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41"/>
  </p:notesMasterIdLst>
  <p:sldIdLst>
    <p:sldId id="256" r:id="rId2"/>
    <p:sldId id="260" r:id="rId3"/>
    <p:sldId id="258" r:id="rId4"/>
    <p:sldId id="262" r:id="rId5"/>
    <p:sldId id="259" r:id="rId6"/>
    <p:sldId id="273" r:id="rId7"/>
    <p:sldId id="280" r:id="rId8"/>
    <p:sldId id="281" r:id="rId9"/>
    <p:sldId id="282" r:id="rId10"/>
    <p:sldId id="283" r:id="rId11"/>
    <p:sldId id="261" r:id="rId12"/>
    <p:sldId id="257" r:id="rId13"/>
    <p:sldId id="284" r:id="rId14"/>
    <p:sldId id="285" r:id="rId15"/>
    <p:sldId id="286" r:id="rId16"/>
    <p:sldId id="295" r:id="rId17"/>
    <p:sldId id="296" r:id="rId18"/>
    <p:sldId id="297" r:id="rId19"/>
    <p:sldId id="298" r:id="rId20"/>
    <p:sldId id="299" r:id="rId21"/>
    <p:sldId id="300" r:id="rId22"/>
    <p:sldId id="288" r:id="rId23"/>
    <p:sldId id="289" r:id="rId24"/>
    <p:sldId id="290" r:id="rId25"/>
    <p:sldId id="291" r:id="rId26"/>
    <p:sldId id="292" r:id="rId27"/>
    <p:sldId id="301" r:id="rId28"/>
    <p:sldId id="265" r:id="rId29"/>
    <p:sldId id="267" r:id="rId30"/>
    <p:sldId id="304" r:id="rId31"/>
    <p:sldId id="305" r:id="rId32"/>
    <p:sldId id="306" r:id="rId33"/>
    <p:sldId id="310" r:id="rId34"/>
    <p:sldId id="271" r:id="rId35"/>
    <p:sldId id="322" r:id="rId36"/>
    <p:sldId id="263" r:id="rId37"/>
    <p:sldId id="323" r:id="rId38"/>
    <p:sldId id="324" r:id="rId39"/>
    <p:sldId id="274" r:id="rId40"/>
  </p:sldIdLst>
  <p:sldSz cx="12192000" cy="6858000"/>
  <p:notesSz cx="6858000" cy="9144000"/>
  <p:embeddedFontLst>
    <p:embeddedFont>
      <p:font typeface="Abril Fatface" panose="02000503000000020003" pitchFamily="2" charset="0"/>
      <p:regular r:id="rId42"/>
    </p:embeddedFont>
    <p:embeddedFont>
      <p:font typeface="Andika" panose="020B0604020202020204" charset="0"/>
      <p:regular r:id="rId43"/>
    </p:embeddedFont>
    <p:embeddedFont>
      <p:font typeface="Arial Black" panose="020B0A04020102020204" pitchFamily="34" charset="0"/>
      <p:bold r:id="rId44"/>
    </p:embeddedFont>
    <p:embeddedFont>
      <p:font typeface="Barlow Condensed" panose="00000506000000000000" pitchFamily="2" charset="0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Emilys Candy" panose="020B0604020202020204" charset="0"/>
      <p:regular r:id="rId53"/>
    </p:embeddedFont>
    <p:embeddedFont>
      <p:font typeface="Griffy" panose="020B0604020202020204" charset="0"/>
      <p:regular r:id="rId54"/>
    </p:embeddedFont>
    <p:embeddedFont>
      <p:font typeface="Playfair Display Black Italic" pitchFamily="2" charset="0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218AD8-549E-444C-8B4D-9F3BDD89B798}">
  <a:tblStyle styleId="{D6218AD8-549E-444C-8B4D-9F3BDD89B79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9" name="Google Shape;798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0" name="Google Shape;799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2" name="Google Shape;9432;ga073618e60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3" name="Google Shape;9433;ga073618e60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7280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8" name="Google Shape;8258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9" name="Google Shape;8259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5" name="Google Shape;7995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6" name="Google Shape;7996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5" name="Google Shape;7995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6" name="Google Shape;7996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518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5" name="Google Shape;7995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6" name="Google Shape;7996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194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5" name="Google Shape;7995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6" name="Google Shape;7996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55899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2" name="Google Shape;9432;ga073618e60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3" name="Google Shape;9433;ga073618e60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7662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2" name="Google Shape;9432;ga073618e60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3" name="Google Shape;9433;ga073618e60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44964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2" name="Google Shape;9432;ga073618e60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3" name="Google Shape;9433;ga073618e60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7838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2" name="Google Shape;9432;ga073618e60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3" name="Google Shape;9433;ga073618e60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2697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2" name="Google Shape;8252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3" name="Google Shape;8253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2" name="Google Shape;9432;ga073618e60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3" name="Google Shape;9433;ga073618e60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81325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8" name="Google Shape;8258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9" name="Google Shape;8259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4104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5" name="Google Shape;7995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6" name="Google Shape;7996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62697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5" name="Google Shape;7995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6" name="Google Shape;7996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54708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5" name="Google Shape;7995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6" name="Google Shape;7996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0577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5" name="Google Shape;7995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6" name="Google Shape;7996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18245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5" name="Google Shape;7995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6" name="Google Shape;7996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10336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7" name="Google Shape;820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8" name="Google Shape;820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03007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8" name="Google Shape;8328;ga073618e60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9" name="Google Shape;8329;ga073618e60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9" name="Google Shape;8849;ga073618e60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0" name="Google Shape;8850;ga073618e60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9" name="Google Shape;8009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0" name="Google Shape;8010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9" name="Google Shape;8849;ga073618e60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0" name="Google Shape;8850;ga073618e60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52692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9" name="Google Shape;8849;ga073618e60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0" name="Google Shape;8850;ga073618e60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95890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9" name="Google Shape;8849;ga073618e60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0" name="Google Shape;8850;ga073618e60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64167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7" name="Google Shape;820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8" name="Google Shape;820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5129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2" name="Google Shape;9122;ga073618e60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3" name="Google Shape;9123;ga073618e60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1" name="Google Shape;8311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2" name="Google Shape;8312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7" name="Google Shape;820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8" name="Google Shape;820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41445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3" name="Google Shape;9513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4" name="Google Shape;9514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5" name="Google Shape;8265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6" name="Google Shape;8266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7" name="Google Shape;820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8" name="Google Shape;820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2" name="Google Shape;9432;ga073618e60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3" name="Google Shape;9433;ga073618e60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2" name="Google Shape;9432;ga073618e60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3" name="Google Shape;9433;ga073618e60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3560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2" name="Google Shape;9432;ga073618e60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3" name="Google Shape;9433;ga073618e60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4276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2" name="Google Shape;9432;ga073618e60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3" name="Google Shape;9433;ga073618e60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564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91925" y="59086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380488" y="289286"/>
            <a:ext cx="1463243" cy="1355513"/>
            <a:chOff x="-55447" y="209105"/>
            <a:chExt cx="2112681" cy="1957137"/>
          </a:xfrm>
        </p:grpSpPr>
        <p:sp>
          <p:nvSpPr>
            <p:cNvPr id="13" name="Google Shape;13;p2"/>
            <p:cNvSpPr/>
            <p:nvPr/>
          </p:nvSpPr>
          <p:spPr>
            <a:xfrm>
              <a:off x="-55447" y="212650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3070976">
              <a:off x="267417" y="1177073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852154">
              <a:off x="1129164" y="428202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51900" y="209105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-3070976">
              <a:off x="270964" y="1173528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 rot="852154">
              <a:off x="1132711" y="424657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 rot="-3796149">
            <a:off x="616629" y="3913256"/>
            <a:ext cx="2242955" cy="2659217"/>
            <a:chOff x="4962388" y="1828810"/>
            <a:chExt cx="2267658" cy="3201623"/>
          </a:xfrm>
        </p:grpSpPr>
        <p:sp>
          <p:nvSpPr>
            <p:cNvPr id="20" name="Google Shape;20;p2"/>
            <p:cNvSpPr/>
            <p:nvPr/>
          </p:nvSpPr>
          <p:spPr>
            <a:xfrm>
              <a:off x="5801963" y="3450812"/>
              <a:ext cx="95" cy="95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0" y="95"/>
                  </a:moveTo>
                  <a:lnTo>
                    <a:pt x="95" y="95"/>
                  </a:lnTo>
                  <a:lnTo>
                    <a:pt x="0" y="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229636" y="3319652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01963" y="3450812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218014" y="3283743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cubicBezTo>
                    <a:pt x="-1097" y="-221"/>
                    <a:pt x="-1097" y="-221"/>
                    <a:pt x="-1097" y="-221"/>
                  </a:cubicBez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336792" y="3249930"/>
              <a:ext cx="819" cy="3619"/>
            </a:xfrm>
            <a:custGeom>
              <a:avLst/>
              <a:gdLst/>
              <a:ahLst/>
              <a:cxnLst/>
              <a:rect l="l" t="t" r="r" b="b"/>
              <a:pathLst>
                <a:path w="819" h="3619" extrusionOk="0">
                  <a:moveTo>
                    <a:pt x="-335" y="2541"/>
                  </a:moveTo>
                  <a:cubicBezTo>
                    <a:pt x="-144" y="1550"/>
                    <a:pt x="-430" y="512"/>
                    <a:pt x="-1097" y="-221"/>
                  </a:cubicBezTo>
                  <a:cubicBezTo>
                    <a:pt x="-1097" y="1017"/>
                    <a:pt x="-1097" y="2160"/>
                    <a:pt x="-1097" y="3398"/>
                  </a:cubicBezTo>
                  <a:cubicBezTo>
                    <a:pt x="-335" y="3113"/>
                    <a:pt x="-335" y="2827"/>
                    <a:pt x="-335" y="25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177914" y="315267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623178" y="230905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140416" y="493261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012493" y="3641831"/>
              <a:ext cx="139608" cy="119115"/>
            </a:xfrm>
            <a:custGeom>
              <a:avLst/>
              <a:gdLst/>
              <a:ahLst/>
              <a:cxnLst/>
              <a:rect l="l" t="t" r="r" b="b"/>
              <a:pathLst>
                <a:path w="139608" h="119115" extrusionOk="0">
                  <a:moveTo>
                    <a:pt x="129178" y="24882"/>
                  </a:moveTo>
                  <a:cubicBezTo>
                    <a:pt x="129178" y="22787"/>
                    <a:pt x="126797" y="22025"/>
                    <a:pt x="124986" y="21358"/>
                  </a:cubicBezTo>
                  <a:cubicBezTo>
                    <a:pt x="121367" y="20025"/>
                    <a:pt x="119938" y="17358"/>
                    <a:pt x="122510" y="14500"/>
                  </a:cubicBezTo>
                  <a:cubicBezTo>
                    <a:pt x="125558" y="10195"/>
                    <a:pt x="126034" y="4527"/>
                    <a:pt x="123557" y="-168"/>
                  </a:cubicBezTo>
                  <a:cubicBezTo>
                    <a:pt x="116604" y="-835"/>
                    <a:pt x="113462" y="4975"/>
                    <a:pt x="110128" y="9357"/>
                  </a:cubicBezTo>
                  <a:cubicBezTo>
                    <a:pt x="85553" y="44980"/>
                    <a:pt x="47739" y="63649"/>
                    <a:pt x="12592" y="85557"/>
                  </a:cubicBezTo>
                  <a:cubicBezTo>
                    <a:pt x="16401" y="86795"/>
                    <a:pt x="16496" y="92224"/>
                    <a:pt x="18212" y="95082"/>
                  </a:cubicBezTo>
                  <a:cubicBezTo>
                    <a:pt x="8114" y="96320"/>
                    <a:pt x="-2934" y="98225"/>
                    <a:pt x="-838" y="112227"/>
                  </a:cubicBezTo>
                  <a:cubicBezTo>
                    <a:pt x="-838" y="114512"/>
                    <a:pt x="-1506" y="118513"/>
                    <a:pt x="2209" y="118323"/>
                  </a:cubicBezTo>
                  <a:cubicBezTo>
                    <a:pt x="7544" y="117561"/>
                    <a:pt x="2972" y="109655"/>
                    <a:pt x="7830" y="107654"/>
                  </a:cubicBezTo>
                  <a:cubicBezTo>
                    <a:pt x="12211" y="110607"/>
                    <a:pt x="12972" y="117656"/>
                    <a:pt x="19259" y="118894"/>
                  </a:cubicBezTo>
                  <a:lnTo>
                    <a:pt x="19259" y="118894"/>
                  </a:lnTo>
                  <a:lnTo>
                    <a:pt x="23260" y="116799"/>
                  </a:lnTo>
                  <a:cubicBezTo>
                    <a:pt x="22783" y="108226"/>
                    <a:pt x="23260" y="92129"/>
                    <a:pt x="34690" y="91462"/>
                  </a:cubicBezTo>
                  <a:cubicBezTo>
                    <a:pt x="38595" y="96987"/>
                    <a:pt x="30498" y="105559"/>
                    <a:pt x="33070" y="112893"/>
                  </a:cubicBezTo>
                  <a:cubicBezTo>
                    <a:pt x="57550" y="100416"/>
                    <a:pt x="93649" y="83270"/>
                    <a:pt x="108032" y="61744"/>
                  </a:cubicBezTo>
                  <a:cubicBezTo>
                    <a:pt x="102221" y="42694"/>
                    <a:pt x="122319" y="62411"/>
                    <a:pt x="120510" y="52219"/>
                  </a:cubicBezTo>
                  <a:lnTo>
                    <a:pt x="138512" y="31264"/>
                  </a:lnTo>
                  <a:cubicBezTo>
                    <a:pt x="134607" y="30312"/>
                    <a:pt x="127654" y="33741"/>
                    <a:pt x="129178" y="248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462093" y="4355877"/>
              <a:ext cx="69294" cy="194691"/>
            </a:xfrm>
            <a:custGeom>
              <a:avLst/>
              <a:gdLst/>
              <a:ahLst/>
              <a:cxnLst/>
              <a:rect l="l" t="t" r="r" b="b"/>
              <a:pathLst>
                <a:path w="69294" h="194691" extrusionOk="0">
                  <a:moveTo>
                    <a:pt x="31145" y="173801"/>
                  </a:moveTo>
                  <a:cubicBezTo>
                    <a:pt x="29336" y="170943"/>
                    <a:pt x="27621" y="167324"/>
                    <a:pt x="31145" y="165038"/>
                  </a:cubicBezTo>
                  <a:cubicBezTo>
                    <a:pt x="34670" y="162752"/>
                    <a:pt x="36003" y="170467"/>
                    <a:pt x="40670" y="170753"/>
                  </a:cubicBezTo>
                  <a:lnTo>
                    <a:pt x="40670" y="170753"/>
                  </a:lnTo>
                  <a:cubicBezTo>
                    <a:pt x="41242" y="151703"/>
                    <a:pt x="70579" y="188755"/>
                    <a:pt x="40670" y="176563"/>
                  </a:cubicBezTo>
                  <a:cubicBezTo>
                    <a:pt x="48005" y="183278"/>
                    <a:pt x="55911" y="189279"/>
                    <a:pt x="64388" y="194470"/>
                  </a:cubicBezTo>
                  <a:lnTo>
                    <a:pt x="64388" y="194470"/>
                  </a:lnTo>
                  <a:lnTo>
                    <a:pt x="68198" y="192756"/>
                  </a:lnTo>
                  <a:cubicBezTo>
                    <a:pt x="57625" y="174658"/>
                    <a:pt x="53815" y="154084"/>
                    <a:pt x="46671" y="134748"/>
                  </a:cubicBezTo>
                  <a:lnTo>
                    <a:pt x="46671" y="134748"/>
                  </a:lnTo>
                  <a:cubicBezTo>
                    <a:pt x="46862" y="140416"/>
                    <a:pt x="43719" y="145673"/>
                    <a:pt x="38575" y="148083"/>
                  </a:cubicBezTo>
                  <a:cubicBezTo>
                    <a:pt x="39147" y="141225"/>
                    <a:pt x="36671" y="134748"/>
                    <a:pt x="46671" y="134748"/>
                  </a:cubicBezTo>
                  <a:cubicBezTo>
                    <a:pt x="42481" y="110364"/>
                    <a:pt x="36289" y="86171"/>
                    <a:pt x="34480" y="61310"/>
                  </a:cubicBezTo>
                  <a:cubicBezTo>
                    <a:pt x="27717" y="57119"/>
                    <a:pt x="24955" y="49214"/>
                    <a:pt x="18954" y="44166"/>
                  </a:cubicBezTo>
                  <a:cubicBezTo>
                    <a:pt x="14381" y="40546"/>
                    <a:pt x="21811" y="34641"/>
                    <a:pt x="24860" y="29973"/>
                  </a:cubicBezTo>
                  <a:cubicBezTo>
                    <a:pt x="23431" y="38165"/>
                    <a:pt x="28764" y="43308"/>
                    <a:pt x="32479" y="49023"/>
                  </a:cubicBezTo>
                  <a:lnTo>
                    <a:pt x="32479" y="49023"/>
                  </a:lnTo>
                  <a:cubicBezTo>
                    <a:pt x="32099" y="34403"/>
                    <a:pt x="30955" y="19810"/>
                    <a:pt x="29050" y="5303"/>
                  </a:cubicBezTo>
                  <a:lnTo>
                    <a:pt x="26669" y="7590"/>
                  </a:lnTo>
                  <a:lnTo>
                    <a:pt x="26669" y="7590"/>
                  </a:lnTo>
                  <a:cubicBezTo>
                    <a:pt x="23431" y="12352"/>
                    <a:pt x="18478" y="7590"/>
                    <a:pt x="14858" y="9685"/>
                  </a:cubicBezTo>
                  <a:cubicBezTo>
                    <a:pt x="20668" y="16448"/>
                    <a:pt x="15524" y="23306"/>
                    <a:pt x="16192" y="30640"/>
                  </a:cubicBezTo>
                  <a:cubicBezTo>
                    <a:pt x="11811" y="29116"/>
                    <a:pt x="12858" y="25306"/>
                    <a:pt x="10952" y="23306"/>
                  </a:cubicBezTo>
                  <a:cubicBezTo>
                    <a:pt x="11524" y="28830"/>
                    <a:pt x="9239" y="32831"/>
                    <a:pt x="3999" y="27402"/>
                  </a:cubicBezTo>
                  <a:cubicBezTo>
                    <a:pt x="-2001" y="20258"/>
                    <a:pt x="12095" y="10542"/>
                    <a:pt x="4856" y="1589"/>
                  </a:cubicBezTo>
                  <a:cubicBezTo>
                    <a:pt x="2761" y="2284"/>
                    <a:pt x="380" y="1560"/>
                    <a:pt x="-954" y="-221"/>
                  </a:cubicBezTo>
                  <a:lnTo>
                    <a:pt x="-954" y="-221"/>
                  </a:lnTo>
                  <a:cubicBezTo>
                    <a:pt x="-1906" y="38584"/>
                    <a:pt x="1904" y="77360"/>
                    <a:pt x="10477" y="115222"/>
                  </a:cubicBezTo>
                  <a:cubicBezTo>
                    <a:pt x="10477" y="112745"/>
                    <a:pt x="11238" y="110269"/>
                    <a:pt x="11905" y="106364"/>
                  </a:cubicBezTo>
                  <a:cubicBezTo>
                    <a:pt x="18096" y="112555"/>
                    <a:pt x="9905" y="134082"/>
                    <a:pt x="29622" y="122080"/>
                  </a:cubicBezTo>
                  <a:cubicBezTo>
                    <a:pt x="33717" y="130748"/>
                    <a:pt x="20097" y="131605"/>
                    <a:pt x="21336" y="140559"/>
                  </a:cubicBezTo>
                  <a:cubicBezTo>
                    <a:pt x="20763" y="144178"/>
                    <a:pt x="25335" y="146940"/>
                    <a:pt x="27621" y="143321"/>
                  </a:cubicBezTo>
                  <a:cubicBezTo>
                    <a:pt x="28859" y="141892"/>
                    <a:pt x="28764" y="137796"/>
                    <a:pt x="32193" y="140177"/>
                  </a:cubicBezTo>
                  <a:cubicBezTo>
                    <a:pt x="38194" y="148941"/>
                    <a:pt x="26574" y="161037"/>
                    <a:pt x="24764" y="170467"/>
                  </a:cubicBezTo>
                  <a:lnTo>
                    <a:pt x="28764" y="182373"/>
                  </a:lnTo>
                  <a:cubicBezTo>
                    <a:pt x="33622" y="180564"/>
                    <a:pt x="33431" y="177516"/>
                    <a:pt x="31145" y="173801"/>
                  </a:cubicBezTo>
                  <a:close/>
                  <a:moveTo>
                    <a:pt x="21620" y="65025"/>
                  </a:moveTo>
                  <a:cubicBezTo>
                    <a:pt x="18478" y="62930"/>
                    <a:pt x="23145" y="57405"/>
                    <a:pt x="17905" y="58072"/>
                  </a:cubicBezTo>
                  <a:cubicBezTo>
                    <a:pt x="12667" y="58739"/>
                    <a:pt x="13429" y="63025"/>
                    <a:pt x="13810" y="67121"/>
                  </a:cubicBezTo>
                  <a:cubicBezTo>
                    <a:pt x="4285" y="62644"/>
                    <a:pt x="2475" y="58263"/>
                    <a:pt x="9809" y="50071"/>
                  </a:cubicBezTo>
                  <a:cubicBezTo>
                    <a:pt x="17144" y="41880"/>
                    <a:pt x="19907" y="50071"/>
                    <a:pt x="23049" y="51881"/>
                  </a:cubicBezTo>
                  <a:cubicBezTo>
                    <a:pt x="29145" y="55595"/>
                    <a:pt x="26764" y="60644"/>
                    <a:pt x="21620" y="650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177819" y="3152584"/>
              <a:ext cx="9525" cy="95"/>
            </a:xfrm>
            <a:custGeom>
              <a:avLst/>
              <a:gdLst/>
              <a:ahLst/>
              <a:cxnLst/>
              <a:rect l="l" t="t" r="r" b="b"/>
              <a:pathLst>
                <a:path w="9525" h="95" extrusionOk="0">
                  <a:moveTo>
                    <a:pt x="0" y="0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084284" y="2971418"/>
              <a:ext cx="117156" cy="209168"/>
            </a:xfrm>
            <a:custGeom>
              <a:avLst/>
              <a:gdLst/>
              <a:ahLst/>
              <a:cxnLst/>
              <a:rect l="l" t="t" r="r" b="b"/>
              <a:pathLst>
                <a:path w="117156" h="209168" extrusionOk="0">
                  <a:moveTo>
                    <a:pt x="86342" y="172753"/>
                  </a:moveTo>
                  <a:cubicBezTo>
                    <a:pt x="89866" y="159132"/>
                    <a:pt x="95867" y="173610"/>
                    <a:pt x="92438" y="180945"/>
                  </a:cubicBezTo>
                  <a:cubicBezTo>
                    <a:pt x="97964" y="175897"/>
                    <a:pt x="107489" y="175610"/>
                    <a:pt x="106250" y="184945"/>
                  </a:cubicBezTo>
                  <a:cubicBezTo>
                    <a:pt x="102726" y="188565"/>
                    <a:pt x="93106" y="187612"/>
                    <a:pt x="92534" y="181230"/>
                  </a:cubicBezTo>
                  <a:lnTo>
                    <a:pt x="92534" y="181230"/>
                  </a:lnTo>
                  <a:cubicBezTo>
                    <a:pt x="86057" y="196661"/>
                    <a:pt x="106440" y="178659"/>
                    <a:pt x="106535" y="208948"/>
                  </a:cubicBezTo>
                  <a:lnTo>
                    <a:pt x="116060" y="203043"/>
                  </a:lnTo>
                  <a:cubicBezTo>
                    <a:pt x="111774" y="175706"/>
                    <a:pt x="86247" y="155418"/>
                    <a:pt x="88439" y="126843"/>
                  </a:cubicBezTo>
                  <a:lnTo>
                    <a:pt x="88439" y="126843"/>
                  </a:lnTo>
                  <a:cubicBezTo>
                    <a:pt x="85009" y="118175"/>
                    <a:pt x="81675" y="109602"/>
                    <a:pt x="78342" y="101030"/>
                  </a:cubicBezTo>
                  <a:cubicBezTo>
                    <a:pt x="76627" y="108174"/>
                    <a:pt x="81866" y="115793"/>
                    <a:pt x="80913" y="121699"/>
                  </a:cubicBezTo>
                  <a:cubicBezTo>
                    <a:pt x="69959" y="126843"/>
                    <a:pt x="65483" y="97791"/>
                    <a:pt x="78342" y="101030"/>
                  </a:cubicBezTo>
                  <a:cubicBezTo>
                    <a:pt x="74151" y="89257"/>
                    <a:pt x="68817" y="77903"/>
                    <a:pt x="62530" y="67121"/>
                  </a:cubicBezTo>
                  <a:cubicBezTo>
                    <a:pt x="53005" y="70835"/>
                    <a:pt x="43956" y="53691"/>
                    <a:pt x="52434" y="47404"/>
                  </a:cubicBezTo>
                  <a:cubicBezTo>
                    <a:pt x="48814" y="42832"/>
                    <a:pt x="49481" y="32640"/>
                    <a:pt x="37956" y="37879"/>
                  </a:cubicBezTo>
                  <a:cubicBezTo>
                    <a:pt x="45861" y="24354"/>
                    <a:pt x="30144" y="10161"/>
                    <a:pt x="22811" y="-221"/>
                  </a:cubicBezTo>
                  <a:cubicBezTo>
                    <a:pt x="3761" y="-221"/>
                    <a:pt x="14334" y="18829"/>
                    <a:pt x="-1097" y="17877"/>
                  </a:cubicBezTo>
                  <a:cubicBezTo>
                    <a:pt x="7476" y="35403"/>
                    <a:pt x="21858" y="49214"/>
                    <a:pt x="28621" y="67597"/>
                  </a:cubicBezTo>
                  <a:cubicBezTo>
                    <a:pt x="28621" y="59691"/>
                    <a:pt x="35956" y="53595"/>
                    <a:pt x="33670" y="45118"/>
                  </a:cubicBezTo>
                  <a:cubicBezTo>
                    <a:pt x="33670" y="43308"/>
                    <a:pt x="35956" y="42165"/>
                    <a:pt x="38146" y="42356"/>
                  </a:cubicBezTo>
                  <a:cubicBezTo>
                    <a:pt x="48433" y="44451"/>
                    <a:pt x="43956" y="81789"/>
                    <a:pt x="40432" y="89981"/>
                  </a:cubicBezTo>
                  <a:lnTo>
                    <a:pt x="40432" y="89981"/>
                  </a:lnTo>
                  <a:cubicBezTo>
                    <a:pt x="41480" y="94962"/>
                    <a:pt x="43480" y="99706"/>
                    <a:pt x="46242" y="103983"/>
                  </a:cubicBezTo>
                  <a:cubicBezTo>
                    <a:pt x="48052" y="98458"/>
                    <a:pt x="44432" y="91600"/>
                    <a:pt x="51196" y="87218"/>
                  </a:cubicBezTo>
                  <a:cubicBezTo>
                    <a:pt x="53863" y="84552"/>
                    <a:pt x="44527" y="79027"/>
                    <a:pt x="49100" y="75884"/>
                  </a:cubicBezTo>
                  <a:cubicBezTo>
                    <a:pt x="50528" y="74884"/>
                    <a:pt x="52529" y="75227"/>
                    <a:pt x="53481" y="76646"/>
                  </a:cubicBezTo>
                  <a:cubicBezTo>
                    <a:pt x="53672" y="76960"/>
                    <a:pt x="53863" y="77322"/>
                    <a:pt x="53957" y="77693"/>
                  </a:cubicBezTo>
                  <a:cubicBezTo>
                    <a:pt x="56624" y="83790"/>
                    <a:pt x="62816" y="87218"/>
                    <a:pt x="65197" y="93886"/>
                  </a:cubicBezTo>
                  <a:cubicBezTo>
                    <a:pt x="71579" y="105888"/>
                    <a:pt x="61959" y="102744"/>
                    <a:pt x="60434" y="109888"/>
                  </a:cubicBezTo>
                  <a:cubicBezTo>
                    <a:pt x="67674" y="117984"/>
                    <a:pt x="58910" y="124366"/>
                    <a:pt x="58530" y="131510"/>
                  </a:cubicBezTo>
                  <a:cubicBezTo>
                    <a:pt x="64435" y="147512"/>
                    <a:pt x="70436" y="163418"/>
                    <a:pt x="76342" y="179135"/>
                  </a:cubicBezTo>
                  <a:cubicBezTo>
                    <a:pt x="80723" y="178849"/>
                    <a:pt x="85104" y="178182"/>
                    <a:pt x="86342" y="172753"/>
                  </a:cubicBezTo>
                  <a:close/>
                  <a:moveTo>
                    <a:pt x="71198" y="153132"/>
                  </a:moveTo>
                  <a:cubicBezTo>
                    <a:pt x="70341" y="145702"/>
                    <a:pt x="68340" y="138444"/>
                    <a:pt x="65292" y="131605"/>
                  </a:cubicBezTo>
                  <a:cubicBezTo>
                    <a:pt x="62150" y="126081"/>
                    <a:pt x="70246" y="128843"/>
                    <a:pt x="72531" y="127414"/>
                  </a:cubicBezTo>
                  <a:cubicBezTo>
                    <a:pt x="76437" y="126109"/>
                    <a:pt x="80723" y="128252"/>
                    <a:pt x="82056" y="132205"/>
                  </a:cubicBezTo>
                  <a:cubicBezTo>
                    <a:pt x="83104" y="135558"/>
                    <a:pt x="81770" y="139235"/>
                    <a:pt x="78723" y="141035"/>
                  </a:cubicBezTo>
                  <a:cubicBezTo>
                    <a:pt x="74151" y="143988"/>
                    <a:pt x="75484" y="145988"/>
                    <a:pt x="79771" y="147512"/>
                  </a:cubicBezTo>
                  <a:cubicBezTo>
                    <a:pt x="95867" y="156275"/>
                    <a:pt x="75960" y="168562"/>
                    <a:pt x="71198" y="1531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710903" y="2565463"/>
              <a:ext cx="96869" cy="107727"/>
            </a:xfrm>
            <a:custGeom>
              <a:avLst/>
              <a:gdLst/>
              <a:ahLst/>
              <a:cxnLst/>
              <a:rect l="l" t="t" r="r" b="b"/>
              <a:pathLst>
                <a:path w="96869" h="107727" extrusionOk="0">
                  <a:moveTo>
                    <a:pt x="77485" y="84742"/>
                  </a:moveTo>
                  <a:cubicBezTo>
                    <a:pt x="76057" y="70169"/>
                    <a:pt x="88343" y="78075"/>
                    <a:pt x="95773" y="81789"/>
                  </a:cubicBezTo>
                  <a:cubicBezTo>
                    <a:pt x="81676" y="58643"/>
                    <a:pt x="40814" y="51119"/>
                    <a:pt x="74056" y="26068"/>
                  </a:cubicBezTo>
                  <a:cubicBezTo>
                    <a:pt x="66436" y="19019"/>
                    <a:pt x="65388" y="8256"/>
                    <a:pt x="59197" y="446"/>
                  </a:cubicBezTo>
                  <a:cubicBezTo>
                    <a:pt x="43767" y="5780"/>
                    <a:pt x="61674" y="9971"/>
                    <a:pt x="33956" y="13685"/>
                  </a:cubicBezTo>
                  <a:lnTo>
                    <a:pt x="36242" y="16162"/>
                  </a:lnTo>
                  <a:cubicBezTo>
                    <a:pt x="32241" y="20258"/>
                    <a:pt x="25383" y="20829"/>
                    <a:pt x="23097" y="27497"/>
                  </a:cubicBezTo>
                  <a:cubicBezTo>
                    <a:pt x="18144" y="33402"/>
                    <a:pt x="13572" y="18924"/>
                    <a:pt x="20144" y="17210"/>
                  </a:cubicBezTo>
                  <a:cubicBezTo>
                    <a:pt x="24240" y="15895"/>
                    <a:pt x="27860" y="13409"/>
                    <a:pt x="30622" y="10066"/>
                  </a:cubicBezTo>
                  <a:lnTo>
                    <a:pt x="32718" y="12352"/>
                  </a:lnTo>
                  <a:cubicBezTo>
                    <a:pt x="34527" y="7409"/>
                    <a:pt x="31956" y="1941"/>
                    <a:pt x="27098" y="131"/>
                  </a:cubicBezTo>
                  <a:cubicBezTo>
                    <a:pt x="26621" y="-11"/>
                    <a:pt x="26240" y="-126"/>
                    <a:pt x="25860" y="-221"/>
                  </a:cubicBezTo>
                  <a:lnTo>
                    <a:pt x="25860" y="-221"/>
                  </a:lnTo>
                  <a:cubicBezTo>
                    <a:pt x="23574" y="3780"/>
                    <a:pt x="20525" y="9304"/>
                    <a:pt x="15001" y="5494"/>
                  </a:cubicBezTo>
                  <a:cubicBezTo>
                    <a:pt x="13477" y="4446"/>
                    <a:pt x="12048" y="4065"/>
                    <a:pt x="10619" y="5494"/>
                  </a:cubicBezTo>
                  <a:cubicBezTo>
                    <a:pt x="5572" y="15019"/>
                    <a:pt x="2618" y="7399"/>
                    <a:pt x="2904" y="-221"/>
                  </a:cubicBezTo>
                  <a:cubicBezTo>
                    <a:pt x="-1001" y="4160"/>
                    <a:pt x="1952" y="9780"/>
                    <a:pt x="-1097" y="13400"/>
                  </a:cubicBezTo>
                  <a:cubicBezTo>
                    <a:pt x="3857" y="21686"/>
                    <a:pt x="12429" y="27687"/>
                    <a:pt x="14525" y="37784"/>
                  </a:cubicBezTo>
                  <a:cubicBezTo>
                    <a:pt x="20716" y="45042"/>
                    <a:pt x="24240" y="54224"/>
                    <a:pt x="24526" y="63787"/>
                  </a:cubicBezTo>
                  <a:lnTo>
                    <a:pt x="24526" y="63787"/>
                  </a:lnTo>
                  <a:cubicBezTo>
                    <a:pt x="37861" y="54262"/>
                    <a:pt x="40147" y="70359"/>
                    <a:pt x="50148" y="72074"/>
                  </a:cubicBezTo>
                  <a:cubicBezTo>
                    <a:pt x="55006" y="70550"/>
                    <a:pt x="55958" y="73407"/>
                    <a:pt x="56149" y="77122"/>
                  </a:cubicBezTo>
                  <a:cubicBezTo>
                    <a:pt x="59007" y="90362"/>
                    <a:pt x="73865" y="97315"/>
                    <a:pt x="82056" y="107507"/>
                  </a:cubicBezTo>
                  <a:cubicBezTo>
                    <a:pt x="79675" y="100115"/>
                    <a:pt x="78152" y="92476"/>
                    <a:pt x="77485" y="84742"/>
                  </a:cubicBezTo>
                  <a:close/>
                  <a:moveTo>
                    <a:pt x="56435" y="15972"/>
                  </a:moveTo>
                  <a:cubicBezTo>
                    <a:pt x="53101" y="19401"/>
                    <a:pt x="50053" y="17400"/>
                    <a:pt x="48053" y="13876"/>
                  </a:cubicBezTo>
                  <a:lnTo>
                    <a:pt x="54340" y="8256"/>
                  </a:lnTo>
                  <a:cubicBezTo>
                    <a:pt x="57578" y="10161"/>
                    <a:pt x="59293" y="13019"/>
                    <a:pt x="56435" y="161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893593" y="2752676"/>
              <a:ext cx="137160" cy="127588"/>
            </a:xfrm>
            <a:custGeom>
              <a:avLst/>
              <a:gdLst/>
              <a:ahLst/>
              <a:cxnLst/>
              <a:rect l="l" t="t" r="r" b="b"/>
              <a:pathLst>
                <a:path w="137160" h="127588" extrusionOk="0">
                  <a:moveTo>
                    <a:pt x="98534" y="110413"/>
                  </a:moveTo>
                  <a:cubicBezTo>
                    <a:pt x="92438" y="108317"/>
                    <a:pt x="94629" y="101840"/>
                    <a:pt x="100916" y="103364"/>
                  </a:cubicBezTo>
                  <a:cubicBezTo>
                    <a:pt x="109870" y="102221"/>
                    <a:pt x="111108" y="109746"/>
                    <a:pt x="114251" y="115175"/>
                  </a:cubicBezTo>
                  <a:cubicBezTo>
                    <a:pt x="117109" y="134225"/>
                    <a:pt x="126443" y="122605"/>
                    <a:pt x="136064" y="115175"/>
                  </a:cubicBezTo>
                  <a:lnTo>
                    <a:pt x="136064" y="115175"/>
                  </a:lnTo>
                  <a:cubicBezTo>
                    <a:pt x="127682" y="111213"/>
                    <a:pt x="121204" y="104088"/>
                    <a:pt x="118061" y="95363"/>
                  </a:cubicBezTo>
                  <a:lnTo>
                    <a:pt x="100250" y="75456"/>
                  </a:lnTo>
                  <a:cubicBezTo>
                    <a:pt x="86628" y="107079"/>
                    <a:pt x="53767" y="61073"/>
                    <a:pt x="84628" y="59359"/>
                  </a:cubicBezTo>
                  <a:lnTo>
                    <a:pt x="84628" y="59359"/>
                  </a:lnTo>
                  <a:cubicBezTo>
                    <a:pt x="75103" y="49834"/>
                    <a:pt x="69389" y="34689"/>
                    <a:pt x="52243" y="34404"/>
                  </a:cubicBezTo>
                  <a:cubicBezTo>
                    <a:pt x="49767" y="34404"/>
                    <a:pt x="49005" y="31355"/>
                    <a:pt x="48719" y="28974"/>
                  </a:cubicBezTo>
                  <a:cubicBezTo>
                    <a:pt x="48719" y="16115"/>
                    <a:pt x="39194" y="15544"/>
                    <a:pt x="31859" y="10496"/>
                  </a:cubicBezTo>
                  <a:cubicBezTo>
                    <a:pt x="32336" y="2304"/>
                    <a:pt x="24906" y="2876"/>
                    <a:pt x="20621" y="18"/>
                  </a:cubicBezTo>
                  <a:lnTo>
                    <a:pt x="20621" y="18"/>
                  </a:lnTo>
                  <a:cubicBezTo>
                    <a:pt x="8047" y="-1029"/>
                    <a:pt x="5380" y="875"/>
                    <a:pt x="-1097" y="15734"/>
                  </a:cubicBezTo>
                  <a:cubicBezTo>
                    <a:pt x="142" y="17163"/>
                    <a:pt x="1475" y="18497"/>
                    <a:pt x="2809" y="19830"/>
                  </a:cubicBezTo>
                  <a:cubicBezTo>
                    <a:pt x="37289" y="17163"/>
                    <a:pt x="19953" y="12401"/>
                    <a:pt x="22621" y="37737"/>
                  </a:cubicBezTo>
                  <a:lnTo>
                    <a:pt x="28621" y="43833"/>
                  </a:lnTo>
                  <a:cubicBezTo>
                    <a:pt x="38813" y="37166"/>
                    <a:pt x="22525" y="24307"/>
                    <a:pt x="38146" y="20497"/>
                  </a:cubicBezTo>
                  <a:cubicBezTo>
                    <a:pt x="41671" y="28784"/>
                    <a:pt x="32812" y="49072"/>
                    <a:pt x="45956" y="46881"/>
                  </a:cubicBezTo>
                  <a:cubicBezTo>
                    <a:pt x="54243" y="46214"/>
                    <a:pt x="45956" y="56406"/>
                    <a:pt x="44623" y="59549"/>
                  </a:cubicBezTo>
                  <a:lnTo>
                    <a:pt x="108155" y="127367"/>
                  </a:lnTo>
                  <a:lnTo>
                    <a:pt x="108155" y="127367"/>
                  </a:lnTo>
                  <a:cubicBezTo>
                    <a:pt x="108632" y="120309"/>
                    <a:pt x="104821" y="113652"/>
                    <a:pt x="98534" y="110413"/>
                  </a:cubicBezTo>
                  <a:close/>
                  <a:moveTo>
                    <a:pt x="15572" y="15734"/>
                  </a:moveTo>
                  <a:cubicBezTo>
                    <a:pt x="10905" y="15734"/>
                    <a:pt x="7476" y="3923"/>
                    <a:pt x="13666" y="4590"/>
                  </a:cubicBezTo>
                  <a:cubicBezTo>
                    <a:pt x="19858" y="5257"/>
                    <a:pt x="20335" y="14782"/>
                    <a:pt x="15572" y="157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992338" y="2110454"/>
              <a:ext cx="149446" cy="181355"/>
            </a:xfrm>
            <a:custGeom>
              <a:avLst/>
              <a:gdLst/>
              <a:ahLst/>
              <a:cxnLst/>
              <a:rect l="l" t="t" r="r" b="b"/>
              <a:pathLst>
                <a:path w="149446" h="181355" extrusionOk="0">
                  <a:moveTo>
                    <a:pt x="143969" y="178849"/>
                  </a:moveTo>
                  <a:cubicBezTo>
                    <a:pt x="139588" y="175134"/>
                    <a:pt x="141302" y="168562"/>
                    <a:pt x="137302" y="164276"/>
                  </a:cubicBezTo>
                  <a:cubicBezTo>
                    <a:pt x="135682" y="162466"/>
                    <a:pt x="138445" y="159894"/>
                    <a:pt x="141206" y="161133"/>
                  </a:cubicBezTo>
                  <a:cubicBezTo>
                    <a:pt x="143969" y="162371"/>
                    <a:pt x="146159" y="162943"/>
                    <a:pt x="148350" y="160466"/>
                  </a:cubicBezTo>
                  <a:lnTo>
                    <a:pt x="148350" y="160466"/>
                  </a:lnTo>
                  <a:cubicBezTo>
                    <a:pt x="126823" y="149836"/>
                    <a:pt x="106726" y="136558"/>
                    <a:pt x="88439" y="120937"/>
                  </a:cubicBezTo>
                  <a:cubicBezTo>
                    <a:pt x="89677" y="130462"/>
                    <a:pt x="79484" y="133701"/>
                    <a:pt x="78342" y="122937"/>
                  </a:cubicBezTo>
                  <a:cubicBezTo>
                    <a:pt x="76628" y="115794"/>
                    <a:pt x="65674" y="111222"/>
                    <a:pt x="70436" y="103125"/>
                  </a:cubicBezTo>
                  <a:lnTo>
                    <a:pt x="70436" y="103125"/>
                  </a:lnTo>
                  <a:cubicBezTo>
                    <a:pt x="67197" y="94553"/>
                    <a:pt x="61482" y="105697"/>
                    <a:pt x="60148" y="99696"/>
                  </a:cubicBezTo>
                  <a:cubicBezTo>
                    <a:pt x="63197" y="87790"/>
                    <a:pt x="53958" y="81599"/>
                    <a:pt x="47862" y="74550"/>
                  </a:cubicBezTo>
                  <a:cubicBezTo>
                    <a:pt x="28812" y="53500"/>
                    <a:pt x="29478" y="24068"/>
                    <a:pt x="16715" y="-221"/>
                  </a:cubicBezTo>
                  <a:cubicBezTo>
                    <a:pt x="3571" y="2541"/>
                    <a:pt x="16715" y="18829"/>
                    <a:pt x="-1097" y="13781"/>
                  </a:cubicBezTo>
                  <a:cubicBezTo>
                    <a:pt x="-906" y="18000"/>
                    <a:pt x="428" y="22096"/>
                    <a:pt x="2809" y="25592"/>
                  </a:cubicBezTo>
                  <a:cubicBezTo>
                    <a:pt x="9285" y="27592"/>
                    <a:pt x="7856" y="14924"/>
                    <a:pt x="15095" y="19401"/>
                  </a:cubicBezTo>
                  <a:cubicBezTo>
                    <a:pt x="19096" y="21877"/>
                    <a:pt x="18144" y="25401"/>
                    <a:pt x="15095" y="28926"/>
                  </a:cubicBezTo>
                  <a:cubicBezTo>
                    <a:pt x="13762" y="30640"/>
                    <a:pt x="13000" y="32926"/>
                    <a:pt x="15095" y="34355"/>
                  </a:cubicBezTo>
                  <a:cubicBezTo>
                    <a:pt x="20906" y="40699"/>
                    <a:pt x="23573" y="49347"/>
                    <a:pt x="22334" y="57881"/>
                  </a:cubicBezTo>
                  <a:cubicBezTo>
                    <a:pt x="21096" y="74169"/>
                    <a:pt x="52529" y="76931"/>
                    <a:pt x="34908" y="91600"/>
                  </a:cubicBezTo>
                  <a:lnTo>
                    <a:pt x="34908" y="91600"/>
                  </a:lnTo>
                  <a:cubicBezTo>
                    <a:pt x="44433" y="103506"/>
                    <a:pt x="51482" y="117889"/>
                    <a:pt x="64245" y="127319"/>
                  </a:cubicBezTo>
                  <a:cubicBezTo>
                    <a:pt x="68341" y="124080"/>
                    <a:pt x="64911" y="119032"/>
                    <a:pt x="68721" y="115603"/>
                  </a:cubicBezTo>
                  <a:cubicBezTo>
                    <a:pt x="64435" y="131319"/>
                    <a:pt x="74341" y="139416"/>
                    <a:pt x="84438" y="147321"/>
                  </a:cubicBezTo>
                  <a:cubicBezTo>
                    <a:pt x="88914" y="143606"/>
                    <a:pt x="81675" y="136272"/>
                    <a:pt x="86153" y="135225"/>
                  </a:cubicBezTo>
                  <a:cubicBezTo>
                    <a:pt x="92534" y="133796"/>
                    <a:pt x="89677" y="143130"/>
                    <a:pt x="93867" y="145893"/>
                  </a:cubicBezTo>
                  <a:cubicBezTo>
                    <a:pt x="95772" y="147036"/>
                    <a:pt x="96630" y="150179"/>
                    <a:pt x="99202" y="149798"/>
                  </a:cubicBezTo>
                  <a:cubicBezTo>
                    <a:pt x="101773" y="149417"/>
                    <a:pt x="101202" y="146274"/>
                    <a:pt x="101202" y="144083"/>
                  </a:cubicBezTo>
                  <a:cubicBezTo>
                    <a:pt x="101202" y="141892"/>
                    <a:pt x="101202" y="138844"/>
                    <a:pt x="104440" y="139035"/>
                  </a:cubicBezTo>
                  <a:cubicBezTo>
                    <a:pt x="110250" y="141606"/>
                    <a:pt x="105488" y="155513"/>
                    <a:pt x="104440" y="161037"/>
                  </a:cubicBezTo>
                  <a:cubicBezTo>
                    <a:pt x="108441" y="166562"/>
                    <a:pt x="111679" y="161895"/>
                    <a:pt x="114917" y="159323"/>
                  </a:cubicBezTo>
                  <a:cubicBezTo>
                    <a:pt x="116823" y="163800"/>
                    <a:pt x="115966" y="168848"/>
                    <a:pt x="120156" y="171134"/>
                  </a:cubicBezTo>
                  <a:cubicBezTo>
                    <a:pt x="122156" y="167229"/>
                    <a:pt x="114632" y="161609"/>
                    <a:pt x="122728" y="158847"/>
                  </a:cubicBezTo>
                  <a:cubicBezTo>
                    <a:pt x="134730" y="153418"/>
                    <a:pt x="126634" y="167800"/>
                    <a:pt x="124062" y="172944"/>
                  </a:cubicBezTo>
                  <a:lnTo>
                    <a:pt x="140063" y="181135"/>
                  </a:lnTo>
                  <a:lnTo>
                    <a:pt x="140063" y="18113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742241" y="2130168"/>
              <a:ext cx="117347" cy="128971"/>
            </a:xfrm>
            <a:custGeom>
              <a:avLst/>
              <a:gdLst/>
              <a:ahLst/>
              <a:cxnLst/>
              <a:rect l="l" t="t" r="r" b="b"/>
              <a:pathLst>
                <a:path w="117347" h="128971" extrusionOk="0">
                  <a:moveTo>
                    <a:pt x="14429" y="9878"/>
                  </a:moveTo>
                  <a:cubicBezTo>
                    <a:pt x="3952" y="5878"/>
                    <a:pt x="3666" y="15784"/>
                    <a:pt x="999" y="21880"/>
                  </a:cubicBezTo>
                  <a:lnTo>
                    <a:pt x="-1097" y="22928"/>
                  </a:lnTo>
                  <a:cubicBezTo>
                    <a:pt x="2332" y="31595"/>
                    <a:pt x="15381" y="27595"/>
                    <a:pt x="22525" y="32453"/>
                  </a:cubicBezTo>
                  <a:cubicBezTo>
                    <a:pt x="40432" y="39311"/>
                    <a:pt x="50243" y="57980"/>
                    <a:pt x="67960" y="65695"/>
                  </a:cubicBezTo>
                  <a:cubicBezTo>
                    <a:pt x="70246" y="81554"/>
                    <a:pt x="76246" y="96642"/>
                    <a:pt x="85485" y="109700"/>
                  </a:cubicBezTo>
                  <a:cubicBezTo>
                    <a:pt x="86057" y="116177"/>
                    <a:pt x="85485" y="127036"/>
                    <a:pt x="94249" y="128750"/>
                  </a:cubicBezTo>
                  <a:cubicBezTo>
                    <a:pt x="93581" y="123645"/>
                    <a:pt x="97107" y="118911"/>
                    <a:pt x="102154" y="118082"/>
                  </a:cubicBezTo>
                  <a:cubicBezTo>
                    <a:pt x="105583" y="112463"/>
                    <a:pt x="112537" y="111129"/>
                    <a:pt x="116251" y="105986"/>
                  </a:cubicBezTo>
                  <a:cubicBezTo>
                    <a:pt x="114060" y="103509"/>
                    <a:pt x="108155" y="102938"/>
                    <a:pt x="109679" y="98747"/>
                  </a:cubicBezTo>
                  <a:cubicBezTo>
                    <a:pt x="113013" y="89222"/>
                    <a:pt x="107489" y="83221"/>
                    <a:pt x="104535" y="75982"/>
                  </a:cubicBezTo>
                  <a:cubicBezTo>
                    <a:pt x="100916" y="78839"/>
                    <a:pt x="96249" y="75982"/>
                    <a:pt x="92438" y="78077"/>
                  </a:cubicBezTo>
                  <a:cubicBezTo>
                    <a:pt x="95678" y="82364"/>
                    <a:pt x="94725" y="95508"/>
                    <a:pt x="87486" y="89031"/>
                  </a:cubicBezTo>
                  <a:cubicBezTo>
                    <a:pt x="82056" y="85126"/>
                    <a:pt x="84438" y="67124"/>
                    <a:pt x="92534" y="74077"/>
                  </a:cubicBezTo>
                  <a:cubicBezTo>
                    <a:pt x="101297" y="62456"/>
                    <a:pt x="80152" y="51979"/>
                    <a:pt x="73960" y="43406"/>
                  </a:cubicBezTo>
                  <a:cubicBezTo>
                    <a:pt x="76532" y="39596"/>
                    <a:pt x="81104" y="43406"/>
                    <a:pt x="82724" y="39977"/>
                  </a:cubicBezTo>
                  <a:lnTo>
                    <a:pt x="82724" y="39977"/>
                  </a:lnTo>
                  <a:cubicBezTo>
                    <a:pt x="78437" y="33167"/>
                    <a:pt x="72913" y="27242"/>
                    <a:pt x="66435" y="22547"/>
                  </a:cubicBezTo>
                  <a:cubicBezTo>
                    <a:pt x="59007" y="35977"/>
                    <a:pt x="52338" y="24261"/>
                    <a:pt x="54720" y="14450"/>
                  </a:cubicBezTo>
                  <a:cubicBezTo>
                    <a:pt x="48338" y="7592"/>
                    <a:pt x="15953" y="-8410"/>
                    <a:pt x="20049" y="4925"/>
                  </a:cubicBezTo>
                  <a:cubicBezTo>
                    <a:pt x="20430" y="8640"/>
                    <a:pt x="22050" y="13307"/>
                    <a:pt x="14429" y="9878"/>
                  </a:cubicBezTo>
                  <a:close/>
                  <a:moveTo>
                    <a:pt x="92344" y="99604"/>
                  </a:moveTo>
                  <a:cubicBezTo>
                    <a:pt x="97964" y="102366"/>
                    <a:pt x="94058" y="115225"/>
                    <a:pt x="88725" y="107224"/>
                  </a:cubicBezTo>
                  <a:cubicBezTo>
                    <a:pt x="88439" y="104557"/>
                    <a:pt x="87771" y="98175"/>
                    <a:pt x="92344" y="99604"/>
                  </a:cubicBezTo>
                  <a:close/>
                  <a:moveTo>
                    <a:pt x="25669" y="21118"/>
                  </a:moveTo>
                  <a:cubicBezTo>
                    <a:pt x="30336" y="19499"/>
                    <a:pt x="33861" y="27500"/>
                    <a:pt x="29003" y="29881"/>
                  </a:cubicBezTo>
                  <a:lnTo>
                    <a:pt x="25097" y="27881"/>
                  </a:lnTo>
                  <a:cubicBezTo>
                    <a:pt x="24145" y="25499"/>
                    <a:pt x="22716" y="22832"/>
                    <a:pt x="25383" y="21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845399" y="2295057"/>
              <a:ext cx="40002" cy="165440"/>
            </a:xfrm>
            <a:custGeom>
              <a:avLst/>
              <a:gdLst/>
              <a:ahLst/>
              <a:cxnLst/>
              <a:rect l="l" t="t" r="r" b="b"/>
              <a:pathLst>
                <a:path w="40002" h="165440" extrusionOk="0">
                  <a:moveTo>
                    <a:pt x="23571" y="5486"/>
                  </a:moveTo>
                  <a:cubicBezTo>
                    <a:pt x="23571" y="10629"/>
                    <a:pt x="30810" y="19868"/>
                    <a:pt x="23571" y="22250"/>
                  </a:cubicBezTo>
                  <a:cubicBezTo>
                    <a:pt x="18713" y="23393"/>
                    <a:pt x="19475" y="17678"/>
                    <a:pt x="18808" y="14344"/>
                  </a:cubicBezTo>
                  <a:cubicBezTo>
                    <a:pt x="18141" y="11010"/>
                    <a:pt x="18808" y="9867"/>
                    <a:pt x="15760" y="10248"/>
                  </a:cubicBezTo>
                  <a:cubicBezTo>
                    <a:pt x="10902" y="11677"/>
                    <a:pt x="18236" y="18725"/>
                    <a:pt x="13474" y="20250"/>
                  </a:cubicBezTo>
                  <a:cubicBezTo>
                    <a:pt x="6998" y="20250"/>
                    <a:pt x="10045" y="8629"/>
                    <a:pt x="1663" y="9200"/>
                  </a:cubicBezTo>
                  <a:cubicBezTo>
                    <a:pt x="-4052" y="15773"/>
                    <a:pt x="520" y="21964"/>
                    <a:pt x="2806" y="28250"/>
                  </a:cubicBezTo>
                  <a:cubicBezTo>
                    <a:pt x="5092" y="29432"/>
                    <a:pt x="6807" y="31346"/>
                    <a:pt x="7854" y="33680"/>
                  </a:cubicBezTo>
                  <a:lnTo>
                    <a:pt x="6998" y="27965"/>
                  </a:lnTo>
                  <a:cubicBezTo>
                    <a:pt x="14141" y="32537"/>
                    <a:pt x="29667" y="60159"/>
                    <a:pt x="10997" y="55683"/>
                  </a:cubicBezTo>
                  <a:cubicBezTo>
                    <a:pt x="10997" y="54825"/>
                    <a:pt x="10997" y="53968"/>
                    <a:pt x="10997" y="53111"/>
                  </a:cubicBezTo>
                  <a:cubicBezTo>
                    <a:pt x="1472" y="81686"/>
                    <a:pt x="8140" y="118357"/>
                    <a:pt x="-1004" y="149123"/>
                  </a:cubicBezTo>
                  <a:cubicBezTo>
                    <a:pt x="329" y="148732"/>
                    <a:pt x="1758" y="148732"/>
                    <a:pt x="3092" y="149123"/>
                  </a:cubicBezTo>
                  <a:cubicBezTo>
                    <a:pt x="6902" y="158648"/>
                    <a:pt x="1092" y="168173"/>
                    <a:pt x="15189" y="161410"/>
                  </a:cubicBezTo>
                  <a:lnTo>
                    <a:pt x="15189" y="161410"/>
                  </a:lnTo>
                  <a:cubicBezTo>
                    <a:pt x="21190" y="162648"/>
                    <a:pt x="24142" y="155409"/>
                    <a:pt x="17093" y="154647"/>
                  </a:cubicBezTo>
                  <a:cubicBezTo>
                    <a:pt x="11665" y="153885"/>
                    <a:pt x="10236" y="149885"/>
                    <a:pt x="9664" y="145122"/>
                  </a:cubicBezTo>
                  <a:cubicBezTo>
                    <a:pt x="7568" y="121881"/>
                    <a:pt x="28714" y="158933"/>
                    <a:pt x="25475" y="165220"/>
                  </a:cubicBezTo>
                  <a:cubicBezTo>
                    <a:pt x="31476" y="150485"/>
                    <a:pt x="35382" y="134959"/>
                    <a:pt x="37000" y="119119"/>
                  </a:cubicBezTo>
                  <a:cubicBezTo>
                    <a:pt x="24619" y="118452"/>
                    <a:pt x="20904" y="113309"/>
                    <a:pt x="24333" y="99593"/>
                  </a:cubicBezTo>
                  <a:cubicBezTo>
                    <a:pt x="27000" y="109880"/>
                    <a:pt x="33858" y="105403"/>
                    <a:pt x="38906" y="105403"/>
                  </a:cubicBezTo>
                  <a:lnTo>
                    <a:pt x="38906" y="77400"/>
                  </a:lnTo>
                  <a:cubicBezTo>
                    <a:pt x="29381" y="97307"/>
                    <a:pt x="20808" y="59111"/>
                    <a:pt x="38906" y="61683"/>
                  </a:cubicBezTo>
                  <a:cubicBezTo>
                    <a:pt x="31667" y="42157"/>
                    <a:pt x="41001" y="20345"/>
                    <a:pt x="29381" y="-134"/>
                  </a:cubicBezTo>
                  <a:cubicBezTo>
                    <a:pt x="24809" y="-610"/>
                    <a:pt x="22713" y="818"/>
                    <a:pt x="23571" y="5486"/>
                  </a:cubicBezTo>
                  <a:close/>
                  <a:moveTo>
                    <a:pt x="24619" y="123500"/>
                  </a:moveTo>
                  <a:cubicBezTo>
                    <a:pt x="32905" y="127215"/>
                    <a:pt x="23666" y="134930"/>
                    <a:pt x="27952" y="142550"/>
                  </a:cubicBezTo>
                  <a:cubicBezTo>
                    <a:pt x="18236" y="140074"/>
                    <a:pt x="16523" y="123500"/>
                    <a:pt x="24333" y="123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077886" y="3138868"/>
              <a:ext cx="113649" cy="83910"/>
            </a:xfrm>
            <a:custGeom>
              <a:avLst/>
              <a:gdLst/>
              <a:ahLst/>
              <a:cxnLst/>
              <a:rect l="l" t="t" r="r" b="b"/>
              <a:pathLst>
                <a:path w="113649" h="83910" extrusionOk="0">
                  <a:moveTo>
                    <a:pt x="3300" y="78932"/>
                  </a:moveTo>
                  <a:cubicBezTo>
                    <a:pt x="2825" y="79379"/>
                    <a:pt x="2157" y="79379"/>
                    <a:pt x="1682" y="78932"/>
                  </a:cubicBezTo>
                  <a:cubicBezTo>
                    <a:pt x="1682" y="78932"/>
                    <a:pt x="1682" y="78932"/>
                    <a:pt x="1682" y="78932"/>
                  </a:cubicBezTo>
                  <a:lnTo>
                    <a:pt x="1682" y="80075"/>
                  </a:lnTo>
                  <a:cubicBezTo>
                    <a:pt x="15207" y="89600"/>
                    <a:pt x="32638" y="76646"/>
                    <a:pt x="47783" y="82170"/>
                  </a:cubicBezTo>
                  <a:cubicBezTo>
                    <a:pt x="54831" y="84675"/>
                    <a:pt x="62547" y="80999"/>
                    <a:pt x="65023" y="73960"/>
                  </a:cubicBezTo>
                  <a:cubicBezTo>
                    <a:pt x="65118" y="73902"/>
                    <a:pt x="65118" y="73845"/>
                    <a:pt x="65118" y="73788"/>
                  </a:cubicBezTo>
                  <a:cubicBezTo>
                    <a:pt x="64070" y="72283"/>
                    <a:pt x="63213" y="70654"/>
                    <a:pt x="62547" y="68930"/>
                  </a:cubicBezTo>
                  <a:cubicBezTo>
                    <a:pt x="64737" y="66073"/>
                    <a:pt x="72738" y="57786"/>
                    <a:pt x="75405" y="62072"/>
                  </a:cubicBezTo>
                  <a:cubicBezTo>
                    <a:pt x="77405" y="69597"/>
                    <a:pt x="85787" y="71597"/>
                    <a:pt x="88645" y="78646"/>
                  </a:cubicBezTo>
                  <a:cubicBezTo>
                    <a:pt x="89407" y="77312"/>
                    <a:pt x="90074" y="75979"/>
                    <a:pt x="90740" y="74645"/>
                  </a:cubicBezTo>
                  <a:lnTo>
                    <a:pt x="90740" y="74645"/>
                  </a:lnTo>
                  <a:cubicBezTo>
                    <a:pt x="88930" y="58358"/>
                    <a:pt x="101694" y="49785"/>
                    <a:pt x="112553" y="41022"/>
                  </a:cubicBezTo>
                  <a:lnTo>
                    <a:pt x="112553" y="41022"/>
                  </a:lnTo>
                  <a:cubicBezTo>
                    <a:pt x="112553" y="10542"/>
                    <a:pt x="92169" y="28926"/>
                    <a:pt x="98550" y="13304"/>
                  </a:cubicBezTo>
                  <a:cubicBezTo>
                    <a:pt x="98550" y="8923"/>
                    <a:pt x="102361" y="1684"/>
                    <a:pt x="96741" y="-221"/>
                  </a:cubicBezTo>
                  <a:cubicBezTo>
                    <a:pt x="89597" y="-221"/>
                    <a:pt x="95026" y="12923"/>
                    <a:pt x="82644" y="11114"/>
                  </a:cubicBezTo>
                  <a:cubicBezTo>
                    <a:pt x="85501" y="24211"/>
                    <a:pt x="90074" y="36841"/>
                    <a:pt x="96455" y="48642"/>
                  </a:cubicBezTo>
                  <a:cubicBezTo>
                    <a:pt x="81692" y="54548"/>
                    <a:pt x="63690" y="37022"/>
                    <a:pt x="47783" y="49690"/>
                  </a:cubicBezTo>
                  <a:cubicBezTo>
                    <a:pt x="39401" y="43499"/>
                    <a:pt x="31114" y="45975"/>
                    <a:pt x="21970" y="46642"/>
                  </a:cubicBezTo>
                  <a:cubicBezTo>
                    <a:pt x="12825" y="47309"/>
                    <a:pt x="12445" y="50643"/>
                    <a:pt x="13111" y="57691"/>
                  </a:cubicBezTo>
                  <a:cubicBezTo>
                    <a:pt x="13111" y="60929"/>
                    <a:pt x="18637" y="65406"/>
                    <a:pt x="13968" y="67216"/>
                  </a:cubicBezTo>
                  <a:cubicBezTo>
                    <a:pt x="9301" y="69026"/>
                    <a:pt x="10826" y="60263"/>
                    <a:pt x="7111" y="58262"/>
                  </a:cubicBezTo>
                  <a:cubicBezTo>
                    <a:pt x="3586" y="58262"/>
                    <a:pt x="6349" y="64359"/>
                    <a:pt x="2062" y="63787"/>
                  </a:cubicBezTo>
                  <a:cubicBezTo>
                    <a:pt x="-1367" y="58739"/>
                    <a:pt x="8349" y="49404"/>
                    <a:pt x="-1081" y="49404"/>
                  </a:cubicBezTo>
                  <a:cubicBezTo>
                    <a:pt x="-1271" y="59425"/>
                    <a:pt x="253" y="69397"/>
                    <a:pt x="3300" y="789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616851" y="3672935"/>
              <a:ext cx="36075" cy="162782"/>
            </a:xfrm>
            <a:custGeom>
              <a:avLst/>
              <a:gdLst/>
              <a:ahLst/>
              <a:cxnLst/>
              <a:rect l="l" t="t" r="r" b="b"/>
              <a:pathLst>
                <a:path w="36075" h="162782" extrusionOk="0">
                  <a:moveTo>
                    <a:pt x="10976" y="162562"/>
                  </a:moveTo>
                  <a:cubicBezTo>
                    <a:pt x="15738" y="152179"/>
                    <a:pt x="-3597" y="138463"/>
                    <a:pt x="15072" y="134463"/>
                  </a:cubicBezTo>
                  <a:cubicBezTo>
                    <a:pt x="20977" y="133605"/>
                    <a:pt x="19453" y="129319"/>
                    <a:pt x="18024" y="124938"/>
                  </a:cubicBezTo>
                  <a:cubicBezTo>
                    <a:pt x="18024" y="106745"/>
                    <a:pt x="30026" y="133987"/>
                    <a:pt x="34979" y="135130"/>
                  </a:cubicBezTo>
                  <a:cubicBezTo>
                    <a:pt x="34979" y="122747"/>
                    <a:pt x="33931" y="108936"/>
                    <a:pt x="22502" y="100839"/>
                  </a:cubicBezTo>
                  <a:cubicBezTo>
                    <a:pt x="19834" y="99096"/>
                    <a:pt x="19072" y="95553"/>
                    <a:pt x="20691" y="92838"/>
                  </a:cubicBezTo>
                  <a:cubicBezTo>
                    <a:pt x="24597" y="88552"/>
                    <a:pt x="29645" y="98744"/>
                    <a:pt x="33265" y="91505"/>
                  </a:cubicBezTo>
                  <a:cubicBezTo>
                    <a:pt x="29835" y="60739"/>
                    <a:pt x="29264" y="29212"/>
                    <a:pt x="17453" y="-221"/>
                  </a:cubicBezTo>
                  <a:cubicBezTo>
                    <a:pt x="7928" y="7685"/>
                    <a:pt x="28312" y="16162"/>
                    <a:pt x="11262" y="24163"/>
                  </a:cubicBezTo>
                  <a:cubicBezTo>
                    <a:pt x="5833" y="26640"/>
                    <a:pt x="2309" y="28640"/>
                    <a:pt x="7261" y="35688"/>
                  </a:cubicBezTo>
                  <a:cubicBezTo>
                    <a:pt x="13262" y="46071"/>
                    <a:pt x="-2264" y="54738"/>
                    <a:pt x="-1026" y="65788"/>
                  </a:cubicBezTo>
                  <a:lnTo>
                    <a:pt x="-1026" y="65788"/>
                  </a:lnTo>
                  <a:cubicBezTo>
                    <a:pt x="-1026" y="83599"/>
                    <a:pt x="6404" y="102459"/>
                    <a:pt x="3452" y="119508"/>
                  </a:cubicBezTo>
                  <a:cubicBezTo>
                    <a:pt x="4690" y="134367"/>
                    <a:pt x="-1788" y="151417"/>
                    <a:pt x="10976" y="1625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917215" y="3727785"/>
              <a:ext cx="115538" cy="48348"/>
            </a:xfrm>
            <a:custGeom>
              <a:avLst/>
              <a:gdLst/>
              <a:ahLst/>
              <a:cxnLst/>
              <a:rect l="l" t="t" r="r" b="b"/>
              <a:pathLst>
                <a:path w="115538" h="48348" extrusionOk="0">
                  <a:moveTo>
                    <a:pt x="103012" y="21987"/>
                  </a:moveTo>
                  <a:cubicBezTo>
                    <a:pt x="98154" y="23987"/>
                    <a:pt x="103012" y="31988"/>
                    <a:pt x="97392" y="32654"/>
                  </a:cubicBezTo>
                  <a:cubicBezTo>
                    <a:pt x="93677" y="32654"/>
                    <a:pt x="94820" y="28844"/>
                    <a:pt x="94344" y="26463"/>
                  </a:cubicBezTo>
                  <a:cubicBezTo>
                    <a:pt x="92344" y="12557"/>
                    <a:pt x="103392" y="10652"/>
                    <a:pt x="113394" y="9413"/>
                  </a:cubicBezTo>
                  <a:cubicBezTo>
                    <a:pt x="108536" y="-13256"/>
                    <a:pt x="82724" y="11318"/>
                    <a:pt x="68150" y="10366"/>
                  </a:cubicBezTo>
                  <a:cubicBezTo>
                    <a:pt x="47005" y="15986"/>
                    <a:pt x="23668" y="10366"/>
                    <a:pt x="3761" y="13890"/>
                  </a:cubicBezTo>
                  <a:lnTo>
                    <a:pt x="3761" y="13890"/>
                  </a:lnTo>
                  <a:lnTo>
                    <a:pt x="3761" y="14747"/>
                  </a:lnTo>
                  <a:cubicBezTo>
                    <a:pt x="4143" y="14443"/>
                    <a:pt x="4618" y="14443"/>
                    <a:pt x="4999" y="14747"/>
                  </a:cubicBezTo>
                  <a:cubicBezTo>
                    <a:pt x="6428" y="25149"/>
                    <a:pt x="4332" y="35741"/>
                    <a:pt x="-1097" y="44751"/>
                  </a:cubicBezTo>
                  <a:lnTo>
                    <a:pt x="-1097" y="44751"/>
                  </a:lnTo>
                  <a:cubicBezTo>
                    <a:pt x="12048" y="46561"/>
                    <a:pt x="51577" y="56372"/>
                    <a:pt x="32622" y="31035"/>
                  </a:cubicBezTo>
                  <a:cubicBezTo>
                    <a:pt x="31859" y="30083"/>
                    <a:pt x="30717" y="28940"/>
                    <a:pt x="32622" y="27225"/>
                  </a:cubicBezTo>
                  <a:cubicBezTo>
                    <a:pt x="38528" y="30159"/>
                    <a:pt x="42718" y="35636"/>
                    <a:pt x="44052" y="42084"/>
                  </a:cubicBezTo>
                  <a:cubicBezTo>
                    <a:pt x="56244" y="58562"/>
                    <a:pt x="95868" y="36179"/>
                    <a:pt x="114442" y="32559"/>
                  </a:cubicBezTo>
                  <a:cubicBezTo>
                    <a:pt x="108155" y="31988"/>
                    <a:pt x="107393" y="25415"/>
                    <a:pt x="103012" y="219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977444" y="4409418"/>
              <a:ext cx="47092" cy="161247"/>
            </a:xfrm>
            <a:custGeom>
              <a:avLst/>
              <a:gdLst/>
              <a:ahLst/>
              <a:cxnLst/>
              <a:rect l="l" t="t" r="r" b="b"/>
              <a:pathLst>
                <a:path w="47092" h="161247" extrusionOk="0">
                  <a:moveTo>
                    <a:pt x="28717" y="5103"/>
                  </a:moveTo>
                  <a:cubicBezTo>
                    <a:pt x="26049" y="2150"/>
                    <a:pt x="14619" y="-4422"/>
                    <a:pt x="20715" y="3674"/>
                  </a:cubicBezTo>
                  <a:lnTo>
                    <a:pt x="20715" y="3674"/>
                  </a:lnTo>
                  <a:cubicBezTo>
                    <a:pt x="29574" y="11485"/>
                    <a:pt x="19096" y="15295"/>
                    <a:pt x="12809" y="9675"/>
                  </a:cubicBezTo>
                  <a:lnTo>
                    <a:pt x="12809" y="6817"/>
                  </a:lnTo>
                  <a:cubicBezTo>
                    <a:pt x="1665" y="14342"/>
                    <a:pt x="7095" y="30725"/>
                    <a:pt x="5094" y="41869"/>
                  </a:cubicBezTo>
                  <a:cubicBezTo>
                    <a:pt x="1951" y="58452"/>
                    <a:pt x="-49" y="75226"/>
                    <a:pt x="-1097" y="92066"/>
                  </a:cubicBezTo>
                  <a:cubicBezTo>
                    <a:pt x="-49" y="93304"/>
                    <a:pt x="903" y="94733"/>
                    <a:pt x="1951" y="96067"/>
                  </a:cubicBezTo>
                  <a:lnTo>
                    <a:pt x="2712" y="93209"/>
                  </a:lnTo>
                  <a:cubicBezTo>
                    <a:pt x="8809" y="90066"/>
                    <a:pt x="8523" y="103496"/>
                    <a:pt x="13666" y="96638"/>
                  </a:cubicBezTo>
                  <a:cubicBezTo>
                    <a:pt x="25573" y="85589"/>
                    <a:pt x="17477" y="115688"/>
                    <a:pt x="25287" y="120546"/>
                  </a:cubicBezTo>
                  <a:cubicBezTo>
                    <a:pt x="27383" y="123498"/>
                    <a:pt x="25287" y="126261"/>
                    <a:pt x="21287" y="126070"/>
                  </a:cubicBezTo>
                  <a:cubicBezTo>
                    <a:pt x="13096" y="125594"/>
                    <a:pt x="15000" y="130356"/>
                    <a:pt x="16620" y="135024"/>
                  </a:cubicBezTo>
                  <a:cubicBezTo>
                    <a:pt x="16620" y="143692"/>
                    <a:pt x="12333" y="152359"/>
                    <a:pt x="16620" y="161027"/>
                  </a:cubicBezTo>
                  <a:lnTo>
                    <a:pt x="16620" y="161027"/>
                  </a:lnTo>
                  <a:cubicBezTo>
                    <a:pt x="20335" y="156741"/>
                    <a:pt x="14048" y="149216"/>
                    <a:pt x="18429" y="147502"/>
                  </a:cubicBezTo>
                  <a:cubicBezTo>
                    <a:pt x="32241" y="134357"/>
                    <a:pt x="29097" y="110640"/>
                    <a:pt x="36145" y="93114"/>
                  </a:cubicBezTo>
                  <a:cubicBezTo>
                    <a:pt x="31478" y="90828"/>
                    <a:pt x="32430" y="82922"/>
                    <a:pt x="25668" y="82351"/>
                  </a:cubicBezTo>
                  <a:cubicBezTo>
                    <a:pt x="21953" y="59014"/>
                    <a:pt x="36813" y="42822"/>
                    <a:pt x="38717" y="77683"/>
                  </a:cubicBezTo>
                  <a:lnTo>
                    <a:pt x="38717" y="77683"/>
                  </a:lnTo>
                  <a:cubicBezTo>
                    <a:pt x="39860" y="70825"/>
                    <a:pt x="40908" y="63967"/>
                    <a:pt x="42051" y="57109"/>
                  </a:cubicBezTo>
                  <a:cubicBezTo>
                    <a:pt x="35670" y="52118"/>
                    <a:pt x="32050" y="44279"/>
                    <a:pt x="32526" y="36154"/>
                  </a:cubicBezTo>
                  <a:cubicBezTo>
                    <a:pt x="36336" y="40078"/>
                    <a:pt x="39574" y="44574"/>
                    <a:pt x="42051" y="49489"/>
                  </a:cubicBezTo>
                  <a:cubicBezTo>
                    <a:pt x="45195" y="33821"/>
                    <a:pt x="46433" y="17838"/>
                    <a:pt x="45861" y="1864"/>
                  </a:cubicBezTo>
                  <a:cubicBezTo>
                    <a:pt x="40812" y="11866"/>
                    <a:pt x="37288" y="12532"/>
                    <a:pt x="28717" y="5103"/>
                  </a:cubicBezTo>
                  <a:close/>
                  <a:moveTo>
                    <a:pt x="22239" y="72826"/>
                  </a:moveTo>
                  <a:cubicBezTo>
                    <a:pt x="18238" y="73397"/>
                    <a:pt x="19192" y="68635"/>
                    <a:pt x="18143" y="66063"/>
                  </a:cubicBezTo>
                  <a:cubicBezTo>
                    <a:pt x="15191" y="61110"/>
                    <a:pt x="10714" y="51966"/>
                    <a:pt x="17095" y="47584"/>
                  </a:cubicBezTo>
                  <a:cubicBezTo>
                    <a:pt x="24239" y="47870"/>
                    <a:pt x="27668" y="70539"/>
                    <a:pt x="22239" y="728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561677" y="3899248"/>
              <a:ext cx="73914" cy="136113"/>
            </a:xfrm>
            <a:custGeom>
              <a:avLst/>
              <a:gdLst/>
              <a:ahLst/>
              <a:cxnLst/>
              <a:rect l="l" t="t" r="r" b="b"/>
              <a:pathLst>
                <a:path w="73914" h="136113" extrusionOk="0">
                  <a:moveTo>
                    <a:pt x="16524" y="127606"/>
                  </a:moveTo>
                  <a:cubicBezTo>
                    <a:pt x="17667" y="130244"/>
                    <a:pt x="18429" y="133035"/>
                    <a:pt x="18715" y="135892"/>
                  </a:cubicBezTo>
                  <a:cubicBezTo>
                    <a:pt x="39099" y="93916"/>
                    <a:pt x="57101" y="50863"/>
                    <a:pt x="72817" y="6924"/>
                  </a:cubicBezTo>
                  <a:cubicBezTo>
                    <a:pt x="68340" y="2304"/>
                    <a:pt x="62150" y="-277"/>
                    <a:pt x="55767" y="-220"/>
                  </a:cubicBezTo>
                  <a:cubicBezTo>
                    <a:pt x="64720" y="16258"/>
                    <a:pt x="49862" y="8067"/>
                    <a:pt x="45576" y="14925"/>
                  </a:cubicBezTo>
                  <a:cubicBezTo>
                    <a:pt x="45481" y="16239"/>
                    <a:pt x="46528" y="17344"/>
                    <a:pt x="47862" y="17401"/>
                  </a:cubicBezTo>
                  <a:cubicBezTo>
                    <a:pt x="47957" y="17401"/>
                    <a:pt x="47957" y="17401"/>
                    <a:pt x="48052" y="17401"/>
                  </a:cubicBezTo>
                  <a:cubicBezTo>
                    <a:pt x="63388" y="18544"/>
                    <a:pt x="50339" y="34737"/>
                    <a:pt x="40718" y="34737"/>
                  </a:cubicBezTo>
                  <a:lnTo>
                    <a:pt x="40718" y="34737"/>
                  </a:lnTo>
                  <a:cubicBezTo>
                    <a:pt x="37289" y="40452"/>
                    <a:pt x="32621" y="46548"/>
                    <a:pt x="44718" y="47691"/>
                  </a:cubicBezTo>
                  <a:cubicBezTo>
                    <a:pt x="46338" y="47691"/>
                    <a:pt x="47481" y="50929"/>
                    <a:pt x="45861" y="51310"/>
                  </a:cubicBezTo>
                  <a:cubicBezTo>
                    <a:pt x="40146" y="52549"/>
                    <a:pt x="43004" y="62931"/>
                    <a:pt x="34241" y="60835"/>
                  </a:cubicBezTo>
                  <a:cubicBezTo>
                    <a:pt x="27669" y="63502"/>
                    <a:pt x="31478" y="75980"/>
                    <a:pt x="26049" y="81695"/>
                  </a:cubicBezTo>
                  <a:cubicBezTo>
                    <a:pt x="24239" y="75932"/>
                    <a:pt x="20239" y="71113"/>
                    <a:pt x="14905" y="68265"/>
                  </a:cubicBezTo>
                  <a:lnTo>
                    <a:pt x="14905" y="68265"/>
                  </a:lnTo>
                  <a:cubicBezTo>
                    <a:pt x="10238" y="80447"/>
                    <a:pt x="4904" y="92335"/>
                    <a:pt x="-1097" y="103888"/>
                  </a:cubicBezTo>
                  <a:cubicBezTo>
                    <a:pt x="11667" y="106746"/>
                    <a:pt x="11381" y="119319"/>
                    <a:pt x="16524" y="1276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879093" y="4620767"/>
              <a:ext cx="86253" cy="131540"/>
            </a:xfrm>
            <a:custGeom>
              <a:avLst/>
              <a:gdLst/>
              <a:ahLst/>
              <a:cxnLst/>
              <a:rect l="l" t="t" r="r" b="b"/>
              <a:pathLst>
                <a:path w="86253" h="131540" extrusionOk="0">
                  <a:moveTo>
                    <a:pt x="79823" y="105888"/>
                  </a:moveTo>
                  <a:cubicBezTo>
                    <a:pt x="76966" y="100268"/>
                    <a:pt x="73726" y="93981"/>
                    <a:pt x="83061" y="90743"/>
                  </a:cubicBezTo>
                  <a:lnTo>
                    <a:pt x="83061" y="90743"/>
                  </a:lnTo>
                  <a:lnTo>
                    <a:pt x="85157" y="84742"/>
                  </a:lnTo>
                  <a:cubicBezTo>
                    <a:pt x="74774" y="72074"/>
                    <a:pt x="63535" y="60110"/>
                    <a:pt x="51534" y="48928"/>
                  </a:cubicBezTo>
                  <a:lnTo>
                    <a:pt x="51534" y="48928"/>
                  </a:lnTo>
                  <a:cubicBezTo>
                    <a:pt x="46771" y="47404"/>
                    <a:pt x="45628" y="38831"/>
                    <a:pt x="40389" y="40641"/>
                  </a:cubicBezTo>
                  <a:cubicBezTo>
                    <a:pt x="35151" y="42451"/>
                    <a:pt x="40389" y="53214"/>
                    <a:pt x="37341" y="58930"/>
                  </a:cubicBezTo>
                  <a:cubicBezTo>
                    <a:pt x="29245" y="71597"/>
                    <a:pt x="34483" y="43404"/>
                    <a:pt x="35436" y="39022"/>
                  </a:cubicBezTo>
                  <a:cubicBezTo>
                    <a:pt x="30293" y="39022"/>
                    <a:pt x="28959" y="46833"/>
                    <a:pt x="24101" y="44832"/>
                  </a:cubicBezTo>
                  <a:cubicBezTo>
                    <a:pt x="21434" y="43185"/>
                    <a:pt x="20577" y="39670"/>
                    <a:pt x="22197" y="36974"/>
                  </a:cubicBezTo>
                  <a:cubicBezTo>
                    <a:pt x="22197" y="36927"/>
                    <a:pt x="22292" y="36879"/>
                    <a:pt x="22292" y="36831"/>
                  </a:cubicBezTo>
                  <a:cubicBezTo>
                    <a:pt x="27816" y="30355"/>
                    <a:pt x="24483" y="24735"/>
                    <a:pt x="22292" y="18924"/>
                  </a:cubicBezTo>
                  <a:cubicBezTo>
                    <a:pt x="23911" y="18343"/>
                    <a:pt x="25530" y="17543"/>
                    <a:pt x="26959" y="16543"/>
                  </a:cubicBezTo>
                  <a:cubicBezTo>
                    <a:pt x="21434" y="9304"/>
                    <a:pt x="17434" y="65"/>
                    <a:pt x="6099" y="-221"/>
                  </a:cubicBezTo>
                  <a:cubicBezTo>
                    <a:pt x="5051" y="8542"/>
                    <a:pt x="9337" y="18258"/>
                    <a:pt x="289" y="25592"/>
                  </a:cubicBezTo>
                  <a:cubicBezTo>
                    <a:pt x="-3045" y="28163"/>
                    <a:pt x="289" y="31211"/>
                    <a:pt x="3432" y="32926"/>
                  </a:cubicBezTo>
                  <a:cubicBezTo>
                    <a:pt x="6576" y="34640"/>
                    <a:pt x="10576" y="36165"/>
                    <a:pt x="4195" y="38927"/>
                  </a:cubicBezTo>
                  <a:lnTo>
                    <a:pt x="4195" y="38927"/>
                  </a:lnTo>
                  <a:cubicBezTo>
                    <a:pt x="6480" y="53786"/>
                    <a:pt x="14195" y="36831"/>
                    <a:pt x="9433" y="30355"/>
                  </a:cubicBezTo>
                  <a:cubicBezTo>
                    <a:pt x="8480" y="28069"/>
                    <a:pt x="8671" y="25592"/>
                    <a:pt x="11529" y="24735"/>
                  </a:cubicBezTo>
                  <a:cubicBezTo>
                    <a:pt x="21625" y="26163"/>
                    <a:pt x="14863" y="46166"/>
                    <a:pt x="16291" y="53310"/>
                  </a:cubicBezTo>
                  <a:cubicBezTo>
                    <a:pt x="17244" y="58453"/>
                    <a:pt x="8099" y="69026"/>
                    <a:pt x="14004" y="72931"/>
                  </a:cubicBezTo>
                  <a:lnTo>
                    <a:pt x="14004" y="72931"/>
                  </a:lnTo>
                  <a:lnTo>
                    <a:pt x="16196" y="70931"/>
                  </a:lnTo>
                  <a:cubicBezTo>
                    <a:pt x="16196" y="50833"/>
                    <a:pt x="40198" y="68073"/>
                    <a:pt x="35912" y="80456"/>
                  </a:cubicBezTo>
                  <a:lnTo>
                    <a:pt x="35912" y="80456"/>
                  </a:lnTo>
                  <a:lnTo>
                    <a:pt x="37912" y="82456"/>
                  </a:lnTo>
                  <a:cubicBezTo>
                    <a:pt x="37532" y="79179"/>
                    <a:pt x="38103" y="75855"/>
                    <a:pt x="39627" y="72931"/>
                  </a:cubicBezTo>
                  <a:cubicBezTo>
                    <a:pt x="44294" y="76170"/>
                    <a:pt x="48295" y="87028"/>
                    <a:pt x="54581" y="83504"/>
                  </a:cubicBezTo>
                  <a:cubicBezTo>
                    <a:pt x="58487" y="77408"/>
                    <a:pt x="46771" y="72931"/>
                    <a:pt x="47152" y="65692"/>
                  </a:cubicBezTo>
                  <a:cubicBezTo>
                    <a:pt x="45056" y="61406"/>
                    <a:pt x="53343" y="58358"/>
                    <a:pt x="54772" y="61501"/>
                  </a:cubicBezTo>
                  <a:cubicBezTo>
                    <a:pt x="55915" y="68740"/>
                    <a:pt x="66773" y="71026"/>
                    <a:pt x="63535" y="80551"/>
                  </a:cubicBezTo>
                  <a:cubicBezTo>
                    <a:pt x="60297" y="90076"/>
                    <a:pt x="85348" y="96934"/>
                    <a:pt x="72108" y="105983"/>
                  </a:cubicBezTo>
                  <a:cubicBezTo>
                    <a:pt x="66107" y="105983"/>
                    <a:pt x="65630" y="100172"/>
                    <a:pt x="63154" y="96458"/>
                  </a:cubicBezTo>
                  <a:cubicBezTo>
                    <a:pt x="59534" y="86933"/>
                    <a:pt x="52486" y="91029"/>
                    <a:pt x="53629" y="99696"/>
                  </a:cubicBezTo>
                  <a:cubicBezTo>
                    <a:pt x="53438" y="99011"/>
                    <a:pt x="53153" y="98334"/>
                    <a:pt x="52772" y="97696"/>
                  </a:cubicBezTo>
                  <a:cubicBezTo>
                    <a:pt x="61440" y="109793"/>
                    <a:pt x="73726" y="119889"/>
                    <a:pt x="83537" y="131319"/>
                  </a:cubicBezTo>
                  <a:cubicBezTo>
                    <a:pt x="85823" y="122690"/>
                    <a:pt x="84490" y="113488"/>
                    <a:pt x="79823" y="1058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697122" y="4329606"/>
              <a:ext cx="62103" cy="115232"/>
            </a:xfrm>
            <a:custGeom>
              <a:avLst/>
              <a:gdLst/>
              <a:ahLst/>
              <a:cxnLst/>
              <a:rect l="l" t="t" r="r" b="b"/>
              <a:pathLst>
                <a:path w="62103" h="115232" extrusionOk="0">
                  <a:moveTo>
                    <a:pt x="39385" y="82914"/>
                  </a:moveTo>
                  <a:cubicBezTo>
                    <a:pt x="45767" y="88724"/>
                    <a:pt x="32907" y="98154"/>
                    <a:pt x="34527" y="105393"/>
                  </a:cubicBezTo>
                  <a:cubicBezTo>
                    <a:pt x="25002" y="120919"/>
                    <a:pt x="46719" y="114918"/>
                    <a:pt x="50148" y="106441"/>
                  </a:cubicBezTo>
                  <a:cubicBezTo>
                    <a:pt x="50148" y="99011"/>
                    <a:pt x="54338" y="98059"/>
                    <a:pt x="61007" y="99678"/>
                  </a:cubicBezTo>
                  <a:cubicBezTo>
                    <a:pt x="57006" y="69960"/>
                    <a:pt x="43290" y="38813"/>
                    <a:pt x="35479" y="8905"/>
                  </a:cubicBezTo>
                  <a:lnTo>
                    <a:pt x="32527" y="8047"/>
                  </a:lnTo>
                  <a:lnTo>
                    <a:pt x="32527" y="10048"/>
                  </a:lnTo>
                  <a:cubicBezTo>
                    <a:pt x="22144" y="9000"/>
                    <a:pt x="21954" y="15287"/>
                    <a:pt x="25192" y="23288"/>
                  </a:cubicBezTo>
                  <a:cubicBezTo>
                    <a:pt x="19953" y="28260"/>
                    <a:pt x="19001" y="36232"/>
                    <a:pt x="22811" y="42338"/>
                  </a:cubicBezTo>
                  <a:cubicBezTo>
                    <a:pt x="23763" y="43957"/>
                    <a:pt x="18715" y="47767"/>
                    <a:pt x="16620" y="44624"/>
                  </a:cubicBezTo>
                  <a:cubicBezTo>
                    <a:pt x="1666" y="29860"/>
                    <a:pt x="28240" y="23669"/>
                    <a:pt x="7095" y="16049"/>
                  </a:cubicBezTo>
                  <a:cubicBezTo>
                    <a:pt x="5190" y="11762"/>
                    <a:pt x="5666" y="8714"/>
                    <a:pt x="11096" y="8143"/>
                  </a:cubicBezTo>
                  <a:cubicBezTo>
                    <a:pt x="9571" y="-4525"/>
                    <a:pt x="1571" y="-1382"/>
                    <a:pt x="-1097" y="8143"/>
                  </a:cubicBezTo>
                  <a:lnTo>
                    <a:pt x="-1097" y="8143"/>
                  </a:lnTo>
                  <a:cubicBezTo>
                    <a:pt x="3000" y="32098"/>
                    <a:pt x="8428" y="55787"/>
                    <a:pt x="15286" y="79104"/>
                  </a:cubicBezTo>
                  <a:lnTo>
                    <a:pt x="34336" y="65579"/>
                  </a:lnTo>
                  <a:cubicBezTo>
                    <a:pt x="33765" y="72437"/>
                    <a:pt x="31955" y="78723"/>
                    <a:pt x="39385" y="82914"/>
                  </a:cubicBezTo>
                  <a:close/>
                  <a:moveTo>
                    <a:pt x="20907" y="66150"/>
                  </a:moveTo>
                  <a:cubicBezTo>
                    <a:pt x="16715" y="63864"/>
                    <a:pt x="15953" y="60054"/>
                    <a:pt x="16524" y="54911"/>
                  </a:cubicBezTo>
                  <a:cubicBezTo>
                    <a:pt x="22050" y="55577"/>
                    <a:pt x="27574" y="65388"/>
                    <a:pt x="20811" y="661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623178" y="230914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610654" y="2201227"/>
              <a:ext cx="40715" cy="131825"/>
            </a:xfrm>
            <a:custGeom>
              <a:avLst/>
              <a:gdLst/>
              <a:ahLst/>
              <a:cxnLst/>
              <a:rect l="l" t="t" r="r" b="b"/>
              <a:pathLst>
                <a:path w="40715" h="131825" extrusionOk="0">
                  <a:moveTo>
                    <a:pt x="12000" y="118746"/>
                  </a:moveTo>
                  <a:cubicBezTo>
                    <a:pt x="17238" y="117356"/>
                    <a:pt x="21430" y="113517"/>
                    <a:pt x="23239" y="108459"/>
                  </a:cubicBezTo>
                  <a:cubicBezTo>
                    <a:pt x="27906" y="113222"/>
                    <a:pt x="22477" y="121413"/>
                    <a:pt x="30955" y="122080"/>
                  </a:cubicBezTo>
                  <a:cubicBezTo>
                    <a:pt x="31240" y="122375"/>
                    <a:pt x="31526" y="122690"/>
                    <a:pt x="31812" y="123033"/>
                  </a:cubicBezTo>
                  <a:cubicBezTo>
                    <a:pt x="37812" y="101316"/>
                    <a:pt x="31812" y="75979"/>
                    <a:pt x="32573" y="53214"/>
                  </a:cubicBezTo>
                  <a:cubicBezTo>
                    <a:pt x="28383" y="50452"/>
                    <a:pt x="29526" y="47880"/>
                    <a:pt x="32573" y="45404"/>
                  </a:cubicBezTo>
                  <a:cubicBezTo>
                    <a:pt x="34479" y="38165"/>
                    <a:pt x="38955" y="27973"/>
                    <a:pt x="31240" y="22258"/>
                  </a:cubicBezTo>
                  <a:cubicBezTo>
                    <a:pt x="31907" y="22649"/>
                    <a:pt x="32764" y="22649"/>
                    <a:pt x="33431" y="22258"/>
                  </a:cubicBezTo>
                  <a:cubicBezTo>
                    <a:pt x="38860" y="16352"/>
                    <a:pt x="40860" y="8104"/>
                    <a:pt x="38860" y="351"/>
                  </a:cubicBezTo>
                  <a:lnTo>
                    <a:pt x="37145" y="-221"/>
                  </a:lnTo>
                  <a:cubicBezTo>
                    <a:pt x="32383" y="2065"/>
                    <a:pt x="27620" y="4922"/>
                    <a:pt x="22096" y="2255"/>
                  </a:cubicBezTo>
                  <a:cubicBezTo>
                    <a:pt x="19238" y="922"/>
                    <a:pt x="17906" y="2255"/>
                    <a:pt x="17143" y="5113"/>
                  </a:cubicBezTo>
                  <a:cubicBezTo>
                    <a:pt x="13905" y="12200"/>
                    <a:pt x="9237" y="18534"/>
                    <a:pt x="3427" y="23687"/>
                  </a:cubicBezTo>
                  <a:cubicBezTo>
                    <a:pt x="5237" y="34164"/>
                    <a:pt x="-288" y="43689"/>
                    <a:pt x="-574" y="53976"/>
                  </a:cubicBezTo>
                  <a:cubicBezTo>
                    <a:pt x="11047" y="55881"/>
                    <a:pt x="-3621" y="72455"/>
                    <a:pt x="10476" y="73788"/>
                  </a:cubicBezTo>
                  <a:cubicBezTo>
                    <a:pt x="17906" y="73788"/>
                    <a:pt x="18286" y="84837"/>
                    <a:pt x="12476" y="87885"/>
                  </a:cubicBezTo>
                  <a:cubicBezTo>
                    <a:pt x="6666" y="90933"/>
                    <a:pt x="5427" y="80646"/>
                    <a:pt x="-669" y="79599"/>
                  </a:cubicBezTo>
                  <a:cubicBezTo>
                    <a:pt x="-1621" y="90295"/>
                    <a:pt x="-955" y="101068"/>
                    <a:pt x="1046" y="111602"/>
                  </a:cubicBezTo>
                  <a:lnTo>
                    <a:pt x="1046" y="111602"/>
                  </a:lnTo>
                  <a:cubicBezTo>
                    <a:pt x="2189" y="101601"/>
                    <a:pt x="2284" y="101411"/>
                    <a:pt x="10571" y="107316"/>
                  </a:cubicBezTo>
                  <a:lnTo>
                    <a:pt x="10571" y="107316"/>
                  </a:lnTo>
                  <a:cubicBezTo>
                    <a:pt x="10571" y="101030"/>
                    <a:pt x="9808" y="94458"/>
                    <a:pt x="18476" y="91695"/>
                  </a:cubicBezTo>
                  <a:cubicBezTo>
                    <a:pt x="20191" y="98229"/>
                    <a:pt x="16763" y="105011"/>
                    <a:pt x="10571" y="107602"/>
                  </a:cubicBezTo>
                  <a:lnTo>
                    <a:pt x="10571" y="107602"/>
                  </a:lnTo>
                  <a:lnTo>
                    <a:pt x="10571" y="107602"/>
                  </a:lnTo>
                  <a:cubicBezTo>
                    <a:pt x="8761" y="111984"/>
                    <a:pt x="6379" y="115412"/>
                    <a:pt x="1046" y="113508"/>
                  </a:cubicBezTo>
                  <a:cubicBezTo>
                    <a:pt x="283" y="119585"/>
                    <a:pt x="760" y="125766"/>
                    <a:pt x="2665" y="131605"/>
                  </a:cubicBezTo>
                  <a:lnTo>
                    <a:pt x="2665" y="131605"/>
                  </a:lnTo>
                  <a:cubicBezTo>
                    <a:pt x="1522" y="125718"/>
                    <a:pt x="5332" y="120013"/>
                    <a:pt x="11237" y="118870"/>
                  </a:cubicBezTo>
                  <a:cubicBezTo>
                    <a:pt x="11523" y="118822"/>
                    <a:pt x="11714" y="118775"/>
                    <a:pt x="12000" y="118746"/>
                  </a:cubicBezTo>
                  <a:close/>
                  <a:moveTo>
                    <a:pt x="16286" y="21877"/>
                  </a:moveTo>
                  <a:cubicBezTo>
                    <a:pt x="18286" y="15305"/>
                    <a:pt x="32764" y="13209"/>
                    <a:pt x="31050" y="21877"/>
                  </a:cubicBezTo>
                  <a:lnTo>
                    <a:pt x="31050" y="21877"/>
                  </a:lnTo>
                  <a:cubicBezTo>
                    <a:pt x="25334" y="18448"/>
                    <a:pt x="16667" y="34831"/>
                    <a:pt x="16286" y="21877"/>
                  </a:cubicBezTo>
                  <a:close/>
                  <a:moveTo>
                    <a:pt x="18476" y="58834"/>
                  </a:moveTo>
                  <a:cubicBezTo>
                    <a:pt x="16763" y="49880"/>
                    <a:pt x="20287" y="35688"/>
                    <a:pt x="29144" y="46261"/>
                  </a:cubicBezTo>
                  <a:lnTo>
                    <a:pt x="29144" y="521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609649" y="2611945"/>
              <a:ext cx="115356" cy="37337"/>
            </a:xfrm>
            <a:custGeom>
              <a:avLst/>
              <a:gdLst/>
              <a:ahLst/>
              <a:cxnLst/>
              <a:rect l="l" t="t" r="r" b="b"/>
              <a:pathLst>
                <a:path w="115356" h="37337" extrusionOk="0">
                  <a:moveTo>
                    <a:pt x="108159" y="9304"/>
                  </a:moveTo>
                  <a:cubicBezTo>
                    <a:pt x="105397" y="6609"/>
                    <a:pt x="103206" y="3361"/>
                    <a:pt x="101777" y="-221"/>
                  </a:cubicBezTo>
                  <a:cubicBezTo>
                    <a:pt x="90157" y="11304"/>
                    <a:pt x="63677" y="-221"/>
                    <a:pt x="63677" y="18829"/>
                  </a:cubicBezTo>
                  <a:cubicBezTo>
                    <a:pt x="57581" y="3113"/>
                    <a:pt x="39103" y="14352"/>
                    <a:pt x="26243" y="11876"/>
                  </a:cubicBezTo>
                  <a:cubicBezTo>
                    <a:pt x="21291" y="16543"/>
                    <a:pt x="16718" y="37117"/>
                    <a:pt x="6241" y="28259"/>
                  </a:cubicBezTo>
                  <a:cubicBezTo>
                    <a:pt x="908" y="16067"/>
                    <a:pt x="-4998" y="31878"/>
                    <a:pt x="2335" y="37117"/>
                  </a:cubicBezTo>
                  <a:lnTo>
                    <a:pt x="62153" y="37117"/>
                  </a:lnTo>
                  <a:cubicBezTo>
                    <a:pt x="62153" y="27592"/>
                    <a:pt x="81775" y="20258"/>
                    <a:pt x="82346" y="33212"/>
                  </a:cubicBezTo>
                  <a:lnTo>
                    <a:pt x="82346" y="33212"/>
                  </a:lnTo>
                  <a:cubicBezTo>
                    <a:pt x="93300" y="31564"/>
                    <a:pt x="103968" y="28354"/>
                    <a:pt x="113969" y="23687"/>
                  </a:cubicBezTo>
                  <a:cubicBezTo>
                    <a:pt x="115112" y="18162"/>
                    <a:pt x="112826" y="12476"/>
                    <a:pt x="108159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231701" y="1979199"/>
              <a:ext cx="81724" cy="123348"/>
            </a:xfrm>
            <a:custGeom>
              <a:avLst/>
              <a:gdLst/>
              <a:ahLst/>
              <a:cxnLst/>
              <a:rect l="l" t="t" r="r" b="b"/>
              <a:pathLst>
                <a:path w="81724" h="123348" extrusionOk="0">
                  <a:moveTo>
                    <a:pt x="9381" y="104840"/>
                  </a:moveTo>
                  <a:cubicBezTo>
                    <a:pt x="20049" y="98934"/>
                    <a:pt x="9953" y="120270"/>
                    <a:pt x="18906" y="123128"/>
                  </a:cubicBezTo>
                  <a:cubicBezTo>
                    <a:pt x="20810" y="110650"/>
                    <a:pt x="20144" y="97887"/>
                    <a:pt x="28431" y="87123"/>
                  </a:cubicBezTo>
                  <a:cubicBezTo>
                    <a:pt x="31859" y="81218"/>
                    <a:pt x="29192" y="71502"/>
                    <a:pt x="33288" y="68740"/>
                  </a:cubicBezTo>
                  <a:cubicBezTo>
                    <a:pt x="38146" y="64530"/>
                    <a:pt x="41957" y="59329"/>
                    <a:pt x="44623" y="53500"/>
                  </a:cubicBezTo>
                  <a:cubicBezTo>
                    <a:pt x="38622" y="50071"/>
                    <a:pt x="41957" y="46166"/>
                    <a:pt x="43100" y="41784"/>
                  </a:cubicBezTo>
                  <a:cubicBezTo>
                    <a:pt x="47576" y="43785"/>
                    <a:pt x="46338" y="47118"/>
                    <a:pt x="47004" y="49785"/>
                  </a:cubicBezTo>
                  <a:cubicBezTo>
                    <a:pt x="56910" y="37851"/>
                    <a:pt x="68150" y="27163"/>
                    <a:pt x="80627" y="17972"/>
                  </a:cubicBezTo>
                  <a:cubicBezTo>
                    <a:pt x="72436" y="14543"/>
                    <a:pt x="73674" y="3875"/>
                    <a:pt x="66435" y="-221"/>
                  </a:cubicBezTo>
                  <a:lnTo>
                    <a:pt x="66435" y="-221"/>
                  </a:lnTo>
                  <a:cubicBezTo>
                    <a:pt x="54624" y="7018"/>
                    <a:pt x="31764" y="17210"/>
                    <a:pt x="37860" y="34260"/>
                  </a:cubicBezTo>
                  <a:cubicBezTo>
                    <a:pt x="39860" y="37851"/>
                    <a:pt x="39289" y="42299"/>
                    <a:pt x="36527" y="45309"/>
                  </a:cubicBezTo>
                  <a:cubicBezTo>
                    <a:pt x="34336" y="41594"/>
                    <a:pt x="33859" y="30450"/>
                    <a:pt x="28526" y="35212"/>
                  </a:cubicBezTo>
                  <a:cubicBezTo>
                    <a:pt x="38051" y="40832"/>
                    <a:pt x="31384" y="75503"/>
                    <a:pt x="21096" y="62835"/>
                  </a:cubicBezTo>
                  <a:cubicBezTo>
                    <a:pt x="19667" y="59758"/>
                    <a:pt x="16143" y="58263"/>
                    <a:pt x="13000" y="59406"/>
                  </a:cubicBezTo>
                  <a:cubicBezTo>
                    <a:pt x="8619" y="72645"/>
                    <a:pt x="-2240" y="81599"/>
                    <a:pt x="13000" y="89981"/>
                  </a:cubicBezTo>
                  <a:cubicBezTo>
                    <a:pt x="5952" y="90743"/>
                    <a:pt x="-240" y="92648"/>
                    <a:pt x="-1097" y="101220"/>
                  </a:cubicBezTo>
                  <a:lnTo>
                    <a:pt x="-1097" y="101220"/>
                  </a:lnTo>
                  <a:cubicBezTo>
                    <a:pt x="903" y="105411"/>
                    <a:pt x="2332" y="111031"/>
                    <a:pt x="9381" y="1048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686931" y="4688109"/>
              <a:ext cx="137439" cy="47775"/>
            </a:xfrm>
            <a:custGeom>
              <a:avLst/>
              <a:gdLst/>
              <a:ahLst/>
              <a:cxnLst/>
              <a:rect l="l" t="t" r="r" b="b"/>
              <a:pathLst>
                <a:path w="137439" h="47775" extrusionOk="0">
                  <a:moveTo>
                    <a:pt x="118060" y="19496"/>
                  </a:moveTo>
                  <a:cubicBezTo>
                    <a:pt x="120823" y="15590"/>
                    <a:pt x="125204" y="17877"/>
                    <a:pt x="128729" y="16924"/>
                  </a:cubicBezTo>
                  <a:cubicBezTo>
                    <a:pt x="132253" y="15972"/>
                    <a:pt x="133777" y="23496"/>
                    <a:pt x="135873" y="16162"/>
                  </a:cubicBezTo>
                  <a:cubicBezTo>
                    <a:pt x="137968" y="8828"/>
                    <a:pt x="132634" y="8542"/>
                    <a:pt x="128157" y="7494"/>
                  </a:cubicBezTo>
                  <a:cubicBezTo>
                    <a:pt x="118346" y="10352"/>
                    <a:pt x="108346" y="12457"/>
                    <a:pt x="98153" y="13781"/>
                  </a:cubicBezTo>
                  <a:cubicBezTo>
                    <a:pt x="99010" y="21877"/>
                    <a:pt x="92438" y="27687"/>
                    <a:pt x="91486" y="35212"/>
                  </a:cubicBezTo>
                  <a:cubicBezTo>
                    <a:pt x="91391" y="36412"/>
                    <a:pt x="90248" y="37279"/>
                    <a:pt x="89105" y="37145"/>
                  </a:cubicBezTo>
                  <a:cubicBezTo>
                    <a:pt x="88914" y="37127"/>
                    <a:pt x="88723" y="37088"/>
                    <a:pt x="88533" y="37022"/>
                  </a:cubicBezTo>
                  <a:cubicBezTo>
                    <a:pt x="85676" y="34069"/>
                    <a:pt x="68054" y="13876"/>
                    <a:pt x="82627" y="15305"/>
                  </a:cubicBezTo>
                  <a:lnTo>
                    <a:pt x="82627" y="15305"/>
                  </a:lnTo>
                  <a:cubicBezTo>
                    <a:pt x="77389" y="13381"/>
                    <a:pt x="71769" y="12847"/>
                    <a:pt x="66340" y="13781"/>
                  </a:cubicBezTo>
                  <a:cubicBezTo>
                    <a:pt x="68054" y="27497"/>
                    <a:pt x="59387" y="16257"/>
                    <a:pt x="54910" y="24163"/>
                  </a:cubicBezTo>
                  <a:cubicBezTo>
                    <a:pt x="45385" y="42737"/>
                    <a:pt x="36431" y="26735"/>
                    <a:pt x="24811" y="19401"/>
                  </a:cubicBezTo>
                  <a:lnTo>
                    <a:pt x="24811" y="19401"/>
                  </a:lnTo>
                  <a:cubicBezTo>
                    <a:pt x="18810" y="27020"/>
                    <a:pt x="13857" y="27211"/>
                    <a:pt x="14714" y="16352"/>
                  </a:cubicBezTo>
                  <a:cubicBezTo>
                    <a:pt x="13666" y="8828"/>
                    <a:pt x="2523" y="8733"/>
                    <a:pt x="5189" y="-221"/>
                  </a:cubicBezTo>
                  <a:cubicBezTo>
                    <a:pt x="236" y="1017"/>
                    <a:pt x="1094" y="6161"/>
                    <a:pt x="-1097" y="9304"/>
                  </a:cubicBezTo>
                  <a:lnTo>
                    <a:pt x="-1097" y="11399"/>
                  </a:lnTo>
                  <a:cubicBezTo>
                    <a:pt x="13191" y="12447"/>
                    <a:pt x="15000" y="28640"/>
                    <a:pt x="713" y="31592"/>
                  </a:cubicBezTo>
                  <a:lnTo>
                    <a:pt x="713" y="31592"/>
                  </a:lnTo>
                  <a:cubicBezTo>
                    <a:pt x="22716" y="35022"/>
                    <a:pt x="55100" y="55977"/>
                    <a:pt x="73770" y="39784"/>
                  </a:cubicBezTo>
                  <a:cubicBezTo>
                    <a:pt x="72722" y="53119"/>
                    <a:pt x="88437" y="44927"/>
                    <a:pt x="95963" y="46356"/>
                  </a:cubicBezTo>
                  <a:cubicBezTo>
                    <a:pt x="107583" y="46356"/>
                    <a:pt x="111393" y="42261"/>
                    <a:pt x="110059" y="30831"/>
                  </a:cubicBezTo>
                  <a:cubicBezTo>
                    <a:pt x="110059" y="26449"/>
                    <a:pt x="110727" y="26163"/>
                    <a:pt x="114156" y="27497"/>
                  </a:cubicBezTo>
                  <a:lnTo>
                    <a:pt x="114156" y="27497"/>
                  </a:lnTo>
                  <a:cubicBezTo>
                    <a:pt x="114346" y="24354"/>
                    <a:pt x="109964" y="18829"/>
                    <a:pt x="118060" y="19496"/>
                  </a:cubicBezTo>
                  <a:close/>
                  <a:moveTo>
                    <a:pt x="80627" y="39308"/>
                  </a:moveTo>
                  <a:cubicBezTo>
                    <a:pt x="75865" y="39308"/>
                    <a:pt x="64245" y="30355"/>
                    <a:pt x="72150" y="27211"/>
                  </a:cubicBezTo>
                  <a:cubicBezTo>
                    <a:pt x="77389" y="28878"/>
                    <a:pt x="80818" y="33831"/>
                    <a:pt x="80627" y="39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376997" y="3282076"/>
              <a:ext cx="93049" cy="95088"/>
            </a:xfrm>
            <a:custGeom>
              <a:avLst/>
              <a:gdLst/>
              <a:ahLst/>
              <a:cxnLst/>
              <a:rect l="l" t="t" r="r" b="b"/>
              <a:pathLst>
                <a:path w="93049" h="95088" extrusionOk="0">
                  <a:moveTo>
                    <a:pt x="87856" y="92981"/>
                  </a:moveTo>
                  <a:cubicBezTo>
                    <a:pt x="83284" y="83799"/>
                    <a:pt x="84904" y="72722"/>
                    <a:pt x="91952" y="65264"/>
                  </a:cubicBezTo>
                  <a:lnTo>
                    <a:pt x="91952" y="65264"/>
                  </a:lnTo>
                  <a:lnTo>
                    <a:pt x="58043" y="33355"/>
                  </a:lnTo>
                  <a:cubicBezTo>
                    <a:pt x="53090" y="32402"/>
                    <a:pt x="48518" y="40879"/>
                    <a:pt x="45375" y="35641"/>
                  </a:cubicBezTo>
                  <a:cubicBezTo>
                    <a:pt x="42231" y="30402"/>
                    <a:pt x="45375" y="28116"/>
                    <a:pt x="50328" y="27259"/>
                  </a:cubicBezTo>
                  <a:lnTo>
                    <a:pt x="50328" y="27259"/>
                  </a:lnTo>
                  <a:cubicBezTo>
                    <a:pt x="39945" y="20782"/>
                    <a:pt x="15657" y="-10841"/>
                    <a:pt x="8418" y="3446"/>
                  </a:cubicBezTo>
                  <a:lnTo>
                    <a:pt x="8418" y="3446"/>
                  </a:lnTo>
                  <a:cubicBezTo>
                    <a:pt x="7370" y="9352"/>
                    <a:pt x="17943" y="9257"/>
                    <a:pt x="16323" y="13924"/>
                  </a:cubicBezTo>
                  <a:cubicBezTo>
                    <a:pt x="13656" y="20210"/>
                    <a:pt x="8799" y="12209"/>
                    <a:pt x="4608" y="13448"/>
                  </a:cubicBezTo>
                  <a:cubicBezTo>
                    <a:pt x="-1964" y="15353"/>
                    <a:pt x="-2155" y="22020"/>
                    <a:pt x="513" y="27259"/>
                  </a:cubicBezTo>
                  <a:cubicBezTo>
                    <a:pt x="6323" y="32955"/>
                    <a:pt x="13085" y="37679"/>
                    <a:pt x="20420" y="41261"/>
                  </a:cubicBezTo>
                  <a:cubicBezTo>
                    <a:pt x="25562" y="37736"/>
                    <a:pt x="20420" y="31736"/>
                    <a:pt x="24515" y="27259"/>
                  </a:cubicBezTo>
                  <a:cubicBezTo>
                    <a:pt x="12324" y="17"/>
                    <a:pt x="59186" y="49928"/>
                    <a:pt x="34040" y="53357"/>
                  </a:cubicBezTo>
                  <a:lnTo>
                    <a:pt x="34040" y="53357"/>
                  </a:lnTo>
                  <a:cubicBezTo>
                    <a:pt x="37945" y="57948"/>
                    <a:pt x="42517" y="61987"/>
                    <a:pt x="47566" y="65359"/>
                  </a:cubicBezTo>
                  <a:cubicBezTo>
                    <a:pt x="36516" y="41070"/>
                    <a:pt x="72902" y="39832"/>
                    <a:pt x="58995" y="52881"/>
                  </a:cubicBezTo>
                  <a:cubicBezTo>
                    <a:pt x="56519" y="53929"/>
                    <a:pt x="54709" y="55262"/>
                    <a:pt x="56043" y="58120"/>
                  </a:cubicBezTo>
                  <a:cubicBezTo>
                    <a:pt x="58234" y="62692"/>
                    <a:pt x="54423" y="64597"/>
                    <a:pt x="52137" y="67645"/>
                  </a:cubicBezTo>
                  <a:lnTo>
                    <a:pt x="52137" y="67645"/>
                  </a:lnTo>
                  <a:cubicBezTo>
                    <a:pt x="57377" y="70217"/>
                    <a:pt x="56614" y="78884"/>
                    <a:pt x="63948" y="79456"/>
                  </a:cubicBezTo>
                  <a:lnTo>
                    <a:pt x="65568" y="64120"/>
                  </a:lnTo>
                  <a:cubicBezTo>
                    <a:pt x="75093" y="84314"/>
                    <a:pt x="71569" y="59834"/>
                    <a:pt x="78617" y="65168"/>
                  </a:cubicBezTo>
                  <a:cubicBezTo>
                    <a:pt x="80426" y="70874"/>
                    <a:pt x="79665" y="77084"/>
                    <a:pt x="76617" y="82218"/>
                  </a:cubicBezTo>
                  <a:cubicBezTo>
                    <a:pt x="73855" y="87076"/>
                    <a:pt x="69092" y="78027"/>
                    <a:pt x="63948" y="79551"/>
                  </a:cubicBezTo>
                  <a:lnTo>
                    <a:pt x="63948" y="79551"/>
                  </a:lnTo>
                  <a:cubicBezTo>
                    <a:pt x="68140" y="87076"/>
                    <a:pt x="78331" y="99649"/>
                    <a:pt x="87856" y="929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470046" y="3347466"/>
              <a:ext cx="9525" cy="190"/>
            </a:xfrm>
            <a:custGeom>
              <a:avLst/>
              <a:gdLst/>
              <a:ahLst/>
              <a:cxnLst/>
              <a:rect l="l" t="t" r="r" b="b"/>
              <a:pathLst>
                <a:path w="9525" h="190" extrusionOk="0">
                  <a:moveTo>
                    <a:pt x="0" y="191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21179" y="2123667"/>
              <a:ext cx="119347" cy="71845"/>
            </a:xfrm>
            <a:custGeom>
              <a:avLst/>
              <a:gdLst/>
              <a:ahLst/>
              <a:cxnLst/>
              <a:rect l="l" t="t" r="r" b="b"/>
              <a:pathLst>
                <a:path w="119347" h="71845" extrusionOk="0">
                  <a:moveTo>
                    <a:pt x="9762" y="56480"/>
                  </a:moveTo>
                  <a:cubicBezTo>
                    <a:pt x="23191" y="74672"/>
                    <a:pt x="15763" y="40763"/>
                    <a:pt x="25288" y="54289"/>
                  </a:cubicBezTo>
                  <a:cubicBezTo>
                    <a:pt x="25859" y="56194"/>
                    <a:pt x="27954" y="57251"/>
                    <a:pt x="29860" y="56651"/>
                  </a:cubicBezTo>
                  <a:cubicBezTo>
                    <a:pt x="29860" y="56632"/>
                    <a:pt x="29955" y="56603"/>
                    <a:pt x="30050" y="56575"/>
                  </a:cubicBezTo>
                  <a:cubicBezTo>
                    <a:pt x="36813" y="54289"/>
                    <a:pt x="26811" y="44954"/>
                    <a:pt x="34431" y="43716"/>
                  </a:cubicBezTo>
                  <a:cubicBezTo>
                    <a:pt x="42051" y="42478"/>
                    <a:pt x="40242" y="50955"/>
                    <a:pt x="40337" y="55432"/>
                  </a:cubicBezTo>
                  <a:cubicBezTo>
                    <a:pt x="56149" y="45145"/>
                    <a:pt x="77389" y="40001"/>
                    <a:pt x="91963" y="29714"/>
                  </a:cubicBezTo>
                  <a:lnTo>
                    <a:pt x="90343" y="28666"/>
                  </a:lnTo>
                  <a:cubicBezTo>
                    <a:pt x="79580" y="26285"/>
                    <a:pt x="89296" y="13522"/>
                    <a:pt x="81961" y="5711"/>
                  </a:cubicBezTo>
                  <a:cubicBezTo>
                    <a:pt x="89866" y="5235"/>
                    <a:pt x="104440" y="19999"/>
                    <a:pt x="101677" y="4759"/>
                  </a:cubicBezTo>
                  <a:cubicBezTo>
                    <a:pt x="101677" y="2187"/>
                    <a:pt x="103106" y="568"/>
                    <a:pt x="105106" y="1806"/>
                  </a:cubicBezTo>
                  <a:cubicBezTo>
                    <a:pt x="110059" y="4568"/>
                    <a:pt x="113965" y="1806"/>
                    <a:pt x="118251" y="377"/>
                  </a:cubicBezTo>
                  <a:lnTo>
                    <a:pt x="118251" y="377"/>
                  </a:lnTo>
                  <a:cubicBezTo>
                    <a:pt x="96535" y="-1680"/>
                    <a:pt x="74531" y="1587"/>
                    <a:pt x="54338" y="9902"/>
                  </a:cubicBezTo>
                  <a:cubicBezTo>
                    <a:pt x="67006" y="31905"/>
                    <a:pt x="55672" y="37048"/>
                    <a:pt x="46528" y="13998"/>
                  </a:cubicBezTo>
                  <a:cubicBezTo>
                    <a:pt x="22430" y="24533"/>
                    <a:pt x="4713" y="45935"/>
                    <a:pt x="-1097" y="71624"/>
                  </a:cubicBezTo>
                  <a:cubicBezTo>
                    <a:pt x="3761" y="71624"/>
                    <a:pt x="3761" y="71624"/>
                    <a:pt x="9762" y="564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597396" y="3792354"/>
              <a:ext cx="55530" cy="142041"/>
            </a:xfrm>
            <a:custGeom>
              <a:avLst/>
              <a:gdLst/>
              <a:ahLst/>
              <a:cxnLst/>
              <a:rect l="l" t="t" r="r" b="b"/>
              <a:pathLst>
                <a:path w="55530" h="142041" extrusionOk="0">
                  <a:moveTo>
                    <a:pt x="4904" y="137630"/>
                  </a:moveTo>
                  <a:lnTo>
                    <a:pt x="4904" y="141821"/>
                  </a:lnTo>
                  <a:cubicBezTo>
                    <a:pt x="14429" y="141821"/>
                    <a:pt x="27574" y="125628"/>
                    <a:pt x="12239" y="124485"/>
                  </a:cubicBezTo>
                  <a:cubicBezTo>
                    <a:pt x="10905" y="124542"/>
                    <a:pt x="9857" y="123514"/>
                    <a:pt x="9762" y="122199"/>
                  </a:cubicBezTo>
                  <a:cubicBezTo>
                    <a:pt x="9762" y="122142"/>
                    <a:pt x="9762" y="122075"/>
                    <a:pt x="9762" y="122009"/>
                  </a:cubicBezTo>
                  <a:cubicBezTo>
                    <a:pt x="14048" y="115151"/>
                    <a:pt x="28812" y="123247"/>
                    <a:pt x="19953" y="106864"/>
                  </a:cubicBezTo>
                  <a:cubicBezTo>
                    <a:pt x="26335" y="106807"/>
                    <a:pt x="32527" y="109388"/>
                    <a:pt x="37003" y="114008"/>
                  </a:cubicBezTo>
                  <a:cubicBezTo>
                    <a:pt x="57767" y="78765"/>
                    <a:pt x="17953" y="68954"/>
                    <a:pt x="42527" y="44094"/>
                  </a:cubicBezTo>
                  <a:cubicBezTo>
                    <a:pt x="33002" y="35712"/>
                    <a:pt x="35384" y="13519"/>
                    <a:pt x="50623" y="22282"/>
                  </a:cubicBezTo>
                  <a:cubicBezTo>
                    <a:pt x="51196" y="20443"/>
                    <a:pt x="52625" y="18996"/>
                    <a:pt x="54434" y="18377"/>
                  </a:cubicBezTo>
                  <a:lnTo>
                    <a:pt x="54434" y="16281"/>
                  </a:lnTo>
                  <a:cubicBezTo>
                    <a:pt x="49576" y="15233"/>
                    <a:pt x="37384" y="-12294"/>
                    <a:pt x="37479" y="6089"/>
                  </a:cubicBezTo>
                  <a:cubicBezTo>
                    <a:pt x="38908" y="10090"/>
                    <a:pt x="40432" y="14376"/>
                    <a:pt x="34527" y="15614"/>
                  </a:cubicBezTo>
                  <a:cubicBezTo>
                    <a:pt x="15477" y="19615"/>
                    <a:pt x="35193" y="33331"/>
                    <a:pt x="30431" y="43713"/>
                  </a:cubicBezTo>
                  <a:cubicBezTo>
                    <a:pt x="17667" y="32569"/>
                    <a:pt x="24145" y="15138"/>
                    <a:pt x="22907" y="946"/>
                  </a:cubicBezTo>
                  <a:cubicBezTo>
                    <a:pt x="18906" y="18758"/>
                    <a:pt x="22048" y="36950"/>
                    <a:pt x="19096" y="54857"/>
                  </a:cubicBezTo>
                  <a:cubicBezTo>
                    <a:pt x="33384" y="60668"/>
                    <a:pt x="19096" y="72764"/>
                    <a:pt x="24050" y="81718"/>
                  </a:cubicBezTo>
                  <a:cubicBezTo>
                    <a:pt x="29288" y="87052"/>
                    <a:pt x="27002" y="93243"/>
                    <a:pt x="27954" y="99911"/>
                  </a:cubicBezTo>
                  <a:cubicBezTo>
                    <a:pt x="6333" y="99911"/>
                    <a:pt x="31193" y="79908"/>
                    <a:pt x="12619" y="86290"/>
                  </a:cubicBezTo>
                  <a:lnTo>
                    <a:pt x="12619" y="86290"/>
                  </a:lnTo>
                  <a:cubicBezTo>
                    <a:pt x="7285" y="100682"/>
                    <a:pt x="2714" y="115332"/>
                    <a:pt x="-1097" y="130200"/>
                  </a:cubicBezTo>
                  <a:cubicBezTo>
                    <a:pt x="7666" y="127247"/>
                    <a:pt x="6904" y="132296"/>
                    <a:pt x="4904" y="137630"/>
                  </a:cubicBezTo>
                  <a:close/>
                  <a:moveTo>
                    <a:pt x="27669" y="73622"/>
                  </a:moveTo>
                  <a:cubicBezTo>
                    <a:pt x="28240" y="66859"/>
                    <a:pt x="29002" y="60191"/>
                    <a:pt x="29669" y="53524"/>
                  </a:cubicBezTo>
                  <a:cubicBezTo>
                    <a:pt x="34813" y="57810"/>
                    <a:pt x="33193" y="88004"/>
                    <a:pt x="27669" y="736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809898" y="4579715"/>
              <a:ext cx="77405" cy="80200"/>
            </a:xfrm>
            <a:custGeom>
              <a:avLst/>
              <a:gdLst/>
              <a:ahLst/>
              <a:cxnLst/>
              <a:rect l="l" t="t" r="r" b="b"/>
              <a:pathLst>
                <a:path w="77405" h="80200" extrusionOk="0">
                  <a:moveTo>
                    <a:pt x="72913" y="79979"/>
                  </a:moveTo>
                  <a:cubicBezTo>
                    <a:pt x="79295" y="77122"/>
                    <a:pt x="75294" y="75503"/>
                    <a:pt x="72151" y="73979"/>
                  </a:cubicBezTo>
                  <a:cubicBezTo>
                    <a:pt x="69007" y="72455"/>
                    <a:pt x="65674" y="69216"/>
                    <a:pt x="69007" y="66645"/>
                  </a:cubicBezTo>
                  <a:cubicBezTo>
                    <a:pt x="79771" y="52995"/>
                    <a:pt x="77389" y="33231"/>
                    <a:pt x="63674" y="22506"/>
                  </a:cubicBezTo>
                  <a:cubicBezTo>
                    <a:pt x="61959" y="21153"/>
                    <a:pt x="60150" y="19982"/>
                    <a:pt x="58150" y="19019"/>
                  </a:cubicBezTo>
                  <a:cubicBezTo>
                    <a:pt x="57101" y="19420"/>
                    <a:pt x="56053" y="19610"/>
                    <a:pt x="54910" y="19591"/>
                  </a:cubicBezTo>
                  <a:lnTo>
                    <a:pt x="57101" y="21972"/>
                  </a:lnTo>
                  <a:cubicBezTo>
                    <a:pt x="34431" y="37593"/>
                    <a:pt x="49862" y="19972"/>
                    <a:pt x="42813" y="6637"/>
                  </a:cubicBezTo>
                  <a:lnTo>
                    <a:pt x="48814" y="13114"/>
                  </a:lnTo>
                  <a:cubicBezTo>
                    <a:pt x="49577" y="7142"/>
                    <a:pt x="45957" y="1503"/>
                    <a:pt x="40147" y="-221"/>
                  </a:cubicBezTo>
                  <a:cubicBezTo>
                    <a:pt x="39861" y="684"/>
                    <a:pt x="39480" y="1551"/>
                    <a:pt x="39004" y="2351"/>
                  </a:cubicBezTo>
                  <a:cubicBezTo>
                    <a:pt x="28146" y="4351"/>
                    <a:pt x="17478" y="10257"/>
                    <a:pt x="6238" y="3684"/>
                  </a:cubicBezTo>
                  <a:cubicBezTo>
                    <a:pt x="3857" y="2436"/>
                    <a:pt x="1000" y="2741"/>
                    <a:pt x="-1097" y="4446"/>
                  </a:cubicBezTo>
                  <a:lnTo>
                    <a:pt x="-1097" y="4446"/>
                  </a:lnTo>
                  <a:cubicBezTo>
                    <a:pt x="13000" y="23944"/>
                    <a:pt x="28431" y="42403"/>
                    <a:pt x="45195" y="59691"/>
                  </a:cubicBezTo>
                  <a:cubicBezTo>
                    <a:pt x="50339" y="52662"/>
                    <a:pt x="52911" y="44089"/>
                    <a:pt x="52434" y="35402"/>
                  </a:cubicBezTo>
                  <a:cubicBezTo>
                    <a:pt x="66436" y="43118"/>
                    <a:pt x="71484" y="44927"/>
                    <a:pt x="60816" y="62072"/>
                  </a:cubicBezTo>
                  <a:lnTo>
                    <a:pt x="60816" y="62072"/>
                  </a:lnTo>
                  <a:cubicBezTo>
                    <a:pt x="63197" y="66378"/>
                    <a:pt x="63197" y="71579"/>
                    <a:pt x="60816" y="75884"/>
                  </a:cubicBezTo>
                  <a:lnTo>
                    <a:pt x="60816" y="75884"/>
                  </a:lnTo>
                  <a:cubicBezTo>
                    <a:pt x="60816" y="76455"/>
                    <a:pt x="60816" y="77027"/>
                    <a:pt x="60816" y="77598"/>
                  </a:cubicBezTo>
                  <a:cubicBezTo>
                    <a:pt x="64721" y="78456"/>
                    <a:pt x="69198" y="76741"/>
                    <a:pt x="72722" y="797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821870" y="3666267"/>
              <a:ext cx="65246" cy="85439"/>
            </a:xfrm>
            <a:custGeom>
              <a:avLst/>
              <a:gdLst/>
              <a:ahLst/>
              <a:cxnLst/>
              <a:rect l="l" t="t" r="r" b="b"/>
              <a:pathLst>
                <a:path w="65246" h="85439" extrusionOk="0">
                  <a:moveTo>
                    <a:pt x="57387" y="74645"/>
                  </a:moveTo>
                  <a:cubicBezTo>
                    <a:pt x="66912" y="72264"/>
                    <a:pt x="52243" y="61882"/>
                    <a:pt x="55387" y="57405"/>
                  </a:cubicBezTo>
                  <a:cubicBezTo>
                    <a:pt x="58625" y="54738"/>
                    <a:pt x="59196" y="59501"/>
                    <a:pt x="61293" y="60453"/>
                  </a:cubicBezTo>
                  <a:cubicBezTo>
                    <a:pt x="61959" y="59091"/>
                    <a:pt x="62911" y="57891"/>
                    <a:pt x="64149" y="56929"/>
                  </a:cubicBezTo>
                  <a:cubicBezTo>
                    <a:pt x="63483" y="42546"/>
                    <a:pt x="51386" y="35879"/>
                    <a:pt x="42052" y="27497"/>
                  </a:cubicBezTo>
                  <a:cubicBezTo>
                    <a:pt x="41480" y="27611"/>
                    <a:pt x="41004" y="27801"/>
                    <a:pt x="40528" y="28068"/>
                  </a:cubicBezTo>
                  <a:lnTo>
                    <a:pt x="40528" y="28926"/>
                  </a:lnTo>
                  <a:cubicBezTo>
                    <a:pt x="37575" y="35688"/>
                    <a:pt x="43290" y="43213"/>
                    <a:pt x="37956" y="51690"/>
                  </a:cubicBezTo>
                  <a:cubicBezTo>
                    <a:pt x="29478" y="41594"/>
                    <a:pt x="32622" y="32640"/>
                    <a:pt x="36717" y="22544"/>
                  </a:cubicBezTo>
                  <a:lnTo>
                    <a:pt x="39003" y="26354"/>
                  </a:lnTo>
                  <a:cubicBezTo>
                    <a:pt x="40432" y="17686"/>
                    <a:pt x="34622" y="2065"/>
                    <a:pt x="25288" y="-221"/>
                  </a:cubicBezTo>
                  <a:cubicBezTo>
                    <a:pt x="23193" y="7685"/>
                    <a:pt x="23288" y="16734"/>
                    <a:pt x="11191" y="9304"/>
                  </a:cubicBezTo>
                  <a:cubicBezTo>
                    <a:pt x="6524" y="6256"/>
                    <a:pt x="4238" y="15591"/>
                    <a:pt x="-1097" y="15400"/>
                  </a:cubicBezTo>
                  <a:cubicBezTo>
                    <a:pt x="9096" y="43118"/>
                    <a:pt x="26907" y="67349"/>
                    <a:pt x="50434" y="85218"/>
                  </a:cubicBezTo>
                  <a:lnTo>
                    <a:pt x="50434" y="85218"/>
                  </a:lnTo>
                  <a:cubicBezTo>
                    <a:pt x="51100" y="80551"/>
                    <a:pt x="48814" y="75979"/>
                    <a:pt x="57387" y="74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370413" y="1957768"/>
              <a:ext cx="83124" cy="69341"/>
            </a:xfrm>
            <a:custGeom>
              <a:avLst/>
              <a:gdLst/>
              <a:ahLst/>
              <a:cxnLst/>
              <a:rect l="l" t="t" r="r" b="b"/>
              <a:pathLst>
                <a:path w="83124" h="69341" extrusionOk="0">
                  <a:moveTo>
                    <a:pt x="-1030" y="23115"/>
                  </a:moveTo>
                  <a:lnTo>
                    <a:pt x="-1030" y="23115"/>
                  </a:lnTo>
                  <a:cubicBezTo>
                    <a:pt x="14878" y="26478"/>
                    <a:pt x="29831" y="33202"/>
                    <a:pt x="42880" y="42832"/>
                  </a:cubicBezTo>
                  <a:cubicBezTo>
                    <a:pt x="37356" y="5685"/>
                    <a:pt x="52405" y="19972"/>
                    <a:pt x="46500" y="45404"/>
                  </a:cubicBezTo>
                  <a:cubicBezTo>
                    <a:pt x="54787" y="52357"/>
                    <a:pt x="62216" y="60330"/>
                    <a:pt x="68599" y="69121"/>
                  </a:cubicBezTo>
                  <a:cubicBezTo>
                    <a:pt x="70122" y="63530"/>
                    <a:pt x="70122" y="57663"/>
                    <a:pt x="68599" y="52071"/>
                  </a:cubicBezTo>
                  <a:cubicBezTo>
                    <a:pt x="73170" y="53214"/>
                    <a:pt x="73741" y="57215"/>
                    <a:pt x="76218" y="59025"/>
                  </a:cubicBezTo>
                  <a:lnTo>
                    <a:pt x="76218" y="59025"/>
                  </a:lnTo>
                  <a:cubicBezTo>
                    <a:pt x="76599" y="54567"/>
                    <a:pt x="78695" y="50423"/>
                    <a:pt x="82028" y="47404"/>
                  </a:cubicBezTo>
                  <a:cubicBezTo>
                    <a:pt x="62026" y="22658"/>
                    <a:pt x="33928" y="5789"/>
                    <a:pt x="2685" y="-221"/>
                  </a:cubicBezTo>
                  <a:cubicBezTo>
                    <a:pt x="-172" y="7209"/>
                    <a:pt x="-1410" y="15162"/>
                    <a:pt x="-1030" y="231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971632" y="4285773"/>
              <a:ext cx="44482" cy="107441"/>
            </a:xfrm>
            <a:custGeom>
              <a:avLst/>
              <a:gdLst/>
              <a:ahLst/>
              <a:cxnLst/>
              <a:rect l="l" t="t" r="r" b="b"/>
              <a:pathLst>
                <a:path w="44482" h="107441" extrusionOk="0">
                  <a:moveTo>
                    <a:pt x="22050" y="12066"/>
                  </a:moveTo>
                  <a:cubicBezTo>
                    <a:pt x="34337" y="14733"/>
                    <a:pt x="34337" y="14733"/>
                    <a:pt x="34051" y="33878"/>
                  </a:cubicBezTo>
                  <a:cubicBezTo>
                    <a:pt x="34051" y="39974"/>
                    <a:pt x="38337" y="46832"/>
                    <a:pt x="30432" y="51595"/>
                  </a:cubicBezTo>
                  <a:cubicBezTo>
                    <a:pt x="22526" y="56357"/>
                    <a:pt x="20907" y="50166"/>
                    <a:pt x="19764" y="43975"/>
                  </a:cubicBezTo>
                  <a:cubicBezTo>
                    <a:pt x="17382" y="33783"/>
                    <a:pt x="18335" y="32831"/>
                    <a:pt x="30050" y="33878"/>
                  </a:cubicBezTo>
                  <a:cubicBezTo>
                    <a:pt x="29193" y="20448"/>
                    <a:pt x="24431" y="16734"/>
                    <a:pt x="15001" y="22448"/>
                  </a:cubicBezTo>
                  <a:cubicBezTo>
                    <a:pt x="13477" y="18067"/>
                    <a:pt x="16240" y="14257"/>
                    <a:pt x="16144" y="10066"/>
                  </a:cubicBezTo>
                  <a:cubicBezTo>
                    <a:pt x="7381" y="7589"/>
                    <a:pt x="6619" y="16162"/>
                    <a:pt x="2333" y="19591"/>
                  </a:cubicBezTo>
                  <a:cubicBezTo>
                    <a:pt x="1095" y="19515"/>
                    <a:pt x="-48" y="19086"/>
                    <a:pt x="-1097" y="18353"/>
                  </a:cubicBezTo>
                  <a:cubicBezTo>
                    <a:pt x="1190" y="42546"/>
                    <a:pt x="12715" y="65978"/>
                    <a:pt x="11763" y="91505"/>
                  </a:cubicBezTo>
                  <a:cubicBezTo>
                    <a:pt x="11763" y="94838"/>
                    <a:pt x="14334" y="99315"/>
                    <a:pt x="18239" y="98077"/>
                  </a:cubicBezTo>
                  <a:cubicBezTo>
                    <a:pt x="20145" y="90933"/>
                    <a:pt x="26146" y="85028"/>
                    <a:pt x="22811" y="76646"/>
                  </a:cubicBezTo>
                  <a:cubicBezTo>
                    <a:pt x="21859" y="74398"/>
                    <a:pt x="23002" y="71845"/>
                    <a:pt x="25192" y="70940"/>
                  </a:cubicBezTo>
                  <a:cubicBezTo>
                    <a:pt x="25574" y="70788"/>
                    <a:pt x="26051" y="70683"/>
                    <a:pt x="26431" y="70645"/>
                  </a:cubicBezTo>
                  <a:cubicBezTo>
                    <a:pt x="41100" y="75503"/>
                    <a:pt x="17573" y="99220"/>
                    <a:pt x="34051" y="107221"/>
                  </a:cubicBezTo>
                  <a:cubicBezTo>
                    <a:pt x="48339" y="107221"/>
                    <a:pt x="37575" y="85790"/>
                    <a:pt x="39861" y="76741"/>
                  </a:cubicBezTo>
                  <a:cubicBezTo>
                    <a:pt x="39861" y="72550"/>
                    <a:pt x="43195" y="66073"/>
                    <a:pt x="34813" y="65311"/>
                  </a:cubicBezTo>
                  <a:cubicBezTo>
                    <a:pt x="34337" y="65311"/>
                    <a:pt x="33670" y="63215"/>
                    <a:pt x="33861" y="63025"/>
                  </a:cubicBezTo>
                  <a:cubicBezTo>
                    <a:pt x="42147" y="55786"/>
                    <a:pt x="36909" y="43975"/>
                    <a:pt x="43386" y="35879"/>
                  </a:cubicBezTo>
                  <a:cubicBezTo>
                    <a:pt x="38337" y="24068"/>
                    <a:pt x="39671" y="9018"/>
                    <a:pt x="29670" y="-221"/>
                  </a:cubicBezTo>
                  <a:cubicBezTo>
                    <a:pt x="27764" y="4065"/>
                    <a:pt x="16526" y="2351"/>
                    <a:pt x="22050" y="12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957857" y="4711731"/>
              <a:ext cx="71334" cy="103346"/>
            </a:xfrm>
            <a:custGeom>
              <a:avLst/>
              <a:gdLst/>
              <a:ahLst/>
              <a:cxnLst/>
              <a:rect l="l" t="t" r="r" b="b"/>
              <a:pathLst>
                <a:path w="71334" h="103346" extrusionOk="0">
                  <a:moveTo>
                    <a:pt x="70019" y="85219"/>
                  </a:moveTo>
                  <a:cubicBezTo>
                    <a:pt x="70877" y="71979"/>
                    <a:pt x="61066" y="61596"/>
                    <a:pt x="60494" y="49500"/>
                  </a:cubicBezTo>
                  <a:cubicBezTo>
                    <a:pt x="45540" y="37784"/>
                    <a:pt x="25823" y="1875"/>
                    <a:pt x="29824" y="43880"/>
                  </a:cubicBezTo>
                  <a:cubicBezTo>
                    <a:pt x="15441" y="33546"/>
                    <a:pt x="6202" y="17438"/>
                    <a:pt x="4678" y="-221"/>
                  </a:cubicBezTo>
                  <a:cubicBezTo>
                    <a:pt x="-12182" y="8161"/>
                    <a:pt x="14203" y="26735"/>
                    <a:pt x="4678" y="41403"/>
                  </a:cubicBezTo>
                  <a:lnTo>
                    <a:pt x="20394" y="57596"/>
                  </a:lnTo>
                  <a:lnTo>
                    <a:pt x="20394" y="57596"/>
                  </a:lnTo>
                  <a:cubicBezTo>
                    <a:pt x="23252" y="47404"/>
                    <a:pt x="30490" y="56834"/>
                    <a:pt x="28395" y="63311"/>
                  </a:cubicBezTo>
                  <a:cubicBezTo>
                    <a:pt x="37063" y="56929"/>
                    <a:pt x="40015" y="70455"/>
                    <a:pt x="44207" y="75598"/>
                  </a:cubicBezTo>
                  <a:lnTo>
                    <a:pt x="44207" y="75598"/>
                  </a:lnTo>
                  <a:cubicBezTo>
                    <a:pt x="44207" y="76170"/>
                    <a:pt x="44207" y="76741"/>
                    <a:pt x="44207" y="77313"/>
                  </a:cubicBezTo>
                  <a:cubicBezTo>
                    <a:pt x="50874" y="84456"/>
                    <a:pt x="67542" y="85409"/>
                    <a:pt x="58017" y="97220"/>
                  </a:cubicBezTo>
                  <a:lnTo>
                    <a:pt x="64113" y="103126"/>
                  </a:lnTo>
                  <a:cubicBezTo>
                    <a:pt x="68781" y="98401"/>
                    <a:pt x="70971" y="91781"/>
                    <a:pt x="70019" y="85219"/>
                  </a:cubicBezTo>
                  <a:close/>
                  <a:moveTo>
                    <a:pt x="42873" y="40642"/>
                  </a:moveTo>
                  <a:cubicBezTo>
                    <a:pt x="41444" y="46261"/>
                    <a:pt x="44683" y="55691"/>
                    <a:pt x="39730" y="59120"/>
                  </a:cubicBezTo>
                  <a:cubicBezTo>
                    <a:pt x="32586" y="58643"/>
                    <a:pt x="30967" y="33403"/>
                    <a:pt x="39730" y="34641"/>
                  </a:cubicBezTo>
                  <a:cubicBezTo>
                    <a:pt x="42968" y="35212"/>
                    <a:pt x="43445" y="37879"/>
                    <a:pt x="42873" y="406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528501" y="4572441"/>
              <a:ext cx="76799" cy="87569"/>
            </a:xfrm>
            <a:custGeom>
              <a:avLst/>
              <a:gdLst/>
              <a:ahLst/>
              <a:cxnLst/>
              <a:rect l="l" t="t" r="r" b="b"/>
              <a:pathLst>
                <a:path w="76799" h="87569" extrusionOk="0">
                  <a:moveTo>
                    <a:pt x="54176" y="78871"/>
                  </a:moveTo>
                  <a:cubicBezTo>
                    <a:pt x="51604" y="74718"/>
                    <a:pt x="52843" y="69261"/>
                    <a:pt x="57034" y="66669"/>
                  </a:cubicBezTo>
                  <a:cubicBezTo>
                    <a:pt x="57034" y="66641"/>
                    <a:pt x="57130" y="66612"/>
                    <a:pt x="57130" y="66584"/>
                  </a:cubicBezTo>
                  <a:cubicBezTo>
                    <a:pt x="61892" y="62869"/>
                    <a:pt x="63321" y="69727"/>
                    <a:pt x="67702" y="70966"/>
                  </a:cubicBezTo>
                  <a:cubicBezTo>
                    <a:pt x="68750" y="67155"/>
                    <a:pt x="69702" y="62202"/>
                    <a:pt x="75703" y="63536"/>
                  </a:cubicBezTo>
                  <a:lnTo>
                    <a:pt x="49986" y="41533"/>
                  </a:lnTo>
                  <a:cubicBezTo>
                    <a:pt x="47985" y="44677"/>
                    <a:pt x="47033" y="49820"/>
                    <a:pt x="41604" y="47629"/>
                  </a:cubicBezTo>
                  <a:cubicBezTo>
                    <a:pt x="27983" y="46582"/>
                    <a:pt x="33413" y="38104"/>
                    <a:pt x="40080" y="31246"/>
                  </a:cubicBezTo>
                  <a:lnTo>
                    <a:pt x="40080" y="31246"/>
                  </a:lnTo>
                  <a:lnTo>
                    <a:pt x="17982" y="3910"/>
                  </a:lnTo>
                  <a:cubicBezTo>
                    <a:pt x="12552" y="7338"/>
                    <a:pt x="9790" y="1052"/>
                    <a:pt x="5504" y="385"/>
                  </a:cubicBezTo>
                  <a:cubicBezTo>
                    <a:pt x="455" y="-1901"/>
                    <a:pt x="-4021" y="2766"/>
                    <a:pt x="1313" y="6291"/>
                  </a:cubicBezTo>
                  <a:cubicBezTo>
                    <a:pt x="9505" y="11053"/>
                    <a:pt x="7885" y="26293"/>
                    <a:pt x="16076" y="28008"/>
                  </a:cubicBezTo>
                  <a:cubicBezTo>
                    <a:pt x="22077" y="25912"/>
                    <a:pt x="16076" y="21150"/>
                    <a:pt x="18458" y="17054"/>
                  </a:cubicBezTo>
                  <a:cubicBezTo>
                    <a:pt x="32365" y="25722"/>
                    <a:pt x="12934" y="39438"/>
                    <a:pt x="16076" y="51630"/>
                  </a:cubicBezTo>
                  <a:lnTo>
                    <a:pt x="16076" y="51630"/>
                  </a:lnTo>
                  <a:cubicBezTo>
                    <a:pt x="27602" y="64698"/>
                    <a:pt x="40366" y="76661"/>
                    <a:pt x="54176" y="87348"/>
                  </a:cubicBezTo>
                  <a:lnTo>
                    <a:pt x="54176" y="87348"/>
                  </a:lnTo>
                  <a:cubicBezTo>
                    <a:pt x="55701" y="84719"/>
                    <a:pt x="55701" y="81500"/>
                    <a:pt x="54176" y="788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472142" y="4214431"/>
              <a:ext cx="42005" cy="83439"/>
            </a:xfrm>
            <a:custGeom>
              <a:avLst/>
              <a:gdLst/>
              <a:ahLst/>
              <a:cxnLst/>
              <a:rect l="l" t="t" r="r" b="b"/>
              <a:pathLst>
                <a:path w="42005" h="83439" extrusionOk="0">
                  <a:moveTo>
                    <a:pt x="7190" y="69693"/>
                  </a:moveTo>
                  <a:cubicBezTo>
                    <a:pt x="8238" y="96839"/>
                    <a:pt x="27860" y="69693"/>
                    <a:pt x="15763" y="56167"/>
                  </a:cubicBezTo>
                  <a:cubicBezTo>
                    <a:pt x="14811" y="53310"/>
                    <a:pt x="14715" y="49690"/>
                    <a:pt x="18524" y="48833"/>
                  </a:cubicBezTo>
                  <a:cubicBezTo>
                    <a:pt x="30526" y="53405"/>
                    <a:pt x="21192" y="73598"/>
                    <a:pt x="26906" y="83218"/>
                  </a:cubicBezTo>
                  <a:cubicBezTo>
                    <a:pt x="25859" y="73693"/>
                    <a:pt x="32907" y="63597"/>
                    <a:pt x="30146" y="56358"/>
                  </a:cubicBezTo>
                  <a:cubicBezTo>
                    <a:pt x="25288" y="36736"/>
                    <a:pt x="40909" y="24735"/>
                    <a:pt x="40909" y="5875"/>
                  </a:cubicBezTo>
                  <a:cubicBezTo>
                    <a:pt x="33098" y="3303"/>
                    <a:pt x="14811" y="15400"/>
                    <a:pt x="10905" y="-221"/>
                  </a:cubicBezTo>
                  <a:lnTo>
                    <a:pt x="10905" y="-221"/>
                  </a:lnTo>
                  <a:cubicBezTo>
                    <a:pt x="2809" y="16067"/>
                    <a:pt x="6524" y="35117"/>
                    <a:pt x="-1097" y="51595"/>
                  </a:cubicBezTo>
                  <a:cubicBezTo>
                    <a:pt x="-1097" y="52929"/>
                    <a:pt x="-1097" y="55310"/>
                    <a:pt x="-526" y="55310"/>
                  </a:cubicBezTo>
                  <a:cubicBezTo>
                    <a:pt x="9381" y="56167"/>
                    <a:pt x="6618" y="63692"/>
                    <a:pt x="7190" y="696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601396" y="3635787"/>
              <a:ext cx="35062" cy="103536"/>
            </a:xfrm>
            <a:custGeom>
              <a:avLst/>
              <a:gdLst/>
              <a:ahLst/>
              <a:cxnLst/>
              <a:rect l="l" t="t" r="r" b="b"/>
              <a:pathLst>
                <a:path w="35062" h="103536" extrusionOk="0">
                  <a:moveTo>
                    <a:pt x="19764" y="88838"/>
                  </a:moveTo>
                  <a:cubicBezTo>
                    <a:pt x="31384" y="79313"/>
                    <a:pt x="12239" y="66073"/>
                    <a:pt x="26717" y="61692"/>
                  </a:cubicBezTo>
                  <a:cubicBezTo>
                    <a:pt x="33290" y="58739"/>
                    <a:pt x="36242" y="52167"/>
                    <a:pt x="31956" y="47499"/>
                  </a:cubicBezTo>
                  <a:cubicBezTo>
                    <a:pt x="27669" y="42832"/>
                    <a:pt x="30813" y="40451"/>
                    <a:pt x="32908" y="37308"/>
                  </a:cubicBezTo>
                  <a:cubicBezTo>
                    <a:pt x="34527" y="29802"/>
                    <a:pt x="33099" y="21972"/>
                    <a:pt x="29003" y="15495"/>
                  </a:cubicBezTo>
                  <a:lnTo>
                    <a:pt x="29003" y="15495"/>
                  </a:lnTo>
                  <a:cubicBezTo>
                    <a:pt x="27289" y="20163"/>
                    <a:pt x="30718" y="28926"/>
                    <a:pt x="26526" y="31212"/>
                  </a:cubicBezTo>
                  <a:cubicBezTo>
                    <a:pt x="22336" y="31878"/>
                    <a:pt x="22621" y="26830"/>
                    <a:pt x="21573" y="23973"/>
                  </a:cubicBezTo>
                  <a:cubicBezTo>
                    <a:pt x="20525" y="21115"/>
                    <a:pt x="22431" y="14448"/>
                    <a:pt x="18239" y="12162"/>
                  </a:cubicBezTo>
                  <a:cubicBezTo>
                    <a:pt x="14049" y="9876"/>
                    <a:pt x="15953" y="17210"/>
                    <a:pt x="11858" y="17115"/>
                  </a:cubicBezTo>
                  <a:cubicBezTo>
                    <a:pt x="10810" y="9018"/>
                    <a:pt x="8428" y="1589"/>
                    <a:pt x="-1097" y="-221"/>
                  </a:cubicBezTo>
                  <a:cubicBezTo>
                    <a:pt x="-1097" y="34641"/>
                    <a:pt x="10048" y="68835"/>
                    <a:pt x="14429" y="103316"/>
                  </a:cubicBezTo>
                  <a:cubicBezTo>
                    <a:pt x="14525" y="98029"/>
                    <a:pt x="16430" y="92943"/>
                    <a:pt x="19764" y="888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927122" y="3199923"/>
              <a:ext cx="109335" cy="69818"/>
            </a:xfrm>
            <a:custGeom>
              <a:avLst/>
              <a:gdLst/>
              <a:ahLst/>
              <a:cxnLst/>
              <a:rect l="l" t="t" r="r" b="b"/>
              <a:pathLst>
                <a:path w="109335" h="69818" extrusionOk="0">
                  <a:moveTo>
                    <a:pt x="31669" y="34164"/>
                  </a:moveTo>
                  <a:cubicBezTo>
                    <a:pt x="23096" y="42889"/>
                    <a:pt x="11000" y="47090"/>
                    <a:pt x="-1097" y="45499"/>
                  </a:cubicBezTo>
                  <a:lnTo>
                    <a:pt x="3094" y="55881"/>
                  </a:lnTo>
                  <a:cubicBezTo>
                    <a:pt x="6999" y="58167"/>
                    <a:pt x="3857" y="66168"/>
                    <a:pt x="11000" y="65882"/>
                  </a:cubicBezTo>
                  <a:cubicBezTo>
                    <a:pt x="9571" y="66549"/>
                    <a:pt x="8142" y="67340"/>
                    <a:pt x="6809" y="68264"/>
                  </a:cubicBezTo>
                  <a:cubicBezTo>
                    <a:pt x="8428" y="69026"/>
                    <a:pt x="10142" y="69483"/>
                    <a:pt x="11953" y="69597"/>
                  </a:cubicBezTo>
                  <a:cubicBezTo>
                    <a:pt x="25859" y="58643"/>
                    <a:pt x="52625" y="55977"/>
                    <a:pt x="58815" y="39403"/>
                  </a:cubicBezTo>
                  <a:cubicBezTo>
                    <a:pt x="56434" y="40298"/>
                    <a:pt x="54338" y="41851"/>
                    <a:pt x="52814" y="43880"/>
                  </a:cubicBezTo>
                  <a:cubicBezTo>
                    <a:pt x="53481" y="41689"/>
                    <a:pt x="55481" y="39022"/>
                    <a:pt x="54815" y="37403"/>
                  </a:cubicBezTo>
                  <a:cubicBezTo>
                    <a:pt x="48242" y="22639"/>
                    <a:pt x="59101" y="16257"/>
                    <a:pt x="69198" y="8828"/>
                  </a:cubicBezTo>
                  <a:cubicBezTo>
                    <a:pt x="74245" y="13685"/>
                    <a:pt x="64626" y="20162"/>
                    <a:pt x="69198" y="24258"/>
                  </a:cubicBezTo>
                  <a:cubicBezTo>
                    <a:pt x="77485" y="25592"/>
                    <a:pt x="72341" y="13495"/>
                    <a:pt x="78723" y="9971"/>
                  </a:cubicBezTo>
                  <a:cubicBezTo>
                    <a:pt x="85199" y="16057"/>
                    <a:pt x="85485" y="26249"/>
                    <a:pt x="79389" y="32726"/>
                  </a:cubicBezTo>
                  <a:cubicBezTo>
                    <a:pt x="78437" y="33755"/>
                    <a:pt x="77389" y="34659"/>
                    <a:pt x="76151" y="35402"/>
                  </a:cubicBezTo>
                  <a:lnTo>
                    <a:pt x="79198" y="37974"/>
                  </a:lnTo>
                  <a:cubicBezTo>
                    <a:pt x="87867" y="37012"/>
                    <a:pt x="96249" y="34088"/>
                    <a:pt x="103583" y="29402"/>
                  </a:cubicBezTo>
                  <a:cubicBezTo>
                    <a:pt x="102631" y="28954"/>
                    <a:pt x="101773" y="28411"/>
                    <a:pt x="100916" y="27782"/>
                  </a:cubicBezTo>
                  <a:cubicBezTo>
                    <a:pt x="102154" y="22925"/>
                    <a:pt x="110441" y="18257"/>
                    <a:pt x="107678" y="13590"/>
                  </a:cubicBezTo>
                  <a:cubicBezTo>
                    <a:pt x="104917" y="8923"/>
                    <a:pt x="102345" y="16162"/>
                    <a:pt x="99201" y="17114"/>
                  </a:cubicBezTo>
                  <a:cubicBezTo>
                    <a:pt x="88723" y="19972"/>
                    <a:pt x="84724" y="7589"/>
                    <a:pt x="85104" y="-221"/>
                  </a:cubicBezTo>
                  <a:lnTo>
                    <a:pt x="85104" y="-221"/>
                  </a:lnTo>
                  <a:cubicBezTo>
                    <a:pt x="76817" y="1693"/>
                    <a:pt x="68817" y="4341"/>
                    <a:pt x="61007" y="7685"/>
                  </a:cubicBezTo>
                  <a:cubicBezTo>
                    <a:pt x="62816" y="11780"/>
                    <a:pt x="59292" y="12543"/>
                    <a:pt x="56910" y="14162"/>
                  </a:cubicBezTo>
                  <a:cubicBezTo>
                    <a:pt x="49194" y="17686"/>
                    <a:pt x="38717" y="33212"/>
                    <a:pt x="35098" y="17686"/>
                  </a:cubicBezTo>
                  <a:lnTo>
                    <a:pt x="21287" y="23877"/>
                  </a:lnTo>
                  <a:cubicBezTo>
                    <a:pt x="24620" y="26925"/>
                    <a:pt x="31764" y="28354"/>
                    <a:pt x="31669" y="34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904124" y="4152423"/>
              <a:ext cx="65724" cy="99972"/>
            </a:xfrm>
            <a:custGeom>
              <a:avLst/>
              <a:gdLst/>
              <a:ahLst/>
              <a:cxnLst/>
              <a:rect l="l" t="t" r="r" b="b"/>
              <a:pathLst>
                <a:path w="65724" h="99972" extrusionOk="0">
                  <a:moveTo>
                    <a:pt x="-73" y="16448"/>
                  </a:moveTo>
                  <a:cubicBezTo>
                    <a:pt x="-2550" y="17877"/>
                    <a:pt x="-73" y="21686"/>
                    <a:pt x="2499" y="23687"/>
                  </a:cubicBezTo>
                  <a:cubicBezTo>
                    <a:pt x="7833" y="29211"/>
                    <a:pt x="14214" y="44927"/>
                    <a:pt x="2499" y="46452"/>
                  </a:cubicBezTo>
                  <a:lnTo>
                    <a:pt x="2499" y="46452"/>
                  </a:lnTo>
                  <a:cubicBezTo>
                    <a:pt x="11071" y="57215"/>
                    <a:pt x="23168" y="78741"/>
                    <a:pt x="37170" y="80932"/>
                  </a:cubicBezTo>
                  <a:cubicBezTo>
                    <a:pt x="35550" y="75884"/>
                    <a:pt x="31169" y="40736"/>
                    <a:pt x="41646" y="55786"/>
                  </a:cubicBezTo>
                  <a:cubicBezTo>
                    <a:pt x="42314" y="62415"/>
                    <a:pt x="44980" y="68683"/>
                    <a:pt x="49362" y="73693"/>
                  </a:cubicBezTo>
                  <a:cubicBezTo>
                    <a:pt x="53553" y="78265"/>
                    <a:pt x="50028" y="87504"/>
                    <a:pt x="44886" y="93410"/>
                  </a:cubicBezTo>
                  <a:lnTo>
                    <a:pt x="43932" y="91886"/>
                  </a:lnTo>
                  <a:cubicBezTo>
                    <a:pt x="43647" y="92810"/>
                    <a:pt x="43361" y="93695"/>
                    <a:pt x="42885" y="94553"/>
                  </a:cubicBezTo>
                  <a:cubicBezTo>
                    <a:pt x="42885" y="97601"/>
                    <a:pt x="46123" y="100649"/>
                    <a:pt x="49362" y="99506"/>
                  </a:cubicBezTo>
                  <a:lnTo>
                    <a:pt x="48410" y="97601"/>
                  </a:lnTo>
                  <a:cubicBezTo>
                    <a:pt x="52696" y="92648"/>
                    <a:pt x="56792" y="87409"/>
                    <a:pt x="64507" y="91600"/>
                  </a:cubicBezTo>
                  <a:cubicBezTo>
                    <a:pt x="65173" y="88266"/>
                    <a:pt x="62982" y="87790"/>
                    <a:pt x="60506" y="87599"/>
                  </a:cubicBezTo>
                  <a:lnTo>
                    <a:pt x="60506" y="87599"/>
                  </a:lnTo>
                  <a:cubicBezTo>
                    <a:pt x="57077" y="87599"/>
                    <a:pt x="52886" y="86837"/>
                    <a:pt x="53172" y="82646"/>
                  </a:cubicBezTo>
                  <a:cubicBezTo>
                    <a:pt x="56506" y="67216"/>
                    <a:pt x="31169" y="49309"/>
                    <a:pt x="46695" y="37879"/>
                  </a:cubicBezTo>
                  <a:cubicBezTo>
                    <a:pt x="33264" y="23820"/>
                    <a:pt x="18597" y="11066"/>
                    <a:pt x="2785" y="-221"/>
                  </a:cubicBezTo>
                  <a:cubicBezTo>
                    <a:pt x="3832" y="5970"/>
                    <a:pt x="8214" y="11685"/>
                    <a:pt x="-73" y="164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01396" y="4650200"/>
              <a:ext cx="69268" cy="61245"/>
            </a:xfrm>
            <a:custGeom>
              <a:avLst/>
              <a:gdLst/>
              <a:ahLst/>
              <a:cxnLst/>
              <a:rect l="l" t="t" r="r" b="b"/>
              <a:pathLst>
                <a:path w="69268" h="61245" extrusionOk="0">
                  <a:moveTo>
                    <a:pt x="66436" y="51690"/>
                  </a:moveTo>
                  <a:cubicBezTo>
                    <a:pt x="62626" y="43498"/>
                    <a:pt x="57578" y="34926"/>
                    <a:pt x="62626" y="25306"/>
                  </a:cubicBezTo>
                  <a:lnTo>
                    <a:pt x="62626" y="25306"/>
                  </a:lnTo>
                  <a:cubicBezTo>
                    <a:pt x="53958" y="23972"/>
                    <a:pt x="49386" y="14923"/>
                    <a:pt x="40623" y="13781"/>
                  </a:cubicBezTo>
                  <a:cubicBezTo>
                    <a:pt x="43862" y="25020"/>
                    <a:pt x="43958" y="36926"/>
                    <a:pt x="48053" y="48356"/>
                  </a:cubicBezTo>
                  <a:cubicBezTo>
                    <a:pt x="32432" y="37117"/>
                    <a:pt x="36146" y="15210"/>
                    <a:pt x="20525" y="3303"/>
                  </a:cubicBezTo>
                  <a:cubicBezTo>
                    <a:pt x="17001" y="-2793"/>
                    <a:pt x="7667" y="6732"/>
                    <a:pt x="4715" y="-221"/>
                  </a:cubicBezTo>
                  <a:cubicBezTo>
                    <a:pt x="-3763" y="5780"/>
                    <a:pt x="7001" y="6732"/>
                    <a:pt x="7571" y="10542"/>
                  </a:cubicBezTo>
                  <a:cubicBezTo>
                    <a:pt x="5572" y="14257"/>
                    <a:pt x="237" y="8066"/>
                    <a:pt x="-1097" y="13400"/>
                  </a:cubicBezTo>
                  <a:cubicBezTo>
                    <a:pt x="6047" y="39784"/>
                    <a:pt x="43100" y="49690"/>
                    <a:pt x="66532" y="61025"/>
                  </a:cubicBezTo>
                  <a:cubicBezTo>
                    <a:pt x="69008" y="58072"/>
                    <a:pt x="68436" y="55500"/>
                    <a:pt x="66436" y="516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809707" y="4119880"/>
              <a:ext cx="83629" cy="60427"/>
            </a:xfrm>
            <a:custGeom>
              <a:avLst/>
              <a:gdLst/>
              <a:ahLst/>
              <a:cxnLst/>
              <a:rect l="l" t="t" r="r" b="b"/>
              <a:pathLst>
                <a:path w="83629" h="60427" extrusionOk="0">
                  <a:moveTo>
                    <a:pt x="15383" y="12796"/>
                  </a:moveTo>
                  <a:lnTo>
                    <a:pt x="15383" y="12796"/>
                  </a:lnTo>
                  <a:cubicBezTo>
                    <a:pt x="24050" y="15653"/>
                    <a:pt x="31384" y="33084"/>
                    <a:pt x="18430" y="34989"/>
                  </a:cubicBezTo>
                  <a:cubicBezTo>
                    <a:pt x="18525" y="35589"/>
                    <a:pt x="18525" y="36198"/>
                    <a:pt x="18430" y="36798"/>
                  </a:cubicBezTo>
                  <a:cubicBezTo>
                    <a:pt x="27860" y="43447"/>
                    <a:pt x="39100" y="46800"/>
                    <a:pt x="50625" y="46323"/>
                  </a:cubicBezTo>
                  <a:cubicBezTo>
                    <a:pt x="51197" y="45752"/>
                    <a:pt x="51672" y="45076"/>
                    <a:pt x="52054" y="44323"/>
                  </a:cubicBezTo>
                  <a:lnTo>
                    <a:pt x="52054" y="44323"/>
                  </a:lnTo>
                  <a:cubicBezTo>
                    <a:pt x="50529" y="39704"/>
                    <a:pt x="47005" y="35979"/>
                    <a:pt x="42529" y="34131"/>
                  </a:cubicBezTo>
                  <a:cubicBezTo>
                    <a:pt x="29860" y="21273"/>
                    <a:pt x="64626" y="30607"/>
                    <a:pt x="54435" y="44514"/>
                  </a:cubicBezTo>
                  <a:lnTo>
                    <a:pt x="53197" y="44514"/>
                  </a:lnTo>
                  <a:cubicBezTo>
                    <a:pt x="53197" y="45152"/>
                    <a:pt x="53197" y="45781"/>
                    <a:pt x="53197" y="46419"/>
                  </a:cubicBezTo>
                  <a:cubicBezTo>
                    <a:pt x="57292" y="55420"/>
                    <a:pt x="66532" y="60906"/>
                    <a:pt x="76437" y="60135"/>
                  </a:cubicBezTo>
                  <a:cubicBezTo>
                    <a:pt x="79866" y="47895"/>
                    <a:pt x="81962" y="35303"/>
                    <a:pt x="82533" y="22606"/>
                  </a:cubicBezTo>
                  <a:lnTo>
                    <a:pt x="82533" y="22606"/>
                  </a:lnTo>
                  <a:cubicBezTo>
                    <a:pt x="77200" y="23425"/>
                    <a:pt x="71961" y="20244"/>
                    <a:pt x="70341" y="15081"/>
                  </a:cubicBezTo>
                  <a:cubicBezTo>
                    <a:pt x="68627" y="40132"/>
                    <a:pt x="57007" y="33465"/>
                    <a:pt x="45671" y="17748"/>
                  </a:cubicBezTo>
                  <a:cubicBezTo>
                    <a:pt x="45005" y="15272"/>
                    <a:pt x="43862" y="11938"/>
                    <a:pt x="46814" y="10795"/>
                  </a:cubicBezTo>
                  <a:cubicBezTo>
                    <a:pt x="51863" y="9747"/>
                    <a:pt x="50720" y="17177"/>
                    <a:pt x="54815" y="19558"/>
                  </a:cubicBezTo>
                  <a:cubicBezTo>
                    <a:pt x="58435" y="17272"/>
                    <a:pt x="56625" y="13177"/>
                    <a:pt x="58721" y="10891"/>
                  </a:cubicBezTo>
                  <a:cubicBezTo>
                    <a:pt x="40243" y="1480"/>
                    <a:pt x="19382" y="-2082"/>
                    <a:pt x="-1097" y="699"/>
                  </a:cubicBezTo>
                  <a:cubicBezTo>
                    <a:pt x="5667" y="1461"/>
                    <a:pt x="13668" y="2318"/>
                    <a:pt x="15383" y="127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062197" y="4832794"/>
              <a:ext cx="60493" cy="87630"/>
            </a:xfrm>
            <a:custGeom>
              <a:avLst/>
              <a:gdLst/>
              <a:ahLst/>
              <a:cxnLst/>
              <a:rect l="l" t="t" r="r" b="b"/>
              <a:pathLst>
                <a:path w="60493" h="87630" extrusionOk="0">
                  <a:moveTo>
                    <a:pt x="59310" y="69788"/>
                  </a:moveTo>
                  <a:lnTo>
                    <a:pt x="59310" y="69788"/>
                  </a:lnTo>
                  <a:lnTo>
                    <a:pt x="57024" y="65597"/>
                  </a:lnTo>
                  <a:cubicBezTo>
                    <a:pt x="44165" y="65597"/>
                    <a:pt x="47499" y="41879"/>
                    <a:pt x="55119" y="35974"/>
                  </a:cubicBezTo>
                  <a:cubicBezTo>
                    <a:pt x="50642" y="29869"/>
                    <a:pt x="45403" y="24392"/>
                    <a:pt x="39498" y="19686"/>
                  </a:cubicBezTo>
                  <a:lnTo>
                    <a:pt x="39498" y="19686"/>
                  </a:lnTo>
                  <a:cubicBezTo>
                    <a:pt x="37498" y="23782"/>
                    <a:pt x="35403" y="27878"/>
                    <a:pt x="33306" y="31974"/>
                  </a:cubicBezTo>
                  <a:cubicBezTo>
                    <a:pt x="34355" y="42356"/>
                    <a:pt x="42831" y="31021"/>
                    <a:pt x="44165" y="38070"/>
                  </a:cubicBezTo>
                  <a:cubicBezTo>
                    <a:pt x="45498" y="45118"/>
                    <a:pt x="40450" y="49309"/>
                    <a:pt x="34640" y="53310"/>
                  </a:cubicBezTo>
                  <a:cubicBezTo>
                    <a:pt x="31306" y="45594"/>
                    <a:pt x="27591" y="38060"/>
                    <a:pt x="23401" y="30735"/>
                  </a:cubicBezTo>
                  <a:cubicBezTo>
                    <a:pt x="16448" y="26830"/>
                    <a:pt x="5875" y="24448"/>
                    <a:pt x="19781" y="14923"/>
                  </a:cubicBezTo>
                  <a:cubicBezTo>
                    <a:pt x="22067" y="13304"/>
                    <a:pt x="19781" y="4637"/>
                    <a:pt x="17019" y="-221"/>
                  </a:cubicBezTo>
                  <a:cubicBezTo>
                    <a:pt x="12447" y="731"/>
                    <a:pt x="14351" y="5304"/>
                    <a:pt x="11875" y="7018"/>
                  </a:cubicBezTo>
                  <a:cubicBezTo>
                    <a:pt x="-4983" y="-7365"/>
                    <a:pt x="-4983" y="30926"/>
                    <a:pt x="9399" y="35593"/>
                  </a:cubicBezTo>
                  <a:cubicBezTo>
                    <a:pt x="10256" y="25020"/>
                    <a:pt x="23210" y="37688"/>
                    <a:pt x="13495" y="41499"/>
                  </a:cubicBezTo>
                  <a:cubicBezTo>
                    <a:pt x="17591" y="49023"/>
                    <a:pt x="21686" y="56453"/>
                    <a:pt x="31592" y="57501"/>
                  </a:cubicBezTo>
                  <a:cubicBezTo>
                    <a:pt x="33592" y="57501"/>
                    <a:pt x="35783" y="59215"/>
                    <a:pt x="35783" y="61215"/>
                  </a:cubicBezTo>
                  <a:cubicBezTo>
                    <a:pt x="35783" y="73883"/>
                    <a:pt x="45308" y="80265"/>
                    <a:pt x="52928" y="87409"/>
                  </a:cubicBezTo>
                  <a:cubicBezTo>
                    <a:pt x="57595" y="82771"/>
                    <a:pt x="59881" y="76322"/>
                    <a:pt x="59310" y="697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724459" y="4428064"/>
              <a:ext cx="61233" cy="86785"/>
            </a:xfrm>
            <a:custGeom>
              <a:avLst/>
              <a:gdLst/>
              <a:ahLst/>
              <a:cxnLst/>
              <a:rect l="l" t="t" r="r" b="b"/>
              <a:pathLst>
                <a:path w="61233" h="86785" extrusionOk="0">
                  <a:moveTo>
                    <a:pt x="39003" y="74658"/>
                  </a:moveTo>
                  <a:cubicBezTo>
                    <a:pt x="39575" y="69991"/>
                    <a:pt x="32527" y="67419"/>
                    <a:pt x="38432" y="62562"/>
                  </a:cubicBezTo>
                  <a:cubicBezTo>
                    <a:pt x="45767" y="56370"/>
                    <a:pt x="49005" y="64276"/>
                    <a:pt x="53672" y="67039"/>
                  </a:cubicBezTo>
                  <a:cubicBezTo>
                    <a:pt x="56815" y="63038"/>
                    <a:pt x="53672" y="58085"/>
                    <a:pt x="56815" y="54751"/>
                  </a:cubicBezTo>
                  <a:lnTo>
                    <a:pt x="59101" y="57990"/>
                  </a:lnTo>
                  <a:cubicBezTo>
                    <a:pt x="61863" y="51608"/>
                    <a:pt x="58911" y="44216"/>
                    <a:pt x="52529" y="41483"/>
                  </a:cubicBezTo>
                  <a:cubicBezTo>
                    <a:pt x="52243" y="41388"/>
                    <a:pt x="52052" y="41302"/>
                    <a:pt x="51863" y="41226"/>
                  </a:cubicBezTo>
                  <a:lnTo>
                    <a:pt x="50148" y="41226"/>
                  </a:lnTo>
                  <a:lnTo>
                    <a:pt x="50814" y="42654"/>
                  </a:lnTo>
                  <a:cubicBezTo>
                    <a:pt x="47290" y="46465"/>
                    <a:pt x="54149" y="55418"/>
                    <a:pt x="46242" y="55132"/>
                  </a:cubicBezTo>
                  <a:cubicBezTo>
                    <a:pt x="36717" y="52941"/>
                    <a:pt x="46242" y="39797"/>
                    <a:pt x="38814" y="34273"/>
                  </a:cubicBezTo>
                  <a:lnTo>
                    <a:pt x="38814" y="34273"/>
                  </a:lnTo>
                  <a:cubicBezTo>
                    <a:pt x="34051" y="28853"/>
                    <a:pt x="33288" y="20985"/>
                    <a:pt x="36908" y="14746"/>
                  </a:cubicBezTo>
                  <a:lnTo>
                    <a:pt x="39289" y="19890"/>
                  </a:lnTo>
                  <a:cubicBezTo>
                    <a:pt x="47862" y="7412"/>
                    <a:pt x="24906" y="-10876"/>
                    <a:pt x="22716" y="7698"/>
                  </a:cubicBezTo>
                  <a:cubicBezTo>
                    <a:pt x="19287" y="16366"/>
                    <a:pt x="-2906" y="22176"/>
                    <a:pt x="7095" y="6650"/>
                  </a:cubicBezTo>
                  <a:lnTo>
                    <a:pt x="1380" y="4650"/>
                  </a:lnTo>
                  <a:lnTo>
                    <a:pt x="-1097" y="9126"/>
                  </a:lnTo>
                  <a:lnTo>
                    <a:pt x="-1097" y="9126"/>
                  </a:lnTo>
                  <a:cubicBezTo>
                    <a:pt x="4904" y="27776"/>
                    <a:pt x="12905" y="45693"/>
                    <a:pt x="22907" y="62562"/>
                  </a:cubicBezTo>
                  <a:cubicBezTo>
                    <a:pt x="21573" y="56933"/>
                    <a:pt x="25002" y="51274"/>
                    <a:pt x="30621" y="49922"/>
                  </a:cubicBezTo>
                  <a:cubicBezTo>
                    <a:pt x="32813" y="49388"/>
                    <a:pt x="35099" y="49589"/>
                    <a:pt x="37194" y="50465"/>
                  </a:cubicBezTo>
                  <a:cubicBezTo>
                    <a:pt x="38051" y="51846"/>
                    <a:pt x="37670" y="53665"/>
                    <a:pt x="36242" y="54532"/>
                  </a:cubicBezTo>
                  <a:cubicBezTo>
                    <a:pt x="36146" y="54580"/>
                    <a:pt x="36146" y="54618"/>
                    <a:pt x="36051" y="54656"/>
                  </a:cubicBezTo>
                  <a:cubicBezTo>
                    <a:pt x="30717" y="57799"/>
                    <a:pt x="29478" y="64181"/>
                    <a:pt x="25383" y="68086"/>
                  </a:cubicBezTo>
                  <a:cubicBezTo>
                    <a:pt x="27192" y="75516"/>
                    <a:pt x="36146" y="78468"/>
                    <a:pt x="36717" y="86565"/>
                  </a:cubicBezTo>
                  <a:lnTo>
                    <a:pt x="36717" y="865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521357" y="2609850"/>
              <a:ext cx="87820" cy="37337"/>
            </a:xfrm>
            <a:custGeom>
              <a:avLst/>
              <a:gdLst/>
              <a:ahLst/>
              <a:cxnLst/>
              <a:rect l="l" t="t" r="r" b="b"/>
              <a:pathLst>
                <a:path w="87820" h="37337" extrusionOk="0">
                  <a:moveTo>
                    <a:pt x="86724" y="13400"/>
                  </a:moveTo>
                  <a:lnTo>
                    <a:pt x="86724" y="13400"/>
                  </a:lnTo>
                  <a:cubicBezTo>
                    <a:pt x="60625" y="10295"/>
                    <a:pt x="34622" y="5751"/>
                    <a:pt x="8999" y="-221"/>
                  </a:cubicBezTo>
                  <a:cubicBezTo>
                    <a:pt x="7475" y="8542"/>
                    <a:pt x="8999" y="18829"/>
                    <a:pt x="-1097" y="23592"/>
                  </a:cubicBezTo>
                  <a:lnTo>
                    <a:pt x="-1097" y="23592"/>
                  </a:lnTo>
                  <a:cubicBezTo>
                    <a:pt x="12047" y="27811"/>
                    <a:pt x="25477" y="30993"/>
                    <a:pt x="39099" y="33117"/>
                  </a:cubicBezTo>
                  <a:cubicBezTo>
                    <a:pt x="39099" y="19686"/>
                    <a:pt x="60910" y="23592"/>
                    <a:pt x="52719" y="35117"/>
                  </a:cubicBezTo>
                  <a:lnTo>
                    <a:pt x="61005" y="37117"/>
                  </a:lnTo>
                  <a:cubicBezTo>
                    <a:pt x="67578" y="26925"/>
                    <a:pt x="79580" y="22734"/>
                    <a:pt x="86724" y="13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522099" y="4035647"/>
              <a:ext cx="39913" cy="117062"/>
            </a:xfrm>
            <a:custGeom>
              <a:avLst/>
              <a:gdLst/>
              <a:ahLst/>
              <a:cxnLst/>
              <a:rect l="l" t="t" r="r" b="b"/>
              <a:pathLst>
                <a:path w="39913" h="117062" extrusionOk="0">
                  <a:moveTo>
                    <a:pt x="7240" y="42070"/>
                  </a:moveTo>
                  <a:cubicBezTo>
                    <a:pt x="14288" y="42832"/>
                    <a:pt x="13526" y="51595"/>
                    <a:pt x="7240" y="53500"/>
                  </a:cubicBezTo>
                  <a:cubicBezTo>
                    <a:pt x="-15907" y="64835"/>
                    <a:pt x="17526" y="79027"/>
                    <a:pt x="7906" y="95696"/>
                  </a:cubicBezTo>
                  <a:cubicBezTo>
                    <a:pt x="5049" y="101792"/>
                    <a:pt x="10382" y="108840"/>
                    <a:pt x="6478" y="114746"/>
                  </a:cubicBezTo>
                  <a:lnTo>
                    <a:pt x="8573" y="116841"/>
                  </a:lnTo>
                  <a:lnTo>
                    <a:pt x="8573" y="116841"/>
                  </a:lnTo>
                  <a:cubicBezTo>
                    <a:pt x="16860" y="102230"/>
                    <a:pt x="16860" y="84304"/>
                    <a:pt x="8573" y="69693"/>
                  </a:cubicBezTo>
                  <a:cubicBezTo>
                    <a:pt x="5811" y="66073"/>
                    <a:pt x="5715" y="61120"/>
                    <a:pt x="12764" y="57977"/>
                  </a:cubicBezTo>
                  <a:cubicBezTo>
                    <a:pt x="11430" y="67502"/>
                    <a:pt x="15145" y="72645"/>
                    <a:pt x="24099" y="72931"/>
                  </a:cubicBezTo>
                  <a:cubicBezTo>
                    <a:pt x="25528" y="69597"/>
                    <a:pt x="26956" y="66359"/>
                    <a:pt x="28289" y="63406"/>
                  </a:cubicBezTo>
                  <a:lnTo>
                    <a:pt x="28289" y="63406"/>
                  </a:lnTo>
                  <a:cubicBezTo>
                    <a:pt x="18194" y="57405"/>
                    <a:pt x="23242" y="51404"/>
                    <a:pt x="28289" y="45404"/>
                  </a:cubicBezTo>
                  <a:cubicBezTo>
                    <a:pt x="27719" y="42832"/>
                    <a:pt x="24670" y="39403"/>
                    <a:pt x="29718" y="38355"/>
                  </a:cubicBezTo>
                  <a:cubicBezTo>
                    <a:pt x="34767" y="37308"/>
                    <a:pt x="34386" y="49118"/>
                    <a:pt x="28289" y="45404"/>
                  </a:cubicBezTo>
                  <a:cubicBezTo>
                    <a:pt x="28575" y="48471"/>
                    <a:pt x="30957" y="50919"/>
                    <a:pt x="34005" y="51309"/>
                  </a:cubicBezTo>
                  <a:cubicBezTo>
                    <a:pt x="44768" y="33498"/>
                    <a:pt x="36005" y="13209"/>
                    <a:pt x="22193" y="-221"/>
                  </a:cubicBezTo>
                  <a:cubicBezTo>
                    <a:pt x="21432" y="1779"/>
                    <a:pt x="20670" y="3684"/>
                    <a:pt x="19812" y="5589"/>
                  </a:cubicBezTo>
                  <a:cubicBezTo>
                    <a:pt x="23813" y="19591"/>
                    <a:pt x="19812" y="28259"/>
                    <a:pt x="8192" y="29592"/>
                  </a:cubicBezTo>
                  <a:lnTo>
                    <a:pt x="8192" y="29592"/>
                  </a:lnTo>
                  <a:lnTo>
                    <a:pt x="4192" y="39117"/>
                  </a:lnTo>
                  <a:lnTo>
                    <a:pt x="4192" y="39117"/>
                  </a:lnTo>
                  <a:cubicBezTo>
                    <a:pt x="5430" y="40260"/>
                    <a:pt x="6192" y="41403"/>
                    <a:pt x="7240" y="420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12154" y="2444134"/>
              <a:ext cx="55721" cy="75894"/>
            </a:xfrm>
            <a:custGeom>
              <a:avLst/>
              <a:gdLst/>
              <a:ahLst/>
              <a:cxnLst/>
              <a:rect l="l" t="t" r="r" b="b"/>
              <a:pathLst>
                <a:path w="55721" h="75894" extrusionOk="0">
                  <a:moveTo>
                    <a:pt x="47005" y="28144"/>
                  </a:moveTo>
                  <a:cubicBezTo>
                    <a:pt x="43004" y="23667"/>
                    <a:pt x="52529" y="17952"/>
                    <a:pt x="48339" y="12332"/>
                  </a:cubicBezTo>
                  <a:cubicBezTo>
                    <a:pt x="34242" y="19476"/>
                    <a:pt x="40052" y="9284"/>
                    <a:pt x="36242" y="45"/>
                  </a:cubicBezTo>
                  <a:cubicBezTo>
                    <a:pt x="30718" y="-1384"/>
                    <a:pt x="28431" y="3188"/>
                    <a:pt x="26717" y="7951"/>
                  </a:cubicBezTo>
                  <a:cubicBezTo>
                    <a:pt x="21859" y="30811"/>
                    <a:pt x="428" y="49670"/>
                    <a:pt x="-1097" y="71768"/>
                  </a:cubicBezTo>
                  <a:cubicBezTo>
                    <a:pt x="5856" y="71768"/>
                    <a:pt x="11382" y="59957"/>
                    <a:pt x="17953" y="71768"/>
                  </a:cubicBezTo>
                  <a:cubicBezTo>
                    <a:pt x="21193" y="69292"/>
                    <a:pt x="16430" y="63672"/>
                    <a:pt x="21764" y="63672"/>
                  </a:cubicBezTo>
                  <a:cubicBezTo>
                    <a:pt x="27098" y="63672"/>
                    <a:pt x="25765" y="73197"/>
                    <a:pt x="29955" y="75673"/>
                  </a:cubicBezTo>
                  <a:lnTo>
                    <a:pt x="34337" y="68149"/>
                  </a:lnTo>
                  <a:cubicBezTo>
                    <a:pt x="29384" y="66253"/>
                    <a:pt x="27003" y="60738"/>
                    <a:pt x="28907" y="55833"/>
                  </a:cubicBezTo>
                  <a:cubicBezTo>
                    <a:pt x="29098" y="55280"/>
                    <a:pt x="29384" y="54747"/>
                    <a:pt x="29669" y="54242"/>
                  </a:cubicBezTo>
                  <a:cubicBezTo>
                    <a:pt x="33193" y="57385"/>
                    <a:pt x="32336" y="62338"/>
                    <a:pt x="36146" y="63767"/>
                  </a:cubicBezTo>
                  <a:cubicBezTo>
                    <a:pt x="43956" y="51937"/>
                    <a:pt x="50148" y="39126"/>
                    <a:pt x="54624" y="25667"/>
                  </a:cubicBezTo>
                  <a:cubicBezTo>
                    <a:pt x="52243" y="26715"/>
                    <a:pt x="49482" y="29858"/>
                    <a:pt x="47005" y="281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565423" y="3512819"/>
              <a:ext cx="39782" cy="111728"/>
            </a:xfrm>
            <a:custGeom>
              <a:avLst/>
              <a:gdLst/>
              <a:ahLst/>
              <a:cxnLst/>
              <a:rect l="l" t="t" r="r" b="b"/>
              <a:pathLst>
                <a:path w="39782" h="111728" extrusionOk="0">
                  <a:moveTo>
                    <a:pt x="32971" y="86933"/>
                  </a:moveTo>
                  <a:cubicBezTo>
                    <a:pt x="31351" y="83313"/>
                    <a:pt x="33066" y="79103"/>
                    <a:pt x="36686" y="77532"/>
                  </a:cubicBezTo>
                  <a:cubicBezTo>
                    <a:pt x="36781" y="77484"/>
                    <a:pt x="36877" y="77446"/>
                    <a:pt x="36972" y="77408"/>
                  </a:cubicBezTo>
                  <a:cubicBezTo>
                    <a:pt x="32780" y="73122"/>
                    <a:pt x="20779" y="66073"/>
                    <a:pt x="27447" y="59691"/>
                  </a:cubicBezTo>
                  <a:cubicBezTo>
                    <a:pt x="32019" y="55691"/>
                    <a:pt x="34019" y="60644"/>
                    <a:pt x="36400" y="63501"/>
                  </a:cubicBezTo>
                  <a:lnTo>
                    <a:pt x="38686" y="55405"/>
                  </a:lnTo>
                  <a:lnTo>
                    <a:pt x="38686" y="55405"/>
                  </a:lnTo>
                  <a:lnTo>
                    <a:pt x="28685" y="27497"/>
                  </a:lnTo>
                  <a:cubicBezTo>
                    <a:pt x="23065" y="41308"/>
                    <a:pt x="10206" y="23973"/>
                    <a:pt x="26304" y="21877"/>
                  </a:cubicBezTo>
                  <a:lnTo>
                    <a:pt x="26304" y="19877"/>
                  </a:lnTo>
                  <a:cubicBezTo>
                    <a:pt x="19636" y="23973"/>
                    <a:pt x="2205" y="16829"/>
                    <a:pt x="7254" y="9114"/>
                  </a:cubicBezTo>
                  <a:cubicBezTo>
                    <a:pt x="9731" y="7494"/>
                    <a:pt x="13635" y="3589"/>
                    <a:pt x="16779" y="8638"/>
                  </a:cubicBezTo>
                  <a:cubicBezTo>
                    <a:pt x="18398" y="11590"/>
                    <a:pt x="19350" y="13972"/>
                    <a:pt x="23160" y="11781"/>
                  </a:cubicBezTo>
                  <a:lnTo>
                    <a:pt x="23160" y="11781"/>
                  </a:lnTo>
                  <a:cubicBezTo>
                    <a:pt x="22017" y="7418"/>
                    <a:pt x="19922" y="3342"/>
                    <a:pt x="17159" y="-221"/>
                  </a:cubicBezTo>
                  <a:lnTo>
                    <a:pt x="17159" y="-221"/>
                  </a:lnTo>
                  <a:cubicBezTo>
                    <a:pt x="10778" y="4732"/>
                    <a:pt x="1158" y="7113"/>
                    <a:pt x="2396" y="18258"/>
                  </a:cubicBezTo>
                  <a:cubicBezTo>
                    <a:pt x="2396" y="19496"/>
                    <a:pt x="586" y="19782"/>
                    <a:pt x="-843" y="19591"/>
                  </a:cubicBezTo>
                  <a:cubicBezTo>
                    <a:pt x="-3795" y="34450"/>
                    <a:pt x="20017" y="29116"/>
                    <a:pt x="19922" y="40737"/>
                  </a:cubicBezTo>
                  <a:cubicBezTo>
                    <a:pt x="18588" y="48261"/>
                    <a:pt x="12492" y="42642"/>
                    <a:pt x="6491" y="43594"/>
                  </a:cubicBezTo>
                  <a:cubicBezTo>
                    <a:pt x="16016" y="50643"/>
                    <a:pt x="13064" y="60739"/>
                    <a:pt x="14587" y="70264"/>
                  </a:cubicBezTo>
                  <a:cubicBezTo>
                    <a:pt x="10968" y="84742"/>
                    <a:pt x="25161" y="96553"/>
                    <a:pt x="24780" y="111507"/>
                  </a:cubicBezTo>
                  <a:cubicBezTo>
                    <a:pt x="27447" y="103030"/>
                    <a:pt x="30208" y="95029"/>
                    <a:pt x="32971" y="869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771197" y="2521648"/>
              <a:ext cx="54768" cy="70104"/>
            </a:xfrm>
            <a:custGeom>
              <a:avLst/>
              <a:gdLst/>
              <a:ahLst/>
              <a:cxnLst/>
              <a:rect l="l" t="t" r="r" b="b"/>
              <a:pathLst>
                <a:path w="54768" h="70104" extrusionOk="0">
                  <a:moveTo>
                    <a:pt x="33669" y="4256"/>
                  </a:moveTo>
                  <a:cubicBezTo>
                    <a:pt x="33288" y="3332"/>
                    <a:pt x="33098" y="2379"/>
                    <a:pt x="33002" y="1398"/>
                  </a:cubicBezTo>
                  <a:cubicBezTo>
                    <a:pt x="27192" y="3208"/>
                    <a:pt x="21668" y="10257"/>
                    <a:pt x="25573" y="16353"/>
                  </a:cubicBezTo>
                  <a:lnTo>
                    <a:pt x="27763" y="14162"/>
                  </a:lnTo>
                  <a:cubicBezTo>
                    <a:pt x="31669" y="20830"/>
                    <a:pt x="40242" y="36165"/>
                    <a:pt x="33002" y="41594"/>
                  </a:cubicBezTo>
                  <a:cubicBezTo>
                    <a:pt x="29669" y="42165"/>
                    <a:pt x="29192" y="37593"/>
                    <a:pt x="28526" y="34926"/>
                  </a:cubicBezTo>
                  <a:cubicBezTo>
                    <a:pt x="27192" y="29592"/>
                    <a:pt x="27097" y="23687"/>
                    <a:pt x="21762" y="20163"/>
                  </a:cubicBezTo>
                  <a:lnTo>
                    <a:pt x="23954" y="18067"/>
                  </a:lnTo>
                  <a:cubicBezTo>
                    <a:pt x="12905" y="18067"/>
                    <a:pt x="1380" y="34926"/>
                    <a:pt x="-1097" y="44261"/>
                  </a:cubicBezTo>
                  <a:cubicBezTo>
                    <a:pt x="5094" y="52072"/>
                    <a:pt x="6142" y="62835"/>
                    <a:pt x="13762" y="69883"/>
                  </a:cubicBezTo>
                  <a:cubicBezTo>
                    <a:pt x="27574" y="56310"/>
                    <a:pt x="40337" y="41699"/>
                    <a:pt x="51862" y="26163"/>
                  </a:cubicBezTo>
                  <a:cubicBezTo>
                    <a:pt x="46433" y="21210"/>
                    <a:pt x="48719" y="17496"/>
                    <a:pt x="53672" y="14162"/>
                  </a:cubicBezTo>
                  <a:lnTo>
                    <a:pt x="53672" y="14162"/>
                  </a:lnTo>
                  <a:cubicBezTo>
                    <a:pt x="53100" y="9685"/>
                    <a:pt x="52434" y="5304"/>
                    <a:pt x="51671" y="-221"/>
                  </a:cubicBezTo>
                  <a:cubicBezTo>
                    <a:pt x="45766" y="3780"/>
                    <a:pt x="40337" y="7494"/>
                    <a:pt x="33669" y="4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820061" y="3279838"/>
              <a:ext cx="77533" cy="87630"/>
            </a:xfrm>
            <a:custGeom>
              <a:avLst/>
              <a:gdLst/>
              <a:ahLst/>
              <a:cxnLst/>
              <a:rect l="l" t="t" r="r" b="b"/>
              <a:pathLst>
                <a:path w="77533" h="87630" extrusionOk="0">
                  <a:moveTo>
                    <a:pt x="10619" y="87409"/>
                  </a:moveTo>
                  <a:lnTo>
                    <a:pt x="10619" y="87409"/>
                  </a:lnTo>
                  <a:cubicBezTo>
                    <a:pt x="11285" y="85314"/>
                    <a:pt x="12048" y="83313"/>
                    <a:pt x="12714" y="81313"/>
                  </a:cubicBezTo>
                  <a:cubicBezTo>
                    <a:pt x="8524" y="75589"/>
                    <a:pt x="6332" y="68683"/>
                    <a:pt x="6332" y="61596"/>
                  </a:cubicBezTo>
                  <a:cubicBezTo>
                    <a:pt x="9856" y="61596"/>
                    <a:pt x="9952" y="63787"/>
                    <a:pt x="10619" y="65502"/>
                  </a:cubicBezTo>
                  <a:cubicBezTo>
                    <a:pt x="15477" y="78360"/>
                    <a:pt x="23668" y="60168"/>
                    <a:pt x="32526" y="63406"/>
                  </a:cubicBezTo>
                  <a:cubicBezTo>
                    <a:pt x="29764" y="63968"/>
                    <a:pt x="27574" y="66206"/>
                    <a:pt x="27097" y="69026"/>
                  </a:cubicBezTo>
                  <a:cubicBezTo>
                    <a:pt x="29192" y="67683"/>
                    <a:pt x="31573" y="67083"/>
                    <a:pt x="34050" y="67311"/>
                  </a:cubicBezTo>
                  <a:cubicBezTo>
                    <a:pt x="46528" y="50547"/>
                    <a:pt x="70912" y="36355"/>
                    <a:pt x="76437" y="17400"/>
                  </a:cubicBezTo>
                  <a:lnTo>
                    <a:pt x="74056" y="19496"/>
                  </a:lnTo>
                  <a:cubicBezTo>
                    <a:pt x="66245" y="12828"/>
                    <a:pt x="71484" y="6351"/>
                    <a:pt x="74056" y="-221"/>
                  </a:cubicBezTo>
                  <a:cubicBezTo>
                    <a:pt x="67578" y="3837"/>
                    <a:pt x="63863" y="11190"/>
                    <a:pt x="64531" y="18829"/>
                  </a:cubicBezTo>
                  <a:cubicBezTo>
                    <a:pt x="40812" y="29878"/>
                    <a:pt x="42527" y="41880"/>
                    <a:pt x="42432" y="7590"/>
                  </a:cubicBezTo>
                  <a:lnTo>
                    <a:pt x="42432" y="7590"/>
                  </a:lnTo>
                  <a:cubicBezTo>
                    <a:pt x="22048" y="19496"/>
                    <a:pt x="44718" y="37498"/>
                    <a:pt x="35670" y="42546"/>
                  </a:cubicBezTo>
                  <a:cubicBezTo>
                    <a:pt x="26145" y="37117"/>
                    <a:pt x="19572" y="47023"/>
                    <a:pt x="10524" y="43499"/>
                  </a:cubicBezTo>
                  <a:lnTo>
                    <a:pt x="10524" y="43499"/>
                  </a:lnTo>
                  <a:cubicBezTo>
                    <a:pt x="5666" y="48852"/>
                    <a:pt x="1760" y="54967"/>
                    <a:pt x="-1097" y="61596"/>
                  </a:cubicBezTo>
                  <a:cubicBezTo>
                    <a:pt x="-335" y="71312"/>
                    <a:pt x="3761" y="80446"/>
                    <a:pt x="10619" y="87409"/>
                  </a:cubicBezTo>
                  <a:close/>
                  <a:moveTo>
                    <a:pt x="16810" y="50833"/>
                  </a:moveTo>
                  <a:cubicBezTo>
                    <a:pt x="21858" y="50833"/>
                    <a:pt x="23954" y="59786"/>
                    <a:pt x="18620" y="60358"/>
                  </a:cubicBezTo>
                  <a:cubicBezTo>
                    <a:pt x="13286" y="60930"/>
                    <a:pt x="10619" y="50738"/>
                    <a:pt x="16810" y="508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990623" y="2015013"/>
              <a:ext cx="762" cy="2476"/>
            </a:xfrm>
            <a:custGeom>
              <a:avLst/>
              <a:gdLst/>
              <a:ahLst/>
              <a:cxnLst/>
              <a:rect l="l" t="t" r="r" b="b"/>
              <a:pathLst>
                <a:path w="762" h="2476" extrusionOk="0">
                  <a:moveTo>
                    <a:pt x="-1097" y="-221"/>
                  </a:moveTo>
                  <a:cubicBezTo>
                    <a:pt x="-811" y="589"/>
                    <a:pt x="-525" y="1417"/>
                    <a:pt x="-334" y="2256"/>
                  </a:cubicBezTo>
                  <a:cubicBezTo>
                    <a:pt x="-334" y="1370"/>
                    <a:pt x="-620" y="512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962388" y="1880044"/>
              <a:ext cx="28635" cy="137689"/>
            </a:xfrm>
            <a:custGeom>
              <a:avLst/>
              <a:gdLst/>
              <a:ahLst/>
              <a:cxnLst/>
              <a:rect l="l" t="t" r="r" b="b"/>
              <a:pathLst>
                <a:path w="28635" h="137689" extrusionOk="0">
                  <a:moveTo>
                    <a:pt x="7423" y="115127"/>
                  </a:moveTo>
                  <a:lnTo>
                    <a:pt x="7423" y="115127"/>
                  </a:lnTo>
                  <a:cubicBezTo>
                    <a:pt x="20186" y="114174"/>
                    <a:pt x="16948" y="125890"/>
                    <a:pt x="20947" y="132081"/>
                  </a:cubicBezTo>
                  <a:cubicBezTo>
                    <a:pt x="22662" y="135034"/>
                    <a:pt x="21996" y="140939"/>
                    <a:pt x="27139" y="134748"/>
                  </a:cubicBezTo>
                  <a:cubicBezTo>
                    <a:pt x="29806" y="121509"/>
                    <a:pt x="18090" y="109888"/>
                    <a:pt x="22472" y="96648"/>
                  </a:cubicBezTo>
                  <a:cubicBezTo>
                    <a:pt x="20281" y="92648"/>
                    <a:pt x="16280" y="89409"/>
                    <a:pt x="19519" y="84361"/>
                  </a:cubicBezTo>
                  <a:cubicBezTo>
                    <a:pt x="21901" y="70035"/>
                    <a:pt x="18757" y="55329"/>
                    <a:pt x="10565" y="43308"/>
                  </a:cubicBezTo>
                  <a:cubicBezTo>
                    <a:pt x="9327" y="41403"/>
                    <a:pt x="6566" y="36069"/>
                    <a:pt x="12090" y="37879"/>
                  </a:cubicBezTo>
                  <a:cubicBezTo>
                    <a:pt x="22948" y="40546"/>
                    <a:pt x="14852" y="13305"/>
                    <a:pt x="17043" y="5780"/>
                  </a:cubicBezTo>
                  <a:cubicBezTo>
                    <a:pt x="9327" y="10447"/>
                    <a:pt x="5708" y="3875"/>
                    <a:pt x="1231" y="-221"/>
                  </a:cubicBezTo>
                  <a:cubicBezTo>
                    <a:pt x="-960" y="18934"/>
                    <a:pt x="-1627" y="38241"/>
                    <a:pt x="-673" y="57501"/>
                  </a:cubicBezTo>
                  <a:cubicBezTo>
                    <a:pt x="18377" y="56453"/>
                    <a:pt x="16471" y="89600"/>
                    <a:pt x="8852" y="99315"/>
                  </a:cubicBezTo>
                  <a:cubicBezTo>
                    <a:pt x="13328" y="105602"/>
                    <a:pt x="12947" y="110460"/>
                    <a:pt x="4946" y="113127"/>
                  </a:cubicBezTo>
                  <a:lnTo>
                    <a:pt x="4946" y="115222"/>
                  </a:lnTo>
                  <a:lnTo>
                    <a:pt x="4946" y="1152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786276" y="4532280"/>
              <a:ext cx="65086" cy="54550"/>
            </a:xfrm>
            <a:custGeom>
              <a:avLst/>
              <a:gdLst/>
              <a:ahLst/>
              <a:cxnLst/>
              <a:rect l="l" t="t" r="r" b="b"/>
              <a:pathLst>
                <a:path w="65086" h="54550" extrusionOk="0">
                  <a:moveTo>
                    <a:pt x="29860" y="51309"/>
                  </a:moveTo>
                  <a:cubicBezTo>
                    <a:pt x="41100" y="57882"/>
                    <a:pt x="51768" y="51976"/>
                    <a:pt x="62626" y="49976"/>
                  </a:cubicBezTo>
                  <a:cubicBezTo>
                    <a:pt x="68246" y="39975"/>
                    <a:pt x="55101" y="32545"/>
                    <a:pt x="48528" y="28354"/>
                  </a:cubicBezTo>
                  <a:cubicBezTo>
                    <a:pt x="35956" y="23020"/>
                    <a:pt x="42527" y="-221"/>
                    <a:pt x="25574" y="-221"/>
                  </a:cubicBezTo>
                  <a:cubicBezTo>
                    <a:pt x="25574" y="636"/>
                    <a:pt x="26335" y="1494"/>
                    <a:pt x="26812" y="2351"/>
                  </a:cubicBezTo>
                  <a:cubicBezTo>
                    <a:pt x="22334" y="8066"/>
                    <a:pt x="15286" y="13019"/>
                    <a:pt x="20907" y="21401"/>
                  </a:cubicBezTo>
                  <a:cubicBezTo>
                    <a:pt x="12048" y="25592"/>
                    <a:pt x="9000" y="18734"/>
                    <a:pt x="4999" y="13972"/>
                  </a:cubicBezTo>
                  <a:cubicBezTo>
                    <a:pt x="1857" y="14924"/>
                    <a:pt x="714" y="17781"/>
                    <a:pt x="-1097" y="20067"/>
                  </a:cubicBezTo>
                  <a:lnTo>
                    <a:pt x="-1097" y="20067"/>
                  </a:lnTo>
                  <a:cubicBezTo>
                    <a:pt x="7571" y="30069"/>
                    <a:pt x="12429" y="42927"/>
                    <a:pt x="22525" y="51881"/>
                  </a:cubicBezTo>
                  <a:lnTo>
                    <a:pt x="22525" y="51881"/>
                  </a:lnTo>
                  <a:cubicBezTo>
                    <a:pt x="24622" y="50233"/>
                    <a:pt x="27478" y="50014"/>
                    <a:pt x="29860" y="51309"/>
                  </a:cubicBezTo>
                  <a:close/>
                  <a:moveTo>
                    <a:pt x="31479" y="24163"/>
                  </a:moveTo>
                  <a:cubicBezTo>
                    <a:pt x="32050" y="20906"/>
                    <a:pt x="33956" y="18029"/>
                    <a:pt x="36717" y="16257"/>
                  </a:cubicBezTo>
                  <a:lnTo>
                    <a:pt x="52625" y="36069"/>
                  </a:lnTo>
                  <a:cubicBezTo>
                    <a:pt x="48528" y="48547"/>
                    <a:pt x="45481" y="18829"/>
                    <a:pt x="33575" y="27783"/>
                  </a:cubicBezTo>
                  <a:cubicBezTo>
                    <a:pt x="31765" y="28545"/>
                    <a:pt x="31289" y="25782"/>
                    <a:pt x="31479" y="24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52742" y="4207954"/>
              <a:ext cx="48037" cy="97180"/>
            </a:xfrm>
            <a:custGeom>
              <a:avLst/>
              <a:gdLst/>
              <a:ahLst/>
              <a:cxnLst/>
              <a:rect l="l" t="t" r="r" b="b"/>
              <a:pathLst>
                <a:path w="48037" h="97180" extrusionOk="0">
                  <a:moveTo>
                    <a:pt x="7507" y="10352"/>
                  </a:moveTo>
                  <a:cubicBezTo>
                    <a:pt x="10936" y="12352"/>
                    <a:pt x="15794" y="13209"/>
                    <a:pt x="11127" y="19115"/>
                  </a:cubicBezTo>
                  <a:cubicBezTo>
                    <a:pt x="8080" y="22925"/>
                    <a:pt x="13604" y="27687"/>
                    <a:pt x="11127" y="32164"/>
                  </a:cubicBezTo>
                  <a:cubicBezTo>
                    <a:pt x="19318" y="32164"/>
                    <a:pt x="12175" y="39212"/>
                    <a:pt x="12270" y="43403"/>
                  </a:cubicBezTo>
                  <a:cubicBezTo>
                    <a:pt x="12365" y="47594"/>
                    <a:pt x="14842" y="51595"/>
                    <a:pt x="10650" y="52928"/>
                  </a:cubicBezTo>
                  <a:cubicBezTo>
                    <a:pt x="6460" y="54262"/>
                    <a:pt x="5888" y="46166"/>
                    <a:pt x="1125" y="45880"/>
                  </a:cubicBezTo>
                  <a:lnTo>
                    <a:pt x="554" y="44737"/>
                  </a:lnTo>
                  <a:lnTo>
                    <a:pt x="-207" y="44737"/>
                  </a:lnTo>
                  <a:cubicBezTo>
                    <a:pt x="-5732" y="47118"/>
                    <a:pt x="16080" y="98268"/>
                    <a:pt x="21318" y="96934"/>
                  </a:cubicBezTo>
                  <a:cubicBezTo>
                    <a:pt x="25605" y="93219"/>
                    <a:pt x="26367" y="84647"/>
                    <a:pt x="35130" y="87409"/>
                  </a:cubicBezTo>
                  <a:cubicBezTo>
                    <a:pt x="31511" y="81503"/>
                    <a:pt x="32272" y="69597"/>
                    <a:pt x="23510" y="76741"/>
                  </a:cubicBezTo>
                  <a:cubicBezTo>
                    <a:pt x="24367" y="63216"/>
                    <a:pt x="37321" y="65692"/>
                    <a:pt x="46941" y="65597"/>
                  </a:cubicBezTo>
                  <a:cubicBezTo>
                    <a:pt x="42179" y="50919"/>
                    <a:pt x="35416" y="36955"/>
                    <a:pt x="26939" y="24068"/>
                  </a:cubicBezTo>
                  <a:cubicBezTo>
                    <a:pt x="22843" y="30164"/>
                    <a:pt x="29606" y="44832"/>
                    <a:pt x="22557" y="46356"/>
                  </a:cubicBezTo>
                  <a:cubicBezTo>
                    <a:pt x="13890" y="43880"/>
                    <a:pt x="26367" y="32164"/>
                    <a:pt x="21033" y="28068"/>
                  </a:cubicBezTo>
                  <a:cubicBezTo>
                    <a:pt x="10650" y="23020"/>
                    <a:pt x="16271" y="16448"/>
                    <a:pt x="18937" y="10161"/>
                  </a:cubicBezTo>
                  <a:lnTo>
                    <a:pt x="11318" y="-221"/>
                  </a:lnTo>
                  <a:cubicBezTo>
                    <a:pt x="11604" y="4160"/>
                    <a:pt x="12365" y="8256"/>
                    <a:pt x="7507" y="10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691984" y="4233957"/>
              <a:ext cx="41752" cy="104108"/>
            </a:xfrm>
            <a:custGeom>
              <a:avLst/>
              <a:gdLst/>
              <a:ahLst/>
              <a:cxnLst/>
              <a:rect l="l" t="t" r="r" b="b"/>
              <a:pathLst>
                <a:path w="41752" h="104108" extrusionOk="0">
                  <a:moveTo>
                    <a:pt x="10804" y="95124"/>
                  </a:moveTo>
                  <a:cubicBezTo>
                    <a:pt x="14900" y="95124"/>
                    <a:pt x="14710" y="100458"/>
                    <a:pt x="15757" y="103697"/>
                  </a:cubicBezTo>
                  <a:lnTo>
                    <a:pt x="17757" y="101696"/>
                  </a:lnTo>
                  <a:cubicBezTo>
                    <a:pt x="17757" y="100363"/>
                    <a:pt x="17757" y="99029"/>
                    <a:pt x="17757" y="97696"/>
                  </a:cubicBezTo>
                  <a:cubicBezTo>
                    <a:pt x="15662" y="94362"/>
                    <a:pt x="15853" y="89409"/>
                    <a:pt x="10233" y="88171"/>
                  </a:cubicBezTo>
                  <a:cubicBezTo>
                    <a:pt x="2137" y="79979"/>
                    <a:pt x="7375" y="64930"/>
                    <a:pt x="4994" y="52643"/>
                  </a:cubicBezTo>
                  <a:cubicBezTo>
                    <a:pt x="16329" y="59120"/>
                    <a:pt x="8614" y="67121"/>
                    <a:pt x="11185" y="75027"/>
                  </a:cubicBezTo>
                  <a:cubicBezTo>
                    <a:pt x="15376" y="78551"/>
                    <a:pt x="18806" y="66359"/>
                    <a:pt x="21949" y="74360"/>
                  </a:cubicBezTo>
                  <a:cubicBezTo>
                    <a:pt x="33283" y="90362"/>
                    <a:pt x="28997" y="38831"/>
                    <a:pt x="33569" y="31973"/>
                  </a:cubicBezTo>
                  <a:cubicBezTo>
                    <a:pt x="32903" y="42851"/>
                    <a:pt x="32903" y="53767"/>
                    <a:pt x="33569" y="64644"/>
                  </a:cubicBezTo>
                  <a:cubicBezTo>
                    <a:pt x="36236" y="43308"/>
                    <a:pt x="41856" y="22068"/>
                    <a:pt x="40427" y="636"/>
                  </a:cubicBezTo>
                  <a:lnTo>
                    <a:pt x="38618" y="-221"/>
                  </a:lnTo>
                  <a:cubicBezTo>
                    <a:pt x="23949" y="4446"/>
                    <a:pt x="39951" y="27116"/>
                    <a:pt x="25950" y="32069"/>
                  </a:cubicBezTo>
                  <a:cubicBezTo>
                    <a:pt x="-10150" y="13019"/>
                    <a:pt x="-1578" y="82265"/>
                    <a:pt x="3946" y="103887"/>
                  </a:cubicBezTo>
                  <a:cubicBezTo>
                    <a:pt x="6423" y="100935"/>
                    <a:pt x="5280" y="94648"/>
                    <a:pt x="10804" y="95124"/>
                  </a:cubicBezTo>
                  <a:close/>
                  <a:moveTo>
                    <a:pt x="19472" y="37974"/>
                  </a:moveTo>
                  <a:cubicBezTo>
                    <a:pt x="24521" y="39212"/>
                    <a:pt x="26330" y="49023"/>
                    <a:pt x="19472" y="48261"/>
                  </a:cubicBezTo>
                  <a:cubicBezTo>
                    <a:pt x="15186" y="47309"/>
                    <a:pt x="14424" y="38641"/>
                    <a:pt x="19472" y="3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231320" y="2255988"/>
              <a:ext cx="43529" cy="97960"/>
            </a:xfrm>
            <a:custGeom>
              <a:avLst/>
              <a:gdLst/>
              <a:ahLst/>
              <a:cxnLst/>
              <a:rect l="l" t="t" r="r" b="b"/>
              <a:pathLst>
                <a:path w="43529" h="97960" extrusionOk="0">
                  <a:moveTo>
                    <a:pt x="31193" y="74367"/>
                  </a:moveTo>
                  <a:cubicBezTo>
                    <a:pt x="32146" y="67414"/>
                    <a:pt x="34431" y="62556"/>
                    <a:pt x="42433" y="63032"/>
                  </a:cubicBezTo>
                  <a:lnTo>
                    <a:pt x="42433" y="63032"/>
                  </a:lnTo>
                  <a:cubicBezTo>
                    <a:pt x="42433" y="59413"/>
                    <a:pt x="39861" y="56365"/>
                    <a:pt x="38718" y="53031"/>
                  </a:cubicBezTo>
                  <a:lnTo>
                    <a:pt x="38718" y="53031"/>
                  </a:lnTo>
                  <a:cubicBezTo>
                    <a:pt x="28431" y="72653"/>
                    <a:pt x="25288" y="43506"/>
                    <a:pt x="30717" y="35315"/>
                  </a:cubicBezTo>
                  <a:lnTo>
                    <a:pt x="28717" y="29409"/>
                  </a:lnTo>
                  <a:lnTo>
                    <a:pt x="28717" y="29409"/>
                  </a:lnTo>
                  <a:cubicBezTo>
                    <a:pt x="20239" y="24075"/>
                    <a:pt x="26907" y="9597"/>
                    <a:pt x="14429" y="8645"/>
                  </a:cubicBezTo>
                  <a:cubicBezTo>
                    <a:pt x="7476" y="-213"/>
                    <a:pt x="9762" y="-3357"/>
                    <a:pt x="-1097" y="3501"/>
                  </a:cubicBezTo>
                  <a:cubicBezTo>
                    <a:pt x="142" y="9978"/>
                    <a:pt x="-1097" y="19122"/>
                    <a:pt x="3095" y="22551"/>
                  </a:cubicBezTo>
                  <a:cubicBezTo>
                    <a:pt x="17096" y="37410"/>
                    <a:pt x="-525" y="55794"/>
                    <a:pt x="10810" y="71224"/>
                  </a:cubicBezTo>
                  <a:lnTo>
                    <a:pt x="10810" y="71224"/>
                  </a:lnTo>
                  <a:cubicBezTo>
                    <a:pt x="20907" y="71224"/>
                    <a:pt x="9096" y="60175"/>
                    <a:pt x="16144" y="59318"/>
                  </a:cubicBezTo>
                  <a:cubicBezTo>
                    <a:pt x="31575" y="59318"/>
                    <a:pt x="22430" y="83035"/>
                    <a:pt x="24716" y="93036"/>
                  </a:cubicBezTo>
                  <a:lnTo>
                    <a:pt x="24716" y="93036"/>
                  </a:lnTo>
                  <a:cubicBezTo>
                    <a:pt x="26049" y="102561"/>
                    <a:pt x="31289" y="95417"/>
                    <a:pt x="32718" y="90846"/>
                  </a:cubicBezTo>
                  <a:cubicBezTo>
                    <a:pt x="34147" y="86273"/>
                    <a:pt x="30527" y="79987"/>
                    <a:pt x="31193" y="74367"/>
                  </a:cubicBezTo>
                  <a:close/>
                  <a:moveTo>
                    <a:pt x="19287" y="54174"/>
                  </a:moveTo>
                  <a:cubicBezTo>
                    <a:pt x="17287" y="48831"/>
                    <a:pt x="17001" y="43001"/>
                    <a:pt x="18525" y="37505"/>
                  </a:cubicBezTo>
                  <a:cubicBezTo>
                    <a:pt x="23288" y="41925"/>
                    <a:pt x="23573" y="49336"/>
                    <a:pt x="19287" y="541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826376" y="4663916"/>
              <a:ext cx="54909" cy="59816"/>
            </a:xfrm>
            <a:custGeom>
              <a:avLst/>
              <a:gdLst/>
              <a:ahLst/>
              <a:cxnLst/>
              <a:rect l="l" t="t" r="r" b="b"/>
              <a:pathLst>
                <a:path w="54909" h="59816" extrusionOk="0">
                  <a:moveTo>
                    <a:pt x="52340" y="10066"/>
                  </a:moveTo>
                  <a:cubicBezTo>
                    <a:pt x="54721" y="7037"/>
                    <a:pt x="54149" y="2665"/>
                    <a:pt x="51101" y="312"/>
                  </a:cubicBezTo>
                  <a:cubicBezTo>
                    <a:pt x="50911" y="112"/>
                    <a:pt x="50625" y="-59"/>
                    <a:pt x="50339" y="-221"/>
                  </a:cubicBezTo>
                  <a:cubicBezTo>
                    <a:pt x="35956" y="14543"/>
                    <a:pt x="17478" y="20734"/>
                    <a:pt x="-1097" y="27783"/>
                  </a:cubicBezTo>
                  <a:cubicBezTo>
                    <a:pt x="14240" y="28735"/>
                    <a:pt x="5762" y="33593"/>
                    <a:pt x="11763" y="42736"/>
                  </a:cubicBezTo>
                  <a:cubicBezTo>
                    <a:pt x="21288" y="51595"/>
                    <a:pt x="2238" y="49595"/>
                    <a:pt x="6619" y="59596"/>
                  </a:cubicBezTo>
                  <a:cubicBezTo>
                    <a:pt x="17192" y="55786"/>
                    <a:pt x="29003" y="53976"/>
                    <a:pt x="35194" y="42832"/>
                  </a:cubicBezTo>
                  <a:cubicBezTo>
                    <a:pt x="35765" y="41784"/>
                    <a:pt x="36718" y="39879"/>
                    <a:pt x="37957" y="41498"/>
                  </a:cubicBezTo>
                  <a:cubicBezTo>
                    <a:pt x="43386" y="48261"/>
                    <a:pt x="46148" y="39784"/>
                    <a:pt x="50339" y="39593"/>
                  </a:cubicBezTo>
                  <a:cubicBezTo>
                    <a:pt x="44528" y="30364"/>
                    <a:pt x="45290" y="18419"/>
                    <a:pt x="52340" y="10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458762" y="2022729"/>
              <a:ext cx="25293" cy="89820"/>
            </a:xfrm>
            <a:custGeom>
              <a:avLst/>
              <a:gdLst/>
              <a:ahLst/>
              <a:cxnLst/>
              <a:rect l="l" t="t" r="r" b="b"/>
              <a:pathLst>
                <a:path w="25293" h="89820" extrusionOk="0">
                  <a:moveTo>
                    <a:pt x="-34" y="42260"/>
                  </a:moveTo>
                  <a:cubicBezTo>
                    <a:pt x="-1938" y="56005"/>
                    <a:pt x="-1272" y="69997"/>
                    <a:pt x="1872" y="83504"/>
                  </a:cubicBezTo>
                  <a:lnTo>
                    <a:pt x="5396" y="86647"/>
                  </a:lnTo>
                  <a:cubicBezTo>
                    <a:pt x="13588" y="75027"/>
                    <a:pt x="18064" y="86647"/>
                    <a:pt x="23779" y="89600"/>
                  </a:cubicBezTo>
                  <a:cubicBezTo>
                    <a:pt x="23113" y="75503"/>
                    <a:pt x="26160" y="61025"/>
                    <a:pt x="21779" y="47499"/>
                  </a:cubicBezTo>
                  <a:cubicBezTo>
                    <a:pt x="17398" y="43213"/>
                    <a:pt x="6635" y="40737"/>
                    <a:pt x="9587" y="33021"/>
                  </a:cubicBezTo>
                  <a:cubicBezTo>
                    <a:pt x="13111" y="23496"/>
                    <a:pt x="16635" y="34926"/>
                    <a:pt x="19684" y="37879"/>
                  </a:cubicBezTo>
                  <a:cubicBezTo>
                    <a:pt x="18541" y="24220"/>
                    <a:pt x="13778" y="11095"/>
                    <a:pt x="6062" y="-221"/>
                  </a:cubicBezTo>
                  <a:cubicBezTo>
                    <a:pt x="3872" y="14067"/>
                    <a:pt x="-1558" y="27687"/>
                    <a:pt x="-34" y="422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406199" y="2561837"/>
              <a:ext cx="83629" cy="47631"/>
            </a:xfrm>
            <a:custGeom>
              <a:avLst/>
              <a:gdLst/>
              <a:ahLst/>
              <a:cxnLst/>
              <a:rect l="l" t="t" r="r" b="b"/>
              <a:pathLst>
                <a:path w="83629" h="47631" extrusionOk="0">
                  <a:moveTo>
                    <a:pt x="71961" y="37028"/>
                  </a:moveTo>
                  <a:cubicBezTo>
                    <a:pt x="73960" y="38705"/>
                    <a:pt x="76056" y="40200"/>
                    <a:pt x="78343" y="41505"/>
                  </a:cubicBezTo>
                  <a:cubicBezTo>
                    <a:pt x="78914" y="38524"/>
                    <a:pt x="80438" y="35780"/>
                    <a:pt x="82533" y="33599"/>
                  </a:cubicBezTo>
                  <a:lnTo>
                    <a:pt x="82533" y="33599"/>
                  </a:lnTo>
                  <a:cubicBezTo>
                    <a:pt x="63483" y="25884"/>
                    <a:pt x="47005" y="14549"/>
                    <a:pt x="29098" y="5596"/>
                  </a:cubicBezTo>
                  <a:cubicBezTo>
                    <a:pt x="31098" y="11692"/>
                    <a:pt x="25288" y="16550"/>
                    <a:pt x="22525" y="9596"/>
                  </a:cubicBezTo>
                  <a:cubicBezTo>
                    <a:pt x="17573" y="5310"/>
                    <a:pt x="10714" y="4548"/>
                    <a:pt x="5667" y="71"/>
                  </a:cubicBezTo>
                  <a:cubicBezTo>
                    <a:pt x="-1572" y="-2310"/>
                    <a:pt x="2332" y="10549"/>
                    <a:pt x="-1097" y="13883"/>
                  </a:cubicBezTo>
                  <a:lnTo>
                    <a:pt x="-1097" y="13883"/>
                  </a:lnTo>
                  <a:cubicBezTo>
                    <a:pt x="1380" y="17273"/>
                    <a:pt x="4618" y="19969"/>
                    <a:pt x="8428" y="21693"/>
                  </a:cubicBezTo>
                  <a:cubicBezTo>
                    <a:pt x="9381" y="8453"/>
                    <a:pt x="25002" y="16645"/>
                    <a:pt x="14620" y="25503"/>
                  </a:cubicBezTo>
                  <a:cubicBezTo>
                    <a:pt x="19096" y="27789"/>
                    <a:pt x="21859" y="36552"/>
                    <a:pt x="29003" y="29218"/>
                  </a:cubicBezTo>
                  <a:cubicBezTo>
                    <a:pt x="30050" y="28265"/>
                    <a:pt x="31098" y="30456"/>
                    <a:pt x="31384" y="31599"/>
                  </a:cubicBezTo>
                  <a:cubicBezTo>
                    <a:pt x="34336" y="41124"/>
                    <a:pt x="43004" y="43505"/>
                    <a:pt x="50434" y="47410"/>
                  </a:cubicBezTo>
                  <a:cubicBezTo>
                    <a:pt x="55673" y="37695"/>
                    <a:pt x="61007" y="23884"/>
                    <a:pt x="71961" y="370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6701885" y="4171286"/>
              <a:ext cx="50863" cy="75053"/>
            </a:xfrm>
            <a:custGeom>
              <a:avLst/>
              <a:gdLst/>
              <a:ahLst/>
              <a:cxnLst/>
              <a:rect l="l" t="t" r="r" b="b"/>
              <a:pathLst>
                <a:path w="50863" h="75053" extrusionOk="0">
                  <a:moveTo>
                    <a:pt x="9857" y="44829"/>
                  </a:moveTo>
                  <a:cubicBezTo>
                    <a:pt x="4809" y="56163"/>
                    <a:pt x="13668" y="64831"/>
                    <a:pt x="13763" y="74832"/>
                  </a:cubicBezTo>
                  <a:cubicBezTo>
                    <a:pt x="17572" y="66069"/>
                    <a:pt x="19858" y="28350"/>
                    <a:pt x="33956" y="45686"/>
                  </a:cubicBezTo>
                  <a:lnTo>
                    <a:pt x="34813" y="45686"/>
                  </a:lnTo>
                  <a:cubicBezTo>
                    <a:pt x="36242" y="43867"/>
                    <a:pt x="36242" y="41314"/>
                    <a:pt x="34813" y="39495"/>
                  </a:cubicBezTo>
                  <a:lnTo>
                    <a:pt x="34050" y="41400"/>
                  </a:lnTo>
                  <a:cubicBezTo>
                    <a:pt x="26812" y="36828"/>
                    <a:pt x="27478" y="30065"/>
                    <a:pt x="28907" y="21778"/>
                  </a:cubicBezTo>
                  <a:cubicBezTo>
                    <a:pt x="34813" y="26064"/>
                    <a:pt x="34336" y="32065"/>
                    <a:pt x="35765" y="37113"/>
                  </a:cubicBezTo>
                  <a:lnTo>
                    <a:pt x="35765" y="38447"/>
                  </a:lnTo>
                  <a:cubicBezTo>
                    <a:pt x="44624" y="39780"/>
                    <a:pt x="48433" y="28922"/>
                    <a:pt x="49767" y="21873"/>
                  </a:cubicBezTo>
                  <a:lnTo>
                    <a:pt x="49767" y="21302"/>
                  </a:lnTo>
                  <a:cubicBezTo>
                    <a:pt x="48814" y="21454"/>
                    <a:pt x="47767" y="21454"/>
                    <a:pt x="46814" y="21302"/>
                  </a:cubicBezTo>
                  <a:cubicBezTo>
                    <a:pt x="42052" y="15111"/>
                    <a:pt x="35194" y="10634"/>
                    <a:pt x="32622" y="2728"/>
                  </a:cubicBezTo>
                  <a:cubicBezTo>
                    <a:pt x="30812" y="-2701"/>
                    <a:pt x="28240" y="633"/>
                    <a:pt x="26526" y="2728"/>
                  </a:cubicBezTo>
                  <a:cubicBezTo>
                    <a:pt x="23477" y="6633"/>
                    <a:pt x="20335" y="9681"/>
                    <a:pt x="14906" y="7014"/>
                  </a:cubicBezTo>
                  <a:lnTo>
                    <a:pt x="14906" y="7014"/>
                  </a:lnTo>
                  <a:cubicBezTo>
                    <a:pt x="4618" y="17778"/>
                    <a:pt x="5381" y="33399"/>
                    <a:pt x="-1097" y="45114"/>
                  </a:cubicBezTo>
                  <a:lnTo>
                    <a:pt x="-1097" y="45114"/>
                  </a:lnTo>
                  <a:cubicBezTo>
                    <a:pt x="2046" y="47838"/>
                    <a:pt x="6809" y="47715"/>
                    <a:pt x="9857" y="448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225825" y="3513105"/>
              <a:ext cx="761" cy="3429"/>
            </a:xfrm>
            <a:custGeom>
              <a:avLst/>
              <a:gdLst/>
              <a:ahLst/>
              <a:cxnLst/>
              <a:rect l="l" t="t" r="r" b="b"/>
              <a:pathLst>
                <a:path w="761" h="3429" extrusionOk="0">
                  <a:moveTo>
                    <a:pt x="-335" y="-221"/>
                  </a:moveTo>
                  <a:cubicBezTo>
                    <a:pt x="-335" y="922"/>
                    <a:pt x="-906" y="2065"/>
                    <a:pt x="-1097" y="3208"/>
                  </a:cubicBezTo>
                  <a:cubicBezTo>
                    <a:pt x="-526" y="2141"/>
                    <a:pt x="-335" y="970"/>
                    <a:pt x="-335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184922" y="3497484"/>
              <a:ext cx="40903" cy="70675"/>
            </a:xfrm>
            <a:custGeom>
              <a:avLst/>
              <a:gdLst/>
              <a:ahLst/>
              <a:cxnLst/>
              <a:rect l="l" t="t" r="r" b="b"/>
              <a:pathLst>
                <a:path w="40903" h="70675" extrusionOk="0">
                  <a:moveTo>
                    <a:pt x="33234" y="5113"/>
                  </a:moveTo>
                  <a:cubicBezTo>
                    <a:pt x="24947" y="6542"/>
                    <a:pt x="37426" y="27687"/>
                    <a:pt x="25615" y="20734"/>
                  </a:cubicBezTo>
                  <a:cubicBezTo>
                    <a:pt x="21805" y="27402"/>
                    <a:pt x="10946" y="4542"/>
                    <a:pt x="11994" y="-221"/>
                  </a:cubicBezTo>
                  <a:cubicBezTo>
                    <a:pt x="3231" y="922"/>
                    <a:pt x="-7627" y="50452"/>
                    <a:pt x="3898" y="54167"/>
                  </a:cubicBezTo>
                  <a:lnTo>
                    <a:pt x="3898" y="50643"/>
                  </a:lnTo>
                  <a:cubicBezTo>
                    <a:pt x="15804" y="45880"/>
                    <a:pt x="6945" y="63406"/>
                    <a:pt x="15709" y="66454"/>
                  </a:cubicBezTo>
                  <a:cubicBezTo>
                    <a:pt x="21805" y="60929"/>
                    <a:pt x="21328" y="68359"/>
                    <a:pt x="23614" y="70454"/>
                  </a:cubicBezTo>
                  <a:lnTo>
                    <a:pt x="23614" y="70454"/>
                  </a:lnTo>
                  <a:cubicBezTo>
                    <a:pt x="35901" y="55977"/>
                    <a:pt x="30282" y="34641"/>
                    <a:pt x="39807" y="18829"/>
                  </a:cubicBezTo>
                  <a:cubicBezTo>
                    <a:pt x="37901" y="14638"/>
                    <a:pt x="39521" y="4732"/>
                    <a:pt x="33234" y="51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116699" y="4889182"/>
              <a:ext cx="62203" cy="75739"/>
            </a:xfrm>
            <a:custGeom>
              <a:avLst/>
              <a:gdLst/>
              <a:ahLst/>
              <a:cxnLst/>
              <a:rect l="l" t="t" r="r" b="b"/>
              <a:pathLst>
                <a:path w="62203" h="75739" extrusionOk="0">
                  <a:moveTo>
                    <a:pt x="38908" y="57024"/>
                  </a:moveTo>
                  <a:cubicBezTo>
                    <a:pt x="38908" y="60168"/>
                    <a:pt x="38908" y="64549"/>
                    <a:pt x="33669" y="63121"/>
                  </a:cubicBezTo>
                  <a:cubicBezTo>
                    <a:pt x="24716" y="60072"/>
                    <a:pt x="28431" y="50071"/>
                    <a:pt x="31764" y="44071"/>
                  </a:cubicBezTo>
                  <a:cubicBezTo>
                    <a:pt x="36241" y="46166"/>
                    <a:pt x="36527" y="49785"/>
                    <a:pt x="37003" y="53596"/>
                  </a:cubicBezTo>
                  <a:lnTo>
                    <a:pt x="43194" y="48833"/>
                  </a:lnTo>
                  <a:cubicBezTo>
                    <a:pt x="44623" y="56329"/>
                    <a:pt x="44623" y="64006"/>
                    <a:pt x="43194" y="71503"/>
                  </a:cubicBezTo>
                  <a:cubicBezTo>
                    <a:pt x="47767" y="76741"/>
                    <a:pt x="51005" y="77789"/>
                    <a:pt x="51196" y="68931"/>
                  </a:cubicBezTo>
                  <a:cubicBezTo>
                    <a:pt x="51386" y="60072"/>
                    <a:pt x="63387" y="63501"/>
                    <a:pt x="60721" y="53500"/>
                  </a:cubicBezTo>
                  <a:lnTo>
                    <a:pt x="60721" y="53500"/>
                  </a:lnTo>
                  <a:lnTo>
                    <a:pt x="58530" y="51786"/>
                  </a:lnTo>
                  <a:cubicBezTo>
                    <a:pt x="58530" y="55310"/>
                    <a:pt x="56149" y="59882"/>
                    <a:pt x="54052" y="54929"/>
                  </a:cubicBezTo>
                  <a:cubicBezTo>
                    <a:pt x="51957" y="49976"/>
                    <a:pt x="30717" y="37688"/>
                    <a:pt x="46338" y="35879"/>
                  </a:cubicBezTo>
                  <a:lnTo>
                    <a:pt x="44813" y="33498"/>
                  </a:lnTo>
                  <a:cubicBezTo>
                    <a:pt x="38336" y="31211"/>
                    <a:pt x="34431" y="32545"/>
                    <a:pt x="36431" y="41403"/>
                  </a:cubicBezTo>
                  <a:cubicBezTo>
                    <a:pt x="30049" y="31078"/>
                    <a:pt x="25382" y="19744"/>
                    <a:pt x="22811" y="7876"/>
                  </a:cubicBezTo>
                  <a:cubicBezTo>
                    <a:pt x="20810" y="4646"/>
                    <a:pt x="18049" y="1884"/>
                    <a:pt x="14905" y="-221"/>
                  </a:cubicBezTo>
                  <a:cubicBezTo>
                    <a:pt x="13952" y="6066"/>
                    <a:pt x="13762" y="12924"/>
                    <a:pt x="5380" y="13971"/>
                  </a:cubicBezTo>
                  <a:cubicBezTo>
                    <a:pt x="6047" y="20610"/>
                    <a:pt x="3666" y="27192"/>
                    <a:pt x="-1097" y="31878"/>
                  </a:cubicBezTo>
                  <a:cubicBezTo>
                    <a:pt x="4427" y="39565"/>
                    <a:pt x="10428" y="46880"/>
                    <a:pt x="16905" y="53786"/>
                  </a:cubicBezTo>
                  <a:cubicBezTo>
                    <a:pt x="18334" y="49976"/>
                    <a:pt x="18524" y="45404"/>
                    <a:pt x="23191" y="43594"/>
                  </a:cubicBezTo>
                  <a:cubicBezTo>
                    <a:pt x="22144" y="36545"/>
                    <a:pt x="21192" y="29688"/>
                    <a:pt x="12048" y="28449"/>
                  </a:cubicBezTo>
                  <a:cubicBezTo>
                    <a:pt x="7761" y="27687"/>
                    <a:pt x="10047" y="20448"/>
                    <a:pt x="14334" y="22068"/>
                  </a:cubicBezTo>
                  <a:cubicBezTo>
                    <a:pt x="22144" y="20734"/>
                    <a:pt x="37003" y="49214"/>
                    <a:pt x="23859" y="43689"/>
                  </a:cubicBezTo>
                  <a:lnTo>
                    <a:pt x="23859" y="43689"/>
                  </a:lnTo>
                  <a:cubicBezTo>
                    <a:pt x="24620" y="48538"/>
                    <a:pt x="23763" y="53500"/>
                    <a:pt x="21573" y="57882"/>
                  </a:cubicBezTo>
                  <a:lnTo>
                    <a:pt x="21573" y="57882"/>
                  </a:lnTo>
                  <a:cubicBezTo>
                    <a:pt x="26145" y="63977"/>
                    <a:pt x="29383" y="71407"/>
                    <a:pt x="37860" y="73407"/>
                  </a:cubicBezTo>
                  <a:lnTo>
                    <a:pt x="37860" y="73407"/>
                  </a:lnTo>
                  <a:cubicBezTo>
                    <a:pt x="35955" y="67502"/>
                    <a:pt x="42718" y="62930"/>
                    <a:pt x="38908" y="570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140416" y="493242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484099" y="4150899"/>
              <a:ext cx="47574" cy="72097"/>
            </a:xfrm>
            <a:custGeom>
              <a:avLst/>
              <a:gdLst/>
              <a:ahLst/>
              <a:cxnLst/>
              <a:rect l="l" t="t" r="r" b="b"/>
              <a:pathLst>
                <a:path w="47574" h="72097" extrusionOk="0">
                  <a:moveTo>
                    <a:pt x="4758" y="70169"/>
                  </a:moveTo>
                  <a:cubicBezTo>
                    <a:pt x="14855" y="75503"/>
                    <a:pt x="20188" y="66359"/>
                    <a:pt x="28475" y="69407"/>
                  </a:cubicBezTo>
                  <a:cubicBezTo>
                    <a:pt x="33999" y="46833"/>
                    <a:pt x="40477" y="24449"/>
                    <a:pt x="46478" y="1875"/>
                  </a:cubicBezTo>
                  <a:lnTo>
                    <a:pt x="44382" y="-221"/>
                  </a:lnTo>
                  <a:cubicBezTo>
                    <a:pt x="30095" y="1875"/>
                    <a:pt x="38762" y="44832"/>
                    <a:pt x="21045" y="24830"/>
                  </a:cubicBezTo>
                  <a:cubicBezTo>
                    <a:pt x="17330" y="20925"/>
                    <a:pt x="16569" y="26163"/>
                    <a:pt x="14569" y="27687"/>
                  </a:cubicBezTo>
                  <a:lnTo>
                    <a:pt x="14569" y="27687"/>
                  </a:lnTo>
                  <a:lnTo>
                    <a:pt x="5044" y="35784"/>
                  </a:lnTo>
                  <a:cubicBezTo>
                    <a:pt x="5235" y="46547"/>
                    <a:pt x="-8673" y="64359"/>
                    <a:pt x="4758" y="70169"/>
                  </a:cubicBezTo>
                  <a:close/>
                  <a:moveTo>
                    <a:pt x="13045" y="37022"/>
                  </a:moveTo>
                  <a:cubicBezTo>
                    <a:pt x="16950" y="39022"/>
                    <a:pt x="16378" y="55500"/>
                    <a:pt x="13045" y="57596"/>
                  </a:cubicBezTo>
                  <a:cubicBezTo>
                    <a:pt x="7235" y="54643"/>
                    <a:pt x="6187" y="39308"/>
                    <a:pt x="13331" y="370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620198" y="2356728"/>
              <a:ext cx="45271" cy="75194"/>
            </a:xfrm>
            <a:custGeom>
              <a:avLst/>
              <a:gdLst/>
              <a:ahLst/>
              <a:cxnLst/>
              <a:rect l="l" t="t" r="r" b="b"/>
              <a:pathLst>
                <a:path w="45271" h="75194" extrusionOk="0">
                  <a:moveTo>
                    <a:pt x="16838" y="59924"/>
                  </a:moveTo>
                  <a:cubicBezTo>
                    <a:pt x="19887" y="66020"/>
                    <a:pt x="26363" y="61162"/>
                    <a:pt x="22743" y="55828"/>
                  </a:cubicBezTo>
                  <a:cubicBezTo>
                    <a:pt x="21315" y="51447"/>
                    <a:pt x="12552" y="46303"/>
                    <a:pt x="16458" y="41827"/>
                  </a:cubicBezTo>
                  <a:cubicBezTo>
                    <a:pt x="28173" y="45065"/>
                    <a:pt x="32745" y="61448"/>
                    <a:pt x="31602" y="74974"/>
                  </a:cubicBezTo>
                  <a:cubicBezTo>
                    <a:pt x="36651" y="70687"/>
                    <a:pt x="37222" y="65449"/>
                    <a:pt x="41127" y="63925"/>
                  </a:cubicBezTo>
                  <a:cubicBezTo>
                    <a:pt x="42175" y="64258"/>
                    <a:pt x="43222" y="64706"/>
                    <a:pt x="44175" y="65258"/>
                  </a:cubicBezTo>
                  <a:cubicBezTo>
                    <a:pt x="42270" y="43427"/>
                    <a:pt x="36651" y="22072"/>
                    <a:pt x="27601" y="2107"/>
                  </a:cubicBezTo>
                  <a:cubicBezTo>
                    <a:pt x="17029" y="16776"/>
                    <a:pt x="18076" y="-1989"/>
                    <a:pt x="10266" y="-83"/>
                  </a:cubicBezTo>
                  <a:cubicBezTo>
                    <a:pt x="3218" y="4774"/>
                    <a:pt x="17029" y="13633"/>
                    <a:pt x="8837" y="17157"/>
                  </a:cubicBezTo>
                  <a:cubicBezTo>
                    <a:pt x="646" y="20681"/>
                    <a:pt x="2361" y="11537"/>
                    <a:pt x="-688" y="8108"/>
                  </a:cubicBezTo>
                  <a:cubicBezTo>
                    <a:pt x="-3735" y="27158"/>
                    <a:pt x="11314" y="19824"/>
                    <a:pt x="9505" y="28015"/>
                  </a:cubicBezTo>
                  <a:cubicBezTo>
                    <a:pt x="-1163" y="36683"/>
                    <a:pt x="7313" y="45256"/>
                    <a:pt x="9505" y="53923"/>
                  </a:cubicBezTo>
                  <a:lnTo>
                    <a:pt x="9505" y="53923"/>
                  </a:lnTo>
                  <a:cubicBezTo>
                    <a:pt x="13314" y="54209"/>
                    <a:pt x="14267" y="58114"/>
                    <a:pt x="16838" y="599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6058566" y="2927123"/>
              <a:ext cx="49815" cy="62393"/>
            </a:xfrm>
            <a:custGeom>
              <a:avLst/>
              <a:gdLst/>
              <a:ahLst/>
              <a:cxnLst/>
              <a:rect l="l" t="t" r="r" b="b"/>
              <a:pathLst>
                <a:path w="49815" h="62393" extrusionOk="0">
                  <a:moveTo>
                    <a:pt x="34147" y="57219"/>
                  </a:moveTo>
                  <a:cubicBezTo>
                    <a:pt x="35670" y="47694"/>
                    <a:pt x="39100" y="45694"/>
                    <a:pt x="48719" y="44075"/>
                  </a:cubicBezTo>
                  <a:cubicBezTo>
                    <a:pt x="39194" y="32740"/>
                    <a:pt x="35385" y="18452"/>
                    <a:pt x="24336" y="8451"/>
                  </a:cubicBezTo>
                  <a:cubicBezTo>
                    <a:pt x="19096" y="12547"/>
                    <a:pt x="16620" y="10928"/>
                    <a:pt x="16620" y="4641"/>
                  </a:cubicBezTo>
                  <a:cubicBezTo>
                    <a:pt x="3571" y="-4122"/>
                    <a:pt x="9382" y="-312"/>
                    <a:pt x="2618" y="10261"/>
                  </a:cubicBezTo>
                  <a:lnTo>
                    <a:pt x="2618" y="10261"/>
                  </a:lnTo>
                  <a:cubicBezTo>
                    <a:pt x="46" y="14547"/>
                    <a:pt x="2618" y="19786"/>
                    <a:pt x="-1097" y="24263"/>
                  </a:cubicBezTo>
                  <a:lnTo>
                    <a:pt x="12811" y="42265"/>
                  </a:lnTo>
                  <a:cubicBezTo>
                    <a:pt x="17096" y="36931"/>
                    <a:pt x="10525" y="27216"/>
                    <a:pt x="15858" y="24167"/>
                  </a:cubicBezTo>
                  <a:cubicBezTo>
                    <a:pt x="20716" y="30168"/>
                    <a:pt x="20144" y="46932"/>
                    <a:pt x="20811" y="55886"/>
                  </a:cubicBezTo>
                  <a:lnTo>
                    <a:pt x="24812" y="62172"/>
                  </a:lnTo>
                  <a:cubicBezTo>
                    <a:pt x="28621" y="61791"/>
                    <a:pt x="33194" y="62744"/>
                    <a:pt x="34147" y="57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6943439" y="4546377"/>
              <a:ext cx="46005" cy="80104"/>
            </a:xfrm>
            <a:custGeom>
              <a:avLst/>
              <a:gdLst/>
              <a:ahLst/>
              <a:cxnLst/>
              <a:rect l="l" t="t" r="r" b="b"/>
              <a:pathLst>
                <a:path w="46005" h="80104" extrusionOk="0">
                  <a:moveTo>
                    <a:pt x="40718" y="37784"/>
                  </a:moveTo>
                  <a:cubicBezTo>
                    <a:pt x="34813" y="26259"/>
                    <a:pt x="33765" y="10828"/>
                    <a:pt x="24716" y="1970"/>
                  </a:cubicBezTo>
                  <a:lnTo>
                    <a:pt x="25383" y="-221"/>
                  </a:lnTo>
                  <a:cubicBezTo>
                    <a:pt x="17096" y="1113"/>
                    <a:pt x="15858" y="10352"/>
                    <a:pt x="15858" y="17019"/>
                  </a:cubicBezTo>
                  <a:cubicBezTo>
                    <a:pt x="16810" y="17724"/>
                    <a:pt x="17667" y="18601"/>
                    <a:pt x="18335" y="19591"/>
                  </a:cubicBezTo>
                  <a:lnTo>
                    <a:pt x="19001" y="17877"/>
                  </a:lnTo>
                  <a:cubicBezTo>
                    <a:pt x="24145" y="15972"/>
                    <a:pt x="27574" y="18353"/>
                    <a:pt x="26431" y="23210"/>
                  </a:cubicBezTo>
                  <a:cubicBezTo>
                    <a:pt x="22334" y="33212"/>
                    <a:pt x="31765" y="48357"/>
                    <a:pt x="24050" y="55405"/>
                  </a:cubicBezTo>
                  <a:cubicBezTo>
                    <a:pt x="16240" y="52262"/>
                    <a:pt x="24716" y="36355"/>
                    <a:pt x="13000" y="33878"/>
                  </a:cubicBezTo>
                  <a:lnTo>
                    <a:pt x="14048" y="31021"/>
                  </a:lnTo>
                  <a:cubicBezTo>
                    <a:pt x="3952" y="31021"/>
                    <a:pt x="2714" y="44261"/>
                    <a:pt x="-1097" y="50928"/>
                  </a:cubicBezTo>
                  <a:cubicBezTo>
                    <a:pt x="-1097" y="53024"/>
                    <a:pt x="-1097" y="55024"/>
                    <a:pt x="-525" y="57024"/>
                  </a:cubicBezTo>
                  <a:cubicBezTo>
                    <a:pt x="809" y="55405"/>
                    <a:pt x="2046" y="53643"/>
                    <a:pt x="3095" y="51785"/>
                  </a:cubicBezTo>
                  <a:cubicBezTo>
                    <a:pt x="4523" y="59501"/>
                    <a:pt x="3095" y="68073"/>
                    <a:pt x="11096" y="73598"/>
                  </a:cubicBezTo>
                  <a:cubicBezTo>
                    <a:pt x="19573" y="56072"/>
                    <a:pt x="20621" y="75027"/>
                    <a:pt x="23383" y="79884"/>
                  </a:cubicBezTo>
                  <a:lnTo>
                    <a:pt x="23383" y="79884"/>
                  </a:lnTo>
                  <a:cubicBezTo>
                    <a:pt x="32718" y="68521"/>
                    <a:pt x="39957" y="55624"/>
                    <a:pt x="44909" y="41784"/>
                  </a:cubicBezTo>
                  <a:lnTo>
                    <a:pt x="40814" y="3778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500039" y="4075461"/>
              <a:ext cx="35686" cy="105784"/>
            </a:xfrm>
            <a:custGeom>
              <a:avLst/>
              <a:gdLst/>
              <a:ahLst/>
              <a:cxnLst/>
              <a:rect l="l" t="t" r="r" b="b"/>
              <a:pathLst>
                <a:path w="35686" h="105784" extrusionOk="0">
                  <a:moveTo>
                    <a:pt x="7107" y="92934"/>
                  </a:moveTo>
                  <a:cubicBezTo>
                    <a:pt x="820" y="92934"/>
                    <a:pt x="-1276" y="97315"/>
                    <a:pt x="-1085" y="103125"/>
                  </a:cubicBezTo>
                  <a:cubicBezTo>
                    <a:pt x="915" y="101601"/>
                    <a:pt x="1677" y="96363"/>
                    <a:pt x="5392" y="100268"/>
                  </a:cubicBezTo>
                  <a:cubicBezTo>
                    <a:pt x="23108" y="120270"/>
                    <a:pt x="14917" y="77313"/>
                    <a:pt x="28727" y="75217"/>
                  </a:cubicBezTo>
                  <a:cubicBezTo>
                    <a:pt x="32633" y="69026"/>
                    <a:pt x="27299" y="61977"/>
                    <a:pt x="30156" y="56167"/>
                  </a:cubicBezTo>
                  <a:cubicBezTo>
                    <a:pt x="39681" y="39593"/>
                    <a:pt x="6344" y="25306"/>
                    <a:pt x="29490" y="13971"/>
                  </a:cubicBezTo>
                  <a:cubicBezTo>
                    <a:pt x="39872" y="8161"/>
                    <a:pt x="32062" y="4446"/>
                    <a:pt x="26632" y="-221"/>
                  </a:cubicBezTo>
                  <a:cubicBezTo>
                    <a:pt x="18345" y="16734"/>
                    <a:pt x="13392" y="34831"/>
                    <a:pt x="6344" y="52167"/>
                  </a:cubicBezTo>
                  <a:cubicBezTo>
                    <a:pt x="5105" y="55215"/>
                    <a:pt x="4915" y="58072"/>
                    <a:pt x="8725" y="59596"/>
                  </a:cubicBezTo>
                  <a:cubicBezTo>
                    <a:pt x="14440" y="68264"/>
                    <a:pt x="24918" y="92172"/>
                    <a:pt x="7107" y="929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684519" y="2514876"/>
              <a:ext cx="52523" cy="64017"/>
            </a:xfrm>
            <a:custGeom>
              <a:avLst/>
              <a:gdLst/>
              <a:ahLst/>
              <a:cxnLst/>
              <a:rect l="l" t="t" r="r" b="b"/>
              <a:pathLst>
                <a:path w="52523" h="64017" extrusionOk="0">
                  <a:moveTo>
                    <a:pt x="31479" y="60558"/>
                  </a:moveTo>
                  <a:cubicBezTo>
                    <a:pt x="35003" y="62177"/>
                    <a:pt x="35385" y="58176"/>
                    <a:pt x="36909" y="56367"/>
                  </a:cubicBezTo>
                  <a:cubicBezTo>
                    <a:pt x="42338" y="53604"/>
                    <a:pt x="46434" y="61891"/>
                    <a:pt x="50815" y="52747"/>
                  </a:cubicBezTo>
                  <a:cubicBezTo>
                    <a:pt x="56149" y="46461"/>
                    <a:pt x="25097" y="-2783"/>
                    <a:pt x="16810" y="-117"/>
                  </a:cubicBezTo>
                  <a:cubicBezTo>
                    <a:pt x="19668" y="5979"/>
                    <a:pt x="21288" y="22743"/>
                    <a:pt x="11763" y="11409"/>
                  </a:cubicBezTo>
                  <a:cubicBezTo>
                    <a:pt x="4715" y="4741"/>
                    <a:pt x="-715" y="16647"/>
                    <a:pt x="-1097" y="22553"/>
                  </a:cubicBezTo>
                  <a:lnTo>
                    <a:pt x="-1097" y="22553"/>
                  </a:lnTo>
                  <a:cubicBezTo>
                    <a:pt x="-1097" y="23125"/>
                    <a:pt x="-1097" y="23696"/>
                    <a:pt x="-1097" y="24267"/>
                  </a:cubicBezTo>
                  <a:cubicBezTo>
                    <a:pt x="9857" y="20076"/>
                    <a:pt x="7476" y="33792"/>
                    <a:pt x="14049" y="37983"/>
                  </a:cubicBezTo>
                  <a:cubicBezTo>
                    <a:pt x="18716" y="41317"/>
                    <a:pt x="18430" y="44746"/>
                    <a:pt x="14049" y="48366"/>
                  </a:cubicBezTo>
                  <a:cubicBezTo>
                    <a:pt x="16716" y="53976"/>
                    <a:pt x="20145" y="59176"/>
                    <a:pt x="24336" y="63796"/>
                  </a:cubicBezTo>
                  <a:cubicBezTo>
                    <a:pt x="27384" y="60177"/>
                    <a:pt x="24336" y="54271"/>
                    <a:pt x="28336" y="50175"/>
                  </a:cubicBezTo>
                  <a:cubicBezTo>
                    <a:pt x="30813" y="54557"/>
                    <a:pt x="27669" y="58843"/>
                    <a:pt x="31479" y="605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6198841" y="3369468"/>
              <a:ext cx="36984" cy="109347"/>
            </a:xfrm>
            <a:custGeom>
              <a:avLst/>
              <a:gdLst/>
              <a:ahLst/>
              <a:cxnLst/>
              <a:rect l="l" t="t" r="r" b="b"/>
              <a:pathLst>
                <a:path w="36984" h="109347" extrusionOk="0">
                  <a:moveTo>
                    <a:pt x="31602" y="45404"/>
                  </a:moveTo>
                  <a:cubicBezTo>
                    <a:pt x="31602" y="35117"/>
                    <a:pt x="22077" y="26354"/>
                    <a:pt x="25602" y="15495"/>
                  </a:cubicBezTo>
                  <a:lnTo>
                    <a:pt x="22649" y="23782"/>
                  </a:lnTo>
                  <a:lnTo>
                    <a:pt x="19601" y="17591"/>
                  </a:lnTo>
                  <a:cubicBezTo>
                    <a:pt x="17315" y="38451"/>
                    <a:pt x="18839" y="39403"/>
                    <a:pt x="31602" y="45404"/>
                  </a:cubicBezTo>
                  <a:cubicBezTo>
                    <a:pt x="29887" y="51500"/>
                    <a:pt x="28840" y="59025"/>
                    <a:pt x="19601" y="50547"/>
                  </a:cubicBezTo>
                  <a:cubicBezTo>
                    <a:pt x="17505" y="57691"/>
                    <a:pt x="24554" y="71502"/>
                    <a:pt x="13505" y="72264"/>
                  </a:cubicBezTo>
                  <a:cubicBezTo>
                    <a:pt x="3980" y="54167"/>
                    <a:pt x="23030" y="18734"/>
                    <a:pt x="5790" y="1684"/>
                  </a:cubicBezTo>
                  <a:cubicBezTo>
                    <a:pt x="6170" y="1103"/>
                    <a:pt x="6361" y="455"/>
                    <a:pt x="6456" y="-221"/>
                  </a:cubicBezTo>
                  <a:cubicBezTo>
                    <a:pt x="-6212" y="24639"/>
                    <a:pt x="1218" y="63597"/>
                    <a:pt x="-211" y="92552"/>
                  </a:cubicBezTo>
                  <a:cubicBezTo>
                    <a:pt x="837" y="91581"/>
                    <a:pt x="2266" y="91038"/>
                    <a:pt x="3694" y="91028"/>
                  </a:cubicBezTo>
                  <a:cubicBezTo>
                    <a:pt x="4170" y="93495"/>
                    <a:pt x="5504" y="95686"/>
                    <a:pt x="7599" y="97125"/>
                  </a:cubicBezTo>
                  <a:lnTo>
                    <a:pt x="7599" y="97125"/>
                  </a:lnTo>
                  <a:cubicBezTo>
                    <a:pt x="9314" y="93219"/>
                    <a:pt x="10362" y="83218"/>
                    <a:pt x="15981" y="84837"/>
                  </a:cubicBezTo>
                  <a:cubicBezTo>
                    <a:pt x="21601" y="86457"/>
                    <a:pt x="13409" y="89885"/>
                    <a:pt x="14457" y="93410"/>
                  </a:cubicBezTo>
                  <a:cubicBezTo>
                    <a:pt x="15220" y="95953"/>
                    <a:pt x="14934" y="98725"/>
                    <a:pt x="13600" y="101030"/>
                  </a:cubicBezTo>
                  <a:cubicBezTo>
                    <a:pt x="23125" y="97125"/>
                    <a:pt x="26554" y="104459"/>
                    <a:pt x="31698" y="109126"/>
                  </a:cubicBezTo>
                  <a:lnTo>
                    <a:pt x="31698" y="109126"/>
                  </a:lnTo>
                  <a:cubicBezTo>
                    <a:pt x="38746" y="98458"/>
                    <a:pt x="11695" y="83313"/>
                    <a:pt x="26363" y="77312"/>
                  </a:cubicBezTo>
                  <a:cubicBezTo>
                    <a:pt x="33888" y="75312"/>
                    <a:pt x="29887" y="66264"/>
                    <a:pt x="35888" y="63216"/>
                  </a:cubicBezTo>
                  <a:cubicBezTo>
                    <a:pt x="35888" y="57977"/>
                    <a:pt x="35888" y="52643"/>
                    <a:pt x="35888" y="474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885307" y="3223831"/>
              <a:ext cx="73535" cy="62188"/>
            </a:xfrm>
            <a:custGeom>
              <a:avLst/>
              <a:gdLst/>
              <a:ahLst/>
              <a:cxnLst/>
              <a:rect l="l" t="t" r="r" b="b"/>
              <a:pathLst>
                <a:path w="73535" h="62188" extrusionOk="0">
                  <a:moveTo>
                    <a:pt x="3475" y="47880"/>
                  </a:moveTo>
                  <a:cubicBezTo>
                    <a:pt x="7381" y="46642"/>
                    <a:pt x="8619" y="48642"/>
                    <a:pt x="8999" y="51976"/>
                  </a:cubicBezTo>
                  <a:cubicBezTo>
                    <a:pt x="19478" y="44261"/>
                    <a:pt x="21096" y="56548"/>
                    <a:pt x="26716" y="59787"/>
                  </a:cubicBezTo>
                  <a:lnTo>
                    <a:pt x="25097" y="61215"/>
                  </a:lnTo>
                  <a:cubicBezTo>
                    <a:pt x="31669" y="64454"/>
                    <a:pt x="37099" y="56548"/>
                    <a:pt x="34050" y="50643"/>
                  </a:cubicBezTo>
                  <a:cubicBezTo>
                    <a:pt x="33002" y="51976"/>
                    <a:pt x="34050" y="54643"/>
                    <a:pt x="32527" y="55786"/>
                  </a:cubicBezTo>
                  <a:cubicBezTo>
                    <a:pt x="25192" y="54072"/>
                    <a:pt x="28907" y="35688"/>
                    <a:pt x="33193" y="36736"/>
                  </a:cubicBezTo>
                  <a:cubicBezTo>
                    <a:pt x="39860" y="41213"/>
                    <a:pt x="40718" y="33022"/>
                    <a:pt x="44718" y="31688"/>
                  </a:cubicBezTo>
                  <a:lnTo>
                    <a:pt x="40528" y="21306"/>
                  </a:lnTo>
                  <a:cubicBezTo>
                    <a:pt x="54910" y="24544"/>
                    <a:pt x="89391" y="9780"/>
                    <a:pt x="62434" y="-221"/>
                  </a:cubicBezTo>
                  <a:cubicBezTo>
                    <a:pt x="39860" y="12228"/>
                    <a:pt x="18620" y="26878"/>
                    <a:pt x="-1097" y="43499"/>
                  </a:cubicBezTo>
                  <a:cubicBezTo>
                    <a:pt x="-526" y="46356"/>
                    <a:pt x="-49" y="49118"/>
                    <a:pt x="3475" y="478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989009" y="4322159"/>
              <a:ext cx="35992" cy="96980"/>
            </a:xfrm>
            <a:custGeom>
              <a:avLst/>
              <a:gdLst/>
              <a:ahLst/>
              <a:cxnLst/>
              <a:rect l="l" t="t" r="r" b="b"/>
              <a:pathLst>
                <a:path w="35992" h="96980" extrusionOk="0">
                  <a:moveTo>
                    <a:pt x="17818" y="29211"/>
                  </a:moveTo>
                  <a:cubicBezTo>
                    <a:pt x="29152" y="31212"/>
                    <a:pt x="20103" y="53310"/>
                    <a:pt x="24104" y="62358"/>
                  </a:cubicBezTo>
                  <a:cubicBezTo>
                    <a:pt x="25057" y="67502"/>
                    <a:pt x="24104" y="71883"/>
                    <a:pt x="17056" y="71122"/>
                  </a:cubicBezTo>
                  <a:cubicBezTo>
                    <a:pt x="9531" y="72169"/>
                    <a:pt x="8579" y="81789"/>
                    <a:pt x="1339" y="83123"/>
                  </a:cubicBezTo>
                  <a:lnTo>
                    <a:pt x="1339" y="80265"/>
                  </a:lnTo>
                  <a:cubicBezTo>
                    <a:pt x="-1614" y="82809"/>
                    <a:pt x="-1899" y="87257"/>
                    <a:pt x="577" y="90210"/>
                  </a:cubicBezTo>
                  <a:cubicBezTo>
                    <a:pt x="863" y="90467"/>
                    <a:pt x="1053" y="90705"/>
                    <a:pt x="1339" y="90933"/>
                  </a:cubicBezTo>
                  <a:cubicBezTo>
                    <a:pt x="1339" y="89028"/>
                    <a:pt x="1339" y="87219"/>
                    <a:pt x="1339" y="85314"/>
                  </a:cubicBezTo>
                  <a:cubicBezTo>
                    <a:pt x="3244" y="88171"/>
                    <a:pt x="5150" y="91029"/>
                    <a:pt x="9149" y="90933"/>
                  </a:cubicBezTo>
                  <a:cubicBezTo>
                    <a:pt x="2292" y="74931"/>
                    <a:pt x="28199" y="111984"/>
                    <a:pt x="34772" y="89028"/>
                  </a:cubicBezTo>
                  <a:cubicBezTo>
                    <a:pt x="35534" y="59072"/>
                    <a:pt x="32771" y="29126"/>
                    <a:pt x="26770" y="-221"/>
                  </a:cubicBezTo>
                  <a:cubicBezTo>
                    <a:pt x="19913" y="7494"/>
                    <a:pt x="25152" y="19686"/>
                    <a:pt x="17245" y="26925"/>
                  </a:cubicBezTo>
                  <a:cubicBezTo>
                    <a:pt x="16675" y="27116"/>
                    <a:pt x="17341" y="29211"/>
                    <a:pt x="17818" y="29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308853" y="2271331"/>
              <a:ext cx="83343" cy="54197"/>
            </a:xfrm>
            <a:custGeom>
              <a:avLst/>
              <a:gdLst/>
              <a:ahLst/>
              <a:cxnLst/>
              <a:rect l="l" t="t" r="r" b="b"/>
              <a:pathLst>
                <a:path w="83343" h="54197" extrusionOk="0">
                  <a:moveTo>
                    <a:pt x="75770" y="-221"/>
                  </a:moveTo>
                  <a:cubicBezTo>
                    <a:pt x="66245" y="1875"/>
                    <a:pt x="75770" y="12162"/>
                    <a:pt x="70150" y="17972"/>
                  </a:cubicBezTo>
                  <a:cubicBezTo>
                    <a:pt x="62054" y="3494"/>
                    <a:pt x="56625" y="14352"/>
                    <a:pt x="50434" y="19782"/>
                  </a:cubicBezTo>
                  <a:lnTo>
                    <a:pt x="50434" y="19782"/>
                  </a:lnTo>
                  <a:cubicBezTo>
                    <a:pt x="32146" y="8066"/>
                    <a:pt x="18335" y="35403"/>
                    <a:pt x="-1097" y="32069"/>
                  </a:cubicBezTo>
                  <a:cubicBezTo>
                    <a:pt x="999" y="39308"/>
                    <a:pt x="3000" y="46642"/>
                    <a:pt x="5095" y="53976"/>
                  </a:cubicBezTo>
                  <a:lnTo>
                    <a:pt x="5095" y="53976"/>
                  </a:lnTo>
                  <a:cubicBezTo>
                    <a:pt x="12905" y="50814"/>
                    <a:pt x="20811" y="48109"/>
                    <a:pt x="28907" y="45880"/>
                  </a:cubicBezTo>
                  <a:cubicBezTo>
                    <a:pt x="26906" y="42070"/>
                    <a:pt x="19382" y="35212"/>
                    <a:pt x="24050" y="31688"/>
                  </a:cubicBezTo>
                  <a:cubicBezTo>
                    <a:pt x="28717" y="28164"/>
                    <a:pt x="28335" y="35879"/>
                    <a:pt x="30812" y="37784"/>
                  </a:cubicBezTo>
                  <a:cubicBezTo>
                    <a:pt x="35099" y="23592"/>
                    <a:pt x="35956" y="48071"/>
                    <a:pt x="46433" y="37784"/>
                  </a:cubicBezTo>
                  <a:cubicBezTo>
                    <a:pt x="46433" y="31688"/>
                    <a:pt x="40146" y="29116"/>
                    <a:pt x="38718" y="22734"/>
                  </a:cubicBezTo>
                  <a:cubicBezTo>
                    <a:pt x="48243" y="34831"/>
                    <a:pt x="62531" y="16448"/>
                    <a:pt x="64531" y="28068"/>
                  </a:cubicBezTo>
                  <a:cubicBezTo>
                    <a:pt x="70818" y="25382"/>
                    <a:pt x="76723" y="21963"/>
                    <a:pt x="82247" y="17877"/>
                  </a:cubicBezTo>
                  <a:cubicBezTo>
                    <a:pt x="79866" y="12352"/>
                    <a:pt x="82913" y="732"/>
                    <a:pt x="7577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507956" y="3434143"/>
              <a:ext cx="59721" cy="55244"/>
            </a:xfrm>
            <a:custGeom>
              <a:avLst/>
              <a:gdLst/>
              <a:ahLst/>
              <a:cxnLst/>
              <a:rect l="l" t="t" r="r" b="b"/>
              <a:pathLst>
                <a:path w="59721" h="55244" extrusionOk="0">
                  <a:moveTo>
                    <a:pt x="20239" y="32069"/>
                  </a:moveTo>
                  <a:cubicBezTo>
                    <a:pt x="18429" y="27878"/>
                    <a:pt x="19001" y="23496"/>
                    <a:pt x="23573" y="22544"/>
                  </a:cubicBezTo>
                  <a:cubicBezTo>
                    <a:pt x="35860" y="23592"/>
                    <a:pt x="23573" y="51119"/>
                    <a:pt x="40623" y="51119"/>
                  </a:cubicBezTo>
                  <a:cubicBezTo>
                    <a:pt x="42147" y="46261"/>
                    <a:pt x="37385" y="36831"/>
                    <a:pt x="43861" y="35593"/>
                  </a:cubicBezTo>
                  <a:cubicBezTo>
                    <a:pt x="48528" y="35593"/>
                    <a:pt x="45671" y="45118"/>
                    <a:pt x="48719" y="49023"/>
                  </a:cubicBezTo>
                  <a:lnTo>
                    <a:pt x="56624" y="55024"/>
                  </a:lnTo>
                  <a:lnTo>
                    <a:pt x="56624" y="55024"/>
                  </a:lnTo>
                  <a:cubicBezTo>
                    <a:pt x="59673" y="52167"/>
                    <a:pt x="54243" y="47690"/>
                    <a:pt x="58625" y="45499"/>
                  </a:cubicBezTo>
                  <a:cubicBezTo>
                    <a:pt x="57387" y="41308"/>
                    <a:pt x="50529" y="45499"/>
                    <a:pt x="50243" y="39212"/>
                  </a:cubicBezTo>
                  <a:cubicBezTo>
                    <a:pt x="49671" y="25401"/>
                    <a:pt x="40718" y="15019"/>
                    <a:pt x="34527" y="3875"/>
                  </a:cubicBezTo>
                  <a:cubicBezTo>
                    <a:pt x="25002" y="10828"/>
                    <a:pt x="18335" y="3303"/>
                    <a:pt x="10810" y="-221"/>
                  </a:cubicBezTo>
                  <a:cubicBezTo>
                    <a:pt x="10810" y="7780"/>
                    <a:pt x="4618" y="7685"/>
                    <a:pt x="-1097" y="7685"/>
                  </a:cubicBezTo>
                  <a:lnTo>
                    <a:pt x="20810" y="43403"/>
                  </a:lnTo>
                  <a:cubicBezTo>
                    <a:pt x="23573" y="38736"/>
                    <a:pt x="21764" y="35498"/>
                    <a:pt x="20239" y="320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155275" y="4937664"/>
              <a:ext cx="74771" cy="86581"/>
            </a:xfrm>
            <a:custGeom>
              <a:avLst/>
              <a:gdLst/>
              <a:ahLst/>
              <a:cxnLst/>
              <a:rect l="l" t="t" r="r" b="b"/>
              <a:pathLst>
                <a:path w="74771" h="86581" extrusionOk="0">
                  <a:moveTo>
                    <a:pt x="49672" y="56262"/>
                  </a:moveTo>
                  <a:cubicBezTo>
                    <a:pt x="59197" y="56262"/>
                    <a:pt x="55958" y="61310"/>
                    <a:pt x="53863" y="65120"/>
                  </a:cubicBezTo>
                  <a:cubicBezTo>
                    <a:pt x="56339" y="70359"/>
                    <a:pt x="62531" y="58453"/>
                    <a:pt x="63388" y="68359"/>
                  </a:cubicBezTo>
                  <a:cubicBezTo>
                    <a:pt x="63388" y="72550"/>
                    <a:pt x="59197" y="78456"/>
                    <a:pt x="65578" y="80360"/>
                  </a:cubicBezTo>
                  <a:cubicBezTo>
                    <a:pt x="71961" y="82265"/>
                    <a:pt x="68817" y="72931"/>
                    <a:pt x="73674" y="72169"/>
                  </a:cubicBezTo>
                  <a:cubicBezTo>
                    <a:pt x="69675" y="65692"/>
                    <a:pt x="67674" y="57691"/>
                    <a:pt x="59673" y="54262"/>
                  </a:cubicBezTo>
                  <a:cubicBezTo>
                    <a:pt x="56339" y="53833"/>
                    <a:pt x="53006" y="54538"/>
                    <a:pt x="50148" y="56262"/>
                  </a:cubicBezTo>
                  <a:lnTo>
                    <a:pt x="50148" y="56262"/>
                  </a:lnTo>
                  <a:lnTo>
                    <a:pt x="46528" y="62072"/>
                  </a:lnTo>
                  <a:lnTo>
                    <a:pt x="40242" y="50166"/>
                  </a:lnTo>
                  <a:cubicBezTo>
                    <a:pt x="39766" y="53595"/>
                    <a:pt x="42813" y="57119"/>
                    <a:pt x="40242" y="60643"/>
                  </a:cubicBezTo>
                  <a:cubicBezTo>
                    <a:pt x="29669" y="57024"/>
                    <a:pt x="37860" y="41593"/>
                    <a:pt x="25954" y="37784"/>
                  </a:cubicBezTo>
                  <a:cubicBezTo>
                    <a:pt x="24145" y="37308"/>
                    <a:pt x="24622" y="33593"/>
                    <a:pt x="25954" y="31497"/>
                  </a:cubicBezTo>
                  <a:cubicBezTo>
                    <a:pt x="31003" y="26544"/>
                    <a:pt x="45004" y="33117"/>
                    <a:pt x="40432" y="42260"/>
                  </a:cubicBezTo>
                  <a:cubicBezTo>
                    <a:pt x="45576" y="39879"/>
                    <a:pt x="44052" y="34069"/>
                    <a:pt x="46433" y="30354"/>
                  </a:cubicBezTo>
                  <a:lnTo>
                    <a:pt x="46433" y="30354"/>
                  </a:lnTo>
                  <a:cubicBezTo>
                    <a:pt x="39099" y="21200"/>
                    <a:pt x="31098" y="12552"/>
                    <a:pt x="22621" y="4446"/>
                  </a:cubicBezTo>
                  <a:lnTo>
                    <a:pt x="22621" y="4446"/>
                  </a:lnTo>
                  <a:cubicBezTo>
                    <a:pt x="24811" y="13971"/>
                    <a:pt x="12429" y="11875"/>
                    <a:pt x="13096" y="19877"/>
                  </a:cubicBezTo>
                  <a:cubicBezTo>
                    <a:pt x="13763" y="27878"/>
                    <a:pt x="9667" y="27687"/>
                    <a:pt x="5095" y="22449"/>
                  </a:cubicBezTo>
                  <a:cubicBezTo>
                    <a:pt x="6524" y="14952"/>
                    <a:pt x="6524" y="7275"/>
                    <a:pt x="5095" y="-221"/>
                  </a:cubicBezTo>
                  <a:lnTo>
                    <a:pt x="-1097" y="4542"/>
                  </a:lnTo>
                  <a:cubicBezTo>
                    <a:pt x="-429" y="5875"/>
                    <a:pt x="237" y="7208"/>
                    <a:pt x="809" y="8542"/>
                  </a:cubicBezTo>
                  <a:cubicBezTo>
                    <a:pt x="5095" y="14447"/>
                    <a:pt x="-1668" y="19019"/>
                    <a:pt x="-1001" y="24544"/>
                  </a:cubicBezTo>
                  <a:lnTo>
                    <a:pt x="4809" y="22449"/>
                  </a:lnTo>
                  <a:lnTo>
                    <a:pt x="4809" y="22449"/>
                  </a:lnTo>
                  <a:cubicBezTo>
                    <a:pt x="2428" y="34831"/>
                    <a:pt x="9476" y="42165"/>
                    <a:pt x="18716" y="48261"/>
                  </a:cubicBezTo>
                  <a:lnTo>
                    <a:pt x="18716" y="48261"/>
                  </a:lnTo>
                  <a:cubicBezTo>
                    <a:pt x="3000" y="22925"/>
                    <a:pt x="31479" y="38736"/>
                    <a:pt x="18716" y="48261"/>
                  </a:cubicBezTo>
                  <a:cubicBezTo>
                    <a:pt x="27860" y="62129"/>
                    <a:pt x="38528" y="74902"/>
                    <a:pt x="50529" y="86361"/>
                  </a:cubicBezTo>
                  <a:cubicBezTo>
                    <a:pt x="43004" y="76169"/>
                    <a:pt x="48910" y="66168"/>
                    <a:pt x="49672" y="56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5421820" y="2166080"/>
              <a:ext cx="47434" cy="77628"/>
            </a:xfrm>
            <a:custGeom>
              <a:avLst/>
              <a:gdLst/>
              <a:ahLst/>
              <a:cxnLst/>
              <a:rect l="l" t="t" r="r" b="b"/>
              <a:pathLst>
                <a:path w="47434" h="77628" extrusionOk="0">
                  <a:moveTo>
                    <a:pt x="38337" y="12352"/>
                  </a:moveTo>
                  <a:cubicBezTo>
                    <a:pt x="37289" y="5970"/>
                    <a:pt x="31575" y="2827"/>
                    <a:pt x="26812" y="-221"/>
                  </a:cubicBezTo>
                  <a:cubicBezTo>
                    <a:pt x="17287" y="18829"/>
                    <a:pt x="13286" y="42737"/>
                    <a:pt x="-1097" y="59596"/>
                  </a:cubicBezTo>
                  <a:cubicBezTo>
                    <a:pt x="4238" y="65502"/>
                    <a:pt x="9476" y="71217"/>
                    <a:pt x="14715" y="77408"/>
                  </a:cubicBezTo>
                  <a:cubicBezTo>
                    <a:pt x="17192" y="75893"/>
                    <a:pt x="19287" y="73674"/>
                    <a:pt x="20525" y="71026"/>
                  </a:cubicBezTo>
                  <a:cubicBezTo>
                    <a:pt x="18144" y="70264"/>
                    <a:pt x="20525" y="65406"/>
                    <a:pt x="15477" y="66359"/>
                  </a:cubicBezTo>
                  <a:cubicBezTo>
                    <a:pt x="8619" y="67692"/>
                    <a:pt x="9190" y="61310"/>
                    <a:pt x="9571" y="58072"/>
                  </a:cubicBezTo>
                  <a:cubicBezTo>
                    <a:pt x="10239" y="52643"/>
                    <a:pt x="16524" y="51976"/>
                    <a:pt x="20335" y="51404"/>
                  </a:cubicBezTo>
                  <a:cubicBezTo>
                    <a:pt x="27097" y="51404"/>
                    <a:pt x="22145" y="61406"/>
                    <a:pt x="23097" y="65692"/>
                  </a:cubicBezTo>
                  <a:lnTo>
                    <a:pt x="23097" y="65692"/>
                  </a:lnTo>
                  <a:cubicBezTo>
                    <a:pt x="26907" y="60148"/>
                    <a:pt x="30050" y="54205"/>
                    <a:pt x="32622" y="47976"/>
                  </a:cubicBezTo>
                  <a:cubicBezTo>
                    <a:pt x="29289" y="40898"/>
                    <a:pt x="29574" y="32688"/>
                    <a:pt x="33193" y="25782"/>
                  </a:cubicBezTo>
                  <a:cubicBezTo>
                    <a:pt x="38051" y="29307"/>
                    <a:pt x="35574" y="34164"/>
                    <a:pt x="36813" y="37879"/>
                  </a:cubicBezTo>
                  <a:cubicBezTo>
                    <a:pt x="40718" y="30107"/>
                    <a:pt x="43861" y="22010"/>
                    <a:pt x="46338" y="13685"/>
                  </a:cubicBezTo>
                  <a:cubicBezTo>
                    <a:pt x="43386" y="17877"/>
                    <a:pt x="40242" y="21686"/>
                    <a:pt x="38337" y="12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5799772" y="3592925"/>
              <a:ext cx="46289" cy="70530"/>
            </a:xfrm>
            <a:custGeom>
              <a:avLst/>
              <a:gdLst/>
              <a:ahLst/>
              <a:cxnLst/>
              <a:rect l="l" t="t" r="r" b="b"/>
              <a:pathLst>
                <a:path w="46289" h="70530" extrusionOk="0">
                  <a:moveTo>
                    <a:pt x="29097" y="66645"/>
                  </a:moveTo>
                  <a:cubicBezTo>
                    <a:pt x="33384" y="62892"/>
                    <a:pt x="39669" y="62358"/>
                    <a:pt x="44527" y="65311"/>
                  </a:cubicBezTo>
                  <a:lnTo>
                    <a:pt x="44527" y="65311"/>
                  </a:lnTo>
                  <a:cubicBezTo>
                    <a:pt x="47099" y="54700"/>
                    <a:pt x="42051" y="43689"/>
                    <a:pt x="32241" y="38832"/>
                  </a:cubicBezTo>
                  <a:lnTo>
                    <a:pt x="32812" y="40737"/>
                  </a:lnTo>
                  <a:cubicBezTo>
                    <a:pt x="24050" y="67788"/>
                    <a:pt x="14809" y="37974"/>
                    <a:pt x="28717" y="31212"/>
                  </a:cubicBezTo>
                  <a:cubicBezTo>
                    <a:pt x="29097" y="31850"/>
                    <a:pt x="29478" y="32517"/>
                    <a:pt x="29764" y="33212"/>
                  </a:cubicBezTo>
                  <a:cubicBezTo>
                    <a:pt x="31955" y="25211"/>
                    <a:pt x="33002" y="9304"/>
                    <a:pt x="21668" y="6447"/>
                  </a:cubicBezTo>
                  <a:cubicBezTo>
                    <a:pt x="21668" y="7399"/>
                    <a:pt x="22239" y="8352"/>
                    <a:pt x="22621" y="9304"/>
                  </a:cubicBezTo>
                  <a:cubicBezTo>
                    <a:pt x="13096" y="16829"/>
                    <a:pt x="13096" y="1779"/>
                    <a:pt x="4809" y="-221"/>
                  </a:cubicBezTo>
                  <a:lnTo>
                    <a:pt x="2808" y="5780"/>
                  </a:lnTo>
                  <a:cubicBezTo>
                    <a:pt x="14714" y="5304"/>
                    <a:pt x="11571" y="50547"/>
                    <a:pt x="-1097" y="35593"/>
                  </a:cubicBezTo>
                  <a:cubicBezTo>
                    <a:pt x="142" y="39498"/>
                    <a:pt x="1475" y="43499"/>
                    <a:pt x="2808" y="47499"/>
                  </a:cubicBezTo>
                  <a:cubicBezTo>
                    <a:pt x="11000" y="44928"/>
                    <a:pt x="15952" y="58167"/>
                    <a:pt x="6809" y="59406"/>
                  </a:cubicBezTo>
                  <a:cubicBezTo>
                    <a:pt x="8142" y="66645"/>
                    <a:pt x="15095" y="71426"/>
                    <a:pt x="22334" y="70083"/>
                  </a:cubicBezTo>
                  <a:cubicBezTo>
                    <a:pt x="24906" y="69607"/>
                    <a:pt x="27192" y="68416"/>
                    <a:pt x="29097" y="66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901223" y="4611480"/>
              <a:ext cx="50216" cy="54530"/>
            </a:xfrm>
            <a:custGeom>
              <a:avLst/>
              <a:gdLst/>
              <a:ahLst/>
              <a:cxnLst/>
              <a:rect l="l" t="t" r="r" b="b"/>
              <a:pathLst>
                <a:path w="50216" h="54530" extrusionOk="0">
                  <a:moveTo>
                    <a:pt x="47120" y="28497"/>
                  </a:moveTo>
                  <a:lnTo>
                    <a:pt x="49120" y="22496"/>
                  </a:lnTo>
                  <a:cubicBezTo>
                    <a:pt x="42262" y="17067"/>
                    <a:pt x="45691" y="4399"/>
                    <a:pt x="35214" y="2589"/>
                  </a:cubicBezTo>
                  <a:cubicBezTo>
                    <a:pt x="35500" y="1637"/>
                    <a:pt x="35881" y="713"/>
                    <a:pt x="36357" y="-173"/>
                  </a:cubicBezTo>
                  <a:cubicBezTo>
                    <a:pt x="32737" y="-611"/>
                    <a:pt x="29404" y="1989"/>
                    <a:pt x="28927" y="5647"/>
                  </a:cubicBezTo>
                  <a:cubicBezTo>
                    <a:pt x="28832" y="6609"/>
                    <a:pt x="28927" y="7580"/>
                    <a:pt x="29213" y="8495"/>
                  </a:cubicBezTo>
                  <a:lnTo>
                    <a:pt x="31213" y="6590"/>
                  </a:lnTo>
                  <a:cubicBezTo>
                    <a:pt x="39405" y="14876"/>
                    <a:pt x="31213" y="28402"/>
                    <a:pt x="21688" y="18591"/>
                  </a:cubicBezTo>
                  <a:cubicBezTo>
                    <a:pt x="22451" y="17639"/>
                    <a:pt x="23117" y="16591"/>
                    <a:pt x="23784" y="15638"/>
                  </a:cubicBezTo>
                  <a:cubicBezTo>
                    <a:pt x="14259" y="14019"/>
                    <a:pt x="8639" y="25735"/>
                    <a:pt x="-124" y="28212"/>
                  </a:cubicBezTo>
                  <a:cubicBezTo>
                    <a:pt x="2544" y="34022"/>
                    <a:pt x="5877" y="39642"/>
                    <a:pt x="-124" y="46119"/>
                  </a:cubicBezTo>
                  <a:cubicBezTo>
                    <a:pt x="-3934" y="51643"/>
                    <a:pt x="4448" y="58596"/>
                    <a:pt x="7782" y="50881"/>
                  </a:cubicBezTo>
                  <a:cubicBezTo>
                    <a:pt x="16545" y="44309"/>
                    <a:pt x="24546" y="43547"/>
                    <a:pt x="31119" y="52310"/>
                  </a:cubicBezTo>
                  <a:lnTo>
                    <a:pt x="31119" y="52310"/>
                  </a:lnTo>
                  <a:cubicBezTo>
                    <a:pt x="36261" y="48995"/>
                    <a:pt x="40833" y="44947"/>
                    <a:pt x="44834" y="40309"/>
                  </a:cubicBezTo>
                  <a:cubicBezTo>
                    <a:pt x="39595" y="30974"/>
                    <a:pt x="39786" y="29831"/>
                    <a:pt x="47120" y="284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613835" y="2309907"/>
              <a:ext cx="36241" cy="64689"/>
            </a:xfrm>
            <a:custGeom>
              <a:avLst/>
              <a:gdLst/>
              <a:ahLst/>
              <a:cxnLst/>
              <a:rect l="l" t="t" r="r" b="b"/>
              <a:pathLst>
                <a:path w="36241" h="64689" extrusionOk="0">
                  <a:moveTo>
                    <a:pt x="15200" y="63977"/>
                  </a:moveTo>
                  <a:cubicBezTo>
                    <a:pt x="21487" y="61787"/>
                    <a:pt x="15200" y="57310"/>
                    <a:pt x="15200" y="53976"/>
                  </a:cubicBezTo>
                  <a:cubicBezTo>
                    <a:pt x="12533" y="47404"/>
                    <a:pt x="19867" y="42737"/>
                    <a:pt x="22153" y="50357"/>
                  </a:cubicBezTo>
                  <a:cubicBezTo>
                    <a:pt x="39108" y="67216"/>
                    <a:pt x="37870" y="19305"/>
                    <a:pt x="27583" y="13400"/>
                  </a:cubicBezTo>
                  <a:cubicBezTo>
                    <a:pt x="19106" y="12733"/>
                    <a:pt x="24535" y="4542"/>
                    <a:pt x="19867" y="-221"/>
                  </a:cubicBezTo>
                  <a:cubicBezTo>
                    <a:pt x="12438" y="13685"/>
                    <a:pt x="-6040" y="10256"/>
                    <a:pt x="151" y="30926"/>
                  </a:cubicBezTo>
                  <a:cubicBezTo>
                    <a:pt x="11295" y="36355"/>
                    <a:pt x="11581" y="37308"/>
                    <a:pt x="4057" y="48928"/>
                  </a:cubicBezTo>
                  <a:cubicBezTo>
                    <a:pt x="4628" y="50928"/>
                    <a:pt x="5200" y="52928"/>
                    <a:pt x="5866" y="54929"/>
                  </a:cubicBezTo>
                  <a:cubicBezTo>
                    <a:pt x="8819" y="58358"/>
                    <a:pt x="8247" y="66549"/>
                    <a:pt x="15200" y="639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5306854" y="2424801"/>
              <a:ext cx="43814" cy="81797"/>
            </a:xfrm>
            <a:custGeom>
              <a:avLst/>
              <a:gdLst/>
              <a:ahLst/>
              <a:cxnLst/>
              <a:rect l="l" t="t" r="r" b="b"/>
              <a:pathLst>
                <a:path w="43814" h="81797" extrusionOk="0">
                  <a:moveTo>
                    <a:pt x="35860" y="53573"/>
                  </a:moveTo>
                  <a:cubicBezTo>
                    <a:pt x="38051" y="57955"/>
                    <a:pt x="34336" y="63098"/>
                    <a:pt x="38622" y="65289"/>
                  </a:cubicBezTo>
                  <a:cubicBezTo>
                    <a:pt x="38431" y="62108"/>
                    <a:pt x="40051" y="59088"/>
                    <a:pt x="42718" y="57383"/>
                  </a:cubicBezTo>
                  <a:cubicBezTo>
                    <a:pt x="33193" y="42238"/>
                    <a:pt x="25573" y="25951"/>
                    <a:pt x="14809" y="11568"/>
                  </a:cubicBezTo>
                  <a:cubicBezTo>
                    <a:pt x="9952" y="11568"/>
                    <a:pt x="11285" y="15187"/>
                    <a:pt x="10714" y="17854"/>
                  </a:cubicBezTo>
                  <a:cubicBezTo>
                    <a:pt x="4237" y="30904"/>
                    <a:pt x="4809" y="7186"/>
                    <a:pt x="10714" y="1662"/>
                  </a:cubicBezTo>
                  <a:lnTo>
                    <a:pt x="10714" y="1662"/>
                  </a:lnTo>
                  <a:lnTo>
                    <a:pt x="10714" y="-148"/>
                  </a:lnTo>
                  <a:cubicBezTo>
                    <a:pt x="-4621" y="-1672"/>
                    <a:pt x="5475" y="21093"/>
                    <a:pt x="-1097" y="29570"/>
                  </a:cubicBezTo>
                  <a:lnTo>
                    <a:pt x="-1097" y="29570"/>
                  </a:lnTo>
                  <a:lnTo>
                    <a:pt x="903" y="33571"/>
                  </a:lnTo>
                  <a:cubicBezTo>
                    <a:pt x="6238" y="25379"/>
                    <a:pt x="15952" y="41572"/>
                    <a:pt x="7285" y="45191"/>
                  </a:cubicBezTo>
                  <a:cubicBezTo>
                    <a:pt x="14525" y="65575"/>
                    <a:pt x="30144" y="49477"/>
                    <a:pt x="27954" y="76338"/>
                  </a:cubicBezTo>
                  <a:cubicBezTo>
                    <a:pt x="27954" y="78148"/>
                    <a:pt x="29669" y="79862"/>
                    <a:pt x="30526" y="81577"/>
                  </a:cubicBezTo>
                  <a:cubicBezTo>
                    <a:pt x="29574" y="71928"/>
                    <a:pt x="31478" y="62212"/>
                    <a:pt x="35860" y="535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263689" y="2303144"/>
              <a:ext cx="51355" cy="77628"/>
            </a:xfrm>
            <a:custGeom>
              <a:avLst/>
              <a:gdLst/>
              <a:ahLst/>
              <a:cxnLst/>
              <a:rect l="l" t="t" r="r" b="b"/>
              <a:pathLst>
                <a:path w="51355" h="77628" extrusionOk="0">
                  <a:moveTo>
                    <a:pt x="14159" y="71502"/>
                  </a:moveTo>
                  <a:cubicBezTo>
                    <a:pt x="15588" y="61120"/>
                    <a:pt x="5395" y="49976"/>
                    <a:pt x="17874" y="44261"/>
                  </a:cubicBezTo>
                  <a:cubicBezTo>
                    <a:pt x="8349" y="25973"/>
                    <a:pt x="17874" y="31307"/>
                    <a:pt x="28637" y="21687"/>
                  </a:cubicBezTo>
                  <a:cubicBezTo>
                    <a:pt x="35685" y="29021"/>
                    <a:pt x="43020" y="23877"/>
                    <a:pt x="50259" y="21687"/>
                  </a:cubicBezTo>
                  <a:cubicBezTo>
                    <a:pt x="48164" y="14352"/>
                    <a:pt x="46163" y="7018"/>
                    <a:pt x="44067" y="-221"/>
                  </a:cubicBezTo>
                  <a:lnTo>
                    <a:pt x="38067" y="1589"/>
                  </a:lnTo>
                  <a:cubicBezTo>
                    <a:pt x="38067" y="17210"/>
                    <a:pt x="17778" y="6066"/>
                    <a:pt x="13397" y="19401"/>
                  </a:cubicBezTo>
                  <a:cubicBezTo>
                    <a:pt x="12634" y="21210"/>
                    <a:pt x="11778" y="20830"/>
                    <a:pt x="10064" y="15400"/>
                  </a:cubicBezTo>
                  <a:lnTo>
                    <a:pt x="10064" y="15400"/>
                  </a:lnTo>
                  <a:cubicBezTo>
                    <a:pt x="-5557" y="14829"/>
                    <a:pt x="-319" y="33498"/>
                    <a:pt x="539" y="43118"/>
                  </a:cubicBezTo>
                  <a:cubicBezTo>
                    <a:pt x="20921" y="57120"/>
                    <a:pt x="-15750" y="47785"/>
                    <a:pt x="6158" y="77408"/>
                  </a:cubicBezTo>
                  <a:lnTo>
                    <a:pt x="6158" y="77408"/>
                  </a:lnTo>
                  <a:cubicBezTo>
                    <a:pt x="5967" y="71979"/>
                    <a:pt x="7206" y="68073"/>
                    <a:pt x="14159" y="71502"/>
                  </a:cubicBezTo>
                  <a:close/>
                  <a:moveTo>
                    <a:pt x="22922" y="14352"/>
                  </a:moveTo>
                  <a:cubicBezTo>
                    <a:pt x="28637" y="14352"/>
                    <a:pt x="23779" y="24830"/>
                    <a:pt x="19493" y="24639"/>
                  </a:cubicBezTo>
                  <a:cubicBezTo>
                    <a:pt x="13777" y="23401"/>
                    <a:pt x="18350" y="14448"/>
                    <a:pt x="22922" y="14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704236" y="2125217"/>
              <a:ext cx="59419" cy="32030"/>
            </a:xfrm>
            <a:custGeom>
              <a:avLst/>
              <a:gdLst/>
              <a:ahLst/>
              <a:cxnLst/>
              <a:rect l="l" t="t" r="r" b="b"/>
              <a:pathLst>
                <a:path w="59419" h="32030" extrusionOk="0">
                  <a:moveTo>
                    <a:pt x="22048" y="256"/>
                  </a:moveTo>
                  <a:cubicBezTo>
                    <a:pt x="20049" y="-982"/>
                    <a:pt x="18144" y="256"/>
                    <a:pt x="18620" y="3209"/>
                  </a:cubicBezTo>
                  <a:cubicBezTo>
                    <a:pt x="21382" y="18449"/>
                    <a:pt x="6809" y="3685"/>
                    <a:pt x="-1097" y="4161"/>
                  </a:cubicBezTo>
                  <a:cubicBezTo>
                    <a:pt x="6238" y="11972"/>
                    <a:pt x="-3478" y="24735"/>
                    <a:pt x="7285" y="27117"/>
                  </a:cubicBezTo>
                  <a:cubicBezTo>
                    <a:pt x="16906" y="33375"/>
                    <a:pt x="29383" y="33375"/>
                    <a:pt x="39003" y="27117"/>
                  </a:cubicBezTo>
                  <a:cubicBezTo>
                    <a:pt x="44242" y="-1459"/>
                    <a:pt x="63483" y="31784"/>
                    <a:pt x="57006" y="3114"/>
                  </a:cubicBezTo>
                  <a:cubicBezTo>
                    <a:pt x="45576" y="428"/>
                    <a:pt x="33765" y="-535"/>
                    <a:pt x="22048" y="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5780273" y="3418998"/>
              <a:ext cx="35716" cy="80213"/>
            </a:xfrm>
            <a:custGeom>
              <a:avLst/>
              <a:gdLst/>
              <a:ahLst/>
              <a:cxnLst/>
              <a:rect l="l" t="t" r="r" b="b"/>
              <a:pathLst>
                <a:path w="35716" h="80213" extrusionOk="0">
                  <a:moveTo>
                    <a:pt x="10306" y="68740"/>
                  </a:moveTo>
                  <a:cubicBezTo>
                    <a:pt x="19831" y="74074"/>
                    <a:pt x="4591" y="80742"/>
                    <a:pt x="781" y="73407"/>
                  </a:cubicBezTo>
                  <a:cubicBezTo>
                    <a:pt x="-1505" y="82361"/>
                    <a:pt x="15926" y="81599"/>
                    <a:pt x="16022" y="74645"/>
                  </a:cubicBezTo>
                  <a:cubicBezTo>
                    <a:pt x="14211" y="62072"/>
                    <a:pt x="24784" y="64168"/>
                    <a:pt x="29262" y="69121"/>
                  </a:cubicBezTo>
                  <a:cubicBezTo>
                    <a:pt x="36499" y="64454"/>
                    <a:pt x="35547" y="50928"/>
                    <a:pt x="31452" y="44356"/>
                  </a:cubicBezTo>
                  <a:cubicBezTo>
                    <a:pt x="31261" y="48861"/>
                    <a:pt x="30309" y="53300"/>
                    <a:pt x="28689" y="57501"/>
                  </a:cubicBezTo>
                  <a:cubicBezTo>
                    <a:pt x="30214" y="47976"/>
                    <a:pt x="22879" y="40451"/>
                    <a:pt x="20784" y="31688"/>
                  </a:cubicBezTo>
                  <a:lnTo>
                    <a:pt x="20784" y="31688"/>
                  </a:lnTo>
                  <a:cubicBezTo>
                    <a:pt x="23832" y="61787"/>
                    <a:pt x="-5600" y="28449"/>
                    <a:pt x="20784" y="31688"/>
                  </a:cubicBezTo>
                  <a:lnTo>
                    <a:pt x="20784" y="31688"/>
                  </a:lnTo>
                  <a:cubicBezTo>
                    <a:pt x="15831" y="23687"/>
                    <a:pt x="6401" y="20829"/>
                    <a:pt x="18783" y="13781"/>
                  </a:cubicBezTo>
                  <a:cubicBezTo>
                    <a:pt x="11164" y="12161"/>
                    <a:pt x="9258" y="6256"/>
                    <a:pt x="9258" y="-221"/>
                  </a:cubicBezTo>
                  <a:lnTo>
                    <a:pt x="9258" y="-221"/>
                  </a:lnTo>
                  <a:cubicBezTo>
                    <a:pt x="-267" y="15590"/>
                    <a:pt x="7354" y="34736"/>
                    <a:pt x="-838" y="49690"/>
                  </a:cubicBezTo>
                  <a:lnTo>
                    <a:pt x="-838" y="49690"/>
                  </a:lnTo>
                  <a:cubicBezTo>
                    <a:pt x="-1505" y="57977"/>
                    <a:pt x="-1790" y="67502"/>
                    <a:pt x="10306" y="687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481923" y="2595657"/>
              <a:ext cx="49529" cy="38004"/>
            </a:xfrm>
            <a:custGeom>
              <a:avLst/>
              <a:gdLst/>
              <a:ahLst/>
              <a:cxnLst/>
              <a:rect l="l" t="t" r="r" b="b"/>
              <a:pathLst>
                <a:path w="49529" h="38004" extrusionOk="0">
                  <a:moveTo>
                    <a:pt x="48433" y="13971"/>
                  </a:moveTo>
                  <a:lnTo>
                    <a:pt x="48433" y="13971"/>
                  </a:lnTo>
                  <a:cubicBezTo>
                    <a:pt x="34145" y="10399"/>
                    <a:pt x="20239" y="5656"/>
                    <a:pt x="6809" y="-221"/>
                  </a:cubicBezTo>
                  <a:cubicBezTo>
                    <a:pt x="4713" y="1960"/>
                    <a:pt x="3189" y="4703"/>
                    <a:pt x="2618" y="7685"/>
                  </a:cubicBezTo>
                  <a:cubicBezTo>
                    <a:pt x="9571" y="14924"/>
                    <a:pt x="3380" y="19019"/>
                    <a:pt x="-1097" y="23592"/>
                  </a:cubicBezTo>
                  <a:lnTo>
                    <a:pt x="-1097" y="23592"/>
                  </a:lnTo>
                  <a:cubicBezTo>
                    <a:pt x="10810" y="32450"/>
                    <a:pt x="26145" y="30926"/>
                    <a:pt x="38337" y="37784"/>
                  </a:cubicBezTo>
                  <a:lnTo>
                    <a:pt x="38337" y="37784"/>
                  </a:lnTo>
                  <a:cubicBezTo>
                    <a:pt x="48338" y="32735"/>
                    <a:pt x="46909" y="22734"/>
                    <a:pt x="48433" y="139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47873" y="2698623"/>
              <a:ext cx="41624" cy="57816"/>
            </a:xfrm>
            <a:custGeom>
              <a:avLst/>
              <a:gdLst/>
              <a:ahLst/>
              <a:cxnLst/>
              <a:rect l="l" t="t" r="r" b="b"/>
              <a:pathLst>
                <a:path w="41624" h="57816" extrusionOk="0">
                  <a:moveTo>
                    <a:pt x="38909" y="35402"/>
                  </a:moveTo>
                  <a:cubicBezTo>
                    <a:pt x="41481" y="32545"/>
                    <a:pt x="40052" y="29021"/>
                    <a:pt x="40528" y="25877"/>
                  </a:cubicBezTo>
                  <a:lnTo>
                    <a:pt x="40528" y="25877"/>
                  </a:lnTo>
                  <a:cubicBezTo>
                    <a:pt x="28621" y="20258"/>
                    <a:pt x="23763" y="6827"/>
                    <a:pt x="12715" y="-221"/>
                  </a:cubicBezTo>
                  <a:cubicBezTo>
                    <a:pt x="4904" y="4256"/>
                    <a:pt x="15477" y="9876"/>
                    <a:pt x="11382" y="14924"/>
                  </a:cubicBezTo>
                  <a:cubicBezTo>
                    <a:pt x="7667" y="16829"/>
                    <a:pt x="5856" y="8637"/>
                    <a:pt x="1857" y="11209"/>
                  </a:cubicBezTo>
                  <a:cubicBezTo>
                    <a:pt x="-2144" y="13781"/>
                    <a:pt x="4238" y="22068"/>
                    <a:pt x="-1097" y="25782"/>
                  </a:cubicBezTo>
                  <a:lnTo>
                    <a:pt x="-1097" y="25782"/>
                  </a:lnTo>
                  <a:lnTo>
                    <a:pt x="34527" y="57596"/>
                  </a:lnTo>
                  <a:cubicBezTo>
                    <a:pt x="34147" y="47994"/>
                    <a:pt x="32241" y="38527"/>
                    <a:pt x="28717" y="29592"/>
                  </a:cubicBezTo>
                  <a:cubicBezTo>
                    <a:pt x="34813" y="27592"/>
                    <a:pt x="34717" y="35402"/>
                    <a:pt x="38909" y="354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740842" y="4128801"/>
              <a:ext cx="34505" cy="58197"/>
            </a:xfrm>
            <a:custGeom>
              <a:avLst/>
              <a:gdLst/>
              <a:ahLst/>
              <a:cxnLst/>
              <a:rect l="l" t="t" r="r" b="b"/>
              <a:pathLst>
                <a:path w="34505" h="58197" extrusionOk="0">
                  <a:moveTo>
                    <a:pt x="6047" y="28926"/>
                  </a:moveTo>
                  <a:cubicBezTo>
                    <a:pt x="3286" y="34736"/>
                    <a:pt x="1571" y="31688"/>
                    <a:pt x="523" y="27592"/>
                  </a:cubicBezTo>
                  <a:cubicBezTo>
                    <a:pt x="-144" y="28678"/>
                    <a:pt x="-715" y="29830"/>
                    <a:pt x="-1097" y="31021"/>
                  </a:cubicBezTo>
                  <a:cubicBezTo>
                    <a:pt x="6238" y="37784"/>
                    <a:pt x="1000" y="51404"/>
                    <a:pt x="12620" y="55595"/>
                  </a:cubicBezTo>
                  <a:cubicBezTo>
                    <a:pt x="12715" y="56386"/>
                    <a:pt x="12715" y="57186"/>
                    <a:pt x="12620" y="57977"/>
                  </a:cubicBezTo>
                  <a:lnTo>
                    <a:pt x="13477" y="57977"/>
                  </a:lnTo>
                  <a:cubicBezTo>
                    <a:pt x="19859" y="52452"/>
                    <a:pt x="29193" y="49690"/>
                    <a:pt x="31193" y="39975"/>
                  </a:cubicBezTo>
                  <a:cubicBezTo>
                    <a:pt x="30241" y="40070"/>
                    <a:pt x="29289" y="40070"/>
                    <a:pt x="28336" y="39975"/>
                  </a:cubicBezTo>
                  <a:cubicBezTo>
                    <a:pt x="22811" y="26259"/>
                    <a:pt x="37861" y="14733"/>
                    <a:pt x="32050" y="-221"/>
                  </a:cubicBezTo>
                  <a:lnTo>
                    <a:pt x="32050" y="-221"/>
                  </a:lnTo>
                  <a:cubicBezTo>
                    <a:pt x="23288" y="2779"/>
                    <a:pt x="15192" y="7513"/>
                    <a:pt x="8238" y="13685"/>
                  </a:cubicBezTo>
                  <a:lnTo>
                    <a:pt x="8238" y="13685"/>
                  </a:lnTo>
                  <a:cubicBezTo>
                    <a:pt x="8810" y="18867"/>
                    <a:pt x="8048" y="24115"/>
                    <a:pt x="6047" y="289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220898" y="2103596"/>
              <a:ext cx="25852" cy="76266"/>
            </a:xfrm>
            <a:custGeom>
              <a:avLst/>
              <a:gdLst/>
              <a:ahLst/>
              <a:cxnLst/>
              <a:rect l="l" t="t" r="r" b="b"/>
              <a:pathLst>
                <a:path w="25852" h="76266" extrusionOk="0">
                  <a:moveTo>
                    <a:pt x="6373" y="69216"/>
                  </a:moveTo>
                  <a:cubicBezTo>
                    <a:pt x="9039" y="75065"/>
                    <a:pt x="15898" y="77656"/>
                    <a:pt x="21708" y="75007"/>
                  </a:cubicBezTo>
                  <a:cubicBezTo>
                    <a:pt x="22184" y="74789"/>
                    <a:pt x="22661" y="74541"/>
                    <a:pt x="23137" y="74264"/>
                  </a:cubicBezTo>
                  <a:cubicBezTo>
                    <a:pt x="23137" y="70264"/>
                    <a:pt x="23137" y="66264"/>
                    <a:pt x="23137" y="62358"/>
                  </a:cubicBezTo>
                  <a:lnTo>
                    <a:pt x="23137" y="62358"/>
                  </a:lnTo>
                  <a:cubicBezTo>
                    <a:pt x="17898" y="58844"/>
                    <a:pt x="13707" y="53976"/>
                    <a:pt x="11041" y="48261"/>
                  </a:cubicBezTo>
                  <a:cubicBezTo>
                    <a:pt x="-1152" y="39498"/>
                    <a:pt x="22470" y="22544"/>
                    <a:pt x="15231" y="42546"/>
                  </a:cubicBezTo>
                  <a:cubicBezTo>
                    <a:pt x="20661" y="46737"/>
                    <a:pt x="17994" y="55500"/>
                    <a:pt x="24756" y="46356"/>
                  </a:cubicBezTo>
                  <a:cubicBezTo>
                    <a:pt x="24756" y="38832"/>
                    <a:pt x="15231" y="33117"/>
                    <a:pt x="20661" y="24544"/>
                  </a:cubicBezTo>
                  <a:lnTo>
                    <a:pt x="20661" y="24544"/>
                  </a:lnTo>
                  <a:cubicBezTo>
                    <a:pt x="21899" y="15972"/>
                    <a:pt x="17231" y="9018"/>
                    <a:pt x="15326" y="-221"/>
                  </a:cubicBezTo>
                  <a:cubicBezTo>
                    <a:pt x="14279" y="9161"/>
                    <a:pt x="11897" y="18334"/>
                    <a:pt x="8183" y="27021"/>
                  </a:cubicBezTo>
                  <a:cubicBezTo>
                    <a:pt x="7135" y="21591"/>
                    <a:pt x="8850" y="15591"/>
                    <a:pt x="2754" y="12352"/>
                  </a:cubicBezTo>
                  <a:lnTo>
                    <a:pt x="2754" y="12352"/>
                  </a:lnTo>
                  <a:cubicBezTo>
                    <a:pt x="-295" y="28802"/>
                    <a:pt x="-1533" y="45537"/>
                    <a:pt x="-961" y="62263"/>
                  </a:cubicBezTo>
                  <a:lnTo>
                    <a:pt x="-961" y="62263"/>
                  </a:lnTo>
                  <a:cubicBezTo>
                    <a:pt x="1800" y="64263"/>
                    <a:pt x="4277" y="66597"/>
                    <a:pt x="6373" y="692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203727" y="3307745"/>
              <a:ext cx="32005" cy="93918"/>
            </a:xfrm>
            <a:custGeom>
              <a:avLst/>
              <a:gdLst/>
              <a:ahLst/>
              <a:cxnLst/>
              <a:rect l="l" t="t" r="r" b="b"/>
              <a:pathLst>
                <a:path w="32005" h="93918" extrusionOk="0">
                  <a:moveTo>
                    <a:pt x="20907" y="28927"/>
                  </a:moveTo>
                  <a:cubicBezTo>
                    <a:pt x="25860" y="22355"/>
                    <a:pt x="14429" y="16068"/>
                    <a:pt x="24431" y="11972"/>
                  </a:cubicBezTo>
                  <a:lnTo>
                    <a:pt x="24431" y="11972"/>
                  </a:lnTo>
                  <a:cubicBezTo>
                    <a:pt x="18335" y="12134"/>
                    <a:pt x="12906" y="8258"/>
                    <a:pt x="11000" y="2447"/>
                  </a:cubicBezTo>
                  <a:cubicBezTo>
                    <a:pt x="523" y="-10506"/>
                    <a:pt x="12525" y="27594"/>
                    <a:pt x="-1097" y="33594"/>
                  </a:cubicBezTo>
                  <a:cubicBezTo>
                    <a:pt x="3000" y="33289"/>
                    <a:pt x="6905" y="35671"/>
                    <a:pt x="8428" y="39500"/>
                  </a:cubicBezTo>
                  <a:cubicBezTo>
                    <a:pt x="15001" y="50473"/>
                    <a:pt x="19096" y="62712"/>
                    <a:pt x="20621" y="75409"/>
                  </a:cubicBezTo>
                  <a:cubicBezTo>
                    <a:pt x="21193" y="72361"/>
                    <a:pt x="19382" y="68837"/>
                    <a:pt x="22811" y="65884"/>
                  </a:cubicBezTo>
                  <a:cubicBezTo>
                    <a:pt x="33384" y="73409"/>
                    <a:pt x="19192" y="86172"/>
                    <a:pt x="30908" y="93697"/>
                  </a:cubicBezTo>
                  <a:lnTo>
                    <a:pt x="30908" y="65122"/>
                  </a:lnTo>
                  <a:lnTo>
                    <a:pt x="30908" y="65122"/>
                  </a:lnTo>
                  <a:cubicBezTo>
                    <a:pt x="27478" y="56740"/>
                    <a:pt x="29955" y="47787"/>
                    <a:pt x="28432" y="39214"/>
                  </a:cubicBezTo>
                  <a:cubicBezTo>
                    <a:pt x="18430" y="39690"/>
                    <a:pt x="16906" y="37404"/>
                    <a:pt x="20907" y="289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780150" y="3489388"/>
              <a:ext cx="43625" cy="114479"/>
            </a:xfrm>
            <a:custGeom>
              <a:avLst/>
              <a:gdLst/>
              <a:ahLst/>
              <a:cxnLst/>
              <a:rect l="l" t="t" r="r" b="b"/>
              <a:pathLst>
                <a:path w="43625" h="114479" extrusionOk="0">
                  <a:moveTo>
                    <a:pt x="10524" y="78932"/>
                  </a:moveTo>
                  <a:cubicBezTo>
                    <a:pt x="11857" y="65692"/>
                    <a:pt x="21478" y="92934"/>
                    <a:pt x="27574" y="95219"/>
                  </a:cubicBezTo>
                  <a:cubicBezTo>
                    <a:pt x="32432" y="101316"/>
                    <a:pt x="28621" y="101220"/>
                    <a:pt x="24716" y="102459"/>
                  </a:cubicBezTo>
                  <a:lnTo>
                    <a:pt x="24716" y="102459"/>
                  </a:lnTo>
                  <a:cubicBezTo>
                    <a:pt x="32908" y="104840"/>
                    <a:pt x="32908" y="119889"/>
                    <a:pt x="42529" y="111984"/>
                  </a:cubicBezTo>
                  <a:cubicBezTo>
                    <a:pt x="35574" y="92781"/>
                    <a:pt x="31575" y="72655"/>
                    <a:pt x="30527" y="52262"/>
                  </a:cubicBezTo>
                  <a:cubicBezTo>
                    <a:pt x="23954" y="55319"/>
                    <a:pt x="19478" y="61692"/>
                    <a:pt x="18906" y="68931"/>
                  </a:cubicBezTo>
                  <a:cubicBezTo>
                    <a:pt x="18906" y="71407"/>
                    <a:pt x="18906" y="74550"/>
                    <a:pt x="15001" y="74074"/>
                  </a:cubicBezTo>
                  <a:cubicBezTo>
                    <a:pt x="6904" y="61025"/>
                    <a:pt x="10239" y="39213"/>
                    <a:pt x="30432" y="48452"/>
                  </a:cubicBezTo>
                  <a:lnTo>
                    <a:pt x="30432" y="49976"/>
                  </a:lnTo>
                  <a:cubicBezTo>
                    <a:pt x="36813" y="33736"/>
                    <a:pt x="36242" y="15581"/>
                    <a:pt x="28812" y="-221"/>
                  </a:cubicBezTo>
                  <a:cubicBezTo>
                    <a:pt x="28812" y="-221"/>
                    <a:pt x="28812" y="255"/>
                    <a:pt x="28812" y="541"/>
                  </a:cubicBezTo>
                  <a:cubicBezTo>
                    <a:pt x="27764" y="10066"/>
                    <a:pt x="18144" y="15591"/>
                    <a:pt x="17192" y="26163"/>
                  </a:cubicBezTo>
                  <a:cubicBezTo>
                    <a:pt x="16524" y="34069"/>
                    <a:pt x="6619" y="36641"/>
                    <a:pt x="-1097" y="38641"/>
                  </a:cubicBezTo>
                  <a:lnTo>
                    <a:pt x="-1097" y="38641"/>
                  </a:lnTo>
                  <a:cubicBezTo>
                    <a:pt x="-811" y="55272"/>
                    <a:pt x="1285" y="71817"/>
                    <a:pt x="5190" y="87981"/>
                  </a:cubicBezTo>
                  <a:cubicBezTo>
                    <a:pt x="8619" y="86304"/>
                    <a:pt x="10714" y="82742"/>
                    <a:pt x="10524" y="789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5647182" y="2433256"/>
              <a:ext cx="41158" cy="61150"/>
            </a:xfrm>
            <a:custGeom>
              <a:avLst/>
              <a:gdLst/>
              <a:ahLst/>
              <a:cxnLst/>
              <a:rect l="l" t="t" r="r" b="b"/>
              <a:pathLst>
                <a:path w="41158" h="61150" extrusionOk="0">
                  <a:moveTo>
                    <a:pt x="21573" y="52262"/>
                  </a:moveTo>
                  <a:cubicBezTo>
                    <a:pt x="29478" y="45785"/>
                    <a:pt x="24811" y="58072"/>
                    <a:pt x="29383" y="59025"/>
                  </a:cubicBezTo>
                  <a:cubicBezTo>
                    <a:pt x="36336" y="58072"/>
                    <a:pt x="31098" y="48261"/>
                    <a:pt x="36527" y="44832"/>
                  </a:cubicBezTo>
                  <a:cubicBezTo>
                    <a:pt x="37670" y="43975"/>
                    <a:pt x="38622" y="45309"/>
                    <a:pt x="39766" y="45975"/>
                  </a:cubicBezTo>
                  <a:cubicBezTo>
                    <a:pt x="41480" y="39689"/>
                    <a:pt x="35574" y="26925"/>
                    <a:pt x="26716" y="32735"/>
                  </a:cubicBezTo>
                  <a:cubicBezTo>
                    <a:pt x="38432" y="25020"/>
                    <a:pt x="27574" y="5970"/>
                    <a:pt x="19096" y="-221"/>
                  </a:cubicBezTo>
                  <a:cubicBezTo>
                    <a:pt x="16810" y="3437"/>
                    <a:pt x="15381" y="7523"/>
                    <a:pt x="14809" y="11781"/>
                  </a:cubicBezTo>
                  <a:cubicBezTo>
                    <a:pt x="10047" y="3970"/>
                    <a:pt x="1856" y="-4698"/>
                    <a:pt x="999" y="10352"/>
                  </a:cubicBezTo>
                  <a:cubicBezTo>
                    <a:pt x="-3383" y="20543"/>
                    <a:pt x="14809" y="15591"/>
                    <a:pt x="11381" y="25497"/>
                  </a:cubicBezTo>
                  <a:cubicBezTo>
                    <a:pt x="7952" y="35403"/>
                    <a:pt x="4523" y="21210"/>
                    <a:pt x="-1097" y="26735"/>
                  </a:cubicBezTo>
                  <a:cubicBezTo>
                    <a:pt x="2809" y="38660"/>
                    <a:pt x="7952" y="50128"/>
                    <a:pt x="14334" y="60930"/>
                  </a:cubicBezTo>
                  <a:lnTo>
                    <a:pt x="14334" y="60930"/>
                  </a:lnTo>
                  <a:cubicBezTo>
                    <a:pt x="14620" y="56262"/>
                    <a:pt x="18524" y="54643"/>
                    <a:pt x="21573" y="52262"/>
                  </a:cubicBezTo>
                  <a:close/>
                  <a:moveTo>
                    <a:pt x="13477" y="36450"/>
                  </a:moveTo>
                  <a:cubicBezTo>
                    <a:pt x="17001" y="26925"/>
                    <a:pt x="22048" y="18258"/>
                    <a:pt x="26526" y="32926"/>
                  </a:cubicBezTo>
                  <a:lnTo>
                    <a:pt x="26526" y="32926"/>
                  </a:lnTo>
                  <a:cubicBezTo>
                    <a:pt x="28240" y="36546"/>
                    <a:pt x="31859" y="41308"/>
                    <a:pt x="23097" y="38832"/>
                  </a:cubicBezTo>
                  <a:cubicBezTo>
                    <a:pt x="17763" y="36641"/>
                    <a:pt x="19192" y="46356"/>
                    <a:pt x="14525" y="44451"/>
                  </a:cubicBezTo>
                  <a:cubicBezTo>
                    <a:pt x="9857" y="42547"/>
                    <a:pt x="13000" y="39308"/>
                    <a:pt x="13477" y="364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181131" y="3182195"/>
              <a:ext cx="45777" cy="52780"/>
            </a:xfrm>
            <a:custGeom>
              <a:avLst/>
              <a:gdLst/>
              <a:ahLst/>
              <a:cxnLst/>
              <a:rect l="l" t="t" r="r" b="b"/>
              <a:pathLst>
                <a:path w="45777" h="52780" extrusionOk="0">
                  <a:moveTo>
                    <a:pt x="15498" y="9030"/>
                  </a:moveTo>
                  <a:cubicBezTo>
                    <a:pt x="15498" y="15031"/>
                    <a:pt x="15498" y="21222"/>
                    <a:pt x="7593" y="22080"/>
                  </a:cubicBezTo>
                  <a:cubicBezTo>
                    <a:pt x="6450" y="28747"/>
                    <a:pt x="10926" y="40463"/>
                    <a:pt x="1592" y="41987"/>
                  </a:cubicBezTo>
                  <a:lnTo>
                    <a:pt x="1592" y="41987"/>
                  </a:lnTo>
                  <a:lnTo>
                    <a:pt x="1592" y="41987"/>
                  </a:lnTo>
                  <a:lnTo>
                    <a:pt x="-122" y="41987"/>
                  </a:lnTo>
                  <a:lnTo>
                    <a:pt x="-122" y="41987"/>
                  </a:lnTo>
                  <a:cubicBezTo>
                    <a:pt x="-1837" y="45492"/>
                    <a:pt x="-1265" y="49683"/>
                    <a:pt x="1401" y="52560"/>
                  </a:cubicBezTo>
                  <a:lnTo>
                    <a:pt x="4164" y="52560"/>
                  </a:lnTo>
                  <a:cubicBezTo>
                    <a:pt x="4164" y="52560"/>
                    <a:pt x="4164" y="52083"/>
                    <a:pt x="4164" y="51798"/>
                  </a:cubicBezTo>
                  <a:cubicBezTo>
                    <a:pt x="13689" y="47511"/>
                    <a:pt x="25214" y="49893"/>
                    <a:pt x="27405" y="38463"/>
                  </a:cubicBezTo>
                  <a:cubicBezTo>
                    <a:pt x="30644" y="39796"/>
                    <a:pt x="30072" y="43511"/>
                    <a:pt x="31691" y="45702"/>
                  </a:cubicBezTo>
                  <a:lnTo>
                    <a:pt x="31691" y="45702"/>
                  </a:lnTo>
                  <a:cubicBezTo>
                    <a:pt x="34454" y="46845"/>
                    <a:pt x="37978" y="46559"/>
                    <a:pt x="39597" y="49797"/>
                  </a:cubicBezTo>
                  <a:cubicBezTo>
                    <a:pt x="45693" y="48083"/>
                    <a:pt x="47027" y="39129"/>
                    <a:pt x="39597" y="41987"/>
                  </a:cubicBezTo>
                  <a:cubicBezTo>
                    <a:pt x="37978" y="42092"/>
                    <a:pt x="36549" y="40863"/>
                    <a:pt x="36454" y="39234"/>
                  </a:cubicBezTo>
                  <a:cubicBezTo>
                    <a:pt x="36454" y="39110"/>
                    <a:pt x="36454" y="38977"/>
                    <a:pt x="36454" y="38844"/>
                  </a:cubicBezTo>
                  <a:cubicBezTo>
                    <a:pt x="37311" y="30747"/>
                    <a:pt x="32358" y="23794"/>
                    <a:pt x="32167" y="15984"/>
                  </a:cubicBezTo>
                  <a:cubicBezTo>
                    <a:pt x="21976" y="14745"/>
                    <a:pt x="25786" y="5125"/>
                    <a:pt x="22642" y="-209"/>
                  </a:cubicBezTo>
                  <a:cubicBezTo>
                    <a:pt x="14355" y="-495"/>
                    <a:pt x="15498" y="4363"/>
                    <a:pt x="15498" y="90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7055885" y="4815078"/>
              <a:ext cx="51646" cy="71246"/>
            </a:xfrm>
            <a:custGeom>
              <a:avLst/>
              <a:gdLst/>
              <a:ahLst/>
              <a:cxnLst/>
              <a:rect l="l" t="t" r="r" b="b"/>
              <a:pathLst>
                <a:path w="51646" h="71246" extrusionOk="0">
                  <a:moveTo>
                    <a:pt x="18093" y="24735"/>
                  </a:moveTo>
                  <a:cubicBezTo>
                    <a:pt x="20569" y="23020"/>
                    <a:pt x="18664" y="18448"/>
                    <a:pt x="23236" y="17495"/>
                  </a:cubicBezTo>
                  <a:cubicBezTo>
                    <a:pt x="25713" y="22353"/>
                    <a:pt x="28285" y="31021"/>
                    <a:pt x="25999" y="32640"/>
                  </a:cubicBezTo>
                  <a:cubicBezTo>
                    <a:pt x="12093" y="42165"/>
                    <a:pt x="22665" y="44546"/>
                    <a:pt x="29618" y="48452"/>
                  </a:cubicBezTo>
                  <a:cubicBezTo>
                    <a:pt x="33809" y="55776"/>
                    <a:pt x="37524" y="63311"/>
                    <a:pt x="40857" y="71026"/>
                  </a:cubicBezTo>
                  <a:cubicBezTo>
                    <a:pt x="46668" y="67026"/>
                    <a:pt x="51525" y="62644"/>
                    <a:pt x="50382" y="55786"/>
                  </a:cubicBezTo>
                  <a:cubicBezTo>
                    <a:pt x="49239" y="48928"/>
                    <a:pt x="40857" y="60072"/>
                    <a:pt x="39525" y="49690"/>
                  </a:cubicBezTo>
                  <a:cubicBezTo>
                    <a:pt x="27428" y="42927"/>
                    <a:pt x="35428" y="36355"/>
                    <a:pt x="39525" y="29687"/>
                  </a:cubicBezTo>
                  <a:cubicBezTo>
                    <a:pt x="31427" y="19258"/>
                    <a:pt x="22856" y="9275"/>
                    <a:pt x="13711" y="-221"/>
                  </a:cubicBezTo>
                  <a:cubicBezTo>
                    <a:pt x="8949" y="12733"/>
                    <a:pt x="-4291" y="20067"/>
                    <a:pt x="-386" y="35688"/>
                  </a:cubicBezTo>
                  <a:lnTo>
                    <a:pt x="-386" y="35688"/>
                  </a:lnTo>
                  <a:lnTo>
                    <a:pt x="3711" y="39784"/>
                  </a:lnTo>
                  <a:lnTo>
                    <a:pt x="3711" y="39784"/>
                  </a:lnTo>
                  <a:cubicBezTo>
                    <a:pt x="6472" y="31307"/>
                    <a:pt x="5996" y="12828"/>
                    <a:pt x="18093" y="247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769286" y="4121910"/>
              <a:ext cx="40166" cy="47534"/>
            </a:xfrm>
            <a:custGeom>
              <a:avLst/>
              <a:gdLst/>
              <a:ahLst/>
              <a:cxnLst/>
              <a:rect l="l" t="t" r="r" b="b"/>
              <a:pathLst>
                <a:path w="40166" h="47534" extrusionOk="0">
                  <a:moveTo>
                    <a:pt x="2273" y="28387"/>
                  </a:moveTo>
                  <a:cubicBezTo>
                    <a:pt x="-1346" y="33816"/>
                    <a:pt x="-2109" y="40684"/>
                    <a:pt x="272" y="46770"/>
                  </a:cubicBezTo>
                  <a:cubicBezTo>
                    <a:pt x="11035" y="49247"/>
                    <a:pt x="19322" y="42770"/>
                    <a:pt x="27895" y="37245"/>
                  </a:cubicBezTo>
                  <a:lnTo>
                    <a:pt x="27895" y="37245"/>
                  </a:lnTo>
                  <a:cubicBezTo>
                    <a:pt x="7606" y="13147"/>
                    <a:pt x="50374" y="18195"/>
                    <a:pt x="36086" y="-93"/>
                  </a:cubicBezTo>
                  <a:cubicBezTo>
                    <a:pt x="24180" y="-1426"/>
                    <a:pt x="15322" y="8099"/>
                    <a:pt x="3892" y="7241"/>
                  </a:cubicBezTo>
                  <a:cubicBezTo>
                    <a:pt x="6082" y="14233"/>
                    <a:pt x="5511" y="21805"/>
                    <a:pt x="2273" y="283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484942" y="3375183"/>
              <a:ext cx="40348" cy="65722"/>
            </a:xfrm>
            <a:custGeom>
              <a:avLst/>
              <a:gdLst/>
              <a:ahLst/>
              <a:cxnLst/>
              <a:rect l="l" t="t" r="r" b="b"/>
              <a:pathLst>
                <a:path w="40348" h="65722" extrusionOk="0">
                  <a:moveTo>
                    <a:pt x="33823" y="57596"/>
                  </a:moveTo>
                  <a:cubicBezTo>
                    <a:pt x="33251" y="50643"/>
                    <a:pt x="27250" y="43403"/>
                    <a:pt x="28393" y="37308"/>
                  </a:cubicBezTo>
                  <a:cubicBezTo>
                    <a:pt x="31728" y="34641"/>
                    <a:pt x="35633" y="41499"/>
                    <a:pt x="39252" y="37879"/>
                  </a:cubicBezTo>
                  <a:lnTo>
                    <a:pt x="39252" y="37879"/>
                  </a:lnTo>
                  <a:cubicBezTo>
                    <a:pt x="32966" y="25020"/>
                    <a:pt x="20202" y="18162"/>
                    <a:pt x="14106" y="5685"/>
                  </a:cubicBezTo>
                  <a:cubicBezTo>
                    <a:pt x="6677" y="10542"/>
                    <a:pt x="4581" y="5685"/>
                    <a:pt x="2010" y="-221"/>
                  </a:cubicBezTo>
                  <a:cubicBezTo>
                    <a:pt x="-10945" y="18829"/>
                    <a:pt x="21060" y="9304"/>
                    <a:pt x="17059" y="30735"/>
                  </a:cubicBezTo>
                  <a:cubicBezTo>
                    <a:pt x="13630" y="31878"/>
                    <a:pt x="12297" y="28640"/>
                    <a:pt x="9820" y="28068"/>
                  </a:cubicBezTo>
                  <a:cubicBezTo>
                    <a:pt x="12868" y="34545"/>
                    <a:pt x="10772" y="42356"/>
                    <a:pt x="15535" y="48642"/>
                  </a:cubicBezTo>
                  <a:cubicBezTo>
                    <a:pt x="16964" y="50547"/>
                    <a:pt x="13630" y="51309"/>
                    <a:pt x="11820" y="51690"/>
                  </a:cubicBezTo>
                  <a:lnTo>
                    <a:pt x="11820" y="51690"/>
                  </a:lnTo>
                  <a:lnTo>
                    <a:pt x="21917" y="65502"/>
                  </a:lnTo>
                  <a:cubicBezTo>
                    <a:pt x="27632" y="65502"/>
                    <a:pt x="33442" y="65597"/>
                    <a:pt x="33823" y="575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162125" y="3562156"/>
              <a:ext cx="46936" cy="44669"/>
            </a:xfrm>
            <a:custGeom>
              <a:avLst/>
              <a:gdLst/>
              <a:ahLst/>
              <a:cxnLst/>
              <a:rect l="l" t="t" r="r" b="b"/>
              <a:pathLst>
                <a:path w="46936" h="44669" extrusionOk="0">
                  <a:moveTo>
                    <a:pt x="38506" y="1783"/>
                  </a:moveTo>
                  <a:lnTo>
                    <a:pt x="36506" y="5783"/>
                  </a:lnTo>
                  <a:lnTo>
                    <a:pt x="36506" y="5783"/>
                  </a:lnTo>
                  <a:cubicBezTo>
                    <a:pt x="32791" y="19118"/>
                    <a:pt x="21932" y="15308"/>
                    <a:pt x="12693" y="15784"/>
                  </a:cubicBezTo>
                  <a:cubicBezTo>
                    <a:pt x="12693" y="14641"/>
                    <a:pt x="12693" y="13594"/>
                    <a:pt x="12693" y="12546"/>
                  </a:cubicBezTo>
                  <a:cubicBezTo>
                    <a:pt x="2596" y="17108"/>
                    <a:pt x="-2928" y="28110"/>
                    <a:pt x="-547" y="38930"/>
                  </a:cubicBezTo>
                  <a:lnTo>
                    <a:pt x="692" y="37787"/>
                  </a:lnTo>
                  <a:cubicBezTo>
                    <a:pt x="13169" y="39216"/>
                    <a:pt x="22027" y="53408"/>
                    <a:pt x="29267" y="35406"/>
                  </a:cubicBezTo>
                  <a:cubicBezTo>
                    <a:pt x="31362" y="31596"/>
                    <a:pt x="32981" y="28358"/>
                    <a:pt x="38029" y="29786"/>
                  </a:cubicBezTo>
                  <a:cubicBezTo>
                    <a:pt x="44030" y="22833"/>
                    <a:pt x="43268" y="13784"/>
                    <a:pt x="45840" y="5783"/>
                  </a:cubicBezTo>
                  <a:lnTo>
                    <a:pt x="45840" y="5783"/>
                  </a:lnTo>
                  <a:cubicBezTo>
                    <a:pt x="44125" y="3688"/>
                    <a:pt x="44602" y="-3742"/>
                    <a:pt x="38506" y="17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501764" y="4550854"/>
              <a:ext cx="51633" cy="73533"/>
            </a:xfrm>
            <a:custGeom>
              <a:avLst/>
              <a:gdLst/>
              <a:ahLst/>
              <a:cxnLst/>
              <a:rect l="l" t="t" r="r" b="b"/>
              <a:pathLst>
                <a:path w="51633" h="73533" extrusionOk="0">
                  <a:moveTo>
                    <a:pt x="49005" y="51690"/>
                  </a:moveTo>
                  <a:cubicBezTo>
                    <a:pt x="51386" y="46547"/>
                    <a:pt x="51577" y="42165"/>
                    <a:pt x="45290" y="38641"/>
                  </a:cubicBezTo>
                  <a:cubicBezTo>
                    <a:pt x="43195" y="42737"/>
                    <a:pt x="48910" y="47499"/>
                    <a:pt x="42909" y="49595"/>
                  </a:cubicBezTo>
                  <a:cubicBezTo>
                    <a:pt x="34717" y="47880"/>
                    <a:pt x="36337" y="32545"/>
                    <a:pt x="28146" y="27878"/>
                  </a:cubicBezTo>
                  <a:cubicBezTo>
                    <a:pt x="22907" y="24449"/>
                    <a:pt x="27288" y="19686"/>
                    <a:pt x="32336" y="21972"/>
                  </a:cubicBezTo>
                  <a:cubicBezTo>
                    <a:pt x="36622" y="22639"/>
                    <a:pt x="39385" y="28926"/>
                    <a:pt x="44815" y="25497"/>
                  </a:cubicBezTo>
                  <a:lnTo>
                    <a:pt x="37099" y="13209"/>
                  </a:lnTo>
                  <a:lnTo>
                    <a:pt x="37099" y="13209"/>
                  </a:lnTo>
                  <a:cubicBezTo>
                    <a:pt x="32527" y="22734"/>
                    <a:pt x="22145" y="17115"/>
                    <a:pt x="15095" y="22734"/>
                  </a:cubicBezTo>
                  <a:cubicBezTo>
                    <a:pt x="16144" y="13209"/>
                    <a:pt x="11571" y="3684"/>
                    <a:pt x="23193" y="-221"/>
                  </a:cubicBezTo>
                  <a:cubicBezTo>
                    <a:pt x="15763" y="922"/>
                    <a:pt x="8238" y="1875"/>
                    <a:pt x="12143" y="12733"/>
                  </a:cubicBezTo>
                  <a:cubicBezTo>
                    <a:pt x="13858" y="16829"/>
                    <a:pt x="7857" y="18829"/>
                    <a:pt x="7285" y="14162"/>
                  </a:cubicBezTo>
                  <a:cubicBezTo>
                    <a:pt x="6715" y="9494"/>
                    <a:pt x="4047" y="6732"/>
                    <a:pt x="-1097" y="9685"/>
                  </a:cubicBezTo>
                  <a:lnTo>
                    <a:pt x="-1097" y="9685"/>
                  </a:lnTo>
                  <a:cubicBezTo>
                    <a:pt x="5286" y="22763"/>
                    <a:pt x="12620" y="35279"/>
                    <a:pt x="21096" y="47118"/>
                  </a:cubicBezTo>
                  <a:cubicBezTo>
                    <a:pt x="25383" y="20448"/>
                    <a:pt x="32718" y="42737"/>
                    <a:pt x="27097" y="55310"/>
                  </a:cubicBezTo>
                  <a:lnTo>
                    <a:pt x="30907" y="59501"/>
                  </a:lnTo>
                  <a:cubicBezTo>
                    <a:pt x="38623" y="46737"/>
                    <a:pt x="42243" y="63882"/>
                    <a:pt x="40432" y="71312"/>
                  </a:cubicBezTo>
                  <a:lnTo>
                    <a:pt x="40432" y="71312"/>
                  </a:lnTo>
                  <a:lnTo>
                    <a:pt x="42527" y="73312"/>
                  </a:lnTo>
                  <a:lnTo>
                    <a:pt x="42527" y="73312"/>
                  </a:lnTo>
                  <a:cubicBezTo>
                    <a:pt x="42813" y="65673"/>
                    <a:pt x="45099" y="58234"/>
                    <a:pt x="49005" y="516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691121" y="4213000"/>
              <a:ext cx="47558" cy="73059"/>
            </a:xfrm>
            <a:custGeom>
              <a:avLst/>
              <a:gdLst/>
              <a:ahLst/>
              <a:cxnLst/>
              <a:rect l="l" t="t" r="r" b="b"/>
              <a:pathLst>
                <a:path w="47558" h="73059" extrusionOk="0">
                  <a:moveTo>
                    <a:pt x="14715" y="49787"/>
                  </a:moveTo>
                  <a:cubicBezTo>
                    <a:pt x="16906" y="49787"/>
                    <a:pt x="18810" y="45311"/>
                    <a:pt x="20430" y="49787"/>
                  </a:cubicBezTo>
                  <a:cubicBezTo>
                    <a:pt x="39480" y="64837"/>
                    <a:pt x="25669" y="23594"/>
                    <a:pt x="38432" y="21212"/>
                  </a:cubicBezTo>
                  <a:cubicBezTo>
                    <a:pt x="59959" y="9592"/>
                    <a:pt x="32241" y="-26413"/>
                    <a:pt x="24526" y="33119"/>
                  </a:cubicBezTo>
                  <a:lnTo>
                    <a:pt x="22621" y="33119"/>
                  </a:lnTo>
                  <a:cubicBezTo>
                    <a:pt x="17858" y="34643"/>
                    <a:pt x="10048" y="51693"/>
                    <a:pt x="7762" y="41215"/>
                  </a:cubicBezTo>
                  <a:cubicBezTo>
                    <a:pt x="16620" y="32261"/>
                    <a:pt x="3475" y="27880"/>
                    <a:pt x="4618" y="19022"/>
                  </a:cubicBezTo>
                  <a:lnTo>
                    <a:pt x="4618" y="19022"/>
                  </a:lnTo>
                  <a:cubicBezTo>
                    <a:pt x="1189" y="36767"/>
                    <a:pt x="-715" y="54769"/>
                    <a:pt x="-1097" y="72838"/>
                  </a:cubicBezTo>
                  <a:cubicBezTo>
                    <a:pt x="3000" y="64075"/>
                    <a:pt x="1571" y="52264"/>
                    <a:pt x="14715" y="497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035138" y="2896361"/>
              <a:ext cx="41144" cy="51339"/>
            </a:xfrm>
            <a:custGeom>
              <a:avLst/>
              <a:gdLst/>
              <a:ahLst/>
              <a:cxnLst/>
              <a:rect l="l" t="t" r="r" b="b"/>
              <a:pathLst>
                <a:path w="41144" h="51339" extrusionOk="0">
                  <a:moveTo>
                    <a:pt x="21189" y="31593"/>
                  </a:moveTo>
                  <a:cubicBezTo>
                    <a:pt x="25856" y="31593"/>
                    <a:pt x="24808" y="37974"/>
                    <a:pt x="26047" y="41118"/>
                  </a:cubicBezTo>
                  <a:cubicBezTo>
                    <a:pt x="32810" y="30545"/>
                    <a:pt x="26999" y="26735"/>
                    <a:pt x="40048" y="35498"/>
                  </a:cubicBezTo>
                  <a:cubicBezTo>
                    <a:pt x="39191" y="32831"/>
                    <a:pt x="37857" y="30259"/>
                    <a:pt x="40048" y="27592"/>
                  </a:cubicBezTo>
                  <a:lnTo>
                    <a:pt x="40048" y="27592"/>
                  </a:lnTo>
                  <a:cubicBezTo>
                    <a:pt x="32715" y="18067"/>
                    <a:pt x="25380" y="9114"/>
                    <a:pt x="18141" y="-221"/>
                  </a:cubicBezTo>
                  <a:cubicBezTo>
                    <a:pt x="14903" y="3589"/>
                    <a:pt x="8616" y="255"/>
                    <a:pt x="7092" y="6066"/>
                  </a:cubicBezTo>
                  <a:cubicBezTo>
                    <a:pt x="5568" y="11876"/>
                    <a:pt x="12426" y="10352"/>
                    <a:pt x="14426" y="13876"/>
                  </a:cubicBezTo>
                  <a:cubicBezTo>
                    <a:pt x="9855" y="15648"/>
                    <a:pt x="4901" y="16076"/>
                    <a:pt x="44" y="15114"/>
                  </a:cubicBezTo>
                  <a:cubicBezTo>
                    <a:pt x="-6243" y="27688"/>
                    <a:pt x="15283" y="39689"/>
                    <a:pt x="20427" y="51119"/>
                  </a:cubicBezTo>
                  <a:cubicBezTo>
                    <a:pt x="20522" y="45213"/>
                    <a:pt x="14997" y="35022"/>
                    <a:pt x="21189" y="31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546437" y="4003643"/>
              <a:ext cx="33896" cy="58763"/>
            </a:xfrm>
            <a:custGeom>
              <a:avLst/>
              <a:gdLst/>
              <a:ahLst/>
              <a:cxnLst/>
              <a:rect l="l" t="t" r="r" b="b"/>
              <a:pathLst>
                <a:path w="33896" h="58763" extrusionOk="0">
                  <a:moveTo>
                    <a:pt x="16620" y="54357"/>
                  </a:moveTo>
                  <a:cubicBezTo>
                    <a:pt x="22334" y="65502"/>
                    <a:pt x="23763" y="51309"/>
                    <a:pt x="26145" y="47309"/>
                  </a:cubicBezTo>
                  <a:cubicBezTo>
                    <a:pt x="4332" y="39689"/>
                    <a:pt x="15477" y="27306"/>
                    <a:pt x="28717" y="41784"/>
                  </a:cubicBezTo>
                  <a:lnTo>
                    <a:pt x="28717" y="41784"/>
                  </a:lnTo>
                  <a:cubicBezTo>
                    <a:pt x="38813" y="30259"/>
                    <a:pt x="28717" y="4447"/>
                    <a:pt x="14429" y="-221"/>
                  </a:cubicBezTo>
                  <a:lnTo>
                    <a:pt x="8618" y="11876"/>
                  </a:lnTo>
                  <a:cubicBezTo>
                    <a:pt x="13000" y="14257"/>
                    <a:pt x="20429" y="23687"/>
                    <a:pt x="14809" y="27497"/>
                  </a:cubicBezTo>
                  <a:cubicBezTo>
                    <a:pt x="11190" y="29592"/>
                    <a:pt x="9761" y="26163"/>
                    <a:pt x="8428" y="23592"/>
                  </a:cubicBezTo>
                  <a:cubicBezTo>
                    <a:pt x="1665" y="21972"/>
                    <a:pt x="617" y="27402"/>
                    <a:pt x="-1097" y="31593"/>
                  </a:cubicBezTo>
                  <a:cubicBezTo>
                    <a:pt x="5380" y="38660"/>
                    <a:pt x="10810" y="46690"/>
                    <a:pt x="14809" y="55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159246" y="3613110"/>
              <a:ext cx="12192" cy="3722"/>
            </a:xfrm>
            <a:custGeom>
              <a:avLst/>
              <a:gdLst/>
              <a:ahLst/>
              <a:cxnLst/>
              <a:rect l="l" t="t" r="r" b="b"/>
              <a:pathLst>
                <a:path w="12192" h="3722" extrusionOk="0">
                  <a:moveTo>
                    <a:pt x="-1097" y="3501"/>
                  </a:moveTo>
                  <a:lnTo>
                    <a:pt x="1571" y="2454"/>
                  </a:lnTo>
                  <a:lnTo>
                    <a:pt x="1571" y="2454"/>
                  </a:lnTo>
                  <a:cubicBezTo>
                    <a:pt x="4427" y="796"/>
                    <a:pt x="7761" y="130"/>
                    <a:pt x="11096" y="549"/>
                  </a:cubicBezTo>
                  <a:cubicBezTo>
                    <a:pt x="6809" y="-1156"/>
                    <a:pt x="1951" y="34"/>
                    <a:pt x="-1097" y="35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6149219" y="3607879"/>
              <a:ext cx="44697" cy="49910"/>
            </a:xfrm>
            <a:custGeom>
              <a:avLst/>
              <a:gdLst/>
              <a:ahLst/>
              <a:cxnLst/>
              <a:rect l="l" t="t" r="r" b="b"/>
              <a:pathLst>
                <a:path w="44697" h="49910" extrusionOk="0">
                  <a:moveTo>
                    <a:pt x="21503" y="5780"/>
                  </a:moveTo>
                  <a:cubicBezTo>
                    <a:pt x="21503" y="8542"/>
                    <a:pt x="20741" y="11304"/>
                    <a:pt x="20360" y="13876"/>
                  </a:cubicBezTo>
                  <a:cubicBezTo>
                    <a:pt x="15883" y="15019"/>
                    <a:pt x="16074" y="8161"/>
                    <a:pt x="11787" y="9971"/>
                  </a:cubicBezTo>
                  <a:cubicBezTo>
                    <a:pt x="7215" y="17400"/>
                    <a:pt x="16931" y="24449"/>
                    <a:pt x="11787" y="31783"/>
                  </a:cubicBezTo>
                  <a:cubicBezTo>
                    <a:pt x="10453" y="36069"/>
                    <a:pt x="5311" y="36450"/>
                    <a:pt x="5501" y="31211"/>
                  </a:cubicBezTo>
                  <a:cubicBezTo>
                    <a:pt x="4929" y="28735"/>
                    <a:pt x="5501" y="25020"/>
                    <a:pt x="1310" y="26163"/>
                  </a:cubicBezTo>
                  <a:cubicBezTo>
                    <a:pt x="-6215" y="32164"/>
                    <a:pt x="5597" y="47690"/>
                    <a:pt x="13597" y="49690"/>
                  </a:cubicBezTo>
                  <a:lnTo>
                    <a:pt x="13597" y="49690"/>
                  </a:lnTo>
                  <a:cubicBezTo>
                    <a:pt x="25885" y="34526"/>
                    <a:pt x="35981" y="17724"/>
                    <a:pt x="43601" y="-221"/>
                  </a:cubicBezTo>
                  <a:cubicBezTo>
                    <a:pt x="36742" y="4065"/>
                    <a:pt x="28266" y="2065"/>
                    <a:pt x="21312" y="5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837090" y="2235803"/>
              <a:ext cx="33618" cy="56946"/>
            </a:xfrm>
            <a:custGeom>
              <a:avLst/>
              <a:gdLst/>
              <a:ahLst/>
              <a:cxnLst/>
              <a:rect l="l" t="t" r="r" b="b"/>
              <a:pathLst>
                <a:path w="33618" h="56946" extrusionOk="0">
                  <a:moveTo>
                    <a:pt x="7305" y="11876"/>
                  </a:moveTo>
                  <a:lnTo>
                    <a:pt x="7305" y="11876"/>
                  </a:lnTo>
                  <a:cubicBezTo>
                    <a:pt x="7496" y="17943"/>
                    <a:pt x="6162" y="23963"/>
                    <a:pt x="3495" y="29402"/>
                  </a:cubicBezTo>
                  <a:cubicBezTo>
                    <a:pt x="2258" y="28726"/>
                    <a:pt x="1304" y="27697"/>
                    <a:pt x="638" y="26449"/>
                  </a:cubicBezTo>
                  <a:cubicBezTo>
                    <a:pt x="-1362" y="33402"/>
                    <a:pt x="-3172" y="41784"/>
                    <a:pt x="4543" y="46547"/>
                  </a:cubicBezTo>
                  <a:cubicBezTo>
                    <a:pt x="7591" y="42356"/>
                    <a:pt x="21878" y="22829"/>
                    <a:pt x="19021" y="38831"/>
                  </a:cubicBezTo>
                  <a:cubicBezTo>
                    <a:pt x="15211" y="46166"/>
                    <a:pt x="25593" y="49404"/>
                    <a:pt x="24450" y="56262"/>
                  </a:cubicBezTo>
                  <a:cubicBezTo>
                    <a:pt x="26832" y="58643"/>
                    <a:pt x="35309" y="51214"/>
                    <a:pt x="31594" y="48452"/>
                  </a:cubicBezTo>
                  <a:cubicBezTo>
                    <a:pt x="23878" y="43118"/>
                    <a:pt x="29879" y="38927"/>
                    <a:pt x="31594" y="33497"/>
                  </a:cubicBezTo>
                  <a:cubicBezTo>
                    <a:pt x="28261" y="22258"/>
                    <a:pt x="24926" y="11018"/>
                    <a:pt x="21497" y="-221"/>
                  </a:cubicBezTo>
                  <a:cubicBezTo>
                    <a:pt x="17688" y="4922"/>
                    <a:pt x="10734" y="6256"/>
                    <a:pt x="7305" y="118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6217634" y="3283838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195174" y="3269551"/>
              <a:ext cx="35536" cy="79247"/>
            </a:xfrm>
            <a:custGeom>
              <a:avLst/>
              <a:gdLst/>
              <a:ahLst/>
              <a:cxnLst/>
              <a:rect l="l" t="t" r="r" b="b"/>
              <a:pathLst>
                <a:path w="35536" h="79247" extrusionOk="0">
                  <a:moveTo>
                    <a:pt x="21459" y="13685"/>
                  </a:moveTo>
                  <a:lnTo>
                    <a:pt x="21459" y="13685"/>
                  </a:lnTo>
                  <a:cubicBezTo>
                    <a:pt x="32602" y="11971"/>
                    <a:pt x="21459" y="27687"/>
                    <a:pt x="28316" y="32735"/>
                  </a:cubicBezTo>
                  <a:cubicBezTo>
                    <a:pt x="29459" y="34355"/>
                    <a:pt x="30507" y="36641"/>
                    <a:pt x="28316" y="38069"/>
                  </a:cubicBezTo>
                  <a:cubicBezTo>
                    <a:pt x="16601" y="38069"/>
                    <a:pt x="20030" y="21401"/>
                    <a:pt x="20982" y="13685"/>
                  </a:cubicBezTo>
                  <a:cubicBezTo>
                    <a:pt x="7266" y="17495"/>
                    <a:pt x="16410" y="5208"/>
                    <a:pt x="10409" y="-221"/>
                  </a:cubicBezTo>
                  <a:cubicBezTo>
                    <a:pt x="12504" y="9304"/>
                    <a:pt x="-1688" y="13781"/>
                    <a:pt x="9076" y="24163"/>
                  </a:cubicBezTo>
                  <a:cubicBezTo>
                    <a:pt x="13076" y="29754"/>
                    <a:pt x="11838" y="37546"/>
                    <a:pt x="6218" y="41584"/>
                  </a:cubicBezTo>
                  <a:cubicBezTo>
                    <a:pt x="5265" y="42270"/>
                    <a:pt x="4313" y="42822"/>
                    <a:pt x="3170" y="43213"/>
                  </a:cubicBezTo>
                  <a:cubicBezTo>
                    <a:pt x="2504" y="42880"/>
                    <a:pt x="1741" y="42460"/>
                    <a:pt x="1170" y="41975"/>
                  </a:cubicBezTo>
                  <a:lnTo>
                    <a:pt x="-545" y="43689"/>
                  </a:lnTo>
                  <a:cubicBezTo>
                    <a:pt x="-545" y="53786"/>
                    <a:pt x="-4069" y="75503"/>
                    <a:pt x="6694" y="79027"/>
                  </a:cubicBezTo>
                  <a:cubicBezTo>
                    <a:pt x="6694" y="76265"/>
                    <a:pt x="6694" y="73598"/>
                    <a:pt x="6694" y="70931"/>
                  </a:cubicBezTo>
                  <a:cubicBezTo>
                    <a:pt x="20316" y="64930"/>
                    <a:pt x="8219" y="26830"/>
                    <a:pt x="18791" y="39784"/>
                  </a:cubicBezTo>
                  <a:cubicBezTo>
                    <a:pt x="21077" y="46242"/>
                    <a:pt x="27649" y="50204"/>
                    <a:pt x="34412" y="49309"/>
                  </a:cubicBezTo>
                  <a:cubicBezTo>
                    <a:pt x="34983" y="34926"/>
                    <a:pt x="26411" y="21972"/>
                    <a:pt x="28507" y="7399"/>
                  </a:cubicBezTo>
                  <a:cubicBezTo>
                    <a:pt x="23458" y="5780"/>
                    <a:pt x="21839" y="9018"/>
                    <a:pt x="21459" y="13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821775" y="2685014"/>
              <a:ext cx="39910" cy="39897"/>
            </a:xfrm>
            <a:custGeom>
              <a:avLst/>
              <a:gdLst/>
              <a:ahLst/>
              <a:cxnLst/>
              <a:rect l="l" t="t" r="r" b="b"/>
              <a:pathLst>
                <a:path w="39910" h="39897" extrusionOk="0">
                  <a:moveTo>
                    <a:pt x="27288" y="31581"/>
                  </a:moveTo>
                  <a:cubicBezTo>
                    <a:pt x="27288" y="29390"/>
                    <a:pt x="25860" y="26437"/>
                    <a:pt x="27955" y="25104"/>
                  </a:cubicBezTo>
                  <a:cubicBezTo>
                    <a:pt x="31955" y="22532"/>
                    <a:pt x="33765" y="30723"/>
                    <a:pt x="37480" y="28819"/>
                  </a:cubicBezTo>
                  <a:cubicBezTo>
                    <a:pt x="41575" y="23770"/>
                    <a:pt x="31003" y="18151"/>
                    <a:pt x="38814" y="13674"/>
                  </a:cubicBezTo>
                  <a:cubicBezTo>
                    <a:pt x="34431" y="8168"/>
                    <a:pt x="29098" y="3492"/>
                    <a:pt x="23097" y="-138"/>
                  </a:cubicBezTo>
                  <a:cubicBezTo>
                    <a:pt x="11667" y="-1185"/>
                    <a:pt x="6142" y="7863"/>
                    <a:pt x="-1097" y="14055"/>
                  </a:cubicBezTo>
                  <a:lnTo>
                    <a:pt x="-1097" y="14055"/>
                  </a:lnTo>
                  <a:cubicBezTo>
                    <a:pt x="6810" y="23351"/>
                    <a:pt x="15572" y="31924"/>
                    <a:pt x="25002" y="39677"/>
                  </a:cubicBezTo>
                  <a:cubicBezTo>
                    <a:pt x="27192" y="37610"/>
                    <a:pt x="28050" y="34496"/>
                    <a:pt x="27288" y="315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630988" y="2398585"/>
              <a:ext cx="37837" cy="63576"/>
            </a:xfrm>
            <a:custGeom>
              <a:avLst/>
              <a:gdLst/>
              <a:ahLst/>
              <a:cxnLst/>
              <a:rect l="l" t="t" r="r" b="b"/>
              <a:pathLst>
                <a:path w="37837" h="63576" extrusionOk="0">
                  <a:moveTo>
                    <a:pt x="19668" y="59977"/>
                  </a:moveTo>
                  <a:cubicBezTo>
                    <a:pt x="22526" y="61025"/>
                    <a:pt x="25192" y="67026"/>
                    <a:pt x="27669" y="59977"/>
                  </a:cubicBezTo>
                  <a:cubicBezTo>
                    <a:pt x="31098" y="50452"/>
                    <a:pt x="12906" y="55024"/>
                    <a:pt x="17287" y="44832"/>
                  </a:cubicBezTo>
                  <a:cubicBezTo>
                    <a:pt x="18144" y="29783"/>
                    <a:pt x="26812" y="38451"/>
                    <a:pt x="31098" y="46261"/>
                  </a:cubicBezTo>
                  <a:cubicBezTo>
                    <a:pt x="31670" y="37308"/>
                    <a:pt x="43862" y="25877"/>
                    <a:pt x="30527" y="21877"/>
                  </a:cubicBezTo>
                  <a:cubicBezTo>
                    <a:pt x="26526" y="23592"/>
                    <a:pt x="25955" y="28640"/>
                    <a:pt x="21002" y="32926"/>
                  </a:cubicBezTo>
                  <a:cubicBezTo>
                    <a:pt x="22145" y="19401"/>
                    <a:pt x="17478" y="3018"/>
                    <a:pt x="5858" y="-221"/>
                  </a:cubicBezTo>
                  <a:cubicBezTo>
                    <a:pt x="904" y="6256"/>
                    <a:pt x="18144" y="13114"/>
                    <a:pt x="11572" y="20258"/>
                  </a:cubicBezTo>
                  <a:cubicBezTo>
                    <a:pt x="5858" y="22925"/>
                    <a:pt x="4715" y="11971"/>
                    <a:pt x="-1097" y="11876"/>
                  </a:cubicBezTo>
                  <a:cubicBezTo>
                    <a:pt x="3476" y="28592"/>
                    <a:pt x="9000" y="45061"/>
                    <a:pt x="15287" y="61215"/>
                  </a:cubicBezTo>
                  <a:lnTo>
                    <a:pt x="15287" y="61215"/>
                  </a:lnTo>
                  <a:cubicBezTo>
                    <a:pt x="16621" y="60929"/>
                    <a:pt x="18430" y="59215"/>
                    <a:pt x="19668" y="599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461839" y="4294155"/>
              <a:ext cx="26210" cy="63627"/>
            </a:xfrm>
            <a:custGeom>
              <a:avLst/>
              <a:gdLst/>
              <a:ahLst/>
              <a:cxnLst/>
              <a:rect l="l" t="t" r="r" b="b"/>
              <a:pathLst>
                <a:path w="26210" h="63627" extrusionOk="0">
                  <a:moveTo>
                    <a:pt x="5301" y="63406"/>
                  </a:moveTo>
                  <a:cubicBezTo>
                    <a:pt x="2158" y="55977"/>
                    <a:pt x="-2033" y="36355"/>
                    <a:pt x="11302" y="37498"/>
                  </a:cubicBezTo>
                  <a:cubicBezTo>
                    <a:pt x="19398" y="34736"/>
                    <a:pt x="14635" y="44642"/>
                    <a:pt x="19113" y="45499"/>
                  </a:cubicBezTo>
                  <a:cubicBezTo>
                    <a:pt x="26352" y="35212"/>
                    <a:pt x="23589" y="23115"/>
                    <a:pt x="25114" y="11590"/>
                  </a:cubicBezTo>
                  <a:cubicBezTo>
                    <a:pt x="16255" y="11590"/>
                    <a:pt x="11397" y="4542"/>
                    <a:pt x="5301" y="-221"/>
                  </a:cubicBezTo>
                  <a:lnTo>
                    <a:pt x="5301" y="-221"/>
                  </a:lnTo>
                  <a:cubicBezTo>
                    <a:pt x="4349" y="15972"/>
                    <a:pt x="-8605" y="56358"/>
                    <a:pt x="5301" y="63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468236" y="4263485"/>
              <a:ext cx="31042" cy="62388"/>
            </a:xfrm>
            <a:custGeom>
              <a:avLst/>
              <a:gdLst/>
              <a:ahLst/>
              <a:cxnLst/>
              <a:rect l="l" t="t" r="r" b="b"/>
              <a:pathLst>
                <a:path w="31042" h="62388" extrusionOk="0">
                  <a:moveTo>
                    <a:pt x="22811" y="52167"/>
                  </a:moveTo>
                  <a:cubicBezTo>
                    <a:pt x="22811" y="55977"/>
                    <a:pt x="22811" y="60072"/>
                    <a:pt x="26717" y="62168"/>
                  </a:cubicBezTo>
                  <a:lnTo>
                    <a:pt x="26717" y="62168"/>
                  </a:lnTo>
                  <a:cubicBezTo>
                    <a:pt x="28241" y="47118"/>
                    <a:pt x="35194" y="7971"/>
                    <a:pt x="22240" y="-221"/>
                  </a:cubicBezTo>
                  <a:cubicBezTo>
                    <a:pt x="11477" y="4161"/>
                    <a:pt x="34717" y="24639"/>
                    <a:pt x="15763" y="32355"/>
                  </a:cubicBezTo>
                  <a:cubicBezTo>
                    <a:pt x="3380" y="27402"/>
                    <a:pt x="19668" y="7971"/>
                    <a:pt x="3190" y="6256"/>
                  </a:cubicBezTo>
                  <a:cubicBezTo>
                    <a:pt x="3190" y="6256"/>
                    <a:pt x="3190" y="3875"/>
                    <a:pt x="2618" y="2541"/>
                  </a:cubicBezTo>
                  <a:cubicBezTo>
                    <a:pt x="-620" y="12066"/>
                    <a:pt x="1571" y="21591"/>
                    <a:pt x="-1097" y="30450"/>
                  </a:cubicBezTo>
                  <a:lnTo>
                    <a:pt x="-1097" y="30450"/>
                  </a:lnTo>
                  <a:cubicBezTo>
                    <a:pt x="5095" y="40641"/>
                    <a:pt x="24240" y="39117"/>
                    <a:pt x="22811" y="52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965119" y="1828810"/>
              <a:ext cx="22575" cy="52948"/>
            </a:xfrm>
            <a:custGeom>
              <a:avLst/>
              <a:gdLst/>
              <a:ahLst/>
              <a:cxnLst/>
              <a:rect l="l" t="t" r="r" b="b"/>
              <a:pathLst>
                <a:path w="22575" h="52948" extrusionOk="0">
                  <a:moveTo>
                    <a:pt x="14406" y="52727"/>
                  </a:moveTo>
                  <a:cubicBezTo>
                    <a:pt x="18502" y="51585"/>
                    <a:pt x="20978" y="48727"/>
                    <a:pt x="19931" y="44631"/>
                  </a:cubicBezTo>
                  <a:cubicBezTo>
                    <a:pt x="12977" y="30820"/>
                    <a:pt x="28313" y="9770"/>
                    <a:pt x="17454" y="435"/>
                  </a:cubicBezTo>
                  <a:cubicBezTo>
                    <a:pt x="10596" y="-2613"/>
                    <a:pt x="3166" y="5579"/>
                    <a:pt x="4881" y="12246"/>
                  </a:cubicBezTo>
                  <a:cubicBezTo>
                    <a:pt x="8120" y="18056"/>
                    <a:pt x="2976" y="19771"/>
                    <a:pt x="595" y="23009"/>
                  </a:cubicBezTo>
                  <a:lnTo>
                    <a:pt x="8310" y="23009"/>
                  </a:lnTo>
                  <a:cubicBezTo>
                    <a:pt x="5262" y="29486"/>
                    <a:pt x="5262" y="29486"/>
                    <a:pt x="24" y="26629"/>
                  </a:cubicBezTo>
                  <a:lnTo>
                    <a:pt x="24" y="26629"/>
                  </a:lnTo>
                  <a:cubicBezTo>
                    <a:pt x="-3596" y="37059"/>
                    <a:pt x="1833" y="48470"/>
                    <a:pt x="12310" y="52118"/>
                  </a:cubicBezTo>
                  <a:cubicBezTo>
                    <a:pt x="12977" y="52356"/>
                    <a:pt x="13644" y="52566"/>
                    <a:pt x="14406" y="527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229606" y="2202214"/>
              <a:ext cx="31431" cy="83309"/>
            </a:xfrm>
            <a:custGeom>
              <a:avLst/>
              <a:gdLst/>
              <a:ahLst/>
              <a:cxnLst/>
              <a:rect l="l" t="t" r="r" b="b"/>
              <a:pathLst>
                <a:path w="31431" h="83309" extrusionOk="0">
                  <a:moveTo>
                    <a:pt x="13476" y="59752"/>
                  </a:moveTo>
                  <a:cubicBezTo>
                    <a:pt x="13476" y="60800"/>
                    <a:pt x="15095" y="62324"/>
                    <a:pt x="16048" y="62324"/>
                  </a:cubicBezTo>
                  <a:cubicBezTo>
                    <a:pt x="28526" y="63276"/>
                    <a:pt x="21858" y="77754"/>
                    <a:pt x="30335" y="83088"/>
                  </a:cubicBezTo>
                  <a:lnTo>
                    <a:pt x="30335" y="83088"/>
                  </a:lnTo>
                  <a:lnTo>
                    <a:pt x="18620" y="25272"/>
                  </a:lnTo>
                  <a:lnTo>
                    <a:pt x="18620" y="25272"/>
                  </a:lnTo>
                  <a:cubicBezTo>
                    <a:pt x="9095" y="25938"/>
                    <a:pt x="12905" y="16794"/>
                    <a:pt x="10333" y="12603"/>
                  </a:cubicBezTo>
                  <a:cubicBezTo>
                    <a:pt x="7761" y="8412"/>
                    <a:pt x="12809" y="6602"/>
                    <a:pt x="16429" y="5555"/>
                  </a:cubicBezTo>
                  <a:cubicBezTo>
                    <a:pt x="16429" y="4126"/>
                    <a:pt x="16429" y="2793"/>
                    <a:pt x="16429" y="1364"/>
                  </a:cubicBezTo>
                  <a:lnTo>
                    <a:pt x="16429" y="1364"/>
                  </a:lnTo>
                  <a:cubicBezTo>
                    <a:pt x="-526" y="-8161"/>
                    <a:pt x="7856" y="28034"/>
                    <a:pt x="4618" y="35940"/>
                  </a:cubicBezTo>
                  <a:cubicBezTo>
                    <a:pt x="20906" y="46798"/>
                    <a:pt x="142" y="45465"/>
                    <a:pt x="-1097" y="50989"/>
                  </a:cubicBezTo>
                  <a:cubicBezTo>
                    <a:pt x="-526" y="53084"/>
                    <a:pt x="142" y="55180"/>
                    <a:pt x="713" y="57180"/>
                  </a:cubicBezTo>
                  <a:cubicBezTo>
                    <a:pt x="5475" y="54609"/>
                    <a:pt x="11476" y="49084"/>
                    <a:pt x="13476" y="597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804594" y="2651759"/>
              <a:ext cx="40897" cy="47529"/>
            </a:xfrm>
            <a:custGeom>
              <a:avLst/>
              <a:gdLst/>
              <a:ahLst/>
              <a:cxnLst/>
              <a:rect l="l" t="t" r="r" b="b"/>
              <a:pathLst>
                <a:path w="40897" h="47529" extrusionOk="0">
                  <a:moveTo>
                    <a:pt x="23895" y="19496"/>
                  </a:moveTo>
                  <a:cubicBezTo>
                    <a:pt x="21704" y="29021"/>
                    <a:pt x="11417" y="17781"/>
                    <a:pt x="19799" y="13781"/>
                  </a:cubicBezTo>
                  <a:cubicBezTo>
                    <a:pt x="16561" y="7999"/>
                    <a:pt x="11798" y="3170"/>
                    <a:pt x="6084" y="-221"/>
                  </a:cubicBezTo>
                  <a:cubicBezTo>
                    <a:pt x="-15063" y="26354"/>
                    <a:pt x="18465" y="17877"/>
                    <a:pt x="6084" y="39213"/>
                  </a:cubicBezTo>
                  <a:lnTo>
                    <a:pt x="15609" y="47309"/>
                  </a:lnTo>
                  <a:cubicBezTo>
                    <a:pt x="22848" y="41118"/>
                    <a:pt x="28372" y="32069"/>
                    <a:pt x="39801" y="33117"/>
                  </a:cubicBezTo>
                  <a:cubicBezTo>
                    <a:pt x="36086" y="26983"/>
                    <a:pt x="30562" y="22211"/>
                    <a:pt x="23895" y="194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806088" y="4692205"/>
              <a:ext cx="36128" cy="39719"/>
            </a:xfrm>
            <a:custGeom>
              <a:avLst/>
              <a:gdLst/>
              <a:ahLst/>
              <a:cxnLst/>
              <a:rect l="l" t="t" r="r" b="b"/>
              <a:pathLst>
                <a:path w="36128" h="39719" extrusionOk="0">
                  <a:moveTo>
                    <a:pt x="30718" y="23020"/>
                  </a:moveTo>
                  <a:cubicBezTo>
                    <a:pt x="41100" y="20353"/>
                    <a:pt x="29479" y="14733"/>
                    <a:pt x="29479" y="9780"/>
                  </a:cubicBezTo>
                  <a:cubicBezTo>
                    <a:pt x="31861" y="255"/>
                    <a:pt x="24717" y="922"/>
                    <a:pt x="19192" y="-221"/>
                  </a:cubicBezTo>
                  <a:lnTo>
                    <a:pt x="9000" y="3684"/>
                  </a:lnTo>
                  <a:cubicBezTo>
                    <a:pt x="13477" y="4732"/>
                    <a:pt x="18525" y="6065"/>
                    <a:pt x="16716" y="12352"/>
                  </a:cubicBezTo>
                  <a:cubicBezTo>
                    <a:pt x="14906" y="18638"/>
                    <a:pt x="11668" y="12352"/>
                    <a:pt x="9572" y="13114"/>
                  </a:cubicBezTo>
                  <a:cubicBezTo>
                    <a:pt x="7476" y="13876"/>
                    <a:pt x="1666" y="11781"/>
                    <a:pt x="-1097" y="15686"/>
                  </a:cubicBezTo>
                  <a:cubicBezTo>
                    <a:pt x="714" y="23496"/>
                    <a:pt x="5762" y="31021"/>
                    <a:pt x="1095" y="39498"/>
                  </a:cubicBezTo>
                  <a:cubicBezTo>
                    <a:pt x="9953" y="37631"/>
                    <a:pt x="18525" y="34983"/>
                    <a:pt x="26907" y="31593"/>
                  </a:cubicBezTo>
                  <a:cubicBezTo>
                    <a:pt x="26431" y="27592"/>
                    <a:pt x="25669" y="24163"/>
                    <a:pt x="30718" y="230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395590" y="2233802"/>
              <a:ext cx="42803" cy="45624"/>
            </a:xfrm>
            <a:custGeom>
              <a:avLst/>
              <a:gdLst/>
              <a:ahLst/>
              <a:cxnLst/>
              <a:rect l="l" t="t" r="r" b="b"/>
              <a:pathLst>
                <a:path w="42803" h="45624" extrusionOk="0">
                  <a:moveTo>
                    <a:pt x="31515" y="-221"/>
                  </a:moveTo>
                  <a:cubicBezTo>
                    <a:pt x="30753" y="1684"/>
                    <a:pt x="29991" y="3589"/>
                    <a:pt x="29325" y="5589"/>
                  </a:cubicBezTo>
                  <a:lnTo>
                    <a:pt x="29325" y="5589"/>
                  </a:lnTo>
                  <a:cubicBezTo>
                    <a:pt x="38850" y="11876"/>
                    <a:pt x="22943" y="12352"/>
                    <a:pt x="19800" y="7780"/>
                  </a:cubicBezTo>
                  <a:lnTo>
                    <a:pt x="19800" y="7780"/>
                  </a:lnTo>
                  <a:cubicBezTo>
                    <a:pt x="14751" y="15591"/>
                    <a:pt x="3988" y="14067"/>
                    <a:pt x="-108" y="23592"/>
                  </a:cubicBezTo>
                  <a:cubicBezTo>
                    <a:pt x="-108" y="26259"/>
                    <a:pt x="-108" y="28830"/>
                    <a:pt x="-108" y="31497"/>
                  </a:cubicBezTo>
                  <a:cubicBezTo>
                    <a:pt x="3607" y="22734"/>
                    <a:pt x="12751" y="29211"/>
                    <a:pt x="7417" y="35593"/>
                  </a:cubicBezTo>
                  <a:cubicBezTo>
                    <a:pt x="3036" y="38641"/>
                    <a:pt x="1225" y="35117"/>
                    <a:pt x="-108" y="31497"/>
                  </a:cubicBezTo>
                  <a:lnTo>
                    <a:pt x="-108" y="31497"/>
                  </a:lnTo>
                  <a:cubicBezTo>
                    <a:pt x="-4394" y="40165"/>
                    <a:pt x="6560" y="40070"/>
                    <a:pt x="7989" y="45404"/>
                  </a:cubicBezTo>
                  <a:cubicBezTo>
                    <a:pt x="21609" y="36012"/>
                    <a:pt x="33134" y="23839"/>
                    <a:pt x="41707" y="9685"/>
                  </a:cubicBezTo>
                  <a:cubicBezTo>
                    <a:pt x="39039" y="5713"/>
                    <a:pt x="35515" y="2341"/>
                    <a:pt x="31515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673280" y="2478309"/>
              <a:ext cx="31974" cy="59435"/>
            </a:xfrm>
            <a:custGeom>
              <a:avLst/>
              <a:gdLst/>
              <a:ahLst/>
              <a:cxnLst/>
              <a:rect l="l" t="t" r="r" b="b"/>
              <a:pathLst>
                <a:path w="31974" h="59435" extrusionOk="0">
                  <a:moveTo>
                    <a:pt x="13857" y="49595"/>
                  </a:moveTo>
                  <a:cubicBezTo>
                    <a:pt x="20906" y="40070"/>
                    <a:pt x="22811" y="54071"/>
                    <a:pt x="29003" y="51595"/>
                  </a:cubicBezTo>
                  <a:cubicBezTo>
                    <a:pt x="33765" y="47785"/>
                    <a:pt x="27955" y="42070"/>
                    <a:pt x="27955" y="36927"/>
                  </a:cubicBezTo>
                  <a:cubicBezTo>
                    <a:pt x="31193" y="27402"/>
                    <a:pt x="22048" y="2446"/>
                    <a:pt x="10428" y="-221"/>
                  </a:cubicBezTo>
                  <a:lnTo>
                    <a:pt x="10428" y="-221"/>
                  </a:lnTo>
                  <a:cubicBezTo>
                    <a:pt x="11571" y="14257"/>
                    <a:pt x="11953" y="28354"/>
                    <a:pt x="-1097" y="38927"/>
                  </a:cubicBezTo>
                  <a:cubicBezTo>
                    <a:pt x="1951" y="46099"/>
                    <a:pt x="5761" y="52900"/>
                    <a:pt x="10333" y="59215"/>
                  </a:cubicBezTo>
                  <a:lnTo>
                    <a:pt x="10333" y="59215"/>
                  </a:lnTo>
                  <a:cubicBezTo>
                    <a:pt x="10524" y="55738"/>
                    <a:pt x="11762" y="52395"/>
                    <a:pt x="13857" y="495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225128" y="2080641"/>
              <a:ext cx="26121" cy="50196"/>
            </a:xfrm>
            <a:custGeom>
              <a:avLst/>
              <a:gdLst/>
              <a:ahLst/>
              <a:cxnLst/>
              <a:rect l="l" t="t" r="r" b="b"/>
              <a:pathLst>
                <a:path w="26121" h="50196" extrusionOk="0">
                  <a:moveTo>
                    <a:pt x="4333" y="49976"/>
                  </a:moveTo>
                  <a:cubicBezTo>
                    <a:pt x="8048" y="41289"/>
                    <a:pt x="10429" y="32116"/>
                    <a:pt x="11477" y="22734"/>
                  </a:cubicBezTo>
                  <a:cubicBezTo>
                    <a:pt x="13382" y="32259"/>
                    <a:pt x="18049" y="38927"/>
                    <a:pt x="16810" y="47499"/>
                  </a:cubicBezTo>
                  <a:lnTo>
                    <a:pt x="16810" y="47499"/>
                  </a:lnTo>
                  <a:cubicBezTo>
                    <a:pt x="22716" y="40251"/>
                    <a:pt x="25669" y="31011"/>
                    <a:pt x="24906" y="21686"/>
                  </a:cubicBezTo>
                  <a:cubicBezTo>
                    <a:pt x="19001" y="18162"/>
                    <a:pt x="21573" y="12161"/>
                    <a:pt x="20811" y="7304"/>
                  </a:cubicBezTo>
                  <a:cubicBezTo>
                    <a:pt x="19668" y="-7841"/>
                    <a:pt x="10334" y="16829"/>
                    <a:pt x="4999" y="-221"/>
                  </a:cubicBezTo>
                  <a:cubicBezTo>
                    <a:pt x="1094" y="11228"/>
                    <a:pt x="-906" y="23220"/>
                    <a:pt x="-1097" y="35307"/>
                  </a:cubicBezTo>
                  <a:cubicBezTo>
                    <a:pt x="4999" y="38546"/>
                    <a:pt x="3286" y="44547"/>
                    <a:pt x="4333" y="499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5777826" y="3484590"/>
              <a:ext cx="32260" cy="44041"/>
            </a:xfrm>
            <a:custGeom>
              <a:avLst/>
              <a:gdLst/>
              <a:ahLst/>
              <a:cxnLst/>
              <a:rect l="l" t="t" r="r" b="b"/>
              <a:pathLst>
                <a:path w="32260" h="44041" extrusionOk="0">
                  <a:moveTo>
                    <a:pt x="19230" y="31343"/>
                  </a:moveTo>
                  <a:cubicBezTo>
                    <a:pt x="20182" y="20770"/>
                    <a:pt x="29803" y="15436"/>
                    <a:pt x="30850" y="5720"/>
                  </a:cubicBezTo>
                  <a:cubicBezTo>
                    <a:pt x="33804" y="-1138"/>
                    <a:pt x="14849" y="-4376"/>
                    <a:pt x="18373" y="9054"/>
                  </a:cubicBezTo>
                  <a:cubicBezTo>
                    <a:pt x="18373" y="16007"/>
                    <a:pt x="846" y="16769"/>
                    <a:pt x="3133" y="7816"/>
                  </a:cubicBezTo>
                  <a:lnTo>
                    <a:pt x="-581" y="4196"/>
                  </a:lnTo>
                  <a:lnTo>
                    <a:pt x="-581" y="4196"/>
                  </a:lnTo>
                  <a:cubicBezTo>
                    <a:pt x="-1629" y="17417"/>
                    <a:pt x="-1058" y="30714"/>
                    <a:pt x="942" y="43820"/>
                  </a:cubicBezTo>
                  <a:cubicBezTo>
                    <a:pt x="8658" y="41820"/>
                    <a:pt x="18564" y="39248"/>
                    <a:pt x="19230" y="313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273135" y="2354865"/>
              <a:ext cx="27381" cy="84296"/>
            </a:xfrm>
            <a:custGeom>
              <a:avLst/>
              <a:gdLst/>
              <a:ahLst/>
              <a:cxnLst/>
              <a:rect l="l" t="t" r="r" b="b"/>
              <a:pathLst>
                <a:path w="27381" h="84296" extrusionOk="0">
                  <a:moveTo>
                    <a:pt x="21573" y="45785"/>
                  </a:moveTo>
                  <a:cubicBezTo>
                    <a:pt x="15381" y="33421"/>
                    <a:pt x="12334" y="19705"/>
                    <a:pt x="12714" y="5875"/>
                  </a:cubicBezTo>
                  <a:lnTo>
                    <a:pt x="12714" y="5875"/>
                  </a:lnTo>
                  <a:lnTo>
                    <a:pt x="11000" y="-221"/>
                  </a:lnTo>
                  <a:cubicBezTo>
                    <a:pt x="9095" y="6542"/>
                    <a:pt x="14429" y="15590"/>
                    <a:pt x="4713" y="19877"/>
                  </a:cubicBezTo>
                  <a:lnTo>
                    <a:pt x="-1097" y="33688"/>
                  </a:lnTo>
                  <a:cubicBezTo>
                    <a:pt x="1094" y="36260"/>
                    <a:pt x="-430" y="43880"/>
                    <a:pt x="7667" y="38260"/>
                  </a:cubicBezTo>
                  <a:cubicBezTo>
                    <a:pt x="10810" y="36164"/>
                    <a:pt x="11382" y="44451"/>
                    <a:pt x="11762" y="47785"/>
                  </a:cubicBezTo>
                  <a:cubicBezTo>
                    <a:pt x="12429" y="53690"/>
                    <a:pt x="7381" y="45689"/>
                    <a:pt x="5761" y="50071"/>
                  </a:cubicBezTo>
                  <a:lnTo>
                    <a:pt x="24811" y="84075"/>
                  </a:lnTo>
                  <a:cubicBezTo>
                    <a:pt x="27574" y="71274"/>
                    <a:pt x="26431" y="57929"/>
                    <a:pt x="21573" y="457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6203822" y="3198399"/>
              <a:ext cx="61341" cy="59531"/>
            </a:xfrm>
            <a:custGeom>
              <a:avLst/>
              <a:gdLst/>
              <a:ahLst/>
              <a:cxnLst/>
              <a:rect l="l" t="t" r="r" b="b"/>
              <a:pathLst>
                <a:path w="61341" h="59531" extrusionOk="0">
                  <a:moveTo>
                    <a:pt x="60245" y="15686"/>
                  </a:moveTo>
                  <a:lnTo>
                    <a:pt x="42338" y="10066"/>
                  </a:lnTo>
                  <a:cubicBezTo>
                    <a:pt x="42338" y="14924"/>
                    <a:pt x="46719" y="23115"/>
                    <a:pt x="40432" y="25211"/>
                  </a:cubicBezTo>
                  <a:cubicBezTo>
                    <a:pt x="30907" y="25211"/>
                    <a:pt x="41004" y="2922"/>
                    <a:pt x="21382" y="20639"/>
                  </a:cubicBezTo>
                  <a:cubicBezTo>
                    <a:pt x="18144" y="13209"/>
                    <a:pt x="25288" y="10637"/>
                    <a:pt x="26812" y="5875"/>
                  </a:cubicBezTo>
                  <a:cubicBezTo>
                    <a:pt x="19096" y="9018"/>
                    <a:pt x="15287" y="541"/>
                    <a:pt x="8905" y="-221"/>
                  </a:cubicBezTo>
                  <a:cubicBezTo>
                    <a:pt x="8905" y="7589"/>
                    <a:pt x="14049" y="14543"/>
                    <a:pt x="13191" y="22639"/>
                  </a:cubicBezTo>
                  <a:cubicBezTo>
                    <a:pt x="13096" y="24268"/>
                    <a:pt x="14334" y="25677"/>
                    <a:pt x="15953" y="25782"/>
                  </a:cubicBezTo>
                  <a:cubicBezTo>
                    <a:pt x="16049" y="25792"/>
                    <a:pt x="16240" y="25792"/>
                    <a:pt x="16335" y="25782"/>
                  </a:cubicBezTo>
                  <a:cubicBezTo>
                    <a:pt x="24145" y="22925"/>
                    <a:pt x="22907" y="31973"/>
                    <a:pt x="16335" y="33593"/>
                  </a:cubicBezTo>
                  <a:cubicBezTo>
                    <a:pt x="14715" y="30354"/>
                    <a:pt x="11191" y="30640"/>
                    <a:pt x="8428" y="29497"/>
                  </a:cubicBezTo>
                  <a:lnTo>
                    <a:pt x="8428" y="29497"/>
                  </a:lnTo>
                  <a:cubicBezTo>
                    <a:pt x="-5573" y="40451"/>
                    <a:pt x="10143" y="49976"/>
                    <a:pt x="-1097" y="53310"/>
                  </a:cubicBezTo>
                  <a:cubicBezTo>
                    <a:pt x="8428" y="61596"/>
                    <a:pt x="3666" y="38069"/>
                    <a:pt x="16810" y="59310"/>
                  </a:cubicBezTo>
                  <a:cubicBezTo>
                    <a:pt x="17668" y="51309"/>
                    <a:pt x="9476" y="39117"/>
                    <a:pt x="16810" y="33593"/>
                  </a:cubicBezTo>
                  <a:cubicBezTo>
                    <a:pt x="21478" y="36717"/>
                    <a:pt x="27098" y="38069"/>
                    <a:pt x="32622" y="37403"/>
                  </a:cubicBezTo>
                  <a:cubicBezTo>
                    <a:pt x="41195" y="29497"/>
                    <a:pt x="53006" y="25496"/>
                    <a:pt x="60245" y="15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6872192" y="4645723"/>
              <a:ext cx="25017" cy="58102"/>
            </a:xfrm>
            <a:custGeom>
              <a:avLst/>
              <a:gdLst/>
              <a:ahLst/>
              <a:cxnLst/>
              <a:rect l="l" t="t" r="r" b="b"/>
              <a:pathLst>
                <a:path w="25017" h="58102" extrusionOk="0">
                  <a:moveTo>
                    <a:pt x="18144" y="44261"/>
                  </a:moveTo>
                  <a:cubicBezTo>
                    <a:pt x="21764" y="34736"/>
                    <a:pt x="29098" y="2065"/>
                    <a:pt x="18144" y="-221"/>
                  </a:cubicBezTo>
                  <a:cubicBezTo>
                    <a:pt x="11762" y="2351"/>
                    <a:pt x="19573" y="9304"/>
                    <a:pt x="17192" y="14067"/>
                  </a:cubicBezTo>
                  <a:cubicBezTo>
                    <a:pt x="17192" y="21877"/>
                    <a:pt x="10333" y="21401"/>
                    <a:pt x="10810" y="14067"/>
                  </a:cubicBezTo>
                  <a:cubicBezTo>
                    <a:pt x="7285" y="11018"/>
                    <a:pt x="2809" y="12733"/>
                    <a:pt x="-1097" y="11876"/>
                  </a:cubicBezTo>
                  <a:cubicBezTo>
                    <a:pt x="19858" y="26259"/>
                    <a:pt x="-9193" y="39498"/>
                    <a:pt x="4713" y="57882"/>
                  </a:cubicBezTo>
                  <a:lnTo>
                    <a:pt x="20621" y="48357"/>
                  </a:lnTo>
                  <a:cubicBezTo>
                    <a:pt x="18906" y="47309"/>
                    <a:pt x="17477" y="46070"/>
                    <a:pt x="18144" y="44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841429" y="2268637"/>
              <a:ext cx="34162" cy="49024"/>
            </a:xfrm>
            <a:custGeom>
              <a:avLst/>
              <a:gdLst/>
              <a:ahLst/>
              <a:cxnLst/>
              <a:rect l="l" t="t" r="r" b="b"/>
              <a:pathLst>
                <a:path w="34162" h="49024" extrusionOk="0">
                  <a:moveTo>
                    <a:pt x="27256" y="15618"/>
                  </a:moveTo>
                  <a:cubicBezTo>
                    <a:pt x="30971" y="18380"/>
                    <a:pt x="22493" y="25810"/>
                    <a:pt x="20112" y="23429"/>
                  </a:cubicBezTo>
                  <a:cubicBezTo>
                    <a:pt x="21255" y="16571"/>
                    <a:pt x="10587" y="13332"/>
                    <a:pt x="14682" y="5998"/>
                  </a:cubicBezTo>
                  <a:cubicBezTo>
                    <a:pt x="17540" y="-10004"/>
                    <a:pt x="3253" y="9427"/>
                    <a:pt x="205" y="13713"/>
                  </a:cubicBezTo>
                  <a:cubicBezTo>
                    <a:pt x="-2844" y="17999"/>
                    <a:pt x="205" y="22095"/>
                    <a:pt x="1824" y="26191"/>
                  </a:cubicBezTo>
                  <a:cubicBezTo>
                    <a:pt x="3443" y="30287"/>
                    <a:pt x="1824" y="36478"/>
                    <a:pt x="9063" y="36478"/>
                  </a:cubicBezTo>
                  <a:cubicBezTo>
                    <a:pt x="16302" y="36478"/>
                    <a:pt x="11539" y="47717"/>
                    <a:pt x="17731" y="46670"/>
                  </a:cubicBezTo>
                  <a:cubicBezTo>
                    <a:pt x="20778" y="45717"/>
                    <a:pt x="18874" y="42764"/>
                    <a:pt x="18492" y="40669"/>
                  </a:cubicBezTo>
                  <a:cubicBezTo>
                    <a:pt x="18112" y="38573"/>
                    <a:pt x="18492" y="36954"/>
                    <a:pt x="20017" y="36668"/>
                  </a:cubicBezTo>
                  <a:cubicBezTo>
                    <a:pt x="26399" y="36668"/>
                    <a:pt x="20017" y="50289"/>
                    <a:pt x="27827" y="48670"/>
                  </a:cubicBezTo>
                  <a:cubicBezTo>
                    <a:pt x="37924" y="45717"/>
                    <a:pt x="18302" y="25048"/>
                    <a:pt x="33066" y="26572"/>
                  </a:cubicBezTo>
                  <a:cubicBezTo>
                    <a:pt x="31828" y="17780"/>
                    <a:pt x="29923" y="9112"/>
                    <a:pt x="27160" y="664"/>
                  </a:cubicBezTo>
                  <a:cubicBezTo>
                    <a:pt x="25541" y="5617"/>
                    <a:pt x="19540" y="10284"/>
                    <a:pt x="27256" y="15618"/>
                  </a:cubicBezTo>
                  <a:close/>
                  <a:moveTo>
                    <a:pt x="13634" y="27239"/>
                  </a:moveTo>
                  <a:cubicBezTo>
                    <a:pt x="11635" y="31715"/>
                    <a:pt x="8396" y="29715"/>
                    <a:pt x="5348" y="28477"/>
                  </a:cubicBezTo>
                  <a:lnTo>
                    <a:pt x="5348" y="26667"/>
                  </a:lnTo>
                  <a:cubicBezTo>
                    <a:pt x="7349" y="25429"/>
                    <a:pt x="5920" y="19523"/>
                    <a:pt x="10968" y="22381"/>
                  </a:cubicBezTo>
                  <a:cubicBezTo>
                    <a:pt x="12682" y="23429"/>
                    <a:pt x="14493" y="25143"/>
                    <a:pt x="13634" y="272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6764274" y="4493228"/>
              <a:ext cx="40766" cy="39116"/>
            </a:xfrm>
            <a:custGeom>
              <a:avLst/>
              <a:gdLst/>
              <a:ahLst/>
              <a:cxnLst/>
              <a:rect l="l" t="t" r="r" b="b"/>
              <a:pathLst>
                <a:path w="40766" h="39116" extrusionOk="0">
                  <a:moveTo>
                    <a:pt x="31573" y="34260"/>
                  </a:moveTo>
                  <a:cubicBezTo>
                    <a:pt x="31573" y="29402"/>
                    <a:pt x="33479" y="22448"/>
                    <a:pt x="39669" y="23401"/>
                  </a:cubicBezTo>
                  <a:cubicBezTo>
                    <a:pt x="39099" y="13219"/>
                    <a:pt x="33002" y="4170"/>
                    <a:pt x="23763" y="-221"/>
                  </a:cubicBezTo>
                  <a:lnTo>
                    <a:pt x="22811" y="351"/>
                  </a:lnTo>
                  <a:cubicBezTo>
                    <a:pt x="22905" y="665"/>
                    <a:pt x="22905" y="989"/>
                    <a:pt x="22811" y="1303"/>
                  </a:cubicBezTo>
                  <a:cubicBezTo>
                    <a:pt x="17667" y="8637"/>
                    <a:pt x="20810" y="16352"/>
                    <a:pt x="21573" y="24258"/>
                  </a:cubicBezTo>
                  <a:cubicBezTo>
                    <a:pt x="12048" y="19019"/>
                    <a:pt x="13476" y="-5460"/>
                    <a:pt x="-1097" y="7399"/>
                  </a:cubicBezTo>
                  <a:lnTo>
                    <a:pt x="-1097" y="9494"/>
                  </a:lnTo>
                  <a:cubicBezTo>
                    <a:pt x="6809" y="15210"/>
                    <a:pt x="6809" y="19019"/>
                    <a:pt x="-1097" y="27116"/>
                  </a:cubicBezTo>
                  <a:lnTo>
                    <a:pt x="-1097" y="27116"/>
                  </a:lnTo>
                  <a:cubicBezTo>
                    <a:pt x="4713" y="37498"/>
                    <a:pt x="17953" y="28926"/>
                    <a:pt x="26240" y="38069"/>
                  </a:cubicBezTo>
                  <a:cubicBezTo>
                    <a:pt x="28811" y="40260"/>
                    <a:pt x="31669" y="37784"/>
                    <a:pt x="31573" y="342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615369" y="2167219"/>
              <a:ext cx="47237" cy="58106"/>
            </a:xfrm>
            <a:custGeom>
              <a:avLst/>
              <a:gdLst/>
              <a:ahLst/>
              <a:cxnLst/>
              <a:rect l="l" t="t" r="r" b="b"/>
              <a:pathLst>
                <a:path w="47237" h="58106" extrusionOk="0">
                  <a:moveTo>
                    <a:pt x="17477" y="36645"/>
                  </a:moveTo>
                  <a:cubicBezTo>
                    <a:pt x="32812" y="41502"/>
                    <a:pt x="46052" y="23119"/>
                    <a:pt x="46052" y="8070"/>
                  </a:cubicBezTo>
                  <a:cubicBezTo>
                    <a:pt x="47385" y="-2503"/>
                    <a:pt x="33288" y="-3456"/>
                    <a:pt x="38146" y="8070"/>
                  </a:cubicBezTo>
                  <a:cubicBezTo>
                    <a:pt x="35955" y="23786"/>
                    <a:pt x="27002" y="-1932"/>
                    <a:pt x="25191" y="11022"/>
                  </a:cubicBezTo>
                  <a:cubicBezTo>
                    <a:pt x="24048" y="21976"/>
                    <a:pt x="19763" y="17690"/>
                    <a:pt x="15666" y="12737"/>
                  </a:cubicBezTo>
                  <a:cubicBezTo>
                    <a:pt x="9667" y="27882"/>
                    <a:pt x="9667" y="27882"/>
                    <a:pt x="4713" y="28358"/>
                  </a:cubicBezTo>
                  <a:cubicBezTo>
                    <a:pt x="1189" y="37816"/>
                    <a:pt x="-812" y="47789"/>
                    <a:pt x="-1097" y="57885"/>
                  </a:cubicBezTo>
                  <a:cubicBezTo>
                    <a:pt x="4713" y="52732"/>
                    <a:pt x="9381" y="46398"/>
                    <a:pt x="12619" y="39312"/>
                  </a:cubicBezTo>
                  <a:cubicBezTo>
                    <a:pt x="13285" y="37026"/>
                    <a:pt x="14619" y="35311"/>
                    <a:pt x="17477" y="36645"/>
                  </a:cubicBezTo>
                  <a:close/>
                  <a:moveTo>
                    <a:pt x="19667" y="22833"/>
                  </a:moveTo>
                  <a:cubicBezTo>
                    <a:pt x="26335" y="22833"/>
                    <a:pt x="31669" y="34359"/>
                    <a:pt x="21858" y="33882"/>
                  </a:cubicBezTo>
                  <a:cubicBezTo>
                    <a:pt x="16238" y="33978"/>
                    <a:pt x="11285" y="21309"/>
                    <a:pt x="19667" y="228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223530" y="2186495"/>
              <a:ext cx="23411" cy="67119"/>
            </a:xfrm>
            <a:custGeom>
              <a:avLst/>
              <a:gdLst/>
              <a:ahLst/>
              <a:cxnLst/>
              <a:rect l="l" t="t" r="r" b="b"/>
              <a:pathLst>
                <a:path w="23411" h="67119" extrusionOk="0">
                  <a:moveTo>
                    <a:pt x="10504" y="51659"/>
                  </a:moveTo>
                  <a:cubicBezTo>
                    <a:pt x="13742" y="43753"/>
                    <a:pt x="5360" y="7463"/>
                    <a:pt x="22315" y="17083"/>
                  </a:cubicBezTo>
                  <a:lnTo>
                    <a:pt x="22315" y="17083"/>
                  </a:lnTo>
                  <a:cubicBezTo>
                    <a:pt x="22315" y="13845"/>
                    <a:pt x="22315" y="10606"/>
                    <a:pt x="22315" y="7558"/>
                  </a:cubicBezTo>
                  <a:cubicBezTo>
                    <a:pt x="18218" y="-7872"/>
                    <a:pt x="12790" y="2986"/>
                    <a:pt x="8408" y="11559"/>
                  </a:cubicBezTo>
                  <a:cubicBezTo>
                    <a:pt x="7741" y="22512"/>
                    <a:pt x="4121" y="15845"/>
                    <a:pt x="122" y="12511"/>
                  </a:cubicBezTo>
                  <a:cubicBezTo>
                    <a:pt x="-3498" y="29180"/>
                    <a:pt x="1836" y="49468"/>
                    <a:pt x="4598" y="66899"/>
                  </a:cubicBezTo>
                  <a:lnTo>
                    <a:pt x="4598" y="66899"/>
                  </a:lnTo>
                  <a:cubicBezTo>
                    <a:pt x="6027" y="61755"/>
                    <a:pt x="27077" y="62517"/>
                    <a:pt x="10504" y="516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6038659" y="3188398"/>
              <a:ext cx="42291" cy="37242"/>
            </a:xfrm>
            <a:custGeom>
              <a:avLst/>
              <a:gdLst/>
              <a:ahLst/>
              <a:cxnLst/>
              <a:rect l="l" t="t" r="r" b="b"/>
              <a:pathLst>
                <a:path w="42291" h="37242" extrusionOk="0">
                  <a:moveTo>
                    <a:pt x="8810" y="17686"/>
                  </a:moveTo>
                  <a:cubicBezTo>
                    <a:pt x="12525" y="20543"/>
                    <a:pt x="8238" y="22925"/>
                    <a:pt x="4809" y="23687"/>
                  </a:cubicBezTo>
                  <a:lnTo>
                    <a:pt x="4809" y="25592"/>
                  </a:lnTo>
                  <a:cubicBezTo>
                    <a:pt x="9381" y="26925"/>
                    <a:pt x="22621" y="26163"/>
                    <a:pt x="16715" y="33402"/>
                  </a:cubicBezTo>
                  <a:lnTo>
                    <a:pt x="15286" y="33402"/>
                  </a:lnTo>
                  <a:cubicBezTo>
                    <a:pt x="15381" y="33783"/>
                    <a:pt x="15381" y="34164"/>
                    <a:pt x="15286" y="34545"/>
                  </a:cubicBezTo>
                  <a:cubicBezTo>
                    <a:pt x="16238" y="35403"/>
                    <a:pt x="17287" y="36069"/>
                    <a:pt x="18239" y="37022"/>
                  </a:cubicBezTo>
                  <a:cubicBezTo>
                    <a:pt x="26145" y="36069"/>
                    <a:pt x="34908" y="38927"/>
                    <a:pt x="41195" y="31307"/>
                  </a:cubicBezTo>
                  <a:cubicBezTo>
                    <a:pt x="41195" y="30735"/>
                    <a:pt x="41195" y="30164"/>
                    <a:pt x="41195" y="29592"/>
                  </a:cubicBezTo>
                  <a:cubicBezTo>
                    <a:pt x="39289" y="29116"/>
                    <a:pt x="36146" y="28926"/>
                    <a:pt x="36337" y="26735"/>
                  </a:cubicBezTo>
                  <a:cubicBezTo>
                    <a:pt x="36908" y="17210"/>
                    <a:pt x="31289" y="9018"/>
                    <a:pt x="31098" y="-221"/>
                  </a:cubicBezTo>
                  <a:cubicBezTo>
                    <a:pt x="21573" y="8733"/>
                    <a:pt x="10048" y="2637"/>
                    <a:pt x="-1097" y="5018"/>
                  </a:cubicBezTo>
                  <a:lnTo>
                    <a:pt x="-1097" y="5018"/>
                  </a:lnTo>
                  <a:cubicBezTo>
                    <a:pt x="3571" y="7971"/>
                    <a:pt x="4047" y="14162"/>
                    <a:pt x="8810" y="17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862796" y="3267646"/>
              <a:ext cx="32585" cy="42591"/>
            </a:xfrm>
            <a:custGeom>
              <a:avLst/>
              <a:gdLst/>
              <a:ahLst/>
              <a:cxnLst/>
              <a:rect l="l" t="t" r="r" b="b"/>
              <a:pathLst>
                <a:path w="32585" h="42591" extrusionOk="0">
                  <a:moveTo>
                    <a:pt x="-303" y="39022"/>
                  </a:moveTo>
                  <a:cubicBezTo>
                    <a:pt x="2078" y="50261"/>
                    <a:pt x="14080" y="29497"/>
                    <a:pt x="21605" y="30831"/>
                  </a:cubicBezTo>
                  <a:cubicBezTo>
                    <a:pt x="20938" y="23192"/>
                    <a:pt x="24653" y="15838"/>
                    <a:pt x="31130" y="11781"/>
                  </a:cubicBezTo>
                  <a:cubicBezTo>
                    <a:pt x="33702" y="-2221"/>
                    <a:pt x="21605" y="9114"/>
                    <a:pt x="21605" y="-221"/>
                  </a:cubicBezTo>
                  <a:lnTo>
                    <a:pt x="-494" y="19401"/>
                  </a:lnTo>
                  <a:cubicBezTo>
                    <a:pt x="-2589" y="26068"/>
                    <a:pt x="1602" y="32450"/>
                    <a:pt x="-303" y="390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7023067" y="4785074"/>
              <a:ext cx="36016" cy="54006"/>
            </a:xfrm>
            <a:custGeom>
              <a:avLst/>
              <a:gdLst/>
              <a:ahLst/>
              <a:cxnLst/>
              <a:rect l="l" t="t" r="r" b="b"/>
              <a:pathLst>
                <a:path w="36016" h="54006" extrusionOk="0">
                  <a:moveTo>
                    <a:pt x="20621" y="41594"/>
                  </a:moveTo>
                  <a:cubicBezTo>
                    <a:pt x="17953" y="39308"/>
                    <a:pt x="15381" y="35117"/>
                    <a:pt x="18621" y="32069"/>
                  </a:cubicBezTo>
                  <a:cubicBezTo>
                    <a:pt x="25478" y="26640"/>
                    <a:pt x="27288" y="45404"/>
                    <a:pt x="34717" y="38927"/>
                  </a:cubicBezTo>
                  <a:cubicBezTo>
                    <a:pt x="37099" y="27306"/>
                    <a:pt x="17573" y="18353"/>
                    <a:pt x="22811" y="3779"/>
                  </a:cubicBezTo>
                  <a:lnTo>
                    <a:pt x="16906" y="-221"/>
                  </a:lnTo>
                  <a:cubicBezTo>
                    <a:pt x="15953" y="5685"/>
                    <a:pt x="20335" y="17686"/>
                    <a:pt x="8524" y="10828"/>
                  </a:cubicBezTo>
                  <a:cubicBezTo>
                    <a:pt x="7762" y="10352"/>
                    <a:pt x="6047" y="11495"/>
                    <a:pt x="4809" y="11781"/>
                  </a:cubicBezTo>
                  <a:cubicBezTo>
                    <a:pt x="5761" y="18343"/>
                    <a:pt x="3571" y="24963"/>
                    <a:pt x="-1097" y="29688"/>
                  </a:cubicBezTo>
                  <a:cubicBezTo>
                    <a:pt x="809" y="31688"/>
                    <a:pt x="2809" y="33688"/>
                    <a:pt x="4713" y="35784"/>
                  </a:cubicBezTo>
                  <a:cubicBezTo>
                    <a:pt x="12620" y="27592"/>
                    <a:pt x="15572" y="45309"/>
                    <a:pt x="18811" y="49690"/>
                  </a:cubicBezTo>
                  <a:lnTo>
                    <a:pt x="18811" y="49690"/>
                  </a:lnTo>
                  <a:cubicBezTo>
                    <a:pt x="20144" y="51719"/>
                    <a:pt x="22145" y="53176"/>
                    <a:pt x="24431" y="53786"/>
                  </a:cubicBezTo>
                  <a:cubicBezTo>
                    <a:pt x="25955" y="49328"/>
                    <a:pt x="24431" y="44384"/>
                    <a:pt x="20621" y="415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583459" y="2623851"/>
              <a:ext cx="53245" cy="25622"/>
            </a:xfrm>
            <a:custGeom>
              <a:avLst/>
              <a:gdLst/>
              <a:ahLst/>
              <a:cxnLst/>
              <a:rect l="l" t="t" r="r" b="b"/>
              <a:pathLst>
                <a:path w="53245" h="25622" extrusionOk="0">
                  <a:moveTo>
                    <a:pt x="26812" y="12161"/>
                  </a:moveTo>
                  <a:cubicBezTo>
                    <a:pt x="30146" y="10447"/>
                    <a:pt x="31289" y="13876"/>
                    <a:pt x="32146" y="16162"/>
                  </a:cubicBezTo>
                  <a:cubicBezTo>
                    <a:pt x="42529" y="24925"/>
                    <a:pt x="47196" y="4542"/>
                    <a:pt x="52149" y="-221"/>
                  </a:cubicBezTo>
                  <a:lnTo>
                    <a:pt x="24622" y="-221"/>
                  </a:lnTo>
                  <a:cubicBezTo>
                    <a:pt x="17478" y="9304"/>
                    <a:pt x="5572" y="13304"/>
                    <a:pt x="-1097" y="23401"/>
                  </a:cubicBezTo>
                  <a:cubicBezTo>
                    <a:pt x="8619" y="24687"/>
                    <a:pt x="18430" y="25354"/>
                    <a:pt x="28241" y="25401"/>
                  </a:cubicBezTo>
                  <a:lnTo>
                    <a:pt x="28241" y="25401"/>
                  </a:lnTo>
                  <a:cubicBezTo>
                    <a:pt x="25574" y="21686"/>
                    <a:pt x="21954" y="14924"/>
                    <a:pt x="26812" y="12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394544" y="2534221"/>
              <a:ext cx="42255" cy="42100"/>
            </a:xfrm>
            <a:custGeom>
              <a:avLst/>
              <a:gdLst/>
              <a:ahLst/>
              <a:cxnLst/>
              <a:rect l="l" t="t" r="r" b="b"/>
              <a:pathLst>
                <a:path w="42255" h="42100" extrusionOk="0">
                  <a:moveTo>
                    <a:pt x="12369" y="32069"/>
                  </a:moveTo>
                  <a:cubicBezTo>
                    <a:pt x="13798" y="21115"/>
                    <a:pt x="28656" y="35212"/>
                    <a:pt x="34180" y="37212"/>
                  </a:cubicBezTo>
                  <a:cubicBezTo>
                    <a:pt x="36848" y="44166"/>
                    <a:pt x="42753" y="39308"/>
                    <a:pt x="40753" y="33212"/>
                  </a:cubicBezTo>
                  <a:lnTo>
                    <a:pt x="-1062" y="-221"/>
                  </a:lnTo>
                  <a:cubicBezTo>
                    <a:pt x="-1823" y="11400"/>
                    <a:pt x="10272" y="21496"/>
                    <a:pt x="-1062" y="31783"/>
                  </a:cubicBezTo>
                  <a:lnTo>
                    <a:pt x="-1062" y="31783"/>
                  </a:lnTo>
                  <a:cubicBezTo>
                    <a:pt x="1892" y="36117"/>
                    <a:pt x="5987" y="39603"/>
                    <a:pt x="10749" y="41880"/>
                  </a:cubicBezTo>
                  <a:lnTo>
                    <a:pt x="10749" y="41880"/>
                  </a:lnTo>
                  <a:cubicBezTo>
                    <a:pt x="12844" y="38736"/>
                    <a:pt x="12083" y="35307"/>
                    <a:pt x="12369" y="320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996433" y="2128825"/>
              <a:ext cx="37743" cy="72878"/>
            </a:xfrm>
            <a:custGeom>
              <a:avLst/>
              <a:gdLst/>
              <a:ahLst/>
              <a:cxnLst/>
              <a:rect l="l" t="t" r="r" b="b"/>
              <a:pathLst>
                <a:path w="37743" h="72878" extrusionOk="0">
                  <a:moveTo>
                    <a:pt x="29575" y="55798"/>
                  </a:moveTo>
                  <a:cubicBezTo>
                    <a:pt x="12715" y="47988"/>
                    <a:pt x="23669" y="27223"/>
                    <a:pt x="11191" y="15698"/>
                  </a:cubicBezTo>
                  <a:cubicBezTo>
                    <a:pt x="9571" y="14269"/>
                    <a:pt x="10334" y="11983"/>
                    <a:pt x="11191" y="10269"/>
                  </a:cubicBezTo>
                  <a:cubicBezTo>
                    <a:pt x="13954" y="7030"/>
                    <a:pt x="14906" y="3506"/>
                    <a:pt x="11191" y="744"/>
                  </a:cubicBezTo>
                  <a:cubicBezTo>
                    <a:pt x="4047" y="-3733"/>
                    <a:pt x="5381" y="8935"/>
                    <a:pt x="-1097" y="6935"/>
                  </a:cubicBezTo>
                  <a:cubicBezTo>
                    <a:pt x="7476" y="29890"/>
                    <a:pt x="15001" y="53322"/>
                    <a:pt x="30813" y="72658"/>
                  </a:cubicBezTo>
                  <a:lnTo>
                    <a:pt x="30813" y="72658"/>
                  </a:lnTo>
                  <a:cubicBezTo>
                    <a:pt x="39195" y="64466"/>
                    <a:pt x="38337" y="62275"/>
                    <a:pt x="29575" y="557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453824" y="2104655"/>
              <a:ext cx="29616" cy="47456"/>
            </a:xfrm>
            <a:custGeom>
              <a:avLst/>
              <a:gdLst/>
              <a:ahLst/>
              <a:cxnLst/>
              <a:rect l="l" t="t" r="r" b="b"/>
              <a:pathLst>
                <a:path w="29616" h="47456" extrusionOk="0">
                  <a:moveTo>
                    <a:pt x="10334" y="4720"/>
                  </a:moveTo>
                  <a:lnTo>
                    <a:pt x="6810" y="1577"/>
                  </a:lnTo>
                  <a:cubicBezTo>
                    <a:pt x="5476" y="4577"/>
                    <a:pt x="4809" y="7825"/>
                    <a:pt x="4904" y="11102"/>
                  </a:cubicBezTo>
                  <a:lnTo>
                    <a:pt x="4904" y="11102"/>
                  </a:lnTo>
                  <a:cubicBezTo>
                    <a:pt x="9286" y="13293"/>
                    <a:pt x="16049" y="7292"/>
                    <a:pt x="17667" y="14245"/>
                  </a:cubicBezTo>
                  <a:cubicBezTo>
                    <a:pt x="19287" y="21198"/>
                    <a:pt x="8142" y="16150"/>
                    <a:pt x="10524" y="22151"/>
                  </a:cubicBezTo>
                  <a:cubicBezTo>
                    <a:pt x="15953" y="34343"/>
                    <a:pt x="9096" y="33105"/>
                    <a:pt x="999" y="31009"/>
                  </a:cubicBezTo>
                  <a:cubicBezTo>
                    <a:pt x="237" y="35676"/>
                    <a:pt x="-429" y="40534"/>
                    <a:pt x="-1097" y="44916"/>
                  </a:cubicBezTo>
                  <a:cubicBezTo>
                    <a:pt x="9571" y="55393"/>
                    <a:pt x="6428" y="25866"/>
                    <a:pt x="20430" y="44916"/>
                  </a:cubicBezTo>
                  <a:cubicBezTo>
                    <a:pt x="21859" y="41582"/>
                    <a:pt x="23288" y="38248"/>
                    <a:pt x="24622" y="34914"/>
                  </a:cubicBezTo>
                  <a:cubicBezTo>
                    <a:pt x="16906" y="34152"/>
                    <a:pt x="19001" y="23103"/>
                    <a:pt x="26431" y="26818"/>
                  </a:cubicBezTo>
                  <a:lnTo>
                    <a:pt x="26431" y="26818"/>
                  </a:lnTo>
                  <a:cubicBezTo>
                    <a:pt x="32527" y="16436"/>
                    <a:pt x="24717" y="-11472"/>
                    <a:pt x="10334" y="47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6885665" y="4142898"/>
              <a:ext cx="28555" cy="55845"/>
            </a:xfrm>
            <a:custGeom>
              <a:avLst/>
              <a:gdLst/>
              <a:ahLst/>
              <a:cxnLst/>
              <a:rect l="l" t="t" r="r" b="b"/>
              <a:pathLst>
                <a:path w="28555" h="55845" extrusionOk="0">
                  <a:moveTo>
                    <a:pt x="-949" y="35688"/>
                  </a:moveTo>
                  <a:cubicBezTo>
                    <a:pt x="-1807" y="40546"/>
                    <a:pt x="1146" y="43403"/>
                    <a:pt x="6004" y="44165"/>
                  </a:cubicBezTo>
                  <a:lnTo>
                    <a:pt x="8861" y="43213"/>
                  </a:lnTo>
                  <a:cubicBezTo>
                    <a:pt x="8195" y="42756"/>
                    <a:pt x="7527" y="42213"/>
                    <a:pt x="6956" y="41594"/>
                  </a:cubicBezTo>
                  <a:cubicBezTo>
                    <a:pt x="3" y="18924"/>
                    <a:pt x="26006" y="40641"/>
                    <a:pt x="18767" y="51595"/>
                  </a:cubicBezTo>
                  <a:cubicBezTo>
                    <a:pt x="18577" y="48966"/>
                    <a:pt x="16863" y="46699"/>
                    <a:pt x="14386" y="45785"/>
                  </a:cubicBezTo>
                  <a:cubicBezTo>
                    <a:pt x="14386" y="57310"/>
                    <a:pt x="28102" y="59596"/>
                    <a:pt x="27435" y="47880"/>
                  </a:cubicBezTo>
                  <a:cubicBezTo>
                    <a:pt x="25339" y="42927"/>
                    <a:pt x="25816" y="36831"/>
                    <a:pt x="20958" y="33212"/>
                  </a:cubicBezTo>
                  <a:cubicBezTo>
                    <a:pt x="10576" y="24353"/>
                    <a:pt x="29626" y="25496"/>
                    <a:pt x="20958" y="9780"/>
                  </a:cubicBezTo>
                  <a:lnTo>
                    <a:pt x="5146" y="-221"/>
                  </a:lnTo>
                  <a:lnTo>
                    <a:pt x="5146" y="-221"/>
                  </a:lnTo>
                  <a:cubicBezTo>
                    <a:pt x="4766" y="11971"/>
                    <a:pt x="2765" y="24058"/>
                    <a:pt x="-949" y="356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789607" y="2642259"/>
              <a:ext cx="25369" cy="48933"/>
            </a:xfrm>
            <a:custGeom>
              <a:avLst/>
              <a:gdLst/>
              <a:ahLst/>
              <a:cxnLst/>
              <a:rect l="l" t="t" r="r" b="b"/>
              <a:pathLst>
                <a:path w="25369" h="48933" extrusionOk="0">
                  <a:moveTo>
                    <a:pt x="17926" y="31473"/>
                  </a:moveTo>
                  <a:cubicBezTo>
                    <a:pt x="7544" y="25948"/>
                    <a:pt x="17926" y="16233"/>
                    <a:pt x="21070" y="9279"/>
                  </a:cubicBezTo>
                  <a:lnTo>
                    <a:pt x="17069" y="4993"/>
                  </a:lnTo>
                  <a:cubicBezTo>
                    <a:pt x="-7029" y="-11771"/>
                    <a:pt x="-1981" y="15947"/>
                    <a:pt x="3259" y="30996"/>
                  </a:cubicBezTo>
                  <a:lnTo>
                    <a:pt x="21260" y="48713"/>
                  </a:lnTo>
                  <a:lnTo>
                    <a:pt x="21260" y="48713"/>
                  </a:lnTo>
                  <a:cubicBezTo>
                    <a:pt x="24308" y="42141"/>
                    <a:pt x="27356" y="36330"/>
                    <a:pt x="17926" y="314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286754" y="2360961"/>
              <a:ext cx="31720" cy="93630"/>
            </a:xfrm>
            <a:custGeom>
              <a:avLst/>
              <a:gdLst/>
              <a:ahLst/>
              <a:cxnLst/>
              <a:rect l="l" t="t" r="r" b="b"/>
              <a:pathLst>
                <a:path w="31720" h="93630" extrusionOk="0">
                  <a:moveTo>
                    <a:pt x="21955" y="71026"/>
                  </a:moveTo>
                  <a:cubicBezTo>
                    <a:pt x="22623" y="64644"/>
                    <a:pt x="25099" y="63025"/>
                    <a:pt x="30623" y="63692"/>
                  </a:cubicBezTo>
                  <a:lnTo>
                    <a:pt x="27099" y="57501"/>
                  </a:lnTo>
                  <a:cubicBezTo>
                    <a:pt x="8049" y="50833"/>
                    <a:pt x="12621" y="15781"/>
                    <a:pt x="-905" y="-221"/>
                  </a:cubicBezTo>
                  <a:cubicBezTo>
                    <a:pt x="-3381" y="27116"/>
                    <a:pt x="19099" y="49785"/>
                    <a:pt x="10812" y="77693"/>
                  </a:cubicBezTo>
                  <a:cubicBezTo>
                    <a:pt x="12526" y="83361"/>
                    <a:pt x="15288" y="88676"/>
                    <a:pt x="18813" y="93410"/>
                  </a:cubicBezTo>
                  <a:lnTo>
                    <a:pt x="18813" y="93410"/>
                  </a:lnTo>
                  <a:cubicBezTo>
                    <a:pt x="21289" y="86228"/>
                    <a:pt x="22432" y="78618"/>
                    <a:pt x="21955" y="710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979860" y="2040301"/>
              <a:ext cx="24953" cy="68818"/>
            </a:xfrm>
            <a:custGeom>
              <a:avLst/>
              <a:gdLst/>
              <a:ahLst/>
              <a:cxnLst/>
              <a:rect l="l" t="t" r="r" b="b"/>
              <a:pathLst>
                <a:path w="24953" h="68818" extrusionOk="0">
                  <a:moveTo>
                    <a:pt x="13572" y="56025"/>
                  </a:moveTo>
                  <a:cubicBezTo>
                    <a:pt x="16906" y="55711"/>
                    <a:pt x="20239" y="56406"/>
                    <a:pt x="23097" y="58025"/>
                  </a:cubicBezTo>
                  <a:cubicBezTo>
                    <a:pt x="25192" y="55072"/>
                    <a:pt x="22431" y="53834"/>
                    <a:pt x="21097" y="52024"/>
                  </a:cubicBezTo>
                  <a:lnTo>
                    <a:pt x="21097" y="52024"/>
                  </a:lnTo>
                  <a:cubicBezTo>
                    <a:pt x="15097" y="46690"/>
                    <a:pt x="13858" y="50881"/>
                    <a:pt x="13096" y="56025"/>
                  </a:cubicBezTo>
                  <a:cubicBezTo>
                    <a:pt x="-3192" y="47167"/>
                    <a:pt x="21097" y="42690"/>
                    <a:pt x="19096" y="32212"/>
                  </a:cubicBezTo>
                  <a:cubicBezTo>
                    <a:pt x="11572" y="30879"/>
                    <a:pt x="13572" y="24878"/>
                    <a:pt x="13286" y="20116"/>
                  </a:cubicBezTo>
                  <a:lnTo>
                    <a:pt x="13286" y="20116"/>
                  </a:lnTo>
                  <a:cubicBezTo>
                    <a:pt x="13286" y="18877"/>
                    <a:pt x="13286" y="17544"/>
                    <a:pt x="13286" y="16306"/>
                  </a:cubicBezTo>
                  <a:cubicBezTo>
                    <a:pt x="7001" y="13448"/>
                    <a:pt x="3761" y="4114"/>
                    <a:pt x="13286" y="4304"/>
                  </a:cubicBezTo>
                  <a:lnTo>
                    <a:pt x="13286" y="399"/>
                  </a:lnTo>
                  <a:cubicBezTo>
                    <a:pt x="3095" y="-3221"/>
                    <a:pt x="-5764" y="9924"/>
                    <a:pt x="3761" y="16210"/>
                  </a:cubicBezTo>
                  <a:cubicBezTo>
                    <a:pt x="6524" y="20211"/>
                    <a:pt x="6428" y="20020"/>
                    <a:pt x="1571" y="23164"/>
                  </a:cubicBezTo>
                  <a:cubicBezTo>
                    <a:pt x="-1763" y="25354"/>
                    <a:pt x="428" y="29260"/>
                    <a:pt x="-334" y="32689"/>
                  </a:cubicBezTo>
                  <a:cubicBezTo>
                    <a:pt x="-334" y="31450"/>
                    <a:pt x="-906" y="30307"/>
                    <a:pt x="-1097" y="29069"/>
                  </a:cubicBezTo>
                  <a:cubicBezTo>
                    <a:pt x="-49" y="42576"/>
                    <a:pt x="2904" y="55882"/>
                    <a:pt x="7571" y="68598"/>
                  </a:cubicBezTo>
                  <a:cubicBezTo>
                    <a:pt x="13572" y="66312"/>
                    <a:pt x="13572" y="61168"/>
                    <a:pt x="13572" y="560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191129" y="3259513"/>
              <a:ext cx="34570" cy="53757"/>
            </a:xfrm>
            <a:custGeom>
              <a:avLst/>
              <a:gdLst/>
              <a:ahLst/>
              <a:cxnLst/>
              <a:rect l="l" t="t" r="r" b="b"/>
              <a:pathLst>
                <a:path w="34570" h="53757" extrusionOk="0">
                  <a:moveTo>
                    <a:pt x="20169" y="2292"/>
                  </a:moveTo>
                  <a:cubicBezTo>
                    <a:pt x="5500" y="-9519"/>
                    <a:pt x="12644" y="24295"/>
                    <a:pt x="548" y="21342"/>
                  </a:cubicBezTo>
                  <a:cubicBezTo>
                    <a:pt x="-2501" y="30867"/>
                    <a:pt x="-1929" y="47631"/>
                    <a:pt x="7596" y="53537"/>
                  </a:cubicBezTo>
                  <a:cubicBezTo>
                    <a:pt x="14073" y="51213"/>
                    <a:pt x="17501" y="44069"/>
                    <a:pt x="15120" y="37582"/>
                  </a:cubicBezTo>
                  <a:cubicBezTo>
                    <a:pt x="14740" y="36478"/>
                    <a:pt x="14168" y="35439"/>
                    <a:pt x="13502" y="34487"/>
                  </a:cubicBezTo>
                  <a:cubicBezTo>
                    <a:pt x="2738" y="24105"/>
                    <a:pt x="16931" y="19723"/>
                    <a:pt x="14835" y="10103"/>
                  </a:cubicBezTo>
                  <a:cubicBezTo>
                    <a:pt x="20836" y="15532"/>
                    <a:pt x="11691" y="27819"/>
                    <a:pt x="25408" y="24009"/>
                  </a:cubicBezTo>
                  <a:lnTo>
                    <a:pt x="25408" y="24009"/>
                  </a:lnTo>
                  <a:cubicBezTo>
                    <a:pt x="25408" y="19247"/>
                    <a:pt x="27313" y="15627"/>
                    <a:pt x="33313" y="18009"/>
                  </a:cubicBezTo>
                  <a:cubicBezTo>
                    <a:pt x="33790" y="13941"/>
                    <a:pt x="33218" y="9808"/>
                    <a:pt x="31409" y="6102"/>
                  </a:cubicBezTo>
                  <a:cubicBezTo>
                    <a:pt x="26265" y="8960"/>
                    <a:pt x="23122" y="4864"/>
                    <a:pt x="20169" y="22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6917226" y="4682242"/>
              <a:ext cx="38110" cy="45681"/>
            </a:xfrm>
            <a:custGeom>
              <a:avLst/>
              <a:gdLst/>
              <a:ahLst/>
              <a:cxnLst/>
              <a:rect l="l" t="t" r="r" b="b"/>
              <a:pathLst>
                <a:path w="38110" h="45681" extrusionOk="0">
                  <a:moveTo>
                    <a:pt x="18353" y="30697"/>
                  </a:moveTo>
                  <a:cubicBezTo>
                    <a:pt x="26735" y="30697"/>
                    <a:pt x="24259" y="45365"/>
                    <a:pt x="33498" y="45460"/>
                  </a:cubicBezTo>
                  <a:cubicBezTo>
                    <a:pt x="40546" y="42508"/>
                    <a:pt x="35688" y="33173"/>
                    <a:pt x="30355" y="30982"/>
                  </a:cubicBezTo>
                  <a:cubicBezTo>
                    <a:pt x="26354" y="28896"/>
                    <a:pt x="24163" y="24467"/>
                    <a:pt x="24925" y="20029"/>
                  </a:cubicBezTo>
                  <a:cubicBezTo>
                    <a:pt x="28164" y="10504"/>
                    <a:pt x="17306" y="7932"/>
                    <a:pt x="16163" y="979"/>
                  </a:cubicBezTo>
                  <a:cubicBezTo>
                    <a:pt x="5304" y="-4831"/>
                    <a:pt x="8256" y="12123"/>
                    <a:pt x="14543" y="16409"/>
                  </a:cubicBezTo>
                  <a:cubicBezTo>
                    <a:pt x="16543" y="18219"/>
                    <a:pt x="18829" y="20314"/>
                    <a:pt x="15972" y="22981"/>
                  </a:cubicBezTo>
                  <a:cubicBezTo>
                    <a:pt x="9685" y="26506"/>
                    <a:pt x="5780" y="15647"/>
                    <a:pt x="1017" y="12409"/>
                  </a:cubicBezTo>
                  <a:cubicBezTo>
                    <a:pt x="-7270" y="26410"/>
                    <a:pt x="11209" y="29458"/>
                    <a:pt x="15209" y="39555"/>
                  </a:cubicBezTo>
                  <a:cubicBezTo>
                    <a:pt x="15591" y="36126"/>
                    <a:pt x="14162" y="31840"/>
                    <a:pt x="18353" y="306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577774" y="3931062"/>
              <a:ext cx="31544" cy="50958"/>
            </a:xfrm>
            <a:custGeom>
              <a:avLst/>
              <a:gdLst/>
              <a:ahLst/>
              <a:cxnLst/>
              <a:rect l="l" t="t" r="r" b="b"/>
              <a:pathLst>
                <a:path w="31544" h="50958" extrusionOk="0">
                  <a:moveTo>
                    <a:pt x="9953" y="50738"/>
                  </a:moveTo>
                  <a:cubicBezTo>
                    <a:pt x="15381" y="45023"/>
                    <a:pt x="11572" y="32545"/>
                    <a:pt x="18144" y="29878"/>
                  </a:cubicBezTo>
                  <a:cubicBezTo>
                    <a:pt x="26907" y="31593"/>
                    <a:pt x="24050" y="21210"/>
                    <a:pt x="29764" y="20353"/>
                  </a:cubicBezTo>
                  <a:cubicBezTo>
                    <a:pt x="31384" y="20353"/>
                    <a:pt x="29764" y="16829"/>
                    <a:pt x="28621" y="16734"/>
                  </a:cubicBezTo>
                  <a:cubicBezTo>
                    <a:pt x="16524" y="15591"/>
                    <a:pt x="21193" y="9495"/>
                    <a:pt x="24622" y="3780"/>
                  </a:cubicBezTo>
                  <a:lnTo>
                    <a:pt x="24622" y="-221"/>
                  </a:lnTo>
                  <a:cubicBezTo>
                    <a:pt x="18906" y="-221"/>
                    <a:pt x="17192" y="13305"/>
                    <a:pt x="12429" y="5494"/>
                  </a:cubicBezTo>
                  <a:lnTo>
                    <a:pt x="12429" y="5494"/>
                  </a:lnTo>
                  <a:cubicBezTo>
                    <a:pt x="7953" y="16257"/>
                    <a:pt x="2904" y="26925"/>
                    <a:pt x="-1097" y="37689"/>
                  </a:cubicBezTo>
                  <a:lnTo>
                    <a:pt x="-1097" y="37689"/>
                  </a:lnTo>
                  <a:cubicBezTo>
                    <a:pt x="4143" y="40470"/>
                    <a:pt x="8048" y="45137"/>
                    <a:pt x="9953" y="50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492095" y="4520903"/>
              <a:ext cx="35672" cy="46932"/>
            </a:xfrm>
            <a:custGeom>
              <a:avLst/>
              <a:gdLst/>
              <a:ahLst/>
              <a:cxnLst/>
              <a:rect l="l" t="t" r="r" b="b"/>
              <a:pathLst>
                <a:path w="35672" h="46932" extrusionOk="0">
                  <a:moveTo>
                    <a:pt x="16955" y="44018"/>
                  </a:moveTo>
                  <a:cubicBezTo>
                    <a:pt x="17527" y="48685"/>
                    <a:pt x="23528" y="46685"/>
                    <a:pt x="21813" y="42589"/>
                  </a:cubicBezTo>
                  <a:cubicBezTo>
                    <a:pt x="17527" y="30969"/>
                    <a:pt x="26957" y="30588"/>
                    <a:pt x="34576" y="29445"/>
                  </a:cubicBezTo>
                  <a:cubicBezTo>
                    <a:pt x="26099" y="24254"/>
                    <a:pt x="18193" y="18253"/>
                    <a:pt x="10859" y="11538"/>
                  </a:cubicBezTo>
                  <a:cubicBezTo>
                    <a:pt x="10859" y="9538"/>
                    <a:pt x="10859" y="7632"/>
                    <a:pt x="10859" y="5728"/>
                  </a:cubicBezTo>
                  <a:lnTo>
                    <a:pt x="10859" y="5728"/>
                  </a:lnTo>
                  <a:cubicBezTo>
                    <a:pt x="6382" y="5728"/>
                    <a:pt x="5621" y="-1607"/>
                    <a:pt x="1334" y="13"/>
                  </a:cubicBezTo>
                  <a:cubicBezTo>
                    <a:pt x="-2952" y="1632"/>
                    <a:pt x="-666" y="5918"/>
                    <a:pt x="1334" y="8775"/>
                  </a:cubicBezTo>
                  <a:cubicBezTo>
                    <a:pt x="3334" y="11633"/>
                    <a:pt x="3811" y="15538"/>
                    <a:pt x="-857" y="17443"/>
                  </a:cubicBezTo>
                  <a:cubicBezTo>
                    <a:pt x="2382" y="24778"/>
                    <a:pt x="5526" y="32207"/>
                    <a:pt x="8668" y="39541"/>
                  </a:cubicBezTo>
                  <a:cubicBezTo>
                    <a:pt x="13717" y="36589"/>
                    <a:pt x="15812" y="39827"/>
                    <a:pt x="16955" y="440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6601793" y="3584162"/>
              <a:ext cx="29415" cy="63626"/>
            </a:xfrm>
            <a:custGeom>
              <a:avLst/>
              <a:gdLst/>
              <a:ahLst/>
              <a:cxnLst/>
              <a:rect l="l" t="t" r="r" b="b"/>
              <a:pathLst>
                <a:path w="29415" h="63626" extrusionOk="0">
                  <a:moveTo>
                    <a:pt x="7460" y="33878"/>
                  </a:moveTo>
                  <a:cubicBezTo>
                    <a:pt x="4411" y="39212"/>
                    <a:pt x="1841" y="34926"/>
                    <a:pt x="-827" y="33117"/>
                  </a:cubicBezTo>
                  <a:cubicBezTo>
                    <a:pt x="-2160" y="38165"/>
                    <a:pt x="1841" y="41403"/>
                    <a:pt x="2602" y="45499"/>
                  </a:cubicBezTo>
                  <a:cubicBezTo>
                    <a:pt x="11461" y="51004"/>
                    <a:pt x="20033" y="56986"/>
                    <a:pt x="28319" y="63406"/>
                  </a:cubicBezTo>
                  <a:cubicBezTo>
                    <a:pt x="23367" y="41717"/>
                    <a:pt x="16699" y="20448"/>
                    <a:pt x="8508" y="-221"/>
                  </a:cubicBezTo>
                  <a:cubicBezTo>
                    <a:pt x="7174" y="5113"/>
                    <a:pt x="5840" y="10447"/>
                    <a:pt x="4602" y="15781"/>
                  </a:cubicBezTo>
                  <a:cubicBezTo>
                    <a:pt x="11461" y="19401"/>
                    <a:pt x="12413" y="25116"/>
                    <a:pt x="7460" y="338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6131814" y="3046572"/>
              <a:ext cx="21132" cy="56196"/>
            </a:xfrm>
            <a:custGeom>
              <a:avLst/>
              <a:gdLst/>
              <a:ahLst/>
              <a:cxnLst/>
              <a:rect l="l" t="t" r="r" b="b"/>
              <a:pathLst>
                <a:path w="21132" h="56196" extrusionOk="0">
                  <a:moveTo>
                    <a:pt x="13096" y="34354"/>
                  </a:moveTo>
                  <a:cubicBezTo>
                    <a:pt x="14429" y="27210"/>
                    <a:pt x="24334" y="30639"/>
                    <a:pt x="17858" y="18352"/>
                  </a:cubicBezTo>
                  <a:cubicBezTo>
                    <a:pt x="15477" y="11875"/>
                    <a:pt x="9285" y="8255"/>
                    <a:pt x="6618" y="2159"/>
                  </a:cubicBezTo>
                  <a:cubicBezTo>
                    <a:pt x="6238" y="473"/>
                    <a:pt x="4523" y="-546"/>
                    <a:pt x="2809" y="-127"/>
                  </a:cubicBezTo>
                  <a:cubicBezTo>
                    <a:pt x="2428" y="-32"/>
                    <a:pt x="2046" y="130"/>
                    <a:pt x="1760" y="350"/>
                  </a:cubicBezTo>
                  <a:cubicBezTo>
                    <a:pt x="-2812" y="3493"/>
                    <a:pt x="6523" y="9017"/>
                    <a:pt x="3857" y="11684"/>
                  </a:cubicBezTo>
                  <a:cubicBezTo>
                    <a:pt x="-2907" y="16066"/>
                    <a:pt x="713" y="22924"/>
                    <a:pt x="-1097" y="28448"/>
                  </a:cubicBezTo>
                  <a:lnTo>
                    <a:pt x="11190" y="55975"/>
                  </a:lnTo>
                  <a:cubicBezTo>
                    <a:pt x="11571" y="48832"/>
                    <a:pt x="20335" y="42450"/>
                    <a:pt x="13096" y="343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6169836" y="3174492"/>
              <a:ext cx="33985" cy="49625"/>
            </a:xfrm>
            <a:custGeom>
              <a:avLst/>
              <a:gdLst/>
              <a:ahLst/>
              <a:cxnLst/>
              <a:rect l="l" t="t" r="r" b="b"/>
              <a:pathLst>
                <a:path w="33985" h="49625" extrusionOk="0">
                  <a:moveTo>
                    <a:pt x="20888" y="5780"/>
                  </a:moveTo>
                  <a:cubicBezTo>
                    <a:pt x="10030" y="14638"/>
                    <a:pt x="-2734" y="23115"/>
                    <a:pt x="-924" y="39403"/>
                  </a:cubicBezTo>
                  <a:cubicBezTo>
                    <a:pt x="5743" y="39879"/>
                    <a:pt x="15078" y="36831"/>
                    <a:pt x="12696" y="49404"/>
                  </a:cubicBezTo>
                  <a:lnTo>
                    <a:pt x="12696" y="49404"/>
                  </a:lnTo>
                  <a:cubicBezTo>
                    <a:pt x="22221" y="47880"/>
                    <a:pt x="17554" y="36165"/>
                    <a:pt x="18697" y="29497"/>
                  </a:cubicBezTo>
                  <a:cubicBezTo>
                    <a:pt x="34604" y="28830"/>
                    <a:pt x="18697" y="7304"/>
                    <a:pt x="32889" y="7399"/>
                  </a:cubicBezTo>
                  <a:cubicBezTo>
                    <a:pt x="32128" y="4827"/>
                    <a:pt x="31271" y="2351"/>
                    <a:pt x="30508" y="-221"/>
                  </a:cubicBezTo>
                  <a:lnTo>
                    <a:pt x="30508" y="-221"/>
                  </a:lnTo>
                  <a:lnTo>
                    <a:pt x="20983" y="5685"/>
                  </a:lnTo>
                  <a:close/>
                  <a:moveTo>
                    <a:pt x="20888" y="26068"/>
                  </a:moveTo>
                  <a:cubicBezTo>
                    <a:pt x="20412" y="27240"/>
                    <a:pt x="19840" y="28383"/>
                    <a:pt x="19269" y="29497"/>
                  </a:cubicBezTo>
                  <a:lnTo>
                    <a:pt x="19269" y="29497"/>
                  </a:lnTo>
                  <a:cubicBezTo>
                    <a:pt x="6886" y="20448"/>
                    <a:pt x="26793" y="9590"/>
                    <a:pt x="20507" y="262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878068" y="2724721"/>
              <a:ext cx="37243" cy="43719"/>
            </a:xfrm>
            <a:custGeom>
              <a:avLst/>
              <a:gdLst/>
              <a:ahLst/>
              <a:cxnLst/>
              <a:rect l="l" t="t" r="r" b="b"/>
              <a:pathLst>
                <a:path w="37243" h="43719" extrusionOk="0">
                  <a:moveTo>
                    <a:pt x="36146" y="28354"/>
                  </a:moveTo>
                  <a:lnTo>
                    <a:pt x="36146" y="28354"/>
                  </a:lnTo>
                  <a:cubicBezTo>
                    <a:pt x="29383" y="17410"/>
                    <a:pt x="20811" y="7732"/>
                    <a:pt x="10714" y="-221"/>
                  </a:cubicBezTo>
                  <a:cubicBezTo>
                    <a:pt x="10714" y="2827"/>
                    <a:pt x="11667" y="6351"/>
                    <a:pt x="9095" y="9304"/>
                  </a:cubicBezTo>
                  <a:cubicBezTo>
                    <a:pt x="4904" y="9304"/>
                    <a:pt x="4999" y="1303"/>
                    <a:pt x="-1097" y="3589"/>
                  </a:cubicBezTo>
                  <a:cubicBezTo>
                    <a:pt x="2428" y="12524"/>
                    <a:pt x="4427" y="21991"/>
                    <a:pt x="4713" y="31593"/>
                  </a:cubicBezTo>
                  <a:cubicBezTo>
                    <a:pt x="10238" y="32450"/>
                    <a:pt x="9476" y="25497"/>
                    <a:pt x="13477" y="23973"/>
                  </a:cubicBezTo>
                  <a:cubicBezTo>
                    <a:pt x="19667" y="33498"/>
                    <a:pt x="7856" y="37117"/>
                    <a:pt x="14811" y="43499"/>
                  </a:cubicBezTo>
                  <a:cubicBezTo>
                    <a:pt x="20906" y="28830"/>
                    <a:pt x="23573" y="26925"/>
                    <a:pt x="36146" y="283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130636" y="2271141"/>
              <a:ext cx="43524" cy="36194"/>
            </a:xfrm>
            <a:custGeom>
              <a:avLst/>
              <a:gdLst/>
              <a:ahLst/>
              <a:cxnLst/>
              <a:rect l="l" t="t" r="r" b="b"/>
              <a:pathLst>
                <a:path w="43524" h="36194" extrusionOk="0">
                  <a:moveTo>
                    <a:pt x="40533" y="25211"/>
                  </a:moveTo>
                  <a:cubicBezTo>
                    <a:pt x="37580" y="21534"/>
                    <a:pt x="36627" y="16686"/>
                    <a:pt x="37866" y="12161"/>
                  </a:cubicBezTo>
                  <a:lnTo>
                    <a:pt x="10434" y="-221"/>
                  </a:lnTo>
                  <a:cubicBezTo>
                    <a:pt x="8243" y="2256"/>
                    <a:pt x="6052" y="1589"/>
                    <a:pt x="3290" y="446"/>
                  </a:cubicBezTo>
                  <a:cubicBezTo>
                    <a:pt x="527" y="-697"/>
                    <a:pt x="-2234" y="1779"/>
                    <a:pt x="-616" y="3589"/>
                  </a:cubicBezTo>
                  <a:cubicBezTo>
                    <a:pt x="3385" y="7875"/>
                    <a:pt x="1670" y="14448"/>
                    <a:pt x="6052" y="18162"/>
                  </a:cubicBezTo>
                  <a:cubicBezTo>
                    <a:pt x="10529" y="12543"/>
                    <a:pt x="25102" y="2827"/>
                    <a:pt x="24340" y="15971"/>
                  </a:cubicBezTo>
                  <a:cubicBezTo>
                    <a:pt x="12720" y="23115"/>
                    <a:pt x="25293" y="26163"/>
                    <a:pt x="27959" y="31974"/>
                  </a:cubicBezTo>
                  <a:lnTo>
                    <a:pt x="27959" y="31974"/>
                  </a:lnTo>
                  <a:lnTo>
                    <a:pt x="39866" y="35974"/>
                  </a:lnTo>
                  <a:cubicBezTo>
                    <a:pt x="43010" y="33193"/>
                    <a:pt x="43294" y="28373"/>
                    <a:pt x="40533" y="25220"/>
                  </a:cubicBezTo>
                  <a:cubicBezTo>
                    <a:pt x="40533" y="25220"/>
                    <a:pt x="40533" y="25211"/>
                    <a:pt x="40533" y="25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6963250" y="4705730"/>
              <a:ext cx="32005" cy="50101"/>
            </a:xfrm>
            <a:custGeom>
              <a:avLst/>
              <a:gdLst/>
              <a:ahLst/>
              <a:cxnLst/>
              <a:rect l="l" t="t" r="r" b="b"/>
              <a:pathLst>
                <a:path w="32005" h="50101" extrusionOk="0">
                  <a:moveTo>
                    <a:pt x="-1097" y="5780"/>
                  </a:moveTo>
                  <a:cubicBezTo>
                    <a:pt x="428" y="23439"/>
                    <a:pt x="9667" y="39546"/>
                    <a:pt x="24050" y="49881"/>
                  </a:cubicBezTo>
                  <a:cubicBezTo>
                    <a:pt x="28622" y="42546"/>
                    <a:pt x="15763" y="25497"/>
                    <a:pt x="30908" y="31497"/>
                  </a:cubicBezTo>
                  <a:lnTo>
                    <a:pt x="1000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582437" y="4636762"/>
              <a:ext cx="29055" cy="32216"/>
            </a:xfrm>
            <a:custGeom>
              <a:avLst/>
              <a:gdLst/>
              <a:ahLst/>
              <a:cxnLst/>
              <a:rect l="l" t="t" r="r" b="b"/>
              <a:pathLst>
                <a:path w="29055" h="32216" extrusionOk="0">
                  <a:moveTo>
                    <a:pt x="26530" y="23980"/>
                  </a:moveTo>
                  <a:cubicBezTo>
                    <a:pt x="15291" y="14455"/>
                    <a:pt x="23767" y="16551"/>
                    <a:pt x="27959" y="4930"/>
                  </a:cubicBezTo>
                  <a:lnTo>
                    <a:pt x="27959" y="4930"/>
                  </a:lnTo>
                  <a:cubicBezTo>
                    <a:pt x="22910" y="-1833"/>
                    <a:pt x="14624" y="-2690"/>
                    <a:pt x="13767" y="6930"/>
                  </a:cubicBezTo>
                  <a:cubicBezTo>
                    <a:pt x="9386" y="5692"/>
                    <a:pt x="7957" y="-1166"/>
                    <a:pt x="3194" y="2549"/>
                  </a:cubicBezTo>
                  <a:cubicBezTo>
                    <a:pt x="-997" y="5063"/>
                    <a:pt x="-2331" y="10512"/>
                    <a:pt x="146" y="14703"/>
                  </a:cubicBezTo>
                  <a:cubicBezTo>
                    <a:pt x="146" y="14750"/>
                    <a:pt x="241" y="14788"/>
                    <a:pt x="241" y="14836"/>
                  </a:cubicBezTo>
                  <a:cubicBezTo>
                    <a:pt x="1765" y="17465"/>
                    <a:pt x="1765" y="20685"/>
                    <a:pt x="241" y="23314"/>
                  </a:cubicBezTo>
                  <a:cubicBezTo>
                    <a:pt x="6051" y="25218"/>
                    <a:pt x="9766" y="39220"/>
                    <a:pt x="18148" y="27123"/>
                  </a:cubicBezTo>
                  <a:cubicBezTo>
                    <a:pt x="19196" y="21313"/>
                    <a:pt x="24530" y="27695"/>
                    <a:pt x="26530" y="23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7041021" y="4789169"/>
              <a:ext cx="29385" cy="61817"/>
            </a:xfrm>
            <a:custGeom>
              <a:avLst/>
              <a:gdLst/>
              <a:ahLst/>
              <a:cxnLst/>
              <a:rect l="l" t="t" r="r" b="b"/>
              <a:pathLst>
                <a:path w="29385" h="61817" extrusionOk="0">
                  <a:moveTo>
                    <a:pt x="18763" y="41118"/>
                  </a:moveTo>
                  <a:cubicBezTo>
                    <a:pt x="23336" y="36993"/>
                    <a:pt x="26670" y="31640"/>
                    <a:pt x="28288" y="25687"/>
                  </a:cubicBezTo>
                  <a:cubicBezTo>
                    <a:pt x="17716" y="19401"/>
                    <a:pt x="12669" y="8161"/>
                    <a:pt x="4476" y="-221"/>
                  </a:cubicBezTo>
                  <a:lnTo>
                    <a:pt x="4476" y="-221"/>
                  </a:lnTo>
                  <a:cubicBezTo>
                    <a:pt x="-762" y="14353"/>
                    <a:pt x="18763" y="23306"/>
                    <a:pt x="16382" y="34926"/>
                  </a:cubicBezTo>
                  <a:cubicBezTo>
                    <a:pt x="12382" y="38737"/>
                    <a:pt x="10192" y="33783"/>
                    <a:pt x="7715" y="31593"/>
                  </a:cubicBezTo>
                  <a:cubicBezTo>
                    <a:pt x="2285" y="21210"/>
                    <a:pt x="-5715" y="31593"/>
                    <a:pt x="2285" y="37498"/>
                  </a:cubicBezTo>
                  <a:cubicBezTo>
                    <a:pt x="10287" y="43404"/>
                    <a:pt x="2857" y="56548"/>
                    <a:pt x="14192" y="61596"/>
                  </a:cubicBezTo>
                  <a:cubicBezTo>
                    <a:pt x="15430" y="54643"/>
                    <a:pt x="12001" y="46261"/>
                    <a:pt x="18763" y="41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6022847" y="2872454"/>
              <a:ext cx="31528" cy="39451"/>
            </a:xfrm>
            <a:custGeom>
              <a:avLst/>
              <a:gdLst/>
              <a:ahLst/>
              <a:cxnLst/>
              <a:rect l="l" t="t" r="r" b="b"/>
              <a:pathLst>
                <a:path w="31528" h="39451" extrusionOk="0">
                  <a:moveTo>
                    <a:pt x="26717" y="37688"/>
                  </a:moveTo>
                  <a:cubicBezTo>
                    <a:pt x="24717" y="34164"/>
                    <a:pt x="19096" y="34641"/>
                    <a:pt x="19382" y="29878"/>
                  </a:cubicBezTo>
                  <a:cubicBezTo>
                    <a:pt x="19668" y="25116"/>
                    <a:pt x="27193" y="27402"/>
                    <a:pt x="30432" y="23592"/>
                  </a:cubicBezTo>
                  <a:cubicBezTo>
                    <a:pt x="24431" y="15105"/>
                    <a:pt x="17668" y="7132"/>
                    <a:pt x="10334" y="-221"/>
                  </a:cubicBezTo>
                  <a:cubicBezTo>
                    <a:pt x="-1763" y="8637"/>
                    <a:pt x="17953" y="28354"/>
                    <a:pt x="-1097" y="31211"/>
                  </a:cubicBezTo>
                  <a:cubicBezTo>
                    <a:pt x="4047" y="40355"/>
                    <a:pt x="17668" y="40355"/>
                    <a:pt x="26717" y="376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542246" y="3480625"/>
              <a:ext cx="23907" cy="53435"/>
            </a:xfrm>
            <a:custGeom>
              <a:avLst/>
              <a:gdLst/>
              <a:ahLst/>
              <a:cxnLst/>
              <a:rect l="l" t="t" r="r" b="b"/>
              <a:pathLst>
                <a:path w="23907" h="53435" extrusionOk="0">
                  <a:moveTo>
                    <a:pt x="22811" y="51405"/>
                  </a:moveTo>
                  <a:cubicBezTo>
                    <a:pt x="16906" y="41308"/>
                    <a:pt x="26431" y="28735"/>
                    <a:pt x="19668" y="20544"/>
                  </a:cubicBezTo>
                  <a:cubicBezTo>
                    <a:pt x="15858" y="15781"/>
                    <a:pt x="15477" y="11590"/>
                    <a:pt x="22811" y="9780"/>
                  </a:cubicBezTo>
                  <a:lnTo>
                    <a:pt x="22811" y="7780"/>
                  </a:lnTo>
                  <a:lnTo>
                    <a:pt x="14906" y="1780"/>
                  </a:lnTo>
                  <a:cubicBezTo>
                    <a:pt x="11571" y="3875"/>
                    <a:pt x="9381" y="1208"/>
                    <a:pt x="6904" y="-221"/>
                  </a:cubicBezTo>
                  <a:cubicBezTo>
                    <a:pt x="6904" y="1208"/>
                    <a:pt x="6904" y="2541"/>
                    <a:pt x="6904" y="3875"/>
                  </a:cubicBezTo>
                  <a:lnTo>
                    <a:pt x="6904" y="3875"/>
                  </a:lnTo>
                  <a:cubicBezTo>
                    <a:pt x="17192" y="14733"/>
                    <a:pt x="9190" y="14924"/>
                    <a:pt x="-1097" y="13400"/>
                  </a:cubicBezTo>
                  <a:lnTo>
                    <a:pt x="16906" y="53214"/>
                  </a:lnTo>
                  <a:lnTo>
                    <a:pt x="22811" y="514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6184553" y="3238214"/>
              <a:ext cx="39099" cy="43243"/>
            </a:xfrm>
            <a:custGeom>
              <a:avLst/>
              <a:gdLst/>
              <a:ahLst/>
              <a:cxnLst/>
              <a:rect l="l" t="t" r="r" b="b"/>
              <a:pathLst>
                <a:path w="39099" h="43243" extrusionOk="0">
                  <a:moveTo>
                    <a:pt x="24174" y="13685"/>
                  </a:moveTo>
                  <a:cubicBezTo>
                    <a:pt x="17697" y="20734"/>
                    <a:pt x="13410" y="3303"/>
                    <a:pt x="9695" y="-221"/>
                  </a:cubicBezTo>
                  <a:cubicBezTo>
                    <a:pt x="4171" y="351"/>
                    <a:pt x="8552" y="8542"/>
                    <a:pt x="2171" y="7590"/>
                  </a:cubicBezTo>
                  <a:cubicBezTo>
                    <a:pt x="1695" y="6732"/>
                    <a:pt x="1313" y="5846"/>
                    <a:pt x="1028" y="4923"/>
                  </a:cubicBezTo>
                  <a:cubicBezTo>
                    <a:pt x="-4306" y="11114"/>
                    <a:pt x="1028" y="43023"/>
                    <a:pt x="10077" y="43023"/>
                  </a:cubicBezTo>
                  <a:cubicBezTo>
                    <a:pt x="17602" y="38451"/>
                    <a:pt x="13696" y="13114"/>
                    <a:pt x="26746" y="23210"/>
                  </a:cubicBezTo>
                  <a:cubicBezTo>
                    <a:pt x="29699" y="25782"/>
                    <a:pt x="32842" y="29878"/>
                    <a:pt x="37986" y="27116"/>
                  </a:cubicBezTo>
                  <a:cubicBezTo>
                    <a:pt x="38461" y="22734"/>
                    <a:pt x="28936" y="3018"/>
                    <a:pt x="24174" y="13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5373785" y="2512123"/>
              <a:ext cx="25486" cy="53721"/>
            </a:xfrm>
            <a:custGeom>
              <a:avLst/>
              <a:gdLst/>
              <a:ahLst/>
              <a:cxnLst/>
              <a:rect l="l" t="t" r="r" b="b"/>
              <a:pathLst>
                <a:path w="25486" h="53721" extrusionOk="0">
                  <a:moveTo>
                    <a:pt x="20554" y="30164"/>
                  </a:moveTo>
                  <a:cubicBezTo>
                    <a:pt x="21412" y="15305"/>
                    <a:pt x="5505" y="11114"/>
                    <a:pt x="-401" y="-221"/>
                  </a:cubicBezTo>
                  <a:cubicBezTo>
                    <a:pt x="-3734" y="12066"/>
                    <a:pt x="6362" y="25401"/>
                    <a:pt x="-401" y="36260"/>
                  </a:cubicBezTo>
                  <a:lnTo>
                    <a:pt x="-401" y="36260"/>
                  </a:lnTo>
                  <a:lnTo>
                    <a:pt x="7600" y="43594"/>
                  </a:lnTo>
                  <a:cubicBezTo>
                    <a:pt x="9790" y="20734"/>
                    <a:pt x="25221" y="38070"/>
                    <a:pt x="13696" y="49500"/>
                  </a:cubicBezTo>
                  <a:lnTo>
                    <a:pt x="19697" y="53500"/>
                  </a:lnTo>
                  <a:lnTo>
                    <a:pt x="19697" y="53500"/>
                  </a:lnTo>
                  <a:cubicBezTo>
                    <a:pt x="27413" y="45975"/>
                    <a:pt x="24078" y="38260"/>
                    <a:pt x="20554" y="30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968621" y="1995392"/>
              <a:ext cx="25907" cy="77628"/>
            </a:xfrm>
            <a:custGeom>
              <a:avLst/>
              <a:gdLst/>
              <a:ahLst/>
              <a:cxnLst/>
              <a:rect l="l" t="t" r="r" b="b"/>
              <a:pathLst>
                <a:path w="25907" h="77628" extrusionOk="0">
                  <a:moveTo>
                    <a:pt x="12714" y="68073"/>
                  </a:moveTo>
                  <a:cubicBezTo>
                    <a:pt x="24334" y="63025"/>
                    <a:pt x="5475" y="58548"/>
                    <a:pt x="11476" y="51119"/>
                  </a:cubicBezTo>
                  <a:cubicBezTo>
                    <a:pt x="14714" y="47404"/>
                    <a:pt x="18334" y="42451"/>
                    <a:pt x="24811" y="45309"/>
                  </a:cubicBezTo>
                  <a:lnTo>
                    <a:pt x="22811" y="25497"/>
                  </a:lnTo>
                  <a:cubicBezTo>
                    <a:pt x="10810" y="67311"/>
                    <a:pt x="9571" y="12162"/>
                    <a:pt x="1189" y="-221"/>
                  </a:cubicBezTo>
                  <a:lnTo>
                    <a:pt x="-1097" y="-221"/>
                  </a:lnTo>
                  <a:cubicBezTo>
                    <a:pt x="617" y="25954"/>
                    <a:pt x="4523" y="51928"/>
                    <a:pt x="10810" y="77408"/>
                  </a:cubicBezTo>
                  <a:cubicBezTo>
                    <a:pt x="11571" y="74169"/>
                    <a:pt x="9381" y="70264"/>
                    <a:pt x="12714" y="680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5877115" y="3731852"/>
              <a:ext cx="44862" cy="35285"/>
            </a:xfrm>
            <a:custGeom>
              <a:avLst/>
              <a:gdLst/>
              <a:ahLst/>
              <a:cxnLst/>
              <a:rect l="l" t="t" r="r" b="b"/>
              <a:pathLst>
                <a:path w="44862" h="35285" extrusionOk="0">
                  <a:moveTo>
                    <a:pt x="26431" y="22682"/>
                  </a:moveTo>
                  <a:cubicBezTo>
                    <a:pt x="39480" y="39446"/>
                    <a:pt x="28621" y="9347"/>
                    <a:pt x="43100" y="11157"/>
                  </a:cubicBezTo>
                  <a:cubicBezTo>
                    <a:pt x="43289" y="11080"/>
                    <a:pt x="43575" y="11080"/>
                    <a:pt x="43766" y="11157"/>
                  </a:cubicBezTo>
                  <a:lnTo>
                    <a:pt x="43766" y="10299"/>
                  </a:lnTo>
                  <a:cubicBezTo>
                    <a:pt x="40814" y="1917"/>
                    <a:pt x="32432" y="2298"/>
                    <a:pt x="25954" y="-178"/>
                  </a:cubicBezTo>
                  <a:cubicBezTo>
                    <a:pt x="25477" y="-235"/>
                    <a:pt x="25097" y="-235"/>
                    <a:pt x="24620" y="-178"/>
                  </a:cubicBezTo>
                  <a:cubicBezTo>
                    <a:pt x="24811" y="984"/>
                    <a:pt x="24811" y="2184"/>
                    <a:pt x="24620" y="3346"/>
                  </a:cubicBezTo>
                  <a:cubicBezTo>
                    <a:pt x="16429" y="3346"/>
                    <a:pt x="10810" y="5823"/>
                    <a:pt x="9476" y="15538"/>
                  </a:cubicBezTo>
                  <a:cubicBezTo>
                    <a:pt x="9476" y="17824"/>
                    <a:pt x="1665" y="19253"/>
                    <a:pt x="-1097" y="23254"/>
                  </a:cubicBezTo>
                  <a:lnTo>
                    <a:pt x="-1097" y="23254"/>
                  </a:lnTo>
                  <a:cubicBezTo>
                    <a:pt x="10333" y="33540"/>
                    <a:pt x="8428" y="20682"/>
                    <a:pt x="15381" y="21920"/>
                  </a:cubicBezTo>
                  <a:cubicBezTo>
                    <a:pt x="19477" y="24682"/>
                    <a:pt x="12905" y="32969"/>
                    <a:pt x="20715" y="35064"/>
                  </a:cubicBezTo>
                  <a:lnTo>
                    <a:pt x="20715" y="20015"/>
                  </a:lnTo>
                  <a:cubicBezTo>
                    <a:pt x="23001" y="19186"/>
                    <a:pt x="25573" y="20377"/>
                    <a:pt x="26431" y="226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5811963" y="3656236"/>
              <a:ext cx="36979" cy="24915"/>
            </a:xfrm>
            <a:custGeom>
              <a:avLst/>
              <a:gdLst/>
              <a:ahLst/>
              <a:cxnLst/>
              <a:rect l="l" t="t" r="r" b="b"/>
              <a:pathLst>
                <a:path w="36979" h="24915" extrusionOk="0">
                  <a:moveTo>
                    <a:pt x="21097" y="18955"/>
                  </a:moveTo>
                  <a:cubicBezTo>
                    <a:pt x="32241" y="26194"/>
                    <a:pt x="33290" y="18955"/>
                    <a:pt x="34717" y="11144"/>
                  </a:cubicBezTo>
                  <a:cubicBezTo>
                    <a:pt x="36432" y="7430"/>
                    <a:pt x="36718" y="3620"/>
                    <a:pt x="32336" y="1619"/>
                  </a:cubicBezTo>
                  <a:cubicBezTo>
                    <a:pt x="20240" y="-6191"/>
                    <a:pt x="10429" y="14097"/>
                    <a:pt x="-1097" y="2857"/>
                  </a:cubicBezTo>
                  <a:cubicBezTo>
                    <a:pt x="46" y="10858"/>
                    <a:pt x="3286" y="18402"/>
                    <a:pt x="8428" y="24670"/>
                  </a:cubicBezTo>
                  <a:cubicBezTo>
                    <a:pt x="14144" y="25241"/>
                    <a:pt x="16430" y="15907"/>
                    <a:pt x="21097" y="189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716458" y="4145184"/>
              <a:ext cx="38354" cy="47796"/>
            </a:xfrm>
            <a:custGeom>
              <a:avLst/>
              <a:gdLst/>
              <a:ahLst/>
              <a:cxnLst/>
              <a:rect l="l" t="t" r="r" b="b"/>
              <a:pathLst>
                <a:path w="38354" h="47796" extrusionOk="0">
                  <a:moveTo>
                    <a:pt x="10524" y="28926"/>
                  </a:moveTo>
                  <a:cubicBezTo>
                    <a:pt x="12239" y="26544"/>
                    <a:pt x="14809" y="23210"/>
                    <a:pt x="16620" y="28926"/>
                  </a:cubicBezTo>
                  <a:cubicBezTo>
                    <a:pt x="19192" y="36831"/>
                    <a:pt x="26145" y="41308"/>
                    <a:pt x="30812" y="47499"/>
                  </a:cubicBezTo>
                  <a:cubicBezTo>
                    <a:pt x="35956" y="48166"/>
                    <a:pt x="38432" y="44356"/>
                    <a:pt x="36717" y="39498"/>
                  </a:cubicBezTo>
                  <a:cubicBezTo>
                    <a:pt x="25097" y="35307"/>
                    <a:pt x="30335" y="21686"/>
                    <a:pt x="23002" y="14924"/>
                  </a:cubicBezTo>
                  <a:cubicBezTo>
                    <a:pt x="25192" y="9980"/>
                    <a:pt x="27097" y="4932"/>
                    <a:pt x="28717" y="-221"/>
                  </a:cubicBezTo>
                  <a:cubicBezTo>
                    <a:pt x="16620" y="8923"/>
                    <a:pt x="6523" y="20382"/>
                    <a:pt x="-1097" y="33498"/>
                  </a:cubicBezTo>
                  <a:cubicBezTo>
                    <a:pt x="4618" y="35879"/>
                    <a:pt x="7761" y="32831"/>
                    <a:pt x="10524" y="289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6490240" y="4134992"/>
              <a:ext cx="27923" cy="51625"/>
            </a:xfrm>
            <a:custGeom>
              <a:avLst/>
              <a:gdLst/>
              <a:ahLst/>
              <a:cxnLst/>
              <a:rect l="l" t="t" r="r" b="b"/>
              <a:pathLst>
                <a:path w="27923" h="51625" extrusionOk="0">
                  <a:moveTo>
                    <a:pt x="16906" y="33402"/>
                  </a:moveTo>
                  <a:cubicBezTo>
                    <a:pt x="34717" y="32735"/>
                    <a:pt x="24239" y="8637"/>
                    <a:pt x="18524" y="-221"/>
                  </a:cubicBezTo>
                  <a:cubicBezTo>
                    <a:pt x="18524" y="3208"/>
                    <a:pt x="19953" y="9304"/>
                    <a:pt x="16238" y="9304"/>
                  </a:cubicBezTo>
                  <a:cubicBezTo>
                    <a:pt x="1285" y="14829"/>
                    <a:pt x="5666" y="38355"/>
                    <a:pt x="-1097" y="51405"/>
                  </a:cubicBezTo>
                  <a:lnTo>
                    <a:pt x="8428" y="43404"/>
                  </a:lnTo>
                  <a:cubicBezTo>
                    <a:pt x="8142" y="37784"/>
                    <a:pt x="10619" y="33688"/>
                    <a:pt x="16906" y="334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6474747" y="4462557"/>
              <a:ext cx="22531" cy="64103"/>
            </a:xfrm>
            <a:custGeom>
              <a:avLst/>
              <a:gdLst/>
              <a:ahLst/>
              <a:cxnLst/>
              <a:rect l="l" t="t" r="r" b="b"/>
              <a:pathLst>
                <a:path w="22531" h="64103" extrusionOk="0">
                  <a:moveTo>
                    <a:pt x="19729" y="33593"/>
                  </a:moveTo>
                  <a:cubicBezTo>
                    <a:pt x="14776" y="30450"/>
                    <a:pt x="16301" y="40927"/>
                    <a:pt x="10967" y="38165"/>
                  </a:cubicBezTo>
                  <a:cubicBezTo>
                    <a:pt x="1442" y="28640"/>
                    <a:pt x="21826" y="24449"/>
                    <a:pt x="17157" y="15495"/>
                  </a:cubicBezTo>
                  <a:cubicBezTo>
                    <a:pt x="-2559" y="27497"/>
                    <a:pt x="5633" y="5970"/>
                    <a:pt x="-559" y="-221"/>
                  </a:cubicBezTo>
                  <a:cubicBezTo>
                    <a:pt x="-3416" y="21782"/>
                    <a:pt x="5728" y="43118"/>
                    <a:pt x="12301" y="63882"/>
                  </a:cubicBezTo>
                  <a:cubicBezTo>
                    <a:pt x="14110" y="54452"/>
                    <a:pt x="25730" y="42356"/>
                    <a:pt x="19729" y="33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5179789" y="2293429"/>
              <a:ext cx="46247" cy="30099"/>
            </a:xfrm>
            <a:custGeom>
              <a:avLst/>
              <a:gdLst/>
              <a:ahLst/>
              <a:cxnLst/>
              <a:rect l="l" t="t" r="r" b="b"/>
              <a:pathLst>
                <a:path w="46247" h="30099" extrusionOk="0">
                  <a:moveTo>
                    <a:pt x="37099" y="17019"/>
                  </a:moveTo>
                  <a:cubicBezTo>
                    <a:pt x="33384" y="15153"/>
                    <a:pt x="31861" y="10628"/>
                    <a:pt x="33765" y="6923"/>
                  </a:cubicBezTo>
                  <a:cubicBezTo>
                    <a:pt x="33956" y="6485"/>
                    <a:pt x="34242" y="6066"/>
                    <a:pt x="34527" y="5685"/>
                  </a:cubicBezTo>
                  <a:lnTo>
                    <a:pt x="34527" y="5685"/>
                  </a:lnTo>
                  <a:lnTo>
                    <a:pt x="14525" y="-221"/>
                  </a:lnTo>
                  <a:cubicBezTo>
                    <a:pt x="12620" y="8637"/>
                    <a:pt x="2809" y="10542"/>
                    <a:pt x="-1097" y="17591"/>
                  </a:cubicBezTo>
                  <a:lnTo>
                    <a:pt x="10810" y="21401"/>
                  </a:lnTo>
                  <a:cubicBezTo>
                    <a:pt x="12525" y="19105"/>
                    <a:pt x="13954" y="16534"/>
                    <a:pt x="14811" y="13781"/>
                  </a:cubicBezTo>
                  <a:cubicBezTo>
                    <a:pt x="20525" y="-221"/>
                    <a:pt x="32718" y="15495"/>
                    <a:pt x="20335" y="23973"/>
                  </a:cubicBezTo>
                  <a:lnTo>
                    <a:pt x="20335" y="23973"/>
                  </a:lnTo>
                  <a:cubicBezTo>
                    <a:pt x="27193" y="27068"/>
                    <a:pt x="34527" y="29059"/>
                    <a:pt x="42052" y="29878"/>
                  </a:cubicBezTo>
                  <a:cubicBezTo>
                    <a:pt x="46910" y="20543"/>
                    <a:pt x="46624" y="21496"/>
                    <a:pt x="37099" y="17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5807678" y="3341465"/>
              <a:ext cx="24098" cy="51816"/>
            </a:xfrm>
            <a:custGeom>
              <a:avLst/>
              <a:gdLst/>
              <a:ahLst/>
              <a:cxnLst/>
              <a:rect l="l" t="t" r="r" b="b"/>
              <a:pathLst>
                <a:path w="24098" h="51816" extrusionOk="0">
                  <a:moveTo>
                    <a:pt x="3284" y="33117"/>
                  </a:moveTo>
                  <a:cubicBezTo>
                    <a:pt x="2714" y="36641"/>
                    <a:pt x="1857" y="40070"/>
                    <a:pt x="1189" y="43594"/>
                  </a:cubicBezTo>
                  <a:cubicBezTo>
                    <a:pt x="4809" y="45118"/>
                    <a:pt x="5095" y="48357"/>
                    <a:pt x="5190" y="51595"/>
                  </a:cubicBezTo>
                  <a:cubicBezTo>
                    <a:pt x="14715" y="48547"/>
                    <a:pt x="6904" y="36355"/>
                    <a:pt x="10333" y="35307"/>
                  </a:cubicBezTo>
                  <a:cubicBezTo>
                    <a:pt x="16524" y="33498"/>
                    <a:pt x="21954" y="33402"/>
                    <a:pt x="23002" y="25782"/>
                  </a:cubicBezTo>
                  <a:cubicBezTo>
                    <a:pt x="16049" y="18801"/>
                    <a:pt x="11857" y="9580"/>
                    <a:pt x="11096" y="-221"/>
                  </a:cubicBezTo>
                  <a:cubicBezTo>
                    <a:pt x="3571" y="7856"/>
                    <a:pt x="-715" y="18381"/>
                    <a:pt x="-1097" y="29402"/>
                  </a:cubicBezTo>
                  <a:cubicBezTo>
                    <a:pt x="2428" y="28259"/>
                    <a:pt x="3857" y="29592"/>
                    <a:pt x="3284" y="331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5790406" y="3371417"/>
              <a:ext cx="20584" cy="61487"/>
            </a:xfrm>
            <a:custGeom>
              <a:avLst/>
              <a:gdLst/>
              <a:ahLst/>
              <a:cxnLst/>
              <a:rect l="l" t="t" r="r" b="b"/>
              <a:pathLst>
                <a:path w="20584" h="61487" extrusionOk="0">
                  <a:moveTo>
                    <a:pt x="8460" y="61267"/>
                  </a:moveTo>
                  <a:cubicBezTo>
                    <a:pt x="10746" y="53456"/>
                    <a:pt x="4650" y="44217"/>
                    <a:pt x="6079" y="36692"/>
                  </a:cubicBezTo>
                  <a:cubicBezTo>
                    <a:pt x="21603" y="34787"/>
                    <a:pt x="9792" y="20214"/>
                    <a:pt x="18460" y="13642"/>
                  </a:cubicBezTo>
                  <a:lnTo>
                    <a:pt x="18460" y="13642"/>
                  </a:lnTo>
                  <a:cubicBezTo>
                    <a:pt x="26938" y="-34745"/>
                    <a:pt x="-20687" y="58886"/>
                    <a:pt x="8460" y="612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6471723" y="3361372"/>
              <a:ext cx="31801" cy="49720"/>
            </a:xfrm>
            <a:custGeom>
              <a:avLst/>
              <a:gdLst/>
              <a:ahLst/>
              <a:cxnLst/>
              <a:rect l="l" t="t" r="r" b="b"/>
              <a:pathLst>
                <a:path w="31801" h="49720" extrusionOk="0">
                  <a:moveTo>
                    <a:pt x="15324" y="43499"/>
                  </a:moveTo>
                  <a:cubicBezTo>
                    <a:pt x="13514" y="40165"/>
                    <a:pt x="5799" y="39213"/>
                    <a:pt x="9513" y="34450"/>
                  </a:cubicBezTo>
                  <a:cubicBezTo>
                    <a:pt x="13228" y="29688"/>
                    <a:pt x="17229" y="36069"/>
                    <a:pt x="21134" y="37689"/>
                  </a:cubicBezTo>
                  <a:cubicBezTo>
                    <a:pt x="21705" y="39117"/>
                    <a:pt x="22373" y="40546"/>
                    <a:pt x="23039" y="41880"/>
                  </a:cubicBezTo>
                  <a:cubicBezTo>
                    <a:pt x="25516" y="42451"/>
                    <a:pt x="26849" y="45690"/>
                    <a:pt x="30278" y="44547"/>
                  </a:cubicBezTo>
                  <a:cubicBezTo>
                    <a:pt x="34755" y="22925"/>
                    <a:pt x="2274" y="32831"/>
                    <a:pt x="15229" y="13590"/>
                  </a:cubicBezTo>
                  <a:cubicBezTo>
                    <a:pt x="5704" y="15686"/>
                    <a:pt x="14276" y="4065"/>
                    <a:pt x="9324" y="-221"/>
                  </a:cubicBezTo>
                  <a:cubicBezTo>
                    <a:pt x="7799" y="7732"/>
                    <a:pt x="4561" y="15248"/>
                    <a:pt x="-201" y="21782"/>
                  </a:cubicBezTo>
                  <a:cubicBezTo>
                    <a:pt x="-4202" y="35117"/>
                    <a:pt x="6084" y="41594"/>
                    <a:pt x="13323" y="49500"/>
                  </a:cubicBezTo>
                  <a:lnTo>
                    <a:pt x="13323" y="49500"/>
                  </a:lnTo>
                  <a:cubicBezTo>
                    <a:pt x="15514" y="48461"/>
                    <a:pt x="16467" y="45852"/>
                    <a:pt x="15419" y="43661"/>
                  </a:cubicBezTo>
                  <a:cubicBezTo>
                    <a:pt x="15419" y="43604"/>
                    <a:pt x="15324" y="43556"/>
                    <a:pt x="15324" y="434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7202623" y="4994094"/>
              <a:ext cx="27391" cy="36339"/>
            </a:xfrm>
            <a:custGeom>
              <a:avLst/>
              <a:gdLst/>
              <a:ahLst/>
              <a:cxnLst/>
              <a:rect l="l" t="t" r="r" b="b"/>
              <a:pathLst>
                <a:path w="27391" h="36339" extrusionOk="0">
                  <a:moveTo>
                    <a:pt x="26136" y="15739"/>
                  </a:moveTo>
                  <a:lnTo>
                    <a:pt x="26136" y="15739"/>
                  </a:lnTo>
                  <a:cubicBezTo>
                    <a:pt x="21278" y="16501"/>
                    <a:pt x="23374" y="25264"/>
                    <a:pt x="18039" y="23931"/>
                  </a:cubicBezTo>
                  <a:cubicBezTo>
                    <a:pt x="12706" y="22597"/>
                    <a:pt x="16134" y="16120"/>
                    <a:pt x="15848" y="11930"/>
                  </a:cubicBezTo>
                  <a:cubicBezTo>
                    <a:pt x="15182" y="2404"/>
                    <a:pt x="8991" y="13929"/>
                    <a:pt x="6323" y="8691"/>
                  </a:cubicBezTo>
                  <a:cubicBezTo>
                    <a:pt x="8419" y="4881"/>
                    <a:pt x="11563" y="-834"/>
                    <a:pt x="2133" y="-167"/>
                  </a:cubicBezTo>
                  <a:cubicBezTo>
                    <a:pt x="-12822" y="37170"/>
                    <a:pt x="29184" y="50982"/>
                    <a:pt x="26136" y="157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712362" y="4696205"/>
              <a:ext cx="42019" cy="25274"/>
            </a:xfrm>
            <a:custGeom>
              <a:avLst/>
              <a:gdLst/>
              <a:ahLst/>
              <a:cxnLst/>
              <a:rect l="l" t="t" r="r" b="b"/>
              <a:pathLst>
                <a:path w="42019" h="25274" extrusionOk="0">
                  <a:moveTo>
                    <a:pt x="7857" y="17686"/>
                  </a:moveTo>
                  <a:cubicBezTo>
                    <a:pt x="22907" y="34641"/>
                    <a:pt x="22716" y="17686"/>
                    <a:pt x="34717" y="12828"/>
                  </a:cubicBezTo>
                  <a:cubicBezTo>
                    <a:pt x="42529" y="15305"/>
                    <a:pt x="40623" y="9495"/>
                    <a:pt x="40909" y="5685"/>
                  </a:cubicBezTo>
                  <a:cubicBezTo>
                    <a:pt x="28241" y="4732"/>
                    <a:pt x="16144" y="-126"/>
                    <a:pt x="2809" y="-221"/>
                  </a:cubicBezTo>
                  <a:cubicBezTo>
                    <a:pt x="1475" y="3589"/>
                    <a:pt x="142" y="7400"/>
                    <a:pt x="-1097" y="11305"/>
                  </a:cubicBezTo>
                  <a:cubicBezTo>
                    <a:pt x="2047" y="13133"/>
                    <a:pt x="5095" y="15276"/>
                    <a:pt x="7857" y="17686"/>
                  </a:cubicBezTo>
                  <a:close/>
                  <a:moveTo>
                    <a:pt x="13000" y="7400"/>
                  </a:moveTo>
                  <a:cubicBezTo>
                    <a:pt x="20049" y="3875"/>
                    <a:pt x="19859" y="14162"/>
                    <a:pt x="18049" y="19782"/>
                  </a:cubicBezTo>
                  <a:cubicBezTo>
                    <a:pt x="13858" y="15210"/>
                    <a:pt x="10239" y="12352"/>
                    <a:pt x="13000" y="7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292882" y="3226593"/>
              <a:ext cx="30098" cy="45529"/>
            </a:xfrm>
            <a:custGeom>
              <a:avLst/>
              <a:gdLst/>
              <a:ahLst/>
              <a:cxnLst/>
              <a:rect l="l" t="t" r="r" b="b"/>
              <a:pathLst>
                <a:path w="30098" h="45529" extrusionOk="0">
                  <a:moveTo>
                    <a:pt x="22905" y="39117"/>
                  </a:moveTo>
                  <a:cubicBezTo>
                    <a:pt x="17763" y="32926"/>
                    <a:pt x="21667" y="23877"/>
                    <a:pt x="15857" y="17686"/>
                  </a:cubicBezTo>
                  <a:cubicBezTo>
                    <a:pt x="13476" y="11685"/>
                    <a:pt x="25382" y="14924"/>
                    <a:pt x="29002" y="13400"/>
                  </a:cubicBezTo>
                  <a:lnTo>
                    <a:pt x="29002" y="13400"/>
                  </a:lnTo>
                  <a:cubicBezTo>
                    <a:pt x="19286" y="8256"/>
                    <a:pt x="9190" y="3713"/>
                    <a:pt x="-1097" y="-221"/>
                  </a:cubicBezTo>
                  <a:cubicBezTo>
                    <a:pt x="6618" y="7494"/>
                    <a:pt x="-2621" y="18829"/>
                    <a:pt x="5189" y="25306"/>
                  </a:cubicBezTo>
                  <a:cubicBezTo>
                    <a:pt x="8999" y="27754"/>
                    <a:pt x="10047" y="32821"/>
                    <a:pt x="7666" y="36631"/>
                  </a:cubicBezTo>
                  <a:cubicBezTo>
                    <a:pt x="7475" y="36936"/>
                    <a:pt x="7190" y="37222"/>
                    <a:pt x="6999" y="37498"/>
                  </a:cubicBezTo>
                  <a:lnTo>
                    <a:pt x="23191" y="45309"/>
                  </a:lnTo>
                  <a:cubicBezTo>
                    <a:pt x="23191" y="42927"/>
                    <a:pt x="23096" y="40832"/>
                    <a:pt x="22905" y="391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5344477" y="1955620"/>
              <a:ext cx="29908" cy="25579"/>
            </a:xfrm>
            <a:custGeom>
              <a:avLst/>
              <a:gdLst/>
              <a:ahLst/>
              <a:cxnLst/>
              <a:rect l="l" t="t" r="r" b="b"/>
              <a:pathLst>
                <a:path w="29908" h="25579" extrusionOk="0">
                  <a:moveTo>
                    <a:pt x="618" y="5737"/>
                  </a:moveTo>
                  <a:cubicBezTo>
                    <a:pt x="3189" y="10147"/>
                    <a:pt x="2428" y="15719"/>
                    <a:pt x="-1097" y="19358"/>
                  </a:cubicBezTo>
                  <a:lnTo>
                    <a:pt x="3000" y="25359"/>
                  </a:lnTo>
                  <a:lnTo>
                    <a:pt x="24906" y="25359"/>
                  </a:lnTo>
                  <a:cubicBezTo>
                    <a:pt x="24431" y="17234"/>
                    <a:pt x="25765" y="9109"/>
                    <a:pt x="28812" y="1546"/>
                  </a:cubicBezTo>
                  <a:cubicBezTo>
                    <a:pt x="24240" y="165"/>
                    <a:pt x="19478" y="-407"/>
                    <a:pt x="14715" y="-168"/>
                  </a:cubicBezTo>
                  <a:cubicBezTo>
                    <a:pt x="13382" y="8595"/>
                    <a:pt x="6428" y="4880"/>
                    <a:pt x="618" y="57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5805117" y="2508123"/>
              <a:ext cx="38375" cy="27550"/>
            </a:xfrm>
            <a:custGeom>
              <a:avLst/>
              <a:gdLst/>
              <a:ahLst/>
              <a:cxnLst/>
              <a:rect l="l" t="t" r="r" b="b"/>
              <a:pathLst>
                <a:path w="38375" h="27550" extrusionOk="0">
                  <a:moveTo>
                    <a:pt x="34707" y="6827"/>
                  </a:moveTo>
                  <a:cubicBezTo>
                    <a:pt x="34136" y="3494"/>
                    <a:pt x="32611" y="-221"/>
                    <a:pt x="29087" y="-221"/>
                  </a:cubicBezTo>
                  <a:cubicBezTo>
                    <a:pt x="23753" y="-221"/>
                    <a:pt x="28515" y="5399"/>
                    <a:pt x="25277" y="7875"/>
                  </a:cubicBezTo>
                  <a:cubicBezTo>
                    <a:pt x="19276" y="-2602"/>
                    <a:pt x="13561" y="5970"/>
                    <a:pt x="7465" y="7875"/>
                  </a:cubicBezTo>
                  <a:cubicBezTo>
                    <a:pt x="36" y="6637"/>
                    <a:pt x="-2632" y="11590"/>
                    <a:pt x="-250" y="17400"/>
                  </a:cubicBezTo>
                  <a:cubicBezTo>
                    <a:pt x="6418" y="20639"/>
                    <a:pt x="11846" y="17400"/>
                    <a:pt x="17562" y="12924"/>
                  </a:cubicBezTo>
                  <a:cubicBezTo>
                    <a:pt x="18324" y="18448"/>
                    <a:pt x="18990" y="22449"/>
                    <a:pt x="19562" y="27306"/>
                  </a:cubicBezTo>
                  <a:cubicBezTo>
                    <a:pt x="31087" y="27878"/>
                    <a:pt x="32421" y="17781"/>
                    <a:pt x="37279" y="11018"/>
                  </a:cubicBezTo>
                  <a:cubicBezTo>
                    <a:pt x="35850" y="10066"/>
                    <a:pt x="34897" y="8532"/>
                    <a:pt x="34707" y="68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5966785" y="2812256"/>
              <a:ext cx="28629" cy="26763"/>
            </a:xfrm>
            <a:custGeom>
              <a:avLst/>
              <a:gdLst/>
              <a:ahLst/>
              <a:cxnLst/>
              <a:rect l="l" t="t" r="r" b="b"/>
              <a:pathLst>
                <a:path w="28629" h="26763" extrusionOk="0">
                  <a:moveTo>
                    <a:pt x="-1042" y="8066"/>
                  </a:moveTo>
                  <a:cubicBezTo>
                    <a:pt x="-2185" y="26354"/>
                    <a:pt x="18771" y="34736"/>
                    <a:pt x="27533" y="15876"/>
                  </a:cubicBezTo>
                  <a:cubicBezTo>
                    <a:pt x="22961" y="9923"/>
                    <a:pt x="17723" y="4513"/>
                    <a:pt x="11912" y="-221"/>
                  </a:cubicBezTo>
                  <a:lnTo>
                    <a:pt x="11912" y="-221"/>
                  </a:lnTo>
                  <a:cubicBezTo>
                    <a:pt x="5531" y="160"/>
                    <a:pt x="-1804" y="1493"/>
                    <a:pt x="-1042" y="8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5786342" y="3564635"/>
              <a:ext cx="24151" cy="57150"/>
            </a:xfrm>
            <a:custGeom>
              <a:avLst/>
              <a:gdLst/>
              <a:ahLst/>
              <a:cxnLst/>
              <a:rect l="l" t="t" r="r" b="b"/>
              <a:pathLst>
                <a:path w="24151" h="57150" extrusionOk="0">
                  <a:moveTo>
                    <a:pt x="14906" y="43023"/>
                  </a:moveTo>
                  <a:cubicBezTo>
                    <a:pt x="13477" y="39803"/>
                    <a:pt x="14143" y="36069"/>
                    <a:pt x="16524" y="33498"/>
                  </a:cubicBezTo>
                  <a:lnTo>
                    <a:pt x="16524" y="33498"/>
                  </a:lnTo>
                  <a:lnTo>
                    <a:pt x="18524" y="27497"/>
                  </a:lnTo>
                  <a:cubicBezTo>
                    <a:pt x="33670" y="23592"/>
                    <a:pt x="5761" y="10352"/>
                    <a:pt x="8428" y="-221"/>
                  </a:cubicBezTo>
                  <a:cubicBezTo>
                    <a:pt x="1285" y="351"/>
                    <a:pt x="6428" y="11400"/>
                    <a:pt x="-1097" y="13400"/>
                  </a:cubicBezTo>
                  <a:cubicBezTo>
                    <a:pt x="-715" y="17486"/>
                    <a:pt x="1571" y="21163"/>
                    <a:pt x="4999" y="23401"/>
                  </a:cubicBezTo>
                  <a:cubicBezTo>
                    <a:pt x="8238" y="5780"/>
                    <a:pt x="18239" y="32926"/>
                    <a:pt x="4999" y="32926"/>
                  </a:cubicBezTo>
                  <a:cubicBezTo>
                    <a:pt x="5286" y="41222"/>
                    <a:pt x="7285" y="49376"/>
                    <a:pt x="10714" y="56929"/>
                  </a:cubicBezTo>
                  <a:cubicBezTo>
                    <a:pt x="15572" y="54824"/>
                    <a:pt x="17763" y="49214"/>
                    <a:pt x="15667" y="44394"/>
                  </a:cubicBezTo>
                  <a:cubicBezTo>
                    <a:pt x="15477" y="43918"/>
                    <a:pt x="15191" y="43461"/>
                    <a:pt x="14906" y="430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6793275" y="4121276"/>
              <a:ext cx="32435" cy="38269"/>
            </a:xfrm>
            <a:custGeom>
              <a:avLst/>
              <a:gdLst/>
              <a:ahLst/>
              <a:cxnLst/>
              <a:rect l="l" t="t" r="r" b="b"/>
              <a:pathLst>
                <a:path w="32435" h="38269" extrusionOk="0">
                  <a:moveTo>
                    <a:pt x="8192" y="14639"/>
                  </a:moveTo>
                  <a:cubicBezTo>
                    <a:pt x="-10858" y="17782"/>
                    <a:pt x="3335" y="50167"/>
                    <a:pt x="15717" y="33117"/>
                  </a:cubicBezTo>
                  <a:lnTo>
                    <a:pt x="11716" y="33117"/>
                  </a:lnTo>
                  <a:cubicBezTo>
                    <a:pt x="12574" y="28926"/>
                    <a:pt x="9621" y="21306"/>
                    <a:pt x="14384" y="19782"/>
                  </a:cubicBezTo>
                  <a:cubicBezTo>
                    <a:pt x="19146" y="18258"/>
                    <a:pt x="16385" y="28069"/>
                    <a:pt x="21813" y="29307"/>
                  </a:cubicBezTo>
                  <a:cubicBezTo>
                    <a:pt x="27910" y="22640"/>
                    <a:pt x="17146" y="9019"/>
                    <a:pt x="31338" y="11496"/>
                  </a:cubicBezTo>
                  <a:cubicBezTo>
                    <a:pt x="29623" y="828"/>
                    <a:pt x="20194" y="-887"/>
                    <a:pt x="11716" y="-30"/>
                  </a:cubicBezTo>
                  <a:lnTo>
                    <a:pt x="11716" y="-30"/>
                  </a:lnTo>
                  <a:cubicBezTo>
                    <a:pt x="15336" y="5971"/>
                    <a:pt x="19432" y="10257"/>
                    <a:pt x="8192" y="146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5458111" y="2594548"/>
              <a:ext cx="30651" cy="24540"/>
            </a:xfrm>
            <a:custGeom>
              <a:avLst/>
              <a:gdLst/>
              <a:ahLst/>
              <a:cxnLst/>
              <a:rect l="l" t="t" r="r" b="b"/>
              <a:pathLst>
                <a:path w="30651" h="24540" extrusionOk="0">
                  <a:moveTo>
                    <a:pt x="26431" y="8794"/>
                  </a:moveTo>
                  <a:cubicBezTo>
                    <a:pt x="11953" y="-4255"/>
                    <a:pt x="6332" y="-3874"/>
                    <a:pt x="-1097" y="14795"/>
                  </a:cubicBezTo>
                  <a:cubicBezTo>
                    <a:pt x="6237" y="19376"/>
                    <a:pt x="14238" y="22596"/>
                    <a:pt x="22716" y="24320"/>
                  </a:cubicBezTo>
                  <a:cubicBezTo>
                    <a:pt x="27192" y="20129"/>
                    <a:pt x="33384" y="15652"/>
                    <a:pt x="26431" y="87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6712839" y="4395597"/>
              <a:ext cx="25740" cy="39623"/>
            </a:xfrm>
            <a:custGeom>
              <a:avLst/>
              <a:gdLst/>
              <a:ahLst/>
              <a:cxnLst/>
              <a:rect l="l" t="t" r="r" b="b"/>
              <a:pathLst>
                <a:path w="25740" h="39623" extrusionOk="0">
                  <a:moveTo>
                    <a:pt x="13000" y="37403"/>
                  </a:moveTo>
                  <a:lnTo>
                    <a:pt x="18715" y="39403"/>
                  </a:lnTo>
                  <a:cubicBezTo>
                    <a:pt x="33098" y="4160"/>
                    <a:pt x="16620" y="27973"/>
                    <a:pt x="17953" y="-221"/>
                  </a:cubicBezTo>
                  <a:lnTo>
                    <a:pt x="-1097" y="13304"/>
                  </a:lnTo>
                  <a:cubicBezTo>
                    <a:pt x="142" y="16067"/>
                    <a:pt x="1475" y="18829"/>
                    <a:pt x="2714" y="21496"/>
                  </a:cubicBezTo>
                  <a:cubicBezTo>
                    <a:pt x="12334" y="22925"/>
                    <a:pt x="10047" y="31783"/>
                    <a:pt x="13000" y="374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6607207" y="4641627"/>
              <a:ext cx="43338" cy="57150"/>
            </a:xfrm>
            <a:custGeom>
              <a:avLst/>
              <a:gdLst/>
              <a:ahLst/>
              <a:cxnLst/>
              <a:rect l="l" t="t" r="r" b="b"/>
              <a:pathLst>
                <a:path w="43338" h="57150" extrusionOk="0">
                  <a:moveTo>
                    <a:pt x="-1097" y="8352"/>
                  </a:moveTo>
                  <a:cubicBezTo>
                    <a:pt x="1856" y="15305"/>
                    <a:pt x="11190" y="5780"/>
                    <a:pt x="14714" y="11876"/>
                  </a:cubicBezTo>
                  <a:cubicBezTo>
                    <a:pt x="30335" y="23878"/>
                    <a:pt x="26620" y="45690"/>
                    <a:pt x="42241" y="56929"/>
                  </a:cubicBezTo>
                  <a:cubicBezTo>
                    <a:pt x="38146" y="45499"/>
                    <a:pt x="38051" y="33593"/>
                    <a:pt x="34812" y="22353"/>
                  </a:cubicBezTo>
                  <a:lnTo>
                    <a:pt x="3189" y="-221"/>
                  </a:lnTo>
                  <a:lnTo>
                    <a:pt x="3189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5663109" y="2478690"/>
              <a:ext cx="21927" cy="39147"/>
            </a:xfrm>
            <a:custGeom>
              <a:avLst/>
              <a:gdLst/>
              <a:ahLst/>
              <a:cxnLst/>
              <a:rect l="l" t="t" r="r" b="b"/>
              <a:pathLst>
                <a:path w="21927" h="39147" extrusionOk="0">
                  <a:moveTo>
                    <a:pt x="20313" y="-221"/>
                  </a:moveTo>
                  <a:cubicBezTo>
                    <a:pt x="15171" y="3113"/>
                    <a:pt x="20313" y="12733"/>
                    <a:pt x="13456" y="13590"/>
                  </a:cubicBezTo>
                  <a:cubicBezTo>
                    <a:pt x="8884" y="12638"/>
                    <a:pt x="13456" y="351"/>
                    <a:pt x="5646" y="6827"/>
                  </a:cubicBezTo>
                  <a:cubicBezTo>
                    <a:pt x="-9119" y="13781"/>
                    <a:pt x="4312" y="29211"/>
                    <a:pt x="8788" y="38927"/>
                  </a:cubicBezTo>
                  <a:lnTo>
                    <a:pt x="8788" y="38927"/>
                  </a:lnTo>
                  <a:cubicBezTo>
                    <a:pt x="21838" y="28544"/>
                    <a:pt x="21457" y="14257"/>
                    <a:pt x="2031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6237446" y="3214306"/>
              <a:ext cx="35909" cy="35623"/>
            </a:xfrm>
            <a:custGeom>
              <a:avLst/>
              <a:gdLst/>
              <a:ahLst/>
              <a:cxnLst/>
              <a:rect l="l" t="t" r="r" b="b"/>
              <a:pathLst>
                <a:path w="35909" h="35623" extrusionOk="0">
                  <a:moveTo>
                    <a:pt x="28812" y="13590"/>
                  </a:moveTo>
                  <a:lnTo>
                    <a:pt x="34813" y="5494"/>
                  </a:lnTo>
                  <a:lnTo>
                    <a:pt x="34813" y="5494"/>
                  </a:lnTo>
                  <a:cubicBezTo>
                    <a:pt x="33384" y="1779"/>
                    <a:pt x="29764" y="1113"/>
                    <a:pt x="26621" y="-221"/>
                  </a:cubicBezTo>
                  <a:cubicBezTo>
                    <a:pt x="19382" y="9304"/>
                    <a:pt x="7571" y="13590"/>
                    <a:pt x="-1097" y="21496"/>
                  </a:cubicBezTo>
                  <a:cubicBezTo>
                    <a:pt x="8428" y="29021"/>
                    <a:pt x="20907" y="29116"/>
                    <a:pt x="30907" y="35403"/>
                  </a:cubicBezTo>
                  <a:cubicBezTo>
                    <a:pt x="31384" y="26830"/>
                    <a:pt x="11191" y="16638"/>
                    <a:pt x="28812" y="135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5450300" y="2143924"/>
              <a:ext cx="25575" cy="40586"/>
            </a:xfrm>
            <a:custGeom>
              <a:avLst/>
              <a:gdLst/>
              <a:ahLst/>
              <a:cxnLst/>
              <a:rect l="l" t="t" r="r" b="b"/>
              <a:pathLst>
                <a:path w="25575" h="40586" extrusionOk="0">
                  <a:moveTo>
                    <a:pt x="9857" y="6980"/>
                  </a:moveTo>
                  <a:cubicBezTo>
                    <a:pt x="8238" y="11267"/>
                    <a:pt x="5095" y="7838"/>
                    <a:pt x="2904" y="6123"/>
                  </a:cubicBezTo>
                  <a:cubicBezTo>
                    <a:pt x="714" y="11124"/>
                    <a:pt x="-715" y="16477"/>
                    <a:pt x="-1097" y="21935"/>
                  </a:cubicBezTo>
                  <a:cubicBezTo>
                    <a:pt x="3666" y="25269"/>
                    <a:pt x="9381" y="28126"/>
                    <a:pt x="10429" y="34508"/>
                  </a:cubicBezTo>
                  <a:cubicBezTo>
                    <a:pt x="11953" y="44033"/>
                    <a:pt x="15097" y="40032"/>
                    <a:pt x="18525" y="35841"/>
                  </a:cubicBezTo>
                  <a:lnTo>
                    <a:pt x="18525" y="33936"/>
                  </a:lnTo>
                  <a:cubicBezTo>
                    <a:pt x="14906" y="29174"/>
                    <a:pt x="10239" y="22982"/>
                    <a:pt x="14429" y="17077"/>
                  </a:cubicBezTo>
                  <a:cubicBezTo>
                    <a:pt x="21668" y="11457"/>
                    <a:pt x="26049" y="19935"/>
                    <a:pt x="23954" y="6123"/>
                  </a:cubicBezTo>
                  <a:cubicBezTo>
                    <a:pt x="19382" y="218"/>
                    <a:pt x="14334" y="-4926"/>
                    <a:pt x="9857" y="6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632775" y="3810761"/>
              <a:ext cx="20647" cy="67722"/>
            </a:xfrm>
            <a:custGeom>
              <a:avLst/>
              <a:gdLst/>
              <a:ahLst/>
              <a:cxnLst/>
              <a:rect l="l" t="t" r="r" b="b"/>
              <a:pathLst>
                <a:path w="20647" h="67722" extrusionOk="0">
                  <a:moveTo>
                    <a:pt x="15340" y="3684"/>
                  </a:moveTo>
                  <a:cubicBezTo>
                    <a:pt x="19341" y="11685"/>
                    <a:pt x="7148" y="13781"/>
                    <a:pt x="8959" y="21115"/>
                  </a:cubicBezTo>
                  <a:cubicBezTo>
                    <a:pt x="8959" y="22354"/>
                    <a:pt x="7816" y="23973"/>
                    <a:pt x="7244" y="25497"/>
                  </a:cubicBezTo>
                  <a:lnTo>
                    <a:pt x="7244" y="25497"/>
                  </a:lnTo>
                  <a:cubicBezTo>
                    <a:pt x="-8664" y="38451"/>
                    <a:pt x="1719" y="53596"/>
                    <a:pt x="9339" y="67502"/>
                  </a:cubicBezTo>
                  <a:cubicBezTo>
                    <a:pt x="12006" y="61215"/>
                    <a:pt x="13435" y="54434"/>
                    <a:pt x="13340" y="47595"/>
                  </a:cubicBezTo>
                  <a:cubicBezTo>
                    <a:pt x="3815" y="53596"/>
                    <a:pt x="-1709" y="41022"/>
                    <a:pt x="9720" y="38641"/>
                  </a:cubicBezTo>
                  <a:cubicBezTo>
                    <a:pt x="17435" y="34831"/>
                    <a:pt x="8196" y="22734"/>
                    <a:pt x="17055" y="17877"/>
                  </a:cubicBezTo>
                  <a:lnTo>
                    <a:pt x="17055" y="17877"/>
                  </a:lnTo>
                  <a:cubicBezTo>
                    <a:pt x="19341" y="12143"/>
                    <a:pt x="20102" y="5894"/>
                    <a:pt x="19150" y="-221"/>
                  </a:cubicBezTo>
                  <a:cubicBezTo>
                    <a:pt x="17341" y="398"/>
                    <a:pt x="15912" y="1846"/>
                    <a:pt x="15340" y="36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6204032" y="3486721"/>
              <a:ext cx="25888" cy="33117"/>
            </a:xfrm>
            <a:custGeom>
              <a:avLst/>
              <a:gdLst/>
              <a:ahLst/>
              <a:cxnLst/>
              <a:rect l="l" t="t" r="r" b="b"/>
              <a:pathLst>
                <a:path w="25888" h="33117" extrusionOk="0">
                  <a:moveTo>
                    <a:pt x="8600" y="-221"/>
                  </a:moveTo>
                  <a:lnTo>
                    <a:pt x="8600" y="-221"/>
                  </a:lnTo>
                  <a:lnTo>
                    <a:pt x="-925" y="3684"/>
                  </a:lnTo>
                  <a:cubicBezTo>
                    <a:pt x="-2354" y="14162"/>
                    <a:pt x="5553" y="21877"/>
                    <a:pt x="6981" y="31497"/>
                  </a:cubicBezTo>
                  <a:cubicBezTo>
                    <a:pt x="18792" y="38451"/>
                    <a:pt x="6314" y="17305"/>
                    <a:pt x="14601" y="15876"/>
                  </a:cubicBezTo>
                  <a:cubicBezTo>
                    <a:pt x="20888" y="15876"/>
                    <a:pt x="19268" y="25401"/>
                    <a:pt x="21173" y="29592"/>
                  </a:cubicBezTo>
                  <a:cubicBezTo>
                    <a:pt x="22316" y="24163"/>
                    <a:pt x="23554" y="18829"/>
                    <a:pt x="24792" y="13400"/>
                  </a:cubicBezTo>
                  <a:cubicBezTo>
                    <a:pt x="22031" y="6409"/>
                    <a:pt x="15935" y="1284"/>
                    <a:pt x="860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6114374" y="3013994"/>
              <a:ext cx="15886" cy="47244"/>
            </a:xfrm>
            <a:custGeom>
              <a:avLst/>
              <a:gdLst/>
              <a:ahLst/>
              <a:cxnLst/>
              <a:rect l="l" t="t" r="r" b="b"/>
              <a:pathLst>
                <a:path w="15886" h="47244" extrusionOk="0">
                  <a:moveTo>
                    <a:pt x="14532" y="25592"/>
                  </a:moveTo>
                  <a:cubicBezTo>
                    <a:pt x="15866" y="20449"/>
                    <a:pt x="11485" y="12162"/>
                    <a:pt x="13485" y="4638"/>
                  </a:cubicBezTo>
                  <a:cubicBezTo>
                    <a:pt x="15009" y="66"/>
                    <a:pt x="3960" y="-2506"/>
                    <a:pt x="3960" y="2542"/>
                  </a:cubicBezTo>
                  <a:cubicBezTo>
                    <a:pt x="6246" y="11019"/>
                    <a:pt x="-1374" y="17115"/>
                    <a:pt x="-1089" y="25021"/>
                  </a:cubicBezTo>
                  <a:cubicBezTo>
                    <a:pt x="2055" y="32746"/>
                    <a:pt x="6055" y="40118"/>
                    <a:pt x="10723" y="47024"/>
                  </a:cubicBezTo>
                  <a:lnTo>
                    <a:pt x="10723" y="47024"/>
                  </a:lnTo>
                  <a:cubicBezTo>
                    <a:pt x="12914" y="40080"/>
                    <a:pt x="14247" y="32879"/>
                    <a:pt x="14532" y="255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6368700" y="3273933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6336792" y="3249479"/>
              <a:ext cx="34003" cy="26738"/>
            </a:xfrm>
            <a:custGeom>
              <a:avLst/>
              <a:gdLst/>
              <a:ahLst/>
              <a:cxnLst/>
              <a:rect l="l" t="t" r="r" b="b"/>
              <a:pathLst>
                <a:path w="34003" h="26738" extrusionOk="0">
                  <a:moveTo>
                    <a:pt x="-335" y="2992"/>
                  </a:moveTo>
                  <a:cubicBezTo>
                    <a:pt x="808" y="11069"/>
                    <a:pt x="3094" y="18927"/>
                    <a:pt x="6523" y="26328"/>
                  </a:cubicBezTo>
                  <a:lnTo>
                    <a:pt x="6523" y="26328"/>
                  </a:lnTo>
                  <a:cubicBezTo>
                    <a:pt x="14809" y="27947"/>
                    <a:pt x="22048" y="18517"/>
                    <a:pt x="30621" y="24232"/>
                  </a:cubicBezTo>
                  <a:lnTo>
                    <a:pt x="32907" y="17946"/>
                  </a:lnTo>
                  <a:lnTo>
                    <a:pt x="32907" y="17946"/>
                  </a:lnTo>
                  <a:cubicBezTo>
                    <a:pt x="27763" y="13564"/>
                    <a:pt x="21858" y="10145"/>
                    <a:pt x="15477" y="7849"/>
                  </a:cubicBezTo>
                  <a:cubicBezTo>
                    <a:pt x="8713" y="6897"/>
                    <a:pt x="6523" y="-2342"/>
                    <a:pt x="-1097" y="229"/>
                  </a:cubicBezTo>
                  <a:cubicBezTo>
                    <a:pt x="-430" y="963"/>
                    <a:pt x="-144" y="2001"/>
                    <a:pt x="-335" y="29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5899308" y="3742877"/>
              <a:ext cx="24381" cy="30546"/>
            </a:xfrm>
            <a:custGeom>
              <a:avLst/>
              <a:gdLst/>
              <a:ahLst/>
              <a:cxnLst/>
              <a:rect l="l" t="t" r="r" b="b"/>
              <a:pathLst>
                <a:path w="24381" h="30546" extrusionOk="0">
                  <a:moveTo>
                    <a:pt x="22811" y="226"/>
                  </a:moveTo>
                  <a:cubicBezTo>
                    <a:pt x="22334" y="-298"/>
                    <a:pt x="21573" y="-374"/>
                    <a:pt x="21096" y="64"/>
                  </a:cubicBezTo>
                  <a:cubicBezTo>
                    <a:pt x="21002" y="112"/>
                    <a:pt x="21002" y="169"/>
                    <a:pt x="20907" y="226"/>
                  </a:cubicBezTo>
                  <a:cubicBezTo>
                    <a:pt x="6428" y="-1584"/>
                    <a:pt x="17287" y="28801"/>
                    <a:pt x="4238" y="11751"/>
                  </a:cubicBezTo>
                  <a:cubicBezTo>
                    <a:pt x="3380" y="9637"/>
                    <a:pt x="1094" y="8484"/>
                    <a:pt x="-1097" y="9084"/>
                  </a:cubicBezTo>
                  <a:lnTo>
                    <a:pt x="-1097" y="24134"/>
                  </a:lnTo>
                  <a:cubicBezTo>
                    <a:pt x="4333" y="27458"/>
                    <a:pt x="10428" y="29563"/>
                    <a:pt x="16715" y="30325"/>
                  </a:cubicBezTo>
                  <a:cubicBezTo>
                    <a:pt x="22145" y="21286"/>
                    <a:pt x="24336" y="10666"/>
                    <a:pt x="22811" y="2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440299" y="2009013"/>
              <a:ext cx="23526" cy="39814"/>
            </a:xfrm>
            <a:custGeom>
              <a:avLst/>
              <a:gdLst/>
              <a:ahLst/>
              <a:cxnLst/>
              <a:rect l="l" t="t" r="r" b="b"/>
              <a:pathLst>
                <a:path w="23526" h="39814" extrusionOk="0">
                  <a:moveTo>
                    <a:pt x="6523" y="7780"/>
                  </a:moveTo>
                  <a:lnTo>
                    <a:pt x="6523" y="7780"/>
                  </a:lnTo>
                  <a:cubicBezTo>
                    <a:pt x="4046" y="5970"/>
                    <a:pt x="3475" y="1970"/>
                    <a:pt x="-1097" y="827"/>
                  </a:cubicBezTo>
                  <a:cubicBezTo>
                    <a:pt x="427" y="6418"/>
                    <a:pt x="427" y="12285"/>
                    <a:pt x="-1097" y="17877"/>
                  </a:cubicBezTo>
                  <a:cubicBezTo>
                    <a:pt x="3855" y="24544"/>
                    <a:pt x="5094" y="33212"/>
                    <a:pt x="10714" y="39593"/>
                  </a:cubicBezTo>
                  <a:cubicBezTo>
                    <a:pt x="19477" y="31593"/>
                    <a:pt x="13191" y="16067"/>
                    <a:pt x="22430" y="10066"/>
                  </a:cubicBezTo>
                  <a:lnTo>
                    <a:pt x="14905" y="-221"/>
                  </a:lnTo>
                  <a:cubicBezTo>
                    <a:pt x="13762" y="4256"/>
                    <a:pt x="15952" y="11876"/>
                    <a:pt x="6523" y="7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360165" y="2257615"/>
              <a:ext cx="44034" cy="33718"/>
            </a:xfrm>
            <a:custGeom>
              <a:avLst/>
              <a:gdLst/>
              <a:ahLst/>
              <a:cxnLst/>
              <a:rect l="l" t="t" r="r" b="b"/>
              <a:pathLst>
                <a:path w="44034" h="33718" extrusionOk="0">
                  <a:moveTo>
                    <a:pt x="34937" y="7685"/>
                  </a:moveTo>
                  <a:lnTo>
                    <a:pt x="34937" y="7685"/>
                  </a:lnTo>
                  <a:cubicBezTo>
                    <a:pt x="34937" y="5018"/>
                    <a:pt x="34937" y="2446"/>
                    <a:pt x="34937" y="-221"/>
                  </a:cubicBezTo>
                  <a:cubicBezTo>
                    <a:pt x="24269" y="10923"/>
                    <a:pt x="-3163" y="15400"/>
                    <a:pt x="-973" y="33498"/>
                  </a:cubicBezTo>
                  <a:cubicBezTo>
                    <a:pt x="5219" y="28068"/>
                    <a:pt x="10648" y="17210"/>
                    <a:pt x="18744" y="31688"/>
                  </a:cubicBezTo>
                  <a:cubicBezTo>
                    <a:pt x="22363" y="27878"/>
                    <a:pt x="20173" y="24354"/>
                    <a:pt x="19982" y="20925"/>
                  </a:cubicBezTo>
                  <a:cubicBezTo>
                    <a:pt x="19791" y="17496"/>
                    <a:pt x="19982" y="13781"/>
                    <a:pt x="24364" y="13495"/>
                  </a:cubicBezTo>
                  <a:cubicBezTo>
                    <a:pt x="31508" y="14448"/>
                    <a:pt x="28459" y="26068"/>
                    <a:pt x="30745" y="31402"/>
                  </a:cubicBezTo>
                  <a:cubicBezTo>
                    <a:pt x="32460" y="25401"/>
                    <a:pt x="33412" y="18163"/>
                    <a:pt x="42937" y="21877"/>
                  </a:cubicBezTo>
                  <a:cubicBezTo>
                    <a:pt x="41604" y="16257"/>
                    <a:pt x="30650" y="16353"/>
                    <a:pt x="34937" y="7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6559676" y="3532632"/>
              <a:ext cx="26765" cy="47339"/>
            </a:xfrm>
            <a:custGeom>
              <a:avLst/>
              <a:gdLst/>
              <a:ahLst/>
              <a:cxnLst/>
              <a:rect l="l" t="t" r="r" b="b"/>
              <a:pathLst>
                <a:path w="26765" h="47339" extrusionOk="0">
                  <a:moveTo>
                    <a:pt x="12239" y="23401"/>
                  </a:moveTo>
                  <a:cubicBezTo>
                    <a:pt x="18239" y="22449"/>
                    <a:pt x="24336" y="28068"/>
                    <a:pt x="25669" y="20543"/>
                  </a:cubicBezTo>
                  <a:cubicBezTo>
                    <a:pt x="25669" y="8447"/>
                    <a:pt x="2618" y="14352"/>
                    <a:pt x="4809" y="-221"/>
                  </a:cubicBezTo>
                  <a:lnTo>
                    <a:pt x="-1097" y="1589"/>
                  </a:lnTo>
                  <a:lnTo>
                    <a:pt x="15287" y="47118"/>
                  </a:lnTo>
                  <a:cubicBezTo>
                    <a:pt x="19478" y="38165"/>
                    <a:pt x="22526" y="30068"/>
                    <a:pt x="12239" y="23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6768274" y="4517730"/>
              <a:ext cx="43148" cy="35981"/>
            </a:xfrm>
            <a:custGeom>
              <a:avLst/>
              <a:gdLst/>
              <a:ahLst/>
              <a:cxnLst/>
              <a:rect l="l" t="t" r="r" b="b"/>
              <a:pathLst>
                <a:path w="43148" h="35981" extrusionOk="0">
                  <a:moveTo>
                    <a:pt x="23002" y="28712"/>
                  </a:moveTo>
                  <a:cubicBezTo>
                    <a:pt x="12143" y="26045"/>
                    <a:pt x="15097" y="13186"/>
                    <a:pt x="25955" y="19187"/>
                  </a:cubicBezTo>
                  <a:cubicBezTo>
                    <a:pt x="33479" y="22330"/>
                    <a:pt x="33956" y="11567"/>
                    <a:pt x="39289" y="8900"/>
                  </a:cubicBezTo>
                  <a:lnTo>
                    <a:pt x="41100" y="10710"/>
                  </a:lnTo>
                  <a:cubicBezTo>
                    <a:pt x="46814" y="-3577"/>
                    <a:pt x="24811" y="-4149"/>
                    <a:pt x="27574" y="10710"/>
                  </a:cubicBezTo>
                  <a:cubicBezTo>
                    <a:pt x="27574" y="14234"/>
                    <a:pt x="24811" y="16711"/>
                    <a:pt x="22811" y="14520"/>
                  </a:cubicBezTo>
                  <a:cubicBezTo>
                    <a:pt x="16049" y="7186"/>
                    <a:pt x="6524" y="10996"/>
                    <a:pt x="-1097" y="7757"/>
                  </a:cubicBezTo>
                  <a:cubicBezTo>
                    <a:pt x="3857" y="17711"/>
                    <a:pt x="9953" y="27102"/>
                    <a:pt x="16906" y="35761"/>
                  </a:cubicBezTo>
                  <a:lnTo>
                    <a:pt x="16906" y="35761"/>
                  </a:lnTo>
                  <a:cubicBezTo>
                    <a:pt x="18716" y="32522"/>
                    <a:pt x="19859" y="29665"/>
                    <a:pt x="23002" y="287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343200" y="2482024"/>
              <a:ext cx="19183" cy="47720"/>
            </a:xfrm>
            <a:custGeom>
              <a:avLst/>
              <a:gdLst/>
              <a:ahLst/>
              <a:cxnLst/>
              <a:rect l="l" t="t" r="r" b="b"/>
              <a:pathLst>
                <a:path w="19183" h="47720" extrusionOk="0">
                  <a:moveTo>
                    <a:pt x="17230" y="23401"/>
                  </a:moveTo>
                  <a:cubicBezTo>
                    <a:pt x="17801" y="20448"/>
                    <a:pt x="15897" y="17019"/>
                    <a:pt x="18087" y="13876"/>
                  </a:cubicBezTo>
                  <a:lnTo>
                    <a:pt x="18087" y="13876"/>
                  </a:lnTo>
                  <a:cubicBezTo>
                    <a:pt x="7133" y="15781"/>
                    <a:pt x="6181" y="8542"/>
                    <a:pt x="6372" y="-221"/>
                  </a:cubicBezTo>
                  <a:cubicBezTo>
                    <a:pt x="-106" y="3970"/>
                    <a:pt x="3704" y="12257"/>
                    <a:pt x="657" y="18258"/>
                  </a:cubicBezTo>
                  <a:cubicBezTo>
                    <a:pt x="-2392" y="24258"/>
                    <a:pt x="-1915" y="27783"/>
                    <a:pt x="5704" y="24735"/>
                  </a:cubicBezTo>
                  <a:cubicBezTo>
                    <a:pt x="13134" y="24735"/>
                    <a:pt x="9228" y="35879"/>
                    <a:pt x="4276" y="37498"/>
                  </a:cubicBezTo>
                  <a:cubicBezTo>
                    <a:pt x="6753" y="41451"/>
                    <a:pt x="9991" y="44861"/>
                    <a:pt x="13801" y="47499"/>
                  </a:cubicBezTo>
                  <a:cubicBezTo>
                    <a:pt x="21707" y="40832"/>
                    <a:pt x="15897" y="31783"/>
                    <a:pt x="17230" y="23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358383" y="2496502"/>
              <a:ext cx="18097" cy="45719"/>
            </a:xfrm>
            <a:custGeom>
              <a:avLst/>
              <a:gdLst/>
              <a:ahLst/>
              <a:cxnLst/>
              <a:rect l="l" t="t" r="r" b="b"/>
              <a:pathLst>
                <a:path w="18097" h="45719" extrusionOk="0">
                  <a:moveTo>
                    <a:pt x="17001" y="39212"/>
                  </a:moveTo>
                  <a:lnTo>
                    <a:pt x="17001" y="39212"/>
                  </a:lnTo>
                  <a:cubicBezTo>
                    <a:pt x="14620" y="31516"/>
                    <a:pt x="13858" y="23392"/>
                    <a:pt x="15001" y="15400"/>
                  </a:cubicBezTo>
                  <a:lnTo>
                    <a:pt x="2904" y="-221"/>
                  </a:lnTo>
                  <a:lnTo>
                    <a:pt x="2904" y="-221"/>
                  </a:lnTo>
                  <a:cubicBezTo>
                    <a:pt x="-1858" y="10828"/>
                    <a:pt x="8524" y="23496"/>
                    <a:pt x="-1097" y="33402"/>
                  </a:cubicBezTo>
                  <a:cubicBezTo>
                    <a:pt x="809" y="38317"/>
                    <a:pt x="4047" y="42537"/>
                    <a:pt x="8428" y="45499"/>
                  </a:cubicBezTo>
                  <a:cubicBezTo>
                    <a:pt x="10143" y="42203"/>
                    <a:pt x="13286" y="39889"/>
                    <a:pt x="17001" y="392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6514256" y="3412356"/>
              <a:ext cx="29322" cy="27587"/>
            </a:xfrm>
            <a:custGeom>
              <a:avLst/>
              <a:gdLst/>
              <a:ahLst/>
              <a:cxnLst/>
              <a:rect l="l" t="t" r="r" b="b"/>
              <a:pathLst>
                <a:path w="29322" h="27587" extrusionOk="0">
                  <a:moveTo>
                    <a:pt x="5271" y="1373"/>
                  </a:moveTo>
                  <a:cubicBezTo>
                    <a:pt x="-8445" y="-5962"/>
                    <a:pt x="4223" y="14041"/>
                    <a:pt x="4509" y="20423"/>
                  </a:cubicBezTo>
                  <a:cubicBezTo>
                    <a:pt x="12034" y="23947"/>
                    <a:pt x="18892" y="31472"/>
                    <a:pt x="28226" y="24519"/>
                  </a:cubicBezTo>
                  <a:cubicBezTo>
                    <a:pt x="21653" y="16898"/>
                    <a:pt x="18701" y="6897"/>
                    <a:pt x="9938" y="706"/>
                  </a:cubicBezTo>
                  <a:cubicBezTo>
                    <a:pt x="8604" y="1716"/>
                    <a:pt x="6795" y="1973"/>
                    <a:pt x="5271" y="13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6012818" y="3198685"/>
              <a:ext cx="42295" cy="32377"/>
            </a:xfrm>
            <a:custGeom>
              <a:avLst/>
              <a:gdLst/>
              <a:ahLst/>
              <a:cxnLst/>
              <a:rect l="l" t="t" r="r" b="b"/>
              <a:pathLst>
                <a:path w="42295" h="32377" extrusionOk="0">
                  <a:moveTo>
                    <a:pt x="1123" y="12543"/>
                  </a:moveTo>
                  <a:cubicBezTo>
                    <a:pt x="10648" y="28163"/>
                    <a:pt x="15696" y="10637"/>
                    <a:pt x="21506" y="14924"/>
                  </a:cubicBezTo>
                  <a:cubicBezTo>
                    <a:pt x="24268" y="19496"/>
                    <a:pt x="15981" y="24449"/>
                    <a:pt x="14743" y="29116"/>
                  </a:cubicBezTo>
                  <a:cubicBezTo>
                    <a:pt x="23220" y="34183"/>
                    <a:pt x="34174" y="32812"/>
                    <a:pt x="41127" y="25782"/>
                  </a:cubicBezTo>
                  <a:cubicBezTo>
                    <a:pt x="41223" y="24963"/>
                    <a:pt x="41223" y="24125"/>
                    <a:pt x="41127" y="23306"/>
                  </a:cubicBezTo>
                  <a:cubicBezTo>
                    <a:pt x="34746" y="23306"/>
                    <a:pt x="28173" y="23972"/>
                    <a:pt x="30650" y="13781"/>
                  </a:cubicBezTo>
                  <a:cubicBezTo>
                    <a:pt x="21125" y="-7555"/>
                    <a:pt x="932" y="30259"/>
                    <a:pt x="6837" y="-221"/>
                  </a:cubicBezTo>
                  <a:lnTo>
                    <a:pt x="-1068" y="1493"/>
                  </a:lnTo>
                  <a:cubicBezTo>
                    <a:pt x="-1259" y="5303"/>
                    <a:pt x="-497" y="9085"/>
                    <a:pt x="1123" y="12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6559861" y="3490626"/>
              <a:ext cx="23817" cy="41624"/>
            </a:xfrm>
            <a:custGeom>
              <a:avLst/>
              <a:gdLst/>
              <a:ahLst/>
              <a:cxnLst/>
              <a:rect l="l" t="t" r="r" b="b"/>
              <a:pathLst>
                <a:path w="23817" h="41624" extrusionOk="0">
                  <a:moveTo>
                    <a:pt x="12911" y="21306"/>
                  </a:moveTo>
                  <a:cubicBezTo>
                    <a:pt x="12244" y="12638"/>
                    <a:pt x="13482" y="3970"/>
                    <a:pt x="4719" y="-221"/>
                  </a:cubicBezTo>
                  <a:cubicBezTo>
                    <a:pt x="-2614" y="1589"/>
                    <a:pt x="-2234" y="5780"/>
                    <a:pt x="1576" y="10542"/>
                  </a:cubicBezTo>
                  <a:cubicBezTo>
                    <a:pt x="8338" y="18639"/>
                    <a:pt x="-1187" y="31307"/>
                    <a:pt x="4719" y="41403"/>
                  </a:cubicBezTo>
                  <a:cubicBezTo>
                    <a:pt x="6148" y="41403"/>
                    <a:pt x="8149" y="41403"/>
                    <a:pt x="7958" y="40070"/>
                  </a:cubicBezTo>
                  <a:cubicBezTo>
                    <a:pt x="6720" y="28926"/>
                    <a:pt x="16340" y="26544"/>
                    <a:pt x="22721" y="21591"/>
                  </a:cubicBezTo>
                  <a:cubicBezTo>
                    <a:pt x="21388" y="16781"/>
                    <a:pt x="19197" y="12219"/>
                    <a:pt x="16436" y="8066"/>
                  </a:cubicBezTo>
                  <a:cubicBezTo>
                    <a:pt x="13292" y="11590"/>
                    <a:pt x="18721" y="17019"/>
                    <a:pt x="12911" y="21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6946412" y="4190618"/>
              <a:ext cx="20511" cy="49720"/>
            </a:xfrm>
            <a:custGeom>
              <a:avLst/>
              <a:gdLst/>
              <a:ahLst/>
              <a:cxnLst/>
              <a:rect l="l" t="t" r="r" b="b"/>
              <a:pathLst>
                <a:path w="20511" h="49720" extrusionOk="0">
                  <a:moveTo>
                    <a:pt x="-356" y="12162"/>
                  </a:moveTo>
                  <a:cubicBezTo>
                    <a:pt x="3264" y="22925"/>
                    <a:pt x="11169" y="32259"/>
                    <a:pt x="10598" y="44547"/>
                  </a:cubicBezTo>
                  <a:cubicBezTo>
                    <a:pt x="10598" y="48738"/>
                    <a:pt x="14504" y="49309"/>
                    <a:pt x="17933" y="49500"/>
                  </a:cubicBezTo>
                  <a:cubicBezTo>
                    <a:pt x="20028" y="45023"/>
                    <a:pt x="14504" y="39975"/>
                    <a:pt x="17933" y="36450"/>
                  </a:cubicBezTo>
                  <a:cubicBezTo>
                    <a:pt x="26124" y="25973"/>
                    <a:pt x="-3214" y="26449"/>
                    <a:pt x="16218" y="14067"/>
                  </a:cubicBezTo>
                  <a:lnTo>
                    <a:pt x="4502" y="-221"/>
                  </a:lnTo>
                  <a:lnTo>
                    <a:pt x="4502" y="-221"/>
                  </a:lnTo>
                  <a:cubicBezTo>
                    <a:pt x="-165" y="1903"/>
                    <a:pt x="-2356" y="7399"/>
                    <a:pt x="-356" y="121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134792" y="3638073"/>
              <a:ext cx="29311" cy="35498"/>
            </a:xfrm>
            <a:custGeom>
              <a:avLst/>
              <a:gdLst/>
              <a:ahLst/>
              <a:cxnLst/>
              <a:rect l="l" t="t" r="r" b="b"/>
              <a:pathLst>
                <a:path w="29311" h="35498" extrusionOk="0">
                  <a:moveTo>
                    <a:pt x="14118" y="3494"/>
                  </a:moveTo>
                  <a:cubicBezTo>
                    <a:pt x="13737" y="11418"/>
                    <a:pt x="14023" y="19353"/>
                    <a:pt x="15166" y="27211"/>
                  </a:cubicBezTo>
                  <a:cubicBezTo>
                    <a:pt x="-836" y="21210"/>
                    <a:pt x="17547" y="4922"/>
                    <a:pt x="4212" y="1493"/>
                  </a:cubicBezTo>
                  <a:lnTo>
                    <a:pt x="5260" y="-221"/>
                  </a:lnTo>
                  <a:lnTo>
                    <a:pt x="2783" y="-221"/>
                  </a:lnTo>
                  <a:cubicBezTo>
                    <a:pt x="-1503" y="5113"/>
                    <a:pt x="6593" y="12257"/>
                    <a:pt x="211" y="18162"/>
                  </a:cubicBezTo>
                  <a:cubicBezTo>
                    <a:pt x="-2361" y="21020"/>
                    <a:pt x="-932" y="23687"/>
                    <a:pt x="2688" y="25020"/>
                  </a:cubicBezTo>
                  <a:cubicBezTo>
                    <a:pt x="12213" y="28259"/>
                    <a:pt x="20" y="36069"/>
                    <a:pt x="16118" y="35212"/>
                  </a:cubicBezTo>
                  <a:cubicBezTo>
                    <a:pt x="20690" y="30392"/>
                    <a:pt x="24786" y="25087"/>
                    <a:pt x="28215" y="19401"/>
                  </a:cubicBezTo>
                  <a:cubicBezTo>
                    <a:pt x="20024" y="17305"/>
                    <a:pt x="17071" y="10352"/>
                    <a:pt x="14118" y="34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260125" y="3228212"/>
              <a:ext cx="31042" cy="30003"/>
            </a:xfrm>
            <a:custGeom>
              <a:avLst/>
              <a:gdLst/>
              <a:ahLst/>
              <a:cxnLst/>
              <a:rect l="l" t="t" r="r" b="b"/>
              <a:pathLst>
                <a:path w="31042" h="30003" extrusionOk="0">
                  <a:moveTo>
                    <a:pt x="21373" y="6256"/>
                  </a:moveTo>
                  <a:cubicBezTo>
                    <a:pt x="22516" y="2160"/>
                    <a:pt x="18421" y="-221"/>
                    <a:pt x="15849" y="3399"/>
                  </a:cubicBezTo>
                  <a:cubicBezTo>
                    <a:pt x="13753" y="5494"/>
                    <a:pt x="13943" y="11114"/>
                    <a:pt x="9467" y="9304"/>
                  </a:cubicBezTo>
                  <a:cubicBezTo>
                    <a:pt x="4990" y="7495"/>
                    <a:pt x="6419" y="3208"/>
                    <a:pt x="6133" y="-221"/>
                  </a:cubicBezTo>
                  <a:cubicBezTo>
                    <a:pt x="-11488" y="2827"/>
                    <a:pt x="8705" y="13019"/>
                    <a:pt x="8228" y="21591"/>
                  </a:cubicBezTo>
                  <a:lnTo>
                    <a:pt x="29945" y="29783"/>
                  </a:lnTo>
                  <a:cubicBezTo>
                    <a:pt x="29945" y="24182"/>
                    <a:pt x="28612" y="18648"/>
                    <a:pt x="26040" y="13686"/>
                  </a:cubicBezTo>
                  <a:cubicBezTo>
                    <a:pt x="18421" y="14924"/>
                    <a:pt x="21087" y="9780"/>
                    <a:pt x="21373" y="6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4963096" y="1937456"/>
              <a:ext cx="14853" cy="41934"/>
            </a:xfrm>
            <a:custGeom>
              <a:avLst/>
              <a:gdLst/>
              <a:ahLst/>
              <a:cxnLst/>
              <a:rect l="l" t="t" r="r" b="b"/>
              <a:pathLst>
                <a:path w="14853" h="41934" extrusionOk="0">
                  <a:moveTo>
                    <a:pt x="4999" y="30093"/>
                  </a:moveTo>
                  <a:lnTo>
                    <a:pt x="8428" y="41618"/>
                  </a:lnTo>
                  <a:cubicBezTo>
                    <a:pt x="15763" y="32093"/>
                    <a:pt x="17953" y="-1245"/>
                    <a:pt x="-1097" y="-197"/>
                  </a:cubicBezTo>
                  <a:lnTo>
                    <a:pt x="2333" y="41713"/>
                  </a:lnTo>
                  <a:cubicBezTo>
                    <a:pt x="2333" y="37903"/>
                    <a:pt x="3190" y="34093"/>
                    <a:pt x="3571" y="302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6359175" y="3274017"/>
              <a:ext cx="35602" cy="29633"/>
            </a:xfrm>
            <a:custGeom>
              <a:avLst/>
              <a:gdLst/>
              <a:ahLst/>
              <a:cxnLst/>
              <a:rect l="l" t="t" r="r" b="b"/>
              <a:pathLst>
                <a:path w="35602" h="29633" extrusionOk="0">
                  <a:moveTo>
                    <a:pt x="16429" y="29413"/>
                  </a:moveTo>
                  <a:cubicBezTo>
                    <a:pt x="19192" y="13030"/>
                    <a:pt x="30241" y="29413"/>
                    <a:pt x="34241" y="21983"/>
                  </a:cubicBezTo>
                  <a:cubicBezTo>
                    <a:pt x="36336" y="17316"/>
                    <a:pt x="25288" y="17411"/>
                    <a:pt x="26335" y="11506"/>
                  </a:cubicBezTo>
                  <a:lnTo>
                    <a:pt x="26335" y="11506"/>
                  </a:lnTo>
                  <a:cubicBezTo>
                    <a:pt x="9953" y="18173"/>
                    <a:pt x="10524" y="18840"/>
                    <a:pt x="8428" y="-210"/>
                  </a:cubicBezTo>
                  <a:lnTo>
                    <a:pt x="8428" y="-210"/>
                  </a:lnTo>
                  <a:cubicBezTo>
                    <a:pt x="-3955" y="-686"/>
                    <a:pt x="3094" y="14363"/>
                    <a:pt x="-1097" y="21316"/>
                  </a:cubicBezTo>
                  <a:lnTo>
                    <a:pt x="6904" y="27413"/>
                  </a:lnTo>
                  <a:cubicBezTo>
                    <a:pt x="11571" y="20364"/>
                    <a:pt x="13477" y="27508"/>
                    <a:pt x="16429" y="294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6528354" y="3456146"/>
              <a:ext cx="26292" cy="39248"/>
            </a:xfrm>
            <a:custGeom>
              <a:avLst/>
              <a:gdLst/>
              <a:ahLst/>
              <a:cxnLst/>
              <a:rect l="l" t="t" r="r" b="b"/>
              <a:pathLst>
                <a:path w="26292" h="39248" extrusionOk="0">
                  <a:moveTo>
                    <a:pt x="24701" y="37117"/>
                  </a:moveTo>
                  <a:cubicBezTo>
                    <a:pt x="26796" y="33878"/>
                    <a:pt x="21654" y="31402"/>
                    <a:pt x="20225" y="28354"/>
                  </a:cubicBezTo>
                  <a:cubicBezTo>
                    <a:pt x="3079" y="28926"/>
                    <a:pt x="15462" y="1303"/>
                    <a:pt x="3174" y="-221"/>
                  </a:cubicBezTo>
                  <a:cubicBezTo>
                    <a:pt x="-7398" y="3208"/>
                    <a:pt x="5651" y="13495"/>
                    <a:pt x="412" y="19782"/>
                  </a:cubicBezTo>
                  <a:lnTo>
                    <a:pt x="412" y="19782"/>
                  </a:lnTo>
                  <a:cubicBezTo>
                    <a:pt x="4413" y="25782"/>
                    <a:pt x="8318" y="31783"/>
                    <a:pt x="12224" y="37784"/>
                  </a:cubicBezTo>
                  <a:lnTo>
                    <a:pt x="12224" y="37784"/>
                  </a:lnTo>
                  <a:cubicBezTo>
                    <a:pt x="16414" y="37212"/>
                    <a:pt x="21843" y="41308"/>
                    <a:pt x="24701" y="371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168926" y="2283904"/>
              <a:ext cx="26484" cy="27717"/>
            </a:xfrm>
            <a:custGeom>
              <a:avLst/>
              <a:gdLst/>
              <a:ahLst/>
              <a:cxnLst/>
              <a:rect l="l" t="t" r="r" b="b"/>
              <a:pathLst>
                <a:path w="26484" h="27717" extrusionOk="0">
                  <a:moveTo>
                    <a:pt x="25388" y="9304"/>
                  </a:moveTo>
                  <a:cubicBezTo>
                    <a:pt x="17006" y="5542"/>
                    <a:pt x="8434" y="2360"/>
                    <a:pt x="-424" y="-221"/>
                  </a:cubicBezTo>
                  <a:cubicBezTo>
                    <a:pt x="-4139" y="8733"/>
                    <a:pt x="9101" y="15781"/>
                    <a:pt x="1576" y="23592"/>
                  </a:cubicBezTo>
                  <a:lnTo>
                    <a:pt x="9767" y="27497"/>
                  </a:lnTo>
                  <a:cubicBezTo>
                    <a:pt x="13672" y="20067"/>
                    <a:pt x="23483" y="18162"/>
                    <a:pt x="25388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712523" y="2603753"/>
              <a:ext cx="23907" cy="31718"/>
            </a:xfrm>
            <a:custGeom>
              <a:avLst/>
              <a:gdLst/>
              <a:ahLst/>
              <a:cxnLst/>
              <a:rect l="l" t="t" r="r" b="b"/>
              <a:pathLst>
                <a:path w="23907" h="31718" extrusionOk="0">
                  <a:moveTo>
                    <a:pt x="12809" y="-221"/>
                  </a:moveTo>
                  <a:lnTo>
                    <a:pt x="12809" y="-221"/>
                  </a:lnTo>
                  <a:lnTo>
                    <a:pt x="-1097" y="7685"/>
                  </a:lnTo>
                  <a:cubicBezTo>
                    <a:pt x="1285" y="16734"/>
                    <a:pt x="13572" y="20830"/>
                    <a:pt x="10810" y="31497"/>
                  </a:cubicBezTo>
                  <a:cubicBezTo>
                    <a:pt x="15191" y="30516"/>
                    <a:pt x="19287" y="28564"/>
                    <a:pt x="22811" y="25782"/>
                  </a:cubicBezTo>
                  <a:cubicBezTo>
                    <a:pt x="22525" y="16219"/>
                    <a:pt x="19001" y="7037"/>
                    <a:pt x="1280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873634" y="3722398"/>
              <a:ext cx="29690" cy="32927"/>
            </a:xfrm>
            <a:custGeom>
              <a:avLst/>
              <a:gdLst/>
              <a:ahLst/>
              <a:cxnLst/>
              <a:rect l="l" t="t" r="r" b="b"/>
              <a:pathLst>
                <a:path w="29690" h="32927" extrusionOk="0">
                  <a:moveTo>
                    <a:pt x="13339" y="24992"/>
                  </a:moveTo>
                  <a:cubicBezTo>
                    <a:pt x="14672" y="15467"/>
                    <a:pt x="20292" y="12990"/>
                    <a:pt x="28484" y="12799"/>
                  </a:cubicBezTo>
                  <a:cubicBezTo>
                    <a:pt x="30102" y="3751"/>
                    <a:pt x="13433" y="-6251"/>
                    <a:pt x="9434" y="4322"/>
                  </a:cubicBezTo>
                  <a:cubicBezTo>
                    <a:pt x="7338" y="3370"/>
                    <a:pt x="6766" y="-1393"/>
                    <a:pt x="3528" y="1274"/>
                  </a:cubicBezTo>
                  <a:cubicBezTo>
                    <a:pt x="384" y="5751"/>
                    <a:pt x="14958" y="16133"/>
                    <a:pt x="5528" y="18514"/>
                  </a:cubicBezTo>
                  <a:cubicBezTo>
                    <a:pt x="-3902" y="20896"/>
                    <a:pt x="-282" y="24420"/>
                    <a:pt x="-948" y="28706"/>
                  </a:cubicBezTo>
                  <a:lnTo>
                    <a:pt x="3147" y="32707"/>
                  </a:lnTo>
                  <a:cubicBezTo>
                    <a:pt x="5623" y="28706"/>
                    <a:pt x="12958" y="27278"/>
                    <a:pt x="13339" y="249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008834" y="2868072"/>
              <a:ext cx="25444" cy="35909"/>
            </a:xfrm>
            <a:custGeom>
              <a:avLst/>
              <a:gdLst/>
              <a:ahLst/>
              <a:cxnLst/>
              <a:rect l="l" t="t" r="r" b="b"/>
              <a:pathLst>
                <a:path w="25444" h="35909" extrusionOk="0">
                  <a:moveTo>
                    <a:pt x="21014" y="21115"/>
                  </a:moveTo>
                  <a:cubicBezTo>
                    <a:pt x="18442" y="15324"/>
                    <a:pt x="19776" y="8552"/>
                    <a:pt x="24348" y="4161"/>
                  </a:cubicBezTo>
                  <a:lnTo>
                    <a:pt x="20823" y="-221"/>
                  </a:lnTo>
                  <a:cubicBezTo>
                    <a:pt x="11298" y="7209"/>
                    <a:pt x="1773" y="18829"/>
                    <a:pt x="-989" y="-221"/>
                  </a:cubicBezTo>
                  <a:cubicBezTo>
                    <a:pt x="-132" y="5113"/>
                    <a:pt x="-3657" y="11400"/>
                    <a:pt x="3773" y="15114"/>
                  </a:cubicBezTo>
                  <a:cubicBezTo>
                    <a:pt x="6345" y="16353"/>
                    <a:pt x="5773" y="17400"/>
                    <a:pt x="-989" y="19687"/>
                  </a:cubicBezTo>
                  <a:lnTo>
                    <a:pt x="2821" y="23877"/>
                  </a:lnTo>
                  <a:cubicBezTo>
                    <a:pt x="14251" y="12924"/>
                    <a:pt x="13203" y="27021"/>
                    <a:pt x="12346" y="35688"/>
                  </a:cubicBezTo>
                  <a:lnTo>
                    <a:pt x="12346" y="35688"/>
                  </a:lnTo>
                  <a:cubicBezTo>
                    <a:pt x="21966" y="34355"/>
                    <a:pt x="23489" y="27878"/>
                    <a:pt x="21014" y="211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6198066" y="3460718"/>
              <a:ext cx="33028" cy="39624"/>
            </a:xfrm>
            <a:custGeom>
              <a:avLst/>
              <a:gdLst/>
              <a:ahLst/>
              <a:cxnLst/>
              <a:rect l="l" t="t" r="r" b="b"/>
              <a:pathLst>
                <a:path w="33028" h="39624" extrusionOk="0">
                  <a:moveTo>
                    <a:pt x="14565" y="9780"/>
                  </a:moveTo>
                  <a:cubicBezTo>
                    <a:pt x="12089" y="9419"/>
                    <a:pt x="9898" y="7990"/>
                    <a:pt x="8565" y="5875"/>
                  </a:cubicBezTo>
                  <a:lnTo>
                    <a:pt x="8565" y="5875"/>
                  </a:lnTo>
                  <a:cubicBezTo>
                    <a:pt x="6469" y="4437"/>
                    <a:pt x="5136" y="2246"/>
                    <a:pt x="4659" y="-221"/>
                  </a:cubicBezTo>
                  <a:cubicBezTo>
                    <a:pt x="-199" y="-221"/>
                    <a:pt x="-1342" y="3684"/>
                    <a:pt x="-1056" y="8161"/>
                  </a:cubicBezTo>
                  <a:cubicBezTo>
                    <a:pt x="87" y="9561"/>
                    <a:pt x="1230" y="10895"/>
                    <a:pt x="2468" y="12162"/>
                  </a:cubicBezTo>
                  <a:cubicBezTo>
                    <a:pt x="2468" y="11400"/>
                    <a:pt x="2468" y="10638"/>
                    <a:pt x="2468" y="9876"/>
                  </a:cubicBezTo>
                  <a:cubicBezTo>
                    <a:pt x="8183" y="12543"/>
                    <a:pt x="25424" y="20639"/>
                    <a:pt x="14279" y="25687"/>
                  </a:cubicBezTo>
                  <a:cubicBezTo>
                    <a:pt x="4754" y="27116"/>
                    <a:pt x="3802" y="19686"/>
                    <a:pt x="1802" y="13305"/>
                  </a:cubicBezTo>
                  <a:cubicBezTo>
                    <a:pt x="659" y="16734"/>
                    <a:pt x="183" y="20372"/>
                    <a:pt x="564" y="23973"/>
                  </a:cubicBezTo>
                  <a:lnTo>
                    <a:pt x="564" y="23973"/>
                  </a:lnTo>
                  <a:cubicBezTo>
                    <a:pt x="1802" y="25878"/>
                    <a:pt x="3041" y="27783"/>
                    <a:pt x="4374" y="29688"/>
                  </a:cubicBezTo>
                  <a:lnTo>
                    <a:pt x="13899" y="25782"/>
                  </a:lnTo>
                  <a:cubicBezTo>
                    <a:pt x="21137" y="27411"/>
                    <a:pt x="27044" y="32517"/>
                    <a:pt x="29710" y="39403"/>
                  </a:cubicBezTo>
                  <a:cubicBezTo>
                    <a:pt x="31425" y="32355"/>
                    <a:pt x="32091" y="25116"/>
                    <a:pt x="31900" y="17877"/>
                  </a:cubicBezTo>
                  <a:cubicBezTo>
                    <a:pt x="27329" y="13209"/>
                    <a:pt x="23424" y="5875"/>
                    <a:pt x="14565" y="9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6323171" y="3239833"/>
              <a:ext cx="21431" cy="43338"/>
            </a:xfrm>
            <a:custGeom>
              <a:avLst/>
              <a:gdLst/>
              <a:ahLst/>
              <a:cxnLst/>
              <a:rect l="l" t="t" r="r" b="b"/>
              <a:pathLst>
                <a:path w="21431" h="43338" extrusionOk="0">
                  <a:moveTo>
                    <a:pt x="20335" y="35974"/>
                  </a:moveTo>
                  <a:cubicBezTo>
                    <a:pt x="16620" y="27649"/>
                    <a:pt x="14048" y="18877"/>
                    <a:pt x="12714" y="9876"/>
                  </a:cubicBezTo>
                  <a:cubicBezTo>
                    <a:pt x="12714" y="10447"/>
                    <a:pt x="11571" y="10828"/>
                    <a:pt x="11191" y="10447"/>
                  </a:cubicBezTo>
                  <a:cubicBezTo>
                    <a:pt x="9476" y="4065"/>
                    <a:pt x="3380" y="2827"/>
                    <a:pt x="-1097" y="-221"/>
                  </a:cubicBezTo>
                  <a:lnTo>
                    <a:pt x="-1097" y="-221"/>
                  </a:lnTo>
                  <a:cubicBezTo>
                    <a:pt x="-1097" y="1684"/>
                    <a:pt x="-1097" y="4827"/>
                    <a:pt x="-144" y="5304"/>
                  </a:cubicBezTo>
                  <a:cubicBezTo>
                    <a:pt x="17287" y="14162"/>
                    <a:pt x="-144" y="25592"/>
                    <a:pt x="4904" y="37308"/>
                  </a:cubicBezTo>
                  <a:lnTo>
                    <a:pt x="13096" y="43118"/>
                  </a:lnTo>
                  <a:cubicBezTo>
                    <a:pt x="13858" y="39498"/>
                    <a:pt x="19382" y="39975"/>
                    <a:pt x="20335" y="35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5831109" y="3295268"/>
              <a:ext cx="27622" cy="28881"/>
            </a:xfrm>
            <a:custGeom>
              <a:avLst/>
              <a:gdLst/>
              <a:ahLst/>
              <a:cxnLst/>
              <a:rect l="l" t="t" r="r" b="b"/>
              <a:pathLst>
                <a:path w="27622" h="28881" extrusionOk="0">
                  <a:moveTo>
                    <a:pt x="4999" y="28545"/>
                  </a:moveTo>
                  <a:cubicBezTo>
                    <a:pt x="11382" y="28545"/>
                    <a:pt x="17001" y="22353"/>
                    <a:pt x="24050" y="26925"/>
                  </a:cubicBezTo>
                  <a:cubicBezTo>
                    <a:pt x="32336" y="23782"/>
                    <a:pt x="16620" y="7875"/>
                    <a:pt x="23097" y="-221"/>
                  </a:cubicBezTo>
                  <a:cubicBezTo>
                    <a:pt x="13572" y="7999"/>
                    <a:pt x="5476" y="17638"/>
                    <a:pt x="-1097" y="28354"/>
                  </a:cubicBezTo>
                  <a:lnTo>
                    <a:pt x="-1097" y="28354"/>
                  </a:lnTo>
                  <a:cubicBezTo>
                    <a:pt x="904" y="28687"/>
                    <a:pt x="3000" y="28745"/>
                    <a:pt x="4999" y="285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6611111" y="3846861"/>
              <a:ext cx="15335" cy="45053"/>
            </a:xfrm>
            <a:custGeom>
              <a:avLst/>
              <a:gdLst/>
              <a:ahLst/>
              <a:cxnLst/>
              <a:rect l="l" t="t" r="r" b="b"/>
              <a:pathLst>
                <a:path w="15335" h="45053" extrusionOk="0">
                  <a:moveTo>
                    <a:pt x="5761" y="34164"/>
                  </a:moveTo>
                  <a:cubicBezTo>
                    <a:pt x="1952" y="44356"/>
                    <a:pt x="7571" y="43689"/>
                    <a:pt x="14238" y="44832"/>
                  </a:cubicBezTo>
                  <a:cubicBezTo>
                    <a:pt x="13286" y="38165"/>
                    <a:pt x="15572" y="31974"/>
                    <a:pt x="10334" y="26640"/>
                  </a:cubicBezTo>
                  <a:cubicBezTo>
                    <a:pt x="5286" y="17686"/>
                    <a:pt x="19859" y="5589"/>
                    <a:pt x="5381" y="-221"/>
                  </a:cubicBezTo>
                  <a:cubicBezTo>
                    <a:pt x="3190" y="10257"/>
                    <a:pt x="1094" y="20734"/>
                    <a:pt x="-1097" y="31211"/>
                  </a:cubicBezTo>
                  <a:cubicBezTo>
                    <a:pt x="1571" y="31497"/>
                    <a:pt x="8905" y="25973"/>
                    <a:pt x="5761" y="34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6600396" y="3628262"/>
              <a:ext cx="31004" cy="38957"/>
            </a:xfrm>
            <a:custGeom>
              <a:avLst/>
              <a:gdLst/>
              <a:ahLst/>
              <a:cxnLst/>
              <a:rect l="l" t="t" r="r" b="b"/>
              <a:pathLst>
                <a:path w="31004" h="38957" extrusionOk="0">
                  <a:moveTo>
                    <a:pt x="12858" y="24639"/>
                  </a:moveTo>
                  <a:cubicBezTo>
                    <a:pt x="16953" y="24639"/>
                    <a:pt x="15239" y="18067"/>
                    <a:pt x="19239" y="19687"/>
                  </a:cubicBezTo>
                  <a:cubicBezTo>
                    <a:pt x="25240" y="23115"/>
                    <a:pt x="19239" y="37974"/>
                    <a:pt x="27525" y="38737"/>
                  </a:cubicBezTo>
                  <a:cubicBezTo>
                    <a:pt x="31526" y="35784"/>
                    <a:pt x="29145" y="24639"/>
                    <a:pt x="29716" y="19687"/>
                  </a:cubicBezTo>
                  <a:cubicBezTo>
                    <a:pt x="20382" y="12171"/>
                    <a:pt x="10381" y="5513"/>
                    <a:pt x="-97" y="-221"/>
                  </a:cubicBezTo>
                  <a:cubicBezTo>
                    <a:pt x="-1430" y="2256"/>
                    <a:pt x="-1430" y="5208"/>
                    <a:pt x="-97" y="7685"/>
                  </a:cubicBezTo>
                  <a:cubicBezTo>
                    <a:pt x="9428" y="9114"/>
                    <a:pt x="12286" y="16543"/>
                    <a:pt x="12858" y="246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6672000" y="4681077"/>
              <a:ext cx="17978" cy="34940"/>
            </a:xfrm>
            <a:custGeom>
              <a:avLst/>
              <a:gdLst/>
              <a:ahLst/>
              <a:cxnLst/>
              <a:rect l="l" t="t" r="r" b="b"/>
              <a:pathLst>
                <a:path w="17978" h="34940" extrusionOk="0">
                  <a:moveTo>
                    <a:pt x="16882" y="30719"/>
                  </a:moveTo>
                  <a:cubicBezTo>
                    <a:pt x="16121" y="24242"/>
                    <a:pt x="12597" y="21670"/>
                    <a:pt x="13263" y="16336"/>
                  </a:cubicBezTo>
                  <a:cubicBezTo>
                    <a:pt x="11834" y="17193"/>
                    <a:pt x="12597" y="20051"/>
                    <a:pt x="10025" y="20241"/>
                  </a:cubicBezTo>
                  <a:cubicBezTo>
                    <a:pt x="7357" y="13288"/>
                    <a:pt x="17359" y="6335"/>
                    <a:pt x="9167" y="1191"/>
                  </a:cubicBezTo>
                  <a:cubicBezTo>
                    <a:pt x="4595" y="-1857"/>
                    <a:pt x="1929" y="430"/>
                    <a:pt x="-358" y="4239"/>
                  </a:cubicBezTo>
                  <a:cubicBezTo>
                    <a:pt x="-3787" y="13764"/>
                    <a:pt x="6214" y="23290"/>
                    <a:pt x="-358" y="32815"/>
                  </a:cubicBezTo>
                  <a:lnTo>
                    <a:pt x="7548" y="34720"/>
                  </a:lnTo>
                  <a:cubicBezTo>
                    <a:pt x="7357" y="27100"/>
                    <a:pt x="11358" y="26528"/>
                    <a:pt x="16882" y="30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970907" y="1995337"/>
              <a:ext cx="21621" cy="41188"/>
            </a:xfrm>
            <a:custGeom>
              <a:avLst/>
              <a:gdLst/>
              <a:ahLst/>
              <a:cxnLst/>
              <a:rect l="l" t="t" r="r" b="b"/>
              <a:pathLst>
                <a:path w="21621" h="41188" extrusionOk="0">
                  <a:moveTo>
                    <a:pt x="12428" y="16788"/>
                  </a:moveTo>
                  <a:cubicBezTo>
                    <a:pt x="8714" y="10597"/>
                    <a:pt x="11667" y="-1119"/>
                    <a:pt x="-1097" y="-166"/>
                  </a:cubicBezTo>
                  <a:cubicBezTo>
                    <a:pt x="7285" y="12216"/>
                    <a:pt x="8428" y="67366"/>
                    <a:pt x="20525" y="25551"/>
                  </a:cubicBezTo>
                  <a:cubicBezTo>
                    <a:pt x="19953" y="23551"/>
                    <a:pt x="19287" y="21456"/>
                    <a:pt x="18620" y="19455"/>
                  </a:cubicBezTo>
                  <a:cubicBezTo>
                    <a:pt x="13477" y="25647"/>
                    <a:pt x="14143" y="19741"/>
                    <a:pt x="12428" y="167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5324570" y="1959578"/>
              <a:ext cx="24003" cy="29337"/>
            </a:xfrm>
            <a:custGeom>
              <a:avLst/>
              <a:gdLst/>
              <a:ahLst/>
              <a:cxnLst/>
              <a:rect l="l" t="t" r="r" b="b"/>
              <a:pathLst>
                <a:path w="24003" h="29337" extrusionOk="0">
                  <a:moveTo>
                    <a:pt x="-811" y="3780"/>
                  </a:moveTo>
                  <a:cubicBezTo>
                    <a:pt x="8714" y="8828"/>
                    <a:pt x="-2907" y="20829"/>
                    <a:pt x="2523" y="29116"/>
                  </a:cubicBezTo>
                  <a:lnTo>
                    <a:pt x="22907" y="21401"/>
                  </a:lnTo>
                  <a:lnTo>
                    <a:pt x="18810" y="15400"/>
                  </a:lnTo>
                  <a:cubicBezTo>
                    <a:pt x="10333" y="12543"/>
                    <a:pt x="14048" y="5304"/>
                    <a:pt x="13096" y="-221"/>
                  </a:cubicBezTo>
                  <a:cubicBezTo>
                    <a:pt x="8142" y="-40"/>
                    <a:pt x="3380" y="1122"/>
                    <a:pt x="-1097" y="3208"/>
                  </a:cubicBezTo>
                  <a:lnTo>
                    <a:pt x="-1097" y="32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6518095" y="4548854"/>
              <a:ext cx="21406" cy="24860"/>
            </a:xfrm>
            <a:custGeom>
              <a:avLst/>
              <a:gdLst/>
              <a:ahLst/>
              <a:cxnLst/>
              <a:rect l="l" t="t" r="r" b="b"/>
              <a:pathLst>
                <a:path w="21406" h="24860" extrusionOk="0">
                  <a:moveTo>
                    <a:pt x="8862" y="1493"/>
                  </a:moveTo>
                  <a:cubicBezTo>
                    <a:pt x="-4187" y="3494"/>
                    <a:pt x="-663" y="15305"/>
                    <a:pt x="-663" y="24639"/>
                  </a:cubicBezTo>
                  <a:cubicBezTo>
                    <a:pt x="18387" y="18734"/>
                    <a:pt x="27912" y="21210"/>
                    <a:pt x="12958" y="-221"/>
                  </a:cubicBezTo>
                  <a:lnTo>
                    <a:pt x="12958" y="-221"/>
                  </a:lnTo>
                  <a:lnTo>
                    <a:pt x="9148" y="14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6591490" y="3599878"/>
              <a:ext cx="21571" cy="29717"/>
            </a:xfrm>
            <a:custGeom>
              <a:avLst/>
              <a:gdLst/>
              <a:ahLst/>
              <a:cxnLst/>
              <a:rect l="l" t="t" r="r" b="b"/>
              <a:pathLst>
                <a:path w="21571" h="29717" extrusionOk="0">
                  <a:moveTo>
                    <a:pt x="12905" y="29497"/>
                  </a:moveTo>
                  <a:cubicBezTo>
                    <a:pt x="12143" y="25401"/>
                    <a:pt x="8142" y="22163"/>
                    <a:pt x="9476" y="17115"/>
                  </a:cubicBezTo>
                  <a:cubicBezTo>
                    <a:pt x="19001" y="28068"/>
                    <a:pt x="25763" y="1589"/>
                    <a:pt x="14905" y="-221"/>
                  </a:cubicBezTo>
                  <a:cubicBezTo>
                    <a:pt x="12143" y="4732"/>
                    <a:pt x="9381" y="6542"/>
                    <a:pt x="6904" y="-221"/>
                  </a:cubicBezTo>
                  <a:cubicBezTo>
                    <a:pt x="3571" y="8199"/>
                    <a:pt x="903" y="16857"/>
                    <a:pt x="-1097" y="25687"/>
                  </a:cubicBezTo>
                  <a:cubicBezTo>
                    <a:pt x="3857" y="25392"/>
                    <a:pt x="8809" y="26725"/>
                    <a:pt x="12905" y="294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5245321" y="2014632"/>
              <a:ext cx="19971" cy="30386"/>
            </a:xfrm>
            <a:custGeom>
              <a:avLst/>
              <a:gdLst/>
              <a:ahLst/>
              <a:cxnLst/>
              <a:rect l="l" t="t" r="r" b="b"/>
              <a:pathLst>
                <a:path w="19971" h="30386" extrusionOk="0">
                  <a:moveTo>
                    <a:pt x="7001" y="27402"/>
                  </a:moveTo>
                  <a:cubicBezTo>
                    <a:pt x="17192" y="40070"/>
                    <a:pt x="23669" y="5399"/>
                    <a:pt x="14429" y="-221"/>
                  </a:cubicBezTo>
                  <a:cubicBezTo>
                    <a:pt x="7953" y="6932"/>
                    <a:pt x="2714" y="15105"/>
                    <a:pt x="-1097" y="23973"/>
                  </a:cubicBezTo>
                  <a:cubicBezTo>
                    <a:pt x="2047" y="22830"/>
                    <a:pt x="5572" y="24325"/>
                    <a:pt x="7001" y="274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7004090" y="4466806"/>
              <a:ext cx="13086" cy="35946"/>
            </a:xfrm>
            <a:custGeom>
              <a:avLst/>
              <a:gdLst/>
              <a:ahLst/>
              <a:cxnLst/>
              <a:rect l="l" t="t" r="r" b="b"/>
              <a:pathLst>
                <a:path w="13086" h="35946" extrusionOk="0">
                  <a:moveTo>
                    <a:pt x="11119" y="7627"/>
                  </a:moveTo>
                  <a:cubicBezTo>
                    <a:pt x="165" y="-15329"/>
                    <a:pt x="-2026" y="18771"/>
                    <a:pt x="-787" y="24962"/>
                  </a:cubicBezTo>
                  <a:cubicBezTo>
                    <a:pt x="5975" y="25534"/>
                    <a:pt x="5023" y="33439"/>
                    <a:pt x="9690" y="35726"/>
                  </a:cubicBezTo>
                  <a:cubicBezTo>
                    <a:pt x="12166" y="26572"/>
                    <a:pt x="12643" y="16990"/>
                    <a:pt x="11119" y="76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6854224" y="4130913"/>
              <a:ext cx="25397" cy="21117"/>
            </a:xfrm>
            <a:custGeom>
              <a:avLst/>
              <a:gdLst/>
              <a:ahLst/>
              <a:cxnLst/>
              <a:rect l="l" t="t" r="r" b="b"/>
              <a:pathLst>
                <a:path w="25397" h="21117" extrusionOk="0">
                  <a:moveTo>
                    <a:pt x="5442" y="4620"/>
                  </a:moveTo>
                  <a:cubicBezTo>
                    <a:pt x="4013" y="-3476"/>
                    <a:pt x="-3417" y="-523"/>
                    <a:pt x="-370" y="6906"/>
                  </a:cubicBezTo>
                  <a:cubicBezTo>
                    <a:pt x="11061" y="22622"/>
                    <a:pt x="22586" y="29290"/>
                    <a:pt x="24301" y="4239"/>
                  </a:cubicBezTo>
                  <a:lnTo>
                    <a:pt x="12680" y="48"/>
                  </a:lnTo>
                  <a:cubicBezTo>
                    <a:pt x="10584" y="2334"/>
                    <a:pt x="12680" y="6430"/>
                    <a:pt x="8775" y="8716"/>
                  </a:cubicBezTo>
                  <a:cubicBezTo>
                    <a:pt x="7537" y="7097"/>
                    <a:pt x="6108" y="5954"/>
                    <a:pt x="5442" y="46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6977633" y="4274127"/>
              <a:ext cx="25527" cy="26069"/>
            </a:xfrm>
            <a:custGeom>
              <a:avLst/>
              <a:gdLst/>
              <a:ahLst/>
              <a:cxnLst/>
              <a:rect l="l" t="t" r="r" b="b"/>
              <a:pathLst>
                <a:path w="25527" h="26069" extrusionOk="0">
                  <a:moveTo>
                    <a:pt x="-1097" y="11044"/>
                  </a:moveTo>
                  <a:cubicBezTo>
                    <a:pt x="7667" y="3901"/>
                    <a:pt x="6905" y="15807"/>
                    <a:pt x="10525" y="21712"/>
                  </a:cubicBezTo>
                  <a:cubicBezTo>
                    <a:pt x="12525" y="22379"/>
                    <a:pt x="12429" y="29237"/>
                    <a:pt x="16430" y="23712"/>
                  </a:cubicBezTo>
                  <a:cubicBezTo>
                    <a:pt x="10525" y="14187"/>
                    <a:pt x="21764" y="15711"/>
                    <a:pt x="24431" y="11711"/>
                  </a:cubicBezTo>
                  <a:cubicBezTo>
                    <a:pt x="23765" y="7806"/>
                    <a:pt x="23002" y="3901"/>
                    <a:pt x="22336" y="-100"/>
                  </a:cubicBezTo>
                  <a:cubicBezTo>
                    <a:pt x="12715" y="-5"/>
                    <a:pt x="-239" y="-2481"/>
                    <a:pt x="-1097" y="110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6337172" y="3267646"/>
              <a:ext cx="51625" cy="27813"/>
            </a:xfrm>
            <a:custGeom>
              <a:avLst/>
              <a:gdLst/>
              <a:ahLst/>
              <a:cxnLst/>
              <a:rect l="l" t="t" r="r" b="b"/>
              <a:pathLst>
                <a:path w="51625" h="27813" extrusionOk="0">
                  <a:moveTo>
                    <a:pt x="30432" y="6066"/>
                  </a:moveTo>
                  <a:cubicBezTo>
                    <a:pt x="32718" y="25116"/>
                    <a:pt x="31765" y="24449"/>
                    <a:pt x="48339" y="17877"/>
                  </a:cubicBezTo>
                  <a:lnTo>
                    <a:pt x="50529" y="11876"/>
                  </a:lnTo>
                  <a:cubicBezTo>
                    <a:pt x="45195" y="6980"/>
                    <a:pt x="39194" y="2903"/>
                    <a:pt x="32718" y="-221"/>
                  </a:cubicBezTo>
                  <a:lnTo>
                    <a:pt x="32718" y="-221"/>
                  </a:lnTo>
                  <a:lnTo>
                    <a:pt x="30432" y="6066"/>
                  </a:lnTo>
                  <a:cubicBezTo>
                    <a:pt x="21859" y="351"/>
                    <a:pt x="14620" y="9780"/>
                    <a:pt x="6333" y="8161"/>
                  </a:cubicBezTo>
                  <a:cubicBezTo>
                    <a:pt x="5381" y="12161"/>
                    <a:pt x="-143" y="11685"/>
                    <a:pt x="-1097" y="15686"/>
                  </a:cubicBezTo>
                  <a:lnTo>
                    <a:pt x="20621" y="27592"/>
                  </a:lnTo>
                  <a:cubicBezTo>
                    <a:pt x="25097" y="20639"/>
                    <a:pt x="18335" y="5589"/>
                    <a:pt x="30432" y="6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4988978" y="2096474"/>
              <a:ext cx="21933" cy="28664"/>
            </a:xfrm>
            <a:custGeom>
              <a:avLst/>
              <a:gdLst/>
              <a:ahLst/>
              <a:cxnLst/>
              <a:rect l="l" t="t" r="r" b="b"/>
              <a:pathLst>
                <a:path w="21933" h="28664" extrusionOk="0">
                  <a:moveTo>
                    <a:pt x="13979" y="19474"/>
                  </a:moveTo>
                  <a:cubicBezTo>
                    <a:pt x="13407" y="15664"/>
                    <a:pt x="18169" y="15283"/>
                    <a:pt x="20837" y="13759"/>
                  </a:cubicBezTo>
                  <a:cubicBezTo>
                    <a:pt x="19503" y="9759"/>
                    <a:pt x="3788" y="3091"/>
                    <a:pt x="14836" y="1853"/>
                  </a:cubicBezTo>
                  <a:cubicBezTo>
                    <a:pt x="11979" y="234"/>
                    <a:pt x="8644" y="-462"/>
                    <a:pt x="5311" y="-147"/>
                  </a:cubicBezTo>
                  <a:cubicBezTo>
                    <a:pt x="5311" y="4996"/>
                    <a:pt x="5311" y="10140"/>
                    <a:pt x="-881" y="12045"/>
                  </a:cubicBezTo>
                  <a:cubicBezTo>
                    <a:pt x="-2594" y="18141"/>
                    <a:pt x="6549" y="21570"/>
                    <a:pt x="3406" y="27761"/>
                  </a:cubicBezTo>
                  <a:cubicBezTo>
                    <a:pt x="9216" y="28999"/>
                    <a:pt x="15027" y="29666"/>
                    <a:pt x="13979" y="194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764559" y="4701745"/>
              <a:ext cx="21621" cy="22844"/>
            </a:xfrm>
            <a:custGeom>
              <a:avLst/>
              <a:gdLst/>
              <a:ahLst/>
              <a:cxnLst/>
              <a:rect l="l" t="t" r="r" b="b"/>
              <a:pathLst>
                <a:path w="21621" h="22844" extrusionOk="0">
                  <a:moveTo>
                    <a:pt x="-1097" y="5098"/>
                  </a:moveTo>
                  <a:cubicBezTo>
                    <a:pt x="11572" y="32434"/>
                    <a:pt x="14906" y="25481"/>
                    <a:pt x="20525" y="145"/>
                  </a:cubicBezTo>
                  <a:cubicBezTo>
                    <a:pt x="15097" y="-1665"/>
                    <a:pt x="10429" y="3955"/>
                    <a:pt x="4999" y="1669"/>
                  </a:cubicBezTo>
                  <a:cubicBezTo>
                    <a:pt x="2523" y="2145"/>
                    <a:pt x="-620" y="1287"/>
                    <a:pt x="-1097" y="50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7196031" y="4968239"/>
              <a:ext cx="19537" cy="31718"/>
            </a:xfrm>
            <a:custGeom>
              <a:avLst/>
              <a:gdLst/>
              <a:ahLst/>
              <a:cxnLst/>
              <a:rect l="l" t="t" r="r" b="b"/>
              <a:pathLst>
                <a:path w="19537" h="31718" extrusionOk="0">
                  <a:moveTo>
                    <a:pt x="-1086" y="11685"/>
                  </a:moveTo>
                  <a:cubicBezTo>
                    <a:pt x="-1276" y="18820"/>
                    <a:pt x="1010" y="25801"/>
                    <a:pt x="5297" y="31497"/>
                  </a:cubicBezTo>
                  <a:lnTo>
                    <a:pt x="8916" y="25687"/>
                  </a:lnTo>
                  <a:lnTo>
                    <a:pt x="8916" y="25687"/>
                  </a:lnTo>
                  <a:cubicBezTo>
                    <a:pt x="11773" y="23963"/>
                    <a:pt x="15106" y="23258"/>
                    <a:pt x="18441" y="23687"/>
                  </a:cubicBezTo>
                  <a:lnTo>
                    <a:pt x="11582" y="20353"/>
                  </a:lnTo>
                  <a:cubicBezTo>
                    <a:pt x="25299" y="16353"/>
                    <a:pt x="9201" y="4828"/>
                    <a:pt x="4629" y="-221"/>
                  </a:cubicBezTo>
                  <a:lnTo>
                    <a:pt x="4629" y="-221"/>
                  </a:lnTo>
                  <a:cubicBezTo>
                    <a:pt x="2534" y="3494"/>
                    <a:pt x="4058" y="9304"/>
                    <a:pt x="-1086" y="11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5855675" y="2433240"/>
              <a:ext cx="16437" cy="40252"/>
            </a:xfrm>
            <a:custGeom>
              <a:avLst/>
              <a:gdLst/>
              <a:ahLst/>
              <a:cxnLst/>
              <a:rect l="l" t="t" r="r" b="b"/>
              <a:pathLst>
                <a:path w="16437" h="40252" extrusionOk="0">
                  <a:moveTo>
                    <a:pt x="6056" y="5510"/>
                  </a:moveTo>
                  <a:cubicBezTo>
                    <a:pt x="4818" y="-4015"/>
                    <a:pt x="-2898" y="-490"/>
                    <a:pt x="-707" y="7511"/>
                  </a:cubicBezTo>
                  <a:cubicBezTo>
                    <a:pt x="-135" y="11987"/>
                    <a:pt x="1294" y="15988"/>
                    <a:pt x="6722" y="17036"/>
                  </a:cubicBezTo>
                  <a:cubicBezTo>
                    <a:pt x="13771" y="17702"/>
                    <a:pt x="10819" y="25037"/>
                    <a:pt x="4818" y="23799"/>
                  </a:cubicBezTo>
                  <a:cubicBezTo>
                    <a:pt x="8628" y="30657"/>
                    <a:pt x="-5755" y="46182"/>
                    <a:pt x="11389" y="37419"/>
                  </a:cubicBezTo>
                  <a:cubicBezTo>
                    <a:pt x="19962" y="26180"/>
                    <a:pt x="12914" y="13988"/>
                    <a:pt x="6056" y="55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6019328" y="3193827"/>
              <a:ext cx="30670" cy="18478"/>
            </a:xfrm>
            <a:custGeom>
              <a:avLst/>
              <a:gdLst/>
              <a:ahLst/>
              <a:cxnLst/>
              <a:rect l="l" t="t" r="r" b="b"/>
              <a:pathLst>
                <a:path w="30670" h="18478" extrusionOk="0">
                  <a:moveTo>
                    <a:pt x="1184" y="17019"/>
                  </a:moveTo>
                  <a:cubicBezTo>
                    <a:pt x="11757" y="14162"/>
                    <a:pt x="15567" y="4256"/>
                    <a:pt x="24140" y="18258"/>
                  </a:cubicBezTo>
                  <a:cubicBezTo>
                    <a:pt x="27568" y="17495"/>
                    <a:pt x="31855" y="15114"/>
                    <a:pt x="28140" y="12257"/>
                  </a:cubicBezTo>
                  <a:cubicBezTo>
                    <a:pt x="24426" y="9399"/>
                    <a:pt x="22901" y="2732"/>
                    <a:pt x="17948" y="-221"/>
                  </a:cubicBezTo>
                  <a:lnTo>
                    <a:pt x="327" y="4256"/>
                  </a:lnTo>
                  <a:cubicBezTo>
                    <a:pt x="327" y="8352"/>
                    <a:pt x="-3388" y="14448"/>
                    <a:pt x="1184" y="17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5302662" y="1963007"/>
              <a:ext cx="23717" cy="32194"/>
            </a:xfrm>
            <a:custGeom>
              <a:avLst/>
              <a:gdLst/>
              <a:ahLst/>
              <a:cxnLst/>
              <a:rect l="l" t="t" r="r" b="b"/>
              <a:pathLst>
                <a:path w="23717" h="32194" extrusionOk="0">
                  <a:moveTo>
                    <a:pt x="13096" y="31974"/>
                  </a:moveTo>
                  <a:lnTo>
                    <a:pt x="22621" y="26068"/>
                  </a:lnTo>
                  <a:lnTo>
                    <a:pt x="22621" y="26068"/>
                  </a:lnTo>
                  <a:cubicBezTo>
                    <a:pt x="7667" y="21591"/>
                    <a:pt x="20239" y="9876"/>
                    <a:pt x="20716" y="351"/>
                  </a:cubicBezTo>
                  <a:lnTo>
                    <a:pt x="20716" y="-221"/>
                  </a:lnTo>
                  <a:cubicBezTo>
                    <a:pt x="10619" y="732"/>
                    <a:pt x="8048" y="11971"/>
                    <a:pt x="-1097" y="11971"/>
                  </a:cubicBezTo>
                  <a:cubicBezTo>
                    <a:pt x="6715" y="16543"/>
                    <a:pt x="6810" y="26449"/>
                    <a:pt x="13096" y="31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7018895" y="4761452"/>
              <a:ext cx="22218" cy="36822"/>
            </a:xfrm>
            <a:custGeom>
              <a:avLst/>
              <a:gdLst/>
              <a:ahLst/>
              <a:cxnLst/>
              <a:rect l="l" t="t" r="r" b="b"/>
              <a:pathLst>
                <a:path w="22218" h="36822" extrusionOk="0">
                  <a:moveTo>
                    <a:pt x="886" y="8923"/>
                  </a:moveTo>
                  <a:cubicBezTo>
                    <a:pt x="7934" y="16352"/>
                    <a:pt x="6982" y="26449"/>
                    <a:pt x="8982" y="35498"/>
                  </a:cubicBezTo>
                  <a:cubicBezTo>
                    <a:pt x="10220" y="35498"/>
                    <a:pt x="11935" y="34069"/>
                    <a:pt x="12697" y="34545"/>
                  </a:cubicBezTo>
                  <a:cubicBezTo>
                    <a:pt x="24507" y="41403"/>
                    <a:pt x="20126" y="29402"/>
                    <a:pt x="21079" y="23496"/>
                  </a:cubicBezTo>
                  <a:cubicBezTo>
                    <a:pt x="13173" y="16172"/>
                    <a:pt x="5743" y="8247"/>
                    <a:pt x="-924" y="-221"/>
                  </a:cubicBezTo>
                  <a:cubicBezTo>
                    <a:pt x="-1019" y="2922"/>
                    <a:pt x="-1782" y="6065"/>
                    <a:pt x="886" y="89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5923216" y="2773394"/>
              <a:ext cx="21071" cy="39052"/>
            </a:xfrm>
            <a:custGeom>
              <a:avLst/>
              <a:gdLst/>
              <a:ahLst/>
              <a:cxnLst/>
              <a:rect l="l" t="t" r="r" b="b"/>
              <a:pathLst>
                <a:path w="21071" h="39052" extrusionOk="0">
                  <a:moveTo>
                    <a:pt x="16238" y="26163"/>
                  </a:moveTo>
                  <a:cubicBezTo>
                    <a:pt x="3094" y="28354"/>
                    <a:pt x="11953" y="8066"/>
                    <a:pt x="8428" y="-221"/>
                  </a:cubicBezTo>
                  <a:cubicBezTo>
                    <a:pt x="-7097" y="3684"/>
                    <a:pt x="9190" y="16448"/>
                    <a:pt x="-1097" y="23115"/>
                  </a:cubicBezTo>
                  <a:cubicBezTo>
                    <a:pt x="6333" y="26259"/>
                    <a:pt x="8428" y="34831"/>
                    <a:pt x="14811" y="38832"/>
                  </a:cubicBezTo>
                  <a:cubicBezTo>
                    <a:pt x="16715" y="35688"/>
                    <a:pt x="24525" y="25497"/>
                    <a:pt x="16238" y="26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6267335" y="3219926"/>
              <a:ext cx="23831" cy="22238"/>
            </a:xfrm>
            <a:custGeom>
              <a:avLst/>
              <a:gdLst/>
              <a:ahLst/>
              <a:cxnLst/>
              <a:rect l="l" t="t" r="r" b="b"/>
              <a:pathLst>
                <a:path w="23831" h="22238" extrusionOk="0">
                  <a:moveTo>
                    <a:pt x="-1078" y="7971"/>
                  </a:moveTo>
                  <a:cubicBezTo>
                    <a:pt x="-1078" y="11495"/>
                    <a:pt x="-1554" y="16162"/>
                    <a:pt x="2256" y="17496"/>
                  </a:cubicBezTo>
                  <a:cubicBezTo>
                    <a:pt x="6066" y="18829"/>
                    <a:pt x="6543" y="13686"/>
                    <a:pt x="8638" y="11590"/>
                  </a:cubicBezTo>
                  <a:cubicBezTo>
                    <a:pt x="11210" y="7971"/>
                    <a:pt x="15305" y="10352"/>
                    <a:pt x="14162" y="14448"/>
                  </a:cubicBezTo>
                  <a:cubicBezTo>
                    <a:pt x="13019" y="18543"/>
                    <a:pt x="11210" y="23115"/>
                    <a:pt x="18829" y="21782"/>
                  </a:cubicBezTo>
                  <a:cubicBezTo>
                    <a:pt x="19020" y="16257"/>
                    <a:pt x="20354" y="10838"/>
                    <a:pt x="22735" y="5875"/>
                  </a:cubicBezTo>
                  <a:cubicBezTo>
                    <a:pt x="17591" y="1932"/>
                    <a:pt x="11400" y="-211"/>
                    <a:pt x="492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5989891" y="2855894"/>
              <a:ext cx="25243" cy="32466"/>
            </a:xfrm>
            <a:custGeom>
              <a:avLst/>
              <a:gdLst/>
              <a:ahLst/>
              <a:cxnLst/>
              <a:rect l="l" t="t" r="r" b="b"/>
              <a:pathLst>
                <a:path w="25243" h="32466" extrusionOk="0">
                  <a:moveTo>
                    <a:pt x="22716" y="27292"/>
                  </a:moveTo>
                  <a:cubicBezTo>
                    <a:pt x="15286" y="23578"/>
                    <a:pt x="18810" y="17291"/>
                    <a:pt x="17953" y="11957"/>
                  </a:cubicBezTo>
                  <a:cubicBezTo>
                    <a:pt x="15858" y="4242"/>
                    <a:pt x="6619" y="-4807"/>
                    <a:pt x="-1097" y="2432"/>
                  </a:cubicBezTo>
                  <a:cubicBezTo>
                    <a:pt x="1761" y="10624"/>
                    <a:pt x="13857" y="11957"/>
                    <a:pt x="12143" y="24530"/>
                  </a:cubicBezTo>
                  <a:lnTo>
                    <a:pt x="18335" y="32245"/>
                  </a:lnTo>
                  <a:cubicBezTo>
                    <a:pt x="24716" y="29578"/>
                    <a:pt x="25288" y="28531"/>
                    <a:pt x="22716" y="272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6692811" y="4688395"/>
              <a:ext cx="23933" cy="25394"/>
            </a:xfrm>
            <a:custGeom>
              <a:avLst/>
              <a:gdLst/>
              <a:ahLst/>
              <a:cxnLst/>
              <a:rect l="l" t="t" r="r" b="b"/>
              <a:pathLst>
                <a:path w="23933" h="25394" extrusionOk="0">
                  <a:moveTo>
                    <a:pt x="4548" y="9876"/>
                  </a:moveTo>
                  <a:cubicBezTo>
                    <a:pt x="13121" y="13972"/>
                    <a:pt x="4548" y="35212"/>
                    <a:pt x="18931" y="19401"/>
                  </a:cubicBezTo>
                  <a:cubicBezTo>
                    <a:pt x="20169" y="15496"/>
                    <a:pt x="21503" y="11685"/>
                    <a:pt x="22836" y="7876"/>
                  </a:cubicBezTo>
                  <a:cubicBezTo>
                    <a:pt x="16168" y="1494"/>
                    <a:pt x="5786" y="5971"/>
                    <a:pt x="-882" y="-221"/>
                  </a:cubicBezTo>
                  <a:cubicBezTo>
                    <a:pt x="-1834" y="4028"/>
                    <a:pt x="452" y="8323"/>
                    <a:pt x="4548" y="98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6856189" y="4615529"/>
              <a:ext cx="21266" cy="34765"/>
            </a:xfrm>
            <a:custGeom>
              <a:avLst/>
              <a:gdLst/>
              <a:ahLst/>
              <a:cxnLst/>
              <a:rect l="l" t="t" r="r" b="b"/>
              <a:pathLst>
                <a:path w="21266" h="34765" extrusionOk="0">
                  <a:moveTo>
                    <a:pt x="7857" y="25591"/>
                  </a:moveTo>
                  <a:cubicBezTo>
                    <a:pt x="-2429" y="18448"/>
                    <a:pt x="12429" y="15210"/>
                    <a:pt x="14525" y="26449"/>
                  </a:cubicBezTo>
                  <a:cubicBezTo>
                    <a:pt x="25002" y="9209"/>
                    <a:pt x="20145" y="7399"/>
                    <a:pt x="6142" y="-221"/>
                  </a:cubicBezTo>
                  <a:cubicBezTo>
                    <a:pt x="6619" y="8466"/>
                    <a:pt x="4047" y="17038"/>
                    <a:pt x="-1097" y="24068"/>
                  </a:cubicBezTo>
                  <a:cubicBezTo>
                    <a:pt x="1380" y="28106"/>
                    <a:pt x="4619" y="31659"/>
                    <a:pt x="8428" y="34545"/>
                  </a:cubicBezTo>
                  <a:cubicBezTo>
                    <a:pt x="10525" y="31850"/>
                    <a:pt x="10239" y="28002"/>
                    <a:pt x="7857" y="25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6287953" y="3226212"/>
              <a:ext cx="14994" cy="37814"/>
            </a:xfrm>
            <a:custGeom>
              <a:avLst/>
              <a:gdLst/>
              <a:ahLst/>
              <a:cxnLst/>
              <a:rect l="l" t="t" r="r" b="b"/>
              <a:pathLst>
                <a:path w="14994" h="37814" extrusionOk="0">
                  <a:moveTo>
                    <a:pt x="10404" y="25306"/>
                  </a:moveTo>
                  <a:cubicBezTo>
                    <a:pt x="2594" y="18829"/>
                    <a:pt x="11833" y="7399"/>
                    <a:pt x="4117" y="-221"/>
                  </a:cubicBezTo>
                  <a:lnTo>
                    <a:pt x="2212" y="-221"/>
                  </a:lnTo>
                  <a:cubicBezTo>
                    <a:pt x="-4836" y="10542"/>
                    <a:pt x="1451" y="20448"/>
                    <a:pt x="2212" y="31783"/>
                  </a:cubicBezTo>
                  <a:lnTo>
                    <a:pt x="11737" y="37593"/>
                  </a:lnTo>
                  <a:cubicBezTo>
                    <a:pt x="14785" y="34269"/>
                    <a:pt x="14594" y="29087"/>
                    <a:pt x="11260" y="26020"/>
                  </a:cubicBezTo>
                  <a:cubicBezTo>
                    <a:pt x="10976" y="25763"/>
                    <a:pt x="10690" y="25525"/>
                    <a:pt x="10404" y="25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5213848" y="2299334"/>
              <a:ext cx="20212" cy="26045"/>
            </a:xfrm>
            <a:custGeom>
              <a:avLst/>
              <a:gdLst/>
              <a:ahLst/>
              <a:cxnLst/>
              <a:rect l="l" t="t" r="r" b="b"/>
              <a:pathLst>
                <a:path w="20212" h="26045" extrusionOk="0">
                  <a:moveTo>
                    <a:pt x="18186" y="3970"/>
                  </a:moveTo>
                  <a:lnTo>
                    <a:pt x="18186" y="3970"/>
                  </a:lnTo>
                  <a:lnTo>
                    <a:pt x="468" y="-221"/>
                  </a:lnTo>
                  <a:cubicBezTo>
                    <a:pt x="-7818" y="15114"/>
                    <a:pt x="20090" y="9304"/>
                    <a:pt x="7993" y="23973"/>
                  </a:cubicBezTo>
                  <a:cubicBezTo>
                    <a:pt x="10565" y="25373"/>
                    <a:pt x="13423" y="26001"/>
                    <a:pt x="16280" y="25782"/>
                  </a:cubicBezTo>
                  <a:cubicBezTo>
                    <a:pt x="19233" y="18905"/>
                    <a:pt x="19900" y="11257"/>
                    <a:pt x="18186" y="39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5817298" y="2169794"/>
              <a:ext cx="30670" cy="38100"/>
            </a:xfrm>
            <a:custGeom>
              <a:avLst/>
              <a:gdLst/>
              <a:ahLst/>
              <a:cxnLst/>
              <a:rect l="l" t="t" r="r" b="b"/>
              <a:pathLst>
                <a:path w="30670" h="38100" extrusionOk="0">
                  <a:moveTo>
                    <a:pt x="-1097" y="3208"/>
                  </a:moveTo>
                  <a:cubicBezTo>
                    <a:pt x="5095" y="11781"/>
                    <a:pt x="26240" y="22258"/>
                    <a:pt x="17477" y="33879"/>
                  </a:cubicBezTo>
                  <a:lnTo>
                    <a:pt x="17477" y="37879"/>
                  </a:lnTo>
                  <a:cubicBezTo>
                    <a:pt x="21287" y="35593"/>
                    <a:pt x="25954" y="38641"/>
                    <a:pt x="29574" y="35784"/>
                  </a:cubicBezTo>
                  <a:cubicBezTo>
                    <a:pt x="24050" y="22830"/>
                    <a:pt x="16620" y="10714"/>
                    <a:pt x="7762" y="-221"/>
                  </a:cubicBezTo>
                  <a:cubicBezTo>
                    <a:pt x="6047" y="3589"/>
                    <a:pt x="1475" y="-602"/>
                    <a:pt x="-1097" y="3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6398609" y="3309556"/>
              <a:ext cx="21316" cy="26098"/>
            </a:xfrm>
            <a:custGeom>
              <a:avLst/>
              <a:gdLst/>
              <a:ahLst/>
              <a:cxnLst/>
              <a:rect l="l" t="t" r="r" b="b"/>
              <a:pathLst>
                <a:path w="21316" h="26098" extrusionOk="0">
                  <a:moveTo>
                    <a:pt x="16906" y="7780"/>
                  </a:moveTo>
                  <a:cubicBezTo>
                    <a:pt x="11953" y="16638"/>
                    <a:pt x="6427" y="3494"/>
                    <a:pt x="2998" y="-221"/>
                  </a:cubicBezTo>
                  <a:cubicBezTo>
                    <a:pt x="-621" y="3875"/>
                    <a:pt x="4046" y="10257"/>
                    <a:pt x="-1097" y="13781"/>
                  </a:cubicBezTo>
                  <a:cubicBezTo>
                    <a:pt x="2332" y="18981"/>
                    <a:pt x="7095" y="23163"/>
                    <a:pt x="12714" y="25878"/>
                  </a:cubicBezTo>
                  <a:cubicBezTo>
                    <a:pt x="24906" y="22353"/>
                    <a:pt x="19096" y="15019"/>
                    <a:pt x="16906" y="7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5451919" y="2019300"/>
              <a:ext cx="14001" cy="53339"/>
            </a:xfrm>
            <a:custGeom>
              <a:avLst/>
              <a:gdLst/>
              <a:ahLst/>
              <a:cxnLst/>
              <a:rect l="l" t="t" r="r" b="b"/>
              <a:pathLst>
                <a:path w="14001" h="53339" extrusionOk="0">
                  <a:moveTo>
                    <a:pt x="5952" y="8352"/>
                  </a:moveTo>
                  <a:cubicBezTo>
                    <a:pt x="5570" y="15848"/>
                    <a:pt x="3094" y="23087"/>
                    <a:pt x="-1097" y="29306"/>
                  </a:cubicBezTo>
                  <a:cubicBezTo>
                    <a:pt x="903" y="37308"/>
                    <a:pt x="2903" y="45213"/>
                    <a:pt x="4999" y="53119"/>
                  </a:cubicBezTo>
                  <a:cubicBezTo>
                    <a:pt x="6713" y="36441"/>
                    <a:pt x="9381" y="19877"/>
                    <a:pt x="12905" y="3494"/>
                  </a:cubicBezTo>
                  <a:cubicBezTo>
                    <a:pt x="12143" y="2256"/>
                    <a:pt x="11381" y="1017"/>
                    <a:pt x="10714" y="-221"/>
                  </a:cubicBezTo>
                  <a:cubicBezTo>
                    <a:pt x="6047" y="922"/>
                    <a:pt x="6333" y="4732"/>
                    <a:pt x="5952" y="8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160326" y="3591818"/>
              <a:ext cx="42068" cy="30287"/>
            </a:xfrm>
            <a:custGeom>
              <a:avLst/>
              <a:gdLst/>
              <a:ahLst/>
              <a:cxnLst/>
              <a:rect l="l" t="t" r="r" b="b"/>
              <a:pathLst>
                <a:path w="42068" h="30287" extrusionOk="0">
                  <a:moveTo>
                    <a:pt x="31636" y="5743"/>
                  </a:moveTo>
                  <a:cubicBezTo>
                    <a:pt x="23922" y="23745"/>
                    <a:pt x="15063" y="9553"/>
                    <a:pt x="3061" y="8124"/>
                  </a:cubicBezTo>
                  <a:cubicBezTo>
                    <a:pt x="-6464" y="15649"/>
                    <a:pt x="2204" y="21459"/>
                    <a:pt x="10777" y="21840"/>
                  </a:cubicBezTo>
                  <a:cubicBezTo>
                    <a:pt x="7444" y="21421"/>
                    <a:pt x="4109" y="22088"/>
                    <a:pt x="1252" y="23745"/>
                  </a:cubicBezTo>
                  <a:lnTo>
                    <a:pt x="1252" y="23745"/>
                  </a:lnTo>
                  <a:cubicBezTo>
                    <a:pt x="1252" y="24507"/>
                    <a:pt x="1252" y="25269"/>
                    <a:pt x="1252" y="26031"/>
                  </a:cubicBezTo>
                  <a:cubicBezTo>
                    <a:pt x="5538" y="24222"/>
                    <a:pt x="5347" y="31080"/>
                    <a:pt x="9825" y="29937"/>
                  </a:cubicBezTo>
                  <a:cubicBezTo>
                    <a:pt x="9825" y="27365"/>
                    <a:pt x="10586" y="24603"/>
                    <a:pt x="10968" y="21840"/>
                  </a:cubicBezTo>
                  <a:lnTo>
                    <a:pt x="10968" y="21840"/>
                  </a:lnTo>
                  <a:cubicBezTo>
                    <a:pt x="24874" y="18507"/>
                    <a:pt x="38591" y="17364"/>
                    <a:pt x="40972" y="123"/>
                  </a:cubicBezTo>
                  <a:cubicBezTo>
                    <a:pt x="35351" y="-1305"/>
                    <a:pt x="33733" y="1933"/>
                    <a:pt x="31636" y="5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6470046" y="3347466"/>
              <a:ext cx="9525" cy="95"/>
            </a:xfrm>
            <a:custGeom>
              <a:avLst/>
              <a:gdLst/>
              <a:ahLst/>
              <a:cxnLst/>
              <a:rect l="l" t="t" r="r" b="b"/>
              <a:pathLst>
                <a:path w="9525" h="95" extrusionOk="0">
                  <a:moveTo>
                    <a:pt x="0" y="95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6470046" y="334756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463394" y="3347561"/>
              <a:ext cx="18749" cy="35623"/>
            </a:xfrm>
            <a:custGeom>
              <a:avLst/>
              <a:gdLst/>
              <a:ahLst/>
              <a:cxnLst/>
              <a:rect l="l" t="t" r="r" b="b"/>
              <a:pathLst>
                <a:path w="18749" h="35623" extrusionOk="0">
                  <a:moveTo>
                    <a:pt x="17653" y="13495"/>
                  </a:moveTo>
                  <a:cubicBezTo>
                    <a:pt x="-3873" y="30926"/>
                    <a:pt x="7175" y="15590"/>
                    <a:pt x="5556" y="-221"/>
                  </a:cubicBezTo>
                  <a:cubicBezTo>
                    <a:pt x="-3969" y="7399"/>
                    <a:pt x="-2635" y="25877"/>
                    <a:pt x="5556" y="35402"/>
                  </a:cubicBezTo>
                  <a:lnTo>
                    <a:pt x="7461" y="35402"/>
                  </a:lnTo>
                  <a:cubicBezTo>
                    <a:pt x="12223" y="28868"/>
                    <a:pt x="15462" y="21353"/>
                    <a:pt x="16986" y="13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5611272" y="2255805"/>
              <a:ext cx="17578" cy="34147"/>
            </a:xfrm>
            <a:custGeom>
              <a:avLst/>
              <a:gdLst/>
              <a:ahLst/>
              <a:cxnLst/>
              <a:rect l="l" t="t" r="r" b="b"/>
              <a:pathLst>
                <a:path w="17578" h="34147" extrusionOk="0">
                  <a:moveTo>
                    <a:pt x="11953" y="33688"/>
                  </a:moveTo>
                  <a:cubicBezTo>
                    <a:pt x="27192" y="19305"/>
                    <a:pt x="-1287" y="21972"/>
                    <a:pt x="3189" y="8542"/>
                  </a:cubicBezTo>
                  <a:cubicBezTo>
                    <a:pt x="3189" y="5018"/>
                    <a:pt x="5381" y="160"/>
                    <a:pt x="-1097" y="-221"/>
                  </a:cubicBezTo>
                  <a:cubicBezTo>
                    <a:pt x="-1097" y="8256"/>
                    <a:pt x="-1097" y="16829"/>
                    <a:pt x="-1097" y="25401"/>
                  </a:cubicBezTo>
                  <a:cubicBezTo>
                    <a:pt x="4999" y="26449"/>
                    <a:pt x="5666" y="35498"/>
                    <a:pt x="11953" y="336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5338085" y="2478595"/>
              <a:ext cx="15888" cy="41528"/>
            </a:xfrm>
            <a:custGeom>
              <a:avLst/>
              <a:gdLst/>
              <a:ahLst/>
              <a:cxnLst/>
              <a:rect l="l" t="t" r="r" b="b"/>
              <a:pathLst>
                <a:path w="15888" h="41528" extrusionOk="0">
                  <a:moveTo>
                    <a:pt x="14439" y="30640"/>
                  </a:moveTo>
                  <a:cubicBezTo>
                    <a:pt x="14439" y="28926"/>
                    <a:pt x="13011" y="27878"/>
                    <a:pt x="10819" y="28544"/>
                  </a:cubicBezTo>
                  <a:cubicBezTo>
                    <a:pt x="-2230" y="32450"/>
                    <a:pt x="9581" y="17400"/>
                    <a:pt x="7390" y="11495"/>
                  </a:cubicBezTo>
                  <a:cubicBezTo>
                    <a:pt x="3104" y="8923"/>
                    <a:pt x="6819" y="4160"/>
                    <a:pt x="4629" y="-221"/>
                  </a:cubicBezTo>
                  <a:cubicBezTo>
                    <a:pt x="151" y="8399"/>
                    <a:pt x="-1753" y="18115"/>
                    <a:pt x="-896" y="27783"/>
                  </a:cubicBezTo>
                  <a:lnTo>
                    <a:pt x="9391" y="41308"/>
                  </a:lnTo>
                  <a:cubicBezTo>
                    <a:pt x="13582" y="39555"/>
                    <a:pt x="15677" y="34964"/>
                    <a:pt x="14439" y="306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5797867" y="3598068"/>
              <a:ext cx="13349" cy="33025"/>
            </a:xfrm>
            <a:custGeom>
              <a:avLst/>
              <a:gdLst/>
              <a:ahLst/>
              <a:cxnLst/>
              <a:rect l="l" t="t" r="r" b="b"/>
              <a:pathLst>
                <a:path w="13349" h="33025" extrusionOk="0">
                  <a:moveTo>
                    <a:pt x="10905" y="25306"/>
                  </a:moveTo>
                  <a:cubicBezTo>
                    <a:pt x="10048" y="16448"/>
                    <a:pt x="17287" y="2732"/>
                    <a:pt x="4999" y="-221"/>
                  </a:cubicBezTo>
                  <a:lnTo>
                    <a:pt x="4999" y="-221"/>
                  </a:lnTo>
                  <a:cubicBezTo>
                    <a:pt x="-1668" y="7209"/>
                    <a:pt x="10905" y="18258"/>
                    <a:pt x="-1097" y="23592"/>
                  </a:cubicBezTo>
                  <a:cubicBezTo>
                    <a:pt x="237" y="32259"/>
                    <a:pt x="11286" y="38260"/>
                    <a:pt x="10905" y="25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6224587" y="3373183"/>
              <a:ext cx="12787" cy="43910"/>
            </a:xfrm>
            <a:custGeom>
              <a:avLst/>
              <a:gdLst/>
              <a:ahLst/>
              <a:cxnLst/>
              <a:rect l="l" t="t" r="r" b="b"/>
              <a:pathLst>
                <a:path w="12787" h="43910" extrusionOk="0">
                  <a:moveTo>
                    <a:pt x="10048" y="28354"/>
                  </a:moveTo>
                  <a:cubicBezTo>
                    <a:pt x="-1669" y="20830"/>
                    <a:pt x="12523" y="8066"/>
                    <a:pt x="1951" y="541"/>
                  </a:cubicBezTo>
                  <a:cubicBezTo>
                    <a:pt x="-1764" y="3875"/>
                    <a:pt x="428" y="7971"/>
                    <a:pt x="-144" y="11781"/>
                  </a:cubicBezTo>
                  <a:cubicBezTo>
                    <a:pt x="-715" y="12571"/>
                    <a:pt x="-1001" y="13495"/>
                    <a:pt x="-1097" y="14448"/>
                  </a:cubicBezTo>
                  <a:lnTo>
                    <a:pt x="-144" y="11781"/>
                  </a:lnTo>
                  <a:cubicBezTo>
                    <a:pt x="-3383" y="22830"/>
                    <a:pt x="5380" y="31402"/>
                    <a:pt x="5856" y="41689"/>
                  </a:cubicBezTo>
                  <a:lnTo>
                    <a:pt x="9762" y="43689"/>
                  </a:lnTo>
                  <a:lnTo>
                    <a:pt x="9762" y="43689"/>
                  </a:lnTo>
                  <a:cubicBezTo>
                    <a:pt x="12334" y="29173"/>
                    <a:pt x="12334" y="14295"/>
                    <a:pt x="9762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6317170" y="3240214"/>
              <a:ext cx="15136" cy="37623"/>
            </a:xfrm>
            <a:custGeom>
              <a:avLst/>
              <a:gdLst/>
              <a:ahLst/>
              <a:cxnLst/>
              <a:rect l="l" t="t" r="r" b="b"/>
              <a:pathLst>
                <a:path w="15136" h="37623" extrusionOk="0">
                  <a:moveTo>
                    <a:pt x="9762" y="30735"/>
                  </a:moveTo>
                  <a:cubicBezTo>
                    <a:pt x="12809" y="21210"/>
                    <a:pt x="19287" y="12257"/>
                    <a:pt x="5952" y="5304"/>
                  </a:cubicBezTo>
                  <a:cubicBezTo>
                    <a:pt x="4904" y="4827"/>
                    <a:pt x="5286" y="1684"/>
                    <a:pt x="4999" y="-221"/>
                  </a:cubicBezTo>
                  <a:lnTo>
                    <a:pt x="3095" y="-221"/>
                  </a:lnTo>
                  <a:cubicBezTo>
                    <a:pt x="-49" y="16257"/>
                    <a:pt x="15097" y="11400"/>
                    <a:pt x="-1097" y="25592"/>
                  </a:cubicBezTo>
                  <a:lnTo>
                    <a:pt x="-1097" y="25592"/>
                  </a:lnTo>
                  <a:cubicBezTo>
                    <a:pt x="-1097" y="27497"/>
                    <a:pt x="-1097" y="29402"/>
                    <a:pt x="-620" y="31402"/>
                  </a:cubicBezTo>
                  <a:cubicBezTo>
                    <a:pt x="2714" y="34336"/>
                    <a:pt x="6715" y="36403"/>
                    <a:pt x="11000" y="37403"/>
                  </a:cubicBezTo>
                  <a:cubicBezTo>
                    <a:pt x="10239" y="35117"/>
                    <a:pt x="8810" y="32640"/>
                    <a:pt x="9762" y="307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5078063" y="2245466"/>
              <a:ext cx="22887" cy="25960"/>
            </a:xfrm>
            <a:custGeom>
              <a:avLst/>
              <a:gdLst/>
              <a:ahLst/>
              <a:cxnLst/>
              <a:rect l="l" t="t" r="r" b="b"/>
              <a:pathLst>
                <a:path w="22887" h="25960" extrusionOk="0">
                  <a:moveTo>
                    <a:pt x="18906" y="3737"/>
                  </a:moveTo>
                  <a:cubicBezTo>
                    <a:pt x="11953" y="3737"/>
                    <a:pt x="19382" y="13262"/>
                    <a:pt x="13666" y="14500"/>
                  </a:cubicBezTo>
                  <a:cubicBezTo>
                    <a:pt x="11096" y="14500"/>
                    <a:pt x="10238" y="11738"/>
                    <a:pt x="8333" y="10595"/>
                  </a:cubicBezTo>
                  <a:cubicBezTo>
                    <a:pt x="4141" y="7832"/>
                    <a:pt x="6999" y="-1502"/>
                    <a:pt x="617" y="-73"/>
                  </a:cubicBezTo>
                  <a:cubicBezTo>
                    <a:pt x="-3859" y="974"/>
                    <a:pt x="3380" y="8309"/>
                    <a:pt x="-1097" y="12024"/>
                  </a:cubicBezTo>
                  <a:lnTo>
                    <a:pt x="19001" y="25740"/>
                  </a:lnTo>
                  <a:cubicBezTo>
                    <a:pt x="20144" y="20215"/>
                    <a:pt x="24716" y="6308"/>
                    <a:pt x="18906" y="37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6663153" y="4676108"/>
              <a:ext cx="12324" cy="38195"/>
            </a:xfrm>
            <a:custGeom>
              <a:avLst/>
              <a:gdLst/>
              <a:ahLst/>
              <a:cxnLst/>
              <a:rect l="l" t="t" r="r" b="b"/>
              <a:pathLst>
                <a:path w="12324" h="38195" extrusionOk="0">
                  <a:moveTo>
                    <a:pt x="9251" y="20067"/>
                  </a:moveTo>
                  <a:cubicBezTo>
                    <a:pt x="7631" y="16858"/>
                    <a:pt x="7631" y="13086"/>
                    <a:pt x="9251" y="9876"/>
                  </a:cubicBezTo>
                  <a:cubicBezTo>
                    <a:pt x="8679" y="4828"/>
                    <a:pt x="6774" y="827"/>
                    <a:pt x="1250" y="-221"/>
                  </a:cubicBezTo>
                  <a:cubicBezTo>
                    <a:pt x="-7323" y="13019"/>
                    <a:pt x="10775" y="24068"/>
                    <a:pt x="5154" y="35784"/>
                  </a:cubicBezTo>
                  <a:lnTo>
                    <a:pt x="9060" y="37974"/>
                  </a:lnTo>
                  <a:lnTo>
                    <a:pt x="9060" y="37974"/>
                  </a:lnTo>
                  <a:cubicBezTo>
                    <a:pt x="11918" y="32354"/>
                    <a:pt x="11918" y="25744"/>
                    <a:pt x="9251" y="200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6225476" y="3204495"/>
              <a:ext cx="23113" cy="19335"/>
            </a:xfrm>
            <a:custGeom>
              <a:avLst/>
              <a:gdLst/>
              <a:ahLst/>
              <a:cxnLst/>
              <a:rect l="l" t="t" r="r" b="b"/>
              <a:pathLst>
                <a:path w="23113" h="19335" extrusionOk="0">
                  <a:moveTo>
                    <a:pt x="-366" y="14543"/>
                  </a:moveTo>
                  <a:cubicBezTo>
                    <a:pt x="19446" y="-3174"/>
                    <a:pt x="9159" y="18734"/>
                    <a:pt x="18684" y="19115"/>
                  </a:cubicBezTo>
                  <a:cubicBezTo>
                    <a:pt x="24970" y="17019"/>
                    <a:pt x="20398" y="8828"/>
                    <a:pt x="20589" y="3970"/>
                  </a:cubicBezTo>
                  <a:cubicBezTo>
                    <a:pt x="15636" y="1770"/>
                    <a:pt x="10396" y="351"/>
                    <a:pt x="4968" y="-221"/>
                  </a:cubicBezTo>
                  <a:cubicBezTo>
                    <a:pt x="3539" y="4542"/>
                    <a:pt x="-3319" y="7113"/>
                    <a:pt x="-366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6697008" y="4216431"/>
              <a:ext cx="19736" cy="30003"/>
            </a:xfrm>
            <a:custGeom>
              <a:avLst/>
              <a:gdLst/>
              <a:ahLst/>
              <a:cxnLst/>
              <a:rect l="l" t="t" r="r" b="b"/>
              <a:pathLst>
                <a:path w="19736" h="30003" extrusionOk="0">
                  <a:moveTo>
                    <a:pt x="65" y="15781"/>
                  </a:moveTo>
                  <a:cubicBezTo>
                    <a:pt x="2065" y="13019"/>
                    <a:pt x="1971" y="7304"/>
                    <a:pt x="6257" y="8256"/>
                  </a:cubicBezTo>
                  <a:cubicBezTo>
                    <a:pt x="13496" y="12733"/>
                    <a:pt x="2733" y="29307"/>
                    <a:pt x="16734" y="29783"/>
                  </a:cubicBezTo>
                  <a:lnTo>
                    <a:pt x="18640" y="29783"/>
                  </a:lnTo>
                  <a:cubicBezTo>
                    <a:pt x="18640" y="19782"/>
                    <a:pt x="9686" y="10733"/>
                    <a:pt x="14734" y="-221"/>
                  </a:cubicBezTo>
                  <a:cubicBezTo>
                    <a:pt x="11686" y="3122"/>
                    <a:pt x="6543" y="3351"/>
                    <a:pt x="3208" y="303"/>
                  </a:cubicBezTo>
                  <a:cubicBezTo>
                    <a:pt x="3019" y="141"/>
                    <a:pt x="2828" y="-40"/>
                    <a:pt x="2637" y="-221"/>
                  </a:cubicBezTo>
                  <a:cubicBezTo>
                    <a:pt x="-30" y="5275"/>
                    <a:pt x="-1268" y="11314"/>
                    <a:pt x="-1078" y="17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6424250" y="3326442"/>
              <a:ext cx="16522" cy="23189"/>
            </a:xfrm>
            <a:custGeom>
              <a:avLst/>
              <a:gdLst/>
              <a:ahLst/>
              <a:cxnLst/>
              <a:rect l="l" t="t" r="r" b="b"/>
              <a:pathLst>
                <a:path w="16522" h="23189" extrusionOk="0">
                  <a:moveTo>
                    <a:pt x="9077" y="13755"/>
                  </a:moveTo>
                  <a:cubicBezTo>
                    <a:pt x="7743" y="10897"/>
                    <a:pt x="9077" y="9564"/>
                    <a:pt x="12029" y="8516"/>
                  </a:cubicBezTo>
                  <a:cubicBezTo>
                    <a:pt x="19649" y="6230"/>
                    <a:pt x="12886" y="-3009"/>
                    <a:pt x="6980" y="610"/>
                  </a:cubicBezTo>
                  <a:cubicBezTo>
                    <a:pt x="-11593" y="6134"/>
                    <a:pt x="7457" y="38519"/>
                    <a:pt x="9077" y="137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6598812" y="3567684"/>
              <a:ext cx="11322" cy="35502"/>
            </a:xfrm>
            <a:custGeom>
              <a:avLst/>
              <a:gdLst/>
              <a:ahLst/>
              <a:cxnLst/>
              <a:rect l="l" t="t" r="r" b="b"/>
              <a:pathLst>
                <a:path w="11322" h="35502" extrusionOk="0">
                  <a:moveTo>
                    <a:pt x="3488" y="8256"/>
                  </a:moveTo>
                  <a:lnTo>
                    <a:pt x="3488" y="22163"/>
                  </a:lnTo>
                  <a:cubicBezTo>
                    <a:pt x="-227" y="23572"/>
                    <a:pt x="-2037" y="27697"/>
                    <a:pt x="-608" y="31383"/>
                  </a:cubicBezTo>
                  <a:cubicBezTo>
                    <a:pt x="-608" y="31488"/>
                    <a:pt x="-513" y="31593"/>
                    <a:pt x="-513" y="31688"/>
                  </a:cubicBezTo>
                  <a:cubicBezTo>
                    <a:pt x="9869" y="47690"/>
                    <a:pt x="14251" y="5399"/>
                    <a:pt x="5678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6221654" y="3432905"/>
              <a:ext cx="14097" cy="33908"/>
            </a:xfrm>
            <a:custGeom>
              <a:avLst/>
              <a:gdLst/>
              <a:ahLst/>
              <a:cxnLst/>
              <a:rect l="l" t="t" r="r" b="b"/>
              <a:pathLst>
                <a:path w="14097" h="33908" extrusionOk="0">
                  <a:moveTo>
                    <a:pt x="3550" y="13876"/>
                  </a:moveTo>
                  <a:cubicBezTo>
                    <a:pt x="-7879" y="16924"/>
                    <a:pt x="5170" y="27306"/>
                    <a:pt x="6790" y="33688"/>
                  </a:cubicBezTo>
                  <a:cubicBezTo>
                    <a:pt x="16315" y="24163"/>
                    <a:pt x="11837" y="11400"/>
                    <a:pt x="12600" y="-221"/>
                  </a:cubicBezTo>
                  <a:cubicBezTo>
                    <a:pt x="7074" y="2827"/>
                    <a:pt x="11075" y="11876"/>
                    <a:pt x="3550" y="138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6530400" y="4094130"/>
              <a:ext cx="17084" cy="40957"/>
            </a:xfrm>
            <a:custGeom>
              <a:avLst/>
              <a:gdLst/>
              <a:ahLst/>
              <a:cxnLst/>
              <a:rect l="l" t="t" r="r" b="b"/>
              <a:pathLst>
                <a:path w="17084" h="40957" extrusionOk="0">
                  <a:moveTo>
                    <a:pt x="4843" y="-221"/>
                  </a:moveTo>
                  <a:cubicBezTo>
                    <a:pt x="-2205" y="2922"/>
                    <a:pt x="-2110" y="7875"/>
                    <a:pt x="653" y="11495"/>
                  </a:cubicBezTo>
                  <a:cubicBezTo>
                    <a:pt x="7511" y="20544"/>
                    <a:pt x="6082" y="30545"/>
                    <a:pt x="6463" y="40737"/>
                  </a:cubicBezTo>
                  <a:lnTo>
                    <a:pt x="15988" y="14733"/>
                  </a:lnTo>
                  <a:cubicBezTo>
                    <a:pt x="7225" y="14448"/>
                    <a:pt x="3510" y="9399"/>
                    <a:pt x="484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7119282" y="4872704"/>
              <a:ext cx="12847" cy="30098"/>
            </a:xfrm>
            <a:custGeom>
              <a:avLst/>
              <a:gdLst/>
              <a:ahLst/>
              <a:cxnLst/>
              <a:rect l="l" t="t" r="r" b="b"/>
              <a:pathLst>
                <a:path w="12847" h="30098" extrusionOk="0">
                  <a:moveTo>
                    <a:pt x="-60" y="25687"/>
                  </a:moveTo>
                  <a:lnTo>
                    <a:pt x="-60" y="25687"/>
                  </a:lnTo>
                  <a:lnTo>
                    <a:pt x="2225" y="29878"/>
                  </a:lnTo>
                  <a:cubicBezTo>
                    <a:pt x="10892" y="28830"/>
                    <a:pt x="11083" y="21972"/>
                    <a:pt x="11750" y="15686"/>
                  </a:cubicBezTo>
                  <a:cubicBezTo>
                    <a:pt x="8511" y="9942"/>
                    <a:pt x="4511" y="4599"/>
                    <a:pt x="34" y="-221"/>
                  </a:cubicBezTo>
                  <a:cubicBezTo>
                    <a:pt x="-3109" y="8351"/>
                    <a:pt x="1463" y="17019"/>
                    <a:pt x="-60" y="256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7140321" y="4896707"/>
              <a:ext cx="22002" cy="33527"/>
            </a:xfrm>
            <a:custGeom>
              <a:avLst/>
              <a:gdLst/>
              <a:ahLst/>
              <a:cxnLst/>
              <a:rect l="l" t="t" r="r" b="b"/>
              <a:pathLst>
                <a:path w="22002" h="33527" extrusionOk="0">
                  <a:moveTo>
                    <a:pt x="20906" y="25401"/>
                  </a:moveTo>
                  <a:cubicBezTo>
                    <a:pt x="14334" y="16238"/>
                    <a:pt x="6999" y="7665"/>
                    <a:pt x="-1097" y="-221"/>
                  </a:cubicBezTo>
                  <a:cubicBezTo>
                    <a:pt x="1475" y="11647"/>
                    <a:pt x="6142" y="22982"/>
                    <a:pt x="12523" y="33307"/>
                  </a:cubicBezTo>
                  <a:cubicBezTo>
                    <a:pt x="10524" y="24448"/>
                    <a:pt x="14429" y="23115"/>
                    <a:pt x="20906" y="25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5063028" y="2213800"/>
              <a:ext cx="19225" cy="26574"/>
            </a:xfrm>
            <a:custGeom>
              <a:avLst/>
              <a:gdLst/>
              <a:ahLst/>
              <a:cxnLst/>
              <a:rect l="l" t="t" r="r" b="b"/>
              <a:pathLst>
                <a:path w="19225" h="26574" extrusionOk="0">
                  <a:moveTo>
                    <a:pt x="1460" y="9780"/>
                  </a:moveTo>
                  <a:cubicBezTo>
                    <a:pt x="7842" y="13686"/>
                    <a:pt x="6318" y="25497"/>
                    <a:pt x="13748" y="26354"/>
                  </a:cubicBezTo>
                  <a:cubicBezTo>
                    <a:pt x="18510" y="25687"/>
                    <a:pt x="17558" y="21020"/>
                    <a:pt x="18129" y="17591"/>
                  </a:cubicBezTo>
                  <a:lnTo>
                    <a:pt x="126" y="-221"/>
                  </a:lnTo>
                  <a:cubicBezTo>
                    <a:pt x="-2349" y="3494"/>
                    <a:pt x="-635" y="6732"/>
                    <a:pt x="1460" y="9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5243131" y="2315416"/>
              <a:ext cx="14192" cy="33734"/>
            </a:xfrm>
            <a:custGeom>
              <a:avLst/>
              <a:gdLst/>
              <a:ahLst/>
              <a:cxnLst/>
              <a:rect l="l" t="t" r="r" b="b"/>
              <a:pathLst>
                <a:path w="14192" h="33734" extrusionOk="0">
                  <a:moveTo>
                    <a:pt x="13096" y="7796"/>
                  </a:moveTo>
                  <a:cubicBezTo>
                    <a:pt x="13096" y="1033"/>
                    <a:pt x="8048" y="-395"/>
                    <a:pt x="4238" y="-205"/>
                  </a:cubicBezTo>
                  <a:cubicBezTo>
                    <a:pt x="-2715" y="652"/>
                    <a:pt x="9000" y="11606"/>
                    <a:pt x="-1097" y="11701"/>
                  </a:cubicBezTo>
                  <a:cubicBezTo>
                    <a:pt x="8428" y="15797"/>
                    <a:pt x="8428" y="26370"/>
                    <a:pt x="12811" y="33514"/>
                  </a:cubicBezTo>
                  <a:cubicBezTo>
                    <a:pt x="12811" y="24941"/>
                    <a:pt x="12620" y="16369"/>
                    <a:pt x="13096" y="77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6036712" y="3733692"/>
              <a:ext cx="13165" cy="25443"/>
            </a:xfrm>
            <a:custGeom>
              <a:avLst/>
              <a:gdLst/>
              <a:ahLst/>
              <a:cxnLst/>
              <a:rect l="l" t="t" r="r" b="b"/>
              <a:pathLst>
                <a:path w="13165" h="25443" extrusionOk="0">
                  <a:moveTo>
                    <a:pt x="10948" y="5887"/>
                  </a:moveTo>
                  <a:cubicBezTo>
                    <a:pt x="14757" y="362"/>
                    <a:pt x="7899" y="-2781"/>
                    <a:pt x="4661" y="2458"/>
                  </a:cubicBezTo>
                  <a:cubicBezTo>
                    <a:pt x="-2959" y="8649"/>
                    <a:pt x="-674" y="17317"/>
                    <a:pt x="-1054" y="25223"/>
                  </a:cubicBezTo>
                  <a:lnTo>
                    <a:pt x="8471" y="21318"/>
                  </a:lnTo>
                  <a:cubicBezTo>
                    <a:pt x="7994" y="16050"/>
                    <a:pt x="8756" y="10726"/>
                    <a:pt x="10948" y="5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6637791" y="3765042"/>
              <a:ext cx="15736" cy="35909"/>
            </a:xfrm>
            <a:custGeom>
              <a:avLst/>
              <a:gdLst/>
              <a:ahLst/>
              <a:cxnLst/>
              <a:rect l="l" t="t" r="r" b="b"/>
              <a:pathLst>
                <a:path w="15736" h="35909" extrusionOk="0">
                  <a:moveTo>
                    <a:pt x="6514" y="2160"/>
                  </a:moveTo>
                  <a:cubicBezTo>
                    <a:pt x="608" y="-4317"/>
                    <a:pt x="-4344" y="5208"/>
                    <a:pt x="1562" y="9209"/>
                  </a:cubicBezTo>
                  <a:cubicBezTo>
                    <a:pt x="11087" y="15495"/>
                    <a:pt x="12039" y="25877"/>
                    <a:pt x="14134" y="35688"/>
                  </a:cubicBezTo>
                  <a:cubicBezTo>
                    <a:pt x="15182" y="23696"/>
                    <a:pt x="14611" y="11609"/>
                    <a:pt x="12325" y="-221"/>
                  </a:cubicBezTo>
                  <a:cubicBezTo>
                    <a:pt x="10801" y="1684"/>
                    <a:pt x="9276" y="3303"/>
                    <a:pt x="6514" y="21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5134165" y="2280534"/>
              <a:ext cx="25907" cy="22990"/>
            </a:xfrm>
            <a:custGeom>
              <a:avLst/>
              <a:gdLst/>
              <a:ahLst/>
              <a:cxnLst/>
              <a:rect l="l" t="t" r="r" b="b"/>
              <a:pathLst>
                <a:path w="25907" h="22990" extrusionOk="0">
                  <a:moveTo>
                    <a:pt x="21192" y="6577"/>
                  </a:moveTo>
                  <a:cubicBezTo>
                    <a:pt x="21192" y="-9615"/>
                    <a:pt x="5380" y="7816"/>
                    <a:pt x="-1097" y="10768"/>
                  </a:cubicBezTo>
                  <a:cubicBezTo>
                    <a:pt x="1760" y="14293"/>
                    <a:pt x="6618" y="9435"/>
                    <a:pt x="9381" y="13245"/>
                  </a:cubicBezTo>
                  <a:cubicBezTo>
                    <a:pt x="13476" y="17874"/>
                    <a:pt x="18810" y="21189"/>
                    <a:pt x="24811" y="22770"/>
                  </a:cubicBezTo>
                  <a:lnTo>
                    <a:pt x="24811" y="22770"/>
                  </a:lnTo>
                  <a:cubicBezTo>
                    <a:pt x="21764" y="16769"/>
                    <a:pt x="9190" y="13721"/>
                    <a:pt x="21192" y="65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6984777" y="4544663"/>
              <a:ext cx="10001" cy="44100"/>
            </a:xfrm>
            <a:custGeom>
              <a:avLst/>
              <a:gdLst/>
              <a:ahLst/>
              <a:cxnLst/>
              <a:rect l="l" t="t" r="r" b="b"/>
              <a:pathLst>
                <a:path w="10001" h="44100" extrusionOk="0">
                  <a:moveTo>
                    <a:pt x="8905" y="-221"/>
                  </a:moveTo>
                  <a:lnTo>
                    <a:pt x="3000" y="1779"/>
                  </a:lnTo>
                  <a:cubicBezTo>
                    <a:pt x="4333" y="14628"/>
                    <a:pt x="3000" y="27621"/>
                    <a:pt x="-1097" y="39879"/>
                  </a:cubicBezTo>
                  <a:lnTo>
                    <a:pt x="3000" y="43880"/>
                  </a:lnTo>
                  <a:cubicBezTo>
                    <a:pt x="10620" y="29307"/>
                    <a:pt x="7096" y="14828"/>
                    <a:pt x="8905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6680835" y="4700016"/>
              <a:ext cx="18136" cy="20192"/>
            </a:xfrm>
            <a:custGeom>
              <a:avLst/>
              <a:gdLst/>
              <a:ahLst/>
              <a:cxnLst/>
              <a:rect l="l" t="t" r="r" b="b"/>
              <a:pathLst>
                <a:path w="18136" h="20192" extrusionOk="0">
                  <a:moveTo>
                    <a:pt x="17000" y="9304"/>
                  </a:moveTo>
                  <a:cubicBezTo>
                    <a:pt x="15667" y="3742"/>
                    <a:pt x="10714" y="-202"/>
                    <a:pt x="4999" y="-221"/>
                  </a:cubicBezTo>
                  <a:cubicBezTo>
                    <a:pt x="4332" y="3779"/>
                    <a:pt x="8238" y="6542"/>
                    <a:pt x="8428" y="12066"/>
                  </a:cubicBezTo>
                  <a:cubicBezTo>
                    <a:pt x="2523" y="7875"/>
                    <a:pt x="-1097" y="8447"/>
                    <a:pt x="-1097" y="15876"/>
                  </a:cubicBezTo>
                  <a:cubicBezTo>
                    <a:pt x="1094" y="17934"/>
                    <a:pt x="3857" y="19353"/>
                    <a:pt x="6809" y="19972"/>
                  </a:cubicBezTo>
                  <a:cubicBezTo>
                    <a:pt x="11857" y="17686"/>
                    <a:pt x="17572" y="15210"/>
                    <a:pt x="17000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6485668" y="3399282"/>
              <a:ext cx="16239" cy="27812"/>
            </a:xfrm>
            <a:custGeom>
              <a:avLst/>
              <a:gdLst/>
              <a:ahLst/>
              <a:cxnLst/>
              <a:rect l="l" t="t" r="r" b="b"/>
              <a:pathLst>
                <a:path w="16239" h="27812" extrusionOk="0">
                  <a:moveTo>
                    <a:pt x="14809" y="24544"/>
                  </a:moveTo>
                  <a:cubicBezTo>
                    <a:pt x="9476" y="16829"/>
                    <a:pt x="12237" y="7399"/>
                    <a:pt x="7190" y="-221"/>
                  </a:cubicBezTo>
                  <a:cubicBezTo>
                    <a:pt x="-1478" y="-221"/>
                    <a:pt x="4427" y="9304"/>
                    <a:pt x="-1097" y="11590"/>
                  </a:cubicBezTo>
                  <a:lnTo>
                    <a:pt x="-1097" y="11590"/>
                  </a:lnTo>
                  <a:lnTo>
                    <a:pt x="11094" y="27592"/>
                  </a:lnTo>
                  <a:cubicBezTo>
                    <a:pt x="12714" y="27211"/>
                    <a:pt x="16238" y="26449"/>
                    <a:pt x="14809" y="245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6969131" y="4218812"/>
              <a:ext cx="11931" cy="36195"/>
            </a:xfrm>
            <a:custGeom>
              <a:avLst/>
              <a:gdLst/>
              <a:ahLst/>
              <a:cxnLst/>
              <a:rect l="l" t="t" r="r" b="b"/>
              <a:pathLst>
                <a:path w="11931" h="36195" extrusionOk="0">
                  <a:moveTo>
                    <a:pt x="4929" y="17686"/>
                  </a:moveTo>
                  <a:cubicBezTo>
                    <a:pt x="10263" y="21782"/>
                    <a:pt x="-2215" y="33498"/>
                    <a:pt x="6453" y="35974"/>
                  </a:cubicBezTo>
                  <a:cubicBezTo>
                    <a:pt x="13501" y="34450"/>
                    <a:pt x="6453" y="19782"/>
                    <a:pt x="10835" y="13686"/>
                  </a:cubicBezTo>
                  <a:cubicBezTo>
                    <a:pt x="6358" y="10162"/>
                    <a:pt x="7216" y="3494"/>
                    <a:pt x="2833" y="-221"/>
                  </a:cubicBezTo>
                  <a:cubicBezTo>
                    <a:pt x="166" y="6066"/>
                    <a:pt x="-5453" y="12638"/>
                    <a:pt x="4929" y="17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6223743" y="3319748"/>
              <a:ext cx="9583" cy="27566"/>
            </a:xfrm>
            <a:custGeom>
              <a:avLst/>
              <a:gdLst/>
              <a:ahLst/>
              <a:cxnLst/>
              <a:rect l="l" t="t" r="r" b="b"/>
              <a:pathLst>
                <a:path w="9583" h="27566" extrusionOk="0">
                  <a:moveTo>
                    <a:pt x="4415" y="-31"/>
                  </a:moveTo>
                  <a:cubicBezTo>
                    <a:pt x="-5587" y="4065"/>
                    <a:pt x="5844" y="10352"/>
                    <a:pt x="891" y="16924"/>
                  </a:cubicBezTo>
                  <a:cubicBezTo>
                    <a:pt x="-3110" y="25401"/>
                    <a:pt x="-1300" y="27687"/>
                    <a:pt x="8416" y="27306"/>
                  </a:cubicBezTo>
                  <a:cubicBezTo>
                    <a:pt x="8701" y="18096"/>
                    <a:pt x="8130" y="8875"/>
                    <a:pt x="6606" y="-221"/>
                  </a:cubicBezTo>
                  <a:lnTo>
                    <a:pt x="4796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6481382" y="4306347"/>
              <a:ext cx="14140" cy="52006"/>
            </a:xfrm>
            <a:custGeom>
              <a:avLst/>
              <a:gdLst/>
              <a:ahLst/>
              <a:cxnLst/>
              <a:rect l="l" t="t" r="r" b="b"/>
              <a:pathLst>
                <a:path w="14140" h="52006" extrusionOk="0">
                  <a:moveTo>
                    <a:pt x="9665" y="9304"/>
                  </a:moveTo>
                  <a:cubicBezTo>
                    <a:pt x="9665" y="5589"/>
                    <a:pt x="9665" y="1494"/>
                    <a:pt x="5570" y="-221"/>
                  </a:cubicBezTo>
                  <a:cubicBezTo>
                    <a:pt x="4046" y="11305"/>
                    <a:pt x="6808" y="23401"/>
                    <a:pt x="-431" y="33688"/>
                  </a:cubicBezTo>
                  <a:cubicBezTo>
                    <a:pt x="617" y="37593"/>
                    <a:pt x="-3670" y="42261"/>
                    <a:pt x="1569" y="45499"/>
                  </a:cubicBezTo>
                  <a:cubicBezTo>
                    <a:pt x="1569" y="44928"/>
                    <a:pt x="1569" y="44261"/>
                    <a:pt x="1569" y="43689"/>
                  </a:cubicBezTo>
                  <a:cubicBezTo>
                    <a:pt x="7951" y="38260"/>
                    <a:pt x="4998" y="31879"/>
                    <a:pt x="3473" y="25687"/>
                  </a:cubicBezTo>
                  <a:cubicBezTo>
                    <a:pt x="16333" y="31021"/>
                    <a:pt x="10428" y="40927"/>
                    <a:pt x="9284" y="49595"/>
                  </a:cubicBezTo>
                  <a:lnTo>
                    <a:pt x="9284" y="49595"/>
                  </a:lnTo>
                  <a:lnTo>
                    <a:pt x="9284" y="51786"/>
                  </a:lnTo>
                  <a:cubicBezTo>
                    <a:pt x="16047" y="41689"/>
                    <a:pt x="11285" y="30355"/>
                    <a:pt x="12903" y="19687"/>
                  </a:cubicBezTo>
                  <a:cubicBezTo>
                    <a:pt x="9189" y="17210"/>
                    <a:pt x="9856" y="13114"/>
                    <a:pt x="9665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5221413" y="2165984"/>
              <a:ext cx="25777" cy="28003"/>
            </a:xfrm>
            <a:custGeom>
              <a:avLst/>
              <a:gdLst/>
              <a:ahLst/>
              <a:cxnLst/>
              <a:rect l="l" t="t" r="r" b="b"/>
              <a:pathLst>
                <a:path w="25777" h="28003" extrusionOk="0">
                  <a:moveTo>
                    <a:pt x="12715" y="27783"/>
                  </a:moveTo>
                  <a:cubicBezTo>
                    <a:pt x="17287" y="18258"/>
                    <a:pt x="21193" y="16257"/>
                    <a:pt x="24622" y="27783"/>
                  </a:cubicBezTo>
                  <a:cubicBezTo>
                    <a:pt x="24908" y="22372"/>
                    <a:pt x="24145" y="16962"/>
                    <a:pt x="22622" y="11781"/>
                  </a:cubicBezTo>
                  <a:cubicBezTo>
                    <a:pt x="11191" y="18258"/>
                    <a:pt x="6619" y="5875"/>
                    <a:pt x="-1097" y="-221"/>
                  </a:cubicBezTo>
                  <a:lnTo>
                    <a:pt x="-1097" y="-221"/>
                  </a:lnTo>
                  <a:lnTo>
                    <a:pt x="-1097" y="6066"/>
                  </a:lnTo>
                  <a:cubicBezTo>
                    <a:pt x="5381" y="11923"/>
                    <a:pt x="10143" y="19429"/>
                    <a:pt x="12715" y="277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5432257" y="2217525"/>
              <a:ext cx="15201" cy="19801"/>
            </a:xfrm>
            <a:custGeom>
              <a:avLst/>
              <a:gdLst/>
              <a:ahLst/>
              <a:cxnLst/>
              <a:rect l="l" t="t" r="r" b="b"/>
              <a:pathLst>
                <a:path w="15201" h="19801" extrusionOk="0">
                  <a:moveTo>
                    <a:pt x="10279" y="-41"/>
                  </a:moveTo>
                  <a:cubicBezTo>
                    <a:pt x="1516" y="-2136"/>
                    <a:pt x="-7628" y="14723"/>
                    <a:pt x="5421" y="14914"/>
                  </a:cubicBezTo>
                  <a:cubicBezTo>
                    <a:pt x="10088" y="13961"/>
                    <a:pt x="8088" y="18819"/>
                    <a:pt x="10470" y="19581"/>
                  </a:cubicBezTo>
                  <a:cubicBezTo>
                    <a:pt x="12660" y="15009"/>
                    <a:pt x="17518" y="531"/>
                    <a:pt x="10279" y="-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5338741" y="1955577"/>
              <a:ext cx="21547" cy="19621"/>
            </a:xfrm>
            <a:custGeom>
              <a:avLst/>
              <a:gdLst/>
              <a:ahLst/>
              <a:cxnLst/>
              <a:rect l="l" t="t" r="r" b="b"/>
              <a:pathLst>
                <a:path w="21547" h="19621" extrusionOk="0">
                  <a:moveTo>
                    <a:pt x="4639" y="19401"/>
                  </a:moveTo>
                  <a:cubicBezTo>
                    <a:pt x="8163" y="15762"/>
                    <a:pt x="8925" y="10190"/>
                    <a:pt x="6354" y="5780"/>
                  </a:cubicBezTo>
                  <a:cubicBezTo>
                    <a:pt x="12164" y="4922"/>
                    <a:pt x="19117" y="8637"/>
                    <a:pt x="20451" y="-221"/>
                  </a:cubicBezTo>
                  <a:cubicBezTo>
                    <a:pt x="13116" y="-126"/>
                    <a:pt x="5782" y="1227"/>
                    <a:pt x="-1076" y="3780"/>
                  </a:cubicBezTo>
                  <a:cubicBezTo>
                    <a:pt x="-123" y="9304"/>
                    <a:pt x="-3838" y="16448"/>
                    <a:pt x="4639" y="19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5963316" y="3207924"/>
              <a:ext cx="26060" cy="17097"/>
            </a:xfrm>
            <a:custGeom>
              <a:avLst/>
              <a:gdLst/>
              <a:ahLst/>
              <a:cxnLst/>
              <a:rect l="l" t="t" r="r" b="b"/>
              <a:pathLst>
                <a:path w="26060" h="17097" extrusionOk="0">
                  <a:moveTo>
                    <a:pt x="11191" y="13019"/>
                  </a:moveTo>
                  <a:cubicBezTo>
                    <a:pt x="14620" y="7780"/>
                    <a:pt x="26431" y="7209"/>
                    <a:pt x="24812" y="-221"/>
                  </a:cubicBezTo>
                  <a:cubicBezTo>
                    <a:pt x="15858" y="1951"/>
                    <a:pt x="7190" y="5151"/>
                    <a:pt x="-1097" y="9304"/>
                  </a:cubicBezTo>
                  <a:cubicBezTo>
                    <a:pt x="618" y="18067"/>
                    <a:pt x="4524" y="19115"/>
                    <a:pt x="11191" y="13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7111817" y="4868989"/>
              <a:ext cx="8822" cy="29708"/>
            </a:xfrm>
            <a:custGeom>
              <a:avLst/>
              <a:gdLst/>
              <a:ahLst/>
              <a:cxnLst/>
              <a:rect l="l" t="t" r="r" b="b"/>
              <a:pathLst>
                <a:path w="8822" h="29708" extrusionOk="0">
                  <a:moveTo>
                    <a:pt x="-406" y="19305"/>
                  </a:moveTo>
                  <a:cubicBezTo>
                    <a:pt x="451" y="23115"/>
                    <a:pt x="-406" y="30355"/>
                    <a:pt x="7405" y="29402"/>
                  </a:cubicBezTo>
                  <a:cubicBezTo>
                    <a:pt x="8928" y="20734"/>
                    <a:pt x="4357" y="12066"/>
                    <a:pt x="7405" y="3494"/>
                  </a:cubicBezTo>
                  <a:lnTo>
                    <a:pt x="5118" y="-221"/>
                  </a:lnTo>
                  <a:cubicBezTo>
                    <a:pt x="-215" y="4761"/>
                    <a:pt x="-2310" y="12276"/>
                    <a:pt x="-406" y="19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6480883" y="4386072"/>
              <a:ext cx="16975" cy="31337"/>
            </a:xfrm>
            <a:custGeom>
              <a:avLst/>
              <a:gdLst/>
              <a:ahLst/>
              <a:cxnLst/>
              <a:rect l="l" t="t" r="r" b="b"/>
              <a:pathLst>
                <a:path w="16975" h="31337" extrusionOk="0">
                  <a:moveTo>
                    <a:pt x="6259" y="-221"/>
                  </a:moveTo>
                  <a:cubicBezTo>
                    <a:pt x="3211" y="4637"/>
                    <a:pt x="-4219" y="10352"/>
                    <a:pt x="353" y="13971"/>
                  </a:cubicBezTo>
                  <a:cubicBezTo>
                    <a:pt x="6640" y="19019"/>
                    <a:pt x="9117" y="26925"/>
                    <a:pt x="15879" y="31116"/>
                  </a:cubicBezTo>
                  <a:lnTo>
                    <a:pt x="13879" y="18924"/>
                  </a:lnTo>
                  <a:cubicBezTo>
                    <a:pt x="10164" y="13114"/>
                    <a:pt x="4831" y="7970"/>
                    <a:pt x="625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5875032" y="2357241"/>
              <a:ext cx="10656" cy="21708"/>
            </a:xfrm>
            <a:custGeom>
              <a:avLst/>
              <a:gdLst/>
              <a:ahLst/>
              <a:cxnLst/>
              <a:rect l="l" t="t" r="r" b="b"/>
              <a:pathLst>
                <a:path w="10656" h="21708" extrusionOk="0">
                  <a:moveTo>
                    <a:pt x="35" y="16644"/>
                  </a:moveTo>
                  <a:cubicBezTo>
                    <a:pt x="1653" y="25026"/>
                    <a:pt x="7559" y="21121"/>
                    <a:pt x="9560" y="15501"/>
                  </a:cubicBezTo>
                  <a:cubicBezTo>
                    <a:pt x="9560" y="10262"/>
                    <a:pt x="9560" y="5024"/>
                    <a:pt x="9560" y="-215"/>
                  </a:cubicBezTo>
                  <a:cubicBezTo>
                    <a:pt x="-1014" y="-501"/>
                    <a:pt x="-2633" y="9310"/>
                    <a:pt x="35" y="166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5348573" y="2294096"/>
              <a:ext cx="25812" cy="15049"/>
            </a:xfrm>
            <a:custGeom>
              <a:avLst/>
              <a:gdLst/>
              <a:ahLst/>
              <a:cxnLst/>
              <a:rect l="l" t="t" r="r" b="b"/>
              <a:pathLst>
                <a:path w="25812" h="15049" extrusionOk="0">
                  <a:moveTo>
                    <a:pt x="19858" y="922"/>
                  </a:moveTo>
                  <a:cubicBezTo>
                    <a:pt x="13571" y="5770"/>
                    <a:pt x="4618" y="5285"/>
                    <a:pt x="-1097" y="-221"/>
                  </a:cubicBezTo>
                  <a:cubicBezTo>
                    <a:pt x="331" y="6161"/>
                    <a:pt x="6809" y="8733"/>
                    <a:pt x="6618" y="14828"/>
                  </a:cubicBezTo>
                  <a:cubicBezTo>
                    <a:pt x="13000" y="12428"/>
                    <a:pt x="19096" y="9228"/>
                    <a:pt x="24716" y="5303"/>
                  </a:cubicBezTo>
                  <a:cubicBezTo>
                    <a:pt x="24334" y="1779"/>
                    <a:pt x="22716" y="-983"/>
                    <a:pt x="19858" y="9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6913081" y="4656982"/>
              <a:ext cx="20642" cy="26181"/>
            </a:xfrm>
            <a:custGeom>
              <a:avLst/>
              <a:gdLst/>
              <a:ahLst/>
              <a:cxnLst/>
              <a:rect l="l" t="t" r="r" b="b"/>
              <a:pathLst>
                <a:path w="20642" h="26181" extrusionOk="0">
                  <a:moveTo>
                    <a:pt x="1448" y="2807"/>
                  </a:moveTo>
                  <a:cubicBezTo>
                    <a:pt x="495" y="7189"/>
                    <a:pt x="-4743" y="35383"/>
                    <a:pt x="3353" y="22715"/>
                  </a:cubicBezTo>
                  <a:cubicBezTo>
                    <a:pt x="6210" y="17000"/>
                    <a:pt x="1067" y="7189"/>
                    <a:pt x="6401" y="4426"/>
                  </a:cubicBezTo>
                  <a:cubicBezTo>
                    <a:pt x="11735" y="1664"/>
                    <a:pt x="12783" y="11189"/>
                    <a:pt x="17546" y="12713"/>
                  </a:cubicBezTo>
                  <a:lnTo>
                    <a:pt x="19545" y="6808"/>
                  </a:lnTo>
                  <a:cubicBezTo>
                    <a:pt x="13926" y="1855"/>
                    <a:pt x="9259" y="-3860"/>
                    <a:pt x="1448" y="28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6562567" y="4603908"/>
              <a:ext cx="17016" cy="16474"/>
            </a:xfrm>
            <a:custGeom>
              <a:avLst/>
              <a:gdLst/>
              <a:ahLst/>
              <a:cxnLst/>
              <a:rect l="l" t="t" r="r" b="b"/>
              <a:pathLst>
                <a:path w="17016" h="16474" extrusionOk="0">
                  <a:moveTo>
                    <a:pt x="2966" y="3589"/>
                  </a:moveTo>
                  <a:cubicBezTo>
                    <a:pt x="-10369" y="13781"/>
                    <a:pt x="13157" y="22639"/>
                    <a:pt x="15920" y="10066"/>
                  </a:cubicBezTo>
                  <a:cubicBezTo>
                    <a:pt x="13348" y="6151"/>
                    <a:pt x="10110" y="2675"/>
                    <a:pt x="6395" y="-221"/>
                  </a:cubicBezTo>
                  <a:lnTo>
                    <a:pt x="6395" y="-221"/>
                  </a:lnTo>
                  <a:cubicBezTo>
                    <a:pt x="5347" y="1123"/>
                    <a:pt x="4204" y="2399"/>
                    <a:pt x="2966" y="35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869578" y="2395156"/>
              <a:ext cx="15824" cy="19526"/>
            </a:xfrm>
            <a:custGeom>
              <a:avLst/>
              <a:gdLst/>
              <a:ahLst/>
              <a:cxnLst/>
              <a:rect l="l" t="t" r="r" b="b"/>
              <a:pathLst>
                <a:path w="15824" h="19526" extrusionOk="0">
                  <a:moveTo>
                    <a:pt x="154" y="-221"/>
                  </a:moveTo>
                  <a:cubicBezTo>
                    <a:pt x="-3275" y="13495"/>
                    <a:pt x="154" y="18829"/>
                    <a:pt x="12822" y="19305"/>
                  </a:cubicBezTo>
                  <a:cubicBezTo>
                    <a:pt x="13394" y="14733"/>
                    <a:pt x="14060" y="9780"/>
                    <a:pt x="14728" y="5589"/>
                  </a:cubicBezTo>
                  <a:cubicBezTo>
                    <a:pt x="9679" y="5494"/>
                    <a:pt x="2726" y="10066"/>
                    <a:pt x="15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6572931" y="3518801"/>
              <a:ext cx="19893" cy="14929"/>
            </a:xfrm>
            <a:custGeom>
              <a:avLst/>
              <a:gdLst/>
              <a:ahLst/>
              <a:cxnLst/>
              <a:rect l="l" t="t" r="r" b="b"/>
              <a:pathLst>
                <a:path w="19893" h="14929" extrusionOk="0">
                  <a:moveTo>
                    <a:pt x="9272" y="2275"/>
                  </a:moveTo>
                  <a:cubicBezTo>
                    <a:pt x="6509" y="-2773"/>
                    <a:pt x="2604" y="1132"/>
                    <a:pt x="-253" y="2751"/>
                  </a:cubicBezTo>
                  <a:cubicBezTo>
                    <a:pt x="-5111" y="10466"/>
                    <a:pt x="12319" y="17610"/>
                    <a:pt x="18797" y="13514"/>
                  </a:cubicBezTo>
                  <a:lnTo>
                    <a:pt x="15082" y="5418"/>
                  </a:lnTo>
                  <a:lnTo>
                    <a:pt x="15082" y="5418"/>
                  </a:lnTo>
                  <a:cubicBezTo>
                    <a:pt x="11843" y="7609"/>
                    <a:pt x="11176" y="5228"/>
                    <a:pt x="9272" y="2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897499" y="2770093"/>
              <a:ext cx="22551" cy="20540"/>
            </a:xfrm>
            <a:custGeom>
              <a:avLst/>
              <a:gdLst/>
              <a:ahLst/>
              <a:cxnLst/>
              <a:rect l="l" t="t" r="r" b="b"/>
              <a:pathLst>
                <a:path w="22551" h="20540" extrusionOk="0">
                  <a:moveTo>
                    <a:pt x="20619" y="4413"/>
                  </a:moveTo>
                  <a:cubicBezTo>
                    <a:pt x="22716" y="1746"/>
                    <a:pt x="20619" y="-1397"/>
                    <a:pt x="17095" y="222"/>
                  </a:cubicBezTo>
                  <a:cubicBezTo>
                    <a:pt x="11094" y="3270"/>
                    <a:pt x="4713" y="222"/>
                    <a:pt x="-1097" y="2413"/>
                  </a:cubicBezTo>
                  <a:cubicBezTo>
                    <a:pt x="9285" y="4127"/>
                    <a:pt x="10333" y="16319"/>
                    <a:pt x="18715" y="20320"/>
                  </a:cubicBezTo>
                  <a:cubicBezTo>
                    <a:pt x="17000" y="14995"/>
                    <a:pt x="17667" y="9176"/>
                    <a:pt x="20619" y="44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6637287" y="3828859"/>
              <a:ext cx="14059" cy="31661"/>
            </a:xfrm>
            <a:custGeom>
              <a:avLst/>
              <a:gdLst/>
              <a:ahLst/>
              <a:cxnLst/>
              <a:rect l="l" t="t" r="r" b="b"/>
              <a:pathLst>
                <a:path w="14059" h="31661" extrusionOk="0">
                  <a:moveTo>
                    <a:pt x="8160" y="13209"/>
                  </a:moveTo>
                  <a:cubicBezTo>
                    <a:pt x="11970" y="22734"/>
                    <a:pt x="-4603" y="19496"/>
                    <a:pt x="-412" y="28735"/>
                  </a:cubicBezTo>
                  <a:cubicBezTo>
                    <a:pt x="1779" y="34450"/>
                    <a:pt x="5684" y="29306"/>
                    <a:pt x="9113" y="29497"/>
                  </a:cubicBezTo>
                  <a:cubicBezTo>
                    <a:pt x="12161" y="19896"/>
                    <a:pt x="13399" y="9828"/>
                    <a:pt x="12828" y="-221"/>
                  </a:cubicBezTo>
                  <a:lnTo>
                    <a:pt x="12828" y="-221"/>
                  </a:lnTo>
                  <a:cubicBezTo>
                    <a:pt x="8827" y="2998"/>
                    <a:pt x="7017" y="8208"/>
                    <a:pt x="8160" y="132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6070472" y="3188874"/>
              <a:ext cx="11715" cy="29822"/>
            </a:xfrm>
            <a:custGeom>
              <a:avLst/>
              <a:gdLst/>
              <a:ahLst/>
              <a:cxnLst/>
              <a:rect l="l" t="t" r="r" b="b"/>
              <a:pathLst>
                <a:path w="11715" h="29822" extrusionOk="0">
                  <a:moveTo>
                    <a:pt x="8810" y="29211"/>
                  </a:moveTo>
                  <a:cubicBezTo>
                    <a:pt x="9286" y="29707"/>
                    <a:pt x="10048" y="29735"/>
                    <a:pt x="10525" y="29268"/>
                  </a:cubicBezTo>
                  <a:cubicBezTo>
                    <a:pt x="10619" y="29249"/>
                    <a:pt x="10619" y="29230"/>
                    <a:pt x="10619" y="29211"/>
                  </a:cubicBezTo>
                  <a:cubicBezTo>
                    <a:pt x="7667" y="19696"/>
                    <a:pt x="6238" y="9752"/>
                    <a:pt x="6524" y="-221"/>
                  </a:cubicBezTo>
                  <a:lnTo>
                    <a:pt x="-1097" y="-221"/>
                  </a:lnTo>
                  <a:cubicBezTo>
                    <a:pt x="-1097" y="9304"/>
                    <a:pt x="4713" y="17210"/>
                    <a:pt x="4143" y="26735"/>
                  </a:cubicBezTo>
                  <a:cubicBezTo>
                    <a:pt x="4047" y="28544"/>
                    <a:pt x="7001" y="28830"/>
                    <a:pt x="8810" y="29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5275857" y="2347626"/>
              <a:ext cx="9374" cy="27336"/>
            </a:xfrm>
            <a:custGeom>
              <a:avLst/>
              <a:gdLst/>
              <a:ahLst/>
              <a:cxnLst/>
              <a:rect l="l" t="t" r="r" b="b"/>
              <a:pathLst>
                <a:path w="9374" h="27336" extrusionOk="0">
                  <a:moveTo>
                    <a:pt x="657" y="14924"/>
                  </a:moveTo>
                  <a:cubicBezTo>
                    <a:pt x="1800" y="18867"/>
                    <a:pt x="2277" y="23001"/>
                    <a:pt x="1991" y="27116"/>
                  </a:cubicBezTo>
                  <a:lnTo>
                    <a:pt x="1991" y="27116"/>
                  </a:lnTo>
                  <a:cubicBezTo>
                    <a:pt x="11516" y="22829"/>
                    <a:pt x="6372" y="13781"/>
                    <a:pt x="8278" y="7018"/>
                  </a:cubicBezTo>
                  <a:lnTo>
                    <a:pt x="5706" y="-221"/>
                  </a:lnTo>
                  <a:lnTo>
                    <a:pt x="5706" y="-221"/>
                  </a:lnTo>
                  <a:cubicBezTo>
                    <a:pt x="-9" y="3399"/>
                    <a:pt x="-3343" y="7304"/>
                    <a:pt x="657" y="149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6895742" y="4683081"/>
              <a:ext cx="19899" cy="18553"/>
            </a:xfrm>
            <a:custGeom>
              <a:avLst/>
              <a:gdLst/>
              <a:ahLst/>
              <a:cxnLst/>
              <a:rect l="l" t="t" r="r" b="b"/>
              <a:pathLst>
                <a:path w="19899" h="18553" extrusionOk="0">
                  <a:moveTo>
                    <a:pt x="18025" y="9951"/>
                  </a:moveTo>
                  <a:cubicBezTo>
                    <a:pt x="15263" y="426"/>
                    <a:pt x="-2358" y="-6623"/>
                    <a:pt x="-1025" y="8808"/>
                  </a:cubicBezTo>
                  <a:cubicBezTo>
                    <a:pt x="7167" y="2902"/>
                    <a:pt x="12787" y="14523"/>
                    <a:pt x="18693" y="18333"/>
                  </a:cubicBezTo>
                  <a:cubicBezTo>
                    <a:pt x="18978" y="15523"/>
                    <a:pt x="18693" y="12684"/>
                    <a:pt x="18025" y="99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5191696" y="2302109"/>
              <a:ext cx="15386" cy="15513"/>
            </a:xfrm>
            <a:custGeom>
              <a:avLst/>
              <a:gdLst/>
              <a:ahLst/>
              <a:cxnLst/>
              <a:rect l="l" t="t" r="r" b="b"/>
              <a:pathLst>
                <a:path w="15386" h="15513" extrusionOk="0">
                  <a:moveTo>
                    <a:pt x="13096" y="9196"/>
                  </a:moveTo>
                  <a:cubicBezTo>
                    <a:pt x="18430" y="1576"/>
                    <a:pt x="4238" y="-5377"/>
                    <a:pt x="2904" y="5101"/>
                  </a:cubicBezTo>
                  <a:cubicBezTo>
                    <a:pt x="2047" y="7853"/>
                    <a:pt x="618" y="10425"/>
                    <a:pt x="-1097" y="12720"/>
                  </a:cubicBezTo>
                  <a:lnTo>
                    <a:pt x="8428" y="15292"/>
                  </a:lnTo>
                  <a:cubicBezTo>
                    <a:pt x="10239" y="13463"/>
                    <a:pt x="11763" y="11416"/>
                    <a:pt x="13096" y="91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668804" y="2134266"/>
              <a:ext cx="14200" cy="18769"/>
            </a:xfrm>
            <a:custGeom>
              <a:avLst/>
              <a:gdLst/>
              <a:ahLst/>
              <a:cxnLst/>
              <a:rect l="l" t="t" r="r" b="b"/>
              <a:pathLst>
                <a:path w="14200" h="18769" extrusionOk="0">
                  <a:moveTo>
                    <a:pt x="11476" y="17877"/>
                  </a:moveTo>
                  <a:cubicBezTo>
                    <a:pt x="16810" y="13876"/>
                    <a:pt x="7381" y="5304"/>
                    <a:pt x="6713" y="-221"/>
                  </a:cubicBezTo>
                  <a:cubicBezTo>
                    <a:pt x="3761" y="427"/>
                    <a:pt x="1094" y="1836"/>
                    <a:pt x="-1097" y="3875"/>
                  </a:cubicBezTo>
                  <a:cubicBezTo>
                    <a:pt x="2523" y="8256"/>
                    <a:pt x="3857" y="21687"/>
                    <a:pt x="11476" y="17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7157969" y="4924710"/>
              <a:ext cx="18070" cy="20805"/>
            </a:xfrm>
            <a:custGeom>
              <a:avLst/>
              <a:gdLst/>
              <a:ahLst/>
              <a:cxnLst/>
              <a:rect l="l" t="t" r="r" b="b"/>
              <a:pathLst>
                <a:path w="18070" h="20805" extrusionOk="0">
                  <a:moveTo>
                    <a:pt x="1734" y="7590"/>
                  </a:moveTo>
                  <a:cubicBezTo>
                    <a:pt x="6877" y="9685"/>
                    <a:pt x="16592" y="29592"/>
                    <a:pt x="16974" y="15686"/>
                  </a:cubicBezTo>
                  <a:cubicBezTo>
                    <a:pt x="13734" y="9838"/>
                    <a:pt x="9639" y="4475"/>
                    <a:pt x="4877" y="-221"/>
                  </a:cubicBezTo>
                  <a:cubicBezTo>
                    <a:pt x="-1505" y="65"/>
                    <a:pt x="-3124" y="2827"/>
                    <a:pt x="1734" y="75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5298415" y="2385059"/>
              <a:ext cx="16535" cy="34398"/>
            </a:xfrm>
            <a:custGeom>
              <a:avLst/>
              <a:gdLst/>
              <a:ahLst/>
              <a:cxnLst/>
              <a:rect l="l" t="t" r="r" b="b"/>
              <a:pathLst>
                <a:path w="16535" h="34398" extrusionOk="0">
                  <a:moveTo>
                    <a:pt x="10962" y="33307"/>
                  </a:moveTo>
                  <a:cubicBezTo>
                    <a:pt x="11533" y="34736"/>
                    <a:pt x="13914" y="34164"/>
                    <a:pt x="15438" y="33307"/>
                  </a:cubicBezTo>
                  <a:cubicBezTo>
                    <a:pt x="10009" y="22068"/>
                    <a:pt x="4675" y="10923"/>
                    <a:pt x="-755" y="-221"/>
                  </a:cubicBezTo>
                  <a:cubicBezTo>
                    <a:pt x="-2945" y="13114"/>
                    <a:pt x="5913" y="22639"/>
                    <a:pt x="10962" y="333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6173829" y="3098863"/>
              <a:ext cx="10206" cy="31813"/>
            </a:xfrm>
            <a:custGeom>
              <a:avLst/>
              <a:gdLst/>
              <a:ahLst/>
              <a:cxnLst/>
              <a:rect l="l" t="t" r="r" b="b"/>
              <a:pathLst>
                <a:path w="10206" h="31813" extrusionOk="0">
                  <a:moveTo>
                    <a:pt x="8894" y="31593"/>
                  </a:moveTo>
                  <a:cubicBezTo>
                    <a:pt x="10037" y="20144"/>
                    <a:pt x="6608" y="8695"/>
                    <a:pt x="-631" y="-221"/>
                  </a:cubicBezTo>
                  <a:lnTo>
                    <a:pt x="-631" y="-221"/>
                  </a:lnTo>
                  <a:cubicBezTo>
                    <a:pt x="-2440" y="11276"/>
                    <a:pt x="1084" y="22963"/>
                    <a:pt x="8894" y="31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6747939" y="4477720"/>
              <a:ext cx="14614" cy="18936"/>
            </a:xfrm>
            <a:custGeom>
              <a:avLst/>
              <a:gdLst/>
              <a:ahLst/>
              <a:cxnLst/>
              <a:rect l="l" t="t" r="r" b="b"/>
              <a:pathLst>
                <a:path w="14614" h="18936" extrusionOk="0">
                  <a:moveTo>
                    <a:pt x="12571" y="5285"/>
                  </a:moveTo>
                  <a:cubicBezTo>
                    <a:pt x="19048" y="-7574"/>
                    <a:pt x="-10289" y="4238"/>
                    <a:pt x="1903" y="18716"/>
                  </a:cubicBezTo>
                  <a:cubicBezTo>
                    <a:pt x="5998" y="14715"/>
                    <a:pt x="7618" y="8905"/>
                    <a:pt x="12571" y="52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5684900" y="2538760"/>
              <a:ext cx="18598" cy="24893"/>
            </a:xfrm>
            <a:custGeom>
              <a:avLst/>
              <a:gdLst/>
              <a:ahLst/>
              <a:cxnLst/>
              <a:rect l="l" t="t" r="r" b="b"/>
              <a:pathLst>
                <a:path w="18598" h="24893" extrusionOk="0">
                  <a:moveTo>
                    <a:pt x="14048" y="14290"/>
                  </a:moveTo>
                  <a:cubicBezTo>
                    <a:pt x="7476" y="9909"/>
                    <a:pt x="9857" y="-3617"/>
                    <a:pt x="-1097" y="574"/>
                  </a:cubicBezTo>
                  <a:cubicBezTo>
                    <a:pt x="3475" y="9023"/>
                    <a:pt x="8619" y="17081"/>
                    <a:pt x="14525" y="24673"/>
                  </a:cubicBezTo>
                  <a:cubicBezTo>
                    <a:pt x="18430" y="21339"/>
                    <a:pt x="18716" y="17910"/>
                    <a:pt x="14048" y="142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5777888" y="3468909"/>
              <a:ext cx="16590" cy="27161"/>
            </a:xfrm>
            <a:custGeom>
              <a:avLst/>
              <a:gdLst/>
              <a:ahLst/>
              <a:cxnLst/>
              <a:rect l="l" t="t" r="r" b="b"/>
              <a:pathLst>
                <a:path w="16590" h="27161" extrusionOk="0">
                  <a:moveTo>
                    <a:pt x="11929" y="26544"/>
                  </a:moveTo>
                  <a:cubicBezTo>
                    <a:pt x="15930" y="25973"/>
                    <a:pt x="17073" y="19591"/>
                    <a:pt x="12690" y="18829"/>
                  </a:cubicBezTo>
                  <a:cubicBezTo>
                    <a:pt x="595" y="17400"/>
                    <a:pt x="880" y="8447"/>
                    <a:pt x="880" y="-221"/>
                  </a:cubicBezTo>
                  <a:cubicBezTo>
                    <a:pt x="-1025" y="6361"/>
                    <a:pt x="-1597" y="13276"/>
                    <a:pt x="-644" y="20067"/>
                  </a:cubicBezTo>
                  <a:lnTo>
                    <a:pt x="-644" y="20067"/>
                  </a:lnTo>
                  <a:cubicBezTo>
                    <a:pt x="3071" y="23020"/>
                    <a:pt x="6119" y="28449"/>
                    <a:pt x="11929" y="265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6566101" y="3478720"/>
              <a:ext cx="11767" cy="33432"/>
            </a:xfrm>
            <a:custGeom>
              <a:avLst/>
              <a:gdLst/>
              <a:ahLst/>
              <a:cxnLst/>
              <a:rect l="l" t="t" r="r" b="b"/>
              <a:pathLst>
                <a:path w="11767" h="33432" extrusionOk="0">
                  <a:moveTo>
                    <a:pt x="-1045" y="9685"/>
                  </a:moveTo>
                  <a:lnTo>
                    <a:pt x="-1045" y="11685"/>
                  </a:lnTo>
                  <a:cubicBezTo>
                    <a:pt x="7719" y="15876"/>
                    <a:pt x="6480" y="24544"/>
                    <a:pt x="7147" y="33212"/>
                  </a:cubicBezTo>
                  <a:cubicBezTo>
                    <a:pt x="12957" y="28926"/>
                    <a:pt x="7147" y="23687"/>
                    <a:pt x="10671" y="19972"/>
                  </a:cubicBezTo>
                  <a:cubicBezTo>
                    <a:pt x="8957" y="12657"/>
                    <a:pt x="5718" y="5780"/>
                    <a:pt x="1146" y="-221"/>
                  </a:cubicBezTo>
                  <a:cubicBezTo>
                    <a:pt x="-3903" y="2351"/>
                    <a:pt x="1527" y="6827"/>
                    <a:pt x="-1045" y="9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988963" y="2074640"/>
              <a:ext cx="14738" cy="21907"/>
            </a:xfrm>
            <a:custGeom>
              <a:avLst/>
              <a:gdLst/>
              <a:ahLst/>
              <a:cxnLst/>
              <a:rect l="l" t="t" r="r" b="b"/>
              <a:pathLst>
                <a:path w="14738" h="21907" extrusionOk="0">
                  <a:moveTo>
                    <a:pt x="3040" y="9018"/>
                  </a:moveTo>
                  <a:cubicBezTo>
                    <a:pt x="-2961" y="13971"/>
                    <a:pt x="-2389" y="17686"/>
                    <a:pt x="4469" y="21687"/>
                  </a:cubicBezTo>
                  <a:cubicBezTo>
                    <a:pt x="5231" y="16543"/>
                    <a:pt x="6469" y="12162"/>
                    <a:pt x="12470" y="17686"/>
                  </a:cubicBezTo>
                  <a:cubicBezTo>
                    <a:pt x="14566" y="11733"/>
                    <a:pt x="13803" y="5170"/>
                    <a:pt x="10565" y="-221"/>
                  </a:cubicBezTo>
                  <a:cubicBezTo>
                    <a:pt x="10374" y="4732"/>
                    <a:pt x="6278" y="6447"/>
                    <a:pt x="3040" y="90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6072473" y="2951508"/>
              <a:ext cx="8274" cy="31721"/>
            </a:xfrm>
            <a:custGeom>
              <a:avLst/>
              <a:gdLst/>
              <a:ahLst/>
              <a:cxnLst/>
              <a:rect l="l" t="t" r="r" b="b"/>
              <a:pathLst>
                <a:path w="8274" h="31721" extrusionOk="0">
                  <a:moveTo>
                    <a:pt x="4523" y="3307"/>
                  </a:moveTo>
                  <a:cubicBezTo>
                    <a:pt x="4523" y="1687"/>
                    <a:pt x="3855" y="-313"/>
                    <a:pt x="1951" y="-218"/>
                  </a:cubicBezTo>
                  <a:cubicBezTo>
                    <a:pt x="-3383" y="2830"/>
                    <a:pt x="3189" y="12546"/>
                    <a:pt x="-1097" y="17880"/>
                  </a:cubicBezTo>
                  <a:cubicBezTo>
                    <a:pt x="903" y="22804"/>
                    <a:pt x="3571" y="27395"/>
                    <a:pt x="6904" y="31501"/>
                  </a:cubicBezTo>
                  <a:cubicBezTo>
                    <a:pt x="8333" y="21880"/>
                    <a:pt x="3666" y="12832"/>
                    <a:pt x="4523" y="33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5464183" y="2158573"/>
              <a:ext cx="10804" cy="19508"/>
            </a:xfrm>
            <a:custGeom>
              <a:avLst/>
              <a:gdLst/>
              <a:ahLst/>
              <a:cxnLst/>
              <a:rect l="l" t="t" r="r" b="b"/>
              <a:pathLst>
                <a:path w="10804" h="19508" extrusionOk="0">
                  <a:moveTo>
                    <a:pt x="641" y="2428"/>
                  </a:moveTo>
                  <a:cubicBezTo>
                    <a:pt x="-3549" y="8333"/>
                    <a:pt x="641" y="14525"/>
                    <a:pt x="4738" y="19287"/>
                  </a:cubicBezTo>
                  <a:cubicBezTo>
                    <a:pt x="9024" y="12334"/>
                    <a:pt x="15024" y="-7287"/>
                    <a:pt x="641" y="24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6468589" y="3347561"/>
              <a:ext cx="13554" cy="21462"/>
            </a:xfrm>
            <a:custGeom>
              <a:avLst/>
              <a:gdLst/>
              <a:ahLst/>
              <a:cxnLst/>
              <a:rect l="l" t="t" r="r" b="b"/>
              <a:pathLst>
                <a:path w="13554" h="21462" extrusionOk="0">
                  <a:moveTo>
                    <a:pt x="361" y="-221"/>
                  </a:moveTo>
                  <a:cubicBezTo>
                    <a:pt x="1979" y="15686"/>
                    <a:pt x="-9164" y="30926"/>
                    <a:pt x="12457" y="13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6531768" y="4041362"/>
              <a:ext cx="12979" cy="24002"/>
            </a:xfrm>
            <a:custGeom>
              <a:avLst/>
              <a:gdLst/>
              <a:ahLst/>
              <a:cxnLst/>
              <a:rect l="l" t="t" r="r" b="b"/>
              <a:pathLst>
                <a:path w="12979" h="24002" extrusionOk="0">
                  <a:moveTo>
                    <a:pt x="10524" y="-221"/>
                  </a:moveTo>
                  <a:cubicBezTo>
                    <a:pt x="5856" y="7389"/>
                    <a:pt x="2046" y="15428"/>
                    <a:pt x="-1097" y="23782"/>
                  </a:cubicBezTo>
                  <a:cubicBezTo>
                    <a:pt x="10333" y="22448"/>
                    <a:pt x="14238" y="13781"/>
                    <a:pt x="1052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7090099" y="4844986"/>
              <a:ext cx="11811" cy="20002"/>
            </a:xfrm>
            <a:custGeom>
              <a:avLst/>
              <a:gdLst/>
              <a:ahLst/>
              <a:cxnLst/>
              <a:rect l="l" t="t" r="r" b="b"/>
              <a:pathLst>
                <a:path w="11811" h="20002" extrusionOk="0">
                  <a:moveTo>
                    <a:pt x="5310" y="19782"/>
                  </a:moveTo>
                  <a:cubicBezTo>
                    <a:pt x="8930" y="12828"/>
                    <a:pt x="15406" y="4542"/>
                    <a:pt x="5310" y="-221"/>
                  </a:cubicBezTo>
                  <a:cubicBezTo>
                    <a:pt x="1214" y="6447"/>
                    <a:pt x="-6787" y="13114"/>
                    <a:pt x="5310" y="197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966664" y="1967769"/>
              <a:ext cx="8823" cy="25145"/>
            </a:xfrm>
            <a:custGeom>
              <a:avLst/>
              <a:gdLst/>
              <a:ahLst/>
              <a:cxnLst/>
              <a:rect l="l" t="t" r="r" b="b"/>
              <a:pathLst>
                <a:path w="8823" h="25145" extrusionOk="0">
                  <a:moveTo>
                    <a:pt x="4860" y="11304"/>
                  </a:moveTo>
                  <a:lnTo>
                    <a:pt x="1431" y="-221"/>
                  </a:lnTo>
                  <a:lnTo>
                    <a:pt x="-283" y="-221"/>
                  </a:lnTo>
                  <a:cubicBezTo>
                    <a:pt x="-1712" y="8152"/>
                    <a:pt x="-1235" y="16734"/>
                    <a:pt x="956" y="24925"/>
                  </a:cubicBezTo>
                  <a:cubicBezTo>
                    <a:pt x="8956" y="22449"/>
                    <a:pt x="9338" y="17591"/>
                    <a:pt x="4860" y="11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6134427" y="3019425"/>
              <a:ext cx="13674" cy="20387"/>
            </a:xfrm>
            <a:custGeom>
              <a:avLst/>
              <a:gdLst/>
              <a:ahLst/>
              <a:cxnLst/>
              <a:rect l="l" t="t" r="r" b="b"/>
              <a:pathLst>
                <a:path w="13674" h="20387" extrusionOk="0">
                  <a:moveTo>
                    <a:pt x="1433" y="13971"/>
                  </a:moveTo>
                  <a:cubicBezTo>
                    <a:pt x="3624" y="18162"/>
                    <a:pt x="6863" y="21686"/>
                    <a:pt x="12577" y="19496"/>
                  </a:cubicBezTo>
                  <a:cubicBezTo>
                    <a:pt x="9149" y="12924"/>
                    <a:pt x="5815" y="6351"/>
                    <a:pt x="2481" y="-221"/>
                  </a:cubicBezTo>
                  <a:lnTo>
                    <a:pt x="2481" y="-221"/>
                  </a:lnTo>
                  <a:cubicBezTo>
                    <a:pt x="-3234" y="4160"/>
                    <a:pt x="-949" y="9304"/>
                    <a:pt x="1433" y="139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5231225" y="2303811"/>
              <a:ext cx="11906" cy="23717"/>
            </a:xfrm>
            <a:custGeom>
              <a:avLst/>
              <a:gdLst/>
              <a:ahLst/>
              <a:cxnLst/>
              <a:rect l="l" t="t" r="r" b="b"/>
              <a:pathLst>
                <a:path w="11906" h="23717" extrusionOk="0">
                  <a:moveTo>
                    <a:pt x="6904" y="1589"/>
                  </a:moveTo>
                  <a:lnTo>
                    <a:pt x="809" y="-221"/>
                  </a:lnTo>
                  <a:cubicBezTo>
                    <a:pt x="2523" y="7066"/>
                    <a:pt x="1857" y="14714"/>
                    <a:pt x="-1097" y="21591"/>
                  </a:cubicBezTo>
                  <a:cubicBezTo>
                    <a:pt x="2523" y="24163"/>
                    <a:pt x="6999" y="22163"/>
                    <a:pt x="10810" y="23496"/>
                  </a:cubicBezTo>
                  <a:cubicBezTo>
                    <a:pt x="4333" y="16924"/>
                    <a:pt x="9857" y="8352"/>
                    <a:pt x="6904" y="15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7003062" y="4789265"/>
              <a:ext cx="16751" cy="19907"/>
            </a:xfrm>
            <a:custGeom>
              <a:avLst/>
              <a:gdLst/>
              <a:ahLst/>
              <a:cxnLst/>
              <a:rect l="l" t="t" r="r" b="b"/>
              <a:pathLst>
                <a:path w="16751" h="19907" extrusionOk="0">
                  <a:moveTo>
                    <a:pt x="8527" y="6256"/>
                  </a:moveTo>
                  <a:cubicBezTo>
                    <a:pt x="5003" y="4599"/>
                    <a:pt x="1860" y="2417"/>
                    <a:pt x="-998" y="-221"/>
                  </a:cubicBezTo>
                  <a:cubicBezTo>
                    <a:pt x="-2236" y="10447"/>
                    <a:pt x="8527" y="12924"/>
                    <a:pt x="12813" y="19687"/>
                  </a:cubicBezTo>
                  <a:lnTo>
                    <a:pt x="12813" y="19687"/>
                  </a:lnTo>
                  <a:cubicBezTo>
                    <a:pt x="16814" y="13495"/>
                    <a:pt x="17575" y="8733"/>
                    <a:pt x="8527" y="6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5221413" y="2172366"/>
              <a:ext cx="13811" cy="25717"/>
            </a:xfrm>
            <a:custGeom>
              <a:avLst/>
              <a:gdLst/>
              <a:ahLst/>
              <a:cxnLst/>
              <a:rect l="l" t="t" r="r" b="b"/>
              <a:pathLst>
                <a:path w="13811" h="25717" extrusionOk="0">
                  <a:moveTo>
                    <a:pt x="10715" y="25496"/>
                  </a:moveTo>
                  <a:lnTo>
                    <a:pt x="12715" y="21401"/>
                  </a:lnTo>
                  <a:cubicBezTo>
                    <a:pt x="10143" y="13076"/>
                    <a:pt x="5381" y="5608"/>
                    <a:pt x="-1097" y="-221"/>
                  </a:cubicBezTo>
                  <a:lnTo>
                    <a:pt x="-1097" y="11304"/>
                  </a:lnTo>
                  <a:cubicBezTo>
                    <a:pt x="4619" y="14543"/>
                    <a:pt x="4524" y="22639"/>
                    <a:pt x="10715" y="254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5298756" y="1975199"/>
              <a:ext cx="18097" cy="22193"/>
            </a:xfrm>
            <a:custGeom>
              <a:avLst/>
              <a:gdLst/>
              <a:ahLst/>
              <a:cxnLst/>
              <a:rect l="l" t="t" r="r" b="b"/>
              <a:pathLst>
                <a:path w="18097" h="22193" extrusionOk="0">
                  <a:moveTo>
                    <a:pt x="13097" y="21972"/>
                  </a:moveTo>
                  <a:lnTo>
                    <a:pt x="17001" y="19782"/>
                  </a:lnTo>
                  <a:cubicBezTo>
                    <a:pt x="10715" y="14257"/>
                    <a:pt x="10620" y="4351"/>
                    <a:pt x="2904" y="-221"/>
                  </a:cubicBezTo>
                  <a:lnTo>
                    <a:pt x="-1097" y="3780"/>
                  </a:lnTo>
                  <a:lnTo>
                    <a:pt x="-1097" y="3780"/>
                  </a:lnTo>
                  <a:cubicBezTo>
                    <a:pt x="6142" y="7875"/>
                    <a:pt x="4904" y="18543"/>
                    <a:pt x="13097" y="219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5382291" y="2544828"/>
              <a:ext cx="10284" cy="17014"/>
            </a:xfrm>
            <a:custGeom>
              <a:avLst/>
              <a:gdLst/>
              <a:ahLst/>
              <a:cxnLst/>
              <a:rect l="l" t="t" r="r" b="b"/>
              <a:pathLst>
                <a:path w="10284" h="17014" extrusionOk="0">
                  <a:moveTo>
                    <a:pt x="7095" y="14699"/>
                  </a:moveTo>
                  <a:cubicBezTo>
                    <a:pt x="14429" y="221"/>
                    <a:pt x="237" y="-8257"/>
                    <a:pt x="-1097" y="10889"/>
                  </a:cubicBezTo>
                  <a:lnTo>
                    <a:pt x="4999" y="16794"/>
                  </a:lnTo>
                  <a:cubicBezTo>
                    <a:pt x="5762" y="16194"/>
                    <a:pt x="6524" y="15489"/>
                    <a:pt x="7095" y="146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5561552" y="2634387"/>
              <a:ext cx="15722" cy="10705"/>
            </a:xfrm>
            <a:custGeom>
              <a:avLst/>
              <a:gdLst/>
              <a:ahLst/>
              <a:cxnLst/>
              <a:rect l="l" t="t" r="r" b="b"/>
              <a:pathLst>
                <a:path w="15722" h="10705" extrusionOk="0">
                  <a:moveTo>
                    <a:pt x="12143" y="1245"/>
                  </a:moveTo>
                  <a:cubicBezTo>
                    <a:pt x="8238" y="-1384"/>
                    <a:pt x="2998" y="-384"/>
                    <a:pt x="332" y="3493"/>
                  </a:cubicBezTo>
                  <a:cubicBezTo>
                    <a:pt x="-621" y="4960"/>
                    <a:pt x="-1097" y="6703"/>
                    <a:pt x="-1097" y="8484"/>
                  </a:cubicBezTo>
                  <a:lnTo>
                    <a:pt x="12523" y="10485"/>
                  </a:lnTo>
                  <a:cubicBezTo>
                    <a:pt x="12905" y="7437"/>
                    <a:pt x="17286" y="4388"/>
                    <a:pt x="12143" y="12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4964715" y="1865947"/>
              <a:ext cx="15811" cy="21420"/>
            </a:xfrm>
            <a:custGeom>
              <a:avLst/>
              <a:gdLst/>
              <a:ahLst/>
              <a:cxnLst/>
              <a:rect l="l" t="t" r="r" b="b"/>
              <a:pathLst>
                <a:path w="15811" h="21420" extrusionOk="0">
                  <a:moveTo>
                    <a:pt x="14715" y="19591"/>
                  </a:moveTo>
                  <a:cubicBezTo>
                    <a:pt x="14715" y="18258"/>
                    <a:pt x="14715" y="16924"/>
                    <a:pt x="14715" y="15591"/>
                  </a:cubicBezTo>
                  <a:cubicBezTo>
                    <a:pt x="7190" y="13171"/>
                    <a:pt x="1285" y="7285"/>
                    <a:pt x="-1097" y="-221"/>
                  </a:cubicBezTo>
                  <a:cubicBezTo>
                    <a:pt x="-1097" y="4446"/>
                    <a:pt x="-1097" y="9304"/>
                    <a:pt x="-1097" y="13590"/>
                  </a:cubicBezTo>
                  <a:cubicBezTo>
                    <a:pt x="3380" y="17686"/>
                    <a:pt x="6999" y="24258"/>
                    <a:pt x="14715" y="19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6801168" y="4707771"/>
              <a:ext cx="9038" cy="23867"/>
            </a:xfrm>
            <a:custGeom>
              <a:avLst/>
              <a:gdLst/>
              <a:ahLst/>
              <a:cxnLst/>
              <a:rect l="l" t="t" r="r" b="b"/>
              <a:pathLst>
                <a:path w="9038" h="23867" extrusionOk="0">
                  <a:moveTo>
                    <a:pt x="3823" y="-166"/>
                  </a:moveTo>
                  <a:cubicBezTo>
                    <a:pt x="-4273" y="-832"/>
                    <a:pt x="109" y="4692"/>
                    <a:pt x="-82" y="7835"/>
                  </a:cubicBezTo>
                  <a:cubicBezTo>
                    <a:pt x="3729" y="12407"/>
                    <a:pt x="-1129" y="20313"/>
                    <a:pt x="6014" y="23647"/>
                  </a:cubicBezTo>
                  <a:cubicBezTo>
                    <a:pt x="10682" y="15169"/>
                    <a:pt x="5633" y="7454"/>
                    <a:pt x="3823" y="-1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5672613" y="2638425"/>
              <a:ext cx="20194" cy="10763"/>
            </a:xfrm>
            <a:custGeom>
              <a:avLst/>
              <a:gdLst/>
              <a:ahLst/>
              <a:cxnLst/>
              <a:rect l="l" t="t" r="r" b="b"/>
              <a:pathLst>
                <a:path w="20194" h="10763" extrusionOk="0">
                  <a:moveTo>
                    <a:pt x="11954" y="-221"/>
                  </a:moveTo>
                  <a:cubicBezTo>
                    <a:pt x="3857" y="-221"/>
                    <a:pt x="1190" y="4446"/>
                    <a:pt x="-1097" y="10542"/>
                  </a:cubicBezTo>
                  <a:lnTo>
                    <a:pt x="19097" y="6637"/>
                  </a:lnTo>
                  <a:cubicBezTo>
                    <a:pt x="18811" y="2160"/>
                    <a:pt x="17573" y="351"/>
                    <a:pt x="1195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5220989" y="2183892"/>
              <a:ext cx="12236" cy="22098"/>
            </a:xfrm>
            <a:custGeom>
              <a:avLst/>
              <a:gdLst/>
              <a:ahLst/>
              <a:cxnLst/>
              <a:rect l="l" t="t" r="r" b="b"/>
              <a:pathLst>
                <a:path w="12236" h="22098" extrusionOk="0">
                  <a:moveTo>
                    <a:pt x="2852" y="14924"/>
                  </a:moveTo>
                  <a:cubicBezTo>
                    <a:pt x="6853" y="18258"/>
                    <a:pt x="10473" y="24925"/>
                    <a:pt x="11140" y="13971"/>
                  </a:cubicBezTo>
                  <a:cubicBezTo>
                    <a:pt x="4949" y="11114"/>
                    <a:pt x="5044" y="3018"/>
                    <a:pt x="-672" y="-221"/>
                  </a:cubicBezTo>
                  <a:cubicBezTo>
                    <a:pt x="-1624" y="7189"/>
                    <a:pt x="-957" y="14714"/>
                    <a:pt x="1139" y="21877"/>
                  </a:cubicBezTo>
                  <a:cubicBezTo>
                    <a:pt x="1710" y="19496"/>
                    <a:pt x="282" y="16734"/>
                    <a:pt x="2852" y="149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6591963" y="3921576"/>
              <a:ext cx="12725" cy="16539"/>
            </a:xfrm>
            <a:custGeom>
              <a:avLst/>
              <a:gdLst/>
              <a:ahLst/>
              <a:cxnLst/>
              <a:rect l="l" t="t" r="r" b="b"/>
              <a:pathLst>
                <a:path w="12725" h="16539" extrusionOk="0">
                  <a:moveTo>
                    <a:pt x="3668" y="14409"/>
                  </a:moveTo>
                  <a:cubicBezTo>
                    <a:pt x="4716" y="11418"/>
                    <a:pt x="7288" y="9170"/>
                    <a:pt x="10336" y="8408"/>
                  </a:cubicBezTo>
                  <a:cubicBezTo>
                    <a:pt x="12336" y="2788"/>
                    <a:pt x="13098" y="-1974"/>
                    <a:pt x="4336" y="407"/>
                  </a:cubicBezTo>
                  <a:cubicBezTo>
                    <a:pt x="1668" y="4217"/>
                    <a:pt x="-6047" y="22124"/>
                    <a:pt x="3668" y="144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6861202" y="4634385"/>
              <a:ext cx="12129" cy="21624"/>
            </a:xfrm>
            <a:custGeom>
              <a:avLst/>
              <a:gdLst/>
              <a:ahLst/>
              <a:cxnLst/>
              <a:rect l="l" t="t" r="r" b="b"/>
              <a:pathLst>
                <a:path w="12129" h="21624" extrusionOk="0">
                  <a:moveTo>
                    <a:pt x="9512" y="7593"/>
                  </a:moveTo>
                  <a:cubicBezTo>
                    <a:pt x="7512" y="3973"/>
                    <a:pt x="5035" y="-3075"/>
                    <a:pt x="-13" y="1020"/>
                  </a:cubicBezTo>
                  <a:cubicBezTo>
                    <a:pt x="-5061" y="5116"/>
                    <a:pt x="9512" y="7783"/>
                    <a:pt x="3415" y="15689"/>
                  </a:cubicBezTo>
                  <a:lnTo>
                    <a:pt x="9036" y="21404"/>
                  </a:lnTo>
                  <a:cubicBezTo>
                    <a:pt x="11513" y="17174"/>
                    <a:pt x="11702" y="11984"/>
                    <a:pt x="9512" y="7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5468753" y="2052351"/>
              <a:ext cx="13170" cy="18097"/>
            </a:xfrm>
            <a:custGeom>
              <a:avLst/>
              <a:gdLst/>
              <a:ahLst/>
              <a:cxnLst/>
              <a:rect l="l" t="t" r="r" b="b"/>
              <a:pathLst>
                <a:path w="13170" h="18097" extrusionOk="0">
                  <a:moveTo>
                    <a:pt x="2549" y="-221"/>
                  </a:moveTo>
                  <a:cubicBezTo>
                    <a:pt x="-7548" y="6542"/>
                    <a:pt x="5882" y="13876"/>
                    <a:pt x="12074" y="17877"/>
                  </a:cubicBezTo>
                  <a:cubicBezTo>
                    <a:pt x="10454" y="11495"/>
                    <a:pt x="8739" y="2446"/>
                    <a:pt x="254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6055089" y="2927799"/>
              <a:ext cx="7191" cy="23807"/>
            </a:xfrm>
            <a:custGeom>
              <a:avLst/>
              <a:gdLst/>
              <a:ahLst/>
              <a:cxnLst/>
              <a:rect l="l" t="t" r="r" b="b"/>
              <a:pathLst>
                <a:path w="7191" h="23807" extrusionOk="0">
                  <a:moveTo>
                    <a:pt x="6095" y="9585"/>
                  </a:moveTo>
                  <a:cubicBezTo>
                    <a:pt x="-97" y="-15751"/>
                    <a:pt x="-4478" y="15015"/>
                    <a:pt x="2380" y="23587"/>
                  </a:cubicBezTo>
                  <a:lnTo>
                    <a:pt x="2380" y="23587"/>
                  </a:lnTo>
                  <a:cubicBezTo>
                    <a:pt x="5904" y="19491"/>
                    <a:pt x="3523" y="14062"/>
                    <a:pt x="6095" y="95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6985063" y="4773778"/>
              <a:ext cx="17907" cy="13950"/>
            </a:xfrm>
            <a:custGeom>
              <a:avLst/>
              <a:gdLst/>
              <a:ahLst/>
              <a:cxnLst/>
              <a:rect l="l" t="t" r="r" b="b"/>
              <a:pathLst>
                <a:path w="17907" h="13950" extrusionOk="0">
                  <a:moveTo>
                    <a:pt x="11191" y="4312"/>
                  </a:moveTo>
                  <a:cubicBezTo>
                    <a:pt x="8238" y="-1688"/>
                    <a:pt x="4523" y="-831"/>
                    <a:pt x="-1097" y="1741"/>
                  </a:cubicBezTo>
                  <a:lnTo>
                    <a:pt x="-1097" y="1741"/>
                  </a:lnTo>
                  <a:cubicBezTo>
                    <a:pt x="4333" y="6408"/>
                    <a:pt x="7285" y="15076"/>
                    <a:pt x="16810" y="135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6523957" y="4585989"/>
              <a:ext cx="7917" cy="20300"/>
            </a:xfrm>
            <a:custGeom>
              <a:avLst/>
              <a:gdLst/>
              <a:ahLst/>
              <a:cxnLst/>
              <a:rect l="l" t="t" r="r" b="b"/>
              <a:pathLst>
                <a:path w="7917" h="20300" extrusionOk="0">
                  <a:moveTo>
                    <a:pt x="6619" y="7411"/>
                  </a:moveTo>
                  <a:cubicBezTo>
                    <a:pt x="6619" y="4363"/>
                    <a:pt x="7762" y="-495"/>
                    <a:pt x="2904" y="-209"/>
                  </a:cubicBezTo>
                  <a:cubicBezTo>
                    <a:pt x="-1954" y="77"/>
                    <a:pt x="2143" y="8364"/>
                    <a:pt x="-1097" y="11888"/>
                  </a:cubicBezTo>
                  <a:lnTo>
                    <a:pt x="4904" y="20079"/>
                  </a:lnTo>
                  <a:cubicBezTo>
                    <a:pt x="6524" y="16069"/>
                    <a:pt x="7190" y="11707"/>
                    <a:pt x="6619" y="7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6560958" y="4038888"/>
              <a:ext cx="14321" cy="12665"/>
            </a:xfrm>
            <a:custGeom>
              <a:avLst/>
              <a:gdLst/>
              <a:ahLst/>
              <a:cxnLst/>
              <a:rect l="l" t="t" r="r" b="b"/>
              <a:pathLst>
                <a:path w="14321" h="12665" extrusionOk="0">
                  <a:moveTo>
                    <a:pt x="7909" y="1968"/>
                  </a:moveTo>
                  <a:cubicBezTo>
                    <a:pt x="5051" y="1301"/>
                    <a:pt x="1527" y="-2605"/>
                    <a:pt x="-759" y="1968"/>
                  </a:cubicBezTo>
                  <a:cubicBezTo>
                    <a:pt x="-3140" y="8540"/>
                    <a:pt x="7719" y="8921"/>
                    <a:pt x="11338" y="12445"/>
                  </a:cubicBezTo>
                  <a:cubicBezTo>
                    <a:pt x="14672" y="7778"/>
                    <a:pt x="13624" y="3015"/>
                    <a:pt x="7909" y="19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5453778" y="2192083"/>
              <a:ext cx="6659" cy="22193"/>
            </a:xfrm>
            <a:custGeom>
              <a:avLst/>
              <a:gdLst/>
              <a:ahLst/>
              <a:cxnLst/>
              <a:rect l="l" t="t" r="r" b="b"/>
              <a:pathLst>
                <a:path w="6659" h="22193" extrusionOk="0">
                  <a:moveTo>
                    <a:pt x="1807" y="-221"/>
                  </a:moveTo>
                  <a:cubicBezTo>
                    <a:pt x="-1813" y="6685"/>
                    <a:pt x="-2099" y="14895"/>
                    <a:pt x="1235" y="21972"/>
                  </a:cubicBezTo>
                  <a:cubicBezTo>
                    <a:pt x="6760" y="15696"/>
                    <a:pt x="7045" y="6332"/>
                    <a:pt x="180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6554768" y="4015835"/>
              <a:ext cx="9310" cy="15997"/>
            </a:xfrm>
            <a:custGeom>
              <a:avLst/>
              <a:gdLst/>
              <a:ahLst/>
              <a:cxnLst/>
              <a:rect l="l" t="t" r="r" b="b"/>
              <a:pathLst>
                <a:path w="9310" h="15997" extrusionOk="0">
                  <a:moveTo>
                    <a:pt x="6193" y="15400"/>
                  </a:moveTo>
                  <a:cubicBezTo>
                    <a:pt x="11813" y="11495"/>
                    <a:pt x="4384" y="2160"/>
                    <a:pt x="2" y="-221"/>
                  </a:cubicBezTo>
                  <a:cubicBezTo>
                    <a:pt x="-2379" y="4065"/>
                    <a:pt x="-1141" y="18258"/>
                    <a:pt x="6193" y="15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5797777" y="2144267"/>
              <a:ext cx="12376" cy="14020"/>
            </a:xfrm>
            <a:custGeom>
              <a:avLst/>
              <a:gdLst/>
              <a:ahLst/>
              <a:cxnLst/>
              <a:rect l="l" t="t" r="r" b="b"/>
              <a:pathLst>
                <a:path w="12376" h="14020" extrusionOk="0">
                  <a:moveTo>
                    <a:pt x="1755" y="13209"/>
                  </a:moveTo>
                  <a:cubicBezTo>
                    <a:pt x="5375" y="15114"/>
                    <a:pt x="9280" y="12162"/>
                    <a:pt x="11280" y="7875"/>
                  </a:cubicBezTo>
                  <a:cubicBezTo>
                    <a:pt x="7851" y="4542"/>
                    <a:pt x="3851" y="1808"/>
                    <a:pt x="-435" y="-221"/>
                  </a:cubicBezTo>
                  <a:cubicBezTo>
                    <a:pt x="231" y="4351"/>
                    <a:pt x="-3484" y="10542"/>
                    <a:pt x="1755" y="132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5112603" y="2267934"/>
              <a:ext cx="10434" cy="15113"/>
            </a:xfrm>
            <a:custGeom>
              <a:avLst/>
              <a:gdLst/>
              <a:ahLst/>
              <a:cxnLst/>
              <a:rect l="l" t="t" r="r" b="b"/>
              <a:pathLst>
                <a:path w="10434" h="15113" extrusionOk="0">
                  <a:moveTo>
                    <a:pt x="9035" y="795"/>
                  </a:moveTo>
                  <a:cubicBezTo>
                    <a:pt x="7225" y="-1491"/>
                    <a:pt x="4654" y="795"/>
                    <a:pt x="2749" y="795"/>
                  </a:cubicBezTo>
                  <a:cubicBezTo>
                    <a:pt x="-5348" y="3176"/>
                    <a:pt x="2177" y="9177"/>
                    <a:pt x="177" y="13082"/>
                  </a:cubicBezTo>
                  <a:lnTo>
                    <a:pt x="4081" y="14892"/>
                  </a:lnTo>
                  <a:lnTo>
                    <a:pt x="4081" y="14892"/>
                  </a:lnTo>
                  <a:cubicBezTo>
                    <a:pt x="5320" y="10511"/>
                    <a:pt x="10654" y="5462"/>
                    <a:pt x="9035" y="7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6546036" y="4081176"/>
              <a:ext cx="11544" cy="18002"/>
            </a:xfrm>
            <a:custGeom>
              <a:avLst/>
              <a:gdLst/>
              <a:ahLst/>
              <a:cxnLst/>
              <a:rect l="l" t="t" r="r" b="b"/>
              <a:pathLst>
                <a:path w="11544" h="18002" extrusionOk="0">
                  <a:moveTo>
                    <a:pt x="4733" y="-221"/>
                  </a:moveTo>
                  <a:lnTo>
                    <a:pt x="4733" y="-221"/>
                  </a:lnTo>
                  <a:cubicBezTo>
                    <a:pt x="-316" y="5780"/>
                    <a:pt x="-5364" y="11781"/>
                    <a:pt x="4733" y="17781"/>
                  </a:cubicBezTo>
                  <a:lnTo>
                    <a:pt x="10448" y="5685"/>
                  </a:lnTo>
                  <a:lnTo>
                    <a:pt x="10448" y="5685"/>
                  </a:lnTo>
                  <a:cubicBezTo>
                    <a:pt x="7400" y="5294"/>
                    <a:pt x="5019" y="2846"/>
                    <a:pt x="473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6949439" y="4626197"/>
              <a:ext cx="10001" cy="20002"/>
            </a:xfrm>
            <a:custGeom>
              <a:avLst/>
              <a:gdLst/>
              <a:ahLst/>
              <a:cxnLst/>
              <a:rect l="l" t="t" r="r" b="b"/>
              <a:pathLst>
                <a:path w="10001" h="20002" extrusionOk="0">
                  <a:moveTo>
                    <a:pt x="4904" y="-221"/>
                  </a:moveTo>
                  <a:cubicBezTo>
                    <a:pt x="4999" y="2941"/>
                    <a:pt x="3475" y="5941"/>
                    <a:pt x="903" y="7780"/>
                  </a:cubicBezTo>
                  <a:lnTo>
                    <a:pt x="-1097" y="13781"/>
                  </a:lnTo>
                  <a:cubicBezTo>
                    <a:pt x="-335" y="15781"/>
                    <a:pt x="428" y="17781"/>
                    <a:pt x="1285" y="19781"/>
                  </a:cubicBezTo>
                  <a:lnTo>
                    <a:pt x="8905" y="9590"/>
                  </a:lnTo>
                  <a:lnTo>
                    <a:pt x="8905" y="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5313160" y="2427065"/>
              <a:ext cx="9600" cy="19173"/>
            </a:xfrm>
            <a:custGeom>
              <a:avLst/>
              <a:gdLst/>
              <a:ahLst/>
              <a:cxnLst/>
              <a:rect l="l" t="t" r="r" b="b"/>
              <a:pathLst>
                <a:path w="9600" h="19173" extrusionOk="0">
                  <a:moveTo>
                    <a:pt x="-831" y="14733"/>
                  </a:moveTo>
                  <a:cubicBezTo>
                    <a:pt x="-2545" y="19115"/>
                    <a:pt x="4599" y="21115"/>
                    <a:pt x="4408" y="15591"/>
                  </a:cubicBezTo>
                  <a:cubicBezTo>
                    <a:pt x="4979" y="12924"/>
                    <a:pt x="3646" y="9209"/>
                    <a:pt x="8503" y="9304"/>
                  </a:cubicBezTo>
                  <a:lnTo>
                    <a:pt x="4504" y="-221"/>
                  </a:lnTo>
                  <a:cubicBezTo>
                    <a:pt x="312" y="3589"/>
                    <a:pt x="1455" y="9780"/>
                    <a:pt x="-831" y="147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6762675" y="4502943"/>
              <a:ext cx="7813" cy="17621"/>
            </a:xfrm>
            <a:custGeom>
              <a:avLst/>
              <a:gdLst/>
              <a:ahLst/>
              <a:cxnLst/>
              <a:rect l="l" t="t" r="r" b="b"/>
              <a:pathLst>
                <a:path w="7813" h="17621" extrusionOk="0">
                  <a:moveTo>
                    <a:pt x="787" y="-221"/>
                  </a:moveTo>
                  <a:cubicBezTo>
                    <a:pt x="-165" y="5875"/>
                    <a:pt x="-2928" y="11971"/>
                    <a:pt x="787" y="17400"/>
                  </a:cubicBezTo>
                  <a:cubicBezTo>
                    <a:pt x="8694" y="9494"/>
                    <a:pt x="8694" y="5494"/>
                    <a:pt x="78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6483941" y="4349174"/>
              <a:ext cx="8578" cy="14609"/>
            </a:xfrm>
            <a:custGeom>
              <a:avLst/>
              <a:gdLst/>
              <a:ahLst/>
              <a:cxnLst/>
              <a:rect l="l" t="t" r="r" b="b"/>
              <a:pathLst>
                <a:path w="8578" h="14609" extrusionOk="0">
                  <a:moveTo>
                    <a:pt x="6916" y="6387"/>
                  </a:moveTo>
                  <a:cubicBezTo>
                    <a:pt x="4821" y="3816"/>
                    <a:pt x="5393" y="-2280"/>
                    <a:pt x="-799" y="482"/>
                  </a:cubicBezTo>
                  <a:cubicBezTo>
                    <a:pt x="-799" y="5721"/>
                    <a:pt x="-3085" y="13055"/>
                    <a:pt x="5011" y="14388"/>
                  </a:cubicBezTo>
                  <a:lnTo>
                    <a:pt x="5011" y="14388"/>
                  </a:lnTo>
                  <a:lnTo>
                    <a:pt x="7392" y="12102"/>
                  </a:lnTo>
                  <a:cubicBezTo>
                    <a:pt x="7583" y="10188"/>
                    <a:pt x="7488" y="8245"/>
                    <a:pt x="6916" y="63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6716838" y="4417314"/>
              <a:ext cx="10097" cy="20383"/>
            </a:xfrm>
            <a:custGeom>
              <a:avLst/>
              <a:gdLst/>
              <a:ahLst/>
              <a:cxnLst/>
              <a:rect l="l" t="t" r="r" b="b"/>
              <a:pathLst>
                <a:path w="10097" h="20383" extrusionOk="0">
                  <a:moveTo>
                    <a:pt x="9000" y="15686"/>
                  </a:moveTo>
                  <a:cubicBezTo>
                    <a:pt x="6047" y="10066"/>
                    <a:pt x="8334" y="1208"/>
                    <a:pt x="-1097" y="-221"/>
                  </a:cubicBezTo>
                  <a:cubicBezTo>
                    <a:pt x="332" y="6932"/>
                    <a:pt x="2904" y="13809"/>
                    <a:pt x="6524" y="20162"/>
                  </a:cubicBezTo>
                  <a:lnTo>
                    <a:pt x="6524" y="20162"/>
                  </a:lnTo>
                  <a:cubicBezTo>
                    <a:pt x="7381" y="18638"/>
                    <a:pt x="8143" y="17114"/>
                    <a:pt x="9000" y="15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5791811" y="3581750"/>
              <a:ext cx="7007" cy="16127"/>
            </a:xfrm>
            <a:custGeom>
              <a:avLst/>
              <a:gdLst/>
              <a:ahLst/>
              <a:cxnLst/>
              <a:rect l="l" t="t" r="r" b="b"/>
              <a:pathLst>
                <a:path w="7007" h="16127" extrusionOk="0">
                  <a:moveTo>
                    <a:pt x="5911" y="5715"/>
                  </a:moveTo>
                  <a:cubicBezTo>
                    <a:pt x="2102" y="-9430"/>
                    <a:pt x="-2376" y="8287"/>
                    <a:pt x="-756" y="15907"/>
                  </a:cubicBezTo>
                  <a:lnTo>
                    <a:pt x="-756" y="15907"/>
                  </a:lnTo>
                  <a:cubicBezTo>
                    <a:pt x="5626" y="15240"/>
                    <a:pt x="5721" y="10287"/>
                    <a:pt x="5911" y="57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5308663" y="2455621"/>
              <a:ext cx="9968" cy="14020"/>
            </a:xfrm>
            <a:custGeom>
              <a:avLst/>
              <a:gdLst/>
              <a:ahLst/>
              <a:cxnLst/>
              <a:rect l="l" t="t" r="r" b="b"/>
              <a:pathLst>
                <a:path w="9968" h="14020" extrusionOk="0">
                  <a:moveTo>
                    <a:pt x="5952" y="2179"/>
                  </a:moveTo>
                  <a:cubicBezTo>
                    <a:pt x="3761" y="-1346"/>
                    <a:pt x="1189" y="-679"/>
                    <a:pt x="-1097" y="2179"/>
                  </a:cubicBezTo>
                  <a:lnTo>
                    <a:pt x="5286" y="13799"/>
                  </a:lnTo>
                  <a:lnTo>
                    <a:pt x="5286" y="13799"/>
                  </a:lnTo>
                  <a:cubicBezTo>
                    <a:pt x="11191" y="10846"/>
                    <a:pt x="8619" y="6560"/>
                    <a:pt x="5952" y="21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7011215" y="4445793"/>
              <a:ext cx="9566" cy="20955"/>
            </a:xfrm>
            <a:custGeom>
              <a:avLst/>
              <a:gdLst/>
              <a:ahLst/>
              <a:cxnLst/>
              <a:rect l="l" t="t" r="r" b="b"/>
              <a:pathLst>
                <a:path w="9566" h="20955" extrusionOk="0">
                  <a:moveTo>
                    <a:pt x="8470" y="20734"/>
                  </a:moveTo>
                  <a:lnTo>
                    <a:pt x="8470" y="13114"/>
                  </a:lnTo>
                  <a:cubicBezTo>
                    <a:pt x="5993" y="8199"/>
                    <a:pt x="2755" y="3703"/>
                    <a:pt x="-1055" y="-221"/>
                  </a:cubicBezTo>
                  <a:cubicBezTo>
                    <a:pt x="-1531" y="7904"/>
                    <a:pt x="2089" y="15743"/>
                    <a:pt x="8470" y="207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5615273" y="2341054"/>
              <a:ext cx="9041" cy="18002"/>
            </a:xfrm>
            <a:custGeom>
              <a:avLst/>
              <a:gdLst/>
              <a:ahLst/>
              <a:cxnLst/>
              <a:rect l="l" t="t" r="r" b="b"/>
              <a:pathLst>
                <a:path w="9041" h="18002" extrusionOk="0">
                  <a:moveTo>
                    <a:pt x="-1097" y="-221"/>
                  </a:moveTo>
                  <a:cubicBezTo>
                    <a:pt x="237" y="5780"/>
                    <a:pt x="1474" y="11781"/>
                    <a:pt x="2808" y="17781"/>
                  </a:cubicBezTo>
                  <a:lnTo>
                    <a:pt x="2808" y="17781"/>
                  </a:lnTo>
                  <a:cubicBezTo>
                    <a:pt x="10333" y="6161"/>
                    <a:pt x="10047" y="5208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5332403" y="2302464"/>
              <a:ext cx="9469" cy="14968"/>
            </a:xfrm>
            <a:custGeom>
              <a:avLst/>
              <a:gdLst/>
              <a:ahLst/>
              <a:cxnLst/>
              <a:rect l="l" t="t" r="r" b="b"/>
              <a:pathLst>
                <a:path w="9469" h="14968" extrusionOk="0">
                  <a:moveTo>
                    <a:pt x="404" y="555"/>
                  </a:moveTo>
                  <a:cubicBezTo>
                    <a:pt x="-4263" y="4079"/>
                    <a:pt x="3262" y="10937"/>
                    <a:pt x="5262" y="14747"/>
                  </a:cubicBezTo>
                  <a:cubicBezTo>
                    <a:pt x="9548" y="12938"/>
                    <a:pt x="8596" y="9890"/>
                    <a:pt x="7167" y="6651"/>
                  </a:cubicBezTo>
                  <a:cubicBezTo>
                    <a:pt x="5738" y="3413"/>
                    <a:pt x="5262" y="-2302"/>
                    <a:pt x="404" y="5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6585203" y="3534536"/>
              <a:ext cx="10572" cy="10730"/>
            </a:xfrm>
            <a:custGeom>
              <a:avLst/>
              <a:gdLst/>
              <a:ahLst/>
              <a:cxnLst/>
              <a:rect l="l" t="t" r="r" b="b"/>
              <a:pathLst>
                <a:path w="10572" h="10730" extrusionOk="0">
                  <a:moveTo>
                    <a:pt x="-1097" y="6447"/>
                  </a:moveTo>
                  <a:cubicBezTo>
                    <a:pt x="46" y="12733"/>
                    <a:pt x="8428" y="11209"/>
                    <a:pt x="9476" y="5399"/>
                  </a:cubicBezTo>
                  <a:cubicBezTo>
                    <a:pt x="8714" y="3494"/>
                    <a:pt x="7856" y="1684"/>
                    <a:pt x="7095" y="-221"/>
                  </a:cubicBezTo>
                  <a:lnTo>
                    <a:pt x="7095" y="-221"/>
                  </a:lnTo>
                  <a:cubicBezTo>
                    <a:pt x="3952" y="1684"/>
                    <a:pt x="-1097" y="1017"/>
                    <a:pt x="-1097" y="64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6533959" y="4606141"/>
              <a:ext cx="9705" cy="16149"/>
            </a:xfrm>
            <a:custGeom>
              <a:avLst/>
              <a:gdLst/>
              <a:ahLst/>
              <a:cxnLst/>
              <a:rect l="l" t="t" r="r" b="b"/>
              <a:pathLst>
                <a:path w="9705" h="16149" extrusionOk="0">
                  <a:moveTo>
                    <a:pt x="8428" y="6309"/>
                  </a:moveTo>
                  <a:cubicBezTo>
                    <a:pt x="8428" y="-1311"/>
                    <a:pt x="1285" y="-2549"/>
                    <a:pt x="-1097" y="4118"/>
                  </a:cubicBezTo>
                  <a:lnTo>
                    <a:pt x="8428" y="15929"/>
                  </a:lnTo>
                  <a:lnTo>
                    <a:pt x="8428" y="15929"/>
                  </a:lnTo>
                  <a:cubicBezTo>
                    <a:pt x="8619" y="12691"/>
                    <a:pt x="8714" y="9452"/>
                    <a:pt x="8428" y="63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6956707" y="4204906"/>
              <a:ext cx="8742" cy="13620"/>
            </a:xfrm>
            <a:custGeom>
              <a:avLst/>
              <a:gdLst/>
              <a:ahLst/>
              <a:cxnLst/>
              <a:rect l="l" t="t" r="r" b="b"/>
              <a:pathLst>
                <a:path w="8742" h="13620" extrusionOk="0">
                  <a:moveTo>
                    <a:pt x="3542" y="13400"/>
                  </a:moveTo>
                  <a:cubicBezTo>
                    <a:pt x="8018" y="11304"/>
                    <a:pt x="7638" y="7209"/>
                    <a:pt x="7638" y="3303"/>
                  </a:cubicBezTo>
                  <a:lnTo>
                    <a:pt x="5447" y="-221"/>
                  </a:lnTo>
                  <a:cubicBezTo>
                    <a:pt x="-268" y="3684"/>
                    <a:pt x="-4935" y="7685"/>
                    <a:pt x="3542" y="13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6012751" y="2887988"/>
              <a:ext cx="10265" cy="15993"/>
            </a:xfrm>
            <a:custGeom>
              <a:avLst/>
              <a:gdLst/>
              <a:ahLst/>
              <a:cxnLst/>
              <a:rect l="l" t="t" r="r" b="b"/>
              <a:pathLst>
                <a:path w="10265" h="15993" extrusionOk="0">
                  <a:moveTo>
                    <a:pt x="7285" y="437"/>
                  </a:moveTo>
                  <a:cubicBezTo>
                    <a:pt x="3571" y="-1944"/>
                    <a:pt x="1760" y="2818"/>
                    <a:pt x="-1097" y="3961"/>
                  </a:cubicBezTo>
                  <a:lnTo>
                    <a:pt x="8428" y="15772"/>
                  </a:lnTo>
                  <a:cubicBezTo>
                    <a:pt x="8142" y="10915"/>
                    <a:pt x="10905" y="3961"/>
                    <a:pt x="7285" y="4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6422471" y="3309556"/>
              <a:ext cx="13475" cy="10103"/>
            </a:xfrm>
            <a:custGeom>
              <a:avLst/>
              <a:gdLst/>
              <a:ahLst/>
              <a:cxnLst/>
              <a:rect l="l" t="t" r="r" b="b"/>
              <a:pathLst>
                <a:path w="13475" h="10103" extrusionOk="0">
                  <a:moveTo>
                    <a:pt x="-289" y="8161"/>
                  </a:moveTo>
                  <a:cubicBezTo>
                    <a:pt x="2854" y="13400"/>
                    <a:pt x="7427" y="4923"/>
                    <a:pt x="12379" y="5875"/>
                  </a:cubicBezTo>
                  <a:lnTo>
                    <a:pt x="4664" y="-221"/>
                  </a:lnTo>
                  <a:lnTo>
                    <a:pt x="4664" y="-221"/>
                  </a:lnTo>
                  <a:cubicBezTo>
                    <a:pt x="-289" y="636"/>
                    <a:pt x="-2384" y="3494"/>
                    <a:pt x="-289" y="8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5415914" y="2576944"/>
              <a:ext cx="10156" cy="10712"/>
            </a:xfrm>
            <a:custGeom>
              <a:avLst/>
              <a:gdLst/>
              <a:ahLst/>
              <a:cxnLst/>
              <a:rect l="l" t="t" r="r" b="b"/>
              <a:pathLst>
                <a:path w="10156" h="10712" extrusionOk="0">
                  <a:moveTo>
                    <a:pt x="8428" y="1919"/>
                  </a:moveTo>
                  <a:cubicBezTo>
                    <a:pt x="4427" y="-3224"/>
                    <a:pt x="-1097" y="1919"/>
                    <a:pt x="-1097" y="6682"/>
                  </a:cubicBezTo>
                  <a:lnTo>
                    <a:pt x="5095" y="10492"/>
                  </a:lnTo>
                  <a:cubicBezTo>
                    <a:pt x="6142" y="7634"/>
                    <a:pt x="10714" y="5920"/>
                    <a:pt x="8428" y="19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6742461" y="4142612"/>
              <a:ext cx="8223" cy="18555"/>
            </a:xfrm>
            <a:custGeom>
              <a:avLst/>
              <a:gdLst/>
              <a:ahLst/>
              <a:cxnLst/>
              <a:rect l="l" t="t" r="r" b="b"/>
              <a:pathLst>
                <a:path w="8223" h="18555" extrusionOk="0">
                  <a:moveTo>
                    <a:pt x="4427" y="15114"/>
                  </a:moveTo>
                  <a:cubicBezTo>
                    <a:pt x="6618" y="10304"/>
                    <a:pt x="7476" y="5028"/>
                    <a:pt x="6999" y="-221"/>
                  </a:cubicBezTo>
                  <a:lnTo>
                    <a:pt x="6999" y="-221"/>
                  </a:lnTo>
                  <a:lnTo>
                    <a:pt x="2998" y="2065"/>
                  </a:lnTo>
                  <a:lnTo>
                    <a:pt x="-1097" y="13781"/>
                  </a:lnTo>
                  <a:cubicBezTo>
                    <a:pt x="-49" y="17877"/>
                    <a:pt x="1666" y="20925"/>
                    <a:pt x="4427" y="15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7028878" y="4818626"/>
              <a:ext cx="14097" cy="16453"/>
            </a:xfrm>
            <a:custGeom>
              <a:avLst/>
              <a:gdLst/>
              <a:ahLst/>
              <a:cxnLst/>
              <a:rect l="l" t="t" r="r" b="b"/>
              <a:pathLst>
                <a:path w="14097" h="16453" extrusionOk="0">
                  <a:moveTo>
                    <a:pt x="7001" y="3946"/>
                  </a:moveTo>
                  <a:cubicBezTo>
                    <a:pt x="5286" y="1279"/>
                    <a:pt x="2714" y="-3008"/>
                    <a:pt x="-1097" y="2326"/>
                  </a:cubicBezTo>
                  <a:cubicBezTo>
                    <a:pt x="2809" y="7699"/>
                    <a:pt x="7571" y="12394"/>
                    <a:pt x="13001" y="16233"/>
                  </a:cubicBezTo>
                  <a:lnTo>
                    <a:pt x="13001" y="16233"/>
                  </a:lnTo>
                  <a:cubicBezTo>
                    <a:pt x="11286" y="12023"/>
                    <a:pt x="9286" y="7918"/>
                    <a:pt x="7001" y="39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6591871" y="3625788"/>
              <a:ext cx="9525" cy="12029"/>
            </a:xfrm>
            <a:custGeom>
              <a:avLst/>
              <a:gdLst/>
              <a:ahLst/>
              <a:cxnLst/>
              <a:rect l="l" t="t" r="r" b="b"/>
              <a:pathLst>
                <a:path w="9525" h="12029" extrusionOk="0">
                  <a:moveTo>
                    <a:pt x="8428" y="1873"/>
                  </a:moveTo>
                  <a:cubicBezTo>
                    <a:pt x="5572" y="206"/>
                    <a:pt x="2238" y="-489"/>
                    <a:pt x="-1097" y="-128"/>
                  </a:cubicBezTo>
                  <a:cubicBezTo>
                    <a:pt x="809" y="5207"/>
                    <a:pt x="1285" y="16827"/>
                    <a:pt x="8428" y="9397"/>
                  </a:cubicBezTo>
                  <a:cubicBezTo>
                    <a:pt x="7285" y="7026"/>
                    <a:pt x="7285" y="4245"/>
                    <a:pt x="8428" y="18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5613653" y="2305403"/>
              <a:ext cx="9525" cy="10376"/>
            </a:xfrm>
            <a:custGeom>
              <a:avLst/>
              <a:gdLst/>
              <a:ahLst/>
              <a:cxnLst/>
              <a:rect l="l" t="t" r="r" b="b"/>
              <a:pathLst>
                <a:path w="9525" h="10376" extrusionOk="0">
                  <a:moveTo>
                    <a:pt x="8428" y="3712"/>
                  </a:moveTo>
                  <a:cubicBezTo>
                    <a:pt x="-1097" y="-3432"/>
                    <a:pt x="-1097" y="-479"/>
                    <a:pt x="-1097" y="9618"/>
                  </a:cubicBezTo>
                  <a:lnTo>
                    <a:pt x="-1097" y="9618"/>
                  </a:lnTo>
                  <a:cubicBezTo>
                    <a:pt x="4047" y="11522"/>
                    <a:pt x="6428" y="8093"/>
                    <a:pt x="8428" y="37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5622893" y="2309240"/>
              <a:ext cx="95" cy="95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0" y="95"/>
                  </a:moveTo>
                  <a:lnTo>
                    <a:pt x="95" y="95"/>
                  </a:lnTo>
                  <a:lnTo>
                    <a:pt x="95" y="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6488049" y="3371557"/>
              <a:ext cx="12095" cy="11518"/>
            </a:xfrm>
            <a:custGeom>
              <a:avLst/>
              <a:gdLst/>
              <a:ahLst/>
              <a:cxnLst/>
              <a:rect l="l" t="t" r="r" b="b"/>
              <a:pathLst>
                <a:path w="12095" h="11518" extrusionOk="0">
                  <a:moveTo>
                    <a:pt x="10999" y="9311"/>
                  </a:moveTo>
                  <a:cubicBezTo>
                    <a:pt x="7856" y="5977"/>
                    <a:pt x="1474" y="-6215"/>
                    <a:pt x="-1097" y="3405"/>
                  </a:cubicBezTo>
                  <a:cubicBezTo>
                    <a:pt x="808" y="9311"/>
                    <a:pt x="3571" y="14168"/>
                    <a:pt x="10999" y="93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5803963" y="3639480"/>
              <a:ext cx="9025" cy="12213"/>
            </a:xfrm>
            <a:custGeom>
              <a:avLst/>
              <a:gdLst/>
              <a:ahLst/>
              <a:cxnLst/>
              <a:rect l="l" t="t" r="r" b="b"/>
              <a:pathLst>
                <a:path w="9025" h="12213" extrusionOk="0">
                  <a:moveTo>
                    <a:pt x="7762" y="5897"/>
                  </a:moveTo>
                  <a:cubicBezTo>
                    <a:pt x="7381" y="2134"/>
                    <a:pt x="3952" y="-590"/>
                    <a:pt x="237" y="-180"/>
                  </a:cubicBezTo>
                  <a:cubicBezTo>
                    <a:pt x="-240" y="-133"/>
                    <a:pt x="-715" y="-47"/>
                    <a:pt x="-1097" y="87"/>
                  </a:cubicBezTo>
                  <a:lnTo>
                    <a:pt x="2904" y="11993"/>
                  </a:lnTo>
                  <a:cubicBezTo>
                    <a:pt x="6047" y="11136"/>
                    <a:pt x="8619" y="9516"/>
                    <a:pt x="7762" y="58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5447918" y="2005393"/>
              <a:ext cx="8191" cy="12790"/>
            </a:xfrm>
            <a:custGeom>
              <a:avLst/>
              <a:gdLst/>
              <a:ahLst/>
              <a:cxnLst/>
              <a:rect l="l" t="t" r="r" b="b"/>
              <a:pathLst>
                <a:path w="8191" h="12790" extrusionOk="0">
                  <a:moveTo>
                    <a:pt x="7095" y="3399"/>
                  </a:moveTo>
                  <a:lnTo>
                    <a:pt x="4713" y="-221"/>
                  </a:lnTo>
                  <a:lnTo>
                    <a:pt x="4713" y="-221"/>
                  </a:lnTo>
                  <a:cubicBezTo>
                    <a:pt x="1380" y="2798"/>
                    <a:pt x="-715" y="6942"/>
                    <a:pt x="-1097" y="11400"/>
                  </a:cubicBezTo>
                  <a:cubicBezTo>
                    <a:pt x="8333" y="15495"/>
                    <a:pt x="6142" y="7875"/>
                    <a:pt x="7095" y="33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5270790" y="2373658"/>
              <a:ext cx="8250" cy="15116"/>
            </a:xfrm>
            <a:custGeom>
              <a:avLst/>
              <a:gdLst/>
              <a:ahLst/>
              <a:cxnLst/>
              <a:rect l="l" t="t" r="r" b="b"/>
              <a:pathLst>
                <a:path w="8250" h="15116" extrusionOk="0">
                  <a:moveTo>
                    <a:pt x="7154" y="1084"/>
                  </a:moveTo>
                  <a:cubicBezTo>
                    <a:pt x="-3991" y="-4440"/>
                    <a:pt x="-1514" y="8990"/>
                    <a:pt x="1249" y="14896"/>
                  </a:cubicBezTo>
                  <a:cubicBezTo>
                    <a:pt x="3153" y="10228"/>
                    <a:pt x="5154" y="5657"/>
                    <a:pt x="7154" y="1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6959441" y="4622196"/>
              <a:ext cx="7775" cy="13525"/>
            </a:xfrm>
            <a:custGeom>
              <a:avLst/>
              <a:gdLst/>
              <a:ahLst/>
              <a:cxnLst/>
              <a:rect l="l" t="t" r="r" b="b"/>
              <a:pathLst>
                <a:path w="7775" h="13525" extrusionOk="0">
                  <a:moveTo>
                    <a:pt x="4809" y="-221"/>
                  </a:moveTo>
                  <a:lnTo>
                    <a:pt x="4809" y="-221"/>
                  </a:lnTo>
                  <a:cubicBezTo>
                    <a:pt x="2332" y="227"/>
                    <a:pt x="237" y="1674"/>
                    <a:pt x="-1097" y="3779"/>
                  </a:cubicBezTo>
                  <a:lnTo>
                    <a:pt x="-1097" y="13304"/>
                  </a:lnTo>
                  <a:cubicBezTo>
                    <a:pt x="3857" y="10828"/>
                    <a:pt x="9762" y="5113"/>
                    <a:pt x="480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4988202" y="2045207"/>
              <a:ext cx="7809" cy="12001"/>
            </a:xfrm>
            <a:custGeom>
              <a:avLst/>
              <a:gdLst/>
              <a:ahLst/>
              <a:cxnLst/>
              <a:rect l="l" t="t" r="r" b="b"/>
              <a:pathLst>
                <a:path w="7809" h="12001" extrusionOk="0">
                  <a:moveTo>
                    <a:pt x="-961" y="3018"/>
                  </a:moveTo>
                  <a:cubicBezTo>
                    <a:pt x="-1914" y="7590"/>
                    <a:pt x="2372" y="9304"/>
                    <a:pt x="5230" y="11781"/>
                  </a:cubicBezTo>
                  <a:cubicBezTo>
                    <a:pt x="6087" y="7780"/>
                    <a:pt x="8088" y="3875"/>
                    <a:pt x="5230" y="-221"/>
                  </a:cubicBezTo>
                  <a:lnTo>
                    <a:pt x="5230" y="-221"/>
                  </a:lnTo>
                  <a:cubicBezTo>
                    <a:pt x="2849" y="-221"/>
                    <a:pt x="-389" y="-316"/>
                    <a:pt x="-961" y="30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6454330" y="3375278"/>
              <a:ext cx="15907" cy="9855"/>
            </a:xfrm>
            <a:custGeom>
              <a:avLst/>
              <a:gdLst/>
              <a:ahLst/>
              <a:cxnLst/>
              <a:rect l="l" t="t" r="r" b="b"/>
              <a:pathLst>
                <a:path w="15907" h="9855" extrusionOk="0">
                  <a:moveTo>
                    <a:pt x="-1097" y="-221"/>
                  </a:moveTo>
                  <a:cubicBezTo>
                    <a:pt x="3571" y="3684"/>
                    <a:pt x="5095" y="13876"/>
                    <a:pt x="14811" y="7685"/>
                  </a:cubicBezTo>
                  <a:cubicBezTo>
                    <a:pt x="12429" y="5656"/>
                    <a:pt x="10905" y="2846"/>
                    <a:pt x="10524" y="-221"/>
                  </a:cubicBezTo>
                  <a:cubicBezTo>
                    <a:pt x="6713" y="3684"/>
                    <a:pt x="2809" y="922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6943509" y="4640198"/>
              <a:ext cx="8025" cy="11811"/>
            </a:xfrm>
            <a:custGeom>
              <a:avLst/>
              <a:gdLst/>
              <a:ahLst/>
              <a:cxnLst/>
              <a:rect l="l" t="t" r="r" b="b"/>
              <a:pathLst>
                <a:path w="8025" h="11811" extrusionOk="0">
                  <a:moveTo>
                    <a:pt x="2548" y="11591"/>
                  </a:moveTo>
                  <a:cubicBezTo>
                    <a:pt x="4072" y="9685"/>
                    <a:pt x="5501" y="7780"/>
                    <a:pt x="6929" y="5780"/>
                  </a:cubicBezTo>
                  <a:cubicBezTo>
                    <a:pt x="6072" y="3780"/>
                    <a:pt x="5311" y="1780"/>
                    <a:pt x="4548" y="-221"/>
                  </a:cubicBezTo>
                  <a:cubicBezTo>
                    <a:pt x="-2501" y="1113"/>
                    <a:pt x="-2691" y="2256"/>
                    <a:pt x="2548" y="11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5841300" y="2970621"/>
              <a:ext cx="8908" cy="13968"/>
            </a:xfrm>
            <a:custGeom>
              <a:avLst/>
              <a:gdLst/>
              <a:ahLst/>
              <a:cxnLst/>
              <a:rect l="l" t="t" r="r" b="b"/>
              <a:pathLst>
                <a:path w="8908" h="13968" extrusionOk="0">
                  <a:moveTo>
                    <a:pt x="97" y="7685"/>
                  </a:moveTo>
                  <a:cubicBezTo>
                    <a:pt x="97" y="13972"/>
                    <a:pt x="2573" y="15591"/>
                    <a:pt x="7812" y="11495"/>
                  </a:cubicBezTo>
                  <a:lnTo>
                    <a:pt x="7812" y="11495"/>
                  </a:lnTo>
                  <a:lnTo>
                    <a:pt x="97" y="-221"/>
                  </a:lnTo>
                  <a:cubicBezTo>
                    <a:pt x="-2094" y="2446"/>
                    <a:pt x="-760" y="5018"/>
                    <a:pt x="97" y="7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5368289" y="2535935"/>
              <a:ext cx="8999" cy="12668"/>
            </a:xfrm>
            <a:custGeom>
              <a:avLst/>
              <a:gdLst/>
              <a:ahLst/>
              <a:cxnLst/>
              <a:rect l="l" t="t" r="r" b="b"/>
              <a:pathLst>
                <a:path w="8999" h="12668" extrusionOk="0">
                  <a:moveTo>
                    <a:pt x="7095" y="-221"/>
                  </a:moveTo>
                  <a:lnTo>
                    <a:pt x="7095" y="-221"/>
                  </a:lnTo>
                  <a:cubicBezTo>
                    <a:pt x="3571" y="560"/>
                    <a:pt x="523" y="2856"/>
                    <a:pt x="-1097" y="6066"/>
                  </a:cubicBezTo>
                  <a:lnTo>
                    <a:pt x="4904" y="12447"/>
                  </a:lnTo>
                  <a:lnTo>
                    <a:pt x="4904" y="12447"/>
                  </a:lnTo>
                  <a:cubicBezTo>
                    <a:pt x="7857" y="8942"/>
                    <a:pt x="8714" y="4084"/>
                    <a:pt x="7095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6012751" y="2848260"/>
              <a:ext cx="16096" cy="17907"/>
            </a:xfrm>
            <a:custGeom>
              <a:avLst/>
              <a:gdLst/>
              <a:ahLst/>
              <a:cxnLst/>
              <a:rect l="l" t="t" r="r" b="b"/>
              <a:pathLst>
                <a:path w="16096" h="17907" extrusionOk="0">
                  <a:moveTo>
                    <a:pt x="15000" y="17686"/>
                  </a:moveTo>
                  <a:cubicBezTo>
                    <a:pt x="10905" y="10714"/>
                    <a:pt x="5380" y="4627"/>
                    <a:pt x="-1097" y="-221"/>
                  </a:cubicBezTo>
                  <a:cubicBezTo>
                    <a:pt x="1189" y="7923"/>
                    <a:pt x="7190" y="14543"/>
                    <a:pt x="15000" y="17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6979157" y="4764951"/>
              <a:ext cx="8036" cy="10788"/>
            </a:xfrm>
            <a:custGeom>
              <a:avLst/>
              <a:gdLst/>
              <a:ahLst/>
              <a:cxnLst/>
              <a:rect l="l" t="t" r="r" b="b"/>
              <a:pathLst>
                <a:path w="8036" h="10788" extrusionOk="0">
                  <a:moveTo>
                    <a:pt x="3761" y="90"/>
                  </a:moveTo>
                  <a:cubicBezTo>
                    <a:pt x="618" y="-1243"/>
                    <a:pt x="-335" y="1995"/>
                    <a:pt x="-1097" y="4376"/>
                  </a:cubicBezTo>
                  <a:lnTo>
                    <a:pt x="4809" y="10568"/>
                  </a:lnTo>
                  <a:lnTo>
                    <a:pt x="4809" y="10568"/>
                  </a:lnTo>
                  <a:lnTo>
                    <a:pt x="6904" y="10092"/>
                  </a:lnTo>
                  <a:cubicBezTo>
                    <a:pt x="6619" y="6472"/>
                    <a:pt x="8142" y="1900"/>
                    <a:pt x="3761" y="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5841770" y="2498312"/>
              <a:ext cx="7913" cy="13906"/>
            </a:xfrm>
            <a:custGeom>
              <a:avLst/>
              <a:gdLst/>
              <a:ahLst/>
              <a:cxnLst/>
              <a:rect l="l" t="t" r="r" b="b"/>
              <a:pathLst>
                <a:path w="7913" h="13906" extrusionOk="0">
                  <a:moveTo>
                    <a:pt x="339" y="-221"/>
                  </a:moveTo>
                  <a:cubicBezTo>
                    <a:pt x="-2422" y="4246"/>
                    <a:pt x="-1090" y="10123"/>
                    <a:pt x="3388" y="12895"/>
                  </a:cubicBezTo>
                  <a:cubicBezTo>
                    <a:pt x="3959" y="13209"/>
                    <a:pt x="4435" y="13476"/>
                    <a:pt x="5006" y="13685"/>
                  </a:cubicBezTo>
                  <a:cubicBezTo>
                    <a:pt x="5674" y="12352"/>
                    <a:pt x="6245" y="11018"/>
                    <a:pt x="6817" y="9685"/>
                  </a:cubicBezTo>
                  <a:cubicBezTo>
                    <a:pt x="3006" y="7875"/>
                    <a:pt x="3863" y="2922"/>
                    <a:pt x="33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7072598" y="4864447"/>
              <a:ext cx="7762" cy="10352"/>
            </a:xfrm>
            <a:custGeom>
              <a:avLst/>
              <a:gdLst/>
              <a:ahLst/>
              <a:cxnLst/>
              <a:rect l="l" t="t" r="r" b="b"/>
              <a:pathLst>
                <a:path w="7762" h="10352" extrusionOk="0">
                  <a:moveTo>
                    <a:pt x="3761" y="797"/>
                  </a:moveTo>
                  <a:cubicBezTo>
                    <a:pt x="46" y="-2060"/>
                    <a:pt x="-430" y="1749"/>
                    <a:pt x="-1097" y="4226"/>
                  </a:cubicBezTo>
                  <a:lnTo>
                    <a:pt x="2998" y="10131"/>
                  </a:lnTo>
                  <a:cubicBezTo>
                    <a:pt x="8047" y="7369"/>
                    <a:pt x="7475" y="3655"/>
                    <a:pt x="3761" y="7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7134129" y="4932711"/>
              <a:ext cx="6572" cy="14478"/>
            </a:xfrm>
            <a:custGeom>
              <a:avLst/>
              <a:gdLst/>
              <a:ahLst/>
              <a:cxnLst/>
              <a:rect l="l" t="t" r="r" b="b"/>
              <a:pathLst>
                <a:path w="6572" h="14478" extrusionOk="0">
                  <a:moveTo>
                    <a:pt x="5190" y="-221"/>
                  </a:moveTo>
                  <a:lnTo>
                    <a:pt x="5190" y="-221"/>
                  </a:lnTo>
                  <a:lnTo>
                    <a:pt x="5190" y="-221"/>
                  </a:lnTo>
                  <a:cubicBezTo>
                    <a:pt x="523" y="1589"/>
                    <a:pt x="332" y="6161"/>
                    <a:pt x="-1097" y="9971"/>
                  </a:cubicBezTo>
                  <a:lnTo>
                    <a:pt x="2904" y="14257"/>
                  </a:lnTo>
                  <a:lnTo>
                    <a:pt x="2904" y="14257"/>
                  </a:lnTo>
                  <a:cubicBezTo>
                    <a:pt x="5190" y="9799"/>
                    <a:pt x="5952" y="4722"/>
                    <a:pt x="519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5820830" y="2536031"/>
              <a:ext cx="6325" cy="12001"/>
            </a:xfrm>
            <a:custGeom>
              <a:avLst/>
              <a:gdLst/>
              <a:ahLst/>
              <a:cxnLst/>
              <a:rect l="l" t="t" r="r" b="b"/>
              <a:pathLst>
                <a:path w="6325" h="12001" extrusionOk="0">
                  <a:moveTo>
                    <a:pt x="2038" y="11781"/>
                  </a:moveTo>
                  <a:cubicBezTo>
                    <a:pt x="5467" y="8733"/>
                    <a:pt x="6230" y="3694"/>
                    <a:pt x="3849" y="-221"/>
                  </a:cubicBezTo>
                  <a:cubicBezTo>
                    <a:pt x="-1104" y="3113"/>
                    <a:pt x="-3390" y="6827"/>
                    <a:pt x="2038" y="117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5822114" y="2665761"/>
              <a:ext cx="7472" cy="9919"/>
            </a:xfrm>
            <a:custGeom>
              <a:avLst/>
              <a:gdLst/>
              <a:ahLst/>
              <a:cxnLst/>
              <a:rect l="l" t="t" r="r" b="b"/>
              <a:pathLst>
                <a:path w="7472" h="9919" extrusionOk="0">
                  <a:moveTo>
                    <a:pt x="1136" y="8733"/>
                  </a:moveTo>
                  <a:cubicBezTo>
                    <a:pt x="4184" y="11114"/>
                    <a:pt x="5708" y="8733"/>
                    <a:pt x="6375" y="5494"/>
                  </a:cubicBezTo>
                  <a:lnTo>
                    <a:pt x="2279" y="-221"/>
                  </a:lnTo>
                  <a:lnTo>
                    <a:pt x="2279" y="-221"/>
                  </a:lnTo>
                  <a:cubicBezTo>
                    <a:pt x="-1150" y="2351"/>
                    <a:pt x="-2674" y="5685"/>
                    <a:pt x="1136" y="87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5474777" y="2131520"/>
              <a:ext cx="6860" cy="8747"/>
            </a:xfrm>
            <a:custGeom>
              <a:avLst/>
              <a:gdLst/>
              <a:ahLst/>
              <a:cxnLst/>
              <a:rect l="l" t="t" r="r" b="b"/>
              <a:pathLst>
                <a:path w="6860" h="8747" extrusionOk="0">
                  <a:moveTo>
                    <a:pt x="-999" y="2906"/>
                  </a:moveTo>
                  <a:cubicBezTo>
                    <a:pt x="-1666" y="6526"/>
                    <a:pt x="1192" y="7669"/>
                    <a:pt x="3953" y="8526"/>
                  </a:cubicBezTo>
                  <a:cubicBezTo>
                    <a:pt x="4526" y="5859"/>
                    <a:pt x="5192" y="3097"/>
                    <a:pt x="5764" y="430"/>
                  </a:cubicBezTo>
                  <a:cubicBezTo>
                    <a:pt x="2906" y="-427"/>
                    <a:pt x="-237" y="-1094"/>
                    <a:pt x="-999" y="29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6367176" y="3298576"/>
              <a:ext cx="11810" cy="10979"/>
            </a:xfrm>
            <a:custGeom>
              <a:avLst/>
              <a:gdLst/>
              <a:ahLst/>
              <a:cxnLst/>
              <a:rect l="l" t="t" r="r" b="b"/>
              <a:pathLst>
                <a:path w="11810" h="10979" extrusionOk="0">
                  <a:moveTo>
                    <a:pt x="8428" y="4853"/>
                  </a:moveTo>
                  <a:lnTo>
                    <a:pt x="8428" y="4853"/>
                  </a:lnTo>
                  <a:cubicBezTo>
                    <a:pt x="5476" y="2948"/>
                    <a:pt x="3571" y="-4195"/>
                    <a:pt x="-1097" y="2758"/>
                  </a:cubicBezTo>
                  <a:lnTo>
                    <a:pt x="10714" y="107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4966240" y="1852041"/>
              <a:ext cx="8286" cy="5445"/>
            </a:xfrm>
            <a:custGeom>
              <a:avLst/>
              <a:gdLst/>
              <a:ahLst/>
              <a:cxnLst/>
              <a:rect l="l" t="t" r="r" b="b"/>
              <a:pathLst>
                <a:path w="8286" h="5445" extrusionOk="0">
                  <a:moveTo>
                    <a:pt x="7190" y="-221"/>
                  </a:moveTo>
                  <a:lnTo>
                    <a:pt x="-526" y="-221"/>
                  </a:lnTo>
                  <a:lnTo>
                    <a:pt x="-1097" y="3398"/>
                  </a:lnTo>
                  <a:cubicBezTo>
                    <a:pt x="4141" y="6256"/>
                    <a:pt x="4141" y="6256"/>
                    <a:pt x="719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4994678" y="2060638"/>
              <a:ext cx="5938" cy="12096"/>
            </a:xfrm>
            <a:custGeom>
              <a:avLst/>
              <a:gdLst/>
              <a:ahLst/>
              <a:cxnLst/>
              <a:rect l="l" t="t" r="r" b="b"/>
              <a:pathLst>
                <a:path w="5938" h="12096" extrusionOk="0">
                  <a:moveTo>
                    <a:pt x="4755" y="11876"/>
                  </a:moveTo>
                  <a:cubicBezTo>
                    <a:pt x="5326" y="7066"/>
                    <a:pt x="3040" y="2370"/>
                    <a:pt x="-1055" y="-221"/>
                  </a:cubicBezTo>
                  <a:cubicBezTo>
                    <a:pt x="-769" y="4542"/>
                    <a:pt x="-2770" y="10542"/>
                    <a:pt x="4755" y="118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6465853" y="4331390"/>
              <a:ext cx="24196" cy="54967"/>
            </a:xfrm>
            <a:custGeom>
              <a:avLst/>
              <a:gdLst/>
              <a:ahLst/>
              <a:cxnLst/>
              <a:rect l="l" t="t" r="r" b="b"/>
              <a:pathLst>
                <a:path w="24196" h="54967" extrusionOk="0">
                  <a:moveTo>
                    <a:pt x="17099" y="20076"/>
                  </a:moveTo>
                  <a:cubicBezTo>
                    <a:pt x="11859" y="16837"/>
                    <a:pt x="16146" y="12170"/>
                    <a:pt x="15099" y="8265"/>
                  </a:cubicBezTo>
                  <a:cubicBezTo>
                    <a:pt x="10621" y="7408"/>
                    <a:pt x="15099" y="-2498"/>
                    <a:pt x="7288" y="264"/>
                  </a:cubicBezTo>
                  <a:cubicBezTo>
                    <a:pt x="9764" y="11018"/>
                    <a:pt x="8240" y="22285"/>
                    <a:pt x="3193" y="32077"/>
                  </a:cubicBezTo>
                  <a:cubicBezTo>
                    <a:pt x="4240" y="40554"/>
                    <a:pt x="-8333" y="51127"/>
                    <a:pt x="5288" y="54747"/>
                  </a:cubicBezTo>
                  <a:cubicBezTo>
                    <a:pt x="10146" y="49699"/>
                    <a:pt x="4716" y="39697"/>
                    <a:pt x="11289" y="34268"/>
                  </a:cubicBezTo>
                  <a:lnTo>
                    <a:pt x="11289" y="34268"/>
                  </a:lnTo>
                  <a:cubicBezTo>
                    <a:pt x="14908" y="31792"/>
                    <a:pt x="19861" y="36935"/>
                    <a:pt x="23100" y="32172"/>
                  </a:cubicBezTo>
                  <a:cubicBezTo>
                    <a:pt x="15384" y="31410"/>
                    <a:pt x="17860" y="24743"/>
                    <a:pt x="17099" y="200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6468858" y="4403751"/>
              <a:ext cx="20978" cy="19468"/>
            </a:xfrm>
            <a:custGeom>
              <a:avLst/>
              <a:gdLst/>
              <a:ahLst/>
              <a:cxnLst/>
              <a:rect l="l" t="t" r="r" b="b"/>
              <a:pathLst>
                <a:path w="20978" h="19468" extrusionOk="0">
                  <a:moveTo>
                    <a:pt x="16284" y="4007"/>
                  </a:moveTo>
                  <a:cubicBezTo>
                    <a:pt x="6759" y="-9613"/>
                    <a:pt x="-11624" y="13532"/>
                    <a:pt x="6759" y="19248"/>
                  </a:cubicBezTo>
                  <a:cubicBezTo>
                    <a:pt x="6759" y="15152"/>
                    <a:pt x="6759" y="10770"/>
                    <a:pt x="10855" y="10199"/>
                  </a:cubicBezTo>
                  <a:cubicBezTo>
                    <a:pt x="14950" y="9627"/>
                    <a:pt x="11426" y="15056"/>
                    <a:pt x="14570" y="17152"/>
                  </a:cubicBezTo>
                  <a:cubicBezTo>
                    <a:pt x="19999" y="12771"/>
                    <a:pt x="22380" y="7722"/>
                    <a:pt x="16284" y="40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6464941" y="4331874"/>
              <a:ext cx="10460" cy="31813"/>
            </a:xfrm>
            <a:custGeom>
              <a:avLst/>
              <a:gdLst/>
              <a:ahLst/>
              <a:cxnLst/>
              <a:rect l="l" t="t" r="r" b="b"/>
              <a:pathLst>
                <a:path w="10460" h="31813" extrusionOk="0">
                  <a:moveTo>
                    <a:pt x="8200" y="-221"/>
                  </a:moveTo>
                  <a:cubicBezTo>
                    <a:pt x="-7802" y="-221"/>
                    <a:pt x="1056" y="22734"/>
                    <a:pt x="4105" y="31593"/>
                  </a:cubicBezTo>
                  <a:cubicBezTo>
                    <a:pt x="9152" y="21801"/>
                    <a:pt x="10676" y="10533"/>
                    <a:pt x="820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6503368" y="4521698"/>
              <a:ext cx="13636" cy="13453"/>
            </a:xfrm>
            <a:custGeom>
              <a:avLst/>
              <a:gdLst/>
              <a:ahLst/>
              <a:cxnLst/>
              <a:rect l="l" t="t" r="r" b="b"/>
              <a:pathLst>
                <a:path w="13636" h="13453" extrusionOk="0">
                  <a:moveTo>
                    <a:pt x="12539" y="10552"/>
                  </a:moveTo>
                  <a:cubicBezTo>
                    <a:pt x="11110" y="-1640"/>
                    <a:pt x="-4510" y="-5831"/>
                    <a:pt x="-414" y="10552"/>
                  </a:cubicBezTo>
                  <a:cubicBezTo>
                    <a:pt x="3205" y="11504"/>
                    <a:pt x="11301" y="16076"/>
                    <a:pt x="12539" y="105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6474172" y="4365878"/>
              <a:ext cx="6865" cy="20955"/>
            </a:xfrm>
            <a:custGeom>
              <a:avLst/>
              <a:gdLst/>
              <a:ahLst/>
              <a:cxnLst/>
              <a:rect l="l" t="t" r="r" b="b"/>
              <a:pathLst>
                <a:path w="6865" h="20955" extrusionOk="0">
                  <a:moveTo>
                    <a:pt x="-936" y="13400"/>
                  </a:moveTo>
                  <a:cubicBezTo>
                    <a:pt x="970" y="15400"/>
                    <a:pt x="-79" y="19210"/>
                    <a:pt x="4303" y="20734"/>
                  </a:cubicBezTo>
                  <a:cubicBezTo>
                    <a:pt x="3636" y="13400"/>
                    <a:pt x="8780" y="6542"/>
                    <a:pt x="2969" y="-221"/>
                  </a:cubicBezTo>
                  <a:lnTo>
                    <a:pt x="2969" y="-221"/>
                  </a:lnTo>
                  <a:cubicBezTo>
                    <a:pt x="-175" y="3570"/>
                    <a:pt x="-1602" y="8514"/>
                    <a:pt x="-936" y="13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6501955" y="4490847"/>
              <a:ext cx="8104" cy="13334"/>
            </a:xfrm>
            <a:custGeom>
              <a:avLst/>
              <a:gdLst/>
              <a:ahLst/>
              <a:cxnLst/>
              <a:rect l="l" t="t" r="r" b="b"/>
              <a:pathLst>
                <a:path w="8104" h="13334" extrusionOk="0">
                  <a:moveTo>
                    <a:pt x="-1097" y="13114"/>
                  </a:moveTo>
                  <a:cubicBezTo>
                    <a:pt x="4047" y="10704"/>
                    <a:pt x="7190" y="5446"/>
                    <a:pt x="6999" y="-221"/>
                  </a:cubicBezTo>
                  <a:cubicBezTo>
                    <a:pt x="-3001" y="-221"/>
                    <a:pt x="-526" y="6256"/>
                    <a:pt x="-1097" y="13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6510051" y="4490847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6150243" y="3098484"/>
              <a:ext cx="21415" cy="34033"/>
            </a:xfrm>
            <a:custGeom>
              <a:avLst/>
              <a:gdLst/>
              <a:ahLst/>
              <a:cxnLst/>
              <a:rect l="l" t="t" r="r" b="b"/>
              <a:pathLst>
                <a:path w="21415" h="34033" extrusionOk="0">
                  <a:moveTo>
                    <a:pt x="20003" y="29686"/>
                  </a:moveTo>
                  <a:cubicBezTo>
                    <a:pt x="22955" y="20923"/>
                    <a:pt x="4000" y="20161"/>
                    <a:pt x="13048" y="13779"/>
                  </a:cubicBezTo>
                  <a:cubicBezTo>
                    <a:pt x="16668" y="11664"/>
                    <a:pt x="17811" y="7045"/>
                    <a:pt x="15716" y="3473"/>
                  </a:cubicBezTo>
                  <a:cubicBezTo>
                    <a:pt x="13907" y="425"/>
                    <a:pt x="10192" y="-947"/>
                    <a:pt x="6858" y="158"/>
                  </a:cubicBezTo>
                  <a:cubicBezTo>
                    <a:pt x="4572" y="1587"/>
                    <a:pt x="-3525" y="-1175"/>
                    <a:pt x="-381" y="4349"/>
                  </a:cubicBezTo>
                  <a:cubicBezTo>
                    <a:pt x="4666" y="12922"/>
                    <a:pt x="5238" y="45116"/>
                    <a:pt x="20003" y="29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6156578" y="3072789"/>
              <a:ext cx="9641" cy="21613"/>
            </a:xfrm>
            <a:custGeom>
              <a:avLst/>
              <a:gdLst/>
              <a:ahLst/>
              <a:cxnLst/>
              <a:rect l="l" t="t" r="r" b="b"/>
              <a:pathLst>
                <a:path w="9641" h="21613" extrusionOk="0">
                  <a:moveTo>
                    <a:pt x="-1097" y="6422"/>
                  </a:moveTo>
                  <a:cubicBezTo>
                    <a:pt x="-1097" y="12042"/>
                    <a:pt x="332" y="24424"/>
                    <a:pt x="8428" y="20709"/>
                  </a:cubicBezTo>
                  <a:cubicBezTo>
                    <a:pt x="9381" y="14804"/>
                    <a:pt x="4143" y="7089"/>
                    <a:pt x="5856" y="40"/>
                  </a:cubicBezTo>
                  <a:cubicBezTo>
                    <a:pt x="808" y="-1198"/>
                    <a:pt x="-1097" y="2136"/>
                    <a:pt x="-1097" y="64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6177819" y="3149514"/>
              <a:ext cx="13907" cy="9644"/>
            </a:xfrm>
            <a:custGeom>
              <a:avLst/>
              <a:gdLst/>
              <a:ahLst/>
              <a:cxnLst/>
              <a:rect l="l" t="t" r="r" b="b"/>
              <a:pathLst>
                <a:path w="13907" h="9644" extrusionOk="0">
                  <a:moveTo>
                    <a:pt x="-1001" y="3611"/>
                  </a:moveTo>
                  <a:cubicBezTo>
                    <a:pt x="-1001" y="9992"/>
                    <a:pt x="9191" y="10945"/>
                    <a:pt x="12715" y="7325"/>
                  </a:cubicBezTo>
                  <a:cubicBezTo>
                    <a:pt x="13858" y="-2200"/>
                    <a:pt x="4429" y="-1723"/>
                    <a:pt x="-1097" y="3325"/>
                  </a:cubicBezTo>
                  <a:lnTo>
                    <a:pt x="-1001" y="36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5728544" y="2575750"/>
              <a:ext cx="19697" cy="18954"/>
            </a:xfrm>
            <a:custGeom>
              <a:avLst/>
              <a:gdLst/>
              <a:ahLst/>
              <a:cxnLst/>
              <a:rect l="l" t="t" r="r" b="b"/>
              <a:pathLst>
                <a:path w="19697" h="18954" extrusionOk="0">
                  <a:moveTo>
                    <a:pt x="12981" y="-221"/>
                  </a:moveTo>
                  <a:cubicBezTo>
                    <a:pt x="9362" y="6447"/>
                    <a:pt x="-5212" y="6161"/>
                    <a:pt x="27" y="16353"/>
                  </a:cubicBezTo>
                  <a:cubicBezTo>
                    <a:pt x="1266" y="18829"/>
                    <a:pt x="4504" y="19782"/>
                    <a:pt x="5456" y="17210"/>
                  </a:cubicBezTo>
                  <a:cubicBezTo>
                    <a:pt x="7742" y="10542"/>
                    <a:pt x="14981" y="9971"/>
                    <a:pt x="18601" y="58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5759767" y="2573940"/>
              <a:ext cx="9926" cy="9354"/>
            </a:xfrm>
            <a:custGeom>
              <a:avLst/>
              <a:gdLst/>
              <a:ahLst/>
              <a:cxnLst/>
              <a:rect l="l" t="t" r="r" b="b"/>
              <a:pathLst>
                <a:path w="9926" h="9354" extrusionOk="0">
                  <a:moveTo>
                    <a:pt x="5190" y="-221"/>
                  </a:moveTo>
                  <a:lnTo>
                    <a:pt x="-1097" y="5399"/>
                  </a:lnTo>
                  <a:cubicBezTo>
                    <a:pt x="3000" y="14733"/>
                    <a:pt x="14715" y="4160"/>
                    <a:pt x="519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5905006" y="2757460"/>
              <a:ext cx="8087" cy="11171"/>
            </a:xfrm>
            <a:custGeom>
              <a:avLst/>
              <a:gdLst/>
              <a:ahLst/>
              <a:cxnLst/>
              <a:rect l="l" t="t" r="r" b="b"/>
              <a:pathLst>
                <a:path w="8087" h="11171" extrusionOk="0">
                  <a:moveTo>
                    <a:pt x="2254" y="-194"/>
                  </a:moveTo>
                  <a:cubicBezTo>
                    <a:pt x="-3936" y="-861"/>
                    <a:pt x="-507" y="10950"/>
                    <a:pt x="4160" y="10950"/>
                  </a:cubicBezTo>
                  <a:cubicBezTo>
                    <a:pt x="8827" y="10950"/>
                    <a:pt x="7398" y="-98"/>
                    <a:pt x="2254" y="-1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5828134" y="2201866"/>
              <a:ext cx="9486" cy="18571"/>
            </a:xfrm>
            <a:custGeom>
              <a:avLst/>
              <a:gdLst/>
              <a:ahLst/>
              <a:cxnLst/>
              <a:rect l="l" t="t" r="r" b="b"/>
              <a:pathLst>
                <a:path w="9486" h="18571" extrusionOk="0">
                  <a:moveTo>
                    <a:pt x="-26" y="3045"/>
                  </a:moveTo>
                  <a:cubicBezTo>
                    <a:pt x="-5836" y="21142"/>
                    <a:pt x="14261" y="26095"/>
                    <a:pt x="6641" y="1807"/>
                  </a:cubicBezTo>
                  <a:cubicBezTo>
                    <a:pt x="3498" y="-2099"/>
                    <a:pt x="1783" y="378"/>
                    <a:pt x="-26" y="30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5837221" y="2247900"/>
              <a:ext cx="8288" cy="17525"/>
            </a:xfrm>
            <a:custGeom>
              <a:avLst/>
              <a:gdLst/>
              <a:ahLst/>
              <a:cxnLst/>
              <a:rect l="l" t="t" r="r" b="b"/>
              <a:pathLst>
                <a:path w="8288" h="17525" extrusionOk="0">
                  <a:moveTo>
                    <a:pt x="3363" y="17305"/>
                  </a:moveTo>
                  <a:cubicBezTo>
                    <a:pt x="6031" y="11866"/>
                    <a:pt x="7364" y="5846"/>
                    <a:pt x="7174" y="-221"/>
                  </a:cubicBezTo>
                  <a:cubicBezTo>
                    <a:pt x="1936" y="455"/>
                    <a:pt x="-1684" y="5237"/>
                    <a:pt x="-1018" y="10457"/>
                  </a:cubicBezTo>
                  <a:cubicBezTo>
                    <a:pt x="-636" y="13286"/>
                    <a:pt x="982" y="15800"/>
                    <a:pt x="3363" y="17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5831707" y="2230416"/>
              <a:ext cx="6731" cy="10322"/>
            </a:xfrm>
            <a:custGeom>
              <a:avLst/>
              <a:gdLst/>
              <a:ahLst/>
              <a:cxnLst/>
              <a:rect l="l" t="t" r="r" b="b"/>
              <a:pathLst>
                <a:path w="6731" h="10322" extrusionOk="0">
                  <a:moveTo>
                    <a:pt x="4687" y="8309"/>
                  </a:moveTo>
                  <a:cubicBezTo>
                    <a:pt x="9069" y="-1216"/>
                    <a:pt x="-3313" y="-4359"/>
                    <a:pt x="-741" y="7262"/>
                  </a:cubicBezTo>
                  <a:cubicBezTo>
                    <a:pt x="1163" y="7262"/>
                    <a:pt x="2497" y="12881"/>
                    <a:pt x="4687" y="83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5767090" y="2151675"/>
              <a:ext cx="7677" cy="8594"/>
            </a:xfrm>
            <a:custGeom>
              <a:avLst/>
              <a:gdLst/>
              <a:ahLst/>
              <a:cxnLst/>
              <a:rect l="l" t="t" r="r" b="b"/>
              <a:pathLst>
                <a:path w="7677" h="8594" extrusionOk="0">
                  <a:moveTo>
                    <a:pt x="3867" y="8374"/>
                  </a:moveTo>
                  <a:cubicBezTo>
                    <a:pt x="13392" y="1325"/>
                    <a:pt x="-5658" y="-5818"/>
                    <a:pt x="-38" y="63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5853778" y="2323337"/>
              <a:ext cx="13031" cy="28206"/>
            </a:xfrm>
            <a:custGeom>
              <a:avLst/>
              <a:gdLst/>
              <a:ahLst/>
              <a:cxnLst/>
              <a:rect l="l" t="t" r="r" b="b"/>
              <a:pathLst>
                <a:path w="13031" h="28206" extrusionOk="0">
                  <a:moveTo>
                    <a:pt x="2904" y="27497"/>
                  </a:moveTo>
                  <a:cubicBezTo>
                    <a:pt x="21954" y="31974"/>
                    <a:pt x="6047" y="4351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5866562" y="2418332"/>
              <a:ext cx="8147" cy="19305"/>
            </a:xfrm>
            <a:custGeom>
              <a:avLst/>
              <a:gdLst/>
              <a:ahLst/>
              <a:cxnLst/>
              <a:rect l="l" t="t" r="r" b="b"/>
              <a:pathLst>
                <a:path w="8147" h="19305" extrusionOk="0">
                  <a:moveTo>
                    <a:pt x="-927" y="2988"/>
                  </a:moveTo>
                  <a:cubicBezTo>
                    <a:pt x="-927" y="8893"/>
                    <a:pt x="-2926" y="15751"/>
                    <a:pt x="6789" y="19085"/>
                  </a:cubicBezTo>
                  <a:cubicBezTo>
                    <a:pt x="2503" y="11655"/>
                    <a:pt x="11742" y="3940"/>
                    <a:pt x="3456" y="35"/>
                  </a:cubicBezTo>
                  <a:cubicBezTo>
                    <a:pt x="1836" y="-651"/>
                    <a:pt x="27" y="92"/>
                    <a:pt x="-641" y="1682"/>
                  </a:cubicBezTo>
                  <a:cubicBezTo>
                    <a:pt x="-831" y="2092"/>
                    <a:pt x="-927" y="2540"/>
                    <a:pt x="-927" y="2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6141814" y="3200335"/>
              <a:ext cx="26098" cy="20066"/>
            </a:xfrm>
            <a:custGeom>
              <a:avLst/>
              <a:gdLst/>
              <a:ahLst/>
              <a:cxnLst/>
              <a:rect l="l" t="t" r="r" b="b"/>
              <a:pathLst>
                <a:path w="26098" h="20066" extrusionOk="0">
                  <a:moveTo>
                    <a:pt x="16335" y="18417"/>
                  </a:moveTo>
                  <a:cubicBezTo>
                    <a:pt x="18621" y="18493"/>
                    <a:pt x="20907" y="18969"/>
                    <a:pt x="23002" y="19846"/>
                  </a:cubicBezTo>
                  <a:lnTo>
                    <a:pt x="25002" y="17560"/>
                  </a:lnTo>
                  <a:cubicBezTo>
                    <a:pt x="22145" y="10797"/>
                    <a:pt x="13763" y="8511"/>
                    <a:pt x="11763" y="986"/>
                  </a:cubicBezTo>
                  <a:cubicBezTo>
                    <a:pt x="9096" y="-3300"/>
                    <a:pt x="1095" y="4987"/>
                    <a:pt x="-1097" y="7844"/>
                  </a:cubicBezTo>
                  <a:cubicBezTo>
                    <a:pt x="1095" y="15369"/>
                    <a:pt x="8619" y="19960"/>
                    <a:pt x="16335" y="184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6166103" y="3213734"/>
              <a:ext cx="18124" cy="10191"/>
            </a:xfrm>
            <a:custGeom>
              <a:avLst/>
              <a:gdLst/>
              <a:ahLst/>
              <a:cxnLst/>
              <a:rect l="l" t="t" r="r" b="b"/>
              <a:pathLst>
                <a:path w="18124" h="10191" extrusionOk="0">
                  <a:moveTo>
                    <a:pt x="-1097" y="6066"/>
                  </a:moveTo>
                  <a:lnTo>
                    <a:pt x="16620" y="9971"/>
                  </a:lnTo>
                  <a:cubicBezTo>
                    <a:pt x="19096" y="-2698"/>
                    <a:pt x="9762" y="446"/>
                    <a:pt x="3000" y="-221"/>
                  </a:cubicBezTo>
                  <a:cubicBezTo>
                    <a:pt x="2332" y="1113"/>
                    <a:pt x="1666" y="2446"/>
                    <a:pt x="903" y="3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6979157" y="4502338"/>
              <a:ext cx="25239" cy="44324"/>
            </a:xfrm>
            <a:custGeom>
              <a:avLst/>
              <a:gdLst/>
              <a:ahLst/>
              <a:cxnLst/>
              <a:rect l="l" t="t" r="r" b="b"/>
              <a:pathLst>
                <a:path w="25239" h="44324" extrusionOk="0">
                  <a:moveTo>
                    <a:pt x="6715" y="38294"/>
                  </a:moveTo>
                  <a:cubicBezTo>
                    <a:pt x="5381" y="40770"/>
                    <a:pt x="6715" y="42580"/>
                    <a:pt x="9000" y="44104"/>
                  </a:cubicBezTo>
                  <a:lnTo>
                    <a:pt x="14906" y="42104"/>
                  </a:lnTo>
                  <a:cubicBezTo>
                    <a:pt x="7190" y="28388"/>
                    <a:pt x="27764" y="37627"/>
                    <a:pt x="23573" y="27625"/>
                  </a:cubicBezTo>
                  <a:cubicBezTo>
                    <a:pt x="15763" y="22577"/>
                    <a:pt x="23573" y="-7236"/>
                    <a:pt x="11953" y="3718"/>
                  </a:cubicBezTo>
                  <a:cubicBezTo>
                    <a:pt x="6809" y="10576"/>
                    <a:pt x="7095" y="-2950"/>
                    <a:pt x="999" y="289"/>
                  </a:cubicBezTo>
                  <a:cubicBezTo>
                    <a:pt x="332" y="2956"/>
                    <a:pt x="-429" y="5623"/>
                    <a:pt x="-1097" y="8195"/>
                  </a:cubicBezTo>
                  <a:cubicBezTo>
                    <a:pt x="8905" y="12519"/>
                    <a:pt x="13477" y="24130"/>
                    <a:pt x="9190" y="34121"/>
                  </a:cubicBezTo>
                  <a:cubicBezTo>
                    <a:pt x="8524" y="35607"/>
                    <a:pt x="7667" y="37008"/>
                    <a:pt x="6715" y="382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6992384" y="4457223"/>
              <a:ext cx="11062" cy="25288"/>
            </a:xfrm>
            <a:custGeom>
              <a:avLst/>
              <a:gdLst/>
              <a:ahLst/>
              <a:cxnLst/>
              <a:rect l="l" t="t" r="r" b="b"/>
              <a:pathLst>
                <a:path w="11062" h="25288" extrusionOk="0">
                  <a:moveTo>
                    <a:pt x="2154" y="-221"/>
                  </a:moveTo>
                  <a:cubicBezTo>
                    <a:pt x="-4227" y="4256"/>
                    <a:pt x="250" y="13304"/>
                    <a:pt x="3202" y="18257"/>
                  </a:cubicBezTo>
                  <a:cubicBezTo>
                    <a:pt x="4251" y="20829"/>
                    <a:pt x="3202" y="25592"/>
                    <a:pt x="7298" y="25020"/>
                  </a:cubicBezTo>
                  <a:cubicBezTo>
                    <a:pt x="12727" y="22829"/>
                    <a:pt x="9298" y="65"/>
                    <a:pt x="215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6991350" y="4407693"/>
              <a:ext cx="11316" cy="14298"/>
            </a:xfrm>
            <a:custGeom>
              <a:avLst/>
              <a:gdLst/>
              <a:ahLst/>
              <a:cxnLst/>
              <a:rect l="l" t="t" r="r" b="b"/>
              <a:pathLst>
                <a:path w="11316" h="14298" extrusionOk="0">
                  <a:moveTo>
                    <a:pt x="-1097" y="11400"/>
                  </a:moveTo>
                  <a:cubicBezTo>
                    <a:pt x="5190" y="17019"/>
                    <a:pt x="15667" y="13209"/>
                    <a:pt x="6809" y="5399"/>
                  </a:cubicBezTo>
                  <a:cubicBezTo>
                    <a:pt x="2809" y="5399"/>
                    <a:pt x="903" y="2636"/>
                    <a:pt x="-1001" y="-221"/>
                  </a:cubicBezTo>
                  <a:cubicBezTo>
                    <a:pt x="-1001" y="3589"/>
                    <a:pt x="-1097" y="7494"/>
                    <a:pt x="-1097" y="11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6704743" y="4331243"/>
              <a:ext cx="25431" cy="43937"/>
            </a:xfrm>
            <a:custGeom>
              <a:avLst/>
              <a:gdLst/>
              <a:ahLst/>
              <a:cxnLst/>
              <a:rect l="l" t="t" r="r" b="b"/>
              <a:pathLst>
                <a:path w="25431" h="43937" extrusionOk="0">
                  <a:moveTo>
                    <a:pt x="10238" y="1077"/>
                  </a:moveTo>
                  <a:cubicBezTo>
                    <a:pt x="8999" y="-923"/>
                    <a:pt x="6809" y="-161"/>
                    <a:pt x="4904" y="410"/>
                  </a:cubicBezTo>
                  <a:cubicBezTo>
                    <a:pt x="4904" y="1744"/>
                    <a:pt x="4904" y="3077"/>
                    <a:pt x="4904" y="4411"/>
                  </a:cubicBezTo>
                  <a:cubicBezTo>
                    <a:pt x="14429" y="9078"/>
                    <a:pt x="5952" y="15650"/>
                    <a:pt x="-1097" y="13936"/>
                  </a:cubicBezTo>
                  <a:cubicBezTo>
                    <a:pt x="20430" y="21746"/>
                    <a:pt x="-6145" y="27938"/>
                    <a:pt x="8428" y="42511"/>
                  </a:cubicBezTo>
                  <a:cubicBezTo>
                    <a:pt x="10524" y="45654"/>
                    <a:pt x="15572" y="41844"/>
                    <a:pt x="14619" y="40225"/>
                  </a:cubicBezTo>
                  <a:cubicBezTo>
                    <a:pt x="10810" y="34119"/>
                    <a:pt x="11762" y="26147"/>
                    <a:pt x="17000" y="21175"/>
                  </a:cubicBezTo>
                  <a:cubicBezTo>
                    <a:pt x="13666" y="13174"/>
                    <a:pt x="14048" y="6887"/>
                    <a:pt x="24334" y="7935"/>
                  </a:cubicBezTo>
                  <a:lnTo>
                    <a:pt x="24334" y="5935"/>
                  </a:lnTo>
                  <a:cubicBezTo>
                    <a:pt x="19286" y="6411"/>
                    <a:pt x="13762" y="6792"/>
                    <a:pt x="10238" y="10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6703821" y="4335875"/>
              <a:ext cx="11320" cy="9906"/>
            </a:xfrm>
            <a:custGeom>
              <a:avLst/>
              <a:gdLst/>
              <a:ahLst/>
              <a:cxnLst/>
              <a:rect l="l" t="t" r="r" b="b"/>
              <a:pathLst>
                <a:path w="11320" h="9906" extrusionOk="0">
                  <a:moveTo>
                    <a:pt x="10016" y="5685"/>
                  </a:moveTo>
                  <a:cubicBezTo>
                    <a:pt x="11063" y="2637"/>
                    <a:pt x="7921" y="1303"/>
                    <a:pt x="5920" y="-221"/>
                  </a:cubicBezTo>
                  <a:lnTo>
                    <a:pt x="3920" y="1779"/>
                  </a:lnTo>
                  <a:cubicBezTo>
                    <a:pt x="-1509" y="2351"/>
                    <a:pt x="-1986" y="5399"/>
                    <a:pt x="-80" y="9685"/>
                  </a:cubicBezTo>
                  <a:cubicBezTo>
                    <a:pt x="4110" y="9209"/>
                    <a:pt x="8301" y="10257"/>
                    <a:pt x="10016" y="5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6714464" y="4384738"/>
              <a:ext cx="7685" cy="11239"/>
            </a:xfrm>
            <a:custGeom>
              <a:avLst/>
              <a:gdLst/>
              <a:ahLst/>
              <a:cxnLst/>
              <a:rect l="l" t="t" r="r" b="b"/>
              <a:pathLst>
                <a:path w="7685" h="11239" extrusionOk="0">
                  <a:moveTo>
                    <a:pt x="-912" y="-221"/>
                  </a:moveTo>
                  <a:cubicBezTo>
                    <a:pt x="-1483" y="4923"/>
                    <a:pt x="-912" y="8733"/>
                    <a:pt x="3470" y="11018"/>
                  </a:cubicBezTo>
                  <a:cubicBezTo>
                    <a:pt x="10232" y="10257"/>
                    <a:pt x="4708" y="446"/>
                    <a:pt x="-912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5629807" y="2243954"/>
              <a:ext cx="11088" cy="16328"/>
            </a:xfrm>
            <a:custGeom>
              <a:avLst/>
              <a:gdLst/>
              <a:ahLst/>
              <a:cxnLst/>
              <a:rect l="l" t="t" r="r" b="b"/>
              <a:pathLst>
                <a:path w="11088" h="16328" extrusionOk="0">
                  <a:moveTo>
                    <a:pt x="9991" y="3534"/>
                  </a:moveTo>
                  <a:cubicBezTo>
                    <a:pt x="1134" y="-7039"/>
                    <a:pt x="-2390" y="7154"/>
                    <a:pt x="-676" y="16107"/>
                  </a:cubicBezTo>
                  <a:lnTo>
                    <a:pt x="9896" y="94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5642800" y="222370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5627978" y="2217680"/>
              <a:ext cx="15343" cy="10700"/>
            </a:xfrm>
            <a:custGeom>
              <a:avLst/>
              <a:gdLst/>
              <a:ahLst/>
              <a:cxnLst/>
              <a:rect l="l" t="t" r="r" b="b"/>
              <a:pathLst>
                <a:path w="15343" h="10700" extrusionOk="0">
                  <a:moveTo>
                    <a:pt x="4581" y="9234"/>
                  </a:moveTo>
                  <a:cubicBezTo>
                    <a:pt x="7058" y="6377"/>
                    <a:pt x="9534" y="3805"/>
                    <a:pt x="14106" y="5805"/>
                  </a:cubicBezTo>
                  <a:cubicBezTo>
                    <a:pt x="15821" y="-3243"/>
                    <a:pt x="1343" y="-1148"/>
                    <a:pt x="-657" y="5805"/>
                  </a:cubicBezTo>
                  <a:cubicBezTo>
                    <a:pt x="-2563" y="8949"/>
                    <a:pt x="2200" y="12377"/>
                    <a:pt x="4581" y="92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5623149" y="2293334"/>
              <a:ext cx="8375" cy="15906"/>
            </a:xfrm>
            <a:custGeom>
              <a:avLst/>
              <a:gdLst/>
              <a:ahLst/>
              <a:cxnLst/>
              <a:rect l="l" t="t" r="r" b="b"/>
              <a:pathLst>
                <a:path w="8375" h="15906" extrusionOk="0">
                  <a:moveTo>
                    <a:pt x="-1067" y="15686"/>
                  </a:moveTo>
                  <a:cubicBezTo>
                    <a:pt x="5125" y="13095"/>
                    <a:pt x="8554" y="6313"/>
                    <a:pt x="6839" y="-221"/>
                  </a:cubicBezTo>
                  <a:cubicBezTo>
                    <a:pt x="-2019" y="2541"/>
                    <a:pt x="-1067" y="9399"/>
                    <a:pt x="-1067" y="15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5273464" y="2021204"/>
              <a:ext cx="5862" cy="11715"/>
            </a:xfrm>
            <a:custGeom>
              <a:avLst/>
              <a:gdLst/>
              <a:ahLst/>
              <a:cxnLst/>
              <a:rect l="l" t="t" r="r" b="b"/>
              <a:pathLst>
                <a:path w="5862" h="11715" extrusionOk="0">
                  <a:moveTo>
                    <a:pt x="861" y="-221"/>
                  </a:moveTo>
                  <a:cubicBezTo>
                    <a:pt x="-282" y="4161"/>
                    <a:pt x="-3616" y="8066"/>
                    <a:pt x="2385" y="11495"/>
                  </a:cubicBezTo>
                  <a:lnTo>
                    <a:pt x="4766" y="7780"/>
                  </a:lnTo>
                  <a:cubicBezTo>
                    <a:pt x="4099" y="5113"/>
                    <a:pt x="5718" y="1779"/>
                    <a:pt x="861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6757495" y="4715446"/>
              <a:ext cx="11167" cy="12096"/>
            </a:xfrm>
            <a:custGeom>
              <a:avLst/>
              <a:gdLst/>
              <a:ahLst/>
              <a:cxnLst/>
              <a:rect l="l" t="t" r="r" b="b"/>
              <a:pathLst>
                <a:path w="11167" h="12096" extrusionOk="0">
                  <a:moveTo>
                    <a:pt x="1586" y="-221"/>
                  </a:moveTo>
                  <a:cubicBezTo>
                    <a:pt x="-6319" y="2922"/>
                    <a:pt x="5301" y="11495"/>
                    <a:pt x="10063" y="11876"/>
                  </a:cubicBezTo>
                  <a:cubicBezTo>
                    <a:pt x="10254" y="6399"/>
                    <a:pt x="6825" y="1446"/>
                    <a:pt x="1586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6442138" y="3346037"/>
              <a:ext cx="15867" cy="19544"/>
            </a:xfrm>
            <a:custGeom>
              <a:avLst/>
              <a:gdLst/>
              <a:ahLst/>
              <a:cxnLst/>
              <a:rect l="l" t="t" r="r" b="b"/>
              <a:pathLst>
                <a:path w="15867" h="19544" extrusionOk="0">
                  <a:moveTo>
                    <a:pt x="11762" y="17877"/>
                  </a:moveTo>
                  <a:cubicBezTo>
                    <a:pt x="14715" y="14924"/>
                    <a:pt x="17382" y="-4603"/>
                    <a:pt x="10048" y="1208"/>
                  </a:cubicBezTo>
                  <a:cubicBezTo>
                    <a:pt x="7476" y="11400"/>
                    <a:pt x="4333" y="8066"/>
                    <a:pt x="523" y="-221"/>
                  </a:cubicBezTo>
                  <a:lnTo>
                    <a:pt x="-1097" y="15114"/>
                  </a:lnTo>
                  <a:lnTo>
                    <a:pt x="-1097" y="15114"/>
                  </a:lnTo>
                  <a:cubicBezTo>
                    <a:pt x="4333" y="13685"/>
                    <a:pt x="8619" y="22734"/>
                    <a:pt x="11762" y="17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6400476" y="3301699"/>
              <a:ext cx="16134" cy="18597"/>
            </a:xfrm>
            <a:custGeom>
              <a:avLst/>
              <a:gdLst/>
              <a:ahLst/>
              <a:cxnLst/>
              <a:rect l="l" t="t" r="r" b="b"/>
              <a:pathLst>
                <a:path w="16134" h="18597" extrusionOk="0">
                  <a:moveTo>
                    <a:pt x="15038" y="15637"/>
                  </a:moveTo>
                  <a:cubicBezTo>
                    <a:pt x="9990" y="11446"/>
                    <a:pt x="6846" y="-2175"/>
                    <a:pt x="-392" y="16"/>
                  </a:cubicBezTo>
                  <a:cubicBezTo>
                    <a:pt x="-4584" y="3826"/>
                    <a:pt x="11133" y="26019"/>
                    <a:pt x="15038" y="156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6635584" y="3812655"/>
              <a:ext cx="14438" cy="23824"/>
            </a:xfrm>
            <a:custGeom>
              <a:avLst/>
              <a:gdLst/>
              <a:ahLst/>
              <a:cxnLst/>
              <a:rect l="l" t="t" r="r" b="b"/>
              <a:pathLst>
                <a:path w="14438" h="23824" extrusionOk="0">
                  <a:moveTo>
                    <a:pt x="6150" y="19222"/>
                  </a:moveTo>
                  <a:cubicBezTo>
                    <a:pt x="4339" y="11888"/>
                    <a:pt x="16532" y="9697"/>
                    <a:pt x="12531" y="1791"/>
                  </a:cubicBezTo>
                  <a:cubicBezTo>
                    <a:pt x="-2709" y="-6972"/>
                    <a:pt x="-4804" y="15221"/>
                    <a:pt x="4435" y="23604"/>
                  </a:cubicBezTo>
                  <a:lnTo>
                    <a:pt x="4435" y="23604"/>
                  </a:lnTo>
                  <a:cubicBezTo>
                    <a:pt x="5007" y="22079"/>
                    <a:pt x="6435" y="20460"/>
                    <a:pt x="6150" y="192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6626143" y="3846099"/>
              <a:ext cx="5589" cy="24002"/>
            </a:xfrm>
            <a:custGeom>
              <a:avLst/>
              <a:gdLst/>
              <a:ahLst/>
              <a:cxnLst/>
              <a:rect l="l" t="t" r="r" b="b"/>
              <a:pathLst>
                <a:path w="5589" h="24002" extrusionOk="0">
                  <a:moveTo>
                    <a:pt x="922" y="23782"/>
                  </a:moveTo>
                  <a:cubicBezTo>
                    <a:pt x="7209" y="20448"/>
                    <a:pt x="3874" y="6351"/>
                    <a:pt x="922" y="-221"/>
                  </a:cubicBezTo>
                  <a:cubicBezTo>
                    <a:pt x="1588" y="7113"/>
                    <a:pt x="-3936" y="18258"/>
                    <a:pt x="922" y="237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6853808" y="4586763"/>
              <a:ext cx="14287" cy="21462"/>
            </a:xfrm>
            <a:custGeom>
              <a:avLst/>
              <a:gdLst/>
              <a:ahLst/>
              <a:cxnLst/>
              <a:rect l="l" t="t" r="r" b="b"/>
              <a:pathLst>
                <a:path w="14287" h="21462" extrusionOk="0">
                  <a:moveTo>
                    <a:pt x="-1097" y="-221"/>
                  </a:moveTo>
                  <a:cubicBezTo>
                    <a:pt x="5952" y="13114"/>
                    <a:pt x="-9479" y="30735"/>
                    <a:pt x="13191" y="15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5855562" y="3689032"/>
              <a:ext cx="7932" cy="29146"/>
            </a:xfrm>
            <a:custGeom>
              <a:avLst/>
              <a:gdLst/>
              <a:ahLst/>
              <a:cxnLst/>
              <a:rect l="l" t="t" r="r" b="b"/>
              <a:pathLst>
                <a:path w="7932" h="29146" extrusionOk="0">
                  <a:moveTo>
                    <a:pt x="3025" y="-221"/>
                  </a:moveTo>
                  <a:cubicBezTo>
                    <a:pt x="-1070" y="10066"/>
                    <a:pt x="-4214" y="18829"/>
                    <a:pt x="4264" y="28926"/>
                  </a:cubicBezTo>
                  <a:cubicBezTo>
                    <a:pt x="9598" y="20448"/>
                    <a:pt x="4264" y="12924"/>
                    <a:pt x="6836" y="6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5413018" y="1978204"/>
              <a:ext cx="6364" cy="25188"/>
            </a:xfrm>
            <a:custGeom>
              <a:avLst/>
              <a:gdLst/>
              <a:ahLst/>
              <a:cxnLst/>
              <a:rect l="l" t="t" r="r" b="b"/>
              <a:pathLst>
                <a:path w="6364" h="25188" extrusionOk="0">
                  <a:moveTo>
                    <a:pt x="3895" y="24968"/>
                  </a:moveTo>
                  <a:cubicBezTo>
                    <a:pt x="9801" y="-654"/>
                    <a:pt x="-5630" y="-14656"/>
                    <a:pt x="276" y="223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6990683" y="4357101"/>
              <a:ext cx="16478" cy="48401"/>
            </a:xfrm>
            <a:custGeom>
              <a:avLst/>
              <a:gdLst/>
              <a:ahLst/>
              <a:cxnLst/>
              <a:rect l="l" t="t" r="r" b="b"/>
              <a:pathLst>
                <a:path w="16478" h="48401" extrusionOk="0">
                  <a:moveTo>
                    <a:pt x="-334" y="48181"/>
                  </a:moveTo>
                  <a:cubicBezTo>
                    <a:pt x="6905" y="46847"/>
                    <a:pt x="7857" y="37227"/>
                    <a:pt x="15382" y="36179"/>
                  </a:cubicBezTo>
                  <a:cubicBezTo>
                    <a:pt x="4047" y="28369"/>
                    <a:pt x="11763" y="15891"/>
                    <a:pt x="12810" y="5318"/>
                  </a:cubicBezTo>
                  <a:cubicBezTo>
                    <a:pt x="14619" y="-2397"/>
                    <a:pt x="1570" y="-1730"/>
                    <a:pt x="4142" y="5318"/>
                  </a:cubicBezTo>
                  <a:cubicBezTo>
                    <a:pt x="5571" y="20463"/>
                    <a:pt x="-3763" y="32560"/>
                    <a:pt x="-334" y="481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6991749" y="4319355"/>
              <a:ext cx="16122" cy="20117"/>
            </a:xfrm>
            <a:custGeom>
              <a:avLst/>
              <a:gdLst/>
              <a:ahLst/>
              <a:cxnLst/>
              <a:rect l="l" t="t" r="r" b="b"/>
              <a:pathLst>
                <a:path w="16122" h="20117" extrusionOk="0">
                  <a:moveTo>
                    <a:pt x="10315" y="297"/>
                  </a:moveTo>
                  <a:cubicBezTo>
                    <a:pt x="-4734" y="-2275"/>
                    <a:pt x="-1305" y="5059"/>
                    <a:pt x="790" y="15060"/>
                  </a:cubicBezTo>
                  <a:cubicBezTo>
                    <a:pt x="2410" y="20776"/>
                    <a:pt x="5457" y="20966"/>
                    <a:pt x="10315" y="18013"/>
                  </a:cubicBezTo>
                  <a:cubicBezTo>
                    <a:pt x="18220" y="13251"/>
                    <a:pt x="13744" y="6393"/>
                    <a:pt x="13934" y="2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6987652" y="4296060"/>
              <a:ext cx="19509" cy="23812"/>
            </a:xfrm>
            <a:custGeom>
              <a:avLst/>
              <a:gdLst/>
              <a:ahLst/>
              <a:cxnLst/>
              <a:rect l="l" t="t" r="r" b="b"/>
              <a:pathLst>
                <a:path w="19509" h="23812" extrusionOk="0">
                  <a:moveTo>
                    <a:pt x="-637" y="12161"/>
                  </a:moveTo>
                  <a:cubicBezTo>
                    <a:pt x="8888" y="6447"/>
                    <a:pt x="13555" y="10161"/>
                    <a:pt x="14412" y="23592"/>
                  </a:cubicBezTo>
                  <a:lnTo>
                    <a:pt x="18413" y="23592"/>
                  </a:lnTo>
                  <a:cubicBezTo>
                    <a:pt x="18413" y="4542"/>
                    <a:pt x="18413" y="4542"/>
                    <a:pt x="6412" y="1779"/>
                  </a:cubicBezTo>
                  <a:cubicBezTo>
                    <a:pt x="2411" y="7304"/>
                    <a:pt x="2506" y="446"/>
                    <a:pt x="506" y="-221"/>
                  </a:cubicBezTo>
                  <a:cubicBezTo>
                    <a:pt x="601" y="3970"/>
                    <a:pt x="-2161" y="7780"/>
                    <a:pt x="-637" y="12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6992704" y="4746549"/>
              <a:ext cx="9484" cy="24523"/>
            </a:xfrm>
            <a:custGeom>
              <a:avLst/>
              <a:gdLst/>
              <a:ahLst/>
              <a:cxnLst/>
              <a:rect l="l" t="t" r="r" b="b"/>
              <a:pathLst>
                <a:path w="9484" h="24523" extrusionOk="0">
                  <a:moveTo>
                    <a:pt x="4884" y="-177"/>
                  </a:moveTo>
                  <a:cubicBezTo>
                    <a:pt x="-3879" y="-1415"/>
                    <a:pt x="-2260" y="23826"/>
                    <a:pt x="4884" y="24302"/>
                  </a:cubicBezTo>
                  <a:cubicBezTo>
                    <a:pt x="8503" y="21826"/>
                    <a:pt x="10503" y="966"/>
                    <a:pt x="4884" y="-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5980935" y="3209067"/>
              <a:ext cx="30768" cy="35051"/>
            </a:xfrm>
            <a:custGeom>
              <a:avLst/>
              <a:gdLst/>
              <a:ahLst/>
              <a:cxnLst/>
              <a:rect l="l" t="t" r="r" b="b"/>
              <a:pathLst>
                <a:path w="30768" h="35051" extrusionOk="0">
                  <a:moveTo>
                    <a:pt x="24815" y="24925"/>
                  </a:moveTo>
                  <a:cubicBezTo>
                    <a:pt x="31291" y="18220"/>
                    <a:pt x="31291" y="7628"/>
                    <a:pt x="24815" y="922"/>
                  </a:cubicBezTo>
                  <a:cubicBezTo>
                    <a:pt x="18814" y="4446"/>
                    <a:pt x="23956" y="16543"/>
                    <a:pt x="15290" y="15210"/>
                  </a:cubicBezTo>
                  <a:cubicBezTo>
                    <a:pt x="10813" y="11114"/>
                    <a:pt x="20432" y="4637"/>
                    <a:pt x="15290" y="-221"/>
                  </a:cubicBezTo>
                  <a:cubicBezTo>
                    <a:pt x="5193" y="7113"/>
                    <a:pt x="-5666" y="13495"/>
                    <a:pt x="907" y="28354"/>
                  </a:cubicBezTo>
                  <a:cubicBezTo>
                    <a:pt x="1573" y="29973"/>
                    <a:pt x="-427" y="32640"/>
                    <a:pt x="-1093" y="34831"/>
                  </a:cubicBezTo>
                  <a:cubicBezTo>
                    <a:pt x="5383" y="26449"/>
                    <a:pt x="16719" y="29783"/>
                    <a:pt x="24815" y="24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5914949" y="3256025"/>
              <a:ext cx="24269" cy="24098"/>
            </a:xfrm>
            <a:custGeom>
              <a:avLst/>
              <a:gdLst/>
              <a:ahLst/>
              <a:cxnLst/>
              <a:rect l="l" t="t" r="r" b="b"/>
              <a:pathLst>
                <a:path w="24269" h="24098" extrusionOk="0">
                  <a:moveTo>
                    <a:pt x="18981" y="12161"/>
                  </a:moveTo>
                  <a:cubicBezTo>
                    <a:pt x="20315" y="11238"/>
                    <a:pt x="21744" y="10447"/>
                    <a:pt x="23173" y="9780"/>
                  </a:cubicBezTo>
                  <a:cubicBezTo>
                    <a:pt x="16029" y="9780"/>
                    <a:pt x="19172" y="2065"/>
                    <a:pt x="15267" y="-221"/>
                  </a:cubicBezTo>
                  <a:lnTo>
                    <a:pt x="15267" y="-221"/>
                  </a:lnTo>
                  <a:cubicBezTo>
                    <a:pt x="11267" y="1113"/>
                    <a:pt x="10409" y="9304"/>
                    <a:pt x="3742" y="4827"/>
                  </a:cubicBezTo>
                  <a:cubicBezTo>
                    <a:pt x="-545" y="3494"/>
                    <a:pt x="-4259" y="21877"/>
                    <a:pt x="3074" y="23877"/>
                  </a:cubicBezTo>
                  <a:cubicBezTo>
                    <a:pt x="4599" y="22734"/>
                    <a:pt x="3074" y="20067"/>
                    <a:pt x="4599" y="18734"/>
                  </a:cubicBezTo>
                  <a:cubicBezTo>
                    <a:pt x="9838" y="17772"/>
                    <a:pt x="14791" y="15514"/>
                    <a:pt x="18981" y="12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6939433" y="4205022"/>
              <a:ext cx="16182" cy="41127"/>
            </a:xfrm>
            <a:custGeom>
              <a:avLst/>
              <a:gdLst/>
              <a:ahLst/>
              <a:cxnLst/>
              <a:rect l="l" t="t" r="r" b="b"/>
              <a:pathLst>
                <a:path w="16182" h="41127" extrusionOk="0">
                  <a:moveTo>
                    <a:pt x="9196" y="40906"/>
                  </a:moveTo>
                  <a:cubicBezTo>
                    <a:pt x="23770" y="26619"/>
                    <a:pt x="6815" y="17189"/>
                    <a:pt x="5958" y="2806"/>
                  </a:cubicBezTo>
                  <a:cubicBezTo>
                    <a:pt x="-7568" y="-12815"/>
                    <a:pt x="1100" y="36906"/>
                    <a:pt x="9196" y="409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6953154" y="4242812"/>
              <a:ext cx="16096" cy="18816"/>
            </a:xfrm>
            <a:custGeom>
              <a:avLst/>
              <a:gdLst/>
              <a:ahLst/>
              <a:cxnLst/>
              <a:rect l="l" t="t" r="r" b="b"/>
              <a:pathLst>
                <a:path w="16096" h="18816" extrusionOk="0">
                  <a:moveTo>
                    <a:pt x="999" y="11403"/>
                  </a:moveTo>
                  <a:cubicBezTo>
                    <a:pt x="5856" y="11403"/>
                    <a:pt x="6047" y="19785"/>
                    <a:pt x="10524" y="18452"/>
                  </a:cubicBezTo>
                  <a:cubicBezTo>
                    <a:pt x="16143" y="14832"/>
                    <a:pt x="9285" y="6069"/>
                    <a:pt x="15000" y="1307"/>
                  </a:cubicBezTo>
                  <a:cubicBezTo>
                    <a:pt x="7285" y="-2884"/>
                    <a:pt x="3189" y="2354"/>
                    <a:pt x="-1097" y="7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6822376" y="4132897"/>
              <a:ext cx="13714" cy="22068"/>
            </a:xfrm>
            <a:custGeom>
              <a:avLst/>
              <a:gdLst/>
              <a:ahLst/>
              <a:cxnLst/>
              <a:rect l="l" t="t" r="r" b="b"/>
              <a:pathLst>
                <a:path w="13714" h="22068" extrusionOk="0">
                  <a:moveTo>
                    <a:pt x="2809" y="21591"/>
                  </a:moveTo>
                  <a:cubicBezTo>
                    <a:pt x="18334" y="24449"/>
                    <a:pt x="13191" y="2541"/>
                    <a:pt x="2809" y="-221"/>
                  </a:cubicBezTo>
                  <a:lnTo>
                    <a:pt x="-1097" y="-221"/>
                  </a:lnTo>
                  <a:cubicBezTo>
                    <a:pt x="713" y="6923"/>
                    <a:pt x="2046" y="14181"/>
                    <a:pt x="2903" y="214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6849182" y="4148447"/>
              <a:ext cx="16621" cy="16453"/>
            </a:xfrm>
            <a:custGeom>
              <a:avLst/>
              <a:gdLst/>
              <a:ahLst/>
              <a:cxnLst/>
              <a:rect l="l" t="t" r="r" b="b"/>
              <a:pathLst>
                <a:path w="16621" h="16453" extrusionOk="0">
                  <a:moveTo>
                    <a:pt x="13626" y="16233"/>
                  </a:moveTo>
                  <a:cubicBezTo>
                    <a:pt x="23817" y="2326"/>
                    <a:pt x="-10948" y="-6913"/>
                    <a:pt x="1720" y="5850"/>
                  </a:cubicBezTo>
                  <a:cubicBezTo>
                    <a:pt x="6196" y="7698"/>
                    <a:pt x="9721" y="11423"/>
                    <a:pt x="11245" y="160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6762088" y="4483036"/>
              <a:ext cx="26378" cy="34670"/>
            </a:xfrm>
            <a:custGeom>
              <a:avLst/>
              <a:gdLst/>
              <a:ahLst/>
              <a:cxnLst/>
              <a:rect l="l" t="t" r="r" b="b"/>
              <a:pathLst>
                <a:path w="26378" h="34670" extrusionOk="0">
                  <a:moveTo>
                    <a:pt x="19186" y="-221"/>
                  </a:moveTo>
                  <a:cubicBezTo>
                    <a:pt x="15852" y="3113"/>
                    <a:pt x="19186" y="8066"/>
                    <a:pt x="16043" y="12066"/>
                  </a:cubicBezTo>
                  <a:cubicBezTo>
                    <a:pt x="8708" y="1970"/>
                    <a:pt x="-7198" y="4446"/>
                    <a:pt x="1374" y="17591"/>
                  </a:cubicBezTo>
                  <a:cubicBezTo>
                    <a:pt x="15947" y="4732"/>
                    <a:pt x="14423" y="29211"/>
                    <a:pt x="24043" y="34450"/>
                  </a:cubicBezTo>
                  <a:cubicBezTo>
                    <a:pt x="23282" y="26544"/>
                    <a:pt x="20139" y="18829"/>
                    <a:pt x="25282" y="11495"/>
                  </a:cubicBezTo>
                  <a:cubicBezTo>
                    <a:pt x="24043" y="7218"/>
                    <a:pt x="21948" y="3227"/>
                    <a:pt x="19186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6764369" y="4453032"/>
              <a:ext cx="12000" cy="30670"/>
            </a:xfrm>
            <a:custGeom>
              <a:avLst/>
              <a:gdLst/>
              <a:ahLst/>
              <a:cxnLst/>
              <a:rect l="l" t="t" r="r" b="b"/>
              <a:pathLst>
                <a:path w="12000" h="30670" extrusionOk="0">
                  <a:moveTo>
                    <a:pt x="-1097" y="9590"/>
                  </a:moveTo>
                  <a:cubicBezTo>
                    <a:pt x="6332" y="15114"/>
                    <a:pt x="-3384" y="28640"/>
                    <a:pt x="6332" y="30450"/>
                  </a:cubicBezTo>
                  <a:cubicBezTo>
                    <a:pt x="14238" y="30450"/>
                    <a:pt x="7380" y="21782"/>
                    <a:pt x="10904" y="17972"/>
                  </a:cubicBezTo>
                  <a:lnTo>
                    <a:pt x="1379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6760194" y="4443602"/>
              <a:ext cx="6746" cy="19526"/>
            </a:xfrm>
            <a:custGeom>
              <a:avLst/>
              <a:gdLst/>
              <a:ahLst/>
              <a:cxnLst/>
              <a:rect l="l" t="t" r="r" b="b"/>
              <a:pathLst>
                <a:path w="6746" h="19526" extrusionOk="0">
                  <a:moveTo>
                    <a:pt x="3554" y="4923"/>
                  </a:moveTo>
                  <a:lnTo>
                    <a:pt x="1173" y="-221"/>
                  </a:lnTo>
                  <a:cubicBezTo>
                    <a:pt x="-2446" y="6018"/>
                    <a:pt x="-1684" y="13886"/>
                    <a:pt x="3079" y="19305"/>
                  </a:cubicBezTo>
                  <a:lnTo>
                    <a:pt x="5650" y="9780"/>
                  </a:lnTo>
                  <a:cubicBezTo>
                    <a:pt x="4888" y="7685"/>
                    <a:pt x="4222" y="6161"/>
                    <a:pt x="3554" y="49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6550193" y="4074125"/>
              <a:ext cx="6826" cy="7820"/>
            </a:xfrm>
            <a:custGeom>
              <a:avLst/>
              <a:gdLst/>
              <a:ahLst/>
              <a:cxnLst/>
              <a:rect l="l" t="t" r="r" b="b"/>
              <a:pathLst>
                <a:path w="6826" h="7820" extrusionOk="0">
                  <a:moveTo>
                    <a:pt x="576" y="6830"/>
                  </a:moveTo>
                  <a:cubicBezTo>
                    <a:pt x="6673" y="10545"/>
                    <a:pt x="7625" y="-409"/>
                    <a:pt x="2005" y="-218"/>
                  </a:cubicBezTo>
                  <a:cubicBezTo>
                    <a:pt x="-3614" y="-28"/>
                    <a:pt x="4" y="4258"/>
                    <a:pt x="576" y="68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6592512" y="3570890"/>
              <a:ext cx="11741" cy="19272"/>
            </a:xfrm>
            <a:custGeom>
              <a:avLst/>
              <a:gdLst/>
              <a:ahLst/>
              <a:cxnLst/>
              <a:rect l="l" t="t" r="r" b="b"/>
              <a:pathLst>
                <a:path w="11741" h="19272" extrusionOk="0">
                  <a:moveTo>
                    <a:pt x="1120" y="1335"/>
                  </a:moveTo>
                  <a:cubicBezTo>
                    <a:pt x="-6023" y="7717"/>
                    <a:pt x="5978" y="14765"/>
                    <a:pt x="10645" y="19051"/>
                  </a:cubicBezTo>
                  <a:lnTo>
                    <a:pt x="10645" y="5145"/>
                  </a:lnTo>
                  <a:cubicBezTo>
                    <a:pt x="7407" y="2192"/>
                    <a:pt x="5406" y="-2761"/>
                    <a:pt x="1120" y="13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5794056" y="2536031"/>
              <a:ext cx="14051" cy="27480"/>
            </a:xfrm>
            <a:custGeom>
              <a:avLst/>
              <a:gdLst/>
              <a:ahLst/>
              <a:cxnLst/>
              <a:rect l="l" t="t" r="r" b="b"/>
              <a:pathLst>
                <a:path w="14051" h="27480" extrusionOk="0">
                  <a:moveTo>
                    <a:pt x="-1097" y="5780"/>
                  </a:moveTo>
                  <a:cubicBezTo>
                    <a:pt x="4238" y="9304"/>
                    <a:pt x="4333" y="15305"/>
                    <a:pt x="5667" y="20543"/>
                  </a:cubicBezTo>
                  <a:cubicBezTo>
                    <a:pt x="6333" y="23210"/>
                    <a:pt x="6810" y="27783"/>
                    <a:pt x="10143" y="27211"/>
                  </a:cubicBezTo>
                  <a:cubicBezTo>
                    <a:pt x="17382" y="21782"/>
                    <a:pt x="8810" y="6542"/>
                    <a:pt x="490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5812347" y="3359467"/>
              <a:ext cx="32001" cy="45053"/>
            </a:xfrm>
            <a:custGeom>
              <a:avLst/>
              <a:gdLst/>
              <a:ahLst/>
              <a:cxnLst/>
              <a:rect l="l" t="t" r="r" b="b"/>
              <a:pathLst>
                <a:path w="32001" h="45053" extrusionOk="0">
                  <a:moveTo>
                    <a:pt x="234" y="44832"/>
                  </a:moveTo>
                  <a:cubicBezTo>
                    <a:pt x="9759" y="43022"/>
                    <a:pt x="9759" y="30259"/>
                    <a:pt x="18712" y="27497"/>
                  </a:cubicBezTo>
                  <a:cubicBezTo>
                    <a:pt x="22809" y="17972"/>
                    <a:pt x="26905" y="9018"/>
                    <a:pt x="30905" y="-221"/>
                  </a:cubicBezTo>
                  <a:lnTo>
                    <a:pt x="20809" y="1684"/>
                  </a:lnTo>
                  <a:cubicBezTo>
                    <a:pt x="18712" y="10542"/>
                    <a:pt x="15856" y="16448"/>
                    <a:pt x="6044" y="17305"/>
                  </a:cubicBezTo>
                  <a:cubicBezTo>
                    <a:pt x="2616" y="18353"/>
                    <a:pt x="10141" y="30545"/>
                    <a:pt x="901" y="33593"/>
                  </a:cubicBezTo>
                  <a:cubicBezTo>
                    <a:pt x="234" y="37307"/>
                    <a:pt x="-2813" y="41308"/>
                    <a:pt x="234" y="448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5891106" y="3273525"/>
              <a:ext cx="22203" cy="26029"/>
            </a:xfrm>
            <a:custGeom>
              <a:avLst/>
              <a:gdLst/>
              <a:ahLst/>
              <a:cxnLst/>
              <a:rect l="l" t="t" r="r" b="b"/>
              <a:pathLst>
                <a:path w="22203" h="26029" extrusionOk="0">
                  <a:moveTo>
                    <a:pt x="21107" y="10092"/>
                  </a:moveTo>
                  <a:cubicBezTo>
                    <a:pt x="15487" y="6854"/>
                    <a:pt x="13868" y="-5433"/>
                    <a:pt x="3390" y="2282"/>
                  </a:cubicBezTo>
                  <a:cubicBezTo>
                    <a:pt x="3390" y="10854"/>
                    <a:pt x="-6705" y="17712"/>
                    <a:pt x="3390" y="258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5827489" y="3341644"/>
              <a:ext cx="26193" cy="19727"/>
            </a:xfrm>
            <a:custGeom>
              <a:avLst/>
              <a:gdLst/>
              <a:ahLst/>
              <a:cxnLst/>
              <a:rect l="l" t="t" r="r" b="b"/>
              <a:pathLst>
                <a:path w="26193" h="19727" extrusionOk="0">
                  <a:moveTo>
                    <a:pt x="19668" y="7219"/>
                  </a:moveTo>
                  <a:cubicBezTo>
                    <a:pt x="20145" y="4400"/>
                    <a:pt x="22336" y="2162"/>
                    <a:pt x="25097" y="1600"/>
                  </a:cubicBezTo>
                  <a:cubicBezTo>
                    <a:pt x="16240" y="-1639"/>
                    <a:pt x="8048" y="16554"/>
                    <a:pt x="3190" y="3695"/>
                  </a:cubicBezTo>
                  <a:cubicBezTo>
                    <a:pt x="2523" y="1981"/>
                    <a:pt x="2428" y="-401"/>
                    <a:pt x="-1097" y="-210"/>
                  </a:cubicBezTo>
                  <a:cubicBezTo>
                    <a:pt x="-1097" y="6877"/>
                    <a:pt x="1095" y="13782"/>
                    <a:pt x="5286" y="19507"/>
                  </a:cubicBezTo>
                  <a:cubicBezTo>
                    <a:pt x="13668" y="18935"/>
                    <a:pt x="19668" y="16554"/>
                    <a:pt x="19668" y="7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5834669" y="3331178"/>
              <a:ext cx="8231" cy="9531"/>
            </a:xfrm>
            <a:custGeom>
              <a:avLst/>
              <a:gdLst/>
              <a:ahLst/>
              <a:cxnLst/>
              <a:rect l="l" t="t" r="r" b="b"/>
              <a:pathLst>
                <a:path w="8231" h="9531" extrusionOk="0">
                  <a:moveTo>
                    <a:pt x="4012" y="9304"/>
                  </a:moveTo>
                  <a:cubicBezTo>
                    <a:pt x="9346" y="8447"/>
                    <a:pt x="7250" y="-221"/>
                    <a:pt x="2202" y="-221"/>
                  </a:cubicBezTo>
                  <a:cubicBezTo>
                    <a:pt x="-2846" y="-221"/>
                    <a:pt x="-1989" y="9590"/>
                    <a:pt x="4012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6785243" y="4526375"/>
              <a:ext cx="28942" cy="29019"/>
            </a:xfrm>
            <a:custGeom>
              <a:avLst/>
              <a:gdLst/>
              <a:ahLst/>
              <a:cxnLst/>
              <a:rect l="l" t="t" r="r" b="b"/>
              <a:pathLst>
                <a:path w="28942" h="29019" extrusionOk="0">
                  <a:moveTo>
                    <a:pt x="22320" y="-221"/>
                  </a:moveTo>
                  <a:cubicBezTo>
                    <a:pt x="8414" y="21306"/>
                    <a:pt x="7748" y="1017"/>
                    <a:pt x="-729" y="12257"/>
                  </a:cubicBezTo>
                  <a:cubicBezTo>
                    <a:pt x="-2635" y="17781"/>
                    <a:pt x="3366" y="17686"/>
                    <a:pt x="6033" y="20067"/>
                  </a:cubicBezTo>
                  <a:cubicBezTo>
                    <a:pt x="10034" y="24830"/>
                    <a:pt x="13081" y="31688"/>
                    <a:pt x="21940" y="27497"/>
                  </a:cubicBezTo>
                  <a:cubicBezTo>
                    <a:pt x="16320" y="18829"/>
                    <a:pt x="23368" y="13876"/>
                    <a:pt x="27846" y="8447"/>
                  </a:cubicBezTo>
                  <a:cubicBezTo>
                    <a:pt x="26703" y="5170"/>
                    <a:pt x="24797" y="2208"/>
                    <a:pt x="2232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6818717" y="4548759"/>
              <a:ext cx="21089" cy="22920"/>
            </a:xfrm>
            <a:custGeom>
              <a:avLst/>
              <a:gdLst/>
              <a:ahLst/>
              <a:cxnLst/>
              <a:rect l="l" t="t" r="r" b="b"/>
              <a:pathLst>
                <a:path w="21089" h="22920" extrusionOk="0">
                  <a:moveTo>
                    <a:pt x="943" y="11304"/>
                  </a:moveTo>
                  <a:cubicBezTo>
                    <a:pt x="13040" y="2351"/>
                    <a:pt x="16087" y="32069"/>
                    <a:pt x="19993" y="19591"/>
                  </a:cubicBezTo>
                  <a:lnTo>
                    <a:pt x="4087" y="-221"/>
                  </a:lnTo>
                  <a:cubicBezTo>
                    <a:pt x="1038" y="1303"/>
                    <a:pt x="-3915" y="10257"/>
                    <a:pt x="943" y="11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6697979" y="4266247"/>
              <a:ext cx="32671" cy="71633"/>
            </a:xfrm>
            <a:custGeom>
              <a:avLst/>
              <a:gdLst/>
              <a:ahLst/>
              <a:cxnLst/>
              <a:rect l="l" t="t" r="r" b="b"/>
              <a:pathLst>
                <a:path w="32671" h="71633" extrusionOk="0">
                  <a:moveTo>
                    <a:pt x="17001" y="66073"/>
                  </a:moveTo>
                  <a:cubicBezTo>
                    <a:pt x="20525" y="71788"/>
                    <a:pt x="26526" y="71407"/>
                    <a:pt x="31575" y="71407"/>
                  </a:cubicBezTo>
                  <a:cubicBezTo>
                    <a:pt x="27288" y="47795"/>
                    <a:pt x="25860" y="23735"/>
                    <a:pt x="27478" y="-221"/>
                  </a:cubicBezTo>
                  <a:cubicBezTo>
                    <a:pt x="23002" y="6542"/>
                    <a:pt x="27478" y="58167"/>
                    <a:pt x="15858" y="42165"/>
                  </a:cubicBezTo>
                  <a:cubicBezTo>
                    <a:pt x="12715" y="34164"/>
                    <a:pt x="9286" y="46261"/>
                    <a:pt x="5095" y="42832"/>
                  </a:cubicBezTo>
                  <a:cubicBezTo>
                    <a:pt x="2523" y="34926"/>
                    <a:pt x="10143" y="26925"/>
                    <a:pt x="-1097" y="20448"/>
                  </a:cubicBezTo>
                  <a:cubicBezTo>
                    <a:pt x="1285" y="32735"/>
                    <a:pt x="-3953" y="47785"/>
                    <a:pt x="4143" y="55977"/>
                  </a:cubicBezTo>
                  <a:cubicBezTo>
                    <a:pt x="9762" y="57119"/>
                    <a:pt x="9571" y="62073"/>
                    <a:pt x="11668" y="65502"/>
                  </a:cubicBezTo>
                  <a:lnTo>
                    <a:pt x="11668" y="65502"/>
                  </a:lnTo>
                  <a:cubicBezTo>
                    <a:pt x="13572" y="64835"/>
                    <a:pt x="15763" y="64073"/>
                    <a:pt x="17001" y="660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6709118" y="4272152"/>
              <a:ext cx="7997" cy="10327"/>
            </a:xfrm>
            <a:custGeom>
              <a:avLst/>
              <a:gdLst/>
              <a:ahLst/>
              <a:cxnLst/>
              <a:rect l="l" t="t" r="r" b="b"/>
              <a:pathLst>
                <a:path w="7997" h="10327" extrusionOk="0">
                  <a:moveTo>
                    <a:pt x="2624" y="10066"/>
                  </a:moveTo>
                  <a:cubicBezTo>
                    <a:pt x="9195" y="10828"/>
                    <a:pt x="7386" y="541"/>
                    <a:pt x="2624" y="-221"/>
                  </a:cubicBezTo>
                  <a:cubicBezTo>
                    <a:pt x="-2711" y="446"/>
                    <a:pt x="-1948" y="9114"/>
                    <a:pt x="2624" y="10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5275039" y="2305235"/>
              <a:ext cx="27813" cy="19127"/>
            </a:xfrm>
            <a:custGeom>
              <a:avLst/>
              <a:gdLst/>
              <a:ahLst/>
              <a:cxnLst/>
              <a:rect l="l" t="t" r="r" b="b"/>
              <a:pathLst>
                <a:path w="27813" h="19127" extrusionOk="0">
                  <a:moveTo>
                    <a:pt x="14715" y="1879"/>
                  </a:moveTo>
                  <a:cubicBezTo>
                    <a:pt x="9096" y="4641"/>
                    <a:pt x="3761" y="7994"/>
                    <a:pt x="-1097" y="11881"/>
                  </a:cubicBezTo>
                  <a:cubicBezTo>
                    <a:pt x="-1097" y="15405"/>
                    <a:pt x="1475" y="21406"/>
                    <a:pt x="2047" y="17786"/>
                  </a:cubicBezTo>
                  <a:cubicBezTo>
                    <a:pt x="6428" y="4451"/>
                    <a:pt x="26335" y="15595"/>
                    <a:pt x="26717" y="-26"/>
                  </a:cubicBezTo>
                  <a:cubicBezTo>
                    <a:pt x="22621" y="-588"/>
                    <a:pt x="18430" y="69"/>
                    <a:pt x="14715" y="18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5260771" y="2291429"/>
              <a:ext cx="10648" cy="24146"/>
            </a:xfrm>
            <a:custGeom>
              <a:avLst/>
              <a:gdLst/>
              <a:ahLst/>
              <a:cxnLst/>
              <a:rect l="l" t="t" r="r" b="b"/>
              <a:pathLst>
                <a:path w="10648" h="24146" extrusionOk="0">
                  <a:moveTo>
                    <a:pt x="-639" y="15114"/>
                  </a:moveTo>
                  <a:cubicBezTo>
                    <a:pt x="-1496" y="25973"/>
                    <a:pt x="5647" y="26830"/>
                    <a:pt x="9552" y="17495"/>
                  </a:cubicBezTo>
                  <a:cubicBezTo>
                    <a:pt x="4789" y="12543"/>
                    <a:pt x="4695" y="5494"/>
                    <a:pt x="1551" y="-221"/>
                  </a:cubicBezTo>
                  <a:cubicBezTo>
                    <a:pt x="-925" y="4484"/>
                    <a:pt x="-1687" y="9904"/>
                    <a:pt x="-639" y="15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5270753" y="2307335"/>
              <a:ext cx="19716" cy="10001"/>
            </a:xfrm>
            <a:custGeom>
              <a:avLst/>
              <a:gdLst/>
              <a:ahLst/>
              <a:cxnLst/>
              <a:rect l="l" t="t" r="r" b="b"/>
              <a:pathLst>
                <a:path w="19716" h="10001" extrusionOk="0">
                  <a:moveTo>
                    <a:pt x="-1097" y="1684"/>
                  </a:moveTo>
                  <a:lnTo>
                    <a:pt x="-1097" y="1684"/>
                  </a:lnTo>
                  <a:cubicBezTo>
                    <a:pt x="142" y="4351"/>
                    <a:pt x="1475" y="7018"/>
                    <a:pt x="2809" y="9780"/>
                  </a:cubicBezTo>
                  <a:cubicBezTo>
                    <a:pt x="7667" y="5894"/>
                    <a:pt x="13000" y="2541"/>
                    <a:pt x="1862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5249972" y="2293715"/>
              <a:ext cx="4755" cy="16668"/>
            </a:xfrm>
            <a:custGeom>
              <a:avLst/>
              <a:gdLst/>
              <a:ahLst/>
              <a:cxnLst/>
              <a:rect l="l" t="t" r="r" b="b"/>
              <a:pathLst>
                <a:path w="4755" h="16668" extrusionOk="0">
                  <a:moveTo>
                    <a:pt x="635" y="16448"/>
                  </a:moveTo>
                  <a:cubicBezTo>
                    <a:pt x="4921" y="11609"/>
                    <a:pt x="4636" y="4199"/>
                    <a:pt x="-127" y="-221"/>
                  </a:cubicBezTo>
                  <a:cubicBezTo>
                    <a:pt x="-1651" y="5275"/>
                    <a:pt x="-1365" y="11104"/>
                    <a:pt x="635" y="164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6730593" y="4192905"/>
              <a:ext cx="7771" cy="19621"/>
            </a:xfrm>
            <a:custGeom>
              <a:avLst/>
              <a:gdLst/>
              <a:ahLst/>
              <a:cxnLst/>
              <a:rect l="l" t="t" r="r" b="b"/>
              <a:pathLst>
                <a:path w="7771" h="19621" extrusionOk="0">
                  <a:moveTo>
                    <a:pt x="6675" y="15114"/>
                  </a:moveTo>
                  <a:cubicBezTo>
                    <a:pt x="5247" y="10066"/>
                    <a:pt x="5723" y="4065"/>
                    <a:pt x="-183" y="-221"/>
                  </a:cubicBezTo>
                  <a:cubicBezTo>
                    <a:pt x="-1612" y="8066"/>
                    <a:pt x="-2278" y="14828"/>
                    <a:pt x="4961" y="19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6184579" y="3547532"/>
              <a:ext cx="17148" cy="26836"/>
            </a:xfrm>
            <a:custGeom>
              <a:avLst/>
              <a:gdLst/>
              <a:ahLst/>
              <a:cxnLst/>
              <a:rect l="l" t="t" r="r" b="b"/>
              <a:pathLst>
                <a:path w="17148" h="26836" extrusionOk="0">
                  <a:moveTo>
                    <a:pt x="3859" y="16501"/>
                  </a:moveTo>
                  <a:cubicBezTo>
                    <a:pt x="1193" y="18692"/>
                    <a:pt x="-3094" y="21168"/>
                    <a:pt x="-45" y="25074"/>
                  </a:cubicBezTo>
                  <a:cubicBezTo>
                    <a:pt x="4813" y="30217"/>
                    <a:pt x="8812" y="20883"/>
                    <a:pt x="14052" y="20406"/>
                  </a:cubicBezTo>
                  <a:lnTo>
                    <a:pt x="16052" y="16406"/>
                  </a:lnTo>
                  <a:cubicBezTo>
                    <a:pt x="7288" y="13358"/>
                    <a:pt x="16052" y="-4168"/>
                    <a:pt x="4241" y="594"/>
                  </a:cubicBezTo>
                  <a:lnTo>
                    <a:pt x="4241" y="4500"/>
                  </a:lnTo>
                  <a:cubicBezTo>
                    <a:pt x="9003" y="8691"/>
                    <a:pt x="9003" y="12596"/>
                    <a:pt x="3859" y="165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6197821" y="3484911"/>
              <a:ext cx="13811" cy="34606"/>
            </a:xfrm>
            <a:custGeom>
              <a:avLst/>
              <a:gdLst/>
              <a:ahLst/>
              <a:cxnLst/>
              <a:rect l="l" t="t" r="r" b="b"/>
              <a:pathLst>
                <a:path w="13811" h="34606" extrusionOk="0">
                  <a:moveTo>
                    <a:pt x="-1097" y="13495"/>
                  </a:moveTo>
                  <a:cubicBezTo>
                    <a:pt x="-525" y="18543"/>
                    <a:pt x="8428" y="39308"/>
                    <a:pt x="12715" y="33307"/>
                  </a:cubicBezTo>
                  <a:cubicBezTo>
                    <a:pt x="11286" y="23782"/>
                    <a:pt x="3190" y="15972"/>
                    <a:pt x="4809" y="5494"/>
                  </a:cubicBezTo>
                  <a:cubicBezTo>
                    <a:pt x="3476" y="3589"/>
                    <a:pt x="2238" y="1684"/>
                    <a:pt x="1000" y="-221"/>
                  </a:cubicBezTo>
                  <a:cubicBezTo>
                    <a:pt x="332" y="4351"/>
                    <a:pt x="-429" y="8923"/>
                    <a:pt x="-1097" y="13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7126981" y="4910664"/>
              <a:ext cx="19148" cy="22562"/>
            </a:xfrm>
            <a:custGeom>
              <a:avLst/>
              <a:gdLst/>
              <a:ahLst/>
              <a:cxnLst/>
              <a:rect l="l" t="t" r="r" b="b"/>
              <a:pathLst>
                <a:path w="19148" h="22562" extrusionOk="0">
                  <a:moveTo>
                    <a:pt x="12338" y="21541"/>
                  </a:moveTo>
                  <a:cubicBezTo>
                    <a:pt x="26244" y="27447"/>
                    <a:pt x="11385" y="-1319"/>
                    <a:pt x="3479" y="15"/>
                  </a:cubicBezTo>
                  <a:cubicBezTo>
                    <a:pt x="-806" y="-1605"/>
                    <a:pt x="-3092" y="5634"/>
                    <a:pt x="1194" y="6396"/>
                  </a:cubicBezTo>
                  <a:cubicBezTo>
                    <a:pt x="10719" y="7634"/>
                    <a:pt x="11291" y="14492"/>
                    <a:pt x="12338" y="215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7145404" y="4933187"/>
              <a:ext cx="10823" cy="19328"/>
            </a:xfrm>
            <a:custGeom>
              <a:avLst/>
              <a:gdLst/>
              <a:ahLst/>
              <a:cxnLst/>
              <a:rect l="l" t="t" r="r" b="b"/>
              <a:pathLst>
                <a:path w="10823" h="19328" extrusionOk="0">
                  <a:moveTo>
                    <a:pt x="2583" y="-221"/>
                  </a:moveTo>
                  <a:cubicBezTo>
                    <a:pt x="-751" y="6066"/>
                    <a:pt x="-4466" y="16067"/>
                    <a:pt x="4488" y="18829"/>
                  </a:cubicBezTo>
                  <a:cubicBezTo>
                    <a:pt x="9346" y="20258"/>
                    <a:pt x="9251" y="15876"/>
                    <a:pt x="9726" y="12733"/>
                  </a:cubicBezTo>
                  <a:cubicBezTo>
                    <a:pt x="6584" y="8447"/>
                    <a:pt x="8774" y="2636"/>
                    <a:pt x="258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6493625" y="4188142"/>
              <a:ext cx="7691" cy="20573"/>
            </a:xfrm>
            <a:custGeom>
              <a:avLst/>
              <a:gdLst/>
              <a:ahLst/>
              <a:cxnLst/>
              <a:rect l="l" t="t" r="r" b="b"/>
              <a:pathLst>
                <a:path w="7691" h="20573" extrusionOk="0">
                  <a:moveTo>
                    <a:pt x="4090" y="20353"/>
                  </a:moveTo>
                  <a:cubicBezTo>
                    <a:pt x="7138" y="18353"/>
                    <a:pt x="7710" y="1779"/>
                    <a:pt x="4090" y="-221"/>
                  </a:cubicBezTo>
                  <a:cubicBezTo>
                    <a:pt x="-3340" y="2065"/>
                    <a:pt x="-2292" y="17400"/>
                    <a:pt x="4090" y="203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6969157" y="4510754"/>
              <a:ext cx="21919" cy="73723"/>
            </a:xfrm>
            <a:custGeom>
              <a:avLst/>
              <a:gdLst/>
              <a:ahLst/>
              <a:cxnLst/>
              <a:rect l="l" t="t" r="r" b="b"/>
              <a:pathLst>
                <a:path w="21919" h="73723" extrusionOk="0">
                  <a:moveTo>
                    <a:pt x="16715" y="29878"/>
                  </a:moveTo>
                  <a:cubicBezTo>
                    <a:pt x="23382" y="21239"/>
                    <a:pt x="21762" y="8866"/>
                    <a:pt x="13096" y="2236"/>
                  </a:cubicBezTo>
                  <a:cubicBezTo>
                    <a:pt x="11762" y="1246"/>
                    <a:pt x="10428" y="427"/>
                    <a:pt x="8904" y="-221"/>
                  </a:cubicBezTo>
                  <a:cubicBezTo>
                    <a:pt x="7284" y="2846"/>
                    <a:pt x="6618" y="6342"/>
                    <a:pt x="7095" y="9780"/>
                  </a:cubicBezTo>
                  <a:cubicBezTo>
                    <a:pt x="20144" y="6161"/>
                    <a:pt x="5666" y="36069"/>
                    <a:pt x="2808" y="23496"/>
                  </a:cubicBezTo>
                  <a:lnTo>
                    <a:pt x="2808" y="23496"/>
                  </a:lnTo>
                  <a:cubicBezTo>
                    <a:pt x="1474" y="28259"/>
                    <a:pt x="236" y="33021"/>
                    <a:pt x="-1097" y="37688"/>
                  </a:cubicBezTo>
                  <a:cubicBezTo>
                    <a:pt x="2808" y="39022"/>
                    <a:pt x="2998" y="43022"/>
                    <a:pt x="5094" y="45689"/>
                  </a:cubicBezTo>
                  <a:cubicBezTo>
                    <a:pt x="5094" y="43213"/>
                    <a:pt x="4141" y="40355"/>
                    <a:pt x="7475" y="37879"/>
                  </a:cubicBezTo>
                  <a:cubicBezTo>
                    <a:pt x="8523" y="42927"/>
                    <a:pt x="18143" y="58643"/>
                    <a:pt x="7475" y="55595"/>
                  </a:cubicBezTo>
                  <a:cubicBezTo>
                    <a:pt x="10904" y="61158"/>
                    <a:pt x="13571" y="67187"/>
                    <a:pt x="15286" y="73502"/>
                  </a:cubicBezTo>
                  <a:cubicBezTo>
                    <a:pt x="19381" y="61244"/>
                    <a:pt x="20715" y="48252"/>
                    <a:pt x="19381" y="35402"/>
                  </a:cubicBezTo>
                  <a:cubicBezTo>
                    <a:pt x="17095" y="34164"/>
                    <a:pt x="15000" y="32354"/>
                    <a:pt x="16715" y="298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6957345" y="4563818"/>
              <a:ext cx="14195" cy="38185"/>
            </a:xfrm>
            <a:custGeom>
              <a:avLst/>
              <a:gdLst/>
              <a:ahLst/>
              <a:cxnLst/>
              <a:rect l="l" t="t" r="r" b="b"/>
              <a:pathLst>
                <a:path w="14195" h="38185" extrusionOk="0">
                  <a:moveTo>
                    <a:pt x="-1097" y="16437"/>
                  </a:moveTo>
                  <a:cubicBezTo>
                    <a:pt x="10620" y="19200"/>
                    <a:pt x="2143" y="34821"/>
                    <a:pt x="9953" y="37964"/>
                  </a:cubicBezTo>
                  <a:cubicBezTo>
                    <a:pt x="17668" y="30915"/>
                    <a:pt x="8239" y="15771"/>
                    <a:pt x="12334" y="5769"/>
                  </a:cubicBezTo>
                  <a:cubicBezTo>
                    <a:pt x="13477" y="912"/>
                    <a:pt x="10048" y="-1469"/>
                    <a:pt x="4904" y="4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6937628" y="4598384"/>
              <a:ext cx="17991" cy="35813"/>
            </a:xfrm>
            <a:custGeom>
              <a:avLst/>
              <a:gdLst/>
              <a:ahLst/>
              <a:cxnLst/>
              <a:rect l="l" t="t" r="r" b="b"/>
              <a:pathLst>
                <a:path w="17991" h="35813" extrusionOk="0">
                  <a:moveTo>
                    <a:pt x="-1097" y="15686"/>
                  </a:moveTo>
                  <a:cubicBezTo>
                    <a:pt x="9381" y="17496"/>
                    <a:pt x="5952" y="30164"/>
                    <a:pt x="12809" y="35593"/>
                  </a:cubicBezTo>
                  <a:cubicBezTo>
                    <a:pt x="17572" y="32450"/>
                    <a:pt x="16906" y="26640"/>
                    <a:pt x="16810" y="21591"/>
                  </a:cubicBezTo>
                  <a:cubicBezTo>
                    <a:pt x="9285" y="16067"/>
                    <a:pt x="10238" y="7495"/>
                    <a:pt x="8810" y="-221"/>
                  </a:cubicBezTo>
                  <a:cubicBezTo>
                    <a:pt x="4999" y="4742"/>
                    <a:pt x="1666" y="10066"/>
                    <a:pt x="-1097" y="15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6955822" y="4613550"/>
              <a:ext cx="9680" cy="12646"/>
            </a:xfrm>
            <a:custGeom>
              <a:avLst/>
              <a:gdLst/>
              <a:ahLst/>
              <a:cxnLst/>
              <a:rect l="l" t="t" r="r" b="b"/>
              <a:pathLst>
                <a:path w="9680" h="12646" extrusionOk="0">
                  <a:moveTo>
                    <a:pt x="2523" y="12426"/>
                  </a:moveTo>
                  <a:cubicBezTo>
                    <a:pt x="3857" y="10321"/>
                    <a:pt x="5952" y="8873"/>
                    <a:pt x="8428" y="8425"/>
                  </a:cubicBezTo>
                  <a:cubicBezTo>
                    <a:pt x="9857" y="-1671"/>
                    <a:pt x="999" y="-3671"/>
                    <a:pt x="-1097" y="6425"/>
                  </a:cubicBezTo>
                  <a:lnTo>
                    <a:pt x="-1097" y="12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6975198" y="4548759"/>
              <a:ext cx="7460" cy="18300"/>
            </a:xfrm>
            <a:custGeom>
              <a:avLst/>
              <a:gdLst/>
              <a:ahLst/>
              <a:cxnLst/>
              <a:rect l="l" t="t" r="r" b="b"/>
              <a:pathLst>
                <a:path w="7460" h="18300" extrusionOk="0">
                  <a:moveTo>
                    <a:pt x="6101" y="13495"/>
                  </a:moveTo>
                  <a:cubicBezTo>
                    <a:pt x="4863" y="8923"/>
                    <a:pt x="3053" y="4542"/>
                    <a:pt x="1434" y="-221"/>
                  </a:cubicBezTo>
                  <a:cubicBezTo>
                    <a:pt x="-3804" y="5113"/>
                    <a:pt x="577" y="11400"/>
                    <a:pt x="1434" y="17495"/>
                  </a:cubicBezTo>
                  <a:cubicBezTo>
                    <a:pt x="4958" y="18924"/>
                    <a:pt x="7150" y="17781"/>
                    <a:pt x="6101" y="13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6219539" y="3387280"/>
              <a:ext cx="1047" cy="2000"/>
            </a:xfrm>
            <a:custGeom>
              <a:avLst/>
              <a:gdLst/>
              <a:ahLst/>
              <a:cxnLst/>
              <a:rect l="l" t="t" r="r" b="b"/>
              <a:pathLst>
                <a:path w="1047" h="2000" extrusionOk="0">
                  <a:moveTo>
                    <a:pt x="-49" y="1779"/>
                  </a:moveTo>
                  <a:cubicBezTo>
                    <a:pt x="-144" y="998"/>
                    <a:pt x="-525" y="265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6204617" y="3359276"/>
              <a:ext cx="26637" cy="82676"/>
            </a:xfrm>
            <a:custGeom>
              <a:avLst/>
              <a:gdLst/>
              <a:ahLst/>
              <a:cxnLst/>
              <a:rect l="l" t="t" r="r" b="b"/>
              <a:pathLst>
                <a:path w="26637" h="82676" extrusionOk="0">
                  <a:moveTo>
                    <a:pt x="-272" y="-221"/>
                  </a:moveTo>
                  <a:lnTo>
                    <a:pt x="-272" y="-221"/>
                  </a:lnTo>
                  <a:cubicBezTo>
                    <a:pt x="-3130" y="3875"/>
                    <a:pt x="2586" y="7875"/>
                    <a:pt x="-272" y="11876"/>
                  </a:cubicBezTo>
                  <a:cubicBezTo>
                    <a:pt x="16492" y="28926"/>
                    <a:pt x="-2176" y="64454"/>
                    <a:pt x="7443" y="82456"/>
                  </a:cubicBezTo>
                  <a:cubicBezTo>
                    <a:pt x="18492" y="81599"/>
                    <a:pt x="11444" y="67883"/>
                    <a:pt x="13539" y="60739"/>
                  </a:cubicBezTo>
                  <a:cubicBezTo>
                    <a:pt x="23064" y="69216"/>
                    <a:pt x="23827" y="61692"/>
                    <a:pt x="25541" y="55596"/>
                  </a:cubicBezTo>
                  <a:cubicBezTo>
                    <a:pt x="1633" y="51024"/>
                    <a:pt x="23732" y="11590"/>
                    <a:pt x="-272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6207728" y="3454231"/>
              <a:ext cx="10491" cy="16488"/>
            </a:xfrm>
            <a:custGeom>
              <a:avLst/>
              <a:gdLst/>
              <a:ahLst/>
              <a:cxnLst/>
              <a:rect l="l" t="t" r="r" b="b"/>
              <a:pathLst>
                <a:path w="10491" h="16488" extrusionOk="0">
                  <a:moveTo>
                    <a:pt x="4904" y="16267"/>
                  </a:moveTo>
                  <a:cubicBezTo>
                    <a:pt x="6238" y="13962"/>
                    <a:pt x="6524" y="11200"/>
                    <a:pt x="5761" y="8647"/>
                  </a:cubicBezTo>
                  <a:cubicBezTo>
                    <a:pt x="4713" y="5123"/>
                    <a:pt x="13191" y="2266"/>
                    <a:pt x="7285" y="75"/>
                  </a:cubicBezTo>
                  <a:cubicBezTo>
                    <a:pt x="1380" y="-2116"/>
                    <a:pt x="618" y="8457"/>
                    <a:pt x="-1097" y="12362"/>
                  </a:cubicBezTo>
                  <a:cubicBezTo>
                    <a:pt x="237" y="14476"/>
                    <a:pt x="2428" y="15905"/>
                    <a:pt x="4904" y="162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6549516" y="3469195"/>
              <a:ext cx="8255" cy="14204"/>
            </a:xfrm>
            <a:custGeom>
              <a:avLst/>
              <a:gdLst/>
              <a:ahLst/>
              <a:cxnLst/>
              <a:rect l="l" t="t" r="r" b="b"/>
              <a:pathLst>
                <a:path w="8255" h="14204" extrusionOk="0">
                  <a:moveTo>
                    <a:pt x="2301" y="-221"/>
                  </a:moveTo>
                  <a:cubicBezTo>
                    <a:pt x="-3509" y="446"/>
                    <a:pt x="110" y="7209"/>
                    <a:pt x="-842" y="11209"/>
                  </a:cubicBezTo>
                  <a:cubicBezTo>
                    <a:pt x="1634" y="12638"/>
                    <a:pt x="3825" y="15305"/>
                    <a:pt x="7159" y="13209"/>
                  </a:cubicBezTo>
                  <a:cubicBezTo>
                    <a:pt x="4111" y="9685"/>
                    <a:pt x="6968" y="-221"/>
                    <a:pt x="2301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7180378" y="4967634"/>
              <a:ext cx="16505" cy="30894"/>
            </a:xfrm>
            <a:custGeom>
              <a:avLst/>
              <a:gdLst/>
              <a:ahLst/>
              <a:cxnLst/>
              <a:rect l="l" t="t" r="r" b="b"/>
              <a:pathLst>
                <a:path w="16505" h="30894" extrusionOk="0">
                  <a:moveTo>
                    <a:pt x="14567" y="12291"/>
                  </a:moveTo>
                  <a:cubicBezTo>
                    <a:pt x="18948" y="2766"/>
                    <a:pt x="5042" y="-3425"/>
                    <a:pt x="89" y="1528"/>
                  </a:cubicBezTo>
                  <a:cubicBezTo>
                    <a:pt x="-1245" y="3623"/>
                    <a:pt x="-1721" y="7338"/>
                    <a:pt x="89" y="7814"/>
                  </a:cubicBezTo>
                  <a:cubicBezTo>
                    <a:pt x="11995" y="11434"/>
                    <a:pt x="3803" y="26864"/>
                    <a:pt x="14376" y="30674"/>
                  </a:cubicBezTo>
                  <a:cubicBezTo>
                    <a:pt x="17139" y="24769"/>
                    <a:pt x="13328" y="18578"/>
                    <a:pt x="14567" y="12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7169688" y="4972162"/>
              <a:ext cx="8012" cy="13984"/>
            </a:xfrm>
            <a:custGeom>
              <a:avLst/>
              <a:gdLst/>
              <a:ahLst/>
              <a:cxnLst/>
              <a:rect l="l" t="t" r="r" b="b"/>
              <a:pathLst>
                <a:path w="8012" h="13984" extrusionOk="0">
                  <a:moveTo>
                    <a:pt x="3349" y="1476"/>
                  </a:moveTo>
                  <a:cubicBezTo>
                    <a:pt x="-4652" y="-5477"/>
                    <a:pt x="-80" y="11001"/>
                    <a:pt x="3349" y="13763"/>
                  </a:cubicBezTo>
                  <a:lnTo>
                    <a:pt x="3349" y="13763"/>
                  </a:lnTo>
                  <a:cubicBezTo>
                    <a:pt x="10493" y="9763"/>
                    <a:pt x="4969" y="5477"/>
                    <a:pt x="3349" y="14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5420011" y="2225897"/>
              <a:ext cx="7534" cy="13716"/>
            </a:xfrm>
            <a:custGeom>
              <a:avLst/>
              <a:gdLst/>
              <a:ahLst/>
              <a:cxnLst/>
              <a:rect l="l" t="t" r="r" b="b"/>
              <a:pathLst>
                <a:path w="7534" h="13716" extrusionOk="0">
                  <a:moveTo>
                    <a:pt x="4904" y="13495"/>
                  </a:moveTo>
                  <a:lnTo>
                    <a:pt x="4904" y="13495"/>
                  </a:lnTo>
                  <a:cubicBezTo>
                    <a:pt x="7761" y="9075"/>
                    <a:pt x="6523" y="3179"/>
                    <a:pt x="2046" y="331"/>
                  </a:cubicBezTo>
                  <a:cubicBezTo>
                    <a:pt x="1760" y="122"/>
                    <a:pt x="1474" y="-59"/>
                    <a:pt x="1094" y="-221"/>
                  </a:cubicBezTo>
                  <a:lnTo>
                    <a:pt x="-1097" y="3589"/>
                  </a:lnTo>
                  <a:cubicBezTo>
                    <a:pt x="-812" y="7970"/>
                    <a:pt x="-716" y="12828"/>
                    <a:pt x="4904" y="13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5822744" y="3623881"/>
              <a:ext cx="11222" cy="20917"/>
            </a:xfrm>
            <a:custGeom>
              <a:avLst/>
              <a:gdLst/>
              <a:ahLst/>
              <a:cxnLst/>
              <a:rect l="l" t="t" r="r" b="b"/>
              <a:pathLst>
                <a:path w="11222" h="20917" extrusionOk="0">
                  <a:moveTo>
                    <a:pt x="6030" y="-221"/>
                  </a:moveTo>
                  <a:cubicBezTo>
                    <a:pt x="-7876" y="6923"/>
                    <a:pt x="1363" y="36736"/>
                    <a:pt x="10126" y="9304"/>
                  </a:cubicBezTo>
                  <a:cubicBezTo>
                    <a:pt x="9269" y="5932"/>
                    <a:pt x="7840" y="2722"/>
                    <a:pt x="603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6923818" y="4618291"/>
              <a:ext cx="12968" cy="15310"/>
            </a:xfrm>
            <a:custGeom>
              <a:avLst/>
              <a:gdLst/>
              <a:ahLst/>
              <a:cxnLst/>
              <a:rect l="l" t="t" r="r" b="b"/>
              <a:pathLst>
                <a:path w="12968" h="15310" extrusionOk="0">
                  <a:moveTo>
                    <a:pt x="-1097" y="11781"/>
                  </a:moveTo>
                  <a:cubicBezTo>
                    <a:pt x="8428" y="21306"/>
                    <a:pt x="16810" y="8066"/>
                    <a:pt x="8428" y="-221"/>
                  </a:cubicBezTo>
                  <a:cubicBezTo>
                    <a:pt x="4713" y="3351"/>
                    <a:pt x="1569" y="7390"/>
                    <a:pt x="-1097" y="117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5281404" y="2317582"/>
              <a:ext cx="8692" cy="10423"/>
            </a:xfrm>
            <a:custGeom>
              <a:avLst/>
              <a:gdLst/>
              <a:ahLst/>
              <a:cxnLst/>
              <a:rect l="l" t="t" r="r" b="b"/>
              <a:pathLst>
                <a:path w="8692" h="10423" extrusionOk="0">
                  <a:moveTo>
                    <a:pt x="1778" y="10202"/>
                  </a:moveTo>
                  <a:cubicBezTo>
                    <a:pt x="6159" y="10202"/>
                    <a:pt x="6255" y="5916"/>
                    <a:pt x="7588" y="3058"/>
                  </a:cubicBezTo>
                  <a:cubicBezTo>
                    <a:pt x="7969" y="-6657"/>
                    <a:pt x="-7271" y="8107"/>
                    <a:pt x="1778" y="102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5794211" y="3385470"/>
              <a:ext cx="37945" cy="91440"/>
            </a:xfrm>
            <a:custGeom>
              <a:avLst/>
              <a:gdLst/>
              <a:ahLst/>
              <a:cxnLst/>
              <a:rect l="l" t="t" r="r" b="b"/>
              <a:pathLst>
                <a:path w="37945" h="91440" extrusionOk="0">
                  <a:moveTo>
                    <a:pt x="18371" y="18829"/>
                  </a:moveTo>
                  <a:cubicBezTo>
                    <a:pt x="14656" y="12352"/>
                    <a:pt x="23800" y="3875"/>
                    <a:pt x="15038" y="-221"/>
                  </a:cubicBezTo>
                  <a:lnTo>
                    <a:pt x="15038" y="-221"/>
                  </a:lnTo>
                  <a:cubicBezTo>
                    <a:pt x="6370" y="6351"/>
                    <a:pt x="18181" y="20925"/>
                    <a:pt x="2655" y="22830"/>
                  </a:cubicBezTo>
                  <a:cubicBezTo>
                    <a:pt x="1226" y="30450"/>
                    <a:pt x="7322" y="39593"/>
                    <a:pt x="5036" y="47404"/>
                  </a:cubicBezTo>
                  <a:cubicBezTo>
                    <a:pt x="-7441" y="54452"/>
                    <a:pt x="2179" y="56929"/>
                    <a:pt x="7131" y="65311"/>
                  </a:cubicBezTo>
                  <a:lnTo>
                    <a:pt x="7131" y="65311"/>
                  </a:lnTo>
                  <a:cubicBezTo>
                    <a:pt x="9228" y="74169"/>
                    <a:pt x="16656" y="81313"/>
                    <a:pt x="15038" y="91219"/>
                  </a:cubicBezTo>
                  <a:cubicBezTo>
                    <a:pt x="21514" y="61310"/>
                    <a:pt x="24563" y="30259"/>
                    <a:pt x="36849" y="1684"/>
                  </a:cubicBezTo>
                  <a:cubicBezTo>
                    <a:pt x="27896" y="4256"/>
                    <a:pt x="27896" y="17019"/>
                    <a:pt x="18371" y="188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5790938" y="3450588"/>
              <a:ext cx="11344" cy="12994"/>
            </a:xfrm>
            <a:custGeom>
              <a:avLst/>
              <a:gdLst/>
              <a:ahLst/>
              <a:cxnLst/>
              <a:rect l="l" t="t" r="r" b="b"/>
              <a:pathLst>
                <a:path w="11344" h="12994" extrusionOk="0">
                  <a:moveTo>
                    <a:pt x="10024" y="2"/>
                  </a:moveTo>
                  <a:cubicBezTo>
                    <a:pt x="-16456" y="-3236"/>
                    <a:pt x="13071" y="30292"/>
                    <a:pt x="1002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5233130" y="2146363"/>
              <a:ext cx="14001" cy="19811"/>
            </a:xfrm>
            <a:custGeom>
              <a:avLst/>
              <a:gdLst/>
              <a:ahLst/>
              <a:cxnLst/>
              <a:rect l="l" t="t" r="r" b="b"/>
              <a:pathLst>
                <a:path w="14001" h="19811" extrusionOk="0">
                  <a:moveTo>
                    <a:pt x="5856" y="2256"/>
                  </a:moveTo>
                  <a:cubicBezTo>
                    <a:pt x="5856" y="1303"/>
                    <a:pt x="4046" y="636"/>
                    <a:pt x="3094" y="-221"/>
                  </a:cubicBezTo>
                  <a:lnTo>
                    <a:pt x="-1097" y="5494"/>
                  </a:lnTo>
                  <a:cubicBezTo>
                    <a:pt x="1569" y="11209"/>
                    <a:pt x="5761" y="16076"/>
                    <a:pt x="10999" y="19591"/>
                  </a:cubicBezTo>
                  <a:cubicBezTo>
                    <a:pt x="11571" y="14257"/>
                    <a:pt x="12237" y="8923"/>
                    <a:pt x="12905" y="3589"/>
                  </a:cubicBezTo>
                  <a:cubicBezTo>
                    <a:pt x="9667" y="7685"/>
                    <a:pt x="6713" y="10638"/>
                    <a:pt x="5856" y="2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5229778" y="2136880"/>
              <a:ext cx="9058" cy="15198"/>
            </a:xfrm>
            <a:custGeom>
              <a:avLst/>
              <a:gdLst/>
              <a:ahLst/>
              <a:cxnLst/>
              <a:rect l="l" t="t" r="r" b="b"/>
              <a:pathLst>
                <a:path w="9058" h="15198" extrusionOk="0">
                  <a:moveTo>
                    <a:pt x="6637" y="119"/>
                  </a:moveTo>
                  <a:cubicBezTo>
                    <a:pt x="1113" y="-2549"/>
                    <a:pt x="-5079" y="11263"/>
                    <a:pt x="2256" y="14977"/>
                  </a:cubicBezTo>
                  <a:lnTo>
                    <a:pt x="2256" y="14977"/>
                  </a:lnTo>
                  <a:cubicBezTo>
                    <a:pt x="5113" y="10786"/>
                    <a:pt x="10447" y="5357"/>
                    <a:pt x="6637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6203513" y="3341153"/>
              <a:ext cx="22026" cy="52318"/>
            </a:xfrm>
            <a:custGeom>
              <a:avLst/>
              <a:gdLst/>
              <a:ahLst/>
              <a:cxnLst/>
              <a:rect l="l" t="t" r="r" b="b"/>
              <a:pathLst>
                <a:path w="22026" h="52318" extrusionOk="0">
                  <a:moveTo>
                    <a:pt x="832" y="17903"/>
                  </a:moveTo>
                  <a:lnTo>
                    <a:pt x="832" y="17903"/>
                  </a:lnTo>
                  <a:cubicBezTo>
                    <a:pt x="11596" y="24189"/>
                    <a:pt x="13025" y="35143"/>
                    <a:pt x="14929" y="45906"/>
                  </a:cubicBezTo>
                  <a:cubicBezTo>
                    <a:pt x="16072" y="47916"/>
                    <a:pt x="17120" y="49983"/>
                    <a:pt x="17978" y="52097"/>
                  </a:cubicBezTo>
                  <a:cubicBezTo>
                    <a:pt x="19216" y="49240"/>
                    <a:pt x="19596" y="46478"/>
                    <a:pt x="20930" y="43811"/>
                  </a:cubicBezTo>
                  <a:cubicBezTo>
                    <a:pt x="19787" y="30333"/>
                    <a:pt x="15597" y="17293"/>
                    <a:pt x="8642" y="5711"/>
                  </a:cubicBezTo>
                  <a:cubicBezTo>
                    <a:pt x="7119" y="1882"/>
                    <a:pt x="3214" y="-500"/>
                    <a:pt x="-883" y="-195"/>
                  </a:cubicBezTo>
                  <a:cubicBezTo>
                    <a:pt x="-1453" y="5892"/>
                    <a:pt x="-883" y="12035"/>
                    <a:pt x="832" y="179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5792162" y="3536126"/>
              <a:ext cx="19612" cy="27986"/>
            </a:xfrm>
            <a:custGeom>
              <a:avLst/>
              <a:gdLst/>
              <a:ahLst/>
              <a:cxnLst/>
              <a:rect l="l" t="t" r="r" b="b"/>
              <a:pathLst>
                <a:path w="19612" h="27986" extrusionOk="0">
                  <a:moveTo>
                    <a:pt x="18420" y="2095"/>
                  </a:moveTo>
                  <a:cubicBezTo>
                    <a:pt x="-1773" y="-7430"/>
                    <a:pt x="-5107" y="14668"/>
                    <a:pt x="2990" y="27717"/>
                  </a:cubicBezTo>
                  <a:cubicBezTo>
                    <a:pt x="7085" y="28194"/>
                    <a:pt x="6609" y="25050"/>
                    <a:pt x="6894" y="22574"/>
                  </a:cubicBezTo>
                  <a:cubicBezTo>
                    <a:pt x="7466" y="15335"/>
                    <a:pt x="11943" y="8963"/>
                    <a:pt x="18516" y="5905"/>
                  </a:cubicBezTo>
                  <a:cubicBezTo>
                    <a:pt x="18516" y="4667"/>
                    <a:pt x="18516" y="3333"/>
                    <a:pt x="18420" y="20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5660756" y="2458607"/>
              <a:ext cx="16367" cy="19430"/>
            </a:xfrm>
            <a:custGeom>
              <a:avLst/>
              <a:gdLst/>
              <a:ahLst/>
              <a:cxnLst/>
              <a:rect l="l" t="t" r="r" b="b"/>
              <a:pathLst>
                <a:path w="16367" h="19430" extrusionOk="0">
                  <a:moveTo>
                    <a:pt x="5331" y="15100"/>
                  </a:moveTo>
                  <a:cubicBezTo>
                    <a:pt x="9998" y="9670"/>
                    <a:pt x="19714" y="20148"/>
                    <a:pt x="12952" y="7575"/>
                  </a:cubicBezTo>
                  <a:lnTo>
                    <a:pt x="12952" y="7575"/>
                  </a:lnTo>
                  <a:cubicBezTo>
                    <a:pt x="8474" y="-7094"/>
                    <a:pt x="3427" y="1765"/>
                    <a:pt x="-98" y="11099"/>
                  </a:cubicBezTo>
                  <a:cubicBezTo>
                    <a:pt x="-3622" y="17100"/>
                    <a:pt x="3141" y="23672"/>
                    <a:pt x="5331" y="151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6185837" y="3220878"/>
              <a:ext cx="27415" cy="31051"/>
            </a:xfrm>
            <a:custGeom>
              <a:avLst/>
              <a:gdLst/>
              <a:ahLst/>
              <a:cxnLst/>
              <a:rect l="l" t="t" r="r" b="b"/>
              <a:pathLst>
                <a:path w="27415" h="31051" extrusionOk="0">
                  <a:moveTo>
                    <a:pt x="22414" y="-221"/>
                  </a:moveTo>
                  <a:cubicBezTo>
                    <a:pt x="20223" y="11209"/>
                    <a:pt x="8793" y="9304"/>
                    <a:pt x="-828" y="13114"/>
                  </a:cubicBezTo>
                  <a:cubicBezTo>
                    <a:pt x="-1494" y="17134"/>
                    <a:pt x="-923" y="21277"/>
                    <a:pt x="887" y="24925"/>
                  </a:cubicBezTo>
                  <a:cubicBezTo>
                    <a:pt x="7268" y="25877"/>
                    <a:pt x="2887" y="17686"/>
                    <a:pt x="8411" y="17115"/>
                  </a:cubicBezTo>
                  <a:lnTo>
                    <a:pt x="16793" y="30831"/>
                  </a:lnTo>
                  <a:cubicBezTo>
                    <a:pt x="28319" y="27592"/>
                    <a:pt x="12794" y="17877"/>
                    <a:pt x="26318" y="7018"/>
                  </a:cubicBezTo>
                  <a:cubicBezTo>
                    <a:pt x="25080" y="4827"/>
                    <a:pt x="25652" y="1113"/>
                    <a:pt x="2241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6175874" y="3551872"/>
              <a:ext cx="23852" cy="26278"/>
            </a:xfrm>
            <a:custGeom>
              <a:avLst/>
              <a:gdLst/>
              <a:ahLst/>
              <a:cxnLst/>
              <a:rect l="l" t="t" r="r" b="b"/>
              <a:pathLst>
                <a:path w="23852" h="26278" extrusionOk="0">
                  <a:moveTo>
                    <a:pt x="8659" y="20353"/>
                  </a:moveTo>
                  <a:cubicBezTo>
                    <a:pt x="4277" y="12257"/>
                    <a:pt x="24660" y="8352"/>
                    <a:pt x="12945" y="-221"/>
                  </a:cubicBezTo>
                  <a:cubicBezTo>
                    <a:pt x="11421" y="2827"/>
                    <a:pt x="6658" y="-221"/>
                    <a:pt x="5801" y="3399"/>
                  </a:cubicBezTo>
                  <a:cubicBezTo>
                    <a:pt x="4086" y="11018"/>
                    <a:pt x="-1629" y="17591"/>
                    <a:pt x="-1057" y="25687"/>
                  </a:cubicBezTo>
                  <a:cubicBezTo>
                    <a:pt x="8468" y="25687"/>
                    <a:pt x="19041" y="29021"/>
                    <a:pt x="22756" y="15686"/>
                  </a:cubicBezTo>
                  <a:lnTo>
                    <a:pt x="22756" y="15686"/>
                  </a:lnTo>
                  <a:cubicBezTo>
                    <a:pt x="17707" y="16543"/>
                    <a:pt x="13517" y="25877"/>
                    <a:pt x="8659" y="203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6697218" y="4224988"/>
              <a:ext cx="17811" cy="33308"/>
            </a:xfrm>
            <a:custGeom>
              <a:avLst/>
              <a:gdLst/>
              <a:ahLst/>
              <a:cxnLst/>
              <a:rect l="l" t="t" r="r" b="b"/>
              <a:pathLst>
                <a:path w="17811" h="33308" extrusionOk="0">
                  <a:moveTo>
                    <a:pt x="8428" y="9224"/>
                  </a:moveTo>
                  <a:cubicBezTo>
                    <a:pt x="10238" y="-5159"/>
                    <a:pt x="2523" y="-1444"/>
                    <a:pt x="-1097" y="9224"/>
                  </a:cubicBezTo>
                  <a:cubicBezTo>
                    <a:pt x="-1097" y="17035"/>
                    <a:pt x="10524" y="21226"/>
                    <a:pt x="1856" y="29703"/>
                  </a:cubicBezTo>
                  <a:cubicBezTo>
                    <a:pt x="4143" y="40180"/>
                    <a:pt x="11381" y="23131"/>
                    <a:pt x="16715" y="21607"/>
                  </a:cubicBezTo>
                  <a:lnTo>
                    <a:pt x="16715" y="21607"/>
                  </a:lnTo>
                  <a:cubicBezTo>
                    <a:pt x="8810" y="20559"/>
                    <a:pt x="8524" y="15130"/>
                    <a:pt x="8428" y="92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6140196" y="3615785"/>
              <a:ext cx="23466" cy="49720"/>
            </a:xfrm>
            <a:custGeom>
              <a:avLst/>
              <a:gdLst/>
              <a:ahLst/>
              <a:cxnLst/>
              <a:rect l="l" t="t" r="r" b="b"/>
              <a:pathLst>
                <a:path w="23466" h="49720" extrusionOk="0">
                  <a:moveTo>
                    <a:pt x="17953" y="827"/>
                  </a:moveTo>
                  <a:cubicBezTo>
                    <a:pt x="7856" y="5113"/>
                    <a:pt x="4141" y="15210"/>
                    <a:pt x="-1097" y="23782"/>
                  </a:cubicBezTo>
                  <a:cubicBezTo>
                    <a:pt x="12239" y="27116"/>
                    <a:pt x="-6050" y="43594"/>
                    <a:pt x="9857" y="49500"/>
                  </a:cubicBezTo>
                  <a:cubicBezTo>
                    <a:pt x="9857" y="39975"/>
                    <a:pt x="5095" y="25116"/>
                    <a:pt x="10619" y="18258"/>
                  </a:cubicBezTo>
                  <a:cubicBezTo>
                    <a:pt x="16906" y="16638"/>
                    <a:pt x="12714" y="25973"/>
                    <a:pt x="16906" y="27306"/>
                  </a:cubicBezTo>
                  <a:cubicBezTo>
                    <a:pt x="29192" y="23497"/>
                    <a:pt x="16238" y="9780"/>
                    <a:pt x="20906" y="2065"/>
                  </a:cubicBezTo>
                  <a:cubicBezTo>
                    <a:pt x="20906" y="1303"/>
                    <a:pt x="20906" y="541"/>
                    <a:pt x="20906" y="-221"/>
                  </a:cubicBezTo>
                  <a:lnTo>
                    <a:pt x="20906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6216276" y="3283712"/>
              <a:ext cx="9849" cy="24799"/>
            </a:xfrm>
            <a:custGeom>
              <a:avLst/>
              <a:gdLst/>
              <a:ahLst/>
              <a:cxnLst/>
              <a:rect l="l" t="t" r="r" b="b"/>
              <a:pathLst>
                <a:path w="9849" h="24799" extrusionOk="0">
                  <a:moveTo>
                    <a:pt x="2452" y="22480"/>
                  </a:moveTo>
                  <a:cubicBezTo>
                    <a:pt x="5499" y="27147"/>
                    <a:pt x="11310" y="23147"/>
                    <a:pt x="7500" y="19051"/>
                  </a:cubicBezTo>
                  <a:cubicBezTo>
                    <a:pt x="642" y="13717"/>
                    <a:pt x="11977" y="-2285"/>
                    <a:pt x="261" y="1"/>
                  </a:cubicBezTo>
                  <a:lnTo>
                    <a:pt x="261" y="1"/>
                  </a:lnTo>
                  <a:cubicBezTo>
                    <a:pt x="-120" y="7526"/>
                    <a:pt x="-3644" y="16384"/>
                    <a:pt x="2452" y="224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5240473" y="2207990"/>
              <a:ext cx="8912" cy="19751"/>
            </a:xfrm>
            <a:custGeom>
              <a:avLst/>
              <a:gdLst/>
              <a:ahLst/>
              <a:cxnLst/>
              <a:rect l="l" t="t" r="r" b="b"/>
              <a:pathLst>
                <a:path w="8912" h="19751" extrusionOk="0">
                  <a:moveTo>
                    <a:pt x="-534" y="6827"/>
                  </a:moveTo>
                  <a:cubicBezTo>
                    <a:pt x="2038" y="11018"/>
                    <a:pt x="-2154" y="20163"/>
                    <a:pt x="7753" y="19496"/>
                  </a:cubicBezTo>
                  <a:cubicBezTo>
                    <a:pt x="8039" y="12847"/>
                    <a:pt x="7371" y="6189"/>
                    <a:pt x="5562" y="-221"/>
                  </a:cubicBezTo>
                  <a:cubicBezTo>
                    <a:pt x="1942" y="827"/>
                    <a:pt x="-2725" y="3018"/>
                    <a:pt x="-534" y="68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5416333" y="2229421"/>
              <a:ext cx="12325" cy="15499"/>
            </a:xfrm>
            <a:custGeom>
              <a:avLst/>
              <a:gdLst/>
              <a:ahLst/>
              <a:cxnLst/>
              <a:rect l="l" t="t" r="r" b="b"/>
              <a:pathLst>
                <a:path w="12325" h="15499" extrusionOk="0">
                  <a:moveTo>
                    <a:pt x="2581" y="-221"/>
                  </a:moveTo>
                  <a:cubicBezTo>
                    <a:pt x="-11517" y="17877"/>
                    <a:pt x="20297" y="18829"/>
                    <a:pt x="8582" y="9304"/>
                  </a:cubicBezTo>
                  <a:cubicBezTo>
                    <a:pt x="2961" y="9304"/>
                    <a:pt x="2866" y="4446"/>
                    <a:pt x="2581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5396578" y="2261223"/>
              <a:ext cx="9160" cy="9552"/>
            </a:xfrm>
            <a:custGeom>
              <a:avLst/>
              <a:gdLst/>
              <a:ahLst/>
              <a:cxnLst/>
              <a:rect l="l" t="t" r="r" b="b"/>
              <a:pathLst>
                <a:path w="9160" h="9552" extrusionOk="0">
                  <a:moveTo>
                    <a:pt x="6428" y="8172"/>
                  </a:moveTo>
                  <a:cubicBezTo>
                    <a:pt x="11668" y="1981"/>
                    <a:pt x="3000" y="-4877"/>
                    <a:pt x="-1097" y="4077"/>
                  </a:cubicBezTo>
                  <a:cubicBezTo>
                    <a:pt x="-143" y="7696"/>
                    <a:pt x="1666" y="11220"/>
                    <a:pt x="6428" y="81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5847873" y="2290466"/>
              <a:ext cx="8396" cy="8343"/>
            </a:xfrm>
            <a:custGeom>
              <a:avLst/>
              <a:gdLst/>
              <a:ahLst/>
              <a:cxnLst/>
              <a:rect l="l" t="t" r="r" b="b"/>
              <a:pathLst>
                <a:path w="8396" h="8343" extrusionOk="0">
                  <a:moveTo>
                    <a:pt x="4524" y="551"/>
                  </a:moveTo>
                  <a:cubicBezTo>
                    <a:pt x="-525" y="-2306"/>
                    <a:pt x="904" y="3599"/>
                    <a:pt x="-1097" y="4837"/>
                  </a:cubicBezTo>
                  <a:lnTo>
                    <a:pt x="-1097" y="6647"/>
                  </a:lnTo>
                  <a:cubicBezTo>
                    <a:pt x="3761" y="11028"/>
                    <a:pt x="11477" y="4647"/>
                    <a:pt x="4524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5631637" y="2189695"/>
              <a:ext cx="12256" cy="11627"/>
            </a:xfrm>
            <a:custGeom>
              <a:avLst/>
              <a:gdLst/>
              <a:ahLst/>
              <a:cxnLst/>
              <a:rect l="l" t="t" r="r" b="b"/>
              <a:pathLst>
                <a:path w="12256" h="11627" extrusionOk="0">
                  <a:moveTo>
                    <a:pt x="5590" y="11406"/>
                  </a:moveTo>
                  <a:cubicBezTo>
                    <a:pt x="20163" y="11406"/>
                    <a:pt x="1875" y="-7644"/>
                    <a:pt x="-1078" y="3024"/>
                  </a:cubicBezTo>
                  <a:cubicBezTo>
                    <a:pt x="-1364" y="7110"/>
                    <a:pt x="1590" y="10730"/>
                    <a:pt x="5590" y="11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6044125" y="3214211"/>
              <a:ext cx="13983" cy="7859"/>
            </a:xfrm>
            <a:custGeom>
              <a:avLst/>
              <a:gdLst/>
              <a:ahLst/>
              <a:cxnLst/>
              <a:rect l="l" t="t" r="r" b="b"/>
              <a:pathLst>
                <a:path w="13983" h="7859" extrusionOk="0">
                  <a:moveTo>
                    <a:pt x="10011" y="1779"/>
                  </a:moveTo>
                  <a:cubicBezTo>
                    <a:pt x="6487" y="922"/>
                    <a:pt x="2962" y="446"/>
                    <a:pt x="-657" y="-221"/>
                  </a:cubicBezTo>
                  <a:cubicBezTo>
                    <a:pt x="-3229" y="10256"/>
                    <a:pt x="6105" y="7018"/>
                    <a:pt x="11249" y="7589"/>
                  </a:cubicBezTo>
                  <a:cubicBezTo>
                    <a:pt x="12678" y="5589"/>
                    <a:pt x="14583" y="2732"/>
                    <a:pt x="10011" y="17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5456205" y="2116454"/>
              <a:ext cx="16703" cy="21253"/>
            </a:xfrm>
            <a:custGeom>
              <a:avLst/>
              <a:gdLst/>
              <a:ahLst/>
              <a:cxnLst/>
              <a:rect l="l" t="t" r="r" b="b"/>
              <a:pathLst>
                <a:path w="16703" h="21253" extrusionOk="0">
                  <a:moveTo>
                    <a:pt x="8142" y="10828"/>
                  </a:moveTo>
                  <a:cubicBezTo>
                    <a:pt x="5952" y="4827"/>
                    <a:pt x="17667" y="8828"/>
                    <a:pt x="15286" y="2922"/>
                  </a:cubicBezTo>
                  <a:cubicBezTo>
                    <a:pt x="12905" y="-2983"/>
                    <a:pt x="6905" y="1970"/>
                    <a:pt x="2523" y="-221"/>
                  </a:cubicBezTo>
                  <a:cubicBezTo>
                    <a:pt x="2332" y="6551"/>
                    <a:pt x="1094" y="13257"/>
                    <a:pt x="-1097" y="19686"/>
                  </a:cubicBezTo>
                  <a:cubicBezTo>
                    <a:pt x="6715" y="21782"/>
                    <a:pt x="13477" y="23020"/>
                    <a:pt x="8142" y="108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6892452" y="4174778"/>
              <a:ext cx="14406" cy="19935"/>
            </a:xfrm>
            <a:custGeom>
              <a:avLst/>
              <a:gdLst/>
              <a:ahLst/>
              <a:cxnLst/>
              <a:rect l="l" t="t" r="r" b="b"/>
              <a:pathLst>
                <a:path w="14406" h="19935" extrusionOk="0">
                  <a:moveTo>
                    <a:pt x="11981" y="19715"/>
                  </a:moveTo>
                  <a:cubicBezTo>
                    <a:pt x="19411" y="8761"/>
                    <a:pt x="-7069" y="-12956"/>
                    <a:pt x="170" y="9714"/>
                  </a:cubicBezTo>
                  <a:cubicBezTo>
                    <a:pt x="3790" y="13905"/>
                    <a:pt x="11315" y="12857"/>
                    <a:pt x="11981" y="197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6186130" y="3192109"/>
              <a:ext cx="6645" cy="12100"/>
            </a:xfrm>
            <a:custGeom>
              <a:avLst/>
              <a:gdLst/>
              <a:ahLst/>
              <a:cxnLst/>
              <a:rect l="l" t="t" r="r" b="b"/>
              <a:pathLst>
                <a:path w="6645" h="12100" extrusionOk="0">
                  <a:moveTo>
                    <a:pt x="880" y="164"/>
                  </a:moveTo>
                  <a:cubicBezTo>
                    <a:pt x="-1978" y="3345"/>
                    <a:pt x="-1692" y="8222"/>
                    <a:pt x="1451" y="11060"/>
                  </a:cubicBezTo>
                  <a:cubicBezTo>
                    <a:pt x="1832" y="11365"/>
                    <a:pt x="2212" y="11641"/>
                    <a:pt x="2594" y="11879"/>
                  </a:cubicBezTo>
                  <a:cubicBezTo>
                    <a:pt x="5070" y="8641"/>
                    <a:pt x="8499" y="-2408"/>
                    <a:pt x="880" y="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6189725" y="3204209"/>
              <a:ext cx="9525" cy="95"/>
            </a:xfrm>
            <a:custGeom>
              <a:avLst/>
              <a:gdLst/>
              <a:ahLst/>
              <a:cxnLst/>
              <a:rect l="l" t="t" r="r" b="b"/>
              <a:pathLst>
                <a:path w="9525" h="95" extrusionOk="0">
                  <a:moveTo>
                    <a:pt x="0" y="0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6481227" y="3394390"/>
              <a:ext cx="12727" cy="10701"/>
            </a:xfrm>
            <a:custGeom>
              <a:avLst/>
              <a:gdLst/>
              <a:ahLst/>
              <a:cxnLst/>
              <a:rect l="l" t="t" r="r" b="b"/>
              <a:pathLst>
                <a:path w="12727" h="10701" extrusionOk="0">
                  <a:moveTo>
                    <a:pt x="9" y="1432"/>
                  </a:moveTo>
                  <a:cubicBezTo>
                    <a:pt x="-3991" y="6195"/>
                    <a:pt x="4010" y="7147"/>
                    <a:pt x="5820" y="10481"/>
                  </a:cubicBezTo>
                  <a:cubicBezTo>
                    <a:pt x="5630" y="7433"/>
                    <a:pt x="8011" y="4832"/>
                    <a:pt x="11058" y="4671"/>
                  </a:cubicBezTo>
                  <a:cubicBezTo>
                    <a:pt x="11249" y="4661"/>
                    <a:pt x="11440" y="4661"/>
                    <a:pt x="11631" y="4671"/>
                  </a:cubicBezTo>
                  <a:cubicBezTo>
                    <a:pt x="7630" y="3051"/>
                    <a:pt x="3439" y="-3140"/>
                    <a:pt x="9" y="14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6725427" y="4703064"/>
              <a:ext cx="7261" cy="13144"/>
            </a:xfrm>
            <a:custGeom>
              <a:avLst/>
              <a:gdLst/>
              <a:ahLst/>
              <a:cxnLst/>
              <a:rect l="l" t="t" r="r" b="b"/>
              <a:pathLst>
                <a:path w="7261" h="13144" extrusionOk="0">
                  <a:moveTo>
                    <a:pt x="3270" y="-221"/>
                  </a:moveTo>
                  <a:cubicBezTo>
                    <a:pt x="-4922" y="-221"/>
                    <a:pt x="31" y="9304"/>
                    <a:pt x="4984" y="12924"/>
                  </a:cubicBezTo>
                  <a:cubicBezTo>
                    <a:pt x="6127" y="7113"/>
                    <a:pt x="7556" y="2636"/>
                    <a:pt x="327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6309380" y="3240119"/>
              <a:ext cx="15123" cy="25812"/>
            </a:xfrm>
            <a:custGeom>
              <a:avLst/>
              <a:gdLst/>
              <a:ahLst/>
              <a:cxnLst/>
              <a:rect l="l" t="t" r="r" b="b"/>
              <a:pathLst>
                <a:path w="15123" h="25812" extrusionOk="0">
                  <a:moveTo>
                    <a:pt x="2978" y="446"/>
                  </a:moveTo>
                  <a:cubicBezTo>
                    <a:pt x="-260" y="-507"/>
                    <a:pt x="-1975" y="2732"/>
                    <a:pt x="-642" y="4161"/>
                  </a:cubicBezTo>
                  <a:cubicBezTo>
                    <a:pt x="5168" y="10352"/>
                    <a:pt x="1264" y="19401"/>
                    <a:pt x="6407" y="25592"/>
                  </a:cubicBezTo>
                  <a:lnTo>
                    <a:pt x="6407" y="25592"/>
                  </a:lnTo>
                  <a:cubicBezTo>
                    <a:pt x="22600" y="11400"/>
                    <a:pt x="7454" y="16067"/>
                    <a:pt x="10598" y="-221"/>
                  </a:cubicBezTo>
                  <a:cubicBezTo>
                    <a:pt x="8217" y="903"/>
                    <a:pt x="5550" y="1141"/>
                    <a:pt x="2978" y="4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6805652" y="4132897"/>
              <a:ext cx="20630" cy="21716"/>
            </a:xfrm>
            <a:custGeom>
              <a:avLst/>
              <a:gdLst/>
              <a:ahLst/>
              <a:cxnLst/>
              <a:rect l="l" t="t" r="r" b="b"/>
              <a:pathLst>
                <a:path w="20630" h="21716" extrusionOk="0">
                  <a:moveTo>
                    <a:pt x="11056" y="21496"/>
                  </a:moveTo>
                  <a:lnTo>
                    <a:pt x="19534" y="21496"/>
                  </a:lnTo>
                  <a:cubicBezTo>
                    <a:pt x="18676" y="14181"/>
                    <a:pt x="17342" y="6923"/>
                    <a:pt x="15533" y="-221"/>
                  </a:cubicBezTo>
                  <a:cubicBezTo>
                    <a:pt x="5436" y="446"/>
                    <a:pt x="15533" y="12447"/>
                    <a:pt x="9437" y="17496"/>
                  </a:cubicBezTo>
                  <a:cubicBezTo>
                    <a:pt x="4008" y="16352"/>
                    <a:pt x="7532" y="7209"/>
                    <a:pt x="2007" y="7971"/>
                  </a:cubicBezTo>
                  <a:cubicBezTo>
                    <a:pt x="-3517" y="8733"/>
                    <a:pt x="198" y="17496"/>
                    <a:pt x="-660" y="21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6201672" y="3470909"/>
              <a:ext cx="15728" cy="15946"/>
            </a:xfrm>
            <a:custGeom>
              <a:avLst/>
              <a:gdLst/>
              <a:ahLst/>
              <a:cxnLst/>
              <a:rect l="l" t="t" r="r" b="b"/>
              <a:pathLst>
                <a:path w="15728" h="15946" extrusionOk="0">
                  <a:moveTo>
                    <a:pt x="10960" y="15591"/>
                  </a:moveTo>
                  <a:cubicBezTo>
                    <a:pt x="22104" y="10542"/>
                    <a:pt x="4864" y="2446"/>
                    <a:pt x="-851" y="-221"/>
                  </a:cubicBezTo>
                  <a:cubicBezTo>
                    <a:pt x="-1994" y="6827"/>
                    <a:pt x="673" y="17019"/>
                    <a:pt x="10960" y="15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5319296" y="1963578"/>
              <a:ext cx="9301" cy="25717"/>
            </a:xfrm>
            <a:custGeom>
              <a:avLst/>
              <a:gdLst/>
              <a:ahLst/>
              <a:cxnLst/>
              <a:rect l="l" t="t" r="r" b="b"/>
              <a:pathLst>
                <a:path w="9301" h="25717" extrusionOk="0">
                  <a:moveTo>
                    <a:pt x="7511" y="25116"/>
                  </a:moveTo>
                  <a:cubicBezTo>
                    <a:pt x="2082" y="16829"/>
                    <a:pt x="13988" y="4827"/>
                    <a:pt x="4177" y="-221"/>
                  </a:cubicBezTo>
                  <a:cubicBezTo>
                    <a:pt x="4177" y="9304"/>
                    <a:pt x="-8872" y="21115"/>
                    <a:pt x="6082" y="25497"/>
                  </a:cubicBezTo>
                  <a:lnTo>
                    <a:pt x="7511" y="254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6484239" y="4331874"/>
              <a:ext cx="10060" cy="23907"/>
            </a:xfrm>
            <a:custGeom>
              <a:avLst/>
              <a:gdLst/>
              <a:ahLst/>
              <a:cxnLst/>
              <a:rect l="l" t="t" r="r" b="b"/>
              <a:pathLst>
                <a:path w="10060" h="23907" extrusionOk="0">
                  <a:moveTo>
                    <a:pt x="6618" y="23687"/>
                  </a:moveTo>
                  <a:lnTo>
                    <a:pt x="6618" y="23687"/>
                  </a:lnTo>
                  <a:cubicBezTo>
                    <a:pt x="7761" y="15019"/>
                    <a:pt x="13666" y="5113"/>
                    <a:pt x="808" y="-221"/>
                  </a:cubicBezTo>
                  <a:cubicBezTo>
                    <a:pt x="2332" y="5970"/>
                    <a:pt x="5284" y="12352"/>
                    <a:pt x="-1097" y="17781"/>
                  </a:cubicBezTo>
                  <a:cubicBezTo>
                    <a:pt x="5095" y="15019"/>
                    <a:pt x="4618" y="21401"/>
                    <a:pt x="6618" y="236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6973347" y="4520604"/>
              <a:ext cx="9669" cy="17453"/>
            </a:xfrm>
            <a:custGeom>
              <a:avLst/>
              <a:gdLst/>
              <a:ahLst/>
              <a:cxnLst/>
              <a:rect l="l" t="t" r="r" b="b"/>
              <a:pathLst>
                <a:path w="9669" h="17453" extrusionOk="0">
                  <a:moveTo>
                    <a:pt x="1285" y="17075"/>
                  </a:moveTo>
                  <a:cubicBezTo>
                    <a:pt x="6524" y="14694"/>
                    <a:pt x="13668" y="-1975"/>
                    <a:pt x="3189" y="-70"/>
                  </a:cubicBezTo>
                  <a:lnTo>
                    <a:pt x="-1097" y="13646"/>
                  </a:lnTo>
                  <a:cubicBezTo>
                    <a:pt x="-906" y="15075"/>
                    <a:pt x="-715" y="17933"/>
                    <a:pt x="1285" y="170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2" name="Google Shape;502;p2"/>
          <p:cNvGrpSpPr/>
          <p:nvPr/>
        </p:nvGrpSpPr>
        <p:grpSpPr>
          <a:xfrm rot="-2303127">
            <a:off x="9161609" y="3822842"/>
            <a:ext cx="2314955" cy="3010535"/>
            <a:chOff x="4962388" y="1828810"/>
            <a:chExt cx="2267658" cy="3201623"/>
          </a:xfrm>
        </p:grpSpPr>
        <p:sp>
          <p:nvSpPr>
            <p:cNvPr id="503" name="Google Shape;503;p2"/>
            <p:cNvSpPr/>
            <p:nvPr/>
          </p:nvSpPr>
          <p:spPr>
            <a:xfrm>
              <a:off x="5801963" y="3450812"/>
              <a:ext cx="95" cy="95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0" y="95"/>
                  </a:moveTo>
                  <a:lnTo>
                    <a:pt x="95" y="95"/>
                  </a:lnTo>
                  <a:lnTo>
                    <a:pt x="0" y="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6229636" y="3319652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5801963" y="3450812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6218014" y="3283743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cubicBezTo>
                    <a:pt x="-1097" y="-221"/>
                    <a:pt x="-1097" y="-221"/>
                    <a:pt x="-1097" y="-221"/>
                  </a:cubicBez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6336792" y="3249930"/>
              <a:ext cx="819" cy="3619"/>
            </a:xfrm>
            <a:custGeom>
              <a:avLst/>
              <a:gdLst/>
              <a:ahLst/>
              <a:cxnLst/>
              <a:rect l="l" t="t" r="r" b="b"/>
              <a:pathLst>
                <a:path w="819" h="3619" extrusionOk="0">
                  <a:moveTo>
                    <a:pt x="-335" y="2541"/>
                  </a:moveTo>
                  <a:cubicBezTo>
                    <a:pt x="-144" y="1550"/>
                    <a:pt x="-430" y="512"/>
                    <a:pt x="-1097" y="-221"/>
                  </a:cubicBezTo>
                  <a:cubicBezTo>
                    <a:pt x="-1097" y="1017"/>
                    <a:pt x="-1097" y="2160"/>
                    <a:pt x="-1097" y="3398"/>
                  </a:cubicBezTo>
                  <a:cubicBezTo>
                    <a:pt x="-335" y="3113"/>
                    <a:pt x="-335" y="2827"/>
                    <a:pt x="-335" y="25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6177914" y="315267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5623178" y="230905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7140416" y="493261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6012493" y="3641831"/>
              <a:ext cx="139608" cy="119115"/>
            </a:xfrm>
            <a:custGeom>
              <a:avLst/>
              <a:gdLst/>
              <a:ahLst/>
              <a:cxnLst/>
              <a:rect l="l" t="t" r="r" b="b"/>
              <a:pathLst>
                <a:path w="139608" h="119115" extrusionOk="0">
                  <a:moveTo>
                    <a:pt x="129178" y="24882"/>
                  </a:moveTo>
                  <a:cubicBezTo>
                    <a:pt x="129178" y="22787"/>
                    <a:pt x="126797" y="22025"/>
                    <a:pt x="124986" y="21358"/>
                  </a:cubicBezTo>
                  <a:cubicBezTo>
                    <a:pt x="121367" y="20025"/>
                    <a:pt x="119938" y="17358"/>
                    <a:pt x="122510" y="14500"/>
                  </a:cubicBezTo>
                  <a:cubicBezTo>
                    <a:pt x="125558" y="10195"/>
                    <a:pt x="126034" y="4527"/>
                    <a:pt x="123557" y="-168"/>
                  </a:cubicBezTo>
                  <a:cubicBezTo>
                    <a:pt x="116604" y="-835"/>
                    <a:pt x="113462" y="4975"/>
                    <a:pt x="110128" y="9357"/>
                  </a:cubicBezTo>
                  <a:cubicBezTo>
                    <a:pt x="85553" y="44980"/>
                    <a:pt x="47739" y="63649"/>
                    <a:pt x="12592" y="85557"/>
                  </a:cubicBezTo>
                  <a:cubicBezTo>
                    <a:pt x="16401" y="86795"/>
                    <a:pt x="16496" y="92224"/>
                    <a:pt x="18212" y="95082"/>
                  </a:cubicBezTo>
                  <a:cubicBezTo>
                    <a:pt x="8114" y="96320"/>
                    <a:pt x="-2934" y="98225"/>
                    <a:pt x="-838" y="112227"/>
                  </a:cubicBezTo>
                  <a:cubicBezTo>
                    <a:pt x="-838" y="114512"/>
                    <a:pt x="-1506" y="118513"/>
                    <a:pt x="2209" y="118323"/>
                  </a:cubicBezTo>
                  <a:cubicBezTo>
                    <a:pt x="7544" y="117561"/>
                    <a:pt x="2972" y="109655"/>
                    <a:pt x="7830" y="107654"/>
                  </a:cubicBezTo>
                  <a:cubicBezTo>
                    <a:pt x="12211" y="110607"/>
                    <a:pt x="12972" y="117656"/>
                    <a:pt x="19259" y="118894"/>
                  </a:cubicBezTo>
                  <a:lnTo>
                    <a:pt x="19259" y="118894"/>
                  </a:lnTo>
                  <a:lnTo>
                    <a:pt x="23260" y="116799"/>
                  </a:lnTo>
                  <a:cubicBezTo>
                    <a:pt x="22783" y="108226"/>
                    <a:pt x="23260" y="92129"/>
                    <a:pt x="34690" y="91462"/>
                  </a:cubicBezTo>
                  <a:cubicBezTo>
                    <a:pt x="38595" y="96987"/>
                    <a:pt x="30498" y="105559"/>
                    <a:pt x="33070" y="112893"/>
                  </a:cubicBezTo>
                  <a:cubicBezTo>
                    <a:pt x="57550" y="100416"/>
                    <a:pt x="93649" y="83270"/>
                    <a:pt x="108032" y="61744"/>
                  </a:cubicBezTo>
                  <a:cubicBezTo>
                    <a:pt x="102221" y="42694"/>
                    <a:pt x="122319" y="62411"/>
                    <a:pt x="120510" y="52219"/>
                  </a:cubicBezTo>
                  <a:lnTo>
                    <a:pt x="138512" y="31264"/>
                  </a:lnTo>
                  <a:cubicBezTo>
                    <a:pt x="134607" y="30312"/>
                    <a:pt x="127654" y="33741"/>
                    <a:pt x="129178" y="248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6462093" y="4355877"/>
              <a:ext cx="69294" cy="194691"/>
            </a:xfrm>
            <a:custGeom>
              <a:avLst/>
              <a:gdLst/>
              <a:ahLst/>
              <a:cxnLst/>
              <a:rect l="l" t="t" r="r" b="b"/>
              <a:pathLst>
                <a:path w="69294" h="194691" extrusionOk="0">
                  <a:moveTo>
                    <a:pt x="31145" y="173801"/>
                  </a:moveTo>
                  <a:cubicBezTo>
                    <a:pt x="29336" y="170943"/>
                    <a:pt x="27621" y="167324"/>
                    <a:pt x="31145" y="165038"/>
                  </a:cubicBezTo>
                  <a:cubicBezTo>
                    <a:pt x="34670" y="162752"/>
                    <a:pt x="36003" y="170467"/>
                    <a:pt x="40670" y="170753"/>
                  </a:cubicBezTo>
                  <a:lnTo>
                    <a:pt x="40670" y="170753"/>
                  </a:lnTo>
                  <a:cubicBezTo>
                    <a:pt x="41242" y="151703"/>
                    <a:pt x="70579" y="188755"/>
                    <a:pt x="40670" y="176563"/>
                  </a:cubicBezTo>
                  <a:cubicBezTo>
                    <a:pt x="48005" y="183278"/>
                    <a:pt x="55911" y="189279"/>
                    <a:pt x="64388" y="194470"/>
                  </a:cubicBezTo>
                  <a:lnTo>
                    <a:pt x="64388" y="194470"/>
                  </a:lnTo>
                  <a:lnTo>
                    <a:pt x="68198" y="192756"/>
                  </a:lnTo>
                  <a:cubicBezTo>
                    <a:pt x="57625" y="174658"/>
                    <a:pt x="53815" y="154084"/>
                    <a:pt x="46671" y="134748"/>
                  </a:cubicBezTo>
                  <a:lnTo>
                    <a:pt x="46671" y="134748"/>
                  </a:lnTo>
                  <a:cubicBezTo>
                    <a:pt x="46862" y="140416"/>
                    <a:pt x="43719" y="145673"/>
                    <a:pt x="38575" y="148083"/>
                  </a:cubicBezTo>
                  <a:cubicBezTo>
                    <a:pt x="39147" y="141225"/>
                    <a:pt x="36671" y="134748"/>
                    <a:pt x="46671" y="134748"/>
                  </a:cubicBezTo>
                  <a:cubicBezTo>
                    <a:pt x="42481" y="110364"/>
                    <a:pt x="36289" y="86171"/>
                    <a:pt x="34480" y="61310"/>
                  </a:cubicBezTo>
                  <a:cubicBezTo>
                    <a:pt x="27717" y="57119"/>
                    <a:pt x="24955" y="49214"/>
                    <a:pt x="18954" y="44166"/>
                  </a:cubicBezTo>
                  <a:cubicBezTo>
                    <a:pt x="14381" y="40546"/>
                    <a:pt x="21811" y="34641"/>
                    <a:pt x="24860" y="29973"/>
                  </a:cubicBezTo>
                  <a:cubicBezTo>
                    <a:pt x="23431" y="38165"/>
                    <a:pt x="28764" y="43308"/>
                    <a:pt x="32479" y="49023"/>
                  </a:cubicBezTo>
                  <a:lnTo>
                    <a:pt x="32479" y="49023"/>
                  </a:lnTo>
                  <a:cubicBezTo>
                    <a:pt x="32099" y="34403"/>
                    <a:pt x="30955" y="19810"/>
                    <a:pt x="29050" y="5303"/>
                  </a:cubicBezTo>
                  <a:lnTo>
                    <a:pt x="26669" y="7590"/>
                  </a:lnTo>
                  <a:lnTo>
                    <a:pt x="26669" y="7590"/>
                  </a:lnTo>
                  <a:cubicBezTo>
                    <a:pt x="23431" y="12352"/>
                    <a:pt x="18478" y="7590"/>
                    <a:pt x="14858" y="9685"/>
                  </a:cubicBezTo>
                  <a:cubicBezTo>
                    <a:pt x="20668" y="16448"/>
                    <a:pt x="15524" y="23306"/>
                    <a:pt x="16192" y="30640"/>
                  </a:cubicBezTo>
                  <a:cubicBezTo>
                    <a:pt x="11811" y="29116"/>
                    <a:pt x="12858" y="25306"/>
                    <a:pt x="10952" y="23306"/>
                  </a:cubicBezTo>
                  <a:cubicBezTo>
                    <a:pt x="11524" y="28830"/>
                    <a:pt x="9239" y="32831"/>
                    <a:pt x="3999" y="27402"/>
                  </a:cubicBezTo>
                  <a:cubicBezTo>
                    <a:pt x="-2001" y="20258"/>
                    <a:pt x="12095" y="10542"/>
                    <a:pt x="4856" y="1589"/>
                  </a:cubicBezTo>
                  <a:cubicBezTo>
                    <a:pt x="2761" y="2284"/>
                    <a:pt x="380" y="1560"/>
                    <a:pt x="-954" y="-221"/>
                  </a:cubicBezTo>
                  <a:lnTo>
                    <a:pt x="-954" y="-221"/>
                  </a:lnTo>
                  <a:cubicBezTo>
                    <a:pt x="-1906" y="38584"/>
                    <a:pt x="1904" y="77360"/>
                    <a:pt x="10477" y="115222"/>
                  </a:cubicBezTo>
                  <a:cubicBezTo>
                    <a:pt x="10477" y="112745"/>
                    <a:pt x="11238" y="110269"/>
                    <a:pt x="11905" y="106364"/>
                  </a:cubicBezTo>
                  <a:cubicBezTo>
                    <a:pt x="18096" y="112555"/>
                    <a:pt x="9905" y="134082"/>
                    <a:pt x="29622" y="122080"/>
                  </a:cubicBezTo>
                  <a:cubicBezTo>
                    <a:pt x="33717" y="130748"/>
                    <a:pt x="20097" y="131605"/>
                    <a:pt x="21336" y="140559"/>
                  </a:cubicBezTo>
                  <a:cubicBezTo>
                    <a:pt x="20763" y="144178"/>
                    <a:pt x="25335" y="146940"/>
                    <a:pt x="27621" y="143321"/>
                  </a:cubicBezTo>
                  <a:cubicBezTo>
                    <a:pt x="28859" y="141892"/>
                    <a:pt x="28764" y="137796"/>
                    <a:pt x="32193" y="140177"/>
                  </a:cubicBezTo>
                  <a:cubicBezTo>
                    <a:pt x="38194" y="148941"/>
                    <a:pt x="26574" y="161037"/>
                    <a:pt x="24764" y="170467"/>
                  </a:cubicBezTo>
                  <a:lnTo>
                    <a:pt x="28764" y="182373"/>
                  </a:lnTo>
                  <a:cubicBezTo>
                    <a:pt x="33622" y="180564"/>
                    <a:pt x="33431" y="177516"/>
                    <a:pt x="31145" y="173801"/>
                  </a:cubicBezTo>
                  <a:close/>
                  <a:moveTo>
                    <a:pt x="21620" y="65025"/>
                  </a:moveTo>
                  <a:cubicBezTo>
                    <a:pt x="18478" y="62930"/>
                    <a:pt x="23145" y="57405"/>
                    <a:pt x="17905" y="58072"/>
                  </a:cubicBezTo>
                  <a:cubicBezTo>
                    <a:pt x="12667" y="58739"/>
                    <a:pt x="13429" y="63025"/>
                    <a:pt x="13810" y="67121"/>
                  </a:cubicBezTo>
                  <a:cubicBezTo>
                    <a:pt x="4285" y="62644"/>
                    <a:pt x="2475" y="58263"/>
                    <a:pt x="9809" y="50071"/>
                  </a:cubicBezTo>
                  <a:cubicBezTo>
                    <a:pt x="17144" y="41880"/>
                    <a:pt x="19907" y="50071"/>
                    <a:pt x="23049" y="51881"/>
                  </a:cubicBezTo>
                  <a:cubicBezTo>
                    <a:pt x="29145" y="55595"/>
                    <a:pt x="26764" y="60644"/>
                    <a:pt x="21620" y="650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6177819" y="3152584"/>
              <a:ext cx="9525" cy="95"/>
            </a:xfrm>
            <a:custGeom>
              <a:avLst/>
              <a:gdLst/>
              <a:ahLst/>
              <a:cxnLst/>
              <a:rect l="l" t="t" r="r" b="b"/>
              <a:pathLst>
                <a:path w="9525" h="95" extrusionOk="0">
                  <a:moveTo>
                    <a:pt x="0" y="0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6084284" y="2971418"/>
              <a:ext cx="117156" cy="209168"/>
            </a:xfrm>
            <a:custGeom>
              <a:avLst/>
              <a:gdLst/>
              <a:ahLst/>
              <a:cxnLst/>
              <a:rect l="l" t="t" r="r" b="b"/>
              <a:pathLst>
                <a:path w="117156" h="209168" extrusionOk="0">
                  <a:moveTo>
                    <a:pt x="86342" y="172753"/>
                  </a:moveTo>
                  <a:cubicBezTo>
                    <a:pt x="89866" y="159132"/>
                    <a:pt x="95867" y="173610"/>
                    <a:pt x="92438" y="180945"/>
                  </a:cubicBezTo>
                  <a:cubicBezTo>
                    <a:pt x="97964" y="175897"/>
                    <a:pt x="107489" y="175610"/>
                    <a:pt x="106250" y="184945"/>
                  </a:cubicBezTo>
                  <a:cubicBezTo>
                    <a:pt x="102726" y="188565"/>
                    <a:pt x="93106" y="187612"/>
                    <a:pt x="92534" y="181230"/>
                  </a:cubicBezTo>
                  <a:lnTo>
                    <a:pt x="92534" y="181230"/>
                  </a:lnTo>
                  <a:cubicBezTo>
                    <a:pt x="86057" y="196661"/>
                    <a:pt x="106440" y="178659"/>
                    <a:pt x="106535" y="208948"/>
                  </a:cubicBezTo>
                  <a:lnTo>
                    <a:pt x="116060" y="203043"/>
                  </a:lnTo>
                  <a:cubicBezTo>
                    <a:pt x="111774" y="175706"/>
                    <a:pt x="86247" y="155418"/>
                    <a:pt x="88439" y="126843"/>
                  </a:cubicBezTo>
                  <a:lnTo>
                    <a:pt x="88439" y="126843"/>
                  </a:lnTo>
                  <a:cubicBezTo>
                    <a:pt x="85009" y="118175"/>
                    <a:pt x="81675" y="109602"/>
                    <a:pt x="78342" y="101030"/>
                  </a:cubicBezTo>
                  <a:cubicBezTo>
                    <a:pt x="76627" y="108174"/>
                    <a:pt x="81866" y="115793"/>
                    <a:pt x="80913" y="121699"/>
                  </a:cubicBezTo>
                  <a:cubicBezTo>
                    <a:pt x="69959" y="126843"/>
                    <a:pt x="65483" y="97791"/>
                    <a:pt x="78342" y="101030"/>
                  </a:cubicBezTo>
                  <a:cubicBezTo>
                    <a:pt x="74151" y="89257"/>
                    <a:pt x="68817" y="77903"/>
                    <a:pt x="62530" y="67121"/>
                  </a:cubicBezTo>
                  <a:cubicBezTo>
                    <a:pt x="53005" y="70835"/>
                    <a:pt x="43956" y="53691"/>
                    <a:pt x="52434" y="47404"/>
                  </a:cubicBezTo>
                  <a:cubicBezTo>
                    <a:pt x="48814" y="42832"/>
                    <a:pt x="49481" y="32640"/>
                    <a:pt x="37956" y="37879"/>
                  </a:cubicBezTo>
                  <a:cubicBezTo>
                    <a:pt x="45861" y="24354"/>
                    <a:pt x="30144" y="10161"/>
                    <a:pt x="22811" y="-221"/>
                  </a:cubicBezTo>
                  <a:cubicBezTo>
                    <a:pt x="3761" y="-221"/>
                    <a:pt x="14334" y="18829"/>
                    <a:pt x="-1097" y="17877"/>
                  </a:cubicBezTo>
                  <a:cubicBezTo>
                    <a:pt x="7476" y="35403"/>
                    <a:pt x="21858" y="49214"/>
                    <a:pt x="28621" y="67597"/>
                  </a:cubicBezTo>
                  <a:cubicBezTo>
                    <a:pt x="28621" y="59691"/>
                    <a:pt x="35956" y="53595"/>
                    <a:pt x="33670" y="45118"/>
                  </a:cubicBezTo>
                  <a:cubicBezTo>
                    <a:pt x="33670" y="43308"/>
                    <a:pt x="35956" y="42165"/>
                    <a:pt x="38146" y="42356"/>
                  </a:cubicBezTo>
                  <a:cubicBezTo>
                    <a:pt x="48433" y="44451"/>
                    <a:pt x="43956" y="81789"/>
                    <a:pt x="40432" y="89981"/>
                  </a:cubicBezTo>
                  <a:lnTo>
                    <a:pt x="40432" y="89981"/>
                  </a:lnTo>
                  <a:cubicBezTo>
                    <a:pt x="41480" y="94962"/>
                    <a:pt x="43480" y="99706"/>
                    <a:pt x="46242" y="103983"/>
                  </a:cubicBezTo>
                  <a:cubicBezTo>
                    <a:pt x="48052" y="98458"/>
                    <a:pt x="44432" y="91600"/>
                    <a:pt x="51196" y="87218"/>
                  </a:cubicBezTo>
                  <a:cubicBezTo>
                    <a:pt x="53863" y="84552"/>
                    <a:pt x="44527" y="79027"/>
                    <a:pt x="49100" y="75884"/>
                  </a:cubicBezTo>
                  <a:cubicBezTo>
                    <a:pt x="50528" y="74884"/>
                    <a:pt x="52529" y="75227"/>
                    <a:pt x="53481" y="76646"/>
                  </a:cubicBezTo>
                  <a:cubicBezTo>
                    <a:pt x="53672" y="76960"/>
                    <a:pt x="53863" y="77322"/>
                    <a:pt x="53957" y="77693"/>
                  </a:cubicBezTo>
                  <a:cubicBezTo>
                    <a:pt x="56624" y="83790"/>
                    <a:pt x="62816" y="87218"/>
                    <a:pt x="65197" y="93886"/>
                  </a:cubicBezTo>
                  <a:cubicBezTo>
                    <a:pt x="71579" y="105888"/>
                    <a:pt x="61959" y="102744"/>
                    <a:pt x="60434" y="109888"/>
                  </a:cubicBezTo>
                  <a:cubicBezTo>
                    <a:pt x="67674" y="117984"/>
                    <a:pt x="58910" y="124366"/>
                    <a:pt x="58530" y="131510"/>
                  </a:cubicBezTo>
                  <a:cubicBezTo>
                    <a:pt x="64435" y="147512"/>
                    <a:pt x="70436" y="163418"/>
                    <a:pt x="76342" y="179135"/>
                  </a:cubicBezTo>
                  <a:cubicBezTo>
                    <a:pt x="80723" y="178849"/>
                    <a:pt x="85104" y="178182"/>
                    <a:pt x="86342" y="172753"/>
                  </a:cubicBezTo>
                  <a:close/>
                  <a:moveTo>
                    <a:pt x="71198" y="153132"/>
                  </a:moveTo>
                  <a:cubicBezTo>
                    <a:pt x="70341" y="145702"/>
                    <a:pt x="68340" y="138444"/>
                    <a:pt x="65292" y="131605"/>
                  </a:cubicBezTo>
                  <a:cubicBezTo>
                    <a:pt x="62150" y="126081"/>
                    <a:pt x="70246" y="128843"/>
                    <a:pt x="72531" y="127414"/>
                  </a:cubicBezTo>
                  <a:cubicBezTo>
                    <a:pt x="76437" y="126109"/>
                    <a:pt x="80723" y="128252"/>
                    <a:pt x="82056" y="132205"/>
                  </a:cubicBezTo>
                  <a:cubicBezTo>
                    <a:pt x="83104" y="135558"/>
                    <a:pt x="81770" y="139235"/>
                    <a:pt x="78723" y="141035"/>
                  </a:cubicBezTo>
                  <a:cubicBezTo>
                    <a:pt x="74151" y="143988"/>
                    <a:pt x="75484" y="145988"/>
                    <a:pt x="79771" y="147512"/>
                  </a:cubicBezTo>
                  <a:cubicBezTo>
                    <a:pt x="95867" y="156275"/>
                    <a:pt x="75960" y="168562"/>
                    <a:pt x="71198" y="1531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5710903" y="2565463"/>
              <a:ext cx="96869" cy="107727"/>
            </a:xfrm>
            <a:custGeom>
              <a:avLst/>
              <a:gdLst/>
              <a:ahLst/>
              <a:cxnLst/>
              <a:rect l="l" t="t" r="r" b="b"/>
              <a:pathLst>
                <a:path w="96869" h="107727" extrusionOk="0">
                  <a:moveTo>
                    <a:pt x="77485" y="84742"/>
                  </a:moveTo>
                  <a:cubicBezTo>
                    <a:pt x="76057" y="70169"/>
                    <a:pt x="88343" y="78075"/>
                    <a:pt x="95773" y="81789"/>
                  </a:cubicBezTo>
                  <a:cubicBezTo>
                    <a:pt x="81676" y="58643"/>
                    <a:pt x="40814" y="51119"/>
                    <a:pt x="74056" y="26068"/>
                  </a:cubicBezTo>
                  <a:cubicBezTo>
                    <a:pt x="66436" y="19019"/>
                    <a:pt x="65388" y="8256"/>
                    <a:pt x="59197" y="446"/>
                  </a:cubicBezTo>
                  <a:cubicBezTo>
                    <a:pt x="43767" y="5780"/>
                    <a:pt x="61674" y="9971"/>
                    <a:pt x="33956" y="13685"/>
                  </a:cubicBezTo>
                  <a:lnTo>
                    <a:pt x="36242" y="16162"/>
                  </a:lnTo>
                  <a:cubicBezTo>
                    <a:pt x="32241" y="20258"/>
                    <a:pt x="25383" y="20829"/>
                    <a:pt x="23097" y="27497"/>
                  </a:cubicBezTo>
                  <a:cubicBezTo>
                    <a:pt x="18144" y="33402"/>
                    <a:pt x="13572" y="18924"/>
                    <a:pt x="20144" y="17210"/>
                  </a:cubicBezTo>
                  <a:cubicBezTo>
                    <a:pt x="24240" y="15895"/>
                    <a:pt x="27860" y="13409"/>
                    <a:pt x="30622" y="10066"/>
                  </a:cubicBezTo>
                  <a:lnTo>
                    <a:pt x="32718" y="12352"/>
                  </a:lnTo>
                  <a:cubicBezTo>
                    <a:pt x="34527" y="7409"/>
                    <a:pt x="31956" y="1941"/>
                    <a:pt x="27098" y="131"/>
                  </a:cubicBezTo>
                  <a:cubicBezTo>
                    <a:pt x="26621" y="-11"/>
                    <a:pt x="26240" y="-126"/>
                    <a:pt x="25860" y="-221"/>
                  </a:cubicBezTo>
                  <a:lnTo>
                    <a:pt x="25860" y="-221"/>
                  </a:lnTo>
                  <a:cubicBezTo>
                    <a:pt x="23574" y="3780"/>
                    <a:pt x="20525" y="9304"/>
                    <a:pt x="15001" y="5494"/>
                  </a:cubicBezTo>
                  <a:cubicBezTo>
                    <a:pt x="13477" y="4446"/>
                    <a:pt x="12048" y="4065"/>
                    <a:pt x="10619" y="5494"/>
                  </a:cubicBezTo>
                  <a:cubicBezTo>
                    <a:pt x="5572" y="15019"/>
                    <a:pt x="2618" y="7399"/>
                    <a:pt x="2904" y="-221"/>
                  </a:cubicBezTo>
                  <a:cubicBezTo>
                    <a:pt x="-1001" y="4160"/>
                    <a:pt x="1952" y="9780"/>
                    <a:pt x="-1097" y="13400"/>
                  </a:cubicBezTo>
                  <a:cubicBezTo>
                    <a:pt x="3857" y="21686"/>
                    <a:pt x="12429" y="27687"/>
                    <a:pt x="14525" y="37784"/>
                  </a:cubicBezTo>
                  <a:cubicBezTo>
                    <a:pt x="20716" y="45042"/>
                    <a:pt x="24240" y="54224"/>
                    <a:pt x="24526" y="63787"/>
                  </a:cubicBezTo>
                  <a:lnTo>
                    <a:pt x="24526" y="63787"/>
                  </a:lnTo>
                  <a:cubicBezTo>
                    <a:pt x="37861" y="54262"/>
                    <a:pt x="40147" y="70359"/>
                    <a:pt x="50148" y="72074"/>
                  </a:cubicBezTo>
                  <a:cubicBezTo>
                    <a:pt x="55006" y="70550"/>
                    <a:pt x="55958" y="73407"/>
                    <a:pt x="56149" y="77122"/>
                  </a:cubicBezTo>
                  <a:cubicBezTo>
                    <a:pt x="59007" y="90362"/>
                    <a:pt x="73865" y="97315"/>
                    <a:pt x="82056" y="107507"/>
                  </a:cubicBezTo>
                  <a:cubicBezTo>
                    <a:pt x="79675" y="100115"/>
                    <a:pt x="78152" y="92476"/>
                    <a:pt x="77485" y="84742"/>
                  </a:cubicBezTo>
                  <a:close/>
                  <a:moveTo>
                    <a:pt x="56435" y="15972"/>
                  </a:moveTo>
                  <a:cubicBezTo>
                    <a:pt x="53101" y="19401"/>
                    <a:pt x="50053" y="17400"/>
                    <a:pt x="48053" y="13876"/>
                  </a:cubicBezTo>
                  <a:lnTo>
                    <a:pt x="54340" y="8256"/>
                  </a:lnTo>
                  <a:cubicBezTo>
                    <a:pt x="57578" y="10161"/>
                    <a:pt x="59293" y="13019"/>
                    <a:pt x="56435" y="161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5893593" y="2752676"/>
              <a:ext cx="137160" cy="127588"/>
            </a:xfrm>
            <a:custGeom>
              <a:avLst/>
              <a:gdLst/>
              <a:ahLst/>
              <a:cxnLst/>
              <a:rect l="l" t="t" r="r" b="b"/>
              <a:pathLst>
                <a:path w="137160" h="127588" extrusionOk="0">
                  <a:moveTo>
                    <a:pt x="98534" y="110413"/>
                  </a:moveTo>
                  <a:cubicBezTo>
                    <a:pt x="92438" y="108317"/>
                    <a:pt x="94629" y="101840"/>
                    <a:pt x="100916" y="103364"/>
                  </a:cubicBezTo>
                  <a:cubicBezTo>
                    <a:pt x="109870" y="102221"/>
                    <a:pt x="111108" y="109746"/>
                    <a:pt x="114251" y="115175"/>
                  </a:cubicBezTo>
                  <a:cubicBezTo>
                    <a:pt x="117109" y="134225"/>
                    <a:pt x="126443" y="122605"/>
                    <a:pt x="136064" y="115175"/>
                  </a:cubicBezTo>
                  <a:lnTo>
                    <a:pt x="136064" y="115175"/>
                  </a:lnTo>
                  <a:cubicBezTo>
                    <a:pt x="127682" y="111213"/>
                    <a:pt x="121204" y="104088"/>
                    <a:pt x="118061" y="95363"/>
                  </a:cubicBezTo>
                  <a:lnTo>
                    <a:pt x="100250" y="75456"/>
                  </a:lnTo>
                  <a:cubicBezTo>
                    <a:pt x="86628" y="107079"/>
                    <a:pt x="53767" y="61073"/>
                    <a:pt x="84628" y="59359"/>
                  </a:cubicBezTo>
                  <a:lnTo>
                    <a:pt x="84628" y="59359"/>
                  </a:lnTo>
                  <a:cubicBezTo>
                    <a:pt x="75103" y="49834"/>
                    <a:pt x="69389" y="34689"/>
                    <a:pt x="52243" y="34404"/>
                  </a:cubicBezTo>
                  <a:cubicBezTo>
                    <a:pt x="49767" y="34404"/>
                    <a:pt x="49005" y="31355"/>
                    <a:pt x="48719" y="28974"/>
                  </a:cubicBezTo>
                  <a:cubicBezTo>
                    <a:pt x="48719" y="16115"/>
                    <a:pt x="39194" y="15544"/>
                    <a:pt x="31859" y="10496"/>
                  </a:cubicBezTo>
                  <a:cubicBezTo>
                    <a:pt x="32336" y="2304"/>
                    <a:pt x="24906" y="2876"/>
                    <a:pt x="20621" y="18"/>
                  </a:cubicBezTo>
                  <a:lnTo>
                    <a:pt x="20621" y="18"/>
                  </a:lnTo>
                  <a:cubicBezTo>
                    <a:pt x="8047" y="-1029"/>
                    <a:pt x="5380" y="875"/>
                    <a:pt x="-1097" y="15734"/>
                  </a:cubicBezTo>
                  <a:cubicBezTo>
                    <a:pt x="142" y="17163"/>
                    <a:pt x="1475" y="18497"/>
                    <a:pt x="2809" y="19830"/>
                  </a:cubicBezTo>
                  <a:cubicBezTo>
                    <a:pt x="37289" y="17163"/>
                    <a:pt x="19953" y="12401"/>
                    <a:pt x="22621" y="37737"/>
                  </a:cubicBezTo>
                  <a:lnTo>
                    <a:pt x="28621" y="43833"/>
                  </a:lnTo>
                  <a:cubicBezTo>
                    <a:pt x="38813" y="37166"/>
                    <a:pt x="22525" y="24307"/>
                    <a:pt x="38146" y="20497"/>
                  </a:cubicBezTo>
                  <a:cubicBezTo>
                    <a:pt x="41671" y="28784"/>
                    <a:pt x="32812" y="49072"/>
                    <a:pt x="45956" y="46881"/>
                  </a:cubicBezTo>
                  <a:cubicBezTo>
                    <a:pt x="54243" y="46214"/>
                    <a:pt x="45956" y="56406"/>
                    <a:pt x="44623" y="59549"/>
                  </a:cubicBezTo>
                  <a:lnTo>
                    <a:pt x="108155" y="127367"/>
                  </a:lnTo>
                  <a:lnTo>
                    <a:pt x="108155" y="127367"/>
                  </a:lnTo>
                  <a:cubicBezTo>
                    <a:pt x="108632" y="120309"/>
                    <a:pt x="104821" y="113652"/>
                    <a:pt x="98534" y="110413"/>
                  </a:cubicBezTo>
                  <a:close/>
                  <a:moveTo>
                    <a:pt x="15572" y="15734"/>
                  </a:moveTo>
                  <a:cubicBezTo>
                    <a:pt x="10905" y="15734"/>
                    <a:pt x="7476" y="3923"/>
                    <a:pt x="13666" y="4590"/>
                  </a:cubicBezTo>
                  <a:cubicBezTo>
                    <a:pt x="19858" y="5257"/>
                    <a:pt x="20335" y="14782"/>
                    <a:pt x="15572" y="157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4992338" y="2110454"/>
              <a:ext cx="149446" cy="181355"/>
            </a:xfrm>
            <a:custGeom>
              <a:avLst/>
              <a:gdLst/>
              <a:ahLst/>
              <a:cxnLst/>
              <a:rect l="l" t="t" r="r" b="b"/>
              <a:pathLst>
                <a:path w="149446" h="181355" extrusionOk="0">
                  <a:moveTo>
                    <a:pt x="143969" y="178849"/>
                  </a:moveTo>
                  <a:cubicBezTo>
                    <a:pt x="139588" y="175134"/>
                    <a:pt x="141302" y="168562"/>
                    <a:pt x="137302" y="164276"/>
                  </a:cubicBezTo>
                  <a:cubicBezTo>
                    <a:pt x="135682" y="162466"/>
                    <a:pt x="138445" y="159894"/>
                    <a:pt x="141206" y="161133"/>
                  </a:cubicBezTo>
                  <a:cubicBezTo>
                    <a:pt x="143969" y="162371"/>
                    <a:pt x="146159" y="162943"/>
                    <a:pt x="148350" y="160466"/>
                  </a:cubicBezTo>
                  <a:lnTo>
                    <a:pt x="148350" y="160466"/>
                  </a:lnTo>
                  <a:cubicBezTo>
                    <a:pt x="126823" y="149836"/>
                    <a:pt x="106726" y="136558"/>
                    <a:pt x="88439" y="120937"/>
                  </a:cubicBezTo>
                  <a:cubicBezTo>
                    <a:pt x="89677" y="130462"/>
                    <a:pt x="79484" y="133701"/>
                    <a:pt x="78342" y="122937"/>
                  </a:cubicBezTo>
                  <a:cubicBezTo>
                    <a:pt x="76628" y="115794"/>
                    <a:pt x="65674" y="111222"/>
                    <a:pt x="70436" y="103125"/>
                  </a:cubicBezTo>
                  <a:lnTo>
                    <a:pt x="70436" y="103125"/>
                  </a:lnTo>
                  <a:cubicBezTo>
                    <a:pt x="67197" y="94553"/>
                    <a:pt x="61482" y="105697"/>
                    <a:pt x="60148" y="99696"/>
                  </a:cubicBezTo>
                  <a:cubicBezTo>
                    <a:pt x="63197" y="87790"/>
                    <a:pt x="53958" y="81599"/>
                    <a:pt x="47862" y="74550"/>
                  </a:cubicBezTo>
                  <a:cubicBezTo>
                    <a:pt x="28812" y="53500"/>
                    <a:pt x="29478" y="24068"/>
                    <a:pt x="16715" y="-221"/>
                  </a:cubicBezTo>
                  <a:cubicBezTo>
                    <a:pt x="3571" y="2541"/>
                    <a:pt x="16715" y="18829"/>
                    <a:pt x="-1097" y="13781"/>
                  </a:cubicBezTo>
                  <a:cubicBezTo>
                    <a:pt x="-906" y="18000"/>
                    <a:pt x="428" y="22096"/>
                    <a:pt x="2809" y="25592"/>
                  </a:cubicBezTo>
                  <a:cubicBezTo>
                    <a:pt x="9285" y="27592"/>
                    <a:pt x="7856" y="14924"/>
                    <a:pt x="15095" y="19401"/>
                  </a:cubicBezTo>
                  <a:cubicBezTo>
                    <a:pt x="19096" y="21877"/>
                    <a:pt x="18144" y="25401"/>
                    <a:pt x="15095" y="28926"/>
                  </a:cubicBezTo>
                  <a:cubicBezTo>
                    <a:pt x="13762" y="30640"/>
                    <a:pt x="13000" y="32926"/>
                    <a:pt x="15095" y="34355"/>
                  </a:cubicBezTo>
                  <a:cubicBezTo>
                    <a:pt x="20906" y="40699"/>
                    <a:pt x="23573" y="49347"/>
                    <a:pt x="22334" y="57881"/>
                  </a:cubicBezTo>
                  <a:cubicBezTo>
                    <a:pt x="21096" y="74169"/>
                    <a:pt x="52529" y="76931"/>
                    <a:pt x="34908" y="91600"/>
                  </a:cubicBezTo>
                  <a:lnTo>
                    <a:pt x="34908" y="91600"/>
                  </a:lnTo>
                  <a:cubicBezTo>
                    <a:pt x="44433" y="103506"/>
                    <a:pt x="51482" y="117889"/>
                    <a:pt x="64245" y="127319"/>
                  </a:cubicBezTo>
                  <a:cubicBezTo>
                    <a:pt x="68341" y="124080"/>
                    <a:pt x="64911" y="119032"/>
                    <a:pt x="68721" y="115603"/>
                  </a:cubicBezTo>
                  <a:cubicBezTo>
                    <a:pt x="64435" y="131319"/>
                    <a:pt x="74341" y="139416"/>
                    <a:pt x="84438" y="147321"/>
                  </a:cubicBezTo>
                  <a:cubicBezTo>
                    <a:pt x="88914" y="143606"/>
                    <a:pt x="81675" y="136272"/>
                    <a:pt x="86153" y="135225"/>
                  </a:cubicBezTo>
                  <a:cubicBezTo>
                    <a:pt x="92534" y="133796"/>
                    <a:pt x="89677" y="143130"/>
                    <a:pt x="93867" y="145893"/>
                  </a:cubicBezTo>
                  <a:cubicBezTo>
                    <a:pt x="95772" y="147036"/>
                    <a:pt x="96630" y="150179"/>
                    <a:pt x="99202" y="149798"/>
                  </a:cubicBezTo>
                  <a:cubicBezTo>
                    <a:pt x="101773" y="149417"/>
                    <a:pt x="101202" y="146274"/>
                    <a:pt x="101202" y="144083"/>
                  </a:cubicBezTo>
                  <a:cubicBezTo>
                    <a:pt x="101202" y="141892"/>
                    <a:pt x="101202" y="138844"/>
                    <a:pt x="104440" y="139035"/>
                  </a:cubicBezTo>
                  <a:cubicBezTo>
                    <a:pt x="110250" y="141606"/>
                    <a:pt x="105488" y="155513"/>
                    <a:pt x="104440" y="161037"/>
                  </a:cubicBezTo>
                  <a:cubicBezTo>
                    <a:pt x="108441" y="166562"/>
                    <a:pt x="111679" y="161895"/>
                    <a:pt x="114917" y="159323"/>
                  </a:cubicBezTo>
                  <a:cubicBezTo>
                    <a:pt x="116823" y="163800"/>
                    <a:pt x="115966" y="168848"/>
                    <a:pt x="120156" y="171134"/>
                  </a:cubicBezTo>
                  <a:cubicBezTo>
                    <a:pt x="122156" y="167229"/>
                    <a:pt x="114632" y="161609"/>
                    <a:pt x="122728" y="158847"/>
                  </a:cubicBezTo>
                  <a:cubicBezTo>
                    <a:pt x="134730" y="153418"/>
                    <a:pt x="126634" y="167800"/>
                    <a:pt x="124062" y="172944"/>
                  </a:cubicBezTo>
                  <a:lnTo>
                    <a:pt x="140063" y="181135"/>
                  </a:lnTo>
                  <a:lnTo>
                    <a:pt x="140063" y="18113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5742241" y="2130168"/>
              <a:ext cx="117347" cy="128971"/>
            </a:xfrm>
            <a:custGeom>
              <a:avLst/>
              <a:gdLst/>
              <a:ahLst/>
              <a:cxnLst/>
              <a:rect l="l" t="t" r="r" b="b"/>
              <a:pathLst>
                <a:path w="117347" h="128971" extrusionOk="0">
                  <a:moveTo>
                    <a:pt x="14429" y="9878"/>
                  </a:moveTo>
                  <a:cubicBezTo>
                    <a:pt x="3952" y="5878"/>
                    <a:pt x="3666" y="15784"/>
                    <a:pt x="999" y="21880"/>
                  </a:cubicBezTo>
                  <a:lnTo>
                    <a:pt x="-1097" y="22928"/>
                  </a:lnTo>
                  <a:cubicBezTo>
                    <a:pt x="2332" y="31595"/>
                    <a:pt x="15381" y="27595"/>
                    <a:pt x="22525" y="32453"/>
                  </a:cubicBezTo>
                  <a:cubicBezTo>
                    <a:pt x="40432" y="39311"/>
                    <a:pt x="50243" y="57980"/>
                    <a:pt x="67960" y="65695"/>
                  </a:cubicBezTo>
                  <a:cubicBezTo>
                    <a:pt x="70246" y="81554"/>
                    <a:pt x="76246" y="96642"/>
                    <a:pt x="85485" y="109700"/>
                  </a:cubicBezTo>
                  <a:cubicBezTo>
                    <a:pt x="86057" y="116177"/>
                    <a:pt x="85485" y="127036"/>
                    <a:pt x="94249" y="128750"/>
                  </a:cubicBezTo>
                  <a:cubicBezTo>
                    <a:pt x="93581" y="123645"/>
                    <a:pt x="97107" y="118911"/>
                    <a:pt x="102154" y="118082"/>
                  </a:cubicBezTo>
                  <a:cubicBezTo>
                    <a:pt x="105583" y="112463"/>
                    <a:pt x="112537" y="111129"/>
                    <a:pt x="116251" y="105986"/>
                  </a:cubicBezTo>
                  <a:cubicBezTo>
                    <a:pt x="114060" y="103509"/>
                    <a:pt x="108155" y="102938"/>
                    <a:pt x="109679" y="98747"/>
                  </a:cubicBezTo>
                  <a:cubicBezTo>
                    <a:pt x="113013" y="89222"/>
                    <a:pt x="107489" y="83221"/>
                    <a:pt x="104535" y="75982"/>
                  </a:cubicBezTo>
                  <a:cubicBezTo>
                    <a:pt x="100916" y="78839"/>
                    <a:pt x="96249" y="75982"/>
                    <a:pt x="92438" y="78077"/>
                  </a:cubicBezTo>
                  <a:cubicBezTo>
                    <a:pt x="95678" y="82364"/>
                    <a:pt x="94725" y="95508"/>
                    <a:pt x="87486" y="89031"/>
                  </a:cubicBezTo>
                  <a:cubicBezTo>
                    <a:pt x="82056" y="85126"/>
                    <a:pt x="84438" y="67124"/>
                    <a:pt x="92534" y="74077"/>
                  </a:cubicBezTo>
                  <a:cubicBezTo>
                    <a:pt x="101297" y="62456"/>
                    <a:pt x="80152" y="51979"/>
                    <a:pt x="73960" y="43406"/>
                  </a:cubicBezTo>
                  <a:cubicBezTo>
                    <a:pt x="76532" y="39596"/>
                    <a:pt x="81104" y="43406"/>
                    <a:pt x="82724" y="39977"/>
                  </a:cubicBezTo>
                  <a:lnTo>
                    <a:pt x="82724" y="39977"/>
                  </a:lnTo>
                  <a:cubicBezTo>
                    <a:pt x="78437" y="33167"/>
                    <a:pt x="72913" y="27242"/>
                    <a:pt x="66435" y="22547"/>
                  </a:cubicBezTo>
                  <a:cubicBezTo>
                    <a:pt x="59007" y="35977"/>
                    <a:pt x="52338" y="24261"/>
                    <a:pt x="54720" y="14450"/>
                  </a:cubicBezTo>
                  <a:cubicBezTo>
                    <a:pt x="48338" y="7592"/>
                    <a:pt x="15953" y="-8410"/>
                    <a:pt x="20049" y="4925"/>
                  </a:cubicBezTo>
                  <a:cubicBezTo>
                    <a:pt x="20430" y="8640"/>
                    <a:pt x="22050" y="13307"/>
                    <a:pt x="14429" y="9878"/>
                  </a:cubicBezTo>
                  <a:close/>
                  <a:moveTo>
                    <a:pt x="92344" y="99604"/>
                  </a:moveTo>
                  <a:cubicBezTo>
                    <a:pt x="97964" y="102366"/>
                    <a:pt x="94058" y="115225"/>
                    <a:pt x="88725" y="107224"/>
                  </a:cubicBezTo>
                  <a:cubicBezTo>
                    <a:pt x="88439" y="104557"/>
                    <a:pt x="87771" y="98175"/>
                    <a:pt x="92344" y="99604"/>
                  </a:cubicBezTo>
                  <a:close/>
                  <a:moveTo>
                    <a:pt x="25669" y="21118"/>
                  </a:moveTo>
                  <a:cubicBezTo>
                    <a:pt x="30336" y="19499"/>
                    <a:pt x="33861" y="27500"/>
                    <a:pt x="29003" y="29881"/>
                  </a:cubicBezTo>
                  <a:lnTo>
                    <a:pt x="25097" y="27881"/>
                  </a:lnTo>
                  <a:cubicBezTo>
                    <a:pt x="24145" y="25499"/>
                    <a:pt x="22716" y="22832"/>
                    <a:pt x="25383" y="21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5845399" y="2295057"/>
              <a:ext cx="40002" cy="165440"/>
            </a:xfrm>
            <a:custGeom>
              <a:avLst/>
              <a:gdLst/>
              <a:ahLst/>
              <a:cxnLst/>
              <a:rect l="l" t="t" r="r" b="b"/>
              <a:pathLst>
                <a:path w="40002" h="165440" extrusionOk="0">
                  <a:moveTo>
                    <a:pt x="23571" y="5486"/>
                  </a:moveTo>
                  <a:cubicBezTo>
                    <a:pt x="23571" y="10629"/>
                    <a:pt x="30810" y="19868"/>
                    <a:pt x="23571" y="22250"/>
                  </a:cubicBezTo>
                  <a:cubicBezTo>
                    <a:pt x="18713" y="23393"/>
                    <a:pt x="19475" y="17678"/>
                    <a:pt x="18808" y="14344"/>
                  </a:cubicBezTo>
                  <a:cubicBezTo>
                    <a:pt x="18141" y="11010"/>
                    <a:pt x="18808" y="9867"/>
                    <a:pt x="15760" y="10248"/>
                  </a:cubicBezTo>
                  <a:cubicBezTo>
                    <a:pt x="10902" y="11677"/>
                    <a:pt x="18236" y="18725"/>
                    <a:pt x="13474" y="20250"/>
                  </a:cubicBezTo>
                  <a:cubicBezTo>
                    <a:pt x="6998" y="20250"/>
                    <a:pt x="10045" y="8629"/>
                    <a:pt x="1663" y="9200"/>
                  </a:cubicBezTo>
                  <a:cubicBezTo>
                    <a:pt x="-4052" y="15773"/>
                    <a:pt x="520" y="21964"/>
                    <a:pt x="2806" y="28250"/>
                  </a:cubicBezTo>
                  <a:cubicBezTo>
                    <a:pt x="5092" y="29432"/>
                    <a:pt x="6807" y="31346"/>
                    <a:pt x="7854" y="33680"/>
                  </a:cubicBezTo>
                  <a:lnTo>
                    <a:pt x="6998" y="27965"/>
                  </a:lnTo>
                  <a:cubicBezTo>
                    <a:pt x="14141" y="32537"/>
                    <a:pt x="29667" y="60159"/>
                    <a:pt x="10997" y="55683"/>
                  </a:cubicBezTo>
                  <a:cubicBezTo>
                    <a:pt x="10997" y="54825"/>
                    <a:pt x="10997" y="53968"/>
                    <a:pt x="10997" y="53111"/>
                  </a:cubicBezTo>
                  <a:cubicBezTo>
                    <a:pt x="1472" y="81686"/>
                    <a:pt x="8140" y="118357"/>
                    <a:pt x="-1004" y="149123"/>
                  </a:cubicBezTo>
                  <a:cubicBezTo>
                    <a:pt x="329" y="148732"/>
                    <a:pt x="1758" y="148732"/>
                    <a:pt x="3092" y="149123"/>
                  </a:cubicBezTo>
                  <a:cubicBezTo>
                    <a:pt x="6902" y="158648"/>
                    <a:pt x="1092" y="168173"/>
                    <a:pt x="15189" y="161410"/>
                  </a:cubicBezTo>
                  <a:lnTo>
                    <a:pt x="15189" y="161410"/>
                  </a:lnTo>
                  <a:cubicBezTo>
                    <a:pt x="21190" y="162648"/>
                    <a:pt x="24142" y="155409"/>
                    <a:pt x="17093" y="154647"/>
                  </a:cubicBezTo>
                  <a:cubicBezTo>
                    <a:pt x="11665" y="153885"/>
                    <a:pt x="10236" y="149885"/>
                    <a:pt x="9664" y="145122"/>
                  </a:cubicBezTo>
                  <a:cubicBezTo>
                    <a:pt x="7568" y="121881"/>
                    <a:pt x="28714" y="158933"/>
                    <a:pt x="25475" y="165220"/>
                  </a:cubicBezTo>
                  <a:cubicBezTo>
                    <a:pt x="31476" y="150485"/>
                    <a:pt x="35382" y="134959"/>
                    <a:pt x="37000" y="119119"/>
                  </a:cubicBezTo>
                  <a:cubicBezTo>
                    <a:pt x="24619" y="118452"/>
                    <a:pt x="20904" y="113309"/>
                    <a:pt x="24333" y="99593"/>
                  </a:cubicBezTo>
                  <a:cubicBezTo>
                    <a:pt x="27000" y="109880"/>
                    <a:pt x="33858" y="105403"/>
                    <a:pt x="38906" y="105403"/>
                  </a:cubicBezTo>
                  <a:lnTo>
                    <a:pt x="38906" y="77400"/>
                  </a:lnTo>
                  <a:cubicBezTo>
                    <a:pt x="29381" y="97307"/>
                    <a:pt x="20808" y="59111"/>
                    <a:pt x="38906" y="61683"/>
                  </a:cubicBezTo>
                  <a:cubicBezTo>
                    <a:pt x="31667" y="42157"/>
                    <a:pt x="41001" y="20345"/>
                    <a:pt x="29381" y="-134"/>
                  </a:cubicBezTo>
                  <a:cubicBezTo>
                    <a:pt x="24809" y="-610"/>
                    <a:pt x="22713" y="818"/>
                    <a:pt x="23571" y="5486"/>
                  </a:cubicBezTo>
                  <a:close/>
                  <a:moveTo>
                    <a:pt x="24619" y="123500"/>
                  </a:moveTo>
                  <a:cubicBezTo>
                    <a:pt x="32905" y="127215"/>
                    <a:pt x="23666" y="134930"/>
                    <a:pt x="27952" y="142550"/>
                  </a:cubicBezTo>
                  <a:cubicBezTo>
                    <a:pt x="18236" y="140074"/>
                    <a:pt x="16523" y="123500"/>
                    <a:pt x="24333" y="123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6077886" y="3138868"/>
              <a:ext cx="113649" cy="83910"/>
            </a:xfrm>
            <a:custGeom>
              <a:avLst/>
              <a:gdLst/>
              <a:ahLst/>
              <a:cxnLst/>
              <a:rect l="l" t="t" r="r" b="b"/>
              <a:pathLst>
                <a:path w="113649" h="83910" extrusionOk="0">
                  <a:moveTo>
                    <a:pt x="3300" y="78932"/>
                  </a:moveTo>
                  <a:cubicBezTo>
                    <a:pt x="2825" y="79379"/>
                    <a:pt x="2157" y="79379"/>
                    <a:pt x="1682" y="78932"/>
                  </a:cubicBezTo>
                  <a:cubicBezTo>
                    <a:pt x="1682" y="78932"/>
                    <a:pt x="1682" y="78932"/>
                    <a:pt x="1682" y="78932"/>
                  </a:cubicBezTo>
                  <a:lnTo>
                    <a:pt x="1682" y="80075"/>
                  </a:lnTo>
                  <a:cubicBezTo>
                    <a:pt x="15207" y="89600"/>
                    <a:pt x="32638" y="76646"/>
                    <a:pt x="47783" y="82170"/>
                  </a:cubicBezTo>
                  <a:cubicBezTo>
                    <a:pt x="54831" y="84675"/>
                    <a:pt x="62547" y="80999"/>
                    <a:pt x="65023" y="73960"/>
                  </a:cubicBezTo>
                  <a:cubicBezTo>
                    <a:pt x="65118" y="73902"/>
                    <a:pt x="65118" y="73845"/>
                    <a:pt x="65118" y="73788"/>
                  </a:cubicBezTo>
                  <a:cubicBezTo>
                    <a:pt x="64070" y="72283"/>
                    <a:pt x="63213" y="70654"/>
                    <a:pt x="62547" y="68930"/>
                  </a:cubicBezTo>
                  <a:cubicBezTo>
                    <a:pt x="64737" y="66073"/>
                    <a:pt x="72738" y="57786"/>
                    <a:pt x="75405" y="62072"/>
                  </a:cubicBezTo>
                  <a:cubicBezTo>
                    <a:pt x="77405" y="69597"/>
                    <a:pt x="85787" y="71597"/>
                    <a:pt x="88645" y="78646"/>
                  </a:cubicBezTo>
                  <a:cubicBezTo>
                    <a:pt x="89407" y="77312"/>
                    <a:pt x="90074" y="75979"/>
                    <a:pt x="90740" y="74645"/>
                  </a:cubicBezTo>
                  <a:lnTo>
                    <a:pt x="90740" y="74645"/>
                  </a:lnTo>
                  <a:cubicBezTo>
                    <a:pt x="88930" y="58358"/>
                    <a:pt x="101694" y="49785"/>
                    <a:pt x="112553" y="41022"/>
                  </a:cubicBezTo>
                  <a:lnTo>
                    <a:pt x="112553" y="41022"/>
                  </a:lnTo>
                  <a:cubicBezTo>
                    <a:pt x="112553" y="10542"/>
                    <a:pt x="92169" y="28926"/>
                    <a:pt x="98550" y="13304"/>
                  </a:cubicBezTo>
                  <a:cubicBezTo>
                    <a:pt x="98550" y="8923"/>
                    <a:pt x="102361" y="1684"/>
                    <a:pt x="96741" y="-221"/>
                  </a:cubicBezTo>
                  <a:cubicBezTo>
                    <a:pt x="89597" y="-221"/>
                    <a:pt x="95026" y="12923"/>
                    <a:pt x="82644" y="11114"/>
                  </a:cubicBezTo>
                  <a:cubicBezTo>
                    <a:pt x="85501" y="24211"/>
                    <a:pt x="90074" y="36841"/>
                    <a:pt x="96455" y="48642"/>
                  </a:cubicBezTo>
                  <a:cubicBezTo>
                    <a:pt x="81692" y="54548"/>
                    <a:pt x="63690" y="37022"/>
                    <a:pt x="47783" y="49690"/>
                  </a:cubicBezTo>
                  <a:cubicBezTo>
                    <a:pt x="39401" y="43499"/>
                    <a:pt x="31114" y="45975"/>
                    <a:pt x="21970" y="46642"/>
                  </a:cubicBezTo>
                  <a:cubicBezTo>
                    <a:pt x="12825" y="47309"/>
                    <a:pt x="12445" y="50643"/>
                    <a:pt x="13111" y="57691"/>
                  </a:cubicBezTo>
                  <a:cubicBezTo>
                    <a:pt x="13111" y="60929"/>
                    <a:pt x="18637" y="65406"/>
                    <a:pt x="13968" y="67216"/>
                  </a:cubicBezTo>
                  <a:cubicBezTo>
                    <a:pt x="9301" y="69026"/>
                    <a:pt x="10826" y="60263"/>
                    <a:pt x="7111" y="58262"/>
                  </a:cubicBezTo>
                  <a:cubicBezTo>
                    <a:pt x="3586" y="58262"/>
                    <a:pt x="6349" y="64359"/>
                    <a:pt x="2062" y="63787"/>
                  </a:cubicBezTo>
                  <a:cubicBezTo>
                    <a:pt x="-1367" y="58739"/>
                    <a:pt x="8349" y="49404"/>
                    <a:pt x="-1081" y="49404"/>
                  </a:cubicBezTo>
                  <a:cubicBezTo>
                    <a:pt x="-1271" y="59425"/>
                    <a:pt x="253" y="69397"/>
                    <a:pt x="3300" y="789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6616851" y="3672935"/>
              <a:ext cx="36075" cy="162782"/>
            </a:xfrm>
            <a:custGeom>
              <a:avLst/>
              <a:gdLst/>
              <a:ahLst/>
              <a:cxnLst/>
              <a:rect l="l" t="t" r="r" b="b"/>
              <a:pathLst>
                <a:path w="36075" h="162782" extrusionOk="0">
                  <a:moveTo>
                    <a:pt x="10976" y="162562"/>
                  </a:moveTo>
                  <a:cubicBezTo>
                    <a:pt x="15738" y="152179"/>
                    <a:pt x="-3597" y="138463"/>
                    <a:pt x="15072" y="134463"/>
                  </a:cubicBezTo>
                  <a:cubicBezTo>
                    <a:pt x="20977" y="133605"/>
                    <a:pt x="19453" y="129319"/>
                    <a:pt x="18024" y="124938"/>
                  </a:cubicBezTo>
                  <a:cubicBezTo>
                    <a:pt x="18024" y="106745"/>
                    <a:pt x="30026" y="133987"/>
                    <a:pt x="34979" y="135130"/>
                  </a:cubicBezTo>
                  <a:cubicBezTo>
                    <a:pt x="34979" y="122747"/>
                    <a:pt x="33931" y="108936"/>
                    <a:pt x="22502" y="100839"/>
                  </a:cubicBezTo>
                  <a:cubicBezTo>
                    <a:pt x="19834" y="99096"/>
                    <a:pt x="19072" y="95553"/>
                    <a:pt x="20691" y="92838"/>
                  </a:cubicBezTo>
                  <a:cubicBezTo>
                    <a:pt x="24597" y="88552"/>
                    <a:pt x="29645" y="98744"/>
                    <a:pt x="33265" y="91505"/>
                  </a:cubicBezTo>
                  <a:cubicBezTo>
                    <a:pt x="29835" y="60739"/>
                    <a:pt x="29264" y="29212"/>
                    <a:pt x="17453" y="-221"/>
                  </a:cubicBezTo>
                  <a:cubicBezTo>
                    <a:pt x="7928" y="7685"/>
                    <a:pt x="28312" y="16162"/>
                    <a:pt x="11262" y="24163"/>
                  </a:cubicBezTo>
                  <a:cubicBezTo>
                    <a:pt x="5833" y="26640"/>
                    <a:pt x="2309" y="28640"/>
                    <a:pt x="7261" y="35688"/>
                  </a:cubicBezTo>
                  <a:cubicBezTo>
                    <a:pt x="13262" y="46071"/>
                    <a:pt x="-2264" y="54738"/>
                    <a:pt x="-1026" y="65788"/>
                  </a:cubicBezTo>
                  <a:lnTo>
                    <a:pt x="-1026" y="65788"/>
                  </a:lnTo>
                  <a:cubicBezTo>
                    <a:pt x="-1026" y="83599"/>
                    <a:pt x="6404" y="102459"/>
                    <a:pt x="3452" y="119508"/>
                  </a:cubicBezTo>
                  <a:cubicBezTo>
                    <a:pt x="4690" y="134367"/>
                    <a:pt x="-1788" y="151417"/>
                    <a:pt x="10976" y="1625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5917215" y="3727785"/>
              <a:ext cx="115538" cy="48348"/>
            </a:xfrm>
            <a:custGeom>
              <a:avLst/>
              <a:gdLst/>
              <a:ahLst/>
              <a:cxnLst/>
              <a:rect l="l" t="t" r="r" b="b"/>
              <a:pathLst>
                <a:path w="115538" h="48348" extrusionOk="0">
                  <a:moveTo>
                    <a:pt x="103012" y="21987"/>
                  </a:moveTo>
                  <a:cubicBezTo>
                    <a:pt x="98154" y="23987"/>
                    <a:pt x="103012" y="31988"/>
                    <a:pt x="97392" y="32654"/>
                  </a:cubicBezTo>
                  <a:cubicBezTo>
                    <a:pt x="93677" y="32654"/>
                    <a:pt x="94820" y="28844"/>
                    <a:pt x="94344" y="26463"/>
                  </a:cubicBezTo>
                  <a:cubicBezTo>
                    <a:pt x="92344" y="12557"/>
                    <a:pt x="103392" y="10652"/>
                    <a:pt x="113394" y="9413"/>
                  </a:cubicBezTo>
                  <a:cubicBezTo>
                    <a:pt x="108536" y="-13256"/>
                    <a:pt x="82724" y="11318"/>
                    <a:pt x="68150" y="10366"/>
                  </a:cubicBezTo>
                  <a:cubicBezTo>
                    <a:pt x="47005" y="15986"/>
                    <a:pt x="23668" y="10366"/>
                    <a:pt x="3761" y="13890"/>
                  </a:cubicBezTo>
                  <a:lnTo>
                    <a:pt x="3761" y="13890"/>
                  </a:lnTo>
                  <a:lnTo>
                    <a:pt x="3761" y="14747"/>
                  </a:lnTo>
                  <a:cubicBezTo>
                    <a:pt x="4143" y="14443"/>
                    <a:pt x="4618" y="14443"/>
                    <a:pt x="4999" y="14747"/>
                  </a:cubicBezTo>
                  <a:cubicBezTo>
                    <a:pt x="6428" y="25149"/>
                    <a:pt x="4332" y="35741"/>
                    <a:pt x="-1097" y="44751"/>
                  </a:cubicBezTo>
                  <a:lnTo>
                    <a:pt x="-1097" y="44751"/>
                  </a:lnTo>
                  <a:cubicBezTo>
                    <a:pt x="12048" y="46561"/>
                    <a:pt x="51577" y="56372"/>
                    <a:pt x="32622" y="31035"/>
                  </a:cubicBezTo>
                  <a:cubicBezTo>
                    <a:pt x="31859" y="30083"/>
                    <a:pt x="30717" y="28940"/>
                    <a:pt x="32622" y="27225"/>
                  </a:cubicBezTo>
                  <a:cubicBezTo>
                    <a:pt x="38528" y="30159"/>
                    <a:pt x="42718" y="35636"/>
                    <a:pt x="44052" y="42084"/>
                  </a:cubicBezTo>
                  <a:cubicBezTo>
                    <a:pt x="56244" y="58562"/>
                    <a:pt x="95868" y="36179"/>
                    <a:pt x="114442" y="32559"/>
                  </a:cubicBezTo>
                  <a:cubicBezTo>
                    <a:pt x="108155" y="31988"/>
                    <a:pt x="107393" y="25415"/>
                    <a:pt x="103012" y="219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6977444" y="4409418"/>
              <a:ext cx="47092" cy="161247"/>
            </a:xfrm>
            <a:custGeom>
              <a:avLst/>
              <a:gdLst/>
              <a:ahLst/>
              <a:cxnLst/>
              <a:rect l="l" t="t" r="r" b="b"/>
              <a:pathLst>
                <a:path w="47092" h="161247" extrusionOk="0">
                  <a:moveTo>
                    <a:pt x="28717" y="5103"/>
                  </a:moveTo>
                  <a:cubicBezTo>
                    <a:pt x="26049" y="2150"/>
                    <a:pt x="14619" y="-4422"/>
                    <a:pt x="20715" y="3674"/>
                  </a:cubicBezTo>
                  <a:lnTo>
                    <a:pt x="20715" y="3674"/>
                  </a:lnTo>
                  <a:cubicBezTo>
                    <a:pt x="29574" y="11485"/>
                    <a:pt x="19096" y="15295"/>
                    <a:pt x="12809" y="9675"/>
                  </a:cubicBezTo>
                  <a:lnTo>
                    <a:pt x="12809" y="6817"/>
                  </a:lnTo>
                  <a:cubicBezTo>
                    <a:pt x="1665" y="14342"/>
                    <a:pt x="7095" y="30725"/>
                    <a:pt x="5094" y="41869"/>
                  </a:cubicBezTo>
                  <a:cubicBezTo>
                    <a:pt x="1951" y="58452"/>
                    <a:pt x="-49" y="75226"/>
                    <a:pt x="-1097" y="92066"/>
                  </a:cubicBezTo>
                  <a:cubicBezTo>
                    <a:pt x="-49" y="93304"/>
                    <a:pt x="903" y="94733"/>
                    <a:pt x="1951" y="96067"/>
                  </a:cubicBezTo>
                  <a:lnTo>
                    <a:pt x="2712" y="93209"/>
                  </a:lnTo>
                  <a:cubicBezTo>
                    <a:pt x="8809" y="90066"/>
                    <a:pt x="8523" y="103496"/>
                    <a:pt x="13666" y="96638"/>
                  </a:cubicBezTo>
                  <a:cubicBezTo>
                    <a:pt x="25573" y="85589"/>
                    <a:pt x="17477" y="115688"/>
                    <a:pt x="25287" y="120546"/>
                  </a:cubicBezTo>
                  <a:cubicBezTo>
                    <a:pt x="27383" y="123498"/>
                    <a:pt x="25287" y="126261"/>
                    <a:pt x="21287" y="126070"/>
                  </a:cubicBezTo>
                  <a:cubicBezTo>
                    <a:pt x="13096" y="125594"/>
                    <a:pt x="15000" y="130356"/>
                    <a:pt x="16620" y="135024"/>
                  </a:cubicBezTo>
                  <a:cubicBezTo>
                    <a:pt x="16620" y="143692"/>
                    <a:pt x="12333" y="152359"/>
                    <a:pt x="16620" y="161027"/>
                  </a:cubicBezTo>
                  <a:lnTo>
                    <a:pt x="16620" y="161027"/>
                  </a:lnTo>
                  <a:cubicBezTo>
                    <a:pt x="20335" y="156741"/>
                    <a:pt x="14048" y="149216"/>
                    <a:pt x="18429" y="147502"/>
                  </a:cubicBezTo>
                  <a:cubicBezTo>
                    <a:pt x="32241" y="134357"/>
                    <a:pt x="29097" y="110640"/>
                    <a:pt x="36145" y="93114"/>
                  </a:cubicBezTo>
                  <a:cubicBezTo>
                    <a:pt x="31478" y="90828"/>
                    <a:pt x="32430" y="82922"/>
                    <a:pt x="25668" y="82351"/>
                  </a:cubicBezTo>
                  <a:cubicBezTo>
                    <a:pt x="21953" y="59014"/>
                    <a:pt x="36813" y="42822"/>
                    <a:pt x="38717" y="77683"/>
                  </a:cubicBezTo>
                  <a:lnTo>
                    <a:pt x="38717" y="77683"/>
                  </a:lnTo>
                  <a:cubicBezTo>
                    <a:pt x="39860" y="70825"/>
                    <a:pt x="40908" y="63967"/>
                    <a:pt x="42051" y="57109"/>
                  </a:cubicBezTo>
                  <a:cubicBezTo>
                    <a:pt x="35670" y="52118"/>
                    <a:pt x="32050" y="44279"/>
                    <a:pt x="32526" y="36154"/>
                  </a:cubicBezTo>
                  <a:cubicBezTo>
                    <a:pt x="36336" y="40078"/>
                    <a:pt x="39574" y="44574"/>
                    <a:pt x="42051" y="49489"/>
                  </a:cubicBezTo>
                  <a:cubicBezTo>
                    <a:pt x="45195" y="33821"/>
                    <a:pt x="46433" y="17838"/>
                    <a:pt x="45861" y="1864"/>
                  </a:cubicBezTo>
                  <a:cubicBezTo>
                    <a:pt x="40812" y="11866"/>
                    <a:pt x="37288" y="12532"/>
                    <a:pt x="28717" y="5103"/>
                  </a:cubicBezTo>
                  <a:close/>
                  <a:moveTo>
                    <a:pt x="22239" y="72826"/>
                  </a:moveTo>
                  <a:cubicBezTo>
                    <a:pt x="18238" y="73397"/>
                    <a:pt x="19192" y="68635"/>
                    <a:pt x="18143" y="66063"/>
                  </a:cubicBezTo>
                  <a:cubicBezTo>
                    <a:pt x="15191" y="61110"/>
                    <a:pt x="10714" y="51966"/>
                    <a:pt x="17095" y="47584"/>
                  </a:cubicBezTo>
                  <a:cubicBezTo>
                    <a:pt x="24239" y="47870"/>
                    <a:pt x="27668" y="70539"/>
                    <a:pt x="22239" y="728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6561677" y="3899248"/>
              <a:ext cx="73914" cy="136113"/>
            </a:xfrm>
            <a:custGeom>
              <a:avLst/>
              <a:gdLst/>
              <a:ahLst/>
              <a:cxnLst/>
              <a:rect l="l" t="t" r="r" b="b"/>
              <a:pathLst>
                <a:path w="73914" h="136113" extrusionOk="0">
                  <a:moveTo>
                    <a:pt x="16524" y="127606"/>
                  </a:moveTo>
                  <a:cubicBezTo>
                    <a:pt x="17667" y="130244"/>
                    <a:pt x="18429" y="133035"/>
                    <a:pt x="18715" y="135892"/>
                  </a:cubicBezTo>
                  <a:cubicBezTo>
                    <a:pt x="39099" y="93916"/>
                    <a:pt x="57101" y="50863"/>
                    <a:pt x="72817" y="6924"/>
                  </a:cubicBezTo>
                  <a:cubicBezTo>
                    <a:pt x="68340" y="2304"/>
                    <a:pt x="62150" y="-277"/>
                    <a:pt x="55767" y="-220"/>
                  </a:cubicBezTo>
                  <a:cubicBezTo>
                    <a:pt x="64720" y="16258"/>
                    <a:pt x="49862" y="8067"/>
                    <a:pt x="45576" y="14925"/>
                  </a:cubicBezTo>
                  <a:cubicBezTo>
                    <a:pt x="45481" y="16239"/>
                    <a:pt x="46528" y="17344"/>
                    <a:pt x="47862" y="17401"/>
                  </a:cubicBezTo>
                  <a:cubicBezTo>
                    <a:pt x="47957" y="17401"/>
                    <a:pt x="47957" y="17401"/>
                    <a:pt x="48052" y="17401"/>
                  </a:cubicBezTo>
                  <a:cubicBezTo>
                    <a:pt x="63388" y="18544"/>
                    <a:pt x="50339" y="34737"/>
                    <a:pt x="40718" y="34737"/>
                  </a:cubicBezTo>
                  <a:lnTo>
                    <a:pt x="40718" y="34737"/>
                  </a:lnTo>
                  <a:cubicBezTo>
                    <a:pt x="37289" y="40452"/>
                    <a:pt x="32621" y="46548"/>
                    <a:pt x="44718" y="47691"/>
                  </a:cubicBezTo>
                  <a:cubicBezTo>
                    <a:pt x="46338" y="47691"/>
                    <a:pt x="47481" y="50929"/>
                    <a:pt x="45861" y="51310"/>
                  </a:cubicBezTo>
                  <a:cubicBezTo>
                    <a:pt x="40146" y="52549"/>
                    <a:pt x="43004" y="62931"/>
                    <a:pt x="34241" y="60835"/>
                  </a:cubicBezTo>
                  <a:cubicBezTo>
                    <a:pt x="27669" y="63502"/>
                    <a:pt x="31478" y="75980"/>
                    <a:pt x="26049" y="81695"/>
                  </a:cubicBezTo>
                  <a:cubicBezTo>
                    <a:pt x="24239" y="75932"/>
                    <a:pt x="20239" y="71113"/>
                    <a:pt x="14905" y="68265"/>
                  </a:cubicBezTo>
                  <a:lnTo>
                    <a:pt x="14905" y="68265"/>
                  </a:lnTo>
                  <a:cubicBezTo>
                    <a:pt x="10238" y="80447"/>
                    <a:pt x="4904" y="92335"/>
                    <a:pt x="-1097" y="103888"/>
                  </a:cubicBezTo>
                  <a:cubicBezTo>
                    <a:pt x="11667" y="106746"/>
                    <a:pt x="11381" y="119319"/>
                    <a:pt x="16524" y="1276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6879093" y="4620767"/>
              <a:ext cx="86253" cy="131540"/>
            </a:xfrm>
            <a:custGeom>
              <a:avLst/>
              <a:gdLst/>
              <a:ahLst/>
              <a:cxnLst/>
              <a:rect l="l" t="t" r="r" b="b"/>
              <a:pathLst>
                <a:path w="86253" h="131540" extrusionOk="0">
                  <a:moveTo>
                    <a:pt x="79823" y="105888"/>
                  </a:moveTo>
                  <a:cubicBezTo>
                    <a:pt x="76966" y="100268"/>
                    <a:pt x="73726" y="93981"/>
                    <a:pt x="83061" y="90743"/>
                  </a:cubicBezTo>
                  <a:lnTo>
                    <a:pt x="83061" y="90743"/>
                  </a:lnTo>
                  <a:lnTo>
                    <a:pt x="85157" y="84742"/>
                  </a:lnTo>
                  <a:cubicBezTo>
                    <a:pt x="74774" y="72074"/>
                    <a:pt x="63535" y="60110"/>
                    <a:pt x="51534" y="48928"/>
                  </a:cubicBezTo>
                  <a:lnTo>
                    <a:pt x="51534" y="48928"/>
                  </a:lnTo>
                  <a:cubicBezTo>
                    <a:pt x="46771" y="47404"/>
                    <a:pt x="45628" y="38831"/>
                    <a:pt x="40389" y="40641"/>
                  </a:cubicBezTo>
                  <a:cubicBezTo>
                    <a:pt x="35151" y="42451"/>
                    <a:pt x="40389" y="53214"/>
                    <a:pt x="37341" y="58930"/>
                  </a:cubicBezTo>
                  <a:cubicBezTo>
                    <a:pt x="29245" y="71597"/>
                    <a:pt x="34483" y="43404"/>
                    <a:pt x="35436" y="39022"/>
                  </a:cubicBezTo>
                  <a:cubicBezTo>
                    <a:pt x="30293" y="39022"/>
                    <a:pt x="28959" y="46833"/>
                    <a:pt x="24101" y="44832"/>
                  </a:cubicBezTo>
                  <a:cubicBezTo>
                    <a:pt x="21434" y="43185"/>
                    <a:pt x="20577" y="39670"/>
                    <a:pt x="22197" y="36974"/>
                  </a:cubicBezTo>
                  <a:cubicBezTo>
                    <a:pt x="22197" y="36927"/>
                    <a:pt x="22292" y="36879"/>
                    <a:pt x="22292" y="36831"/>
                  </a:cubicBezTo>
                  <a:cubicBezTo>
                    <a:pt x="27816" y="30355"/>
                    <a:pt x="24483" y="24735"/>
                    <a:pt x="22292" y="18924"/>
                  </a:cubicBezTo>
                  <a:cubicBezTo>
                    <a:pt x="23911" y="18343"/>
                    <a:pt x="25530" y="17543"/>
                    <a:pt x="26959" y="16543"/>
                  </a:cubicBezTo>
                  <a:cubicBezTo>
                    <a:pt x="21434" y="9304"/>
                    <a:pt x="17434" y="65"/>
                    <a:pt x="6099" y="-221"/>
                  </a:cubicBezTo>
                  <a:cubicBezTo>
                    <a:pt x="5051" y="8542"/>
                    <a:pt x="9337" y="18258"/>
                    <a:pt x="289" y="25592"/>
                  </a:cubicBezTo>
                  <a:cubicBezTo>
                    <a:pt x="-3045" y="28163"/>
                    <a:pt x="289" y="31211"/>
                    <a:pt x="3432" y="32926"/>
                  </a:cubicBezTo>
                  <a:cubicBezTo>
                    <a:pt x="6576" y="34640"/>
                    <a:pt x="10576" y="36165"/>
                    <a:pt x="4195" y="38927"/>
                  </a:cubicBezTo>
                  <a:lnTo>
                    <a:pt x="4195" y="38927"/>
                  </a:lnTo>
                  <a:cubicBezTo>
                    <a:pt x="6480" y="53786"/>
                    <a:pt x="14195" y="36831"/>
                    <a:pt x="9433" y="30355"/>
                  </a:cubicBezTo>
                  <a:cubicBezTo>
                    <a:pt x="8480" y="28069"/>
                    <a:pt x="8671" y="25592"/>
                    <a:pt x="11529" y="24735"/>
                  </a:cubicBezTo>
                  <a:cubicBezTo>
                    <a:pt x="21625" y="26163"/>
                    <a:pt x="14863" y="46166"/>
                    <a:pt x="16291" y="53310"/>
                  </a:cubicBezTo>
                  <a:cubicBezTo>
                    <a:pt x="17244" y="58453"/>
                    <a:pt x="8099" y="69026"/>
                    <a:pt x="14004" y="72931"/>
                  </a:cubicBezTo>
                  <a:lnTo>
                    <a:pt x="14004" y="72931"/>
                  </a:lnTo>
                  <a:lnTo>
                    <a:pt x="16196" y="70931"/>
                  </a:lnTo>
                  <a:cubicBezTo>
                    <a:pt x="16196" y="50833"/>
                    <a:pt x="40198" y="68073"/>
                    <a:pt x="35912" y="80456"/>
                  </a:cubicBezTo>
                  <a:lnTo>
                    <a:pt x="35912" y="80456"/>
                  </a:lnTo>
                  <a:lnTo>
                    <a:pt x="37912" y="82456"/>
                  </a:lnTo>
                  <a:cubicBezTo>
                    <a:pt x="37532" y="79179"/>
                    <a:pt x="38103" y="75855"/>
                    <a:pt x="39627" y="72931"/>
                  </a:cubicBezTo>
                  <a:cubicBezTo>
                    <a:pt x="44294" y="76170"/>
                    <a:pt x="48295" y="87028"/>
                    <a:pt x="54581" y="83504"/>
                  </a:cubicBezTo>
                  <a:cubicBezTo>
                    <a:pt x="58487" y="77408"/>
                    <a:pt x="46771" y="72931"/>
                    <a:pt x="47152" y="65692"/>
                  </a:cubicBezTo>
                  <a:cubicBezTo>
                    <a:pt x="45056" y="61406"/>
                    <a:pt x="53343" y="58358"/>
                    <a:pt x="54772" y="61501"/>
                  </a:cubicBezTo>
                  <a:cubicBezTo>
                    <a:pt x="55915" y="68740"/>
                    <a:pt x="66773" y="71026"/>
                    <a:pt x="63535" y="80551"/>
                  </a:cubicBezTo>
                  <a:cubicBezTo>
                    <a:pt x="60297" y="90076"/>
                    <a:pt x="85348" y="96934"/>
                    <a:pt x="72108" y="105983"/>
                  </a:cubicBezTo>
                  <a:cubicBezTo>
                    <a:pt x="66107" y="105983"/>
                    <a:pt x="65630" y="100172"/>
                    <a:pt x="63154" y="96458"/>
                  </a:cubicBezTo>
                  <a:cubicBezTo>
                    <a:pt x="59534" y="86933"/>
                    <a:pt x="52486" y="91029"/>
                    <a:pt x="53629" y="99696"/>
                  </a:cubicBezTo>
                  <a:cubicBezTo>
                    <a:pt x="53438" y="99011"/>
                    <a:pt x="53153" y="98334"/>
                    <a:pt x="52772" y="97696"/>
                  </a:cubicBezTo>
                  <a:cubicBezTo>
                    <a:pt x="61440" y="109793"/>
                    <a:pt x="73726" y="119889"/>
                    <a:pt x="83537" y="131319"/>
                  </a:cubicBezTo>
                  <a:cubicBezTo>
                    <a:pt x="85823" y="122690"/>
                    <a:pt x="84490" y="113488"/>
                    <a:pt x="79823" y="1058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6697122" y="4329606"/>
              <a:ext cx="62103" cy="115232"/>
            </a:xfrm>
            <a:custGeom>
              <a:avLst/>
              <a:gdLst/>
              <a:ahLst/>
              <a:cxnLst/>
              <a:rect l="l" t="t" r="r" b="b"/>
              <a:pathLst>
                <a:path w="62103" h="115232" extrusionOk="0">
                  <a:moveTo>
                    <a:pt x="39385" y="82914"/>
                  </a:moveTo>
                  <a:cubicBezTo>
                    <a:pt x="45767" y="88724"/>
                    <a:pt x="32907" y="98154"/>
                    <a:pt x="34527" y="105393"/>
                  </a:cubicBezTo>
                  <a:cubicBezTo>
                    <a:pt x="25002" y="120919"/>
                    <a:pt x="46719" y="114918"/>
                    <a:pt x="50148" y="106441"/>
                  </a:cubicBezTo>
                  <a:cubicBezTo>
                    <a:pt x="50148" y="99011"/>
                    <a:pt x="54338" y="98059"/>
                    <a:pt x="61007" y="99678"/>
                  </a:cubicBezTo>
                  <a:cubicBezTo>
                    <a:pt x="57006" y="69960"/>
                    <a:pt x="43290" y="38813"/>
                    <a:pt x="35479" y="8905"/>
                  </a:cubicBezTo>
                  <a:lnTo>
                    <a:pt x="32527" y="8047"/>
                  </a:lnTo>
                  <a:lnTo>
                    <a:pt x="32527" y="10048"/>
                  </a:lnTo>
                  <a:cubicBezTo>
                    <a:pt x="22144" y="9000"/>
                    <a:pt x="21954" y="15287"/>
                    <a:pt x="25192" y="23288"/>
                  </a:cubicBezTo>
                  <a:cubicBezTo>
                    <a:pt x="19953" y="28260"/>
                    <a:pt x="19001" y="36232"/>
                    <a:pt x="22811" y="42338"/>
                  </a:cubicBezTo>
                  <a:cubicBezTo>
                    <a:pt x="23763" y="43957"/>
                    <a:pt x="18715" y="47767"/>
                    <a:pt x="16620" y="44624"/>
                  </a:cubicBezTo>
                  <a:cubicBezTo>
                    <a:pt x="1666" y="29860"/>
                    <a:pt x="28240" y="23669"/>
                    <a:pt x="7095" y="16049"/>
                  </a:cubicBezTo>
                  <a:cubicBezTo>
                    <a:pt x="5190" y="11762"/>
                    <a:pt x="5666" y="8714"/>
                    <a:pt x="11096" y="8143"/>
                  </a:cubicBezTo>
                  <a:cubicBezTo>
                    <a:pt x="9571" y="-4525"/>
                    <a:pt x="1571" y="-1382"/>
                    <a:pt x="-1097" y="8143"/>
                  </a:cubicBezTo>
                  <a:lnTo>
                    <a:pt x="-1097" y="8143"/>
                  </a:lnTo>
                  <a:cubicBezTo>
                    <a:pt x="3000" y="32098"/>
                    <a:pt x="8428" y="55787"/>
                    <a:pt x="15286" y="79104"/>
                  </a:cubicBezTo>
                  <a:lnTo>
                    <a:pt x="34336" y="65579"/>
                  </a:lnTo>
                  <a:cubicBezTo>
                    <a:pt x="33765" y="72437"/>
                    <a:pt x="31955" y="78723"/>
                    <a:pt x="39385" y="82914"/>
                  </a:cubicBezTo>
                  <a:close/>
                  <a:moveTo>
                    <a:pt x="20907" y="66150"/>
                  </a:moveTo>
                  <a:cubicBezTo>
                    <a:pt x="16715" y="63864"/>
                    <a:pt x="15953" y="60054"/>
                    <a:pt x="16524" y="54911"/>
                  </a:cubicBezTo>
                  <a:cubicBezTo>
                    <a:pt x="22050" y="55577"/>
                    <a:pt x="27574" y="65388"/>
                    <a:pt x="20811" y="661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5623178" y="230914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5610654" y="2201227"/>
              <a:ext cx="40715" cy="131825"/>
            </a:xfrm>
            <a:custGeom>
              <a:avLst/>
              <a:gdLst/>
              <a:ahLst/>
              <a:cxnLst/>
              <a:rect l="l" t="t" r="r" b="b"/>
              <a:pathLst>
                <a:path w="40715" h="131825" extrusionOk="0">
                  <a:moveTo>
                    <a:pt x="12000" y="118746"/>
                  </a:moveTo>
                  <a:cubicBezTo>
                    <a:pt x="17238" y="117356"/>
                    <a:pt x="21430" y="113517"/>
                    <a:pt x="23239" y="108459"/>
                  </a:cubicBezTo>
                  <a:cubicBezTo>
                    <a:pt x="27906" y="113222"/>
                    <a:pt x="22477" y="121413"/>
                    <a:pt x="30955" y="122080"/>
                  </a:cubicBezTo>
                  <a:cubicBezTo>
                    <a:pt x="31240" y="122375"/>
                    <a:pt x="31526" y="122690"/>
                    <a:pt x="31812" y="123033"/>
                  </a:cubicBezTo>
                  <a:cubicBezTo>
                    <a:pt x="37812" y="101316"/>
                    <a:pt x="31812" y="75979"/>
                    <a:pt x="32573" y="53214"/>
                  </a:cubicBezTo>
                  <a:cubicBezTo>
                    <a:pt x="28383" y="50452"/>
                    <a:pt x="29526" y="47880"/>
                    <a:pt x="32573" y="45404"/>
                  </a:cubicBezTo>
                  <a:cubicBezTo>
                    <a:pt x="34479" y="38165"/>
                    <a:pt x="38955" y="27973"/>
                    <a:pt x="31240" y="22258"/>
                  </a:cubicBezTo>
                  <a:cubicBezTo>
                    <a:pt x="31907" y="22649"/>
                    <a:pt x="32764" y="22649"/>
                    <a:pt x="33431" y="22258"/>
                  </a:cubicBezTo>
                  <a:cubicBezTo>
                    <a:pt x="38860" y="16352"/>
                    <a:pt x="40860" y="8104"/>
                    <a:pt x="38860" y="351"/>
                  </a:cubicBezTo>
                  <a:lnTo>
                    <a:pt x="37145" y="-221"/>
                  </a:lnTo>
                  <a:cubicBezTo>
                    <a:pt x="32383" y="2065"/>
                    <a:pt x="27620" y="4922"/>
                    <a:pt x="22096" y="2255"/>
                  </a:cubicBezTo>
                  <a:cubicBezTo>
                    <a:pt x="19238" y="922"/>
                    <a:pt x="17906" y="2255"/>
                    <a:pt x="17143" y="5113"/>
                  </a:cubicBezTo>
                  <a:cubicBezTo>
                    <a:pt x="13905" y="12200"/>
                    <a:pt x="9237" y="18534"/>
                    <a:pt x="3427" y="23687"/>
                  </a:cubicBezTo>
                  <a:cubicBezTo>
                    <a:pt x="5237" y="34164"/>
                    <a:pt x="-288" y="43689"/>
                    <a:pt x="-574" y="53976"/>
                  </a:cubicBezTo>
                  <a:cubicBezTo>
                    <a:pt x="11047" y="55881"/>
                    <a:pt x="-3621" y="72455"/>
                    <a:pt x="10476" y="73788"/>
                  </a:cubicBezTo>
                  <a:cubicBezTo>
                    <a:pt x="17906" y="73788"/>
                    <a:pt x="18286" y="84837"/>
                    <a:pt x="12476" y="87885"/>
                  </a:cubicBezTo>
                  <a:cubicBezTo>
                    <a:pt x="6666" y="90933"/>
                    <a:pt x="5427" y="80646"/>
                    <a:pt x="-669" y="79599"/>
                  </a:cubicBezTo>
                  <a:cubicBezTo>
                    <a:pt x="-1621" y="90295"/>
                    <a:pt x="-955" y="101068"/>
                    <a:pt x="1046" y="111602"/>
                  </a:cubicBezTo>
                  <a:lnTo>
                    <a:pt x="1046" y="111602"/>
                  </a:lnTo>
                  <a:cubicBezTo>
                    <a:pt x="2189" y="101601"/>
                    <a:pt x="2284" y="101411"/>
                    <a:pt x="10571" y="107316"/>
                  </a:cubicBezTo>
                  <a:lnTo>
                    <a:pt x="10571" y="107316"/>
                  </a:lnTo>
                  <a:cubicBezTo>
                    <a:pt x="10571" y="101030"/>
                    <a:pt x="9808" y="94458"/>
                    <a:pt x="18476" y="91695"/>
                  </a:cubicBezTo>
                  <a:cubicBezTo>
                    <a:pt x="20191" y="98229"/>
                    <a:pt x="16763" y="105011"/>
                    <a:pt x="10571" y="107602"/>
                  </a:cubicBezTo>
                  <a:lnTo>
                    <a:pt x="10571" y="107602"/>
                  </a:lnTo>
                  <a:lnTo>
                    <a:pt x="10571" y="107602"/>
                  </a:lnTo>
                  <a:cubicBezTo>
                    <a:pt x="8761" y="111984"/>
                    <a:pt x="6379" y="115412"/>
                    <a:pt x="1046" y="113508"/>
                  </a:cubicBezTo>
                  <a:cubicBezTo>
                    <a:pt x="283" y="119585"/>
                    <a:pt x="760" y="125766"/>
                    <a:pt x="2665" y="131605"/>
                  </a:cubicBezTo>
                  <a:lnTo>
                    <a:pt x="2665" y="131605"/>
                  </a:lnTo>
                  <a:cubicBezTo>
                    <a:pt x="1522" y="125718"/>
                    <a:pt x="5332" y="120013"/>
                    <a:pt x="11237" y="118870"/>
                  </a:cubicBezTo>
                  <a:cubicBezTo>
                    <a:pt x="11523" y="118822"/>
                    <a:pt x="11714" y="118775"/>
                    <a:pt x="12000" y="118746"/>
                  </a:cubicBezTo>
                  <a:close/>
                  <a:moveTo>
                    <a:pt x="16286" y="21877"/>
                  </a:moveTo>
                  <a:cubicBezTo>
                    <a:pt x="18286" y="15305"/>
                    <a:pt x="32764" y="13209"/>
                    <a:pt x="31050" y="21877"/>
                  </a:cubicBezTo>
                  <a:lnTo>
                    <a:pt x="31050" y="21877"/>
                  </a:lnTo>
                  <a:cubicBezTo>
                    <a:pt x="25334" y="18448"/>
                    <a:pt x="16667" y="34831"/>
                    <a:pt x="16286" y="21877"/>
                  </a:cubicBezTo>
                  <a:close/>
                  <a:moveTo>
                    <a:pt x="18476" y="58834"/>
                  </a:moveTo>
                  <a:cubicBezTo>
                    <a:pt x="16763" y="49880"/>
                    <a:pt x="20287" y="35688"/>
                    <a:pt x="29144" y="46261"/>
                  </a:cubicBezTo>
                  <a:lnTo>
                    <a:pt x="29144" y="521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5609649" y="2611945"/>
              <a:ext cx="115356" cy="37337"/>
            </a:xfrm>
            <a:custGeom>
              <a:avLst/>
              <a:gdLst/>
              <a:ahLst/>
              <a:cxnLst/>
              <a:rect l="l" t="t" r="r" b="b"/>
              <a:pathLst>
                <a:path w="115356" h="37337" extrusionOk="0">
                  <a:moveTo>
                    <a:pt x="108159" y="9304"/>
                  </a:moveTo>
                  <a:cubicBezTo>
                    <a:pt x="105397" y="6609"/>
                    <a:pt x="103206" y="3361"/>
                    <a:pt x="101777" y="-221"/>
                  </a:cubicBezTo>
                  <a:cubicBezTo>
                    <a:pt x="90157" y="11304"/>
                    <a:pt x="63677" y="-221"/>
                    <a:pt x="63677" y="18829"/>
                  </a:cubicBezTo>
                  <a:cubicBezTo>
                    <a:pt x="57581" y="3113"/>
                    <a:pt x="39103" y="14352"/>
                    <a:pt x="26243" y="11876"/>
                  </a:cubicBezTo>
                  <a:cubicBezTo>
                    <a:pt x="21291" y="16543"/>
                    <a:pt x="16718" y="37117"/>
                    <a:pt x="6241" y="28259"/>
                  </a:cubicBezTo>
                  <a:cubicBezTo>
                    <a:pt x="908" y="16067"/>
                    <a:pt x="-4998" y="31878"/>
                    <a:pt x="2335" y="37117"/>
                  </a:cubicBezTo>
                  <a:lnTo>
                    <a:pt x="62153" y="37117"/>
                  </a:lnTo>
                  <a:cubicBezTo>
                    <a:pt x="62153" y="27592"/>
                    <a:pt x="81775" y="20258"/>
                    <a:pt x="82346" y="33212"/>
                  </a:cubicBezTo>
                  <a:lnTo>
                    <a:pt x="82346" y="33212"/>
                  </a:lnTo>
                  <a:cubicBezTo>
                    <a:pt x="93300" y="31564"/>
                    <a:pt x="103968" y="28354"/>
                    <a:pt x="113969" y="23687"/>
                  </a:cubicBezTo>
                  <a:cubicBezTo>
                    <a:pt x="115112" y="18162"/>
                    <a:pt x="112826" y="12476"/>
                    <a:pt x="108159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5231701" y="1979199"/>
              <a:ext cx="81724" cy="123348"/>
            </a:xfrm>
            <a:custGeom>
              <a:avLst/>
              <a:gdLst/>
              <a:ahLst/>
              <a:cxnLst/>
              <a:rect l="l" t="t" r="r" b="b"/>
              <a:pathLst>
                <a:path w="81724" h="123348" extrusionOk="0">
                  <a:moveTo>
                    <a:pt x="9381" y="104840"/>
                  </a:moveTo>
                  <a:cubicBezTo>
                    <a:pt x="20049" y="98934"/>
                    <a:pt x="9953" y="120270"/>
                    <a:pt x="18906" y="123128"/>
                  </a:cubicBezTo>
                  <a:cubicBezTo>
                    <a:pt x="20810" y="110650"/>
                    <a:pt x="20144" y="97887"/>
                    <a:pt x="28431" y="87123"/>
                  </a:cubicBezTo>
                  <a:cubicBezTo>
                    <a:pt x="31859" y="81218"/>
                    <a:pt x="29192" y="71502"/>
                    <a:pt x="33288" y="68740"/>
                  </a:cubicBezTo>
                  <a:cubicBezTo>
                    <a:pt x="38146" y="64530"/>
                    <a:pt x="41957" y="59329"/>
                    <a:pt x="44623" y="53500"/>
                  </a:cubicBezTo>
                  <a:cubicBezTo>
                    <a:pt x="38622" y="50071"/>
                    <a:pt x="41957" y="46166"/>
                    <a:pt x="43100" y="41784"/>
                  </a:cubicBezTo>
                  <a:cubicBezTo>
                    <a:pt x="47576" y="43785"/>
                    <a:pt x="46338" y="47118"/>
                    <a:pt x="47004" y="49785"/>
                  </a:cubicBezTo>
                  <a:cubicBezTo>
                    <a:pt x="56910" y="37851"/>
                    <a:pt x="68150" y="27163"/>
                    <a:pt x="80627" y="17972"/>
                  </a:cubicBezTo>
                  <a:cubicBezTo>
                    <a:pt x="72436" y="14543"/>
                    <a:pt x="73674" y="3875"/>
                    <a:pt x="66435" y="-221"/>
                  </a:cubicBezTo>
                  <a:lnTo>
                    <a:pt x="66435" y="-221"/>
                  </a:lnTo>
                  <a:cubicBezTo>
                    <a:pt x="54624" y="7018"/>
                    <a:pt x="31764" y="17210"/>
                    <a:pt x="37860" y="34260"/>
                  </a:cubicBezTo>
                  <a:cubicBezTo>
                    <a:pt x="39860" y="37851"/>
                    <a:pt x="39289" y="42299"/>
                    <a:pt x="36527" y="45309"/>
                  </a:cubicBezTo>
                  <a:cubicBezTo>
                    <a:pt x="34336" y="41594"/>
                    <a:pt x="33859" y="30450"/>
                    <a:pt x="28526" y="35212"/>
                  </a:cubicBezTo>
                  <a:cubicBezTo>
                    <a:pt x="38051" y="40832"/>
                    <a:pt x="31384" y="75503"/>
                    <a:pt x="21096" y="62835"/>
                  </a:cubicBezTo>
                  <a:cubicBezTo>
                    <a:pt x="19667" y="59758"/>
                    <a:pt x="16143" y="58263"/>
                    <a:pt x="13000" y="59406"/>
                  </a:cubicBezTo>
                  <a:cubicBezTo>
                    <a:pt x="8619" y="72645"/>
                    <a:pt x="-2240" y="81599"/>
                    <a:pt x="13000" y="89981"/>
                  </a:cubicBezTo>
                  <a:cubicBezTo>
                    <a:pt x="5952" y="90743"/>
                    <a:pt x="-240" y="92648"/>
                    <a:pt x="-1097" y="101220"/>
                  </a:cubicBezTo>
                  <a:lnTo>
                    <a:pt x="-1097" y="101220"/>
                  </a:lnTo>
                  <a:cubicBezTo>
                    <a:pt x="903" y="105411"/>
                    <a:pt x="2332" y="111031"/>
                    <a:pt x="9381" y="1048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6686931" y="4688109"/>
              <a:ext cx="137439" cy="47775"/>
            </a:xfrm>
            <a:custGeom>
              <a:avLst/>
              <a:gdLst/>
              <a:ahLst/>
              <a:cxnLst/>
              <a:rect l="l" t="t" r="r" b="b"/>
              <a:pathLst>
                <a:path w="137439" h="47775" extrusionOk="0">
                  <a:moveTo>
                    <a:pt x="118060" y="19496"/>
                  </a:moveTo>
                  <a:cubicBezTo>
                    <a:pt x="120823" y="15590"/>
                    <a:pt x="125204" y="17877"/>
                    <a:pt x="128729" y="16924"/>
                  </a:cubicBezTo>
                  <a:cubicBezTo>
                    <a:pt x="132253" y="15972"/>
                    <a:pt x="133777" y="23496"/>
                    <a:pt x="135873" y="16162"/>
                  </a:cubicBezTo>
                  <a:cubicBezTo>
                    <a:pt x="137968" y="8828"/>
                    <a:pt x="132634" y="8542"/>
                    <a:pt x="128157" y="7494"/>
                  </a:cubicBezTo>
                  <a:cubicBezTo>
                    <a:pt x="118346" y="10352"/>
                    <a:pt x="108346" y="12457"/>
                    <a:pt x="98153" y="13781"/>
                  </a:cubicBezTo>
                  <a:cubicBezTo>
                    <a:pt x="99010" y="21877"/>
                    <a:pt x="92438" y="27687"/>
                    <a:pt x="91486" y="35212"/>
                  </a:cubicBezTo>
                  <a:cubicBezTo>
                    <a:pt x="91391" y="36412"/>
                    <a:pt x="90248" y="37279"/>
                    <a:pt x="89105" y="37145"/>
                  </a:cubicBezTo>
                  <a:cubicBezTo>
                    <a:pt x="88914" y="37127"/>
                    <a:pt x="88723" y="37088"/>
                    <a:pt x="88533" y="37022"/>
                  </a:cubicBezTo>
                  <a:cubicBezTo>
                    <a:pt x="85676" y="34069"/>
                    <a:pt x="68054" y="13876"/>
                    <a:pt x="82627" y="15305"/>
                  </a:cubicBezTo>
                  <a:lnTo>
                    <a:pt x="82627" y="15305"/>
                  </a:lnTo>
                  <a:cubicBezTo>
                    <a:pt x="77389" y="13381"/>
                    <a:pt x="71769" y="12847"/>
                    <a:pt x="66340" y="13781"/>
                  </a:cubicBezTo>
                  <a:cubicBezTo>
                    <a:pt x="68054" y="27497"/>
                    <a:pt x="59387" y="16257"/>
                    <a:pt x="54910" y="24163"/>
                  </a:cubicBezTo>
                  <a:cubicBezTo>
                    <a:pt x="45385" y="42737"/>
                    <a:pt x="36431" y="26735"/>
                    <a:pt x="24811" y="19401"/>
                  </a:cubicBezTo>
                  <a:lnTo>
                    <a:pt x="24811" y="19401"/>
                  </a:lnTo>
                  <a:cubicBezTo>
                    <a:pt x="18810" y="27020"/>
                    <a:pt x="13857" y="27211"/>
                    <a:pt x="14714" y="16352"/>
                  </a:cubicBezTo>
                  <a:cubicBezTo>
                    <a:pt x="13666" y="8828"/>
                    <a:pt x="2523" y="8733"/>
                    <a:pt x="5189" y="-221"/>
                  </a:cubicBezTo>
                  <a:cubicBezTo>
                    <a:pt x="236" y="1017"/>
                    <a:pt x="1094" y="6161"/>
                    <a:pt x="-1097" y="9304"/>
                  </a:cubicBezTo>
                  <a:lnTo>
                    <a:pt x="-1097" y="11399"/>
                  </a:lnTo>
                  <a:cubicBezTo>
                    <a:pt x="13191" y="12447"/>
                    <a:pt x="15000" y="28640"/>
                    <a:pt x="713" y="31592"/>
                  </a:cubicBezTo>
                  <a:lnTo>
                    <a:pt x="713" y="31592"/>
                  </a:lnTo>
                  <a:cubicBezTo>
                    <a:pt x="22716" y="35022"/>
                    <a:pt x="55100" y="55977"/>
                    <a:pt x="73770" y="39784"/>
                  </a:cubicBezTo>
                  <a:cubicBezTo>
                    <a:pt x="72722" y="53119"/>
                    <a:pt x="88437" y="44927"/>
                    <a:pt x="95963" y="46356"/>
                  </a:cubicBezTo>
                  <a:cubicBezTo>
                    <a:pt x="107583" y="46356"/>
                    <a:pt x="111393" y="42261"/>
                    <a:pt x="110059" y="30831"/>
                  </a:cubicBezTo>
                  <a:cubicBezTo>
                    <a:pt x="110059" y="26449"/>
                    <a:pt x="110727" y="26163"/>
                    <a:pt x="114156" y="27497"/>
                  </a:cubicBezTo>
                  <a:lnTo>
                    <a:pt x="114156" y="27497"/>
                  </a:lnTo>
                  <a:cubicBezTo>
                    <a:pt x="114346" y="24354"/>
                    <a:pt x="109964" y="18829"/>
                    <a:pt x="118060" y="19496"/>
                  </a:cubicBezTo>
                  <a:close/>
                  <a:moveTo>
                    <a:pt x="80627" y="39308"/>
                  </a:moveTo>
                  <a:cubicBezTo>
                    <a:pt x="75865" y="39308"/>
                    <a:pt x="64245" y="30355"/>
                    <a:pt x="72150" y="27211"/>
                  </a:cubicBezTo>
                  <a:cubicBezTo>
                    <a:pt x="77389" y="28878"/>
                    <a:pt x="80818" y="33831"/>
                    <a:pt x="80627" y="39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6376997" y="3282076"/>
              <a:ext cx="93049" cy="95088"/>
            </a:xfrm>
            <a:custGeom>
              <a:avLst/>
              <a:gdLst/>
              <a:ahLst/>
              <a:cxnLst/>
              <a:rect l="l" t="t" r="r" b="b"/>
              <a:pathLst>
                <a:path w="93049" h="95088" extrusionOk="0">
                  <a:moveTo>
                    <a:pt x="87856" y="92981"/>
                  </a:moveTo>
                  <a:cubicBezTo>
                    <a:pt x="83284" y="83799"/>
                    <a:pt x="84904" y="72722"/>
                    <a:pt x="91952" y="65264"/>
                  </a:cubicBezTo>
                  <a:lnTo>
                    <a:pt x="91952" y="65264"/>
                  </a:lnTo>
                  <a:lnTo>
                    <a:pt x="58043" y="33355"/>
                  </a:lnTo>
                  <a:cubicBezTo>
                    <a:pt x="53090" y="32402"/>
                    <a:pt x="48518" y="40879"/>
                    <a:pt x="45375" y="35641"/>
                  </a:cubicBezTo>
                  <a:cubicBezTo>
                    <a:pt x="42231" y="30402"/>
                    <a:pt x="45375" y="28116"/>
                    <a:pt x="50328" y="27259"/>
                  </a:cubicBezTo>
                  <a:lnTo>
                    <a:pt x="50328" y="27259"/>
                  </a:lnTo>
                  <a:cubicBezTo>
                    <a:pt x="39945" y="20782"/>
                    <a:pt x="15657" y="-10841"/>
                    <a:pt x="8418" y="3446"/>
                  </a:cubicBezTo>
                  <a:lnTo>
                    <a:pt x="8418" y="3446"/>
                  </a:lnTo>
                  <a:cubicBezTo>
                    <a:pt x="7370" y="9352"/>
                    <a:pt x="17943" y="9257"/>
                    <a:pt x="16323" y="13924"/>
                  </a:cubicBezTo>
                  <a:cubicBezTo>
                    <a:pt x="13656" y="20210"/>
                    <a:pt x="8799" y="12209"/>
                    <a:pt x="4608" y="13448"/>
                  </a:cubicBezTo>
                  <a:cubicBezTo>
                    <a:pt x="-1964" y="15353"/>
                    <a:pt x="-2155" y="22020"/>
                    <a:pt x="513" y="27259"/>
                  </a:cubicBezTo>
                  <a:cubicBezTo>
                    <a:pt x="6323" y="32955"/>
                    <a:pt x="13085" y="37679"/>
                    <a:pt x="20420" y="41261"/>
                  </a:cubicBezTo>
                  <a:cubicBezTo>
                    <a:pt x="25562" y="37736"/>
                    <a:pt x="20420" y="31736"/>
                    <a:pt x="24515" y="27259"/>
                  </a:cubicBezTo>
                  <a:cubicBezTo>
                    <a:pt x="12324" y="17"/>
                    <a:pt x="59186" y="49928"/>
                    <a:pt x="34040" y="53357"/>
                  </a:cubicBezTo>
                  <a:lnTo>
                    <a:pt x="34040" y="53357"/>
                  </a:lnTo>
                  <a:cubicBezTo>
                    <a:pt x="37945" y="57948"/>
                    <a:pt x="42517" y="61987"/>
                    <a:pt x="47566" y="65359"/>
                  </a:cubicBezTo>
                  <a:cubicBezTo>
                    <a:pt x="36516" y="41070"/>
                    <a:pt x="72902" y="39832"/>
                    <a:pt x="58995" y="52881"/>
                  </a:cubicBezTo>
                  <a:cubicBezTo>
                    <a:pt x="56519" y="53929"/>
                    <a:pt x="54709" y="55262"/>
                    <a:pt x="56043" y="58120"/>
                  </a:cubicBezTo>
                  <a:cubicBezTo>
                    <a:pt x="58234" y="62692"/>
                    <a:pt x="54423" y="64597"/>
                    <a:pt x="52137" y="67645"/>
                  </a:cubicBezTo>
                  <a:lnTo>
                    <a:pt x="52137" y="67645"/>
                  </a:lnTo>
                  <a:cubicBezTo>
                    <a:pt x="57377" y="70217"/>
                    <a:pt x="56614" y="78884"/>
                    <a:pt x="63948" y="79456"/>
                  </a:cubicBezTo>
                  <a:lnTo>
                    <a:pt x="65568" y="64120"/>
                  </a:lnTo>
                  <a:cubicBezTo>
                    <a:pt x="75093" y="84314"/>
                    <a:pt x="71569" y="59834"/>
                    <a:pt x="78617" y="65168"/>
                  </a:cubicBezTo>
                  <a:cubicBezTo>
                    <a:pt x="80426" y="70874"/>
                    <a:pt x="79665" y="77084"/>
                    <a:pt x="76617" y="82218"/>
                  </a:cubicBezTo>
                  <a:cubicBezTo>
                    <a:pt x="73855" y="87076"/>
                    <a:pt x="69092" y="78027"/>
                    <a:pt x="63948" y="79551"/>
                  </a:cubicBezTo>
                  <a:lnTo>
                    <a:pt x="63948" y="79551"/>
                  </a:lnTo>
                  <a:cubicBezTo>
                    <a:pt x="68140" y="87076"/>
                    <a:pt x="78331" y="99649"/>
                    <a:pt x="87856" y="929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6470046" y="3347466"/>
              <a:ext cx="9525" cy="190"/>
            </a:xfrm>
            <a:custGeom>
              <a:avLst/>
              <a:gdLst/>
              <a:ahLst/>
              <a:cxnLst/>
              <a:rect l="l" t="t" r="r" b="b"/>
              <a:pathLst>
                <a:path w="9525" h="190" extrusionOk="0">
                  <a:moveTo>
                    <a:pt x="0" y="191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5621179" y="2123667"/>
              <a:ext cx="119347" cy="71845"/>
            </a:xfrm>
            <a:custGeom>
              <a:avLst/>
              <a:gdLst/>
              <a:ahLst/>
              <a:cxnLst/>
              <a:rect l="l" t="t" r="r" b="b"/>
              <a:pathLst>
                <a:path w="119347" h="71845" extrusionOk="0">
                  <a:moveTo>
                    <a:pt x="9762" y="56480"/>
                  </a:moveTo>
                  <a:cubicBezTo>
                    <a:pt x="23191" y="74672"/>
                    <a:pt x="15763" y="40763"/>
                    <a:pt x="25288" y="54289"/>
                  </a:cubicBezTo>
                  <a:cubicBezTo>
                    <a:pt x="25859" y="56194"/>
                    <a:pt x="27954" y="57251"/>
                    <a:pt x="29860" y="56651"/>
                  </a:cubicBezTo>
                  <a:cubicBezTo>
                    <a:pt x="29860" y="56632"/>
                    <a:pt x="29955" y="56603"/>
                    <a:pt x="30050" y="56575"/>
                  </a:cubicBezTo>
                  <a:cubicBezTo>
                    <a:pt x="36813" y="54289"/>
                    <a:pt x="26811" y="44954"/>
                    <a:pt x="34431" y="43716"/>
                  </a:cubicBezTo>
                  <a:cubicBezTo>
                    <a:pt x="42051" y="42478"/>
                    <a:pt x="40242" y="50955"/>
                    <a:pt x="40337" y="55432"/>
                  </a:cubicBezTo>
                  <a:cubicBezTo>
                    <a:pt x="56149" y="45145"/>
                    <a:pt x="77389" y="40001"/>
                    <a:pt x="91963" y="29714"/>
                  </a:cubicBezTo>
                  <a:lnTo>
                    <a:pt x="90343" y="28666"/>
                  </a:lnTo>
                  <a:cubicBezTo>
                    <a:pt x="79580" y="26285"/>
                    <a:pt x="89296" y="13522"/>
                    <a:pt x="81961" y="5711"/>
                  </a:cubicBezTo>
                  <a:cubicBezTo>
                    <a:pt x="89866" y="5235"/>
                    <a:pt x="104440" y="19999"/>
                    <a:pt x="101677" y="4759"/>
                  </a:cubicBezTo>
                  <a:cubicBezTo>
                    <a:pt x="101677" y="2187"/>
                    <a:pt x="103106" y="568"/>
                    <a:pt x="105106" y="1806"/>
                  </a:cubicBezTo>
                  <a:cubicBezTo>
                    <a:pt x="110059" y="4568"/>
                    <a:pt x="113965" y="1806"/>
                    <a:pt x="118251" y="377"/>
                  </a:cubicBezTo>
                  <a:lnTo>
                    <a:pt x="118251" y="377"/>
                  </a:lnTo>
                  <a:cubicBezTo>
                    <a:pt x="96535" y="-1680"/>
                    <a:pt x="74531" y="1587"/>
                    <a:pt x="54338" y="9902"/>
                  </a:cubicBezTo>
                  <a:cubicBezTo>
                    <a:pt x="67006" y="31905"/>
                    <a:pt x="55672" y="37048"/>
                    <a:pt x="46528" y="13998"/>
                  </a:cubicBezTo>
                  <a:cubicBezTo>
                    <a:pt x="22430" y="24533"/>
                    <a:pt x="4713" y="45935"/>
                    <a:pt x="-1097" y="71624"/>
                  </a:cubicBezTo>
                  <a:cubicBezTo>
                    <a:pt x="3761" y="71624"/>
                    <a:pt x="3761" y="71624"/>
                    <a:pt x="9762" y="564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6597396" y="3792354"/>
              <a:ext cx="55530" cy="142041"/>
            </a:xfrm>
            <a:custGeom>
              <a:avLst/>
              <a:gdLst/>
              <a:ahLst/>
              <a:cxnLst/>
              <a:rect l="l" t="t" r="r" b="b"/>
              <a:pathLst>
                <a:path w="55530" h="142041" extrusionOk="0">
                  <a:moveTo>
                    <a:pt x="4904" y="137630"/>
                  </a:moveTo>
                  <a:lnTo>
                    <a:pt x="4904" y="141821"/>
                  </a:lnTo>
                  <a:cubicBezTo>
                    <a:pt x="14429" y="141821"/>
                    <a:pt x="27574" y="125628"/>
                    <a:pt x="12239" y="124485"/>
                  </a:cubicBezTo>
                  <a:cubicBezTo>
                    <a:pt x="10905" y="124542"/>
                    <a:pt x="9857" y="123514"/>
                    <a:pt x="9762" y="122199"/>
                  </a:cubicBezTo>
                  <a:cubicBezTo>
                    <a:pt x="9762" y="122142"/>
                    <a:pt x="9762" y="122075"/>
                    <a:pt x="9762" y="122009"/>
                  </a:cubicBezTo>
                  <a:cubicBezTo>
                    <a:pt x="14048" y="115151"/>
                    <a:pt x="28812" y="123247"/>
                    <a:pt x="19953" y="106864"/>
                  </a:cubicBezTo>
                  <a:cubicBezTo>
                    <a:pt x="26335" y="106807"/>
                    <a:pt x="32527" y="109388"/>
                    <a:pt x="37003" y="114008"/>
                  </a:cubicBezTo>
                  <a:cubicBezTo>
                    <a:pt x="57767" y="78765"/>
                    <a:pt x="17953" y="68954"/>
                    <a:pt x="42527" y="44094"/>
                  </a:cubicBezTo>
                  <a:cubicBezTo>
                    <a:pt x="33002" y="35712"/>
                    <a:pt x="35384" y="13519"/>
                    <a:pt x="50623" y="22282"/>
                  </a:cubicBezTo>
                  <a:cubicBezTo>
                    <a:pt x="51196" y="20443"/>
                    <a:pt x="52625" y="18996"/>
                    <a:pt x="54434" y="18377"/>
                  </a:cubicBezTo>
                  <a:lnTo>
                    <a:pt x="54434" y="16281"/>
                  </a:lnTo>
                  <a:cubicBezTo>
                    <a:pt x="49576" y="15233"/>
                    <a:pt x="37384" y="-12294"/>
                    <a:pt x="37479" y="6089"/>
                  </a:cubicBezTo>
                  <a:cubicBezTo>
                    <a:pt x="38908" y="10090"/>
                    <a:pt x="40432" y="14376"/>
                    <a:pt x="34527" y="15614"/>
                  </a:cubicBezTo>
                  <a:cubicBezTo>
                    <a:pt x="15477" y="19615"/>
                    <a:pt x="35193" y="33331"/>
                    <a:pt x="30431" y="43713"/>
                  </a:cubicBezTo>
                  <a:cubicBezTo>
                    <a:pt x="17667" y="32569"/>
                    <a:pt x="24145" y="15138"/>
                    <a:pt x="22907" y="946"/>
                  </a:cubicBezTo>
                  <a:cubicBezTo>
                    <a:pt x="18906" y="18758"/>
                    <a:pt x="22048" y="36950"/>
                    <a:pt x="19096" y="54857"/>
                  </a:cubicBezTo>
                  <a:cubicBezTo>
                    <a:pt x="33384" y="60668"/>
                    <a:pt x="19096" y="72764"/>
                    <a:pt x="24050" y="81718"/>
                  </a:cubicBezTo>
                  <a:cubicBezTo>
                    <a:pt x="29288" y="87052"/>
                    <a:pt x="27002" y="93243"/>
                    <a:pt x="27954" y="99911"/>
                  </a:cubicBezTo>
                  <a:cubicBezTo>
                    <a:pt x="6333" y="99911"/>
                    <a:pt x="31193" y="79908"/>
                    <a:pt x="12619" y="86290"/>
                  </a:cubicBezTo>
                  <a:lnTo>
                    <a:pt x="12619" y="86290"/>
                  </a:lnTo>
                  <a:cubicBezTo>
                    <a:pt x="7285" y="100682"/>
                    <a:pt x="2714" y="115332"/>
                    <a:pt x="-1097" y="130200"/>
                  </a:cubicBezTo>
                  <a:cubicBezTo>
                    <a:pt x="7666" y="127247"/>
                    <a:pt x="6904" y="132296"/>
                    <a:pt x="4904" y="137630"/>
                  </a:cubicBezTo>
                  <a:close/>
                  <a:moveTo>
                    <a:pt x="27669" y="73622"/>
                  </a:moveTo>
                  <a:cubicBezTo>
                    <a:pt x="28240" y="66859"/>
                    <a:pt x="29002" y="60191"/>
                    <a:pt x="29669" y="53524"/>
                  </a:cubicBezTo>
                  <a:cubicBezTo>
                    <a:pt x="34813" y="57810"/>
                    <a:pt x="33193" y="88004"/>
                    <a:pt x="27669" y="736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6809898" y="4579715"/>
              <a:ext cx="77405" cy="80200"/>
            </a:xfrm>
            <a:custGeom>
              <a:avLst/>
              <a:gdLst/>
              <a:ahLst/>
              <a:cxnLst/>
              <a:rect l="l" t="t" r="r" b="b"/>
              <a:pathLst>
                <a:path w="77405" h="80200" extrusionOk="0">
                  <a:moveTo>
                    <a:pt x="72913" y="79979"/>
                  </a:moveTo>
                  <a:cubicBezTo>
                    <a:pt x="79295" y="77122"/>
                    <a:pt x="75294" y="75503"/>
                    <a:pt x="72151" y="73979"/>
                  </a:cubicBezTo>
                  <a:cubicBezTo>
                    <a:pt x="69007" y="72455"/>
                    <a:pt x="65674" y="69216"/>
                    <a:pt x="69007" y="66645"/>
                  </a:cubicBezTo>
                  <a:cubicBezTo>
                    <a:pt x="79771" y="52995"/>
                    <a:pt x="77389" y="33231"/>
                    <a:pt x="63674" y="22506"/>
                  </a:cubicBezTo>
                  <a:cubicBezTo>
                    <a:pt x="61959" y="21153"/>
                    <a:pt x="60150" y="19982"/>
                    <a:pt x="58150" y="19019"/>
                  </a:cubicBezTo>
                  <a:cubicBezTo>
                    <a:pt x="57101" y="19420"/>
                    <a:pt x="56053" y="19610"/>
                    <a:pt x="54910" y="19591"/>
                  </a:cubicBezTo>
                  <a:lnTo>
                    <a:pt x="57101" y="21972"/>
                  </a:lnTo>
                  <a:cubicBezTo>
                    <a:pt x="34431" y="37593"/>
                    <a:pt x="49862" y="19972"/>
                    <a:pt x="42813" y="6637"/>
                  </a:cubicBezTo>
                  <a:lnTo>
                    <a:pt x="48814" y="13114"/>
                  </a:lnTo>
                  <a:cubicBezTo>
                    <a:pt x="49577" y="7142"/>
                    <a:pt x="45957" y="1503"/>
                    <a:pt x="40147" y="-221"/>
                  </a:cubicBezTo>
                  <a:cubicBezTo>
                    <a:pt x="39861" y="684"/>
                    <a:pt x="39480" y="1551"/>
                    <a:pt x="39004" y="2351"/>
                  </a:cubicBezTo>
                  <a:cubicBezTo>
                    <a:pt x="28146" y="4351"/>
                    <a:pt x="17478" y="10257"/>
                    <a:pt x="6238" y="3684"/>
                  </a:cubicBezTo>
                  <a:cubicBezTo>
                    <a:pt x="3857" y="2436"/>
                    <a:pt x="1000" y="2741"/>
                    <a:pt x="-1097" y="4446"/>
                  </a:cubicBezTo>
                  <a:lnTo>
                    <a:pt x="-1097" y="4446"/>
                  </a:lnTo>
                  <a:cubicBezTo>
                    <a:pt x="13000" y="23944"/>
                    <a:pt x="28431" y="42403"/>
                    <a:pt x="45195" y="59691"/>
                  </a:cubicBezTo>
                  <a:cubicBezTo>
                    <a:pt x="50339" y="52662"/>
                    <a:pt x="52911" y="44089"/>
                    <a:pt x="52434" y="35402"/>
                  </a:cubicBezTo>
                  <a:cubicBezTo>
                    <a:pt x="66436" y="43118"/>
                    <a:pt x="71484" y="44927"/>
                    <a:pt x="60816" y="62072"/>
                  </a:cubicBezTo>
                  <a:lnTo>
                    <a:pt x="60816" y="62072"/>
                  </a:lnTo>
                  <a:cubicBezTo>
                    <a:pt x="63197" y="66378"/>
                    <a:pt x="63197" y="71579"/>
                    <a:pt x="60816" y="75884"/>
                  </a:cubicBezTo>
                  <a:lnTo>
                    <a:pt x="60816" y="75884"/>
                  </a:lnTo>
                  <a:cubicBezTo>
                    <a:pt x="60816" y="76455"/>
                    <a:pt x="60816" y="77027"/>
                    <a:pt x="60816" y="77598"/>
                  </a:cubicBezTo>
                  <a:cubicBezTo>
                    <a:pt x="64721" y="78456"/>
                    <a:pt x="69198" y="76741"/>
                    <a:pt x="72722" y="797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5821870" y="3666267"/>
              <a:ext cx="65246" cy="85439"/>
            </a:xfrm>
            <a:custGeom>
              <a:avLst/>
              <a:gdLst/>
              <a:ahLst/>
              <a:cxnLst/>
              <a:rect l="l" t="t" r="r" b="b"/>
              <a:pathLst>
                <a:path w="65246" h="85439" extrusionOk="0">
                  <a:moveTo>
                    <a:pt x="57387" y="74645"/>
                  </a:moveTo>
                  <a:cubicBezTo>
                    <a:pt x="66912" y="72264"/>
                    <a:pt x="52243" y="61882"/>
                    <a:pt x="55387" y="57405"/>
                  </a:cubicBezTo>
                  <a:cubicBezTo>
                    <a:pt x="58625" y="54738"/>
                    <a:pt x="59196" y="59501"/>
                    <a:pt x="61293" y="60453"/>
                  </a:cubicBezTo>
                  <a:cubicBezTo>
                    <a:pt x="61959" y="59091"/>
                    <a:pt x="62911" y="57891"/>
                    <a:pt x="64149" y="56929"/>
                  </a:cubicBezTo>
                  <a:cubicBezTo>
                    <a:pt x="63483" y="42546"/>
                    <a:pt x="51386" y="35879"/>
                    <a:pt x="42052" y="27497"/>
                  </a:cubicBezTo>
                  <a:cubicBezTo>
                    <a:pt x="41480" y="27611"/>
                    <a:pt x="41004" y="27801"/>
                    <a:pt x="40528" y="28068"/>
                  </a:cubicBezTo>
                  <a:lnTo>
                    <a:pt x="40528" y="28926"/>
                  </a:lnTo>
                  <a:cubicBezTo>
                    <a:pt x="37575" y="35688"/>
                    <a:pt x="43290" y="43213"/>
                    <a:pt x="37956" y="51690"/>
                  </a:cubicBezTo>
                  <a:cubicBezTo>
                    <a:pt x="29478" y="41594"/>
                    <a:pt x="32622" y="32640"/>
                    <a:pt x="36717" y="22544"/>
                  </a:cubicBezTo>
                  <a:lnTo>
                    <a:pt x="39003" y="26354"/>
                  </a:lnTo>
                  <a:cubicBezTo>
                    <a:pt x="40432" y="17686"/>
                    <a:pt x="34622" y="2065"/>
                    <a:pt x="25288" y="-221"/>
                  </a:cubicBezTo>
                  <a:cubicBezTo>
                    <a:pt x="23193" y="7685"/>
                    <a:pt x="23288" y="16734"/>
                    <a:pt x="11191" y="9304"/>
                  </a:cubicBezTo>
                  <a:cubicBezTo>
                    <a:pt x="6524" y="6256"/>
                    <a:pt x="4238" y="15591"/>
                    <a:pt x="-1097" y="15400"/>
                  </a:cubicBezTo>
                  <a:cubicBezTo>
                    <a:pt x="9096" y="43118"/>
                    <a:pt x="26907" y="67349"/>
                    <a:pt x="50434" y="85218"/>
                  </a:cubicBezTo>
                  <a:lnTo>
                    <a:pt x="50434" y="85218"/>
                  </a:lnTo>
                  <a:cubicBezTo>
                    <a:pt x="51100" y="80551"/>
                    <a:pt x="48814" y="75979"/>
                    <a:pt x="57387" y="74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5370413" y="1957768"/>
              <a:ext cx="83124" cy="69341"/>
            </a:xfrm>
            <a:custGeom>
              <a:avLst/>
              <a:gdLst/>
              <a:ahLst/>
              <a:cxnLst/>
              <a:rect l="l" t="t" r="r" b="b"/>
              <a:pathLst>
                <a:path w="83124" h="69341" extrusionOk="0">
                  <a:moveTo>
                    <a:pt x="-1030" y="23115"/>
                  </a:moveTo>
                  <a:lnTo>
                    <a:pt x="-1030" y="23115"/>
                  </a:lnTo>
                  <a:cubicBezTo>
                    <a:pt x="14878" y="26478"/>
                    <a:pt x="29831" y="33202"/>
                    <a:pt x="42880" y="42832"/>
                  </a:cubicBezTo>
                  <a:cubicBezTo>
                    <a:pt x="37356" y="5685"/>
                    <a:pt x="52405" y="19972"/>
                    <a:pt x="46500" y="45404"/>
                  </a:cubicBezTo>
                  <a:cubicBezTo>
                    <a:pt x="54787" y="52357"/>
                    <a:pt x="62216" y="60330"/>
                    <a:pt x="68599" y="69121"/>
                  </a:cubicBezTo>
                  <a:cubicBezTo>
                    <a:pt x="70122" y="63530"/>
                    <a:pt x="70122" y="57663"/>
                    <a:pt x="68599" y="52071"/>
                  </a:cubicBezTo>
                  <a:cubicBezTo>
                    <a:pt x="73170" y="53214"/>
                    <a:pt x="73741" y="57215"/>
                    <a:pt x="76218" y="59025"/>
                  </a:cubicBezTo>
                  <a:lnTo>
                    <a:pt x="76218" y="59025"/>
                  </a:lnTo>
                  <a:cubicBezTo>
                    <a:pt x="76599" y="54567"/>
                    <a:pt x="78695" y="50423"/>
                    <a:pt x="82028" y="47404"/>
                  </a:cubicBezTo>
                  <a:cubicBezTo>
                    <a:pt x="62026" y="22658"/>
                    <a:pt x="33928" y="5789"/>
                    <a:pt x="2685" y="-221"/>
                  </a:cubicBezTo>
                  <a:cubicBezTo>
                    <a:pt x="-172" y="7209"/>
                    <a:pt x="-1410" y="15162"/>
                    <a:pt x="-1030" y="231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6971632" y="4285773"/>
              <a:ext cx="44482" cy="107441"/>
            </a:xfrm>
            <a:custGeom>
              <a:avLst/>
              <a:gdLst/>
              <a:ahLst/>
              <a:cxnLst/>
              <a:rect l="l" t="t" r="r" b="b"/>
              <a:pathLst>
                <a:path w="44482" h="107441" extrusionOk="0">
                  <a:moveTo>
                    <a:pt x="22050" y="12066"/>
                  </a:moveTo>
                  <a:cubicBezTo>
                    <a:pt x="34337" y="14733"/>
                    <a:pt x="34337" y="14733"/>
                    <a:pt x="34051" y="33878"/>
                  </a:cubicBezTo>
                  <a:cubicBezTo>
                    <a:pt x="34051" y="39974"/>
                    <a:pt x="38337" y="46832"/>
                    <a:pt x="30432" y="51595"/>
                  </a:cubicBezTo>
                  <a:cubicBezTo>
                    <a:pt x="22526" y="56357"/>
                    <a:pt x="20907" y="50166"/>
                    <a:pt x="19764" y="43975"/>
                  </a:cubicBezTo>
                  <a:cubicBezTo>
                    <a:pt x="17382" y="33783"/>
                    <a:pt x="18335" y="32831"/>
                    <a:pt x="30050" y="33878"/>
                  </a:cubicBezTo>
                  <a:cubicBezTo>
                    <a:pt x="29193" y="20448"/>
                    <a:pt x="24431" y="16734"/>
                    <a:pt x="15001" y="22448"/>
                  </a:cubicBezTo>
                  <a:cubicBezTo>
                    <a:pt x="13477" y="18067"/>
                    <a:pt x="16240" y="14257"/>
                    <a:pt x="16144" y="10066"/>
                  </a:cubicBezTo>
                  <a:cubicBezTo>
                    <a:pt x="7381" y="7589"/>
                    <a:pt x="6619" y="16162"/>
                    <a:pt x="2333" y="19591"/>
                  </a:cubicBezTo>
                  <a:cubicBezTo>
                    <a:pt x="1095" y="19515"/>
                    <a:pt x="-48" y="19086"/>
                    <a:pt x="-1097" y="18353"/>
                  </a:cubicBezTo>
                  <a:cubicBezTo>
                    <a:pt x="1190" y="42546"/>
                    <a:pt x="12715" y="65978"/>
                    <a:pt x="11763" y="91505"/>
                  </a:cubicBezTo>
                  <a:cubicBezTo>
                    <a:pt x="11763" y="94838"/>
                    <a:pt x="14334" y="99315"/>
                    <a:pt x="18239" y="98077"/>
                  </a:cubicBezTo>
                  <a:cubicBezTo>
                    <a:pt x="20145" y="90933"/>
                    <a:pt x="26146" y="85028"/>
                    <a:pt x="22811" y="76646"/>
                  </a:cubicBezTo>
                  <a:cubicBezTo>
                    <a:pt x="21859" y="74398"/>
                    <a:pt x="23002" y="71845"/>
                    <a:pt x="25192" y="70940"/>
                  </a:cubicBezTo>
                  <a:cubicBezTo>
                    <a:pt x="25574" y="70788"/>
                    <a:pt x="26051" y="70683"/>
                    <a:pt x="26431" y="70645"/>
                  </a:cubicBezTo>
                  <a:cubicBezTo>
                    <a:pt x="41100" y="75503"/>
                    <a:pt x="17573" y="99220"/>
                    <a:pt x="34051" y="107221"/>
                  </a:cubicBezTo>
                  <a:cubicBezTo>
                    <a:pt x="48339" y="107221"/>
                    <a:pt x="37575" y="85790"/>
                    <a:pt x="39861" y="76741"/>
                  </a:cubicBezTo>
                  <a:cubicBezTo>
                    <a:pt x="39861" y="72550"/>
                    <a:pt x="43195" y="66073"/>
                    <a:pt x="34813" y="65311"/>
                  </a:cubicBezTo>
                  <a:cubicBezTo>
                    <a:pt x="34337" y="65311"/>
                    <a:pt x="33670" y="63215"/>
                    <a:pt x="33861" y="63025"/>
                  </a:cubicBezTo>
                  <a:cubicBezTo>
                    <a:pt x="42147" y="55786"/>
                    <a:pt x="36909" y="43975"/>
                    <a:pt x="43386" y="35879"/>
                  </a:cubicBezTo>
                  <a:cubicBezTo>
                    <a:pt x="38337" y="24068"/>
                    <a:pt x="39671" y="9018"/>
                    <a:pt x="29670" y="-221"/>
                  </a:cubicBezTo>
                  <a:cubicBezTo>
                    <a:pt x="27764" y="4065"/>
                    <a:pt x="16526" y="2351"/>
                    <a:pt x="22050" y="12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6957857" y="4711731"/>
              <a:ext cx="71334" cy="103346"/>
            </a:xfrm>
            <a:custGeom>
              <a:avLst/>
              <a:gdLst/>
              <a:ahLst/>
              <a:cxnLst/>
              <a:rect l="l" t="t" r="r" b="b"/>
              <a:pathLst>
                <a:path w="71334" h="103346" extrusionOk="0">
                  <a:moveTo>
                    <a:pt x="70019" y="85219"/>
                  </a:moveTo>
                  <a:cubicBezTo>
                    <a:pt x="70877" y="71979"/>
                    <a:pt x="61066" y="61596"/>
                    <a:pt x="60494" y="49500"/>
                  </a:cubicBezTo>
                  <a:cubicBezTo>
                    <a:pt x="45540" y="37784"/>
                    <a:pt x="25823" y="1875"/>
                    <a:pt x="29824" y="43880"/>
                  </a:cubicBezTo>
                  <a:cubicBezTo>
                    <a:pt x="15441" y="33546"/>
                    <a:pt x="6202" y="17438"/>
                    <a:pt x="4678" y="-221"/>
                  </a:cubicBezTo>
                  <a:cubicBezTo>
                    <a:pt x="-12182" y="8161"/>
                    <a:pt x="14203" y="26735"/>
                    <a:pt x="4678" y="41403"/>
                  </a:cubicBezTo>
                  <a:lnTo>
                    <a:pt x="20394" y="57596"/>
                  </a:lnTo>
                  <a:lnTo>
                    <a:pt x="20394" y="57596"/>
                  </a:lnTo>
                  <a:cubicBezTo>
                    <a:pt x="23252" y="47404"/>
                    <a:pt x="30490" y="56834"/>
                    <a:pt x="28395" y="63311"/>
                  </a:cubicBezTo>
                  <a:cubicBezTo>
                    <a:pt x="37063" y="56929"/>
                    <a:pt x="40015" y="70455"/>
                    <a:pt x="44207" y="75598"/>
                  </a:cubicBezTo>
                  <a:lnTo>
                    <a:pt x="44207" y="75598"/>
                  </a:lnTo>
                  <a:cubicBezTo>
                    <a:pt x="44207" y="76170"/>
                    <a:pt x="44207" y="76741"/>
                    <a:pt x="44207" y="77313"/>
                  </a:cubicBezTo>
                  <a:cubicBezTo>
                    <a:pt x="50874" y="84456"/>
                    <a:pt x="67542" y="85409"/>
                    <a:pt x="58017" y="97220"/>
                  </a:cubicBezTo>
                  <a:lnTo>
                    <a:pt x="64113" y="103126"/>
                  </a:lnTo>
                  <a:cubicBezTo>
                    <a:pt x="68781" y="98401"/>
                    <a:pt x="70971" y="91781"/>
                    <a:pt x="70019" y="85219"/>
                  </a:cubicBezTo>
                  <a:close/>
                  <a:moveTo>
                    <a:pt x="42873" y="40642"/>
                  </a:moveTo>
                  <a:cubicBezTo>
                    <a:pt x="41444" y="46261"/>
                    <a:pt x="44683" y="55691"/>
                    <a:pt x="39730" y="59120"/>
                  </a:cubicBezTo>
                  <a:cubicBezTo>
                    <a:pt x="32586" y="58643"/>
                    <a:pt x="30967" y="33403"/>
                    <a:pt x="39730" y="34641"/>
                  </a:cubicBezTo>
                  <a:cubicBezTo>
                    <a:pt x="42968" y="35212"/>
                    <a:pt x="43445" y="37879"/>
                    <a:pt x="42873" y="406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6528501" y="4572441"/>
              <a:ext cx="76799" cy="87569"/>
            </a:xfrm>
            <a:custGeom>
              <a:avLst/>
              <a:gdLst/>
              <a:ahLst/>
              <a:cxnLst/>
              <a:rect l="l" t="t" r="r" b="b"/>
              <a:pathLst>
                <a:path w="76799" h="87569" extrusionOk="0">
                  <a:moveTo>
                    <a:pt x="54176" y="78871"/>
                  </a:moveTo>
                  <a:cubicBezTo>
                    <a:pt x="51604" y="74718"/>
                    <a:pt x="52843" y="69261"/>
                    <a:pt x="57034" y="66669"/>
                  </a:cubicBezTo>
                  <a:cubicBezTo>
                    <a:pt x="57034" y="66641"/>
                    <a:pt x="57130" y="66612"/>
                    <a:pt x="57130" y="66584"/>
                  </a:cubicBezTo>
                  <a:cubicBezTo>
                    <a:pt x="61892" y="62869"/>
                    <a:pt x="63321" y="69727"/>
                    <a:pt x="67702" y="70966"/>
                  </a:cubicBezTo>
                  <a:cubicBezTo>
                    <a:pt x="68750" y="67155"/>
                    <a:pt x="69702" y="62202"/>
                    <a:pt x="75703" y="63536"/>
                  </a:cubicBezTo>
                  <a:lnTo>
                    <a:pt x="49986" y="41533"/>
                  </a:lnTo>
                  <a:cubicBezTo>
                    <a:pt x="47985" y="44677"/>
                    <a:pt x="47033" y="49820"/>
                    <a:pt x="41604" y="47629"/>
                  </a:cubicBezTo>
                  <a:cubicBezTo>
                    <a:pt x="27983" y="46582"/>
                    <a:pt x="33413" y="38104"/>
                    <a:pt x="40080" y="31246"/>
                  </a:cubicBezTo>
                  <a:lnTo>
                    <a:pt x="40080" y="31246"/>
                  </a:lnTo>
                  <a:lnTo>
                    <a:pt x="17982" y="3910"/>
                  </a:lnTo>
                  <a:cubicBezTo>
                    <a:pt x="12552" y="7338"/>
                    <a:pt x="9790" y="1052"/>
                    <a:pt x="5504" y="385"/>
                  </a:cubicBezTo>
                  <a:cubicBezTo>
                    <a:pt x="455" y="-1901"/>
                    <a:pt x="-4021" y="2766"/>
                    <a:pt x="1313" y="6291"/>
                  </a:cubicBezTo>
                  <a:cubicBezTo>
                    <a:pt x="9505" y="11053"/>
                    <a:pt x="7885" y="26293"/>
                    <a:pt x="16076" y="28008"/>
                  </a:cubicBezTo>
                  <a:cubicBezTo>
                    <a:pt x="22077" y="25912"/>
                    <a:pt x="16076" y="21150"/>
                    <a:pt x="18458" y="17054"/>
                  </a:cubicBezTo>
                  <a:cubicBezTo>
                    <a:pt x="32365" y="25722"/>
                    <a:pt x="12934" y="39438"/>
                    <a:pt x="16076" y="51630"/>
                  </a:cubicBezTo>
                  <a:lnTo>
                    <a:pt x="16076" y="51630"/>
                  </a:lnTo>
                  <a:cubicBezTo>
                    <a:pt x="27602" y="64698"/>
                    <a:pt x="40366" y="76661"/>
                    <a:pt x="54176" y="87348"/>
                  </a:cubicBezTo>
                  <a:lnTo>
                    <a:pt x="54176" y="87348"/>
                  </a:lnTo>
                  <a:cubicBezTo>
                    <a:pt x="55701" y="84719"/>
                    <a:pt x="55701" y="81500"/>
                    <a:pt x="54176" y="788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6472142" y="4214431"/>
              <a:ext cx="42005" cy="83439"/>
            </a:xfrm>
            <a:custGeom>
              <a:avLst/>
              <a:gdLst/>
              <a:ahLst/>
              <a:cxnLst/>
              <a:rect l="l" t="t" r="r" b="b"/>
              <a:pathLst>
                <a:path w="42005" h="83439" extrusionOk="0">
                  <a:moveTo>
                    <a:pt x="7190" y="69693"/>
                  </a:moveTo>
                  <a:cubicBezTo>
                    <a:pt x="8238" y="96839"/>
                    <a:pt x="27860" y="69693"/>
                    <a:pt x="15763" y="56167"/>
                  </a:cubicBezTo>
                  <a:cubicBezTo>
                    <a:pt x="14811" y="53310"/>
                    <a:pt x="14715" y="49690"/>
                    <a:pt x="18524" y="48833"/>
                  </a:cubicBezTo>
                  <a:cubicBezTo>
                    <a:pt x="30526" y="53405"/>
                    <a:pt x="21192" y="73598"/>
                    <a:pt x="26906" y="83218"/>
                  </a:cubicBezTo>
                  <a:cubicBezTo>
                    <a:pt x="25859" y="73693"/>
                    <a:pt x="32907" y="63597"/>
                    <a:pt x="30146" y="56358"/>
                  </a:cubicBezTo>
                  <a:cubicBezTo>
                    <a:pt x="25288" y="36736"/>
                    <a:pt x="40909" y="24735"/>
                    <a:pt x="40909" y="5875"/>
                  </a:cubicBezTo>
                  <a:cubicBezTo>
                    <a:pt x="33098" y="3303"/>
                    <a:pt x="14811" y="15400"/>
                    <a:pt x="10905" y="-221"/>
                  </a:cubicBezTo>
                  <a:lnTo>
                    <a:pt x="10905" y="-221"/>
                  </a:lnTo>
                  <a:cubicBezTo>
                    <a:pt x="2809" y="16067"/>
                    <a:pt x="6524" y="35117"/>
                    <a:pt x="-1097" y="51595"/>
                  </a:cubicBezTo>
                  <a:cubicBezTo>
                    <a:pt x="-1097" y="52929"/>
                    <a:pt x="-1097" y="55310"/>
                    <a:pt x="-526" y="55310"/>
                  </a:cubicBezTo>
                  <a:cubicBezTo>
                    <a:pt x="9381" y="56167"/>
                    <a:pt x="6618" y="63692"/>
                    <a:pt x="7190" y="696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6601396" y="3635787"/>
              <a:ext cx="35062" cy="103536"/>
            </a:xfrm>
            <a:custGeom>
              <a:avLst/>
              <a:gdLst/>
              <a:ahLst/>
              <a:cxnLst/>
              <a:rect l="l" t="t" r="r" b="b"/>
              <a:pathLst>
                <a:path w="35062" h="103536" extrusionOk="0">
                  <a:moveTo>
                    <a:pt x="19764" y="88838"/>
                  </a:moveTo>
                  <a:cubicBezTo>
                    <a:pt x="31384" y="79313"/>
                    <a:pt x="12239" y="66073"/>
                    <a:pt x="26717" y="61692"/>
                  </a:cubicBezTo>
                  <a:cubicBezTo>
                    <a:pt x="33290" y="58739"/>
                    <a:pt x="36242" y="52167"/>
                    <a:pt x="31956" y="47499"/>
                  </a:cubicBezTo>
                  <a:cubicBezTo>
                    <a:pt x="27669" y="42832"/>
                    <a:pt x="30813" y="40451"/>
                    <a:pt x="32908" y="37308"/>
                  </a:cubicBezTo>
                  <a:cubicBezTo>
                    <a:pt x="34527" y="29802"/>
                    <a:pt x="33099" y="21972"/>
                    <a:pt x="29003" y="15495"/>
                  </a:cubicBezTo>
                  <a:lnTo>
                    <a:pt x="29003" y="15495"/>
                  </a:lnTo>
                  <a:cubicBezTo>
                    <a:pt x="27289" y="20163"/>
                    <a:pt x="30718" y="28926"/>
                    <a:pt x="26526" y="31212"/>
                  </a:cubicBezTo>
                  <a:cubicBezTo>
                    <a:pt x="22336" y="31878"/>
                    <a:pt x="22621" y="26830"/>
                    <a:pt x="21573" y="23973"/>
                  </a:cubicBezTo>
                  <a:cubicBezTo>
                    <a:pt x="20525" y="21115"/>
                    <a:pt x="22431" y="14448"/>
                    <a:pt x="18239" y="12162"/>
                  </a:cubicBezTo>
                  <a:cubicBezTo>
                    <a:pt x="14049" y="9876"/>
                    <a:pt x="15953" y="17210"/>
                    <a:pt x="11858" y="17115"/>
                  </a:cubicBezTo>
                  <a:cubicBezTo>
                    <a:pt x="10810" y="9018"/>
                    <a:pt x="8428" y="1589"/>
                    <a:pt x="-1097" y="-221"/>
                  </a:cubicBezTo>
                  <a:cubicBezTo>
                    <a:pt x="-1097" y="34641"/>
                    <a:pt x="10048" y="68835"/>
                    <a:pt x="14429" y="103316"/>
                  </a:cubicBezTo>
                  <a:cubicBezTo>
                    <a:pt x="14525" y="98029"/>
                    <a:pt x="16430" y="92943"/>
                    <a:pt x="19764" y="888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5927122" y="3199923"/>
              <a:ext cx="109335" cy="69818"/>
            </a:xfrm>
            <a:custGeom>
              <a:avLst/>
              <a:gdLst/>
              <a:ahLst/>
              <a:cxnLst/>
              <a:rect l="l" t="t" r="r" b="b"/>
              <a:pathLst>
                <a:path w="109335" h="69818" extrusionOk="0">
                  <a:moveTo>
                    <a:pt x="31669" y="34164"/>
                  </a:moveTo>
                  <a:cubicBezTo>
                    <a:pt x="23096" y="42889"/>
                    <a:pt x="11000" y="47090"/>
                    <a:pt x="-1097" y="45499"/>
                  </a:cubicBezTo>
                  <a:lnTo>
                    <a:pt x="3094" y="55881"/>
                  </a:lnTo>
                  <a:cubicBezTo>
                    <a:pt x="6999" y="58167"/>
                    <a:pt x="3857" y="66168"/>
                    <a:pt x="11000" y="65882"/>
                  </a:cubicBezTo>
                  <a:cubicBezTo>
                    <a:pt x="9571" y="66549"/>
                    <a:pt x="8142" y="67340"/>
                    <a:pt x="6809" y="68264"/>
                  </a:cubicBezTo>
                  <a:cubicBezTo>
                    <a:pt x="8428" y="69026"/>
                    <a:pt x="10142" y="69483"/>
                    <a:pt x="11953" y="69597"/>
                  </a:cubicBezTo>
                  <a:cubicBezTo>
                    <a:pt x="25859" y="58643"/>
                    <a:pt x="52625" y="55977"/>
                    <a:pt x="58815" y="39403"/>
                  </a:cubicBezTo>
                  <a:cubicBezTo>
                    <a:pt x="56434" y="40298"/>
                    <a:pt x="54338" y="41851"/>
                    <a:pt x="52814" y="43880"/>
                  </a:cubicBezTo>
                  <a:cubicBezTo>
                    <a:pt x="53481" y="41689"/>
                    <a:pt x="55481" y="39022"/>
                    <a:pt x="54815" y="37403"/>
                  </a:cubicBezTo>
                  <a:cubicBezTo>
                    <a:pt x="48242" y="22639"/>
                    <a:pt x="59101" y="16257"/>
                    <a:pt x="69198" y="8828"/>
                  </a:cubicBezTo>
                  <a:cubicBezTo>
                    <a:pt x="74245" y="13685"/>
                    <a:pt x="64626" y="20162"/>
                    <a:pt x="69198" y="24258"/>
                  </a:cubicBezTo>
                  <a:cubicBezTo>
                    <a:pt x="77485" y="25592"/>
                    <a:pt x="72341" y="13495"/>
                    <a:pt x="78723" y="9971"/>
                  </a:cubicBezTo>
                  <a:cubicBezTo>
                    <a:pt x="85199" y="16057"/>
                    <a:pt x="85485" y="26249"/>
                    <a:pt x="79389" y="32726"/>
                  </a:cubicBezTo>
                  <a:cubicBezTo>
                    <a:pt x="78437" y="33755"/>
                    <a:pt x="77389" y="34659"/>
                    <a:pt x="76151" y="35402"/>
                  </a:cubicBezTo>
                  <a:lnTo>
                    <a:pt x="79198" y="37974"/>
                  </a:lnTo>
                  <a:cubicBezTo>
                    <a:pt x="87867" y="37012"/>
                    <a:pt x="96249" y="34088"/>
                    <a:pt x="103583" y="29402"/>
                  </a:cubicBezTo>
                  <a:cubicBezTo>
                    <a:pt x="102631" y="28954"/>
                    <a:pt x="101773" y="28411"/>
                    <a:pt x="100916" y="27782"/>
                  </a:cubicBezTo>
                  <a:cubicBezTo>
                    <a:pt x="102154" y="22925"/>
                    <a:pt x="110441" y="18257"/>
                    <a:pt x="107678" y="13590"/>
                  </a:cubicBezTo>
                  <a:cubicBezTo>
                    <a:pt x="104917" y="8923"/>
                    <a:pt x="102345" y="16162"/>
                    <a:pt x="99201" y="17114"/>
                  </a:cubicBezTo>
                  <a:cubicBezTo>
                    <a:pt x="88723" y="19972"/>
                    <a:pt x="84724" y="7589"/>
                    <a:pt x="85104" y="-221"/>
                  </a:cubicBezTo>
                  <a:lnTo>
                    <a:pt x="85104" y="-221"/>
                  </a:lnTo>
                  <a:cubicBezTo>
                    <a:pt x="76817" y="1693"/>
                    <a:pt x="68817" y="4341"/>
                    <a:pt x="61007" y="7685"/>
                  </a:cubicBezTo>
                  <a:cubicBezTo>
                    <a:pt x="62816" y="11780"/>
                    <a:pt x="59292" y="12543"/>
                    <a:pt x="56910" y="14162"/>
                  </a:cubicBezTo>
                  <a:cubicBezTo>
                    <a:pt x="49194" y="17686"/>
                    <a:pt x="38717" y="33212"/>
                    <a:pt x="35098" y="17686"/>
                  </a:cubicBezTo>
                  <a:lnTo>
                    <a:pt x="21287" y="23877"/>
                  </a:lnTo>
                  <a:cubicBezTo>
                    <a:pt x="24620" y="26925"/>
                    <a:pt x="31764" y="28354"/>
                    <a:pt x="31669" y="34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6904124" y="4152423"/>
              <a:ext cx="65724" cy="99972"/>
            </a:xfrm>
            <a:custGeom>
              <a:avLst/>
              <a:gdLst/>
              <a:ahLst/>
              <a:cxnLst/>
              <a:rect l="l" t="t" r="r" b="b"/>
              <a:pathLst>
                <a:path w="65724" h="99972" extrusionOk="0">
                  <a:moveTo>
                    <a:pt x="-73" y="16448"/>
                  </a:moveTo>
                  <a:cubicBezTo>
                    <a:pt x="-2550" y="17877"/>
                    <a:pt x="-73" y="21686"/>
                    <a:pt x="2499" y="23687"/>
                  </a:cubicBezTo>
                  <a:cubicBezTo>
                    <a:pt x="7833" y="29211"/>
                    <a:pt x="14214" y="44927"/>
                    <a:pt x="2499" y="46452"/>
                  </a:cubicBezTo>
                  <a:lnTo>
                    <a:pt x="2499" y="46452"/>
                  </a:lnTo>
                  <a:cubicBezTo>
                    <a:pt x="11071" y="57215"/>
                    <a:pt x="23168" y="78741"/>
                    <a:pt x="37170" y="80932"/>
                  </a:cubicBezTo>
                  <a:cubicBezTo>
                    <a:pt x="35550" y="75884"/>
                    <a:pt x="31169" y="40736"/>
                    <a:pt x="41646" y="55786"/>
                  </a:cubicBezTo>
                  <a:cubicBezTo>
                    <a:pt x="42314" y="62415"/>
                    <a:pt x="44980" y="68683"/>
                    <a:pt x="49362" y="73693"/>
                  </a:cubicBezTo>
                  <a:cubicBezTo>
                    <a:pt x="53553" y="78265"/>
                    <a:pt x="50028" y="87504"/>
                    <a:pt x="44886" y="93410"/>
                  </a:cubicBezTo>
                  <a:lnTo>
                    <a:pt x="43932" y="91886"/>
                  </a:lnTo>
                  <a:cubicBezTo>
                    <a:pt x="43647" y="92810"/>
                    <a:pt x="43361" y="93695"/>
                    <a:pt x="42885" y="94553"/>
                  </a:cubicBezTo>
                  <a:cubicBezTo>
                    <a:pt x="42885" y="97601"/>
                    <a:pt x="46123" y="100649"/>
                    <a:pt x="49362" y="99506"/>
                  </a:cubicBezTo>
                  <a:lnTo>
                    <a:pt x="48410" y="97601"/>
                  </a:lnTo>
                  <a:cubicBezTo>
                    <a:pt x="52696" y="92648"/>
                    <a:pt x="56792" y="87409"/>
                    <a:pt x="64507" y="91600"/>
                  </a:cubicBezTo>
                  <a:cubicBezTo>
                    <a:pt x="65173" y="88266"/>
                    <a:pt x="62982" y="87790"/>
                    <a:pt x="60506" y="87599"/>
                  </a:cubicBezTo>
                  <a:lnTo>
                    <a:pt x="60506" y="87599"/>
                  </a:lnTo>
                  <a:cubicBezTo>
                    <a:pt x="57077" y="87599"/>
                    <a:pt x="52886" y="86837"/>
                    <a:pt x="53172" y="82646"/>
                  </a:cubicBezTo>
                  <a:cubicBezTo>
                    <a:pt x="56506" y="67216"/>
                    <a:pt x="31169" y="49309"/>
                    <a:pt x="46695" y="37879"/>
                  </a:cubicBezTo>
                  <a:cubicBezTo>
                    <a:pt x="33264" y="23820"/>
                    <a:pt x="18597" y="11066"/>
                    <a:pt x="2785" y="-221"/>
                  </a:cubicBezTo>
                  <a:cubicBezTo>
                    <a:pt x="3832" y="5970"/>
                    <a:pt x="8214" y="11685"/>
                    <a:pt x="-73" y="164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6601396" y="4650200"/>
              <a:ext cx="69268" cy="61245"/>
            </a:xfrm>
            <a:custGeom>
              <a:avLst/>
              <a:gdLst/>
              <a:ahLst/>
              <a:cxnLst/>
              <a:rect l="l" t="t" r="r" b="b"/>
              <a:pathLst>
                <a:path w="69268" h="61245" extrusionOk="0">
                  <a:moveTo>
                    <a:pt x="66436" y="51690"/>
                  </a:moveTo>
                  <a:cubicBezTo>
                    <a:pt x="62626" y="43498"/>
                    <a:pt x="57578" y="34926"/>
                    <a:pt x="62626" y="25306"/>
                  </a:cubicBezTo>
                  <a:lnTo>
                    <a:pt x="62626" y="25306"/>
                  </a:lnTo>
                  <a:cubicBezTo>
                    <a:pt x="53958" y="23972"/>
                    <a:pt x="49386" y="14923"/>
                    <a:pt x="40623" y="13781"/>
                  </a:cubicBezTo>
                  <a:cubicBezTo>
                    <a:pt x="43862" y="25020"/>
                    <a:pt x="43958" y="36926"/>
                    <a:pt x="48053" y="48356"/>
                  </a:cubicBezTo>
                  <a:cubicBezTo>
                    <a:pt x="32432" y="37117"/>
                    <a:pt x="36146" y="15210"/>
                    <a:pt x="20525" y="3303"/>
                  </a:cubicBezTo>
                  <a:cubicBezTo>
                    <a:pt x="17001" y="-2793"/>
                    <a:pt x="7667" y="6732"/>
                    <a:pt x="4715" y="-221"/>
                  </a:cubicBezTo>
                  <a:cubicBezTo>
                    <a:pt x="-3763" y="5780"/>
                    <a:pt x="7001" y="6732"/>
                    <a:pt x="7571" y="10542"/>
                  </a:cubicBezTo>
                  <a:cubicBezTo>
                    <a:pt x="5572" y="14257"/>
                    <a:pt x="237" y="8066"/>
                    <a:pt x="-1097" y="13400"/>
                  </a:cubicBezTo>
                  <a:cubicBezTo>
                    <a:pt x="6047" y="39784"/>
                    <a:pt x="43100" y="49690"/>
                    <a:pt x="66532" y="61025"/>
                  </a:cubicBezTo>
                  <a:cubicBezTo>
                    <a:pt x="69008" y="58072"/>
                    <a:pt x="68436" y="55500"/>
                    <a:pt x="66436" y="516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6809707" y="4119880"/>
              <a:ext cx="83629" cy="60427"/>
            </a:xfrm>
            <a:custGeom>
              <a:avLst/>
              <a:gdLst/>
              <a:ahLst/>
              <a:cxnLst/>
              <a:rect l="l" t="t" r="r" b="b"/>
              <a:pathLst>
                <a:path w="83629" h="60427" extrusionOk="0">
                  <a:moveTo>
                    <a:pt x="15383" y="12796"/>
                  </a:moveTo>
                  <a:lnTo>
                    <a:pt x="15383" y="12796"/>
                  </a:lnTo>
                  <a:cubicBezTo>
                    <a:pt x="24050" y="15653"/>
                    <a:pt x="31384" y="33084"/>
                    <a:pt x="18430" y="34989"/>
                  </a:cubicBezTo>
                  <a:cubicBezTo>
                    <a:pt x="18525" y="35589"/>
                    <a:pt x="18525" y="36198"/>
                    <a:pt x="18430" y="36798"/>
                  </a:cubicBezTo>
                  <a:cubicBezTo>
                    <a:pt x="27860" y="43447"/>
                    <a:pt x="39100" y="46800"/>
                    <a:pt x="50625" y="46323"/>
                  </a:cubicBezTo>
                  <a:cubicBezTo>
                    <a:pt x="51197" y="45752"/>
                    <a:pt x="51672" y="45076"/>
                    <a:pt x="52054" y="44323"/>
                  </a:cubicBezTo>
                  <a:lnTo>
                    <a:pt x="52054" y="44323"/>
                  </a:lnTo>
                  <a:cubicBezTo>
                    <a:pt x="50529" y="39704"/>
                    <a:pt x="47005" y="35979"/>
                    <a:pt x="42529" y="34131"/>
                  </a:cubicBezTo>
                  <a:cubicBezTo>
                    <a:pt x="29860" y="21273"/>
                    <a:pt x="64626" y="30607"/>
                    <a:pt x="54435" y="44514"/>
                  </a:cubicBezTo>
                  <a:lnTo>
                    <a:pt x="53197" y="44514"/>
                  </a:lnTo>
                  <a:cubicBezTo>
                    <a:pt x="53197" y="45152"/>
                    <a:pt x="53197" y="45781"/>
                    <a:pt x="53197" y="46419"/>
                  </a:cubicBezTo>
                  <a:cubicBezTo>
                    <a:pt x="57292" y="55420"/>
                    <a:pt x="66532" y="60906"/>
                    <a:pt x="76437" y="60135"/>
                  </a:cubicBezTo>
                  <a:cubicBezTo>
                    <a:pt x="79866" y="47895"/>
                    <a:pt x="81962" y="35303"/>
                    <a:pt x="82533" y="22606"/>
                  </a:cubicBezTo>
                  <a:lnTo>
                    <a:pt x="82533" y="22606"/>
                  </a:lnTo>
                  <a:cubicBezTo>
                    <a:pt x="77200" y="23425"/>
                    <a:pt x="71961" y="20244"/>
                    <a:pt x="70341" y="15081"/>
                  </a:cubicBezTo>
                  <a:cubicBezTo>
                    <a:pt x="68627" y="40132"/>
                    <a:pt x="57007" y="33465"/>
                    <a:pt x="45671" y="17748"/>
                  </a:cubicBezTo>
                  <a:cubicBezTo>
                    <a:pt x="45005" y="15272"/>
                    <a:pt x="43862" y="11938"/>
                    <a:pt x="46814" y="10795"/>
                  </a:cubicBezTo>
                  <a:cubicBezTo>
                    <a:pt x="51863" y="9747"/>
                    <a:pt x="50720" y="17177"/>
                    <a:pt x="54815" y="19558"/>
                  </a:cubicBezTo>
                  <a:cubicBezTo>
                    <a:pt x="58435" y="17272"/>
                    <a:pt x="56625" y="13177"/>
                    <a:pt x="58721" y="10891"/>
                  </a:cubicBezTo>
                  <a:cubicBezTo>
                    <a:pt x="40243" y="1480"/>
                    <a:pt x="19382" y="-2082"/>
                    <a:pt x="-1097" y="699"/>
                  </a:cubicBezTo>
                  <a:cubicBezTo>
                    <a:pt x="5667" y="1461"/>
                    <a:pt x="13668" y="2318"/>
                    <a:pt x="15383" y="127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7062197" y="4832794"/>
              <a:ext cx="60493" cy="87630"/>
            </a:xfrm>
            <a:custGeom>
              <a:avLst/>
              <a:gdLst/>
              <a:ahLst/>
              <a:cxnLst/>
              <a:rect l="l" t="t" r="r" b="b"/>
              <a:pathLst>
                <a:path w="60493" h="87630" extrusionOk="0">
                  <a:moveTo>
                    <a:pt x="59310" y="69788"/>
                  </a:moveTo>
                  <a:lnTo>
                    <a:pt x="59310" y="69788"/>
                  </a:lnTo>
                  <a:lnTo>
                    <a:pt x="57024" y="65597"/>
                  </a:lnTo>
                  <a:cubicBezTo>
                    <a:pt x="44165" y="65597"/>
                    <a:pt x="47499" y="41879"/>
                    <a:pt x="55119" y="35974"/>
                  </a:cubicBezTo>
                  <a:cubicBezTo>
                    <a:pt x="50642" y="29869"/>
                    <a:pt x="45403" y="24392"/>
                    <a:pt x="39498" y="19686"/>
                  </a:cubicBezTo>
                  <a:lnTo>
                    <a:pt x="39498" y="19686"/>
                  </a:lnTo>
                  <a:cubicBezTo>
                    <a:pt x="37498" y="23782"/>
                    <a:pt x="35403" y="27878"/>
                    <a:pt x="33306" y="31974"/>
                  </a:cubicBezTo>
                  <a:cubicBezTo>
                    <a:pt x="34355" y="42356"/>
                    <a:pt x="42831" y="31021"/>
                    <a:pt x="44165" y="38070"/>
                  </a:cubicBezTo>
                  <a:cubicBezTo>
                    <a:pt x="45498" y="45118"/>
                    <a:pt x="40450" y="49309"/>
                    <a:pt x="34640" y="53310"/>
                  </a:cubicBezTo>
                  <a:cubicBezTo>
                    <a:pt x="31306" y="45594"/>
                    <a:pt x="27591" y="38060"/>
                    <a:pt x="23401" y="30735"/>
                  </a:cubicBezTo>
                  <a:cubicBezTo>
                    <a:pt x="16448" y="26830"/>
                    <a:pt x="5875" y="24448"/>
                    <a:pt x="19781" y="14923"/>
                  </a:cubicBezTo>
                  <a:cubicBezTo>
                    <a:pt x="22067" y="13304"/>
                    <a:pt x="19781" y="4637"/>
                    <a:pt x="17019" y="-221"/>
                  </a:cubicBezTo>
                  <a:cubicBezTo>
                    <a:pt x="12447" y="731"/>
                    <a:pt x="14351" y="5304"/>
                    <a:pt x="11875" y="7018"/>
                  </a:cubicBezTo>
                  <a:cubicBezTo>
                    <a:pt x="-4983" y="-7365"/>
                    <a:pt x="-4983" y="30926"/>
                    <a:pt x="9399" y="35593"/>
                  </a:cubicBezTo>
                  <a:cubicBezTo>
                    <a:pt x="10256" y="25020"/>
                    <a:pt x="23210" y="37688"/>
                    <a:pt x="13495" y="41499"/>
                  </a:cubicBezTo>
                  <a:cubicBezTo>
                    <a:pt x="17591" y="49023"/>
                    <a:pt x="21686" y="56453"/>
                    <a:pt x="31592" y="57501"/>
                  </a:cubicBezTo>
                  <a:cubicBezTo>
                    <a:pt x="33592" y="57501"/>
                    <a:pt x="35783" y="59215"/>
                    <a:pt x="35783" y="61215"/>
                  </a:cubicBezTo>
                  <a:cubicBezTo>
                    <a:pt x="35783" y="73883"/>
                    <a:pt x="45308" y="80265"/>
                    <a:pt x="52928" y="87409"/>
                  </a:cubicBezTo>
                  <a:cubicBezTo>
                    <a:pt x="57595" y="82771"/>
                    <a:pt x="59881" y="76322"/>
                    <a:pt x="59310" y="697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6724459" y="4428064"/>
              <a:ext cx="61233" cy="86785"/>
            </a:xfrm>
            <a:custGeom>
              <a:avLst/>
              <a:gdLst/>
              <a:ahLst/>
              <a:cxnLst/>
              <a:rect l="l" t="t" r="r" b="b"/>
              <a:pathLst>
                <a:path w="61233" h="86785" extrusionOk="0">
                  <a:moveTo>
                    <a:pt x="39003" y="74658"/>
                  </a:moveTo>
                  <a:cubicBezTo>
                    <a:pt x="39575" y="69991"/>
                    <a:pt x="32527" y="67419"/>
                    <a:pt x="38432" y="62562"/>
                  </a:cubicBezTo>
                  <a:cubicBezTo>
                    <a:pt x="45767" y="56370"/>
                    <a:pt x="49005" y="64276"/>
                    <a:pt x="53672" y="67039"/>
                  </a:cubicBezTo>
                  <a:cubicBezTo>
                    <a:pt x="56815" y="63038"/>
                    <a:pt x="53672" y="58085"/>
                    <a:pt x="56815" y="54751"/>
                  </a:cubicBezTo>
                  <a:lnTo>
                    <a:pt x="59101" y="57990"/>
                  </a:lnTo>
                  <a:cubicBezTo>
                    <a:pt x="61863" y="51608"/>
                    <a:pt x="58911" y="44216"/>
                    <a:pt x="52529" y="41483"/>
                  </a:cubicBezTo>
                  <a:cubicBezTo>
                    <a:pt x="52243" y="41388"/>
                    <a:pt x="52052" y="41302"/>
                    <a:pt x="51863" y="41226"/>
                  </a:cubicBezTo>
                  <a:lnTo>
                    <a:pt x="50148" y="41226"/>
                  </a:lnTo>
                  <a:lnTo>
                    <a:pt x="50814" y="42654"/>
                  </a:lnTo>
                  <a:cubicBezTo>
                    <a:pt x="47290" y="46465"/>
                    <a:pt x="54149" y="55418"/>
                    <a:pt x="46242" y="55132"/>
                  </a:cubicBezTo>
                  <a:cubicBezTo>
                    <a:pt x="36717" y="52941"/>
                    <a:pt x="46242" y="39797"/>
                    <a:pt x="38814" y="34273"/>
                  </a:cubicBezTo>
                  <a:lnTo>
                    <a:pt x="38814" y="34273"/>
                  </a:lnTo>
                  <a:cubicBezTo>
                    <a:pt x="34051" y="28853"/>
                    <a:pt x="33288" y="20985"/>
                    <a:pt x="36908" y="14746"/>
                  </a:cubicBezTo>
                  <a:lnTo>
                    <a:pt x="39289" y="19890"/>
                  </a:lnTo>
                  <a:cubicBezTo>
                    <a:pt x="47862" y="7412"/>
                    <a:pt x="24906" y="-10876"/>
                    <a:pt x="22716" y="7698"/>
                  </a:cubicBezTo>
                  <a:cubicBezTo>
                    <a:pt x="19287" y="16366"/>
                    <a:pt x="-2906" y="22176"/>
                    <a:pt x="7095" y="6650"/>
                  </a:cubicBezTo>
                  <a:lnTo>
                    <a:pt x="1380" y="4650"/>
                  </a:lnTo>
                  <a:lnTo>
                    <a:pt x="-1097" y="9126"/>
                  </a:lnTo>
                  <a:lnTo>
                    <a:pt x="-1097" y="9126"/>
                  </a:lnTo>
                  <a:cubicBezTo>
                    <a:pt x="4904" y="27776"/>
                    <a:pt x="12905" y="45693"/>
                    <a:pt x="22907" y="62562"/>
                  </a:cubicBezTo>
                  <a:cubicBezTo>
                    <a:pt x="21573" y="56933"/>
                    <a:pt x="25002" y="51274"/>
                    <a:pt x="30621" y="49922"/>
                  </a:cubicBezTo>
                  <a:cubicBezTo>
                    <a:pt x="32813" y="49388"/>
                    <a:pt x="35099" y="49589"/>
                    <a:pt x="37194" y="50465"/>
                  </a:cubicBezTo>
                  <a:cubicBezTo>
                    <a:pt x="38051" y="51846"/>
                    <a:pt x="37670" y="53665"/>
                    <a:pt x="36242" y="54532"/>
                  </a:cubicBezTo>
                  <a:cubicBezTo>
                    <a:pt x="36146" y="54580"/>
                    <a:pt x="36146" y="54618"/>
                    <a:pt x="36051" y="54656"/>
                  </a:cubicBezTo>
                  <a:cubicBezTo>
                    <a:pt x="30717" y="57799"/>
                    <a:pt x="29478" y="64181"/>
                    <a:pt x="25383" y="68086"/>
                  </a:cubicBezTo>
                  <a:cubicBezTo>
                    <a:pt x="27192" y="75516"/>
                    <a:pt x="36146" y="78468"/>
                    <a:pt x="36717" y="86565"/>
                  </a:cubicBezTo>
                  <a:lnTo>
                    <a:pt x="36717" y="865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5521357" y="2609850"/>
              <a:ext cx="87820" cy="37337"/>
            </a:xfrm>
            <a:custGeom>
              <a:avLst/>
              <a:gdLst/>
              <a:ahLst/>
              <a:cxnLst/>
              <a:rect l="l" t="t" r="r" b="b"/>
              <a:pathLst>
                <a:path w="87820" h="37337" extrusionOk="0">
                  <a:moveTo>
                    <a:pt x="86724" y="13400"/>
                  </a:moveTo>
                  <a:lnTo>
                    <a:pt x="86724" y="13400"/>
                  </a:lnTo>
                  <a:cubicBezTo>
                    <a:pt x="60625" y="10295"/>
                    <a:pt x="34622" y="5751"/>
                    <a:pt x="8999" y="-221"/>
                  </a:cubicBezTo>
                  <a:cubicBezTo>
                    <a:pt x="7475" y="8542"/>
                    <a:pt x="8999" y="18829"/>
                    <a:pt x="-1097" y="23592"/>
                  </a:cubicBezTo>
                  <a:lnTo>
                    <a:pt x="-1097" y="23592"/>
                  </a:lnTo>
                  <a:cubicBezTo>
                    <a:pt x="12047" y="27811"/>
                    <a:pt x="25477" y="30993"/>
                    <a:pt x="39099" y="33117"/>
                  </a:cubicBezTo>
                  <a:cubicBezTo>
                    <a:pt x="39099" y="19686"/>
                    <a:pt x="60910" y="23592"/>
                    <a:pt x="52719" y="35117"/>
                  </a:cubicBezTo>
                  <a:lnTo>
                    <a:pt x="61005" y="37117"/>
                  </a:lnTo>
                  <a:cubicBezTo>
                    <a:pt x="67578" y="26925"/>
                    <a:pt x="79580" y="22734"/>
                    <a:pt x="86724" y="13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6522099" y="4035647"/>
              <a:ext cx="39913" cy="117062"/>
            </a:xfrm>
            <a:custGeom>
              <a:avLst/>
              <a:gdLst/>
              <a:ahLst/>
              <a:cxnLst/>
              <a:rect l="l" t="t" r="r" b="b"/>
              <a:pathLst>
                <a:path w="39913" h="117062" extrusionOk="0">
                  <a:moveTo>
                    <a:pt x="7240" y="42070"/>
                  </a:moveTo>
                  <a:cubicBezTo>
                    <a:pt x="14288" y="42832"/>
                    <a:pt x="13526" y="51595"/>
                    <a:pt x="7240" y="53500"/>
                  </a:cubicBezTo>
                  <a:cubicBezTo>
                    <a:pt x="-15907" y="64835"/>
                    <a:pt x="17526" y="79027"/>
                    <a:pt x="7906" y="95696"/>
                  </a:cubicBezTo>
                  <a:cubicBezTo>
                    <a:pt x="5049" y="101792"/>
                    <a:pt x="10382" y="108840"/>
                    <a:pt x="6478" y="114746"/>
                  </a:cubicBezTo>
                  <a:lnTo>
                    <a:pt x="8573" y="116841"/>
                  </a:lnTo>
                  <a:lnTo>
                    <a:pt x="8573" y="116841"/>
                  </a:lnTo>
                  <a:cubicBezTo>
                    <a:pt x="16860" y="102230"/>
                    <a:pt x="16860" y="84304"/>
                    <a:pt x="8573" y="69693"/>
                  </a:cubicBezTo>
                  <a:cubicBezTo>
                    <a:pt x="5811" y="66073"/>
                    <a:pt x="5715" y="61120"/>
                    <a:pt x="12764" y="57977"/>
                  </a:cubicBezTo>
                  <a:cubicBezTo>
                    <a:pt x="11430" y="67502"/>
                    <a:pt x="15145" y="72645"/>
                    <a:pt x="24099" y="72931"/>
                  </a:cubicBezTo>
                  <a:cubicBezTo>
                    <a:pt x="25528" y="69597"/>
                    <a:pt x="26956" y="66359"/>
                    <a:pt x="28289" y="63406"/>
                  </a:cubicBezTo>
                  <a:lnTo>
                    <a:pt x="28289" y="63406"/>
                  </a:lnTo>
                  <a:cubicBezTo>
                    <a:pt x="18194" y="57405"/>
                    <a:pt x="23242" y="51404"/>
                    <a:pt x="28289" y="45404"/>
                  </a:cubicBezTo>
                  <a:cubicBezTo>
                    <a:pt x="27719" y="42832"/>
                    <a:pt x="24670" y="39403"/>
                    <a:pt x="29718" y="38355"/>
                  </a:cubicBezTo>
                  <a:cubicBezTo>
                    <a:pt x="34767" y="37308"/>
                    <a:pt x="34386" y="49118"/>
                    <a:pt x="28289" y="45404"/>
                  </a:cubicBezTo>
                  <a:cubicBezTo>
                    <a:pt x="28575" y="48471"/>
                    <a:pt x="30957" y="50919"/>
                    <a:pt x="34005" y="51309"/>
                  </a:cubicBezTo>
                  <a:cubicBezTo>
                    <a:pt x="44768" y="33498"/>
                    <a:pt x="36005" y="13209"/>
                    <a:pt x="22193" y="-221"/>
                  </a:cubicBezTo>
                  <a:cubicBezTo>
                    <a:pt x="21432" y="1779"/>
                    <a:pt x="20670" y="3684"/>
                    <a:pt x="19812" y="5589"/>
                  </a:cubicBezTo>
                  <a:cubicBezTo>
                    <a:pt x="23813" y="19591"/>
                    <a:pt x="19812" y="28259"/>
                    <a:pt x="8192" y="29592"/>
                  </a:cubicBezTo>
                  <a:lnTo>
                    <a:pt x="8192" y="29592"/>
                  </a:lnTo>
                  <a:lnTo>
                    <a:pt x="4192" y="39117"/>
                  </a:lnTo>
                  <a:lnTo>
                    <a:pt x="4192" y="39117"/>
                  </a:lnTo>
                  <a:cubicBezTo>
                    <a:pt x="5430" y="40260"/>
                    <a:pt x="6192" y="41403"/>
                    <a:pt x="7240" y="420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5812154" y="2444134"/>
              <a:ext cx="55721" cy="75894"/>
            </a:xfrm>
            <a:custGeom>
              <a:avLst/>
              <a:gdLst/>
              <a:ahLst/>
              <a:cxnLst/>
              <a:rect l="l" t="t" r="r" b="b"/>
              <a:pathLst>
                <a:path w="55721" h="75894" extrusionOk="0">
                  <a:moveTo>
                    <a:pt x="47005" y="28144"/>
                  </a:moveTo>
                  <a:cubicBezTo>
                    <a:pt x="43004" y="23667"/>
                    <a:pt x="52529" y="17952"/>
                    <a:pt x="48339" y="12332"/>
                  </a:cubicBezTo>
                  <a:cubicBezTo>
                    <a:pt x="34242" y="19476"/>
                    <a:pt x="40052" y="9284"/>
                    <a:pt x="36242" y="45"/>
                  </a:cubicBezTo>
                  <a:cubicBezTo>
                    <a:pt x="30718" y="-1384"/>
                    <a:pt x="28431" y="3188"/>
                    <a:pt x="26717" y="7951"/>
                  </a:cubicBezTo>
                  <a:cubicBezTo>
                    <a:pt x="21859" y="30811"/>
                    <a:pt x="428" y="49670"/>
                    <a:pt x="-1097" y="71768"/>
                  </a:cubicBezTo>
                  <a:cubicBezTo>
                    <a:pt x="5856" y="71768"/>
                    <a:pt x="11382" y="59957"/>
                    <a:pt x="17953" y="71768"/>
                  </a:cubicBezTo>
                  <a:cubicBezTo>
                    <a:pt x="21193" y="69292"/>
                    <a:pt x="16430" y="63672"/>
                    <a:pt x="21764" y="63672"/>
                  </a:cubicBezTo>
                  <a:cubicBezTo>
                    <a:pt x="27098" y="63672"/>
                    <a:pt x="25765" y="73197"/>
                    <a:pt x="29955" y="75673"/>
                  </a:cubicBezTo>
                  <a:lnTo>
                    <a:pt x="34337" y="68149"/>
                  </a:lnTo>
                  <a:cubicBezTo>
                    <a:pt x="29384" y="66253"/>
                    <a:pt x="27003" y="60738"/>
                    <a:pt x="28907" y="55833"/>
                  </a:cubicBezTo>
                  <a:cubicBezTo>
                    <a:pt x="29098" y="55280"/>
                    <a:pt x="29384" y="54747"/>
                    <a:pt x="29669" y="54242"/>
                  </a:cubicBezTo>
                  <a:cubicBezTo>
                    <a:pt x="33193" y="57385"/>
                    <a:pt x="32336" y="62338"/>
                    <a:pt x="36146" y="63767"/>
                  </a:cubicBezTo>
                  <a:cubicBezTo>
                    <a:pt x="43956" y="51937"/>
                    <a:pt x="50148" y="39126"/>
                    <a:pt x="54624" y="25667"/>
                  </a:cubicBezTo>
                  <a:cubicBezTo>
                    <a:pt x="52243" y="26715"/>
                    <a:pt x="49482" y="29858"/>
                    <a:pt x="47005" y="281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6565423" y="3512819"/>
              <a:ext cx="39782" cy="111728"/>
            </a:xfrm>
            <a:custGeom>
              <a:avLst/>
              <a:gdLst/>
              <a:ahLst/>
              <a:cxnLst/>
              <a:rect l="l" t="t" r="r" b="b"/>
              <a:pathLst>
                <a:path w="39782" h="111728" extrusionOk="0">
                  <a:moveTo>
                    <a:pt x="32971" y="86933"/>
                  </a:moveTo>
                  <a:cubicBezTo>
                    <a:pt x="31351" y="83313"/>
                    <a:pt x="33066" y="79103"/>
                    <a:pt x="36686" y="77532"/>
                  </a:cubicBezTo>
                  <a:cubicBezTo>
                    <a:pt x="36781" y="77484"/>
                    <a:pt x="36877" y="77446"/>
                    <a:pt x="36972" y="77408"/>
                  </a:cubicBezTo>
                  <a:cubicBezTo>
                    <a:pt x="32780" y="73122"/>
                    <a:pt x="20779" y="66073"/>
                    <a:pt x="27447" y="59691"/>
                  </a:cubicBezTo>
                  <a:cubicBezTo>
                    <a:pt x="32019" y="55691"/>
                    <a:pt x="34019" y="60644"/>
                    <a:pt x="36400" y="63501"/>
                  </a:cubicBezTo>
                  <a:lnTo>
                    <a:pt x="38686" y="55405"/>
                  </a:lnTo>
                  <a:lnTo>
                    <a:pt x="38686" y="55405"/>
                  </a:lnTo>
                  <a:lnTo>
                    <a:pt x="28685" y="27497"/>
                  </a:lnTo>
                  <a:cubicBezTo>
                    <a:pt x="23065" y="41308"/>
                    <a:pt x="10206" y="23973"/>
                    <a:pt x="26304" y="21877"/>
                  </a:cubicBezTo>
                  <a:lnTo>
                    <a:pt x="26304" y="19877"/>
                  </a:lnTo>
                  <a:cubicBezTo>
                    <a:pt x="19636" y="23973"/>
                    <a:pt x="2205" y="16829"/>
                    <a:pt x="7254" y="9114"/>
                  </a:cubicBezTo>
                  <a:cubicBezTo>
                    <a:pt x="9731" y="7494"/>
                    <a:pt x="13635" y="3589"/>
                    <a:pt x="16779" y="8638"/>
                  </a:cubicBezTo>
                  <a:cubicBezTo>
                    <a:pt x="18398" y="11590"/>
                    <a:pt x="19350" y="13972"/>
                    <a:pt x="23160" y="11781"/>
                  </a:cubicBezTo>
                  <a:lnTo>
                    <a:pt x="23160" y="11781"/>
                  </a:lnTo>
                  <a:cubicBezTo>
                    <a:pt x="22017" y="7418"/>
                    <a:pt x="19922" y="3342"/>
                    <a:pt x="17159" y="-221"/>
                  </a:cubicBezTo>
                  <a:lnTo>
                    <a:pt x="17159" y="-221"/>
                  </a:lnTo>
                  <a:cubicBezTo>
                    <a:pt x="10778" y="4732"/>
                    <a:pt x="1158" y="7113"/>
                    <a:pt x="2396" y="18258"/>
                  </a:cubicBezTo>
                  <a:cubicBezTo>
                    <a:pt x="2396" y="19496"/>
                    <a:pt x="586" y="19782"/>
                    <a:pt x="-843" y="19591"/>
                  </a:cubicBezTo>
                  <a:cubicBezTo>
                    <a:pt x="-3795" y="34450"/>
                    <a:pt x="20017" y="29116"/>
                    <a:pt x="19922" y="40737"/>
                  </a:cubicBezTo>
                  <a:cubicBezTo>
                    <a:pt x="18588" y="48261"/>
                    <a:pt x="12492" y="42642"/>
                    <a:pt x="6491" y="43594"/>
                  </a:cubicBezTo>
                  <a:cubicBezTo>
                    <a:pt x="16016" y="50643"/>
                    <a:pt x="13064" y="60739"/>
                    <a:pt x="14587" y="70264"/>
                  </a:cubicBezTo>
                  <a:cubicBezTo>
                    <a:pt x="10968" y="84742"/>
                    <a:pt x="25161" y="96553"/>
                    <a:pt x="24780" y="111507"/>
                  </a:cubicBezTo>
                  <a:cubicBezTo>
                    <a:pt x="27447" y="103030"/>
                    <a:pt x="30208" y="95029"/>
                    <a:pt x="32971" y="869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5771197" y="2521648"/>
              <a:ext cx="54768" cy="70104"/>
            </a:xfrm>
            <a:custGeom>
              <a:avLst/>
              <a:gdLst/>
              <a:ahLst/>
              <a:cxnLst/>
              <a:rect l="l" t="t" r="r" b="b"/>
              <a:pathLst>
                <a:path w="54768" h="70104" extrusionOk="0">
                  <a:moveTo>
                    <a:pt x="33669" y="4256"/>
                  </a:moveTo>
                  <a:cubicBezTo>
                    <a:pt x="33288" y="3332"/>
                    <a:pt x="33098" y="2379"/>
                    <a:pt x="33002" y="1398"/>
                  </a:cubicBezTo>
                  <a:cubicBezTo>
                    <a:pt x="27192" y="3208"/>
                    <a:pt x="21668" y="10257"/>
                    <a:pt x="25573" y="16353"/>
                  </a:cubicBezTo>
                  <a:lnTo>
                    <a:pt x="27763" y="14162"/>
                  </a:lnTo>
                  <a:cubicBezTo>
                    <a:pt x="31669" y="20830"/>
                    <a:pt x="40242" y="36165"/>
                    <a:pt x="33002" y="41594"/>
                  </a:cubicBezTo>
                  <a:cubicBezTo>
                    <a:pt x="29669" y="42165"/>
                    <a:pt x="29192" y="37593"/>
                    <a:pt x="28526" y="34926"/>
                  </a:cubicBezTo>
                  <a:cubicBezTo>
                    <a:pt x="27192" y="29592"/>
                    <a:pt x="27097" y="23687"/>
                    <a:pt x="21762" y="20163"/>
                  </a:cubicBezTo>
                  <a:lnTo>
                    <a:pt x="23954" y="18067"/>
                  </a:lnTo>
                  <a:cubicBezTo>
                    <a:pt x="12905" y="18067"/>
                    <a:pt x="1380" y="34926"/>
                    <a:pt x="-1097" y="44261"/>
                  </a:cubicBezTo>
                  <a:cubicBezTo>
                    <a:pt x="5094" y="52072"/>
                    <a:pt x="6142" y="62835"/>
                    <a:pt x="13762" y="69883"/>
                  </a:cubicBezTo>
                  <a:cubicBezTo>
                    <a:pt x="27574" y="56310"/>
                    <a:pt x="40337" y="41699"/>
                    <a:pt x="51862" y="26163"/>
                  </a:cubicBezTo>
                  <a:cubicBezTo>
                    <a:pt x="46433" y="21210"/>
                    <a:pt x="48719" y="17496"/>
                    <a:pt x="53672" y="14162"/>
                  </a:cubicBezTo>
                  <a:lnTo>
                    <a:pt x="53672" y="14162"/>
                  </a:lnTo>
                  <a:cubicBezTo>
                    <a:pt x="53100" y="9685"/>
                    <a:pt x="52434" y="5304"/>
                    <a:pt x="51671" y="-221"/>
                  </a:cubicBezTo>
                  <a:cubicBezTo>
                    <a:pt x="45766" y="3780"/>
                    <a:pt x="40337" y="7494"/>
                    <a:pt x="33669" y="4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5820061" y="3279838"/>
              <a:ext cx="77533" cy="87630"/>
            </a:xfrm>
            <a:custGeom>
              <a:avLst/>
              <a:gdLst/>
              <a:ahLst/>
              <a:cxnLst/>
              <a:rect l="l" t="t" r="r" b="b"/>
              <a:pathLst>
                <a:path w="77533" h="87630" extrusionOk="0">
                  <a:moveTo>
                    <a:pt x="10619" y="87409"/>
                  </a:moveTo>
                  <a:lnTo>
                    <a:pt x="10619" y="87409"/>
                  </a:lnTo>
                  <a:cubicBezTo>
                    <a:pt x="11285" y="85314"/>
                    <a:pt x="12048" y="83313"/>
                    <a:pt x="12714" y="81313"/>
                  </a:cubicBezTo>
                  <a:cubicBezTo>
                    <a:pt x="8524" y="75589"/>
                    <a:pt x="6332" y="68683"/>
                    <a:pt x="6332" y="61596"/>
                  </a:cubicBezTo>
                  <a:cubicBezTo>
                    <a:pt x="9856" y="61596"/>
                    <a:pt x="9952" y="63787"/>
                    <a:pt x="10619" y="65502"/>
                  </a:cubicBezTo>
                  <a:cubicBezTo>
                    <a:pt x="15477" y="78360"/>
                    <a:pt x="23668" y="60168"/>
                    <a:pt x="32526" y="63406"/>
                  </a:cubicBezTo>
                  <a:cubicBezTo>
                    <a:pt x="29764" y="63968"/>
                    <a:pt x="27574" y="66206"/>
                    <a:pt x="27097" y="69026"/>
                  </a:cubicBezTo>
                  <a:cubicBezTo>
                    <a:pt x="29192" y="67683"/>
                    <a:pt x="31573" y="67083"/>
                    <a:pt x="34050" y="67311"/>
                  </a:cubicBezTo>
                  <a:cubicBezTo>
                    <a:pt x="46528" y="50547"/>
                    <a:pt x="70912" y="36355"/>
                    <a:pt x="76437" y="17400"/>
                  </a:cubicBezTo>
                  <a:lnTo>
                    <a:pt x="74056" y="19496"/>
                  </a:lnTo>
                  <a:cubicBezTo>
                    <a:pt x="66245" y="12828"/>
                    <a:pt x="71484" y="6351"/>
                    <a:pt x="74056" y="-221"/>
                  </a:cubicBezTo>
                  <a:cubicBezTo>
                    <a:pt x="67578" y="3837"/>
                    <a:pt x="63863" y="11190"/>
                    <a:pt x="64531" y="18829"/>
                  </a:cubicBezTo>
                  <a:cubicBezTo>
                    <a:pt x="40812" y="29878"/>
                    <a:pt x="42527" y="41880"/>
                    <a:pt x="42432" y="7590"/>
                  </a:cubicBezTo>
                  <a:lnTo>
                    <a:pt x="42432" y="7590"/>
                  </a:lnTo>
                  <a:cubicBezTo>
                    <a:pt x="22048" y="19496"/>
                    <a:pt x="44718" y="37498"/>
                    <a:pt x="35670" y="42546"/>
                  </a:cubicBezTo>
                  <a:cubicBezTo>
                    <a:pt x="26145" y="37117"/>
                    <a:pt x="19572" y="47023"/>
                    <a:pt x="10524" y="43499"/>
                  </a:cubicBezTo>
                  <a:lnTo>
                    <a:pt x="10524" y="43499"/>
                  </a:lnTo>
                  <a:cubicBezTo>
                    <a:pt x="5666" y="48852"/>
                    <a:pt x="1760" y="54967"/>
                    <a:pt x="-1097" y="61596"/>
                  </a:cubicBezTo>
                  <a:cubicBezTo>
                    <a:pt x="-335" y="71312"/>
                    <a:pt x="3761" y="80446"/>
                    <a:pt x="10619" y="87409"/>
                  </a:cubicBezTo>
                  <a:close/>
                  <a:moveTo>
                    <a:pt x="16810" y="50833"/>
                  </a:moveTo>
                  <a:cubicBezTo>
                    <a:pt x="21858" y="50833"/>
                    <a:pt x="23954" y="59786"/>
                    <a:pt x="18620" y="60358"/>
                  </a:cubicBezTo>
                  <a:cubicBezTo>
                    <a:pt x="13286" y="60930"/>
                    <a:pt x="10619" y="50738"/>
                    <a:pt x="16810" y="508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4990623" y="2015013"/>
              <a:ext cx="762" cy="2476"/>
            </a:xfrm>
            <a:custGeom>
              <a:avLst/>
              <a:gdLst/>
              <a:ahLst/>
              <a:cxnLst/>
              <a:rect l="l" t="t" r="r" b="b"/>
              <a:pathLst>
                <a:path w="762" h="2476" extrusionOk="0">
                  <a:moveTo>
                    <a:pt x="-1097" y="-221"/>
                  </a:moveTo>
                  <a:cubicBezTo>
                    <a:pt x="-811" y="589"/>
                    <a:pt x="-525" y="1417"/>
                    <a:pt x="-334" y="2256"/>
                  </a:cubicBezTo>
                  <a:cubicBezTo>
                    <a:pt x="-334" y="1370"/>
                    <a:pt x="-620" y="512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4962388" y="1880044"/>
              <a:ext cx="28635" cy="137689"/>
            </a:xfrm>
            <a:custGeom>
              <a:avLst/>
              <a:gdLst/>
              <a:ahLst/>
              <a:cxnLst/>
              <a:rect l="l" t="t" r="r" b="b"/>
              <a:pathLst>
                <a:path w="28635" h="137689" extrusionOk="0">
                  <a:moveTo>
                    <a:pt x="7423" y="115127"/>
                  </a:moveTo>
                  <a:lnTo>
                    <a:pt x="7423" y="115127"/>
                  </a:lnTo>
                  <a:cubicBezTo>
                    <a:pt x="20186" y="114174"/>
                    <a:pt x="16948" y="125890"/>
                    <a:pt x="20947" y="132081"/>
                  </a:cubicBezTo>
                  <a:cubicBezTo>
                    <a:pt x="22662" y="135034"/>
                    <a:pt x="21996" y="140939"/>
                    <a:pt x="27139" y="134748"/>
                  </a:cubicBezTo>
                  <a:cubicBezTo>
                    <a:pt x="29806" y="121509"/>
                    <a:pt x="18090" y="109888"/>
                    <a:pt x="22472" y="96648"/>
                  </a:cubicBezTo>
                  <a:cubicBezTo>
                    <a:pt x="20281" y="92648"/>
                    <a:pt x="16280" y="89409"/>
                    <a:pt x="19519" y="84361"/>
                  </a:cubicBezTo>
                  <a:cubicBezTo>
                    <a:pt x="21901" y="70035"/>
                    <a:pt x="18757" y="55329"/>
                    <a:pt x="10565" y="43308"/>
                  </a:cubicBezTo>
                  <a:cubicBezTo>
                    <a:pt x="9327" y="41403"/>
                    <a:pt x="6566" y="36069"/>
                    <a:pt x="12090" y="37879"/>
                  </a:cubicBezTo>
                  <a:cubicBezTo>
                    <a:pt x="22948" y="40546"/>
                    <a:pt x="14852" y="13305"/>
                    <a:pt x="17043" y="5780"/>
                  </a:cubicBezTo>
                  <a:cubicBezTo>
                    <a:pt x="9327" y="10447"/>
                    <a:pt x="5708" y="3875"/>
                    <a:pt x="1231" y="-221"/>
                  </a:cubicBezTo>
                  <a:cubicBezTo>
                    <a:pt x="-960" y="18934"/>
                    <a:pt x="-1627" y="38241"/>
                    <a:pt x="-673" y="57501"/>
                  </a:cubicBezTo>
                  <a:cubicBezTo>
                    <a:pt x="18377" y="56453"/>
                    <a:pt x="16471" y="89600"/>
                    <a:pt x="8852" y="99315"/>
                  </a:cubicBezTo>
                  <a:cubicBezTo>
                    <a:pt x="13328" y="105602"/>
                    <a:pt x="12947" y="110460"/>
                    <a:pt x="4946" y="113127"/>
                  </a:cubicBezTo>
                  <a:lnTo>
                    <a:pt x="4946" y="115222"/>
                  </a:lnTo>
                  <a:lnTo>
                    <a:pt x="4946" y="1152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6786276" y="4532280"/>
              <a:ext cx="65086" cy="54550"/>
            </a:xfrm>
            <a:custGeom>
              <a:avLst/>
              <a:gdLst/>
              <a:ahLst/>
              <a:cxnLst/>
              <a:rect l="l" t="t" r="r" b="b"/>
              <a:pathLst>
                <a:path w="65086" h="54550" extrusionOk="0">
                  <a:moveTo>
                    <a:pt x="29860" y="51309"/>
                  </a:moveTo>
                  <a:cubicBezTo>
                    <a:pt x="41100" y="57882"/>
                    <a:pt x="51768" y="51976"/>
                    <a:pt x="62626" y="49976"/>
                  </a:cubicBezTo>
                  <a:cubicBezTo>
                    <a:pt x="68246" y="39975"/>
                    <a:pt x="55101" y="32545"/>
                    <a:pt x="48528" y="28354"/>
                  </a:cubicBezTo>
                  <a:cubicBezTo>
                    <a:pt x="35956" y="23020"/>
                    <a:pt x="42527" y="-221"/>
                    <a:pt x="25574" y="-221"/>
                  </a:cubicBezTo>
                  <a:cubicBezTo>
                    <a:pt x="25574" y="636"/>
                    <a:pt x="26335" y="1494"/>
                    <a:pt x="26812" y="2351"/>
                  </a:cubicBezTo>
                  <a:cubicBezTo>
                    <a:pt x="22334" y="8066"/>
                    <a:pt x="15286" y="13019"/>
                    <a:pt x="20907" y="21401"/>
                  </a:cubicBezTo>
                  <a:cubicBezTo>
                    <a:pt x="12048" y="25592"/>
                    <a:pt x="9000" y="18734"/>
                    <a:pt x="4999" y="13972"/>
                  </a:cubicBezTo>
                  <a:cubicBezTo>
                    <a:pt x="1857" y="14924"/>
                    <a:pt x="714" y="17781"/>
                    <a:pt x="-1097" y="20067"/>
                  </a:cubicBezTo>
                  <a:lnTo>
                    <a:pt x="-1097" y="20067"/>
                  </a:lnTo>
                  <a:cubicBezTo>
                    <a:pt x="7571" y="30069"/>
                    <a:pt x="12429" y="42927"/>
                    <a:pt x="22525" y="51881"/>
                  </a:cubicBezTo>
                  <a:lnTo>
                    <a:pt x="22525" y="51881"/>
                  </a:lnTo>
                  <a:cubicBezTo>
                    <a:pt x="24622" y="50233"/>
                    <a:pt x="27478" y="50014"/>
                    <a:pt x="29860" y="51309"/>
                  </a:cubicBezTo>
                  <a:close/>
                  <a:moveTo>
                    <a:pt x="31479" y="24163"/>
                  </a:moveTo>
                  <a:cubicBezTo>
                    <a:pt x="32050" y="20906"/>
                    <a:pt x="33956" y="18029"/>
                    <a:pt x="36717" y="16257"/>
                  </a:cubicBezTo>
                  <a:lnTo>
                    <a:pt x="52625" y="36069"/>
                  </a:lnTo>
                  <a:cubicBezTo>
                    <a:pt x="48528" y="48547"/>
                    <a:pt x="45481" y="18829"/>
                    <a:pt x="33575" y="27783"/>
                  </a:cubicBezTo>
                  <a:cubicBezTo>
                    <a:pt x="31765" y="28545"/>
                    <a:pt x="31289" y="25782"/>
                    <a:pt x="31479" y="24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6952742" y="4207954"/>
              <a:ext cx="48037" cy="97180"/>
            </a:xfrm>
            <a:custGeom>
              <a:avLst/>
              <a:gdLst/>
              <a:ahLst/>
              <a:cxnLst/>
              <a:rect l="l" t="t" r="r" b="b"/>
              <a:pathLst>
                <a:path w="48037" h="97180" extrusionOk="0">
                  <a:moveTo>
                    <a:pt x="7507" y="10352"/>
                  </a:moveTo>
                  <a:cubicBezTo>
                    <a:pt x="10936" y="12352"/>
                    <a:pt x="15794" y="13209"/>
                    <a:pt x="11127" y="19115"/>
                  </a:cubicBezTo>
                  <a:cubicBezTo>
                    <a:pt x="8080" y="22925"/>
                    <a:pt x="13604" y="27687"/>
                    <a:pt x="11127" y="32164"/>
                  </a:cubicBezTo>
                  <a:cubicBezTo>
                    <a:pt x="19318" y="32164"/>
                    <a:pt x="12175" y="39212"/>
                    <a:pt x="12270" y="43403"/>
                  </a:cubicBezTo>
                  <a:cubicBezTo>
                    <a:pt x="12365" y="47594"/>
                    <a:pt x="14842" y="51595"/>
                    <a:pt x="10650" y="52928"/>
                  </a:cubicBezTo>
                  <a:cubicBezTo>
                    <a:pt x="6460" y="54262"/>
                    <a:pt x="5888" y="46166"/>
                    <a:pt x="1125" y="45880"/>
                  </a:cubicBezTo>
                  <a:lnTo>
                    <a:pt x="554" y="44737"/>
                  </a:lnTo>
                  <a:lnTo>
                    <a:pt x="-207" y="44737"/>
                  </a:lnTo>
                  <a:cubicBezTo>
                    <a:pt x="-5732" y="47118"/>
                    <a:pt x="16080" y="98268"/>
                    <a:pt x="21318" y="96934"/>
                  </a:cubicBezTo>
                  <a:cubicBezTo>
                    <a:pt x="25605" y="93219"/>
                    <a:pt x="26367" y="84647"/>
                    <a:pt x="35130" y="87409"/>
                  </a:cubicBezTo>
                  <a:cubicBezTo>
                    <a:pt x="31511" y="81503"/>
                    <a:pt x="32272" y="69597"/>
                    <a:pt x="23510" y="76741"/>
                  </a:cubicBezTo>
                  <a:cubicBezTo>
                    <a:pt x="24367" y="63216"/>
                    <a:pt x="37321" y="65692"/>
                    <a:pt x="46941" y="65597"/>
                  </a:cubicBezTo>
                  <a:cubicBezTo>
                    <a:pt x="42179" y="50919"/>
                    <a:pt x="35416" y="36955"/>
                    <a:pt x="26939" y="24068"/>
                  </a:cubicBezTo>
                  <a:cubicBezTo>
                    <a:pt x="22843" y="30164"/>
                    <a:pt x="29606" y="44832"/>
                    <a:pt x="22557" y="46356"/>
                  </a:cubicBezTo>
                  <a:cubicBezTo>
                    <a:pt x="13890" y="43880"/>
                    <a:pt x="26367" y="32164"/>
                    <a:pt x="21033" y="28068"/>
                  </a:cubicBezTo>
                  <a:cubicBezTo>
                    <a:pt x="10650" y="23020"/>
                    <a:pt x="16271" y="16448"/>
                    <a:pt x="18937" y="10161"/>
                  </a:cubicBezTo>
                  <a:lnTo>
                    <a:pt x="11318" y="-221"/>
                  </a:lnTo>
                  <a:cubicBezTo>
                    <a:pt x="11604" y="4160"/>
                    <a:pt x="12365" y="8256"/>
                    <a:pt x="7507" y="10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6691984" y="4233957"/>
              <a:ext cx="41752" cy="104108"/>
            </a:xfrm>
            <a:custGeom>
              <a:avLst/>
              <a:gdLst/>
              <a:ahLst/>
              <a:cxnLst/>
              <a:rect l="l" t="t" r="r" b="b"/>
              <a:pathLst>
                <a:path w="41752" h="104108" extrusionOk="0">
                  <a:moveTo>
                    <a:pt x="10804" y="95124"/>
                  </a:moveTo>
                  <a:cubicBezTo>
                    <a:pt x="14900" y="95124"/>
                    <a:pt x="14710" y="100458"/>
                    <a:pt x="15757" y="103697"/>
                  </a:cubicBezTo>
                  <a:lnTo>
                    <a:pt x="17757" y="101696"/>
                  </a:lnTo>
                  <a:cubicBezTo>
                    <a:pt x="17757" y="100363"/>
                    <a:pt x="17757" y="99029"/>
                    <a:pt x="17757" y="97696"/>
                  </a:cubicBezTo>
                  <a:cubicBezTo>
                    <a:pt x="15662" y="94362"/>
                    <a:pt x="15853" y="89409"/>
                    <a:pt x="10233" y="88171"/>
                  </a:cubicBezTo>
                  <a:cubicBezTo>
                    <a:pt x="2137" y="79979"/>
                    <a:pt x="7375" y="64930"/>
                    <a:pt x="4994" y="52643"/>
                  </a:cubicBezTo>
                  <a:cubicBezTo>
                    <a:pt x="16329" y="59120"/>
                    <a:pt x="8614" y="67121"/>
                    <a:pt x="11185" y="75027"/>
                  </a:cubicBezTo>
                  <a:cubicBezTo>
                    <a:pt x="15376" y="78551"/>
                    <a:pt x="18806" y="66359"/>
                    <a:pt x="21949" y="74360"/>
                  </a:cubicBezTo>
                  <a:cubicBezTo>
                    <a:pt x="33283" y="90362"/>
                    <a:pt x="28997" y="38831"/>
                    <a:pt x="33569" y="31973"/>
                  </a:cubicBezTo>
                  <a:cubicBezTo>
                    <a:pt x="32903" y="42851"/>
                    <a:pt x="32903" y="53767"/>
                    <a:pt x="33569" y="64644"/>
                  </a:cubicBezTo>
                  <a:cubicBezTo>
                    <a:pt x="36236" y="43308"/>
                    <a:pt x="41856" y="22068"/>
                    <a:pt x="40427" y="636"/>
                  </a:cubicBezTo>
                  <a:lnTo>
                    <a:pt x="38618" y="-221"/>
                  </a:lnTo>
                  <a:cubicBezTo>
                    <a:pt x="23949" y="4446"/>
                    <a:pt x="39951" y="27116"/>
                    <a:pt x="25950" y="32069"/>
                  </a:cubicBezTo>
                  <a:cubicBezTo>
                    <a:pt x="-10150" y="13019"/>
                    <a:pt x="-1578" y="82265"/>
                    <a:pt x="3946" y="103887"/>
                  </a:cubicBezTo>
                  <a:cubicBezTo>
                    <a:pt x="6423" y="100935"/>
                    <a:pt x="5280" y="94648"/>
                    <a:pt x="10804" y="95124"/>
                  </a:cubicBezTo>
                  <a:close/>
                  <a:moveTo>
                    <a:pt x="19472" y="37974"/>
                  </a:moveTo>
                  <a:cubicBezTo>
                    <a:pt x="24521" y="39212"/>
                    <a:pt x="26330" y="49023"/>
                    <a:pt x="19472" y="48261"/>
                  </a:cubicBezTo>
                  <a:cubicBezTo>
                    <a:pt x="15186" y="47309"/>
                    <a:pt x="14424" y="38641"/>
                    <a:pt x="19472" y="3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5231320" y="2255988"/>
              <a:ext cx="43529" cy="97960"/>
            </a:xfrm>
            <a:custGeom>
              <a:avLst/>
              <a:gdLst/>
              <a:ahLst/>
              <a:cxnLst/>
              <a:rect l="l" t="t" r="r" b="b"/>
              <a:pathLst>
                <a:path w="43529" h="97960" extrusionOk="0">
                  <a:moveTo>
                    <a:pt x="31193" y="74367"/>
                  </a:moveTo>
                  <a:cubicBezTo>
                    <a:pt x="32146" y="67414"/>
                    <a:pt x="34431" y="62556"/>
                    <a:pt x="42433" y="63032"/>
                  </a:cubicBezTo>
                  <a:lnTo>
                    <a:pt x="42433" y="63032"/>
                  </a:lnTo>
                  <a:cubicBezTo>
                    <a:pt x="42433" y="59413"/>
                    <a:pt x="39861" y="56365"/>
                    <a:pt x="38718" y="53031"/>
                  </a:cubicBezTo>
                  <a:lnTo>
                    <a:pt x="38718" y="53031"/>
                  </a:lnTo>
                  <a:cubicBezTo>
                    <a:pt x="28431" y="72653"/>
                    <a:pt x="25288" y="43506"/>
                    <a:pt x="30717" y="35315"/>
                  </a:cubicBezTo>
                  <a:lnTo>
                    <a:pt x="28717" y="29409"/>
                  </a:lnTo>
                  <a:lnTo>
                    <a:pt x="28717" y="29409"/>
                  </a:lnTo>
                  <a:cubicBezTo>
                    <a:pt x="20239" y="24075"/>
                    <a:pt x="26907" y="9597"/>
                    <a:pt x="14429" y="8645"/>
                  </a:cubicBezTo>
                  <a:cubicBezTo>
                    <a:pt x="7476" y="-213"/>
                    <a:pt x="9762" y="-3357"/>
                    <a:pt x="-1097" y="3501"/>
                  </a:cubicBezTo>
                  <a:cubicBezTo>
                    <a:pt x="142" y="9978"/>
                    <a:pt x="-1097" y="19122"/>
                    <a:pt x="3095" y="22551"/>
                  </a:cubicBezTo>
                  <a:cubicBezTo>
                    <a:pt x="17096" y="37410"/>
                    <a:pt x="-525" y="55794"/>
                    <a:pt x="10810" y="71224"/>
                  </a:cubicBezTo>
                  <a:lnTo>
                    <a:pt x="10810" y="71224"/>
                  </a:lnTo>
                  <a:cubicBezTo>
                    <a:pt x="20907" y="71224"/>
                    <a:pt x="9096" y="60175"/>
                    <a:pt x="16144" y="59318"/>
                  </a:cubicBezTo>
                  <a:cubicBezTo>
                    <a:pt x="31575" y="59318"/>
                    <a:pt x="22430" y="83035"/>
                    <a:pt x="24716" y="93036"/>
                  </a:cubicBezTo>
                  <a:lnTo>
                    <a:pt x="24716" y="93036"/>
                  </a:lnTo>
                  <a:cubicBezTo>
                    <a:pt x="26049" y="102561"/>
                    <a:pt x="31289" y="95417"/>
                    <a:pt x="32718" y="90846"/>
                  </a:cubicBezTo>
                  <a:cubicBezTo>
                    <a:pt x="34147" y="86273"/>
                    <a:pt x="30527" y="79987"/>
                    <a:pt x="31193" y="74367"/>
                  </a:cubicBezTo>
                  <a:close/>
                  <a:moveTo>
                    <a:pt x="19287" y="54174"/>
                  </a:moveTo>
                  <a:cubicBezTo>
                    <a:pt x="17287" y="48831"/>
                    <a:pt x="17001" y="43001"/>
                    <a:pt x="18525" y="37505"/>
                  </a:cubicBezTo>
                  <a:cubicBezTo>
                    <a:pt x="23288" y="41925"/>
                    <a:pt x="23573" y="49336"/>
                    <a:pt x="19287" y="541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6826376" y="4663916"/>
              <a:ext cx="54909" cy="59816"/>
            </a:xfrm>
            <a:custGeom>
              <a:avLst/>
              <a:gdLst/>
              <a:ahLst/>
              <a:cxnLst/>
              <a:rect l="l" t="t" r="r" b="b"/>
              <a:pathLst>
                <a:path w="54909" h="59816" extrusionOk="0">
                  <a:moveTo>
                    <a:pt x="52340" y="10066"/>
                  </a:moveTo>
                  <a:cubicBezTo>
                    <a:pt x="54721" y="7037"/>
                    <a:pt x="54149" y="2665"/>
                    <a:pt x="51101" y="312"/>
                  </a:cubicBezTo>
                  <a:cubicBezTo>
                    <a:pt x="50911" y="112"/>
                    <a:pt x="50625" y="-59"/>
                    <a:pt x="50339" y="-221"/>
                  </a:cubicBezTo>
                  <a:cubicBezTo>
                    <a:pt x="35956" y="14543"/>
                    <a:pt x="17478" y="20734"/>
                    <a:pt x="-1097" y="27783"/>
                  </a:cubicBezTo>
                  <a:cubicBezTo>
                    <a:pt x="14240" y="28735"/>
                    <a:pt x="5762" y="33593"/>
                    <a:pt x="11763" y="42736"/>
                  </a:cubicBezTo>
                  <a:cubicBezTo>
                    <a:pt x="21288" y="51595"/>
                    <a:pt x="2238" y="49595"/>
                    <a:pt x="6619" y="59596"/>
                  </a:cubicBezTo>
                  <a:cubicBezTo>
                    <a:pt x="17192" y="55786"/>
                    <a:pt x="29003" y="53976"/>
                    <a:pt x="35194" y="42832"/>
                  </a:cubicBezTo>
                  <a:cubicBezTo>
                    <a:pt x="35765" y="41784"/>
                    <a:pt x="36718" y="39879"/>
                    <a:pt x="37957" y="41498"/>
                  </a:cubicBezTo>
                  <a:cubicBezTo>
                    <a:pt x="43386" y="48261"/>
                    <a:pt x="46148" y="39784"/>
                    <a:pt x="50339" y="39593"/>
                  </a:cubicBezTo>
                  <a:cubicBezTo>
                    <a:pt x="44528" y="30364"/>
                    <a:pt x="45290" y="18419"/>
                    <a:pt x="52340" y="10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5458762" y="2022729"/>
              <a:ext cx="25293" cy="89820"/>
            </a:xfrm>
            <a:custGeom>
              <a:avLst/>
              <a:gdLst/>
              <a:ahLst/>
              <a:cxnLst/>
              <a:rect l="l" t="t" r="r" b="b"/>
              <a:pathLst>
                <a:path w="25293" h="89820" extrusionOk="0">
                  <a:moveTo>
                    <a:pt x="-34" y="42260"/>
                  </a:moveTo>
                  <a:cubicBezTo>
                    <a:pt x="-1938" y="56005"/>
                    <a:pt x="-1272" y="69997"/>
                    <a:pt x="1872" y="83504"/>
                  </a:cubicBezTo>
                  <a:lnTo>
                    <a:pt x="5396" y="86647"/>
                  </a:lnTo>
                  <a:cubicBezTo>
                    <a:pt x="13588" y="75027"/>
                    <a:pt x="18064" y="86647"/>
                    <a:pt x="23779" y="89600"/>
                  </a:cubicBezTo>
                  <a:cubicBezTo>
                    <a:pt x="23113" y="75503"/>
                    <a:pt x="26160" y="61025"/>
                    <a:pt x="21779" y="47499"/>
                  </a:cubicBezTo>
                  <a:cubicBezTo>
                    <a:pt x="17398" y="43213"/>
                    <a:pt x="6635" y="40737"/>
                    <a:pt x="9587" y="33021"/>
                  </a:cubicBezTo>
                  <a:cubicBezTo>
                    <a:pt x="13111" y="23496"/>
                    <a:pt x="16635" y="34926"/>
                    <a:pt x="19684" y="37879"/>
                  </a:cubicBezTo>
                  <a:cubicBezTo>
                    <a:pt x="18541" y="24220"/>
                    <a:pt x="13778" y="11095"/>
                    <a:pt x="6062" y="-221"/>
                  </a:cubicBezTo>
                  <a:cubicBezTo>
                    <a:pt x="3872" y="14067"/>
                    <a:pt x="-1558" y="27687"/>
                    <a:pt x="-34" y="422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5406199" y="2561837"/>
              <a:ext cx="83629" cy="47631"/>
            </a:xfrm>
            <a:custGeom>
              <a:avLst/>
              <a:gdLst/>
              <a:ahLst/>
              <a:cxnLst/>
              <a:rect l="l" t="t" r="r" b="b"/>
              <a:pathLst>
                <a:path w="83629" h="47631" extrusionOk="0">
                  <a:moveTo>
                    <a:pt x="71961" y="37028"/>
                  </a:moveTo>
                  <a:cubicBezTo>
                    <a:pt x="73960" y="38705"/>
                    <a:pt x="76056" y="40200"/>
                    <a:pt x="78343" y="41505"/>
                  </a:cubicBezTo>
                  <a:cubicBezTo>
                    <a:pt x="78914" y="38524"/>
                    <a:pt x="80438" y="35780"/>
                    <a:pt x="82533" y="33599"/>
                  </a:cubicBezTo>
                  <a:lnTo>
                    <a:pt x="82533" y="33599"/>
                  </a:lnTo>
                  <a:cubicBezTo>
                    <a:pt x="63483" y="25884"/>
                    <a:pt x="47005" y="14549"/>
                    <a:pt x="29098" y="5596"/>
                  </a:cubicBezTo>
                  <a:cubicBezTo>
                    <a:pt x="31098" y="11692"/>
                    <a:pt x="25288" y="16550"/>
                    <a:pt x="22525" y="9596"/>
                  </a:cubicBezTo>
                  <a:cubicBezTo>
                    <a:pt x="17573" y="5310"/>
                    <a:pt x="10714" y="4548"/>
                    <a:pt x="5667" y="71"/>
                  </a:cubicBezTo>
                  <a:cubicBezTo>
                    <a:pt x="-1572" y="-2310"/>
                    <a:pt x="2332" y="10549"/>
                    <a:pt x="-1097" y="13883"/>
                  </a:cubicBezTo>
                  <a:lnTo>
                    <a:pt x="-1097" y="13883"/>
                  </a:lnTo>
                  <a:cubicBezTo>
                    <a:pt x="1380" y="17273"/>
                    <a:pt x="4618" y="19969"/>
                    <a:pt x="8428" y="21693"/>
                  </a:cubicBezTo>
                  <a:cubicBezTo>
                    <a:pt x="9381" y="8453"/>
                    <a:pt x="25002" y="16645"/>
                    <a:pt x="14620" y="25503"/>
                  </a:cubicBezTo>
                  <a:cubicBezTo>
                    <a:pt x="19096" y="27789"/>
                    <a:pt x="21859" y="36552"/>
                    <a:pt x="29003" y="29218"/>
                  </a:cubicBezTo>
                  <a:cubicBezTo>
                    <a:pt x="30050" y="28265"/>
                    <a:pt x="31098" y="30456"/>
                    <a:pt x="31384" y="31599"/>
                  </a:cubicBezTo>
                  <a:cubicBezTo>
                    <a:pt x="34336" y="41124"/>
                    <a:pt x="43004" y="43505"/>
                    <a:pt x="50434" y="47410"/>
                  </a:cubicBezTo>
                  <a:cubicBezTo>
                    <a:pt x="55673" y="37695"/>
                    <a:pt x="61007" y="23884"/>
                    <a:pt x="71961" y="370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6701885" y="4171286"/>
              <a:ext cx="50863" cy="75053"/>
            </a:xfrm>
            <a:custGeom>
              <a:avLst/>
              <a:gdLst/>
              <a:ahLst/>
              <a:cxnLst/>
              <a:rect l="l" t="t" r="r" b="b"/>
              <a:pathLst>
                <a:path w="50863" h="75053" extrusionOk="0">
                  <a:moveTo>
                    <a:pt x="9857" y="44829"/>
                  </a:moveTo>
                  <a:cubicBezTo>
                    <a:pt x="4809" y="56163"/>
                    <a:pt x="13668" y="64831"/>
                    <a:pt x="13763" y="74832"/>
                  </a:cubicBezTo>
                  <a:cubicBezTo>
                    <a:pt x="17572" y="66069"/>
                    <a:pt x="19858" y="28350"/>
                    <a:pt x="33956" y="45686"/>
                  </a:cubicBezTo>
                  <a:lnTo>
                    <a:pt x="34813" y="45686"/>
                  </a:lnTo>
                  <a:cubicBezTo>
                    <a:pt x="36242" y="43867"/>
                    <a:pt x="36242" y="41314"/>
                    <a:pt x="34813" y="39495"/>
                  </a:cubicBezTo>
                  <a:lnTo>
                    <a:pt x="34050" y="41400"/>
                  </a:lnTo>
                  <a:cubicBezTo>
                    <a:pt x="26812" y="36828"/>
                    <a:pt x="27478" y="30065"/>
                    <a:pt x="28907" y="21778"/>
                  </a:cubicBezTo>
                  <a:cubicBezTo>
                    <a:pt x="34813" y="26064"/>
                    <a:pt x="34336" y="32065"/>
                    <a:pt x="35765" y="37113"/>
                  </a:cubicBezTo>
                  <a:lnTo>
                    <a:pt x="35765" y="38447"/>
                  </a:lnTo>
                  <a:cubicBezTo>
                    <a:pt x="44624" y="39780"/>
                    <a:pt x="48433" y="28922"/>
                    <a:pt x="49767" y="21873"/>
                  </a:cubicBezTo>
                  <a:lnTo>
                    <a:pt x="49767" y="21302"/>
                  </a:lnTo>
                  <a:cubicBezTo>
                    <a:pt x="48814" y="21454"/>
                    <a:pt x="47767" y="21454"/>
                    <a:pt x="46814" y="21302"/>
                  </a:cubicBezTo>
                  <a:cubicBezTo>
                    <a:pt x="42052" y="15111"/>
                    <a:pt x="35194" y="10634"/>
                    <a:pt x="32622" y="2728"/>
                  </a:cubicBezTo>
                  <a:cubicBezTo>
                    <a:pt x="30812" y="-2701"/>
                    <a:pt x="28240" y="633"/>
                    <a:pt x="26526" y="2728"/>
                  </a:cubicBezTo>
                  <a:cubicBezTo>
                    <a:pt x="23477" y="6633"/>
                    <a:pt x="20335" y="9681"/>
                    <a:pt x="14906" y="7014"/>
                  </a:cubicBezTo>
                  <a:lnTo>
                    <a:pt x="14906" y="7014"/>
                  </a:lnTo>
                  <a:cubicBezTo>
                    <a:pt x="4618" y="17778"/>
                    <a:pt x="5381" y="33399"/>
                    <a:pt x="-1097" y="45114"/>
                  </a:cubicBezTo>
                  <a:lnTo>
                    <a:pt x="-1097" y="45114"/>
                  </a:lnTo>
                  <a:cubicBezTo>
                    <a:pt x="2046" y="47838"/>
                    <a:pt x="6809" y="47715"/>
                    <a:pt x="9857" y="448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6225825" y="3513105"/>
              <a:ext cx="761" cy="3429"/>
            </a:xfrm>
            <a:custGeom>
              <a:avLst/>
              <a:gdLst/>
              <a:ahLst/>
              <a:cxnLst/>
              <a:rect l="l" t="t" r="r" b="b"/>
              <a:pathLst>
                <a:path w="761" h="3429" extrusionOk="0">
                  <a:moveTo>
                    <a:pt x="-335" y="-221"/>
                  </a:moveTo>
                  <a:cubicBezTo>
                    <a:pt x="-335" y="922"/>
                    <a:pt x="-906" y="2065"/>
                    <a:pt x="-1097" y="3208"/>
                  </a:cubicBezTo>
                  <a:cubicBezTo>
                    <a:pt x="-526" y="2141"/>
                    <a:pt x="-335" y="970"/>
                    <a:pt x="-335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6184922" y="3497484"/>
              <a:ext cx="40903" cy="70675"/>
            </a:xfrm>
            <a:custGeom>
              <a:avLst/>
              <a:gdLst/>
              <a:ahLst/>
              <a:cxnLst/>
              <a:rect l="l" t="t" r="r" b="b"/>
              <a:pathLst>
                <a:path w="40903" h="70675" extrusionOk="0">
                  <a:moveTo>
                    <a:pt x="33234" y="5113"/>
                  </a:moveTo>
                  <a:cubicBezTo>
                    <a:pt x="24947" y="6542"/>
                    <a:pt x="37426" y="27687"/>
                    <a:pt x="25615" y="20734"/>
                  </a:cubicBezTo>
                  <a:cubicBezTo>
                    <a:pt x="21805" y="27402"/>
                    <a:pt x="10946" y="4542"/>
                    <a:pt x="11994" y="-221"/>
                  </a:cubicBezTo>
                  <a:cubicBezTo>
                    <a:pt x="3231" y="922"/>
                    <a:pt x="-7627" y="50452"/>
                    <a:pt x="3898" y="54167"/>
                  </a:cubicBezTo>
                  <a:lnTo>
                    <a:pt x="3898" y="50643"/>
                  </a:lnTo>
                  <a:cubicBezTo>
                    <a:pt x="15804" y="45880"/>
                    <a:pt x="6945" y="63406"/>
                    <a:pt x="15709" y="66454"/>
                  </a:cubicBezTo>
                  <a:cubicBezTo>
                    <a:pt x="21805" y="60929"/>
                    <a:pt x="21328" y="68359"/>
                    <a:pt x="23614" y="70454"/>
                  </a:cubicBezTo>
                  <a:lnTo>
                    <a:pt x="23614" y="70454"/>
                  </a:lnTo>
                  <a:cubicBezTo>
                    <a:pt x="35901" y="55977"/>
                    <a:pt x="30282" y="34641"/>
                    <a:pt x="39807" y="18829"/>
                  </a:cubicBezTo>
                  <a:cubicBezTo>
                    <a:pt x="37901" y="14638"/>
                    <a:pt x="39521" y="4732"/>
                    <a:pt x="33234" y="51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7116699" y="4889182"/>
              <a:ext cx="62203" cy="75739"/>
            </a:xfrm>
            <a:custGeom>
              <a:avLst/>
              <a:gdLst/>
              <a:ahLst/>
              <a:cxnLst/>
              <a:rect l="l" t="t" r="r" b="b"/>
              <a:pathLst>
                <a:path w="62203" h="75739" extrusionOk="0">
                  <a:moveTo>
                    <a:pt x="38908" y="57024"/>
                  </a:moveTo>
                  <a:cubicBezTo>
                    <a:pt x="38908" y="60168"/>
                    <a:pt x="38908" y="64549"/>
                    <a:pt x="33669" y="63121"/>
                  </a:cubicBezTo>
                  <a:cubicBezTo>
                    <a:pt x="24716" y="60072"/>
                    <a:pt x="28431" y="50071"/>
                    <a:pt x="31764" y="44071"/>
                  </a:cubicBezTo>
                  <a:cubicBezTo>
                    <a:pt x="36241" y="46166"/>
                    <a:pt x="36527" y="49785"/>
                    <a:pt x="37003" y="53596"/>
                  </a:cubicBezTo>
                  <a:lnTo>
                    <a:pt x="43194" y="48833"/>
                  </a:lnTo>
                  <a:cubicBezTo>
                    <a:pt x="44623" y="56329"/>
                    <a:pt x="44623" y="64006"/>
                    <a:pt x="43194" y="71503"/>
                  </a:cubicBezTo>
                  <a:cubicBezTo>
                    <a:pt x="47767" y="76741"/>
                    <a:pt x="51005" y="77789"/>
                    <a:pt x="51196" y="68931"/>
                  </a:cubicBezTo>
                  <a:cubicBezTo>
                    <a:pt x="51386" y="60072"/>
                    <a:pt x="63387" y="63501"/>
                    <a:pt x="60721" y="53500"/>
                  </a:cubicBezTo>
                  <a:lnTo>
                    <a:pt x="60721" y="53500"/>
                  </a:lnTo>
                  <a:lnTo>
                    <a:pt x="58530" y="51786"/>
                  </a:lnTo>
                  <a:cubicBezTo>
                    <a:pt x="58530" y="55310"/>
                    <a:pt x="56149" y="59882"/>
                    <a:pt x="54052" y="54929"/>
                  </a:cubicBezTo>
                  <a:cubicBezTo>
                    <a:pt x="51957" y="49976"/>
                    <a:pt x="30717" y="37688"/>
                    <a:pt x="46338" y="35879"/>
                  </a:cubicBezTo>
                  <a:lnTo>
                    <a:pt x="44813" y="33498"/>
                  </a:lnTo>
                  <a:cubicBezTo>
                    <a:pt x="38336" y="31211"/>
                    <a:pt x="34431" y="32545"/>
                    <a:pt x="36431" y="41403"/>
                  </a:cubicBezTo>
                  <a:cubicBezTo>
                    <a:pt x="30049" y="31078"/>
                    <a:pt x="25382" y="19744"/>
                    <a:pt x="22811" y="7876"/>
                  </a:cubicBezTo>
                  <a:cubicBezTo>
                    <a:pt x="20810" y="4646"/>
                    <a:pt x="18049" y="1884"/>
                    <a:pt x="14905" y="-221"/>
                  </a:cubicBezTo>
                  <a:cubicBezTo>
                    <a:pt x="13952" y="6066"/>
                    <a:pt x="13762" y="12924"/>
                    <a:pt x="5380" y="13971"/>
                  </a:cubicBezTo>
                  <a:cubicBezTo>
                    <a:pt x="6047" y="20610"/>
                    <a:pt x="3666" y="27192"/>
                    <a:pt x="-1097" y="31878"/>
                  </a:cubicBezTo>
                  <a:cubicBezTo>
                    <a:pt x="4427" y="39565"/>
                    <a:pt x="10428" y="46880"/>
                    <a:pt x="16905" y="53786"/>
                  </a:cubicBezTo>
                  <a:cubicBezTo>
                    <a:pt x="18334" y="49976"/>
                    <a:pt x="18524" y="45404"/>
                    <a:pt x="23191" y="43594"/>
                  </a:cubicBezTo>
                  <a:cubicBezTo>
                    <a:pt x="22144" y="36545"/>
                    <a:pt x="21192" y="29688"/>
                    <a:pt x="12048" y="28449"/>
                  </a:cubicBezTo>
                  <a:cubicBezTo>
                    <a:pt x="7761" y="27687"/>
                    <a:pt x="10047" y="20448"/>
                    <a:pt x="14334" y="22068"/>
                  </a:cubicBezTo>
                  <a:cubicBezTo>
                    <a:pt x="22144" y="20734"/>
                    <a:pt x="37003" y="49214"/>
                    <a:pt x="23859" y="43689"/>
                  </a:cubicBezTo>
                  <a:lnTo>
                    <a:pt x="23859" y="43689"/>
                  </a:lnTo>
                  <a:cubicBezTo>
                    <a:pt x="24620" y="48538"/>
                    <a:pt x="23763" y="53500"/>
                    <a:pt x="21573" y="57882"/>
                  </a:cubicBezTo>
                  <a:lnTo>
                    <a:pt x="21573" y="57882"/>
                  </a:lnTo>
                  <a:cubicBezTo>
                    <a:pt x="26145" y="63977"/>
                    <a:pt x="29383" y="71407"/>
                    <a:pt x="37860" y="73407"/>
                  </a:cubicBezTo>
                  <a:lnTo>
                    <a:pt x="37860" y="73407"/>
                  </a:lnTo>
                  <a:cubicBezTo>
                    <a:pt x="35955" y="67502"/>
                    <a:pt x="42718" y="62930"/>
                    <a:pt x="38908" y="570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7140416" y="493242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6484099" y="4150899"/>
              <a:ext cx="47574" cy="72097"/>
            </a:xfrm>
            <a:custGeom>
              <a:avLst/>
              <a:gdLst/>
              <a:ahLst/>
              <a:cxnLst/>
              <a:rect l="l" t="t" r="r" b="b"/>
              <a:pathLst>
                <a:path w="47574" h="72097" extrusionOk="0">
                  <a:moveTo>
                    <a:pt x="4758" y="70169"/>
                  </a:moveTo>
                  <a:cubicBezTo>
                    <a:pt x="14855" y="75503"/>
                    <a:pt x="20188" y="66359"/>
                    <a:pt x="28475" y="69407"/>
                  </a:cubicBezTo>
                  <a:cubicBezTo>
                    <a:pt x="33999" y="46833"/>
                    <a:pt x="40477" y="24449"/>
                    <a:pt x="46478" y="1875"/>
                  </a:cubicBezTo>
                  <a:lnTo>
                    <a:pt x="44382" y="-221"/>
                  </a:lnTo>
                  <a:cubicBezTo>
                    <a:pt x="30095" y="1875"/>
                    <a:pt x="38762" y="44832"/>
                    <a:pt x="21045" y="24830"/>
                  </a:cubicBezTo>
                  <a:cubicBezTo>
                    <a:pt x="17330" y="20925"/>
                    <a:pt x="16569" y="26163"/>
                    <a:pt x="14569" y="27687"/>
                  </a:cubicBezTo>
                  <a:lnTo>
                    <a:pt x="14569" y="27687"/>
                  </a:lnTo>
                  <a:lnTo>
                    <a:pt x="5044" y="35784"/>
                  </a:lnTo>
                  <a:cubicBezTo>
                    <a:pt x="5235" y="46547"/>
                    <a:pt x="-8673" y="64359"/>
                    <a:pt x="4758" y="70169"/>
                  </a:cubicBezTo>
                  <a:close/>
                  <a:moveTo>
                    <a:pt x="13045" y="37022"/>
                  </a:moveTo>
                  <a:cubicBezTo>
                    <a:pt x="16950" y="39022"/>
                    <a:pt x="16378" y="55500"/>
                    <a:pt x="13045" y="57596"/>
                  </a:cubicBezTo>
                  <a:cubicBezTo>
                    <a:pt x="7235" y="54643"/>
                    <a:pt x="6187" y="39308"/>
                    <a:pt x="13331" y="370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5620198" y="2356728"/>
              <a:ext cx="45271" cy="75194"/>
            </a:xfrm>
            <a:custGeom>
              <a:avLst/>
              <a:gdLst/>
              <a:ahLst/>
              <a:cxnLst/>
              <a:rect l="l" t="t" r="r" b="b"/>
              <a:pathLst>
                <a:path w="45271" h="75194" extrusionOk="0">
                  <a:moveTo>
                    <a:pt x="16838" y="59924"/>
                  </a:moveTo>
                  <a:cubicBezTo>
                    <a:pt x="19887" y="66020"/>
                    <a:pt x="26363" y="61162"/>
                    <a:pt x="22743" y="55828"/>
                  </a:cubicBezTo>
                  <a:cubicBezTo>
                    <a:pt x="21315" y="51447"/>
                    <a:pt x="12552" y="46303"/>
                    <a:pt x="16458" y="41827"/>
                  </a:cubicBezTo>
                  <a:cubicBezTo>
                    <a:pt x="28173" y="45065"/>
                    <a:pt x="32745" y="61448"/>
                    <a:pt x="31602" y="74974"/>
                  </a:cubicBezTo>
                  <a:cubicBezTo>
                    <a:pt x="36651" y="70687"/>
                    <a:pt x="37222" y="65449"/>
                    <a:pt x="41127" y="63925"/>
                  </a:cubicBezTo>
                  <a:cubicBezTo>
                    <a:pt x="42175" y="64258"/>
                    <a:pt x="43222" y="64706"/>
                    <a:pt x="44175" y="65258"/>
                  </a:cubicBezTo>
                  <a:cubicBezTo>
                    <a:pt x="42270" y="43427"/>
                    <a:pt x="36651" y="22072"/>
                    <a:pt x="27601" y="2107"/>
                  </a:cubicBezTo>
                  <a:cubicBezTo>
                    <a:pt x="17029" y="16776"/>
                    <a:pt x="18076" y="-1989"/>
                    <a:pt x="10266" y="-83"/>
                  </a:cubicBezTo>
                  <a:cubicBezTo>
                    <a:pt x="3218" y="4774"/>
                    <a:pt x="17029" y="13633"/>
                    <a:pt x="8837" y="17157"/>
                  </a:cubicBezTo>
                  <a:cubicBezTo>
                    <a:pt x="646" y="20681"/>
                    <a:pt x="2361" y="11537"/>
                    <a:pt x="-688" y="8108"/>
                  </a:cubicBezTo>
                  <a:cubicBezTo>
                    <a:pt x="-3735" y="27158"/>
                    <a:pt x="11314" y="19824"/>
                    <a:pt x="9505" y="28015"/>
                  </a:cubicBezTo>
                  <a:cubicBezTo>
                    <a:pt x="-1163" y="36683"/>
                    <a:pt x="7313" y="45256"/>
                    <a:pt x="9505" y="53923"/>
                  </a:cubicBezTo>
                  <a:lnTo>
                    <a:pt x="9505" y="53923"/>
                  </a:lnTo>
                  <a:cubicBezTo>
                    <a:pt x="13314" y="54209"/>
                    <a:pt x="14267" y="58114"/>
                    <a:pt x="16838" y="599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6058566" y="2927123"/>
              <a:ext cx="49815" cy="62393"/>
            </a:xfrm>
            <a:custGeom>
              <a:avLst/>
              <a:gdLst/>
              <a:ahLst/>
              <a:cxnLst/>
              <a:rect l="l" t="t" r="r" b="b"/>
              <a:pathLst>
                <a:path w="49815" h="62393" extrusionOk="0">
                  <a:moveTo>
                    <a:pt x="34147" y="57219"/>
                  </a:moveTo>
                  <a:cubicBezTo>
                    <a:pt x="35670" y="47694"/>
                    <a:pt x="39100" y="45694"/>
                    <a:pt x="48719" y="44075"/>
                  </a:cubicBezTo>
                  <a:cubicBezTo>
                    <a:pt x="39194" y="32740"/>
                    <a:pt x="35385" y="18452"/>
                    <a:pt x="24336" y="8451"/>
                  </a:cubicBezTo>
                  <a:cubicBezTo>
                    <a:pt x="19096" y="12547"/>
                    <a:pt x="16620" y="10928"/>
                    <a:pt x="16620" y="4641"/>
                  </a:cubicBezTo>
                  <a:cubicBezTo>
                    <a:pt x="3571" y="-4122"/>
                    <a:pt x="9382" y="-312"/>
                    <a:pt x="2618" y="10261"/>
                  </a:cubicBezTo>
                  <a:lnTo>
                    <a:pt x="2618" y="10261"/>
                  </a:lnTo>
                  <a:cubicBezTo>
                    <a:pt x="46" y="14547"/>
                    <a:pt x="2618" y="19786"/>
                    <a:pt x="-1097" y="24263"/>
                  </a:cubicBezTo>
                  <a:lnTo>
                    <a:pt x="12811" y="42265"/>
                  </a:lnTo>
                  <a:cubicBezTo>
                    <a:pt x="17096" y="36931"/>
                    <a:pt x="10525" y="27216"/>
                    <a:pt x="15858" y="24167"/>
                  </a:cubicBezTo>
                  <a:cubicBezTo>
                    <a:pt x="20716" y="30168"/>
                    <a:pt x="20144" y="46932"/>
                    <a:pt x="20811" y="55886"/>
                  </a:cubicBezTo>
                  <a:lnTo>
                    <a:pt x="24812" y="62172"/>
                  </a:lnTo>
                  <a:cubicBezTo>
                    <a:pt x="28621" y="61791"/>
                    <a:pt x="33194" y="62744"/>
                    <a:pt x="34147" y="57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6943439" y="4546377"/>
              <a:ext cx="46005" cy="80104"/>
            </a:xfrm>
            <a:custGeom>
              <a:avLst/>
              <a:gdLst/>
              <a:ahLst/>
              <a:cxnLst/>
              <a:rect l="l" t="t" r="r" b="b"/>
              <a:pathLst>
                <a:path w="46005" h="80104" extrusionOk="0">
                  <a:moveTo>
                    <a:pt x="40718" y="37784"/>
                  </a:moveTo>
                  <a:cubicBezTo>
                    <a:pt x="34813" y="26259"/>
                    <a:pt x="33765" y="10828"/>
                    <a:pt x="24716" y="1970"/>
                  </a:cubicBezTo>
                  <a:lnTo>
                    <a:pt x="25383" y="-221"/>
                  </a:lnTo>
                  <a:cubicBezTo>
                    <a:pt x="17096" y="1113"/>
                    <a:pt x="15858" y="10352"/>
                    <a:pt x="15858" y="17019"/>
                  </a:cubicBezTo>
                  <a:cubicBezTo>
                    <a:pt x="16810" y="17724"/>
                    <a:pt x="17667" y="18601"/>
                    <a:pt x="18335" y="19591"/>
                  </a:cubicBezTo>
                  <a:lnTo>
                    <a:pt x="19001" y="17877"/>
                  </a:lnTo>
                  <a:cubicBezTo>
                    <a:pt x="24145" y="15972"/>
                    <a:pt x="27574" y="18353"/>
                    <a:pt x="26431" y="23210"/>
                  </a:cubicBezTo>
                  <a:cubicBezTo>
                    <a:pt x="22334" y="33212"/>
                    <a:pt x="31765" y="48357"/>
                    <a:pt x="24050" y="55405"/>
                  </a:cubicBezTo>
                  <a:cubicBezTo>
                    <a:pt x="16240" y="52262"/>
                    <a:pt x="24716" y="36355"/>
                    <a:pt x="13000" y="33878"/>
                  </a:cubicBezTo>
                  <a:lnTo>
                    <a:pt x="14048" y="31021"/>
                  </a:lnTo>
                  <a:cubicBezTo>
                    <a:pt x="3952" y="31021"/>
                    <a:pt x="2714" y="44261"/>
                    <a:pt x="-1097" y="50928"/>
                  </a:cubicBezTo>
                  <a:cubicBezTo>
                    <a:pt x="-1097" y="53024"/>
                    <a:pt x="-1097" y="55024"/>
                    <a:pt x="-525" y="57024"/>
                  </a:cubicBezTo>
                  <a:cubicBezTo>
                    <a:pt x="809" y="55405"/>
                    <a:pt x="2046" y="53643"/>
                    <a:pt x="3095" y="51785"/>
                  </a:cubicBezTo>
                  <a:cubicBezTo>
                    <a:pt x="4523" y="59501"/>
                    <a:pt x="3095" y="68073"/>
                    <a:pt x="11096" y="73598"/>
                  </a:cubicBezTo>
                  <a:cubicBezTo>
                    <a:pt x="19573" y="56072"/>
                    <a:pt x="20621" y="75027"/>
                    <a:pt x="23383" y="79884"/>
                  </a:cubicBezTo>
                  <a:lnTo>
                    <a:pt x="23383" y="79884"/>
                  </a:lnTo>
                  <a:cubicBezTo>
                    <a:pt x="32718" y="68521"/>
                    <a:pt x="39957" y="55624"/>
                    <a:pt x="44909" y="41784"/>
                  </a:cubicBezTo>
                  <a:lnTo>
                    <a:pt x="40814" y="3778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6500039" y="4075461"/>
              <a:ext cx="35686" cy="105784"/>
            </a:xfrm>
            <a:custGeom>
              <a:avLst/>
              <a:gdLst/>
              <a:ahLst/>
              <a:cxnLst/>
              <a:rect l="l" t="t" r="r" b="b"/>
              <a:pathLst>
                <a:path w="35686" h="105784" extrusionOk="0">
                  <a:moveTo>
                    <a:pt x="7107" y="92934"/>
                  </a:moveTo>
                  <a:cubicBezTo>
                    <a:pt x="820" y="92934"/>
                    <a:pt x="-1276" y="97315"/>
                    <a:pt x="-1085" y="103125"/>
                  </a:cubicBezTo>
                  <a:cubicBezTo>
                    <a:pt x="915" y="101601"/>
                    <a:pt x="1677" y="96363"/>
                    <a:pt x="5392" y="100268"/>
                  </a:cubicBezTo>
                  <a:cubicBezTo>
                    <a:pt x="23108" y="120270"/>
                    <a:pt x="14917" y="77313"/>
                    <a:pt x="28727" y="75217"/>
                  </a:cubicBezTo>
                  <a:cubicBezTo>
                    <a:pt x="32633" y="69026"/>
                    <a:pt x="27299" y="61977"/>
                    <a:pt x="30156" y="56167"/>
                  </a:cubicBezTo>
                  <a:cubicBezTo>
                    <a:pt x="39681" y="39593"/>
                    <a:pt x="6344" y="25306"/>
                    <a:pt x="29490" y="13971"/>
                  </a:cubicBezTo>
                  <a:cubicBezTo>
                    <a:pt x="39872" y="8161"/>
                    <a:pt x="32062" y="4446"/>
                    <a:pt x="26632" y="-221"/>
                  </a:cubicBezTo>
                  <a:cubicBezTo>
                    <a:pt x="18345" y="16734"/>
                    <a:pt x="13392" y="34831"/>
                    <a:pt x="6344" y="52167"/>
                  </a:cubicBezTo>
                  <a:cubicBezTo>
                    <a:pt x="5105" y="55215"/>
                    <a:pt x="4915" y="58072"/>
                    <a:pt x="8725" y="59596"/>
                  </a:cubicBezTo>
                  <a:cubicBezTo>
                    <a:pt x="14440" y="68264"/>
                    <a:pt x="24918" y="92172"/>
                    <a:pt x="7107" y="929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5684519" y="2514876"/>
              <a:ext cx="52523" cy="64017"/>
            </a:xfrm>
            <a:custGeom>
              <a:avLst/>
              <a:gdLst/>
              <a:ahLst/>
              <a:cxnLst/>
              <a:rect l="l" t="t" r="r" b="b"/>
              <a:pathLst>
                <a:path w="52523" h="64017" extrusionOk="0">
                  <a:moveTo>
                    <a:pt x="31479" y="60558"/>
                  </a:moveTo>
                  <a:cubicBezTo>
                    <a:pt x="35003" y="62177"/>
                    <a:pt x="35385" y="58176"/>
                    <a:pt x="36909" y="56367"/>
                  </a:cubicBezTo>
                  <a:cubicBezTo>
                    <a:pt x="42338" y="53604"/>
                    <a:pt x="46434" y="61891"/>
                    <a:pt x="50815" y="52747"/>
                  </a:cubicBezTo>
                  <a:cubicBezTo>
                    <a:pt x="56149" y="46461"/>
                    <a:pt x="25097" y="-2783"/>
                    <a:pt x="16810" y="-117"/>
                  </a:cubicBezTo>
                  <a:cubicBezTo>
                    <a:pt x="19668" y="5979"/>
                    <a:pt x="21288" y="22743"/>
                    <a:pt x="11763" y="11409"/>
                  </a:cubicBezTo>
                  <a:cubicBezTo>
                    <a:pt x="4715" y="4741"/>
                    <a:pt x="-715" y="16647"/>
                    <a:pt x="-1097" y="22553"/>
                  </a:cubicBezTo>
                  <a:lnTo>
                    <a:pt x="-1097" y="22553"/>
                  </a:lnTo>
                  <a:cubicBezTo>
                    <a:pt x="-1097" y="23125"/>
                    <a:pt x="-1097" y="23696"/>
                    <a:pt x="-1097" y="24267"/>
                  </a:cubicBezTo>
                  <a:cubicBezTo>
                    <a:pt x="9857" y="20076"/>
                    <a:pt x="7476" y="33792"/>
                    <a:pt x="14049" y="37983"/>
                  </a:cubicBezTo>
                  <a:cubicBezTo>
                    <a:pt x="18716" y="41317"/>
                    <a:pt x="18430" y="44746"/>
                    <a:pt x="14049" y="48366"/>
                  </a:cubicBezTo>
                  <a:cubicBezTo>
                    <a:pt x="16716" y="53976"/>
                    <a:pt x="20145" y="59176"/>
                    <a:pt x="24336" y="63796"/>
                  </a:cubicBezTo>
                  <a:cubicBezTo>
                    <a:pt x="27384" y="60177"/>
                    <a:pt x="24336" y="54271"/>
                    <a:pt x="28336" y="50175"/>
                  </a:cubicBezTo>
                  <a:cubicBezTo>
                    <a:pt x="30813" y="54557"/>
                    <a:pt x="27669" y="58843"/>
                    <a:pt x="31479" y="605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6198841" y="3369468"/>
              <a:ext cx="36984" cy="109347"/>
            </a:xfrm>
            <a:custGeom>
              <a:avLst/>
              <a:gdLst/>
              <a:ahLst/>
              <a:cxnLst/>
              <a:rect l="l" t="t" r="r" b="b"/>
              <a:pathLst>
                <a:path w="36984" h="109347" extrusionOk="0">
                  <a:moveTo>
                    <a:pt x="31602" y="45404"/>
                  </a:moveTo>
                  <a:cubicBezTo>
                    <a:pt x="31602" y="35117"/>
                    <a:pt x="22077" y="26354"/>
                    <a:pt x="25602" y="15495"/>
                  </a:cubicBezTo>
                  <a:lnTo>
                    <a:pt x="22649" y="23782"/>
                  </a:lnTo>
                  <a:lnTo>
                    <a:pt x="19601" y="17591"/>
                  </a:lnTo>
                  <a:cubicBezTo>
                    <a:pt x="17315" y="38451"/>
                    <a:pt x="18839" y="39403"/>
                    <a:pt x="31602" y="45404"/>
                  </a:cubicBezTo>
                  <a:cubicBezTo>
                    <a:pt x="29887" y="51500"/>
                    <a:pt x="28840" y="59025"/>
                    <a:pt x="19601" y="50547"/>
                  </a:cubicBezTo>
                  <a:cubicBezTo>
                    <a:pt x="17505" y="57691"/>
                    <a:pt x="24554" y="71502"/>
                    <a:pt x="13505" y="72264"/>
                  </a:cubicBezTo>
                  <a:cubicBezTo>
                    <a:pt x="3980" y="54167"/>
                    <a:pt x="23030" y="18734"/>
                    <a:pt x="5790" y="1684"/>
                  </a:cubicBezTo>
                  <a:cubicBezTo>
                    <a:pt x="6170" y="1103"/>
                    <a:pt x="6361" y="455"/>
                    <a:pt x="6456" y="-221"/>
                  </a:cubicBezTo>
                  <a:cubicBezTo>
                    <a:pt x="-6212" y="24639"/>
                    <a:pt x="1218" y="63597"/>
                    <a:pt x="-211" y="92552"/>
                  </a:cubicBezTo>
                  <a:cubicBezTo>
                    <a:pt x="837" y="91581"/>
                    <a:pt x="2266" y="91038"/>
                    <a:pt x="3694" y="91028"/>
                  </a:cubicBezTo>
                  <a:cubicBezTo>
                    <a:pt x="4170" y="93495"/>
                    <a:pt x="5504" y="95686"/>
                    <a:pt x="7599" y="97125"/>
                  </a:cubicBezTo>
                  <a:lnTo>
                    <a:pt x="7599" y="97125"/>
                  </a:lnTo>
                  <a:cubicBezTo>
                    <a:pt x="9314" y="93219"/>
                    <a:pt x="10362" y="83218"/>
                    <a:pt x="15981" y="84837"/>
                  </a:cubicBezTo>
                  <a:cubicBezTo>
                    <a:pt x="21601" y="86457"/>
                    <a:pt x="13409" y="89885"/>
                    <a:pt x="14457" y="93410"/>
                  </a:cubicBezTo>
                  <a:cubicBezTo>
                    <a:pt x="15220" y="95953"/>
                    <a:pt x="14934" y="98725"/>
                    <a:pt x="13600" y="101030"/>
                  </a:cubicBezTo>
                  <a:cubicBezTo>
                    <a:pt x="23125" y="97125"/>
                    <a:pt x="26554" y="104459"/>
                    <a:pt x="31698" y="109126"/>
                  </a:cubicBezTo>
                  <a:lnTo>
                    <a:pt x="31698" y="109126"/>
                  </a:lnTo>
                  <a:cubicBezTo>
                    <a:pt x="38746" y="98458"/>
                    <a:pt x="11695" y="83313"/>
                    <a:pt x="26363" y="77312"/>
                  </a:cubicBezTo>
                  <a:cubicBezTo>
                    <a:pt x="33888" y="75312"/>
                    <a:pt x="29887" y="66264"/>
                    <a:pt x="35888" y="63216"/>
                  </a:cubicBezTo>
                  <a:cubicBezTo>
                    <a:pt x="35888" y="57977"/>
                    <a:pt x="35888" y="52643"/>
                    <a:pt x="35888" y="474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5885307" y="3223831"/>
              <a:ext cx="73535" cy="62188"/>
            </a:xfrm>
            <a:custGeom>
              <a:avLst/>
              <a:gdLst/>
              <a:ahLst/>
              <a:cxnLst/>
              <a:rect l="l" t="t" r="r" b="b"/>
              <a:pathLst>
                <a:path w="73535" h="62188" extrusionOk="0">
                  <a:moveTo>
                    <a:pt x="3475" y="47880"/>
                  </a:moveTo>
                  <a:cubicBezTo>
                    <a:pt x="7381" y="46642"/>
                    <a:pt x="8619" y="48642"/>
                    <a:pt x="8999" y="51976"/>
                  </a:cubicBezTo>
                  <a:cubicBezTo>
                    <a:pt x="19478" y="44261"/>
                    <a:pt x="21096" y="56548"/>
                    <a:pt x="26716" y="59787"/>
                  </a:cubicBezTo>
                  <a:lnTo>
                    <a:pt x="25097" y="61215"/>
                  </a:lnTo>
                  <a:cubicBezTo>
                    <a:pt x="31669" y="64454"/>
                    <a:pt x="37099" y="56548"/>
                    <a:pt x="34050" y="50643"/>
                  </a:cubicBezTo>
                  <a:cubicBezTo>
                    <a:pt x="33002" y="51976"/>
                    <a:pt x="34050" y="54643"/>
                    <a:pt x="32527" y="55786"/>
                  </a:cubicBezTo>
                  <a:cubicBezTo>
                    <a:pt x="25192" y="54072"/>
                    <a:pt x="28907" y="35688"/>
                    <a:pt x="33193" y="36736"/>
                  </a:cubicBezTo>
                  <a:cubicBezTo>
                    <a:pt x="39860" y="41213"/>
                    <a:pt x="40718" y="33022"/>
                    <a:pt x="44718" y="31688"/>
                  </a:cubicBezTo>
                  <a:lnTo>
                    <a:pt x="40528" y="21306"/>
                  </a:lnTo>
                  <a:cubicBezTo>
                    <a:pt x="54910" y="24544"/>
                    <a:pt x="89391" y="9780"/>
                    <a:pt x="62434" y="-221"/>
                  </a:cubicBezTo>
                  <a:cubicBezTo>
                    <a:pt x="39860" y="12228"/>
                    <a:pt x="18620" y="26878"/>
                    <a:pt x="-1097" y="43499"/>
                  </a:cubicBezTo>
                  <a:cubicBezTo>
                    <a:pt x="-526" y="46356"/>
                    <a:pt x="-49" y="49118"/>
                    <a:pt x="3475" y="478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6989009" y="4322159"/>
              <a:ext cx="35992" cy="96980"/>
            </a:xfrm>
            <a:custGeom>
              <a:avLst/>
              <a:gdLst/>
              <a:ahLst/>
              <a:cxnLst/>
              <a:rect l="l" t="t" r="r" b="b"/>
              <a:pathLst>
                <a:path w="35992" h="96980" extrusionOk="0">
                  <a:moveTo>
                    <a:pt x="17818" y="29211"/>
                  </a:moveTo>
                  <a:cubicBezTo>
                    <a:pt x="29152" y="31212"/>
                    <a:pt x="20103" y="53310"/>
                    <a:pt x="24104" y="62358"/>
                  </a:cubicBezTo>
                  <a:cubicBezTo>
                    <a:pt x="25057" y="67502"/>
                    <a:pt x="24104" y="71883"/>
                    <a:pt x="17056" y="71122"/>
                  </a:cubicBezTo>
                  <a:cubicBezTo>
                    <a:pt x="9531" y="72169"/>
                    <a:pt x="8579" y="81789"/>
                    <a:pt x="1339" y="83123"/>
                  </a:cubicBezTo>
                  <a:lnTo>
                    <a:pt x="1339" y="80265"/>
                  </a:lnTo>
                  <a:cubicBezTo>
                    <a:pt x="-1614" y="82809"/>
                    <a:pt x="-1899" y="87257"/>
                    <a:pt x="577" y="90210"/>
                  </a:cubicBezTo>
                  <a:cubicBezTo>
                    <a:pt x="863" y="90467"/>
                    <a:pt x="1053" y="90705"/>
                    <a:pt x="1339" y="90933"/>
                  </a:cubicBezTo>
                  <a:cubicBezTo>
                    <a:pt x="1339" y="89028"/>
                    <a:pt x="1339" y="87219"/>
                    <a:pt x="1339" y="85314"/>
                  </a:cubicBezTo>
                  <a:cubicBezTo>
                    <a:pt x="3244" y="88171"/>
                    <a:pt x="5150" y="91029"/>
                    <a:pt x="9149" y="90933"/>
                  </a:cubicBezTo>
                  <a:cubicBezTo>
                    <a:pt x="2292" y="74931"/>
                    <a:pt x="28199" y="111984"/>
                    <a:pt x="34772" y="89028"/>
                  </a:cubicBezTo>
                  <a:cubicBezTo>
                    <a:pt x="35534" y="59072"/>
                    <a:pt x="32771" y="29126"/>
                    <a:pt x="26770" y="-221"/>
                  </a:cubicBezTo>
                  <a:cubicBezTo>
                    <a:pt x="19913" y="7494"/>
                    <a:pt x="25152" y="19686"/>
                    <a:pt x="17245" y="26925"/>
                  </a:cubicBezTo>
                  <a:cubicBezTo>
                    <a:pt x="16675" y="27116"/>
                    <a:pt x="17341" y="29211"/>
                    <a:pt x="17818" y="29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5308853" y="2271331"/>
              <a:ext cx="83343" cy="54197"/>
            </a:xfrm>
            <a:custGeom>
              <a:avLst/>
              <a:gdLst/>
              <a:ahLst/>
              <a:cxnLst/>
              <a:rect l="l" t="t" r="r" b="b"/>
              <a:pathLst>
                <a:path w="83343" h="54197" extrusionOk="0">
                  <a:moveTo>
                    <a:pt x="75770" y="-221"/>
                  </a:moveTo>
                  <a:cubicBezTo>
                    <a:pt x="66245" y="1875"/>
                    <a:pt x="75770" y="12162"/>
                    <a:pt x="70150" y="17972"/>
                  </a:cubicBezTo>
                  <a:cubicBezTo>
                    <a:pt x="62054" y="3494"/>
                    <a:pt x="56625" y="14352"/>
                    <a:pt x="50434" y="19782"/>
                  </a:cubicBezTo>
                  <a:lnTo>
                    <a:pt x="50434" y="19782"/>
                  </a:lnTo>
                  <a:cubicBezTo>
                    <a:pt x="32146" y="8066"/>
                    <a:pt x="18335" y="35403"/>
                    <a:pt x="-1097" y="32069"/>
                  </a:cubicBezTo>
                  <a:cubicBezTo>
                    <a:pt x="999" y="39308"/>
                    <a:pt x="3000" y="46642"/>
                    <a:pt x="5095" y="53976"/>
                  </a:cubicBezTo>
                  <a:lnTo>
                    <a:pt x="5095" y="53976"/>
                  </a:lnTo>
                  <a:cubicBezTo>
                    <a:pt x="12905" y="50814"/>
                    <a:pt x="20811" y="48109"/>
                    <a:pt x="28907" y="45880"/>
                  </a:cubicBezTo>
                  <a:cubicBezTo>
                    <a:pt x="26906" y="42070"/>
                    <a:pt x="19382" y="35212"/>
                    <a:pt x="24050" y="31688"/>
                  </a:cubicBezTo>
                  <a:cubicBezTo>
                    <a:pt x="28717" y="28164"/>
                    <a:pt x="28335" y="35879"/>
                    <a:pt x="30812" y="37784"/>
                  </a:cubicBezTo>
                  <a:cubicBezTo>
                    <a:pt x="35099" y="23592"/>
                    <a:pt x="35956" y="48071"/>
                    <a:pt x="46433" y="37784"/>
                  </a:cubicBezTo>
                  <a:cubicBezTo>
                    <a:pt x="46433" y="31688"/>
                    <a:pt x="40146" y="29116"/>
                    <a:pt x="38718" y="22734"/>
                  </a:cubicBezTo>
                  <a:cubicBezTo>
                    <a:pt x="48243" y="34831"/>
                    <a:pt x="62531" y="16448"/>
                    <a:pt x="64531" y="28068"/>
                  </a:cubicBezTo>
                  <a:cubicBezTo>
                    <a:pt x="70818" y="25382"/>
                    <a:pt x="76723" y="21963"/>
                    <a:pt x="82247" y="17877"/>
                  </a:cubicBezTo>
                  <a:cubicBezTo>
                    <a:pt x="79866" y="12352"/>
                    <a:pt x="82913" y="732"/>
                    <a:pt x="7577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6507956" y="3434143"/>
              <a:ext cx="59721" cy="55244"/>
            </a:xfrm>
            <a:custGeom>
              <a:avLst/>
              <a:gdLst/>
              <a:ahLst/>
              <a:cxnLst/>
              <a:rect l="l" t="t" r="r" b="b"/>
              <a:pathLst>
                <a:path w="59721" h="55244" extrusionOk="0">
                  <a:moveTo>
                    <a:pt x="20239" y="32069"/>
                  </a:moveTo>
                  <a:cubicBezTo>
                    <a:pt x="18429" y="27878"/>
                    <a:pt x="19001" y="23496"/>
                    <a:pt x="23573" y="22544"/>
                  </a:cubicBezTo>
                  <a:cubicBezTo>
                    <a:pt x="35860" y="23592"/>
                    <a:pt x="23573" y="51119"/>
                    <a:pt x="40623" y="51119"/>
                  </a:cubicBezTo>
                  <a:cubicBezTo>
                    <a:pt x="42147" y="46261"/>
                    <a:pt x="37385" y="36831"/>
                    <a:pt x="43861" y="35593"/>
                  </a:cubicBezTo>
                  <a:cubicBezTo>
                    <a:pt x="48528" y="35593"/>
                    <a:pt x="45671" y="45118"/>
                    <a:pt x="48719" y="49023"/>
                  </a:cubicBezTo>
                  <a:lnTo>
                    <a:pt x="56624" y="55024"/>
                  </a:lnTo>
                  <a:lnTo>
                    <a:pt x="56624" y="55024"/>
                  </a:lnTo>
                  <a:cubicBezTo>
                    <a:pt x="59673" y="52167"/>
                    <a:pt x="54243" y="47690"/>
                    <a:pt x="58625" y="45499"/>
                  </a:cubicBezTo>
                  <a:cubicBezTo>
                    <a:pt x="57387" y="41308"/>
                    <a:pt x="50529" y="45499"/>
                    <a:pt x="50243" y="39212"/>
                  </a:cubicBezTo>
                  <a:cubicBezTo>
                    <a:pt x="49671" y="25401"/>
                    <a:pt x="40718" y="15019"/>
                    <a:pt x="34527" y="3875"/>
                  </a:cubicBezTo>
                  <a:cubicBezTo>
                    <a:pt x="25002" y="10828"/>
                    <a:pt x="18335" y="3303"/>
                    <a:pt x="10810" y="-221"/>
                  </a:cubicBezTo>
                  <a:cubicBezTo>
                    <a:pt x="10810" y="7780"/>
                    <a:pt x="4618" y="7685"/>
                    <a:pt x="-1097" y="7685"/>
                  </a:cubicBezTo>
                  <a:lnTo>
                    <a:pt x="20810" y="43403"/>
                  </a:lnTo>
                  <a:cubicBezTo>
                    <a:pt x="23573" y="38736"/>
                    <a:pt x="21764" y="35498"/>
                    <a:pt x="20239" y="320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7155275" y="4937664"/>
              <a:ext cx="74771" cy="86581"/>
            </a:xfrm>
            <a:custGeom>
              <a:avLst/>
              <a:gdLst/>
              <a:ahLst/>
              <a:cxnLst/>
              <a:rect l="l" t="t" r="r" b="b"/>
              <a:pathLst>
                <a:path w="74771" h="86581" extrusionOk="0">
                  <a:moveTo>
                    <a:pt x="49672" y="56262"/>
                  </a:moveTo>
                  <a:cubicBezTo>
                    <a:pt x="59197" y="56262"/>
                    <a:pt x="55958" y="61310"/>
                    <a:pt x="53863" y="65120"/>
                  </a:cubicBezTo>
                  <a:cubicBezTo>
                    <a:pt x="56339" y="70359"/>
                    <a:pt x="62531" y="58453"/>
                    <a:pt x="63388" y="68359"/>
                  </a:cubicBezTo>
                  <a:cubicBezTo>
                    <a:pt x="63388" y="72550"/>
                    <a:pt x="59197" y="78456"/>
                    <a:pt x="65578" y="80360"/>
                  </a:cubicBezTo>
                  <a:cubicBezTo>
                    <a:pt x="71961" y="82265"/>
                    <a:pt x="68817" y="72931"/>
                    <a:pt x="73674" y="72169"/>
                  </a:cubicBezTo>
                  <a:cubicBezTo>
                    <a:pt x="69675" y="65692"/>
                    <a:pt x="67674" y="57691"/>
                    <a:pt x="59673" y="54262"/>
                  </a:cubicBezTo>
                  <a:cubicBezTo>
                    <a:pt x="56339" y="53833"/>
                    <a:pt x="53006" y="54538"/>
                    <a:pt x="50148" y="56262"/>
                  </a:cubicBezTo>
                  <a:lnTo>
                    <a:pt x="50148" y="56262"/>
                  </a:lnTo>
                  <a:lnTo>
                    <a:pt x="46528" y="62072"/>
                  </a:lnTo>
                  <a:lnTo>
                    <a:pt x="40242" y="50166"/>
                  </a:lnTo>
                  <a:cubicBezTo>
                    <a:pt x="39766" y="53595"/>
                    <a:pt x="42813" y="57119"/>
                    <a:pt x="40242" y="60643"/>
                  </a:cubicBezTo>
                  <a:cubicBezTo>
                    <a:pt x="29669" y="57024"/>
                    <a:pt x="37860" y="41593"/>
                    <a:pt x="25954" y="37784"/>
                  </a:cubicBezTo>
                  <a:cubicBezTo>
                    <a:pt x="24145" y="37308"/>
                    <a:pt x="24622" y="33593"/>
                    <a:pt x="25954" y="31497"/>
                  </a:cubicBezTo>
                  <a:cubicBezTo>
                    <a:pt x="31003" y="26544"/>
                    <a:pt x="45004" y="33117"/>
                    <a:pt x="40432" y="42260"/>
                  </a:cubicBezTo>
                  <a:cubicBezTo>
                    <a:pt x="45576" y="39879"/>
                    <a:pt x="44052" y="34069"/>
                    <a:pt x="46433" y="30354"/>
                  </a:cubicBezTo>
                  <a:lnTo>
                    <a:pt x="46433" y="30354"/>
                  </a:lnTo>
                  <a:cubicBezTo>
                    <a:pt x="39099" y="21200"/>
                    <a:pt x="31098" y="12552"/>
                    <a:pt x="22621" y="4446"/>
                  </a:cubicBezTo>
                  <a:lnTo>
                    <a:pt x="22621" y="4446"/>
                  </a:lnTo>
                  <a:cubicBezTo>
                    <a:pt x="24811" y="13971"/>
                    <a:pt x="12429" y="11875"/>
                    <a:pt x="13096" y="19877"/>
                  </a:cubicBezTo>
                  <a:cubicBezTo>
                    <a:pt x="13763" y="27878"/>
                    <a:pt x="9667" y="27687"/>
                    <a:pt x="5095" y="22449"/>
                  </a:cubicBezTo>
                  <a:cubicBezTo>
                    <a:pt x="6524" y="14952"/>
                    <a:pt x="6524" y="7275"/>
                    <a:pt x="5095" y="-221"/>
                  </a:cubicBezTo>
                  <a:lnTo>
                    <a:pt x="-1097" y="4542"/>
                  </a:lnTo>
                  <a:cubicBezTo>
                    <a:pt x="-429" y="5875"/>
                    <a:pt x="237" y="7208"/>
                    <a:pt x="809" y="8542"/>
                  </a:cubicBezTo>
                  <a:cubicBezTo>
                    <a:pt x="5095" y="14447"/>
                    <a:pt x="-1668" y="19019"/>
                    <a:pt x="-1001" y="24544"/>
                  </a:cubicBezTo>
                  <a:lnTo>
                    <a:pt x="4809" y="22449"/>
                  </a:lnTo>
                  <a:lnTo>
                    <a:pt x="4809" y="22449"/>
                  </a:lnTo>
                  <a:cubicBezTo>
                    <a:pt x="2428" y="34831"/>
                    <a:pt x="9476" y="42165"/>
                    <a:pt x="18716" y="48261"/>
                  </a:cubicBezTo>
                  <a:lnTo>
                    <a:pt x="18716" y="48261"/>
                  </a:lnTo>
                  <a:cubicBezTo>
                    <a:pt x="3000" y="22925"/>
                    <a:pt x="31479" y="38736"/>
                    <a:pt x="18716" y="48261"/>
                  </a:cubicBezTo>
                  <a:cubicBezTo>
                    <a:pt x="27860" y="62129"/>
                    <a:pt x="38528" y="74902"/>
                    <a:pt x="50529" y="86361"/>
                  </a:cubicBezTo>
                  <a:cubicBezTo>
                    <a:pt x="43004" y="76169"/>
                    <a:pt x="48910" y="66168"/>
                    <a:pt x="49672" y="56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5421820" y="2166080"/>
              <a:ext cx="47434" cy="77628"/>
            </a:xfrm>
            <a:custGeom>
              <a:avLst/>
              <a:gdLst/>
              <a:ahLst/>
              <a:cxnLst/>
              <a:rect l="l" t="t" r="r" b="b"/>
              <a:pathLst>
                <a:path w="47434" h="77628" extrusionOk="0">
                  <a:moveTo>
                    <a:pt x="38337" y="12352"/>
                  </a:moveTo>
                  <a:cubicBezTo>
                    <a:pt x="37289" y="5970"/>
                    <a:pt x="31575" y="2827"/>
                    <a:pt x="26812" y="-221"/>
                  </a:cubicBezTo>
                  <a:cubicBezTo>
                    <a:pt x="17287" y="18829"/>
                    <a:pt x="13286" y="42737"/>
                    <a:pt x="-1097" y="59596"/>
                  </a:cubicBezTo>
                  <a:cubicBezTo>
                    <a:pt x="4238" y="65502"/>
                    <a:pt x="9476" y="71217"/>
                    <a:pt x="14715" y="77408"/>
                  </a:cubicBezTo>
                  <a:cubicBezTo>
                    <a:pt x="17192" y="75893"/>
                    <a:pt x="19287" y="73674"/>
                    <a:pt x="20525" y="71026"/>
                  </a:cubicBezTo>
                  <a:cubicBezTo>
                    <a:pt x="18144" y="70264"/>
                    <a:pt x="20525" y="65406"/>
                    <a:pt x="15477" y="66359"/>
                  </a:cubicBezTo>
                  <a:cubicBezTo>
                    <a:pt x="8619" y="67692"/>
                    <a:pt x="9190" y="61310"/>
                    <a:pt x="9571" y="58072"/>
                  </a:cubicBezTo>
                  <a:cubicBezTo>
                    <a:pt x="10239" y="52643"/>
                    <a:pt x="16524" y="51976"/>
                    <a:pt x="20335" y="51404"/>
                  </a:cubicBezTo>
                  <a:cubicBezTo>
                    <a:pt x="27097" y="51404"/>
                    <a:pt x="22145" y="61406"/>
                    <a:pt x="23097" y="65692"/>
                  </a:cubicBezTo>
                  <a:lnTo>
                    <a:pt x="23097" y="65692"/>
                  </a:lnTo>
                  <a:cubicBezTo>
                    <a:pt x="26907" y="60148"/>
                    <a:pt x="30050" y="54205"/>
                    <a:pt x="32622" y="47976"/>
                  </a:cubicBezTo>
                  <a:cubicBezTo>
                    <a:pt x="29289" y="40898"/>
                    <a:pt x="29574" y="32688"/>
                    <a:pt x="33193" y="25782"/>
                  </a:cubicBezTo>
                  <a:cubicBezTo>
                    <a:pt x="38051" y="29307"/>
                    <a:pt x="35574" y="34164"/>
                    <a:pt x="36813" y="37879"/>
                  </a:cubicBezTo>
                  <a:cubicBezTo>
                    <a:pt x="40718" y="30107"/>
                    <a:pt x="43861" y="22010"/>
                    <a:pt x="46338" y="13685"/>
                  </a:cubicBezTo>
                  <a:cubicBezTo>
                    <a:pt x="43386" y="17877"/>
                    <a:pt x="40242" y="21686"/>
                    <a:pt x="38337" y="12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5799772" y="3592925"/>
              <a:ext cx="46289" cy="70530"/>
            </a:xfrm>
            <a:custGeom>
              <a:avLst/>
              <a:gdLst/>
              <a:ahLst/>
              <a:cxnLst/>
              <a:rect l="l" t="t" r="r" b="b"/>
              <a:pathLst>
                <a:path w="46289" h="70530" extrusionOk="0">
                  <a:moveTo>
                    <a:pt x="29097" y="66645"/>
                  </a:moveTo>
                  <a:cubicBezTo>
                    <a:pt x="33384" y="62892"/>
                    <a:pt x="39669" y="62358"/>
                    <a:pt x="44527" y="65311"/>
                  </a:cubicBezTo>
                  <a:lnTo>
                    <a:pt x="44527" y="65311"/>
                  </a:lnTo>
                  <a:cubicBezTo>
                    <a:pt x="47099" y="54700"/>
                    <a:pt x="42051" y="43689"/>
                    <a:pt x="32241" y="38832"/>
                  </a:cubicBezTo>
                  <a:lnTo>
                    <a:pt x="32812" y="40737"/>
                  </a:lnTo>
                  <a:cubicBezTo>
                    <a:pt x="24050" y="67788"/>
                    <a:pt x="14809" y="37974"/>
                    <a:pt x="28717" y="31212"/>
                  </a:cubicBezTo>
                  <a:cubicBezTo>
                    <a:pt x="29097" y="31850"/>
                    <a:pt x="29478" y="32517"/>
                    <a:pt x="29764" y="33212"/>
                  </a:cubicBezTo>
                  <a:cubicBezTo>
                    <a:pt x="31955" y="25211"/>
                    <a:pt x="33002" y="9304"/>
                    <a:pt x="21668" y="6447"/>
                  </a:cubicBezTo>
                  <a:cubicBezTo>
                    <a:pt x="21668" y="7399"/>
                    <a:pt x="22239" y="8352"/>
                    <a:pt x="22621" y="9304"/>
                  </a:cubicBezTo>
                  <a:cubicBezTo>
                    <a:pt x="13096" y="16829"/>
                    <a:pt x="13096" y="1779"/>
                    <a:pt x="4809" y="-221"/>
                  </a:cubicBezTo>
                  <a:lnTo>
                    <a:pt x="2808" y="5780"/>
                  </a:lnTo>
                  <a:cubicBezTo>
                    <a:pt x="14714" y="5304"/>
                    <a:pt x="11571" y="50547"/>
                    <a:pt x="-1097" y="35593"/>
                  </a:cubicBezTo>
                  <a:cubicBezTo>
                    <a:pt x="142" y="39498"/>
                    <a:pt x="1475" y="43499"/>
                    <a:pt x="2808" y="47499"/>
                  </a:cubicBezTo>
                  <a:cubicBezTo>
                    <a:pt x="11000" y="44928"/>
                    <a:pt x="15952" y="58167"/>
                    <a:pt x="6809" y="59406"/>
                  </a:cubicBezTo>
                  <a:cubicBezTo>
                    <a:pt x="8142" y="66645"/>
                    <a:pt x="15095" y="71426"/>
                    <a:pt x="22334" y="70083"/>
                  </a:cubicBezTo>
                  <a:cubicBezTo>
                    <a:pt x="24906" y="69607"/>
                    <a:pt x="27192" y="68416"/>
                    <a:pt x="29097" y="66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6901223" y="4611480"/>
              <a:ext cx="50216" cy="54530"/>
            </a:xfrm>
            <a:custGeom>
              <a:avLst/>
              <a:gdLst/>
              <a:ahLst/>
              <a:cxnLst/>
              <a:rect l="l" t="t" r="r" b="b"/>
              <a:pathLst>
                <a:path w="50216" h="54530" extrusionOk="0">
                  <a:moveTo>
                    <a:pt x="47120" y="28497"/>
                  </a:moveTo>
                  <a:lnTo>
                    <a:pt x="49120" y="22496"/>
                  </a:lnTo>
                  <a:cubicBezTo>
                    <a:pt x="42262" y="17067"/>
                    <a:pt x="45691" y="4399"/>
                    <a:pt x="35214" y="2589"/>
                  </a:cubicBezTo>
                  <a:cubicBezTo>
                    <a:pt x="35500" y="1637"/>
                    <a:pt x="35881" y="713"/>
                    <a:pt x="36357" y="-173"/>
                  </a:cubicBezTo>
                  <a:cubicBezTo>
                    <a:pt x="32737" y="-611"/>
                    <a:pt x="29404" y="1989"/>
                    <a:pt x="28927" y="5647"/>
                  </a:cubicBezTo>
                  <a:cubicBezTo>
                    <a:pt x="28832" y="6609"/>
                    <a:pt x="28927" y="7580"/>
                    <a:pt x="29213" y="8495"/>
                  </a:cubicBezTo>
                  <a:lnTo>
                    <a:pt x="31213" y="6590"/>
                  </a:lnTo>
                  <a:cubicBezTo>
                    <a:pt x="39405" y="14876"/>
                    <a:pt x="31213" y="28402"/>
                    <a:pt x="21688" y="18591"/>
                  </a:cubicBezTo>
                  <a:cubicBezTo>
                    <a:pt x="22451" y="17639"/>
                    <a:pt x="23117" y="16591"/>
                    <a:pt x="23784" y="15638"/>
                  </a:cubicBezTo>
                  <a:cubicBezTo>
                    <a:pt x="14259" y="14019"/>
                    <a:pt x="8639" y="25735"/>
                    <a:pt x="-124" y="28212"/>
                  </a:cubicBezTo>
                  <a:cubicBezTo>
                    <a:pt x="2544" y="34022"/>
                    <a:pt x="5877" y="39642"/>
                    <a:pt x="-124" y="46119"/>
                  </a:cubicBezTo>
                  <a:cubicBezTo>
                    <a:pt x="-3934" y="51643"/>
                    <a:pt x="4448" y="58596"/>
                    <a:pt x="7782" y="50881"/>
                  </a:cubicBezTo>
                  <a:cubicBezTo>
                    <a:pt x="16545" y="44309"/>
                    <a:pt x="24546" y="43547"/>
                    <a:pt x="31119" y="52310"/>
                  </a:cubicBezTo>
                  <a:lnTo>
                    <a:pt x="31119" y="52310"/>
                  </a:lnTo>
                  <a:cubicBezTo>
                    <a:pt x="36261" y="48995"/>
                    <a:pt x="40833" y="44947"/>
                    <a:pt x="44834" y="40309"/>
                  </a:cubicBezTo>
                  <a:cubicBezTo>
                    <a:pt x="39595" y="30974"/>
                    <a:pt x="39786" y="29831"/>
                    <a:pt x="47120" y="284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5613835" y="2309907"/>
              <a:ext cx="36241" cy="64689"/>
            </a:xfrm>
            <a:custGeom>
              <a:avLst/>
              <a:gdLst/>
              <a:ahLst/>
              <a:cxnLst/>
              <a:rect l="l" t="t" r="r" b="b"/>
              <a:pathLst>
                <a:path w="36241" h="64689" extrusionOk="0">
                  <a:moveTo>
                    <a:pt x="15200" y="63977"/>
                  </a:moveTo>
                  <a:cubicBezTo>
                    <a:pt x="21487" y="61787"/>
                    <a:pt x="15200" y="57310"/>
                    <a:pt x="15200" y="53976"/>
                  </a:cubicBezTo>
                  <a:cubicBezTo>
                    <a:pt x="12533" y="47404"/>
                    <a:pt x="19867" y="42737"/>
                    <a:pt x="22153" y="50357"/>
                  </a:cubicBezTo>
                  <a:cubicBezTo>
                    <a:pt x="39108" y="67216"/>
                    <a:pt x="37870" y="19305"/>
                    <a:pt x="27583" y="13400"/>
                  </a:cubicBezTo>
                  <a:cubicBezTo>
                    <a:pt x="19106" y="12733"/>
                    <a:pt x="24535" y="4542"/>
                    <a:pt x="19867" y="-221"/>
                  </a:cubicBezTo>
                  <a:cubicBezTo>
                    <a:pt x="12438" y="13685"/>
                    <a:pt x="-6040" y="10256"/>
                    <a:pt x="151" y="30926"/>
                  </a:cubicBezTo>
                  <a:cubicBezTo>
                    <a:pt x="11295" y="36355"/>
                    <a:pt x="11581" y="37308"/>
                    <a:pt x="4057" y="48928"/>
                  </a:cubicBezTo>
                  <a:cubicBezTo>
                    <a:pt x="4628" y="50928"/>
                    <a:pt x="5200" y="52928"/>
                    <a:pt x="5866" y="54929"/>
                  </a:cubicBezTo>
                  <a:cubicBezTo>
                    <a:pt x="8819" y="58358"/>
                    <a:pt x="8247" y="66549"/>
                    <a:pt x="15200" y="639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5306854" y="2424801"/>
              <a:ext cx="43814" cy="81797"/>
            </a:xfrm>
            <a:custGeom>
              <a:avLst/>
              <a:gdLst/>
              <a:ahLst/>
              <a:cxnLst/>
              <a:rect l="l" t="t" r="r" b="b"/>
              <a:pathLst>
                <a:path w="43814" h="81797" extrusionOk="0">
                  <a:moveTo>
                    <a:pt x="35860" y="53573"/>
                  </a:moveTo>
                  <a:cubicBezTo>
                    <a:pt x="38051" y="57955"/>
                    <a:pt x="34336" y="63098"/>
                    <a:pt x="38622" y="65289"/>
                  </a:cubicBezTo>
                  <a:cubicBezTo>
                    <a:pt x="38431" y="62108"/>
                    <a:pt x="40051" y="59088"/>
                    <a:pt x="42718" y="57383"/>
                  </a:cubicBezTo>
                  <a:cubicBezTo>
                    <a:pt x="33193" y="42238"/>
                    <a:pt x="25573" y="25951"/>
                    <a:pt x="14809" y="11568"/>
                  </a:cubicBezTo>
                  <a:cubicBezTo>
                    <a:pt x="9952" y="11568"/>
                    <a:pt x="11285" y="15187"/>
                    <a:pt x="10714" y="17854"/>
                  </a:cubicBezTo>
                  <a:cubicBezTo>
                    <a:pt x="4237" y="30904"/>
                    <a:pt x="4809" y="7186"/>
                    <a:pt x="10714" y="1662"/>
                  </a:cubicBezTo>
                  <a:lnTo>
                    <a:pt x="10714" y="1662"/>
                  </a:lnTo>
                  <a:lnTo>
                    <a:pt x="10714" y="-148"/>
                  </a:lnTo>
                  <a:cubicBezTo>
                    <a:pt x="-4621" y="-1672"/>
                    <a:pt x="5475" y="21093"/>
                    <a:pt x="-1097" y="29570"/>
                  </a:cubicBezTo>
                  <a:lnTo>
                    <a:pt x="-1097" y="29570"/>
                  </a:lnTo>
                  <a:lnTo>
                    <a:pt x="903" y="33571"/>
                  </a:lnTo>
                  <a:cubicBezTo>
                    <a:pt x="6238" y="25379"/>
                    <a:pt x="15952" y="41572"/>
                    <a:pt x="7285" y="45191"/>
                  </a:cubicBezTo>
                  <a:cubicBezTo>
                    <a:pt x="14525" y="65575"/>
                    <a:pt x="30144" y="49477"/>
                    <a:pt x="27954" y="76338"/>
                  </a:cubicBezTo>
                  <a:cubicBezTo>
                    <a:pt x="27954" y="78148"/>
                    <a:pt x="29669" y="79862"/>
                    <a:pt x="30526" y="81577"/>
                  </a:cubicBezTo>
                  <a:cubicBezTo>
                    <a:pt x="29574" y="71928"/>
                    <a:pt x="31478" y="62212"/>
                    <a:pt x="35860" y="535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5263689" y="2303144"/>
              <a:ext cx="51355" cy="77628"/>
            </a:xfrm>
            <a:custGeom>
              <a:avLst/>
              <a:gdLst/>
              <a:ahLst/>
              <a:cxnLst/>
              <a:rect l="l" t="t" r="r" b="b"/>
              <a:pathLst>
                <a:path w="51355" h="77628" extrusionOk="0">
                  <a:moveTo>
                    <a:pt x="14159" y="71502"/>
                  </a:moveTo>
                  <a:cubicBezTo>
                    <a:pt x="15588" y="61120"/>
                    <a:pt x="5395" y="49976"/>
                    <a:pt x="17874" y="44261"/>
                  </a:cubicBezTo>
                  <a:cubicBezTo>
                    <a:pt x="8349" y="25973"/>
                    <a:pt x="17874" y="31307"/>
                    <a:pt x="28637" y="21687"/>
                  </a:cubicBezTo>
                  <a:cubicBezTo>
                    <a:pt x="35685" y="29021"/>
                    <a:pt x="43020" y="23877"/>
                    <a:pt x="50259" y="21687"/>
                  </a:cubicBezTo>
                  <a:cubicBezTo>
                    <a:pt x="48164" y="14352"/>
                    <a:pt x="46163" y="7018"/>
                    <a:pt x="44067" y="-221"/>
                  </a:cubicBezTo>
                  <a:lnTo>
                    <a:pt x="38067" y="1589"/>
                  </a:lnTo>
                  <a:cubicBezTo>
                    <a:pt x="38067" y="17210"/>
                    <a:pt x="17778" y="6066"/>
                    <a:pt x="13397" y="19401"/>
                  </a:cubicBezTo>
                  <a:cubicBezTo>
                    <a:pt x="12634" y="21210"/>
                    <a:pt x="11778" y="20830"/>
                    <a:pt x="10064" y="15400"/>
                  </a:cubicBezTo>
                  <a:lnTo>
                    <a:pt x="10064" y="15400"/>
                  </a:lnTo>
                  <a:cubicBezTo>
                    <a:pt x="-5557" y="14829"/>
                    <a:pt x="-319" y="33498"/>
                    <a:pt x="539" y="43118"/>
                  </a:cubicBezTo>
                  <a:cubicBezTo>
                    <a:pt x="20921" y="57120"/>
                    <a:pt x="-15750" y="47785"/>
                    <a:pt x="6158" y="77408"/>
                  </a:cubicBezTo>
                  <a:lnTo>
                    <a:pt x="6158" y="77408"/>
                  </a:lnTo>
                  <a:cubicBezTo>
                    <a:pt x="5967" y="71979"/>
                    <a:pt x="7206" y="68073"/>
                    <a:pt x="14159" y="71502"/>
                  </a:cubicBezTo>
                  <a:close/>
                  <a:moveTo>
                    <a:pt x="22922" y="14352"/>
                  </a:moveTo>
                  <a:cubicBezTo>
                    <a:pt x="28637" y="14352"/>
                    <a:pt x="23779" y="24830"/>
                    <a:pt x="19493" y="24639"/>
                  </a:cubicBezTo>
                  <a:cubicBezTo>
                    <a:pt x="13777" y="23401"/>
                    <a:pt x="18350" y="14448"/>
                    <a:pt x="22922" y="14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5704236" y="2125217"/>
              <a:ext cx="59419" cy="32030"/>
            </a:xfrm>
            <a:custGeom>
              <a:avLst/>
              <a:gdLst/>
              <a:ahLst/>
              <a:cxnLst/>
              <a:rect l="l" t="t" r="r" b="b"/>
              <a:pathLst>
                <a:path w="59419" h="32030" extrusionOk="0">
                  <a:moveTo>
                    <a:pt x="22048" y="256"/>
                  </a:moveTo>
                  <a:cubicBezTo>
                    <a:pt x="20049" y="-982"/>
                    <a:pt x="18144" y="256"/>
                    <a:pt x="18620" y="3209"/>
                  </a:cubicBezTo>
                  <a:cubicBezTo>
                    <a:pt x="21382" y="18449"/>
                    <a:pt x="6809" y="3685"/>
                    <a:pt x="-1097" y="4161"/>
                  </a:cubicBezTo>
                  <a:cubicBezTo>
                    <a:pt x="6238" y="11972"/>
                    <a:pt x="-3478" y="24735"/>
                    <a:pt x="7285" y="27117"/>
                  </a:cubicBezTo>
                  <a:cubicBezTo>
                    <a:pt x="16906" y="33375"/>
                    <a:pt x="29383" y="33375"/>
                    <a:pt x="39003" y="27117"/>
                  </a:cubicBezTo>
                  <a:cubicBezTo>
                    <a:pt x="44242" y="-1459"/>
                    <a:pt x="63483" y="31784"/>
                    <a:pt x="57006" y="3114"/>
                  </a:cubicBezTo>
                  <a:cubicBezTo>
                    <a:pt x="45576" y="428"/>
                    <a:pt x="33765" y="-535"/>
                    <a:pt x="22048" y="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5780273" y="3418998"/>
              <a:ext cx="35716" cy="80213"/>
            </a:xfrm>
            <a:custGeom>
              <a:avLst/>
              <a:gdLst/>
              <a:ahLst/>
              <a:cxnLst/>
              <a:rect l="l" t="t" r="r" b="b"/>
              <a:pathLst>
                <a:path w="35716" h="80213" extrusionOk="0">
                  <a:moveTo>
                    <a:pt x="10306" y="68740"/>
                  </a:moveTo>
                  <a:cubicBezTo>
                    <a:pt x="19831" y="74074"/>
                    <a:pt x="4591" y="80742"/>
                    <a:pt x="781" y="73407"/>
                  </a:cubicBezTo>
                  <a:cubicBezTo>
                    <a:pt x="-1505" y="82361"/>
                    <a:pt x="15926" y="81599"/>
                    <a:pt x="16022" y="74645"/>
                  </a:cubicBezTo>
                  <a:cubicBezTo>
                    <a:pt x="14211" y="62072"/>
                    <a:pt x="24784" y="64168"/>
                    <a:pt x="29262" y="69121"/>
                  </a:cubicBezTo>
                  <a:cubicBezTo>
                    <a:pt x="36499" y="64454"/>
                    <a:pt x="35547" y="50928"/>
                    <a:pt x="31452" y="44356"/>
                  </a:cubicBezTo>
                  <a:cubicBezTo>
                    <a:pt x="31261" y="48861"/>
                    <a:pt x="30309" y="53300"/>
                    <a:pt x="28689" y="57501"/>
                  </a:cubicBezTo>
                  <a:cubicBezTo>
                    <a:pt x="30214" y="47976"/>
                    <a:pt x="22879" y="40451"/>
                    <a:pt x="20784" y="31688"/>
                  </a:cubicBezTo>
                  <a:lnTo>
                    <a:pt x="20784" y="31688"/>
                  </a:lnTo>
                  <a:cubicBezTo>
                    <a:pt x="23832" y="61787"/>
                    <a:pt x="-5600" y="28449"/>
                    <a:pt x="20784" y="31688"/>
                  </a:cubicBezTo>
                  <a:lnTo>
                    <a:pt x="20784" y="31688"/>
                  </a:lnTo>
                  <a:cubicBezTo>
                    <a:pt x="15831" y="23687"/>
                    <a:pt x="6401" y="20829"/>
                    <a:pt x="18783" y="13781"/>
                  </a:cubicBezTo>
                  <a:cubicBezTo>
                    <a:pt x="11164" y="12161"/>
                    <a:pt x="9258" y="6256"/>
                    <a:pt x="9258" y="-221"/>
                  </a:cubicBezTo>
                  <a:lnTo>
                    <a:pt x="9258" y="-221"/>
                  </a:lnTo>
                  <a:cubicBezTo>
                    <a:pt x="-267" y="15590"/>
                    <a:pt x="7354" y="34736"/>
                    <a:pt x="-838" y="49690"/>
                  </a:cubicBezTo>
                  <a:lnTo>
                    <a:pt x="-838" y="49690"/>
                  </a:lnTo>
                  <a:cubicBezTo>
                    <a:pt x="-1505" y="57977"/>
                    <a:pt x="-1790" y="67502"/>
                    <a:pt x="10306" y="687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5481923" y="2595657"/>
              <a:ext cx="49529" cy="38004"/>
            </a:xfrm>
            <a:custGeom>
              <a:avLst/>
              <a:gdLst/>
              <a:ahLst/>
              <a:cxnLst/>
              <a:rect l="l" t="t" r="r" b="b"/>
              <a:pathLst>
                <a:path w="49529" h="38004" extrusionOk="0">
                  <a:moveTo>
                    <a:pt x="48433" y="13971"/>
                  </a:moveTo>
                  <a:lnTo>
                    <a:pt x="48433" y="13971"/>
                  </a:lnTo>
                  <a:cubicBezTo>
                    <a:pt x="34145" y="10399"/>
                    <a:pt x="20239" y="5656"/>
                    <a:pt x="6809" y="-221"/>
                  </a:cubicBezTo>
                  <a:cubicBezTo>
                    <a:pt x="4713" y="1960"/>
                    <a:pt x="3189" y="4703"/>
                    <a:pt x="2618" y="7685"/>
                  </a:cubicBezTo>
                  <a:cubicBezTo>
                    <a:pt x="9571" y="14924"/>
                    <a:pt x="3380" y="19019"/>
                    <a:pt x="-1097" y="23592"/>
                  </a:cubicBezTo>
                  <a:lnTo>
                    <a:pt x="-1097" y="23592"/>
                  </a:lnTo>
                  <a:cubicBezTo>
                    <a:pt x="10810" y="32450"/>
                    <a:pt x="26145" y="30926"/>
                    <a:pt x="38337" y="37784"/>
                  </a:cubicBezTo>
                  <a:lnTo>
                    <a:pt x="38337" y="37784"/>
                  </a:lnTo>
                  <a:cubicBezTo>
                    <a:pt x="48338" y="32735"/>
                    <a:pt x="46909" y="22734"/>
                    <a:pt x="48433" y="139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5847873" y="2698623"/>
              <a:ext cx="41624" cy="57816"/>
            </a:xfrm>
            <a:custGeom>
              <a:avLst/>
              <a:gdLst/>
              <a:ahLst/>
              <a:cxnLst/>
              <a:rect l="l" t="t" r="r" b="b"/>
              <a:pathLst>
                <a:path w="41624" h="57816" extrusionOk="0">
                  <a:moveTo>
                    <a:pt x="38909" y="35402"/>
                  </a:moveTo>
                  <a:cubicBezTo>
                    <a:pt x="41481" y="32545"/>
                    <a:pt x="40052" y="29021"/>
                    <a:pt x="40528" y="25877"/>
                  </a:cubicBezTo>
                  <a:lnTo>
                    <a:pt x="40528" y="25877"/>
                  </a:lnTo>
                  <a:cubicBezTo>
                    <a:pt x="28621" y="20258"/>
                    <a:pt x="23763" y="6827"/>
                    <a:pt x="12715" y="-221"/>
                  </a:cubicBezTo>
                  <a:cubicBezTo>
                    <a:pt x="4904" y="4256"/>
                    <a:pt x="15477" y="9876"/>
                    <a:pt x="11382" y="14924"/>
                  </a:cubicBezTo>
                  <a:cubicBezTo>
                    <a:pt x="7667" y="16829"/>
                    <a:pt x="5856" y="8637"/>
                    <a:pt x="1857" y="11209"/>
                  </a:cubicBezTo>
                  <a:cubicBezTo>
                    <a:pt x="-2144" y="13781"/>
                    <a:pt x="4238" y="22068"/>
                    <a:pt x="-1097" y="25782"/>
                  </a:cubicBezTo>
                  <a:lnTo>
                    <a:pt x="-1097" y="25782"/>
                  </a:lnTo>
                  <a:lnTo>
                    <a:pt x="34527" y="57596"/>
                  </a:lnTo>
                  <a:cubicBezTo>
                    <a:pt x="34147" y="47994"/>
                    <a:pt x="32241" y="38527"/>
                    <a:pt x="28717" y="29592"/>
                  </a:cubicBezTo>
                  <a:cubicBezTo>
                    <a:pt x="34813" y="27592"/>
                    <a:pt x="34717" y="35402"/>
                    <a:pt x="38909" y="354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6740842" y="4128801"/>
              <a:ext cx="34505" cy="58197"/>
            </a:xfrm>
            <a:custGeom>
              <a:avLst/>
              <a:gdLst/>
              <a:ahLst/>
              <a:cxnLst/>
              <a:rect l="l" t="t" r="r" b="b"/>
              <a:pathLst>
                <a:path w="34505" h="58197" extrusionOk="0">
                  <a:moveTo>
                    <a:pt x="6047" y="28926"/>
                  </a:moveTo>
                  <a:cubicBezTo>
                    <a:pt x="3286" y="34736"/>
                    <a:pt x="1571" y="31688"/>
                    <a:pt x="523" y="27592"/>
                  </a:cubicBezTo>
                  <a:cubicBezTo>
                    <a:pt x="-144" y="28678"/>
                    <a:pt x="-715" y="29830"/>
                    <a:pt x="-1097" y="31021"/>
                  </a:cubicBezTo>
                  <a:cubicBezTo>
                    <a:pt x="6238" y="37784"/>
                    <a:pt x="1000" y="51404"/>
                    <a:pt x="12620" y="55595"/>
                  </a:cubicBezTo>
                  <a:cubicBezTo>
                    <a:pt x="12715" y="56386"/>
                    <a:pt x="12715" y="57186"/>
                    <a:pt x="12620" y="57977"/>
                  </a:cubicBezTo>
                  <a:lnTo>
                    <a:pt x="13477" y="57977"/>
                  </a:lnTo>
                  <a:cubicBezTo>
                    <a:pt x="19859" y="52452"/>
                    <a:pt x="29193" y="49690"/>
                    <a:pt x="31193" y="39975"/>
                  </a:cubicBezTo>
                  <a:cubicBezTo>
                    <a:pt x="30241" y="40070"/>
                    <a:pt x="29289" y="40070"/>
                    <a:pt x="28336" y="39975"/>
                  </a:cubicBezTo>
                  <a:cubicBezTo>
                    <a:pt x="22811" y="26259"/>
                    <a:pt x="37861" y="14733"/>
                    <a:pt x="32050" y="-221"/>
                  </a:cubicBezTo>
                  <a:lnTo>
                    <a:pt x="32050" y="-221"/>
                  </a:lnTo>
                  <a:cubicBezTo>
                    <a:pt x="23288" y="2779"/>
                    <a:pt x="15192" y="7513"/>
                    <a:pt x="8238" y="13685"/>
                  </a:cubicBezTo>
                  <a:lnTo>
                    <a:pt x="8238" y="13685"/>
                  </a:lnTo>
                  <a:cubicBezTo>
                    <a:pt x="8810" y="18867"/>
                    <a:pt x="8048" y="24115"/>
                    <a:pt x="6047" y="289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5220898" y="2103596"/>
              <a:ext cx="25852" cy="76266"/>
            </a:xfrm>
            <a:custGeom>
              <a:avLst/>
              <a:gdLst/>
              <a:ahLst/>
              <a:cxnLst/>
              <a:rect l="l" t="t" r="r" b="b"/>
              <a:pathLst>
                <a:path w="25852" h="76266" extrusionOk="0">
                  <a:moveTo>
                    <a:pt x="6373" y="69216"/>
                  </a:moveTo>
                  <a:cubicBezTo>
                    <a:pt x="9039" y="75065"/>
                    <a:pt x="15898" y="77656"/>
                    <a:pt x="21708" y="75007"/>
                  </a:cubicBezTo>
                  <a:cubicBezTo>
                    <a:pt x="22184" y="74789"/>
                    <a:pt x="22661" y="74541"/>
                    <a:pt x="23137" y="74264"/>
                  </a:cubicBezTo>
                  <a:cubicBezTo>
                    <a:pt x="23137" y="70264"/>
                    <a:pt x="23137" y="66264"/>
                    <a:pt x="23137" y="62358"/>
                  </a:cubicBezTo>
                  <a:lnTo>
                    <a:pt x="23137" y="62358"/>
                  </a:lnTo>
                  <a:cubicBezTo>
                    <a:pt x="17898" y="58844"/>
                    <a:pt x="13707" y="53976"/>
                    <a:pt x="11041" y="48261"/>
                  </a:cubicBezTo>
                  <a:cubicBezTo>
                    <a:pt x="-1152" y="39498"/>
                    <a:pt x="22470" y="22544"/>
                    <a:pt x="15231" y="42546"/>
                  </a:cubicBezTo>
                  <a:cubicBezTo>
                    <a:pt x="20661" y="46737"/>
                    <a:pt x="17994" y="55500"/>
                    <a:pt x="24756" y="46356"/>
                  </a:cubicBezTo>
                  <a:cubicBezTo>
                    <a:pt x="24756" y="38832"/>
                    <a:pt x="15231" y="33117"/>
                    <a:pt x="20661" y="24544"/>
                  </a:cubicBezTo>
                  <a:lnTo>
                    <a:pt x="20661" y="24544"/>
                  </a:lnTo>
                  <a:cubicBezTo>
                    <a:pt x="21899" y="15972"/>
                    <a:pt x="17231" y="9018"/>
                    <a:pt x="15326" y="-221"/>
                  </a:cubicBezTo>
                  <a:cubicBezTo>
                    <a:pt x="14279" y="9161"/>
                    <a:pt x="11897" y="18334"/>
                    <a:pt x="8183" y="27021"/>
                  </a:cubicBezTo>
                  <a:cubicBezTo>
                    <a:pt x="7135" y="21591"/>
                    <a:pt x="8850" y="15591"/>
                    <a:pt x="2754" y="12352"/>
                  </a:cubicBezTo>
                  <a:lnTo>
                    <a:pt x="2754" y="12352"/>
                  </a:lnTo>
                  <a:cubicBezTo>
                    <a:pt x="-295" y="28802"/>
                    <a:pt x="-1533" y="45537"/>
                    <a:pt x="-961" y="62263"/>
                  </a:cubicBezTo>
                  <a:lnTo>
                    <a:pt x="-961" y="62263"/>
                  </a:lnTo>
                  <a:cubicBezTo>
                    <a:pt x="1800" y="64263"/>
                    <a:pt x="4277" y="66597"/>
                    <a:pt x="6373" y="692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6203727" y="3307745"/>
              <a:ext cx="32005" cy="93918"/>
            </a:xfrm>
            <a:custGeom>
              <a:avLst/>
              <a:gdLst/>
              <a:ahLst/>
              <a:cxnLst/>
              <a:rect l="l" t="t" r="r" b="b"/>
              <a:pathLst>
                <a:path w="32005" h="93918" extrusionOk="0">
                  <a:moveTo>
                    <a:pt x="20907" y="28927"/>
                  </a:moveTo>
                  <a:cubicBezTo>
                    <a:pt x="25860" y="22355"/>
                    <a:pt x="14429" y="16068"/>
                    <a:pt x="24431" y="11972"/>
                  </a:cubicBezTo>
                  <a:lnTo>
                    <a:pt x="24431" y="11972"/>
                  </a:lnTo>
                  <a:cubicBezTo>
                    <a:pt x="18335" y="12134"/>
                    <a:pt x="12906" y="8258"/>
                    <a:pt x="11000" y="2447"/>
                  </a:cubicBezTo>
                  <a:cubicBezTo>
                    <a:pt x="523" y="-10506"/>
                    <a:pt x="12525" y="27594"/>
                    <a:pt x="-1097" y="33594"/>
                  </a:cubicBezTo>
                  <a:cubicBezTo>
                    <a:pt x="3000" y="33289"/>
                    <a:pt x="6905" y="35671"/>
                    <a:pt x="8428" y="39500"/>
                  </a:cubicBezTo>
                  <a:cubicBezTo>
                    <a:pt x="15001" y="50473"/>
                    <a:pt x="19096" y="62712"/>
                    <a:pt x="20621" y="75409"/>
                  </a:cubicBezTo>
                  <a:cubicBezTo>
                    <a:pt x="21193" y="72361"/>
                    <a:pt x="19382" y="68837"/>
                    <a:pt x="22811" y="65884"/>
                  </a:cubicBezTo>
                  <a:cubicBezTo>
                    <a:pt x="33384" y="73409"/>
                    <a:pt x="19192" y="86172"/>
                    <a:pt x="30908" y="93697"/>
                  </a:cubicBezTo>
                  <a:lnTo>
                    <a:pt x="30908" y="65122"/>
                  </a:lnTo>
                  <a:lnTo>
                    <a:pt x="30908" y="65122"/>
                  </a:lnTo>
                  <a:cubicBezTo>
                    <a:pt x="27478" y="56740"/>
                    <a:pt x="29955" y="47787"/>
                    <a:pt x="28432" y="39214"/>
                  </a:cubicBezTo>
                  <a:cubicBezTo>
                    <a:pt x="18430" y="39690"/>
                    <a:pt x="16906" y="37404"/>
                    <a:pt x="20907" y="289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5780150" y="3489388"/>
              <a:ext cx="43625" cy="114479"/>
            </a:xfrm>
            <a:custGeom>
              <a:avLst/>
              <a:gdLst/>
              <a:ahLst/>
              <a:cxnLst/>
              <a:rect l="l" t="t" r="r" b="b"/>
              <a:pathLst>
                <a:path w="43625" h="114479" extrusionOk="0">
                  <a:moveTo>
                    <a:pt x="10524" y="78932"/>
                  </a:moveTo>
                  <a:cubicBezTo>
                    <a:pt x="11857" y="65692"/>
                    <a:pt x="21478" y="92934"/>
                    <a:pt x="27574" y="95219"/>
                  </a:cubicBezTo>
                  <a:cubicBezTo>
                    <a:pt x="32432" y="101316"/>
                    <a:pt x="28621" y="101220"/>
                    <a:pt x="24716" y="102459"/>
                  </a:cubicBezTo>
                  <a:lnTo>
                    <a:pt x="24716" y="102459"/>
                  </a:lnTo>
                  <a:cubicBezTo>
                    <a:pt x="32908" y="104840"/>
                    <a:pt x="32908" y="119889"/>
                    <a:pt x="42529" y="111984"/>
                  </a:cubicBezTo>
                  <a:cubicBezTo>
                    <a:pt x="35574" y="92781"/>
                    <a:pt x="31575" y="72655"/>
                    <a:pt x="30527" y="52262"/>
                  </a:cubicBezTo>
                  <a:cubicBezTo>
                    <a:pt x="23954" y="55319"/>
                    <a:pt x="19478" y="61692"/>
                    <a:pt x="18906" y="68931"/>
                  </a:cubicBezTo>
                  <a:cubicBezTo>
                    <a:pt x="18906" y="71407"/>
                    <a:pt x="18906" y="74550"/>
                    <a:pt x="15001" y="74074"/>
                  </a:cubicBezTo>
                  <a:cubicBezTo>
                    <a:pt x="6904" y="61025"/>
                    <a:pt x="10239" y="39213"/>
                    <a:pt x="30432" y="48452"/>
                  </a:cubicBezTo>
                  <a:lnTo>
                    <a:pt x="30432" y="49976"/>
                  </a:lnTo>
                  <a:cubicBezTo>
                    <a:pt x="36813" y="33736"/>
                    <a:pt x="36242" y="15581"/>
                    <a:pt x="28812" y="-221"/>
                  </a:cubicBezTo>
                  <a:cubicBezTo>
                    <a:pt x="28812" y="-221"/>
                    <a:pt x="28812" y="255"/>
                    <a:pt x="28812" y="541"/>
                  </a:cubicBezTo>
                  <a:cubicBezTo>
                    <a:pt x="27764" y="10066"/>
                    <a:pt x="18144" y="15591"/>
                    <a:pt x="17192" y="26163"/>
                  </a:cubicBezTo>
                  <a:cubicBezTo>
                    <a:pt x="16524" y="34069"/>
                    <a:pt x="6619" y="36641"/>
                    <a:pt x="-1097" y="38641"/>
                  </a:cubicBezTo>
                  <a:lnTo>
                    <a:pt x="-1097" y="38641"/>
                  </a:lnTo>
                  <a:cubicBezTo>
                    <a:pt x="-811" y="55272"/>
                    <a:pt x="1285" y="71817"/>
                    <a:pt x="5190" y="87981"/>
                  </a:cubicBezTo>
                  <a:cubicBezTo>
                    <a:pt x="8619" y="86304"/>
                    <a:pt x="10714" y="82742"/>
                    <a:pt x="10524" y="789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5647182" y="2433256"/>
              <a:ext cx="41158" cy="61150"/>
            </a:xfrm>
            <a:custGeom>
              <a:avLst/>
              <a:gdLst/>
              <a:ahLst/>
              <a:cxnLst/>
              <a:rect l="l" t="t" r="r" b="b"/>
              <a:pathLst>
                <a:path w="41158" h="61150" extrusionOk="0">
                  <a:moveTo>
                    <a:pt x="21573" y="52262"/>
                  </a:moveTo>
                  <a:cubicBezTo>
                    <a:pt x="29478" y="45785"/>
                    <a:pt x="24811" y="58072"/>
                    <a:pt x="29383" y="59025"/>
                  </a:cubicBezTo>
                  <a:cubicBezTo>
                    <a:pt x="36336" y="58072"/>
                    <a:pt x="31098" y="48261"/>
                    <a:pt x="36527" y="44832"/>
                  </a:cubicBezTo>
                  <a:cubicBezTo>
                    <a:pt x="37670" y="43975"/>
                    <a:pt x="38622" y="45309"/>
                    <a:pt x="39766" y="45975"/>
                  </a:cubicBezTo>
                  <a:cubicBezTo>
                    <a:pt x="41480" y="39689"/>
                    <a:pt x="35574" y="26925"/>
                    <a:pt x="26716" y="32735"/>
                  </a:cubicBezTo>
                  <a:cubicBezTo>
                    <a:pt x="38432" y="25020"/>
                    <a:pt x="27574" y="5970"/>
                    <a:pt x="19096" y="-221"/>
                  </a:cubicBezTo>
                  <a:cubicBezTo>
                    <a:pt x="16810" y="3437"/>
                    <a:pt x="15381" y="7523"/>
                    <a:pt x="14809" y="11781"/>
                  </a:cubicBezTo>
                  <a:cubicBezTo>
                    <a:pt x="10047" y="3970"/>
                    <a:pt x="1856" y="-4698"/>
                    <a:pt x="999" y="10352"/>
                  </a:cubicBezTo>
                  <a:cubicBezTo>
                    <a:pt x="-3383" y="20543"/>
                    <a:pt x="14809" y="15591"/>
                    <a:pt x="11381" y="25497"/>
                  </a:cubicBezTo>
                  <a:cubicBezTo>
                    <a:pt x="7952" y="35403"/>
                    <a:pt x="4523" y="21210"/>
                    <a:pt x="-1097" y="26735"/>
                  </a:cubicBezTo>
                  <a:cubicBezTo>
                    <a:pt x="2809" y="38660"/>
                    <a:pt x="7952" y="50128"/>
                    <a:pt x="14334" y="60930"/>
                  </a:cubicBezTo>
                  <a:lnTo>
                    <a:pt x="14334" y="60930"/>
                  </a:lnTo>
                  <a:cubicBezTo>
                    <a:pt x="14620" y="56262"/>
                    <a:pt x="18524" y="54643"/>
                    <a:pt x="21573" y="52262"/>
                  </a:cubicBezTo>
                  <a:close/>
                  <a:moveTo>
                    <a:pt x="13477" y="36450"/>
                  </a:moveTo>
                  <a:cubicBezTo>
                    <a:pt x="17001" y="26925"/>
                    <a:pt x="22048" y="18258"/>
                    <a:pt x="26526" y="32926"/>
                  </a:cubicBezTo>
                  <a:lnTo>
                    <a:pt x="26526" y="32926"/>
                  </a:lnTo>
                  <a:cubicBezTo>
                    <a:pt x="28240" y="36546"/>
                    <a:pt x="31859" y="41308"/>
                    <a:pt x="23097" y="38832"/>
                  </a:cubicBezTo>
                  <a:cubicBezTo>
                    <a:pt x="17763" y="36641"/>
                    <a:pt x="19192" y="46356"/>
                    <a:pt x="14525" y="44451"/>
                  </a:cubicBezTo>
                  <a:cubicBezTo>
                    <a:pt x="9857" y="42547"/>
                    <a:pt x="13000" y="39308"/>
                    <a:pt x="13477" y="364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6181131" y="3182195"/>
              <a:ext cx="45777" cy="52780"/>
            </a:xfrm>
            <a:custGeom>
              <a:avLst/>
              <a:gdLst/>
              <a:ahLst/>
              <a:cxnLst/>
              <a:rect l="l" t="t" r="r" b="b"/>
              <a:pathLst>
                <a:path w="45777" h="52780" extrusionOk="0">
                  <a:moveTo>
                    <a:pt x="15498" y="9030"/>
                  </a:moveTo>
                  <a:cubicBezTo>
                    <a:pt x="15498" y="15031"/>
                    <a:pt x="15498" y="21222"/>
                    <a:pt x="7593" y="22080"/>
                  </a:cubicBezTo>
                  <a:cubicBezTo>
                    <a:pt x="6450" y="28747"/>
                    <a:pt x="10926" y="40463"/>
                    <a:pt x="1592" y="41987"/>
                  </a:cubicBezTo>
                  <a:lnTo>
                    <a:pt x="1592" y="41987"/>
                  </a:lnTo>
                  <a:lnTo>
                    <a:pt x="1592" y="41987"/>
                  </a:lnTo>
                  <a:lnTo>
                    <a:pt x="-122" y="41987"/>
                  </a:lnTo>
                  <a:lnTo>
                    <a:pt x="-122" y="41987"/>
                  </a:lnTo>
                  <a:cubicBezTo>
                    <a:pt x="-1837" y="45492"/>
                    <a:pt x="-1265" y="49683"/>
                    <a:pt x="1401" y="52560"/>
                  </a:cubicBezTo>
                  <a:lnTo>
                    <a:pt x="4164" y="52560"/>
                  </a:lnTo>
                  <a:cubicBezTo>
                    <a:pt x="4164" y="52560"/>
                    <a:pt x="4164" y="52083"/>
                    <a:pt x="4164" y="51798"/>
                  </a:cubicBezTo>
                  <a:cubicBezTo>
                    <a:pt x="13689" y="47511"/>
                    <a:pt x="25214" y="49893"/>
                    <a:pt x="27405" y="38463"/>
                  </a:cubicBezTo>
                  <a:cubicBezTo>
                    <a:pt x="30644" y="39796"/>
                    <a:pt x="30072" y="43511"/>
                    <a:pt x="31691" y="45702"/>
                  </a:cubicBezTo>
                  <a:lnTo>
                    <a:pt x="31691" y="45702"/>
                  </a:lnTo>
                  <a:cubicBezTo>
                    <a:pt x="34454" y="46845"/>
                    <a:pt x="37978" y="46559"/>
                    <a:pt x="39597" y="49797"/>
                  </a:cubicBezTo>
                  <a:cubicBezTo>
                    <a:pt x="45693" y="48083"/>
                    <a:pt x="47027" y="39129"/>
                    <a:pt x="39597" y="41987"/>
                  </a:cubicBezTo>
                  <a:cubicBezTo>
                    <a:pt x="37978" y="42092"/>
                    <a:pt x="36549" y="40863"/>
                    <a:pt x="36454" y="39234"/>
                  </a:cubicBezTo>
                  <a:cubicBezTo>
                    <a:pt x="36454" y="39110"/>
                    <a:pt x="36454" y="38977"/>
                    <a:pt x="36454" y="38844"/>
                  </a:cubicBezTo>
                  <a:cubicBezTo>
                    <a:pt x="37311" y="30747"/>
                    <a:pt x="32358" y="23794"/>
                    <a:pt x="32167" y="15984"/>
                  </a:cubicBezTo>
                  <a:cubicBezTo>
                    <a:pt x="21976" y="14745"/>
                    <a:pt x="25786" y="5125"/>
                    <a:pt x="22642" y="-209"/>
                  </a:cubicBezTo>
                  <a:cubicBezTo>
                    <a:pt x="14355" y="-495"/>
                    <a:pt x="15498" y="4363"/>
                    <a:pt x="15498" y="90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7055885" y="4815078"/>
              <a:ext cx="51646" cy="71246"/>
            </a:xfrm>
            <a:custGeom>
              <a:avLst/>
              <a:gdLst/>
              <a:ahLst/>
              <a:cxnLst/>
              <a:rect l="l" t="t" r="r" b="b"/>
              <a:pathLst>
                <a:path w="51646" h="71246" extrusionOk="0">
                  <a:moveTo>
                    <a:pt x="18093" y="24735"/>
                  </a:moveTo>
                  <a:cubicBezTo>
                    <a:pt x="20569" y="23020"/>
                    <a:pt x="18664" y="18448"/>
                    <a:pt x="23236" y="17495"/>
                  </a:cubicBezTo>
                  <a:cubicBezTo>
                    <a:pt x="25713" y="22353"/>
                    <a:pt x="28285" y="31021"/>
                    <a:pt x="25999" y="32640"/>
                  </a:cubicBezTo>
                  <a:cubicBezTo>
                    <a:pt x="12093" y="42165"/>
                    <a:pt x="22665" y="44546"/>
                    <a:pt x="29618" y="48452"/>
                  </a:cubicBezTo>
                  <a:cubicBezTo>
                    <a:pt x="33809" y="55776"/>
                    <a:pt x="37524" y="63311"/>
                    <a:pt x="40857" y="71026"/>
                  </a:cubicBezTo>
                  <a:cubicBezTo>
                    <a:pt x="46668" y="67026"/>
                    <a:pt x="51525" y="62644"/>
                    <a:pt x="50382" y="55786"/>
                  </a:cubicBezTo>
                  <a:cubicBezTo>
                    <a:pt x="49239" y="48928"/>
                    <a:pt x="40857" y="60072"/>
                    <a:pt x="39525" y="49690"/>
                  </a:cubicBezTo>
                  <a:cubicBezTo>
                    <a:pt x="27428" y="42927"/>
                    <a:pt x="35428" y="36355"/>
                    <a:pt x="39525" y="29687"/>
                  </a:cubicBezTo>
                  <a:cubicBezTo>
                    <a:pt x="31427" y="19258"/>
                    <a:pt x="22856" y="9275"/>
                    <a:pt x="13711" y="-221"/>
                  </a:cubicBezTo>
                  <a:cubicBezTo>
                    <a:pt x="8949" y="12733"/>
                    <a:pt x="-4291" y="20067"/>
                    <a:pt x="-386" y="35688"/>
                  </a:cubicBezTo>
                  <a:lnTo>
                    <a:pt x="-386" y="35688"/>
                  </a:lnTo>
                  <a:lnTo>
                    <a:pt x="3711" y="39784"/>
                  </a:lnTo>
                  <a:lnTo>
                    <a:pt x="3711" y="39784"/>
                  </a:lnTo>
                  <a:cubicBezTo>
                    <a:pt x="6472" y="31307"/>
                    <a:pt x="5996" y="12828"/>
                    <a:pt x="18093" y="247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6769286" y="4121910"/>
              <a:ext cx="40166" cy="47534"/>
            </a:xfrm>
            <a:custGeom>
              <a:avLst/>
              <a:gdLst/>
              <a:ahLst/>
              <a:cxnLst/>
              <a:rect l="l" t="t" r="r" b="b"/>
              <a:pathLst>
                <a:path w="40166" h="47534" extrusionOk="0">
                  <a:moveTo>
                    <a:pt x="2273" y="28387"/>
                  </a:moveTo>
                  <a:cubicBezTo>
                    <a:pt x="-1346" y="33816"/>
                    <a:pt x="-2109" y="40684"/>
                    <a:pt x="272" y="46770"/>
                  </a:cubicBezTo>
                  <a:cubicBezTo>
                    <a:pt x="11035" y="49247"/>
                    <a:pt x="19322" y="42770"/>
                    <a:pt x="27895" y="37245"/>
                  </a:cubicBezTo>
                  <a:lnTo>
                    <a:pt x="27895" y="37245"/>
                  </a:lnTo>
                  <a:cubicBezTo>
                    <a:pt x="7606" y="13147"/>
                    <a:pt x="50374" y="18195"/>
                    <a:pt x="36086" y="-93"/>
                  </a:cubicBezTo>
                  <a:cubicBezTo>
                    <a:pt x="24180" y="-1426"/>
                    <a:pt x="15322" y="8099"/>
                    <a:pt x="3892" y="7241"/>
                  </a:cubicBezTo>
                  <a:cubicBezTo>
                    <a:pt x="6082" y="14233"/>
                    <a:pt x="5511" y="21805"/>
                    <a:pt x="2273" y="283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6484942" y="3375183"/>
              <a:ext cx="40348" cy="65722"/>
            </a:xfrm>
            <a:custGeom>
              <a:avLst/>
              <a:gdLst/>
              <a:ahLst/>
              <a:cxnLst/>
              <a:rect l="l" t="t" r="r" b="b"/>
              <a:pathLst>
                <a:path w="40348" h="65722" extrusionOk="0">
                  <a:moveTo>
                    <a:pt x="33823" y="57596"/>
                  </a:moveTo>
                  <a:cubicBezTo>
                    <a:pt x="33251" y="50643"/>
                    <a:pt x="27250" y="43403"/>
                    <a:pt x="28393" y="37308"/>
                  </a:cubicBezTo>
                  <a:cubicBezTo>
                    <a:pt x="31728" y="34641"/>
                    <a:pt x="35633" y="41499"/>
                    <a:pt x="39252" y="37879"/>
                  </a:cubicBezTo>
                  <a:lnTo>
                    <a:pt x="39252" y="37879"/>
                  </a:lnTo>
                  <a:cubicBezTo>
                    <a:pt x="32966" y="25020"/>
                    <a:pt x="20202" y="18162"/>
                    <a:pt x="14106" y="5685"/>
                  </a:cubicBezTo>
                  <a:cubicBezTo>
                    <a:pt x="6677" y="10542"/>
                    <a:pt x="4581" y="5685"/>
                    <a:pt x="2010" y="-221"/>
                  </a:cubicBezTo>
                  <a:cubicBezTo>
                    <a:pt x="-10945" y="18829"/>
                    <a:pt x="21060" y="9304"/>
                    <a:pt x="17059" y="30735"/>
                  </a:cubicBezTo>
                  <a:cubicBezTo>
                    <a:pt x="13630" y="31878"/>
                    <a:pt x="12297" y="28640"/>
                    <a:pt x="9820" y="28068"/>
                  </a:cubicBezTo>
                  <a:cubicBezTo>
                    <a:pt x="12868" y="34545"/>
                    <a:pt x="10772" y="42356"/>
                    <a:pt x="15535" y="48642"/>
                  </a:cubicBezTo>
                  <a:cubicBezTo>
                    <a:pt x="16964" y="50547"/>
                    <a:pt x="13630" y="51309"/>
                    <a:pt x="11820" y="51690"/>
                  </a:cubicBezTo>
                  <a:lnTo>
                    <a:pt x="11820" y="51690"/>
                  </a:lnTo>
                  <a:lnTo>
                    <a:pt x="21917" y="65502"/>
                  </a:lnTo>
                  <a:cubicBezTo>
                    <a:pt x="27632" y="65502"/>
                    <a:pt x="33442" y="65597"/>
                    <a:pt x="33823" y="575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6162125" y="3562156"/>
              <a:ext cx="46936" cy="44669"/>
            </a:xfrm>
            <a:custGeom>
              <a:avLst/>
              <a:gdLst/>
              <a:ahLst/>
              <a:cxnLst/>
              <a:rect l="l" t="t" r="r" b="b"/>
              <a:pathLst>
                <a:path w="46936" h="44669" extrusionOk="0">
                  <a:moveTo>
                    <a:pt x="38506" y="1783"/>
                  </a:moveTo>
                  <a:lnTo>
                    <a:pt x="36506" y="5783"/>
                  </a:lnTo>
                  <a:lnTo>
                    <a:pt x="36506" y="5783"/>
                  </a:lnTo>
                  <a:cubicBezTo>
                    <a:pt x="32791" y="19118"/>
                    <a:pt x="21932" y="15308"/>
                    <a:pt x="12693" y="15784"/>
                  </a:cubicBezTo>
                  <a:cubicBezTo>
                    <a:pt x="12693" y="14641"/>
                    <a:pt x="12693" y="13594"/>
                    <a:pt x="12693" y="12546"/>
                  </a:cubicBezTo>
                  <a:cubicBezTo>
                    <a:pt x="2596" y="17108"/>
                    <a:pt x="-2928" y="28110"/>
                    <a:pt x="-547" y="38930"/>
                  </a:cubicBezTo>
                  <a:lnTo>
                    <a:pt x="692" y="37787"/>
                  </a:lnTo>
                  <a:cubicBezTo>
                    <a:pt x="13169" y="39216"/>
                    <a:pt x="22027" y="53408"/>
                    <a:pt x="29267" y="35406"/>
                  </a:cubicBezTo>
                  <a:cubicBezTo>
                    <a:pt x="31362" y="31596"/>
                    <a:pt x="32981" y="28358"/>
                    <a:pt x="38029" y="29786"/>
                  </a:cubicBezTo>
                  <a:cubicBezTo>
                    <a:pt x="44030" y="22833"/>
                    <a:pt x="43268" y="13784"/>
                    <a:pt x="45840" y="5783"/>
                  </a:cubicBezTo>
                  <a:lnTo>
                    <a:pt x="45840" y="5783"/>
                  </a:lnTo>
                  <a:cubicBezTo>
                    <a:pt x="44125" y="3688"/>
                    <a:pt x="44602" y="-3742"/>
                    <a:pt x="38506" y="17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6501764" y="4550854"/>
              <a:ext cx="51633" cy="73533"/>
            </a:xfrm>
            <a:custGeom>
              <a:avLst/>
              <a:gdLst/>
              <a:ahLst/>
              <a:cxnLst/>
              <a:rect l="l" t="t" r="r" b="b"/>
              <a:pathLst>
                <a:path w="51633" h="73533" extrusionOk="0">
                  <a:moveTo>
                    <a:pt x="49005" y="51690"/>
                  </a:moveTo>
                  <a:cubicBezTo>
                    <a:pt x="51386" y="46547"/>
                    <a:pt x="51577" y="42165"/>
                    <a:pt x="45290" y="38641"/>
                  </a:cubicBezTo>
                  <a:cubicBezTo>
                    <a:pt x="43195" y="42737"/>
                    <a:pt x="48910" y="47499"/>
                    <a:pt x="42909" y="49595"/>
                  </a:cubicBezTo>
                  <a:cubicBezTo>
                    <a:pt x="34717" y="47880"/>
                    <a:pt x="36337" y="32545"/>
                    <a:pt x="28146" y="27878"/>
                  </a:cubicBezTo>
                  <a:cubicBezTo>
                    <a:pt x="22907" y="24449"/>
                    <a:pt x="27288" y="19686"/>
                    <a:pt x="32336" y="21972"/>
                  </a:cubicBezTo>
                  <a:cubicBezTo>
                    <a:pt x="36622" y="22639"/>
                    <a:pt x="39385" y="28926"/>
                    <a:pt x="44815" y="25497"/>
                  </a:cubicBezTo>
                  <a:lnTo>
                    <a:pt x="37099" y="13209"/>
                  </a:lnTo>
                  <a:lnTo>
                    <a:pt x="37099" y="13209"/>
                  </a:lnTo>
                  <a:cubicBezTo>
                    <a:pt x="32527" y="22734"/>
                    <a:pt x="22145" y="17115"/>
                    <a:pt x="15095" y="22734"/>
                  </a:cubicBezTo>
                  <a:cubicBezTo>
                    <a:pt x="16144" y="13209"/>
                    <a:pt x="11571" y="3684"/>
                    <a:pt x="23193" y="-221"/>
                  </a:cubicBezTo>
                  <a:cubicBezTo>
                    <a:pt x="15763" y="922"/>
                    <a:pt x="8238" y="1875"/>
                    <a:pt x="12143" y="12733"/>
                  </a:cubicBezTo>
                  <a:cubicBezTo>
                    <a:pt x="13858" y="16829"/>
                    <a:pt x="7857" y="18829"/>
                    <a:pt x="7285" y="14162"/>
                  </a:cubicBezTo>
                  <a:cubicBezTo>
                    <a:pt x="6715" y="9494"/>
                    <a:pt x="4047" y="6732"/>
                    <a:pt x="-1097" y="9685"/>
                  </a:cubicBezTo>
                  <a:lnTo>
                    <a:pt x="-1097" y="9685"/>
                  </a:lnTo>
                  <a:cubicBezTo>
                    <a:pt x="5286" y="22763"/>
                    <a:pt x="12620" y="35279"/>
                    <a:pt x="21096" y="47118"/>
                  </a:cubicBezTo>
                  <a:cubicBezTo>
                    <a:pt x="25383" y="20448"/>
                    <a:pt x="32718" y="42737"/>
                    <a:pt x="27097" y="55310"/>
                  </a:cubicBezTo>
                  <a:lnTo>
                    <a:pt x="30907" y="59501"/>
                  </a:lnTo>
                  <a:cubicBezTo>
                    <a:pt x="38623" y="46737"/>
                    <a:pt x="42243" y="63882"/>
                    <a:pt x="40432" y="71312"/>
                  </a:cubicBezTo>
                  <a:lnTo>
                    <a:pt x="40432" y="71312"/>
                  </a:lnTo>
                  <a:lnTo>
                    <a:pt x="42527" y="73312"/>
                  </a:lnTo>
                  <a:lnTo>
                    <a:pt x="42527" y="73312"/>
                  </a:lnTo>
                  <a:cubicBezTo>
                    <a:pt x="42813" y="65673"/>
                    <a:pt x="45099" y="58234"/>
                    <a:pt x="49005" y="516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6691121" y="4213000"/>
              <a:ext cx="47558" cy="73059"/>
            </a:xfrm>
            <a:custGeom>
              <a:avLst/>
              <a:gdLst/>
              <a:ahLst/>
              <a:cxnLst/>
              <a:rect l="l" t="t" r="r" b="b"/>
              <a:pathLst>
                <a:path w="47558" h="73059" extrusionOk="0">
                  <a:moveTo>
                    <a:pt x="14715" y="49787"/>
                  </a:moveTo>
                  <a:cubicBezTo>
                    <a:pt x="16906" y="49787"/>
                    <a:pt x="18810" y="45311"/>
                    <a:pt x="20430" y="49787"/>
                  </a:cubicBezTo>
                  <a:cubicBezTo>
                    <a:pt x="39480" y="64837"/>
                    <a:pt x="25669" y="23594"/>
                    <a:pt x="38432" y="21212"/>
                  </a:cubicBezTo>
                  <a:cubicBezTo>
                    <a:pt x="59959" y="9592"/>
                    <a:pt x="32241" y="-26413"/>
                    <a:pt x="24526" y="33119"/>
                  </a:cubicBezTo>
                  <a:lnTo>
                    <a:pt x="22621" y="33119"/>
                  </a:lnTo>
                  <a:cubicBezTo>
                    <a:pt x="17858" y="34643"/>
                    <a:pt x="10048" y="51693"/>
                    <a:pt x="7762" y="41215"/>
                  </a:cubicBezTo>
                  <a:cubicBezTo>
                    <a:pt x="16620" y="32261"/>
                    <a:pt x="3475" y="27880"/>
                    <a:pt x="4618" y="19022"/>
                  </a:cubicBezTo>
                  <a:lnTo>
                    <a:pt x="4618" y="19022"/>
                  </a:lnTo>
                  <a:cubicBezTo>
                    <a:pt x="1189" y="36767"/>
                    <a:pt x="-715" y="54769"/>
                    <a:pt x="-1097" y="72838"/>
                  </a:cubicBezTo>
                  <a:cubicBezTo>
                    <a:pt x="3000" y="64075"/>
                    <a:pt x="1571" y="52264"/>
                    <a:pt x="14715" y="497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6035138" y="2896361"/>
              <a:ext cx="41144" cy="51339"/>
            </a:xfrm>
            <a:custGeom>
              <a:avLst/>
              <a:gdLst/>
              <a:ahLst/>
              <a:cxnLst/>
              <a:rect l="l" t="t" r="r" b="b"/>
              <a:pathLst>
                <a:path w="41144" h="51339" extrusionOk="0">
                  <a:moveTo>
                    <a:pt x="21189" y="31593"/>
                  </a:moveTo>
                  <a:cubicBezTo>
                    <a:pt x="25856" y="31593"/>
                    <a:pt x="24808" y="37974"/>
                    <a:pt x="26047" y="41118"/>
                  </a:cubicBezTo>
                  <a:cubicBezTo>
                    <a:pt x="32810" y="30545"/>
                    <a:pt x="26999" y="26735"/>
                    <a:pt x="40048" y="35498"/>
                  </a:cubicBezTo>
                  <a:cubicBezTo>
                    <a:pt x="39191" y="32831"/>
                    <a:pt x="37857" y="30259"/>
                    <a:pt x="40048" y="27592"/>
                  </a:cubicBezTo>
                  <a:lnTo>
                    <a:pt x="40048" y="27592"/>
                  </a:lnTo>
                  <a:cubicBezTo>
                    <a:pt x="32715" y="18067"/>
                    <a:pt x="25380" y="9114"/>
                    <a:pt x="18141" y="-221"/>
                  </a:cubicBezTo>
                  <a:cubicBezTo>
                    <a:pt x="14903" y="3589"/>
                    <a:pt x="8616" y="255"/>
                    <a:pt x="7092" y="6066"/>
                  </a:cubicBezTo>
                  <a:cubicBezTo>
                    <a:pt x="5568" y="11876"/>
                    <a:pt x="12426" y="10352"/>
                    <a:pt x="14426" y="13876"/>
                  </a:cubicBezTo>
                  <a:cubicBezTo>
                    <a:pt x="9855" y="15648"/>
                    <a:pt x="4901" y="16076"/>
                    <a:pt x="44" y="15114"/>
                  </a:cubicBezTo>
                  <a:cubicBezTo>
                    <a:pt x="-6243" y="27688"/>
                    <a:pt x="15283" y="39689"/>
                    <a:pt x="20427" y="51119"/>
                  </a:cubicBezTo>
                  <a:cubicBezTo>
                    <a:pt x="20522" y="45213"/>
                    <a:pt x="14997" y="35022"/>
                    <a:pt x="21189" y="31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6546437" y="4003643"/>
              <a:ext cx="33896" cy="58763"/>
            </a:xfrm>
            <a:custGeom>
              <a:avLst/>
              <a:gdLst/>
              <a:ahLst/>
              <a:cxnLst/>
              <a:rect l="l" t="t" r="r" b="b"/>
              <a:pathLst>
                <a:path w="33896" h="58763" extrusionOk="0">
                  <a:moveTo>
                    <a:pt x="16620" y="54357"/>
                  </a:moveTo>
                  <a:cubicBezTo>
                    <a:pt x="22334" y="65502"/>
                    <a:pt x="23763" y="51309"/>
                    <a:pt x="26145" y="47309"/>
                  </a:cubicBezTo>
                  <a:cubicBezTo>
                    <a:pt x="4332" y="39689"/>
                    <a:pt x="15477" y="27306"/>
                    <a:pt x="28717" y="41784"/>
                  </a:cubicBezTo>
                  <a:lnTo>
                    <a:pt x="28717" y="41784"/>
                  </a:lnTo>
                  <a:cubicBezTo>
                    <a:pt x="38813" y="30259"/>
                    <a:pt x="28717" y="4447"/>
                    <a:pt x="14429" y="-221"/>
                  </a:cubicBezTo>
                  <a:lnTo>
                    <a:pt x="8618" y="11876"/>
                  </a:lnTo>
                  <a:cubicBezTo>
                    <a:pt x="13000" y="14257"/>
                    <a:pt x="20429" y="23687"/>
                    <a:pt x="14809" y="27497"/>
                  </a:cubicBezTo>
                  <a:cubicBezTo>
                    <a:pt x="11190" y="29592"/>
                    <a:pt x="9761" y="26163"/>
                    <a:pt x="8428" y="23592"/>
                  </a:cubicBezTo>
                  <a:cubicBezTo>
                    <a:pt x="1665" y="21972"/>
                    <a:pt x="617" y="27402"/>
                    <a:pt x="-1097" y="31593"/>
                  </a:cubicBezTo>
                  <a:cubicBezTo>
                    <a:pt x="5380" y="38660"/>
                    <a:pt x="10810" y="46690"/>
                    <a:pt x="14809" y="55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6159246" y="3613110"/>
              <a:ext cx="12192" cy="3722"/>
            </a:xfrm>
            <a:custGeom>
              <a:avLst/>
              <a:gdLst/>
              <a:ahLst/>
              <a:cxnLst/>
              <a:rect l="l" t="t" r="r" b="b"/>
              <a:pathLst>
                <a:path w="12192" h="3722" extrusionOk="0">
                  <a:moveTo>
                    <a:pt x="-1097" y="3501"/>
                  </a:moveTo>
                  <a:lnTo>
                    <a:pt x="1571" y="2454"/>
                  </a:lnTo>
                  <a:lnTo>
                    <a:pt x="1571" y="2454"/>
                  </a:lnTo>
                  <a:cubicBezTo>
                    <a:pt x="4427" y="796"/>
                    <a:pt x="7761" y="130"/>
                    <a:pt x="11096" y="549"/>
                  </a:cubicBezTo>
                  <a:cubicBezTo>
                    <a:pt x="6809" y="-1156"/>
                    <a:pt x="1951" y="34"/>
                    <a:pt x="-1097" y="35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6149219" y="3607879"/>
              <a:ext cx="44697" cy="49910"/>
            </a:xfrm>
            <a:custGeom>
              <a:avLst/>
              <a:gdLst/>
              <a:ahLst/>
              <a:cxnLst/>
              <a:rect l="l" t="t" r="r" b="b"/>
              <a:pathLst>
                <a:path w="44697" h="49910" extrusionOk="0">
                  <a:moveTo>
                    <a:pt x="21503" y="5780"/>
                  </a:moveTo>
                  <a:cubicBezTo>
                    <a:pt x="21503" y="8542"/>
                    <a:pt x="20741" y="11304"/>
                    <a:pt x="20360" y="13876"/>
                  </a:cubicBezTo>
                  <a:cubicBezTo>
                    <a:pt x="15883" y="15019"/>
                    <a:pt x="16074" y="8161"/>
                    <a:pt x="11787" y="9971"/>
                  </a:cubicBezTo>
                  <a:cubicBezTo>
                    <a:pt x="7215" y="17400"/>
                    <a:pt x="16931" y="24449"/>
                    <a:pt x="11787" y="31783"/>
                  </a:cubicBezTo>
                  <a:cubicBezTo>
                    <a:pt x="10453" y="36069"/>
                    <a:pt x="5311" y="36450"/>
                    <a:pt x="5501" y="31211"/>
                  </a:cubicBezTo>
                  <a:cubicBezTo>
                    <a:pt x="4929" y="28735"/>
                    <a:pt x="5501" y="25020"/>
                    <a:pt x="1310" y="26163"/>
                  </a:cubicBezTo>
                  <a:cubicBezTo>
                    <a:pt x="-6215" y="32164"/>
                    <a:pt x="5597" y="47690"/>
                    <a:pt x="13597" y="49690"/>
                  </a:cubicBezTo>
                  <a:lnTo>
                    <a:pt x="13597" y="49690"/>
                  </a:lnTo>
                  <a:cubicBezTo>
                    <a:pt x="25885" y="34526"/>
                    <a:pt x="35981" y="17724"/>
                    <a:pt x="43601" y="-221"/>
                  </a:cubicBezTo>
                  <a:cubicBezTo>
                    <a:pt x="36742" y="4065"/>
                    <a:pt x="28266" y="2065"/>
                    <a:pt x="21312" y="5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5837090" y="2235803"/>
              <a:ext cx="33618" cy="56946"/>
            </a:xfrm>
            <a:custGeom>
              <a:avLst/>
              <a:gdLst/>
              <a:ahLst/>
              <a:cxnLst/>
              <a:rect l="l" t="t" r="r" b="b"/>
              <a:pathLst>
                <a:path w="33618" h="56946" extrusionOk="0">
                  <a:moveTo>
                    <a:pt x="7305" y="11876"/>
                  </a:moveTo>
                  <a:lnTo>
                    <a:pt x="7305" y="11876"/>
                  </a:lnTo>
                  <a:cubicBezTo>
                    <a:pt x="7496" y="17943"/>
                    <a:pt x="6162" y="23963"/>
                    <a:pt x="3495" y="29402"/>
                  </a:cubicBezTo>
                  <a:cubicBezTo>
                    <a:pt x="2258" y="28726"/>
                    <a:pt x="1304" y="27697"/>
                    <a:pt x="638" y="26449"/>
                  </a:cubicBezTo>
                  <a:cubicBezTo>
                    <a:pt x="-1362" y="33402"/>
                    <a:pt x="-3172" y="41784"/>
                    <a:pt x="4543" y="46547"/>
                  </a:cubicBezTo>
                  <a:cubicBezTo>
                    <a:pt x="7591" y="42356"/>
                    <a:pt x="21878" y="22829"/>
                    <a:pt x="19021" y="38831"/>
                  </a:cubicBezTo>
                  <a:cubicBezTo>
                    <a:pt x="15211" y="46166"/>
                    <a:pt x="25593" y="49404"/>
                    <a:pt x="24450" y="56262"/>
                  </a:cubicBezTo>
                  <a:cubicBezTo>
                    <a:pt x="26832" y="58643"/>
                    <a:pt x="35309" y="51214"/>
                    <a:pt x="31594" y="48452"/>
                  </a:cubicBezTo>
                  <a:cubicBezTo>
                    <a:pt x="23878" y="43118"/>
                    <a:pt x="29879" y="38927"/>
                    <a:pt x="31594" y="33497"/>
                  </a:cubicBezTo>
                  <a:cubicBezTo>
                    <a:pt x="28261" y="22258"/>
                    <a:pt x="24926" y="11018"/>
                    <a:pt x="21497" y="-221"/>
                  </a:cubicBezTo>
                  <a:cubicBezTo>
                    <a:pt x="17688" y="4922"/>
                    <a:pt x="10734" y="6256"/>
                    <a:pt x="7305" y="118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6217634" y="3283838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6195174" y="3269551"/>
              <a:ext cx="35536" cy="79247"/>
            </a:xfrm>
            <a:custGeom>
              <a:avLst/>
              <a:gdLst/>
              <a:ahLst/>
              <a:cxnLst/>
              <a:rect l="l" t="t" r="r" b="b"/>
              <a:pathLst>
                <a:path w="35536" h="79247" extrusionOk="0">
                  <a:moveTo>
                    <a:pt x="21459" y="13685"/>
                  </a:moveTo>
                  <a:lnTo>
                    <a:pt x="21459" y="13685"/>
                  </a:lnTo>
                  <a:cubicBezTo>
                    <a:pt x="32602" y="11971"/>
                    <a:pt x="21459" y="27687"/>
                    <a:pt x="28316" y="32735"/>
                  </a:cubicBezTo>
                  <a:cubicBezTo>
                    <a:pt x="29459" y="34355"/>
                    <a:pt x="30507" y="36641"/>
                    <a:pt x="28316" y="38069"/>
                  </a:cubicBezTo>
                  <a:cubicBezTo>
                    <a:pt x="16601" y="38069"/>
                    <a:pt x="20030" y="21401"/>
                    <a:pt x="20982" y="13685"/>
                  </a:cubicBezTo>
                  <a:cubicBezTo>
                    <a:pt x="7266" y="17495"/>
                    <a:pt x="16410" y="5208"/>
                    <a:pt x="10409" y="-221"/>
                  </a:cubicBezTo>
                  <a:cubicBezTo>
                    <a:pt x="12504" y="9304"/>
                    <a:pt x="-1688" y="13781"/>
                    <a:pt x="9076" y="24163"/>
                  </a:cubicBezTo>
                  <a:cubicBezTo>
                    <a:pt x="13076" y="29754"/>
                    <a:pt x="11838" y="37546"/>
                    <a:pt x="6218" y="41584"/>
                  </a:cubicBezTo>
                  <a:cubicBezTo>
                    <a:pt x="5265" y="42270"/>
                    <a:pt x="4313" y="42822"/>
                    <a:pt x="3170" y="43213"/>
                  </a:cubicBezTo>
                  <a:cubicBezTo>
                    <a:pt x="2504" y="42880"/>
                    <a:pt x="1741" y="42460"/>
                    <a:pt x="1170" y="41975"/>
                  </a:cubicBezTo>
                  <a:lnTo>
                    <a:pt x="-545" y="43689"/>
                  </a:lnTo>
                  <a:cubicBezTo>
                    <a:pt x="-545" y="53786"/>
                    <a:pt x="-4069" y="75503"/>
                    <a:pt x="6694" y="79027"/>
                  </a:cubicBezTo>
                  <a:cubicBezTo>
                    <a:pt x="6694" y="76265"/>
                    <a:pt x="6694" y="73598"/>
                    <a:pt x="6694" y="70931"/>
                  </a:cubicBezTo>
                  <a:cubicBezTo>
                    <a:pt x="20316" y="64930"/>
                    <a:pt x="8219" y="26830"/>
                    <a:pt x="18791" y="39784"/>
                  </a:cubicBezTo>
                  <a:cubicBezTo>
                    <a:pt x="21077" y="46242"/>
                    <a:pt x="27649" y="50204"/>
                    <a:pt x="34412" y="49309"/>
                  </a:cubicBezTo>
                  <a:cubicBezTo>
                    <a:pt x="34983" y="34926"/>
                    <a:pt x="26411" y="21972"/>
                    <a:pt x="28507" y="7399"/>
                  </a:cubicBezTo>
                  <a:cubicBezTo>
                    <a:pt x="23458" y="5780"/>
                    <a:pt x="21839" y="9018"/>
                    <a:pt x="21459" y="13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5821775" y="2685014"/>
              <a:ext cx="39910" cy="39897"/>
            </a:xfrm>
            <a:custGeom>
              <a:avLst/>
              <a:gdLst/>
              <a:ahLst/>
              <a:cxnLst/>
              <a:rect l="l" t="t" r="r" b="b"/>
              <a:pathLst>
                <a:path w="39910" h="39897" extrusionOk="0">
                  <a:moveTo>
                    <a:pt x="27288" y="31581"/>
                  </a:moveTo>
                  <a:cubicBezTo>
                    <a:pt x="27288" y="29390"/>
                    <a:pt x="25860" y="26437"/>
                    <a:pt x="27955" y="25104"/>
                  </a:cubicBezTo>
                  <a:cubicBezTo>
                    <a:pt x="31955" y="22532"/>
                    <a:pt x="33765" y="30723"/>
                    <a:pt x="37480" y="28819"/>
                  </a:cubicBezTo>
                  <a:cubicBezTo>
                    <a:pt x="41575" y="23770"/>
                    <a:pt x="31003" y="18151"/>
                    <a:pt x="38814" y="13674"/>
                  </a:cubicBezTo>
                  <a:cubicBezTo>
                    <a:pt x="34431" y="8168"/>
                    <a:pt x="29098" y="3492"/>
                    <a:pt x="23097" y="-138"/>
                  </a:cubicBezTo>
                  <a:cubicBezTo>
                    <a:pt x="11667" y="-1185"/>
                    <a:pt x="6142" y="7863"/>
                    <a:pt x="-1097" y="14055"/>
                  </a:cubicBezTo>
                  <a:lnTo>
                    <a:pt x="-1097" y="14055"/>
                  </a:lnTo>
                  <a:cubicBezTo>
                    <a:pt x="6810" y="23351"/>
                    <a:pt x="15572" y="31924"/>
                    <a:pt x="25002" y="39677"/>
                  </a:cubicBezTo>
                  <a:cubicBezTo>
                    <a:pt x="27192" y="37610"/>
                    <a:pt x="28050" y="34496"/>
                    <a:pt x="27288" y="315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5630988" y="2398585"/>
              <a:ext cx="37837" cy="63576"/>
            </a:xfrm>
            <a:custGeom>
              <a:avLst/>
              <a:gdLst/>
              <a:ahLst/>
              <a:cxnLst/>
              <a:rect l="l" t="t" r="r" b="b"/>
              <a:pathLst>
                <a:path w="37837" h="63576" extrusionOk="0">
                  <a:moveTo>
                    <a:pt x="19668" y="59977"/>
                  </a:moveTo>
                  <a:cubicBezTo>
                    <a:pt x="22526" y="61025"/>
                    <a:pt x="25192" y="67026"/>
                    <a:pt x="27669" y="59977"/>
                  </a:cubicBezTo>
                  <a:cubicBezTo>
                    <a:pt x="31098" y="50452"/>
                    <a:pt x="12906" y="55024"/>
                    <a:pt x="17287" y="44832"/>
                  </a:cubicBezTo>
                  <a:cubicBezTo>
                    <a:pt x="18144" y="29783"/>
                    <a:pt x="26812" y="38451"/>
                    <a:pt x="31098" y="46261"/>
                  </a:cubicBezTo>
                  <a:cubicBezTo>
                    <a:pt x="31670" y="37308"/>
                    <a:pt x="43862" y="25877"/>
                    <a:pt x="30527" y="21877"/>
                  </a:cubicBezTo>
                  <a:cubicBezTo>
                    <a:pt x="26526" y="23592"/>
                    <a:pt x="25955" y="28640"/>
                    <a:pt x="21002" y="32926"/>
                  </a:cubicBezTo>
                  <a:cubicBezTo>
                    <a:pt x="22145" y="19401"/>
                    <a:pt x="17478" y="3018"/>
                    <a:pt x="5858" y="-221"/>
                  </a:cubicBezTo>
                  <a:cubicBezTo>
                    <a:pt x="904" y="6256"/>
                    <a:pt x="18144" y="13114"/>
                    <a:pt x="11572" y="20258"/>
                  </a:cubicBezTo>
                  <a:cubicBezTo>
                    <a:pt x="5858" y="22925"/>
                    <a:pt x="4715" y="11971"/>
                    <a:pt x="-1097" y="11876"/>
                  </a:cubicBezTo>
                  <a:cubicBezTo>
                    <a:pt x="3476" y="28592"/>
                    <a:pt x="9000" y="45061"/>
                    <a:pt x="15287" y="61215"/>
                  </a:cubicBezTo>
                  <a:lnTo>
                    <a:pt x="15287" y="61215"/>
                  </a:lnTo>
                  <a:cubicBezTo>
                    <a:pt x="16621" y="60929"/>
                    <a:pt x="18430" y="59215"/>
                    <a:pt x="19668" y="599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6461839" y="4294155"/>
              <a:ext cx="26210" cy="63627"/>
            </a:xfrm>
            <a:custGeom>
              <a:avLst/>
              <a:gdLst/>
              <a:ahLst/>
              <a:cxnLst/>
              <a:rect l="l" t="t" r="r" b="b"/>
              <a:pathLst>
                <a:path w="26210" h="63627" extrusionOk="0">
                  <a:moveTo>
                    <a:pt x="5301" y="63406"/>
                  </a:moveTo>
                  <a:cubicBezTo>
                    <a:pt x="2158" y="55977"/>
                    <a:pt x="-2033" y="36355"/>
                    <a:pt x="11302" y="37498"/>
                  </a:cubicBezTo>
                  <a:cubicBezTo>
                    <a:pt x="19398" y="34736"/>
                    <a:pt x="14635" y="44642"/>
                    <a:pt x="19113" y="45499"/>
                  </a:cubicBezTo>
                  <a:cubicBezTo>
                    <a:pt x="26352" y="35212"/>
                    <a:pt x="23589" y="23115"/>
                    <a:pt x="25114" y="11590"/>
                  </a:cubicBezTo>
                  <a:cubicBezTo>
                    <a:pt x="16255" y="11590"/>
                    <a:pt x="11397" y="4542"/>
                    <a:pt x="5301" y="-221"/>
                  </a:cubicBezTo>
                  <a:lnTo>
                    <a:pt x="5301" y="-221"/>
                  </a:lnTo>
                  <a:cubicBezTo>
                    <a:pt x="4349" y="15972"/>
                    <a:pt x="-8605" y="56358"/>
                    <a:pt x="5301" y="63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6468236" y="4263485"/>
              <a:ext cx="31042" cy="62388"/>
            </a:xfrm>
            <a:custGeom>
              <a:avLst/>
              <a:gdLst/>
              <a:ahLst/>
              <a:cxnLst/>
              <a:rect l="l" t="t" r="r" b="b"/>
              <a:pathLst>
                <a:path w="31042" h="62388" extrusionOk="0">
                  <a:moveTo>
                    <a:pt x="22811" y="52167"/>
                  </a:moveTo>
                  <a:cubicBezTo>
                    <a:pt x="22811" y="55977"/>
                    <a:pt x="22811" y="60072"/>
                    <a:pt x="26717" y="62168"/>
                  </a:cubicBezTo>
                  <a:lnTo>
                    <a:pt x="26717" y="62168"/>
                  </a:lnTo>
                  <a:cubicBezTo>
                    <a:pt x="28241" y="47118"/>
                    <a:pt x="35194" y="7971"/>
                    <a:pt x="22240" y="-221"/>
                  </a:cubicBezTo>
                  <a:cubicBezTo>
                    <a:pt x="11477" y="4161"/>
                    <a:pt x="34717" y="24639"/>
                    <a:pt x="15763" y="32355"/>
                  </a:cubicBezTo>
                  <a:cubicBezTo>
                    <a:pt x="3380" y="27402"/>
                    <a:pt x="19668" y="7971"/>
                    <a:pt x="3190" y="6256"/>
                  </a:cubicBezTo>
                  <a:cubicBezTo>
                    <a:pt x="3190" y="6256"/>
                    <a:pt x="3190" y="3875"/>
                    <a:pt x="2618" y="2541"/>
                  </a:cubicBezTo>
                  <a:cubicBezTo>
                    <a:pt x="-620" y="12066"/>
                    <a:pt x="1571" y="21591"/>
                    <a:pt x="-1097" y="30450"/>
                  </a:cubicBezTo>
                  <a:lnTo>
                    <a:pt x="-1097" y="30450"/>
                  </a:lnTo>
                  <a:cubicBezTo>
                    <a:pt x="5095" y="40641"/>
                    <a:pt x="24240" y="39117"/>
                    <a:pt x="22811" y="52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4965119" y="1828810"/>
              <a:ext cx="22575" cy="52948"/>
            </a:xfrm>
            <a:custGeom>
              <a:avLst/>
              <a:gdLst/>
              <a:ahLst/>
              <a:cxnLst/>
              <a:rect l="l" t="t" r="r" b="b"/>
              <a:pathLst>
                <a:path w="22575" h="52948" extrusionOk="0">
                  <a:moveTo>
                    <a:pt x="14406" y="52727"/>
                  </a:moveTo>
                  <a:cubicBezTo>
                    <a:pt x="18502" y="51585"/>
                    <a:pt x="20978" y="48727"/>
                    <a:pt x="19931" y="44631"/>
                  </a:cubicBezTo>
                  <a:cubicBezTo>
                    <a:pt x="12977" y="30820"/>
                    <a:pt x="28313" y="9770"/>
                    <a:pt x="17454" y="435"/>
                  </a:cubicBezTo>
                  <a:cubicBezTo>
                    <a:pt x="10596" y="-2613"/>
                    <a:pt x="3166" y="5579"/>
                    <a:pt x="4881" y="12246"/>
                  </a:cubicBezTo>
                  <a:cubicBezTo>
                    <a:pt x="8120" y="18056"/>
                    <a:pt x="2976" y="19771"/>
                    <a:pt x="595" y="23009"/>
                  </a:cubicBezTo>
                  <a:lnTo>
                    <a:pt x="8310" y="23009"/>
                  </a:lnTo>
                  <a:cubicBezTo>
                    <a:pt x="5262" y="29486"/>
                    <a:pt x="5262" y="29486"/>
                    <a:pt x="24" y="26629"/>
                  </a:cubicBezTo>
                  <a:lnTo>
                    <a:pt x="24" y="26629"/>
                  </a:lnTo>
                  <a:cubicBezTo>
                    <a:pt x="-3596" y="37059"/>
                    <a:pt x="1833" y="48470"/>
                    <a:pt x="12310" y="52118"/>
                  </a:cubicBezTo>
                  <a:cubicBezTo>
                    <a:pt x="12977" y="52356"/>
                    <a:pt x="13644" y="52566"/>
                    <a:pt x="14406" y="527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5229606" y="2202214"/>
              <a:ext cx="31431" cy="83309"/>
            </a:xfrm>
            <a:custGeom>
              <a:avLst/>
              <a:gdLst/>
              <a:ahLst/>
              <a:cxnLst/>
              <a:rect l="l" t="t" r="r" b="b"/>
              <a:pathLst>
                <a:path w="31431" h="83309" extrusionOk="0">
                  <a:moveTo>
                    <a:pt x="13476" y="59752"/>
                  </a:moveTo>
                  <a:cubicBezTo>
                    <a:pt x="13476" y="60800"/>
                    <a:pt x="15095" y="62324"/>
                    <a:pt x="16048" y="62324"/>
                  </a:cubicBezTo>
                  <a:cubicBezTo>
                    <a:pt x="28526" y="63276"/>
                    <a:pt x="21858" y="77754"/>
                    <a:pt x="30335" y="83088"/>
                  </a:cubicBezTo>
                  <a:lnTo>
                    <a:pt x="30335" y="83088"/>
                  </a:lnTo>
                  <a:lnTo>
                    <a:pt x="18620" y="25272"/>
                  </a:lnTo>
                  <a:lnTo>
                    <a:pt x="18620" y="25272"/>
                  </a:lnTo>
                  <a:cubicBezTo>
                    <a:pt x="9095" y="25938"/>
                    <a:pt x="12905" y="16794"/>
                    <a:pt x="10333" y="12603"/>
                  </a:cubicBezTo>
                  <a:cubicBezTo>
                    <a:pt x="7761" y="8412"/>
                    <a:pt x="12809" y="6602"/>
                    <a:pt x="16429" y="5555"/>
                  </a:cubicBezTo>
                  <a:cubicBezTo>
                    <a:pt x="16429" y="4126"/>
                    <a:pt x="16429" y="2793"/>
                    <a:pt x="16429" y="1364"/>
                  </a:cubicBezTo>
                  <a:lnTo>
                    <a:pt x="16429" y="1364"/>
                  </a:lnTo>
                  <a:cubicBezTo>
                    <a:pt x="-526" y="-8161"/>
                    <a:pt x="7856" y="28034"/>
                    <a:pt x="4618" y="35940"/>
                  </a:cubicBezTo>
                  <a:cubicBezTo>
                    <a:pt x="20906" y="46798"/>
                    <a:pt x="142" y="45465"/>
                    <a:pt x="-1097" y="50989"/>
                  </a:cubicBezTo>
                  <a:cubicBezTo>
                    <a:pt x="-526" y="53084"/>
                    <a:pt x="142" y="55180"/>
                    <a:pt x="713" y="57180"/>
                  </a:cubicBezTo>
                  <a:cubicBezTo>
                    <a:pt x="5475" y="54609"/>
                    <a:pt x="11476" y="49084"/>
                    <a:pt x="13476" y="597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5804594" y="2651759"/>
              <a:ext cx="40897" cy="47529"/>
            </a:xfrm>
            <a:custGeom>
              <a:avLst/>
              <a:gdLst/>
              <a:ahLst/>
              <a:cxnLst/>
              <a:rect l="l" t="t" r="r" b="b"/>
              <a:pathLst>
                <a:path w="40897" h="47529" extrusionOk="0">
                  <a:moveTo>
                    <a:pt x="23895" y="19496"/>
                  </a:moveTo>
                  <a:cubicBezTo>
                    <a:pt x="21704" y="29021"/>
                    <a:pt x="11417" y="17781"/>
                    <a:pt x="19799" y="13781"/>
                  </a:cubicBezTo>
                  <a:cubicBezTo>
                    <a:pt x="16561" y="7999"/>
                    <a:pt x="11798" y="3170"/>
                    <a:pt x="6084" y="-221"/>
                  </a:cubicBezTo>
                  <a:cubicBezTo>
                    <a:pt x="-15063" y="26354"/>
                    <a:pt x="18465" y="17877"/>
                    <a:pt x="6084" y="39213"/>
                  </a:cubicBezTo>
                  <a:lnTo>
                    <a:pt x="15609" y="47309"/>
                  </a:lnTo>
                  <a:cubicBezTo>
                    <a:pt x="22848" y="41118"/>
                    <a:pt x="28372" y="32069"/>
                    <a:pt x="39801" y="33117"/>
                  </a:cubicBezTo>
                  <a:cubicBezTo>
                    <a:pt x="36086" y="26983"/>
                    <a:pt x="30562" y="22211"/>
                    <a:pt x="23895" y="194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6806088" y="4692205"/>
              <a:ext cx="36128" cy="39719"/>
            </a:xfrm>
            <a:custGeom>
              <a:avLst/>
              <a:gdLst/>
              <a:ahLst/>
              <a:cxnLst/>
              <a:rect l="l" t="t" r="r" b="b"/>
              <a:pathLst>
                <a:path w="36128" h="39719" extrusionOk="0">
                  <a:moveTo>
                    <a:pt x="30718" y="23020"/>
                  </a:moveTo>
                  <a:cubicBezTo>
                    <a:pt x="41100" y="20353"/>
                    <a:pt x="29479" y="14733"/>
                    <a:pt x="29479" y="9780"/>
                  </a:cubicBezTo>
                  <a:cubicBezTo>
                    <a:pt x="31861" y="255"/>
                    <a:pt x="24717" y="922"/>
                    <a:pt x="19192" y="-221"/>
                  </a:cubicBezTo>
                  <a:lnTo>
                    <a:pt x="9000" y="3684"/>
                  </a:lnTo>
                  <a:cubicBezTo>
                    <a:pt x="13477" y="4732"/>
                    <a:pt x="18525" y="6065"/>
                    <a:pt x="16716" y="12352"/>
                  </a:cubicBezTo>
                  <a:cubicBezTo>
                    <a:pt x="14906" y="18638"/>
                    <a:pt x="11668" y="12352"/>
                    <a:pt x="9572" y="13114"/>
                  </a:cubicBezTo>
                  <a:cubicBezTo>
                    <a:pt x="7476" y="13876"/>
                    <a:pt x="1666" y="11781"/>
                    <a:pt x="-1097" y="15686"/>
                  </a:cubicBezTo>
                  <a:cubicBezTo>
                    <a:pt x="714" y="23496"/>
                    <a:pt x="5762" y="31021"/>
                    <a:pt x="1095" y="39498"/>
                  </a:cubicBezTo>
                  <a:cubicBezTo>
                    <a:pt x="9953" y="37631"/>
                    <a:pt x="18525" y="34983"/>
                    <a:pt x="26907" y="31593"/>
                  </a:cubicBezTo>
                  <a:cubicBezTo>
                    <a:pt x="26431" y="27592"/>
                    <a:pt x="25669" y="24163"/>
                    <a:pt x="30718" y="230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5395590" y="2233802"/>
              <a:ext cx="42803" cy="45624"/>
            </a:xfrm>
            <a:custGeom>
              <a:avLst/>
              <a:gdLst/>
              <a:ahLst/>
              <a:cxnLst/>
              <a:rect l="l" t="t" r="r" b="b"/>
              <a:pathLst>
                <a:path w="42803" h="45624" extrusionOk="0">
                  <a:moveTo>
                    <a:pt x="31515" y="-221"/>
                  </a:moveTo>
                  <a:cubicBezTo>
                    <a:pt x="30753" y="1684"/>
                    <a:pt x="29991" y="3589"/>
                    <a:pt x="29325" y="5589"/>
                  </a:cubicBezTo>
                  <a:lnTo>
                    <a:pt x="29325" y="5589"/>
                  </a:lnTo>
                  <a:cubicBezTo>
                    <a:pt x="38850" y="11876"/>
                    <a:pt x="22943" y="12352"/>
                    <a:pt x="19800" y="7780"/>
                  </a:cubicBezTo>
                  <a:lnTo>
                    <a:pt x="19800" y="7780"/>
                  </a:lnTo>
                  <a:cubicBezTo>
                    <a:pt x="14751" y="15591"/>
                    <a:pt x="3988" y="14067"/>
                    <a:pt x="-108" y="23592"/>
                  </a:cubicBezTo>
                  <a:cubicBezTo>
                    <a:pt x="-108" y="26259"/>
                    <a:pt x="-108" y="28830"/>
                    <a:pt x="-108" y="31497"/>
                  </a:cubicBezTo>
                  <a:cubicBezTo>
                    <a:pt x="3607" y="22734"/>
                    <a:pt x="12751" y="29211"/>
                    <a:pt x="7417" y="35593"/>
                  </a:cubicBezTo>
                  <a:cubicBezTo>
                    <a:pt x="3036" y="38641"/>
                    <a:pt x="1225" y="35117"/>
                    <a:pt x="-108" y="31497"/>
                  </a:cubicBezTo>
                  <a:lnTo>
                    <a:pt x="-108" y="31497"/>
                  </a:lnTo>
                  <a:cubicBezTo>
                    <a:pt x="-4394" y="40165"/>
                    <a:pt x="6560" y="40070"/>
                    <a:pt x="7989" y="45404"/>
                  </a:cubicBezTo>
                  <a:cubicBezTo>
                    <a:pt x="21609" y="36012"/>
                    <a:pt x="33134" y="23839"/>
                    <a:pt x="41707" y="9685"/>
                  </a:cubicBezTo>
                  <a:cubicBezTo>
                    <a:pt x="39039" y="5713"/>
                    <a:pt x="35515" y="2341"/>
                    <a:pt x="31515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5673280" y="2478309"/>
              <a:ext cx="31974" cy="59435"/>
            </a:xfrm>
            <a:custGeom>
              <a:avLst/>
              <a:gdLst/>
              <a:ahLst/>
              <a:cxnLst/>
              <a:rect l="l" t="t" r="r" b="b"/>
              <a:pathLst>
                <a:path w="31974" h="59435" extrusionOk="0">
                  <a:moveTo>
                    <a:pt x="13857" y="49595"/>
                  </a:moveTo>
                  <a:cubicBezTo>
                    <a:pt x="20906" y="40070"/>
                    <a:pt x="22811" y="54071"/>
                    <a:pt x="29003" y="51595"/>
                  </a:cubicBezTo>
                  <a:cubicBezTo>
                    <a:pt x="33765" y="47785"/>
                    <a:pt x="27955" y="42070"/>
                    <a:pt x="27955" y="36927"/>
                  </a:cubicBezTo>
                  <a:cubicBezTo>
                    <a:pt x="31193" y="27402"/>
                    <a:pt x="22048" y="2446"/>
                    <a:pt x="10428" y="-221"/>
                  </a:cubicBezTo>
                  <a:lnTo>
                    <a:pt x="10428" y="-221"/>
                  </a:lnTo>
                  <a:cubicBezTo>
                    <a:pt x="11571" y="14257"/>
                    <a:pt x="11953" y="28354"/>
                    <a:pt x="-1097" y="38927"/>
                  </a:cubicBezTo>
                  <a:cubicBezTo>
                    <a:pt x="1951" y="46099"/>
                    <a:pt x="5761" y="52900"/>
                    <a:pt x="10333" y="59215"/>
                  </a:cubicBezTo>
                  <a:lnTo>
                    <a:pt x="10333" y="59215"/>
                  </a:lnTo>
                  <a:cubicBezTo>
                    <a:pt x="10524" y="55738"/>
                    <a:pt x="11762" y="52395"/>
                    <a:pt x="13857" y="495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5225128" y="2080641"/>
              <a:ext cx="26121" cy="50196"/>
            </a:xfrm>
            <a:custGeom>
              <a:avLst/>
              <a:gdLst/>
              <a:ahLst/>
              <a:cxnLst/>
              <a:rect l="l" t="t" r="r" b="b"/>
              <a:pathLst>
                <a:path w="26121" h="50196" extrusionOk="0">
                  <a:moveTo>
                    <a:pt x="4333" y="49976"/>
                  </a:moveTo>
                  <a:cubicBezTo>
                    <a:pt x="8048" y="41289"/>
                    <a:pt x="10429" y="32116"/>
                    <a:pt x="11477" y="22734"/>
                  </a:cubicBezTo>
                  <a:cubicBezTo>
                    <a:pt x="13382" y="32259"/>
                    <a:pt x="18049" y="38927"/>
                    <a:pt x="16810" y="47499"/>
                  </a:cubicBezTo>
                  <a:lnTo>
                    <a:pt x="16810" y="47499"/>
                  </a:lnTo>
                  <a:cubicBezTo>
                    <a:pt x="22716" y="40251"/>
                    <a:pt x="25669" y="31011"/>
                    <a:pt x="24906" y="21686"/>
                  </a:cubicBezTo>
                  <a:cubicBezTo>
                    <a:pt x="19001" y="18162"/>
                    <a:pt x="21573" y="12161"/>
                    <a:pt x="20811" y="7304"/>
                  </a:cubicBezTo>
                  <a:cubicBezTo>
                    <a:pt x="19668" y="-7841"/>
                    <a:pt x="10334" y="16829"/>
                    <a:pt x="4999" y="-221"/>
                  </a:cubicBezTo>
                  <a:cubicBezTo>
                    <a:pt x="1094" y="11228"/>
                    <a:pt x="-906" y="23220"/>
                    <a:pt x="-1097" y="35307"/>
                  </a:cubicBezTo>
                  <a:cubicBezTo>
                    <a:pt x="4999" y="38546"/>
                    <a:pt x="3286" y="44547"/>
                    <a:pt x="4333" y="499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5777826" y="3484590"/>
              <a:ext cx="32260" cy="44041"/>
            </a:xfrm>
            <a:custGeom>
              <a:avLst/>
              <a:gdLst/>
              <a:ahLst/>
              <a:cxnLst/>
              <a:rect l="l" t="t" r="r" b="b"/>
              <a:pathLst>
                <a:path w="32260" h="44041" extrusionOk="0">
                  <a:moveTo>
                    <a:pt x="19230" y="31343"/>
                  </a:moveTo>
                  <a:cubicBezTo>
                    <a:pt x="20182" y="20770"/>
                    <a:pt x="29803" y="15436"/>
                    <a:pt x="30850" y="5720"/>
                  </a:cubicBezTo>
                  <a:cubicBezTo>
                    <a:pt x="33804" y="-1138"/>
                    <a:pt x="14849" y="-4376"/>
                    <a:pt x="18373" y="9054"/>
                  </a:cubicBezTo>
                  <a:cubicBezTo>
                    <a:pt x="18373" y="16007"/>
                    <a:pt x="846" y="16769"/>
                    <a:pt x="3133" y="7816"/>
                  </a:cubicBezTo>
                  <a:lnTo>
                    <a:pt x="-581" y="4196"/>
                  </a:lnTo>
                  <a:lnTo>
                    <a:pt x="-581" y="4196"/>
                  </a:lnTo>
                  <a:cubicBezTo>
                    <a:pt x="-1629" y="17417"/>
                    <a:pt x="-1058" y="30714"/>
                    <a:pt x="942" y="43820"/>
                  </a:cubicBezTo>
                  <a:cubicBezTo>
                    <a:pt x="8658" y="41820"/>
                    <a:pt x="18564" y="39248"/>
                    <a:pt x="19230" y="313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5273135" y="2354865"/>
              <a:ext cx="27381" cy="84296"/>
            </a:xfrm>
            <a:custGeom>
              <a:avLst/>
              <a:gdLst/>
              <a:ahLst/>
              <a:cxnLst/>
              <a:rect l="l" t="t" r="r" b="b"/>
              <a:pathLst>
                <a:path w="27381" h="84296" extrusionOk="0">
                  <a:moveTo>
                    <a:pt x="21573" y="45785"/>
                  </a:moveTo>
                  <a:cubicBezTo>
                    <a:pt x="15381" y="33421"/>
                    <a:pt x="12334" y="19705"/>
                    <a:pt x="12714" y="5875"/>
                  </a:cubicBezTo>
                  <a:lnTo>
                    <a:pt x="12714" y="5875"/>
                  </a:lnTo>
                  <a:lnTo>
                    <a:pt x="11000" y="-221"/>
                  </a:lnTo>
                  <a:cubicBezTo>
                    <a:pt x="9095" y="6542"/>
                    <a:pt x="14429" y="15590"/>
                    <a:pt x="4713" y="19877"/>
                  </a:cubicBezTo>
                  <a:lnTo>
                    <a:pt x="-1097" y="33688"/>
                  </a:lnTo>
                  <a:cubicBezTo>
                    <a:pt x="1094" y="36260"/>
                    <a:pt x="-430" y="43880"/>
                    <a:pt x="7667" y="38260"/>
                  </a:cubicBezTo>
                  <a:cubicBezTo>
                    <a:pt x="10810" y="36164"/>
                    <a:pt x="11382" y="44451"/>
                    <a:pt x="11762" y="47785"/>
                  </a:cubicBezTo>
                  <a:cubicBezTo>
                    <a:pt x="12429" y="53690"/>
                    <a:pt x="7381" y="45689"/>
                    <a:pt x="5761" y="50071"/>
                  </a:cubicBezTo>
                  <a:lnTo>
                    <a:pt x="24811" y="84075"/>
                  </a:lnTo>
                  <a:cubicBezTo>
                    <a:pt x="27574" y="71274"/>
                    <a:pt x="26431" y="57929"/>
                    <a:pt x="21573" y="457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6203822" y="3198399"/>
              <a:ext cx="61341" cy="59531"/>
            </a:xfrm>
            <a:custGeom>
              <a:avLst/>
              <a:gdLst/>
              <a:ahLst/>
              <a:cxnLst/>
              <a:rect l="l" t="t" r="r" b="b"/>
              <a:pathLst>
                <a:path w="61341" h="59531" extrusionOk="0">
                  <a:moveTo>
                    <a:pt x="60245" y="15686"/>
                  </a:moveTo>
                  <a:lnTo>
                    <a:pt x="42338" y="10066"/>
                  </a:lnTo>
                  <a:cubicBezTo>
                    <a:pt x="42338" y="14924"/>
                    <a:pt x="46719" y="23115"/>
                    <a:pt x="40432" y="25211"/>
                  </a:cubicBezTo>
                  <a:cubicBezTo>
                    <a:pt x="30907" y="25211"/>
                    <a:pt x="41004" y="2922"/>
                    <a:pt x="21382" y="20639"/>
                  </a:cubicBezTo>
                  <a:cubicBezTo>
                    <a:pt x="18144" y="13209"/>
                    <a:pt x="25288" y="10637"/>
                    <a:pt x="26812" y="5875"/>
                  </a:cubicBezTo>
                  <a:cubicBezTo>
                    <a:pt x="19096" y="9018"/>
                    <a:pt x="15287" y="541"/>
                    <a:pt x="8905" y="-221"/>
                  </a:cubicBezTo>
                  <a:cubicBezTo>
                    <a:pt x="8905" y="7589"/>
                    <a:pt x="14049" y="14543"/>
                    <a:pt x="13191" y="22639"/>
                  </a:cubicBezTo>
                  <a:cubicBezTo>
                    <a:pt x="13096" y="24268"/>
                    <a:pt x="14334" y="25677"/>
                    <a:pt x="15953" y="25782"/>
                  </a:cubicBezTo>
                  <a:cubicBezTo>
                    <a:pt x="16049" y="25792"/>
                    <a:pt x="16240" y="25792"/>
                    <a:pt x="16335" y="25782"/>
                  </a:cubicBezTo>
                  <a:cubicBezTo>
                    <a:pt x="24145" y="22925"/>
                    <a:pt x="22907" y="31973"/>
                    <a:pt x="16335" y="33593"/>
                  </a:cubicBezTo>
                  <a:cubicBezTo>
                    <a:pt x="14715" y="30354"/>
                    <a:pt x="11191" y="30640"/>
                    <a:pt x="8428" y="29497"/>
                  </a:cubicBezTo>
                  <a:lnTo>
                    <a:pt x="8428" y="29497"/>
                  </a:lnTo>
                  <a:cubicBezTo>
                    <a:pt x="-5573" y="40451"/>
                    <a:pt x="10143" y="49976"/>
                    <a:pt x="-1097" y="53310"/>
                  </a:cubicBezTo>
                  <a:cubicBezTo>
                    <a:pt x="8428" y="61596"/>
                    <a:pt x="3666" y="38069"/>
                    <a:pt x="16810" y="59310"/>
                  </a:cubicBezTo>
                  <a:cubicBezTo>
                    <a:pt x="17668" y="51309"/>
                    <a:pt x="9476" y="39117"/>
                    <a:pt x="16810" y="33593"/>
                  </a:cubicBezTo>
                  <a:cubicBezTo>
                    <a:pt x="21478" y="36717"/>
                    <a:pt x="27098" y="38069"/>
                    <a:pt x="32622" y="37403"/>
                  </a:cubicBezTo>
                  <a:cubicBezTo>
                    <a:pt x="41195" y="29497"/>
                    <a:pt x="53006" y="25496"/>
                    <a:pt x="60245" y="15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6872192" y="4645723"/>
              <a:ext cx="25017" cy="58102"/>
            </a:xfrm>
            <a:custGeom>
              <a:avLst/>
              <a:gdLst/>
              <a:ahLst/>
              <a:cxnLst/>
              <a:rect l="l" t="t" r="r" b="b"/>
              <a:pathLst>
                <a:path w="25017" h="58102" extrusionOk="0">
                  <a:moveTo>
                    <a:pt x="18144" y="44261"/>
                  </a:moveTo>
                  <a:cubicBezTo>
                    <a:pt x="21764" y="34736"/>
                    <a:pt x="29098" y="2065"/>
                    <a:pt x="18144" y="-221"/>
                  </a:cubicBezTo>
                  <a:cubicBezTo>
                    <a:pt x="11762" y="2351"/>
                    <a:pt x="19573" y="9304"/>
                    <a:pt x="17192" y="14067"/>
                  </a:cubicBezTo>
                  <a:cubicBezTo>
                    <a:pt x="17192" y="21877"/>
                    <a:pt x="10333" y="21401"/>
                    <a:pt x="10810" y="14067"/>
                  </a:cubicBezTo>
                  <a:cubicBezTo>
                    <a:pt x="7285" y="11018"/>
                    <a:pt x="2809" y="12733"/>
                    <a:pt x="-1097" y="11876"/>
                  </a:cubicBezTo>
                  <a:cubicBezTo>
                    <a:pt x="19858" y="26259"/>
                    <a:pt x="-9193" y="39498"/>
                    <a:pt x="4713" y="57882"/>
                  </a:cubicBezTo>
                  <a:lnTo>
                    <a:pt x="20621" y="48357"/>
                  </a:lnTo>
                  <a:cubicBezTo>
                    <a:pt x="18906" y="47309"/>
                    <a:pt x="17477" y="46070"/>
                    <a:pt x="18144" y="44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5841429" y="2268637"/>
              <a:ext cx="34162" cy="49024"/>
            </a:xfrm>
            <a:custGeom>
              <a:avLst/>
              <a:gdLst/>
              <a:ahLst/>
              <a:cxnLst/>
              <a:rect l="l" t="t" r="r" b="b"/>
              <a:pathLst>
                <a:path w="34162" h="49024" extrusionOk="0">
                  <a:moveTo>
                    <a:pt x="27256" y="15618"/>
                  </a:moveTo>
                  <a:cubicBezTo>
                    <a:pt x="30971" y="18380"/>
                    <a:pt x="22493" y="25810"/>
                    <a:pt x="20112" y="23429"/>
                  </a:cubicBezTo>
                  <a:cubicBezTo>
                    <a:pt x="21255" y="16571"/>
                    <a:pt x="10587" y="13332"/>
                    <a:pt x="14682" y="5998"/>
                  </a:cubicBezTo>
                  <a:cubicBezTo>
                    <a:pt x="17540" y="-10004"/>
                    <a:pt x="3253" y="9427"/>
                    <a:pt x="205" y="13713"/>
                  </a:cubicBezTo>
                  <a:cubicBezTo>
                    <a:pt x="-2844" y="17999"/>
                    <a:pt x="205" y="22095"/>
                    <a:pt x="1824" y="26191"/>
                  </a:cubicBezTo>
                  <a:cubicBezTo>
                    <a:pt x="3443" y="30287"/>
                    <a:pt x="1824" y="36478"/>
                    <a:pt x="9063" y="36478"/>
                  </a:cubicBezTo>
                  <a:cubicBezTo>
                    <a:pt x="16302" y="36478"/>
                    <a:pt x="11539" y="47717"/>
                    <a:pt x="17731" y="46670"/>
                  </a:cubicBezTo>
                  <a:cubicBezTo>
                    <a:pt x="20778" y="45717"/>
                    <a:pt x="18874" y="42764"/>
                    <a:pt x="18492" y="40669"/>
                  </a:cubicBezTo>
                  <a:cubicBezTo>
                    <a:pt x="18112" y="38573"/>
                    <a:pt x="18492" y="36954"/>
                    <a:pt x="20017" y="36668"/>
                  </a:cubicBezTo>
                  <a:cubicBezTo>
                    <a:pt x="26399" y="36668"/>
                    <a:pt x="20017" y="50289"/>
                    <a:pt x="27827" y="48670"/>
                  </a:cubicBezTo>
                  <a:cubicBezTo>
                    <a:pt x="37924" y="45717"/>
                    <a:pt x="18302" y="25048"/>
                    <a:pt x="33066" y="26572"/>
                  </a:cubicBezTo>
                  <a:cubicBezTo>
                    <a:pt x="31828" y="17780"/>
                    <a:pt x="29923" y="9112"/>
                    <a:pt x="27160" y="664"/>
                  </a:cubicBezTo>
                  <a:cubicBezTo>
                    <a:pt x="25541" y="5617"/>
                    <a:pt x="19540" y="10284"/>
                    <a:pt x="27256" y="15618"/>
                  </a:cubicBezTo>
                  <a:close/>
                  <a:moveTo>
                    <a:pt x="13634" y="27239"/>
                  </a:moveTo>
                  <a:cubicBezTo>
                    <a:pt x="11635" y="31715"/>
                    <a:pt x="8396" y="29715"/>
                    <a:pt x="5348" y="28477"/>
                  </a:cubicBezTo>
                  <a:lnTo>
                    <a:pt x="5348" y="26667"/>
                  </a:lnTo>
                  <a:cubicBezTo>
                    <a:pt x="7349" y="25429"/>
                    <a:pt x="5920" y="19523"/>
                    <a:pt x="10968" y="22381"/>
                  </a:cubicBezTo>
                  <a:cubicBezTo>
                    <a:pt x="12682" y="23429"/>
                    <a:pt x="14493" y="25143"/>
                    <a:pt x="13634" y="272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6764274" y="4493228"/>
              <a:ext cx="40766" cy="39116"/>
            </a:xfrm>
            <a:custGeom>
              <a:avLst/>
              <a:gdLst/>
              <a:ahLst/>
              <a:cxnLst/>
              <a:rect l="l" t="t" r="r" b="b"/>
              <a:pathLst>
                <a:path w="40766" h="39116" extrusionOk="0">
                  <a:moveTo>
                    <a:pt x="31573" y="34260"/>
                  </a:moveTo>
                  <a:cubicBezTo>
                    <a:pt x="31573" y="29402"/>
                    <a:pt x="33479" y="22448"/>
                    <a:pt x="39669" y="23401"/>
                  </a:cubicBezTo>
                  <a:cubicBezTo>
                    <a:pt x="39099" y="13219"/>
                    <a:pt x="33002" y="4170"/>
                    <a:pt x="23763" y="-221"/>
                  </a:cubicBezTo>
                  <a:lnTo>
                    <a:pt x="22811" y="351"/>
                  </a:lnTo>
                  <a:cubicBezTo>
                    <a:pt x="22905" y="665"/>
                    <a:pt x="22905" y="989"/>
                    <a:pt x="22811" y="1303"/>
                  </a:cubicBezTo>
                  <a:cubicBezTo>
                    <a:pt x="17667" y="8637"/>
                    <a:pt x="20810" y="16352"/>
                    <a:pt x="21573" y="24258"/>
                  </a:cubicBezTo>
                  <a:cubicBezTo>
                    <a:pt x="12048" y="19019"/>
                    <a:pt x="13476" y="-5460"/>
                    <a:pt x="-1097" y="7399"/>
                  </a:cubicBezTo>
                  <a:lnTo>
                    <a:pt x="-1097" y="9494"/>
                  </a:lnTo>
                  <a:cubicBezTo>
                    <a:pt x="6809" y="15210"/>
                    <a:pt x="6809" y="19019"/>
                    <a:pt x="-1097" y="27116"/>
                  </a:cubicBezTo>
                  <a:lnTo>
                    <a:pt x="-1097" y="27116"/>
                  </a:lnTo>
                  <a:cubicBezTo>
                    <a:pt x="4713" y="37498"/>
                    <a:pt x="17953" y="28926"/>
                    <a:pt x="26240" y="38069"/>
                  </a:cubicBezTo>
                  <a:cubicBezTo>
                    <a:pt x="28811" y="40260"/>
                    <a:pt x="31669" y="37784"/>
                    <a:pt x="31573" y="342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5615369" y="2167219"/>
              <a:ext cx="47237" cy="58106"/>
            </a:xfrm>
            <a:custGeom>
              <a:avLst/>
              <a:gdLst/>
              <a:ahLst/>
              <a:cxnLst/>
              <a:rect l="l" t="t" r="r" b="b"/>
              <a:pathLst>
                <a:path w="47237" h="58106" extrusionOk="0">
                  <a:moveTo>
                    <a:pt x="17477" y="36645"/>
                  </a:moveTo>
                  <a:cubicBezTo>
                    <a:pt x="32812" y="41502"/>
                    <a:pt x="46052" y="23119"/>
                    <a:pt x="46052" y="8070"/>
                  </a:cubicBezTo>
                  <a:cubicBezTo>
                    <a:pt x="47385" y="-2503"/>
                    <a:pt x="33288" y="-3456"/>
                    <a:pt x="38146" y="8070"/>
                  </a:cubicBezTo>
                  <a:cubicBezTo>
                    <a:pt x="35955" y="23786"/>
                    <a:pt x="27002" y="-1932"/>
                    <a:pt x="25191" y="11022"/>
                  </a:cubicBezTo>
                  <a:cubicBezTo>
                    <a:pt x="24048" y="21976"/>
                    <a:pt x="19763" y="17690"/>
                    <a:pt x="15666" y="12737"/>
                  </a:cubicBezTo>
                  <a:cubicBezTo>
                    <a:pt x="9667" y="27882"/>
                    <a:pt x="9667" y="27882"/>
                    <a:pt x="4713" y="28358"/>
                  </a:cubicBezTo>
                  <a:cubicBezTo>
                    <a:pt x="1189" y="37816"/>
                    <a:pt x="-812" y="47789"/>
                    <a:pt x="-1097" y="57885"/>
                  </a:cubicBezTo>
                  <a:cubicBezTo>
                    <a:pt x="4713" y="52732"/>
                    <a:pt x="9381" y="46398"/>
                    <a:pt x="12619" y="39312"/>
                  </a:cubicBezTo>
                  <a:cubicBezTo>
                    <a:pt x="13285" y="37026"/>
                    <a:pt x="14619" y="35311"/>
                    <a:pt x="17477" y="36645"/>
                  </a:cubicBezTo>
                  <a:close/>
                  <a:moveTo>
                    <a:pt x="19667" y="22833"/>
                  </a:moveTo>
                  <a:cubicBezTo>
                    <a:pt x="26335" y="22833"/>
                    <a:pt x="31669" y="34359"/>
                    <a:pt x="21858" y="33882"/>
                  </a:cubicBezTo>
                  <a:cubicBezTo>
                    <a:pt x="16238" y="33978"/>
                    <a:pt x="11285" y="21309"/>
                    <a:pt x="19667" y="228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5223530" y="2186495"/>
              <a:ext cx="23411" cy="67119"/>
            </a:xfrm>
            <a:custGeom>
              <a:avLst/>
              <a:gdLst/>
              <a:ahLst/>
              <a:cxnLst/>
              <a:rect l="l" t="t" r="r" b="b"/>
              <a:pathLst>
                <a:path w="23411" h="67119" extrusionOk="0">
                  <a:moveTo>
                    <a:pt x="10504" y="51659"/>
                  </a:moveTo>
                  <a:cubicBezTo>
                    <a:pt x="13742" y="43753"/>
                    <a:pt x="5360" y="7463"/>
                    <a:pt x="22315" y="17083"/>
                  </a:cubicBezTo>
                  <a:lnTo>
                    <a:pt x="22315" y="17083"/>
                  </a:lnTo>
                  <a:cubicBezTo>
                    <a:pt x="22315" y="13845"/>
                    <a:pt x="22315" y="10606"/>
                    <a:pt x="22315" y="7558"/>
                  </a:cubicBezTo>
                  <a:cubicBezTo>
                    <a:pt x="18218" y="-7872"/>
                    <a:pt x="12790" y="2986"/>
                    <a:pt x="8408" y="11559"/>
                  </a:cubicBezTo>
                  <a:cubicBezTo>
                    <a:pt x="7741" y="22512"/>
                    <a:pt x="4121" y="15845"/>
                    <a:pt x="122" y="12511"/>
                  </a:cubicBezTo>
                  <a:cubicBezTo>
                    <a:pt x="-3498" y="29180"/>
                    <a:pt x="1836" y="49468"/>
                    <a:pt x="4598" y="66899"/>
                  </a:cubicBezTo>
                  <a:lnTo>
                    <a:pt x="4598" y="66899"/>
                  </a:lnTo>
                  <a:cubicBezTo>
                    <a:pt x="6027" y="61755"/>
                    <a:pt x="27077" y="62517"/>
                    <a:pt x="10504" y="516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6038659" y="3188398"/>
              <a:ext cx="42291" cy="37242"/>
            </a:xfrm>
            <a:custGeom>
              <a:avLst/>
              <a:gdLst/>
              <a:ahLst/>
              <a:cxnLst/>
              <a:rect l="l" t="t" r="r" b="b"/>
              <a:pathLst>
                <a:path w="42291" h="37242" extrusionOk="0">
                  <a:moveTo>
                    <a:pt x="8810" y="17686"/>
                  </a:moveTo>
                  <a:cubicBezTo>
                    <a:pt x="12525" y="20543"/>
                    <a:pt x="8238" y="22925"/>
                    <a:pt x="4809" y="23687"/>
                  </a:cubicBezTo>
                  <a:lnTo>
                    <a:pt x="4809" y="25592"/>
                  </a:lnTo>
                  <a:cubicBezTo>
                    <a:pt x="9381" y="26925"/>
                    <a:pt x="22621" y="26163"/>
                    <a:pt x="16715" y="33402"/>
                  </a:cubicBezTo>
                  <a:lnTo>
                    <a:pt x="15286" y="33402"/>
                  </a:lnTo>
                  <a:cubicBezTo>
                    <a:pt x="15381" y="33783"/>
                    <a:pt x="15381" y="34164"/>
                    <a:pt x="15286" y="34545"/>
                  </a:cubicBezTo>
                  <a:cubicBezTo>
                    <a:pt x="16238" y="35403"/>
                    <a:pt x="17287" y="36069"/>
                    <a:pt x="18239" y="37022"/>
                  </a:cubicBezTo>
                  <a:cubicBezTo>
                    <a:pt x="26145" y="36069"/>
                    <a:pt x="34908" y="38927"/>
                    <a:pt x="41195" y="31307"/>
                  </a:cubicBezTo>
                  <a:cubicBezTo>
                    <a:pt x="41195" y="30735"/>
                    <a:pt x="41195" y="30164"/>
                    <a:pt x="41195" y="29592"/>
                  </a:cubicBezTo>
                  <a:cubicBezTo>
                    <a:pt x="39289" y="29116"/>
                    <a:pt x="36146" y="28926"/>
                    <a:pt x="36337" y="26735"/>
                  </a:cubicBezTo>
                  <a:cubicBezTo>
                    <a:pt x="36908" y="17210"/>
                    <a:pt x="31289" y="9018"/>
                    <a:pt x="31098" y="-221"/>
                  </a:cubicBezTo>
                  <a:cubicBezTo>
                    <a:pt x="21573" y="8733"/>
                    <a:pt x="10048" y="2637"/>
                    <a:pt x="-1097" y="5018"/>
                  </a:cubicBezTo>
                  <a:lnTo>
                    <a:pt x="-1097" y="5018"/>
                  </a:lnTo>
                  <a:cubicBezTo>
                    <a:pt x="3571" y="7971"/>
                    <a:pt x="4047" y="14162"/>
                    <a:pt x="8810" y="17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5862796" y="3267646"/>
              <a:ext cx="32585" cy="42591"/>
            </a:xfrm>
            <a:custGeom>
              <a:avLst/>
              <a:gdLst/>
              <a:ahLst/>
              <a:cxnLst/>
              <a:rect l="l" t="t" r="r" b="b"/>
              <a:pathLst>
                <a:path w="32585" h="42591" extrusionOk="0">
                  <a:moveTo>
                    <a:pt x="-303" y="39022"/>
                  </a:moveTo>
                  <a:cubicBezTo>
                    <a:pt x="2078" y="50261"/>
                    <a:pt x="14080" y="29497"/>
                    <a:pt x="21605" y="30831"/>
                  </a:cubicBezTo>
                  <a:cubicBezTo>
                    <a:pt x="20938" y="23192"/>
                    <a:pt x="24653" y="15838"/>
                    <a:pt x="31130" y="11781"/>
                  </a:cubicBezTo>
                  <a:cubicBezTo>
                    <a:pt x="33702" y="-2221"/>
                    <a:pt x="21605" y="9114"/>
                    <a:pt x="21605" y="-221"/>
                  </a:cubicBezTo>
                  <a:lnTo>
                    <a:pt x="-494" y="19401"/>
                  </a:lnTo>
                  <a:cubicBezTo>
                    <a:pt x="-2589" y="26068"/>
                    <a:pt x="1602" y="32450"/>
                    <a:pt x="-303" y="390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7023067" y="4785074"/>
              <a:ext cx="36016" cy="54006"/>
            </a:xfrm>
            <a:custGeom>
              <a:avLst/>
              <a:gdLst/>
              <a:ahLst/>
              <a:cxnLst/>
              <a:rect l="l" t="t" r="r" b="b"/>
              <a:pathLst>
                <a:path w="36016" h="54006" extrusionOk="0">
                  <a:moveTo>
                    <a:pt x="20621" y="41594"/>
                  </a:moveTo>
                  <a:cubicBezTo>
                    <a:pt x="17953" y="39308"/>
                    <a:pt x="15381" y="35117"/>
                    <a:pt x="18621" y="32069"/>
                  </a:cubicBezTo>
                  <a:cubicBezTo>
                    <a:pt x="25478" y="26640"/>
                    <a:pt x="27288" y="45404"/>
                    <a:pt x="34717" y="38927"/>
                  </a:cubicBezTo>
                  <a:cubicBezTo>
                    <a:pt x="37099" y="27306"/>
                    <a:pt x="17573" y="18353"/>
                    <a:pt x="22811" y="3779"/>
                  </a:cubicBezTo>
                  <a:lnTo>
                    <a:pt x="16906" y="-221"/>
                  </a:lnTo>
                  <a:cubicBezTo>
                    <a:pt x="15953" y="5685"/>
                    <a:pt x="20335" y="17686"/>
                    <a:pt x="8524" y="10828"/>
                  </a:cubicBezTo>
                  <a:cubicBezTo>
                    <a:pt x="7762" y="10352"/>
                    <a:pt x="6047" y="11495"/>
                    <a:pt x="4809" y="11781"/>
                  </a:cubicBezTo>
                  <a:cubicBezTo>
                    <a:pt x="5761" y="18343"/>
                    <a:pt x="3571" y="24963"/>
                    <a:pt x="-1097" y="29688"/>
                  </a:cubicBezTo>
                  <a:cubicBezTo>
                    <a:pt x="809" y="31688"/>
                    <a:pt x="2809" y="33688"/>
                    <a:pt x="4713" y="35784"/>
                  </a:cubicBezTo>
                  <a:cubicBezTo>
                    <a:pt x="12620" y="27592"/>
                    <a:pt x="15572" y="45309"/>
                    <a:pt x="18811" y="49690"/>
                  </a:cubicBezTo>
                  <a:lnTo>
                    <a:pt x="18811" y="49690"/>
                  </a:lnTo>
                  <a:cubicBezTo>
                    <a:pt x="20144" y="51719"/>
                    <a:pt x="22145" y="53176"/>
                    <a:pt x="24431" y="53786"/>
                  </a:cubicBezTo>
                  <a:cubicBezTo>
                    <a:pt x="25955" y="49328"/>
                    <a:pt x="24431" y="44384"/>
                    <a:pt x="20621" y="415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5583459" y="2623851"/>
              <a:ext cx="53245" cy="25622"/>
            </a:xfrm>
            <a:custGeom>
              <a:avLst/>
              <a:gdLst/>
              <a:ahLst/>
              <a:cxnLst/>
              <a:rect l="l" t="t" r="r" b="b"/>
              <a:pathLst>
                <a:path w="53245" h="25622" extrusionOk="0">
                  <a:moveTo>
                    <a:pt x="26812" y="12161"/>
                  </a:moveTo>
                  <a:cubicBezTo>
                    <a:pt x="30146" y="10447"/>
                    <a:pt x="31289" y="13876"/>
                    <a:pt x="32146" y="16162"/>
                  </a:cubicBezTo>
                  <a:cubicBezTo>
                    <a:pt x="42529" y="24925"/>
                    <a:pt x="47196" y="4542"/>
                    <a:pt x="52149" y="-221"/>
                  </a:cubicBezTo>
                  <a:lnTo>
                    <a:pt x="24622" y="-221"/>
                  </a:lnTo>
                  <a:cubicBezTo>
                    <a:pt x="17478" y="9304"/>
                    <a:pt x="5572" y="13304"/>
                    <a:pt x="-1097" y="23401"/>
                  </a:cubicBezTo>
                  <a:cubicBezTo>
                    <a:pt x="8619" y="24687"/>
                    <a:pt x="18430" y="25354"/>
                    <a:pt x="28241" y="25401"/>
                  </a:cubicBezTo>
                  <a:lnTo>
                    <a:pt x="28241" y="25401"/>
                  </a:lnTo>
                  <a:cubicBezTo>
                    <a:pt x="25574" y="21686"/>
                    <a:pt x="21954" y="14924"/>
                    <a:pt x="26812" y="12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5394544" y="2534221"/>
              <a:ext cx="42255" cy="42100"/>
            </a:xfrm>
            <a:custGeom>
              <a:avLst/>
              <a:gdLst/>
              <a:ahLst/>
              <a:cxnLst/>
              <a:rect l="l" t="t" r="r" b="b"/>
              <a:pathLst>
                <a:path w="42255" h="42100" extrusionOk="0">
                  <a:moveTo>
                    <a:pt x="12369" y="32069"/>
                  </a:moveTo>
                  <a:cubicBezTo>
                    <a:pt x="13798" y="21115"/>
                    <a:pt x="28656" y="35212"/>
                    <a:pt x="34180" y="37212"/>
                  </a:cubicBezTo>
                  <a:cubicBezTo>
                    <a:pt x="36848" y="44166"/>
                    <a:pt x="42753" y="39308"/>
                    <a:pt x="40753" y="33212"/>
                  </a:cubicBezTo>
                  <a:lnTo>
                    <a:pt x="-1062" y="-221"/>
                  </a:lnTo>
                  <a:cubicBezTo>
                    <a:pt x="-1823" y="11400"/>
                    <a:pt x="10272" y="21496"/>
                    <a:pt x="-1062" y="31783"/>
                  </a:cubicBezTo>
                  <a:lnTo>
                    <a:pt x="-1062" y="31783"/>
                  </a:lnTo>
                  <a:cubicBezTo>
                    <a:pt x="1892" y="36117"/>
                    <a:pt x="5987" y="39603"/>
                    <a:pt x="10749" y="41880"/>
                  </a:cubicBezTo>
                  <a:lnTo>
                    <a:pt x="10749" y="41880"/>
                  </a:lnTo>
                  <a:cubicBezTo>
                    <a:pt x="12844" y="38736"/>
                    <a:pt x="12083" y="35307"/>
                    <a:pt x="12369" y="320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4996433" y="2128825"/>
              <a:ext cx="37743" cy="72878"/>
            </a:xfrm>
            <a:custGeom>
              <a:avLst/>
              <a:gdLst/>
              <a:ahLst/>
              <a:cxnLst/>
              <a:rect l="l" t="t" r="r" b="b"/>
              <a:pathLst>
                <a:path w="37743" h="72878" extrusionOk="0">
                  <a:moveTo>
                    <a:pt x="29575" y="55798"/>
                  </a:moveTo>
                  <a:cubicBezTo>
                    <a:pt x="12715" y="47988"/>
                    <a:pt x="23669" y="27223"/>
                    <a:pt x="11191" y="15698"/>
                  </a:cubicBezTo>
                  <a:cubicBezTo>
                    <a:pt x="9571" y="14269"/>
                    <a:pt x="10334" y="11983"/>
                    <a:pt x="11191" y="10269"/>
                  </a:cubicBezTo>
                  <a:cubicBezTo>
                    <a:pt x="13954" y="7030"/>
                    <a:pt x="14906" y="3506"/>
                    <a:pt x="11191" y="744"/>
                  </a:cubicBezTo>
                  <a:cubicBezTo>
                    <a:pt x="4047" y="-3733"/>
                    <a:pt x="5381" y="8935"/>
                    <a:pt x="-1097" y="6935"/>
                  </a:cubicBezTo>
                  <a:cubicBezTo>
                    <a:pt x="7476" y="29890"/>
                    <a:pt x="15001" y="53322"/>
                    <a:pt x="30813" y="72658"/>
                  </a:cubicBezTo>
                  <a:lnTo>
                    <a:pt x="30813" y="72658"/>
                  </a:lnTo>
                  <a:cubicBezTo>
                    <a:pt x="39195" y="64466"/>
                    <a:pt x="38337" y="62275"/>
                    <a:pt x="29575" y="557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5453824" y="2104655"/>
              <a:ext cx="29616" cy="47456"/>
            </a:xfrm>
            <a:custGeom>
              <a:avLst/>
              <a:gdLst/>
              <a:ahLst/>
              <a:cxnLst/>
              <a:rect l="l" t="t" r="r" b="b"/>
              <a:pathLst>
                <a:path w="29616" h="47456" extrusionOk="0">
                  <a:moveTo>
                    <a:pt x="10334" y="4720"/>
                  </a:moveTo>
                  <a:lnTo>
                    <a:pt x="6810" y="1577"/>
                  </a:lnTo>
                  <a:cubicBezTo>
                    <a:pt x="5476" y="4577"/>
                    <a:pt x="4809" y="7825"/>
                    <a:pt x="4904" y="11102"/>
                  </a:cubicBezTo>
                  <a:lnTo>
                    <a:pt x="4904" y="11102"/>
                  </a:lnTo>
                  <a:cubicBezTo>
                    <a:pt x="9286" y="13293"/>
                    <a:pt x="16049" y="7292"/>
                    <a:pt x="17667" y="14245"/>
                  </a:cubicBezTo>
                  <a:cubicBezTo>
                    <a:pt x="19287" y="21198"/>
                    <a:pt x="8142" y="16150"/>
                    <a:pt x="10524" y="22151"/>
                  </a:cubicBezTo>
                  <a:cubicBezTo>
                    <a:pt x="15953" y="34343"/>
                    <a:pt x="9096" y="33105"/>
                    <a:pt x="999" y="31009"/>
                  </a:cubicBezTo>
                  <a:cubicBezTo>
                    <a:pt x="237" y="35676"/>
                    <a:pt x="-429" y="40534"/>
                    <a:pt x="-1097" y="44916"/>
                  </a:cubicBezTo>
                  <a:cubicBezTo>
                    <a:pt x="9571" y="55393"/>
                    <a:pt x="6428" y="25866"/>
                    <a:pt x="20430" y="44916"/>
                  </a:cubicBezTo>
                  <a:cubicBezTo>
                    <a:pt x="21859" y="41582"/>
                    <a:pt x="23288" y="38248"/>
                    <a:pt x="24622" y="34914"/>
                  </a:cubicBezTo>
                  <a:cubicBezTo>
                    <a:pt x="16906" y="34152"/>
                    <a:pt x="19001" y="23103"/>
                    <a:pt x="26431" y="26818"/>
                  </a:cubicBezTo>
                  <a:lnTo>
                    <a:pt x="26431" y="26818"/>
                  </a:lnTo>
                  <a:cubicBezTo>
                    <a:pt x="32527" y="16436"/>
                    <a:pt x="24717" y="-11472"/>
                    <a:pt x="10334" y="47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6885665" y="4142898"/>
              <a:ext cx="28555" cy="55845"/>
            </a:xfrm>
            <a:custGeom>
              <a:avLst/>
              <a:gdLst/>
              <a:ahLst/>
              <a:cxnLst/>
              <a:rect l="l" t="t" r="r" b="b"/>
              <a:pathLst>
                <a:path w="28555" h="55845" extrusionOk="0">
                  <a:moveTo>
                    <a:pt x="-949" y="35688"/>
                  </a:moveTo>
                  <a:cubicBezTo>
                    <a:pt x="-1807" y="40546"/>
                    <a:pt x="1146" y="43403"/>
                    <a:pt x="6004" y="44165"/>
                  </a:cubicBezTo>
                  <a:lnTo>
                    <a:pt x="8861" y="43213"/>
                  </a:lnTo>
                  <a:cubicBezTo>
                    <a:pt x="8195" y="42756"/>
                    <a:pt x="7527" y="42213"/>
                    <a:pt x="6956" y="41594"/>
                  </a:cubicBezTo>
                  <a:cubicBezTo>
                    <a:pt x="3" y="18924"/>
                    <a:pt x="26006" y="40641"/>
                    <a:pt x="18767" y="51595"/>
                  </a:cubicBezTo>
                  <a:cubicBezTo>
                    <a:pt x="18577" y="48966"/>
                    <a:pt x="16863" y="46699"/>
                    <a:pt x="14386" y="45785"/>
                  </a:cubicBezTo>
                  <a:cubicBezTo>
                    <a:pt x="14386" y="57310"/>
                    <a:pt x="28102" y="59596"/>
                    <a:pt x="27435" y="47880"/>
                  </a:cubicBezTo>
                  <a:cubicBezTo>
                    <a:pt x="25339" y="42927"/>
                    <a:pt x="25816" y="36831"/>
                    <a:pt x="20958" y="33212"/>
                  </a:cubicBezTo>
                  <a:cubicBezTo>
                    <a:pt x="10576" y="24353"/>
                    <a:pt x="29626" y="25496"/>
                    <a:pt x="20958" y="9780"/>
                  </a:cubicBezTo>
                  <a:lnTo>
                    <a:pt x="5146" y="-221"/>
                  </a:lnTo>
                  <a:lnTo>
                    <a:pt x="5146" y="-221"/>
                  </a:lnTo>
                  <a:cubicBezTo>
                    <a:pt x="4766" y="11971"/>
                    <a:pt x="2765" y="24058"/>
                    <a:pt x="-949" y="356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5789607" y="2642259"/>
              <a:ext cx="25369" cy="48933"/>
            </a:xfrm>
            <a:custGeom>
              <a:avLst/>
              <a:gdLst/>
              <a:ahLst/>
              <a:cxnLst/>
              <a:rect l="l" t="t" r="r" b="b"/>
              <a:pathLst>
                <a:path w="25369" h="48933" extrusionOk="0">
                  <a:moveTo>
                    <a:pt x="17926" y="31473"/>
                  </a:moveTo>
                  <a:cubicBezTo>
                    <a:pt x="7544" y="25948"/>
                    <a:pt x="17926" y="16233"/>
                    <a:pt x="21070" y="9279"/>
                  </a:cubicBezTo>
                  <a:lnTo>
                    <a:pt x="17069" y="4993"/>
                  </a:lnTo>
                  <a:cubicBezTo>
                    <a:pt x="-7029" y="-11771"/>
                    <a:pt x="-1981" y="15947"/>
                    <a:pt x="3259" y="30996"/>
                  </a:cubicBezTo>
                  <a:lnTo>
                    <a:pt x="21260" y="48713"/>
                  </a:lnTo>
                  <a:lnTo>
                    <a:pt x="21260" y="48713"/>
                  </a:lnTo>
                  <a:cubicBezTo>
                    <a:pt x="24308" y="42141"/>
                    <a:pt x="27356" y="36330"/>
                    <a:pt x="17926" y="314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5286754" y="2360961"/>
              <a:ext cx="31720" cy="93630"/>
            </a:xfrm>
            <a:custGeom>
              <a:avLst/>
              <a:gdLst/>
              <a:ahLst/>
              <a:cxnLst/>
              <a:rect l="l" t="t" r="r" b="b"/>
              <a:pathLst>
                <a:path w="31720" h="93630" extrusionOk="0">
                  <a:moveTo>
                    <a:pt x="21955" y="71026"/>
                  </a:moveTo>
                  <a:cubicBezTo>
                    <a:pt x="22623" y="64644"/>
                    <a:pt x="25099" y="63025"/>
                    <a:pt x="30623" y="63692"/>
                  </a:cubicBezTo>
                  <a:lnTo>
                    <a:pt x="27099" y="57501"/>
                  </a:lnTo>
                  <a:cubicBezTo>
                    <a:pt x="8049" y="50833"/>
                    <a:pt x="12621" y="15781"/>
                    <a:pt x="-905" y="-221"/>
                  </a:cubicBezTo>
                  <a:cubicBezTo>
                    <a:pt x="-3381" y="27116"/>
                    <a:pt x="19099" y="49785"/>
                    <a:pt x="10812" y="77693"/>
                  </a:cubicBezTo>
                  <a:cubicBezTo>
                    <a:pt x="12526" y="83361"/>
                    <a:pt x="15288" y="88676"/>
                    <a:pt x="18813" y="93410"/>
                  </a:cubicBezTo>
                  <a:lnTo>
                    <a:pt x="18813" y="93410"/>
                  </a:lnTo>
                  <a:cubicBezTo>
                    <a:pt x="21289" y="86228"/>
                    <a:pt x="22432" y="78618"/>
                    <a:pt x="21955" y="710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4979860" y="2040301"/>
              <a:ext cx="24953" cy="68818"/>
            </a:xfrm>
            <a:custGeom>
              <a:avLst/>
              <a:gdLst/>
              <a:ahLst/>
              <a:cxnLst/>
              <a:rect l="l" t="t" r="r" b="b"/>
              <a:pathLst>
                <a:path w="24953" h="68818" extrusionOk="0">
                  <a:moveTo>
                    <a:pt x="13572" y="56025"/>
                  </a:moveTo>
                  <a:cubicBezTo>
                    <a:pt x="16906" y="55711"/>
                    <a:pt x="20239" y="56406"/>
                    <a:pt x="23097" y="58025"/>
                  </a:cubicBezTo>
                  <a:cubicBezTo>
                    <a:pt x="25192" y="55072"/>
                    <a:pt x="22431" y="53834"/>
                    <a:pt x="21097" y="52024"/>
                  </a:cubicBezTo>
                  <a:lnTo>
                    <a:pt x="21097" y="52024"/>
                  </a:lnTo>
                  <a:cubicBezTo>
                    <a:pt x="15097" y="46690"/>
                    <a:pt x="13858" y="50881"/>
                    <a:pt x="13096" y="56025"/>
                  </a:cubicBezTo>
                  <a:cubicBezTo>
                    <a:pt x="-3192" y="47167"/>
                    <a:pt x="21097" y="42690"/>
                    <a:pt x="19096" y="32212"/>
                  </a:cubicBezTo>
                  <a:cubicBezTo>
                    <a:pt x="11572" y="30879"/>
                    <a:pt x="13572" y="24878"/>
                    <a:pt x="13286" y="20116"/>
                  </a:cubicBezTo>
                  <a:lnTo>
                    <a:pt x="13286" y="20116"/>
                  </a:lnTo>
                  <a:cubicBezTo>
                    <a:pt x="13286" y="18877"/>
                    <a:pt x="13286" y="17544"/>
                    <a:pt x="13286" y="16306"/>
                  </a:cubicBezTo>
                  <a:cubicBezTo>
                    <a:pt x="7001" y="13448"/>
                    <a:pt x="3761" y="4114"/>
                    <a:pt x="13286" y="4304"/>
                  </a:cubicBezTo>
                  <a:lnTo>
                    <a:pt x="13286" y="399"/>
                  </a:lnTo>
                  <a:cubicBezTo>
                    <a:pt x="3095" y="-3221"/>
                    <a:pt x="-5764" y="9924"/>
                    <a:pt x="3761" y="16210"/>
                  </a:cubicBezTo>
                  <a:cubicBezTo>
                    <a:pt x="6524" y="20211"/>
                    <a:pt x="6428" y="20020"/>
                    <a:pt x="1571" y="23164"/>
                  </a:cubicBezTo>
                  <a:cubicBezTo>
                    <a:pt x="-1763" y="25354"/>
                    <a:pt x="428" y="29260"/>
                    <a:pt x="-334" y="32689"/>
                  </a:cubicBezTo>
                  <a:cubicBezTo>
                    <a:pt x="-334" y="31450"/>
                    <a:pt x="-906" y="30307"/>
                    <a:pt x="-1097" y="29069"/>
                  </a:cubicBezTo>
                  <a:cubicBezTo>
                    <a:pt x="-49" y="42576"/>
                    <a:pt x="2904" y="55882"/>
                    <a:pt x="7571" y="68598"/>
                  </a:cubicBezTo>
                  <a:cubicBezTo>
                    <a:pt x="13572" y="66312"/>
                    <a:pt x="13572" y="61168"/>
                    <a:pt x="13572" y="560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6191129" y="3259513"/>
              <a:ext cx="34570" cy="53757"/>
            </a:xfrm>
            <a:custGeom>
              <a:avLst/>
              <a:gdLst/>
              <a:ahLst/>
              <a:cxnLst/>
              <a:rect l="l" t="t" r="r" b="b"/>
              <a:pathLst>
                <a:path w="34570" h="53757" extrusionOk="0">
                  <a:moveTo>
                    <a:pt x="20169" y="2292"/>
                  </a:moveTo>
                  <a:cubicBezTo>
                    <a:pt x="5500" y="-9519"/>
                    <a:pt x="12644" y="24295"/>
                    <a:pt x="548" y="21342"/>
                  </a:cubicBezTo>
                  <a:cubicBezTo>
                    <a:pt x="-2501" y="30867"/>
                    <a:pt x="-1929" y="47631"/>
                    <a:pt x="7596" y="53537"/>
                  </a:cubicBezTo>
                  <a:cubicBezTo>
                    <a:pt x="14073" y="51213"/>
                    <a:pt x="17501" y="44069"/>
                    <a:pt x="15120" y="37582"/>
                  </a:cubicBezTo>
                  <a:cubicBezTo>
                    <a:pt x="14740" y="36478"/>
                    <a:pt x="14168" y="35439"/>
                    <a:pt x="13502" y="34487"/>
                  </a:cubicBezTo>
                  <a:cubicBezTo>
                    <a:pt x="2738" y="24105"/>
                    <a:pt x="16931" y="19723"/>
                    <a:pt x="14835" y="10103"/>
                  </a:cubicBezTo>
                  <a:cubicBezTo>
                    <a:pt x="20836" y="15532"/>
                    <a:pt x="11691" y="27819"/>
                    <a:pt x="25408" y="24009"/>
                  </a:cubicBezTo>
                  <a:lnTo>
                    <a:pt x="25408" y="24009"/>
                  </a:lnTo>
                  <a:cubicBezTo>
                    <a:pt x="25408" y="19247"/>
                    <a:pt x="27313" y="15627"/>
                    <a:pt x="33313" y="18009"/>
                  </a:cubicBezTo>
                  <a:cubicBezTo>
                    <a:pt x="33790" y="13941"/>
                    <a:pt x="33218" y="9808"/>
                    <a:pt x="31409" y="6102"/>
                  </a:cubicBezTo>
                  <a:cubicBezTo>
                    <a:pt x="26265" y="8960"/>
                    <a:pt x="23122" y="4864"/>
                    <a:pt x="20169" y="22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6917226" y="4682242"/>
              <a:ext cx="38110" cy="45681"/>
            </a:xfrm>
            <a:custGeom>
              <a:avLst/>
              <a:gdLst/>
              <a:ahLst/>
              <a:cxnLst/>
              <a:rect l="l" t="t" r="r" b="b"/>
              <a:pathLst>
                <a:path w="38110" h="45681" extrusionOk="0">
                  <a:moveTo>
                    <a:pt x="18353" y="30697"/>
                  </a:moveTo>
                  <a:cubicBezTo>
                    <a:pt x="26735" y="30697"/>
                    <a:pt x="24259" y="45365"/>
                    <a:pt x="33498" y="45460"/>
                  </a:cubicBezTo>
                  <a:cubicBezTo>
                    <a:pt x="40546" y="42508"/>
                    <a:pt x="35688" y="33173"/>
                    <a:pt x="30355" y="30982"/>
                  </a:cubicBezTo>
                  <a:cubicBezTo>
                    <a:pt x="26354" y="28896"/>
                    <a:pt x="24163" y="24467"/>
                    <a:pt x="24925" y="20029"/>
                  </a:cubicBezTo>
                  <a:cubicBezTo>
                    <a:pt x="28164" y="10504"/>
                    <a:pt x="17306" y="7932"/>
                    <a:pt x="16163" y="979"/>
                  </a:cubicBezTo>
                  <a:cubicBezTo>
                    <a:pt x="5304" y="-4831"/>
                    <a:pt x="8256" y="12123"/>
                    <a:pt x="14543" y="16409"/>
                  </a:cubicBezTo>
                  <a:cubicBezTo>
                    <a:pt x="16543" y="18219"/>
                    <a:pt x="18829" y="20314"/>
                    <a:pt x="15972" y="22981"/>
                  </a:cubicBezTo>
                  <a:cubicBezTo>
                    <a:pt x="9685" y="26506"/>
                    <a:pt x="5780" y="15647"/>
                    <a:pt x="1017" y="12409"/>
                  </a:cubicBezTo>
                  <a:cubicBezTo>
                    <a:pt x="-7270" y="26410"/>
                    <a:pt x="11209" y="29458"/>
                    <a:pt x="15209" y="39555"/>
                  </a:cubicBezTo>
                  <a:cubicBezTo>
                    <a:pt x="15591" y="36126"/>
                    <a:pt x="14162" y="31840"/>
                    <a:pt x="18353" y="306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6577774" y="3931062"/>
              <a:ext cx="31544" cy="50958"/>
            </a:xfrm>
            <a:custGeom>
              <a:avLst/>
              <a:gdLst/>
              <a:ahLst/>
              <a:cxnLst/>
              <a:rect l="l" t="t" r="r" b="b"/>
              <a:pathLst>
                <a:path w="31544" h="50958" extrusionOk="0">
                  <a:moveTo>
                    <a:pt x="9953" y="50738"/>
                  </a:moveTo>
                  <a:cubicBezTo>
                    <a:pt x="15381" y="45023"/>
                    <a:pt x="11572" y="32545"/>
                    <a:pt x="18144" y="29878"/>
                  </a:cubicBezTo>
                  <a:cubicBezTo>
                    <a:pt x="26907" y="31593"/>
                    <a:pt x="24050" y="21210"/>
                    <a:pt x="29764" y="20353"/>
                  </a:cubicBezTo>
                  <a:cubicBezTo>
                    <a:pt x="31384" y="20353"/>
                    <a:pt x="29764" y="16829"/>
                    <a:pt x="28621" y="16734"/>
                  </a:cubicBezTo>
                  <a:cubicBezTo>
                    <a:pt x="16524" y="15591"/>
                    <a:pt x="21193" y="9495"/>
                    <a:pt x="24622" y="3780"/>
                  </a:cubicBezTo>
                  <a:lnTo>
                    <a:pt x="24622" y="-221"/>
                  </a:lnTo>
                  <a:cubicBezTo>
                    <a:pt x="18906" y="-221"/>
                    <a:pt x="17192" y="13305"/>
                    <a:pt x="12429" y="5494"/>
                  </a:cubicBezTo>
                  <a:lnTo>
                    <a:pt x="12429" y="5494"/>
                  </a:lnTo>
                  <a:cubicBezTo>
                    <a:pt x="7953" y="16257"/>
                    <a:pt x="2904" y="26925"/>
                    <a:pt x="-1097" y="37689"/>
                  </a:cubicBezTo>
                  <a:lnTo>
                    <a:pt x="-1097" y="37689"/>
                  </a:lnTo>
                  <a:cubicBezTo>
                    <a:pt x="4143" y="40470"/>
                    <a:pt x="8048" y="45137"/>
                    <a:pt x="9953" y="50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6492095" y="4520903"/>
              <a:ext cx="35672" cy="46932"/>
            </a:xfrm>
            <a:custGeom>
              <a:avLst/>
              <a:gdLst/>
              <a:ahLst/>
              <a:cxnLst/>
              <a:rect l="l" t="t" r="r" b="b"/>
              <a:pathLst>
                <a:path w="35672" h="46932" extrusionOk="0">
                  <a:moveTo>
                    <a:pt x="16955" y="44018"/>
                  </a:moveTo>
                  <a:cubicBezTo>
                    <a:pt x="17527" y="48685"/>
                    <a:pt x="23528" y="46685"/>
                    <a:pt x="21813" y="42589"/>
                  </a:cubicBezTo>
                  <a:cubicBezTo>
                    <a:pt x="17527" y="30969"/>
                    <a:pt x="26957" y="30588"/>
                    <a:pt x="34576" y="29445"/>
                  </a:cubicBezTo>
                  <a:cubicBezTo>
                    <a:pt x="26099" y="24254"/>
                    <a:pt x="18193" y="18253"/>
                    <a:pt x="10859" y="11538"/>
                  </a:cubicBezTo>
                  <a:cubicBezTo>
                    <a:pt x="10859" y="9538"/>
                    <a:pt x="10859" y="7632"/>
                    <a:pt x="10859" y="5728"/>
                  </a:cubicBezTo>
                  <a:lnTo>
                    <a:pt x="10859" y="5728"/>
                  </a:lnTo>
                  <a:cubicBezTo>
                    <a:pt x="6382" y="5728"/>
                    <a:pt x="5621" y="-1607"/>
                    <a:pt x="1334" y="13"/>
                  </a:cubicBezTo>
                  <a:cubicBezTo>
                    <a:pt x="-2952" y="1632"/>
                    <a:pt x="-666" y="5918"/>
                    <a:pt x="1334" y="8775"/>
                  </a:cubicBezTo>
                  <a:cubicBezTo>
                    <a:pt x="3334" y="11633"/>
                    <a:pt x="3811" y="15538"/>
                    <a:pt x="-857" y="17443"/>
                  </a:cubicBezTo>
                  <a:cubicBezTo>
                    <a:pt x="2382" y="24778"/>
                    <a:pt x="5526" y="32207"/>
                    <a:pt x="8668" y="39541"/>
                  </a:cubicBezTo>
                  <a:cubicBezTo>
                    <a:pt x="13717" y="36589"/>
                    <a:pt x="15812" y="39827"/>
                    <a:pt x="16955" y="440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6601793" y="3584162"/>
              <a:ext cx="29415" cy="63626"/>
            </a:xfrm>
            <a:custGeom>
              <a:avLst/>
              <a:gdLst/>
              <a:ahLst/>
              <a:cxnLst/>
              <a:rect l="l" t="t" r="r" b="b"/>
              <a:pathLst>
                <a:path w="29415" h="63626" extrusionOk="0">
                  <a:moveTo>
                    <a:pt x="7460" y="33878"/>
                  </a:moveTo>
                  <a:cubicBezTo>
                    <a:pt x="4411" y="39212"/>
                    <a:pt x="1841" y="34926"/>
                    <a:pt x="-827" y="33117"/>
                  </a:cubicBezTo>
                  <a:cubicBezTo>
                    <a:pt x="-2160" y="38165"/>
                    <a:pt x="1841" y="41403"/>
                    <a:pt x="2602" y="45499"/>
                  </a:cubicBezTo>
                  <a:cubicBezTo>
                    <a:pt x="11461" y="51004"/>
                    <a:pt x="20033" y="56986"/>
                    <a:pt x="28319" y="63406"/>
                  </a:cubicBezTo>
                  <a:cubicBezTo>
                    <a:pt x="23367" y="41717"/>
                    <a:pt x="16699" y="20448"/>
                    <a:pt x="8508" y="-221"/>
                  </a:cubicBezTo>
                  <a:cubicBezTo>
                    <a:pt x="7174" y="5113"/>
                    <a:pt x="5840" y="10447"/>
                    <a:pt x="4602" y="15781"/>
                  </a:cubicBezTo>
                  <a:cubicBezTo>
                    <a:pt x="11461" y="19401"/>
                    <a:pt x="12413" y="25116"/>
                    <a:pt x="7460" y="338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6131814" y="3046572"/>
              <a:ext cx="21132" cy="56196"/>
            </a:xfrm>
            <a:custGeom>
              <a:avLst/>
              <a:gdLst/>
              <a:ahLst/>
              <a:cxnLst/>
              <a:rect l="l" t="t" r="r" b="b"/>
              <a:pathLst>
                <a:path w="21132" h="56196" extrusionOk="0">
                  <a:moveTo>
                    <a:pt x="13096" y="34354"/>
                  </a:moveTo>
                  <a:cubicBezTo>
                    <a:pt x="14429" y="27210"/>
                    <a:pt x="24334" y="30639"/>
                    <a:pt x="17858" y="18352"/>
                  </a:cubicBezTo>
                  <a:cubicBezTo>
                    <a:pt x="15477" y="11875"/>
                    <a:pt x="9285" y="8255"/>
                    <a:pt x="6618" y="2159"/>
                  </a:cubicBezTo>
                  <a:cubicBezTo>
                    <a:pt x="6238" y="473"/>
                    <a:pt x="4523" y="-546"/>
                    <a:pt x="2809" y="-127"/>
                  </a:cubicBezTo>
                  <a:cubicBezTo>
                    <a:pt x="2428" y="-32"/>
                    <a:pt x="2046" y="130"/>
                    <a:pt x="1760" y="350"/>
                  </a:cubicBezTo>
                  <a:cubicBezTo>
                    <a:pt x="-2812" y="3493"/>
                    <a:pt x="6523" y="9017"/>
                    <a:pt x="3857" y="11684"/>
                  </a:cubicBezTo>
                  <a:cubicBezTo>
                    <a:pt x="-2907" y="16066"/>
                    <a:pt x="713" y="22924"/>
                    <a:pt x="-1097" y="28448"/>
                  </a:cubicBezTo>
                  <a:lnTo>
                    <a:pt x="11190" y="55975"/>
                  </a:lnTo>
                  <a:cubicBezTo>
                    <a:pt x="11571" y="48832"/>
                    <a:pt x="20335" y="42450"/>
                    <a:pt x="13096" y="343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6169836" y="3174492"/>
              <a:ext cx="33985" cy="49625"/>
            </a:xfrm>
            <a:custGeom>
              <a:avLst/>
              <a:gdLst/>
              <a:ahLst/>
              <a:cxnLst/>
              <a:rect l="l" t="t" r="r" b="b"/>
              <a:pathLst>
                <a:path w="33985" h="49625" extrusionOk="0">
                  <a:moveTo>
                    <a:pt x="20888" y="5780"/>
                  </a:moveTo>
                  <a:cubicBezTo>
                    <a:pt x="10030" y="14638"/>
                    <a:pt x="-2734" y="23115"/>
                    <a:pt x="-924" y="39403"/>
                  </a:cubicBezTo>
                  <a:cubicBezTo>
                    <a:pt x="5743" y="39879"/>
                    <a:pt x="15078" y="36831"/>
                    <a:pt x="12696" y="49404"/>
                  </a:cubicBezTo>
                  <a:lnTo>
                    <a:pt x="12696" y="49404"/>
                  </a:lnTo>
                  <a:cubicBezTo>
                    <a:pt x="22221" y="47880"/>
                    <a:pt x="17554" y="36165"/>
                    <a:pt x="18697" y="29497"/>
                  </a:cubicBezTo>
                  <a:cubicBezTo>
                    <a:pt x="34604" y="28830"/>
                    <a:pt x="18697" y="7304"/>
                    <a:pt x="32889" y="7399"/>
                  </a:cubicBezTo>
                  <a:cubicBezTo>
                    <a:pt x="32128" y="4827"/>
                    <a:pt x="31271" y="2351"/>
                    <a:pt x="30508" y="-221"/>
                  </a:cubicBezTo>
                  <a:lnTo>
                    <a:pt x="30508" y="-221"/>
                  </a:lnTo>
                  <a:lnTo>
                    <a:pt x="20983" y="5685"/>
                  </a:lnTo>
                  <a:close/>
                  <a:moveTo>
                    <a:pt x="20888" y="26068"/>
                  </a:moveTo>
                  <a:cubicBezTo>
                    <a:pt x="20412" y="27240"/>
                    <a:pt x="19840" y="28383"/>
                    <a:pt x="19269" y="29497"/>
                  </a:cubicBezTo>
                  <a:lnTo>
                    <a:pt x="19269" y="29497"/>
                  </a:lnTo>
                  <a:cubicBezTo>
                    <a:pt x="6886" y="20448"/>
                    <a:pt x="26793" y="9590"/>
                    <a:pt x="20507" y="262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5878068" y="2724721"/>
              <a:ext cx="37243" cy="43719"/>
            </a:xfrm>
            <a:custGeom>
              <a:avLst/>
              <a:gdLst/>
              <a:ahLst/>
              <a:cxnLst/>
              <a:rect l="l" t="t" r="r" b="b"/>
              <a:pathLst>
                <a:path w="37243" h="43719" extrusionOk="0">
                  <a:moveTo>
                    <a:pt x="36146" y="28354"/>
                  </a:moveTo>
                  <a:lnTo>
                    <a:pt x="36146" y="28354"/>
                  </a:lnTo>
                  <a:cubicBezTo>
                    <a:pt x="29383" y="17410"/>
                    <a:pt x="20811" y="7732"/>
                    <a:pt x="10714" y="-221"/>
                  </a:cubicBezTo>
                  <a:cubicBezTo>
                    <a:pt x="10714" y="2827"/>
                    <a:pt x="11667" y="6351"/>
                    <a:pt x="9095" y="9304"/>
                  </a:cubicBezTo>
                  <a:cubicBezTo>
                    <a:pt x="4904" y="9304"/>
                    <a:pt x="4999" y="1303"/>
                    <a:pt x="-1097" y="3589"/>
                  </a:cubicBezTo>
                  <a:cubicBezTo>
                    <a:pt x="2428" y="12524"/>
                    <a:pt x="4427" y="21991"/>
                    <a:pt x="4713" y="31593"/>
                  </a:cubicBezTo>
                  <a:cubicBezTo>
                    <a:pt x="10238" y="32450"/>
                    <a:pt x="9476" y="25497"/>
                    <a:pt x="13477" y="23973"/>
                  </a:cubicBezTo>
                  <a:cubicBezTo>
                    <a:pt x="19667" y="33498"/>
                    <a:pt x="7856" y="37117"/>
                    <a:pt x="14811" y="43499"/>
                  </a:cubicBezTo>
                  <a:cubicBezTo>
                    <a:pt x="20906" y="28830"/>
                    <a:pt x="23573" y="26925"/>
                    <a:pt x="36146" y="283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5130636" y="2271141"/>
              <a:ext cx="43524" cy="36194"/>
            </a:xfrm>
            <a:custGeom>
              <a:avLst/>
              <a:gdLst/>
              <a:ahLst/>
              <a:cxnLst/>
              <a:rect l="l" t="t" r="r" b="b"/>
              <a:pathLst>
                <a:path w="43524" h="36194" extrusionOk="0">
                  <a:moveTo>
                    <a:pt x="40533" y="25211"/>
                  </a:moveTo>
                  <a:cubicBezTo>
                    <a:pt x="37580" y="21534"/>
                    <a:pt x="36627" y="16686"/>
                    <a:pt x="37866" y="12161"/>
                  </a:cubicBezTo>
                  <a:lnTo>
                    <a:pt x="10434" y="-221"/>
                  </a:lnTo>
                  <a:cubicBezTo>
                    <a:pt x="8243" y="2256"/>
                    <a:pt x="6052" y="1589"/>
                    <a:pt x="3290" y="446"/>
                  </a:cubicBezTo>
                  <a:cubicBezTo>
                    <a:pt x="527" y="-697"/>
                    <a:pt x="-2234" y="1779"/>
                    <a:pt x="-616" y="3589"/>
                  </a:cubicBezTo>
                  <a:cubicBezTo>
                    <a:pt x="3385" y="7875"/>
                    <a:pt x="1670" y="14448"/>
                    <a:pt x="6052" y="18162"/>
                  </a:cubicBezTo>
                  <a:cubicBezTo>
                    <a:pt x="10529" y="12543"/>
                    <a:pt x="25102" y="2827"/>
                    <a:pt x="24340" y="15971"/>
                  </a:cubicBezTo>
                  <a:cubicBezTo>
                    <a:pt x="12720" y="23115"/>
                    <a:pt x="25293" y="26163"/>
                    <a:pt x="27959" y="31974"/>
                  </a:cubicBezTo>
                  <a:lnTo>
                    <a:pt x="27959" y="31974"/>
                  </a:lnTo>
                  <a:lnTo>
                    <a:pt x="39866" y="35974"/>
                  </a:lnTo>
                  <a:cubicBezTo>
                    <a:pt x="43010" y="33193"/>
                    <a:pt x="43294" y="28373"/>
                    <a:pt x="40533" y="25220"/>
                  </a:cubicBezTo>
                  <a:cubicBezTo>
                    <a:pt x="40533" y="25220"/>
                    <a:pt x="40533" y="25211"/>
                    <a:pt x="40533" y="25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6963250" y="4705730"/>
              <a:ext cx="32005" cy="50101"/>
            </a:xfrm>
            <a:custGeom>
              <a:avLst/>
              <a:gdLst/>
              <a:ahLst/>
              <a:cxnLst/>
              <a:rect l="l" t="t" r="r" b="b"/>
              <a:pathLst>
                <a:path w="32005" h="50101" extrusionOk="0">
                  <a:moveTo>
                    <a:pt x="-1097" y="5780"/>
                  </a:moveTo>
                  <a:cubicBezTo>
                    <a:pt x="428" y="23439"/>
                    <a:pt x="9667" y="39546"/>
                    <a:pt x="24050" y="49881"/>
                  </a:cubicBezTo>
                  <a:cubicBezTo>
                    <a:pt x="28622" y="42546"/>
                    <a:pt x="15763" y="25497"/>
                    <a:pt x="30908" y="31497"/>
                  </a:cubicBezTo>
                  <a:lnTo>
                    <a:pt x="1000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6582437" y="4636762"/>
              <a:ext cx="29055" cy="32216"/>
            </a:xfrm>
            <a:custGeom>
              <a:avLst/>
              <a:gdLst/>
              <a:ahLst/>
              <a:cxnLst/>
              <a:rect l="l" t="t" r="r" b="b"/>
              <a:pathLst>
                <a:path w="29055" h="32216" extrusionOk="0">
                  <a:moveTo>
                    <a:pt x="26530" y="23980"/>
                  </a:moveTo>
                  <a:cubicBezTo>
                    <a:pt x="15291" y="14455"/>
                    <a:pt x="23767" y="16551"/>
                    <a:pt x="27959" y="4930"/>
                  </a:cubicBezTo>
                  <a:lnTo>
                    <a:pt x="27959" y="4930"/>
                  </a:lnTo>
                  <a:cubicBezTo>
                    <a:pt x="22910" y="-1833"/>
                    <a:pt x="14624" y="-2690"/>
                    <a:pt x="13767" y="6930"/>
                  </a:cubicBezTo>
                  <a:cubicBezTo>
                    <a:pt x="9386" y="5692"/>
                    <a:pt x="7957" y="-1166"/>
                    <a:pt x="3194" y="2549"/>
                  </a:cubicBezTo>
                  <a:cubicBezTo>
                    <a:pt x="-997" y="5063"/>
                    <a:pt x="-2331" y="10512"/>
                    <a:pt x="146" y="14703"/>
                  </a:cubicBezTo>
                  <a:cubicBezTo>
                    <a:pt x="146" y="14750"/>
                    <a:pt x="241" y="14788"/>
                    <a:pt x="241" y="14836"/>
                  </a:cubicBezTo>
                  <a:cubicBezTo>
                    <a:pt x="1765" y="17465"/>
                    <a:pt x="1765" y="20685"/>
                    <a:pt x="241" y="23314"/>
                  </a:cubicBezTo>
                  <a:cubicBezTo>
                    <a:pt x="6051" y="25218"/>
                    <a:pt x="9766" y="39220"/>
                    <a:pt x="18148" y="27123"/>
                  </a:cubicBezTo>
                  <a:cubicBezTo>
                    <a:pt x="19196" y="21313"/>
                    <a:pt x="24530" y="27695"/>
                    <a:pt x="26530" y="23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7041021" y="4789169"/>
              <a:ext cx="29385" cy="61817"/>
            </a:xfrm>
            <a:custGeom>
              <a:avLst/>
              <a:gdLst/>
              <a:ahLst/>
              <a:cxnLst/>
              <a:rect l="l" t="t" r="r" b="b"/>
              <a:pathLst>
                <a:path w="29385" h="61817" extrusionOk="0">
                  <a:moveTo>
                    <a:pt x="18763" y="41118"/>
                  </a:moveTo>
                  <a:cubicBezTo>
                    <a:pt x="23336" y="36993"/>
                    <a:pt x="26670" y="31640"/>
                    <a:pt x="28288" y="25687"/>
                  </a:cubicBezTo>
                  <a:cubicBezTo>
                    <a:pt x="17716" y="19401"/>
                    <a:pt x="12669" y="8161"/>
                    <a:pt x="4476" y="-221"/>
                  </a:cubicBezTo>
                  <a:lnTo>
                    <a:pt x="4476" y="-221"/>
                  </a:lnTo>
                  <a:cubicBezTo>
                    <a:pt x="-762" y="14353"/>
                    <a:pt x="18763" y="23306"/>
                    <a:pt x="16382" y="34926"/>
                  </a:cubicBezTo>
                  <a:cubicBezTo>
                    <a:pt x="12382" y="38737"/>
                    <a:pt x="10192" y="33783"/>
                    <a:pt x="7715" y="31593"/>
                  </a:cubicBezTo>
                  <a:cubicBezTo>
                    <a:pt x="2285" y="21210"/>
                    <a:pt x="-5715" y="31593"/>
                    <a:pt x="2285" y="37498"/>
                  </a:cubicBezTo>
                  <a:cubicBezTo>
                    <a:pt x="10287" y="43404"/>
                    <a:pt x="2857" y="56548"/>
                    <a:pt x="14192" y="61596"/>
                  </a:cubicBezTo>
                  <a:cubicBezTo>
                    <a:pt x="15430" y="54643"/>
                    <a:pt x="12001" y="46261"/>
                    <a:pt x="18763" y="41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6022847" y="2872454"/>
              <a:ext cx="31528" cy="39451"/>
            </a:xfrm>
            <a:custGeom>
              <a:avLst/>
              <a:gdLst/>
              <a:ahLst/>
              <a:cxnLst/>
              <a:rect l="l" t="t" r="r" b="b"/>
              <a:pathLst>
                <a:path w="31528" h="39451" extrusionOk="0">
                  <a:moveTo>
                    <a:pt x="26717" y="37688"/>
                  </a:moveTo>
                  <a:cubicBezTo>
                    <a:pt x="24717" y="34164"/>
                    <a:pt x="19096" y="34641"/>
                    <a:pt x="19382" y="29878"/>
                  </a:cubicBezTo>
                  <a:cubicBezTo>
                    <a:pt x="19668" y="25116"/>
                    <a:pt x="27193" y="27402"/>
                    <a:pt x="30432" y="23592"/>
                  </a:cubicBezTo>
                  <a:cubicBezTo>
                    <a:pt x="24431" y="15105"/>
                    <a:pt x="17668" y="7132"/>
                    <a:pt x="10334" y="-221"/>
                  </a:cubicBezTo>
                  <a:cubicBezTo>
                    <a:pt x="-1763" y="8637"/>
                    <a:pt x="17953" y="28354"/>
                    <a:pt x="-1097" y="31211"/>
                  </a:cubicBezTo>
                  <a:cubicBezTo>
                    <a:pt x="4047" y="40355"/>
                    <a:pt x="17668" y="40355"/>
                    <a:pt x="26717" y="376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6542246" y="3480625"/>
              <a:ext cx="23907" cy="53435"/>
            </a:xfrm>
            <a:custGeom>
              <a:avLst/>
              <a:gdLst/>
              <a:ahLst/>
              <a:cxnLst/>
              <a:rect l="l" t="t" r="r" b="b"/>
              <a:pathLst>
                <a:path w="23907" h="53435" extrusionOk="0">
                  <a:moveTo>
                    <a:pt x="22811" y="51405"/>
                  </a:moveTo>
                  <a:cubicBezTo>
                    <a:pt x="16906" y="41308"/>
                    <a:pt x="26431" y="28735"/>
                    <a:pt x="19668" y="20544"/>
                  </a:cubicBezTo>
                  <a:cubicBezTo>
                    <a:pt x="15858" y="15781"/>
                    <a:pt x="15477" y="11590"/>
                    <a:pt x="22811" y="9780"/>
                  </a:cubicBezTo>
                  <a:lnTo>
                    <a:pt x="22811" y="7780"/>
                  </a:lnTo>
                  <a:lnTo>
                    <a:pt x="14906" y="1780"/>
                  </a:lnTo>
                  <a:cubicBezTo>
                    <a:pt x="11571" y="3875"/>
                    <a:pt x="9381" y="1208"/>
                    <a:pt x="6904" y="-221"/>
                  </a:cubicBezTo>
                  <a:cubicBezTo>
                    <a:pt x="6904" y="1208"/>
                    <a:pt x="6904" y="2541"/>
                    <a:pt x="6904" y="3875"/>
                  </a:cubicBezTo>
                  <a:lnTo>
                    <a:pt x="6904" y="3875"/>
                  </a:lnTo>
                  <a:cubicBezTo>
                    <a:pt x="17192" y="14733"/>
                    <a:pt x="9190" y="14924"/>
                    <a:pt x="-1097" y="13400"/>
                  </a:cubicBezTo>
                  <a:lnTo>
                    <a:pt x="16906" y="53214"/>
                  </a:lnTo>
                  <a:lnTo>
                    <a:pt x="22811" y="514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6184553" y="3238214"/>
              <a:ext cx="39099" cy="43243"/>
            </a:xfrm>
            <a:custGeom>
              <a:avLst/>
              <a:gdLst/>
              <a:ahLst/>
              <a:cxnLst/>
              <a:rect l="l" t="t" r="r" b="b"/>
              <a:pathLst>
                <a:path w="39099" h="43243" extrusionOk="0">
                  <a:moveTo>
                    <a:pt x="24174" y="13685"/>
                  </a:moveTo>
                  <a:cubicBezTo>
                    <a:pt x="17697" y="20734"/>
                    <a:pt x="13410" y="3303"/>
                    <a:pt x="9695" y="-221"/>
                  </a:cubicBezTo>
                  <a:cubicBezTo>
                    <a:pt x="4171" y="351"/>
                    <a:pt x="8552" y="8542"/>
                    <a:pt x="2171" y="7590"/>
                  </a:cubicBezTo>
                  <a:cubicBezTo>
                    <a:pt x="1695" y="6732"/>
                    <a:pt x="1313" y="5846"/>
                    <a:pt x="1028" y="4923"/>
                  </a:cubicBezTo>
                  <a:cubicBezTo>
                    <a:pt x="-4306" y="11114"/>
                    <a:pt x="1028" y="43023"/>
                    <a:pt x="10077" y="43023"/>
                  </a:cubicBezTo>
                  <a:cubicBezTo>
                    <a:pt x="17602" y="38451"/>
                    <a:pt x="13696" y="13114"/>
                    <a:pt x="26746" y="23210"/>
                  </a:cubicBezTo>
                  <a:cubicBezTo>
                    <a:pt x="29699" y="25782"/>
                    <a:pt x="32842" y="29878"/>
                    <a:pt x="37986" y="27116"/>
                  </a:cubicBezTo>
                  <a:cubicBezTo>
                    <a:pt x="38461" y="22734"/>
                    <a:pt x="28936" y="3018"/>
                    <a:pt x="24174" y="13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5373785" y="2512123"/>
              <a:ext cx="25486" cy="53721"/>
            </a:xfrm>
            <a:custGeom>
              <a:avLst/>
              <a:gdLst/>
              <a:ahLst/>
              <a:cxnLst/>
              <a:rect l="l" t="t" r="r" b="b"/>
              <a:pathLst>
                <a:path w="25486" h="53721" extrusionOk="0">
                  <a:moveTo>
                    <a:pt x="20554" y="30164"/>
                  </a:moveTo>
                  <a:cubicBezTo>
                    <a:pt x="21412" y="15305"/>
                    <a:pt x="5505" y="11114"/>
                    <a:pt x="-401" y="-221"/>
                  </a:cubicBezTo>
                  <a:cubicBezTo>
                    <a:pt x="-3734" y="12066"/>
                    <a:pt x="6362" y="25401"/>
                    <a:pt x="-401" y="36260"/>
                  </a:cubicBezTo>
                  <a:lnTo>
                    <a:pt x="-401" y="36260"/>
                  </a:lnTo>
                  <a:lnTo>
                    <a:pt x="7600" y="43594"/>
                  </a:lnTo>
                  <a:cubicBezTo>
                    <a:pt x="9790" y="20734"/>
                    <a:pt x="25221" y="38070"/>
                    <a:pt x="13696" y="49500"/>
                  </a:cubicBezTo>
                  <a:lnTo>
                    <a:pt x="19697" y="53500"/>
                  </a:lnTo>
                  <a:lnTo>
                    <a:pt x="19697" y="53500"/>
                  </a:lnTo>
                  <a:cubicBezTo>
                    <a:pt x="27413" y="45975"/>
                    <a:pt x="24078" y="38260"/>
                    <a:pt x="20554" y="30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4968621" y="1995392"/>
              <a:ext cx="25907" cy="77628"/>
            </a:xfrm>
            <a:custGeom>
              <a:avLst/>
              <a:gdLst/>
              <a:ahLst/>
              <a:cxnLst/>
              <a:rect l="l" t="t" r="r" b="b"/>
              <a:pathLst>
                <a:path w="25907" h="77628" extrusionOk="0">
                  <a:moveTo>
                    <a:pt x="12714" y="68073"/>
                  </a:moveTo>
                  <a:cubicBezTo>
                    <a:pt x="24334" y="63025"/>
                    <a:pt x="5475" y="58548"/>
                    <a:pt x="11476" y="51119"/>
                  </a:cubicBezTo>
                  <a:cubicBezTo>
                    <a:pt x="14714" y="47404"/>
                    <a:pt x="18334" y="42451"/>
                    <a:pt x="24811" y="45309"/>
                  </a:cubicBezTo>
                  <a:lnTo>
                    <a:pt x="22811" y="25497"/>
                  </a:lnTo>
                  <a:cubicBezTo>
                    <a:pt x="10810" y="67311"/>
                    <a:pt x="9571" y="12162"/>
                    <a:pt x="1189" y="-221"/>
                  </a:cubicBezTo>
                  <a:lnTo>
                    <a:pt x="-1097" y="-221"/>
                  </a:lnTo>
                  <a:cubicBezTo>
                    <a:pt x="617" y="25954"/>
                    <a:pt x="4523" y="51928"/>
                    <a:pt x="10810" y="77408"/>
                  </a:cubicBezTo>
                  <a:cubicBezTo>
                    <a:pt x="11571" y="74169"/>
                    <a:pt x="9381" y="70264"/>
                    <a:pt x="12714" y="680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5877115" y="3731852"/>
              <a:ext cx="44862" cy="35285"/>
            </a:xfrm>
            <a:custGeom>
              <a:avLst/>
              <a:gdLst/>
              <a:ahLst/>
              <a:cxnLst/>
              <a:rect l="l" t="t" r="r" b="b"/>
              <a:pathLst>
                <a:path w="44862" h="35285" extrusionOk="0">
                  <a:moveTo>
                    <a:pt x="26431" y="22682"/>
                  </a:moveTo>
                  <a:cubicBezTo>
                    <a:pt x="39480" y="39446"/>
                    <a:pt x="28621" y="9347"/>
                    <a:pt x="43100" y="11157"/>
                  </a:cubicBezTo>
                  <a:cubicBezTo>
                    <a:pt x="43289" y="11080"/>
                    <a:pt x="43575" y="11080"/>
                    <a:pt x="43766" y="11157"/>
                  </a:cubicBezTo>
                  <a:lnTo>
                    <a:pt x="43766" y="10299"/>
                  </a:lnTo>
                  <a:cubicBezTo>
                    <a:pt x="40814" y="1917"/>
                    <a:pt x="32432" y="2298"/>
                    <a:pt x="25954" y="-178"/>
                  </a:cubicBezTo>
                  <a:cubicBezTo>
                    <a:pt x="25477" y="-235"/>
                    <a:pt x="25097" y="-235"/>
                    <a:pt x="24620" y="-178"/>
                  </a:cubicBezTo>
                  <a:cubicBezTo>
                    <a:pt x="24811" y="984"/>
                    <a:pt x="24811" y="2184"/>
                    <a:pt x="24620" y="3346"/>
                  </a:cubicBezTo>
                  <a:cubicBezTo>
                    <a:pt x="16429" y="3346"/>
                    <a:pt x="10810" y="5823"/>
                    <a:pt x="9476" y="15538"/>
                  </a:cubicBezTo>
                  <a:cubicBezTo>
                    <a:pt x="9476" y="17824"/>
                    <a:pt x="1665" y="19253"/>
                    <a:pt x="-1097" y="23254"/>
                  </a:cubicBezTo>
                  <a:lnTo>
                    <a:pt x="-1097" y="23254"/>
                  </a:lnTo>
                  <a:cubicBezTo>
                    <a:pt x="10333" y="33540"/>
                    <a:pt x="8428" y="20682"/>
                    <a:pt x="15381" y="21920"/>
                  </a:cubicBezTo>
                  <a:cubicBezTo>
                    <a:pt x="19477" y="24682"/>
                    <a:pt x="12905" y="32969"/>
                    <a:pt x="20715" y="35064"/>
                  </a:cubicBezTo>
                  <a:lnTo>
                    <a:pt x="20715" y="20015"/>
                  </a:lnTo>
                  <a:cubicBezTo>
                    <a:pt x="23001" y="19186"/>
                    <a:pt x="25573" y="20377"/>
                    <a:pt x="26431" y="226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5811963" y="3656236"/>
              <a:ext cx="36979" cy="24915"/>
            </a:xfrm>
            <a:custGeom>
              <a:avLst/>
              <a:gdLst/>
              <a:ahLst/>
              <a:cxnLst/>
              <a:rect l="l" t="t" r="r" b="b"/>
              <a:pathLst>
                <a:path w="36979" h="24915" extrusionOk="0">
                  <a:moveTo>
                    <a:pt x="21097" y="18955"/>
                  </a:moveTo>
                  <a:cubicBezTo>
                    <a:pt x="32241" y="26194"/>
                    <a:pt x="33290" y="18955"/>
                    <a:pt x="34717" y="11144"/>
                  </a:cubicBezTo>
                  <a:cubicBezTo>
                    <a:pt x="36432" y="7430"/>
                    <a:pt x="36718" y="3620"/>
                    <a:pt x="32336" y="1619"/>
                  </a:cubicBezTo>
                  <a:cubicBezTo>
                    <a:pt x="20240" y="-6191"/>
                    <a:pt x="10429" y="14097"/>
                    <a:pt x="-1097" y="2857"/>
                  </a:cubicBezTo>
                  <a:cubicBezTo>
                    <a:pt x="46" y="10858"/>
                    <a:pt x="3286" y="18402"/>
                    <a:pt x="8428" y="24670"/>
                  </a:cubicBezTo>
                  <a:cubicBezTo>
                    <a:pt x="14144" y="25241"/>
                    <a:pt x="16430" y="15907"/>
                    <a:pt x="21097" y="189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6716458" y="4145184"/>
              <a:ext cx="38354" cy="47796"/>
            </a:xfrm>
            <a:custGeom>
              <a:avLst/>
              <a:gdLst/>
              <a:ahLst/>
              <a:cxnLst/>
              <a:rect l="l" t="t" r="r" b="b"/>
              <a:pathLst>
                <a:path w="38354" h="47796" extrusionOk="0">
                  <a:moveTo>
                    <a:pt x="10524" y="28926"/>
                  </a:moveTo>
                  <a:cubicBezTo>
                    <a:pt x="12239" y="26544"/>
                    <a:pt x="14809" y="23210"/>
                    <a:pt x="16620" y="28926"/>
                  </a:cubicBezTo>
                  <a:cubicBezTo>
                    <a:pt x="19192" y="36831"/>
                    <a:pt x="26145" y="41308"/>
                    <a:pt x="30812" y="47499"/>
                  </a:cubicBezTo>
                  <a:cubicBezTo>
                    <a:pt x="35956" y="48166"/>
                    <a:pt x="38432" y="44356"/>
                    <a:pt x="36717" y="39498"/>
                  </a:cubicBezTo>
                  <a:cubicBezTo>
                    <a:pt x="25097" y="35307"/>
                    <a:pt x="30335" y="21686"/>
                    <a:pt x="23002" y="14924"/>
                  </a:cubicBezTo>
                  <a:cubicBezTo>
                    <a:pt x="25192" y="9980"/>
                    <a:pt x="27097" y="4932"/>
                    <a:pt x="28717" y="-221"/>
                  </a:cubicBezTo>
                  <a:cubicBezTo>
                    <a:pt x="16620" y="8923"/>
                    <a:pt x="6523" y="20382"/>
                    <a:pt x="-1097" y="33498"/>
                  </a:cubicBezTo>
                  <a:cubicBezTo>
                    <a:pt x="4618" y="35879"/>
                    <a:pt x="7761" y="32831"/>
                    <a:pt x="10524" y="289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6490240" y="4134992"/>
              <a:ext cx="27923" cy="51625"/>
            </a:xfrm>
            <a:custGeom>
              <a:avLst/>
              <a:gdLst/>
              <a:ahLst/>
              <a:cxnLst/>
              <a:rect l="l" t="t" r="r" b="b"/>
              <a:pathLst>
                <a:path w="27923" h="51625" extrusionOk="0">
                  <a:moveTo>
                    <a:pt x="16906" y="33402"/>
                  </a:moveTo>
                  <a:cubicBezTo>
                    <a:pt x="34717" y="32735"/>
                    <a:pt x="24239" y="8637"/>
                    <a:pt x="18524" y="-221"/>
                  </a:cubicBezTo>
                  <a:cubicBezTo>
                    <a:pt x="18524" y="3208"/>
                    <a:pt x="19953" y="9304"/>
                    <a:pt x="16238" y="9304"/>
                  </a:cubicBezTo>
                  <a:cubicBezTo>
                    <a:pt x="1285" y="14829"/>
                    <a:pt x="5666" y="38355"/>
                    <a:pt x="-1097" y="51405"/>
                  </a:cubicBezTo>
                  <a:lnTo>
                    <a:pt x="8428" y="43404"/>
                  </a:lnTo>
                  <a:cubicBezTo>
                    <a:pt x="8142" y="37784"/>
                    <a:pt x="10619" y="33688"/>
                    <a:pt x="16906" y="334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6474747" y="4462557"/>
              <a:ext cx="22531" cy="64103"/>
            </a:xfrm>
            <a:custGeom>
              <a:avLst/>
              <a:gdLst/>
              <a:ahLst/>
              <a:cxnLst/>
              <a:rect l="l" t="t" r="r" b="b"/>
              <a:pathLst>
                <a:path w="22531" h="64103" extrusionOk="0">
                  <a:moveTo>
                    <a:pt x="19729" y="33593"/>
                  </a:moveTo>
                  <a:cubicBezTo>
                    <a:pt x="14776" y="30450"/>
                    <a:pt x="16301" y="40927"/>
                    <a:pt x="10967" y="38165"/>
                  </a:cubicBezTo>
                  <a:cubicBezTo>
                    <a:pt x="1442" y="28640"/>
                    <a:pt x="21826" y="24449"/>
                    <a:pt x="17157" y="15495"/>
                  </a:cubicBezTo>
                  <a:cubicBezTo>
                    <a:pt x="-2559" y="27497"/>
                    <a:pt x="5633" y="5970"/>
                    <a:pt x="-559" y="-221"/>
                  </a:cubicBezTo>
                  <a:cubicBezTo>
                    <a:pt x="-3416" y="21782"/>
                    <a:pt x="5728" y="43118"/>
                    <a:pt x="12301" y="63882"/>
                  </a:cubicBezTo>
                  <a:cubicBezTo>
                    <a:pt x="14110" y="54452"/>
                    <a:pt x="25730" y="42356"/>
                    <a:pt x="19729" y="33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5179789" y="2293429"/>
              <a:ext cx="46247" cy="30099"/>
            </a:xfrm>
            <a:custGeom>
              <a:avLst/>
              <a:gdLst/>
              <a:ahLst/>
              <a:cxnLst/>
              <a:rect l="l" t="t" r="r" b="b"/>
              <a:pathLst>
                <a:path w="46247" h="30099" extrusionOk="0">
                  <a:moveTo>
                    <a:pt x="37099" y="17019"/>
                  </a:moveTo>
                  <a:cubicBezTo>
                    <a:pt x="33384" y="15153"/>
                    <a:pt x="31861" y="10628"/>
                    <a:pt x="33765" y="6923"/>
                  </a:cubicBezTo>
                  <a:cubicBezTo>
                    <a:pt x="33956" y="6485"/>
                    <a:pt x="34242" y="6066"/>
                    <a:pt x="34527" y="5685"/>
                  </a:cubicBezTo>
                  <a:lnTo>
                    <a:pt x="34527" y="5685"/>
                  </a:lnTo>
                  <a:lnTo>
                    <a:pt x="14525" y="-221"/>
                  </a:lnTo>
                  <a:cubicBezTo>
                    <a:pt x="12620" y="8637"/>
                    <a:pt x="2809" y="10542"/>
                    <a:pt x="-1097" y="17591"/>
                  </a:cubicBezTo>
                  <a:lnTo>
                    <a:pt x="10810" y="21401"/>
                  </a:lnTo>
                  <a:cubicBezTo>
                    <a:pt x="12525" y="19105"/>
                    <a:pt x="13954" y="16534"/>
                    <a:pt x="14811" y="13781"/>
                  </a:cubicBezTo>
                  <a:cubicBezTo>
                    <a:pt x="20525" y="-221"/>
                    <a:pt x="32718" y="15495"/>
                    <a:pt x="20335" y="23973"/>
                  </a:cubicBezTo>
                  <a:lnTo>
                    <a:pt x="20335" y="23973"/>
                  </a:lnTo>
                  <a:cubicBezTo>
                    <a:pt x="27193" y="27068"/>
                    <a:pt x="34527" y="29059"/>
                    <a:pt x="42052" y="29878"/>
                  </a:cubicBezTo>
                  <a:cubicBezTo>
                    <a:pt x="46910" y="20543"/>
                    <a:pt x="46624" y="21496"/>
                    <a:pt x="37099" y="17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5807678" y="3341465"/>
              <a:ext cx="24098" cy="51816"/>
            </a:xfrm>
            <a:custGeom>
              <a:avLst/>
              <a:gdLst/>
              <a:ahLst/>
              <a:cxnLst/>
              <a:rect l="l" t="t" r="r" b="b"/>
              <a:pathLst>
                <a:path w="24098" h="51816" extrusionOk="0">
                  <a:moveTo>
                    <a:pt x="3284" y="33117"/>
                  </a:moveTo>
                  <a:cubicBezTo>
                    <a:pt x="2714" y="36641"/>
                    <a:pt x="1857" y="40070"/>
                    <a:pt x="1189" y="43594"/>
                  </a:cubicBezTo>
                  <a:cubicBezTo>
                    <a:pt x="4809" y="45118"/>
                    <a:pt x="5095" y="48357"/>
                    <a:pt x="5190" y="51595"/>
                  </a:cubicBezTo>
                  <a:cubicBezTo>
                    <a:pt x="14715" y="48547"/>
                    <a:pt x="6904" y="36355"/>
                    <a:pt x="10333" y="35307"/>
                  </a:cubicBezTo>
                  <a:cubicBezTo>
                    <a:pt x="16524" y="33498"/>
                    <a:pt x="21954" y="33402"/>
                    <a:pt x="23002" y="25782"/>
                  </a:cubicBezTo>
                  <a:cubicBezTo>
                    <a:pt x="16049" y="18801"/>
                    <a:pt x="11857" y="9580"/>
                    <a:pt x="11096" y="-221"/>
                  </a:cubicBezTo>
                  <a:cubicBezTo>
                    <a:pt x="3571" y="7856"/>
                    <a:pt x="-715" y="18381"/>
                    <a:pt x="-1097" y="29402"/>
                  </a:cubicBezTo>
                  <a:cubicBezTo>
                    <a:pt x="2428" y="28259"/>
                    <a:pt x="3857" y="29592"/>
                    <a:pt x="3284" y="331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5790406" y="3371417"/>
              <a:ext cx="20584" cy="61487"/>
            </a:xfrm>
            <a:custGeom>
              <a:avLst/>
              <a:gdLst/>
              <a:ahLst/>
              <a:cxnLst/>
              <a:rect l="l" t="t" r="r" b="b"/>
              <a:pathLst>
                <a:path w="20584" h="61487" extrusionOk="0">
                  <a:moveTo>
                    <a:pt x="8460" y="61267"/>
                  </a:moveTo>
                  <a:cubicBezTo>
                    <a:pt x="10746" y="53456"/>
                    <a:pt x="4650" y="44217"/>
                    <a:pt x="6079" y="36692"/>
                  </a:cubicBezTo>
                  <a:cubicBezTo>
                    <a:pt x="21603" y="34787"/>
                    <a:pt x="9792" y="20214"/>
                    <a:pt x="18460" y="13642"/>
                  </a:cubicBezTo>
                  <a:lnTo>
                    <a:pt x="18460" y="13642"/>
                  </a:lnTo>
                  <a:cubicBezTo>
                    <a:pt x="26938" y="-34745"/>
                    <a:pt x="-20687" y="58886"/>
                    <a:pt x="8460" y="612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6471723" y="3361372"/>
              <a:ext cx="31801" cy="49720"/>
            </a:xfrm>
            <a:custGeom>
              <a:avLst/>
              <a:gdLst/>
              <a:ahLst/>
              <a:cxnLst/>
              <a:rect l="l" t="t" r="r" b="b"/>
              <a:pathLst>
                <a:path w="31801" h="49720" extrusionOk="0">
                  <a:moveTo>
                    <a:pt x="15324" y="43499"/>
                  </a:moveTo>
                  <a:cubicBezTo>
                    <a:pt x="13514" y="40165"/>
                    <a:pt x="5799" y="39213"/>
                    <a:pt x="9513" y="34450"/>
                  </a:cubicBezTo>
                  <a:cubicBezTo>
                    <a:pt x="13228" y="29688"/>
                    <a:pt x="17229" y="36069"/>
                    <a:pt x="21134" y="37689"/>
                  </a:cubicBezTo>
                  <a:cubicBezTo>
                    <a:pt x="21705" y="39117"/>
                    <a:pt x="22373" y="40546"/>
                    <a:pt x="23039" y="41880"/>
                  </a:cubicBezTo>
                  <a:cubicBezTo>
                    <a:pt x="25516" y="42451"/>
                    <a:pt x="26849" y="45690"/>
                    <a:pt x="30278" y="44547"/>
                  </a:cubicBezTo>
                  <a:cubicBezTo>
                    <a:pt x="34755" y="22925"/>
                    <a:pt x="2274" y="32831"/>
                    <a:pt x="15229" y="13590"/>
                  </a:cubicBezTo>
                  <a:cubicBezTo>
                    <a:pt x="5704" y="15686"/>
                    <a:pt x="14276" y="4065"/>
                    <a:pt x="9324" y="-221"/>
                  </a:cubicBezTo>
                  <a:cubicBezTo>
                    <a:pt x="7799" y="7732"/>
                    <a:pt x="4561" y="15248"/>
                    <a:pt x="-201" y="21782"/>
                  </a:cubicBezTo>
                  <a:cubicBezTo>
                    <a:pt x="-4202" y="35117"/>
                    <a:pt x="6084" y="41594"/>
                    <a:pt x="13323" y="49500"/>
                  </a:cubicBezTo>
                  <a:lnTo>
                    <a:pt x="13323" y="49500"/>
                  </a:lnTo>
                  <a:cubicBezTo>
                    <a:pt x="15514" y="48461"/>
                    <a:pt x="16467" y="45852"/>
                    <a:pt x="15419" y="43661"/>
                  </a:cubicBezTo>
                  <a:cubicBezTo>
                    <a:pt x="15419" y="43604"/>
                    <a:pt x="15324" y="43556"/>
                    <a:pt x="15324" y="434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7202623" y="4994094"/>
              <a:ext cx="27391" cy="36339"/>
            </a:xfrm>
            <a:custGeom>
              <a:avLst/>
              <a:gdLst/>
              <a:ahLst/>
              <a:cxnLst/>
              <a:rect l="l" t="t" r="r" b="b"/>
              <a:pathLst>
                <a:path w="27391" h="36339" extrusionOk="0">
                  <a:moveTo>
                    <a:pt x="26136" y="15739"/>
                  </a:moveTo>
                  <a:lnTo>
                    <a:pt x="26136" y="15739"/>
                  </a:lnTo>
                  <a:cubicBezTo>
                    <a:pt x="21278" y="16501"/>
                    <a:pt x="23374" y="25264"/>
                    <a:pt x="18039" y="23931"/>
                  </a:cubicBezTo>
                  <a:cubicBezTo>
                    <a:pt x="12706" y="22597"/>
                    <a:pt x="16134" y="16120"/>
                    <a:pt x="15848" y="11930"/>
                  </a:cubicBezTo>
                  <a:cubicBezTo>
                    <a:pt x="15182" y="2404"/>
                    <a:pt x="8991" y="13929"/>
                    <a:pt x="6323" y="8691"/>
                  </a:cubicBezTo>
                  <a:cubicBezTo>
                    <a:pt x="8419" y="4881"/>
                    <a:pt x="11563" y="-834"/>
                    <a:pt x="2133" y="-167"/>
                  </a:cubicBezTo>
                  <a:cubicBezTo>
                    <a:pt x="-12822" y="37170"/>
                    <a:pt x="29184" y="50982"/>
                    <a:pt x="26136" y="157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6712362" y="4696205"/>
              <a:ext cx="42019" cy="25274"/>
            </a:xfrm>
            <a:custGeom>
              <a:avLst/>
              <a:gdLst/>
              <a:ahLst/>
              <a:cxnLst/>
              <a:rect l="l" t="t" r="r" b="b"/>
              <a:pathLst>
                <a:path w="42019" h="25274" extrusionOk="0">
                  <a:moveTo>
                    <a:pt x="7857" y="17686"/>
                  </a:moveTo>
                  <a:cubicBezTo>
                    <a:pt x="22907" y="34641"/>
                    <a:pt x="22716" y="17686"/>
                    <a:pt x="34717" y="12828"/>
                  </a:cubicBezTo>
                  <a:cubicBezTo>
                    <a:pt x="42529" y="15305"/>
                    <a:pt x="40623" y="9495"/>
                    <a:pt x="40909" y="5685"/>
                  </a:cubicBezTo>
                  <a:cubicBezTo>
                    <a:pt x="28241" y="4732"/>
                    <a:pt x="16144" y="-126"/>
                    <a:pt x="2809" y="-221"/>
                  </a:cubicBezTo>
                  <a:cubicBezTo>
                    <a:pt x="1475" y="3589"/>
                    <a:pt x="142" y="7400"/>
                    <a:pt x="-1097" y="11305"/>
                  </a:cubicBezTo>
                  <a:cubicBezTo>
                    <a:pt x="2047" y="13133"/>
                    <a:pt x="5095" y="15276"/>
                    <a:pt x="7857" y="17686"/>
                  </a:cubicBezTo>
                  <a:close/>
                  <a:moveTo>
                    <a:pt x="13000" y="7400"/>
                  </a:moveTo>
                  <a:cubicBezTo>
                    <a:pt x="20049" y="3875"/>
                    <a:pt x="19859" y="14162"/>
                    <a:pt x="18049" y="19782"/>
                  </a:cubicBezTo>
                  <a:cubicBezTo>
                    <a:pt x="13858" y="15210"/>
                    <a:pt x="10239" y="12352"/>
                    <a:pt x="13000" y="7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6292882" y="3226593"/>
              <a:ext cx="30098" cy="45529"/>
            </a:xfrm>
            <a:custGeom>
              <a:avLst/>
              <a:gdLst/>
              <a:ahLst/>
              <a:cxnLst/>
              <a:rect l="l" t="t" r="r" b="b"/>
              <a:pathLst>
                <a:path w="30098" h="45529" extrusionOk="0">
                  <a:moveTo>
                    <a:pt x="22905" y="39117"/>
                  </a:moveTo>
                  <a:cubicBezTo>
                    <a:pt x="17763" y="32926"/>
                    <a:pt x="21667" y="23877"/>
                    <a:pt x="15857" y="17686"/>
                  </a:cubicBezTo>
                  <a:cubicBezTo>
                    <a:pt x="13476" y="11685"/>
                    <a:pt x="25382" y="14924"/>
                    <a:pt x="29002" y="13400"/>
                  </a:cubicBezTo>
                  <a:lnTo>
                    <a:pt x="29002" y="13400"/>
                  </a:lnTo>
                  <a:cubicBezTo>
                    <a:pt x="19286" y="8256"/>
                    <a:pt x="9190" y="3713"/>
                    <a:pt x="-1097" y="-221"/>
                  </a:cubicBezTo>
                  <a:cubicBezTo>
                    <a:pt x="6618" y="7494"/>
                    <a:pt x="-2621" y="18829"/>
                    <a:pt x="5189" y="25306"/>
                  </a:cubicBezTo>
                  <a:cubicBezTo>
                    <a:pt x="8999" y="27754"/>
                    <a:pt x="10047" y="32821"/>
                    <a:pt x="7666" y="36631"/>
                  </a:cubicBezTo>
                  <a:cubicBezTo>
                    <a:pt x="7475" y="36936"/>
                    <a:pt x="7190" y="37222"/>
                    <a:pt x="6999" y="37498"/>
                  </a:cubicBezTo>
                  <a:lnTo>
                    <a:pt x="23191" y="45309"/>
                  </a:lnTo>
                  <a:cubicBezTo>
                    <a:pt x="23191" y="42927"/>
                    <a:pt x="23096" y="40832"/>
                    <a:pt x="22905" y="391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5344477" y="1955620"/>
              <a:ext cx="29908" cy="25579"/>
            </a:xfrm>
            <a:custGeom>
              <a:avLst/>
              <a:gdLst/>
              <a:ahLst/>
              <a:cxnLst/>
              <a:rect l="l" t="t" r="r" b="b"/>
              <a:pathLst>
                <a:path w="29908" h="25579" extrusionOk="0">
                  <a:moveTo>
                    <a:pt x="618" y="5737"/>
                  </a:moveTo>
                  <a:cubicBezTo>
                    <a:pt x="3189" y="10147"/>
                    <a:pt x="2428" y="15719"/>
                    <a:pt x="-1097" y="19358"/>
                  </a:cubicBezTo>
                  <a:lnTo>
                    <a:pt x="3000" y="25359"/>
                  </a:lnTo>
                  <a:lnTo>
                    <a:pt x="24906" y="25359"/>
                  </a:lnTo>
                  <a:cubicBezTo>
                    <a:pt x="24431" y="17234"/>
                    <a:pt x="25765" y="9109"/>
                    <a:pt x="28812" y="1546"/>
                  </a:cubicBezTo>
                  <a:cubicBezTo>
                    <a:pt x="24240" y="165"/>
                    <a:pt x="19478" y="-407"/>
                    <a:pt x="14715" y="-168"/>
                  </a:cubicBezTo>
                  <a:cubicBezTo>
                    <a:pt x="13382" y="8595"/>
                    <a:pt x="6428" y="4880"/>
                    <a:pt x="618" y="57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5805117" y="2508123"/>
              <a:ext cx="38375" cy="27550"/>
            </a:xfrm>
            <a:custGeom>
              <a:avLst/>
              <a:gdLst/>
              <a:ahLst/>
              <a:cxnLst/>
              <a:rect l="l" t="t" r="r" b="b"/>
              <a:pathLst>
                <a:path w="38375" h="27550" extrusionOk="0">
                  <a:moveTo>
                    <a:pt x="34707" y="6827"/>
                  </a:moveTo>
                  <a:cubicBezTo>
                    <a:pt x="34136" y="3494"/>
                    <a:pt x="32611" y="-221"/>
                    <a:pt x="29087" y="-221"/>
                  </a:cubicBezTo>
                  <a:cubicBezTo>
                    <a:pt x="23753" y="-221"/>
                    <a:pt x="28515" y="5399"/>
                    <a:pt x="25277" y="7875"/>
                  </a:cubicBezTo>
                  <a:cubicBezTo>
                    <a:pt x="19276" y="-2602"/>
                    <a:pt x="13561" y="5970"/>
                    <a:pt x="7465" y="7875"/>
                  </a:cubicBezTo>
                  <a:cubicBezTo>
                    <a:pt x="36" y="6637"/>
                    <a:pt x="-2632" y="11590"/>
                    <a:pt x="-250" y="17400"/>
                  </a:cubicBezTo>
                  <a:cubicBezTo>
                    <a:pt x="6418" y="20639"/>
                    <a:pt x="11846" y="17400"/>
                    <a:pt x="17562" y="12924"/>
                  </a:cubicBezTo>
                  <a:cubicBezTo>
                    <a:pt x="18324" y="18448"/>
                    <a:pt x="18990" y="22449"/>
                    <a:pt x="19562" y="27306"/>
                  </a:cubicBezTo>
                  <a:cubicBezTo>
                    <a:pt x="31087" y="27878"/>
                    <a:pt x="32421" y="17781"/>
                    <a:pt x="37279" y="11018"/>
                  </a:cubicBezTo>
                  <a:cubicBezTo>
                    <a:pt x="35850" y="10066"/>
                    <a:pt x="34897" y="8532"/>
                    <a:pt x="34707" y="68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5966785" y="2812256"/>
              <a:ext cx="28629" cy="26763"/>
            </a:xfrm>
            <a:custGeom>
              <a:avLst/>
              <a:gdLst/>
              <a:ahLst/>
              <a:cxnLst/>
              <a:rect l="l" t="t" r="r" b="b"/>
              <a:pathLst>
                <a:path w="28629" h="26763" extrusionOk="0">
                  <a:moveTo>
                    <a:pt x="-1042" y="8066"/>
                  </a:moveTo>
                  <a:cubicBezTo>
                    <a:pt x="-2185" y="26354"/>
                    <a:pt x="18771" y="34736"/>
                    <a:pt x="27533" y="15876"/>
                  </a:cubicBezTo>
                  <a:cubicBezTo>
                    <a:pt x="22961" y="9923"/>
                    <a:pt x="17723" y="4513"/>
                    <a:pt x="11912" y="-221"/>
                  </a:cubicBezTo>
                  <a:lnTo>
                    <a:pt x="11912" y="-221"/>
                  </a:lnTo>
                  <a:cubicBezTo>
                    <a:pt x="5531" y="160"/>
                    <a:pt x="-1804" y="1493"/>
                    <a:pt x="-1042" y="8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5786342" y="3564635"/>
              <a:ext cx="24151" cy="57150"/>
            </a:xfrm>
            <a:custGeom>
              <a:avLst/>
              <a:gdLst/>
              <a:ahLst/>
              <a:cxnLst/>
              <a:rect l="l" t="t" r="r" b="b"/>
              <a:pathLst>
                <a:path w="24151" h="57150" extrusionOk="0">
                  <a:moveTo>
                    <a:pt x="14906" y="43023"/>
                  </a:moveTo>
                  <a:cubicBezTo>
                    <a:pt x="13477" y="39803"/>
                    <a:pt x="14143" y="36069"/>
                    <a:pt x="16524" y="33498"/>
                  </a:cubicBezTo>
                  <a:lnTo>
                    <a:pt x="16524" y="33498"/>
                  </a:lnTo>
                  <a:lnTo>
                    <a:pt x="18524" y="27497"/>
                  </a:lnTo>
                  <a:cubicBezTo>
                    <a:pt x="33670" y="23592"/>
                    <a:pt x="5761" y="10352"/>
                    <a:pt x="8428" y="-221"/>
                  </a:cubicBezTo>
                  <a:cubicBezTo>
                    <a:pt x="1285" y="351"/>
                    <a:pt x="6428" y="11400"/>
                    <a:pt x="-1097" y="13400"/>
                  </a:cubicBezTo>
                  <a:cubicBezTo>
                    <a:pt x="-715" y="17486"/>
                    <a:pt x="1571" y="21163"/>
                    <a:pt x="4999" y="23401"/>
                  </a:cubicBezTo>
                  <a:cubicBezTo>
                    <a:pt x="8238" y="5780"/>
                    <a:pt x="18239" y="32926"/>
                    <a:pt x="4999" y="32926"/>
                  </a:cubicBezTo>
                  <a:cubicBezTo>
                    <a:pt x="5286" y="41222"/>
                    <a:pt x="7285" y="49376"/>
                    <a:pt x="10714" y="56929"/>
                  </a:cubicBezTo>
                  <a:cubicBezTo>
                    <a:pt x="15572" y="54824"/>
                    <a:pt x="17763" y="49214"/>
                    <a:pt x="15667" y="44394"/>
                  </a:cubicBezTo>
                  <a:cubicBezTo>
                    <a:pt x="15477" y="43918"/>
                    <a:pt x="15191" y="43461"/>
                    <a:pt x="14906" y="430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6793275" y="4121276"/>
              <a:ext cx="32435" cy="38269"/>
            </a:xfrm>
            <a:custGeom>
              <a:avLst/>
              <a:gdLst/>
              <a:ahLst/>
              <a:cxnLst/>
              <a:rect l="l" t="t" r="r" b="b"/>
              <a:pathLst>
                <a:path w="32435" h="38269" extrusionOk="0">
                  <a:moveTo>
                    <a:pt x="8192" y="14639"/>
                  </a:moveTo>
                  <a:cubicBezTo>
                    <a:pt x="-10858" y="17782"/>
                    <a:pt x="3335" y="50167"/>
                    <a:pt x="15717" y="33117"/>
                  </a:cubicBezTo>
                  <a:lnTo>
                    <a:pt x="11716" y="33117"/>
                  </a:lnTo>
                  <a:cubicBezTo>
                    <a:pt x="12574" y="28926"/>
                    <a:pt x="9621" y="21306"/>
                    <a:pt x="14384" y="19782"/>
                  </a:cubicBezTo>
                  <a:cubicBezTo>
                    <a:pt x="19146" y="18258"/>
                    <a:pt x="16385" y="28069"/>
                    <a:pt x="21813" y="29307"/>
                  </a:cubicBezTo>
                  <a:cubicBezTo>
                    <a:pt x="27910" y="22640"/>
                    <a:pt x="17146" y="9019"/>
                    <a:pt x="31338" y="11496"/>
                  </a:cubicBezTo>
                  <a:cubicBezTo>
                    <a:pt x="29623" y="828"/>
                    <a:pt x="20194" y="-887"/>
                    <a:pt x="11716" y="-30"/>
                  </a:cubicBezTo>
                  <a:lnTo>
                    <a:pt x="11716" y="-30"/>
                  </a:lnTo>
                  <a:cubicBezTo>
                    <a:pt x="15336" y="5971"/>
                    <a:pt x="19432" y="10257"/>
                    <a:pt x="8192" y="146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5458111" y="2594548"/>
              <a:ext cx="30651" cy="24540"/>
            </a:xfrm>
            <a:custGeom>
              <a:avLst/>
              <a:gdLst/>
              <a:ahLst/>
              <a:cxnLst/>
              <a:rect l="l" t="t" r="r" b="b"/>
              <a:pathLst>
                <a:path w="30651" h="24540" extrusionOk="0">
                  <a:moveTo>
                    <a:pt x="26431" y="8794"/>
                  </a:moveTo>
                  <a:cubicBezTo>
                    <a:pt x="11953" y="-4255"/>
                    <a:pt x="6332" y="-3874"/>
                    <a:pt x="-1097" y="14795"/>
                  </a:cubicBezTo>
                  <a:cubicBezTo>
                    <a:pt x="6237" y="19376"/>
                    <a:pt x="14238" y="22596"/>
                    <a:pt x="22716" y="24320"/>
                  </a:cubicBezTo>
                  <a:cubicBezTo>
                    <a:pt x="27192" y="20129"/>
                    <a:pt x="33384" y="15652"/>
                    <a:pt x="26431" y="87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6712839" y="4395597"/>
              <a:ext cx="25740" cy="39623"/>
            </a:xfrm>
            <a:custGeom>
              <a:avLst/>
              <a:gdLst/>
              <a:ahLst/>
              <a:cxnLst/>
              <a:rect l="l" t="t" r="r" b="b"/>
              <a:pathLst>
                <a:path w="25740" h="39623" extrusionOk="0">
                  <a:moveTo>
                    <a:pt x="13000" y="37403"/>
                  </a:moveTo>
                  <a:lnTo>
                    <a:pt x="18715" y="39403"/>
                  </a:lnTo>
                  <a:cubicBezTo>
                    <a:pt x="33098" y="4160"/>
                    <a:pt x="16620" y="27973"/>
                    <a:pt x="17953" y="-221"/>
                  </a:cubicBezTo>
                  <a:lnTo>
                    <a:pt x="-1097" y="13304"/>
                  </a:lnTo>
                  <a:cubicBezTo>
                    <a:pt x="142" y="16067"/>
                    <a:pt x="1475" y="18829"/>
                    <a:pt x="2714" y="21496"/>
                  </a:cubicBezTo>
                  <a:cubicBezTo>
                    <a:pt x="12334" y="22925"/>
                    <a:pt x="10047" y="31783"/>
                    <a:pt x="13000" y="374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6607207" y="4641627"/>
              <a:ext cx="43338" cy="57150"/>
            </a:xfrm>
            <a:custGeom>
              <a:avLst/>
              <a:gdLst/>
              <a:ahLst/>
              <a:cxnLst/>
              <a:rect l="l" t="t" r="r" b="b"/>
              <a:pathLst>
                <a:path w="43338" h="57150" extrusionOk="0">
                  <a:moveTo>
                    <a:pt x="-1097" y="8352"/>
                  </a:moveTo>
                  <a:cubicBezTo>
                    <a:pt x="1856" y="15305"/>
                    <a:pt x="11190" y="5780"/>
                    <a:pt x="14714" y="11876"/>
                  </a:cubicBezTo>
                  <a:cubicBezTo>
                    <a:pt x="30335" y="23878"/>
                    <a:pt x="26620" y="45690"/>
                    <a:pt x="42241" y="56929"/>
                  </a:cubicBezTo>
                  <a:cubicBezTo>
                    <a:pt x="38146" y="45499"/>
                    <a:pt x="38051" y="33593"/>
                    <a:pt x="34812" y="22353"/>
                  </a:cubicBezTo>
                  <a:lnTo>
                    <a:pt x="3189" y="-221"/>
                  </a:lnTo>
                  <a:lnTo>
                    <a:pt x="3189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5663109" y="2478690"/>
              <a:ext cx="21927" cy="39147"/>
            </a:xfrm>
            <a:custGeom>
              <a:avLst/>
              <a:gdLst/>
              <a:ahLst/>
              <a:cxnLst/>
              <a:rect l="l" t="t" r="r" b="b"/>
              <a:pathLst>
                <a:path w="21927" h="39147" extrusionOk="0">
                  <a:moveTo>
                    <a:pt x="20313" y="-221"/>
                  </a:moveTo>
                  <a:cubicBezTo>
                    <a:pt x="15171" y="3113"/>
                    <a:pt x="20313" y="12733"/>
                    <a:pt x="13456" y="13590"/>
                  </a:cubicBezTo>
                  <a:cubicBezTo>
                    <a:pt x="8884" y="12638"/>
                    <a:pt x="13456" y="351"/>
                    <a:pt x="5646" y="6827"/>
                  </a:cubicBezTo>
                  <a:cubicBezTo>
                    <a:pt x="-9119" y="13781"/>
                    <a:pt x="4312" y="29211"/>
                    <a:pt x="8788" y="38927"/>
                  </a:cubicBezTo>
                  <a:lnTo>
                    <a:pt x="8788" y="38927"/>
                  </a:lnTo>
                  <a:cubicBezTo>
                    <a:pt x="21838" y="28544"/>
                    <a:pt x="21457" y="14257"/>
                    <a:pt x="2031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6237446" y="3214306"/>
              <a:ext cx="35909" cy="35623"/>
            </a:xfrm>
            <a:custGeom>
              <a:avLst/>
              <a:gdLst/>
              <a:ahLst/>
              <a:cxnLst/>
              <a:rect l="l" t="t" r="r" b="b"/>
              <a:pathLst>
                <a:path w="35909" h="35623" extrusionOk="0">
                  <a:moveTo>
                    <a:pt x="28812" y="13590"/>
                  </a:moveTo>
                  <a:lnTo>
                    <a:pt x="34813" y="5494"/>
                  </a:lnTo>
                  <a:lnTo>
                    <a:pt x="34813" y="5494"/>
                  </a:lnTo>
                  <a:cubicBezTo>
                    <a:pt x="33384" y="1779"/>
                    <a:pt x="29764" y="1113"/>
                    <a:pt x="26621" y="-221"/>
                  </a:cubicBezTo>
                  <a:cubicBezTo>
                    <a:pt x="19382" y="9304"/>
                    <a:pt x="7571" y="13590"/>
                    <a:pt x="-1097" y="21496"/>
                  </a:cubicBezTo>
                  <a:cubicBezTo>
                    <a:pt x="8428" y="29021"/>
                    <a:pt x="20907" y="29116"/>
                    <a:pt x="30907" y="35403"/>
                  </a:cubicBezTo>
                  <a:cubicBezTo>
                    <a:pt x="31384" y="26830"/>
                    <a:pt x="11191" y="16638"/>
                    <a:pt x="28812" y="135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5450300" y="2143924"/>
              <a:ext cx="25575" cy="40586"/>
            </a:xfrm>
            <a:custGeom>
              <a:avLst/>
              <a:gdLst/>
              <a:ahLst/>
              <a:cxnLst/>
              <a:rect l="l" t="t" r="r" b="b"/>
              <a:pathLst>
                <a:path w="25575" h="40586" extrusionOk="0">
                  <a:moveTo>
                    <a:pt x="9857" y="6980"/>
                  </a:moveTo>
                  <a:cubicBezTo>
                    <a:pt x="8238" y="11267"/>
                    <a:pt x="5095" y="7838"/>
                    <a:pt x="2904" y="6123"/>
                  </a:cubicBezTo>
                  <a:cubicBezTo>
                    <a:pt x="714" y="11124"/>
                    <a:pt x="-715" y="16477"/>
                    <a:pt x="-1097" y="21935"/>
                  </a:cubicBezTo>
                  <a:cubicBezTo>
                    <a:pt x="3666" y="25269"/>
                    <a:pt x="9381" y="28126"/>
                    <a:pt x="10429" y="34508"/>
                  </a:cubicBezTo>
                  <a:cubicBezTo>
                    <a:pt x="11953" y="44033"/>
                    <a:pt x="15097" y="40032"/>
                    <a:pt x="18525" y="35841"/>
                  </a:cubicBezTo>
                  <a:lnTo>
                    <a:pt x="18525" y="33936"/>
                  </a:lnTo>
                  <a:cubicBezTo>
                    <a:pt x="14906" y="29174"/>
                    <a:pt x="10239" y="22982"/>
                    <a:pt x="14429" y="17077"/>
                  </a:cubicBezTo>
                  <a:cubicBezTo>
                    <a:pt x="21668" y="11457"/>
                    <a:pt x="26049" y="19935"/>
                    <a:pt x="23954" y="6123"/>
                  </a:cubicBezTo>
                  <a:cubicBezTo>
                    <a:pt x="19382" y="218"/>
                    <a:pt x="14334" y="-4926"/>
                    <a:pt x="9857" y="6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6632775" y="3810761"/>
              <a:ext cx="20647" cy="67722"/>
            </a:xfrm>
            <a:custGeom>
              <a:avLst/>
              <a:gdLst/>
              <a:ahLst/>
              <a:cxnLst/>
              <a:rect l="l" t="t" r="r" b="b"/>
              <a:pathLst>
                <a:path w="20647" h="67722" extrusionOk="0">
                  <a:moveTo>
                    <a:pt x="15340" y="3684"/>
                  </a:moveTo>
                  <a:cubicBezTo>
                    <a:pt x="19341" y="11685"/>
                    <a:pt x="7148" y="13781"/>
                    <a:pt x="8959" y="21115"/>
                  </a:cubicBezTo>
                  <a:cubicBezTo>
                    <a:pt x="8959" y="22354"/>
                    <a:pt x="7816" y="23973"/>
                    <a:pt x="7244" y="25497"/>
                  </a:cubicBezTo>
                  <a:lnTo>
                    <a:pt x="7244" y="25497"/>
                  </a:lnTo>
                  <a:cubicBezTo>
                    <a:pt x="-8664" y="38451"/>
                    <a:pt x="1719" y="53596"/>
                    <a:pt x="9339" y="67502"/>
                  </a:cubicBezTo>
                  <a:cubicBezTo>
                    <a:pt x="12006" y="61215"/>
                    <a:pt x="13435" y="54434"/>
                    <a:pt x="13340" y="47595"/>
                  </a:cubicBezTo>
                  <a:cubicBezTo>
                    <a:pt x="3815" y="53596"/>
                    <a:pt x="-1709" y="41022"/>
                    <a:pt x="9720" y="38641"/>
                  </a:cubicBezTo>
                  <a:cubicBezTo>
                    <a:pt x="17435" y="34831"/>
                    <a:pt x="8196" y="22734"/>
                    <a:pt x="17055" y="17877"/>
                  </a:cubicBezTo>
                  <a:lnTo>
                    <a:pt x="17055" y="17877"/>
                  </a:lnTo>
                  <a:cubicBezTo>
                    <a:pt x="19341" y="12143"/>
                    <a:pt x="20102" y="5894"/>
                    <a:pt x="19150" y="-221"/>
                  </a:cubicBezTo>
                  <a:cubicBezTo>
                    <a:pt x="17341" y="398"/>
                    <a:pt x="15912" y="1846"/>
                    <a:pt x="15340" y="36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6204032" y="3486721"/>
              <a:ext cx="25888" cy="33117"/>
            </a:xfrm>
            <a:custGeom>
              <a:avLst/>
              <a:gdLst/>
              <a:ahLst/>
              <a:cxnLst/>
              <a:rect l="l" t="t" r="r" b="b"/>
              <a:pathLst>
                <a:path w="25888" h="33117" extrusionOk="0">
                  <a:moveTo>
                    <a:pt x="8600" y="-221"/>
                  </a:moveTo>
                  <a:lnTo>
                    <a:pt x="8600" y="-221"/>
                  </a:lnTo>
                  <a:lnTo>
                    <a:pt x="-925" y="3684"/>
                  </a:lnTo>
                  <a:cubicBezTo>
                    <a:pt x="-2354" y="14162"/>
                    <a:pt x="5553" y="21877"/>
                    <a:pt x="6981" y="31497"/>
                  </a:cubicBezTo>
                  <a:cubicBezTo>
                    <a:pt x="18792" y="38451"/>
                    <a:pt x="6314" y="17305"/>
                    <a:pt x="14601" y="15876"/>
                  </a:cubicBezTo>
                  <a:cubicBezTo>
                    <a:pt x="20888" y="15876"/>
                    <a:pt x="19268" y="25401"/>
                    <a:pt x="21173" y="29592"/>
                  </a:cubicBezTo>
                  <a:cubicBezTo>
                    <a:pt x="22316" y="24163"/>
                    <a:pt x="23554" y="18829"/>
                    <a:pt x="24792" y="13400"/>
                  </a:cubicBezTo>
                  <a:cubicBezTo>
                    <a:pt x="22031" y="6409"/>
                    <a:pt x="15935" y="1284"/>
                    <a:pt x="860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6114374" y="3013994"/>
              <a:ext cx="15886" cy="47244"/>
            </a:xfrm>
            <a:custGeom>
              <a:avLst/>
              <a:gdLst/>
              <a:ahLst/>
              <a:cxnLst/>
              <a:rect l="l" t="t" r="r" b="b"/>
              <a:pathLst>
                <a:path w="15886" h="47244" extrusionOk="0">
                  <a:moveTo>
                    <a:pt x="14532" y="25592"/>
                  </a:moveTo>
                  <a:cubicBezTo>
                    <a:pt x="15866" y="20449"/>
                    <a:pt x="11485" y="12162"/>
                    <a:pt x="13485" y="4638"/>
                  </a:cubicBezTo>
                  <a:cubicBezTo>
                    <a:pt x="15009" y="66"/>
                    <a:pt x="3960" y="-2506"/>
                    <a:pt x="3960" y="2542"/>
                  </a:cubicBezTo>
                  <a:cubicBezTo>
                    <a:pt x="6246" y="11019"/>
                    <a:pt x="-1374" y="17115"/>
                    <a:pt x="-1089" y="25021"/>
                  </a:cubicBezTo>
                  <a:cubicBezTo>
                    <a:pt x="2055" y="32746"/>
                    <a:pt x="6055" y="40118"/>
                    <a:pt x="10723" y="47024"/>
                  </a:cubicBezTo>
                  <a:lnTo>
                    <a:pt x="10723" y="47024"/>
                  </a:lnTo>
                  <a:cubicBezTo>
                    <a:pt x="12914" y="40080"/>
                    <a:pt x="14247" y="32879"/>
                    <a:pt x="14532" y="255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6368700" y="3273933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6336792" y="3249479"/>
              <a:ext cx="34003" cy="26738"/>
            </a:xfrm>
            <a:custGeom>
              <a:avLst/>
              <a:gdLst/>
              <a:ahLst/>
              <a:cxnLst/>
              <a:rect l="l" t="t" r="r" b="b"/>
              <a:pathLst>
                <a:path w="34003" h="26738" extrusionOk="0">
                  <a:moveTo>
                    <a:pt x="-335" y="2992"/>
                  </a:moveTo>
                  <a:cubicBezTo>
                    <a:pt x="808" y="11069"/>
                    <a:pt x="3094" y="18927"/>
                    <a:pt x="6523" y="26328"/>
                  </a:cubicBezTo>
                  <a:lnTo>
                    <a:pt x="6523" y="26328"/>
                  </a:lnTo>
                  <a:cubicBezTo>
                    <a:pt x="14809" y="27947"/>
                    <a:pt x="22048" y="18517"/>
                    <a:pt x="30621" y="24232"/>
                  </a:cubicBezTo>
                  <a:lnTo>
                    <a:pt x="32907" y="17946"/>
                  </a:lnTo>
                  <a:lnTo>
                    <a:pt x="32907" y="17946"/>
                  </a:lnTo>
                  <a:cubicBezTo>
                    <a:pt x="27763" y="13564"/>
                    <a:pt x="21858" y="10145"/>
                    <a:pt x="15477" y="7849"/>
                  </a:cubicBezTo>
                  <a:cubicBezTo>
                    <a:pt x="8713" y="6897"/>
                    <a:pt x="6523" y="-2342"/>
                    <a:pt x="-1097" y="229"/>
                  </a:cubicBezTo>
                  <a:cubicBezTo>
                    <a:pt x="-430" y="963"/>
                    <a:pt x="-144" y="2001"/>
                    <a:pt x="-335" y="29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5899308" y="3742877"/>
              <a:ext cx="24381" cy="30546"/>
            </a:xfrm>
            <a:custGeom>
              <a:avLst/>
              <a:gdLst/>
              <a:ahLst/>
              <a:cxnLst/>
              <a:rect l="l" t="t" r="r" b="b"/>
              <a:pathLst>
                <a:path w="24381" h="30546" extrusionOk="0">
                  <a:moveTo>
                    <a:pt x="22811" y="226"/>
                  </a:moveTo>
                  <a:cubicBezTo>
                    <a:pt x="22334" y="-298"/>
                    <a:pt x="21573" y="-374"/>
                    <a:pt x="21096" y="64"/>
                  </a:cubicBezTo>
                  <a:cubicBezTo>
                    <a:pt x="21002" y="112"/>
                    <a:pt x="21002" y="169"/>
                    <a:pt x="20907" y="226"/>
                  </a:cubicBezTo>
                  <a:cubicBezTo>
                    <a:pt x="6428" y="-1584"/>
                    <a:pt x="17287" y="28801"/>
                    <a:pt x="4238" y="11751"/>
                  </a:cubicBezTo>
                  <a:cubicBezTo>
                    <a:pt x="3380" y="9637"/>
                    <a:pt x="1094" y="8484"/>
                    <a:pt x="-1097" y="9084"/>
                  </a:cubicBezTo>
                  <a:lnTo>
                    <a:pt x="-1097" y="24134"/>
                  </a:lnTo>
                  <a:cubicBezTo>
                    <a:pt x="4333" y="27458"/>
                    <a:pt x="10428" y="29563"/>
                    <a:pt x="16715" y="30325"/>
                  </a:cubicBezTo>
                  <a:cubicBezTo>
                    <a:pt x="22145" y="21286"/>
                    <a:pt x="24336" y="10666"/>
                    <a:pt x="22811" y="2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5440299" y="2009013"/>
              <a:ext cx="23526" cy="39814"/>
            </a:xfrm>
            <a:custGeom>
              <a:avLst/>
              <a:gdLst/>
              <a:ahLst/>
              <a:cxnLst/>
              <a:rect l="l" t="t" r="r" b="b"/>
              <a:pathLst>
                <a:path w="23526" h="39814" extrusionOk="0">
                  <a:moveTo>
                    <a:pt x="6523" y="7780"/>
                  </a:moveTo>
                  <a:lnTo>
                    <a:pt x="6523" y="7780"/>
                  </a:lnTo>
                  <a:cubicBezTo>
                    <a:pt x="4046" y="5970"/>
                    <a:pt x="3475" y="1970"/>
                    <a:pt x="-1097" y="827"/>
                  </a:cubicBezTo>
                  <a:cubicBezTo>
                    <a:pt x="427" y="6418"/>
                    <a:pt x="427" y="12285"/>
                    <a:pt x="-1097" y="17877"/>
                  </a:cubicBezTo>
                  <a:cubicBezTo>
                    <a:pt x="3855" y="24544"/>
                    <a:pt x="5094" y="33212"/>
                    <a:pt x="10714" y="39593"/>
                  </a:cubicBezTo>
                  <a:cubicBezTo>
                    <a:pt x="19477" y="31593"/>
                    <a:pt x="13191" y="16067"/>
                    <a:pt x="22430" y="10066"/>
                  </a:cubicBezTo>
                  <a:lnTo>
                    <a:pt x="14905" y="-221"/>
                  </a:lnTo>
                  <a:cubicBezTo>
                    <a:pt x="13762" y="4256"/>
                    <a:pt x="15952" y="11876"/>
                    <a:pt x="6523" y="7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5360165" y="2257615"/>
              <a:ext cx="44034" cy="33718"/>
            </a:xfrm>
            <a:custGeom>
              <a:avLst/>
              <a:gdLst/>
              <a:ahLst/>
              <a:cxnLst/>
              <a:rect l="l" t="t" r="r" b="b"/>
              <a:pathLst>
                <a:path w="44034" h="33718" extrusionOk="0">
                  <a:moveTo>
                    <a:pt x="34937" y="7685"/>
                  </a:moveTo>
                  <a:lnTo>
                    <a:pt x="34937" y="7685"/>
                  </a:lnTo>
                  <a:cubicBezTo>
                    <a:pt x="34937" y="5018"/>
                    <a:pt x="34937" y="2446"/>
                    <a:pt x="34937" y="-221"/>
                  </a:cubicBezTo>
                  <a:cubicBezTo>
                    <a:pt x="24269" y="10923"/>
                    <a:pt x="-3163" y="15400"/>
                    <a:pt x="-973" y="33498"/>
                  </a:cubicBezTo>
                  <a:cubicBezTo>
                    <a:pt x="5219" y="28068"/>
                    <a:pt x="10648" y="17210"/>
                    <a:pt x="18744" y="31688"/>
                  </a:cubicBezTo>
                  <a:cubicBezTo>
                    <a:pt x="22363" y="27878"/>
                    <a:pt x="20173" y="24354"/>
                    <a:pt x="19982" y="20925"/>
                  </a:cubicBezTo>
                  <a:cubicBezTo>
                    <a:pt x="19791" y="17496"/>
                    <a:pt x="19982" y="13781"/>
                    <a:pt x="24364" y="13495"/>
                  </a:cubicBezTo>
                  <a:cubicBezTo>
                    <a:pt x="31508" y="14448"/>
                    <a:pt x="28459" y="26068"/>
                    <a:pt x="30745" y="31402"/>
                  </a:cubicBezTo>
                  <a:cubicBezTo>
                    <a:pt x="32460" y="25401"/>
                    <a:pt x="33412" y="18163"/>
                    <a:pt x="42937" y="21877"/>
                  </a:cubicBezTo>
                  <a:cubicBezTo>
                    <a:pt x="41604" y="16257"/>
                    <a:pt x="30650" y="16353"/>
                    <a:pt x="34937" y="7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6559676" y="3532632"/>
              <a:ext cx="26765" cy="47339"/>
            </a:xfrm>
            <a:custGeom>
              <a:avLst/>
              <a:gdLst/>
              <a:ahLst/>
              <a:cxnLst/>
              <a:rect l="l" t="t" r="r" b="b"/>
              <a:pathLst>
                <a:path w="26765" h="47339" extrusionOk="0">
                  <a:moveTo>
                    <a:pt x="12239" y="23401"/>
                  </a:moveTo>
                  <a:cubicBezTo>
                    <a:pt x="18239" y="22449"/>
                    <a:pt x="24336" y="28068"/>
                    <a:pt x="25669" y="20543"/>
                  </a:cubicBezTo>
                  <a:cubicBezTo>
                    <a:pt x="25669" y="8447"/>
                    <a:pt x="2618" y="14352"/>
                    <a:pt x="4809" y="-221"/>
                  </a:cubicBezTo>
                  <a:lnTo>
                    <a:pt x="-1097" y="1589"/>
                  </a:lnTo>
                  <a:lnTo>
                    <a:pt x="15287" y="47118"/>
                  </a:lnTo>
                  <a:cubicBezTo>
                    <a:pt x="19478" y="38165"/>
                    <a:pt x="22526" y="30068"/>
                    <a:pt x="12239" y="23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6768274" y="4517730"/>
              <a:ext cx="43148" cy="35981"/>
            </a:xfrm>
            <a:custGeom>
              <a:avLst/>
              <a:gdLst/>
              <a:ahLst/>
              <a:cxnLst/>
              <a:rect l="l" t="t" r="r" b="b"/>
              <a:pathLst>
                <a:path w="43148" h="35981" extrusionOk="0">
                  <a:moveTo>
                    <a:pt x="23002" y="28712"/>
                  </a:moveTo>
                  <a:cubicBezTo>
                    <a:pt x="12143" y="26045"/>
                    <a:pt x="15097" y="13186"/>
                    <a:pt x="25955" y="19187"/>
                  </a:cubicBezTo>
                  <a:cubicBezTo>
                    <a:pt x="33479" y="22330"/>
                    <a:pt x="33956" y="11567"/>
                    <a:pt x="39289" y="8900"/>
                  </a:cubicBezTo>
                  <a:lnTo>
                    <a:pt x="41100" y="10710"/>
                  </a:lnTo>
                  <a:cubicBezTo>
                    <a:pt x="46814" y="-3577"/>
                    <a:pt x="24811" y="-4149"/>
                    <a:pt x="27574" y="10710"/>
                  </a:cubicBezTo>
                  <a:cubicBezTo>
                    <a:pt x="27574" y="14234"/>
                    <a:pt x="24811" y="16711"/>
                    <a:pt x="22811" y="14520"/>
                  </a:cubicBezTo>
                  <a:cubicBezTo>
                    <a:pt x="16049" y="7186"/>
                    <a:pt x="6524" y="10996"/>
                    <a:pt x="-1097" y="7757"/>
                  </a:cubicBezTo>
                  <a:cubicBezTo>
                    <a:pt x="3857" y="17711"/>
                    <a:pt x="9953" y="27102"/>
                    <a:pt x="16906" y="35761"/>
                  </a:cubicBezTo>
                  <a:lnTo>
                    <a:pt x="16906" y="35761"/>
                  </a:lnTo>
                  <a:cubicBezTo>
                    <a:pt x="18716" y="32522"/>
                    <a:pt x="19859" y="29665"/>
                    <a:pt x="23002" y="287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5343200" y="2482024"/>
              <a:ext cx="19183" cy="47720"/>
            </a:xfrm>
            <a:custGeom>
              <a:avLst/>
              <a:gdLst/>
              <a:ahLst/>
              <a:cxnLst/>
              <a:rect l="l" t="t" r="r" b="b"/>
              <a:pathLst>
                <a:path w="19183" h="47720" extrusionOk="0">
                  <a:moveTo>
                    <a:pt x="17230" y="23401"/>
                  </a:moveTo>
                  <a:cubicBezTo>
                    <a:pt x="17801" y="20448"/>
                    <a:pt x="15897" y="17019"/>
                    <a:pt x="18087" y="13876"/>
                  </a:cubicBezTo>
                  <a:lnTo>
                    <a:pt x="18087" y="13876"/>
                  </a:lnTo>
                  <a:cubicBezTo>
                    <a:pt x="7133" y="15781"/>
                    <a:pt x="6181" y="8542"/>
                    <a:pt x="6372" y="-221"/>
                  </a:cubicBezTo>
                  <a:cubicBezTo>
                    <a:pt x="-106" y="3970"/>
                    <a:pt x="3704" y="12257"/>
                    <a:pt x="657" y="18258"/>
                  </a:cubicBezTo>
                  <a:cubicBezTo>
                    <a:pt x="-2392" y="24258"/>
                    <a:pt x="-1915" y="27783"/>
                    <a:pt x="5704" y="24735"/>
                  </a:cubicBezTo>
                  <a:cubicBezTo>
                    <a:pt x="13134" y="24735"/>
                    <a:pt x="9228" y="35879"/>
                    <a:pt x="4276" y="37498"/>
                  </a:cubicBezTo>
                  <a:cubicBezTo>
                    <a:pt x="6753" y="41451"/>
                    <a:pt x="9991" y="44861"/>
                    <a:pt x="13801" y="47499"/>
                  </a:cubicBezTo>
                  <a:cubicBezTo>
                    <a:pt x="21707" y="40832"/>
                    <a:pt x="15897" y="31783"/>
                    <a:pt x="17230" y="23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5358383" y="2496502"/>
              <a:ext cx="18097" cy="45719"/>
            </a:xfrm>
            <a:custGeom>
              <a:avLst/>
              <a:gdLst/>
              <a:ahLst/>
              <a:cxnLst/>
              <a:rect l="l" t="t" r="r" b="b"/>
              <a:pathLst>
                <a:path w="18097" h="45719" extrusionOk="0">
                  <a:moveTo>
                    <a:pt x="17001" y="39212"/>
                  </a:moveTo>
                  <a:lnTo>
                    <a:pt x="17001" y="39212"/>
                  </a:lnTo>
                  <a:cubicBezTo>
                    <a:pt x="14620" y="31516"/>
                    <a:pt x="13858" y="23392"/>
                    <a:pt x="15001" y="15400"/>
                  </a:cubicBezTo>
                  <a:lnTo>
                    <a:pt x="2904" y="-221"/>
                  </a:lnTo>
                  <a:lnTo>
                    <a:pt x="2904" y="-221"/>
                  </a:lnTo>
                  <a:cubicBezTo>
                    <a:pt x="-1858" y="10828"/>
                    <a:pt x="8524" y="23496"/>
                    <a:pt x="-1097" y="33402"/>
                  </a:cubicBezTo>
                  <a:cubicBezTo>
                    <a:pt x="809" y="38317"/>
                    <a:pt x="4047" y="42537"/>
                    <a:pt x="8428" y="45499"/>
                  </a:cubicBezTo>
                  <a:cubicBezTo>
                    <a:pt x="10143" y="42203"/>
                    <a:pt x="13286" y="39889"/>
                    <a:pt x="17001" y="392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6514256" y="3412356"/>
              <a:ext cx="29322" cy="27587"/>
            </a:xfrm>
            <a:custGeom>
              <a:avLst/>
              <a:gdLst/>
              <a:ahLst/>
              <a:cxnLst/>
              <a:rect l="l" t="t" r="r" b="b"/>
              <a:pathLst>
                <a:path w="29322" h="27587" extrusionOk="0">
                  <a:moveTo>
                    <a:pt x="5271" y="1373"/>
                  </a:moveTo>
                  <a:cubicBezTo>
                    <a:pt x="-8445" y="-5962"/>
                    <a:pt x="4223" y="14041"/>
                    <a:pt x="4509" y="20423"/>
                  </a:cubicBezTo>
                  <a:cubicBezTo>
                    <a:pt x="12034" y="23947"/>
                    <a:pt x="18892" y="31472"/>
                    <a:pt x="28226" y="24519"/>
                  </a:cubicBezTo>
                  <a:cubicBezTo>
                    <a:pt x="21653" y="16898"/>
                    <a:pt x="18701" y="6897"/>
                    <a:pt x="9938" y="706"/>
                  </a:cubicBezTo>
                  <a:cubicBezTo>
                    <a:pt x="8604" y="1716"/>
                    <a:pt x="6795" y="1973"/>
                    <a:pt x="5271" y="13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6012818" y="3198685"/>
              <a:ext cx="42295" cy="32377"/>
            </a:xfrm>
            <a:custGeom>
              <a:avLst/>
              <a:gdLst/>
              <a:ahLst/>
              <a:cxnLst/>
              <a:rect l="l" t="t" r="r" b="b"/>
              <a:pathLst>
                <a:path w="42295" h="32377" extrusionOk="0">
                  <a:moveTo>
                    <a:pt x="1123" y="12543"/>
                  </a:moveTo>
                  <a:cubicBezTo>
                    <a:pt x="10648" y="28163"/>
                    <a:pt x="15696" y="10637"/>
                    <a:pt x="21506" y="14924"/>
                  </a:cubicBezTo>
                  <a:cubicBezTo>
                    <a:pt x="24268" y="19496"/>
                    <a:pt x="15981" y="24449"/>
                    <a:pt x="14743" y="29116"/>
                  </a:cubicBezTo>
                  <a:cubicBezTo>
                    <a:pt x="23220" y="34183"/>
                    <a:pt x="34174" y="32812"/>
                    <a:pt x="41127" y="25782"/>
                  </a:cubicBezTo>
                  <a:cubicBezTo>
                    <a:pt x="41223" y="24963"/>
                    <a:pt x="41223" y="24125"/>
                    <a:pt x="41127" y="23306"/>
                  </a:cubicBezTo>
                  <a:cubicBezTo>
                    <a:pt x="34746" y="23306"/>
                    <a:pt x="28173" y="23972"/>
                    <a:pt x="30650" y="13781"/>
                  </a:cubicBezTo>
                  <a:cubicBezTo>
                    <a:pt x="21125" y="-7555"/>
                    <a:pt x="932" y="30259"/>
                    <a:pt x="6837" y="-221"/>
                  </a:cubicBezTo>
                  <a:lnTo>
                    <a:pt x="-1068" y="1493"/>
                  </a:lnTo>
                  <a:cubicBezTo>
                    <a:pt x="-1259" y="5303"/>
                    <a:pt x="-497" y="9085"/>
                    <a:pt x="1123" y="12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6559861" y="3490626"/>
              <a:ext cx="23817" cy="41624"/>
            </a:xfrm>
            <a:custGeom>
              <a:avLst/>
              <a:gdLst/>
              <a:ahLst/>
              <a:cxnLst/>
              <a:rect l="l" t="t" r="r" b="b"/>
              <a:pathLst>
                <a:path w="23817" h="41624" extrusionOk="0">
                  <a:moveTo>
                    <a:pt x="12911" y="21306"/>
                  </a:moveTo>
                  <a:cubicBezTo>
                    <a:pt x="12244" y="12638"/>
                    <a:pt x="13482" y="3970"/>
                    <a:pt x="4719" y="-221"/>
                  </a:cubicBezTo>
                  <a:cubicBezTo>
                    <a:pt x="-2614" y="1589"/>
                    <a:pt x="-2234" y="5780"/>
                    <a:pt x="1576" y="10542"/>
                  </a:cubicBezTo>
                  <a:cubicBezTo>
                    <a:pt x="8338" y="18639"/>
                    <a:pt x="-1187" y="31307"/>
                    <a:pt x="4719" y="41403"/>
                  </a:cubicBezTo>
                  <a:cubicBezTo>
                    <a:pt x="6148" y="41403"/>
                    <a:pt x="8149" y="41403"/>
                    <a:pt x="7958" y="40070"/>
                  </a:cubicBezTo>
                  <a:cubicBezTo>
                    <a:pt x="6720" y="28926"/>
                    <a:pt x="16340" y="26544"/>
                    <a:pt x="22721" y="21591"/>
                  </a:cubicBezTo>
                  <a:cubicBezTo>
                    <a:pt x="21388" y="16781"/>
                    <a:pt x="19197" y="12219"/>
                    <a:pt x="16436" y="8066"/>
                  </a:cubicBezTo>
                  <a:cubicBezTo>
                    <a:pt x="13292" y="11590"/>
                    <a:pt x="18721" y="17019"/>
                    <a:pt x="12911" y="21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6946412" y="4190618"/>
              <a:ext cx="20511" cy="49720"/>
            </a:xfrm>
            <a:custGeom>
              <a:avLst/>
              <a:gdLst/>
              <a:ahLst/>
              <a:cxnLst/>
              <a:rect l="l" t="t" r="r" b="b"/>
              <a:pathLst>
                <a:path w="20511" h="49720" extrusionOk="0">
                  <a:moveTo>
                    <a:pt x="-356" y="12162"/>
                  </a:moveTo>
                  <a:cubicBezTo>
                    <a:pt x="3264" y="22925"/>
                    <a:pt x="11169" y="32259"/>
                    <a:pt x="10598" y="44547"/>
                  </a:cubicBezTo>
                  <a:cubicBezTo>
                    <a:pt x="10598" y="48738"/>
                    <a:pt x="14504" y="49309"/>
                    <a:pt x="17933" y="49500"/>
                  </a:cubicBezTo>
                  <a:cubicBezTo>
                    <a:pt x="20028" y="45023"/>
                    <a:pt x="14504" y="39975"/>
                    <a:pt x="17933" y="36450"/>
                  </a:cubicBezTo>
                  <a:cubicBezTo>
                    <a:pt x="26124" y="25973"/>
                    <a:pt x="-3214" y="26449"/>
                    <a:pt x="16218" y="14067"/>
                  </a:cubicBezTo>
                  <a:lnTo>
                    <a:pt x="4502" y="-221"/>
                  </a:lnTo>
                  <a:lnTo>
                    <a:pt x="4502" y="-221"/>
                  </a:lnTo>
                  <a:cubicBezTo>
                    <a:pt x="-165" y="1903"/>
                    <a:pt x="-2356" y="7399"/>
                    <a:pt x="-356" y="121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6134792" y="3638073"/>
              <a:ext cx="29311" cy="35498"/>
            </a:xfrm>
            <a:custGeom>
              <a:avLst/>
              <a:gdLst/>
              <a:ahLst/>
              <a:cxnLst/>
              <a:rect l="l" t="t" r="r" b="b"/>
              <a:pathLst>
                <a:path w="29311" h="35498" extrusionOk="0">
                  <a:moveTo>
                    <a:pt x="14118" y="3494"/>
                  </a:moveTo>
                  <a:cubicBezTo>
                    <a:pt x="13737" y="11418"/>
                    <a:pt x="14023" y="19353"/>
                    <a:pt x="15166" y="27211"/>
                  </a:cubicBezTo>
                  <a:cubicBezTo>
                    <a:pt x="-836" y="21210"/>
                    <a:pt x="17547" y="4922"/>
                    <a:pt x="4212" y="1493"/>
                  </a:cubicBezTo>
                  <a:lnTo>
                    <a:pt x="5260" y="-221"/>
                  </a:lnTo>
                  <a:lnTo>
                    <a:pt x="2783" y="-221"/>
                  </a:lnTo>
                  <a:cubicBezTo>
                    <a:pt x="-1503" y="5113"/>
                    <a:pt x="6593" y="12257"/>
                    <a:pt x="211" y="18162"/>
                  </a:cubicBezTo>
                  <a:cubicBezTo>
                    <a:pt x="-2361" y="21020"/>
                    <a:pt x="-932" y="23687"/>
                    <a:pt x="2688" y="25020"/>
                  </a:cubicBezTo>
                  <a:cubicBezTo>
                    <a:pt x="12213" y="28259"/>
                    <a:pt x="20" y="36069"/>
                    <a:pt x="16118" y="35212"/>
                  </a:cubicBezTo>
                  <a:cubicBezTo>
                    <a:pt x="20690" y="30392"/>
                    <a:pt x="24786" y="25087"/>
                    <a:pt x="28215" y="19401"/>
                  </a:cubicBezTo>
                  <a:cubicBezTo>
                    <a:pt x="20024" y="17305"/>
                    <a:pt x="17071" y="10352"/>
                    <a:pt x="14118" y="34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6260125" y="3228212"/>
              <a:ext cx="31042" cy="30003"/>
            </a:xfrm>
            <a:custGeom>
              <a:avLst/>
              <a:gdLst/>
              <a:ahLst/>
              <a:cxnLst/>
              <a:rect l="l" t="t" r="r" b="b"/>
              <a:pathLst>
                <a:path w="31042" h="30003" extrusionOk="0">
                  <a:moveTo>
                    <a:pt x="21373" y="6256"/>
                  </a:moveTo>
                  <a:cubicBezTo>
                    <a:pt x="22516" y="2160"/>
                    <a:pt x="18421" y="-221"/>
                    <a:pt x="15849" y="3399"/>
                  </a:cubicBezTo>
                  <a:cubicBezTo>
                    <a:pt x="13753" y="5494"/>
                    <a:pt x="13943" y="11114"/>
                    <a:pt x="9467" y="9304"/>
                  </a:cubicBezTo>
                  <a:cubicBezTo>
                    <a:pt x="4990" y="7495"/>
                    <a:pt x="6419" y="3208"/>
                    <a:pt x="6133" y="-221"/>
                  </a:cubicBezTo>
                  <a:cubicBezTo>
                    <a:pt x="-11488" y="2827"/>
                    <a:pt x="8705" y="13019"/>
                    <a:pt x="8228" y="21591"/>
                  </a:cubicBezTo>
                  <a:lnTo>
                    <a:pt x="29945" y="29783"/>
                  </a:lnTo>
                  <a:cubicBezTo>
                    <a:pt x="29945" y="24182"/>
                    <a:pt x="28612" y="18648"/>
                    <a:pt x="26040" y="13686"/>
                  </a:cubicBezTo>
                  <a:cubicBezTo>
                    <a:pt x="18421" y="14924"/>
                    <a:pt x="21087" y="9780"/>
                    <a:pt x="21373" y="6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4963096" y="1937456"/>
              <a:ext cx="14853" cy="41934"/>
            </a:xfrm>
            <a:custGeom>
              <a:avLst/>
              <a:gdLst/>
              <a:ahLst/>
              <a:cxnLst/>
              <a:rect l="l" t="t" r="r" b="b"/>
              <a:pathLst>
                <a:path w="14853" h="41934" extrusionOk="0">
                  <a:moveTo>
                    <a:pt x="4999" y="30093"/>
                  </a:moveTo>
                  <a:lnTo>
                    <a:pt x="8428" y="41618"/>
                  </a:lnTo>
                  <a:cubicBezTo>
                    <a:pt x="15763" y="32093"/>
                    <a:pt x="17953" y="-1245"/>
                    <a:pt x="-1097" y="-197"/>
                  </a:cubicBezTo>
                  <a:lnTo>
                    <a:pt x="2333" y="41713"/>
                  </a:lnTo>
                  <a:cubicBezTo>
                    <a:pt x="2333" y="37903"/>
                    <a:pt x="3190" y="34093"/>
                    <a:pt x="3571" y="302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6359175" y="3274017"/>
              <a:ext cx="35602" cy="29633"/>
            </a:xfrm>
            <a:custGeom>
              <a:avLst/>
              <a:gdLst/>
              <a:ahLst/>
              <a:cxnLst/>
              <a:rect l="l" t="t" r="r" b="b"/>
              <a:pathLst>
                <a:path w="35602" h="29633" extrusionOk="0">
                  <a:moveTo>
                    <a:pt x="16429" y="29413"/>
                  </a:moveTo>
                  <a:cubicBezTo>
                    <a:pt x="19192" y="13030"/>
                    <a:pt x="30241" y="29413"/>
                    <a:pt x="34241" y="21983"/>
                  </a:cubicBezTo>
                  <a:cubicBezTo>
                    <a:pt x="36336" y="17316"/>
                    <a:pt x="25288" y="17411"/>
                    <a:pt x="26335" y="11506"/>
                  </a:cubicBezTo>
                  <a:lnTo>
                    <a:pt x="26335" y="11506"/>
                  </a:lnTo>
                  <a:cubicBezTo>
                    <a:pt x="9953" y="18173"/>
                    <a:pt x="10524" y="18840"/>
                    <a:pt x="8428" y="-210"/>
                  </a:cubicBezTo>
                  <a:lnTo>
                    <a:pt x="8428" y="-210"/>
                  </a:lnTo>
                  <a:cubicBezTo>
                    <a:pt x="-3955" y="-686"/>
                    <a:pt x="3094" y="14363"/>
                    <a:pt x="-1097" y="21316"/>
                  </a:cubicBezTo>
                  <a:lnTo>
                    <a:pt x="6904" y="27413"/>
                  </a:lnTo>
                  <a:cubicBezTo>
                    <a:pt x="11571" y="20364"/>
                    <a:pt x="13477" y="27508"/>
                    <a:pt x="16429" y="294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6528354" y="3456146"/>
              <a:ext cx="26292" cy="39248"/>
            </a:xfrm>
            <a:custGeom>
              <a:avLst/>
              <a:gdLst/>
              <a:ahLst/>
              <a:cxnLst/>
              <a:rect l="l" t="t" r="r" b="b"/>
              <a:pathLst>
                <a:path w="26292" h="39248" extrusionOk="0">
                  <a:moveTo>
                    <a:pt x="24701" y="37117"/>
                  </a:moveTo>
                  <a:cubicBezTo>
                    <a:pt x="26796" y="33878"/>
                    <a:pt x="21654" y="31402"/>
                    <a:pt x="20225" y="28354"/>
                  </a:cubicBezTo>
                  <a:cubicBezTo>
                    <a:pt x="3079" y="28926"/>
                    <a:pt x="15462" y="1303"/>
                    <a:pt x="3174" y="-221"/>
                  </a:cubicBezTo>
                  <a:cubicBezTo>
                    <a:pt x="-7398" y="3208"/>
                    <a:pt x="5651" y="13495"/>
                    <a:pt x="412" y="19782"/>
                  </a:cubicBezTo>
                  <a:lnTo>
                    <a:pt x="412" y="19782"/>
                  </a:lnTo>
                  <a:cubicBezTo>
                    <a:pt x="4413" y="25782"/>
                    <a:pt x="8318" y="31783"/>
                    <a:pt x="12224" y="37784"/>
                  </a:cubicBezTo>
                  <a:lnTo>
                    <a:pt x="12224" y="37784"/>
                  </a:lnTo>
                  <a:cubicBezTo>
                    <a:pt x="16414" y="37212"/>
                    <a:pt x="21843" y="41308"/>
                    <a:pt x="24701" y="371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5168926" y="2283904"/>
              <a:ext cx="26484" cy="27717"/>
            </a:xfrm>
            <a:custGeom>
              <a:avLst/>
              <a:gdLst/>
              <a:ahLst/>
              <a:cxnLst/>
              <a:rect l="l" t="t" r="r" b="b"/>
              <a:pathLst>
                <a:path w="26484" h="27717" extrusionOk="0">
                  <a:moveTo>
                    <a:pt x="25388" y="9304"/>
                  </a:moveTo>
                  <a:cubicBezTo>
                    <a:pt x="17006" y="5542"/>
                    <a:pt x="8434" y="2360"/>
                    <a:pt x="-424" y="-221"/>
                  </a:cubicBezTo>
                  <a:cubicBezTo>
                    <a:pt x="-4139" y="8733"/>
                    <a:pt x="9101" y="15781"/>
                    <a:pt x="1576" y="23592"/>
                  </a:cubicBezTo>
                  <a:lnTo>
                    <a:pt x="9767" y="27497"/>
                  </a:lnTo>
                  <a:cubicBezTo>
                    <a:pt x="13672" y="20067"/>
                    <a:pt x="23483" y="18162"/>
                    <a:pt x="25388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5712523" y="2603753"/>
              <a:ext cx="23907" cy="31718"/>
            </a:xfrm>
            <a:custGeom>
              <a:avLst/>
              <a:gdLst/>
              <a:ahLst/>
              <a:cxnLst/>
              <a:rect l="l" t="t" r="r" b="b"/>
              <a:pathLst>
                <a:path w="23907" h="31718" extrusionOk="0">
                  <a:moveTo>
                    <a:pt x="12809" y="-221"/>
                  </a:moveTo>
                  <a:lnTo>
                    <a:pt x="12809" y="-221"/>
                  </a:lnTo>
                  <a:lnTo>
                    <a:pt x="-1097" y="7685"/>
                  </a:lnTo>
                  <a:cubicBezTo>
                    <a:pt x="1285" y="16734"/>
                    <a:pt x="13572" y="20830"/>
                    <a:pt x="10810" y="31497"/>
                  </a:cubicBezTo>
                  <a:cubicBezTo>
                    <a:pt x="15191" y="30516"/>
                    <a:pt x="19287" y="28564"/>
                    <a:pt x="22811" y="25782"/>
                  </a:cubicBezTo>
                  <a:cubicBezTo>
                    <a:pt x="22525" y="16219"/>
                    <a:pt x="19001" y="7037"/>
                    <a:pt x="1280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5873634" y="3722398"/>
              <a:ext cx="29690" cy="32927"/>
            </a:xfrm>
            <a:custGeom>
              <a:avLst/>
              <a:gdLst/>
              <a:ahLst/>
              <a:cxnLst/>
              <a:rect l="l" t="t" r="r" b="b"/>
              <a:pathLst>
                <a:path w="29690" h="32927" extrusionOk="0">
                  <a:moveTo>
                    <a:pt x="13339" y="24992"/>
                  </a:moveTo>
                  <a:cubicBezTo>
                    <a:pt x="14672" y="15467"/>
                    <a:pt x="20292" y="12990"/>
                    <a:pt x="28484" y="12799"/>
                  </a:cubicBezTo>
                  <a:cubicBezTo>
                    <a:pt x="30102" y="3751"/>
                    <a:pt x="13433" y="-6251"/>
                    <a:pt x="9434" y="4322"/>
                  </a:cubicBezTo>
                  <a:cubicBezTo>
                    <a:pt x="7338" y="3370"/>
                    <a:pt x="6766" y="-1393"/>
                    <a:pt x="3528" y="1274"/>
                  </a:cubicBezTo>
                  <a:cubicBezTo>
                    <a:pt x="384" y="5751"/>
                    <a:pt x="14958" y="16133"/>
                    <a:pt x="5528" y="18514"/>
                  </a:cubicBezTo>
                  <a:cubicBezTo>
                    <a:pt x="-3902" y="20896"/>
                    <a:pt x="-282" y="24420"/>
                    <a:pt x="-948" y="28706"/>
                  </a:cubicBezTo>
                  <a:lnTo>
                    <a:pt x="3147" y="32707"/>
                  </a:lnTo>
                  <a:cubicBezTo>
                    <a:pt x="5623" y="28706"/>
                    <a:pt x="12958" y="27278"/>
                    <a:pt x="13339" y="249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6008834" y="2868072"/>
              <a:ext cx="25444" cy="35909"/>
            </a:xfrm>
            <a:custGeom>
              <a:avLst/>
              <a:gdLst/>
              <a:ahLst/>
              <a:cxnLst/>
              <a:rect l="l" t="t" r="r" b="b"/>
              <a:pathLst>
                <a:path w="25444" h="35909" extrusionOk="0">
                  <a:moveTo>
                    <a:pt x="21014" y="21115"/>
                  </a:moveTo>
                  <a:cubicBezTo>
                    <a:pt x="18442" y="15324"/>
                    <a:pt x="19776" y="8552"/>
                    <a:pt x="24348" y="4161"/>
                  </a:cubicBezTo>
                  <a:lnTo>
                    <a:pt x="20823" y="-221"/>
                  </a:lnTo>
                  <a:cubicBezTo>
                    <a:pt x="11298" y="7209"/>
                    <a:pt x="1773" y="18829"/>
                    <a:pt x="-989" y="-221"/>
                  </a:cubicBezTo>
                  <a:cubicBezTo>
                    <a:pt x="-132" y="5113"/>
                    <a:pt x="-3657" y="11400"/>
                    <a:pt x="3773" y="15114"/>
                  </a:cubicBezTo>
                  <a:cubicBezTo>
                    <a:pt x="6345" y="16353"/>
                    <a:pt x="5773" y="17400"/>
                    <a:pt x="-989" y="19687"/>
                  </a:cubicBezTo>
                  <a:lnTo>
                    <a:pt x="2821" y="23877"/>
                  </a:lnTo>
                  <a:cubicBezTo>
                    <a:pt x="14251" y="12924"/>
                    <a:pt x="13203" y="27021"/>
                    <a:pt x="12346" y="35688"/>
                  </a:cubicBezTo>
                  <a:lnTo>
                    <a:pt x="12346" y="35688"/>
                  </a:lnTo>
                  <a:cubicBezTo>
                    <a:pt x="21966" y="34355"/>
                    <a:pt x="23489" y="27878"/>
                    <a:pt x="21014" y="211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6198066" y="3460718"/>
              <a:ext cx="33028" cy="39624"/>
            </a:xfrm>
            <a:custGeom>
              <a:avLst/>
              <a:gdLst/>
              <a:ahLst/>
              <a:cxnLst/>
              <a:rect l="l" t="t" r="r" b="b"/>
              <a:pathLst>
                <a:path w="33028" h="39624" extrusionOk="0">
                  <a:moveTo>
                    <a:pt x="14565" y="9780"/>
                  </a:moveTo>
                  <a:cubicBezTo>
                    <a:pt x="12089" y="9419"/>
                    <a:pt x="9898" y="7990"/>
                    <a:pt x="8565" y="5875"/>
                  </a:cubicBezTo>
                  <a:lnTo>
                    <a:pt x="8565" y="5875"/>
                  </a:lnTo>
                  <a:cubicBezTo>
                    <a:pt x="6469" y="4437"/>
                    <a:pt x="5136" y="2246"/>
                    <a:pt x="4659" y="-221"/>
                  </a:cubicBezTo>
                  <a:cubicBezTo>
                    <a:pt x="-199" y="-221"/>
                    <a:pt x="-1342" y="3684"/>
                    <a:pt x="-1056" y="8161"/>
                  </a:cubicBezTo>
                  <a:cubicBezTo>
                    <a:pt x="87" y="9561"/>
                    <a:pt x="1230" y="10895"/>
                    <a:pt x="2468" y="12162"/>
                  </a:cubicBezTo>
                  <a:cubicBezTo>
                    <a:pt x="2468" y="11400"/>
                    <a:pt x="2468" y="10638"/>
                    <a:pt x="2468" y="9876"/>
                  </a:cubicBezTo>
                  <a:cubicBezTo>
                    <a:pt x="8183" y="12543"/>
                    <a:pt x="25424" y="20639"/>
                    <a:pt x="14279" y="25687"/>
                  </a:cubicBezTo>
                  <a:cubicBezTo>
                    <a:pt x="4754" y="27116"/>
                    <a:pt x="3802" y="19686"/>
                    <a:pt x="1802" y="13305"/>
                  </a:cubicBezTo>
                  <a:cubicBezTo>
                    <a:pt x="659" y="16734"/>
                    <a:pt x="183" y="20372"/>
                    <a:pt x="564" y="23973"/>
                  </a:cubicBezTo>
                  <a:lnTo>
                    <a:pt x="564" y="23973"/>
                  </a:lnTo>
                  <a:cubicBezTo>
                    <a:pt x="1802" y="25878"/>
                    <a:pt x="3041" y="27783"/>
                    <a:pt x="4374" y="29688"/>
                  </a:cubicBezTo>
                  <a:lnTo>
                    <a:pt x="13899" y="25782"/>
                  </a:lnTo>
                  <a:cubicBezTo>
                    <a:pt x="21137" y="27411"/>
                    <a:pt x="27044" y="32517"/>
                    <a:pt x="29710" y="39403"/>
                  </a:cubicBezTo>
                  <a:cubicBezTo>
                    <a:pt x="31425" y="32355"/>
                    <a:pt x="32091" y="25116"/>
                    <a:pt x="31900" y="17877"/>
                  </a:cubicBezTo>
                  <a:cubicBezTo>
                    <a:pt x="27329" y="13209"/>
                    <a:pt x="23424" y="5875"/>
                    <a:pt x="14565" y="9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6323171" y="3239833"/>
              <a:ext cx="21431" cy="43338"/>
            </a:xfrm>
            <a:custGeom>
              <a:avLst/>
              <a:gdLst/>
              <a:ahLst/>
              <a:cxnLst/>
              <a:rect l="l" t="t" r="r" b="b"/>
              <a:pathLst>
                <a:path w="21431" h="43338" extrusionOk="0">
                  <a:moveTo>
                    <a:pt x="20335" y="35974"/>
                  </a:moveTo>
                  <a:cubicBezTo>
                    <a:pt x="16620" y="27649"/>
                    <a:pt x="14048" y="18877"/>
                    <a:pt x="12714" y="9876"/>
                  </a:cubicBezTo>
                  <a:cubicBezTo>
                    <a:pt x="12714" y="10447"/>
                    <a:pt x="11571" y="10828"/>
                    <a:pt x="11191" y="10447"/>
                  </a:cubicBezTo>
                  <a:cubicBezTo>
                    <a:pt x="9476" y="4065"/>
                    <a:pt x="3380" y="2827"/>
                    <a:pt x="-1097" y="-221"/>
                  </a:cubicBezTo>
                  <a:lnTo>
                    <a:pt x="-1097" y="-221"/>
                  </a:lnTo>
                  <a:cubicBezTo>
                    <a:pt x="-1097" y="1684"/>
                    <a:pt x="-1097" y="4827"/>
                    <a:pt x="-144" y="5304"/>
                  </a:cubicBezTo>
                  <a:cubicBezTo>
                    <a:pt x="17287" y="14162"/>
                    <a:pt x="-144" y="25592"/>
                    <a:pt x="4904" y="37308"/>
                  </a:cubicBezTo>
                  <a:lnTo>
                    <a:pt x="13096" y="43118"/>
                  </a:lnTo>
                  <a:cubicBezTo>
                    <a:pt x="13858" y="39498"/>
                    <a:pt x="19382" y="39975"/>
                    <a:pt x="20335" y="35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5831109" y="3295268"/>
              <a:ext cx="27622" cy="28881"/>
            </a:xfrm>
            <a:custGeom>
              <a:avLst/>
              <a:gdLst/>
              <a:ahLst/>
              <a:cxnLst/>
              <a:rect l="l" t="t" r="r" b="b"/>
              <a:pathLst>
                <a:path w="27622" h="28881" extrusionOk="0">
                  <a:moveTo>
                    <a:pt x="4999" y="28545"/>
                  </a:moveTo>
                  <a:cubicBezTo>
                    <a:pt x="11382" y="28545"/>
                    <a:pt x="17001" y="22353"/>
                    <a:pt x="24050" y="26925"/>
                  </a:cubicBezTo>
                  <a:cubicBezTo>
                    <a:pt x="32336" y="23782"/>
                    <a:pt x="16620" y="7875"/>
                    <a:pt x="23097" y="-221"/>
                  </a:cubicBezTo>
                  <a:cubicBezTo>
                    <a:pt x="13572" y="7999"/>
                    <a:pt x="5476" y="17638"/>
                    <a:pt x="-1097" y="28354"/>
                  </a:cubicBezTo>
                  <a:lnTo>
                    <a:pt x="-1097" y="28354"/>
                  </a:lnTo>
                  <a:cubicBezTo>
                    <a:pt x="904" y="28687"/>
                    <a:pt x="3000" y="28745"/>
                    <a:pt x="4999" y="285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6611111" y="3846861"/>
              <a:ext cx="15335" cy="45053"/>
            </a:xfrm>
            <a:custGeom>
              <a:avLst/>
              <a:gdLst/>
              <a:ahLst/>
              <a:cxnLst/>
              <a:rect l="l" t="t" r="r" b="b"/>
              <a:pathLst>
                <a:path w="15335" h="45053" extrusionOk="0">
                  <a:moveTo>
                    <a:pt x="5761" y="34164"/>
                  </a:moveTo>
                  <a:cubicBezTo>
                    <a:pt x="1952" y="44356"/>
                    <a:pt x="7571" y="43689"/>
                    <a:pt x="14238" y="44832"/>
                  </a:cubicBezTo>
                  <a:cubicBezTo>
                    <a:pt x="13286" y="38165"/>
                    <a:pt x="15572" y="31974"/>
                    <a:pt x="10334" y="26640"/>
                  </a:cubicBezTo>
                  <a:cubicBezTo>
                    <a:pt x="5286" y="17686"/>
                    <a:pt x="19859" y="5589"/>
                    <a:pt x="5381" y="-221"/>
                  </a:cubicBezTo>
                  <a:cubicBezTo>
                    <a:pt x="3190" y="10257"/>
                    <a:pt x="1094" y="20734"/>
                    <a:pt x="-1097" y="31211"/>
                  </a:cubicBezTo>
                  <a:cubicBezTo>
                    <a:pt x="1571" y="31497"/>
                    <a:pt x="8905" y="25973"/>
                    <a:pt x="5761" y="34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6600396" y="3628262"/>
              <a:ext cx="31004" cy="38957"/>
            </a:xfrm>
            <a:custGeom>
              <a:avLst/>
              <a:gdLst/>
              <a:ahLst/>
              <a:cxnLst/>
              <a:rect l="l" t="t" r="r" b="b"/>
              <a:pathLst>
                <a:path w="31004" h="38957" extrusionOk="0">
                  <a:moveTo>
                    <a:pt x="12858" y="24639"/>
                  </a:moveTo>
                  <a:cubicBezTo>
                    <a:pt x="16953" y="24639"/>
                    <a:pt x="15239" y="18067"/>
                    <a:pt x="19239" y="19687"/>
                  </a:cubicBezTo>
                  <a:cubicBezTo>
                    <a:pt x="25240" y="23115"/>
                    <a:pt x="19239" y="37974"/>
                    <a:pt x="27525" y="38737"/>
                  </a:cubicBezTo>
                  <a:cubicBezTo>
                    <a:pt x="31526" y="35784"/>
                    <a:pt x="29145" y="24639"/>
                    <a:pt x="29716" y="19687"/>
                  </a:cubicBezTo>
                  <a:cubicBezTo>
                    <a:pt x="20382" y="12171"/>
                    <a:pt x="10381" y="5513"/>
                    <a:pt x="-97" y="-221"/>
                  </a:cubicBezTo>
                  <a:cubicBezTo>
                    <a:pt x="-1430" y="2256"/>
                    <a:pt x="-1430" y="5208"/>
                    <a:pt x="-97" y="7685"/>
                  </a:cubicBezTo>
                  <a:cubicBezTo>
                    <a:pt x="9428" y="9114"/>
                    <a:pt x="12286" y="16543"/>
                    <a:pt x="12858" y="246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6672000" y="4681077"/>
              <a:ext cx="17978" cy="34940"/>
            </a:xfrm>
            <a:custGeom>
              <a:avLst/>
              <a:gdLst/>
              <a:ahLst/>
              <a:cxnLst/>
              <a:rect l="l" t="t" r="r" b="b"/>
              <a:pathLst>
                <a:path w="17978" h="34940" extrusionOk="0">
                  <a:moveTo>
                    <a:pt x="16882" y="30719"/>
                  </a:moveTo>
                  <a:cubicBezTo>
                    <a:pt x="16121" y="24242"/>
                    <a:pt x="12597" y="21670"/>
                    <a:pt x="13263" y="16336"/>
                  </a:cubicBezTo>
                  <a:cubicBezTo>
                    <a:pt x="11834" y="17193"/>
                    <a:pt x="12597" y="20051"/>
                    <a:pt x="10025" y="20241"/>
                  </a:cubicBezTo>
                  <a:cubicBezTo>
                    <a:pt x="7357" y="13288"/>
                    <a:pt x="17359" y="6335"/>
                    <a:pt x="9167" y="1191"/>
                  </a:cubicBezTo>
                  <a:cubicBezTo>
                    <a:pt x="4595" y="-1857"/>
                    <a:pt x="1929" y="430"/>
                    <a:pt x="-358" y="4239"/>
                  </a:cubicBezTo>
                  <a:cubicBezTo>
                    <a:pt x="-3787" y="13764"/>
                    <a:pt x="6214" y="23290"/>
                    <a:pt x="-358" y="32815"/>
                  </a:cubicBezTo>
                  <a:lnTo>
                    <a:pt x="7548" y="34720"/>
                  </a:lnTo>
                  <a:cubicBezTo>
                    <a:pt x="7357" y="27100"/>
                    <a:pt x="11358" y="26528"/>
                    <a:pt x="16882" y="30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4970907" y="1995337"/>
              <a:ext cx="21621" cy="41188"/>
            </a:xfrm>
            <a:custGeom>
              <a:avLst/>
              <a:gdLst/>
              <a:ahLst/>
              <a:cxnLst/>
              <a:rect l="l" t="t" r="r" b="b"/>
              <a:pathLst>
                <a:path w="21621" h="41188" extrusionOk="0">
                  <a:moveTo>
                    <a:pt x="12428" y="16788"/>
                  </a:moveTo>
                  <a:cubicBezTo>
                    <a:pt x="8714" y="10597"/>
                    <a:pt x="11667" y="-1119"/>
                    <a:pt x="-1097" y="-166"/>
                  </a:cubicBezTo>
                  <a:cubicBezTo>
                    <a:pt x="7285" y="12216"/>
                    <a:pt x="8428" y="67366"/>
                    <a:pt x="20525" y="25551"/>
                  </a:cubicBezTo>
                  <a:cubicBezTo>
                    <a:pt x="19953" y="23551"/>
                    <a:pt x="19287" y="21456"/>
                    <a:pt x="18620" y="19455"/>
                  </a:cubicBezTo>
                  <a:cubicBezTo>
                    <a:pt x="13477" y="25647"/>
                    <a:pt x="14143" y="19741"/>
                    <a:pt x="12428" y="167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5324570" y="1959578"/>
              <a:ext cx="24003" cy="29337"/>
            </a:xfrm>
            <a:custGeom>
              <a:avLst/>
              <a:gdLst/>
              <a:ahLst/>
              <a:cxnLst/>
              <a:rect l="l" t="t" r="r" b="b"/>
              <a:pathLst>
                <a:path w="24003" h="29337" extrusionOk="0">
                  <a:moveTo>
                    <a:pt x="-811" y="3780"/>
                  </a:moveTo>
                  <a:cubicBezTo>
                    <a:pt x="8714" y="8828"/>
                    <a:pt x="-2907" y="20829"/>
                    <a:pt x="2523" y="29116"/>
                  </a:cubicBezTo>
                  <a:lnTo>
                    <a:pt x="22907" y="21401"/>
                  </a:lnTo>
                  <a:lnTo>
                    <a:pt x="18810" y="15400"/>
                  </a:lnTo>
                  <a:cubicBezTo>
                    <a:pt x="10333" y="12543"/>
                    <a:pt x="14048" y="5304"/>
                    <a:pt x="13096" y="-221"/>
                  </a:cubicBezTo>
                  <a:cubicBezTo>
                    <a:pt x="8142" y="-40"/>
                    <a:pt x="3380" y="1122"/>
                    <a:pt x="-1097" y="3208"/>
                  </a:cubicBezTo>
                  <a:lnTo>
                    <a:pt x="-1097" y="32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6518095" y="4548854"/>
              <a:ext cx="21406" cy="24860"/>
            </a:xfrm>
            <a:custGeom>
              <a:avLst/>
              <a:gdLst/>
              <a:ahLst/>
              <a:cxnLst/>
              <a:rect l="l" t="t" r="r" b="b"/>
              <a:pathLst>
                <a:path w="21406" h="24860" extrusionOk="0">
                  <a:moveTo>
                    <a:pt x="8862" y="1493"/>
                  </a:moveTo>
                  <a:cubicBezTo>
                    <a:pt x="-4187" y="3494"/>
                    <a:pt x="-663" y="15305"/>
                    <a:pt x="-663" y="24639"/>
                  </a:cubicBezTo>
                  <a:cubicBezTo>
                    <a:pt x="18387" y="18734"/>
                    <a:pt x="27912" y="21210"/>
                    <a:pt x="12958" y="-221"/>
                  </a:cubicBezTo>
                  <a:lnTo>
                    <a:pt x="12958" y="-221"/>
                  </a:lnTo>
                  <a:lnTo>
                    <a:pt x="9148" y="14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6591490" y="3599878"/>
              <a:ext cx="21571" cy="29717"/>
            </a:xfrm>
            <a:custGeom>
              <a:avLst/>
              <a:gdLst/>
              <a:ahLst/>
              <a:cxnLst/>
              <a:rect l="l" t="t" r="r" b="b"/>
              <a:pathLst>
                <a:path w="21571" h="29717" extrusionOk="0">
                  <a:moveTo>
                    <a:pt x="12905" y="29497"/>
                  </a:moveTo>
                  <a:cubicBezTo>
                    <a:pt x="12143" y="25401"/>
                    <a:pt x="8142" y="22163"/>
                    <a:pt x="9476" y="17115"/>
                  </a:cubicBezTo>
                  <a:cubicBezTo>
                    <a:pt x="19001" y="28068"/>
                    <a:pt x="25763" y="1589"/>
                    <a:pt x="14905" y="-221"/>
                  </a:cubicBezTo>
                  <a:cubicBezTo>
                    <a:pt x="12143" y="4732"/>
                    <a:pt x="9381" y="6542"/>
                    <a:pt x="6904" y="-221"/>
                  </a:cubicBezTo>
                  <a:cubicBezTo>
                    <a:pt x="3571" y="8199"/>
                    <a:pt x="903" y="16857"/>
                    <a:pt x="-1097" y="25687"/>
                  </a:cubicBezTo>
                  <a:cubicBezTo>
                    <a:pt x="3857" y="25392"/>
                    <a:pt x="8809" y="26725"/>
                    <a:pt x="12905" y="294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5245321" y="2014632"/>
              <a:ext cx="19971" cy="30386"/>
            </a:xfrm>
            <a:custGeom>
              <a:avLst/>
              <a:gdLst/>
              <a:ahLst/>
              <a:cxnLst/>
              <a:rect l="l" t="t" r="r" b="b"/>
              <a:pathLst>
                <a:path w="19971" h="30386" extrusionOk="0">
                  <a:moveTo>
                    <a:pt x="7001" y="27402"/>
                  </a:moveTo>
                  <a:cubicBezTo>
                    <a:pt x="17192" y="40070"/>
                    <a:pt x="23669" y="5399"/>
                    <a:pt x="14429" y="-221"/>
                  </a:cubicBezTo>
                  <a:cubicBezTo>
                    <a:pt x="7953" y="6932"/>
                    <a:pt x="2714" y="15105"/>
                    <a:pt x="-1097" y="23973"/>
                  </a:cubicBezTo>
                  <a:cubicBezTo>
                    <a:pt x="2047" y="22830"/>
                    <a:pt x="5572" y="24325"/>
                    <a:pt x="7001" y="274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7004090" y="4466806"/>
              <a:ext cx="13086" cy="35946"/>
            </a:xfrm>
            <a:custGeom>
              <a:avLst/>
              <a:gdLst/>
              <a:ahLst/>
              <a:cxnLst/>
              <a:rect l="l" t="t" r="r" b="b"/>
              <a:pathLst>
                <a:path w="13086" h="35946" extrusionOk="0">
                  <a:moveTo>
                    <a:pt x="11119" y="7627"/>
                  </a:moveTo>
                  <a:cubicBezTo>
                    <a:pt x="165" y="-15329"/>
                    <a:pt x="-2026" y="18771"/>
                    <a:pt x="-787" y="24962"/>
                  </a:cubicBezTo>
                  <a:cubicBezTo>
                    <a:pt x="5975" y="25534"/>
                    <a:pt x="5023" y="33439"/>
                    <a:pt x="9690" y="35726"/>
                  </a:cubicBezTo>
                  <a:cubicBezTo>
                    <a:pt x="12166" y="26572"/>
                    <a:pt x="12643" y="16990"/>
                    <a:pt x="11119" y="76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6854224" y="4130913"/>
              <a:ext cx="25397" cy="21117"/>
            </a:xfrm>
            <a:custGeom>
              <a:avLst/>
              <a:gdLst/>
              <a:ahLst/>
              <a:cxnLst/>
              <a:rect l="l" t="t" r="r" b="b"/>
              <a:pathLst>
                <a:path w="25397" h="21117" extrusionOk="0">
                  <a:moveTo>
                    <a:pt x="5442" y="4620"/>
                  </a:moveTo>
                  <a:cubicBezTo>
                    <a:pt x="4013" y="-3476"/>
                    <a:pt x="-3417" y="-523"/>
                    <a:pt x="-370" y="6906"/>
                  </a:cubicBezTo>
                  <a:cubicBezTo>
                    <a:pt x="11061" y="22622"/>
                    <a:pt x="22586" y="29290"/>
                    <a:pt x="24301" y="4239"/>
                  </a:cubicBezTo>
                  <a:lnTo>
                    <a:pt x="12680" y="48"/>
                  </a:lnTo>
                  <a:cubicBezTo>
                    <a:pt x="10584" y="2334"/>
                    <a:pt x="12680" y="6430"/>
                    <a:pt x="8775" y="8716"/>
                  </a:cubicBezTo>
                  <a:cubicBezTo>
                    <a:pt x="7537" y="7097"/>
                    <a:pt x="6108" y="5954"/>
                    <a:pt x="5442" y="46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6977633" y="4274127"/>
              <a:ext cx="25527" cy="26069"/>
            </a:xfrm>
            <a:custGeom>
              <a:avLst/>
              <a:gdLst/>
              <a:ahLst/>
              <a:cxnLst/>
              <a:rect l="l" t="t" r="r" b="b"/>
              <a:pathLst>
                <a:path w="25527" h="26069" extrusionOk="0">
                  <a:moveTo>
                    <a:pt x="-1097" y="11044"/>
                  </a:moveTo>
                  <a:cubicBezTo>
                    <a:pt x="7667" y="3901"/>
                    <a:pt x="6905" y="15807"/>
                    <a:pt x="10525" y="21712"/>
                  </a:cubicBezTo>
                  <a:cubicBezTo>
                    <a:pt x="12525" y="22379"/>
                    <a:pt x="12429" y="29237"/>
                    <a:pt x="16430" y="23712"/>
                  </a:cubicBezTo>
                  <a:cubicBezTo>
                    <a:pt x="10525" y="14187"/>
                    <a:pt x="21764" y="15711"/>
                    <a:pt x="24431" y="11711"/>
                  </a:cubicBezTo>
                  <a:cubicBezTo>
                    <a:pt x="23765" y="7806"/>
                    <a:pt x="23002" y="3901"/>
                    <a:pt x="22336" y="-100"/>
                  </a:cubicBezTo>
                  <a:cubicBezTo>
                    <a:pt x="12715" y="-5"/>
                    <a:pt x="-239" y="-2481"/>
                    <a:pt x="-1097" y="110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6337172" y="3267646"/>
              <a:ext cx="51625" cy="27813"/>
            </a:xfrm>
            <a:custGeom>
              <a:avLst/>
              <a:gdLst/>
              <a:ahLst/>
              <a:cxnLst/>
              <a:rect l="l" t="t" r="r" b="b"/>
              <a:pathLst>
                <a:path w="51625" h="27813" extrusionOk="0">
                  <a:moveTo>
                    <a:pt x="30432" y="6066"/>
                  </a:moveTo>
                  <a:cubicBezTo>
                    <a:pt x="32718" y="25116"/>
                    <a:pt x="31765" y="24449"/>
                    <a:pt x="48339" y="17877"/>
                  </a:cubicBezTo>
                  <a:lnTo>
                    <a:pt x="50529" y="11876"/>
                  </a:lnTo>
                  <a:cubicBezTo>
                    <a:pt x="45195" y="6980"/>
                    <a:pt x="39194" y="2903"/>
                    <a:pt x="32718" y="-221"/>
                  </a:cubicBezTo>
                  <a:lnTo>
                    <a:pt x="32718" y="-221"/>
                  </a:lnTo>
                  <a:lnTo>
                    <a:pt x="30432" y="6066"/>
                  </a:lnTo>
                  <a:cubicBezTo>
                    <a:pt x="21859" y="351"/>
                    <a:pt x="14620" y="9780"/>
                    <a:pt x="6333" y="8161"/>
                  </a:cubicBezTo>
                  <a:cubicBezTo>
                    <a:pt x="5381" y="12161"/>
                    <a:pt x="-143" y="11685"/>
                    <a:pt x="-1097" y="15686"/>
                  </a:cubicBezTo>
                  <a:lnTo>
                    <a:pt x="20621" y="27592"/>
                  </a:lnTo>
                  <a:cubicBezTo>
                    <a:pt x="25097" y="20639"/>
                    <a:pt x="18335" y="5589"/>
                    <a:pt x="30432" y="6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4988978" y="2096474"/>
              <a:ext cx="21933" cy="28664"/>
            </a:xfrm>
            <a:custGeom>
              <a:avLst/>
              <a:gdLst/>
              <a:ahLst/>
              <a:cxnLst/>
              <a:rect l="l" t="t" r="r" b="b"/>
              <a:pathLst>
                <a:path w="21933" h="28664" extrusionOk="0">
                  <a:moveTo>
                    <a:pt x="13979" y="19474"/>
                  </a:moveTo>
                  <a:cubicBezTo>
                    <a:pt x="13407" y="15664"/>
                    <a:pt x="18169" y="15283"/>
                    <a:pt x="20837" y="13759"/>
                  </a:cubicBezTo>
                  <a:cubicBezTo>
                    <a:pt x="19503" y="9759"/>
                    <a:pt x="3788" y="3091"/>
                    <a:pt x="14836" y="1853"/>
                  </a:cubicBezTo>
                  <a:cubicBezTo>
                    <a:pt x="11979" y="234"/>
                    <a:pt x="8644" y="-462"/>
                    <a:pt x="5311" y="-147"/>
                  </a:cubicBezTo>
                  <a:cubicBezTo>
                    <a:pt x="5311" y="4996"/>
                    <a:pt x="5311" y="10140"/>
                    <a:pt x="-881" y="12045"/>
                  </a:cubicBezTo>
                  <a:cubicBezTo>
                    <a:pt x="-2594" y="18141"/>
                    <a:pt x="6549" y="21570"/>
                    <a:pt x="3406" y="27761"/>
                  </a:cubicBezTo>
                  <a:cubicBezTo>
                    <a:pt x="9216" y="28999"/>
                    <a:pt x="15027" y="29666"/>
                    <a:pt x="13979" y="194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6764559" y="4701745"/>
              <a:ext cx="21621" cy="22844"/>
            </a:xfrm>
            <a:custGeom>
              <a:avLst/>
              <a:gdLst/>
              <a:ahLst/>
              <a:cxnLst/>
              <a:rect l="l" t="t" r="r" b="b"/>
              <a:pathLst>
                <a:path w="21621" h="22844" extrusionOk="0">
                  <a:moveTo>
                    <a:pt x="-1097" y="5098"/>
                  </a:moveTo>
                  <a:cubicBezTo>
                    <a:pt x="11572" y="32434"/>
                    <a:pt x="14906" y="25481"/>
                    <a:pt x="20525" y="145"/>
                  </a:cubicBezTo>
                  <a:cubicBezTo>
                    <a:pt x="15097" y="-1665"/>
                    <a:pt x="10429" y="3955"/>
                    <a:pt x="4999" y="1669"/>
                  </a:cubicBezTo>
                  <a:cubicBezTo>
                    <a:pt x="2523" y="2145"/>
                    <a:pt x="-620" y="1287"/>
                    <a:pt x="-1097" y="50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7196031" y="4968239"/>
              <a:ext cx="19537" cy="31718"/>
            </a:xfrm>
            <a:custGeom>
              <a:avLst/>
              <a:gdLst/>
              <a:ahLst/>
              <a:cxnLst/>
              <a:rect l="l" t="t" r="r" b="b"/>
              <a:pathLst>
                <a:path w="19537" h="31718" extrusionOk="0">
                  <a:moveTo>
                    <a:pt x="-1086" y="11685"/>
                  </a:moveTo>
                  <a:cubicBezTo>
                    <a:pt x="-1276" y="18820"/>
                    <a:pt x="1010" y="25801"/>
                    <a:pt x="5297" y="31497"/>
                  </a:cubicBezTo>
                  <a:lnTo>
                    <a:pt x="8916" y="25687"/>
                  </a:lnTo>
                  <a:lnTo>
                    <a:pt x="8916" y="25687"/>
                  </a:lnTo>
                  <a:cubicBezTo>
                    <a:pt x="11773" y="23963"/>
                    <a:pt x="15106" y="23258"/>
                    <a:pt x="18441" y="23687"/>
                  </a:cubicBezTo>
                  <a:lnTo>
                    <a:pt x="11582" y="20353"/>
                  </a:lnTo>
                  <a:cubicBezTo>
                    <a:pt x="25299" y="16353"/>
                    <a:pt x="9201" y="4828"/>
                    <a:pt x="4629" y="-221"/>
                  </a:cubicBezTo>
                  <a:lnTo>
                    <a:pt x="4629" y="-221"/>
                  </a:lnTo>
                  <a:cubicBezTo>
                    <a:pt x="2534" y="3494"/>
                    <a:pt x="4058" y="9304"/>
                    <a:pt x="-1086" y="11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5855675" y="2433240"/>
              <a:ext cx="16437" cy="40252"/>
            </a:xfrm>
            <a:custGeom>
              <a:avLst/>
              <a:gdLst/>
              <a:ahLst/>
              <a:cxnLst/>
              <a:rect l="l" t="t" r="r" b="b"/>
              <a:pathLst>
                <a:path w="16437" h="40252" extrusionOk="0">
                  <a:moveTo>
                    <a:pt x="6056" y="5510"/>
                  </a:moveTo>
                  <a:cubicBezTo>
                    <a:pt x="4818" y="-4015"/>
                    <a:pt x="-2898" y="-490"/>
                    <a:pt x="-707" y="7511"/>
                  </a:cubicBezTo>
                  <a:cubicBezTo>
                    <a:pt x="-135" y="11987"/>
                    <a:pt x="1294" y="15988"/>
                    <a:pt x="6722" y="17036"/>
                  </a:cubicBezTo>
                  <a:cubicBezTo>
                    <a:pt x="13771" y="17702"/>
                    <a:pt x="10819" y="25037"/>
                    <a:pt x="4818" y="23799"/>
                  </a:cubicBezTo>
                  <a:cubicBezTo>
                    <a:pt x="8628" y="30657"/>
                    <a:pt x="-5755" y="46182"/>
                    <a:pt x="11389" y="37419"/>
                  </a:cubicBezTo>
                  <a:cubicBezTo>
                    <a:pt x="19962" y="26180"/>
                    <a:pt x="12914" y="13988"/>
                    <a:pt x="6056" y="55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6019328" y="3193827"/>
              <a:ext cx="30670" cy="18478"/>
            </a:xfrm>
            <a:custGeom>
              <a:avLst/>
              <a:gdLst/>
              <a:ahLst/>
              <a:cxnLst/>
              <a:rect l="l" t="t" r="r" b="b"/>
              <a:pathLst>
                <a:path w="30670" h="18478" extrusionOk="0">
                  <a:moveTo>
                    <a:pt x="1184" y="17019"/>
                  </a:moveTo>
                  <a:cubicBezTo>
                    <a:pt x="11757" y="14162"/>
                    <a:pt x="15567" y="4256"/>
                    <a:pt x="24140" y="18258"/>
                  </a:cubicBezTo>
                  <a:cubicBezTo>
                    <a:pt x="27568" y="17495"/>
                    <a:pt x="31855" y="15114"/>
                    <a:pt x="28140" y="12257"/>
                  </a:cubicBezTo>
                  <a:cubicBezTo>
                    <a:pt x="24426" y="9399"/>
                    <a:pt x="22901" y="2732"/>
                    <a:pt x="17948" y="-221"/>
                  </a:cubicBezTo>
                  <a:lnTo>
                    <a:pt x="327" y="4256"/>
                  </a:lnTo>
                  <a:cubicBezTo>
                    <a:pt x="327" y="8352"/>
                    <a:pt x="-3388" y="14448"/>
                    <a:pt x="1184" y="17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5302662" y="1963007"/>
              <a:ext cx="23717" cy="32194"/>
            </a:xfrm>
            <a:custGeom>
              <a:avLst/>
              <a:gdLst/>
              <a:ahLst/>
              <a:cxnLst/>
              <a:rect l="l" t="t" r="r" b="b"/>
              <a:pathLst>
                <a:path w="23717" h="32194" extrusionOk="0">
                  <a:moveTo>
                    <a:pt x="13096" y="31974"/>
                  </a:moveTo>
                  <a:lnTo>
                    <a:pt x="22621" y="26068"/>
                  </a:lnTo>
                  <a:lnTo>
                    <a:pt x="22621" y="26068"/>
                  </a:lnTo>
                  <a:cubicBezTo>
                    <a:pt x="7667" y="21591"/>
                    <a:pt x="20239" y="9876"/>
                    <a:pt x="20716" y="351"/>
                  </a:cubicBezTo>
                  <a:lnTo>
                    <a:pt x="20716" y="-221"/>
                  </a:lnTo>
                  <a:cubicBezTo>
                    <a:pt x="10619" y="732"/>
                    <a:pt x="8048" y="11971"/>
                    <a:pt x="-1097" y="11971"/>
                  </a:cubicBezTo>
                  <a:cubicBezTo>
                    <a:pt x="6715" y="16543"/>
                    <a:pt x="6810" y="26449"/>
                    <a:pt x="13096" y="31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7018895" y="4761452"/>
              <a:ext cx="22218" cy="36822"/>
            </a:xfrm>
            <a:custGeom>
              <a:avLst/>
              <a:gdLst/>
              <a:ahLst/>
              <a:cxnLst/>
              <a:rect l="l" t="t" r="r" b="b"/>
              <a:pathLst>
                <a:path w="22218" h="36822" extrusionOk="0">
                  <a:moveTo>
                    <a:pt x="886" y="8923"/>
                  </a:moveTo>
                  <a:cubicBezTo>
                    <a:pt x="7934" y="16352"/>
                    <a:pt x="6982" y="26449"/>
                    <a:pt x="8982" y="35498"/>
                  </a:cubicBezTo>
                  <a:cubicBezTo>
                    <a:pt x="10220" y="35498"/>
                    <a:pt x="11935" y="34069"/>
                    <a:pt x="12697" y="34545"/>
                  </a:cubicBezTo>
                  <a:cubicBezTo>
                    <a:pt x="24507" y="41403"/>
                    <a:pt x="20126" y="29402"/>
                    <a:pt x="21079" y="23496"/>
                  </a:cubicBezTo>
                  <a:cubicBezTo>
                    <a:pt x="13173" y="16172"/>
                    <a:pt x="5743" y="8247"/>
                    <a:pt x="-924" y="-221"/>
                  </a:cubicBezTo>
                  <a:cubicBezTo>
                    <a:pt x="-1019" y="2922"/>
                    <a:pt x="-1782" y="6065"/>
                    <a:pt x="886" y="89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5923216" y="2773394"/>
              <a:ext cx="21071" cy="39052"/>
            </a:xfrm>
            <a:custGeom>
              <a:avLst/>
              <a:gdLst/>
              <a:ahLst/>
              <a:cxnLst/>
              <a:rect l="l" t="t" r="r" b="b"/>
              <a:pathLst>
                <a:path w="21071" h="39052" extrusionOk="0">
                  <a:moveTo>
                    <a:pt x="16238" y="26163"/>
                  </a:moveTo>
                  <a:cubicBezTo>
                    <a:pt x="3094" y="28354"/>
                    <a:pt x="11953" y="8066"/>
                    <a:pt x="8428" y="-221"/>
                  </a:cubicBezTo>
                  <a:cubicBezTo>
                    <a:pt x="-7097" y="3684"/>
                    <a:pt x="9190" y="16448"/>
                    <a:pt x="-1097" y="23115"/>
                  </a:cubicBezTo>
                  <a:cubicBezTo>
                    <a:pt x="6333" y="26259"/>
                    <a:pt x="8428" y="34831"/>
                    <a:pt x="14811" y="38832"/>
                  </a:cubicBezTo>
                  <a:cubicBezTo>
                    <a:pt x="16715" y="35688"/>
                    <a:pt x="24525" y="25497"/>
                    <a:pt x="16238" y="26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6267335" y="3219926"/>
              <a:ext cx="23831" cy="22238"/>
            </a:xfrm>
            <a:custGeom>
              <a:avLst/>
              <a:gdLst/>
              <a:ahLst/>
              <a:cxnLst/>
              <a:rect l="l" t="t" r="r" b="b"/>
              <a:pathLst>
                <a:path w="23831" h="22238" extrusionOk="0">
                  <a:moveTo>
                    <a:pt x="-1078" y="7971"/>
                  </a:moveTo>
                  <a:cubicBezTo>
                    <a:pt x="-1078" y="11495"/>
                    <a:pt x="-1554" y="16162"/>
                    <a:pt x="2256" y="17496"/>
                  </a:cubicBezTo>
                  <a:cubicBezTo>
                    <a:pt x="6066" y="18829"/>
                    <a:pt x="6543" y="13686"/>
                    <a:pt x="8638" y="11590"/>
                  </a:cubicBezTo>
                  <a:cubicBezTo>
                    <a:pt x="11210" y="7971"/>
                    <a:pt x="15305" y="10352"/>
                    <a:pt x="14162" y="14448"/>
                  </a:cubicBezTo>
                  <a:cubicBezTo>
                    <a:pt x="13019" y="18543"/>
                    <a:pt x="11210" y="23115"/>
                    <a:pt x="18829" y="21782"/>
                  </a:cubicBezTo>
                  <a:cubicBezTo>
                    <a:pt x="19020" y="16257"/>
                    <a:pt x="20354" y="10838"/>
                    <a:pt x="22735" y="5875"/>
                  </a:cubicBezTo>
                  <a:cubicBezTo>
                    <a:pt x="17591" y="1932"/>
                    <a:pt x="11400" y="-211"/>
                    <a:pt x="492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5989891" y="2855894"/>
              <a:ext cx="25243" cy="32466"/>
            </a:xfrm>
            <a:custGeom>
              <a:avLst/>
              <a:gdLst/>
              <a:ahLst/>
              <a:cxnLst/>
              <a:rect l="l" t="t" r="r" b="b"/>
              <a:pathLst>
                <a:path w="25243" h="32466" extrusionOk="0">
                  <a:moveTo>
                    <a:pt x="22716" y="27292"/>
                  </a:moveTo>
                  <a:cubicBezTo>
                    <a:pt x="15286" y="23578"/>
                    <a:pt x="18810" y="17291"/>
                    <a:pt x="17953" y="11957"/>
                  </a:cubicBezTo>
                  <a:cubicBezTo>
                    <a:pt x="15858" y="4242"/>
                    <a:pt x="6619" y="-4807"/>
                    <a:pt x="-1097" y="2432"/>
                  </a:cubicBezTo>
                  <a:cubicBezTo>
                    <a:pt x="1761" y="10624"/>
                    <a:pt x="13857" y="11957"/>
                    <a:pt x="12143" y="24530"/>
                  </a:cubicBezTo>
                  <a:lnTo>
                    <a:pt x="18335" y="32245"/>
                  </a:lnTo>
                  <a:cubicBezTo>
                    <a:pt x="24716" y="29578"/>
                    <a:pt x="25288" y="28531"/>
                    <a:pt x="22716" y="272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6692811" y="4688395"/>
              <a:ext cx="23933" cy="25394"/>
            </a:xfrm>
            <a:custGeom>
              <a:avLst/>
              <a:gdLst/>
              <a:ahLst/>
              <a:cxnLst/>
              <a:rect l="l" t="t" r="r" b="b"/>
              <a:pathLst>
                <a:path w="23933" h="25394" extrusionOk="0">
                  <a:moveTo>
                    <a:pt x="4548" y="9876"/>
                  </a:moveTo>
                  <a:cubicBezTo>
                    <a:pt x="13121" y="13972"/>
                    <a:pt x="4548" y="35212"/>
                    <a:pt x="18931" y="19401"/>
                  </a:cubicBezTo>
                  <a:cubicBezTo>
                    <a:pt x="20169" y="15496"/>
                    <a:pt x="21503" y="11685"/>
                    <a:pt x="22836" y="7876"/>
                  </a:cubicBezTo>
                  <a:cubicBezTo>
                    <a:pt x="16168" y="1494"/>
                    <a:pt x="5786" y="5971"/>
                    <a:pt x="-882" y="-221"/>
                  </a:cubicBezTo>
                  <a:cubicBezTo>
                    <a:pt x="-1834" y="4028"/>
                    <a:pt x="452" y="8323"/>
                    <a:pt x="4548" y="98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6856189" y="4615529"/>
              <a:ext cx="21266" cy="34765"/>
            </a:xfrm>
            <a:custGeom>
              <a:avLst/>
              <a:gdLst/>
              <a:ahLst/>
              <a:cxnLst/>
              <a:rect l="l" t="t" r="r" b="b"/>
              <a:pathLst>
                <a:path w="21266" h="34765" extrusionOk="0">
                  <a:moveTo>
                    <a:pt x="7857" y="25591"/>
                  </a:moveTo>
                  <a:cubicBezTo>
                    <a:pt x="-2429" y="18448"/>
                    <a:pt x="12429" y="15210"/>
                    <a:pt x="14525" y="26449"/>
                  </a:cubicBezTo>
                  <a:cubicBezTo>
                    <a:pt x="25002" y="9209"/>
                    <a:pt x="20145" y="7399"/>
                    <a:pt x="6142" y="-221"/>
                  </a:cubicBezTo>
                  <a:cubicBezTo>
                    <a:pt x="6619" y="8466"/>
                    <a:pt x="4047" y="17038"/>
                    <a:pt x="-1097" y="24068"/>
                  </a:cubicBezTo>
                  <a:cubicBezTo>
                    <a:pt x="1380" y="28106"/>
                    <a:pt x="4619" y="31659"/>
                    <a:pt x="8428" y="34545"/>
                  </a:cubicBezTo>
                  <a:cubicBezTo>
                    <a:pt x="10525" y="31850"/>
                    <a:pt x="10239" y="28002"/>
                    <a:pt x="7857" y="25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6287953" y="3226212"/>
              <a:ext cx="14994" cy="37814"/>
            </a:xfrm>
            <a:custGeom>
              <a:avLst/>
              <a:gdLst/>
              <a:ahLst/>
              <a:cxnLst/>
              <a:rect l="l" t="t" r="r" b="b"/>
              <a:pathLst>
                <a:path w="14994" h="37814" extrusionOk="0">
                  <a:moveTo>
                    <a:pt x="10404" y="25306"/>
                  </a:moveTo>
                  <a:cubicBezTo>
                    <a:pt x="2594" y="18829"/>
                    <a:pt x="11833" y="7399"/>
                    <a:pt x="4117" y="-221"/>
                  </a:cubicBezTo>
                  <a:lnTo>
                    <a:pt x="2212" y="-221"/>
                  </a:lnTo>
                  <a:cubicBezTo>
                    <a:pt x="-4836" y="10542"/>
                    <a:pt x="1451" y="20448"/>
                    <a:pt x="2212" y="31783"/>
                  </a:cubicBezTo>
                  <a:lnTo>
                    <a:pt x="11737" y="37593"/>
                  </a:lnTo>
                  <a:cubicBezTo>
                    <a:pt x="14785" y="34269"/>
                    <a:pt x="14594" y="29087"/>
                    <a:pt x="11260" y="26020"/>
                  </a:cubicBezTo>
                  <a:cubicBezTo>
                    <a:pt x="10976" y="25763"/>
                    <a:pt x="10690" y="25525"/>
                    <a:pt x="10404" y="25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5213848" y="2299334"/>
              <a:ext cx="20212" cy="26045"/>
            </a:xfrm>
            <a:custGeom>
              <a:avLst/>
              <a:gdLst/>
              <a:ahLst/>
              <a:cxnLst/>
              <a:rect l="l" t="t" r="r" b="b"/>
              <a:pathLst>
                <a:path w="20212" h="26045" extrusionOk="0">
                  <a:moveTo>
                    <a:pt x="18186" y="3970"/>
                  </a:moveTo>
                  <a:lnTo>
                    <a:pt x="18186" y="3970"/>
                  </a:lnTo>
                  <a:lnTo>
                    <a:pt x="468" y="-221"/>
                  </a:lnTo>
                  <a:cubicBezTo>
                    <a:pt x="-7818" y="15114"/>
                    <a:pt x="20090" y="9304"/>
                    <a:pt x="7993" y="23973"/>
                  </a:cubicBezTo>
                  <a:cubicBezTo>
                    <a:pt x="10565" y="25373"/>
                    <a:pt x="13423" y="26001"/>
                    <a:pt x="16280" y="25782"/>
                  </a:cubicBezTo>
                  <a:cubicBezTo>
                    <a:pt x="19233" y="18905"/>
                    <a:pt x="19900" y="11257"/>
                    <a:pt x="18186" y="39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5817298" y="2169794"/>
              <a:ext cx="30670" cy="38100"/>
            </a:xfrm>
            <a:custGeom>
              <a:avLst/>
              <a:gdLst/>
              <a:ahLst/>
              <a:cxnLst/>
              <a:rect l="l" t="t" r="r" b="b"/>
              <a:pathLst>
                <a:path w="30670" h="38100" extrusionOk="0">
                  <a:moveTo>
                    <a:pt x="-1097" y="3208"/>
                  </a:moveTo>
                  <a:cubicBezTo>
                    <a:pt x="5095" y="11781"/>
                    <a:pt x="26240" y="22258"/>
                    <a:pt x="17477" y="33879"/>
                  </a:cubicBezTo>
                  <a:lnTo>
                    <a:pt x="17477" y="37879"/>
                  </a:lnTo>
                  <a:cubicBezTo>
                    <a:pt x="21287" y="35593"/>
                    <a:pt x="25954" y="38641"/>
                    <a:pt x="29574" y="35784"/>
                  </a:cubicBezTo>
                  <a:cubicBezTo>
                    <a:pt x="24050" y="22830"/>
                    <a:pt x="16620" y="10714"/>
                    <a:pt x="7762" y="-221"/>
                  </a:cubicBezTo>
                  <a:cubicBezTo>
                    <a:pt x="6047" y="3589"/>
                    <a:pt x="1475" y="-602"/>
                    <a:pt x="-1097" y="3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6398609" y="3309556"/>
              <a:ext cx="21316" cy="26098"/>
            </a:xfrm>
            <a:custGeom>
              <a:avLst/>
              <a:gdLst/>
              <a:ahLst/>
              <a:cxnLst/>
              <a:rect l="l" t="t" r="r" b="b"/>
              <a:pathLst>
                <a:path w="21316" h="26098" extrusionOk="0">
                  <a:moveTo>
                    <a:pt x="16906" y="7780"/>
                  </a:moveTo>
                  <a:cubicBezTo>
                    <a:pt x="11953" y="16638"/>
                    <a:pt x="6427" y="3494"/>
                    <a:pt x="2998" y="-221"/>
                  </a:cubicBezTo>
                  <a:cubicBezTo>
                    <a:pt x="-621" y="3875"/>
                    <a:pt x="4046" y="10257"/>
                    <a:pt x="-1097" y="13781"/>
                  </a:cubicBezTo>
                  <a:cubicBezTo>
                    <a:pt x="2332" y="18981"/>
                    <a:pt x="7095" y="23163"/>
                    <a:pt x="12714" y="25878"/>
                  </a:cubicBezTo>
                  <a:cubicBezTo>
                    <a:pt x="24906" y="22353"/>
                    <a:pt x="19096" y="15019"/>
                    <a:pt x="16906" y="7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5451919" y="2019300"/>
              <a:ext cx="14001" cy="53339"/>
            </a:xfrm>
            <a:custGeom>
              <a:avLst/>
              <a:gdLst/>
              <a:ahLst/>
              <a:cxnLst/>
              <a:rect l="l" t="t" r="r" b="b"/>
              <a:pathLst>
                <a:path w="14001" h="53339" extrusionOk="0">
                  <a:moveTo>
                    <a:pt x="5952" y="8352"/>
                  </a:moveTo>
                  <a:cubicBezTo>
                    <a:pt x="5570" y="15848"/>
                    <a:pt x="3094" y="23087"/>
                    <a:pt x="-1097" y="29306"/>
                  </a:cubicBezTo>
                  <a:cubicBezTo>
                    <a:pt x="903" y="37308"/>
                    <a:pt x="2903" y="45213"/>
                    <a:pt x="4999" y="53119"/>
                  </a:cubicBezTo>
                  <a:cubicBezTo>
                    <a:pt x="6713" y="36441"/>
                    <a:pt x="9381" y="19877"/>
                    <a:pt x="12905" y="3494"/>
                  </a:cubicBezTo>
                  <a:cubicBezTo>
                    <a:pt x="12143" y="2256"/>
                    <a:pt x="11381" y="1017"/>
                    <a:pt x="10714" y="-221"/>
                  </a:cubicBezTo>
                  <a:cubicBezTo>
                    <a:pt x="6047" y="922"/>
                    <a:pt x="6333" y="4732"/>
                    <a:pt x="5952" y="8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6160326" y="3591818"/>
              <a:ext cx="42068" cy="30287"/>
            </a:xfrm>
            <a:custGeom>
              <a:avLst/>
              <a:gdLst/>
              <a:ahLst/>
              <a:cxnLst/>
              <a:rect l="l" t="t" r="r" b="b"/>
              <a:pathLst>
                <a:path w="42068" h="30287" extrusionOk="0">
                  <a:moveTo>
                    <a:pt x="31636" y="5743"/>
                  </a:moveTo>
                  <a:cubicBezTo>
                    <a:pt x="23922" y="23745"/>
                    <a:pt x="15063" y="9553"/>
                    <a:pt x="3061" y="8124"/>
                  </a:cubicBezTo>
                  <a:cubicBezTo>
                    <a:pt x="-6464" y="15649"/>
                    <a:pt x="2204" y="21459"/>
                    <a:pt x="10777" y="21840"/>
                  </a:cubicBezTo>
                  <a:cubicBezTo>
                    <a:pt x="7444" y="21421"/>
                    <a:pt x="4109" y="22088"/>
                    <a:pt x="1252" y="23745"/>
                  </a:cubicBezTo>
                  <a:lnTo>
                    <a:pt x="1252" y="23745"/>
                  </a:lnTo>
                  <a:cubicBezTo>
                    <a:pt x="1252" y="24507"/>
                    <a:pt x="1252" y="25269"/>
                    <a:pt x="1252" y="26031"/>
                  </a:cubicBezTo>
                  <a:cubicBezTo>
                    <a:pt x="5538" y="24222"/>
                    <a:pt x="5347" y="31080"/>
                    <a:pt x="9825" y="29937"/>
                  </a:cubicBezTo>
                  <a:cubicBezTo>
                    <a:pt x="9825" y="27365"/>
                    <a:pt x="10586" y="24603"/>
                    <a:pt x="10968" y="21840"/>
                  </a:cubicBezTo>
                  <a:lnTo>
                    <a:pt x="10968" y="21840"/>
                  </a:lnTo>
                  <a:cubicBezTo>
                    <a:pt x="24874" y="18507"/>
                    <a:pt x="38591" y="17364"/>
                    <a:pt x="40972" y="123"/>
                  </a:cubicBezTo>
                  <a:cubicBezTo>
                    <a:pt x="35351" y="-1305"/>
                    <a:pt x="33733" y="1933"/>
                    <a:pt x="31636" y="5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6470046" y="3347466"/>
              <a:ext cx="9525" cy="95"/>
            </a:xfrm>
            <a:custGeom>
              <a:avLst/>
              <a:gdLst/>
              <a:ahLst/>
              <a:cxnLst/>
              <a:rect l="l" t="t" r="r" b="b"/>
              <a:pathLst>
                <a:path w="9525" h="95" extrusionOk="0">
                  <a:moveTo>
                    <a:pt x="0" y="95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6470046" y="334756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6463394" y="3347561"/>
              <a:ext cx="18749" cy="35623"/>
            </a:xfrm>
            <a:custGeom>
              <a:avLst/>
              <a:gdLst/>
              <a:ahLst/>
              <a:cxnLst/>
              <a:rect l="l" t="t" r="r" b="b"/>
              <a:pathLst>
                <a:path w="18749" h="35623" extrusionOk="0">
                  <a:moveTo>
                    <a:pt x="17653" y="13495"/>
                  </a:moveTo>
                  <a:cubicBezTo>
                    <a:pt x="-3873" y="30926"/>
                    <a:pt x="7175" y="15590"/>
                    <a:pt x="5556" y="-221"/>
                  </a:cubicBezTo>
                  <a:cubicBezTo>
                    <a:pt x="-3969" y="7399"/>
                    <a:pt x="-2635" y="25877"/>
                    <a:pt x="5556" y="35402"/>
                  </a:cubicBezTo>
                  <a:lnTo>
                    <a:pt x="7461" y="35402"/>
                  </a:lnTo>
                  <a:cubicBezTo>
                    <a:pt x="12223" y="28868"/>
                    <a:pt x="15462" y="21353"/>
                    <a:pt x="16986" y="13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5611272" y="2255805"/>
              <a:ext cx="17578" cy="34147"/>
            </a:xfrm>
            <a:custGeom>
              <a:avLst/>
              <a:gdLst/>
              <a:ahLst/>
              <a:cxnLst/>
              <a:rect l="l" t="t" r="r" b="b"/>
              <a:pathLst>
                <a:path w="17578" h="34147" extrusionOk="0">
                  <a:moveTo>
                    <a:pt x="11953" y="33688"/>
                  </a:moveTo>
                  <a:cubicBezTo>
                    <a:pt x="27192" y="19305"/>
                    <a:pt x="-1287" y="21972"/>
                    <a:pt x="3189" y="8542"/>
                  </a:cubicBezTo>
                  <a:cubicBezTo>
                    <a:pt x="3189" y="5018"/>
                    <a:pt x="5381" y="160"/>
                    <a:pt x="-1097" y="-221"/>
                  </a:cubicBezTo>
                  <a:cubicBezTo>
                    <a:pt x="-1097" y="8256"/>
                    <a:pt x="-1097" y="16829"/>
                    <a:pt x="-1097" y="25401"/>
                  </a:cubicBezTo>
                  <a:cubicBezTo>
                    <a:pt x="4999" y="26449"/>
                    <a:pt x="5666" y="35498"/>
                    <a:pt x="11953" y="336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5338085" y="2478595"/>
              <a:ext cx="15888" cy="41528"/>
            </a:xfrm>
            <a:custGeom>
              <a:avLst/>
              <a:gdLst/>
              <a:ahLst/>
              <a:cxnLst/>
              <a:rect l="l" t="t" r="r" b="b"/>
              <a:pathLst>
                <a:path w="15888" h="41528" extrusionOk="0">
                  <a:moveTo>
                    <a:pt x="14439" y="30640"/>
                  </a:moveTo>
                  <a:cubicBezTo>
                    <a:pt x="14439" y="28926"/>
                    <a:pt x="13011" y="27878"/>
                    <a:pt x="10819" y="28544"/>
                  </a:cubicBezTo>
                  <a:cubicBezTo>
                    <a:pt x="-2230" y="32450"/>
                    <a:pt x="9581" y="17400"/>
                    <a:pt x="7390" y="11495"/>
                  </a:cubicBezTo>
                  <a:cubicBezTo>
                    <a:pt x="3104" y="8923"/>
                    <a:pt x="6819" y="4160"/>
                    <a:pt x="4629" y="-221"/>
                  </a:cubicBezTo>
                  <a:cubicBezTo>
                    <a:pt x="151" y="8399"/>
                    <a:pt x="-1753" y="18115"/>
                    <a:pt x="-896" y="27783"/>
                  </a:cubicBezTo>
                  <a:lnTo>
                    <a:pt x="9391" y="41308"/>
                  </a:lnTo>
                  <a:cubicBezTo>
                    <a:pt x="13582" y="39555"/>
                    <a:pt x="15677" y="34964"/>
                    <a:pt x="14439" y="306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5797867" y="3598068"/>
              <a:ext cx="13349" cy="33025"/>
            </a:xfrm>
            <a:custGeom>
              <a:avLst/>
              <a:gdLst/>
              <a:ahLst/>
              <a:cxnLst/>
              <a:rect l="l" t="t" r="r" b="b"/>
              <a:pathLst>
                <a:path w="13349" h="33025" extrusionOk="0">
                  <a:moveTo>
                    <a:pt x="10905" y="25306"/>
                  </a:moveTo>
                  <a:cubicBezTo>
                    <a:pt x="10048" y="16448"/>
                    <a:pt x="17287" y="2732"/>
                    <a:pt x="4999" y="-221"/>
                  </a:cubicBezTo>
                  <a:lnTo>
                    <a:pt x="4999" y="-221"/>
                  </a:lnTo>
                  <a:cubicBezTo>
                    <a:pt x="-1668" y="7209"/>
                    <a:pt x="10905" y="18258"/>
                    <a:pt x="-1097" y="23592"/>
                  </a:cubicBezTo>
                  <a:cubicBezTo>
                    <a:pt x="237" y="32259"/>
                    <a:pt x="11286" y="38260"/>
                    <a:pt x="10905" y="25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6224587" y="3373183"/>
              <a:ext cx="12787" cy="43910"/>
            </a:xfrm>
            <a:custGeom>
              <a:avLst/>
              <a:gdLst/>
              <a:ahLst/>
              <a:cxnLst/>
              <a:rect l="l" t="t" r="r" b="b"/>
              <a:pathLst>
                <a:path w="12787" h="43910" extrusionOk="0">
                  <a:moveTo>
                    <a:pt x="10048" y="28354"/>
                  </a:moveTo>
                  <a:cubicBezTo>
                    <a:pt x="-1669" y="20830"/>
                    <a:pt x="12523" y="8066"/>
                    <a:pt x="1951" y="541"/>
                  </a:cubicBezTo>
                  <a:cubicBezTo>
                    <a:pt x="-1764" y="3875"/>
                    <a:pt x="428" y="7971"/>
                    <a:pt x="-144" y="11781"/>
                  </a:cubicBezTo>
                  <a:cubicBezTo>
                    <a:pt x="-715" y="12571"/>
                    <a:pt x="-1001" y="13495"/>
                    <a:pt x="-1097" y="14448"/>
                  </a:cubicBezTo>
                  <a:lnTo>
                    <a:pt x="-144" y="11781"/>
                  </a:lnTo>
                  <a:cubicBezTo>
                    <a:pt x="-3383" y="22830"/>
                    <a:pt x="5380" y="31402"/>
                    <a:pt x="5856" y="41689"/>
                  </a:cubicBezTo>
                  <a:lnTo>
                    <a:pt x="9762" y="43689"/>
                  </a:lnTo>
                  <a:lnTo>
                    <a:pt x="9762" y="43689"/>
                  </a:lnTo>
                  <a:cubicBezTo>
                    <a:pt x="12334" y="29173"/>
                    <a:pt x="12334" y="14295"/>
                    <a:pt x="9762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6317170" y="3240214"/>
              <a:ext cx="15136" cy="37623"/>
            </a:xfrm>
            <a:custGeom>
              <a:avLst/>
              <a:gdLst/>
              <a:ahLst/>
              <a:cxnLst/>
              <a:rect l="l" t="t" r="r" b="b"/>
              <a:pathLst>
                <a:path w="15136" h="37623" extrusionOk="0">
                  <a:moveTo>
                    <a:pt x="9762" y="30735"/>
                  </a:moveTo>
                  <a:cubicBezTo>
                    <a:pt x="12809" y="21210"/>
                    <a:pt x="19287" y="12257"/>
                    <a:pt x="5952" y="5304"/>
                  </a:cubicBezTo>
                  <a:cubicBezTo>
                    <a:pt x="4904" y="4827"/>
                    <a:pt x="5286" y="1684"/>
                    <a:pt x="4999" y="-221"/>
                  </a:cubicBezTo>
                  <a:lnTo>
                    <a:pt x="3095" y="-221"/>
                  </a:lnTo>
                  <a:cubicBezTo>
                    <a:pt x="-49" y="16257"/>
                    <a:pt x="15097" y="11400"/>
                    <a:pt x="-1097" y="25592"/>
                  </a:cubicBezTo>
                  <a:lnTo>
                    <a:pt x="-1097" y="25592"/>
                  </a:lnTo>
                  <a:cubicBezTo>
                    <a:pt x="-1097" y="27497"/>
                    <a:pt x="-1097" y="29402"/>
                    <a:pt x="-620" y="31402"/>
                  </a:cubicBezTo>
                  <a:cubicBezTo>
                    <a:pt x="2714" y="34336"/>
                    <a:pt x="6715" y="36403"/>
                    <a:pt x="11000" y="37403"/>
                  </a:cubicBezTo>
                  <a:cubicBezTo>
                    <a:pt x="10239" y="35117"/>
                    <a:pt x="8810" y="32640"/>
                    <a:pt x="9762" y="307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5078063" y="2245466"/>
              <a:ext cx="22887" cy="25960"/>
            </a:xfrm>
            <a:custGeom>
              <a:avLst/>
              <a:gdLst/>
              <a:ahLst/>
              <a:cxnLst/>
              <a:rect l="l" t="t" r="r" b="b"/>
              <a:pathLst>
                <a:path w="22887" h="25960" extrusionOk="0">
                  <a:moveTo>
                    <a:pt x="18906" y="3737"/>
                  </a:moveTo>
                  <a:cubicBezTo>
                    <a:pt x="11953" y="3737"/>
                    <a:pt x="19382" y="13262"/>
                    <a:pt x="13666" y="14500"/>
                  </a:cubicBezTo>
                  <a:cubicBezTo>
                    <a:pt x="11096" y="14500"/>
                    <a:pt x="10238" y="11738"/>
                    <a:pt x="8333" y="10595"/>
                  </a:cubicBezTo>
                  <a:cubicBezTo>
                    <a:pt x="4141" y="7832"/>
                    <a:pt x="6999" y="-1502"/>
                    <a:pt x="617" y="-73"/>
                  </a:cubicBezTo>
                  <a:cubicBezTo>
                    <a:pt x="-3859" y="974"/>
                    <a:pt x="3380" y="8309"/>
                    <a:pt x="-1097" y="12024"/>
                  </a:cubicBezTo>
                  <a:lnTo>
                    <a:pt x="19001" y="25740"/>
                  </a:lnTo>
                  <a:cubicBezTo>
                    <a:pt x="20144" y="20215"/>
                    <a:pt x="24716" y="6308"/>
                    <a:pt x="18906" y="37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6663153" y="4676108"/>
              <a:ext cx="12324" cy="38195"/>
            </a:xfrm>
            <a:custGeom>
              <a:avLst/>
              <a:gdLst/>
              <a:ahLst/>
              <a:cxnLst/>
              <a:rect l="l" t="t" r="r" b="b"/>
              <a:pathLst>
                <a:path w="12324" h="38195" extrusionOk="0">
                  <a:moveTo>
                    <a:pt x="9251" y="20067"/>
                  </a:moveTo>
                  <a:cubicBezTo>
                    <a:pt x="7631" y="16858"/>
                    <a:pt x="7631" y="13086"/>
                    <a:pt x="9251" y="9876"/>
                  </a:cubicBezTo>
                  <a:cubicBezTo>
                    <a:pt x="8679" y="4828"/>
                    <a:pt x="6774" y="827"/>
                    <a:pt x="1250" y="-221"/>
                  </a:cubicBezTo>
                  <a:cubicBezTo>
                    <a:pt x="-7323" y="13019"/>
                    <a:pt x="10775" y="24068"/>
                    <a:pt x="5154" y="35784"/>
                  </a:cubicBezTo>
                  <a:lnTo>
                    <a:pt x="9060" y="37974"/>
                  </a:lnTo>
                  <a:lnTo>
                    <a:pt x="9060" y="37974"/>
                  </a:lnTo>
                  <a:cubicBezTo>
                    <a:pt x="11918" y="32354"/>
                    <a:pt x="11918" y="25744"/>
                    <a:pt x="9251" y="200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6225476" y="3204495"/>
              <a:ext cx="23113" cy="19335"/>
            </a:xfrm>
            <a:custGeom>
              <a:avLst/>
              <a:gdLst/>
              <a:ahLst/>
              <a:cxnLst/>
              <a:rect l="l" t="t" r="r" b="b"/>
              <a:pathLst>
                <a:path w="23113" h="19335" extrusionOk="0">
                  <a:moveTo>
                    <a:pt x="-366" y="14543"/>
                  </a:moveTo>
                  <a:cubicBezTo>
                    <a:pt x="19446" y="-3174"/>
                    <a:pt x="9159" y="18734"/>
                    <a:pt x="18684" y="19115"/>
                  </a:cubicBezTo>
                  <a:cubicBezTo>
                    <a:pt x="24970" y="17019"/>
                    <a:pt x="20398" y="8828"/>
                    <a:pt x="20589" y="3970"/>
                  </a:cubicBezTo>
                  <a:cubicBezTo>
                    <a:pt x="15636" y="1770"/>
                    <a:pt x="10396" y="351"/>
                    <a:pt x="4968" y="-221"/>
                  </a:cubicBezTo>
                  <a:cubicBezTo>
                    <a:pt x="3539" y="4542"/>
                    <a:pt x="-3319" y="7113"/>
                    <a:pt x="-366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6697008" y="4216431"/>
              <a:ext cx="19736" cy="30003"/>
            </a:xfrm>
            <a:custGeom>
              <a:avLst/>
              <a:gdLst/>
              <a:ahLst/>
              <a:cxnLst/>
              <a:rect l="l" t="t" r="r" b="b"/>
              <a:pathLst>
                <a:path w="19736" h="30003" extrusionOk="0">
                  <a:moveTo>
                    <a:pt x="65" y="15781"/>
                  </a:moveTo>
                  <a:cubicBezTo>
                    <a:pt x="2065" y="13019"/>
                    <a:pt x="1971" y="7304"/>
                    <a:pt x="6257" y="8256"/>
                  </a:cubicBezTo>
                  <a:cubicBezTo>
                    <a:pt x="13496" y="12733"/>
                    <a:pt x="2733" y="29307"/>
                    <a:pt x="16734" y="29783"/>
                  </a:cubicBezTo>
                  <a:lnTo>
                    <a:pt x="18640" y="29783"/>
                  </a:lnTo>
                  <a:cubicBezTo>
                    <a:pt x="18640" y="19782"/>
                    <a:pt x="9686" y="10733"/>
                    <a:pt x="14734" y="-221"/>
                  </a:cubicBezTo>
                  <a:cubicBezTo>
                    <a:pt x="11686" y="3122"/>
                    <a:pt x="6543" y="3351"/>
                    <a:pt x="3208" y="303"/>
                  </a:cubicBezTo>
                  <a:cubicBezTo>
                    <a:pt x="3019" y="141"/>
                    <a:pt x="2828" y="-40"/>
                    <a:pt x="2637" y="-221"/>
                  </a:cubicBezTo>
                  <a:cubicBezTo>
                    <a:pt x="-30" y="5275"/>
                    <a:pt x="-1268" y="11314"/>
                    <a:pt x="-1078" y="17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6424250" y="3326442"/>
              <a:ext cx="16522" cy="23189"/>
            </a:xfrm>
            <a:custGeom>
              <a:avLst/>
              <a:gdLst/>
              <a:ahLst/>
              <a:cxnLst/>
              <a:rect l="l" t="t" r="r" b="b"/>
              <a:pathLst>
                <a:path w="16522" h="23189" extrusionOk="0">
                  <a:moveTo>
                    <a:pt x="9077" y="13755"/>
                  </a:moveTo>
                  <a:cubicBezTo>
                    <a:pt x="7743" y="10897"/>
                    <a:pt x="9077" y="9564"/>
                    <a:pt x="12029" y="8516"/>
                  </a:cubicBezTo>
                  <a:cubicBezTo>
                    <a:pt x="19649" y="6230"/>
                    <a:pt x="12886" y="-3009"/>
                    <a:pt x="6980" y="610"/>
                  </a:cubicBezTo>
                  <a:cubicBezTo>
                    <a:pt x="-11593" y="6134"/>
                    <a:pt x="7457" y="38519"/>
                    <a:pt x="9077" y="137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6598812" y="3567684"/>
              <a:ext cx="11322" cy="35502"/>
            </a:xfrm>
            <a:custGeom>
              <a:avLst/>
              <a:gdLst/>
              <a:ahLst/>
              <a:cxnLst/>
              <a:rect l="l" t="t" r="r" b="b"/>
              <a:pathLst>
                <a:path w="11322" h="35502" extrusionOk="0">
                  <a:moveTo>
                    <a:pt x="3488" y="8256"/>
                  </a:moveTo>
                  <a:lnTo>
                    <a:pt x="3488" y="22163"/>
                  </a:lnTo>
                  <a:cubicBezTo>
                    <a:pt x="-227" y="23572"/>
                    <a:pt x="-2037" y="27697"/>
                    <a:pt x="-608" y="31383"/>
                  </a:cubicBezTo>
                  <a:cubicBezTo>
                    <a:pt x="-608" y="31488"/>
                    <a:pt x="-513" y="31593"/>
                    <a:pt x="-513" y="31688"/>
                  </a:cubicBezTo>
                  <a:cubicBezTo>
                    <a:pt x="9869" y="47690"/>
                    <a:pt x="14251" y="5399"/>
                    <a:pt x="5678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6221654" y="3432905"/>
              <a:ext cx="14097" cy="33908"/>
            </a:xfrm>
            <a:custGeom>
              <a:avLst/>
              <a:gdLst/>
              <a:ahLst/>
              <a:cxnLst/>
              <a:rect l="l" t="t" r="r" b="b"/>
              <a:pathLst>
                <a:path w="14097" h="33908" extrusionOk="0">
                  <a:moveTo>
                    <a:pt x="3550" y="13876"/>
                  </a:moveTo>
                  <a:cubicBezTo>
                    <a:pt x="-7879" y="16924"/>
                    <a:pt x="5170" y="27306"/>
                    <a:pt x="6790" y="33688"/>
                  </a:cubicBezTo>
                  <a:cubicBezTo>
                    <a:pt x="16315" y="24163"/>
                    <a:pt x="11837" y="11400"/>
                    <a:pt x="12600" y="-221"/>
                  </a:cubicBezTo>
                  <a:cubicBezTo>
                    <a:pt x="7074" y="2827"/>
                    <a:pt x="11075" y="11876"/>
                    <a:pt x="3550" y="138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6530400" y="4094130"/>
              <a:ext cx="17084" cy="40957"/>
            </a:xfrm>
            <a:custGeom>
              <a:avLst/>
              <a:gdLst/>
              <a:ahLst/>
              <a:cxnLst/>
              <a:rect l="l" t="t" r="r" b="b"/>
              <a:pathLst>
                <a:path w="17084" h="40957" extrusionOk="0">
                  <a:moveTo>
                    <a:pt x="4843" y="-221"/>
                  </a:moveTo>
                  <a:cubicBezTo>
                    <a:pt x="-2205" y="2922"/>
                    <a:pt x="-2110" y="7875"/>
                    <a:pt x="653" y="11495"/>
                  </a:cubicBezTo>
                  <a:cubicBezTo>
                    <a:pt x="7511" y="20544"/>
                    <a:pt x="6082" y="30545"/>
                    <a:pt x="6463" y="40737"/>
                  </a:cubicBezTo>
                  <a:lnTo>
                    <a:pt x="15988" y="14733"/>
                  </a:lnTo>
                  <a:cubicBezTo>
                    <a:pt x="7225" y="14448"/>
                    <a:pt x="3510" y="9399"/>
                    <a:pt x="484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7119282" y="4872704"/>
              <a:ext cx="12847" cy="30098"/>
            </a:xfrm>
            <a:custGeom>
              <a:avLst/>
              <a:gdLst/>
              <a:ahLst/>
              <a:cxnLst/>
              <a:rect l="l" t="t" r="r" b="b"/>
              <a:pathLst>
                <a:path w="12847" h="30098" extrusionOk="0">
                  <a:moveTo>
                    <a:pt x="-60" y="25687"/>
                  </a:moveTo>
                  <a:lnTo>
                    <a:pt x="-60" y="25687"/>
                  </a:lnTo>
                  <a:lnTo>
                    <a:pt x="2225" y="29878"/>
                  </a:lnTo>
                  <a:cubicBezTo>
                    <a:pt x="10892" y="28830"/>
                    <a:pt x="11083" y="21972"/>
                    <a:pt x="11750" y="15686"/>
                  </a:cubicBezTo>
                  <a:cubicBezTo>
                    <a:pt x="8511" y="9942"/>
                    <a:pt x="4511" y="4599"/>
                    <a:pt x="34" y="-221"/>
                  </a:cubicBezTo>
                  <a:cubicBezTo>
                    <a:pt x="-3109" y="8351"/>
                    <a:pt x="1463" y="17019"/>
                    <a:pt x="-60" y="256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7140321" y="4896707"/>
              <a:ext cx="22002" cy="33527"/>
            </a:xfrm>
            <a:custGeom>
              <a:avLst/>
              <a:gdLst/>
              <a:ahLst/>
              <a:cxnLst/>
              <a:rect l="l" t="t" r="r" b="b"/>
              <a:pathLst>
                <a:path w="22002" h="33527" extrusionOk="0">
                  <a:moveTo>
                    <a:pt x="20906" y="25401"/>
                  </a:moveTo>
                  <a:cubicBezTo>
                    <a:pt x="14334" y="16238"/>
                    <a:pt x="6999" y="7665"/>
                    <a:pt x="-1097" y="-221"/>
                  </a:cubicBezTo>
                  <a:cubicBezTo>
                    <a:pt x="1475" y="11647"/>
                    <a:pt x="6142" y="22982"/>
                    <a:pt x="12523" y="33307"/>
                  </a:cubicBezTo>
                  <a:cubicBezTo>
                    <a:pt x="10524" y="24448"/>
                    <a:pt x="14429" y="23115"/>
                    <a:pt x="20906" y="25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5063028" y="2213800"/>
              <a:ext cx="19225" cy="26574"/>
            </a:xfrm>
            <a:custGeom>
              <a:avLst/>
              <a:gdLst/>
              <a:ahLst/>
              <a:cxnLst/>
              <a:rect l="l" t="t" r="r" b="b"/>
              <a:pathLst>
                <a:path w="19225" h="26574" extrusionOk="0">
                  <a:moveTo>
                    <a:pt x="1460" y="9780"/>
                  </a:moveTo>
                  <a:cubicBezTo>
                    <a:pt x="7842" y="13686"/>
                    <a:pt x="6318" y="25497"/>
                    <a:pt x="13748" y="26354"/>
                  </a:cubicBezTo>
                  <a:cubicBezTo>
                    <a:pt x="18510" y="25687"/>
                    <a:pt x="17558" y="21020"/>
                    <a:pt x="18129" y="17591"/>
                  </a:cubicBezTo>
                  <a:lnTo>
                    <a:pt x="126" y="-221"/>
                  </a:lnTo>
                  <a:cubicBezTo>
                    <a:pt x="-2349" y="3494"/>
                    <a:pt x="-635" y="6732"/>
                    <a:pt x="1460" y="9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5243131" y="2315416"/>
              <a:ext cx="14192" cy="33734"/>
            </a:xfrm>
            <a:custGeom>
              <a:avLst/>
              <a:gdLst/>
              <a:ahLst/>
              <a:cxnLst/>
              <a:rect l="l" t="t" r="r" b="b"/>
              <a:pathLst>
                <a:path w="14192" h="33734" extrusionOk="0">
                  <a:moveTo>
                    <a:pt x="13096" y="7796"/>
                  </a:moveTo>
                  <a:cubicBezTo>
                    <a:pt x="13096" y="1033"/>
                    <a:pt x="8048" y="-395"/>
                    <a:pt x="4238" y="-205"/>
                  </a:cubicBezTo>
                  <a:cubicBezTo>
                    <a:pt x="-2715" y="652"/>
                    <a:pt x="9000" y="11606"/>
                    <a:pt x="-1097" y="11701"/>
                  </a:cubicBezTo>
                  <a:cubicBezTo>
                    <a:pt x="8428" y="15797"/>
                    <a:pt x="8428" y="26370"/>
                    <a:pt x="12811" y="33514"/>
                  </a:cubicBezTo>
                  <a:cubicBezTo>
                    <a:pt x="12811" y="24941"/>
                    <a:pt x="12620" y="16369"/>
                    <a:pt x="13096" y="77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6036712" y="3733692"/>
              <a:ext cx="13165" cy="25443"/>
            </a:xfrm>
            <a:custGeom>
              <a:avLst/>
              <a:gdLst/>
              <a:ahLst/>
              <a:cxnLst/>
              <a:rect l="l" t="t" r="r" b="b"/>
              <a:pathLst>
                <a:path w="13165" h="25443" extrusionOk="0">
                  <a:moveTo>
                    <a:pt x="10948" y="5887"/>
                  </a:moveTo>
                  <a:cubicBezTo>
                    <a:pt x="14757" y="362"/>
                    <a:pt x="7899" y="-2781"/>
                    <a:pt x="4661" y="2458"/>
                  </a:cubicBezTo>
                  <a:cubicBezTo>
                    <a:pt x="-2959" y="8649"/>
                    <a:pt x="-674" y="17317"/>
                    <a:pt x="-1054" y="25223"/>
                  </a:cubicBezTo>
                  <a:lnTo>
                    <a:pt x="8471" y="21318"/>
                  </a:lnTo>
                  <a:cubicBezTo>
                    <a:pt x="7994" y="16050"/>
                    <a:pt x="8756" y="10726"/>
                    <a:pt x="10948" y="5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6637791" y="3765042"/>
              <a:ext cx="15736" cy="35909"/>
            </a:xfrm>
            <a:custGeom>
              <a:avLst/>
              <a:gdLst/>
              <a:ahLst/>
              <a:cxnLst/>
              <a:rect l="l" t="t" r="r" b="b"/>
              <a:pathLst>
                <a:path w="15736" h="35909" extrusionOk="0">
                  <a:moveTo>
                    <a:pt x="6514" y="2160"/>
                  </a:moveTo>
                  <a:cubicBezTo>
                    <a:pt x="608" y="-4317"/>
                    <a:pt x="-4344" y="5208"/>
                    <a:pt x="1562" y="9209"/>
                  </a:cubicBezTo>
                  <a:cubicBezTo>
                    <a:pt x="11087" y="15495"/>
                    <a:pt x="12039" y="25877"/>
                    <a:pt x="14134" y="35688"/>
                  </a:cubicBezTo>
                  <a:cubicBezTo>
                    <a:pt x="15182" y="23696"/>
                    <a:pt x="14611" y="11609"/>
                    <a:pt x="12325" y="-221"/>
                  </a:cubicBezTo>
                  <a:cubicBezTo>
                    <a:pt x="10801" y="1684"/>
                    <a:pt x="9276" y="3303"/>
                    <a:pt x="6514" y="21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5134165" y="2280534"/>
              <a:ext cx="25907" cy="22990"/>
            </a:xfrm>
            <a:custGeom>
              <a:avLst/>
              <a:gdLst/>
              <a:ahLst/>
              <a:cxnLst/>
              <a:rect l="l" t="t" r="r" b="b"/>
              <a:pathLst>
                <a:path w="25907" h="22990" extrusionOk="0">
                  <a:moveTo>
                    <a:pt x="21192" y="6577"/>
                  </a:moveTo>
                  <a:cubicBezTo>
                    <a:pt x="21192" y="-9615"/>
                    <a:pt x="5380" y="7816"/>
                    <a:pt x="-1097" y="10768"/>
                  </a:cubicBezTo>
                  <a:cubicBezTo>
                    <a:pt x="1760" y="14293"/>
                    <a:pt x="6618" y="9435"/>
                    <a:pt x="9381" y="13245"/>
                  </a:cubicBezTo>
                  <a:cubicBezTo>
                    <a:pt x="13476" y="17874"/>
                    <a:pt x="18810" y="21189"/>
                    <a:pt x="24811" y="22770"/>
                  </a:cubicBezTo>
                  <a:lnTo>
                    <a:pt x="24811" y="22770"/>
                  </a:lnTo>
                  <a:cubicBezTo>
                    <a:pt x="21764" y="16769"/>
                    <a:pt x="9190" y="13721"/>
                    <a:pt x="21192" y="65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6984777" y="4544663"/>
              <a:ext cx="10001" cy="44100"/>
            </a:xfrm>
            <a:custGeom>
              <a:avLst/>
              <a:gdLst/>
              <a:ahLst/>
              <a:cxnLst/>
              <a:rect l="l" t="t" r="r" b="b"/>
              <a:pathLst>
                <a:path w="10001" h="44100" extrusionOk="0">
                  <a:moveTo>
                    <a:pt x="8905" y="-221"/>
                  </a:moveTo>
                  <a:lnTo>
                    <a:pt x="3000" y="1779"/>
                  </a:lnTo>
                  <a:cubicBezTo>
                    <a:pt x="4333" y="14628"/>
                    <a:pt x="3000" y="27621"/>
                    <a:pt x="-1097" y="39879"/>
                  </a:cubicBezTo>
                  <a:lnTo>
                    <a:pt x="3000" y="43880"/>
                  </a:lnTo>
                  <a:cubicBezTo>
                    <a:pt x="10620" y="29307"/>
                    <a:pt x="7096" y="14828"/>
                    <a:pt x="8905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6680835" y="4700016"/>
              <a:ext cx="18136" cy="20192"/>
            </a:xfrm>
            <a:custGeom>
              <a:avLst/>
              <a:gdLst/>
              <a:ahLst/>
              <a:cxnLst/>
              <a:rect l="l" t="t" r="r" b="b"/>
              <a:pathLst>
                <a:path w="18136" h="20192" extrusionOk="0">
                  <a:moveTo>
                    <a:pt x="17000" y="9304"/>
                  </a:moveTo>
                  <a:cubicBezTo>
                    <a:pt x="15667" y="3742"/>
                    <a:pt x="10714" y="-202"/>
                    <a:pt x="4999" y="-221"/>
                  </a:cubicBezTo>
                  <a:cubicBezTo>
                    <a:pt x="4332" y="3779"/>
                    <a:pt x="8238" y="6542"/>
                    <a:pt x="8428" y="12066"/>
                  </a:cubicBezTo>
                  <a:cubicBezTo>
                    <a:pt x="2523" y="7875"/>
                    <a:pt x="-1097" y="8447"/>
                    <a:pt x="-1097" y="15876"/>
                  </a:cubicBezTo>
                  <a:cubicBezTo>
                    <a:pt x="1094" y="17934"/>
                    <a:pt x="3857" y="19353"/>
                    <a:pt x="6809" y="19972"/>
                  </a:cubicBezTo>
                  <a:cubicBezTo>
                    <a:pt x="11857" y="17686"/>
                    <a:pt x="17572" y="15210"/>
                    <a:pt x="17000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6485668" y="3399282"/>
              <a:ext cx="16239" cy="27812"/>
            </a:xfrm>
            <a:custGeom>
              <a:avLst/>
              <a:gdLst/>
              <a:ahLst/>
              <a:cxnLst/>
              <a:rect l="l" t="t" r="r" b="b"/>
              <a:pathLst>
                <a:path w="16239" h="27812" extrusionOk="0">
                  <a:moveTo>
                    <a:pt x="14809" y="24544"/>
                  </a:moveTo>
                  <a:cubicBezTo>
                    <a:pt x="9476" y="16829"/>
                    <a:pt x="12237" y="7399"/>
                    <a:pt x="7190" y="-221"/>
                  </a:cubicBezTo>
                  <a:cubicBezTo>
                    <a:pt x="-1478" y="-221"/>
                    <a:pt x="4427" y="9304"/>
                    <a:pt x="-1097" y="11590"/>
                  </a:cubicBezTo>
                  <a:lnTo>
                    <a:pt x="-1097" y="11590"/>
                  </a:lnTo>
                  <a:lnTo>
                    <a:pt x="11094" y="27592"/>
                  </a:lnTo>
                  <a:cubicBezTo>
                    <a:pt x="12714" y="27211"/>
                    <a:pt x="16238" y="26449"/>
                    <a:pt x="14809" y="245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6969131" y="4218812"/>
              <a:ext cx="11931" cy="36195"/>
            </a:xfrm>
            <a:custGeom>
              <a:avLst/>
              <a:gdLst/>
              <a:ahLst/>
              <a:cxnLst/>
              <a:rect l="l" t="t" r="r" b="b"/>
              <a:pathLst>
                <a:path w="11931" h="36195" extrusionOk="0">
                  <a:moveTo>
                    <a:pt x="4929" y="17686"/>
                  </a:moveTo>
                  <a:cubicBezTo>
                    <a:pt x="10263" y="21782"/>
                    <a:pt x="-2215" y="33498"/>
                    <a:pt x="6453" y="35974"/>
                  </a:cubicBezTo>
                  <a:cubicBezTo>
                    <a:pt x="13501" y="34450"/>
                    <a:pt x="6453" y="19782"/>
                    <a:pt x="10835" y="13686"/>
                  </a:cubicBezTo>
                  <a:cubicBezTo>
                    <a:pt x="6358" y="10162"/>
                    <a:pt x="7216" y="3494"/>
                    <a:pt x="2833" y="-221"/>
                  </a:cubicBezTo>
                  <a:cubicBezTo>
                    <a:pt x="166" y="6066"/>
                    <a:pt x="-5453" y="12638"/>
                    <a:pt x="4929" y="17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6223743" y="3319748"/>
              <a:ext cx="9583" cy="27566"/>
            </a:xfrm>
            <a:custGeom>
              <a:avLst/>
              <a:gdLst/>
              <a:ahLst/>
              <a:cxnLst/>
              <a:rect l="l" t="t" r="r" b="b"/>
              <a:pathLst>
                <a:path w="9583" h="27566" extrusionOk="0">
                  <a:moveTo>
                    <a:pt x="4415" y="-31"/>
                  </a:moveTo>
                  <a:cubicBezTo>
                    <a:pt x="-5587" y="4065"/>
                    <a:pt x="5844" y="10352"/>
                    <a:pt x="891" y="16924"/>
                  </a:cubicBezTo>
                  <a:cubicBezTo>
                    <a:pt x="-3110" y="25401"/>
                    <a:pt x="-1300" y="27687"/>
                    <a:pt x="8416" y="27306"/>
                  </a:cubicBezTo>
                  <a:cubicBezTo>
                    <a:pt x="8701" y="18096"/>
                    <a:pt x="8130" y="8875"/>
                    <a:pt x="6606" y="-221"/>
                  </a:cubicBezTo>
                  <a:lnTo>
                    <a:pt x="4796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6481382" y="4306347"/>
              <a:ext cx="14140" cy="52006"/>
            </a:xfrm>
            <a:custGeom>
              <a:avLst/>
              <a:gdLst/>
              <a:ahLst/>
              <a:cxnLst/>
              <a:rect l="l" t="t" r="r" b="b"/>
              <a:pathLst>
                <a:path w="14140" h="52006" extrusionOk="0">
                  <a:moveTo>
                    <a:pt x="9665" y="9304"/>
                  </a:moveTo>
                  <a:cubicBezTo>
                    <a:pt x="9665" y="5589"/>
                    <a:pt x="9665" y="1494"/>
                    <a:pt x="5570" y="-221"/>
                  </a:cubicBezTo>
                  <a:cubicBezTo>
                    <a:pt x="4046" y="11305"/>
                    <a:pt x="6808" y="23401"/>
                    <a:pt x="-431" y="33688"/>
                  </a:cubicBezTo>
                  <a:cubicBezTo>
                    <a:pt x="617" y="37593"/>
                    <a:pt x="-3670" y="42261"/>
                    <a:pt x="1569" y="45499"/>
                  </a:cubicBezTo>
                  <a:cubicBezTo>
                    <a:pt x="1569" y="44928"/>
                    <a:pt x="1569" y="44261"/>
                    <a:pt x="1569" y="43689"/>
                  </a:cubicBezTo>
                  <a:cubicBezTo>
                    <a:pt x="7951" y="38260"/>
                    <a:pt x="4998" y="31879"/>
                    <a:pt x="3473" y="25687"/>
                  </a:cubicBezTo>
                  <a:cubicBezTo>
                    <a:pt x="16333" y="31021"/>
                    <a:pt x="10428" y="40927"/>
                    <a:pt x="9284" y="49595"/>
                  </a:cubicBezTo>
                  <a:lnTo>
                    <a:pt x="9284" y="49595"/>
                  </a:lnTo>
                  <a:lnTo>
                    <a:pt x="9284" y="51786"/>
                  </a:lnTo>
                  <a:cubicBezTo>
                    <a:pt x="16047" y="41689"/>
                    <a:pt x="11285" y="30355"/>
                    <a:pt x="12903" y="19687"/>
                  </a:cubicBezTo>
                  <a:cubicBezTo>
                    <a:pt x="9189" y="17210"/>
                    <a:pt x="9856" y="13114"/>
                    <a:pt x="9665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5221413" y="2165984"/>
              <a:ext cx="25777" cy="28003"/>
            </a:xfrm>
            <a:custGeom>
              <a:avLst/>
              <a:gdLst/>
              <a:ahLst/>
              <a:cxnLst/>
              <a:rect l="l" t="t" r="r" b="b"/>
              <a:pathLst>
                <a:path w="25777" h="28003" extrusionOk="0">
                  <a:moveTo>
                    <a:pt x="12715" y="27783"/>
                  </a:moveTo>
                  <a:cubicBezTo>
                    <a:pt x="17287" y="18258"/>
                    <a:pt x="21193" y="16257"/>
                    <a:pt x="24622" y="27783"/>
                  </a:cubicBezTo>
                  <a:cubicBezTo>
                    <a:pt x="24908" y="22372"/>
                    <a:pt x="24145" y="16962"/>
                    <a:pt x="22622" y="11781"/>
                  </a:cubicBezTo>
                  <a:cubicBezTo>
                    <a:pt x="11191" y="18258"/>
                    <a:pt x="6619" y="5875"/>
                    <a:pt x="-1097" y="-221"/>
                  </a:cubicBezTo>
                  <a:lnTo>
                    <a:pt x="-1097" y="-221"/>
                  </a:lnTo>
                  <a:lnTo>
                    <a:pt x="-1097" y="6066"/>
                  </a:lnTo>
                  <a:cubicBezTo>
                    <a:pt x="5381" y="11923"/>
                    <a:pt x="10143" y="19429"/>
                    <a:pt x="12715" y="277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5432257" y="2217525"/>
              <a:ext cx="15201" cy="19801"/>
            </a:xfrm>
            <a:custGeom>
              <a:avLst/>
              <a:gdLst/>
              <a:ahLst/>
              <a:cxnLst/>
              <a:rect l="l" t="t" r="r" b="b"/>
              <a:pathLst>
                <a:path w="15201" h="19801" extrusionOk="0">
                  <a:moveTo>
                    <a:pt x="10279" y="-41"/>
                  </a:moveTo>
                  <a:cubicBezTo>
                    <a:pt x="1516" y="-2136"/>
                    <a:pt x="-7628" y="14723"/>
                    <a:pt x="5421" y="14914"/>
                  </a:cubicBezTo>
                  <a:cubicBezTo>
                    <a:pt x="10088" y="13961"/>
                    <a:pt x="8088" y="18819"/>
                    <a:pt x="10470" y="19581"/>
                  </a:cubicBezTo>
                  <a:cubicBezTo>
                    <a:pt x="12660" y="15009"/>
                    <a:pt x="17518" y="531"/>
                    <a:pt x="10279" y="-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5338741" y="1955577"/>
              <a:ext cx="21547" cy="19621"/>
            </a:xfrm>
            <a:custGeom>
              <a:avLst/>
              <a:gdLst/>
              <a:ahLst/>
              <a:cxnLst/>
              <a:rect l="l" t="t" r="r" b="b"/>
              <a:pathLst>
                <a:path w="21547" h="19621" extrusionOk="0">
                  <a:moveTo>
                    <a:pt x="4639" y="19401"/>
                  </a:moveTo>
                  <a:cubicBezTo>
                    <a:pt x="8163" y="15762"/>
                    <a:pt x="8925" y="10190"/>
                    <a:pt x="6354" y="5780"/>
                  </a:cubicBezTo>
                  <a:cubicBezTo>
                    <a:pt x="12164" y="4922"/>
                    <a:pt x="19117" y="8637"/>
                    <a:pt x="20451" y="-221"/>
                  </a:cubicBezTo>
                  <a:cubicBezTo>
                    <a:pt x="13116" y="-126"/>
                    <a:pt x="5782" y="1227"/>
                    <a:pt x="-1076" y="3780"/>
                  </a:cubicBezTo>
                  <a:cubicBezTo>
                    <a:pt x="-123" y="9304"/>
                    <a:pt x="-3838" y="16448"/>
                    <a:pt x="4639" y="19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5963316" y="3207924"/>
              <a:ext cx="26060" cy="17097"/>
            </a:xfrm>
            <a:custGeom>
              <a:avLst/>
              <a:gdLst/>
              <a:ahLst/>
              <a:cxnLst/>
              <a:rect l="l" t="t" r="r" b="b"/>
              <a:pathLst>
                <a:path w="26060" h="17097" extrusionOk="0">
                  <a:moveTo>
                    <a:pt x="11191" y="13019"/>
                  </a:moveTo>
                  <a:cubicBezTo>
                    <a:pt x="14620" y="7780"/>
                    <a:pt x="26431" y="7209"/>
                    <a:pt x="24812" y="-221"/>
                  </a:cubicBezTo>
                  <a:cubicBezTo>
                    <a:pt x="15858" y="1951"/>
                    <a:pt x="7190" y="5151"/>
                    <a:pt x="-1097" y="9304"/>
                  </a:cubicBezTo>
                  <a:cubicBezTo>
                    <a:pt x="618" y="18067"/>
                    <a:pt x="4524" y="19115"/>
                    <a:pt x="11191" y="13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7111817" y="4868989"/>
              <a:ext cx="8822" cy="29708"/>
            </a:xfrm>
            <a:custGeom>
              <a:avLst/>
              <a:gdLst/>
              <a:ahLst/>
              <a:cxnLst/>
              <a:rect l="l" t="t" r="r" b="b"/>
              <a:pathLst>
                <a:path w="8822" h="29708" extrusionOk="0">
                  <a:moveTo>
                    <a:pt x="-406" y="19305"/>
                  </a:moveTo>
                  <a:cubicBezTo>
                    <a:pt x="451" y="23115"/>
                    <a:pt x="-406" y="30355"/>
                    <a:pt x="7405" y="29402"/>
                  </a:cubicBezTo>
                  <a:cubicBezTo>
                    <a:pt x="8928" y="20734"/>
                    <a:pt x="4357" y="12066"/>
                    <a:pt x="7405" y="3494"/>
                  </a:cubicBezTo>
                  <a:lnTo>
                    <a:pt x="5118" y="-221"/>
                  </a:lnTo>
                  <a:cubicBezTo>
                    <a:pt x="-215" y="4761"/>
                    <a:pt x="-2310" y="12276"/>
                    <a:pt x="-406" y="19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6480883" y="4386072"/>
              <a:ext cx="16975" cy="31337"/>
            </a:xfrm>
            <a:custGeom>
              <a:avLst/>
              <a:gdLst/>
              <a:ahLst/>
              <a:cxnLst/>
              <a:rect l="l" t="t" r="r" b="b"/>
              <a:pathLst>
                <a:path w="16975" h="31337" extrusionOk="0">
                  <a:moveTo>
                    <a:pt x="6259" y="-221"/>
                  </a:moveTo>
                  <a:cubicBezTo>
                    <a:pt x="3211" y="4637"/>
                    <a:pt x="-4219" y="10352"/>
                    <a:pt x="353" y="13971"/>
                  </a:cubicBezTo>
                  <a:cubicBezTo>
                    <a:pt x="6640" y="19019"/>
                    <a:pt x="9117" y="26925"/>
                    <a:pt x="15879" y="31116"/>
                  </a:cubicBezTo>
                  <a:lnTo>
                    <a:pt x="13879" y="18924"/>
                  </a:lnTo>
                  <a:cubicBezTo>
                    <a:pt x="10164" y="13114"/>
                    <a:pt x="4831" y="7970"/>
                    <a:pt x="625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5875032" y="2357241"/>
              <a:ext cx="10656" cy="21708"/>
            </a:xfrm>
            <a:custGeom>
              <a:avLst/>
              <a:gdLst/>
              <a:ahLst/>
              <a:cxnLst/>
              <a:rect l="l" t="t" r="r" b="b"/>
              <a:pathLst>
                <a:path w="10656" h="21708" extrusionOk="0">
                  <a:moveTo>
                    <a:pt x="35" y="16644"/>
                  </a:moveTo>
                  <a:cubicBezTo>
                    <a:pt x="1653" y="25026"/>
                    <a:pt x="7559" y="21121"/>
                    <a:pt x="9560" y="15501"/>
                  </a:cubicBezTo>
                  <a:cubicBezTo>
                    <a:pt x="9560" y="10262"/>
                    <a:pt x="9560" y="5024"/>
                    <a:pt x="9560" y="-215"/>
                  </a:cubicBezTo>
                  <a:cubicBezTo>
                    <a:pt x="-1014" y="-501"/>
                    <a:pt x="-2633" y="9310"/>
                    <a:pt x="35" y="166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5348573" y="2294096"/>
              <a:ext cx="25812" cy="15049"/>
            </a:xfrm>
            <a:custGeom>
              <a:avLst/>
              <a:gdLst/>
              <a:ahLst/>
              <a:cxnLst/>
              <a:rect l="l" t="t" r="r" b="b"/>
              <a:pathLst>
                <a:path w="25812" h="15049" extrusionOk="0">
                  <a:moveTo>
                    <a:pt x="19858" y="922"/>
                  </a:moveTo>
                  <a:cubicBezTo>
                    <a:pt x="13571" y="5770"/>
                    <a:pt x="4618" y="5285"/>
                    <a:pt x="-1097" y="-221"/>
                  </a:cubicBezTo>
                  <a:cubicBezTo>
                    <a:pt x="331" y="6161"/>
                    <a:pt x="6809" y="8733"/>
                    <a:pt x="6618" y="14828"/>
                  </a:cubicBezTo>
                  <a:cubicBezTo>
                    <a:pt x="13000" y="12428"/>
                    <a:pt x="19096" y="9228"/>
                    <a:pt x="24716" y="5303"/>
                  </a:cubicBezTo>
                  <a:cubicBezTo>
                    <a:pt x="24334" y="1779"/>
                    <a:pt x="22716" y="-983"/>
                    <a:pt x="19858" y="9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6913081" y="4656982"/>
              <a:ext cx="20642" cy="26181"/>
            </a:xfrm>
            <a:custGeom>
              <a:avLst/>
              <a:gdLst/>
              <a:ahLst/>
              <a:cxnLst/>
              <a:rect l="l" t="t" r="r" b="b"/>
              <a:pathLst>
                <a:path w="20642" h="26181" extrusionOk="0">
                  <a:moveTo>
                    <a:pt x="1448" y="2807"/>
                  </a:moveTo>
                  <a:cubicBezTo>
                    <a:pt x="495" y="7189"/>
                    <a:pt x="-4743" y="35383"/>
                    <a:pt x="3353" y="22715"/>
                  </a:cubicBezTo>
                  <a:cubicBezTo>
                    <a:pt x="6210" y="17000"/>
                    <a:pt x="1067" y="7189"/>
                    <a:pt x="6401" y="4426"/>
                  </a:cubicBezTo>
                  <a:cubicBezTo>
                    <a:pt x="11735" y="1664"/>
                    <a:pt x="12783" y="11189"/>
                    <a:pt x="17546" y="12713"/>
                  </a:cubicBezTo>
                  <a:lnTo>
                    <a:pt x="19545" y="6808"/>
                  </a:lnTo>
                  <a:cubicBezTo>
                    <a:pt x="13926" y="1855"/>
                    <a:pt x="9259" y="-3860"/>
                    <a:pt x="1448" y="28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6562567" y="4603908"/>
              <a:ext cx="17016" cy="16474"/>
            </a:xfrm>
            <a:custGeom>
              <a:avLst/>
              <a:gdLst/>
              <a:ahLst/>
              <a:cxnLst/>
              <a:rect l="l" t="t" r="r" b="b"/>
              <a:pathLst>
                <a:path w="17016" h="16474" extrusionOk="0">
                  <a:moveTo>
                    <a:pt x="2966" y="3589"/>
                  </a:moveTo>
                  <a:cubicBezTo>
                    <a:pt x="-10369" y="13781"/>
                    <a:pt x="13157" y="22639"/>
                    <a:pt x="15920" y="10066"/>
                  </a:cubicBezTo>
                  <a:cubicBezTo>
                    <a:pt x="13348" y="6151"/>
                    <a:pt x="10110" y="2675"/>
                    <a:pt x="6395" y="-221"/>
                  </a:cubicBezTo>
                  <a:lnTo>
                    <a:pt x="6395" y="-221"/>
                  </a:lnTo>
                  <a:cubicBezTo>
                    <a:pt x="5347" y="1123"/>
                    <a:pt x="4204" y="2399"/>
                    <a:pt x="2966" y="35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5869578" y="2395156"/>
              <a:ext cx="15824" cy="19526"/>
            </a:xfrm>
            <a:custGeom>
              <a:avLst/>
              <a:gdLst/>
              <a:ahLst/>
              <a:cxnLst/>
              <a:rect l="l" t="t" r="r" b="b"/>
              <a:pathLst>
                <a:path w="15824" h="19526" extrusionOk="0">
                  <a:moveTo>
                    <a:pt x="154" y="-221"/>
                  </a:moveTo>
                  <a:cubicBezTo>
                    <a:pt x="-3275" y="13495"/>
                    <a:pt x="154" y="18829"/>
                    <a:pt x="12822" y="19305"/>
                  </a:cubicBezTo>
                  <a:cubicBezTo>
                    <a:pt x="13394" y="14733"/>
                    <a:pt x="14060" y="9780"/>
                    <a:pt x="14728" y="5589"/>
                  </a:cubicBezTo>
                  <a:cubicBezTo>
                    <a:pt x="9679" y="5494"/>
                    <a:pt x="2726" y="10066"/>
                    <a:pt x="15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6572931" y="3518801"/>
              <a:ext cx="19893" cy="14929"/>
            </a:xfrm>
            <a:custGeom>
              <a:avLst/>
              <a:gdLst/>
              <a:ahLst/>
              <a:cxnLst/>
              <a:rect l="l" t="t" r="r" b="b"/>
              <a:pathLst>
                <a:path w="19893" h="14929" extrusionOk="0">
                  <a:moveTo>
                    <a:pt x="9272" y="2275"/>
                  </a:moveTo>
                  <a:cubicBezTo>
                    <a:pt x="6509" y="-2773"/>
                    <a:pt x="2604" y="1132"/>
                    <a:pt x="-253" y="2751"/>
                  </a:cubicBezTo>
                  <a:cubicBezTo>
                    <a:pt x="-5111" y="10466"/>
                    <a:pt x="12319" y="17610"/>
                    <a:pt x="18797" y="13514"/>
                  </a:cubicBezTo>
                  <a:lnTo>
                    <a:pt x="15082" y="5418"/>
                  </a:lnTo>
                  <a:lnTo>
                    <a:pt x="15082" y="5418"/>
                  </a:lnTo>
                  <a:cubicBezTo>
                    <a:pt x="11843" y="7609"/>
                    <a:pt x="11176" y="5228"/>
                    <a:pt x="9272" y="2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5897499" y="2770093"/>
              <a:ext cx="22551" cy="20540"/>
            </a:xfrm>
            <a:custGeom>
              <a:avLst/>
              <a:gdLst/>
              <a:ahLst/>
              <a:cxnLst/>
              <a:rect l="l" t="t" r="r" b="b"/>
              <a:pathLst>
                <a:path w="22551" h="20540" extrusionOk="0">
                  <a:moveTo>
                    <a:pt x="20619" y="4413"/>
                  </a:moveTo>
                  <a:cubicBezTo>
                    <a:pt x="22716" y="1746"/>
                    <a:pt x="20619" y="-1397"/>
                    <a:pt x="17095" y="222"/>
                  </a:cubicBezTo>
                  <a:cubicBezTo>
                    <a:pt x="11094" y="3270"/>
                    <a:pt x="4713" y="222"/>
                    <a:pt x="-1097" y="2413"/>
                  </a:cubicBezTo>
                  <a:cubicBezTo>
                    <a:pt x="9285" y="4127"/>
                    <a:pt x="10333" y="16319"/>
                    <a:pt x="18715" y="20320"/>
                  </a:cubicBezTo>
                  <a:cubicBezTo>
                    <a:pt x="17000" y="14995"/>
                    <a:pt x="17667" y="9176"/>
                    <a:pt x="20619" y="44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6637287" y="3828859"/>
              <a:ext cx="14059" cy="31661"/>
            </a:xfrm>
            <a:custGeom>
              <a:avLst/>
              <a:gdLst/>
              <a:ahLst/>
              <a:cxnLst/>
              <a:rect l="l" t="t" r="r" b="b"/>
              <a:pathLst>
                <a:path w="14059" h="31661" extrusionOk="0">
                  <a:moveTo>
                    <a:pt x="8160" y="13209"/>
                  </a:moveTo>
                  <a:cubicBezTo>
                    <a:pt x="11970" y="22734"/>
                    <a:pt x="-4603" y="19496"/>
                    <a:pt x="-412" y="28735"/>
                  </a:cubicBezTo>
                  <a:cubicBezTo>
                    <a:pt x="1779" y="34450"/>
                    <a:pt x="5684" y="29306"/>
                    <a:pt x="9113" y="29497"/>
                  </a:cubicBezTo>
                  <a:cubicBezTo>
                    <a:pt x="12161" y="19896"/>
                    <a:pt x="13399" y="9828"/>
                    <a:pt x="12828" y="-221"/>
                  </a:cubicBezTo>
                  <a:lnTo>
                    <a:pt x="12828" y="-221"/>
                  </a:lnTo>
                  <a:cubicBezTo>
                    <a:pt x="8827" y="2998"/>
                    <a:pt x="7017" y="8208"/>
                    <a:pt x="8160" y="132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6070472" y="3188874"/>
              <a:ext cx="11715" cy="29822"/>
            </a:xfrm>
            <a:custGeom>
              <a:avLst/>
              <a:gdLst/>
              <a:ahLst/>
              <a:cxnLst/>
              <a:rect l="l" t="t" r="r" b="b"/>
              <a:pathLst>
                <a:path w="11715" h="29822" extrusionOk="0">
                  <a:moveTo>
                    <a:pt x="8810" y="29211"/>
                  </a:moveTo>
                  <a:cubicBezTo>
                    <a:pt x="9286" y="29707"/>
                    <a:pt x="10048" y="29735"/>
                    <a:pt x="10525" y="29268"/>
                  </a:cubicBezTo>
                  <a:cubicBezTo>
                    <a:pt x="10619" y="29249"/>
                    <a:pt x="10619" y="29230"/>
                    <a:pt x="10619" y="29211"/>
                  </a:cubicBezTo>
                  <a:cubicBezTo>
                    <a:pt x="7667" y="19696"/>
                    <a:pt x="6238" y="9752"/>
                    <a:pt x="6524" y="-221"/>
                  </a:cubicBezTo>
                  <a:lnTo>
                    <a:pt x="-1097" y="-221"/>
                  </a:lnTo>
                  <a:cubicBezTo>
                    <a:pt x="-1097" y="9304"/>
                    <a:pt x="4713" y="17210"/>
                    <a:pt x="4143" y="26735"/>
                  </a:cubicBezTo>
                  <a:cubicBezTo>
                    <a:pt x="4047" y="28544"/>
                    <a:pt x="7001" y="28830"/>
                    <a:pt x="8810" y="29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5275857" y="2347626"/>
              <a:ext cx="9374" cy="27336"/>
            </a:xfrm>
            <a:custGeom>
              <a:avLst/>
              <a:gdLst/>
              <a:ahLst/>
              <a:cxnLst/>
              <a:rect l="l" t="t" r="r" b="b"/>
              <a:pathLst>
                <a:path w="9374" h="27336" extrusionOk="0">
                  <a:moveTo>
                    <a:pt x="657" y="14924"/>
                  </a:moveTo>
                  <a:cubicBezTo>
                    <a:pt x="1800" y="18867"/>
                    <a:pt x="2277" y="23001"/>
                    <a:pt x="1991" y="27116"/>
                  </a:cubicBezTo>
                  <a:lnTo>
                    <a:pt x="1991" y="27116"/>
                  </a:lnTo>
                  <a:cubicBezTo>
                    <a:pt x="11516" y="22829"/>
                    <a:pt x="6372" y="13781"/>
                    <a:pt x="8278" y="7018"/>
                  </a:cubicBezTo>
                  <a:lnTo>
                    <a:pt x="5706" y="-221"/>
                  </a:lnTo>
                  <a:lnTo>
                    <a:pt x="5706" y="-221"/>
                  </a:lnTo>
                  <a:cubicBezTo>
                    <a:pt x="-9" y="3399"/>
                    <a:pt x="-3343" y="7304"/>
                    <a:pt x="657" y="149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6895742" y="4683081"/>
              <a:ext cx="19899" cy="18553"/>
            </a:xfrm>
            <a:custGeom>
              <a:avLst/>
              <a:gdLst/>
              <a:ahLst/>
              <a:cxnLst/>
              <a:rect l="l" t="t" r="r" b="b"/>
              <a:pathLst>
                <a:path w="19899" h="18553" extrusionOk="0">
                  <a:moveTo>
                    <a:pt x="18025" y="9951"/>
                  </a:moveTo>
                  <a:cubicBezTo>
                    <a:pt x="15263" y="426"/>
                    <a:pt x="-2358" y="-6623"/>
                    <a:pt x="-1025" y="8808"/>
                  </a:cubicBezTo>
                  <a:cubicBezTo>
                    <a:pt x="7167" y="2902"/>
                    <a:pt x="12787" y="14523"/>
                    <a:pt x="18693" y="18333"/>
                  </a:cubicBezTo>
                  <a:cubicBezTo>
                    <a:pt x="18978" y="15523"/>
                    <a:pt x="18693" y="12684"/>
                    <a:pt x="18025" y="99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5191696" y="2302109"/>
              <a:ext cx="15386" cy="15513"/>
            </a:xfrm>
            <a:custGeom>
              <a:avLst/>
              <a:gdLst/>
              <a:ahLst/>
              <a:cxnLst/>
              <a:rect l="l" t="t" r="r" b="b"/>
              <a:pathLst>
                <a:path w="15386" h="15513" extrusionOk="0">
                  <a:moveTo>
                    <a:pt x="13096" y="9196"/>
                  </a:moveTo>
                  <a:cubicBezTo>
                    <a:pt x="18430" y="1576"/>
                    <a:pt x="4238" y="-5377"/>
                    <a:pt x="2904" y="5101"/>
                  </a:cubicBezTo>
                  <a:cubicBezTo>
                    <a:pt x="2047" y="7853"/>
                    <a:pt x="618" y="10425"/>
                    <a:pt x="-1097" y="12720"/>
                  </a:cubicBezTo>
                  <a:lnTo>
                    <a:pt x="8428" y="15292"/>
                  </a:lnTo>
                  <a:cubicBezTo>
                    <a:pt x="10239" y="13463"/>
                    <a:pt x="11763" y="11416"/>
                    <a:pt x="13096" y="91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5668804" y="2134266"/>
              <a:ext cx="14200" cy="18769"/>
            </a:xfrm>
            <a:custGeom>
              <a:avLst/>
              <a:gdLst/>
              <a:ahLst/>
              <a:cxnLst/>
              <a:rect l="l" t="t" r="r" b="b"/>
              <a:pathLst>
                <a:path w="14200" h="18769" extrusionOk="0">
                  <a:moveTo>
                    <a:pt x="11476" y="17877"/>
                  </a:moveTo>
                  <a:cubicBezTo>
                    <a:pt x="16810" y="13876"/>
                    <a:pt x="7381" y="5304"/>
                    <a:pt x="6713" y="-221"/>
                  </a:cubicBezTo>
                  <a:cubicBezTo>
                    <a:pt x="3761" y="427"/>
                    <a:pt x="1094" y="1836"/>
                    <a:pt x="-1097" y="3875"/>
                  </a:cubicBezTo>
                  <a:cubicBezTo>
                    <a:pt x="2523" y="8256"/>
                    <a:pt x="3857" y="21687"/>
                    <a:pt x="11476" y="17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7157969" y="4924710"/>
              <a:ext cx="18070" cy="20805"/>
            </a:xfrm>
            <a:custGeom>
              <a:avLst/>
              <a:gdLst/>
              <a:ahLst/>
              <a:cxnLst/>
              <a:rect l="l" t="t" r="r" b="b"/>
              <a:pathLst>
                <a:path w="18070" h="20805" extrusionOk="0">
                  <a:moveTo>
                    <a:pt x="1734" y="7590"/>
                  </a:moveTo>
                  <a:cubicBezTo>
                    <a:pt x="6877" y="9685"/>
                    <a:pt x="16592" y="29592"/>
                    <a:pt x="16974" y="15686"/>
                  </a:cubicBezTo>
                  <a:cubicBezTo>
                    <a:pt x="13734" y="9838"/>
                    <a:pt x="9639" y="4475"/>
                    <a:pt x="4877" y="-221"/>
                  </a:cubicBezTo>
                  <a:cubicBezTo>
                    <a:pt x="-1505" y="65"/>
                    <a:pt x="-3124" y="2827"/>
                    <a:pt x="1734" y="75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5298415" y="2385059"/>
              <a:ext cx="16535" cy="34398"/>
            </a:xfrm>
            <a:custGeom>
              <a:avLst/>
              <a:gdLst/>
              <a:ahLst/>
              <a:cxnLst/>
              <a:rect l="l" t="t" r="r" b="b"/>
              <a:pathLst>
                <a:path w="16535" h="34398" extrusionOk="0">
                  <a:moveTo>
                    <a:pt x="10962" y="33307"/>
                  </a:moveTo>
                  <a:cubicBezTo>
                    <a:pt x="11533" y="34736"/>
                    <a:pt x="13914" y="34164"/>
                    <a:pt x="15438" y="33307"/>
                  </a:cubicBezTo>
                  <a:cubicBezTo>
                    <a:pt x="10009" y="22068"/>
                    <a:pt x="4675" y="10923"/>
                    <a:pt x="-755" y="-221"/>
                  </a:cubicBezTo>
                  <a:cubicBezTo>
                    <a:pt x="-2945" y="13114"/>
                    <a:pt x="5913" y="22639"/>
                    <a:pt x="10962" y="333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6173829" y="3098863"/>
              <a:ext cx="10206" cy="31813"/>
            </a:xfrm>
            <a:custGeom>
              <a:avLst/>
              <a:gdLst/>
              <a:ahLst/>
              <a:cxnLst/>
              <a:rect l="l" t="t" r="r" b="b"/>
              <a:pathLst>
                <a:path w="10206" h="31813" extrusionOk="0">
                  <a:moveTo>
                    <a:pt x="8894" y="31593"/>
                  </a:moveTo>
                  <a:cubicBezTo>
                    <a:pt x="10037" y="20144"/>
                    <a:pt x="6608" y="8695"/>
                    <a:pt x="-631" y="-221"/>
                  </a:cubicBezTo>
                  <a:lnTo>
                    <a:pt x="-631" y="-221"/>
                  </a:lnTo>
                  <a:cubicBezTo>
                    <a:pt x="-2440" y="11276"/>
                    <a:pt x="1084" y="22963"/>
                    <a:pt x="8894" y="31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6747939" y="4477720"/>
              <a:ext cx="14614" cy="18936"/>
            </a:xfrm>
            <a:custGeom>
              <a:avLst/>
              <a:gdLst/>
              <a:ahLst/>
              <a:cxnLst/>
              <a:rect l="l" t="t" r="r" b="b"/>
              <a:pathLst>
                <a:path w="14614" h="18936" extrusionOk="0">
                  <a:moveTo>
                    <a:pt x="12571" y="5285"/>
                  </a:moveTo>
                  <a:cubicBezTo>
                    <a:pt x="19048" y="-7574"/>
                    <a:pt x="-10289" y="4238"/>
                    <a:pt x="1903" y="18716"/>
                  </a:cubicBezTo>
                  <a:cubicBezTo>
                    <a:pt x="5998" y="14715"/>
                    <a:pt x="7618" y="8905"/>
                    <a:pt x="12571" y="52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5684900" y="2538760"/>
              <a:ext cx="18598" cy="24893"/>
            </a:xfrm>
            <a:custGeom>
              <a:avLst/>
              <a:gdLst/>
              <a:ahLst/>
              <a:cxnLst/>
              <a:rect l="l" t="t" r="r" b="b"/>
              <a:pathLst>
                <a:path w="18598" h="24893" extrusionOk="0">
                  <a:moveTo>
                    <a:pt x="14048" y="14290"/>
                  </a:moveTo>
                  <a:cubicBezTo>
                    <a:pt x="7476" y="9909"/>
                    <a:pt x="9857" y="-3617"/>
                    <a:pt x="-1097" y="574"/>
                  </a:cubicBezTo>
                  <a:cubicBezTo>
                    <a:pt x="3475" y="9023"/>
                    <a:pt x="8619" y="17081"/>
                    <a:pt x="14525" y="24673"/>
                  </a:cubicBezTo>
                  <a:cubicBezTo>
                    <a:pt x="18430" y="21339"/>
                    <a:pt x="18716" y="17910"/>
                    <a:pt x="14048" y="142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5777888" y="3468909"/>
              <a:ext cx="16590" cy="27161"/>
            </a:xfrm>
            <a:custGeom>
              <a:avLst/>
              <a:gdLst/>
              <a:ahLst/>
              <a:cxnLst/>
              <a:rect l="l" t="t" r="r" b="b"/>
              <a:pathLst>
                <a:path w="16590" h="27161" extrusionOk="0">
                  <a:moveTo>
                    <a:pt x="11929" y="26544"/>
                  </a:moveTo>
                  <a:cubicBezTo>
                    <a:pt x="15930" y="25973"/>
                    <a:pt x="17073" y="19591"/>
                    <a:pt x="12690" y="18829"/>
                  </a:cubicBezTo>
                  <a:cubicBezTo>
                    <a:pt x="595" y="17400"/>
                    <a:pt x="880" y="8447"/>
                    <a:pt x="880" y="-221"/>
                  </a:cubicBezTo>
                  <a:cubicBezTo>
                    <a:pt x="-1025" y="6361"/>
                    <a:pt x="-1597" y="13276"/>
                    <a:pt x="-644" y="20067"/>
                  </a:cubicBezTo>
                  <a:lnTo>
                    <a:pt x="-644" y="20067"/>
                  </a:lnTo>
                  <a:cubicBezTo>
                    <a:pt x="3071" y="23020"/>
                    <a:pt x="6119" y="28449"/>
                    <a:pt x="11929" y="265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6566101" y="3478720"/>
              <a:ext cx="11767" cy="33432"/>
            </a:xfrm>
            <a:custGeom>
              <a:avLst/>
              <a:gdLst/>
              <a:ahLst/>
              <a:cxnLst/>
              <a:rect l="l" t="t" r="r" b="b"/>
              <a:pathLst>
                <a:path w="11767" h="33432" extrusionOk="0">
                  <a:moveTo>
                    <a:pt x="-1045" y="9685"/>
                  </a:moveTo>
                  <a:lnTo>
                    <a:pt x="-1045" y="11685"/>
                  </a:lnTo>
                  <a:cubicBezTo>
                    <a:pt x="7719" y="15876"/>
                    <a:pt x="6480" y="24544"/>
                    <a:pt x="7147" y="33212"/>
                  </a:cubicBezTo>
                  <a:cubicBezTo>
                    <a:pt x="12957" y="28926"/>
                    <a:pt x="7147" y="23687"/>
                    <a:pt x="10671" y="19972"/>
                  </a:cubicBezTo>
                  <a:cubicBezTo>
                    <a:pt x="8957" y="12657"/>
                    <a:pt x="5718" y="5780"/>
                    <a:pt x="1146" y="-221"/>
                  </a:cubicBezTo>
                  <a:cubicBezTo>
                    <a:pt x="-3903" y="2351"/>
                    <a:pt x="1527" y="6827"/>
                    <a:pt x="-1045" y="9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4988963" y="2074640"/>
              <a:ext cx="14738" cy="21907"/>
            </a:xfrm>
            <a:custGeom>
              <a:avLst/>
              <a:gdLst/>
              <a:ahLst/>
              <a:cxnLst/>
              <a:rect l="l" t="t" r="r" b="b"/>
              <a:pathLst>
                <a:path w="14738" h="21907" extrusionOk="0">
                  <a:moveTo>
                    <a:pt x="3040" y="9018"/>
                  </a:moveTo>
                  <a:cubicBezTo>
                    <a:pt x="-2961" y="13971"/>
                    <a:pt x="-2389" y="17686"/>
                    <a:pt x="4469" y="21687"/>
                  </a:cubicBezTo>
                  <a:cubicBezTo>
                    <a:pt x="5231" y="16543"/>
                    <a:pt x="6469" y="12162"/>
                    <a:pt x="12470" y="17686"/>
                  </a:cubicBezTo>
                  <a:cubicBezTo>
                    <a:pt x="14566" y="11733"/>
                    <a:pt x="13803" y="5170"/>
                    <a:pt x="10565" y="-221"/>
                  </a:cubicBezTo>
                  <a:cubicBezTo>
                    <a:pt x="10374" y="4732"/>
                    <a:pt x="6278" y="6447"/>
                    <a:pt x="3040" y="90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6072473" y="2951508"/>
              <a:ext cx="8274" cy="31721"/>
            </a:xfrm>
            <a:custGeom>
              <a:avLst/>
              <a:gdLst/>
              <a:ahLst/>
              <a:cxnLst/>
              <a:rect l="l" t="t" r="r" b="b"/>
              <a:pathLst>
                <a:path w="8274" h="31721" extrusionOk="0">
                  <a:moveTo>
                    <a:pt x="4523" y="3307"/>
                  </a:moveTo>
                  <a:cubicBezTo>
                    <a:pt x="4523" y="1687"/>
                    <a:pt x="3855" y="-313"/>
                    <a:pt x="1951" y="-218"/>
                  </a:cubicBezTo>
                  <a:cubicBezTo>
                    <a:pt x="-3383" y="2830"/>
                    <a:pt x="3189" y="12546"/>
                    <a:pt x="-1097" y="17880"/>
                  </a:cubicBezTo>
                  <a:cubicBezTo>
                    <a:pt x="903" y="22804"/>
                    <a:pt x="3571" y="27395"/>
                    <a:pt x="6904" y="31501"/>
                  </a:cubicBezTo>
                  <a:cubicBezTo>
                    <a:pt x="8333" y="21880"/>
                    <a:pt x="3666" y="12832"/>
                    <a:pt x="4523" y="33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5464183" y="2158573"/>
              <a:ext cx="10804" cy="19508"/>
            </a:xfrm>
            <a:custGeom>
              <a:avLst/>
              <a:gdLst/>
              <a:ahLst/>
              <a:cxnLst/>
              <a:rect l="l" t="t" r="r" b="b"/>
              <a:pathLst>
                <a:path w="10804" h="19508" extrusionOk="0">
                  <a:moveTo>
                    <a:pt x="641" y="2428"/>
                  </a:moveTo>
                  <a:cubicBezTo>
                    <a:pt x="-3549" y="8333"/>
                    <a:pt x="641" y="14525"/>
                    <a:pt x="4738" y="19287"/>
                  </a:cubicBezTo>
                  <a:cubicBezTo>
                    <a:pt x="9024" y="12334"/>
                    <a:pt x="15024" y="-7287"/>
                    <a:pt x="641" y="24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6468589" y="3347561"/>
              <a:ext cx="13554" cy="21462"/>
            </a:xfrm>
            <a:custGeom>
              <a:avLst/>
              <a:gdLst/>
              <a:ahLst/>
              <a:cxnLst/>
              <a:rect l="l" t="t" r="r" b="b"/>
              <a:pathLst>
                <a:path w="13554" h="21462" extrusionOk="0">
                  <a:moveTo>
                    <a:pt x="361" y="-221"/>
                  </a:moveTo>
                  <a:cubicBezTo>
                    <a:pt x="1979" y="15686"/>
                    <a:pt x="-9164" y="30926"/>
                    <a:pt x="12457" y="13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6531768" y="4041362"/>
              <a:ext cx="12979" cy="24002"/>
            </a:xfrm>
            <a:custGeom>
              <a:avLst/>
              <a:gdLst/>
              <a:ahLst/>
              <a:cxnLst/>
              <a:rect l="l" t="t" r="r" b="b"/>
              <a:pathLst>
                <a:path w="12979" h="24002" extrusionOk="0">
                  <a:moveTo>
                    <a:pt x="10524" y="-221"/>
                  </a:moveTo>
                  <a:cubicBezTo>
                    <a:pt x="5856" y="7389"/>
                    <a:pt x="2046" y="15428"/>
                    <a:pt x="-1097" y="23782"/>
                  </a:cubicBezTo>
                  <a:cubicBezTo>
                    <a:pt x="10333" y="22448"/>
                    <a:pt x="14238" y="13781"/>
                    <a:pt x="1052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7090099" y="4844986"/>
              <a:ext cx="11811" cy="20002"/>
            </a:xfrm>
            <a:custGeom>
              <a:avLst/>
              <a:gdLst/>
              <a:ahLst/>
              <a:cxnLst/>
              <a:rect l="l" t="t" r="r" b="b"/>
              <a:pathLst>
                <a:path w="11811" h="20002" extrusionOk="0">
                  <a:moveTo>
                    <a:pt x="5310" y="19782"/>
                  </a:moveTo>
                  <a:cubicBezTo>
                    <a:pt x="8930" y="12828"/>
                    <a:pt x="15406" y="4542"/>
                    <a:pt x="5310" y="-221"/>
                  </a:cubicBezTo>
                  <a:cubicBezTo>
                    <a:pt x="1214" y="6447"/>
                    <a:pt x="-6787" y="13114"/>
                    <a:pt x="5310" y="197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4966664" y="1967769"/>
              <a:ext cx="8823" cy="25145"/>
            </a:xfrm>
            <a:custGeom>
              <a:avLst/>
              <a:gdLst/>
              <a:ahLst/>
              <a:cxnLst/>
              <a:rect l="l" t="t" r="r" b="b"/>
              <a:pathLst>
                <a:path w="8823" h="25145" extrusionOk="0">
                  <a:moveTo>
                    <a:pt x="4860" y="11304"/>
                  </a:moveTo>
                  <a:lnTo>
                    <a:pt x="1431" y="-221"/>
                  </a:lnTo>
                  <a:lnTo>
                    <a:pt x="-283" y="-221"/>
                  </a:lnTo>
                  <a:cubicBezTo>
                    <a:pt x="-1712" y="8152"/>
                    <a:pt x="-1235" y="16734"/>
                    <a:pt x="956" y="24925"/>
                  </a:cubicBezTo>
                  <a:cubicBezTo>
                    <a:pt x="8956" y="22449"/>
                    <a:pt x="9338" y="17591"/>
                    <a:pt x="4860" y="11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6134427" y="3019425"/>
              <a:ext cx="13674" cy="20387"/>
            </a:xfrm>
            <a:custGeom>
              <a:avLst/>
              <a:gdLst/>
              <a:ahLst/>
              <a:cxnLst/>
              <a:rect l="l" t="t" r="r" b="b"/>
              <a:pathLst>
                <a:path w="13674" h="20387" extrusionOk="0">
                  <a:moveTo>
                    <a:pt x="1433" y="13971"/>
                  </a:moveTo>
                  <a:cubicBezTo>
                    <a:pt x="3624" y="18162"/>
                    <a:pt x="6863" y="21686"/>
                    <a:pt x="12577" y="19496"/>
                  </a:cubicBezTo>
                  <a:cubicBezTo>
                    <a:pt x="9149" y="12924"/>
                    <a:pt x="5815" y="6351"/>
                    <a:pt x="2481" y="-221"/>
                  </a:cubicBezTo>
                  <a:lnTo>
                    <a:pt x="2481" y="-221"/>
                  </a:lnTo>
                  <a:cubicBezTo>
                    <a:pt x="-3234" y="4160"/>
                    <a:pt x="-949" y="9304"/>
                    <a:pt x="1433" y="139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5231225" y="2303811"/>
              <a:ext cx="11906" cy="23717"/>
            </a:xfrm>
            <a:custGeom>
              <a:avLst/>
              <a:gdLst/>
              <a:ahLst/>
              <a:cxnLst/>
              <a:rect l="l" t="t" r="r" b="b"/>
              <a:pathLst>
                <a:path w="11906" h="23717" extrusionOk="0">
                  <a:moveTo>
                    <a:pt x="6904" y="1589"/>
                  </a:moveTo>
                  <a:lnTo>
                    <a:pt x="809" y="-221"/>
                  </a:lnTo>
                  <a:cubicBezTo>
                    <a:pt x="2523" y="7066"/>
                    <a:pt x="1857" y="14714"/>
                    <a:pt x="-1097" y="21591"/>
                  </a:cubicBezTo>
                  <a:cubicBezTo>
                    <a:pt x="2523" y="24163"/>
                    <a:pt x="6999" y="22163"/>
                    <a:pt x="10810" y="23496"/>
                  </a:cubicBezTo>
                  <a:cubicBezTo>
                    <a:pt x="4333" y="16924"/>
                    <a:pt x="9857" y="8352"/>
                    <a:pt x="6904" y="15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7003062" y="4789265"/>
              <a:ext cx="16751" cy="19907"/>
            </a:xfrm>
            <a:custGeom>
              <a:avLst/>
              <a:gdLst/>
              <a:ahLst/>
              <a:cxnLst/>
              <a:rect l="l" t="t" r="r" b="b"/>
              <a:pathLst>
                <a:path w="16751" h="19907" extrusionOk="0">
                  <a:moveTo>
                    <a:pt x="8527" y="6256"/>
                  </a:moveTo>
                  <a:cubicBezTo>
                    <a:pt x="5003" y="4599"/>
                    <a:pt x="1860" y="2417"/>
                    <a:pt x="-998" y="-221"/>
                  </a:cubicBezTo>
                  <a:cubicBezTo>
                    <a:pt x="-2236" y="10447"/>
                    <a:pt x="8527" y="12924"/>
                    <a:pt x="12813" y="19687"/>
                  </a:cubicBezTo>
                  <a:lnTo>
                    <a:pt x="12813" y="19687"/>
                  </a:lnTo>
                  <a:cubicBezTo>
                    <a:pt x="16814" y="13495"/>
                    <a:pt x="17575" y="8733"/>
                    <a:pt x="8527" y="6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5221413" y="2172366"/>
              <a:ext cx="13811" cy="25717"/>
            </a:xfrm>
            <a:custGeom>
              <a:avLst/>
              <a:gdLst/>
              <a:ahLst/>
              <a:cxnLst/>
              <a:rect l="l" t="t" r="r" b="b"/>
              <a:pathLst>
                <a:path w="13811" h="25717" extrusionOk="0">
                  <a:moveTo>
                    <a:pt x="10715" y="25496"/>
                  </a:moveTo>
                  <a:lnTo>
                    <a:pt x="12715" y="21401"/>
                  </a:lnTo>
                  <a:cubicBezTo>
                    <a:pt x="10143" y="13076"/>
                    <a:pt x="5381" y="5608"/>
                    <a:pt x="-1097" y="-221"/>
                  </a:cubicBezTo>
                  <a:lnTo>
                    <a:pt x="-1097" y="11304"/>
                  </a:lnTo>
                  <a:cubicBezTo>
                    <a:pt x="4619" y="14543"/>
                    <a:pt x="4524" y="22639"/>
                    <a:pt x="10715" y="254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5298756" y="1975199"/>
              <a:ext cx="18097" cy="22193"/>
            </a:xfrm>
            <a:custGeom>
              <a:avLst/>
              <a:gdLst/>
              <a:ahLst/>
              <a:cxnLst/>
              <a:rect l="l" t="t" r="r" b="b"/>
              <a:pathLst>
                <a:path w="18097" h="22193" extrusionOk="0">
                  <a:moveTo>
                    <a:pt x="13097" y="21972"/>
                  </a:moveTo>
                  <a:lnTo>
                    <a:pt x="17001" y="19782"/>
                  </a:lnTo>
                  <a:cubicBezTo>
                    <a:pt x="10715" y="14257"/>
                    <a:pt x="10620" y="4351"/>
                    <a:pt x="2904" y="-221"/>
                  </a:cubicBezTo>
                  <a:lnTo>
                    <a:pt x="-1097" y="3780"/>
                  </a:lnTo>
                  <a:lnTo>
                    <a:pt x="-1097" y="3780"/>
                  </a:lnTo>
                  <a:cubicBezTo>
                    <a:pt x="6142" y="7875"/>
                    <a:pt x="4904" y="18543"/>
                    <a:pt x="13097" y="219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5382291" y="2544828"/>
              <a:ext cx="10284" cy="17014"/>
            </a:xfrm>
            <a:custGeom>
              <a:avLst/>
              <a:gdLst/>
              <a:ahLst/>
              <a:cxnLst/>
              <a:rect l="l" t="t" r="r" b="b"/>
              <a:pathLst>
                <a:path w="10284" h="17014" extrusionOk="0">
                  <a:moveTo>
                    <a:pt x="7095" y="14699"/>
                  </a:moveTo>
                  <a:cubicBezTo>
                    <a:pt x="14429" y="221"/>
                    <a:pt x="237" y="-8257"/>
                    <a:pt x="-1097" y="10889"/>
                  </a:cubicBezTo>
                  <a:lnTo>
                    <a:pt x="4999" y="16794"/>
                  </a:lnTo>
                  <a:cubicBezTo>
                    <a:pt x="5762" y="16194"/>
                    <a:pt x="6524" y="15489"/>
                    <a:pt x="7095" y="146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5561552" y="2634387"/>
              <a:ext cx="15722" cy="10705"/>
            </a:xfrm>
            <a:custGeom>
              <a:avLst/>
              <a:gdLst/>
              <a:ahLst/>
              <a:cxnLst/>
              <a:rect l="l" t="t" r="r" b="b"/>
              <a:pathLst>
                <a:path w="15722" h="10705" extrusionOk="0">
                  <a:moveTo>
                    <a:pt x="12143" y="1245"/>
                  </a:moveTo>
                  <a:cubicBezTo>
                    <a:pt x="8238" y="-1384"/>
                    <a:pt x="2998" y="-384"/>
                    <a:pt x="332" y="3493"/>
                  </a:cubicBezTo>
                  <a:cubicBezTo>
                    <a:pt x="-621" y="4960"/>
                    <a:pt x="-1097" y="6703"/>
                    <a:pt x="-1097" y="8484"/>
                  </a:cubicBezTo>
                  <a:lnTo>
                    <a:pt x="12523" y="10485"/>
                  </a:lnTo>
                  <a:cubicBezTo>
                    <a:pt x="12905" y="7437"/>
                    <a:pt x="17286" y="4388"/>
                    <a:pt x="12143" y="12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4964715" y="1865947"/>
              <a:ext cx="15811" cy="21420"/>
            </a:xfrm>
            <a:custGeom>
              <a:avLst/>
              <a:gdLst/>
              <a:ahLst/>
              <a:cxnLst/>
              <a:rect l="l" t="t" r="r" b="b"/>
              <a:pathLst>
                <a:path w="15811" h="21420" extrusionOk="0">
                  <a:moveTo>
                    <a:pt x="14715" y="19591"/>
                  </a:moveTo>
                  <a:cubicBezTo>
                    <a:pt x="14715" y="18258"/>
                    <a:pt x="14715" y="16924"/>
                    <a:pt x="14715" y="15591"/>
                  </a:cubicBezTo>
                  <a:cubicBezTo>
                    <a:pt x="7190" y="13171"/>
                    <a:pt x="1285" y="7285"/>
                    <a:pt x="-1097" y="-221"/>
                  </a:cubicBezTo>
                  <a:cubicBezTo>
                    <a:pt x="-1097" y="4446"/>
                    <a:pt x="-1097" y="9304"/>
                    <a:pt x="-1097" y="13590"/>
                  </a:cubicBezTo>
                  <a:cubicBezTo>
                    <a:pt x="3380" y="17686"/>
                    <a:pt x="6999" y="24258"/>
                    <a:pt x="14715" y="19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6801168" y="4707771"/>
              <a:ext cx="9038" cy="23867"/>
            </a:xfrm>
            <a:custGeom>
              <a:avLst/>
              <a:gdLst/>
              <a:ahLst/>
              <a:cxnLst/>
              <a:rect l="l" t="t" r="r" b="b"/>
              <a:pathLst>
                <a:path w="9038" h="23867" extrusionOk="0">
                  <a:moveTo>
                    <a:pt x="3823" y="-166"/>
                  </a:moveTo>
                  <a:cubicBezTo>
                    <a:pt x="-4273" y="-832"/>
                    <a:pt x="109" y="4692"/>
                    <a:pt x="-82" y="7835"/>
                  </a:cubicBezTo>
                  <a:cubicBezTo>
                    <a:pt x="3729" y="12407"/>
                    <a:pt x="-1129" y="20313"/>
                    <a:pt x="6014" y="23647"/>
                  </a:cubicBezTo>
                  <a:cubicBezTo>
                    <a:pt x="10682" y="15169"/>
                    <a:pt x="5633" y="7454"/>
                    <a:pt x="3823" y="-1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5672613" y="2638425"/>
              <a:ext cx="20194" cy="10763"/>
            </a:xfrm>
            <a:custGeom>
              <a:avLst/>
              <a:gdLst/>
              <a:ahLst/>
              <a:cxnLst/>
              <a:rect l="l" t="t" r="r" b="b"/>
              <a:pathLst>
                <a:path w="20194" h="10763" extrusionOk="0">
                  <a:moveTo>
                    <a:pt x="11954" y="-221"/>
                  </a:moveTo>
                  <a:cubicBezTo>
                    <a:pt x="3857" y="-221"/>
                    <a:pt x="1190" y="4446"/>
                    <a:pt x="-1097" y="10542"/>
                  </a:cubicBezTo>
                  <a:lnTo>
                    <a:pt x="19097" y="6637"/>
                  </a:lnTo>
                  <a:cubicBezTo>
                    <a:pt x="18811" y="2160"/>
                    <a:pt x="17573" y="351"/>
                    <a:pt x="1195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5220989" y="2183892"/>
              <a:ext cx="12236" cy="22098"/>
            </a:xfrm>
            <a:custGeom>
              <a:avLst/>
              <a:gdLst/>
              <a:ahLst/>
              <a:cxnLst/>
              <a:rect l="l" t="t" r="r" b="b"/>
              <a:pathLst>
                <a:path w="12236" h="22098" extrusionOk="0">
                  <a:moveTo>
                    <a:pt x="2852" y="14924"/>
                  </a:moveTo>
                  <a:cubicBezTo>
                    <a:pt x="6853" y="18258"/>
                    <a:pt x="10473" y="24925"/>
                    <a:pt x="11140" y="13971"/>
                  </a:cubicBezTo>
                  <a:cubicBezTo>
                    <a:pt x="4949" y="11114"/>
                    <a:pt x="5044" y="3018"/>
                    <a:pt x="-672" y="-221"/>
                  </a:cubicBezTo>
                  <a:cubicBezTo>
                    <a:pt x="-1624" y="7189"/>
                    <a:pt x="-957" y="14714"/>
                    <a:pt x="1139" y="21877"/>
                  </a:cubicBezTo>
                  <a:cubicBezTo>
                    <a:pt x="1710" y="19496"/>
                    <a:pt x="282" y="16734"/>
                    <a:pt x="2852" y="149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6591963" y="3921576"/>
              <a:ext cx="12725" cy="16539"/>
            </a:xfrm>
            <a:custGeom>
              <a:avLst/>
              <a:gdLst/>
              <a:ahLst/>
              <a:cxnLst/>
              <a:rect l="l" t="t" r="r" b="b"/>
              <a:pathLst>
                <a:path w="12725" h="16539" extrusionOk="0">
                  <a:moveTo>
                    <a:pt x="3668" y="14409"/>
                  </a:moveTo>
                  <a:cubicBezTo>
                    <a:pt x="4716" y="11418"/>
                    <a:pt x="7288" y="9170"/>
                    <a:pt x="10336" y="8408"/>
                  </a:cubicBezTo>
                  <a:cubicBezTo>
                    <a:pt x="12336" y="2788"/>
                    <a:pt x="13098" y="-1974"/>
                    <a:pt x="4336" y="407"/>
                  </a:cubicBezTo>
                  <a:cubicBezTo>
                    <a:pt x="1668" y="4217"/>
                    <a:pt x="-6047" y="22124"/>
                    <a:pt x="3668" y="144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6861202" y="4634385"/>
              <a:ext cx="12129" cy="21624"/>
            </a:xfrm>
            <a:custGeom>
              <a:avLst/>
              <a:gdLst/>
              <a:ahLst/>
              <a:cxnLst/>
              <a:rect l="l" t="t" r="r" b="b"/>
              <a:pathLst>
                <a:path w="12129" h="21624" extrusionOk="0">
                  <a:moveTo>
                    <a:pt x="9512" y="7593"/>
                  </a:moveTo>
                  <a:cubicBezTo>
                    <a:pt x="7512" y="3973"/>
                    <a:pt x="5035" y="-3075"/>
                    <a:pt x="-13" y="1020"/>
                  </a:cubicBezTo>
                  <a:cubicBezTo>
                    <a:pt x="-5061" y="5116"/>
                    <a:pt x="9512" y="7783"/>
                    <a:pt x="3415" y="15689"/>
                  </a:cubicBezTo>
                  <a:lnTo>
                    <a:pt x="9036" y="21404"/>
                  </a:lnTo>
                  <a:cubicBezTo>
                    <a:pt x="11513" y="17174"/>
                    <a:pt x="11702" y="11984"/>
                    <a:pt x="9512" y="7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5468753" y="2052351"/>
              <a:ext cx="13170" cy="18097"/>
            </a:xfrm>
            <a:custGeom>
              <a:avLst/>
              <a:gdLst/>
              <a:ahLst/>
              <a:cxnLst/>
              <a:rect l="l" t="t" r="r" b="b"/>
              <a:pathLst>
                <a:path w="13170" h="18097" extrusionOk="0">
                  <a:moveTo>
                    <a:pt x="2549" y="-221"/>
                  </a:moveTo>
                  <a:cubicBezTo>
                    <a:pt x="-7548" y="6542"/>
                    <a:pt x="5882" y="13876"/>
                    <a:pt x="12074" y="17877"/>
                  </a:cubicBezTo>
                  <a:cubicBezTo>
                    <a:pt x="10454" y="11495"/>
                    <a:pt x="8739" y="2446"/>
                    <a:pt x="254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6055089" y="2927799"/>
              <a:ext cx="7191" cy="23807"/>
            </a:xfrm>
            <a:custGeom>
              <a:avLst/>
              <a:gdLst/>
              <a:ahLst/>
              <a:cxnLst/>
              <a:rect l="l" t="t" r="r" b="b"/>
              <a:pathLst>
                <a:path w="7191" h="23807" extrusionOk="0">
                  <a:moveTo>
                    <a:pt x="6095" y="9585"/>
                  </a:moveTo>
                  <a:cubicBezTo>
                    <a:pt x="-97" y="-15751"/>
                    <a:pt x="-4478" y="15015"/>
                    <a:pt x="2380" y="23587"/>
                  </a:cubicBezTo>
                  <a:lnTo>
                    <a:pt x="2380" y="23587"/>
                  </a:lnTo>
                  <a:cubicBezTo>
                    <a:pt x="5904" y="19491"/>
                    <a:pt x="3523" y="14062"/>
                    <a:pt x="6095" y="95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6985063" y="4773778"/>
              <a:ext cx="17907" cy="13950"/>
            </a:xfrm>
            <a:custGeom>
              <a:avLst/>
              <a:gdLst/>
              <a:ahLst/>
              <a:cxnLst/>
              <a:rect l="l" t="t" r="r" b="b"/>
              <a:pathLst>
                <a:path w="17907" h="13950" extrusionOk="0">
                  <a:moveTo>
                    <a:pt x="11191" y="4312"/>
                  </a:moveTo>
                  <a:cubicBezTo>
                    <a:pt x="8238" y="-1688"/>
                    <a:pt x="4523" y="-831"/>
                    <a:pt x="-1097" y="1741"/>
                  </a:cubicBezTo>
                  <a:lnTo>
                    <a:pt x="-1097" y="1741"/>
                  </a:lnTo>
                  <a:cubicBezTo>
                    <a:pt x="4333" y="6408"/>
                    <a:pt x="7285" y="15076"/>
                    <a:pt x="16810" y="135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6523957" y="4585989"/>
              <a:ext cx="7917" cy="20300"/>
            </a:xfrm>
            <a:custGeom>
              <a:avLst/>
              <a:gdLst/>
              <a:ahLst/>
              <a:cxnLst/>
              <a:rect l="l" t="t" r="r" b="b"/>
              <a:pathLst>
                <a:path w="7917" h="20300" extrusionOk="0">
                  <a:moveTo>
                    <a:pt x="6619" y="7411"/>
                  </a:moveTo>
                  <a:cubicBezTo>
                    <a:pt x="6619" y="4363"/>
                    <a:pt x="7762" y="-495"/>
                    <a:pt x="2904" y="-209"/>
                  </a:cubicBezTo>
                  <a:cubicBezTo>
                    <a:pt x="-1954" y="77"/>
                    <a:pt x="2143" y="8364"/>
                    <a:pt x="-1097" y="11888"/>
                  </a:cubicBezTo>
                  <a:lnTo>
                    <a:pt x="4904" y="20079"/>
                  </a:lnTo>
                  <a:cubicBezTo>
                    <a:pt x="6524" y="16069"/>
                    <a:pt x="7190" y="11707"/>
                    <a:pt x="6619" y="7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6560958" y="4038888"/>
              <a:ext cx="14321" cy="12665"/>
            </a:xfrm>
            <a:custGeom>
              <a:avLst/>
              <a:gdLst/>
              <a:ahLst/>
              <a:cxnLst/>
              <a:rect l="l" t="t" r="r" b="b"/>
              <a:pathLst>
                <a:path w="14321" h="12665" extrusionOk="0">
                  <a:moveTo>
                    <a:pt x="7909" y="1968"/>
                  </a:moveTo>
                  <a:cubicBezTo>
                    <a:pt x="5051" y="1301"/>
                    <a:pt x="1527" y="-2605"/>
                    <a:pt x="-759" y="1968"/>
                  </a:cubicBezTo>
                  <a:cubicBezTo>
                    <a:pt x="-3140" y="8540"/>
                    <a:pt x="7719" y="8921"/>
                    <a:pt x="11338" y="12445"/>
                  </a:cubicBezTo>
                  <a:cubicBezTo>
                    <a:pt x="14672" y="7778"/>
                    <a:pt x="13624" y="3015"/>
                    <a:pt x="7909" y="19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5453778" y="2192083"/>
              <a:ext cx="6659" cy="22193"/>
            </a:xfrm>
            <a:custGeom>
              <a:avLst/>
              <a:gdLst/>
              <a:ahLst/>
              <a:cxnLst/>
              <a:rect l="l" t="t" r="r" b="b"/>
              <a:pathLst>
                <a:path w="6659" h="22193" extrusionOk="0">
                  <a:moveTo>
                    <a:pt x="1807" y="-221"/>
                  </a:moveTo>
                  <a:cubicBezTo>
                    <a:pt x="-1813" y="6685"/>
                    <a:pt x="-2099" y="14895"/>
                    <a:pt x="1235" y="21972"/>
                  </a:cubicBezTo>
                  <a:cubicBezTo>
                    <a:pt x="6760" y="15696"/>
                    <a:pt x="7045" y="6332"/>
                    <a:pt x="180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6554768" y="4015835"/>
              <a:ext cx="9310" cy="15997"/>
            </a:xfrm>
            <a:custGeom>
              <a:avLst/>
              <a:gdLst/>
              <a:ahLst/>
              <a:cxnLst/>
              <a:rect l="l" t="t" r="r" b="b"/>
              <a:pathLst>
                <a:path w="9310" h="15997" extrusionOk="0">
                  <a:moveTo>
                    <a:pt x="6193" y="15400"/>
                  </a:moveTo>
                  <a:cubicBezTo>
                    <a:pt x="11813" y="11495"/>
                    <a:pt x="4384" y="2160"/>
                    <a:pt x="2" y="-221"/>
                  </a:cubicBezTo>
                  <a:cubicBezTo>
                    <a:pt x="-2379" y="4065"/>
                    <a:pt x="-1141" y="18258"/>
                    <a:pt x="6193" y="15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5797777" y="2144267"/>
              <a:ext cx="12376" cy="14020"/>
            </a:xfrm>
            <a:custGeom>
              <a:avLst/>
              <a:gdLst/>
              <a:ahLst/>
              <a:cxnLst/>
              <a:rect l="l" t="t" r="r" b="b"/>
              <a:pathLst>
                <a:path w="12376" h="14020" extrusionOk="0">
                  <a:moveTo>
                    <a:pt x="1755" y="13209"/>
                  </a:moveTo>
                  <a:cubicBezTo>
                    <a:pt x="5375" y="15114"/>
                    <a:pt x="9280" y="12162"/>
                    <a:pt x="11280" y="7875"/>
                  </a:cubicBezTo>
                  <a:cubicBezTo>
                    <a:pt x="7851" y="4542"/>
                    <a:pt x="3851" y="1808"/>
                    <a:pt x="-435" y="-221"/>
                  </a:cubicBezTo>
                  <a:cubicBezTo>
                    <a:pt x="231" y="4351"/>
                    <a:pt x="-3484" y="10542"/>
                    <a:pt x="1755" y="132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5112603" y="2267934"/>
              <a:ext cx="10434" cy="15113"/>
            </a:xfrm>
            <a:custGeom>
              <a:avLst/>
              <a:gdLst/>
              <a:ahLst/>
              <a:cxnLst/>
              <a:rect l="l" t="t" r="r" b="b"/>
              <a:pathLst>
                <a:path w="10434" h="15113" extrusionOk="0">
                  <a:moveTo>
                    <a:pt x="9035" y="795"/>
                  </a:moveTo>
                  <a:cubicBezTo>
                    <a:pt x="7225" y="-1491"/>
                    <a:pt x="4654" y="795"/>
                    <a:pt x="2749" y="795"/>
                  </a:cubicBezTo>
                  <a:cubicBezTo>
                    <a:pt x="-5348" y="3176"/>
                    <a:pt x="2177" y="9177"/>
                    <a:pt x="177" y="13082"/>
                  </a:cubicBezTo>
                  <a:lnTo>
                    <a:pt x="4081" y="14892"/>
                  </a:lnTo>
                  <a:lnTo>
                    <a:pt x="4081" y="14892"/>
                  </a:lnTo>
                  <a:cubicBezTo>
                    <a:pt x="5320" y="10511"/>
                    <a:pt x="10654" y="5462"/>
                    <a:pt x="9035" y="7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6546036" y="4081176"/>
              <a:ext cx="11544" cy="18002"/>
            </a:xfrm>
            <a:custGeom>
              <a:avLst/>
              <a:gdLst/>
              <a:ahLst/>
              <a:cxnLst/>
              <a:rect l="l" t="t" r="r" b="b"/>
              <a:pathLst>
                <a:path w="11544" h="18002" extrusionOk="0">
                  <a:moveTo>
                    <a:pt x="4733" y="-221"/>
                  </a:moveTo>
                  <a:lnTo>
                    <a:pt x="4733" y="-221"/>
                  </a:lnTo>
                  <a:cubicBezTo>
                    <a:pt x="-316" y="5780"/>
                    <a:pt x="-5364" y="11781"/>
                    <a:pt x="4733" y="17781"/>
                  </a:cubicBezTo>
                  <a:lnTo>
                    <a:pt x="10448" y="5685"/>
                  </a:lnTo>
                  <a:lnTo>
                    <a:pt x="10448" y="5685"/>
                  </a:lnTo>
                  <a:cubicBezTo>
                    <a:pt x="7400" y="5294"/>
                    <a:pt x="5019" y="2846"/>
                    <a:pt x="473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6949439" y="4626197"/>
              <a:ext cx="10001" cy="20002"/>
            </a:xfrm>
            <a:custGeom>
              <a:avLst/>
              <a:gdLst/>
              <a:ahLst/>
              <a:cxnLst/>
              <a:rect l="l" t="t" r="r" b="b"/>
              <a:pathLst>
                <a:path w="10001" h="20002" extrusionOk="0">
                  <a:moveTo>
                    <a:pt x="4904" y="-221"/>
                  </a:moveTo>
                  <a:cubicBezTo>
                    <a:pt x="4999" y="2941"/>
                    <a:pt x="3475" y="5941"/>
                    <a:pt x="903" y="7780"/>
                  </a:cubicBezTo>
                  <a:lnTo>
                    <a:pt x="-1097" y="13781"/>
                  </a:lnTo>
                  <a:cubicBezTo>
                    <a:pt x="-335" y="15781"/>
                    <a:pt x="428" y="17781"/>
                    <a:pt x="1285" y="19781"/>
                  </a:cubicBezTo>
                  <a:lnTo>
                    <a:pt x="8905" y="9590"/>
                  </a:lnTo>
                  <a:lnTo>
                    <a:pt x="8905" y="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5313160" y="2427065"/>
              <a:ext cx="9600" cy="19173"/>
            </a:xfrm>
            <a:custGeom>
              <a:avLst/>
              <a:gdLst/>
              <a:ahLst/>
              <a:cxnLst/>
              <a:rect l="l" t="t" r="r" b="b"/>
              <a:pathLst>
                <a:path w="9600" h="19173" extrusionOk="0">
                  <a:moveTo>
                    <a:pt x="-831" y="14733"/>
                  </a:moveTo>
                  <a:cubicBezTo>
                    <a:pt x="-2545" y="19115"/>
                    <a:pt x="4599" y="21115"/>
                    <a:pt x="4408" y="15591"/>
                  </a:cubicBezTo>
                  <a:cubicBezTo>
                    <a:pt x="4979" y="12924"/>
                    <a:pt x="3646" y="9209"/>
                    <a:pt x="8503" y="9304"/>
                  </a:cubicBezTo>
                  <a:lnTo>
                    <a:pt x="4504" y="-221"/>
                  </a:lnTo>
                  <a:cubicBezTo>
                    <a:pt x="312" y="3589"/>
                    <a:pt x="1455" y="9780"/>
                    <a:pt x="-831" y="147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6762675" y="4502943"/>
              <a:ext cx="7813" cy="17621"/>
            </a:xfrm>
            <a:custGeom>
              <a:avLst/>
              <a:gdLst/>
              <a:ahLst/>
              <a:cxnLst/>
              <a:rect l="l" t="t" r="r" b="b"/>
              <a:pathLst>
                <a:path w="7813" h="17621" extrusionOk="0">
                  <a:moveTo>
                    <a:pt x="787" y="-221"/>
                  </a:moveTo>
                  <a:cubicBezTo>
                    <a:pt x="-165" y="5875"/>
                    <a:pt x="-2928" y="11971"/>
                    <a:pt x="787" y="17400"/>
                  </a:cubicBezTo>
                  <a:cubicBezTo>
                    <a:pt x="8694" y="9494"/>
                    <a:pt x="8694" y="5494"/>
                    <a:pt x="78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6483941" y="4349174"/>
              <a:ext cx="8578" cy="14609"/>
            </a:xfrm>
            <a:custGeom>
              <a:avLst/>
              <a:gdLst/>
              <a:ahLst/>
              <a:cxnLst/>
              <a:rect l="l" t="t" r="r" b="b"/>
              <a:pathLst>
                <a:path w="8578" h="14609" extrusionOk="0">
                  <a:moveTo>
                    <a:pt x="6916" y="6387"/>
                  </a:moveTo>
                  <a:cubicBezTo>
                    <a:pt x="4821" y="3816"/>
                    <a:pt x="5393" y="-2280"/>
                    <a:pt x="-799" y="482"/>
                  </a:cubicBezTo>
                  <a:cubicBezTo>
                    <a:pt x="-799" y="5721"/>
                    <a:pt x="-3085" y="13055"/>
                    <a:pt x="5011" y="14388"/>
                  </a:cubicBezTo>
                  <a:lnTo>
                    <a:pt x="5011" y="14388"/>
                  </a:lnTo>
                  <a:lnTo>
                    <a:pt x="7392" y="12102"/>
                  </a:lnTo>
                  <a:cubicBezTo>
                    <a:pt x="7583" y="10188"/>
                    <a:pt x="7488" y="8245"/>
                    <a:pt x="6916" y="63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6716838" y="4417314"/>
              <a:ext cx="10097" cy="20383"/>
            </a:xfrm>
            <a:custGeom>
              <a:avLst/>
              <a:gdLst/>
              <a:ahLst/>
              <a:cxnLst/>
              <a:rect l="l" t="t" r="r" b="b"/>
              <a:pathLst>
                <a:path w="10097" h="20383" extrusionOk="0">
                  <a:moveTo>
                    <a:pt x="9000" y="15686"/>
                  </a:moveTo>
                  <a:cubicBezTo>
                    <a:pt x="6047" y="10066"/>
                    <a:pt x="8334" y="1208"/>
                    <a:pt x="-1097" y="-221"/>
                  </a:cubicBezTo>
                  <a:cubicBezTo>
                    <a:pt x="332" y="6932"/>
                    <a:pt x="2904" y="13809"/>
                    <a:pt x="6524" y="20162"/>
                  </a:cubicBezTo>
                  <a:lnTo>
                    <a:pt x="6524" y="20162"/>
                  </a:lnTo>
                  <a:cubicBezTo>
                    <a:pt x="7381" y="18638"/>
                    <a:pt x="8143" y="17114"/>
                    <a:pt x="9000" y="15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5791811" y="3581750"/>
              <a:ext cx="7007" cy="16127"/>
            </a:xfrm>
            <a:custGeom>
              <a:avLst/>
              <a:gdLst/>
              <a:ahLst/>
              <a:cxnLst/>
              <a:rect l="l" t="t" r="r" b="b"/>
              <a:pathLst>
                <a:path w="7007" h="16127" extrusionOk="0">
                  <a:moveTo>
                    <a:pt x="5911" y="5715"/>
                  </a:moveTo>
                  <a:cubicBezTo>
                    <a:pt x="2102" y="-9430"/>
                    <a:pt x="-2376" y="8287"/>
                    <a:pt x="-756" y="15907"/>
                  </a:cubicBezTo>
                  <a:lnTo>
                    <a:pt x="-756" y="15907"/>
                  </a:lnTo>
                  <a:cubicBezTo>
                    <a:pt x="5626" y="15240"/>
                    <a:pt x="5721" y="10287"/>
                    <a:pt x="5911" y="57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5308663" y="2455621"/>
              <a:ext cx="9968" cy="14020"/>
            </a:xfrm>
            <a:custGeom>
              <a:avLst/>
              <a:gdLst/>
              <a:ahLst/>
              <a:cxnLst/>
              <a:rect l="l" t="t" r="r" b="b"/>
              <a:pathLst>
                <a:path w="9968" h="14020" extrusionOk="0">
                  <a:moveTo>
                    <a:pt x="5952" y="2179"/>
                  </a:moveTo>
                  <a:cubicBezTo>
                    <a:pt x="3761" y="-1346"/>
                    <a:pt x="1189" y="-679"/>
                    <a:pt x="-1097" y="2179"/>
                  </a:cubicBezTo>
                  <a:lnTo>
                    <a:pt x="5286" y="13799"/>
                  </a:lnTo>
                  <a:lnTo>
                    <a:pt x="5286" y="13799"/>
                  </a:lnTo>
                  <a:cubicBezTo>
                    <a:pt x="11191" y="10846"/>
                    <a:pt x="8619" y="6560"/>
                    <a:pt x="5952" y="21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7011215" y="4445793"/>
              <a:ext cx="9566" cy="20955"/>
            </a:xfrm>
            <a:custGeom>
              <a:avLst/>
              <a:gdLst/>
              <a:ahLst/>
              <a:cxnLst/>
              <a:rect l="l" t="t" r="r" b="b"/>
              <a:pathLst>
                <a:path w="9566" h="20955" extrusionOk="0">
                  <a:moveTo>
                    <a:pt x="8470" y="20734"/>
                  </a:moveTo>
                  <a:lnTo>
                    <a:pt x="8470" y="13114"/>
                  </a:lnTo>
                  <a:cubicBezTo>
                    <a:pt x="5993" y="8199"/>
                    <a:pt x="2755" y="3703"/>
                    <a:pt x="-1055" y="-221"/>
                  </a:cubicBezTo>
                  <a:cubicBezTo>
                    <a:pt x="-1531" y="7904"/>
                    <a:pt x="2089" y="15743"/>
                    <a:pt x="8470" y="207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5615273" y="2341054"/>
              <a:ext cx="9041" cy="18002"/>
            </a:xfrm>
            <a:custGeom>
              <a:avLst/>
              <a:gdLst/>
              <a:ahLst/>
              <a:cxnLst/>
              <a:rect l="l" t="t" r="r" b="b"/>
              <a:pathLst>
                <a:path w="9041" h="18002" extrusionOk="0">
                  <a:moveTo>
                    <a:pt x="-1097" y="-221"/>
                  </a:moveTo>
                  <a:cubicBezTo>
                    <a:pt x="237" y="5780"/>
                    <a:pt x="1474" y="11781"/>
                    <a:pt x="2808" y="17781"/>
                  </a:cubicBezTo>
                  <a:lnTo>
                    <a:pt x="2808" y="17781"/>
                  </a:lnTo>
                  <a:cubicBezTo>
                    <a:pt x="10333" y="6161"/>
                    <a:pt x="10047" y="5208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5332403" y="2302464"/>
              <a:ext cx="9469" cy="14968"/>
            </a:xfrm>
            <a:custGeom>
              <a:avLst/>
              <a:gdLst/>
              <a:ahLst/>
              <a:cxnLst/>
              <a:rect l="l" t="t" r="r" b="b"/>
              <a:pathLst>
                <a:path w="9469" h="14968" extrusionOk="0">
                  <a:moveTo>
                    <a:pt x="404" y="555"/>
                  </a:moveTo>
                  <a:cubicBezTo>
                    <a:pt x="-4263" y="4079"/>
                    <a:pt x="3262" y="10937"/>
                    <a:pt x="5262" y="14747"/>
                  </a:cubicBezTo>
                  <a:cubicBezTo>
                    <a:pt x="9548" y="12938"/>
                    <a:pt x="8596" y="9890"/>
                    <a:pt x="7167" y="6651"/>
                  </a:cubicBezTo>
                  <a:cubicBezTo>
                    <a:pt x="5738" y="3413"/>
                    <a:pt x="5262" y="-2302"/>
                    <a:pt x="404" y="5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6585203" y="3534536"/>
              <a:ext cx="10572" cy="10730"/>
            </a:xfrm>
            <a:custGeom>
              <a:avLst/>
              <a:gdLst/>
              <a:ahLst/>
              <a:cxnLst/>
              <a:rect l="l" t="t" r="r" b="b"/>
              <a:pathLst>
                <a:path w="10572" h="10730" extrusionOk="0">
                  <a:moveTo>
                    <a:pt x="-1097" y="6447"/>
                  </a:moveTo>
                  <a:cubicBezTo>
                    <a:pt x="46" y="12733"/>
                    <a:pt x="8428" y="11209"/>
                    <a:pt x="9476" y="5399"/>
                  </a:cubicBezTo>
                  <a:cubicBezTo>
                    <a:pt x="8714" y="3494"/>
                    <a:pt x="7856" y="1684"/>
                    <a:pt x="7095" y="-221"/>
                  </a:cubicBezTo>
                  <a:lnTo>
                    <a:pt x="7095" y="-221"/>
                  </a:lnTo>
                  <a:cubicBezTo>
                    <a:pt x="3952" y="1684"/>
                    <a:pt x="-1097" y="1017"/>
                    <a:pt x="-1097" y="64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6533959" y="4606141"/>
              <a:ext cx="9705" cy="16149"/>
            </a:xfrm>
            <a:custGeom>
              <a:avLst/>
              <a:gdLst/>
              <a:ahLst/>
              <a:cxnLst/>
              <a:rect l="l" t="t" r="r" b="b"/>
              <a:pathLst>
                <a:path w="9705" h="16149" extrusionOk="0">
                  <a:moveTo>
                    <a:pt x="8428" y="6309"/>
                  </a:moveTo>
                  <a:cubicBezTo>
                    <a:pt x="8428" y="-1311"/>
                    <a:pt x="1285" y="-2549"/>
                    <a:pt x="-1097" y="4118"/>
                  </a:cubicBezTo>
                  <a:lnTo>
                    <a:pt x="8428" y="15929"/>
                  </a:lnTo>
                  <a:lnTo>
                    <a:pt x="8428" y="15929"/>
                  </a:lnTo>
                  <a:cubicBezTo>
                    <a:pt x="8619" y="12691"/>
                    <a:pt x="8714" y="9452"/>
                    <a:pt x="8428" y="63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6956707" y="4204906"/>
              <a:ext cx="8742" cy="13620"/>
            </a:xfrm>
            <a:custGeom>
              <a:avLst/>
              <a:gdLst/>
              <a:ahLst/>
              <a:cxnLst/>
              <a:rect l="l" t="t" r="r" b="b"/>
              <a:pathLst>
                <a:path w="8742" h="13620" extrusionOk="0">
                  <a:moveTo>
                    <a:pt x="3542" y="13400"/>
                  </a:moveTo>
                  <a:cubicBezTo>
                    <a:pt x="8018" y="11304"/>
                    <a:pt x="7638" y="7209"/>
                    <a:pt x="7638" y="3303"/>
                  </a:cubicBezTo>
                  <a:lnTo>
                    <a:pt x="5447" y="-221"/>
                  </a:lnTo>
                  <a:cubicBezTo>
                    <a:pt x="-268" y="3684"/>
                    <a:pt x="-4935" y="7685"/>
                    <a:pt x="3542" y="13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6012751" y="2887988"/>
              <a:ext cx="10265" cy="15993"/>
            </a:xfrm>
            <a:custGeom>
              <a:avLst/>
              <a:gdLst/>
              <a:ahLst/>
              <a:cxnLst/>
              <a:rect l="l" t="t" r="r" b="b"/>
              <a:pathLst>
                <a:path w="10265" h="15993" extrusionOk="0">
                  <a:moveTo>
                    <a:pt x="7285" y="437"/>
                  </a:moveTo>
                  <a:cubicBezTo>
                    <a:pt x="3571" y="-1944"/>
                    <a:pt x="1760" y="2818"/>
                    <a:pt x="-1097" y="3961"/>
                  </a:cubicBezTo>
                  <a:lnTo>
                    <a:pt x="8428" y="15772"/>
                  </a:lnTo>
                  <a:cubicBezTo>
                    <a:pt x="8142" y="10915"/>
                    <a:pt x="10905" y="3961"/>
                    <a:pt x="7285" y="4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6422471" y="3309556"/>
              <a:ext cx="13475" cy="10103"/>
            </a:xfrm>
            <a:custGeom>
              <a:avLst/>
              <a:gdLst/>
              <a:ahLst/>
              <a:cxnLst/>
              <a:rect l="l" t="t" r="r" b="b"/>
              <a:pathLst>
                <a:path w="13475" h="10103" extrusionOk="0">
                  <a:moveTo>
                    <a:pt x="-289" y="8161"/>
                  </a:moveTo>
                  <a:cubicBezTo>
                    <a:pt x="2854" y="13400"/>
                    <a:pt x="7427" y="4923"/>
                    <a:pt x="12379" y="5875"/>
                  </a:cubicBezTo>
                  <a:lnTo>
                    <a:pt x="4664" y="-221"/>
                  </a:lnTo>
                  <a:lnTo>
                    <a:pt x="4664" y="-221"/>
                  </a:lnTo>
                  <a:cubicBezTo>
                    <a:pt x="-289" y="636"/>
                    <a:pt x="-2384" y="3494"/>
                    <a:pt x="-289" y="8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5415914" y="2576944"/>
              <a:ext cx="10156" cy="10712"/>
            </a:xfrm>
            <a:custGeom>
              <a:avLst/>
              <a:gdLst/>
              <a:ahLst/>
              <a:cxnLst/>
              <a:rect l="l" t="t" r="r" b="b"/>
              <a:pathLst>
                <a:path w="10156" h="10712" extrusionOk="0">
                  <a:moveTo>
                    <a:pt x="8428" y="1919"/>
                  </a:moveTo>
                  <a:cubicBezTo>
                    <a:pt x="4427" y="-3224"/>
                    <a:pt x="-1097" y="1919"/>
                    <a:pt x="-1097" y="6682"/>
                  </a:cubicBezTo>
                  <a:lnTo>
                    <a:pt x="5095" y="10492"/>
                  </a:lnTo>
                  <a:cubicBezTo>
                    <a:pt x="6142" y="7634"/>
                    <a:pt x="10714" y="5920"/>
                    <a:pt x="8428" y="19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6742461" y="4142612"/>
              <a:ext cx="8223" cy="18555"/>
            </a:xfrm>
            <a:custGeom>
              <a:avLst/>
              <a:gdLst/>
              <a:ahLst/>
              <a:cxnLst/>
              <a:rect l="l" t="t" r="r" b="b"/>
              <a:pathLst>
                <a:path w="8223" h="18555" extrusionOk="0">
                  <a:moveTo>
                    <a:pt x="4427" y="15114"/>
                  </a:moveTo>
                  <a:cubicBezTo>
                    <a:pt x="6618" y="10304"/>
                    <a:pt x="7476" y="5028"/>
                    <a:pt x="6999" y="-221"/>
                  </a:cubicBezTo>
                  <a:lnTo>
                    <a:pt x="6999" y="-221"/>
                  </a:lnTo>
                  <a:lnTo>
                    <a:pt x="2998" y="2065"/>
                  </a:lnTo>
                  <a:lnTo>
                    <a:pt x="-1097" y="13781"/>
                  </a:lnTo>
                  <a:cubicBezTo>
                    <a:pt x="-49" y="17877"/>
                    <a:pt x="1666" y="20925"/>
                    <a:pt x="4427" y="15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7028878" y="4818626"/>
              <a:ext cx="14097" cy="16453"/>
            </a:xfrm>
            <a:custGeom>
              <a:avLst/>
              <a:gdLst/>
              <a:ahLst/>
              <a:cxnLst/>
              <a:rect l="l" t="t" r="r" b="b"/>
              <a:pathLst>
                <a:path w="14097" h="16453" extrusionOk="0">
                  <a:moveTo>
                    <a:pt x="7001" y="3946"/>
                  </a:moveTo>
                  <a:cubicBezTo>
                    <a:pt x="5286" y="1279"/>
                    <a:pt x="2714" y="-3008"/>
                    <a:pt x="-1097" y="2326"/>
                  </a:cubicBezTo>
                  <a:cubicBezTo>
                    <a:pt x="2809" y="7699"/>
                    <a:pt x="7571" y="12394"/>
                    <a:pt x="13001" y="16233"/>
                  </a:cubicBezTo>
                  <a:lnTo>
                    <a:pt x="13001" y="16233"/>
                  </a:lnTo>
                  <a:cubicBezTo>
                    <a:pt x="11286" y="12023"/>
                    <a:pt x="9286" y="7918"/>
                    <a:pt x="7001" y="39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6591871" y="3625788"/>
              <a:ext cx="9525" cy="12029"/>
            </a:xfrm>
            <a:custGeom>
              <a:avLst/>
              <a:gdLst/>
              <a:ahLst/>
              <a:cxnLst/>
              <a:rect l="l" t="t" r="r" b="b"/>
              <a:pathLst>
                <a:path w="9525" h="12029" extrusionOk="0">
                  <a:moveTo>
                    <a:pt x="8428" y="1873"/>
                  </a:moveTo>
                  <a:cubicBezTo>
                    <a:pt x="5572" y="206"/>
                    <a:pt x="2238" y="-489"/>
                    <a:pt x="-1097" y="-128"/>
                  </a:cubicBezTo>
                  <a:cubicBezTo>
                    <a:pt x="809" y="5207"/>
                    <a:pt x="1285" y="16827"/>
                    <a:pt x="8428" y="9397"/>
                  </a:cubicBezTo>
                  <a:cubicBezTo>
                    <a:pt x="7285" y="7026"/>
                    <a:pt x="7285" y="4245"/>
                    <a:pt x="8428" y="18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5613653" y="2305403"/>
              <a:ext cx="9525" cy="10376"/>
            </a:xfrm>
            <a:custGeom>
              <a:avLst/>
              <a:gdLst/>
              <a:ahLst/>
              <a:cxnLst/>
              <a:rect l="l" t="t" r="r" b="b"/>
              <a:pathLst>
                <a:path w="9525" h="10376" extrusionOk="0">
                  <a:moveTo>
                    <a:pt x="8428" y="3712"/>
                  </a:moveTo>
                  <a:cubicBezTo>
                    <a:pt x="-1097" y="-3432"/>
                    <a:pt x="-1097" y="-479"/>
                    <a:pt x="-1097" y="9618"/>
                  </a:cubicBezTo>
                  <a:lnTo>
                    <a:pt x="-1097" y="9618"/>
                  </a:lnTo>
                  <a:cubicBezTo>
                    <a:pt x="4047" y="11522"/>
                    <a:pt x="6428" y="8093"/>
                    <a:pt x="8428" y="37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5622893" y="2309240"/>
              <a:ext cx="95" cy="95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0" y="95"/>
                  </a:moveTo>
                  <a:lnTo>
                    <a:pt x="95" y="95"/>
                  </a:lnTo>
                  <a:lnTo>
                    <a:pt x="95" y="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6488049" y="3371557"/>
              <a:ext cx="12095" cy="11518"/>
            </a:xfrm>
            <a:custGeom>
              <a:avLst/>
              <a:gdLst/>
              <a:ahLst/>
              <a:cxnLst/>
              <a:rect l="l" t="t" r="r" b="b"/>
              <a:pathLst>
                <a:path w="12095" h="11518" extrusionOk="0">
                  <a:moveTo>
                    <a:pt x="10999" y="9311"/>
                  </a:moveTo>
                  <a:cubicBezTo>
                    <a:pt x="7856" y="5977"/>
                    <a:pt x="1474" y="-6215"/>
                    <a:pt x="-1097" y="3405"/>
                  </a:cubicBezTo>
                  <a:cubicBezTo>
                    <a:pt x="808" y="9311"/>
                    <a:pt x="3571" y="14168"/>
                    <a:pt x="10999" y="93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5803963" y="3639480"/>
              <a:ext cx="9025" cy="12213"/>
            </a:xfrm>
            <a:custGeom>
              <a:avLst/>
              <a:gdLst/>
              <a:ahLst/>
              <a:cxnLst/>
              <a:rect l="l" t="t" r="r" b="b"/>
              <a:pathLst>
                <a:path w="9025" h="12213" extrusionOk="0">
                  <a:moveTo>
                    <a:pt x="7762" y="5897"/>
                  </a:moveTo>
                  <a:cubicBezTo>
                    <a:pt x="7381" y="2134"/>
                    <a:pt x="3952" y="-590"/>
                    <a:pt x="237" y="-180"/>
                  </a:cubicBezTo>
                  <a:cubicBezTo>
                    <a:pt x="-240" y="-133"/>
                    <a:pt x="-715" y="-47"/>
                    <a:pt x="-1097" y="87"/>
                  </a:cubicBezTo>
                  <a:lnTo>
                    <a:pt x="2904" y="11993"/>
                  </a:lnTo>
                  <a:cubicBezTo>
                    <a:pt x="6047" y="11136"/>
                    <a:pt x="8619" y="9516"/>
                    <a:pt x="7762" y="58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5447918" y="2005393"/>
              <a:ext cx="8191" cy="12790"/>
            </a:xfrm>
            <a:custGeom>
              <a:avLst/>
              <a:gdLst/>
              <a:ahLst/>
              <a:cxnLst/>
              <a:rect l="l" t="t" r="r" b="b"/>
              <a:pathLst>
                <a:path w="8191" h="12790" extrusionOk="0">
                  <a:moveTo>
                    <a:pt x="7095" y="3399"/>
                  </a:moveTo>
                  <a:lnTo>
                    <a:pt x="4713" y="-221"/>
                  </a:lnTo>
                  <a:lnTo>
                    <a:pt x="4713" y="-221"/>
                  </a:lnTo>
                  <a:cubicBezTo>
                    <a:pt x="1380" y="2798"/>
                    <a:pt x="-715" y="6942"/>
                    <a:pt x="-1097" y="11400"/>
                  </a:cubicBezTo>
                  <a:cubicBezTo>
                    <a:pt x="8333" y="15495"/>
                    <a:pt x="6142" y="7875"/>
                    <a:pt x="7095" y="33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5270790" y="2373658"/>
              <a:ext cx="8250" cy="15116"/>
            </a:xfrm>
            <a:custGeom>
              <a:avLst/>
              <a:gdLst/>
              <a:ahLst/>
              <a:cxnLst/>
              <a:rect l="l" t="t" r="r" b="b"/>
              <a:pathLst>
                <a:path w="8250" h="15116" extrusionOk="0">
                  <a:moveTo>
                    <a:pt x="7154" y="1084"/>
                  </a:moveTo>
                  <a:cubicBezTo>
                    <a:pt x="-3991" y="-4440"/>
                    <a:pt x="-1514" y="8990"/>
                    <a:pt x="1249" y="14896"/>
                  </a:cubicBezTo>
                  <a:cubicBezTo>
                    <a:pt x="3153" y="10228"/>
                    <a:pt x="5154" y="5657"/>
                    <a:pt x="7154" y="1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6959441" y="4622196"/>
              <a:ext cx="7775" cy="13525"/>
            </a:xfrm>
            <a:custGeom>
              <a:avLst/>
              <a:gdLst/>
              <a:ahLst/>
              <a:cxnLst/>
              <a:rect l="l" t="t" r="r" b="b"/>
              <a:pathLst>
                <a:path w="7775" h="13525" extrusionOk="0">
                  <a:moveTo>
                    <a:pt x="4809" y="-221"/>
                  </a:moveTo>
                  <a:lnTo>
                    <a:pt x="4809" y="-221"/>
                  </a:lnTo>
                  <a:cubicBezTo>
                    <a:pt x="2332" y="227"/>
                    <a:pt x="237" y="1674"/>
                    <a:pt x="-1097" y="3779"/>
                  </a:cubicBezTo>
                  <a:lnTo>
                    <a:pt x="-1097" y="13304"/>
                  </a:lnTo>
                  <a:cubicBezTo>
                    <a:pt x="3857" y="10828"/>
                    <a:pt x="9762" y="5113"/>
                    <a:pt x="480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4988202" y="2045207"/>
              <a:ext cx="7809" cy="12001"/>
            </a:xfrm>
            <a:custGeom>
              <a:avLst/>
              <a:gdLst/>
              <a:ahLst/>
              <a:cxnLst/>
              <a:rect l="l" t="t" r="r" b="b"/>
              <a:pathLst>
                <a:path w="7809" h="12001" extrusionOk="0">
                  <a:moveTo>
                    <a:pt x="-961" y="3018"/>
                  </a:moveTo>
                  <a:cubicBezTo>
                    <a:pt x="-1914" y="7590"/>
                    <a:pt x="2372" y="9304"/>
                    <a:pt x="5230" y="11781"/>
                  </a:cubicBezTo>
                  <a:cubicBezTo>
                    <a:pt x="6087" y="7780"/>
                    <a:pt x="8088" y="3875"/>
                    <a:pt x="5230" y="-221"/>
                  </a:cubicBezTo>
                  <a:lnTo>
                    <a:pt x="5230" y="-221"/>
                  </a:lnTo>
                  <a:cubicBezTo>
                    <a:pt x="2849" y="-221"/>
                    <a:pt x="-389" y="-316"/>
                    <a:pt x="-961" y="30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6454330" y="3375278"/>
              <a:ext cx="15907" cy="9855"/>
            </a:xfrm>
            <a:custGeom>
              <a:avLst/>
              <a:gdLst/>
              <a:ahLst/>
              <a:cxnLst/>
              <a:rect l="l" t="t" r="r" b="b"/>
              <a:pathLst>
                <a:path w="15907" h="9855" extrusionOk="0">
                  <a:moveTo>
                    <a:pt x="-1097" y="-221"/>
                  </a:moveTo>
                  <a:cubicBezTo>
                    <a:pt x="3571" y="3684"/>
                    <a:pt x="5095" y="13876"/>
                    <a:pt x="14811" y="7685"/>
                  </a:cubicBezTo>
                  <a:cubicBezTo>
                    <a:pt x="12429" y="5656"/>
                    <a:pt x="10905" y="2846"/>
                    <a:pt x="10524" y="-221"/>
                  </a:cubicBezTo>
                  <a:cubicBezTo>
                    <a:pt x="6713" y="3684"/>
                    <a:pt x="2809" y="922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6943509" y="4640198"/>
              <a:ext cx="8025" cy="11811"/>
            </a:xfrm>
            <a:custGeom>
              <a:avLst/>
              <a:gdLst/>
              <a:ahLst/>
              <a:cxnLst/>
              <a:rect l="l" t="t" r="r" b="b"/>
              <a:pathLst>
                <a:path w="8025" h="11811" extrusionOk="0">
                  <a:moveTo>
                    <a:pt x="2548" y="11591"/>
                  </a:moveTo>
                  <a:cubicBezTo>
                    <a:pt x="4072" y="9685"/>
                    <a:pt x="5501" y="7780"/>
                    <a:pt x="6929" y="5780"/>
                  </a:cubicBezTo>
                  <a:cubicBezTo>
                    <a:pt x="6072" y="3780"/>
                    <a:pt x="5311" y="1780"/>
                    <a:pt x="4548" y="-221"/>
                  </a:cubicBezTo>
                  <a:cubicBezTo>
                    <a:pt x="-2501" y="1113"/>
                    <a:pt x="-2691" y="2256"/>
                    <a:pt x="2548" y="11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6075089" y="2924079"/>
              <a:ext cx="8908" cy="13968"/>
            </a:xfrm>
            <a:custGeom>
              <a:avLst/>
              <a:gdLst/>
              <a:ahLst/>
              <a:cxnLst/>
              <a:rect l="l" t="t" r="r" b="b"/>
              <a:pathLst>
                <a:path w="8908" h="13968" extrusionOk="0">
                  <a:moveTo>
                    <a:pt x="97" y="7685"/>
                  </a:moveTo>
                  <a:cubicBezTo>
                    <a:pt x="97" y="13972"/>
                    <a:pt x="2573" y="15591"/>
                    <a:pt x="7812" y="11495"/>
                  </a:cubicBezTo>
                  <a:lnTo>
                    <a:pt x="7812" y="11495"/>
                  </a:lnTo>
                  <a:lnTo>
                    <a:pt x="97" y="-221"/>
                  </a:lnTo>
                  <a:cubicBezTo>
                    <a:pt x="-2094" y="2446"/>
                    <a:pt x="-760" y="5018"/>
                    <a:pt x="97" y="7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5368289" y="2535935"/>
              <a:ext cx="8999" cy="12668"/>
            </a:xfrm>
            <a:custGeom>
              <a:avLst/>
              <a:gdLst/>
              <a:ahLst/>
              <a:cxnLst/>
              <a:rect l="l" t="t" r="r" b="b"/>
              <a:pathLst>
                <a:path w="8999" h="12668" extrusionOk="0">
                  <a:moveTo>
                    <a:pt x="7095" y="-221"/>
                  </a:moveTo>
                  <a:lnTo>
                    <a:pt x="7095" y="-221"/>
                  </a:lnTo>
                  <a:cubicBezTo>
                    <a:pt x="3571" y="560"/>
                    <a:pt x="523" y="2856"/>
                    <a:pt x="-1097" y="6066"/>
                  </a:cubicBezTo>
                  <a:lnTo>
                    <a:pt x="4904" y="12447"/>
                  </a:lnTo>
                  <a:lnTo>
                    <a:pt x="4904" y="12447"/>
                  </a:lnTo>
                  <a:cubicBezTo>
                    <a:pt x="7857" y="8942"/>
                    <a:pt x="8714" y="4084"/>
                    <a:pt x="7095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6012751" y="2848260"/>
              <a:ext cx="16096" cy="17907"/>
            </a:xfrm>
            <a:custGeom>
              <a:avLst/>
              <a:gdLst/>
              <a:ahLst/>
              <a:cxnLst/>
              <a:rect l="l" t="t" r="r" b="b"/>
              <a:pathLst>
                <a:path w="16096" h="17907" extrusionOk="0">
                  <a:moveTo>
                    <a:pt x="15000" y="17686"/>
                  </a:moveTo>
                  <a:cubicBezTo>
                    <a:pt x="10905" y="10714"/>
                    <a:pt x="5380" y="4627"/>
                    <a:pt x="-1097" y="-221"/>
                  </a:cubicBezTo>
                  <a:cubicBezTo>
                    <a:pt x="1189" y="7923"/>
                    <a:pt x="7190" y="14543"/>
                    <a:pt x="15000" y="17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6979157" y="4764951"/>
              <a:ext cx="8036" cy="10788"/>
            </a:xfrm>
            <a:custGeom>
              <a:avLst/>
              <a:gdLst/>
              <a:ahLst/>
              <a:cxnLst/>
              <a:rect l="l" t="t" r="r" b="b"/>
              <a:pathLst>
                <a:path w="8036" h="10788" extrusionOk="0">
                  <a:moveTo>
                    <a:pt x="3761" y="90"/>
                  </a:moveTo>
                  <a:cubicBezTo>
                    <a:pt x="618" y="-1243"/>
                    <a:pt x="-335" y="1995"/>
                    <a:pt x="-1097" y="4376"/>
                  </a:cubicBezTo>
                  <a:lnTo>
                    <a:pt x="4809" y="10568"/>
                  </a:lnTo>
                  <a:lnTo>
                    <a:pt x="4809" y="10568"/>
                  </a:lnTo>
                  <a:lnTo>
                    <a:pt x="6904" y="10092"/>
                  </a:lnTo>
                  <a:cubicBezTo>
                    <a:pt x="6619" y="6472"/>
                    <a:pt x="8142" y="1900"/>
                    <a:pt x="3761" y="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5841770" y="2498312"/>
              <a:ext cx="7913" cy="13906"/>
            </a:xfrm>
            <a:custGeom>
              <a:avLst/>
              <a:gdLst/>
              <a:ahLst/>
              <a:cxnLst/>
              <a:rect l="l" t="t" r="r" b="b"/>
              <a:pathLst>
                <a:path w="7913" h="13906" extrusionOk="0">
                  <a:moveTo>
                    <a:pt x="339" y="-221"/>
                  </a:moveTo>
                  <a:cubicBezTo>
                    <a:pt x="-2422" y="4246"/>
                    <a:pt x="-1090" y="10123"/>
                    <a:pt x="3388" y="12895"/>
                  </a:cubicBezTo>
                  <a:cubicBezTo>
                    <a:pt x="3959" y="13209"/>
                    <a:pt x="4435" y="13476"/>
                    <a:pt x="5006" y="13685"/>
                  </a:cubicBezTo>
                  <a:cubicBezTo>
                    <a:pt x="5674" y="12352"/>
                    <a:pt x="6245" y="11018"/>
                    <a:pt x="6817" y="9685"/>
                  </a:cubicBezTo>
                  <a:cubicBezTo>
                    <a:pt x="3006" y="7875"/>
                    <a:pt x="3863" y="2922"/>
                    <a:pt x="33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7072598" y="4864447"/>
              <a:ext cx="7762" cy="10352"/>
            </a:xfrm>
            <a:custGeom>
              <a:avLst/>
              <a:gdLst/>
              <a:ahLst/>
              <a:cxnLst/>
              <a:rect l="l" t="t" r="r" b="b"/>
              <a:pathLst>
                <a:path w="7762" h="10352" extrusionOk="0">
                  <a:moveTo>
                    <a:pt x="3761" y="797"/>
                  </a:moveTo>
                  <a:cubicBezTo>
                    <a:pt x="46" y="-2060"/>
                    <a:pt x="-430" y="1749"/>
                    <a:pt x="-1097" y="4226"/>
                  </a:cubicBezTo>
                  <a:lnTo>
                    <a:pt x="2998" y="10131"/>
                  </a:lnTo>
                  <a:cubicBezTo>
                    <a:pt x="8047" y="7369"/>
                    <a:pt x="7475" y="3655"/>
                    <a:pt x="3761" y="7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7134129" y="4932711"/>
              <a:ext cx="6572" cy="14478"/>
            </a:xfrm>
            <a:custGeom>
              <a:avLst/>
              <a:gdLst/>
              <a:ahLst/>
              <a:cxnLst/>
              <a:rect l="l" t="t" r="r" b="b"/>
              <a:pathLst>
                <a:path w="6572" h="14478" extrusionOk="0">
                  <a:moveTo>
                    <a:pt x="5190" y="-221"/>
                  </a:moveTo>
                  <a:lnTo>
                    <a:pt x="5190" y="-221"/>
                  </a:lnTo>
                  <a:lnTo>
                    <a:pt x="5190" y="-221"/>
                  </a:lnTo>
                  <a:cubicBezTo>
                    <a:pt x="523" y="1589"/>
                    <a:pt x="332" y="6161"/>
                    <a:pt x="-1097" y="9971"/>
                  </a:cubicBezTo>
                  <a:lnTo>
                    <a:pt x="2904" y="14257"/>
                  </a:lnTo>
                  <a:lnTo>
                    <a:pt x="2904" y="14257"/>
                  </a:lnTo>
                  <a:cubicBezTo>
                    <a:pt x="5190" y="9799"/>
                    <a:pt x="5952" y="4722"/>
                    <a:pt x="519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5820830" y="2536031"/>
              <a:ext cx="6325" cy="12001"/>
            </a:xfrm>
            <a:custGeom>
              <a:avLst/>
              <a:gdLst/>
              <a:ahLst/>
              <a:cxnLst/>
              <a:rect l="l" t="t" r="r" b="b"/>
              <a:pathLst>
                <a:path w="6325" h="12001" extrusionOk="0">
                  <a:moveTo>
                    <a:pt x="2038" y="11781"/>
                  </a:moveTo>
                  <a:cubicBezTo>
                    <a:pt x="5467" y="8733"/>
                    <a:pt x="6230" y="3694"/>
                    <a:pt x="3849" y="-221"/>
                  </a:cubicBezTo>
                  <a:cubicBezTo>
                    <a:pt x="-1104" y="3113"/>
                    <a:pt x="-3390" y="6827"/>
                    <a:pt x="2038" y="117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5822114" y="2665761"/>
              <a:ext cx="7472" cy="9919"/>
            </a:xfrm>
            <a:custGeom>
              <a:avLst/>
              <a:gdLst/>
              <a:ahLst/>
              <a:cxnLst/>
              <a:rect l="l" t="t" r="r" b="b"/>
              <a:pathLst>
                <a:path w="7472" h="9919" extrusionOk="0">
                  <a:moveTo>
                    <a:pt x="1136" y="8733"/>
                  </a:moveTo>
                  <a:cubicBezTo>
                    <a:pt x="4184" y="11114"/>
                    <a:pt x="5708" y="8733"/>
                    <a:pt x="6375" y="5494"/>
                  </a:cubicBezTo>
                  <a:lnTo>
                    <a:pt x="2279" y="-221"/>
                  </a:lnTo>
                  <a:lnTo>
                    <a:pt x="2279" y="-221"/>
                  </a:lnTo>
                  <a:cubicBezTo>
                    <a:pt x="-1150" y="2351"/>
                    <a:pt x="-2674" y="5685"/>
                    <a:pt x="1136" y="87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5474777" y="2131520"/>
              <a:ext cx="6860" cy="8747"/>
            </a:xfrm>
            <a:custGeom>
              <a:avLst/>
              <a:gdLst/>
              <a:ahLst/>
              <a:cxnLst/>
              <a:rect l="l" t="t" r="r" b="b"/>
              <a:pathLst>
                <a:path w="6860" h="8747" extrusionOk="0">
                  <a:moveTo>
                    <a:pt x="-999" y="2906"/>
                  </a:moveTo>
                  <a:cubicBezTo>
                    <a:pt x="-1666" y="6526"/>
                    <a:pt x="1192" y="7669"/>
                    <a:pt x="3953" y="8526"/>
                  </a:cubicBezTo>
                  <a:cubicBezTo>
                    <a:pt x="4526" y="5859"/>
                    <a:pt x="5192" y="3097"/>
                    <a:pt x="5764" y="430"/>
                  </a:cubicBezTo>
                  <a:cubicBezTo>
                    <a:pt x="2906" y="-427"/>
                    <a:pt x="-237" y="-1094"/>
                    <a:pt x="-999" y="29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6367176" y="3298576"/>
              <a:ext cx="11810" cy="10979"/>
            </a:xfrm>
            <a:custGeom>
              <a:avLst/>
              <a:gdLst/>
              <a:ahLst/>
              <a:cxnLst/>
              <a:rect l="l" t="t" r="r" b="b"/>
              <a:pathLst>
                <a:path w="11810" h="10979" extrusionOk="0">
                  <a:moveTo>
                    <a:pt x="8428" y="4853"/>
                  </a:moveTo>
                  <a:lnTo>
                    <a:pt x="8428" y="4853"/>
                  </a:lnTo>
                  <a:cubicBezTo>
                    <a:pt x="5476" y="2948"/>
                    <a:pt x="3571" y="-4195"/>
                    <a:pt x="-1097" y="2758"/>
                  </a:cubicBezTo>
                  <a:lnTo>
                    <a:pt x="10714" y="107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4966240" y="1852041"/>
              <a:ext cx="8286" cy="5445"/>
            </a:xfrm>
            <a:custGeom>
              <a:avLst/>
              <a:gdLst/>
              <a:ahLst/>
              <a:cxnLst/>
              <a:rect l="l" t="t" r="r" b="b"/>
              <a:pathLst>
                <a:path w="8286" h="5445" extrusionOk="0">
                  <a:moveTo>
                    <a:pt x="7190" y="-221"/>
                  </a:moveTo>
                  <a:lnTo>
                    <a:pt x="-526" y="-221"/>
                  </a:lnTo>
                  <a:lnTo>
                    <a:pt x="-1097" y="3398"/>
                  </a:lnTo>
                  <a:cubicBezTo>
                    <a:pt x="4141" y="6256"/>
                    <a:pt x="4141" y="6256"/>
                    <a:pt x="719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4994678" y="2060638"/>
              <a:ext cx="5938" cy="12096"/>
            </a:xfrm>
            <a:custGeom>
              <a:avLst/>
              <a:gdLst/>
              <a:ahLst/>
              <a:cxnLst/>
              <a:rect l="l" t="t" r="r" b="b"/>
              <a:pathLst>
                <a:path w="5938" h="12096" extrusionOk="0">
                  <a:moveTo>
                    <a:pt x="4755" y="11876"/>
                  </a:moveTo>
                  <a:cubicBezTo>
                    <a:pt x="5326" y="7066"/>
                    <a:pt x="3040" y="2370"/>
                    <a:pt x="-1055" y="-221"/>
                  </a:cubicBezTo>
                  <a:cubicBezTo>
                    <a:pt x="-769" y="4542"/>
                    <a:pt x="-2770" y="10542"/>
                    <a:pt x="4755" y="118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6465853" y="4331390"/>
              <a:ext cx="24196" cy="54967"/>
            </a:xfrm>
            <a:custGeom>
              <a:avLst/>
              <a:gdLst/>
              <a:ahLst/>
              <a:cxnLst/>
              <a:rect l="l" t="t" r="r" b="b"/>
              <a:pathLst>
                <a:path w="24196" h="54967" extrusionOk="0">
                  <a:moveTo>
                    <a:pt x="17099" y="20076"/>
                  </a:moveTo>
                  <a:cubicBezTo>
                    <a:pt x="11859" y="16837"/>
                    <a:pt x="16146" y="12170"/>
                    <a:pt x="15099" y="8265"/>
                  </a:cubicBezTo>
                  <a:cubicBezTo>
                    <a:pt x="10621" y="7408"/>
                    <a:pt x="15099" y="-2498"/>
                    <a:pt x="7288" y="264"/>
                  </a:cubicBezTo>
                  <a:cubicBezTo>
                    <a:pt x="9764" y="11018"/>
                    <a:pt x="8240" y="22285"/>
                    <a:pt x="3193" y="32077"/>
                  </a:cubicBezTo>
                  <a:cubicBezTo>
                    <a:pt x="4240" y="40554"/>
                    <a:pt x="-8333" y="51127"/>
                    <a:pt x="5288" y="54747"/>
                  </a:cubicBezTo>
                  <a:cubicBezTo>
                    <a:pt x="10146" y="49699"/>
                    <a:pt x="4716" y="39697"/>
                    <a:pt x="11289" y="34268"/>
                  </a:cubicBezTo>
                  <a:lnTo>
                    <a:pt x="11289" y="34268"/>
                  </a:lnTo>
                  <a:cubicBezTo>
                    <a:pt x="14908" y="31792"/>
                    <a:pt x="19861" y="36935"/>
                    <a:pt x="23100" y="32172"/>
                  </a:cubicBezTo>
                  <a:cubicBezTo>
                    <a:pt x="15384" y="31410"/>
                    <a:pt x="17860" y="24743"/>
                    <a:pt x="17099" y="200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6468858" y="4403751"/>
              <a:ext cx="20978" cy="19468"/>
            </a:xfrm>
            <a:custGeom>
              <a:avLst/>
              <a:gdLst/>
              <a:ahLst/>
              <a:cxnLst/>
              <a:rect l="l" t="t" r="r" b="b"/>
              <a:pathLst>
                <a:path w="20978" h="19468" extrusionOk="0">
                  <a:moveTo>
                    <a:pt x="16284" y="4007"/>
                  </a:moveTo>
                  <a:cubicBezTo>
                    <a:pt x="6759" y="-9613"/>
                    <a:pt x="-11624" y="13532"/>
                    <a:pt x="6759" y="19248"/>
                  </a:cubicBezTo>
                  <a:cubicBezTo>
                    <a:pt x="6759" y="15152"/>
                    <a:pt x="6759" y="10770"/>
                    <a:pt x="10855" y="10199"/>
                  </a:cubicBezTo>
                  <a:cubicBezTo>
                    <a:pt x="14950" y="9627"/>
                    <a:pt x="11426" y="15056"/>
                    <a:pt x="14570" y="17152"/>
                  </a:cubicBezTo>
                  <a:cubicBezTo>
                    <a:pt x="19999" y="12771"/>
                    <a:pt x="22380" y="7722"/>
                    <a:pt x="16284" y="40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6464941" y="4331874"/>
              <a:ext cx="10460" cy="31813"/>
            </a:xfrm>
            <a:custGeom>
              <a:avLst/>
              <a:gdLst/>
              <a:ahLst/>
              <a:cxnLst/>
              <a:rect l="l" t="t" r="r" b="b"/>
              <a:pathLst>
                <a:path w="10460" h="31813" extrusionOk="0">
                  <a:moveTo>
                    <a:pt x="8200" y="-221"/>
                  </a:moveTo>
                  <a:cubicBezTo>
                    <a:pt x="-7802" y="-221"/>
                    <a:pt x="1056" y="22734"/>
                    <a:pt x="4105" y="31593"/>
                  </a:cubicBezTo>
                  <a:cubicBezTo>
                    <a:pt x="9152" y="21801"/>
                    <a:pt x="10676" y="10533"/>
                    <a:pt x="820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6503368" y="4521698"/>
              <a:ext cx="13636" cy="13453"/>
            </a:xfrm>
            <a:custGeom>
              <a:avLst/>
              <a:gdLst/>
              <a:ahLst/>
              <a:cxnLst/>
              <a:rect l="l" t="t" r="r" b="b"/>
              <a:pathLst>
                <a:path w="13636" h="13453" extrusionOk="0">
                  <a:moveTo>
                    <a:pt x="12539" y="10552"/>
                  </a:moveTo>
                  <a:cubicBezTo>
                    <a:pt x="11110" y="-1640"/>
                    <a:pt x="-4510" y="-5831"/>
                    <a:pt x="-414" y="10552"/>
                  </a:cubicBezTo>
                  <a:cubicBezTo>
                    <a:pt x="3205" y="11504"/>
                    <a:pt x="11301" y="16076"/>
                    <a:pt x="12539" y="105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6474172" y="4365878"/>
              <a:ext cx="6865" cy="20955"/>
            </a:xfrm>
            <a:custGeom>
              <a:avLst/>
              <a:gdLst/>
              <a:ahLst/>
              <a:cxnLst/>
              <a:rect l="l" t="t" r="r" b="b"/>
              <a:pathLst>
                <a:path w="6865" h="20955" extrusionOk="0">
                  <a:moveTo>
                    <a:pt x="-936" y="13400"/>
                  </a:moveTo>
                  <a:cubicBezTo>
                    <a:pt x="970" y="15400"/>
                    <a:pt x="-79" y="19210"/>
                    <a:pt x="4303" y="20734"/>
                  </a:cubicBezTo>
                  <a:cubicBezTo>
                    <a:pt x="3636" y="13400"/>
                    <a:pt x="8780" y="6542"/>
                    <a:pt x="2969" y="-221"/>
                  </a:cubicBezTo>
                  <a:lnTo>
                    <a:pt x="2969" y="-221"/>
                  </a:lnTo>
                  <a:cubicBezTo>
                    <a:pt x="-175" y="3570"/>
                    <a:pt x="-1602" y="8514"/>
                    <a:pt x="-936" y="13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6501955" y="4490847"/>
              <a:ext cx="8104" cy="13334"/>
            </a:xfrm>
            <a:custGeom>
              <a:avLst/>
              <a:gdLst/>
              <a:ahLst/>
              <a:cxnLst/>
              <a:rect l="l" t="t" r="r" b="b"/>
              <a:pathLst>
                <a:path w="8104" h="13334" extrusionOk="0">
                  <a:moveTo>
                    <a:pt x="-1097" y="13114"/>
                  </a:moveTo>
                  <a:cubicBezTo>
                    <a:pt x="4047" y="10704"/>
                    <a:pt x="7190" y="5446"/>
                    <a:pt x="6999" y="-221"/>
                  </a:cubicBezTo>
                  <a:cubicBezTo>
                    <a:pt x="-3001" y="-221"/>
                    <a:pt x="-526" y="6256"/>
                    <a:pt x="-1097" y="13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6510051" y="4490847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6150243" y="3098484"/>
              <a:ext cx="21415" cy="34033"/>
            </a:xfrm>
            <a:custGeom>
              <a:avLst/>
              <a:gdLst/>
              <a:ahLst/>
              <a:cxnLst/>
              <a:rect l="l" t="t" r="r" b="b"/>
              <a:pathLst>
                <a:path w="21415" h="34033" extrusionOk="0">
                  <a:moveTo>
                    <a:pt x="20003" y="29686"/>
                  </a:moveTo>
                  <a:cubicBezTo>
                    <a:pt x="22955" y="20923"/>
                    <a:pt x="4000" y="20161"/>
                    <a:pt x="13048" y="13779"/>
                  </a:cubicBezTo>
                  <a:cubicBezTo>
                    <a:pt x="16668" y="11664"/>
                    <a:pt x="17811" y="7045"/>
                    <a:pt x="15716" y="3473"/>
                  </a:cubicBezTo>
                  <a:cubicBezTo>
                    <a:pt x="13907" y="425"/>
                    <a:pt x="10192" y="-947"/>
                    <a:pt x="6858" y="158"/>
                  </a:cubicBezTo>
                  <a:cubicBezTo>
                    <a:pt x="4572" y="1587"/>
                    <a:pt x="-3525" y="-1175"/>
                    <a:pt x="-381" y="4349"/>
                  </a:cubicBezTo>
                  <a:cubicBezTo>
                    <a:pt x="4666" y="12922"/>
                    <a:pt x="5238" y="45116"/>
                    <a:pt x="20003" y="29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6156578" y="3072789"/>
              <a:ext cx="9641" cy="21613"/>
            </a:xfrm>
            <a:custGeom>
              <a:avLst/>
              <a:gdLst/>
              <a:ahLst/>
              <a:cxnLst/>
              <a:rect l="l" t="t" r="r" b="b"/>
              <a:pathLst>
                <a:path w="9641" h="21613" extrusionOk="0">
                  <a:moveTo>
                    <a:pt x="-1097" y="6422"/>
                  </a:moveTo>
                  <a:cubicBezTo>
                    <a:pt x="-1097" y="12042"/>
                    <a:pt x="332" y="24424"/>
                    <a:pt x="8428" y="20709"/>
                  </a:cubicBezTo>
                  <a:cubicBezTo>
                    <a:pt x="9381" y="14804"/>
                    <a:pt x="4143" y="7089"/>
                    <a:pt x="5856" y="40"/>
                  </a:cubicBezTo>
                  <a:cubicBezTo>
                    <a:pt x="808" y="-1198"/>
                    <a:pt x="-1097" y="2136"/>
                    <a:pt x="-1097" y="64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6177819" y="3149514"/>
              <a:ext cx="13907" cy="9644"/>
            </a:xfrm>
            <a:custGeom>
              <a:avLst/>
              <a:gdLst/>
              <a:ahLst/>
              <a:cxnLst/>
              <a:rect l="l" t="t" r="r" b="b"/>
              <a:pathLst>
                <a:path w="13907" h="9644" extrusionOk="0">
                  <a:moveTo>
                    <a:pt x="-1001" y="3611"/>
                  </a:moveTo>
                  <a:cubicBezTo>
                    <a:pt x="-1001" y="9992"/>
                    <a:pt x="9191" y="10945"/>
                    <a:pt x="12715" y="7325"/>
                  </a:cubicBezTo>
                  <a:cubicBezTo>
                    <a:pt x="13858" y="-2200"/>
                    <a:pt x="4429" y="-1723"/>
                    <a:pt x="-1097" y="3325"/>
                  </a:cubicBezTo>
                  <a:lnTo>
                    <a:pt x="-1001" y="36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5728544" y="2575750"/>
              <a:ext cx="19697" cy="18954"/>
            </a:xfrm>
            <a:custGeom>
              <a:avLst/>
              <a:gdLst/>
              <a:ahLst/>
              <a:cxnLst/>
              <a:rect l="l" t="t" r="r" b="b"/>
              <a:pathLst>
                <a:path w="19697" h="18954" extrusionOk="0">
                  <a:moveTo>
                    <a:pt x="12981" y="-221"/>
                  </a:moveTo>
                  <a:cubicBezTo>
                    <a:pt x="9362" y="6447"/>
                    <a:pt x="-5212" y="6161"/>
                    <a:pt x="27" y="16353"/>
                  </a:cubicBezTo>
                  <a:cubicBezTo>
                    <a:pt x="1266" y="18829"/>
                    <a:pt x="4504" y="19782"/>
                    <a:pt x="5456" y="17210"/>
                  </a:cubicBezTo>
                  <a:cubicBezTo>
                    <a:pt x="7742" y="10542"/>
                    <a:pt x="14981" y="9971"/>
                    <a:pt x="18601" y="58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5759767" y="2573940"/>
              <a:ext cx="9926" cy="9354"/>
            </a:xfrm>
            <a:custGeom>
              <a:avLst/>
              <a:gdLst/>
              <a:ahLst/>
              <a:cxnLst/>
              <a:rect l="l" t="t" r="r" b="b"/>
              <a:pathLst>
                <a:path w="9926" h="9354" extrusionOk="0">
                  <a:moveTo>
                    <a:pt x="5190" y="-221"/>
                  </a:moveTo>
                  <a:lnTo>
                    <a:pt x="-1097" y="5399"/>
                  </a:lnTo>
                  <a:cubicBezTo>
                    <a:pt x="3000" y="14733"/>
                    <a:pt x="14715" y="4160"/>
                    <a:pt x="519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5905006" y="2757460"/>
              <a:ext cx="8087" cy="11171"/>
            </a:xfrm>
            <a:custGeom>
              <a:avLst/>
              <a:gdLst/>
              <a:ahLst/>
              <a:cxnLst/>
              <a:rect l="l" t="t" r="r" b="b"/>
              <a:pathLst>
                <a:path w="8087" h="11171" extrusionOk="0">
                  <a:moveTo>
                    <a:pt x="2254" y="-194"/>
                  </a:moveTo>
                  <a:cubicBezTo>
                    <a:pt x="-3936" y="-861"/>
                    <a:pt x="-507" y="10950"/>
                    <a:pt x="4160" y="10950"/>
                  </a:cubicBezTo>
                  <a:cubicBezTo>
                    <a:pt x="8827" y="10950"/>
                    <a:pt x="7398" y="-98"/>
                    <a:pt x="2254" y="-1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5828134" y="2201866"/>
              <a:ext cx="9486" cy="18571"/>
            </a:xfrm>
            <a:custGeom>
              <a:avLst/>
              <a:gdLst/>
              <a:ahLst/>
              <a:cxnLst/>
              <a:rect l="l" t="t" r="r" b="b"/>
              <a:pathLst>
                <a:path w="9486" h="18571" extrusionOk="0">
                  <a:moveTo>
                    <a:pt x="-26" y="3045"/>
                  </a:moveTo>
                  <a:cubicBezTo>
                    <a:pt x="-5836" y="21142"/>
                    <a:pt x="14261" y="26095"/>
                    <a:pt x="6641" y="1807"/>
                  </a:cubicBezTo>
                  <a:cubicBezTo>
                    <a:pt x="3498" y="-2099"/>
                    <a:pt x="1783" y="378"/>
                    <a:pt x="-26" y="30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5837221" y="2247900"/>
              <a:ext cx="8288" cy="17525"/>
            </a:xfrm>
            <a:custGeom>
              <a:avLst/>
              <a:gdLst/>
              <a:ahLst/>
              <a:cxnLst/>
              <a:rect l="l" t="t" r="r" b="b"/>
              <a:pathLst>
                <a:path w="8288" h="17525" extrusionOk="0">
                  <a:moveTo>
                    <a:pt x="3363" y="17305"/>
                  </a:moveTo>
                  <a:cubicBezTo>
                    <a:pt x="6031" y="11866"/>
                    <a:pt x="7364" y="5846"/>
                    <a:pt x="7174" y="-221"/>
                  </a:cubicBezTo>
                  <a:cubicBezTo>
                    <a:pt x="1936" y="455"/>
                    <a:pt x="-1684" y="5237"/>
                    <a:pt x="-1018" y="10457"/>
                  </a:cubicBezTo>
                  <a:cubicBezTo>
                    <a:pt x="-636" y="13286"/>
                    <a:pt x="982" y="15800"/>
                    <a:pt x="3363" y="17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5831707" y="2230416"/>
              <a:ext cx="6731" cy="10322"/>
            </a:xfrm>
            <a:custGeom>
              <a:avLst/>
              <a:gdLst/>
              <a:ahLst/>
              <a:cxnLst/>
              <a:rect l="l" t="t" r="r" b="b"/>
              <a:pathLst>
                <a:path w="6731" h="10322" extrusionOk="0">
                  <a:moveTo>
                    <a:pt x="4687" y="8309"/>
                  </a:moveTo>
                  <a:cubicBezTo>
                    <a:pt x="9069" y="-1216"/>
                    <a:pt x="-3313" y="-4359"/>
                    <a:pt x="-741" y="7262"/>
                  </a:cubicBezTo>
                  <a:cubicBezTo>
                    <a:pt x="1163" y="7262"/>
                    <a:pt x="2497" y="12881"/>
                    <a:pt x="4687" y="83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5767090" y="2151675"/>
              <a:ext cx="7677" cy="8594"/>
            </a:xfrm>
            <a:custGeom>
              <a:avLst/>
              <a:gdLst/>
              <a:ahLst/>
              <a:cxnLst/>
              <a:rect l="l" t="t" r="r" b="b"/>
              <a:pathLst>
                <a:path w="7677" h="8594" extrusionOk="0">
                  <a:moveTo>
                    <a:pt x="3867" y="8374"/>
                  </a:moveTo>
                  <a:cubicBezTo>
                    <a:pt x="13392" y="1325"/>
                    <a:pt x="-5658" y="-5818"/>
                    <a:pt x="-38" y="63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5853778" y="2323337"/>
              <a:ext cx="13031" cy="28206"/>
            </a:xfrm>
            <a:custGeom>
              <a:avLst/>
              <a:gdLst/>
              <a:ahLst/>
              <a:cxnLst/>
              <a:rect l="l" t="t" r="r" b="b"/>
              <a:pathLst>
                <a:path w="13031" h="28206" extrusionOk="0">
                  <a:moveTo>
                    <a:pt x="2904" y="27497"/>
                  </a:moveTo>
                  <a:cubicBezTo>
                    <a:pt x="21954" y="31974"/>
                    <a:pt x="6047" y="4351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5866562" y="2418332"/>
              <a:ext cx="8147" cy="19305"/>
            </a:xfrm>
            <a:custGeom>
              <a:avLst/>
              <a:gdLst/>
              <a:ahLst/>
              <a:cxnLst/>
              <a:rect l="l" t="t" r="r" b="b"/>
              <a:pathLst>
                <a:path w="8147" h="19305" extrusionOk="0">
                  <a:moveTo>
                    <a:pt x="-927" y="2988"/>
                  </a:moveTo>
                  <a:cubicBezTo>
                    <a:pt x="-927" y="8893"/>
                    <a:pt x="-2926" y="15751"/>
                    <a:pt x="6789" y="19085"/>
                  </a:cubicBezTo>
                  <a:cubicBezTo>
                    <a:pt x="2503" y="11655"/>
                    <a:pt x="11742" y="3940"/>
                    <a:pt x="3456" y="35"/>
                  </a:cubicBezTo>
                  <a:cubicBezTo>
                    <a:pt x="1836" y="-651"/>
                    <a:pt x="27" y="92"/>
                    <a:pt x="-641" y="1682"/>
                  </a:cubicBezTo>
                  <a:cubicBezTo>
                    <a:pt x="-831" y="2092"/>
                    <a:pt x="-927" y="2540"/>
                    <a:pt x="-927" y="2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6141814" y="3200335"/>
              <a:ext cx="26098" cy="20066"/>
            </a:xfrm>
            <a:custGeom>
              <a:avLst/>
              <a:gdLst/>
              <a:ahLst/>
              <a:cxnLst/>
              <a:rect l="l" t="t" r="r" b="b"/>
              <a:pathLst>
                <a:path w="26098" h="20066" extrusionOk="0">
                  <a:moveTo>
                    <a:pt x="16335" y="18417"/>
                  </a:moveTo>
                  <a:cubicBezTo>
                    <a:pt x="18621" y="18493"/>
                    <a:pt x="20907" y="18969"/>
                    <a:pt x="23002" y="19846"/>
                  </a:cubicBezTo>
                  <a:lnTo>
                    <a:pt x="25002" y="17560"/>
                  </a:lnTo>
                  <a:cubicBezTo>
                    <a:pt x="22145" y="10797"/>
                    <a:pt x="13763" y="8511"/>
                    <a:pt x="11763" y="986"/>
                  </a:cubicBezTo>
                  <a:cubicBezTo>
                    <a:pt x="9096" y="-3300"/>
                    <a:pt x="1095" y="4987"/>
                    <a:pt x="-1097" y="7844"/>
                  </a:cubicBezTo>
                  <a:cubicBezTo>
                    <a:pt x="1095" y="15369"/>
                    <a:pt x="8619" y="19960"/>
                    <a:pt x="16335" y="184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6166103" y="3213734"/>
              <a:ext cx="18124" cy="10191"/>
            </a:xfrm>
            <a:custGeom>
              <a:avLst/>
              <a:gdLst/>
              <a:ahLst/>
              <a:cxnLst/>
              <a:rect l="l" t="t" r="r" b="b"/>
              <a:pathLst>
                <a:path w="18124" h="10191" extrusionOk="0">
                  <a:moveTo>
                    <a:pt x="-1097" y="6066"/>
                  </a:moveTo>
                  <a:lnTo>
                    <a:pt x="16620" y="9971"/>
                  </a:lnTo>
                  <a:cubicBezTo>
                    <a:pt x="19096" y="-2698"/>
                    <a:pt x="9762" y="446"/>
                    <a:pt x="3000" y="-221"/>
                  </a:cubicBezTo>
                  <a:cubicBezTo>
                    <a:pt x="2332" y="1113"/>
                    <a:pt x="1666" y="2446"/>
                    <a:pt x="903" y="3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6979157" y="4502338"/>
              <a:ext cx="25239" cy="44324"/>
            </a:xfrm>
            <a:custGeom>
              <a:avLst/>
              <a:gdLst/>
              <a:ahLst/>
              <a:cxnLst/>
              <a:rect l="l" t="t" r="r" b="b"/>
              <a:pathLst>
                <a:path w="25239" h="44324" extrusionOk="0">
                  <a:moveTo>
                    <a:pt x="6715" y="38294"/>
                  </a:moveTo>
                  <a:cubicBezTo>
                    <a:pt x="5381" y="40770"/>
                    <a:pt x="6715" y="42580"/>
                    <a:pt x="9000" y="44104"/>
                  </a:cubicBezTo>
                  <a:lnTo>
                    <a:pt x="14906" y="42104"/>
                  </a:lnTo>
                  <a:cubicBezTo>
                    <a:pt x="7190" y="28388"/>
                    <a:pt x="27764" y="37627"/>
                    <a:pt x="23573" y="27625"/>
                  </a:cubicBezTo>
                  <a:cubicBezTo>
                    <a:pt x="15763" y="22577"/>
                    <a:pt x="23573" y="-7236"/>
                    <a:pt x="11953" y="3718"/>
                  </a:cubicBezTo>
                  <a:cubicBezTo>
                    <a:pt x="6809" y="10576"/>
                    <a:pt x="7095" y="-2950"/>
                    <a:pt x="999" y="289"/>
                  </a:cubicBezTo>
                  <a:cubicBezTo>
                    <a:pt x="332" y="2956"/>
                    <a:pt x="-429" y="5623"/>
                    <a:pt x="-1097" y="8195"/>
                  </a:cubicBezTo>
                  <a:cubicBezTo>
                    <a:pt x="8905" y="12519"/>
                    <a:pt x="13477" y="24130"/>
                    <a:pt x="9190" y="34121"/>
                  </a:cubicBezTo>
                  <a:cubicBezTo>
                    <a:pt x="8524" y="35607"/>
                    <a:pt x="7667" y="37008"/>
                    <a:pt x="6715" y="382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6992384" y="4457223"/>
              <a:ext cx="11062" cy="25288"/>
            </a:xfrm>
            <a:custGeom>
              <a:avLst/>
              <a:gdLst/>
              <a:ahLst/>
              <a:cxnLst/>
              <a:rect l="l" t="t" r="r" b="b"/>
              <a:pathLst>
                <a:path w="11062" h="25288" extrusionOk="0">
                  <a:moveTo>
                    <a:pt x="2154" y="-221"/>
                  </a:moveTo>
                  <a:cubicBezTo>
                    <a:pt x="-4227" y="4256"/>
                    <a:pt x="250" y="13304"/>
                    <a:pt x="3202" y="18257"/>
                  </a:cubicBezTo>
                  <a:cubicBezTo>
                    <a:pt x="4251" y="20829"/>
                    <a:pt x="3202" y="25592"/>
                    <a:pt x="7298" y="25020"/>
                  </a:cubicBezTo>
                  <a:cubicBezTo>
                    <a:pt x="12727" y="22829"/>
                    <a:pt x="9298" y="65"/>
                    <a:pt x="215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6991350" y="4407693"/>
              <a:ext cx="11316" cy="14298"/>
            </a:xfrm>
            <a:custGeom>
              <a:avLst/>
              <a:gdLst/>
              <a:ahLst/>
              <a:cxnLst/>
              <a:rect l="l" t="t" r="r" b="b"/>
              <a:pathLst>
                <a:path w="11316" h="14298" extrusionOk="0">
                  <a:moveTo>
                    <a:pt x="-1097" y="11400"/>
                  </a:moveTo>
                  <a:cubicBezTo>
                    <a:pt x="5190" y="17019"/>
                    <a:pt x="15667" y="13209"/>
                    <a:pt x="6809" y="5399"/>
                  </a:cubicBezTo>
                  <a:cubicBezTo>
                    <a:pt x="2809" y="5399"/>
                    <a:pt x="903" y="2636"/>
                    <a:pt x="-1001" y="-221"/>
                  </a:cubicBezTo>
                  <a:cubicBezTo>
                    <a:pt x="-1001" y="3589"/>
                    <a:pt x="-1097" y="7494"/>
                    <a:pt x="-1097" y="11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6704743" y="4331243"/>
              <a:ext cx="25431" cy="43937"/>
            </a:xfrm>
            <a:custGeom>
              <a:avLst/>
              <a:gdLst/>
              <a:ahLst/>
              <a:cxnLst/>
              <a:rect l="l" t="t" r="r" b="b"/>
              <a:pathLst>
                <a:path w="25431" h="43937" extrusionOk="0">
                  <a:moveTo>
                    <a:pt x="10238" y="1077"/>
                  </a:moveTo>
                  <a:cubicBezTo>
                    <a:pt x="8999" y="-923"/>
                    <a:pt x="6809" y="-161"/>
                    <a:pt x="4904" y="410"/>
                  </a:cubicBezTo>
                  <a:cubicBezTo>
                    <a:pt x="4904" y="1744"/>
                    <a:pt x="4904" y="3077"/>
                    <a:pt x="4904" y="4411"/>
                  </a:cubicBezTo>
                  <a:cubicBezTo>
                    <a:pt x="14429" y="9078"/>
                    <a:pt x="5952" y="15650"/>
                    <a:pt x="-1097" y="13936"/>
                  </a:cubicBezTo>
                  <a:cubicBezTo>
                    <a:pt x="20430" y="21746"/>
                    <a:pt x="-6145" y="27938"/>
                    <a:pt x="8428" y="42511"/>
                  </a:cubicBezTo>
                  <a:cubicBezTo>
                    <a:pt x="10524" y="45654"/>
                    <a:pt x="15572" y="41844"/>
                    <a:pt x="14619" y="40225"/>
                  </a:cubicBezTo>
                  <a:cubicBezTo>
                    <a:pt x="10810" y="34119"/>
                    <a:pt x="11762" y="26147"/>
                    <a:pt x="17000" y="21175"/>
                  </a:cubicBezTo>
                  <a:cubicBezTo>
                    <a:pt x="13666" y="13174"/>
                    <a:pt x="14048" y="6887"/>
                    <a:pt x="24334" y="7935"/>
                  </a:cubicBezTo>
                  <a:lnTo>
                    <a:pt x="24334" y="5935"/>
                  </a:lnTo>
                  <a:cubicBezTo>
                    <a:pt x="19286" y="6411"/>
                    <a:pt x="13762" y="6792"/>
                    <a:pt x="10238" y="10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6703821" y="4335875"/>
              <a:ext cx="11320" cy="9906"/>
            </a:xfrm>
            <a:custGeom>
              <a:avLst/>
              <a:gdLst/>
              <a:ahLst/>
              <a:cxnLst/>
              <a:rect l="l" t="t" r="r" b="b"/>
              <a:pathLst>
                <a:path w="11320" h="9906" extrusionOk="0">
                  <a:moveTo>
                    <a:pt x="10016" y="5685"/>
                  </a:moveTo>
                  <a:cubicBezTo>
                    <a:pt x="11063" y="2637"/>
                    <a:pt x="7921" y="1303"/>
                    <a:pt x="5920" y="-221"/>
                  </a:cubicBezTo>
                  <a:lnTo>
                    <a:pt x="3920" y="1779"/>
                  </a:lnTo>
                  <a:cubicBezTo>
                    <a:pt x="-1509" y="2351"/>
                    <a:pt x="-1986" y="5399"/>
                    <a:pt x="-80" y="9685"/>
                  </a:cubicBezTo>
                  <a:cubicBezTo>
                    <a:pt x="4110" y="9209"/>
                    <a:pt x="8301" y="10257"/>
                    <a:pt x="10016" y="5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6714464" y="4384738"/>
              <a:ext cx="7685" cy="11239"/>
            </a:xfrm>
            <a:custGeom>
              <a:avLst/>
              <a:gdLst/>
              <a:ahLst/>
              <a:cxnLst/>
              <a:rect l="l" t="t" r="r" b="b"/>
              <a:pathLst>
                <a:path w="7685" h="11239" extrusionOk="0">
                  <a:moveTo>
                    <a:pt x="-912" y="-221"/>
                  </a:moveTo>
                  <a:cubicBezTo>
                    <a:pt x="-1483" y="4923"/>
                    <a:pt x="-912" y="8733"/>
                    <a:pt x="3470" y="11018"/>
                  </a:cubicBezTo>
                  <a:cubicBezTo>
                    <a:pt x="10232" y="10257"/>
                    <a:pt x="4708" y="446"/>
                    <a:pt x="-912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5629807" y="2243954"/>
              <a:ext cx="11088" cy="16328"/>
            </a:xfrm>
            <a:custGeom>
              <a:avLst/>
              <a:gdLst/>
              <a:ahLst/>
              <a:cxnLst/>
              <a:rect l="l" t="t" r="r" b="b"/>
              <a:pathLst>
                <a:path w="11088" h="16328" extrusionOk="0">
                  <a:moveTo>
                    <a:pt x="9991" y="3534"/>
                  </a:moveTo>
                  <a:cubicBezTo>
                    <a:pt x="1134" y="-7039"/>
                    <a:pt x="-2390" y="7154"/>
                    <a:pt x="-676" y="16107"/>
                  </a:cubicBezTo>
                  <a:lnTo>
                    <a:pt x="9896" y="94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5642800" y="222370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5627978" y="2217680"/>
              <a:ext cx="15343" cy="10700"/>
            </a:xfrm>
            <a:custGeom>
              <a:avLst/>
              <a:gdLst/>
              <a:ahLst/>
              <a:cxnLst/>
              <a:rect l="l" t="t" r="r" b="b"/>
              <a:pathLst>
                <a:path w="15343" h="10700" extrusionOk="0">
                  <a:moveTo>
                    <a:pt x="4581" y="9234"/>
                  </a:moveTo>
                  <a:cubicBezTo>
                    <a:pt x="7058" y="6377"/>
                    <a:pt x="9534" y="3805"/>
                    <a:pt x="14106" y="5805"/>
                  </a:cubicBezTo>
                  <a:cubicBezTo>
                    <a:pt x="15821" y="-3243"/>
                    <a:pt x="1343" y="-1148"/>
                    <a:pt x="-657" y="5805"/>
                  </a:cubicBezTo>
                  <a:cubicBezTo>
                    <a:pt x="-2563" y="8949"/>
                    <a:pt x="2200" y="12377"/>
                    <a:pt x="4581" y="92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5623149" y="2293334"/>
              <a:ext cx="8375" cy="15906"/>
            </a:xfrm>
            <a:custGeom>
              <a:avLst/>
              <a:gdLst/>
              <a:ahLst/>
              <a:cxnLst/>
              <a:rect l="l" t="t" r="r" b="b"/>
              <a:pathLst>
                <a:path w="8375" h="15906" extrusionOk="0">
                  <a:moveTo>
                    <a:pt x="-1067" y="15686"/>
                  </a:moveTo>
                  <a:cubicBezTo>
                    <a:pt x="5125" y="13095"/>
                    <a:pt x="8554" y="6313"/>
                    <a:pt x="6839" y="-221"/>
                  </a:cubicBezTo>
                  <a:cubicBezTo>
                    <a:pt x="-2019" y="2541"/>
                    <a:pt x="-1067" y="9399"/>
                    <a:pt x="-1067" y="15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5273464" y="2021204"/>
              <a:ext cx="5862" cy="11715"/>
            </a:xfrm>
            <a:custGeom>
              <a:avLst/>
              <a:gdLst/>
              <a:ahLst/>
              <a:cxnLst/>
              <a:rect l="l" t="t" r="r" b="b"/>
              <a:pathLst>
                <a:path w="5862" h="11715" extrusionOk="0">
                  <a:moveTo>
                    <a:pt x="861" y="-221"/>
                  </a:moveTo>
                  <a:cubicBezTo>
                    <a:pt x="-282" y="4161"/>
                    <a:pt x="-3616" y="8066"/>
                    <a:pt x="2385" y="11495"/>
                  </a:cubicBezTo>
                  <a:lnTo>
                    <a:pt x="4766" y="7780"/>
                  </a:lnTo>
                  <a:cubicBezTo>
                    <a:pt x="4099" y="5113"/>
                    <a:pt x="5718" y="1779"/>
                    <a:pt x="861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6757495" y="4715446"/>
              <a:ext cx="11167" cy="12096"/>
            </a:xfrm>
            <a:custGeom>
              <a:avLst/>
              <a:gdLst/>
              <a:ahLst/>
              <a:cxnLst/>
              <a:rect l="l" t="t" r="r" b="b"/>
              <a:pathLst>
                <a:path w="11167" h="12096" extrusionOk="0">
                  <a:moveTo>
                    <a:pt x="1586" y="-221"/>
                  </a:moveTo>
                  <a:cubicBezTo>
                    <a:pt x="-6319" y="2922"/>
                    <a:pt x="5301" y="11495"/>
                    <a:pt x="10063" y="11876"/>
                  </a:cubicBezTo>
                  <a:cubicBezTo>
                    <a:pt x="10254" y="6399"/>
                    <a:pt x="6825" y="1446"/>
                    <a:pt x="1586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6442138" y="3346037"/>
              <a:ext cx="15867" cy="19544"/>
            </a:xfrm>
            <a:custGeom>
              <a:avLst/>
              <a:gdLst/>
              <a:ahLst/>
              <a:cxnLst/>
              <a:rect l="l" t="t" r="r" b="b"/>
              <a:pathLst>
                <a:path w="15867" h="19544" extrusionOk="0">
                  <a:moveTo>
                    <a:pt x="11762" y="17877"/>
                  </a:moveTo>
                  <a:cubicBezTo>
                    <a:pt x="14715" y="14924"/>
                    <a:pt x="17382" y="-4603"/>
                    <a:pt x="10048" y="1208"/>
                  </a:cubicBezTo>
                  <a:cubicBezTo>
                    <a:pt x="7476" y="11400"/>
                    <a:pt x="4333" y="8066"/>
                    <a:pt x="523" y="-221"/>
                  </a:cubicBezTo>
                  <a:lnTo>
                    <a:pt x="-1097" y="15114"/>
                  </a:lnTo>
                  <a:lnTo>
                    <a:pt x="-1097" y="15114"/>
                  </a:lnTo>
                  <a:cubicBezTo>
                    <a:pt x="4333" y="13685"/>
                    <a:pt x="8619" y="22734"/>
                    <a:pt x="11762" y="17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6400476" y="3301699"/>
              <a:ext cx="16134" cy="18597"/>
            </a:xfrm>
            <a:custGeom>
              <a:avLst/>
              <a:gdLst/>
              <a:ahLst/>
              <a:cxnLst/>
              <a:rect l="l" t="t" r="r" b="b"/>
              <a:pathLst>
                <a:path w="16134" h="18597" extrusionOk="0">
                  <a:moveTo>
                    <a:pt x="15038" y="15637"/>
                  </a:moveTo>
                  <a:cubicBezTo>
                    <a:pt x="9990" y="11446"/>
                    <a:pt x="6846" y="-2175"/>
                    <a:pt x="-392" y="16"/>
                  </a:cubicBezTo>
                  <a:cubicBezTo>
                    <a:pt x="-4584" y="3826"/>
                    <a:pt x="11133" y="26019"/>
                    <a:pt x="15038" y="156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6635584" y="3812655"/>
              <a:ext cx="14438" cy="23824"/>
            </a:xfrm>
            <a:custGeom>
              <a:avLst/>
              <a:gdLst/>
              <a:ahLst/>
              <a:cxnLst/>
              <a:rect l="l" t="t" r="r" b="b"/>
              <a:pathLst>
                <a:path w="14438" h="23824" extrusionOk="0">
                  <a:moveTo>
                    <a:pt x="6150" y="19222"/>
                  </a:moveTo>
                  <a:cubicBezTo>
                    <a:pt x="4339" y="11888"/>
                    <a:pt x="16532" y="9697"/>
                    <a:pt x="12531" y="1791"/>
                  </a:cubicBezTo>
                  <a:cubicBezTo>
                    <a:pt x="-2709" y="-6972"/>
                    <a:pt x="-4804" y="15221"/>
                    <a:pt x="4435" y="23604"/>
                  </a:cubicBezTo>
                  <a:lnTo>
                    <a:pt x="4435" y="23604"/>
                  </a:lnTo>
                  <a:cubicBezTo>
                    <a:pt x="5007" y="22079"/>
                    <a:pt x="6435" y="20460"/>
                    <a:pt x="6150" y="192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6626143" y="3846099"/>
              <a:ext cx="5589" cy="24002"/>
            </a:xfrm>
            <a:custGeom>
              <a:avLst/>
              <a:gdLst/>
              <a:ahLst/>
              <a:cxnLst/>
              <a:rect l="l" t="t" r="r" b="b"/>
              <a:pathLst>
                <a:path w="5589" h="24002" extrusionOk="0">
                  <a:moveTo>
                    <a:pt x="922" y="23782"/>
                  </a:moveTo>
                  <a:cubicBezTo>
                    <a:pt x="7209" y="20448"/>
                    <a:pt x="3874" y="6351"/>
                    <a:pt x="922" y="-221"/>
                  </a:cubicBezTo>
                  <a:cubicBezTo>
                    <a:pt x="1588" y="7113"/>
                    <a:pt x="-3936" y="18258"/>
                    <a:pt x="922" y="237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6853808" y="4586763"/>
              <a:ext cx="14287" cy="21462"/>
            </a:xfrm>
            <a:custGeom>
              <a:avLst/>
              <a:gdLst/>
              <a:ahLst/>
              <a:cxnLst/>
              <a:rect l="l" t="t" r="r" b="b"/>
              <a:pathLst>
                <a:path w="14287" h="21462" extrusionOk="0">
                  <a:moveTo>
                    <a:pt x="-1097" y="-221"/>
                  </a:moveTo>
                  <a:cubicBezTo>
                    <a:pt x="5952" y="13114"/>
                    <a:pt x="-9479" y="30735"/>
                    <a:pt x="13191" y="15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5855562" y="3689032"/>
              <a:ext cx="7932" cy="29146"/>
            </a:xfrm>
            <a:custGeom>
              <a:avLst/>
              <a:gdLst/>
              <a:ahLst/>
              <a:cxnLst/>
              <a:rect l="l" t="t" r="r" b="b"/>
              <a:pathLst>
                <a:path w="7932" h="29146" extrusionOk="0">
                  <a:moveTo>
                    <a:pt x="3025" y="-221"/>
                  </a:moveTo>
                  <a:cubicBezTo>
                    <a:pt x="-1070" y="10066"/>
                    <a:pt x="-4214" y="18829"/>
                    <a:pt x="4264" y="28926"/>
                  </a:cubicBezTo>
                  <a:cubicBezTo>
                    <a:pt x="9598" y="20448"/>
                    <a:pt x="4264" y="12924"/>
                    <a:pt x="6836" y="6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5413018" y="1978204"/>
              <a:ext cx="6364" cy="25188"/>
            </a:xfrm>
            <a:custGeom>
              <a:avLst/>
              <a:gdLst/>
              <a:ahLst/>
              <a:cxnLst/>
              <a:rect l="l" t="t" r="r" b="b"/>
              <a:pathLst>
                <a:path w="6364" h="25188" extrusionOk="0">
                  <a:moveTo>
                    <a:pt x="3895" y="24968"/>
                  </a:moveTo>
                  <a:cubicBezTo>
                    <a:pt x="9801" y="-654"/>
                    <a:pt x="-5630" y="-14656"/>
                    <a:pt x="276" y="223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6990683" y="4357101"/>
              <a:ext cx="16478" cy="48401"/>
            </a:xfrm>
            <a:custGeom>
              <a:avLst/>
              <a:gdLst/>
              <a:ahLst/>
              <a:cxnLst/>
              <a:rect l="l" t="t" r="r" b="b"/>
              <a:pathLst>
                <a:path w="16478" h="48401" extrusionOk="0">
                  <a:moveTo>
                    <a:pt x="-334" y="48181"/>
                  </a:moveTo>
                  <a:cubicBezTo>
                    <a:pt x="6905" y="46847"/>
                    <a:pt x="7857" y="37227"/>
                    <a:pt x="15382" y="36179"/>
                  </a:cubicBezTo>
                  <a:cubicBezTo>
                    <a:pt x="4047" y="28369"/>
                    <a:pt x="11763" y="15891"/>
                    <a:pt x="12810" y="5318"/>
                  </a:cubicBezTo>
                  <a:cubicBezTo>
                    <a:pt x="14619" y="-2397"/>
                    <a:pt x="1570" y="-1730"/>
                    <a:pt x="4142" y="5318"/>
                  </a:cubicBezTo>
                  <a:cubicBezTo>
                    <a:pt x="5571" y="20463"/>
                    <a:pt x="-3763" y="32560"/>
                    <a:pt x="-334" y="481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6991749" y="4319355"/>
              <a:ext cx="16122" cy="20117"/>
            </a:xfrm>
            <a:custGeom>
              <a:avLst/>
              <a:gdLst/>
              <a:ahLst/>
              <a:cxnLst/>
              <a:rect l="l" t="t" r="r" b="b"/>
              <a:pathLst>
                <a:path w="16122" h="20117" extrusionOk="0">
                  <a:moveTo>
                    <a:pt x="10315" y="297"/>
                  </a:moveTo>
                  <a:cubicBezTo>
                    <a:pt x="-4734" y="-2275"/>
                    <a:pt x="-1305" y="5059"/>
                    <a:pt x="790" y="15060"/>
                  </a:cubicBezTo>
                  <a:cubicBezTo>
                    <a:pt x="2410" y="20776"/>
                    <a:pt x="5457" y="20966"/>
                    <a:pt x="10315" y="18013"/>
                  </a:cubicBezTo>
                  <a:cubicBezTo>
                    <a:pt x="18220" y="13251"/>
                    <a:pt x="13744" y="6393"/>
                    <a:pt x="13934" y="2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6987652" y="4296060"/>
              <a:ext cx="19509" cy="23812"/>
            </a:xfrm>
            <a:custGeom>
              <a:avLst/>
              <a:gdLst/>
              <a:ahLst/>
              <a:cxnLst/>
              <a:rect l="l" t="t" r="r" b="b"/>
              <a:pathLst>
                <a:path w="19509" h="23812" extrusionOk="0">
                  <a:moveTo>
                    <a:pt x="-637" y="12161"/>
                  </a:moveTo>
                  <a:cubicBezTo>
                    <a:pt x="8888" y="6447"/>
                    <a:pt x="13555" y="10161"/>
                    <a:pt x="14412" y="23592"/>
                  </a:cubicBezTo>
                  <a:lnTo>
                    <a:pt x="18413" y="23592"/>
                  </a:lnTo>
                  <a:cubicBezTo>
                    <a:pt x="18413" y="4542"/>
                    <a:pt x="18413" y="4542"/>
                    <a:pt x="6412" y="1779"/>
                  </a:cubicBezTo>
                  <a:cubicBezTo>
                    <a:pt x="2411" y="7304"/>
                    <a:pt x="2506" y="446"/>
                    <a:pt x="506" y="-221"/>
                  </a:cubicBezTo>
                  <a:cubicBezTo>
                    <a:pt x="601" y="3970"/>
                    <a:pt x="-2161" y="7780"/>
                    <a:pt x="-637" y="12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6992704" y="4746549"/>
              <a:ext cx="9484" cy="24523"/>
            </a:xfrm>
            <a:custGeom>
              <a:avLst/>
              <a:gdLst/>
              <a:ahLst/>
              <a:cxnLst/>
              <a:rect l="l" t="t" r="r" b="b"/>
              <a:pathLst>
                <a:path w="9484" h="24523" extrusionOk="0">
                  <a:moveTo>
                    <a:pt x="4884" y="-177"/>
                  </a:moveTo>
                  <a:cubicBezTo>
                    <a:pt x="-3879" y="-1415"/>
                    <a:pt x="-2260" y="23826"/>
                    <a:pt x="4884" y="24302"/>
                  </a:cubicBezTo>
                  <a:cubicBezTo>
                    <a:pt x="8503" y="21826"/>
                    <a:pt x="10503" y="966"/>
                    <a:pt x="4884" y="-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5980935" y="3209067"/>
              <a:ext cx="30768" cy="35051"/>
            </a:xfrm>
            <a:custGeom>
              <a:avLst/>
              <a:gdLst/>
              <a:ahLst/>
              <a:cxnLst/>
              <a:rect l="l" t="t" r="r" b="b"/>
              <a:pathLst>
                <a:path w="30768" h="35051" extrusionOk="0">
                  <a:moveTo>
                    <a:pt x="24815" y="24925"/>
                  </a:moveTo>
                  <a:cubicBezTo>
                    <a:pt x="31291" y="18220"/>
                    <a:pt x="31291" y="7628"/>
                    <a:pt x="24815" y="922"/>
                  </a:cubicBezTo>
                  <a:cubicBezTo>
                    <a:pt x="18814" y="4446"/>
                    <a:pt x="23956" y="16543"/>
                    <a:pt x="15290" y="15210"/>
                  </a:cubicBezTo>
                  <a:cubicBezTo>
                    <a:pt x="10813" y="11114"/>
                    <a:pt x="20432" y="4637"/>
                    <a:pt x="15290" y="-221"/>
                  </a:cubicBezTo>
                  <a:cubicBezTo>
                    <a:pt x="5193" y="7113"/>
                    <a:pt x="-5666" y="13495"/>
                    <a:pt x="907" y="28354"/>
                  </a:cubicBezTo>
                  <a:cubicBezTo>
                    <a:pt x="1573" y="29973"/>
                    <a:pt x="-427" y="32640"/>
                    <a:pt x="-1093" y="34831"/>
                  </a:cubicBezTo>
                  <a:cubicBezTo>
                    <a:pt x="5383" y="26449"/>
                    <a:pt x="16719" y="29783"/>
                    <a:pt x="24815" y="24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5914949" y="3256025"/>
              <a:ext cx="24269" cy="24098"/>
            </a:xfrm>
            <a:custGeom>
              <a:avLst/>
              <a:gdLst/>
              <a:ahLst/>
              <a:cxnLst/>
              <a:rect l="l" t="t" r="r" b="b"/>
              <a:pathLst>
                <a:path w="24269" h="24098" extrusionOk="0">
                  <a:moveTo>
                    <a:pt x="18981" y="12161"/>
                  </a:moveTo>
                  <a:cubicBezTo>
                    <a:pt x="20315" y="11238"/>
                    <a:pt x="21744" y="10447"/>
                    <a:pt x="23173" y="9780"/>
                  </a:cubicBezTo>
                  <a:cubicBezTo>
                    <a:pt x="16029" y="9780"/>
                    <a:pt x="19172" y="2065"/>
                    <a:pt x="15267" y="-221"/>
                  </a:cubicBezTo>
                  <a:lnTo>
                    <a:pt x="15267" y="-221"/>
                  </a:lnTo>
                  <a:cubicBezTo>
                    <a:pt x="11267" y="1113"/>
                    <a:pt x="10409" y="9304"/>
                    <a:pt x="3742" y="4827"/>
                  </a:cubicBezTo>
                  <a:cubicBezTo>
                    <a:pt x="-545" y="3494"/>
                    <a:pt x="-4259" y="21877"/>
                    <a:pt x="3074" y="23877"/>
                  </a:cubicBezTo>
                  <a:cubicBezTo>
                    <a:pt x="4599" y="22734"/>
                    <a:pt x="3074" y="20067"/>
                    <a:pt x="4599" y="18734"/>
                  </a:cubicBezTo>
                  <a:cubicBezTo>
                    <a:pt x="9838" y="17772"/>
                    <a:pt x="14791" y="15514"/>
                    <a:pt x="18981" y="12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6939433" y="4205022"/>
              <a:ext cx="16182" cy="41127"/>
            </a:xfrm>
            <a:custGeom>
              <a:avLst/>
              <a:gdLst/>
              <a:ahLst/>
              <a:cxnLst/>
              <a:rect l="l" t="t" r="r" b="b"/>
              <a:pathLst>
                <a:path w="16182" h="41127" extrusionOk="0">
                  <a:moveTo>
                    <a:pt x="9196" y="40906"/>
                  </a:moveTo>
                  <a:cubicBezTo>
                    <a:pt x="23770" y="26619"/>
                    <a:pt x="6815" y="17189"/>
                    <a:pt x="5958" y="2806"/>
                  </a:cubicBezTo>
                  <a:cubicBezTo>
                    <a:pt x="-7568" y="-12815"/>
                    <a:pt x="1100" y="36906"/>
                    <a:pt x="9196" y="409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6953154" y="4242812"/>
              <a:ext cx="16096" cy="18816"/>
            </a:xfrm>
            <a:custGeom>
              <a:avLst/>
              <a:gdLst/>
              <a:ahLst/>
              <a:cxnLst/>
              <a:rect l="l" t="t" r="r" b="b"/>
              <a:pathLst>
                <a:path w="16096" h="18816" extrusionOk="0">
                  <a:moveTo>
                    <a:pt x="999" y="11403"/>
                  </a:moveTo>
                  <a:cubicBezTo>
                    <a:pt x="5856" y="11403"/>
                    <a:pt x="6047" y="19785"/>
                    <a:pt x="10524" y="18452"/>
                  </a:cubicBezTo>
                  <a:cubicBezTo>
                    <a:pt x="16143" y="14832"/>
                    <a:pt x="9285" y="6069"/>
                    <a:pt x="15000" y="1307"/>
                  </a:cubicBezTo>
                  <a:cubicBezTo>
                    <a:pt x="7285" y="-2884"/>
                    <a:pt x="3189" y="2354"/>
                    <a:pt x="-1097" y="7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6822376" y="4132897"/>
              <a:ext cx="13714" cy="22068"/>
            </a:xfrm>
            <a:custGeom>
              <a:avLst/>
              <a:gdLst/>
              <a:ahLst/>
              <a:cxnLst/>
              <a:rect l="l" t="t" r="r" b="b"/>
              <a:pathLst>
                <a:path w="13714" h="22068" extrusionOk="0">
                  <a:moveTo>
                    <a:pt x="2809" y="21591"/>
                  </a:moveTo>
                  <a:cubicBezTo>
                    <a:pt x="18334" y="24449"/>
                    <a:pt x="13191" y="2541"/>
                    <a:pt x="2809" y="-221"/>
                  </a:cubicBezTo>
                  <a:lnTo>
                    <a:pt x="-1097" y="-221"/>
                  </a:lnTo>
                  <a:cubicBezTo>
                    <a:pt x="713" y="6923"/>
                    <a:pt x="2046" y="14181"/>
                    <a:pt x="2903" y="214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6849182" y="4148447"/>
              <a:ext cx="16621" cy="16453"/>
            </a:xfrm>
            <a:custGeom>
              <a:avLst/>
              <a:gdLst/>
              <a:ahLst/>
              <a:cxnLst/>
              <a:rect l="l" t="t" r="r" b="b"/>
              <a:pathLst>
                <a:path w="16621" h="16453" extrusionOk="0">
                  <a:moveTo>
                    <a:pt x="13626" y="16233"/>
                  </a:moveTo>
                  <a:cubicBezTo>
                    <a:pt x="23817" y="2326"/>
                    <a:pt x="-10948" y="-6913"/>
                    <a:pt x="1720" y="5850"/>
                  </a:cubicBezTo>
                  <a:cubicBezTo>
                    <a:pt x="6196" y="7698"/>
                    <a:pt x="9721" y="11423"/>
                    <a:pt x="11245" y="160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6762088" y="4483036"/>
              <a:ext cx="26378" cy="34670"/>
            </a:xfrm>
            <a:custGeom>
              <a:avLst/>
              <a:gdLst/>
              <a:ahLst/>
              <a:cxnLst/>
              <a:rect l="l" t="t" r="r" b="b"/>
              <a:pathLst>
                <a:path w="26378" h="34670" extrusionOk="0">
                  <a:moveTo>
                    <a:pt x="19186" y="-221"/>
                  </a:moveTo>
                  <a:cubicBezTo>
                    <a:pt x="15852" y="3113"/>
                    <a:pt x="19186" y="8066"/>
                    <a:pt x="16043" y="12066"/>
                  </a:cubicBezTo>
                  <a:cubicBezTo>
                    <a:pt x="8708" y="1970"/>
                    <a:pt x="-7198" y="4446"/>
                    <a:pt x="1374" y="17591"/>
                  </a:cubicBezTo>
                  <a:cubicBezTo>
                    <a:pt x="15947" y="4732"/>
                    <a:pt x="14423" y="29211"/>
                    <a:pt x="24043" y="34450"/>
                  </a:cubicBezTo>
                  <a:cubicBezTo>
                    <a:pt x="23282" y="26544"/>
                    <a:pt x="20139" y="18829"/>
                    <a:pt x="25282" y="11495"/>
                  </a:cubicBezTo>
                  <a:cubicBezTo>
                    <a:pt x="24043" y="7218"/>
                    <a:pt x="21948" y="3227"/>
                    <a:pt x="19186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6764369" y="4453032"/>
              <a:ext cx="12000" cy="30670"/>
            </a:xfrm>
            <a:custGeom>
              <a:avLst/>
              <a:gdLst/>
              <a:ahLst/>
              <a:cxnLst/>
              <a:rect l="l" t="t" r="r" b="b"/>
              <a:pathLst>
                <a:path w="12000" h="30670" extrusionOk="0">
                  <a:moveTo>
                    <a:pt x="-1097" y="9590"/>
                  </a:moveTo>
                  <a:cubicBezTo>
                    <a:pt x="6332" y="15114"/>
                    <a:pt x="-3384" y="28640"/>
                    <a:pt x="6332" y="30450"/>
                  </a:cubicBezTo>
                  <a:cubicBezTo>
                    <a:pt x="14238" y="30450"/>
                    <a:pt x="7380" y="21782"/>
                    <a:pt x="10904" y="17972"/>
                  </a:cubicBezTo>
                  <a:lnTo>
                    <a:pt x="1379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6760194" y="4443602"/>
              <a:ext cx="6746" cy="19526"/>
            </a:xfrm>
            <a:custGeom>
              <a:avLst/>
              <a:gdLst/>
              <a:ahLst/>
              <a:cxnLst/>
              <a:rect l="l" t="t" r="r" b="b"/>
              <a:pathLst>
                <a:path w="6746" h="19526" extrusionOk="0">
                  <a:moveTo>
                    <a:pt x="3554" y="4923"/>
                  </a:moveTo>
                  <a:lnTo>
                    <a:pt x="1173" y="-221"/>
                  </a:lnTo>
                  <a:cubicBezTo>
                    <a:pt x="-2446" y="6018"/>
                    <a:pt x="-1684" y="13886"/>
                    <a:pt x="3079" y="19305"/>
                  </a:cubicBezTo>
                  <a:lnTo>
                    <a:pt x="5650" y="9780"/>
                  </a:lnTo>
                  <a:cubicBezTo>
                    <a:pt x="4888" y="7685"/>
                    <a:pt x="4222" y="6161"/>
                    <a:pt x="3554" y="49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6550193" y="4074125"/>
              <a:ext cx="6826" cy="7820"/>
            </a:xfrm>
            <a:custGeom>
              <a:avLst/>
              <a:gdLst/>
              <a:ahLst/>
              <a:cxnLst/>
              <a:rect l="l" t="t" r="r" b="b"/>
              <a:pathLst>
                <a:path w="6826" h="7820" extrusionOk="0">
                  <a:moveTo>
                    <a:pt x="576" y="6830"/>
                  </a:moveTo>
                  <a:cubicBezTo>
                    <a:pt x="6673" y="10545"/>
                    <a:pt x="7625" y="-409"/>
                    <a:pt x="2005" y="-218"/>
                  </a:cubicBezTo>
                  <a:cubicBezTo>
                    <a:pt x="-3614" y="-28"/>
                    <a:pt x="4" y="4258"/>
                    <a:pt x="576" y="68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6592512" y="3570890"/>
              <a:ext cx="11741" cy="19272"/>
            </a:xfrm>
            <a:custGeom>
              <a:avLst/>
              <a:gdLst/>
              <a:ahLst/>
              <a:cxnLst/>
              <a:rect l="l" t="t" r="r" b="b"/>
              <a:pathLst>
                <a:path w="11741" h="19272" extrusionOk="0">
                  <a:moveTo>
                    <a:pt x="1120" y="1335"/>
                  </a:moveTo>
                  <a:cubicBezTo>
                    <a:pt x="-6023" y="7717"/>
                    <a:pt x="5978" y="14765"/>
                    <a:pt x="10645" y="19051"/>
                  </a:cubicBezTo>
                  <a:lnTo>
                    <a:pt x="10645" y="5145"/>
                  </a:lnTo>
                  <a:cubicBezTo>
                    <a:pt x="7407" y="2192"/>
                    <a:pt x="5406" y="-2761"/>
                    <a:pt x="1120" y="13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5794056" y="2536031"/>
              <a:ext cx="14051" cy="27480"/>
            </a:xfrm>
            <a:custGeom>
              <a:avLst/>
              <a:gdLst/>
              <a:ahLst/>
              <a:cxnLst/>
              <a:rect l="l" t="t" r="r" b="b"/>
              <a:pathLst>
                <a:path w="14051" h="27480" extrusionOk="0">
                  <a:moveTo>
                    <a:pt x="-1097" y="5780"/>
                  </a:moveTo>
                  <a:cubicBezTo>
                    <a:pt x="4238" y="9304"/>
                    <a:pt x="4333" y="15305"/>
                    <a:pt x="5667" y="20543"/>
                  </a:cubicBezTo>
                  <a:cubicBezTo>
                    <a:pt x="6333" y="23210"/>
                    <a:pt x="6810" y="27783"/>
                    <a:pt x="10143" y="27211"/>
                  </a:cubicBezTo>
                  <a:cubicBezTo>
                    <a:pt x="17382" y="21782"/>
                    <a:pt x="8810" y="6542"/>
                    <a:pt x="490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5812347" y="3359467"/>
              <a:ext cx="32001" cy="45053"/>
            </a:xfrm>
            <a:custGeom>
              <a:avLst/>
              <a:gdLst/>
              <a:ahLst/>
              <a:cxnLst/>
              <a:rect l="l" t="t" r="r" b="b"/>
              <a:pathLst>
                <a:path w="32001" h="45053" extrusionOk="0">
                  <a:moveTo>
                    <a:pt x="234" y="44832"/>
                  </a:moveTo>
                  <a:cubicBezTo>
                    <a:pt x="9759" y="43022"/>
                    <a:pt x="9759" y="30259"/>
                    <a:pt x="18712" y="27497"/>
                  </a:cubicBezTo>
                  <a:cubicBezTo>
                    <a:pt x="22809" y="17972"/>
                    <a:pt x="26905" y="9018"/>
                    <a:pt x="30905" y="-221"/>
                  </a:cubicBezTo>
                  <a:lnTo>
                    <a:pt x="20809" y="1684"/>
                  </a:lnTo>
                  <a:cubicBezTo>
                    <a:pt x="18712" y="10542"/>
                    <a:pt x="15856" y="16448"/>
                    <a:pt x="6044" y="17305"/>
                  </a:cubicBezTo>
                  <a:cubicBezTo>
                    <a:pt x="2616" y="18353"/>
                    <a:pt x="10141" y="30545"/>
                    <a:pt x="901" y="33593"/>
                  </a:cubicBezTo>
                  <a:cubicBezTo>
                    <a:pt x="234" y="37307"/>
                    <a:pt x="-2813" y="41308"/>
                    <a:pt x="234" y="448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5891106" y="3273525"/>
              <a:ext cx="22203" cy="26029"/>
            </a:xfrm>
            <a:custGeom>
              <a:avLst/>
              <a:gdLst/>
              <a:ahLst/>
              <a:cxnLst/>
              <a:rect l="l" t="t" r="r" b="b"/>
              <a:pathLst>
                <a:path w="22203" h="26029" extrusionOk="0">
                  <a:moveTo>
                    <a:pt x="21107" y="10092"/>
                  </a:moveTo>
                  <a:cubicBezTo>
                    <a:pt x="15487" y="6854"/>
                    <a:pt x="13868" y="-5433"/>
                    <a:pt x="3390" y="2282"/>
                  </a:cubicBezTo>
                  <a:cubicBezTo>
                    <a:pt x="3390" y="10854"/>
                    <a:pt x="-6705" y="17712"/>
                    <a:pt x="3390" y="258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5827489" y="3341644"/>
              <a:ext cx="26193" cy="19727"/>
            </a:xfrm>
            <a:custGeom>
              <a:avLst/>
              <a:gdLst/>
              <a:ahLst/>
              <a:cxnLst/>
              <a:rect l="l" t="t" r="r" b="b"/>
              <a:pathLst>
                <a:path w="26193" h="19727" extrusionOk="0">
                  <a:moveTo>
                    <a:pt x="19668" y="7219"/>
                  </a:moveTo>
                  <a:cubicBezTo>
                    <a:pt x="20145" y="4400"/>
                    <a:pt x="22336" y="2162"/>
                    <a:pt x="25097" y="1600"/>
                  </a:cubicBezTo>
                  <a:cubicBezTo>
                    <a:pt x="16240" y="-1639"/>
                    <a:pt x="8048" y="16554"/>
                    <a:pt x="3190" y="3695"/>
                  </a:cubicBezTo>
                  <a:cubicBezTo>
                    <a:pt x="2523" y="1981"/>
                    <a:pt x="2428" y="-401"/>
                    <a:pt x="-1097" y="-210"/>
                  </a:cubicBezTo>
                  <a:cubicBezTo>
                    <a:pt x="-1097" y="6877"/>
                    <a:pt x="1095" y="13782"/>
                    <a:pt x="5286" y="19507"/>
                  </a:cubicBezTo>
                  <a:cubicBezTo>
                    <a:pt x="13668" y="18935"/>
                    <a:pt x="19668" y="16554"/>
                    <a:pt x="19668" y="7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5834669" y="3331178"/>
              <a:ext cx="8231" cy="9531"/>
            </a:xfrm>
            <a:custGeom>
              <a:avLst/>
              <a:gdLst/>
              <a:ahLst/>
              <a:cxnLst/>
              <a:rect l="l" t="t" r="r" b="b"/>
              <a:pathLst>
                <a:path w="8231" h="9531" extrusionOk="0">
                  <a:moveTo>
                    <a:pt x="4012" y="9304"/>
                  </a:moveTo>
                  <a:cubicBezTo>
                    <a:pt x="9346" y="8447"/>
                    <a:pt x="7250" y="-221"/>
                    <a:pt x="2202" y="-221"/>
                  </a:cubicBezTo>
                  <a:cubicBezTo>
                    <a:pt x="-2846" y="-221"/>
                    <a:pt x="-1989" y="9590"/>
                    <a:pt x="4012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6785243" y="4526375"/>
              <a:ext cx="28942" cy="29019"/>
            </a:xfrm>
            <a:custGeom>
              <a:avLst/>
              <a:gdLst/>
              <a:ahLst/>
              <a:cxnLst/>
              <a:rect l="l" t="t" r="r" b="b"/>
              <a:pathLst>
                <a:path w="28942" h="29019" extrusionOk="0">
                  <a:moveTo>
                    <a:pt x="22320" y="-221"/>
                  </a:moveTo>
                  <a:cubicBezTo>
                    <a:pt x="8414" y="21306"/>
                    <a:pt x="7748" y="1017"/>
                    <a:pt x="-729" y="12257"/>
                  </a:cubicBezTo>
                  <a:cubicBezTo>
                    <a:pt x="-2635" y="17781"/>
                    <a:pt x="3366" y="17686"/>
                    <a:pt x="6033" y="20067"/>
                  </a:cubicBezTo>
                  <a:cubicBezTo>
                    <a:pt x="10034" y="24830"/>
                    <a:pt x="13081" y="31688"/>
                    <a:pt x="21940" y="27497"/>
                  </a:cubicBezTo>
                  <a:cubicBezTo>
                    <a:pt x="16320" y="18829"/>
                    <a:pt x="23368" y="13876"/>
                    <a:pt x="27846" y="8447"/>
                  </a:cubicBezTo>
                  <a:cubicBezTo>
                    <a:pt x="26703" y="5170"/>
                    <a:pt x="24797" y="2208"/>
                    <a:pt x="2232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6818717" y="4548759"/>
              <a:ext cx="21089" cy="22920"/>
            </a:xfrm>
            <a:custGeom>
              <a:avLst/>
              <a:gdLst/>
              <a:ahLst/>
              <a:cxnLst/>
              <a:rect l="l" t="t" r="r" b="b"/>
              <a:pathLst>
                <a:path w="21089" h="22920" extrusionOk="0">
                  <a:moveTo>
                    <a:pt x="943" y="11304"/>
                  </a:moveTo>
                  <a:cubicBezTo>
                    <a:pt x="13040" y="2351"/>
                    <a:pt x="16087" y="32069"/>
                    <a:pt x="19993" y="19591"/>
                  </a:cubicBezTo>
                  <a:lnTo>
                    <a:pt x="4087" y="-221"/>
                  </a:lnTo>
                  <a:cubicBezTo>
                    <a:pt x="1038" y="1303"/>
                    <a:pt x="-3915" y="10257"/>
                    <a:pt x="943" y="11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6697979" y="4266247"/>
              <a:ext cx="32671" cy="71633"/>
            </a:xfrm>
            <a:custGeom>
              <a:avLst/>
              <a:gdLst/>
              <a:ahLst/>
              <a:cxnLst/>
              <a:rect l="l" t="t" r="r" b="b"/>
              <a:pathLst>
                <a:path w="32671" h="71633" extrusionOk="0">
                  <a:moveTo>
                    <a:pt x="17001" y="66073"/>
                  </a:moveTo>
                  <a:cubicBezTo>
                    <a:pt x="20525" y="71788"/>
                    <a:pt x="26526" y="71407"/>
                    <a:pt x="31575" y="71407"/>
                  </a:cubicBezTo>
                  <a:cubicBezTo>
                    <a:pt x="27288" y="47795"/>
                    <a:pt x="25860" y="23735"/>
                    <a:pt x="27478" y="-221"/>
                  </a:cubicBezTo>
                  <a:cubicBezTo>
                    <a:pt x="23002" y="6542"/>
                    <a:pt x="27478" y="58167"/>
                    <a:pt x="15858" y="42165"/>
                  </a:cubicBezTo>
                  <a:cubicBezTo>
                    <a:pt x="12715" y="34164"/>
                    <a:pt x="9286" y="46261"/>
                    <a:pt x="5095" y="42832"/>
                  </a:cubicBezTo>
                  <a:cubicBezTo>
                    <a:pt x="2523" y="34926"/>
                    <a:pt x="10143" y="26925"/>
                    <a:pt x="-1097" y="20448"/>
                  </a:cubicBezTo>
                  <a:cubicBezTo>
                    <a:pt x="1285" y="32735"/>
                    <a:pt x="-3953" y="47785"/>
                    <a:pt x="4143" y="55977"/>
                  </a:cubicBezTo>
                  <a:cubicBezTo>
                    <a:pt x="9762" y="57119"/>
                    <a:pt x="9571" y="62073"/>
                    <a:pt x="11668" y="65502"/>
                  </a:cubicBezTo>
                  <a:lnTo>
                    <a:pt x="11668" y="65502"/>
                  </a:lnTo>
                  <a:cubicBezTo>
                    <a:pt x="13572" y="64835"/>
                    <a:pt x="15763" y="64073"/>
                    <a:pt x="17001" y="660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6709118" y="4272152"/>
              <a:ext cx="7997" cy="10327"/>
            </a:xfrm>
            <a:custGeom>
              <a:avLst/>
              <a:gdLst/>
              <a:ahLst/>
              <a:cxnLst/>
              <a:rect l="l" t="t" r="r" b="b"/>
              <a:pathLst>
                <a:path w="7997" h="10327" extrusionOk="0">
                  <a:moveTo>
                    <a:pt x="2624" y="10066"/>
                  </a:moveTo>
                  <a:cubicBezTo>
                    <a:pt x="9195" y="10828"/>
                    <a:pt x="7386" y="541"/>
                    <a:pt x="2624" y="-221"/>
                  </a:cubicBezTo>
                  <a:cubicBezTo>
                    <a:pt x="-2711" y="446"/>
                    <a:pt x="-1948" y="9114"/>
                    <a:pt x="2624" y="10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5275039" y="2305235"/>
              <a:ext cx="27813" cy="19127"/>
            </a:xfrm>
            <a:custGeom>
              <a:avLst/>
              <a:gdLst/>
              <a:ahLst/>
              <a:cxnLst/>
              <a:rect l="l" t="t" r="r" b="b"/>
              <a:pathLst>
                <a:path w="27813" h="19127" extrusionOk="0">
                  <a:moveTo>
                    <a:pt x="14715" y="1879"/>
                  </a:moveTo>
                  <a:cubicBezTo>
                    <a:pt x="9096" y="4641"/>
                    <a:pt x="3761" y="7994"/>
                    <a:pt x="-1097" y="11881"/>
                  </a:cubicBezTo>
                  <a:cubicBezTo>
                    <a:pt x="-1097" y="15405"/>
                    <a:pt x="1475" y="21406"/>
                    <a:pt x="2047" y="17786"/>
                  </a:cubicBezTo>
                  <a:cubicBezTo>
                    <a:pt x="6428" y="4451"/>
                    <a:pt x="26335" y="15595"/>
                    <a:pt x="26717" y="-26"/>
                  </a:cubicBezTo>
                  <a:cubicBezTo>
                    <a:pt x="22621" y="-588"/>
                    <a:pt x="18430" y="69"/>
                    <a:pt x="14715" y="18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5260771" y="2291429"/>
              <a:ext cx="10648" cy="24146"/>
            </a:xfrm>
            <a:custGeom>
              <a:avLst/>
              <a:gdLst/>
              <a:ahLst/>
              <a:cxnLst/>
              <a:rect l="l" t="t" r="r" b="b"/>
              <a:pathLst>
                <a:path w="10648" h="24146" extrusionOk="0">
                  <a:moveTo>
                    <a:pt x="-639" y="15114"/>
                  </a:moveTo>
                  <a:cubicBezTo>
                    <a:pt x="-1496" y="25973"/>
                    <a:pt x="5647" y="26830"/>
                    <a:pt x="9552" y="17495"/>
                  </a:cubicBezTo>
                  <a:cubicBezTo>
                    <a:pt x="4789" y="12543"/>
                    <a:pt x="4695" y="5494"/>
                    <a:pt x="1551" y="-221"/>
                  </a:cubicBezTo>
                  <a:cubicBezTo>
                    <a:pt x="-925" y="4484"/>
                    <a:pt x="-1687" y="9904"/>
                    <a:pt x="-639" y="15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5270753" y="2307335"/>
              <a:ext cx="19716" cy="10001"/>
            </a:xfrm>
            <a:custGeom>
              <a:avLst/>
              <a:gdLst/>
              <a:ahLst/>
              <a:cxnLst/>
              <a:rect l="l" t="t" r="r" b="b"/>
              <a:pathLst>
                <a:path w="19716" h="10001" extrusionOk="0">
                  <a:moveTo>
                    <a:pt x="-1097" y="1684"/>
                  </a:moveTo>
                  <a:lnTo>
                    <a:pt x="-1097" y="1684"/>
                  </a:lnTo>
                  <a:cubicBezTo>
                    <a:pt x="142" y="4351"/>
                    <a:pt x="1475" y="7018"/>
                    <a:pt x="2809" y="9780"/>
                  </a:cubicBezTo>
                  <a:cubicBezTo>
                    <a:pt x="7667" y="5894"/>
                    <a:pt x="13000" y="2541"/>
                    <a:pt x="1862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5249972" y="2293715"/>
              <a:ext cx="4755" cy="16668"/>
            </a:xfrm>
            <a:custGeom>
              <a:avLst/>
              <a:gdLst/>
              <a:ahLst/>
              <a:cxnLst/>
              <a:rect l="l" t="t" r="r" b="b"/>
              <a:pathLst>
                <a:path w="4755" h="16668" extrusionOk="0">
                  <a:moveTo>
                    <a:pt x="635" y="16448"/>
                  </a:moveTo>
                  <a:cubicBezTo>
                    <a:pt x="4921" y="11609"/>
                    <a:pt x="4636" y="4199"/>
                    <a:pt x="-127" y="-221"/>
                  </a:cubicBezTo>
                  <a:cubicBezTo>
                    <a:pt x="-1651" y="5275"/>
                    <a:pt x="-1365" y="11104"/>
                    <a:pt x="635" y="164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6730593" y="4192905"/>
              <a:ext cx="7771" cy="19621"/>
            </a:xfrm>
            <a:custGeom>
              <a:avLst/>
              <a:gdLst/>
              <a:ahLst/>
              <a:cxnLst/>
              <a:rect l="l" t="t" r="r" b="b"/>
              <a:pathLst>
                <a:path w="7771" h="19621" extrusionOk="0">
                  <a:moveTo>
                    <a:pt x="6675" y="15114"/>
                  </a:moveTo>
                  <a:cubicBezTo>
                    <a:pt x="5247" y="10066"/>
                    <a:pt x="5723" y="4065"/>
                    <a:pt x="-183" y="-221"/>
                  </a:cubicBezTo>
                  <a:cubicBezTo>
                    <a:pt x="-1612" y="8066"/>
                    <a:pt x="-2278" y="14828"/>
                    <a:pt x="4961" y="19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6184579" y="3547532"/>
              <a:ext cx="17148" cy="26836"/>
            </a:xfrm>
            <a:custGeom>
              <a:avLst/>
              <a:gdLst/>
              <a:ahLst/>
              <a:cxnLst/>
              <a:rect l="l" t="t" r="r" b="b"/>
              <a:pathLst>
                <a:path w="17148" h="26836" extrusionOk="0">
                  <a:moveTo>
                    <a:pt x="3859" y="16501"/>
                  </a:moveTo>
                  <a:cubicBezTo>
                    <a:pt x="1193" y="18692"/>
                    <a:pt x="-3094" y="21168"/>
                    <a:pt x="-45" y="25074"/>
                  </a:cubicBezTo>
                  <a:cubicBezTo>
                    <a:pt x="4813" y="30217"/>
                    <a:pt x="8812" y="20883"/>
                    <a:pt x="14052" y="20406"/>
                  </a:cubicBezTo>
                  <a:lnTo>
                    <a:pt x="16052" y="16406"/>
                  </a:lnTo>
                  <a:cubicBezTo>
                    <a:pt x="7288" y="13358"/>
                    <a:pt x="16052" y="-4168"/>
                    <a:pt x="4241" y="594"/>
                  </a:cubicBezTo>
                  <a:lnTo>
                    <a:pt x="4241" y="4500"/>
                  </a:lnTo>
                  <a:cubicBezTo>
                    <a:pt x="9003" y="8691"/>
                    <a:pt x="9003" y="12596"/>
                    <a:pt x="3859" y="165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6197821" y="3484911"/>
              <a:ext cx="13811" cy="34606"/>
            </a:xfrm>
            <a:custGeom>
              <a:avLst/>
              <a:gdLst/>
              <a:ahLst/>
              <a:cxnLst/>
              <a:rect l="l" t="t" r="r" b="b"/>
              <a:pathLst>
                <a:path w="13811" h="34606" extrusionOk="0">
                  <a:moveTo>
                    <a:pt x="-1097" y="13495"/>
                  </a:moveTo>
                  <a:cubicBezTo>
                    <a:pt x="-525" y="18543"/>
                    <a:pt x="8428" y="39308"/>
                    <a:pt x="12715" y="33307"/>
                  </a:cubicBezTo>
                  <a:cubicBezTo>
                    <a:pt x="11286" y="23782"/>
                    <a:pt x="3190" y="15972"/>
                    <a:pt x="4809" y="5494"/>
                  </a:cubicBezTo>
                  <a:cubicBezTo>
                    <a:pt x="3476" y="3589"/>
                    <a:pt x="2238" y="1684"/>
                    <a:pt x="1000" y="-221"/>
                  </a:cubicBezTo>
                  <a:cubicBezTo>
                    <a:pt x="332" y="4351"/>
                    <a:pt x="-429" y="8923"/>
                    <a:pt x="-1097" y="13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7126981" y="4910664"/>
              <a:ext cx="19148" cy="22562"/>
            </a:xfrm>
            <a:custGeom>
              <a:avLst/>
              <a:gdLst/>
              <a:ahLst/>
              <a:cxnLst/>
              <a:rect l="l" t="t" r="r" b="b"/>
              <a:pathLst>
                <a:path w="19148" h="22562" extrusionOk="0">
                  <a:moveTo>
                    <a:pt x="12338" y="21541"/>
                  </a:moveTo>
                  <a:cubicBezTo>
                    <a:pt x="26244" y="27447"/>
                    <a:pt x="11385" y="-1319"/>
                    <a:pt x="3479" y="15"/>
                  </a:cubicBezTo>
                  <a:cubicBezTo>
                    <a:pt x="-806" y="-1605"/>
                    <a:pt x="-3092" y="5634"/>
                    <a:pt x="1194" y="6396"/>
                  </a:cubicBezTo>
                  <a:cubicBezTo>
                    <a:pt x="10719" y="7634"/>
                    <a:pt x="11291" y="14492"/>
                    <a:pt x="12338" y="215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7145404" y="4933187"/>
              <a:ext cx="10823" cy="19328"/>
            </a:xfrm>
            <a:custGeom>
              <a:avLst/>
              <a:gdLst/>
              <a:ahLst/>
              <a:cxnLst/>
              <a:rect l="l" t="t" r="r" b="b"/>
              <a:pathLst>
                <a:path w="10823" h="19328" extrusionOk="0">
                  <a:moveTo>
                    <a:pt x="2583" y="-221"/>
                  </a:moveTo>
                  <a:cubicBezTo>
                    <a:pt x="-751" y="6066"/>
                    <a:pt x="-4466" y="16067"/>
                    <a:pt x="4488" y="18829"/>
                  </a:cubicBezTo>
                  <a:cubicBezTo>
                    <a:pt x="9346" y="20258"/>
                    <a:pt x="9251" y="15876"/>
                    <a:pt x="9726" y="12733"/>
                  </a:cubicBezTo>
                  <a:cubicBezTo>
                    <a:pt x="6584" y="8447"/>
                    <a:pt x="8774" y="2636"/>
                    <a:pt x="258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6493625" y="4188142"/>
              <a:ext cx="7691" cy="20573"/>
            </a:xfrm>
            <a:custGeom>
              <a:avLst/>
              <a:gdLst/>
              <a:ahLst/>
              <a:cxnLst/>
              <a:rect l="l" t="t" r="r" b="b"/>
              <a:pathLst>
                <a:path w="7691" h="20573" extrusionOk="0">
                  <a:moveTo>
                    <a:pt x="4090" y="20353"/>
                  </a:moveTo>
                  <a:cubicBezTo>
                    <a:pt x="7138" y="18353"/>
                    <a:pt x="7710" y="1779"/>
                    <a:pt x="4090" y="-221"/>
                  </a:cubicBezTo>
                  <a:cubicBezTo>
                    <a:pt x="-3340" y="2065"/>
                    <a:pt x="-2292" y="17400"/>
                    <a:pt x="4090" y="203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6969157" y="4510754"/>
              <a:ext cx="21919" cy="73723"/>
            </a:xfrm>
            <a:custGeom>
              <a:avLst/>
              <a:gdLst/>
              <a:ahLst/>
              <a:cxnLst/>
              <a:rect l="l" t="t" r="r" b="b"/>
              <a:pathLst>
                <a:path w="21919" h="73723" extrusionOk="0">
                  <a:moveTo>
                    <a:pt x="16715" y="29878"/>
                  </a:moveTo>
                  <a:cubicBezTo>
                    <a:pt x="23382" y="21239"/>
                    <a:pt x="21762" y="8866"/>
                    <a:pt x="13096" y="2236"/>
                  </a:cubicBezTo>
                  <a:cubicBezTo>
                    <a:pt x="11762" y="1246"/>
                    <a:pt x="10428" y="427"/>
                    <a:pt x="8904" y="-221"/>
                  </a:cubicBezTo>
                  <a:cubicBezTo>
                    <a:pt x="7284" y="2846"/>
                    <a:pt x="6618" y="6342"/>
                    <a:pt x="7095" y="9780"/>
                  </a:cubicBezTo>
                  <a:cubicBezTo>
                    <a:pt x="20144" y="6161"/>
                    <a:pt x="5666" y="36069"/>
                    <a:pt x="2808" y="23496"/>
                  </a:cubicBezTo>
                  <a:lnTo>
                    <a:pt x="2808" y="23496"/>
                  </a:lnTo>
                  <a:cubicBezTo>
                    <a:pt x="1474" y="28259"/>
                    <a:pt x="236" y="33021"/>
                    <a:pt x="-1097" y="37688"/>
                  </a:cubicBezTo>
                  <a:cubicBezTo>
                    <a:pt x="2808" y="39022"/>
                    <a:pt x="2998" y="43022"/>
                    <a:pt x="5094" y="45689"/>
                  </a:cubicBezTo>
                  <a:cubicBezTo>
                    <a:pt x="5094" y="43213"/>
                    <a:pt x="4141" y="40355"/>
                    <a:pt x="7475" y="37879"/>
                  </a:cubicBezTo>
                  <a:cubicBezTo>
                    <a:pt x="8523" y="42927"/>
                    <a:pt x="18143" y="58643"/>
                    <a:pt x="7475" y="55595"/>
                  </a:cubicBezTo>
                  <a:cubicBezTo>
                    <a:pt x="10904" y="61158"/>
                    <a:pt x="13571" y="67187"/>
                    <a:pt x="15286" y="73502"/>
                  </a:cubicBezTo>
                  <a:cubicBezTo>
                    <a:pt x="19381" y="61244"/>
                    <a:pt x="20715" y="48252"/>
                    <a:pt x="19381" y="35402"/>
                  </a:cubicBezTo>
                  <a:cubicBezTo>
                    <a:pt x="17095" y="34164"/>
                    <a:pt x="15000" y="32354"/>
                    <a:pt x="16715" y="298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6957345" y="4563818"/>
              <a:ext cx="14195" cy="38185"/>
            </a:xfrm>
            <a:custGeom>
              <a:avLst/>
              <a:gdLst/>
              <a:ahLst/>
              <a:cxnLst/>
              <a:rect l="l" t="t" r="r" b="b"/>
              <a:pathLst>
                <a:path w="14195" h="38185" extrusionOk="0">
                  <a:moveTo>
                    <a:pt x="-1097" y="16437"/>
                  </a:moveTo>
                  <a:cubicBezTo>
                    <a:pt x="10620" y="19200"/>
                    <a:pt x="2143" y="34821"/>
                    <a:pt x="9953" y="37964"/>
                  </a:cubicBezTo>
                  <a:cubicBezTo>
                    <a:pt x="17668" y="30915"/>
                    <a:pt x="8239" y="15771"/>
                    <a:pt x="12334" y="5769"/>
                  </a:cubicBezTo>
                  <a:cubicBezTo>
                    <a:pt x="13477" y="912"/>
                    <a:pt x="10048" y="-1469"/>
                    <a:pt x="4904" y="4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6937628" y="4598384"/>
              <a:ext cx="17991" cy="35813"/>
            </a:xfrm>
            <a:custGeom>
              <a:avLst/>
              <a:gdLst/>
              <a:ahLst/>
              <a:cxnLst/>
              <a:rect l="l" t="t" r="r" b="b"/>
              <a:pathLst>
                <a:path w="17991" h="35813" extrusionOk="0">
                  <a:moveTo>
                    <a:pt x="-1097" y="15686"/>
                  </a:moveTo>
                  <a:cubicBezTo>
                    <a:pt x="9381" y="17496"/>
                    <a:pt x="5952" y="30164"/>
                    <a:pt x="12809" y="35593"/>
                  </a:cubicBezTo>
                  <a:cubicBezTo>
                    <a:pt x="17572" y="32450"/>
                    <a:pt x="16906" y="26640"/>
                    <a:pt x="16810" y="21591"/>
                  </a:cubicBezTo>
                  <a:cubicBezTo>
                    <a:pt x="9285" y="16067"/>
                    <a:pt x="10238" y="7495"/>
                    <a:pt x="8810" y="-221"/>
                  </a:cubicBezTo>
                  <a:cubicBezTo>
                    <a:pt x="4999" y="4742"/>
                    <a:pt x="1666" y="10066"/>
                    <a:pt x="-1097" y="15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6955822" y="4613550"/>
              <a:ext cx="9680" cy="12646"/>
            </a:xfrm>
            <a:custGeom>
              <a:avLst/>
              <a:gdLst/>
              <a:ahLst/>
              <a:cxnLst/>
              <a:rect l="l" t="t" r="r" b="b"/>
              <a:pathLst>
                <a:path w="9680" h="12646" extrusionOk="0">
                  <a:moveTo>
                    <a:pt x="2523" y="12426"/>
                  </a:moveTo>
                  <a:cubicBezTo>
                    <a:pt x="3857" y="10321"/>
                    <a:pt x="5952" y="8873"/>
                    <a:pt x="8428" y="8425"/>
                  </a:cubicBezTo>
                  <a:cubicBezTo>
                    <a:pt x="9857" y="-1671"/>
                    <a:pt x="999" y="-3671"/>
                    <a:pt x="-1097" y="6425"/>
                  </a:cubicBezTo>
                  <a:lnTo>
                    <a:pt x="-1097" y="12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6975198" y="4548759"/>
              <a:ext cx="7460" cy="18300"/>
            </a:xfrm>
            <a:custGeom>
              <a:avLst/>
              <a:gdLst/>
              <a:ahLst/>
              <a:cxnLst/>
              <a:rect l="l" t="t" r="r" b="b"/>
              <a:pathLst>
                <a:path w="7460" h="18300" extrusionOk="0">
                  <a:moveTo>
                    <a:pt x="6101" y="13495"/>
                  </a:moveTo>
                  <a:cubicBezTo>
                    <a:pt x="4863" y="8923"/>
                    <a:pt x="3053" y="4542"/>
                    <a:pt x="1434" y="-221"/>
                  </a:cubicBezTo>
                  <a:cubicBezTo>
                    <a:pt x="-3804" y="5113"/>
                    <a:pt x="577" y="11400"/>
                    <a:pt x="1434" y="17495"/>
                  </a:cubicBezTo>
                  <a:cubicBezTo>
                    <a:pt x="4958" y="18924"/>
                    <a:pt x="7150" y="17781"/>
                    <a:pt x="6101" y="13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6219539" y="3387280"/>
              <a:ext cx="1047" cy="2000"/>
            </a:xfrm>
            <a:custGeom>
              <a:avLst/>
              <a:gdLst/>
              <a:ahLst/>
              <a:cxnLst/>
              <a:rect l="l" t="t" r="r" b="b"/>
              <a:pathLst>
                <a:path w="1047" h="2000" extrusionOk="0">
                  <a:moveTo>
                    <a:pt x="-49" y="1779"/>
                  </a:moveTo>
                  <a:cubicBezTo>
                    <a:pt x="-144" y="998"/>
                    <a:pt x="-525" y="265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6204617" y="3359276"/>
              <a:ext cx="26637" cy="82676"/>
            </a:xfrm>
            <a:custGeom>
              <a:avLst/>
              <a:gdLst/>
              <a:ahLst/>
              <a:cxnLst/>
              <a:rect l="l" t="t" r="r" b="b"/>
              <a:pathLst>
                <a:path w="26637" h="82676" extrusionOk="0">
                  <a:moveTo>
                    <a:pt x="-272" y="-221"/>
                  </a:moveTo>
                  <a:lnTo>
                    <a:pt x="-272" y="-221"/>
                  </a:lnTo>
                  <a:cubicBezTo>
                    <a:pt x="-3130" y="3875"/>
                    <a:pt x="2586" y="7875"/>
                    <a:pt x="-272" y="11876"/>
                  </a:cubicBezTo>
                  <a:cubicBezTo>
                    <a:pt x="16492" y="28926"/>
                    <a:pt x="-2176" y="64454"/>
                    <a:pt x="7443" y="82456"/>
                  </a:cubicBezTo>
                  <a:cubicBezTo>
                    <a:pt x="18492" y="81599"/>
                    <a:pt x="11444" y="67883"/>
                    <a:pt x="13539" y="60739"/>
                  </a:cubicBezTo>
                  <a:cubicBezTo>
                    <a:pt x="23064" y="69216"/>
                    <a:pt x="23827" y="61692"/>
                    <a:pt x="25541" y="55596"/>
                  </a:cubicBezTo>
                  <a:cubicBezTo>
                    <a:pt x="1633" y="51024"/>
                    <a:pt x="23732" y="11590"/>
                    <a:pt x="-272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6207728" y="3454231"/>
              <a:ext cx="10491" cy="16488"/>
            </a:xfrm>
            <a:custGeom>
              <a:avLst/>
              <a:gdLst/>
              <a:ahLst/>
              <a:cxnLst/>
              <a:rect l="l" t="t" r="r" b="b"/>
              <a:pathLst>
                <a:path w="10491" h="16488" extrusionOk="0">
                  <a:moveTo>
                    <a:pt x="4904" y="16267"/>
                  </a:moveTo>
                  <a:cubicBezTo>
                    <a:pt x="6238" y="13962"/>
                    <a:pt x="6524" y="11200"/>
                    <a:pt x="5761" y="8647"/>
                  </a:cubicBezTo>
                  <a:cubicBezTo>
                    <a:pt x="4713" y="5123"/>
                    <a:pt x="13191" y="2266"/>
                    <a:pt x="7285" y="75"/>
                  </a:cubicBezTo>
                  <a:cubicBezTo>
                    <a:pt x="1380" y="-2116"/>
                    <a:pt x="618" y="8457"/>
                    <a:pt x="-1097" y="12362"/>
                  </a:cubicBezTo>
                  <a:cubicBezTo>
                    <a:pt x="237" y="14476"/>
                    <a:pt x="2428" y="15905"/>
                    <a:pt x="4904" y="162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6549516" y="3469195"/>
              <a:ext cx="8255" cy="14204"/>
            </a:xfrm>
            <a:custGeom>
              <a:avLst/>
              <a:gdLst/>
              <a:ahLst/>
              <a:cxnLst/>
              <a:rect l="l" t="t" r="r" b="b"/>
              <a:pathLst>
                <a:path w="8255" h="14204" extrusionOk="0">
                  <a:moveTo>
                    <a:pt x="2301" y="-221"/>
                  </a:moveTo>
                  <a:cubicBezTo>
                    <a:pt x="-3509" y="446"/>
                    <a:pt x="110" y="7209"/>
                    <a:pt x="-842" y="11209"/>
                  </a:cubicBezTo>
                  <a:cubicBezTo>
                    <a:pt x="1634" y="12638"/>
                    <a:pt x="3825" y="15305"/>
                    <a:pt x="7159" y="13209"/>
                  </a:cubicBezTo>
                  <a:cubicBezTo>
                    <a:pt x="4111" y="9685"/>
                    <a:pt x="6968" y="-221"/>
                    <a:pt x="2301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7180378" y="4967634"/>
              <a:ext cx="16505" cy="30894"/>
            </a:xfrm>
            <a:custGeom>
              <a:avLst/>
              <a:gdLst/>
              <a:ahLst/>
              <a:cxnLst/>
              <a:rect l="l" t="t" r="r" b="b"/>
              <a:pathLst>
                <a:path w="16505" h="30894" extrusionOk="0">
                  <a:moveTo>
                    <a:pt x="14567" y="12291"/>
                  </a:moveTo>
                  <a:cubicBezTo>
                    <a:pt x="18948" y="2766"/>
                    <a:pt x="5042" y="-3425"/>
                    <a:pt x="89" y="1528"/>
                  </a:cubicBezTo>
                  <a:cubicBezTo>
                    <a:pt x="-1245" y="3623"/>
                    <a:pt x="-1721" y="7338"/>
                    <a:pt x="89" y="7814"/>
                  </a:cubicBezTo>
                  <a:cubicBezTo>
                    <a:pt x="11995" y="11434"/>
                    <a:pt x="3803" y="26864"/>
                    <a:pt x="14376" y="30674"/>
                  </a:cubicBezTo>
                  <a:cubicBezTo>
                    <a:pt x="17139" y="24769"/>
                    <a:pt x="13328" y="18578"/>
                    <a:pt x="14567" y="12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7169688" y="4972162"/>
              <a:ext cx="8012" cy="13984"/>
            </a:xfrm>
            <a:custGeom>
              <a:avLst/>
              <a:gdLst/>
              <a:ahLst/>
              <a:cxnLst/>
              <a:rect l="l" t="t" r="r" b="b"/>
              <a:pathLst>
                <a:path w="8012" h="13984" extrusionOk="0">
                  <a:moveTo>
                    <a:pt x="3349" y="1476"/>
                  </a:moveTo>
                  <a:cubicBezTo>
                    <a:pt x="-4652" y="-5477"/>
                    <a:pt x="-80" y="11001"/>
                    <a:pt x="3349" y="13763"/>
                  </a:cubicBezTo>
                  <a:lnTo>
                    <a:pt x="3349" y="13763"/>
                  </a:lnTo>
                  <a:cubicBezTo>
                    <a:pt x="10493" y="9763"/>
                    <a:pt x="4969" y="5477"/>
                    <a:pt x="3349" y="14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5420011" y="2225897"/>
              <a:ext cx="7534" cy="13716"/>
            </a:xfrm>
            <a:custGeom>
              <a:avLst/>
              <a:gdLst/>
              <a:ahLst/>
              <a:cxnLst/>
              <a:rect l="l" t="t" r="r" b="b"/>
              <a:pathLst>
                <a:path w="7534" h="13716" extrusionOk="0">
                  <a:moveTo>
                    <a:pt x="4904" y="13495"/>
                  </a:moveTo>
                  <a:lnTo>
                    <a:pt x="4904" y="13495"/>
                  </a:lnTo>
                  <a:cubicBezTo>
                    <a:pt x="7761" y="9075"/>
                    <a:pt x="6523" y="3179"/>
                    <a:pt x="2046" y="331"/>
                  </a:cubicBezTo>
                  <a:cubicBezTo>
                    <a:pt x="1760" y="122"/>
                    <a:pt x="1474" y="-59"/>
                    <a:pt x="1094" y="-221"/>
                  </a:cubicBezTo>
                  <a:lnTo>
                    <a:pt x="-1097" y="3589"/>
                  </a:lnTo>
                  <a:cubicBezTo>
                    <a:pt x="-812" y="7970"/>
                    <a:pt x="-716" y="12828"/>
                    <a:pt x="4904" y="13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5822744" y="3623881"/>
              <a:ext cx="11222" cy="20917"/>
            </a:xfrm>
            <a:custGeom>
              <a:avLst/>
              <a:gdLst/>
              <a:ahLst/>
              <a:cxnLst/>
              <a:rect l="l" t="t" r="r" b="b"/>
              <a:pathLst>
                <a:path w="11222" h="20917" extrusionOk="0">
                  <a:moveTo>
                    <a:pt x="6030" y="-221"/>
                  </a:moveTo>
                  <a:cubicBezTo>
                    <a:pt x="-7876" y="6923"/>
                    <a:pt x="1363" y="36736"/>
                    <a:pt x="10126" y="9304"/>
                  </a:cubicBezTo>
                  <a:cubicBezTo>
                    <a:pt x="9269" y="5932"/>
                    <a:pt x="7840" y="2722"/>
                    <a:pt x="603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6923818" y="4618291"/>
              <a:ext cx="12968" cy="15310"/>
            </a:xfrm>
            <a:custGeom>
              <a:avLst/>
              <a:gdLst/>
              <a:ahLst/>
              <a:cxnLst/>
              <a:rect l="l" t="t" r="r" b="b"/>
              <a:pathLst>
                <a:path w="12968" h="15310" extrusionOk="0">
                  <a:moveTo>
                    <a:pt x="-1097" y="11781"/>
                  </a:moveTo>
                  <a:cubicBezTo>
                    <a:pt x="8428" y="21306"/>
                    <a:pt x="16810" y="8066"/>
                    <a:pt x="8428" y="-221"/>
                  </a:cubicBezTo>
                  <a:cubicBezTo>
                    <a:pt x="4713" y="3351"/>
                    <a:pt x="1569" y="7390"/>
                    <a:pt x="-1097" y="117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5281404" y="2317582"/>
              <a:ext cx="8692" cy="10423"/>
            </a:xfrm>
            <a:custGeom>
              <a:avLst/>
              <a:gdLst/>
              <a:ahLst/>
              <a:cxnLst/>
              <a:rect l="l" t="t" r="r" b="b"/>
              <a:pathLst>
                <a:path w="8692" h="10423" extrusionOk="0">
                  <a:moveTo>
                    <a:pt x="1778" y="10202"/>
                  </a:moveTo>
                  <a:cubicBezTo>
                    <a:pt x="6159" y="10202"/>
                    <a:pt x="6255" y="5916"/>
                    <a:pt x="7588" y="3058"/>
                  </a:cubicBezTo>
                  <a:cubicBezTo>
                    <a:pt x="7969" y="-6657"/>
                    <a:pt x="-7271" y="8107"/>
                    <a:pt x="1778" y="102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5794211" y="3385470"/>
              <a:ext cx="37945" cy="91440"/>
            </a:xfrm>
            <a:custGeom>
              <a:avLst/>
              <a:gdLst/>
              <a:ahLst/>
              <a:cxnLst/>
              <a:rect l="l" t="t" r="r" b="b"/>
              <a:pathLst>
                <a:path w="37945" h="91440" extrusionOk="0">
                  <a:moveTo>
                    <a:pt x="18371" y="18829"/>
                  </a:moveTo>
                  <a:cubicBezTo>
                    <a:pt x="14656" y="12352"/>
                    <a:pt x="23800" y="3875"/>
                    <a:pt x="15038" y="-221"/>
                  </a:cubicBezTo>
                  <a:lnTo>
                    <a:pt x="15038" y="-221"/>
                  </a:lnTo>
                  <a:cubicBezTo>
                    <a:pt x="6370" y="6351"/>
                    <a:pt x="18181" y="20925"/>
                    <a:pt x="2655" y="22830"/>
                  </a:cubicBezTo>
                  <a:cubicBezTo>
                    <a:pt x="1226" y="30450"/>
                    <a:pt x="7322" y="39593"/>
                    <a:pt x="5036" y="47404"/>
                  </a:cubicBezTo>
                  <a:cubicBezTo>
                    <a:pt x="-7441" y="54452"/>
                    <a:pt x="2179" y="56929"/>
                    <a:pt x="7131" y="65311"/>
                  </a:cubicBezTo>
                  <a:lnTo>
                    <a:pt x="7131" y="65311"/>
                  </a:lnTo>
                  <a:cubicBezTo>
                    <a:pt x="9228" y="74169"/>
                    <a:pt x="16656" y="81313"/>
                    <a:pt x="15038" y="91219"/>
                  </a:cubicBezTo>
                  <a:cubicBezTo>
                    <a:pt x="21514" y="61310"/>
                    <a:pt x="24563" y="30259"/>
                    <a:pt x="36849" y="1684"/>
                  </a:cubicBezTo>
                  <a:cubicBezTo>
                    <a:pt x="27896" y="4256"/>
                    <a:pt x="27896" y="17019"/>
                    <a:pt x="18371" y="188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5790938" y="3450588"/>
              <a:ext cx="11344" cy="12994"/>
            </a:xfrm>
            <a:custGeom>
              <a:avLst/>
              <a:gdLst/>
              <a:ahLst/>
              <a:cxnLst/>
              <a:rect l="l" t="t" r="r" b="b"/>
              <a:pathLst>
                <a:path w="11344" h="12994" extrusionOk="0">
                  <a:moveTo>
                    <a:pt x="10024" y="2"/>
                  </a:moveTo>
                  <a:cubicBezTo>
                    <a:pt x="-16456" y="-3236"/>
                    <a:pt x="13071" y="30292"/>
                    <a:pt x="1002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5233130" y="2146363"/>
              <a:ext cx="14001" cy="19811"/>
            </a:xfrm>
            <a:custGeom>
              <a:avLst/>
              <a:gdLst/>
              <a:ahLst/>
              <a:cxnLst/>
              <a:rect l="l" t="t" r="r" b="b"/>
              <a:pathLst>
                <a:path w="14001" h="19811" extrusionOk="0">
                  <a:moveTo>
                    <a:pt x="5856" y="2256"/>
                  </a:moveTo>
                  <a:cubicBezTo>
                    <a:pt x="5856" y="1303"/>
                    <a:pt x="4046" y="636"/>
                    <a:pt x="3094" y="-221"/>
                  </a:cubicBezTo>
                  <a:lnTo>
                    <a:pt x="-1097" y="5494"/>
                  </a:lnTo>
                  <a:cubicBezTo>
                    <a:pt x="1569" y="11209"/>
                    <a:pt x="5761" y="16076"/>
                    <a:pt x="10999" y="19591"/>
                  </a:cubicBezTo>
                  <a:cubicBezTo>
                    <a:pt x="11571" y="14257"/>
                    <a:pt x="12237" y="8923"/>
                    <a:pt x="12905" y="3589"/>
                  </a:cubicBezTo>
                  <a:cubicBezTo>
                    <a:pt x="9667" y="7685"/>
                    <a:pt x="6713" y="10638"/>
                    <a:pt x="5856" y="2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5229778" y="2136880"/>
              <a:ext cx="9058" cy="15198"/>
            </a:xfrm>
            <a:custGeom>
              <a:avLst/>
              <a:gdLst/>
              <a:ahLst/>
              <a:cxnLst/>
              <a:rect l="l" t="t" r="r" b="b"/>
              <a:pathLst>
                <a:path w="9058" h="15198" extrusionOk="0">
                  <a:moveTo>
                    <a:pt x="6637" y="119"/>
                  </a:moveTo>
                  <a:cubicBezTo>
                    <a:pt x="1113" y="-2549"/>
                    <a:pt x="-5079" y="11263"/>
                    <a:pt x="2256" y="14977"/>
                  </a:cubicBezTo>
                  <a:lnTo>
                    <a:pt x="2256" y="14977"/>
                  </a:lnTo>
                  <a:cubicBezTo>
                    <a:pt x="5113" y="10786"/>
                    <a:pt x="10447" y="5357"/>
                    <a:pt x="6637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6203513" y="3341153"/>
              <a:ext cx="22026" cy="52318"/>
            </a:xfrm>
            <a:custGeom>
              <a:avLst/>
              <a:gdLst/>
              <a:ahLst/>
              <a:cxnLst/>
              <a:rect l="l" t="t" r="r" b="b"/>
              <a:pathLst>
                <a:path w="22026" h="52318" extrusionOk="0">
                  <a:moveTo>
                    <a:pt x="832" y="17903"/>
                  </a:moveTo>
                  <a:lnTo>
                    <a:pt x="832" y="17903"/>
                  </a:lnTo>
                  <a:cubicBezTo>
                    <a:pt x="11596" y="24189"/>
                    <a:pt x="13025" y="35143"/>
                    <a:pt x="14929" y="45906"/>
                  </a:cubicBezTo>
                  <a:cubicBezTo>
                    <a:pt x="16072" y="47916"/>
                    <a:pt x="17120" y="49983"/>
                    <a:pt x="17978" y="52097"/>
                  </a:cubicBezTo>
                  <a:cubicBezTo>
                    <a:pt x="19216" y="49240"/>
                    <a:pt x="19596" y="46478"/>
                    <a:pt x="20930" y="43811"/>
                  </a:cubicBezTo>
                  <a:cubicBezTo>
                    <a:pt x="19787" y="30333"/>
                    <a:pt x="15597" y="17293"/>
                    <a:pt x="8642" y="5711"/>
                  </a:cubicBezTo>
                  <a:cubicBezTo>
                    <a:pt x="7119" y="1882"/>
                    <a:pt x="3214" y="-500"/>
                    <a:pt x="-883" y="-195"/>
                  </a:cubicBezTo>
                  <a:cubicBezTo>
                    <a:pt x="-1453" y="5892"/>
                    <a:pt x="-883" y="12035"/>
                    <a:pt x="832" y="179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5792162" y="3536126"/>
              <a:ext cx="19612" cy="27986"/>
            </a:xfrm>
            <a:custGeom>
              <a:avLst/>
              <a:gdLst/>
              <a:ahLst/>
              <a:cxnLst/>
              <a:rect l="l" t="t" r="r" b="b"/>
              <a:pathLst>
                <a:path w="19612" h="27986" extrusionOk="0">
                  <a:moveTo>
                    <a:pt x="18420" y="2095"/>
                  </a:moveTo>
                  <a:cubicBezTo>
                    <a:pt x="-1773" y="-7430"/>
                    <a:pt x="-5107" y="14668"/>
                    <a:pt x="2990" y="27717"/>
                  </a:cubicBezTo>
                  <a:cubicBezTo>
                    <a:pt x="7085" y="28194"/>
                    <a:pt x="6609" y="25050"/>
                    <a:pt x="6894" y="22574"/>
                  </a:cubicBezTo>
                  <a:cubicBezTo>
                    <a:pt x="7466" y="15335"/>
                    <a:pt x="11943" y="8963"/>
                    <a:pt x="18516" y="5905"/>
                  </a:cubicBezTo>
                  <a:cubicBezTo>
                    <a:pt x="18516" y="4667"/>
                    <a:pt x="18516" y="3333"/>
                    <a:pt x="18420" y="20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5660756" y="2458607"/>
              <a:ext cx="16367" cy="19430"/>
            </a:xfrm>
            <a:custGeom>
              <a:avLst/>
              <a:gdLst/>
              <a:ahLst/>
              <a:cxnLst/>
              <a:rect l="l" t="t" r="r" b="b"/>
              <a:pathLst>
                <a:path w="16367" h="19430" extrusionOk="0">
                  <a:moveTo>
                    <a:pt x="5331" y="15100"/>
                  </a:moveTo>
                  <a:cubicBezTo>
                    <a:pt x="9998" y="9670"/>
                    <a:pt x="19714" y="20148"/>
                    <a:pt x="12952" y="7575"/>
                  </a:cubicBezTo>
                  <a:lnTo>
                    <a:pt x="12952" y="7575"/>
                  </a:lnTo>
                  <a:cubicBezTo>
                    <a:pt x="8474" y="-7094"/>
                    <a:pt x="3427" y="1765"/>
                    <a:pt x="-98" y="11099"/>
                  </a:cubicBezTo>
                  <a:cubicBezTo>
                    <a:pt x="-3622" y="17100"/>
                    <a:pt x="3141" y="23672"/>
                    <a:pt x="5331" y="151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6185837" y="3220878"/>
              <a:ext cx="27415" cy="31051"/>
            </a:xfrm>
            <a:custGeom>
              <a:avLst/>
              <a:gdLst/>
              <a:ahLst/>
              <a:cxnLst/>
              <a:rect l="l" t="t" r="r" b="b"/>
              <a:pathLst>
                <a:path w="27415" h="31051" extrusionOk="0">
                  <a:moveTo>
                    <a:pt x="22414" y="-221"/>
                  </a:moveTo>
                  <a:cubicBezTo>
                    <a:pt x="20223" y="11209"/>
                    <a:pt x="8793" y="9304"/>
                    <a:pt x="-828" y="13114"/>
                  </a:cubicBezTo>
                  <a:cubicBezTo>
                    <a:pt x="-1494" y="17134"/>
                    <a:pt x="-923" y="21277"/>
                    <a:pt x="887" y="24925"/>
                  </a:cubicBezTo>
                  <a:cubicBezTo>
                    <a:pt x="7268" y="25877"/>
                    <a:pt x="2887" y="17686"/>
                    <a:pt x="8411" y="17115"/>
                  </a:cubicBezTo>
                  <a:lnTo>
                    <a:pt x="16793" y="30831"/>
                  </a:lnTo>
                  <a:cubicBezTo>
                    <a:pt x="28319" y="27592"/>
                    <a:pt x="12794" y="17877"/>
                    <a:pt x="26318" y="7018"/>
                  </a:cubicBezTo>
                  <a:cubicBezTo>
                    <a:pt x="25080" y="4827"/>
                    <a:pt x="25652" y="1113"/>
                    <a:pt x="2241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6175874" y="3551872"/>
              <a:ext cx="23852" cy="26278"/>
            </a:xfrm>
            <a:custGeom>
              <a:avLst/>
              <a:gdLst/>
              <a:ahLst/>
              <a:cxnLst/>
              <a:rect l="l" t="t" r="r" b="b"/>
              <a:pathLst>
                <a:path w="23852" h="26278" extrusionOk="0">
                  <a:moveTo>
                    <a:pt x="8659" y="20353"/>
                  </a:moveTo>
                  <a:cubicBezTo>
                    <a:pt x="4277" y="12257"/>
                    <a:pt x="24660" y="8352"/>
                    <a:pt x="12945" y="-221"/>
                  </a:cubicBezTo>
                  <a:cubicBezTo>
                    <a:pt x="11421" y="2827"/>
                    <a:pt x="6658" y="-221"/>
                    <a:pt x="5801" y="3399"/>
                  </a:cubicBezTo>
                  <a:cubicBezTo>
                    <a:pt x="4086" y="11018"/>
                    <a:pt x="-1629" y="17591"/>
                    <a:pt x="-1057" y="25687"/>
                  </a:cubicBezTo>
                  <a:cubicBezTo>
                    <a:pt x="8468" y="25687"/>
                    <a:pt x="19041" y="29021"/>
                    <a:pt x="22756" y="15686"/>
                  </a:cubicBezTo>
                  <a:lnTo>
                    <a:pt x="22756" y="15686"/>
                  </a:lnTo>
                  <a:cubicBezTo>
                    <a:pt x="17707" y="16543"/>
                    <a:pt x="13517" y="25877"/>
                    <a:pt x="8659" y="203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6697218" y="4224988"/>
              <a:ext cx="17811" cy="33308"/>
            </a:xfrm>
            <a:custGeom>
              <a:avLst/>
              <a:gdLst/>
              <a:ahLst/>
              <a:cxnLst/>
              <a:rect l="l" t="t" r="r" b="b"/>
              <a:pathLst>
                <a:path w="17811" h="33308" extrusionOk="0">
                  <a:moveTo>
                    <a:pt x="8428" y="9224"/>
                  </a:moveTo>
                  <a:cubicBezTo>
                    <a:pt x="10238" y="-5159"/>
                    <a:pt x="2523" y="-1444"/>
                    <a:pt x="-1097" y="9224"/>
                  </a:cubicBezTo>
                  <a:cubicBezTo>
                    <a:pt x="-1097" y="17035"/>
                    <a:pt x="10524" y="21226"/>
                    <a:pt x="1856" y="29703"/>
                  </a:cubicBezTo>
                  <a:cubicBezTo>
                    <a:pt x="4143" y="40180"/>
                    <a:pt x="11381" y="23131"/>
                    <a:pt x="16715" y="21607"/>
                  </a:cubicBezTo>
                  <a:lnTo>
                    <a:pt x="16715" y="21607"/>
                  </a:lnTo>
                  <a:cubicBezTo>
                    <a:pt x="8810" y="20559"/>
                    <a:pt x="8524" y="15130"/>
                    <a:pt x="8428" y="92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6140196" y="3615785"/>
              <a:ext cx="23466" cy="49720"/>
            </a:xfrm>
            <a:custGeom>
              <a:avLst/>
              <a:gdLst/>
              <a:ahLst/>
              <a:cxnLst/>
              <a:rect l="l" t="t" r="r" b="b"/>
              <a:pathLst>
                <a:path w="23466" h="49720" extrusionOk="0">
                  <a:moveTo>
                    <a:pt x="17953" y="827"/>
                  </a:moveTo>
                  <a:cubicBezTo>
                    <a:pt x="7856" y="5113"/>
                    <a:pt x="4141" y="15210"/>
                    <a:pt x="-1097" y="23782"/>
                  </a:cubicBezTo>
                  <a:cubicBezTo>
                    <a:pt x="12239" y="27116"/>
                    <a:pt x="-6050" y="43594"/>
                    <a:pt x="9857" y="49500"/>
                  </a:cubicBezTo>
                  <a:cubicBezTo>
                    <a:pt x="9857" y="39975"/>
                    <a:pt x="5095" y="25116"/>
                    <a:pt x="10619" y="18258"/>
                  </a:cubicBezTo>
                  <a:cubicBezTo>
                    <a:pt x="16906" y="16638"/>
                    <a:pt x="12714" y="25973"/>
                    <a:pt x="16906" y="27306"/>
                  </a:cubicBezTo>
                  <a:cubicBezTo>
                    <a:pt x="29192" y="23497"/>
                    <a:pt x="16238" y="9780"/>
                    <a:pt x="20906" y="2065"/>
                  </a:cubicBezTo>
                  <a:cubicBezTo>
                    <a:pt x="20906" y="1303"/>
                    <a:pt x="20906" y="541"/>
                    <a:pt x="20906" y="-221"/>
                  </a:cubicBezTo>
                  <a:lnTo>
                    <a:pt x="20906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6216276" y="3283712"/>
              <a:ext cx="9849" cy="24799"/>
            </a:xfrm>
            <a:custGeom>
              <a:avLst/>
              <a:gdLst/>
              <a:ahLst/>
              <a:cxnLst/>
              <a:rect l="l" t="t" r="r" b="b"/>
              <a:pathLst>
                <a:path w="9849" h="24799" extrusionOk="0">
                  <a:moveTo>
                    <a:pt x="2452" y="22480"/>
                  </a:moveTo>
                  <a:cubicBezTo>
                    <a:pt x="5499" y="27147"/>
                    <a:pt x="11310" y="23147"/>
                    <a:pt x="7500" y="19051"/>
                  </a:cubicBezTo>
                  <a:cubicBezTo>
                    <a:pt x="642" y="13717"/>
                    <a:pt x="11977" y="-2285"/>
                    <a:pt x="261" y="1"/>
                  </a:cubicBezTo>
                  <a:lnTo>
                    <a:pt x="261" y="1"/>
                  </a:lnTo>
                  <a:cubicBezTo>
                    <a:pt x="-120" y="7526"/>
                    <a:pt x="-3644" y="16384"/>
                    <a:pt x="2452" y="224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5240473" y="2207990"/>
              <a:ext cx="8912" cy="19751"/>
            </a:xfrm>
            <a:custGeom>
              <a:avLst/>
              <a:gdLst/>
              <a:ahLst/>
              <a:cxnLst/>
              <a:rect l="l" t="t" r="r" b="b"/>
              <a:pathLst>
                <a:path w="8912" h="19751" extrusionOk="0">
                  <a:moveTo>
                    <a:pt x="-534" y="6827"/>
                  </a:moveTo>
                  <a:cubicBezTo>
                    <a:pt x="2038" y="11018"/>
                    <a:pt x="-2154" y="20163"/>
                    <a:pt x="7753" y="19496"/>
                  </a:cubicBezTo>
                  <a:cubicBezTo>
                    <a:pt x="8039" y="12847"/>
                    <a:pt x="7371" y="6189"/>
                    <a:pt x="5562" y="-221"/>
                  </a:cubicBezTo>
                  <a:cubicBezTo>
                    <a:pt x="1942" y="827"/>
                    <a:pt x="-2725" y="3018"/>
                    <a:pt x="-534" y="68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5416333" y="2229421"/>
              <a:ext cx="12325" cy="15499"/>
            </a:xfrm>
            <a:custGeom>
              <a:avLst/>
              <a:gdLst/>
              <a:ahLst/>
              <a:cxnLst/>
              <a:rect l="l" t="t" r="r" b="b"/>
              <a:pathLst>
                <a:path w="12325" h="15499" extrusionOk="0">
                  <a:moveTo>
                    <a:pt x="2581" y="-221"/>
                  </a:moveTo>
                  <a:cubicBezTo>
                    <a:pt x="-11517" y="17877"/>
                    <a:pt x="20297" y="18829"/>
                    <a:pt x="8582" y="9304"/>
                  </a:cubicBezTo>
                  <a:cubicBezTo>
                    <a:pt x="2961" y="9304"/>
                    <a:pt x="2866" y="4446"/>
                    <a:pt x="2581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5396578" y="2261223"/>
              <a:ext cx="9160" cy="9552"/>
            </a:xfrm>
            <a:custGeom>
              <a:avLst/>
              <a:gdLst/>
              <a:ahLst/>
              <a:cxnLst/>
              <a:rect l="l" t="t" r="r" b="b"/>
              <a:pathLst>
                <a:path w="9160" h="9552" extrusionOk="0">
                  <a:moveTo>
                    <a:pt x="6428" y="8172"/>
                  </a:moveTo>
                  <a:cubicBezTo>
                    <a:pt x="11668" y="1981"/>
                    <a:pt x="3000" y="-4877"/>
                    <a:pt x="-1097" y="4077"/>
                  </a:cubicBezTo>
                  <a:cubicBezTo>
                    <a:pt x="-143" y="7696"/>
                    <a:pt x="1666" y="11220"/>
                    <a:pt x="6428" y="81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5847873" y="2290466"/>
              <a:ext cx="8396" cy="8343"/>
            </a:xfrm>
            <a:custGeom>
              <a:avLst/>
              <a:gdLst/>
              <a:ahLst/>
              <a:cxnLst/>
              <a:rect l="l" t="t" r="r" b="b"/>
              <a:pathLst>
                <a:path w="8396" h="8343" extrusionOk="0">
                  <a:moveTo>
                    <a:pt x="4524" y="551"/>
                  </a:moveTo>
                  <a:cubicBezTo>
                    <a:pt x="-525" y="-2306"/>
                    <a:pt x="904" y="3599"/>
                    <a:pt x="-1097" y="4837"/>
                  </a:cubicBezTo>
                  <a:lnTo>
                    <a:pt x="-1097" y="6647"/>
                  </a:lnTo>
                  <a:cubicBezTo>
                    <a:pt x="3761" y="11028"/>
                    <a:pt x="11477" y="4647"/>
                    <a:pt x="4524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5631637" y="2189695"/>
              <a:ext cx="12256" cy="11627"/>
            </a:xfrm>
            <a:custGeom>
              <a:avLst/>
              <a:gdLst/>
              <a:ahLst/>
              <a:cxnLst/>
              <a:rect l="l" t="t" r="r" b="b"/>
              <a:pathLst>
                <a:path w="12256" h="11627" extrusionOk="0">
                  <a:moveTo>
                    <a:pt x="5590" y="11406"/>
                  </a:moveTo>
                  <a:cubicBezTo>
                    <a:pt x="20163" y="11406"/>
                    <a:pt x="1875" y="-7644"/>
                    <a:pt x="-1078" y="3024"/>
                  </a:cubicBezTo>
                  <a:cubicBezTo>
                    <a:pt x="-1364" y="7110"/>
                    <a:pt x="1590" y="10730"/>
                    <a:pt x="5590" y="11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6044125" y="3214211"/>
              <a:ext cx="13983" cy="7859"/>
            </a:xfrm>
            <a:custGeom>
              <a:avLst/>
              <a:gdLst/>
              <a:ahLst/>
              <a:cxnLst/>
              <a:rect l="l" t="t" r="r" b="b"/>
              <a:pathLst>
                <a:path w="13983" h="7859" extrusionOk="0">
                  <a:moveTo>
                    <a:pt x="10011" y="1779"/>
                  </a:moveTo>
                  <a:cubicBezTo>
                    <a:pt x="6487" y="922"/>
                    <a:pt x="2962" y="446"/>
                    <a:pt x="-657" y="-221"/>
                  </a:cubicBezTo>
                  <a:cubicBezTo>
                    <a:pt x="-3229" y="10256"/>
                    <a:pt x="6105" y="7018"/>
                    <a:pt x="11249" y="7589"/>
                  </a:cubicBezTo>
                  <a:cubicBezTo>
                    <a:pt x="12678" y="5589"/>
                    <a:pt x="14583" y="2732"/>
                    <a:pt x="10011" y="17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5456205" y="2116454"/>
              <a:ext cx="16703" cy="21253"/>
            </a:xfrm>
            <a:custGeom>
              <a:avLst/>
              <a:gdLst/>
              <a:ahLst/>
              <a:cxnLst/>
              <a:rect l="l" t="t" r="r" b="b"/>
              <a:pathLst>
                <a:path w="16703" h="21253" extrusionOk="0">
                  <a:moveTo>
                    <a:pt x="8142" y="10828"/>
                  </a:moveTo>
                  <a:cubicBezTo>
                    <a:pt x="5952" y="4827"/>
                    <a:pt x="17667" y="8828"/>
                    <a:pt x="15286" y="2922"/>
                  </a:cubicBezTo>
                  <a:cubicBezTo>
                    <a:pt x="12905" y="-2983"/>
                    <a:pt x="6905" y="1970"/>
                    <a:pt x="2523" y="-221"/>
                  </a:cubicBezTo>
                  <a:cubicBezTo>
                    <a:pt x="2332" y="6551"/>
                    <a:pt x="1094" y="13257"/>
                    <a:pt x="-1097" y="19686"/>
                  </a:cubicBezTo>
                  <a:cubicBezTo>
                    <a:pt x="6715" y="21782"/>
                    <a:pt x="13477" y="23020"/>
                    <a:pt x="8142" y="108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2"/>
            <p:cNvSpPr/>
            <p:nvPr/>
          </p:nvSpPr>
          <p:spPr>
            <a:xfrm>
              <a:off x="6892452" y="4174778"/>
              <a:ext cx="14406" cy="19935"/>
            </a:xfrm>
            <a:custGeom>
              <a:avLst/>
              <a:gdLst/>
              <a:ahLst/>
              <a:cxnLst/>
              <a:rect l="l" t="t" r="r" b="b"/>
              <a:pathLst>
                <a:path w="14406" h="19935" extrusionOk="0">
                  <a:moveTo>
                    <a:pt x="11981" y="19715"/>
                  </a:moveTo>
                  <a:cubicBezTo>
                    <a:pt x="19411" y="8761"/>
                    <a:pt x="-7069" y="-12956"/>
                    <a:pt x="170" y="9714"/>
                  </a:cubicBezTo>
                  <a:cubicBezTo>
                    <a:pt x="3790" y="13905"/>
                    <a:pt x="11315" y="12857"/>
                    <a:pt x="11981" y="197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2"/>
            <p:cNvSpPr/>
            <p:nvPr/>
          </p:nvSpPr>
          <p:spPr>
            <a:xfrm>
              <a:off x="6186130" y="3192109"/>
              <a:ext cx="6645" cy="12100"/>
            </a:xfrm>
            <a:custGeom>
              <a:avLst/>
              <a:gdLst/>
              <a:ahLst/>
              <a:cxnLst/>
              <a:rect l="l" t="t" r="r" b="b"/>
              <a:pathLst>
                <a:path w="6645" h="12100" extrusionOk="0">
                  <a:moveTo>
                    <a:pt x="880" y="164"/>
                  </a:moveTo>
                  <a:cubicBezTo>
                    <a:pt x="-1978" y="3345"/>
                    <a:pt x="-1692" y="8222"/>
                    <a:pt x="1451" y="11060"/>
                  </a:cubicBezTo>
                  <a:cubicBezTo>
                    <a:pt x="1832" y="11365"/>
                    <a:pt x="2212" y="11641"/>
                    <a:pt x="2594" y="11879"/>
                  </a:cubicBezTo>
                  <a:cubicBezTo>
                    <a:pt x="5070" y="8641"/>
                    <a:pt x="8499" y="-2408"/>
                    <a:pt x="880" y="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2"/>
            <p:cNvSpPr/>
            <p:nvPr/>
          </p:nvSpPr>
          <p:spPr>
            <a:xfrm>
              <a:off x="6189725" y="3204209"/>
              <a:ext cx="9525" cy="95"/>
            </a:xfrm>
            <a:custGeom>
              <a:avLst/>
              <a:gdLst/>
              <a:ahLst/>
              <a:cxnLst/>
              <a:rect l="l" t="t" r="r" b="b"/>
              <a:pathLst>
                <a:path w="9525" h="95" extrusionOk="0">
                  <a:moveTo>
                    <a:pt x="0" y="0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2"/>
            <p:cNvSpPr/>
            <p:nvPr/>
          </p:nvSpPr>
          <p:spPr>
            <a:xfrm>
              <a:off x="6481227" y="3394390"/>
              <a:ext cx="12727" cy="10701"/>
            </a:xfrm>
            <a:custGeom>
              <a:avLst/>
              <a:gdLst/>
              <a:ahLst/>
              <a:cxnLst/>
              <a:rect l="l" t="t" r="r" b="b"/>
              <a:pathLst>
                <a:path w="12727" h="10701" extrusionOk="0">
                  <a:moveTo>
                    <a:pt x="9" y="1432"/>
                  </a:moveTo>
                  <a:cubicBezTo>
                    <a:pt x="-3991" y="6195"/>
                    <a:pt x="4010" y="7147"/>
                    <a:pt x="5820" y="10481"/>
                  </a:cubicBezTo>
                  <a:cubicBezTo>
                    <a:pt x="5630" y="7433"/>
                    <a:pt x="8011" y="4832"/>
                    <a:pt x="11058" y="4671"/>
                  </a:cubicBezTo>
                  <a:cubicBezTo>
                    <a:pt x="11249" y="4661"/>
                    <a:pt x="11440" y="4661"/>
                    <a:pt x="11631" y="4671"/>
                  </a:cubicBezTo>
                  <a:cubicBezTo>
                    <a:pt x="7630" y="3051"/>
                    <a:pt x="3439" y="-3140"/>
                    <a:pt x="9" y="14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2"/>
            <p:cNvSpPr/>
            <p:nvPr/>
          </p:nvSpPr>
          <p:spPr>
            <a:xfrm>
              <a:off x="6725427" y="4703064"/>
              <a:ext cx="7261" cy="13144"/>
            </a:xfrm>
            <a:custGeom>
              <a:avLst/>
              <a:gdLst/>
              <a:ahLst/>
              <a:cxnLst/>
              <a:rect l="l" t="t" r="r" b="b"/>
              <a:pathLst>
                <a:path w="7261" h="13144" extrusionOk="0">
                  <a:moveTo>
                    <a:pt x="3270" y="-221"/>
                  </a:moveTo>
                  <a:cubicBezTo>
                    <a:pt x="-4922" y="-221"/>
                    <a:pt x="31" y="9304"/>
                    <a:pt x="4984" y="12924"/>
                  </a:cubicBezTo>
                  <a:cubicBezTo>
                    <a:pt x="6127" y="7113"/>
                    <a:pt x="7556" y="2636"/>
                    <a:pt x="327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2"/>
            <p:cNvSpPr/>
            <p:nvPr/>
          </p:nvSpPr>
          <p:spPr>
            <a:xfrm>
              <a:off x="6309380" y="3240119"/>
              <a:ext cx="15123" cy="25812"/>
            </a:xfrm>
            <a:custGeom>
              <a:avLst/>
              <a:gdLst/>
              <a:ahLst/>
              <a:cxnLst/>
              <a:rect l="l" t="t" r="r" b="b"/>
              <a:pathLst>
                <a:path w="15123" h="25812" extrusionOk="0">
                  <a:moveTo>
                    <a:pt x="2978" y="446"/>
                  </a:moveTo>
                  <a:cubicBezTo>
                    <a:pt x="-260" y="-507"/>
                    <a:pt x="-1975" y="2732"/>
                    <a:pt x="-642" y="4161"/>
                  </a:cubicBezTo>
                  <a:cubicBezTo>
                    <a:pt x="5168" y="10352"/>
                    <a:pt x="1264" y="19401"/>
                    <a:pt x="6407" y="25592"/>
                  </a:cubicBezTo>
                  <a:lnTo>
                    <a:pt x="6407" y="25592"/>
                  </a:lnTo>
                  <a:cubicBezTo>
                    <a:pt x="22600" y="11400"/>
                    <a:pt x="7454" y="16067"/>
                    <a:pt x="10598" y="-221"/>
                  </a:cubicBezTo>
                  <a:cubicBezTo>
                    <a:pt x="8217" y="903"/>
                    <a:pt x="5550" y="1141"/>
                    <a:pt x="2978" y="4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2"/>
            <p:cNvSpPr/>
            <p:nvPr/>
          </p:nvSpPr>
          <p:spPr>
            <a:xfrm>
              <a:off x="6805652" y="4132897"/>
              <a:ext cx="20630" cy="21716"/>
            </a:xfrm>
            <a:custGeom>
              <a:avLst/>
              <a:gdLst/>
              <a:ahLst/>
              <a:cxnLst/>
              <a:rect l="l" t="t" r="r" b="b"/>
              <a:pathLst>
                <a:path w="20630" h="21716" extrusionOk="0">
                  <a:moveTo>
                    <a:pt x="11056" y="21496"/>
                  </a:moveTo>
                  <a:lnTo>
                    <a:pt x="19534" y="21496"/>
                  </a:lnTo>
                  <a:cubicBezTo>
                    <a:pt x="18676" y="14181"/>
                    <a:pt x="17342" y="6923"/>
                    <a:pt x="15533" y="-221"/>
                  </a:cubicBezTo>
                  <a:cubicBezTo>
                    <a:pt x="5436" y="446"/>
                    <a:pt x="15533" y="12447"/>
                    <a:pt x="9437" y="17496"/>
                  </a:cubicBezTo>
                  <a:cubicBezTo>
                    <a:pt x="4008" y="16352"/>
                    <a:pt x="7532" y="7209"/>
                    <a:pt x="2007" y="7971"/>
                  </a:cubicBezTo>
                  <a:cubicBezTo>
                    <a:pt x="-3517" y="8733"/>
                    <a:pt x="198" y="17496"/>
                    <a:pt x="-660" y="21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2"/>
            <p:cNvSpPr/>
            <p:nvPr/>
          </p:nvSpPr>
          <p:spPr>
            <a:xfrm>
              <a:off x="6201672" y="3470909"/>
              <a:ext cx="15728" cy="15946"/>
            </a:xfrm>
            <a:custGeom>
              <a:avLst/>
              <a:gdLst/>
              <a:ahLst/>
              <a:cxnLst/>
              <a:rect l="l" t="t" r="r" b="b"/>
              <a:pathLst>
                <a:path w="15728" h="15946" extrusionOk="0">
                  <a:moveTo>
                    <a:pt x="10960" y="15591"/>
                  </a:moveTo>
                  <a:cubicBezTo>
                    <a:pt x="22104" y="10542"/>
                    <a:pt x="4864" y="2446"/>
                    <a:pt x="-851" y="-221"/>
                  </a:cubicBezTo>
                  <a:cubicBezTo>
                    <a:pt x="-1994" y="6827"/>
                    <a:pt x="673" y="17019"/>
                    <a:pt x="10960" y="15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2"/>
            <p:cNvSpPr/>
            <p:nvPr/>
          </p:nvSpPr>
          <p:spPr>
            <a:xfrm>
              <a:off x="5319296" y="1963578"/>
              <a:ext cx="9301" cy="25717"/>
            </a:xfrm>
            <a:custGeom>
              <a:avLst/>
              <a:gdLst/>
              <a:ahLst/>
              <a:cxnLst/>
              <a:rect l="l" t="t" r="r" b="b"/>
              <a:pathLst>
                <a:path w="9301" h="25717" extrusionOk="0">
                  <a:moveTo>
                    <a:pt x="7511" y="25116"/>
                  </a:moveTo>
                  <a:cubicBezTo>
                    <a:pt x="2082" y="16829"/>
                    <a:pt x="13988" y="4827"/>
                    <a:pt x="4177" y="-221"/>
                  </a:cubicBezTo>
                  <a:cubicBezTo>
                    <a:pt x="4177" y="9304"/>
                    <a:pt x="-8872" y="21115"/>
                    <a:pt x="6082" y="25497"/>
                  </a:cubicBezTo>
                  <a:lnTo>
                    <a:pt x="7511" y="254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983;p2"/>
            <p:cNvSpPr/>
            <p:nvPr/>
          </p:nvSpPr>
          <p:spPr>
            <a:xfrm>
              <a:off x="6484239" y="4331874"/>
              <a:ext cx="10060" cy="23907"/>
            </a:xfrm>
            <a:custGeom>
              <a:avLst/>
              <a:gdLst/>
              <a:ahLst/>
              <a:cxnLst/>
              <a:rect l="l" t="t" r="r" b="b"/>
              <a:pathLst>
                <a:path w="10060" h="23907" extrusionOk="0">
                  <a:moveTo>
                    <a:pt x="6618" y="23687"/>
                  </a:moveTo>
                  <a:lnTo>
                    <a:pt x="6618" y="23687"/>
                  </a:lnTo>
                  <a:cubicBezTo>
                    <a:pt x="7761" y="15019"/>
                    <a:pt x="13666" y="5113"/>
                    <a:pt x="808" y="-221"/>
                  </a:cubicBezTo>
                  <a:cubicBezTo>
                    <a:pt x="2332" y="5970"/>
                    <a:pt x="5284" y="12352"/>
                    <a:pt x="-1097" y="17781"/>
                  </a:cubicBezTo>
                  <a:cubicBezTo>
                    <a:pt x="5095" y="15019"/>
                    <a:pt x="4618" y="21401"/>
                    <a:pt x="6618" y="236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984;p2"/>
            <p:cNvSpPr/>
            <p:nvPr/>
          </p:nvSpPr>
          <p:spPr>
            <a:xfrm>
              <a:off x="6973347" y="4520604"/>
              <a:ext cx="9669" cy="17453"/>
            </a:xfrm>
            <a:custGeom>
              <a:avLst/>
              <a:gdLst/>
              <a:ahLst/>
              <a:cxnLst/>
              <a:rect l="l" t="t" r="r" b="b"/>
              <a:pathLst>
                <a:path w="9669" h="17453" extrusionOk="0">
                  <a:moveTo>
                    <a:pt x="1285" y="17075"/>
                  </a:moveTo>
                  <a:cubicBezTo>
                    <a:pt x="6524" y="14694"/>
                    <a:pt x="13668" y="-1975"/>
                    <a:pt x="3189" y="-70"/>
                  </a:cubicBezTo>
                  <a:lnTo>
                    <a:pt x="-1097" y="13646"/>
                  </a:lnTo>
                  <a:cubicBezTo>
                    <a:pt x="-906" y="15075"/>
                    <a:pt x="-715" y="17933"/>
                    <a:pt x="1285" y="170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85" name="Google Shape;985;p2"/>
          <p:cNvSpPr/>
          <p:nvPr/>
        </p:nvSpPr>
        <p:spPr>
          <a:xfrm>
            <a:off x="8841334" y="109281"/>
            <a:ext cx="1312289" cy="1329112"/>
          </a:xfrm>
          <a:custGeom>
            <a:avLst/>
            <a:gdLst/>
            <a:ahLst/>
            <a:cxnLst/>
            <a:rect l="l" t="t" r="r" b="b"/>
            <a:pathLst>
              <a:path w="1988317" h="2013806" extrusionOk="0">
                <a:moveTo>
                  <a:pt x="1709274" y="284735"/>
                </a:moveTo>
                <a:cubicBezTo>
                  <a:pt x="1695191" y="284050"/>
                  <a:pt x="1681428" y="289084"/>
                  <a:pt x="1671111" y="298693"/>
                </a:cubicBezTo>
                <a:lnTo>
                  <a:pt x="1566124" y="395513"/>
                </a:lnTo>
                <a:lnTo>
                  <a:pt x="1567312" y="355567"/>
                </a:lnTo>
                <a:cubicBezTo>
                  <a:pt x="1567979" y="326348"/>
                  <a:pt x="1544995" y="302039"/>
                  <a:pt x="1515784" y="301069"/>
                </a:cubicBezTo>
                <a:cubicBezTo>
                  <a:pt x="1501585" y="300691"/>
                  <a:pt x="1487830" y="306042"/>
                  <a:pt x="1477621" y="315919"/>
                </a:cubicBezTo>
                <a:cubicBezTo>
                  <a:pt x="1473783" y="319651"/>
                  <a:pt x="1470484" y="323899"/>
                  <a:pt x="1467820" y="328541"/>
                </a:cubicBezTo>
                <a:cubicBezTo>
                  <a:pt x="1463764" y="335990"/>
                  <a:pt x="1461478" y="344271"/>
                  <a:pt x="1461138" y="352746"/>
                </a:cubicBezTo>
                <a:lnTo>
                  <a:pt x="1456980" y="496490"/>
                </a:lnTo>
                <a:lnTo>
                  <a:pt x="1362982" y="582617"/>
                </a:lnTo>
                <a:lnTo>
                  <a:pt x="1366843" y="448971"/>
                </a:lnTo>
                <a:cubicBezTo>
                  <a:pt x="1367429" y="419864"/>
                  <a:pt x="1344556" y="395670"/>
                  <a:pt x="1315463" y="394622"/>
                </a:cubicBezTo>
                <a:cubicBezTo>
                  <a:pt x="1301158" y="394145"/>
                  <a:pt x="1287276" y="399506"/>
                  <a:pt x="1277003" y="409471"/>
                </a:cubicBezTo>
                <a:cubicBezTo>
                  <a:pt x="1273215" y="413154"/>
                  <a:pt x="1269965" y="417353"/>
                  <a:pt x="1267350" y="421945"/>
                </a:cubicBezTo>
                <a:cubicBezTo>
                  <a:pt x="1263246" y="429365"/>
                  <a:pt x="1261005" y="437672"/>
                  <a:pt x="1260817" y="446150"/>
                </a:cubicBezTo>
                <a:lnTo>
                  <a:pt x="1253986" y="683000"/>
                </a:lnTo>
                <a:lnTo>
                  <a:pt x="1167710" y="762297"/>
                </a:lnTo>
                <a:lnTo>
                  <a:pt x="1171422" y="636076"/>
                </a:lnTo>
                <a:lnTo>
                  <a:pt x="1218198" y="572817"/>
                </a:lnTo>
                <a:cubicBezTo>
                  <a:pt x="1226505" y="561555"/>
                  <a:pt x="1229980" y="547445"/>
                  <a:pt x="1227851" y="533614"/>
                </a:cubicBezTo>
                <a:cubicBezTo>
                  <a:pt x="1225718" y="519689"/>
                  <a:pt x="1218130" y="507187"/>
                  <a:pt x="1206764" y="498866"/>
                </a:cubicBezTo>
                <a:cubicBezTo>
                  <a:pt x="1203304" y="496445"/>
                  <a:pt x="1199565" y="494451"/>
                  <a:pt x="1195627" y="492926"/>
                </a:cubicBezTo>
                <a:lnTo>
                  <a:pt x="1194736" y="492926"/>
                </a:lnTo>
                <a:cubicBezTo>
                  <a:pt x="1186927" y="489769"/>
                  <a:pt x="1178470" y="488547"/>
                  <a:pt x="1170086" y="489362"/>
                </a:cubicBezTo>
                <a:cubicBezTo>
                  <a:pt x="1161517" y="471177"/>
                  <a:pt x="1143544" y="459271"/>
                  <a:pt x="1123458" y="458475"/>
                </a:cubicBezTo>
                <a:lnTo>
                  <a:pt x="1120785" y="458475"/>
                </a:lnTo>
                <a:cubicBezTo>
                  <a:pt x="1102011" y="458978"/>
                  <a:pt x="1084852" y="469217"/>
                  <a:pt x="1075494" y="485501"/>
                </a:cubicBezTo>
                <a:cubicBezTo>
                  <a:pt x="1071342" y="492964"/>
                  <a:pt x="1069051" y="501317"/>
                  <a:pt x="1068812" y="509854"/>
                </a:cubicBezTo>
                <a:lnTo>
                  <a:pt x="1066287" y="600140"/>
                </a:lnTo>
                <a:lnTo>
                  <a:pt x="974517" y="724282"/>
                </a:lnTo>
                <a:lnTo>
                  <a:pt x="944817" y="592715"/>
                </a:lnTo>
                <a:lnTo>
                  <a:pt x="1070890" y="396255"/>
                </a:lnTo>
                <a:lnTo>
                  <a:pt x="1071781" y="394919"/>
                </a:lnTo>
                <a:cubicBezTo>
                  <a:pt x="1086520" y="370389"/>
                  <a:pt x="1078930" y="338576"/>
                  <a:pt x="1054704" y="323344"/>
                </a:cubicBezTo>
                <a:cubicBezTo>
                  <a:pt x="1034289" y="309926"/>
                  <a:pt x="1007310" y="312389"/>
                  <a:pt x="989663" y="329283"/>
                </a:cubicBezTo>
                <a:cubicBezTo>
                  <a:pt x="986587" y="332184"/>
                  <a:pt x="983847" y="335422"/>
                  <a:pt x="981496" y="338936"/>
                </a:cubicBezTo>
                <a:lnTo>
                  <a:pt x="911703" y="447932"/>
                </a:lnTo>
                <a:lnTo>
                  <a:pt x="882449" y="323047"/>
                </a:lnTo>
                <a:lnTo>
                  <a:pt x="958182" y="204250"/>
                </a:lnTo>
                <a:lnTo>
                  <a:pt x="959370" y="202616"/>
                </a:lnTo>
                <a:cubicBezTo>
                  <a:pt x="966107" y="191105"/>
                  <a:pt x="968229" y="177467"/>
                  <a:pt x="965310" y="164453"/>
                </a:cubicBezTo>
                <a:cubicBezTo>
                  <a:pt x="962130" y="150769"/>
                  <a:pt x="953774" y="138848"/>
                  <a:pt x="941996" y="131190"/>
                </a:cubicBezTo>
                <a:cubicBezTo>
                  <a:pt x="921539" y="117940"/>
                  <a:pt x="894674" y="120393"/>
                  <a:pt x="876955" y="137130"/>
                </a:cubicBezTo>
                <a:cubicBezTo>
                  <a:pt x="873864" y="140112"/>
                  <a:pt x="871078" y="143395"/>
                  <a:pt x="868639" y="146931"/>
                </a:cubicBezTo>
                <a:lnTo>
                  <a:pt x="849186" y="178263"/>
                </a:lnTo>
                <a:lnTo>
                  <a:pt x="817705" y="41350"/>
                </a:lnTo>
                <a:cubicBezTo>
                  <a:pt x="811216" y="12817"/>
                  <a:pt x="782835" y="-5062"/>
                  <a:pt x="754297" y="1405"/>
                </a:cubicBezTo>
                <a:cubicBezTo>
                  <a:pt x="745061" y="3481"/>
                  <a:pt x="736550" y="7993"/>
                  <a:pt x="729647" y="14472"/>
                </a:cubicBezTo>
                <a:cubicBezTo>
                  <a:pt x="716149" y="27268"/>
                  <a:pt x="710344" y="46204"/>
                  <a:pt x="714352" y="64367"/>
                </a:cubicBezTo>
                <a:lnTo>
                  <a:pt x="746279" y="203656"/>
                </a:lnTo>
                <a:lnTo>
                  <a:pt x="712570" y="183164"/>
                </a:lnTo>
                <a:cubicBezTo>
                  <a:pt x="692076" y="170543"/>
                  <a:pt x="665668" y="173220"/>
                  <a:pt x="648123" y="189697"/>
                </a:cubicBezTo>
                <a:cubicBezTo>
                  <a:pt x="644860" y="192834"/>
                  <a:pt x="642015" y="196377"/>
                  <a:pt x="639659" y="200241"/>
                </a:cubicBezTo>
                <a:cubicBezTo>
                  <a:pt x="629249" y="217022"/>
                  <a:pt x="629249" y="238254"/>
                  <a:pt x="639659" y="255035"/>
                </a:cubicBezTo>
                <a:cubicBezTo>
                  <a:pt x="643891" y="262061"/>
                  <a:pt x="649746" y="267970"/>
                  <a:pt x="656736" y="272261"/>
                </a:cubicBezTo>
                <a:lnTo>
                  <a:pt x="779542" y="348588"/>
                </a:lnTo>
                <a:lnTo>
                  <a:pt x="808350" y="473324"/>
                </a:lnTo>
                <a:lnTo>
                  <a:pt x="694751" y="402937"/>
                </a:lnTo>
                <a:cubicBezTo>
                  <a:pt x="674361" y="390312"/>
                  <a:pt x="648026" y="392994"/>
                  <a:pt x="630600" y="409471"/>
                </a:cubicBezTo>
                <a:cubicBezTo>
                  <a:pt x="627290" y="412805"/>
                  <a:pt x="624488" y="416608"/>
                  <a:pt x="622285" y="420757"/>
                </a:cubicBezTo>
                <a:cubicBezTo>
                  <a:pt x="611732" y="437498"/>
                  <a:pt x="611732" y="458810"/>
                  <a:pt x="622285" y="475552"/>
                </a:cubicBezTo>
                <a:cubicBezTo>
                  <a:pt x="626542" y="482993"/>
                  <a:pt x="632623" y="489228"/>
                  <a:pt x="639956" y="493668"/>
                </a:cubicBezTo>
                <a:lnTo>
                  <a:pt x="842504" y="619147"/>
                </a:lnTo>
                <a:lnTo>
                  <a:pt x="867748" y="733489"/>
                </a:lnTo>
                <a:lnTo>
                  <a:pt x="760386" y="666666"/>
                </a:lnTo>
                <a:lnTo>
                  <a:pt x="728311" y="594348"/>
                </a:lnTo>
                <a:cubicBezTo>
                  <a:pt x="716392" y="567561"/>
                  <a:pt x="685124" y="555373"/>
                  <a:pt x="658221" y="567025"/>
                </a:cubicBezTo>
                <a:cubicBezTo>
                  <a:pt x="654443" y="568724"/>
                  <a:pt x="650940" y="570977"/>
                  <a:pt x="647826" y="573708"/>
                </a:cubicBezTo>
                <a:lnTo>
                  <a:pt x="647083" y="573708"/>
                </a:lnTo>
                <a:cubicBezTo>
                  <a:pt x="640674" y="578996"/>
                  <a:pt x="635588" y="585708"/>
                  <a:pt x="632234" y="593309"/>
                </a:cubicBezTo>
                <a:cubicBezTo>
                  <a:pt x="612228" y="591356"/>
                  <a:pt x="592862" y="600982"/>
                  <a:pt x="582339" y="618108"/>
                </a:cubicBezTo>
                <a:cubicBezTo>
                  <a:pt x="582005" y="618631"/>
                  <a:pt x="581707" y="619177"/>
                  <a:pt x="581448" y="619741"/>
                </a:cubicBezTo>
                <a:cubicBezTo>
                  <a:pt x="571956" y="636244"/>
                  <a:pt x="571956" y="656549"/>
                  <a:pt x="581448" y="673051"/>
                </a:cubicBezTo>
                <a:cubicBezTo>
                  <a:pt x="585897" y="680276"/>
                  <a:pt x="592006" y="686334"/>
                  <a:pt x="599268" y="690722"/>
                </a:cubicBezTo>
                <a:lnTo>
                  <a:pt x="676337" y="738686"/>
                </a:lnTo>
                <a:lnTo>
                  <a:pt x="739002" y="881094"/>
                </a:lnTo>
                <a:lnTo>
                  <a:pt x="610108" y="840852"/>
                </a:lnTo>
                <a:lnTo>
                  <a:pt x="502003" y="632957"/>
                </a:lnTo>
                <a:cubicBezTo>
                  <a:pt x="501534" y="632362"/>
                  <a:pt x="501134" y="631714"/>
                  <a:pt x="500815" y="631027"/>
                </a:cubicBezTo>
                <a:cubicBezTo>
                  <a:pt x="494336" y="619490"/>
                  <a:pt x="483722" y="610840"/>
                  <a:pt x="471116" y="606822"/>
                </a:cubicBezTo>
                <a:cubicBezTo>
                  <a:pt x="457809" y="602443"/>
                  <a:pt x="443300" y="603622"/>
                  <a:pt x="430873" y="610089"/>
                </a:cubicBezTo>
                <a:cubicBezTo>
                  <a:pt x="426417" y="612426"/>
                  <a:pt x="422276" y="615321"/>
                  <a:pt x="418548" y="618702"/>
                </a:cubicBezTo>
                <a:cubicBezTo>
                  <a:pt x="401633" y="634935"/>
                  <a:pt x="397349" y="660334"/>
                  <a:pt x="408005" y="681219"/>
                </a:cubicBezTo>
                <a:lnTo>
                  <a:pt x="467403" y="796600"/>
                </a:lnTo>
                <a:lnTo>
                  <a:pt x="345191" y="758436"/>
                </a:lnTo>
                <a:lnTo>
                  <a:pt x="280744" y="633106"/>
                </a:lnTo>
                <a:cubicBezTo>
                  <a:pt x="280397" y="632262"/>
                  <a:pt x="279948" y="631465"/>
                  <a:pt x="279408" y="630730"/>
                </a:cubicBezTo>
                <a:cubicBezTo>
                  <a:pt x="265069" y="606438"/>
                  <a:pt x="234321" y="597467"/>
                  <a:pt x="209169" y="610238"/>
                </a:cubicBezTo>
                <a:cubicBezTo>
                  <a:pt x="204750" y="612489"/>
                  <a:pt x="200696" y="615392"/>
                  <a:pt x="197141" y="618850"/>
                </a:cubicBezTo>
                <a:cubicBezTo>
                  <a:pt x="179994" y="634962"/>
                  <a:pt x="175683" y="660524"/>
                  <a:pt x="186598" y="681367"/>
                </a:cubicBezTo>
                <a:lnTo>
                  <a:pt x="203378" y="713591"/>
                </a:lnTo>
                <a:lnTo>
                  <a:pt x="69732" y="671715"/>
                </a:lnTo>
                <a:cubicBezTo>
                  <a:pt x="51415" y="665996"/>
                  <a:pt x="31437" y="670594"/>
                  <a:pt x="17461" y="683743"/>
                </a:cubicBezTo>
                <a:cubicBezTo>
                  <a:pt x="10541" y="689828"/>
                  <a:pt x="5409" y="697682"/>
                  <a:pt x="2611" y="706463"/>
                </a:cubicBezTo>
                <a:cubicBezTo>
                  <a:pt x="-5989" y="734465"/>
                  <a:pt x="9681" y="764149"/>
                  <a:pt x="37657" y="772840"/>
                </a:cubicBezTo>
                <a:lnTo>
                  <a:pt x="174718" y="815607"/>
                </a:lnTo>
                <a:lnTo>
                  <a:pt x="139673" y="834318"/>
                </a:lnTo>
                <a:cubicBezTo>
                  <a:pt x="135546" y="836496"/>
                  <a:pt x="131746" y="839245"/>
                  <a:pt x="128387" y="842485"/>
                </a:cubicBezTo>
                <a:cubicBezTo>
                  <a:pt x="111079" y="858848"/>
                  <a:pt x="106934" y="884805"/>
                  <a:pt x="118290" y="905744"/>
                </a:cubicBezTo>
                <a:cubicBezTo>
                  <a:pt x="127551" y="923258"/>
                  <a:pt x="145851" y="934099"/>
                  <a:pt x="165660" y="933810"/>
                </a:cubicBezTo>
                <a:cubicBezTo>
                  <a:pt x="174158" y="933697"/>
                  <a:pt x="182507" y="931559"/>
                  <a:pt x="190013" y="927573"/>
                </a:cubicBezTo>
                <a:lnTo>
                  <a:pt x="316829" y="860008"/>
                </a:lnTo>
                <a:lnTo>
                  <a:pt x="439783" y="898319"/>
                </a:lnTo>
                <a:lnTo>
                  <a:pt x="322472" y="960985"/>
                </a:lnTo>
                <a:cubicBezTo>
                  <a:pt x="318334" y="963087"/>
                  <a:pt x="314531" y="965789"/>
                  <a:pt x="311186" y="969003"/>
                </a:cubicBezTo>
                <a:cubicBezTo>
                  <a:pt x="293729" y="985279"/>
                  <a:pt x="289513" y="1011310"/>
                  <a:pt x="300940" y="1032263"/>
                </a:cubicBezTo>
                <a:cubicBezTo>
                  <a:pt x="310197" y="1049891"/>
                  <a:pt x="328549" y="1060845"/>
                  <a:pt x="348458" y="1060625"/>
                </a:cubicBezTo>
                <a:cubicBezTo>
                  <a:pt x="356952" y="1060354"/>
                  <a:pt x="365277" y="1058171"/>
                  <a:pt x="372812" y="1054240"/>
                </a:cubicBezTo>
                <a:lnTo>
                  <a:pt x="581894" y="942720"/>
                </a:lnTo>
                <a:lnTo>
                  <a:pt x="694454" y="978062"/>
                </a:lnTo>
                <a:lnTo>
                  <a:pt x="583379" y="1037460"/>
                </a:lnTo>
                <a:lnTo>
                  <a:pt x="504676" y="1028550"/>
                </a:lnTo>
                <a:cubicBezTo>
                  <a:pt x="489171" y="1026716"/>
                  <a:pt x="473657" y="1031887"/>
                  <a:pt x="462355" y="1042657"/>
                </a:cubicBezTo>
                <a:cubicBezTo>
                  <a:pt x="453457" y="1050964"/>
                  <a:pt x="447689" y="1062081"/>
                  <a:pt x="446020" y="1074139"/>
                </a:cubicBezTo>
                <a:cubicBezTo>
                  <a:pt x="445240" y="1078460"/>
                  <a:pt x="445240" y="1082885"/>
                  <a:pt x="446020" y="1087206"/>
                </a:cubicBezTo>
                <a:lnTo>
                  <a:pt x="446020" y="1087206"/>
                </a:lnTo>
                <a:cubicBezTo>
                  <a:pt x="447183" y="1095955"/>
                  <a:pt x="450613" y="1104248"/>
                  <a:pt x="455969" y="1111262"/>
                </a:cubicBezTo>
                <a:cubicBezTo>
                  <a:pt x="444522" y="1127699"/>
                  <a:pt x="443314" y="1149185"/>
                  <a:pt x="452851" y="1166800"/>
                </a:cubicBezTo>
                <a:cubicBezTo>
                  <a:pt x="452851" y="1166800"/>
                  <a:pt x="453742" y="1168285"/>
                  <a:pt x="453890" y="1168730"/>
                </a:cubicBezTo>
                <a:cubicBezTo>
                  <a:pt x="463746" y="1184953"/>
                  <a:pt x="481389" y="1194817"/>
                  <a:pt x="500369" y="1194717"/>
                </a:cubicBezTo>
                <a:cubicBezTo>
                  <a:pt x="508863" y="1194570"/>
                  <a:pt x="517204" y="1192434"/>
                  <a:pt x="524723" y="1188480"/>
                </a:cubicBezTo>
                <a:lnTo>
                  <a:pt x="604317" y="1146010"/>
                </a:lnTo>
                <a:lnTo>
                  <a:pt x="758901" y="1163236"/>
                </a:lnTo>
                <a:lnTo>
                  <a:pt x="660003" y="1254264"/>
                </a:lnTo>
                <a:lnTo>
                  <a:pt x="425825" y="1242681"/>
                </a:lnTo>
                <a:lnTo>
                  <a:pt x="423746" y="1242681"/>
                </a:lnTo>
                <a:cubicBezTo>
                  <a:pt x="409976" y="1242727"/>
                  <a:pt x="396746" y="1248040"/>
                  <a:pt x="386770" y="1257531"/>
                </a:cubicBezTo>
                <a:cubicBezTo>
                  <a:pt x="376626" y="1266760"/>
                  <a:pt x="370543" y="1279623"/>
                  <a:pt x="369842" y="1293318"/>
                </a:cubicBezTo>
                <a:cubicBezTo>
                  <a:pt x="368584" y="1322715"/>
                  <a:pt x="391381" y="1347571"/>
                  <a:pt x="420776" y="1348856"/>
                </a:cubicBezTo>
                <a:lnTo>
                  <a:pt x="551007" y="1355241"/>
                </a:lnTo>
                <a:lnTo>
                  <a:pt x="457009" y="1441814"/>
                </a:lnTo>
                <a:lnTo>
                  <a:pt x="316383" y="1434686"/>
                </a:lnTo>
                <a:lnTo>
                  <a:pt x="313710" y="1434686"/>
                </a:lnTo>
                <a:cubicBezTo>
                  <a:pt x="300193" y="1434890"/>
                  <a:pt x="287250" y="1440194"/>
                  <a:pt x="277477" y="1449536"/>
                </a:cubicBezTo>
                <a:cubicBezTo>
                  <a:pt x="267396" y="1458841"/>
                  <a:pt x="261414" y="1471764"/>
                  <a:pt x="260846" y="1485472"/>
                </a:cubicBezTo>
                <a:cubicBezTo>
                  <a:pt x="259832" y="1514641"/>
                  <a:pt x="282340" y="1539262"/>
                  <a:pt x="311483" y="1540861"/>
                </a:cubicBezTo>
                <a:lnTo>
                  <a:pt x="348013" y="1542643"/>
                </a:lnTo>
                <a:lnTo>
                  <a:pt x="244066" y="1637829"/>
                </a:lnTo>
                <a:cubicBezTo>
                  <a:pt x="222886" y="1657644"/>
                  <a:pt x="221756" y="1690868"/>
                  <a:pt x="241541" y="1712076"/>
                </a:cubicBezTo>
                <a:cubicBezTo>
                  <a:pt x="251030" y="1722562"/>
                  <a:pt x="264381" y="1728729"/>
                  <a:pt x="278517" y="1729154"/>
                </a:cubicBezTo>
                <a:cubicBezTo>
                  <a:pt x="292536" y="1729889"/>
                  <a:pt x="306253" y="1724905"/>
                  <a:pt x="316532" y="1715343"/>
                </a:cubicBezTo>
                <a:lnTo>
                  <a:pt x="421667" y="1618673"/>
                </a:lnTo>
                <a:lnTo>
                  <a:pt x="420479" y="1658321"/>
                </a:lnTo>
                <a:cubicBezTo>
                  <a:pt x="419980" y="1687677"/>
                  <a:pt x="443251" y="1711941"/>
                  <a:pt x="472601" y="1712670"/>
                </a:cubicBezTo>
                <a:cubicBezTo>
                  <a:pt x="486794" y="1713015"/>
                  <a:pt x="500536" y="1707668"/>
                  <a:pt x="510764" y="1697821"/>
                </a:cubicBezTo>
                <a:cubicBezTo>
                  <a:pt x="514722" y="1694199"/>
                  <a:pt x="518036" y="1689931"/>
                  <a:pt x="520565" y="1685199"/>
                </a:cubicBezTo>
                <a:cubicBezTo>
                  <a:pt x="524744" y="1677801"/>
                  <a:pt x="527038" y="1669488"/>
                  <a:pt x="527247" y="1660994"/>
                </a:cubicBezTo>
                <a:lnTo>
                  <a:pt x="531405" y="1517399"/>
                </a:lnTo>
                <a:lnTo>
                  <a:pt x="625403" y="1430528"/>
                </a:lnTo>
                <a:lnTo>
                  <a:pt x="622285" y="1564175"/>
                </a:lnTo>
                <a:cubicBezTo>
                  <a:pt x="621618" y="1593313"/>
                  <a:pt x="644535" y="1617554"/>
                  <a:pt x="673664" y="1618524"/>
                </a:cubicBezTo>
                <a:cubicBezTo>
                  <a:pt x="687932" y="1619047"/>
                  <a:pt x="701788" y="1613677"/>
                  <a:pt x="711976" y="1603675"/>
                </a:cubicBezTo>
                <a:cubicBezTo>
                  <a:pt x="715890" y="1600048"/>
                  <a:pt x="719154" y="1595779"/>
                  <a:pt x="721628" y="1591052"/>
                </a:cubicBezTo>
                <a:cubicBezTo>
                  <a:pt x="725920" y="1583702"/>
                  <a:pt x="728223" y="1575359"/>
                  <a:pt x="728311" y="1566848"/>
                </a:cubicBezTo>
                <a:lnTo>
                  <a:pt x="735141" y="1329997"/>
                </a:lnTo>
                <a:lnTo>
                  <a:pt x="821269" y="1250552"/>
                </a:lnTo>
                <a:lnTo>
                  <a:pt x="817705" y="1376624"/>
                </a:lnTo>
                <a:lnTo>
                  <a:pt x="770780" y="1440478"/>
                </a:lnTo>
                <a:cubicBezTo>
                  <a:pt x="753383" y="1464026"/>
                  <a:pt x="758370" y="1497219"/>
                  <a:pt x="781919" y="1514617"/>
                </a:cubicBezTo>
                <a:cubicBezTo>
                  <a:pt x="781968" y="1514653"/>
                  <a:pt x="782017" y="1514690"/>
                  <a:pt x="782066" y="1514726"/>
                </a:cubicBezTo>
                <a:cubicBezTo>
                  <a:pt x="785745" y="1517474"/>
                  <a:pt x="789862" y="1519583"/>
                  <a:pt x="794243" y="1520962"/>
                </a:cubicBezTo>
                <a:cubicBezTo>
                  <a:pt x="802038" y="1524176"/>
                  <a:pt x="810497" y="1525450"/>
                  <a:pt x="818893" y="1524675"/>
                </a:cubicBezTo>
                <a:cubicBezTo>
                  <a:pt x="827435" y="1542548"/>
                  <a:pt x="845136" y="1554254"/>
                  <a:pt x="864927" y="1555116"/>
                </a:cubicBezTo>
                <a:lnTo>
                  <a:pt x="867303" y="1555116"/>
                </a:lnTo>
                <a:cubicBezTo>
                  <a:pt x="886359" y="1554919"/>
                  <a:pt x="903833" y="1544480"/>
                  <a:pt x="913039" y="1527793"/>
                </a:cubicBezTo>
                <a:cubicBezTo>
                  <a:pt x="916874" y="1520708"/>
                  <a:pt x="919009" y="1512828"/>
                  <a:pt x="919276" y="1504776"/>
                </a:cubicBezTo>
                <a:lnTo>
                  <a:pt x="921801" y="1414342"/>
                </a:lnTo>
                <a:lnTo>
                  <a:pt x="1013571" y="1290051"/>
                </a:lnTo>
                <a:lnTo>
                  <a:pt x="1043270" y="1421619"/>
                </a:lnTo>
                <a:lnTo>
                  <a:pt x="917940" y="1617336"/>
                </a:lnTo>
                <a:cubicBezTo>
                  <a:pt x="917940" y="1617336"/>
                  <a:pt x="917940" y="1618524"/>
                  <a:pt x="916900" y="1618970"/>
                </a:cubicBezTo>
                <a:cubicBezTo>
                  <a:pt x="910086" y="1630399"/>
                  <a:pt x="907958" y="1644021"/>
                  <a:pt x="910960" y="1656985"/>
                </a:cubicBezTo>
                <a:cubicBezTo>
                  <a:pt x="916764" y="1685681"/>
                  <a:pt x="944733" y="1704240"/>
                  <a:pt x="973430" y="1698437"/>
                </a:cubicBezTo>
                <a:cubicBezTo>
                  <a:pt x="983486" y="1696403"/>
                  <a:pt x="992736" y="1691495"/>
                  <a:pt x="1000058" y="1684308"/>
                </a:cubicBezTo>
                <a:cubicBezTo>
                  <a:pt x="1003206" y="1681421"/>
                  <a:pt x="1005953" y="1678124"/>
                  <a:pt x="1008225" y="1674507"/>
                </a:cubicBezTo>
                <a:lnTo>
                  <a:pt x="1078167" y="1565511"/>
                </a:lnTo>
                <a:lnTo>
                  <a:pt x="1106826" y="1690396"/>
                </a:lnTo>
                <a:lnTo>
                  <a:pt x="1031094" y="1809193"/>
                </a:lnTo>
                <a:cubicBezTo>
                  <a:pt x="1030609" y="1809861"/>
                  <a:pt x="1030164" y="1810554"/>
                  <a:pt x="1029757" y="1811272"/>
                </a:cubicBezTo>
                <a:cubicBezTo>
                  <a:pt x="1015617" y="1837003"/>
                  <a:pt x="1025014" y="1869325"/>
                  <a:pt x="1050744" y="1883464"/>
                </a:cubicBezTo>
                <a:cubicBezTo>
                  <a:pt x="1070742" y="1894453"/>
                  <a:pt x="1095521" y="1891456"/>
                  <a:pt x="1112321" y="1876016"/>
                </a:cubicBezTo>
                <a:cubicBezTo>
                  <a:pt x="1115435" y="1873095"/>
                  <a:pt x="1118177" y="1869804"/>
                  <a:pt x="1120488" y="1866215"/>
                </a:cubicBezTo>
                <a:lnTo>
                  <a:pt x="1140090" y="1835625"/>
                </a:lnTo>
                <a:lnTo>
                  <a:pt x="1171422" y="1972538"/>
                </a:lnTo>
                <a:cubicBezTo>
                  <a:pt x="1177987" y="2001030"/>
                  <a:pt x="1206276" y="2018916"/>
                  <a:pt x="1234830" y="2012632"/>
                </a:cubicBezTo>
                <a:cubicBezTo>
                  <a:pt x="1244155" y="2010595"/>
                  <a:pt x="1252737" y="2006021"/>
                  <a:pt x="1259629" y="1999416"/>
                </a:cubicBezTo>
                <a:cubicBezTo>
                  <a:pt x="1273044" y="1986512"/>
                  <a:pt x="1278684" y="1967504"/>
                  <a:pt x="1274478" y="1949373"/>
                </a:cubicBezTo>
                <a:lnTo>
                  <a:pt x="1242403" y="1809935"/>
                </a:lnTo>
                <a:lnTo>
                  <a:pt x="1275666" y="1830428"/>
                </a:lnTo>
                <a:cubicBezTo>
                  <a:pt x="1296123" y="1843207"/>
                  <a:pt x="1322637" y="1840519"/>
                  <a:pt x="1340113" y="1823894"/>
                </a:cubicBezTo>
                <a:cubicBezTo>
                  <a:pt x="1343453" y="1820845"/>
                  <a:pt x="1346352" y="1817347"/>
                  <a:pt x="1348726" y="1813499"/>
                </a:cubicBezTo>
                <a:cubicBezTo>
                  <a:pt x="1359136" y="1796718"/>
                  <a:pt x="1359136" y="1775486"/>
                  <a:pt x="1348726" y="1758704"/>
                </a:cubicBezTo>
                <a:cubicBezTo>
                  <a:pt x="1344403" y="1751363"/>
                  <a:pt x="1338398" y="1745152"/>
                  <a:pt x="1331204" y="1740588"/>
                </a:cubicBezTo>
                <a:lnTo>
                  <a:pt x="1208843" y="1664409"/>
                </a:lnTo>
                <a:lnTo>
                  <a:pt x="1180183" y="1539524"/>
                </a:lnTo>
                <a:lnTo>
                  <a:pt x="1293783" y="1609911"/>
                </a:lnTo>
                <a:cubicBezTo>
                  <a:pt x="1314144" y="1622458"/>
                  <a:pt x="1340369" y="1619908"/>
                  <a:pt x="1357933" y="1603675"/>
                </a:cubicBezTo>
                <a:cubicBezTo>
                  <a:pt x="1361176" y="1600442"/>
                  <a:pt x="1364109" y="1596912"/>
                  <a:pt x="1366694" y="1593131"/>
                </a:cubicBezTo>
                <a:cubicBezTo>
                  <a:pt x="1376952" y="1576200"/>
                  <a:pt x="1376952" y="1554971"/>
                  <a:pt x="1366694" y="1538039"/>
                </a:cubicBezTo>
                <a:cubicBezTo>
                  <a:pt x="1362691" y="1530622"/>
                  <a:pt x="1356929" y="1524299"/>
                  <a:pt x="1349914" y="1519626"/>
                </a:cubicBezTo>
                <a:lnTo>
                  <a:pt x="1146772" y="1394592"/>
                </a:lnTo>
                <a:lnTo>
                  <a:pt x="1120637" y="1280102"/>
                </a:lnTo>
                <a:lnTo>
                  <a:pt x="1228148" y="1346777"/>
                </a:lnTo>
                <a:lnTo>
                  <a:pt x="1260817" y="1419243"/>
                </a:lnTo>
                <a:cubicBezTo>
                  <a:pt x="1272493" y="1445947"/>
                  <a:pt x="1303534" y="1458217"/>
                  <a:pt x="1330313" y="1446714"/>
                </a:cubicBezTo>
                <a:cubicBezTo>
                  <a:pt x="1334629" y="1444863"/>
                  <a:pt x="1338636" y="1442358"/>
                  <a:pt x="1342192" y="1439290"/>
                </a:cubicBezTo>
                <a:cubicBezTo>
                  <a:pt x="1348557" y="1434018"/>
                  <a:pt x="1353635" y="1427365"/>
                  <a:pt x="1357042" y="1419837"/>
                </a:cubicBezTo>
                <a:cubicBezTo>
                  <a:pt x="1376926" y="1421549"/>
                  <a:pt x="1396107" y="1412045"/>
                  <a:pt x="1406788" y="1395186"/>
                </a:cubicBezTo>
                <a:lnTo>
                  <a:pt x="1408124" y="1392811"/>
                </a:lnTo>
                <a:cubicBezTo>
                  <a:pt x="1421745" y="1368112"/>
                  <a:pt x="1413576" y="1337070"/>
                  <a:pt x="1389562" y="1322275"/>
                </a:cubicBezTo>
                <a:lnTo>
                  <a:pt x="1311899" y="1274459"/>
                </a:lnTo>
                <a:lnTo>
                  <a:pt x="1249382" y="1132497"/>
                </a:lnTo>
                <a:lnTo>
                  <a:pt x="1378277" y="1172740"/>
                </a:lnTo>
                <a:lnTo>
                  <a:pt x="1486530" y="1380634"/>
                </a:lnTo>
                <a:cubicBezTo>
                  <a:pt x="1486857" y="1381213"/>
                  <a:pt x="1487154" y="1381807"/>
                  <a:pt x="1487421" y="1382416"/>
                </a:cubicBezTo>
                <a:cubicBezTo>
                  <a:pt x="1501368" y="1407247"/>
                  <a:pt x="1532407" y="1416675"/>
                  <a:pt x="1557808" y="1403799"/>
                </a:cubicBezTo>
                <a:cubicBezTo>
                  <a:pt x="1562181" y="1401475"/>
                  <a:pt x="1566226" y="1398578"/>
                  <a:pt x="1569836" y="1395186"/>
                </a:cubicBezTo>
                <a:cubicBezTo>
                  <a:pt x="1586873" y="1378965"/>
                  <a:pt x="1591221" y="1353474"/>
                  <a:pt x="1580528" y="1332521"/>
                </a:cubicBezTo>
                <a:lnTo>
                  <a:pt x="1521130" y="1217288"/>
                </a:lnTo>
                <a:lnTo>
                  <a:pt x="1643342" y="1255452"/>
                </a:lnTo>
                <a:lnTo>
                  <a:pt x="1708383" y="1380485"/>
                </a:lnTo>
                <a:cubicBezTo>
                  <a:pt x="1708873" y="1381201"/>
                  <a:pt x="1709319" y="1381945"/>
                  <a:pt x="1709719" y="1382713"/>
                </a:cubicBezTo>
                <a:cubicBezTo>
                  <a:pt x="1723987" y="1407469"/>
                  <a:pt x="1755271" y="1416519"/>
                  <a:pt x="1780552" y="1403205"/>
                </a:cubicBezTo>
                <a:cubicBezTo>
                  <a:pt x="1806171" y="1390441"/>
                  <a:pt x="1816589" y="1359324"/>
                  <a:pt x="1803824" y="1333706"/>
                </a:cubicBezTo>
                <a:cubicBezTo>
                  <a:pt x="1803551" y="1333158"/>
                  <a:pt x="1803267" y="1332614"/>
                  <a:pt x="1802975" y="1332076"/>
                </a:cubicBezTo>
                <a:lnTo>
                  <a:pt x="1785601" y="1299852"/>
                </a:lnTo>
                <a:lnTo>
                  <a:pt x="1919247" y="1341728"/>
                </a:lnTo>
                <a:cubicBezTo>
                  <a:pt x="1937515" y="1347519"/>
                  <a:pt x="1957486" y="1342910"/>
                  <a:pt x="1971369" y="1329700"/>
                </a:cubicBezTo>
                <a:cubicBezTo>
                  <a:pt x="1978216" y="1323612"/>
                  <a:pt x="1983339" y="1315827"/>
                  <a:pt x="1986219" y="1307128"/>
                </a:cubicBezTo>
                <a:cubicBezTo>
                  <a:pt x="1994812" y="1279164"/>
                  <a:pt x="1979128" y="1249524"/>
                  <a:pt x="1951174" y="1240899"/>
                </a:cubicBezTo>
                <a:lnTo>
                  <a:pt x="1813815" y="1197984"/>
                </a:lnTo>
                <a:lnTo>
                  <a:pt x="1848860" y="1179422"/>
                </a:lnTo>
                <a:cubicBezTo>
                  <a:pt x="1853006" y="1177214"/>
                  <a:pt x="1856809" y="1174413"/>
                  <a:pt x="1860146" y="1171106"/>
                </a:cubicBezTo>
                <a:cubicBezTo>
                  <a:pt x="1877579" y="1154768"/>
                  <a:pt x="1881845" y="1128748"/>
                  <a:pt x="1870540" y="1107699"/>
                </a:cubicBezTo>
                <a:cubicBezTo>
                  <a:pt x="1861038" y="1090292"/>
                  <a:pt x="1842703" y="1079554"/>
                  <a:pt x="1822873" y="1079781"/>
                </a:cubicBezTo>
                <a:cubicBezTo>
                  <a:pt x="1814403" y="1079967"/>
                  <a:pt x="1806081" y="1082047"/>
                  <a:pt x="1798520" y="1085870"/>
                </a:cubicBezTo>
                <a:lnTo>
                  <a:pt x="1671705" y="1153584"/>
                </a:lnTo>
                <a:lnTo>
                  <a:pt x="1548750" y="1115272"/>
                </a:lnTo>
                <a:lnTo>
                  <a:pt x="1666359" y="1052458"/>
                </a:lnTo>
                <a:cubicBezTo>
                  <a:pt x="1670426" y="1050315"/>
                  <a:pt x="1674174" y="1047617"/>
                  <a:pt x="1677496" y="1044439"/>
                </a:cubicBezTo>
                <a:cubicBezTo>
                  <a:pt x="1694808" y="1028087"/>
                  <a:pt x="1699007" y="1002161"/>
                  <a:pt x="1687742" y="981180"/>
                </a:cubicBezTo>
                <a:cubicBezTo>
                  <a:pt x="1678405" y="963668"/>
                  <a:pt x="1660068" y="952838"/>
                  <a:pt x="1640223" y="953114"/>
                </a:cubicBezTo>
                <a:cubicBezTo>
                  <a:pt x="1631688" y="953159"/>
                  <a:pt x="1623286" y="955247"/>
                  <a:pt x="1615722" y="959203"/>
                </a:cubicBezTo>
                <a:lnTo>
                  <a:pt x="1406640" y="1070872"/>
                </a:lnTo>
                <a:lnTo>
                  <a:pt x="1294080" y="1035678"/>
                </a:lnTo>
                <a:lnTo>
                  <a:pt x="1405303" y="976280"/>
                </a:lnTo>
                <a:lnTo>
                  <a:pt x="1483560" y="985041"/>
                </a:lnTo>
                <a:cubicBezTo>
                  <a:pt x="1499035" y="986853"/>
                  <a:pt x="1514520" y="981744"/>
                  <a:pt x="1525882" y="971082"/>
                </a:cubicBezTo>
                <a:cubicBezTo>
                  <a:pt x="1535197" y="962877"/>
                  <a:pt x="1541255" y="951600"/>
                  <a:pt x="1542959" y="939304"/>
                </a:cubicBezTo>
                <a:cubicBezTo>
                  <a:pt x="1543789" y="934389"/>
                  <a:pt x="1543789" y="929370"/>
                  <a:pt x="1542959" y="924455"/>
                </a:cubicBezTo>
                <a:cubicBezTo>
                  <a:pt x="1541643" y="916167"/>
                  <a:pt x="1538443" y="908292"/>
                  <a:pt x="1533603" y="901438"/>
                </a:cubicBezTo>
                <a:cubicBezTo>
                  <a:pt x="1545005" y="885053"/>
                  <a:pt x="1546267" y="863661"/>
                  <a:pt x="1536870" y="846049"/>
                </a:cubicBezTo>
                <a:lnTo>
                  <a:pt x="1535682" y="844118"/>
                </a:lnTo>
                <a:cubicBezTo>
                  <a:pt x="1526003" y="827842"/>
                  <a:pt x="1508436" y="817900"/>
                  <a:pt x="1489500" y="817983"/>
                </a:cubicBezTo>
                <a:cubicBezTo>
                  <a:pt x="1480919" y="818304"/>
                  <a:pt x="1472508" y="820484"/>
                  <a:pt x="1464850" y="824369"/>
                </a:cubicBezTo>
                <a:lnTo>
                  <a:pt x="1384068" y="867581"/>
                </a:lnTo>
                <a:lnTo>
                  <a:pt x="1229484" y="849761"/>
                </a:lnTo>
                <a:lnTo>
                  <a:pt x="1328531" y="758733"/>
                </a:lnTo>
                <a:lnTo>
                  <a:pt x="1562709" y="770465"/>
                </a:lnTo>
                <a:lnTo>
                  <a:pt x="1565233" y="770465"/>
                </a:lnTo>
                <a:cubicBezTo>
                  <a:pt x="1578875" y="770442"/>
                  <a:pt x="1591974" y="765117"/>
                  <a:pt x="1601763" y="755615"/>
                </a:cubicBezTo>
                <a:cubicBezTo>
                  <a:pt x="1611702" y="746283"/>
                  <a:pt x="1617615" y="733446"/>
                  <a:pt x="1618246" y="719827"/>
                </a:cubicBezTo>
                <a:cubicBezTo>
                  <a:pt x="1619427" y="690544"/>
                  <a:pt x="1596872" y="665741"/>
                  <a:pt x="1567609" y="664142"/>
                </a:cubicBezTo>
                <a:lnTo>
                  <a:pt x="1437527" y="658350"/>
                </a:lnTo>
                <a:lnTo>
                  <a:pt x="1531376" y="571777"/>
                </a:lnTo>
                <a:lnTo>
                  <a:pt x="1672002" y="578905"/>
                </a:lnTo>
                <a:lnTo>
                  <a:pt x="1674526" y="578905"/>
                </a:lnTo>
                <a:cubicBezTo>
                  <a:pt x="1688153" y="578805"/>
                  <a:pt x="1701226" y="573492"/>
                  <a:pt x="1711056" y="564055"/>
                </a:cubicBezTo>
                <a:cubicBezTo>
                  <a:pt x="1721096" y="554736"/>
                  <a:pt x="1727025" y="541809"/>
                  <a:pt x="1727539" y="528119"/>
                </a:cubicBezTo>
                <a:cubicBezTo>
                  <a:pt x="1728461" y="498950"/>
                  <a:pt x="1705759" y="474462"/>
                  <a:pt x="1676605" y="473176"/>
                </a:cubicBezTo>
                <a:lnTo>
                  <a:pt x="1640075" y="471245"/>
                </a:lnTo>
                <a:lnTo>
                  <a:pt x="1744022" y="376060"/>
                </a:lnTo>
                <a:cubicBezTo>
                  <a:pt x="1764921" y="356096"/>
                  <a:pt x="1765977" y="323070"/>
                  <a:pt x="1746398" y="301812"/>
                </a:cubicBezTo>
                <a:cubicBezTo>
                  <a:pt x="1736802" y="291387"/>
                  <a:pt x="1723433" y="285238"/>
                  <a:pt x="1709274" y="284735"/>
                </a:cubicBezTo>
                <a:close/>
              </a:path>
            </a:pathLst>
          </a:custGeom>
          <a:solidFill>
            <a:srgbClr val="FFFFFF">
              <a:alpha val="6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6" name="Google Shape;986;p2"/>
          <p:cNvSpPr/>
          <p:nvPr/>
        </p:nvSpPr>
        <p:spPr>
          <a:xfrm>
            <a:off x="9705153" y="1130425"/>
            <a:ext cx="2299859" cy="2170548"/>
          </a:xfrm>
          <a:custGeom>
            <a:avLst/>
            <a:gdLst/>
            <a:ahLst/>
            <a:cxnLst/>
            <a:rect l="l" t="t" r="r" b="b"/>
            <a:pathLst>
              <a:path w="1577948" h="1489227" extrusionOk="0">
                <a:moveTo>
                  <a:pt x="1577883" y="620257"/>
                </a:moveTo>
                <a:cubicBezTo>
                  <a:pt x="1574453" y="597924"/>
                  <a:pt x="1553597" y="582582"/>
                  <a:pt x="1531255" y="585954"/>
                </a:cubicBezTo>
                <a:lnTo>
                  <a:pt x="1421666" y="602140"/>
                </a:lnTo>
                <a:lnTo>
                  <a:pt x="1439782" y="577490"/>
                </a:lnTo>
                <a:cubicBezTo>
                  <a:pt x="1441857" y="574573"/>
                  <a:pt x="1443598" y="571436"/>
                  <a:pt x="1444979" y="568135"/>
                </a:cubicBezTo>
                <a:cubicBezTo>
                  <a:pt x="1451351" y="550804"/>
                  <a:pt x="1445254" y="531355"/>
                  <a:pt x="1430130" y="520764"/>
                </a:cubicBezTo>
                <a:cubicBezTo>
                  <a:pt x="1417765" y="511697"/>
                  <a:pt x="1401363" y="510321"/>
                  <a:pt x="1387660" y="517200"/>
                </a:cubicBezTo>
                <a:cubicBezTo>
                  <a:pt x="1381829" y="520179"/>
                  <a:pt x="1376751" y="524446"/>
                  <a:pt x="1372810" y="529674"/>
                </a:cubicBezTo>
                <a:lnTo>
                  <a:pt x="1307472" y="618772"/>
                </a:lnTo>
                <a:lnTo>
                  <a:pt x="1209317" y="633621"/>
                </a:lnTo>
                <a:lnTo>
                  <a:pt x="1269754" y="550761"/>
                </a:lnTo>
                <a:cubicBezTo>
                  <a:pt x="1271937" y="547969"/>
                  <a:pt x="1273688" y="544865"/>
                  <a:pt x="1274952" y="541554"/>
                </a:cubicBezTo>
                <a:cubicBezTo>
                  <a:pt x="1281379" y="524224"/>
                  <a:pt x="1275271" y="504742"/>
                  <a:pt x="1260102" y="494184"/>
                </a:cubicBezTo>
                <a:cubicBezTo>
                  <a:pt x="1247750" y="485084"/>
                  <a:pt x="1231328" y="483706"/>
                  <a:pt x="1217632" y="490620"/>
                </a:cubicBezTo>
                <a:cubicBezTo>
                  <a:pt x="1211746" y="493515"/>
                  <a:pt x="1206651" y="497795"/>
                  <a:pt x="1202783" y="503093"/>
                </a:cubicBezTo>
                <a:lnTo>
                  <a:pt x="1096757" y="650698"/>
                </a:lnTo>
                <a:lnTo>
                  <a:pt x="1006768" y="664063"/>
                </a:lnTo>
                <a:lnTo>
                  <a:pt x="1064088" y="585657"/>
                </a:lnTo>
                <a:lnTo>
                  <a:pt x="1121704" y="565610"/>
                </a:lnTo>
                <a:cubicBezTo>
                  <a:pt x="1133045" y="561583"/>
                  <a:pt x="1142052" y="552792"/>
                  <a:pt x="1146354" y="541554"/>
                </a:cubicBezTo>
                <a:cubicBezTo>
                  <a:pt x="1149624" y="532586"/>
                  <a:pt x="1149624" y="522753"/>
                  <a:pt x="1146354" y="513785"/>
                </a:cubicBezTo>
                <a:cubicBezTo>
                  <a:pt x="1145050" y="510401"/>
                  <a:pt x="1143303" y="507205"/>
                  <a:pt x="1141157" y="504281"/>
                </a:cubicBezTo>
                <a:cubicBezTo>
                  <a:pt x="1137283" y="498915"/>
                  <a:pt x="1132194" y="494538"/>
                  <a:pt x="1126307" y="491511"/>
                </a:cubicBezTo>
                <a:cubicBezTo>
                  <a:pt x="1128810" y="476311"/>
                  <a:pt x="1122481" y="461004"/>
                  <a:pt x="1109973" y="452011"/>
                </a:cubicBezTo>
                <a:lnTo>
                  <a:pt x="1108488" y="450971"/>
                </a:lnTo>
                <a:cubicBezTo>
                  <a:pt x="1096270" y="442999"/>
                  <a:pt x="1080759" y="442039"/>
                  <a:pt x="1067652" y="448447"/>
                </a:cubicBezTo>
                <a:cubicBezTo>
                  <a:pt x="1061779" y="451427"/>
                  <a:pt x="1056690" y="455753"/>
                  <a:pt x="1052802" y="461069"/>
                </a:cubicBezTo>
                <a:lnTo>
                  <a:pt x="1011817" y="517200"/>
                </a:lnTo>
                <a:lnTo>
                  <a:pt x="898663" y="556700"/>
                </a:lnTo>
                <a:lnTo>
                  <a:pt x="936678" y="460475"/>
                </a:lnTo>
                <a:lnTo>
                  <a:pt x="1103142" y="389940"/>
                </a:lnTo>
                <a:lnTo>
                  <a:pt x="1104775" y="389049"/>
                </a:lnTo>
                <a:cubicBezTo>
                  <a:pt x="1114771" y="384710"/>
                  <a:pt x="1122589" y="376517"/>
                  <a:pt x="1126456" y="366329"/>
                </a:cubicBezTo>
                <a:cubicBezTo>
                  <a:pt x="1130198" y="356782"/>
                  <a:pt x="1130198" y="346176"/>
                  <a:pt x="1126456" y="336630"/>
                </a:cubicBezTo>
                <a:cubicBezTo>
                  <a:pt x="1117542" y="315938"/>
                  <a:pt x="1093598" y="306322"/>
                  <a:pt x="1072849" y="315098"/>
                </a:cubicBezTo>
                <a:lnTo>
                  <a:pt x="980484" y="354152"/>
                </a:lnTo>
                <a:lnTo>
                  <a:pt x="1016420" y="262827"/>
                </a:lnTo>
                <a:lnTo>
                  <a:pt x="1116358" y="220357"/>
                </a:lnTo>
                <a:lnTo>
                  <a:pt x="1118289" y="220357"/>
                </a:lnTo>
                <a:cubicBezTo>
                  <a:pt x="1127693" y="215794"/>
                  <a:pt x="1135017" y="207835"/>
                  <a:pt x="1138781" y="198083"/>
                </a:cubicBezTo>
                <a:cubicBezTo>
                  <a:pt x="1142639" y="188251"/>
                  <a:pt x="1142639" y="177325"/>
                  <a:pt x="1138781" y="167493"/>
                </a:cubicBezTo>
                <a:cubicBezTo>
                  <a:pt x="1129629" y="146963"/>
                  <a:pt x="1105778" y="137476"/>
                  <a:pt x="1085026" y="146109"/>
                </a:cubicBezTo>
                <a:lnTo>
                  <a:pt x="1059039" y="157098"/>
                </a:lnTo>
                <a:lnTo>
                  <a:pt x="1096757" y="55527"/>
                </a:lnTo>
                <a:cubicBezTo>
                  <a:pt x="1104624" y="34659"/>
                  <a:pt x="1094226" y="11347"/>
                  <a:pt x="1073443" y="3256"/>
                </a:cubicBezTo>
                <a:cubicBezTo>
                  <a:pt x="1063427" y="-976"/>
                  <a:pt x="1052126" y="-976"/>
                  <a:pt x="1042110" y="3256"/>
                </a:cubicBezTo>
                <a:cubicBezTo>
                  <a:pt x="1032087" y="7451"/>
                  <a:pt x="1024202" y="15547"/>
                  <a:pt x="1020281" y="25679"/>
                </a:cubicBezTo>
                <a:lnTo>
                  <a:pt x="980187" y="128735"/>
                </a:lnTo>
                <a:lnTo>
                  <a:pt x="967565" y="100670"/>
                </a:lnTo>
                <a:cubicBezTo>
                  <a:pt x="958195" y="80197"/>
                  <a:pt x="934109" y="71063"/>
                  <a:pt x="913513" y="80177"/>
                </a:cubicBezTo>
                <a:cubicBezTo>
                  <a:pt x="903549" y="84506"/>
                  <a:pt x="895768" y="92710"/>
                  <a:pt x="891981" y="102897"/>
                </a:cubicBezTo>
                <a:cubicBezTo>
                  <a:pt x="890422" y="106730"/>
                  <a:pt x="889531" y="110796"/>
                  <a:pt x="889308" y="114925"/>
                </a:cubicBezTo>
                <a:cubicBezTo>
                  <a:pt x="888877" y="121444"/>
                  <a:pt x="890050" y="127969"/>
                  <a:pt x="892723" y="133933"/>
                </a:cubicBezTo>
                <a:lnTo>
                  <a:pt x="938312" y="235058"/>
                </a:lnTo>
                <a:lnTo>
                  <a:pt x="902227" y="326829"/>
                </a:lnTo>
                <a:lnTo>
                  <a:pt x="860054" y="232682"/>
                </a:lnTo>
                <a:cubicBezTo>
                  <a:pt x="850625" y="212353"/>
                  <a:pt x="826702" y="203258"/>
                  <a:pt x="806150" y="212190"/>
                </a:cubicBezTo>
                <a:cubicBezTo>
                  <a:pt x="796290" y="216722"/>
                  <a:pt x="788643" y="225008"/>
                  <a:pt x="784915" y="235207"/>
                </a:cubicBezTo>
                <a:cubicBezTo>
                  <a:pt x="783490" y="239022"/>
                  <a:pt x="782643" y="243024"/>
                  <a:pt x="782391" y="247087"/>
                </a:cubicBezTo>
                <a:cubicBezTo>
                  <a:pt x="781960" y="253655"/>
                  <a:pt x="783133" y="260227"/>
                  <a:pt x="785806" y="266242"/>
                </a:cubicBezTo>
                <a:lnTo>
                  <a:pt x="860054" y="433003"/>
                </a:lnTo>
                <a:lnTo>
                  <a:pt x="827088" y="516903"/>
                </a:lnTo>
                <a:lnTo>
                  <a:pt x="786994" y="427806"/>
                </a:lnTo>
                <a:lnTo>
                  <a:pt x="798132" y="368408"/>
                </a:lnTo>
                <a:cubicBezTo>
                  <a:pt x="800225" y="357787"/>
                  <a:pt x="797968" y="346773"/>
                  <a:pt x="791895" y="337818"/>
                </a:cubicBezTo>
                <a:cubicBezTo>
                  <a:pt x="785569" y="329303"/>
                  <a:pt x="776214" y="323557"/>
                  <a:pt x="765759" y="321780"/>
                </a:cubicBezTo>
                <a:cubicBezTo>
                  <a:pt x="762507" y="321357"/>
                  <a:pt x="759211" y="321357"/>
                  <a:pt x="755959" y="321780"/>
                </a:cubicBezTo>
                <a:lnTo>
                  <a:pt x="755959" y="321780"/>
                </a:lnTo>
                <a:cubicBezTo>
                  <a:pt x="749469" y="322199"/>
                  <a:pt x="743158" y="324132"/>
                  <a:pt x="737545" y="327423"/>
                </a:cubicBezTo>
                <a:cubicBezTo>
                  <a:pt x="725517" y="317710"/>
                  <a:pt x="709064" y="315531"/>
                  <a:pt x="694927" y="321780"/>
                </a:cubicBezTo>
                <a:lnTo>
                  <a:pt x="693145" y="322671"/>
                </a:lnTo>
                <a:cubicBezTo>
                  <a:pt x="680285" y="329263"/>
                  <a:pt x="671836" y="342113"/>
                  <a:pt x="670871" y="356528"/>
                </a:cubicBezTo>
                <a:cubicBezTo>
                  <a:pt x="670425" y="363097"/>
                  <a:pt x="671598" y="369676"/>
                  <a:pt x="674286" y="375684"/>
                </a:cubicBezTo>
                <a:lnTo>
                  <a:pt x="702946" y="439092"/>
                </a:lnTo>
                <a:lnTo>
                  <a:pt x="680968" y="555364"/>
                </a:lnTo>
                <a:lnTo>
                  <a:pt x="615779" y="474137"/>
                </a:lnTo>
                <a:lnTo>
                  <a:pt x="637162" y="295942"/>
                </a:lnTo>
                <a:cubicBezTo>
                  <a:pt x="637221" y="295499"/>
                  <a:pt x="637221" y="295048"/>
                  <a:pt x="637162" y="294605"/>
                </a:cubicBezTo>
                <a:cubicBezTo>
                  <a:pt x="639419" y="272416"/>
                  <a:pt x="623397" y="252547"/>
                  <a:pt x="601226" y="250056"/>
                </a:cubicBezTo>
                <a:cubicBezTo>
                  <a:pt x="582605" y="247802"/>
                  <a:pt x="564845" y="258519"/>
                  <a:pt x="558162" y="276043"/>
                </a:cubicBezTo>
                <a:cubicBezTo>
                  <a:pt x="556930" y="279138"/>
                  <a:pt x="556143" y="282385"/>
                  <a:pt x="555786" y="285695"/>
                </a:cubicBezTo>
                <a:lnTo>
                  <a:pt x="543907" y="384742"/>
                </a:lnTo>
                <a:lnTo>
                  <a:pt x="481984" y="307673"/>
                </a:lnTo>
                <a:lnTo>
                  <a:pt x="494903" y="200459"/>
                </a:lnTo>
                <a:cubicBezTo>
                  <a:pt x="494962" y="199866"/>
                  <a:pt x="494962" y="199269"/>
                  <a:pt x="494903" y="198677"/>
                </a:cubicBezTo>
                <a:cubicBezTo>
                  <a:pt x="495690" y="188523"/>
                  <a:pt x="492616" y="178446"/>
                  <a:pt x="486290" y="170463"/>
                </a:cubicBezTo>
                <a:cubicBezTo>
                  <a:pt x="479534" y="162052"/>
                  <a:pt x="469703" y="156702"/>
                  <a:pt x="458967" y="155613"/>
                </a:cubicBezTo>
                <a:cubicBezTo>
                  <a:pt x="440361" y="153227"/>
                  <a:pt x="422556" y="163914"/>
                  <a:pt x="415903" y="181451"/>
                </a:cubicBezTo>
                <a:cubicBezTo>
                  <a:pt x="414611" y="184524"/>
                  <a:pt x="413810" y="187782"/>
                  <a:pt x="413527" y="191104"/>
                </a:cubicBezTo>
                <a:lnTo>
                  <a:pt x="410112" y="218872"/>
                </a:lnTo>
                <a:lnTo>
                  <a:pt x="342398" y="134378"/>
                </a:lnTo>
                <a:cubicBezTo>
                  <a:pt x="328216" y="116874"/>
                  <a:pt x="302601" y="114027"/>
                  <a:pt x="284930" y="127993"/>
                </a:cubicBezTo>
                <a:cubicBezTo>
                  <a:pt x="279168" y="132515"/>
                  <a:pt x="274758" y="138521"/>
                  <a:pt x="272159" y="145367"/>
                </a:cubicBezTo>
                <a:cubicBezTo>
                  <a:pt x="267036" y="158800"/>
                  <a:pt x="269412" y="173942"/>
                  <a:pt x="278396" y="185164"/>
                </a:cubicBezTo>
                <a:lnTo>
                  <a:pt x="347595" y="271291"/>
                </a:lnTo>
                <a:lnTo>
                  <a:pt x="317005" y="268024"/>
                </a:lnTo>
                <a:cubicBezTo>
                  <a:pt x="298592" y="266057"/>
                  <a:pt x="281158" y="276722"/>
                  <a:pt x="274535" y="294011"/>
                </a:cubicBezTo>
                <a:cubicBezTo>
                  <a:pt x="273258" y="297305"/>
                  <a:pt x="272412" y="300748"/>
                  <a:pt x="272011" y="304257"/>
                </a:cubicBezTo>
                <a:cubicBezTo>
                  <a:pt x="270333" y="319425"/>
                  <a:pt x="277342" y="334246"/>
                  <a:pt x="290127" y="342569"/>
                </a:cubicBezTo>
                <a:cubicBezTo>
                  <a:pt x="295636" y="346112"/>
                  <a:pt x="301888" y="348347"/>
                  <a:pt x="308392" y="349103"/>
                </a:cubicBezTo>
                <a:lnTo>
                  <a:pt x="419319" y="360686"/>
                </a:lnTo>
                <a:lnTo>
                  <a:pt x="481093" y="437755"/>
                </a:lnTo>
                <a:lnTo>
                  <a:pt x="378631" y="427063"/>
                </a:lnTo>
                <a:cubicBezTo>
                  <a:pt x="360277" y="425167"/>
                  <a:pt x="342918" y="435819"/>
                  <a:pt x="336309" y="453050"/>
                </a:cubicBezTo>
                <a:cubicBezTo>
                  <a:pt x="335092" y="456304"/>
                  <a:pt x="334305" y="459695"/>
                  <a:pt x="333934" y="463148"/>
                </a:cubicBezTo>
                <a:cubicBezTo>
                  <a:pt x="332107" y="478302"/>
                  <a:pt x="339086" y="493171"/>
                  <a:pt x="351902" y="501460"/>
                </a:cubicBezTo>
                <a:cubicBezTo>
                  <a:pt x="357396" y="505151"/>
                  <a:pt x="363722" y="507398"/>
                  <a:pt x="370315" y="507994"/>
                </a:cubicBezTo>
                <a:lnTo>
                  <a:pt x="553113" y="527150"/>
                </a:lnTo>
                <a:lnTo>
                  <a:pt x="609690" y="597685"/>
                </a:lnTo>
                <a:lnTo>
                  <a:pt x="512574" y="587587"/>
                </a:lnTo>
                <a:lnTo>
                  <a:pt x="466243" y="547939"/>
                </a:lnTo>
                <a:cubicBezTo>
                  <a:pt x="448884" y="533496"/>
                  <a:pt x="423180" y="535540"/>
                  <a:pt x="408330" y="552542"/>
                </a:cubicBezTo>
                <a:cubicBezTo>
                  <a:pt x="406340" y="555036"/>
                  <a:pt x="404692" y="557781"/>
                  <a:pt x="403430" y="560710"/>
                </a:cubicBezTo>
                <a:lnTo>
                  <a:pt x="403430" y="560710"/>
                </a:lnTo>
                <a:cubicBezTo>
                  <a:pt x="400712" y="566571"/>
                  <a:pt x="399346" y="572962"/>
                  <a:pt x="399420" y="579420"/>
                </a:cubicBezTo>
                <a:cubicBezTo>
                  <a:pt x="384927" y="584855"/>
                  <a:pt x="374740" y="598024"/>
                  <a:pt x="373137" y="613426"/>
                </a:cubicBezTo>
                <a:cubicBezTo>
                  <a:pt x="373137" y="613426"/>
                  <a:pt x="373137" y="614465"/>
                  <a:pt x="373137" y="614762"/>
                </a:cubicBezTo>
                <a:cubicBezTo>
                  <a:pt x="372305" y="629435"/>
                  <a:pt x="379314" y="643449"/>
                  <a:pt x="391550" y="651589"/>
                </a:cubicBezTo>
                <a:cubicBezTo>
                  <a:pt x="397044" y="655129"/>
                  <a:pt x="403311" y="657318"/>
                  <a:pt x="409815" y="657974"/>
                </a:cubicBezTo>
                <a:lnTo>
                  <a:pt x="479459" y="665251"/>
                </a:lnTo>
                <a:lnTo>
                  <a:pt x="570636" y="742766"/>
                </a:lnTo>
                <a:lnTo>
                  <a:pt x="467580" y="757615"/>
                </a:lnTo>
                <a:lnTo>
                  <a:pt x="322648" y="649362"/>
                </a:lnTo>
                <a:lnTo>
                  <a:pt x="321163" y="648471"/>
                </a:lnTo>
                <a:cubicBezTo>
                  <a:pt x="312491" y="642518"/>
                  <a:pt x="301873" y="640076"/>
                  <a:pt x="291464" y="641640"/>
                </a:cubicBezTo>
                <a:cubicBezTo>
                  <a:pt x="280802" y="643573"/>
                  <a:pt x="271343" y="649663"/>
                  <a:pt x="265180" y="658568"/>
                </a:cubicBezTo>
                <a:cubicBezTo>
                  <a:pt x="262849" y="661552"/>
                  <a:pt x="260948" y="664853"/>
                  <a:pt x="259537" y="668369"/>
                </a:cubicBezTo>
                <a:cubicBezTo>
                  <a:pt x="253196" y="685402"/>
                  <a:pt x="258750" y="704572"/>
                  <a:pt x="273199" y="715591"/>
                </a:cubicBezTo>
                <a:lnTo>
                  <a:pt x="353535" y="774989"/>
                </a:lnTo>
                <a:lnTo>
                  <a:pt x="255973" y="789839"/>
                </a:lnTo>
                <a:lnTo>
                  <a:pt x="168955" y="724946"/>
                </a:lnTo>
                <a:cubicBezTo>
                  <a:pt x="168376" y="724419"/>
                  <a:pt x="167722" y="723969"/>
                  <a:pt x="167024" y="723610"/>
                </a:cubicBezTo>
                <a:cubicBezTo>
                  <a:pt x="148923" y="711656"/>
                  <a:pt x="124673" y="715742"/>
                  <a:pt x="111487" y="732965"/>
                </a:cubicBezTo>
                <a:cubicBezTo>
                  <a:pt x="109170" y="736043"/>
                  <a:pt x="107314" y="739445"/>
                  <a:pt x="105992" y="743063"/>
                </a:cubicBezTo>
                <a:cubicBezTo>
                  <a:pt x="99637" y="760034"/>
                  <a:pt x="105265" y="779168"/>
                  <a:pt x="119803" y="789987"/>
                </a:cubicBezTo>
                <a:lnTo>
                  <a:pt x="142077" y="806767"/>
                </a:lnTo>
                <a:lnTo>
                  <a:pt x="35012" y="822805"/>
                </a:lnTo>
                <a:cubicBezTo>
                  <a:pt x="20429" y="824952"/>
                  <a:pt x="8134" y="834762"/>
                  <a:pt x="2788" y="848495"/>
                </a:cubicBezTo>
                <a:cubicBezTo>
                  <a:pt x="397" y="855046"/>
                  <a:pt x="-316" y="862090"/>
                  <a:pt x="709" y="868987"/>
                </a:cubicBezTo>
                <a:cubicBezTo>
                  <a:pt x="4139" y="891319"/>
                  <a:pt x="25003" y="906662"/>
                  <a:pt x="47337" y="903290"/>
                </a:cubicBezTo>
                <a:lnTo>
                  <a:pt x="156778" y="886955"/>
                </a:lnTo>
                <a:lnTo>
                  <a:pt x="138810" y="911605"/>
                </a:lnTo>
                <a:cubicBezTo>
                  <a:pt x="136672" y="914538"/>
                  <a:pt x="134934" y="917732"/>
                  <a:pt x="133613" y="921109"/>
                </a:cubicBezTo>
                <a:cubicBezTo>
                  <a:pt x="127183" y="938438"/>
                  <a:pt x="133286" y="957920"/>
                  <a:pt x="148462" y="968479"/>
                </a:cubicBezTo>
                <a:cubicBezTo>
                  <a:pt x="160832" y="977406"/>
                  <a:pt x="177137" y="978722"/>
                  <a:pt x="190784" y="971895"/>
                </a:cubicBezTo>
                <a:cubicBezTo>
                  <a:pt x="196723" y="969149"/>
                  <a:pt x="201847" y="964901"/>
                  <a:pt x="205633" y="959569"/>
                </a:cubicBezTo>
                <a:lnTo>
                  <a:pt x="270971" y="870472"/>
                </a:lnTo>
                <a:lnTo>
                  <a:pt x="369127" y="855622"/>
                </a:lnTo>
                <a:lnTo>
                  <a:pt x="308689" y="938335"/>
                </a:lnTo>
                <a:cubicBezTo>
                  <a:pt x="306655" y="941306"/>
                  <a:pt x="304962" y="944494"/>
                  <a:pt x="303640" y="947838"/>
                </a:cubicBezTo>
                <a:cubicBezTo>
                  <a:pt x="297003" y="964998"/>
                  <a:pt x="302809" y="984474"/>
                  <a:pt x="317747" y="995208"/>
                </a:cubicBezTo>
                <a:cubicBezTo>
                  <a:pt x="330177" y="1004269"/>
                  <a:pt x="346615" y="1005643"/>
                  <a:pt x="360366" y="998772"/>
                </a:cubicBezTo>
                <a:cubicBezTo>
                  <a:pt x="366246" y="995867"/>
                  <a:pt x="371340" y="991589"/>
                  <a:pt x="375215" y="986299"/>
                </a:cubicBezTo>
                <a:lnTo>
                  <a:pt x="483023" y="838694"/>
                </a:lnTo>
                <a:lnTo>
                  <a:pt x="572121" y="825329"/>
                </a:lnTo>
                <a:lnTo>
                  <a:pt x="515099" y="903735"/>
                </a:lnTo>
                <a:lnTo>
                  <a:pt x="457482" y="923782"/>
                </a:lnTo>
                <a:cubicBezTo>
                  <a:pt x="446122" y="927706"/>
                  <a:pt x="437094" y="936462"/>
                  <a:pt x="432832" y="947690"/>
                </a:cubicBezTo>
                <a:cubicBezTo>
                  <a:pt x="429491" y="956646"/>
                  <a:pt x="429491" y="966502"/>
                  <a:pt x="432832" y="975459"/>
                </a:cubicBezTo>
                <a:cubicBezTo>
                  <a:pt x="433990" y="978684"/>
                  <a:pt x="435579" y="981733"/>
                  <a:pt x="437584" y="984517"/>
                </a:cubicBezTo>
                <a:lnTo>
                  <a:pt x="437584" y="984517"/>
                </a:lnTo>
                <a:cubicBezTo>
                  <a:pt x="441459" y="989927"/>
                  <a:pt x="446538" y="994352"/>
                  <a:pt x="452433" y="997436"/>
                </a:cubicBezTo>
                <a:cubicBezTo>
                  <a:pt x="449968" y="1012666"/>
                  <a:pt x="456353" y="1027979"/>
                  <a:pt x="468916" y="1036936"/>
                </a:cubicBezTo>
                <a:lnTo>
                  <a:pt x="470401" y="1037975"/>
                </a:lnTo>
                <a:cubicBezTo>
                  <a:pt x="482637" y="1045930"/>
                  <a:pt x="498155" y="1046833"/>
                  <a:pt x="511238" y="1040351"/>
                </a:cubicBezTo>
                <a:cubicBezTo>
                  <a:pt x="517103" y="1037417"/>
                  <a:pt x="522182" y="1033144"/>
                  <a:pt x="526087" y="1027878"/>
                </a:cubicBezTo>
                <a:lnTo>
                  <a:pt x="567221" y="971746"/>
                </a:lnTo>
                <a:lnTo>
                  <a:pt x="680226" y="932098"/>
                </a:lnTo>
                <a:lnTo>
                  <a:pt x="642359" y="1028472"/>
                </a:lnTo>
                <a:lnTo>
                  <a:pt x="476044" y="1099007"/>
                </a:lnTo>
                <a:lnTo>
                  <a:pt x="474411" y="1099007"/>
                </a:lnTo>
                <a:cubicBezTo>
                  <a:pt x="464952" y="1103611"/>
                  <a:pt x="457571" y="1111620"/>
                  <a:pt x="453770" y="1121430"/>
                </a:cubicBezTo>
                <a:cubicBezTo>
                  <a:pt x="449924" y="1130956"/>
                  <a:pt x="449924" y="1141603"/>
                  <a:pt x="453770" y="1151129"/>
                </a:cubicBezTo>
                <a:cubicBezTo>
                  <a:pt x="462620" y="1171878"/>
                  <a:pt x="486587" y="1181568"/>
                  <a:pt x="507377" y="1172810"/>
                </a:cubicBezTo>
                <a:lnTo>
                  <a:pt x="599890" y="1133607"/>
                </a:lnTo>
                <a:lnTo>
                  <a:pt x="562172" y="1226713"/>
                </a:lnTo>
                <a:lnTo>
                  <a:pt x="462085" y="1269035"/>
                </a:lnTo>
                <a:lnTo>
                  <a:pt x="460155" y="1270074"/>
                </a:lnTo>
                <a:cubicBezTo>
                  <a:pt x="450844" y="1274572"/>
                  <a:pt x="443583" y="1282422"/>
                  <a:pt x="439811" y="1292052"/>
                </a:cubicBezTo>
                <a:cubicBezTo>
                  <a:pt x="436039" y="1301952"/>
                  <a:pt x="436307" y="1312938"/>
                  <a:pt x="440554" y="1322642"/>
                </a:cubicBezTo>
                <a:cubicBezTo>
                  <a:pt x="449582" y="1343213"/>
                  <a:pt x="473445" y="1352733"/>
                  <a:pt x="494161" y="1344025"/>
                </a:cubicBezTo>
                <a:lnTo>
                  <a:pt x="520147" y="1333036"/>
                </a:lnTo>
                <a:lnTo>
                  <a:pt x="480499" y="1433865"/>
                </a:lnTo>
                <a:cubicBezTo>
                  <a:pt x="472629" y="1454733"/>
                  <a:pt x="483023" y="1478046"/>
                  <a:pt x="503813" y="1486136"/>
                </a:cubicBezTo>
                <a:cubicBezTo>
                  <a:pt x="513821" y="1490368"/>
                  <a:pt x="525137" y="1490368"/>
                  <a:pt x="535145" y="1486136"/>
                </a:cubicBezTo>
                <a:cubicBezTo>
                  <a:pt x="545095" y="1481880"/>
                  <a:pt x="552906" y="1473797"/>
                  <a:pt x="556826" y="1463713"/>
                </a:cubicBezTo>
                <a:lnTo>
                  <a:pt x="597217" y="1361399"/>
                </a:lnTo>
                <a:lnTo>
                  <a:pt x="609690" y="1389316"/>
                </a:lnTo>
                <a:cubicBezTo>
                  <a:pt x="619001" y="1409847"/>
                  <a:pt x="643117" y="1419053"/>
                  <a:pt x="663743" y="1409957"/>
                </a:cubicBezTo>
                <a:cubicBezTo>
                  <a:pt x="673692" y="1405550"/>
                  <a:pt x="681488" y="1397380"/>
                  <a:pt x="685423" y="1387237"/>
                </a:cubicBezTo>
                <a:cubicBezTo>
                  <a:pt x="686908" y="1383341"/>
                  <a:pt x="687769" y="1379229"/>
                  <a:pt x="687948" y="1375061"/>
                </a:cubicBezTo>
                <a:cubicBezTo>
                  <a:pt x="688363" y="1368589"/>
                  <a:pt x="687190" y="1362116"/>
                  <a:pt x="684532" y="1356202"/>
                </a:cubicBezTo>
                <a:lnTo>
                  <a:pt x="639093" y="1255076"/>
                </a:lnTo>
                <a:lnTo>
                  <a:pt x="675177" y="1163306"/>
                </a:lnTo>
                <a:lnTo>
                  <a:pt x="717350" y="1257007"/>
                </a:lnTo>
                <a:cubicBezTo>
                  <a:pt x="726601" y="1277435"/>
                  <a:pt x="750553" y="1286633"/>
                  <a:pt x="771105" y="1277648"/>
                </a:cubicBezTo>
                <a:cubicBezTo>
                  <a:pt x="781203" y="1273322"/>
                  <a:pt x="789088" y="1265061"/>
                  <a:pt x="792934" y="1254779"/>
                </a:cubicBezTo>
                <a:cubicBezTo>
                  <a:pt x="794538" y="1251015"/>
                  <a:pt x="795444" y="1246989"/>
                  <a:pt x="795607" y="1242900"/>
                </a:cubicBezTo>
                <a:cubicBezTo>
                  <a:pt x="795993" y="1236271"/>
                  <a:pt x="794776" y="1229648"/>
                  <a:pt x="792043" y="1223595"/>
                </a:cubicBezTo>
                <a:lnTo>
                  <a:pt x="717795" y="1056983"/>
                </a:lnTo>
                <a:lnTo>
                  <a:pt x="750761" y="972934"/>
                </a:lnTo>
                <a:lnTo>
                  <a:pt x="790558" y="1062032"/>
                </a:lnTo>
                <a:lnTo>
                  <a:pt x="779570" y="1121430"/>
                </a:lnTo>
                <a:cubicBezTo>
                  <a:pt x="775367" y="1143421"/>
                  <a:pt x="789786" y="1164657"/>
                  <a:pt x="811778" y="1168862"/>
                </a:cubicBezTo>
                <a:cubicBezTo>
                  <a:pt x="811927" y="1168892"/>
                  <a:pt x="812090" y="1168920"/>
                  <a:pt x="812239" y="1168949"/>
                </a:cubicBezTo>
                <a:cubicBezTo>
                  <a:pt x="815728" y="1169525"/>
                  <a:pt x="819292" y="1169525"/>
                  <a:pt x="822782" y="1168949"/>
                </a:cubicBezTo>
                <a:cubicBezTo>
                  <a:pt x="829227" y="1168528"/>
                  <a:pt x="835493" y="1166595"/>
                  <a:pt x="841047" y="1163306"/>
                </a:cubicBezTo>
                <a:cubicBezTo>
                  <a:pt x="853120" y="1172922"/>
                  <a:pt x="869513" y="1175093"/>
                  <a:pt x="883665" y="1168949"/>
                </a:cubicBezTo>
                <a:lnTo>
                  <a:pt x="885299" y="1168949"/>
                </a:lnTo>
                <a:cubicBezTo>
                  <a:pt x="898440" y="1162404"/>
                  <a:pt x="907053" y="1149307"/>
                  <a:pt x="907870" y="1134646"/>
                </a:cubicBezTo>
                <a:cubicBezTo>
                  <a:pt x="908241" y="1127717"/>
                  <a:pt x="906816" y="1120809"/>
                  <a:pt x="903712" y="1114599"/>
                </a:cubicBezTo>
                <a:lnTo>
                  <a:pt x="875201" y="1051191"/>
                </a:lnTo>
                <a:lnTo>
                  <a:pt x="897030" y="934177"/>
                </a:lnTo>
                <a:lnTo>
                  <a:pt x="963110" y="1015255"/>
                </a:lnTo>
                <a:lnTo>
                  <a:pt x="941579" y="1193450"/>
                </a:lnTo>
                <a:cubicBezTo>
                  <a:pt x="941579" y="1193450"/>
                  <a:pt x="941579" y="1194490"/>
                  <a:pt x="941579" y="1194935"/>
                </a:cubicBezTo>
                <a:cubicBezTo>
                  <a:pt x="940717" y="1205143"/>
                  <a:pt x="943806" y="1215291"/>
                  <a:pt x="950191" y="1223298"/>
                </a:cubicBezTo>
                <a:cubicBezTo>
                  <a:pt x="956978" y="1231658"/>
                  <a:pt x="966808" y="1236995"/>
                  <a:pt x="977515" y="1238148"/>
                </a:cubicBezTo>
                <a:cubicBezTo>
                  <a:pt x="995839" y="1240325"/>
                  <a:pt x="1013332" y="1229902"/>
                  <a:pt x="1020133" y="1212755"/>
                </a:cubicBezTo>
                <a:cubicBezTo>
                  <a:pt x="1021380" y="1209717"/>
                  <a:pt x="1022182" y="1206517"/>
                  <a:pt x="1022509" y="1203251"/>
                </a:cubicBezTo>
                <a:lnTo>
                  <a:pt x="1034388" y="1104204"/>
                </a:lnTo>
                <a:lnTo>
                  <a:pt x="1096757" y="1181422"/>
                </a:lnTo>
                <a:lnTo>
                  <a:pt x="1083689" y="1288785"/>
                </a:lnTo>
                <a:cubicBezTo>
                  <a:pt x="1083689" y="1289527"/>
                  <a:pt x="1083689" y="1290121"/>
                  <a:pt x="1083689" y="1290567"/>
                </a:cubicBezTo>
                <a:cubicBezTo>
                  <a:pt x="1082192" y="1312372"/>
                  <a:pt x="1098068" y="1331514"/>
                  <a:pt x="1119774" y="1334076"/>
                </a:cubicBezTo>
                <a:cubicBezTo>
                  <a:pt x="1138392" y="1336330"/>
                  <a:pt x="1156154" y="1325613"/>
                  <a:pt x="1162837" y="1308089"/>
                </a:cubicBezTo>
                <a:cubicBezTo>
                  <a:pt x="1163993" y="1305024"/>
                  <a:pt x="1164790" y="1301835"/>
                  <a:pt x="1165213" y="1298585"/>
                </a:cubicBezTo>
                <a:lnTo>
                  <a:pt x="1168480" y="1270817"/>
                </a:lnTo>
                <a:lnTo>
                  <a:pt x="1236343" y="1355311"/>
                </a:lnTo>
                <a:cubicBezTo>
                  <a:pt x="1250520" y="1372816"/>
                  <a:pt x="1276138" y="1375662"/>
                  <a:pt x="1293811" y="1361696"/>
                </a:cubicBezTo>
                <a:cubicBezTo>
                  <a:pt x="1299537" y="1357143"/>
                  <a:pt x="1303945" y="1351146"/>
                  <a:pt x="1306581" y="1344322"/>
                </a:cubicBezTo>
                <a:cubicBezTo>
                  <a:pt x="1311661" y="1330814"/>
                  <a:pt x="1309233" y="1315628"/>
                  <a:pt x="1300196" y="1304377"/>
                </a:cubicBezTo>
                <a:lnTo>
                  <a:pt x="1230403" y="1218398"/>
                </a:lnTo>
                <a:lnTo>
                  <a:pt x="1260102" y="1221665"/>
                </a:lnTo>
                <a:cubicBezTo>
                  <a:pt x="1278605" y="1223683"/>
                  <a:pt x="1296130" y="1212935"/>
                  <a:pt x="1302720" y="1195529"/>
                </a:cubicBezTo>
                <a:cubicBezTo>
                  <a:pt x="1303963" y="1192234"/>
                  <a:pt x="1304762" y="1188789"/>
                  <a:pt x="1305096" y="1185283"/>
                </a:cubicBezTo>
                <a:cubicBezTo>
                  <a:pt x="1306757" y="1170160"/>
                  <a:pt x="1299748" y="1155394"/>
                  <a:pt x="1286980" y="1147120"/>
                </a:cubicBezTo>
                <a:cubicBezTo>
                  <a:pt x="1281480" y="1143557"/>
                  <a:pt x="1275226" y="1141320"/>
                  <a:pt x="1268715" y="1140586"/>
                </a:cubicBezTo>
                <a:lnTo>
                  <a:pt x="1157788" y="1128855"/>
                </a:lnTo>
                <a:lnTo>
                  <a:pt x="1096757" y="1051934"/>
                </a:lnTo>
                <a:lnTo>
                  <a:pt x="1199219" y="1062626"/>
                </a:lnTo>
                <a:cubicBezTo>
                  <a:pt x="1217589" y="1064576"/>
                  <a:pt x="1234968" y="1053904"/>
                  <a:pt x="1241540" y="1036639"/>
                </a:cubicBezTo>
                <a:cubicBezTo>
                  <a:pt x="1242884" y="1033367"/>
                  <a:pt x="1243733" y="1029914"/>
                  <a:pt x="1244065" y="1026393"/>
                </a:cubicBezTo>
                <a:cubicBezTo>
                  <a:pt x="1245679" y="1011237"/>
                  <a:pt x="1238686" y="996450"/>
                  <a:pt x="1225948" y="988081"/>
                </a:cubicBezTo>
                <a:cubicBezTo>
                  <a:pt x="1220460" y="984520"/>
                  <a:pt x="1214195" y="982330"/>
                  <a:pt x="1207683" y="981695"/>
                </a:cubicBezTo>
                <a:lnTo>
                  <a:pt x="1025033" y="962391"/>
                </a:lnTo>
                <a:lnTo>
                  <a:pt x="968308" y="891855"/>
                </a:lnTo>
                <a:lnTo>
                  <a:pt x="1065276" y="902102"/>
                </a:lnTo>
                <a:lnTo>
                  <a:pt x="1111606" y="941601"/>
                </a:lnTo>
                <a:cubicBezTo>
                  <a:pt x="1128642" y="956269"/>
                  <a:pt x="1154329" y="954411"/>
                  <a:pt x="1169074" y="937444"/>
                </a:cubicBezTo>
                <a:cubicBezTo>
                  <a:pt x="1171440" y="934725"/>
                  <a:pt x="1173391" y="931673"/>
                  <a:pt x="1174866" y="928385"/>
                </a:cubicBezTo>
                <a:cubicBezTo>
                  <a:pt x="1177648" y="922549"/>
                  <a:pt x="1179022" y="916140"/>
                  <a:pt x="1178875" y="909675"/>
                </a:cubicBezTo>
                <a:cubicBezTo>
                  <a:pt x="1193209" y="904134"/>
                  <a:pt x="1203280" y="891089"/>
                  <a:pt x="1205010" y="875818"/>
                </a:cubicBezTo>
                <a:cubicBezTo>
                  <a:pt x="1205074" y="875176"/>
                  <a:pt x="1205074" y="874529"/>
                  <a:pt x="1205010" y="873887"/>
                </a:cubicBezTo>
                <a:cubicBezTo>
                  <a:pt x="1205870" y="859370"/>
                  <a:pt x="1198831" y="845517"/>
                  <a:pt x="1186597" y="837654"/>
                </a:cubicBezTo>
                <a:cubicBezTo>
                  <a:pt x="1181248" y="833902"/>
                  <a:pt x="1174993" y="831646"/>
                  <a:pt x="1168480" y="831121"/>
                </a:cubicBezTo>
                <a:lnTo>
                  <a:pt x="1098836" y="823696"/>
                </a:lnTo>
                <a:lnTo>
                  <a:pt x="1007659" y="746330"/>
                </a:lnTo>
                <a:lnTo>
                  <a:pt x="1110567" y="731480"/>
                </a:lnTo>
                <a:lnTo>
                  <a:pt x="1255499" y="839585"/>
                </a:lnTo>
                <a:lnTo>
                  <a:pt x="1256687" y="840476"/>
                </a:lnTo>
                <a:cubicBezTo>
                  <a:pt x="1274771" y="852988"/>
                  <a:pt x="1299497" y="849063"/>
                  <a:pt x="1312818" y="831566"/>
                </a:cubicBezTo>
                <a:cubicBezTo>
                  <a:pt x="1315133" y="828488"/>
                  <a:pt x="1316985" y="825086"/>
                  <a:pt x="1318312" y="821468"/>
                </a:cubicBezTo>
                <a:cubicBezTo>
                  <a:pt x="1324977" y="804314"/>
                  <a:pt x="1319391" y="784821"/>
                  <a:pt x="1304651" y="773801"/>
                </a:cubicBezTo>
                <a:lnTo>
                  <a:pt x="1224315" y="714403"/>
                </a:lnTo>
                <a:lnTo>
                  <a:pt x="1322025" y="699553"/>
                </a:lnTo>
                <a:lnTo>
                  <a:pt x="1409043" y="764446"/>
                </a:lnTo>
                <a:lnTo>
                  <a:pt x="1410825" y="765634"/>
                </a:lnTo>
                <a:cubicBezTo>
                  <a:pt x="1428934" y="777760"/>
                  <a:pt x="1453359" y="773657"/>
                  <a:pt x="1466511" y="756279"/>
                </a:cubicBezTo>
                <a:cubicBezTo>
                  <a:pt x="1468754" y="753232"/>
                  <a:pt x="1470553" y="749882"/>
                  <a:pt x="1471857" y="746330"/>
                </a:cubicBezTo>
                <a:cubicBezTo>
                  <a:pt x="1478326" y="729348"/>
                  <a:pt x="1472750" y="710137"/>
                  <a:pt x="1458195" y="699256"/>
                </a:cubicBezTo>
                <a:lnTo>
                  <a:pt x="1435773" y="682625"/>
                </a:lnTo>
                <a:lnTo>
                  <a:pt x="1542838" y="666736"/>
                </a:lnTo>
                <a:cubicBezTo>
                  <a:pt x="1557486" y="664534"/>
                  <a:pt x="1569806" y="654598"/>
                  <a:pt x="1575062" y="640749"/>
                </a:cubicBezTo>
                <a:cubicBezTo>
                  <a:pt x="1577798" y="634288"/>
                  <a:pt x="1578773" y="627217"/>
                  <a:pt x="1577883" y="620257"/>
                </a:cubicBezTo>
                <a:close/>
                <a:moveTo>
                  <a:pt x="1451810" y="707869"/>
                </a:moveTo>
                <a:cubicBezTo>
                  <a:pt x="1462079" y="715766"/>
                  <a:pt x="1466045" y="729407"/>
                  <a:pt x="1461611" y="741578"/>
                </a:cubicBezTo>
                <a:cubicBezTo>
                  <a:pt x="1460704" y="744065"/>
                  <a:pt x="1459455" y="746414"/>
                  <a:pt x="1457899" y="748557"/>
                </a:cubicBezTo>
                <a:cubicBezTo>
                  <a:pt x="1448334" y="761051"/>
                  <a:pt x="1430684" y="763917"/>
                  <a:pt x="1417656" y="755091"/>
                </a:cubicBezTo>
                <a:cubicBezTo>
                  <a:pt x="1417656" y="755091"/>
                  <a:pt x="1417656" y="755091"/>
                  <a:pt x="1416617" y="755091"/>
                </a:cubicBezTo>
                <a:lnTo>
                  <a:pt x="1325589" y="687228"/>
                </a:lnTo>
                <a:lnTo>
                  <a:pt x="1195655" y="706681"/>
                </a:lnTo>
                <a:lnTo>
                  <a:pt x="1298266" y="783008"/>
                </a:lnTo>
                <a:cubicBezTo>
                  <a:pt x="1308534" y="790905"/>
                  <a:pt x="1312500" y="804546"/>
                  <a:pt x="1308066" y="816717"/>
                </a:cubicBezTo>
                <a:cubicBezTo>
                  <a:pt x="1307141" y="819271"/>
                  <a:pt x="1305840" y="821673"/>
                  <a:pt x="1304205" y="823844"/>
                </a:cubicBezTo>
                <a:cubicBezTo>
                  <a:pt x="1294528" y="836419"/>
                  <a:pt x="1276676" y="839166"/>
                  <a:pt x="1263666" y="830081"/>
                </a:cubicBezTo>
                <a:lnTo>
                  <a:pt x="1263666" y="830081"/>
                </a:lnTo>
                <a:lnTo>
                  <a:pt x="1115170" y="719006"/>
                </a:lnTo>
                <a:lnTo>
                  <a:pt x="981524" y="738756"/>
                </a:lnTo>
                <a:lnTo>
                  <a:pt x="1094826" y="835130"/>
                </a:lnTo>
                <a:lnTo>
                  <a:pt x="1168035" y="842852"/>
                </a:lnTo>
                <a:cubicBezTo>
                  <a:pt x="1172684" y="843372"/>
                  <a:pt x="1177154" y="844946"/>
                  <a:pt x="1181102" y="847455"/>
                </a:cubicBezTo>
                <a:cubicBezTo>
                  <a:pt x="1189786" y="853301"/>
                  <a:pt x="1194751" y="863287"/>
                  <a:pt x="1194170" y="873739"/>
                </a:cubicBezTo>
                <a:cubicBezTo>
                  <a:pt x="1194255" y="874130"/>
                  <a:pt x="1194255" y="874535"/>
                  <a:pt x="1194170" y="874927"/>
                </a:cubicBezTo>
                <a:cubicBezTo>
                  <a:pt x="1192736" y="887062"/>
                  <a:pt x="1184014" y="897079"/>
                  <a:pt x="1172193" y="900171"/>
                </a:cubicBezTo>
                <a:lnTo>
                  <a:pt x="1166550" y="900914"/>
                </a:lnTo>
                <a:lnTo>
                  <a:pt x="1166550" y="906111"/>
                </a:lnTo>
                <a:cubicBezTo>
                  <a:pt x="1167217" y="911120"/>
                  <a:pt x="1166655" y="916216"/>
                  <a:pt x="1164916" y="920961"/>
                </a:cubicBezTo>
                <a:cubicBezTo>
                  <a:pt x="1164456" y="921750"/>
                  <a:pt x="1164105" y="922600"/>
                  <a:pt x="1163877" y="923485"/>
                </a:cubicBezTo>
                <a:cubicBezTo>
                  <a:pt x="1162870" y="925759"/>
                  <a:pt x="1161519" y="927863"/>
                  <a:pt x="1159867" y="929722"/>
                </a:cubicBezTo>
                <a:cubicBezTo>
                  <a:pt x="1149232" y="941667"/>
                  <a:pt x="1131049" y="943046"/>
                  <a:pt x="1118734" y="932840"/>
                </a:cubicBezTo>
                <a:lnTo>
                  <a:pt x="1069434" y="890964"/>
                </a:lnTo>
                <a:lnTo>
                  <a:pt x="941282" y="877451"/>
                </a:lnTo>
                <a:lnTo>
                  <a:pt x="1018202" y="973528"/>
                </a:lnTo>
                <a:lnTo>
                  <a:pt x="1206495" y="993130"/>
                </a:lnTo>
                <a:cubicBezTo>
                  <a:pt x="1211204" y="993589"/>
                  <a:pt x="1215736" y="995168"/>
                  <a:pt x="1219711" y="997733"/>
                </a:cubicBezTo>
                <a:cubicBezTo>
                  <a:pt x="1228775" y="1003858"/>
                  <a:pt x="1233740" y="1014470"/>
                  <a:pt x="1232630" y="1025353"/>
                </a:cubicBezTo>
                <a:cubicBezTo>
                  <a:pt x="1232390" y="1027804"/>
                  <a:pt x="1231788" y="1030205"/>
                  <a:pt x="1230848" y="1032481"/>
                </a:cubicBezTo>
                <a:cubicBezTo>
                  <a:pt x="1226039" y="1044468"/>
                  <a:pt x="1214033" y="1051972"/>
                  <a:pt x="1201149" y="1051043"/>
                </a:cubicBezTo>
                <a:lnTo>
                  <a:pt x="1070918" y="1037530"/>
                </a:lnTo>
                <a:lnTo>
                  <a:pt x="1153334" y="1139992"/>
                </a:lnTo>
                <a:lnTo>
                  <a:pt x="1269012" y="1152169"/>
                </a:lnTo>
                <a:cubicBezTo>
                  <a:pt x="1273670" y="1152651"/>
                  <a:pt x="1278147" y="1154228"/>
                  <a:pt x="1282080" y="1156772"/>
                </a:cubicBezTo>
                <a:cubicBezTo>
                  <a:pt x="1291228" y="1162685"/>
                  <a:pt x="1296234" y="1173273"/>
                  <a:pt x="1294999" y="1184095"/>
                </a:cubicBezTo>
                <a:cubicBezTo>
                  <a:pt x="1294700" y="1186569"/>
                  <a:pt x="1294152" y="1189007"/>
                  <a:pt x="1293365" y="1191371"/>
                </a:cubicBezTo>
                <a:cubicBezTo>
                  <a:pt x="1288604" y="1203417"/>
                  <a:pt x="1276587" y="1210989"/>
                  <a:pt x="1263666" y="1210082"/>
                </a:cubicBezTo>
                <a:lnTo>
                  <a:pt x="1205456" y="1203994"/>
                </a:lnTo>
                <a:lnTo>
                  <a:pt x="1291880" y="1311653"/>
                </a:lnTo>
                <a:cubicBezTo>
                  <a:pt x="1298243" y="1319721"/>
                  <a:pt x="1299985" y="1330505"/>
                  <a:pt x="1296484" y="1340164"/>
                </a:cubicBezTo>
                <a:cubicBezTo>
                  <a:pt x="1294532" y="1345081"/>
                  <a:pt x="1291303" y="1349387"/>
                  <a:pt x="1287128" y="1352638"/>
                </a:cubicBezTo>
                <a:cubicBezTo>
                  <a:pt x="1274331" y="1362899"/>
                  <a:pt x="1255640" y="1360842"/>
                  <a:pt x="1245379" y="1348045"/>
                </a:cubicBezTo>
                <a:cubicBezTo>
                  <a:pt x="1245337" y="1347993"/>
                  <a:pt x="1245294" y="1347940"/>
                  <a:pt x="1245253" y="1347886"/>
                </a:cubicBezTo>
                <a:lnTo>
                  <a:pt x="1159719" y="1242454"/>
                </a:lnTo>
                <a:lnTo>
                  <a:pt x="1153037" y="1297694"/>
                </a:lnTo>
                <a:cubicBezTo>
                  <a:pt x="1152722" y="1300020"/>
                  <a:pt x="1152174" y="1302308"/>
                  <a:pt x="1151403" y="1304525"/>
                </a:cubicBezTo>
                <a:cubicBezTo>
                  <a:pt x="1146314" y="1316790"/>
                  <a:pt x="1133704" y="1324186"/>
                  <a:pt x="1120516" y="1322642"/>
                </a:cubicBezTo>
                <a:cubicBezTo>
                  <a:pt x="1104991" y="1320564"/>
                  <a:pt x="1093748" y="1306787"/>
                  <a:pt x="1094826" y="1291161"/>
                </a:cubicBezTo>
                <a:cubicBezTo>
                  <a:pt x="1094749" y="1290819"/>
                  <a:pt x="1094749" y="1290463"/>
                  <a:pt x="1094826" y="1290121"/>
                </a:cubicBezTo>
                <a:lnTo>
                  <a:pt x="1108339" y="1178007"/>
                </a:lnTo>
                <a:lnTo>
                  <a:pt x="1026221" y="1075693"/>
                </a:lnTo>
                <a:lnTo>
                  <a:pt x="1011372" y="1202063"/>
                </a:lnTo>
                <a:cubicBezTo>
                  <a:pt x="1011075" y="1204392"/>
                  <a:pt x="1010525" y="1206681"/>
                  <a:pt x="1009738" y="1208894"/>
                </a:cubicBezTo>
                <a:cubicBezTo>
                  <a:pt x="1004763" y="1221748"/>
                  <a:pt x="991607" y="1229496"/>
                  <a:pt x="977960" y="1227604"/>
                </a:cubicBezTo>
                <a:cubicBezTo>
                  <a:pt x="970238" y="1226650"/>
                  <a:pt x="963199" y="1222704"/>
                  <a:pt x="958359" y="1216616"/>
                </a:cubicBezTo>
                <a:cubicBezTo>
                  <a:pt x="953874" y="1210718"/>
                  <a:pt x="951750" y="1203355"/>
                  <a:pt x="952419" y="1195975"/>
                </a:cubicBezTo>
                <a:lnTo>
                  <a:pt x="952419" y="1195084"/>
                </a:lnTo>
                <a:lnTo>
                  <a:pt x="974842" y="1011692"/>
                </a:lnTo>
                <a:lnTo>
                  <a:pt x="890644" y="907744"/>
                </a:lnTo>
                <a:lnTo>
                  <a:pt x="863618" y="1053419"/>
                </a:lnTo>
                <a:lnTo>
                  <a:pt x="893317" y="1120242"/>
                </a:lnTo>
                <a:cubicBezTo>
                  <a:pt x="895159" y="1124396"/>
                  <a:pt x="896020" y="1128918"/>
                  <a:pt x="895842" y="1133458"/>
                </a:cubicBezTo>
                <a:cubicBezTo>
                  <a:pt x="895129" y="1144026"/>
                  <a:pt x="888863" y="1153419"/>
                  <a:pt x="879359" y="1158108"/>
                </a:cubicBezTo>
                <a:cubicBezTo>
                  <a:pt x="879062" y="1158178"/>
                  <a:pt x="878765" y="1158178"/>
                  <a:pt x="878468" y="1158108"/>
                </a:cubicBezTo>
                <a:cubicBezTo>
                  <a:pt x="867138" y="1163024"/>
                  <a:pt x="853966" y="1160423"/>
                  <a:pt x="845353" y="1151575"/>
                </a:cubicBezTo>
                <a:lnTo>
                  <a:pt x="841641" y="1147862"/>
                </a:lnTo>
                <a:lnTo>
                  <a:pt x="837631" y="1150981"/>
                </a:lnTo>
                <a:cubicBezTo>
                  <a:pt x="832939" y="1154533"/>
                  <a:pt x="827311" y="1156647"/>
                  <a:pt x="821445" y="1157069"/>
                </a:cubicBezTo>
                <a:lnTo>
                  <a:pt x="821445" y="1157069"/>
                </a:lnTo>
                <a:cubicBezTo>
                  <a:pt x="819129" y="1157359"/>
                  <a:pt x="816783" y="1157359"/>
                  <a:pt x="814466" y="1157069"/>
                </a:cubicBezTo>
                <a:cubicBezTo>
                  <a:pt x="798963" y="1153992"/>
                  <a:pt x="788583" y="1139304"/>
                  <a:pt x="790855" y="1123657"/>
                </a:cubicBezTo>
                <a:lnTo>
                  <a:pt x="802586" y="1060547"/>
                </a:lnTo>
                <a:lnTo>
                  <a:pt x="750019" y="943235"/>
                </a:lnTo>
                <a:lnTo>
                  <a:pt x="705470" y="1057428"/>
                </a:lnTo>
                <a:lnTo>
                  <a:pt x="781797" y="1227604"/>
                </a:lnTo>
                <a:cubicBezTo>
                  <a:pt x="783817" y="1231860"/>
                  <a:pt x="784678" y="1236571"/>
                  <a:pt x="784321" y="1241266"/>
                </a:cubicBezTo>
                <a:cubicBezTo>
                  <a:pt x="784262" y="1244174"/>
                  <a:pt x="783653" y="1247044"/>
                  <a:pt x="782539" y="1249730"/>
                </a:cubicBezTo>
                <a:cubicBezTo>
                  <a:pt x="779911" y="1256937"/>
                  <a:pt x="774580" y="1262844"/>
                  <a:pt x="767690" y="1266213"/>
                </a:cubicBezTo>
                <a:cubicBezTo>
                  <a:pt x="752959" y="1272418"/>
                  <a:pt x="735971" y="1265855"/>
                  <a:pt x="729229" y="1251364"/>
                </a:cubicBezTo>
                <a:lnTo>
                  <a:pt x="675771" y="1132567"/>
                </a:lnTo>
                <a:lnTo>
                  <a:pt x="627658" y="1254482"/>
                </a:lnTo>
                <a:lnTo>
                  <a:pt x="675177" y="1359914"/>
                </a:lnTo>
                <a:cubicBezTo>
                  <a:pt x="677018" y="1364224"/>
                  <a:pt x="677894" y="1368891"/>
                  <a:pt x="677701" y="1373576"/>
                </a:cubicBezTo>
                <a:cubicBezTo>
                  <a:pt x="677434" y="1376518"/>
                  <a:pt x="676781" y="1379412"/>
                  <a:pt x="675771" y="1382189"/>
                </a:cubicBezTo>
                <a:cubicBezTo>
                  <a:pt x="673187" y="1389351"/>
                  <a:pt x="667841" y="1395179"/>
                  <a:pt x="660921" y="1398375"/>
                </a:cubicBezTo>
                <a:cubicBezTo>
                  <a:pt x="646116" y="1404772"/>
                  <a:pt x="628906" y="1398179"/>
                  <a:pt x="622164" y="1383525"/>
                </a:cubicBezTo>
                <a:lnTo>
                  <a:pt x="596920" y="1331552"/>
                </a:lnTo>
                <a:lnTo>
                  <a:pt x="547322" y="1458961"/>
                </a:lnTo>
                <a:cubicBezTo>
                  <a:pt x="544382" y="1466161"/>
                  <a:pt x="538724" y="1471920"/>
                  <a:pt x="531582" y="1474998"/>
                </a:cubicBezTo>
                <a:cubicBezTo>
                  <a:pt x="524424" y="1478044"/>
                  <a:pt x="516316" y="1478044"/>
                  <a:pt x="509159" y="1474998"/>
                </a:cubicBezTo>
                <a:cubicBezTo>
                  <a:pt x="494606" y="1468955"/>
                  <a:pt x="487300" y="1452595"/>
                  <a:pt x="492527" y="1437726"/>
                </a:cubicBezTo>
                <a:lnTo>
                  <a:pt x="542273" y="1311356"/>
                </a:lnTo>
                <a:lnTo>
                  <a:pt x="490894" y="1333036"/>
                </a:lnTo>
                <a:cubicBezTo>
                  <a:pt x="476133" y="1339336"/>
                  <a:pt x="459026" y="1332759"/>
                  <a:pt x="452285" y="1318187"/>
                </a:cubicBezTo>
                <a:cubicBezTo>
                  <a:pt x="449389" y="1311199"/>
                  <a:pt x="449389" y="1303346"/>
                  <a:pt x="452285" y="1296358"/>
                </a:cubicBezTo>
                <a:cubicBezTo>
                  <a:pt x="455047" y="1289374"/>
                  <a:pt x="460348" y="1283697"/>
                  <a:pt x="467134" y="1280469"/>
                </a:cubicBezTo>
                <a:lnTo>
                  <a:pt x="468322" y="1280469"/>
                </a:lnTo>
                <a:lnTo>
                  <a:pt x="572269" y="1235920"/>
                </a:lnTo>
                <a:lnTo>
                  <a:pt x="620234" y="1114302"/>
                </a:lnTo>
                <a:lnTo>
                  <a:pt x="502328" y="1164197"/>
                </a:lnTo>
                <a:cubicBezTo>
                  <a:pt x="487597" y="1170401"/>
                  <a:pt x="470609" y="1163839"/>
                  <a:pt x="463868" y="1149347"/>
                </a:cubicBezTo>
                <a:cubicBezTo>
                  <a:pt x="461046" y="1142396"/>
                  <a:pt x="461046" y="1134618"/>
                  <a:pt x="463868" y="1127667"/>
                </a:cubicBezTo>
                <a:cubicBezTo>
                  <a:pt x="466570" y="1120572"/>
                  <a:pt x="471886" y="1114780"/>
                  <a:pt x="478717" y="1111481"/>
                </a:cubicBezTo>
                <a:lnTo>
                  <a:pt x="479459" y="1111481"/>
                </a:lnTo>
                <a:lnTo>
                  <a:pt x="650378" y="1039015"/>
                </a:lnTo>
                <a:lnTo>
                  <a:pt x="699382" y="914575"/>
                </a:lnTo>
                <a:lnTo>
                  <a:pt x="558756" y="963727"/>
                </a:lnTo>
                <a:lnTo>
                  <a:pt x="515692" y="1023126"/>
                </a:lnTo>
                <a:cubicBezTo>
                  <a:pt x="512916" y="1026819"/>
                  <a:pt x="509367" y="1029860"/>
                  <a:pt x="505298" y="1032035"/>
                </a:cubicBezTo>
                <a:cubicBezTo>
                  <a:pt x="495794" y="1036801"/>
                  <a:pt x="484464" y="1036121"/>
                  <a:pt x="475599" y="1030253"/>
                </a:cubicBezTo>
                <a:lnTo>
                  <a:pt x="474856" y="1030253"/>
                </a:lnTo>
                <a:cubicBezTo>
                  <a:pt x="464966" y="1022954"/>
                  <a:pt x="460601" y="1010321"/>
                  <a:pt x="463868" y="998475"/>
                </a:cubicBezTo>
                <a:lnTo>
                  <a:pt x="465352" y="993427"/>
                </a:lnTo>
                <a:lnTo>
                  <a:pt x="460452" y="991496"/>
                </a:lnTo>
                <a:cubicBezTo>
                  <a:pt x="454973" y="989306"/>
                  <a:pt x="450265" y="985532"/>
                  <a:pt x="446939" y="980656"/>
                </a:cubicBezTo>
                <a:lnTo>
                  <a:pt x="446939" y="980656"/>
                </a:lnTo>
                <a:cubicBezTo>
                  <a:pt x="445543" y="978809"/>
                  <a:pt x="444444" y="976755"/>
                  <a:pt x="443672" y="974568"/>
                </a:cubicBezTo>
                <a:cubicBezTo>
                  <a:pt x="441385" y="968132"/>
                  <a:pt x="441385" y="961105"/>
                  <a:pt x="443672" y="954669"/>
                </a:cubicBezTo>
                <a:cubicBezTo>
                  <a:pt x="446790" y="946723"/>
                  <a:pt x="453176" y="940502"/>
                  <a:pt x="461194" y="937592"/>
                </a:cubicBezTo>
                <a:lnTo>
                  <a:pt x="522226" y="916209"/>
                </a:lnTo>
                <a:lnTo>
                  <a:pt x="597959" y="812262"/>
                </a:lnTo>
                <a:lnTo>
                  <a:pt x="475747" y="830378"/>
                </a:lnTo>
                <a:lnTo>
                  <a:pt x="365266" y="981992"/>
                </a:lnTo>
                <a:cubicBezTo>
                  <a:pt x="362549" y="985794"/>
                  <a:pt x="358926" y="988856"/>
                  <a:pt x="354723" y="990902"/>
                </a:cubicBezTo>
                <a:cubicBezTo>
                  <a:pt x="344863" y="995700"/>
                  <a:pt x="333161" y="994673"/>
                  <a:pt x="324281" y="988229"/>
                </a:cubicBezTo>
                <a:cubicBezTo>
                  <a:pt x="313530" y="980607"/>
                  <a:pt x="309372" y="966637"/>
                  <a:pt x="314184" y="954372"/>
                </a:cubicBezTo>
                <a:cubicBezTo>
                  <a:pt x="315089" y="952024"/>
                  <a:pt x="316352" y="949823"/>
                  <a:pt x="317896" y="947838"/>
                </a:cubicBezTo>
                <a:lnTo>
                  <a:pt x="394520" y="842555"/>
                </a:lnTo>
                <a:lnTo>
                  <a:pt x="264140" y="862008"/>
                </a:lnTo>
                <a:lnTo>
                  <a:pt x="195981" y="955412"/>
                </a:lnTo>
                <a:cubicBezTo>
                  <a:pt x="193189" y="959150"/>
                  <a:pt x="189581" y="962198"/>
                  <a:pt x="185438" y="964321"/>
                </a:cubicBezTo>
                <a:cubicBezTo>
                  <a:pt x="175607" y="969163"/>
                  <a:pt x="163906" y="968192"/>
                  <a:pt x="154996" y="961797"/>
                </a:cubicBezTo>
                <a:cubicBezTo>
                  <a:pt x="144497" y="953998"/>
                  <a:pt x="140340" y="940251"/>
                  <a:pt x="144750" y="927940"/>
                </a:cubicBezTo>
                <a:cubicBezTo>
                  <a:pt x="145656" y="925499"/>
                  <a:pt x="146903" y="923200"/>
                  <a:pt x="148462" y="921109"/>
                </a:cubicBezTo>
                <a:lnTo>
                  <a:pt x="181874" y="871214"/>
                </a:lnTo>
                <a:lnTo>
                  <a:pt x="44812" y="891707"/>
                </a:lnTo>
                <a:cubicBezTo>
                  <a:pt x="28834" y="893933"/>
                  <a:pt x="13984" y="882987"/>
                  <a:pt x="11401" y="867057"/>
                </a:cubicBezTo>
                <a:cubicBezTo>
                  <a:pt x="10718" y="862048"/>
                  <a:pt x="11282" y="856947"/>
                  <a:pt x="13034" y="852207"/>
                </a:cubicBezTo>
                <a:cubicBezTo>
                  <a:pt x="16910" y="842426"/>
                  <a:pt x="25656" y="835423"/>
                  <a:pt x="36051" y="833794"/>
                </a:cubicBezTo>
                <a:lnTo>
                  <a:pt x="170737" y="813598"/>
                </a:lnTo>
                <a:lnTo>
                  <a:pt x="126188" y="780335"/>
                </a:lnTo>
                <a:cubicBezTo>
                  <a:pt x="115868" y="772478"/>
                  <a:pt x="111843" y="758830"/>
                  <a:pt x="116239" y="746626"/>
                </a:cubicBezTo>
                <a:cubicBezTo>
                  <a:pt x="117234" y="744077"/>
                  <a:pt x="118585" y="741679"/>
                  <a:pt x="120248" y="739499"/>
                </a:cubicBezTo>
                <a:cubicBezTo>
                  <a:pt x="129782" y="727179"/>
                  <a:pt x="147230" y="724327"/>
                  <a:pt x="160193" y="732965"/>
                </a:cubicBezTo>
                <a:lnTo>
                  <a:pt x="161233" y="733707"/>
                </a:lnTo>
                <a:lnTo>
                  <a:pt x="252261" y="801570"/>
                </a:lnTo>
                <a:lnTo>
                  <a:pt x="382195" y="782265"/>
                </a:lnTo>
                <a:lnTo>
                  <a:pt x="279733" y="705642"/>
                </a:lnTo>
                <a:cubicBezTo>
                  <a:pt x="269412" y="697785"/>
                  <a:pt x="265388" y="684136"/>
                  <a:pt x="269783" y="671933"/>
                </a:cubicBezTo>
                <a:cubicBezTo>
                  <a:pt x="270823" y="669403"/>
                  <a:pt x="272174" y="667009"/>
                  <a:pt x="273793" y="664805"/>
                </a:cubicBezTo>
                <a:cubicBezTo>
                  <a:pt x="278515" y="658672"/>
                  <a:pt x="285435" y="654623"/>
                  <a:pt x="293097" y="653520"/>
                </a:cubicBezTo>
                <a:cubicBezTo>
                  <a:pt x="300448" y="652480"/>
                  <a:pt x="307917" y="654228"/>
                  <a:pt x="314035" y="658420"/>
                </a:cubicBezTo>
                <a:lnTo>
                  <a:pt x="314778" y="659162"/>
                </a:lnTo>
                <a:lnTo>
                  <a:pt x="463273" y="770089"/>
                </a:lnTo>
                <a:lnTo>
                  <a:pt x="596920" y="750190"/>
                </a:lnTo>
                <a:lnTo>
                  <a:pt x="483617" y="653817"/>
                </a:lnTo>
                <a:lnTo>
                  <a:pt x="410409" y="646243"/>
                </a:lnTo>
                <a:cubicBezTo>
                  <a:pt x="405776" y="645657"/>
                  <a:pt x="401321" y="644087"/>
                  <a:pt x="397341" y="641640"/>
                </a:cubicBezTo>
                <a:cubicBezTo>
                  <a:pt x="388565" y="635739"/>
                  <a:pt x="383591" y="625614"/>
                  <a:pt x="384274" y="615059"/>
                </a:cubicBezTo>
                <a:lnTo>
                  <a:pt x="384274" y="614168"/>
                </a:lnTo>
                <a:cubicBezTo>
                  <a:pt x="385759" y="601951"/>
                  <a:pt x="394609" y="591912"/>
                  <a:pt x="406548" y="588924"/>
                </a:cubicBezTo>
                <a:lnTo>
                  <a:pt x="411597" y="587736"/>
                </a:lnTo>
                <a:lnTo>
                  <a:pt x="410854" y="582390"/>
                </a:lnTo>
                <a:cubicBezTo>
                  <a:pt x="409963" y="576606"/>
                  <a:pt x="410899" y="570690"/>
                  <a:pt x="413527" y="565462"/>
                </a:cubicBezTo>
                <a:lnTo>
                  <a:pt x="413527" y="564719"/>
                </a:lnTo>
                <a:cubicBezTo>
                  <a:pt x="414389" y="562760"/>
                  <a:pt x="415487" y="560916"/>
                  <a:pt x="416794" y="559225"/>
                </a:cubicBezTo>
                <a:cubicBezTo>
                  <a:pt x="427426" y="546950"/>
                  <a:pt x="445959" y="545495"/>
                  <a:pt x="458373" y="555958"/>
                </a:cubicBezTo>
                <a:lnTo>
                  <a:pt x="507525" y="597834"/>
                </a:lnTo>
                <a:lnTo>
                  <a:pt x="635826" y="611347"/>
                </a:lnTo>
                <a:lnTo>
                  <a:pt x="558756" y="515270"/>
                </a:lnTo>
                <a:lnTo>
                  <a:pt x="371206" y="495669"/>
                </a:lnTo>
                <a:cubicBezTo>
                  <a:pt x="366514" y="495238"/>
                  <a:pt x="362014" y="493602"/>
                  <a:pt x="358138" y="490917"/>
                </a:cubicBezTo>
                <a:cubicBezTo>
                  <a:pt x="349110" y="484882"/>
                  <a:pt x="344106" y="474405"/>
                  <a:pt x="345071" y="463593"/>
                </a:cubicBezTo>
                <a:cubicBezTo>
                  <a:pt x="345383" y="461059"/>
                  <a:pt x="345977" y="458568"/>
                  <a:pt x="346853" y="456169"/>
                </a:cubicBezTo>
                <a:cubicBezTo>
                  <a:pt x="351738" y="443901"/>
                  <a:pt x="364152" y="436337"/>
                  <a:pt x="377294" y="437607"/>
                </a:cubicBezTo>
                <a:lnTo>
                  <a:pt x="507377" y="451268"/>
                </a:lnTo>
                <a:lnTo>
                  <a:pt x="425110" y="348806"/>
                </a:lnTo>
                <a:lnTo>
                  <a:pt x="309729" y="336630"/>
                </a:lnTo>
                <a:cubicBezTo>
                  <a:pt x="305007" y="336125"/>
                  <a:pt x="300477" y="334496"/>
                  <a:pt x="296513" y="331878"/>
                </a:cubicBezTo>
                <a:cubicBezTo>
                  <a:pt x="287603" y="325832"/>
                  <a:pt x="282658" y="315433"/>
                  <a:pt x="283594" y="304703"/>
                </a:cubicBezTo>
                <a:cubicBezTo>
                  <a:pt x="283876" y="302213"/>
                  <a:pt x="284470" y="299767"/>
                  <a:pt x="285375" y="297427"/>
                </a:cubicBezTo>
                <a:cubicBezTo>
                  <a:pt x="290083" y="285323"/>
                  <a:pt x="302111" y="277683"/>
                  <a:pt x="315075" y="278568"/>
                </a:cubicBezTo>
                <a:lnTo>
                  <a:pt x="373285" y="284804"/>
                </a:lnTo>
                <a:lnTo>
                  <a:pt x="286861" y="177145"/>
                </a:lnTo>
                <a:cubicBezTo>
                  <a:pt x="280490" y="169077"/>
                  <a:pt x="278753" y="158294"/>
                  <a:pt x="282257" y="148634"/>
                </a:cubicBezTo>
                <a:cubicBezTo>
                  <a:pt x="284143" y="143680"/>
                  <a:pt x="287321" y="139322"/>
                  <a:pt x="291464" y="136012"/>
                </a:cubicBezTo>
                <a:cubicBezTo>
                  <a:pt x="304175" y="126299"/>
                  <a:pt x="322291" y="128400"/>
                  <a:pt x="332449" y="140764"/>
                </a:cubicBezTo>
                <a:lnTo>
                  <a:pt x="418131" y="247532"/>
                </a:lnTo>
                <a:lnTo>
                  <a:pt x="424813" y="192440"/>
                </a:lnTo>
                <a:cubicBezTo>
                  <a:pt x="424991" y="190042"/>
                  <a:pt x="425541" y="187687"/>
                  <a:pt x="426447" y="185461"/>
                </a:cubicBezTo>
                <a:cubicBezTo>
                  <a:pt x="431362" y="173079"/>
                  <a:pt x="443939" y="165490"/>
                  <a:pt x="457185" y="166899"/>
                </a:cubicBezTo>
                <a:cubicBezTo>
                  <a:pt x="464907" y="167854"/>
                  <a:pt x="471946" y="171799"/>
                  <a:pt x="476787" y="177888"/>
                </a:cubicBezTo>
                <a:cubicBezTo>
                  <a:pt x="481375" y="183744"/>
                  <a:pt x="483603" y="191110"/>
                  <a:pt x="483023" y="198528"/>
                </a:cubicBezTo>
                <a:cubicBezTo>
                  <a:pt x="482994" y="198825"/>
                  <a:pt x="482994" y="199122"/>
                  <a:pt x="483023" y="199419"/>
                </a:cubicBezTo>
                <a:lnTo>
                  <a:pt x="469659" y="311534"/>
                </a:lnTo>
                <a:lnTo>
                  <a:pt x="551777" y="413847"/>
                </a:lnTo>
                <a:lnTo>
                  <a:pt x="566627" y="287329"/>
                </a:lnTo>
                <a:cubicBezTo>
                  <a:pt x="566805" y="284978"/>
                  <a:pt x="567354" y="282672"/>
                  <a:pt x="568260" y="280498"/>
                </a:cubicBezTo>
                <a:cubicBezTo>
                  <a:pt x="573383" y="268117"/>
                  <a:pt x="586154" y="260695"/>
                  <a:pt x="599444" y="262382"/>
                </a:cubicBezTo>
                <a:cubicBezTo>
                  <a:pt x="615036" y="264462"/>
                  <a:pt x="626292" y="278330"/>
                  <a:pt x="625134" y="294011"/>
                </a:cubicBezTo>
                <a:lnTo>
                  <a:pt x="603008" y="478146"/>
                </a:lnTo>
                <a:lnTo>
                  <a:pt x="687057" y="582093"/>
                </a:lnTo>
                <a:lnTo>
                  <a:pt x="714231" y="436567"/>
                </a:lnTo>
                <a:lnTo>
                  <a:pt x="684532" y="369744"/>
                </a:lnTo>
                <a:cubicBezTo>
                  <a:pt x="682691" y="365487"/>
                  <a:pt x="681889" y="360860"/>
                  <a:pt x="682156" y="356231"/>
                </a:cubicBezTo>
                <a:cubicBezTo>
                  <a:pt x="682929" y="345804"/>
                  <a:pt x="689136" y="336554"/>
                  <a:pt x="698491" y="331878"/>
                </a:cubicBezTo>
                <a:lnTo>
                  <a:pt x="699382" y="331878"/>
                </a:lnTo>
                <a:cubicBezTo>
                  <a:pt x="710712" y="326962"/>
                  <a:pt x="723884" y="329563"/>
                  <a:pt x="732496" y="338411"/>
                </a:cubicBezTo>
                <a:lnTo>
                  <a:pt x="736209" y="342272"/>
                </a:lnTo>
                <a:lnTo>
                  <a:pt x="740367" y="339005"/>
                </a:lnTo>
                <a:cubicBezTo>
                  <a:pt x="745015" y="335361"/>
                  <a:pt x="750657" y="333190"/>
                  <a:pt x="756553" y="332769"/>
                </a:cubicBezTo>
                <a:lnTo>
                  <a:pt x="756553" y="332769"/>
                </a:lnTo>
                <a:cubicBezTo>
                  <a:pt x="758765" y="332403"/>
                  <a:pt x="761022" y="332403"/>
                  <a:pt x="763235" y="332769"/>
                </a:cubicBezTo>
                <a:cubicBezTo>
                  <a:pt x="770823" y="334240"/>
                  <a:pt x="777535" y="338608"/>
                  <a:pt x="781946" y="344945"/>
                </a:cubicBezTo>
                <a:cubicBezTo>
                  <a:pt x="786311" y="351326"/>
                  <a:pt x="788019" y="359156"/>
                  <a:pt x="786697" y="366774"/>
                </a:cubicBezTo>
                <a:lnTo>
                  <a:pt x="774966" y="430033"/>
                </a:lnTo>
                <a:lnTo>
                  <a:pt x="827534" y="547048"/>
                </a:lnTo>
                <a:lnTo>
                  <a:pt x="872083" y="432855"/>
                </a:lnTo>
                <a:lnTo>
                  <a:pt x="795162" y="261788"/>
                </a:lnTo>
                <a:cubicBezTo>
                  <a:pt x="793246" y="257498"/>
                  <a:pt x="792385" y="252816"/>
                  <a:pt x="792637" y="248126"/>
                </a:cubicBezTo>
                <a:cubicBezTo>
                  <a:pt x="792845" y="245236"/>
                  <a:pt x="793439" y="242388"/>
                  <a:pt x="794419" y="239662"/>
                </a:cubicBezTo>
                <a:cubicBezTo>
                  <a:pt x="796988" y="232452"/>
                  <a:pt x="802334" y="226570"/>
                  <a:pt x="809269" y="223327"/>
                </a:cubicBezTo>
                <a:cubicBezTo>
                  <a:pt x="824044" y="217028"/>
                  <a:pt x="841136" y="223605"/>
                  <a:pt x="847878" y="238177"/>
                </a:cubicBezTo>
                <a:lnTo>
                  <a:pt x="901336" y="356973"/>
                </a:lnTo>
                <a:lnTo>
                  <a:pt x="949449" y="235058"/>
                </a:lnTo>
                <a:lnTo>
                  <a:pt x="903712" y="128735"/>
                </a:lnTo>
                <a:cubicBezTo>
                  <a:pt x="901797" y="124445"/>
                  <a:pt x="900935" y="119763"/>
                  <a:pt x="901188" y="115074"/>
                </a:cubicBezTo>
                <a:cubicBezTo>
                  <a:pt x="901366" y="112119"/>
                  <a:pt x="902019" y="109211"/>
                  <a:pt x="903118" y="106461"/>
                </a:cubicBezTo>
                <a:cubicBezTo>
                  <a:pt x="905657" y="99234"/>
                  <a:pt x="911018" y="93343"/>
                  <a:pt x="917968" y="90127"/>
                </a:cubicBezTo>
                <a:cubicBezTo>
                  <a:pt x="932728" y="83827"/>
                  <a:pt x="949835" y="90404"/>
                  <a:pt x="956577" y="104976"/>
                </a:cubicBezTo>
                <a:lnTo>
                  <a:pt x="980484" y="158286"/>
                </a:lnTo>
                <a:lnTo>
                  <a:pt x="1031122" y="30134"/>
                </a:lnTo>
                <a:cubicBezTo>
                  <a:pt x="1033720" y="23011"/>
                  <a:pt x="1039067" y="17230"/>
                  <a:pt x="1045971" y="14097"/>
                </a:cubicBezTo>
                <a:cubicBezTo>
                  <a:pt x="1053158" y="11167"/>
                  <a:pt x="1061207" y="11167"/>
                  <a:pt x="1068394" y="14097"/>
                </a:cubicBezTo>
                <a:cubicBezTo>
                  <a:pt x="1083085" y="20087"/>
                  <a:pt x="1090474" y="36564"/>
                  <a:pt x="1085174" y="51518"/>
                </a:cubicBezTo>
                <a:lnTo>
                  <a:pt x="1035428" y="177888"/>
                </a:lnTo>
                <a:lnTo>
                  <a:pt x="1086807" y="156059"/>
                </a:lnTo>
                <a:cubicBezTo>
                  <a:pt x="1101535" y="149854"/>
                  <a:pt x="1118531" y="156417"/>
                  <a:pt x="1125268" y="170908"/>
                </a:cubicBezTo>
                <a:cubicBezTo>
                  <a:pt x="1128077" y="177965"/>
                  <a:pt x="1128077" y="185829"/>
                  <a:pt x="1125268" y="192886"/>
                </a:cubicBezTo>
                <a:cubicBezTo>
                  <a:pt x="1122537" y="199924"/>
                  <a:pt x="1117227" y="205659"/>
                  <a:pt x="1110418" y="208923"/>
                </a:cubicBezTo>
                <a:lnTo>
                  <a:pt x="1109527" y="208923"/>
                </a:lnTo>
                <a:lnTo>
                  <a:pt x="1005580" y="253472"/>
                </a:lnTo>
                <a:lnTo>
                  <a:pt x="957616" y="375090"/>
                </a:lnTo>
                <a:lnTo>
                  <a:pt x="1076413" y="325195"/>
                </a:lnTo>
                <a:cubicBezTo>
                  <a:pt x="1091099" y="319086"/>
                  <a:pt x="1107990" y="325635"/>
                  <a:pt x="1114725" y="340045"/>
                </a:cubicBezTo>
                <a:cubicBezTo>
                  <a:pt x="1117629" y="346980"/>
                  <a:pt x="1117629" y="354791"/>
                  <a:pt x="1114725" y="361725"/>
                </a:cubicBezTo>
                <a:cubicBezTo>
                  <a:pt x="1111994" y="368764"/>
                  <a:pt x="1106684" y="374499"/>
                  <a:pt x="1099875" y="377763"/>
                </a:cubicBezTo>
                <a:lnTo>
                  <a:pt x="1098984" y="377763"/>
                </a:lnTo>
                <a:lnTo>
                  <a:pt x="928065" y="450229"/>
                </a:lnTo>
                <a:lnTo>
                  <a:pt x="879062" y="574668"/>
                </a:lnTo>
                <a:lnTo>
                  <a:pt x="1019539" y="525516"/>
                </a:lnTo>
                <a:lnTo>
                  <a:pt x="1062751" y="466118"/>
                </a:lnTo>
                <a:cubicBezTo>
                  <a:pt x="1065455" y="462266"/>
                  <a:pt x="1069080" y="459152"/>
                  <a:pt x="1073294" y="457060"/>
                </a:cubicBezTo>
                <a:cubicBezTo>
                  <a:pt x="1082852" y="452382"/>
                  <a:pt x="1094180" y="453175"/>
                  <a:pt x="1102993" y="459139"/>
                </a:cubicBezTo>
                <a:lnTo>
                  <a:pt x="1103885" y="459139"/>
                </a:lnTo>
                <a:cubicBezTo>
                  <a:pt x="1113768" y="466439"/>
                  <a:pt x="1118137" y="479071"/>
                  <a:pt x="1114873" y="490917"/>
                </a:cubicBezTo>
                <a:lnTo>
                  <a:pt x="1113388" y="495966"/>
                </a:lnTo>
                <a:lnTo>
                  <a:pt x="1118289" y="497896"/>
                </a:lnTo>
                <a:cubicBezTo>
                  <a:pt x="1123731" y="500153"/>
                  <a:pt x="1128418" y="503913"/>
                  <a:pt x="1131802" y="508736"/>
                </a:cubicBezTo>
                <a:cubicBezTo>
                  <a:pt x="1133373" y="510738"/>
                  <a:pt x="1134579" y="513000"/>
                  <a:pt x="1135366" y="515419"/>
                </a:cubicBezTo>
                <a:cubicBezTo>
                  <a:pt x="1137810" y="521826"/>
                  <a:pt x="1137810" y="528909"/>
                  <a:pt x="1135366" y="535317"/>
                </a:cubicBezTo>
                <a:cubicBezTo>
                  <a:pt x="1132250" y="543263"/>
                  <a:pt x="1125866" y="549483"/>
                  <a:pt x="1117843" y="552394"/>
                </a:cubicBezTo>
                <a:lnTo>
                  <a:pt x="1056811" y="573629"/>
                </a:lnTo>
                <a:lnTo>
                  <a:pt x="981078" y="677576"/>
                </a:lnTo>
                <a:lnTo>
                  <a:pt x="1103291" y="659459"/>
                </a:lnTo>
                <a:lnTo>
                  <a:pt x="1213771" y="507994"/>
                </a:lnTo>
                <a:cubicBezTo>
                  <a:pt x="1216557" y="504256"/>
                  <a:pt x="1220164" y="501207"/>
                  <a:pt x="1224315" y="499084"/>
                </a:cubicBezTo>
                <a:cubicBezTo>
                  <a:pt x="1234149" y="494243"/>
                  <a:pt x="1245852" y="495213"/>
                  <a:pt x="1254756" y="501608"/>
                </a:cubicBezTo>
                <a:cubicBezTo>
                  <a:pt x="1265320" y="509428"/>
                  <a:pt x="1269487" y="523261"/>
                  <a:pt x="1265002" y="535614"/>
                </a:cubicBezTo>
                <a:cubicBezTo>
                  <a:pt x="1264049" y="537959"/>
                  <a:pt x="1262855" y="540198"/>
                  <a:pt x="1261438" y="542296"/>
                </a:cubicBezTo>
                <a:lnTo>
                  <a:pt x="1184666" y="647283"/>
                </a:lnTo>
                <a:lnTo>
                  <a:pt x="1315045" y="627978"/>
                </a:lnTo>
                <a:lnTo>
                  <a:pt x="1383057" y="534723"/>
                </a:lnTo>
                <a:cubicBezTo>
                  <a:pt x="1385847" y="530893"/>
                  <a:pt x="1389513" y="527788"/>
                  <a:pt x="1393748" y="525665"/>
                </a:cubicBezTo>
                <a:cubicBezTo>
                  <a:pt x="1403646" y="521542"/>
                  <a:pt x="1414997" y="523075"/>
                  <a:pt x="1423447" y="529674"/>
                </a:cubicBezTo>
                <a:cubicBezTo>
                  <a:pt x="1433890" y="537513"/>
                  <a:pt x="1437988" y="551254"/>
                  <a:pt x="1433545" y="563531"/>
                </a:cubicBezTo>
                <a:cubicBezTo>
                  <a:pt x="1432694" y="565952"/>
                  <a:pt x="1431440" y="568212"/>
                  <a:pt x="1429833" y="570213"/>
                </a:cubicBezTo>
                <a:lnTo>
                  <a:pt x="1395530" y="617435"/>
                </a:lnTo>
                <a:lnTo>
                  <a:pt x="1532592" y="596943"/>
                </a:lnTo>
                <a:cubicBezTo>
                  <a:pt x="1548527" y="594709"/>
                  <a:pt x="1563342" y="605575"/>
                  <a:pt x="1566003" y="621445"/>
                </a:cubicBezTo>
                <a:cubicBezTo>
                  <a:pt x="1566796" y="626452"/>
                  <a:pt x="1566232" y="631579"/>
                  <a:pt x="1564370" y="636294"/>
                </a:cubicBezTo>
                <a:cubicBezTo>
                  <a:pt x="1560744" y="645949"/>
                  <a:pt x="1552369" y="653033"/>
                  <a:pt x="1542244" y="655005"/>
                </a:cubicBezTo>
                <a:lnTo>
                  <a:pt x="1407558" y="675052"/>
                </a:lnTo>
                <a:close/>
                <a:moveTo>
                  <a:pt x="904603" y="749299"/>
                </a:moveTo>
                <a:lnTo>
                  <a:pt x="846393" y="758061"/>
                </a:lnTo>
                <a:lnTo>
                  <a:pt x="890941" y="812856"/>
                </a:lnTo>
                <a:lnTo>
                  <a:pt x="992216" y="823547"/>
                </a:lnTo>
                <a:close/>
                <a:moveTo>
                  <a:pt x="868222" y="767267"/>
                </a:moveTo>
                <a:lnTo>
                  <a:pt x="901039" y="762367"/>
                </a:lnTo>
                <a:lnTo>
                  <a:pt x="955686" y="808995"/>
                </a:lnTo>
                <a:lnTo>
                  <a:pt x="896287" y="802758"/>
                </a:lnTo>
                <a:close/>
                <a:moveTo>
                  <a:pt x="851145" y="648471"/>
                </a:moveTo>
                <a:lnTo>
                  <a:pt x="829464" y="702078"/>
                </a:lnTo>
                <a:lnTo>
                  <a:pt x="899406" y="691683"/>
                </a:lnTo>
                <a:lnTo>
                  <a:pt x="958804" y="610010"/>
                </a:lnTo>
                <a:close/>
                <a:moveTo>
                  <a:pt x="847878" y="688416"/>
                </a:moveTo>
                <a:lnTo>
                  <a:pt x="859906" y="657678"/>
                </a:lnTo>
                <a:lnTo>
                  <a:pt x="927917" y="633918"/>
                </a:lnTo>
                <a:lnTo>
                  <a:pt x="893020" y="681585"/>
                </a:lnTo>
                <a:close/>
                <a:moveTo>
                  <a:pt x="842383" y="847604"/>
                </a:moveTo>
                <a:lnTo>
                  <a:pt x="805705" y="801867"/>
                </a:lnTo>
                <a:lnTo>
                  <a:pt x="779867" y="867205"/>
                </a:lnTo>
                <a:lnTo>
                  <a:pt x="821445" y="959718"/>
                </a:lnTo>
                <a:close/>
                <a:moveTo>
                  <a:pt x="809120" y="824735"/>
                </a:moveTo>
                <a:lnTo>
                  <a:pt x="830058" y="850722"/>
                </a:lnTo>
                <a:lnTo>
                  <a:pt x="816842" y="920961"/>
                </a:lnTo>
                <a:lnTo>
                  <a:pt x="792489" y="866908"/>
                </a:lnTo>
                <a:close/>
                <a:moveTo>
                  <a:pt x="678295" y="798452"/>
                </a:moveTo>
                <a:lnTo>
                  <a:pt x="618897" y="880124"/>
                </a:lnTo>
                <a:lnTo>
                  <a:pt x="727151" y="842258"/>
                </a:lnTo>
                <a:lnTo>
                  <a:pt x="748534" y="788057"/>
                </a:lnTo>
                <a:close/>
                <a:moveTo>
                  <a:pt x="649784" y="856365"/>
                </a:moveTo>
                <a:lnTo>
                  <a:pt x="684681" y="808549"/>
                </a:lnTo>
                <a:lnTo>
                  <a:pt x="729229" y="801718"/>
                </a:lnTo>
                <a:lnTo>
                  <a:pt x="717201" y="832606"/>
                </a:lnTo>
                <a:close/>
                <a:moveTo>
                  <a:pt x="756404" y="530565"/>
                </a:moveTo>
                <a:lnTo>
                  <a:pt x="735318" y="642679"/>
                </a:lnTo>
                <a:lnTo>
                  <a:pt x="772145" y="688416"/>
                </a:lnTo>
                <a:lnTo>
                  <a:pt x="797983" y="623078"/>
                </a:lnTo>
                <a:close/>
                <a:moveTo>
                  <a:pt x="747791" y="639561"/>
                </a:moveTo>
                <a:lnTo>
                  <a:pt x="761008" y="569174"/>
                </a:lnTo>
                <a:lnTo>
                  <a:pt x="784915" y="623226"/>
                </a:lnTo>
                <a:lnTo>
                  <a:pt x="768284" y="665399"/>
                </a:lnTo>
                <a:close/>
                <a:moveTo>
                  <a:pt x="687205" y="676091"/>
                </a:moveTo>
                <a:lnTo>
                  <a:pt x="586080" y="665399"/>
                </a:lnTo>
                <a:lnTo>
                  <a:pt x="673247" y="739647"/>
                </a:lnTo>
                <a:lnTo>
                  <a:pt x="731308" y="730886"/>
                </a:lnTo>
                <a:close/>
                <a:moveTo>
                  <a:pt x="622164" y="680843"/>
                </a:moveTo>
                <a:lnTo>
                  <a:pt x="681562" y="686931"/>
                </a:lnTo>
                <a:lnTo>
                  <a:pt x="709925" y="722570"/>
                </a:lnTo>
                <a:lnTo>
                  <a:pt x="677107" y="7273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7" name="Google Shape;987;p2"/>
          <p:cNvSpPr/>
          <p:nvPr/>
        </p:nvSpPr>
        <p:spPr>
          <a:xfrm>
            <a:off x="11469309" y="1081497"/>
            <a:ext cx="645273" cy="589633"/>
          </a:xfrm>
          <a:custGeom>
            <a:avLst/>
            <a:gdLst/>
            <a:ahLst/>
            <a:cxnLst/>
            <a:rect l="l" t="t" r="r" b="b"/>
            <a:pathLst>
              <a:path w="638884" h="583795" extrusionOk="0">
                <a:moveTo>
                  <a:pt x="193252" y="429"/>
                </a:moveTo>
                <a:cubicBezTo>
                  <a:pt x="197434" y="1706"/>
                  <a:pt x="200890" y="4694"/>
                  <a:pt x="202800" y="8640"/>
                </a:cubicBezTo>
                <a:lnTo>
                  <a:pt x="222578" y="48783"/>
                </a:lnTo>
                <a:lnTo>
                  <a:pt x="226670" y="36922"/>
                </a:lnTo>
                <a:cubicBezTo>
                  <a:pt x="229625" y="28346"/>
                  <a:pt x="238946" y="23807"/>
                  <a:pt x="247494" y="26772"/>
                </a:cubicBezTo>
                <a:cubicBezTo>
                  <a:pt x="247608" y="26818"/>
                  <a:pt x="247698" y="26841"/>
                  <a:pt x="247812" y="26886"/>
                </a:cubicBezTo>
                <a:cubicBezTo>
                  <a:pt x="251928" y="28278"/>
                  <a:pt x="255360" y="31220"/>
                  <a:pt x="257361" y="35098"/>
                </a:cubicBezTo>
                <a:cubicBezTo>
                  <a:pt x="258020" y="36626"/>
                  <a:pt x="258474" y="38245"/>
                  <a:pt x="258725" y="39887"/>
                </a:cubicBezTo>
                <a:cubicBezTo>
                  <a:pt x="259407" y="42510"/>
                  <a:pt x="259407" y="45247"/>
                  <a:pt x="258725" y="47870"/>
                </a:cubicBezTo>
                <a:lnTo>
                  <a:pt x="243948" y="90294"/>
                </a:lnTo>
                <a:lnTo>
                  <a:pt x="261679" y="126103"/>
                </a:lnTo>
                <a:lnTo>
                  <a:pt x="275321" y="86645"/>
                </a:lnTo>
                <a:cubicBezTo>
                  <a:pt x="278526" y="78137"/>
                  <a:pt x="287870" y="73690"/>
                  <a:pt x="296463" y="76609"/>
                </a:cubicBezTo>
                <a:cubicBezTo>
                  <a:pt x="300646" y="78046"/>
                  <a:pt x="304079" y="81079"/>
                  <a:pt x="306011" y="85048"/>
                </a:cubicBezTo>
                <a:cubicBezTo>
                  <a:pt x="306670" y="86576"/>
                  <a:pt x="307125" y="88196"/>
                  <a:pt x="307375" y="89838"/>
                </a:cubicBezTo>
                <a:cubicBezTo>
                  <a:pt x="308057" y="92370"/>
                  <a:pt x="308057" y="95061"/>
                  <a:pt x="307375" y="97593"/>
                </a:cubicBezTo>
                <a:lnTo>
                  <a:pt x="281459" y="166931"/>
                </a:lnTo>
                <a:lnTo>
                  <a:pt x="297599" y="199775"/>
                </a:lnTo>
                <a:lnTo>
                  <a:pt x="310785" y="162597"/>
                </a:lnTo>
                <a:lnTo>
                  <a:pt x="304193" y="139788"/>
                </a:lnTo>
                <a:cubicBezTo>
                  <a:pt x="303011" y="135569"/>
                  <a:pt x="303578" y="131030"/>
                  <a:pt x="305783" y="127244"/>
                </a:cubicBezTo>
                <a:cubicBezTo>
                  <a:pt x="307943" y="123366"/>
                  <a:pt x="311536" y="120492"/>
                  <a:pt x="315786" y="119261"/>
                </a:cubicBezTo>
                <a:cubicBezTo>
                  <a:pt x="317060" y="119078"/>
                  <a:pt x="318378" y="119078"/>
                  <a:pt x="319652" y="119261"/>
                </a:cubicBezTo>
                <a:lnTo>
                  <a:pt x="319652" y="119261"/>
                </a:lnTo>
                <a:cubicBezTo>
                  <a:pt x="322334" y="119307"/>
                  <a:pt x="324972" y="119922"/>
                  <a:pt x="327380" y="121086"/>
                </a:cubicBezTo>
                <a:cubicBezTo>
                  <a:pt x="331791" y="116683"/>
                  <a:pt x="338316" y="115178"/>
                  <a:pt x="344203" y="117208"/>
                </a:cubicBezTo>
                <a:lnTo>
                  <a:pt x="344203" y="117208"/>
                </a:lnTo>
                <a:cubicBezTo>
                  <a:pt x="349569" y="119352"/>
                  <a:pt x="353389" y="124233"/>
                  <a:pt x="354206" y="129981"/>
                </a:cubicBezTo>
                <a:cubicBezTo>
                  <a:pt x="354889" y="132604"/>
                  <a:pt x="354889" y="135341"/>
                  <a:pt x="354206" y="137964"/>
                </a:cubicBezTo>
                <a:lnTo>
                  <a:pt x="344886" y="164422"/>
                </a:lnTo>
                <a:lnTo>
                  <a:pt x="357844" y="211179"/>
                </a:lnTo>
                <a:lnTo>
                  <a:pt x="380578" y="176054"/>
                </a:lnTo>
                <a:lnTo>
                  <a:pt x="365801" y="104663"/>
                </a:lnTo>
                <a:lnTo>
                  <a:pt x="365801" y="104663"/>
                </a:lnTo>
                <a:cubicBezTo>
                  <a:pt x="364277" y="95859"/>
                  <a:pt x="370030" y="87466"/>
                  <a:pt x="378759" y="85732"/>
                </a:cubicBezTo>
                <a:cubicBezTo>
                  <a:pt x="386216" y="84067"/>
                  <a:pt x="393786" y="87876"/>
                  <a:pt x="396946" y="94856"/>
                </a:cubicBezTo>
                <a:cubicBezTo>
                  <a:pt x="397605" y="95996"/>
                  <a:pt x="398060" y="97228"/>
                  <a:pt x="398310" y="98505"/>
                </a:cubicBezTo>
                <a:lnTo>
                  <a:pt x="406495" y="138192"/>
                </a:lnTo>
                <a:lnTo>
                  <a:pt x="429229" y="104892"/>
                </a:lnTo>
                <a:lnTo>
                  <a:pt x="420362" y="62012"/>
                </a:lnTo>
                <a:lnTo>
                  <a:pt x="420362" y="62012"/>
                </a:lnTo>
                <a:cubicBezTo>
                  <a:pt x="419817" y="57883"/>
                  <a:pt x="420704" y="53709"/>
                  <a:pt x="422863" y="50151"/>
                </a:cubicBezTo>
                <a:cubicBezTo>
                  <a:pt x="425387" y="46502"/>
                  <a:pt x="429205" y="43970"/>
                  <a:pt x="433548" y="43080"/>
                </a:cubicBezTo>
                <a:cubicBezTo>
                  <a:pt x="441004" y="41438"/>
                  <a:pt x="448574" y="45225"/>
                  <a:pt x="451735" y="52204"/>
                </a:cubicBezTo>
                <a:cubicBezTo>
                  <a:pt x="452280" y="53390"/>
                  <a:pt x="452758" y="54599"/>
                  <a:pt x="453099" y="55853"/>
                </a:cubicBezTo>
                <a:lnTo>
                  <a:pt x="455372" y="67029"/>
                </a:lnTo>
                <a:lnTo>
                  <a:pt x="479697" y="30536"/>
                </a:lnTo>
                <a:cubicBezTo>
                  <a:pt x="484858" y="23191"/>
                  <a:pt x="494860" y="21184"/>
                  <a:pt x="502431" y="25974"/>
                </a:cubicBezTo>
                <a:cubicBezTo>
                  <a:pt x="504955" y="27548"/>
                  <a:pt x="506932" y="29852"/>
                  <a:pt x="508114" y="32589"/>
                </a:cubicBezTo>
                <a:cubicBezTo>
                  <a:pt x="510706" y="37880"/>
                  <a:pt x="510251" y="44130"/>
                  <a:pt x="506978" y="49011"/>
                </a:cubicBezTo>
                <a:lnTo>
                  <a:pt x="482198" y="85960"/>
                </a:lnTo>
                <a:lnTo>
                  <a:pt x="494247" y="83680"/>
                </a:lnTo>
                <a:cubicBezTo>
                  <a:pt x="501658" y="82288"/>
                  <a:pt x="509093" y="86006"/>
                  <a:pt x="512434" y="92803"/>
                </a:cubicBezTo>
                <a:cubicBezTo>
                  <a:pt x="512933" y="94126"/>
                  <a:pt x="513321" y="95517"/>
                  <a:pt x="513570" y="96909"/>
                </a:cubicBezTo>
                <a:cubicBezTo>
                  <a:pt x="514889" y="102930"/>
                  <a:pt x="512570" y="109180"/>
                  <a:pt x="507659" y="112874"/>
                </a:cubicBezTo>
                <a:cubicBezTo>
                  <a:pt x="505590" y="114471"/>
                  <a:pt x="503182" y="115566"/>
                  <a:pt x="500612" y="116068"/>
                </a:cubicBezTo>
                <a:lnTo>
                  <a:pt x="455144" y="124735"/>
                </a:lnTo>
                <a:lnTo>
                  <a:pt x="432410" y="158035"/>
                </a:lnTo>
                <a:lnTo>
                  <a:pt x="473332" y="150052"/>
                </a:lnTo>
                <a:cubicBezTo>
                  <a:pt x="480698" y="148615"/>
                  <a:pt x="488109" y="152356"/>
                  <a:pt x="491292" y="159176"/>
                </a:cubicBezTo>
                <a:cubicBezTo>
                  <a:pt x="491951" y="160476"/>
                  <a:pt x="492406" y="161844"/>
                  <a:pt x="492656" y="163281"/>
                </a:cubicBezTo>
                <a:cubicBezTo>
                  <a:pt x="493860" y="169303"/>
                  <a:pt x="491564" y="175484"/>
                  <a:pt x="486745" y="179247"/>
                </a:cubicBezTo>
                <a:cubicBezTo>
                  <a:pt x="484630" y="180958"/>
                  <a:pt x="482130" y="182144"/>
                  <a:pt x="479470" y="182669"/>
                </a:cubicBezTo>
                <a:lnTo>
                  <a:pt x="406495" y="196582"/>
                </a:lnTo>
                <a:lnTo>
                  <a:pt x="386262" y="227145"/>
                </a:lnTo>
                <a:lnTo>
                  <a:pt x="424909" y="219618"/>
                </a:lnTo>
                <a:lnTo>
                  <a:pt x="442413" y="202056"/>
                </a:lnTo>
                <a:cubicBezTo>
                  <a:pt x="448848" y="196148"/>
                  <a:pt x="458714" y="196148"/>
                  <a:pt x="465147" y="202056"/>
                </a:cubicBezTo>
                <a:cubicBezTo>
                  <a:pt x="465966" y="203082"/>
                  <a:pt x="466739" y="204131"/>
                  <a:pt x="467421" y="205249"/>
                </a:cubicBezTo>
                <a:lnTo>
                  <a:pt x="467421" y="205249"/>
                </a:lnTo>
                <a:cubicBezTo>
                  <a:pt x="468626" y="207530"/>
                  <a:pt x="469399" y="209993"/>
                  <a:pt x="469694" y="212548"/>
                </a:cubicBezTo>
                <a:cubicBezTo>
                  <a:pt x="475695" y="214350"/>
                  <a:pt x="480175" y="219368"/>
                  <a:pt x="481289" y="225549"/>
                </a:cubicBezTo>
                <a:lnTo>
                  <a:pt x="481289" y="225549"/>
                </a:lnTo>
                <a:cubicBezTo>
                  <a:pt x="482107" y="231433"/>
                  <a:pt x="479789" y="237340"/>
                  <a:pt x="475150" y="241058"/>
                </a:cubicBezTo>
                <a:cubicBezTo>
                  <a:pt x="473059" y="242769"/>
                  <a:pt x="470535" y="243864"/>
                  <a:pt x="467875" y="244251"/>
                </a:cubicBezTo>
                <a:lnTo>
                  <a:pt x="440141" y="249725"/>
                </a:lnTo>
                <a:lnTo>
                  <a:pt x="406040" y="284166"/>
                </a:lnTo>
                <a:lnTo>
                  <a:pt x="448097" y="286903"/>
                </a:lnTo>
                <a:lnTo>
                  <a:pt x="502886" y="238093"/>
                </a:lnTo>
                <a:cubicBezTo>
                  <a:pt x="502886" y="238093"/>
                  <a:pt x="502886" y="238093"/>
                  <a:pt x="502886" y="238093"/>
                </a:cubicBezTo>
                <a:cubicBezTo>
                  <a:pt x="506182" y="235516"/>
                  <a:pt x="510297" y="234216"/>
                  <a:pt x="514481" y="234444"/>
                </a:cubicBezTo>
                <a:cubicBezTo>
                  <a:pt x="518800" y="234581"/>
                  <a:pt x="522868" y="236565"/>
                  <a:pt x="525620" y="239918"/>
                </a:cubicBezTo>
                <a:cubicBezTo>
                  <a:pt x="526734" y="241058"/>
                  <a:pt x="527643" y="242358"/>
                  <a:pt x="528348" y="243795"/>
                </a:cubicBezTo>
                <a:cubicBezTo>
                  <a:pt x="531507" y="250410"/>
                  <a:pt x="529939" y="258301"/>
                  <a:pt x="524484" y="263183"/>
                </a:cubicBezTo>
                <a:lnTo>
                  <a:pt x="494247" y="290325"/>
                </a:lnTo>
                <a:lnTo>
                  <a:pt x="534031" y="292834"/>
                </a:lnTo>
                <a:lnTo>
                  <a:pt x="566768" y="263411"/>
                </a:lnTo>
                <a:lnTo>
                  <a:pt x="566768" y="263411"/>
                </a:lnTo>
                <a:cubicBezTo>
                  <a:pt x="573634" y="257868"/>
                  <a:pt x="583613" y="258667"/>
                  <a:pt x="589502" y="265235"/>
                </a:cubicBezTo>
                <a:cubicBezTo>
                  <a:pt x="590616" y="266376"/>
                  <a:pt x="591525" y="267676"/>
                  <a:pt x="592230" y="269113"/>
                </a:cubicBezTo>
                <a:cubicBezTo>
                  <a:pt x="595344" y="275773"/>
                  <a:pt x="593662" y="283687"/>
                  <a:pt x="588138" y="288500"/>
                </a:cubicBezTo>
                <a:lnTo>
                  <a:pt x="579727" y="296027"/>
                </a:lnTo>
                <a:lnTo>
                  <a:pt x="623375" y="298764"/>
                </a:lnTo>
                <a:cubicBezTo>
                  <a:pt x="629332" y="299152"/>
                  <a:pt x="634628" y="302710"/>
                  <a:pt x="637242" y="308115"/>
                </a:cubicBezTo>
                <a:cubicBezTo>
                  <a:pt x="638538" y="310647"/>
                  <a:pt x="639084" y="313498"/>
                  <a:pt x="638834" y="316326"/>
                </a:cubicBezTo>
                <a:cubicBezTo>
                  <a:pt x="638357" y="325381"/>
                  <a:pt x="630650" y="332338"/>
                  <a:pt x="621624" y="331859"/>
                </a:cubicBezTo>
                <a:cubicBezTo>
                  <a:pt x="621534" y="331859"/>
                  <a:pt x="621420" y="331836"/>
                  <a:pt x="621328" y="331836"/>
                </a:cubicBezTo>
                <a:lnTo>
                  <a:pt x="575861" y="329099"/>
                </a:lnTo>
                <a:lnTo>
                  <a:pt x="584046" y="338451"/>
                </a:lnTo>
                <a:cubicBezTo>
                  <a:pt x="585001" y="339568"/>
                  <a:pt x="585842" y="340800"/>
                  <a:pt x="586546" y="342100"/>
                </a:cubicBezTo>
                <a:cubicBezTo>
                  <a:pt x="589616" y="348828"/>
                  <a:pt x="587956" y="356789"/>
                  <a:pt x="582454" y="361715"/>
                </a:cubicBezTo>
                <a:cubicBezTo>
                  <a:pt x="577748" y="365775"/>
                  <a:pt x="571201" y="366916"/>
                  <a:pt x="565404" y="364680"/>
                </a:cubicBezTo>
                <a:cubicBezTo>
                  <a:pt x="562972" y="363631"/>
                  <a:pt x="560811" y="362080"/>
                  <a:pt x="559038" y="360119"/>
                </a:cubicBezTo>
                <a:lnTo>
                  <a:pt x="529712" y="326134"/>
                </a:lnTo>
                <a:lnTo>
                  <a:pt x="489473" y="323625"/>
                </a:lnTo>
                <a:lnTo>
                  <a:pt x="516753" y="355101"/>
                </a:lnTo>
                <a:cubicBezTo>
                  <a:pt x="517708" y="356082"/>
                  <a:pt x="518481" y="357245"/>
                  <a:pt x="519026" y="358522"/>
                </a:cubicBezTo>
                <a:cubicBezTo>
                  <a:pt x="522391" y="365182"/>
                  <a:pt x="520800" y="373279"/>
                  <a:pt x="515162" y="378137"/>
                </a:cubicBezTo>
                <a:cubicBezTo>
                  <a:pt x="510457" y="382197"/>
                  <a:pt x="503909" y="383338"/>
                  <a:pt x="498112" y="381103"/>
                </a:cubicBezTo>
                <a:cubicBezTo>
                  <a:pt x="495611" y="380213"/>
                  <a:pt x="493406" y="378616"/>
                  <a:pt x="491747" y="376541"/>
                </a:cubicBezTo>
                <a:lnTo>
                  <a:pt x="443324" y="320660"/>
                </a:lnTo>
                <a:lnTo>
                  <a:pt x="406495" y="318379"/>
                </a:lnTo>
                <a:lnTo>
                  <a:pt x="432183" y="348030"/>
                </a:lnTo>
                <a:lnTo>
                  <a:pt x="456282" y="354188"/>
                </a:lnTo>
                <a:cubicBezTo>
                  <a:pt x="460919" y="355534"/>
                  <a:pt x="464807" y="358750"/>
                  <a:pt x="466966" y="363084"/>
                </a:cubicBezTo>
                <a:cubicBezTo>
                  <a:pt x="468217" y="366710"/>
                  <a:pt x="468217" y="370633"/>
                  <a:pt x="466966" y="374260"/>
                </a:cubicBezTo>
                <a:cubicBezTo>
                  <a:pt x="466649" y="375629"/>
                  <a:pt x="466102" y="376929"/>
                  <a:pt x="465375" y="378137"/>
                </a:cubicBezTo>
                <a:lnTo>
                  <a:pt x="465375" y="378137"/>
                </a:lnTo>
                <a:cubicBezTo>
                  <a:pt x="464147" y="380441"/>
                  <a:pt x="462351" y="382403"/>
                  <a:pt x="460146" y="383840"/>
                </a:cubicBezTo>
                <a:cubicBezTo>
                  <a:pt x="461692" y="389861"/>
                  <a:pt x="459669" y="396247"/>
                  <a:pt x="454917" y="400262"/>
                </a:cubicBezTo>
                <a:lnTo>
                  <a:pt x="454917" y="400262"/>
                </a:lnTo>
                <a:cubicBezTo>
                  <a:pt x="450166" y="403888"/>
                  <a:pt x="443915" y="404823"/>
                  <a:pt x="438322" y="402771"/>
                </a:cubicBezTo>
                <a:cubicBezTo>
                  <a:pt x="435957" y="401630"/>
                  <a:pt x="433798" y="400079"/>
                  <a:pt x="431957" y="398209"/>
                </a:cubicBezTo>
                <a:lnTo>
                  <a:pt x="413542" y="376769"/>
                </a:lnTo>
                <a:lnTo>
                  <a:pt x="366483" y="364680"/>
                </a:lnTo>
                <a:lnTo>
                  <a:pt x="385351" y="402314"/>
                </a:lnTo>
                <a:lnTo>
                  <a:pt x="454691" y="425123"/>
                </a:lnTo>
                <a:lnTo>
                  <a:pt x="454691" y="425123"/>
                </a:lnTo>
                <a:cubicBezTo>
                  <a:pt x="458669" y="426720"/>
                  <a:pt x="461896" y="429708"/>
                  <a:pt x="463783" y="433562"/>
                </a:cubicBezTo>
                <a:cubicBezTo>
                  <a:pt x="465375" y="437508"/>
                  <a:pt x="465375" y="441933"/>
                  <a:pt x="463783" y="445879"/>
                </a:cubicBezTo>
                <a:cubicBezTo>
                  <a:pt x="460987" y="454500"/>
                  <a:pt x="451735" y="459199"/>
                  <a:pt x="443142" y="456393"/>
                </a:cubicBezTo>
                <a:cubicBezTo>
                  <a:pt x="443118" y="456371"/>
                  <a:pt x="443118" y="456371"/>
                  <a:pt x="443096" y="456371"/>
                </a:cubicBezTo>
                <a:lnTo>
                  <a:pt x="404448" y="443598"/>
                </a:lnTo>
                <a:lnTo>
                  <a:pt x="422181" y="479407"/>
                </a:lnTo>
                <a:lnTo>
                  <a:pt x="463783" y="493092"/>
                </a:lnTo>
                <a:lnTo>
                  <a:pt x="463783" y="493092"/>
                </a:lnTo>
                <a:cubicBezTo>
                  <a:pt x="467717" y="494529"/>
                  <a:pt x="470899" y="497494"/>
                  <a:pt x="472650" y="501303"/>
                </a:cubicBezTo>
                <a:cubicBezTo>
                  <a:pt x="474241" y="505249"/>
                  <a:pt x="474241" y="509674"/>
                  <a:pt x="472650" y="513620"/>
                </a:cubicBezTo>
                <a:cubicBezTo>
                  <a:pt x="469626" y="522196"/>
                  <a:pt x="460396" y="526849"/>
                  <a:pt x="451735" y="524112"/>
                </a:cubicBezTo>
                <a:lnTo>
                  <a:pt x="440822" y="520462"/>
                </a:lnTo>
                <a:lnTo>
                  <a:pt x="460374" y="559921"/>
                </a:lnTo>
                <a:cubicBezTo>
                  <a:pt x="464716" y="567881"/>
                  <a:pt x="461806" y="577849"/>
                  <a:pt x="453894" y="582205"/>
                </a:cubicBezTo>
                <a:cubicBezTo>
                  <a:pt x="453553" y="582387"/>
                  <a:pt x="453213" y="582570"/>
                  <a:pt x="452871" y="582730"/>
                </a:cubicBezTo>
                <a:cubicBezTo>
                  <a:pt x="448802" y="584418"/>
                  <a:pt x="444210" y="584418"/>
                  <a:pt x="440141" y="582730"/>
                </a:cubicBezTo>
                <a:cubicBezTo>
                  <a:pt x="435957" y="581453"/>
                  <a:pt x="432502" y="578464"/>
                  <a:pt x="430593" y="574519"/>
                </a:cubicBezTo>
                <a:lnTo>
                  <a:pt x="410814" y="534376"/>
                </a:lnTo>
                <a:lnTo>
                  <a:pt x="406721" y="546236"/>
                </a:lnTo>
                <a:cubicBezTo>
                  <a:pt x="403516" y="554744"/>
                  <a:pt x="394172" y="559191"/>
                  <a:pt x="385579" y="556272"/>
                </a:cubicBezTo>
                <a:cubicBezTo>
                  <a:pt x="381397" y="554835"/>
                  <a:pt x="377964" y="551801"/>
                  <a:pt x="376031" y="547833"/>
                </a:cubicBezTo>
                <a:cubicBezTo>
                  <a:pt x="375304" y="546327"/>
                  <a:pt x="374849" y="544708"/>
                  <a:pt x="374667" y="543043"/>
                </a:cubicBezTo>
                <a:cubicBezTo>
                  <a:pt x="373984" y="540511"/>
                  <a:pt x="373984" y="537820"/>
                  <a:pt x="374667" y="535288"/>
                </a:cubicBezTo>
                <a:lnTo>
                  <a:pt x="389445" y="492864"/>
                </a:lnTo>
                <a:lnTo>
                  <a:pt x="371712" y="457055"/>
                </a:lnTo>
                <a:lnTo>
                  <a:pt x="358072" y="496286"/>
                </a:lnTo>
                <a:cubicBezTo>
                  <a:pt x="355071" y="504862"/>
                  <a:pt x="345750" y="509423"/>
                  <a:pt x="337156" y="506549"/>
                </a:cubicBezTo>
                <a:cubicBezTo>
                  <a:pt x="332928" y="505135"/>
                  <a:pt x="329403" y="502102"/>
                  <a:pt x="327380" y="498110"/>
                </a:cubicBezTo>
                <a:cubicBezTo>
                  <a:pt x="326721" y="496582"/>
                  <a:pt x="326266" y="494963"/>
                  <a:pt x="326016" y="493320"/>
                </a:cubicBezTo>
                <a:cubicBezTo>
                  <a:pt x="325335" y="490789"/>
                  <a:pt x="325335" y="488097"/>
                  <a:pt x="326016" y="485565"/>
                </a:cubicBezTo>
                <a:lnTo>
                  <a:pt x="350569" y="415543"/>
                </a:lnTo>
                <a:lnTo>
                  <a:pt x="334428" y="382699"/>
                </a:lnTo>
                <a:lnTo>
                  <a:pt x="321243" y="419877"/>
                </a:lnTo>
                <a:lnTo>
                  <a:pt x="327836" y="442685"/>
                </a:lnTo>
                <a:cubicBezTo>
                  <a:pt x="330268" y="451421"/>
                  <a:pt x="325176" y="460476"/>
                  <a:pt x="316469" y="462917"/>
                </a:cubicBezTo>
                <a:cubicBezTo>
                  <a:pt x="316401" y="462939"/>
                  <a:pt x="316309" y="462962"/>
                  <a:pt x="316241" y="462985"/>
                </a:cubicBezTo>
                <a:cubicBezTo>
                  <a:pt x="314877" y="463167"/>
                  <a:pt x="313513" y="463167"/>
                  <a:pt x="312149" y="462985"/>
                </a:cubicBezTo>
                <a:cubicBezTo>
                  <a:pt x="309489" y="463145"/>
                  <a:pt x="306807" y="462597"/>
                  <a:pt x="304419" y="461389"/>
                </a:cubicBezTo>
                <a:cubicBezTo>
                  <a:pt x="300009" y="465813"/>
                  <a:pt x="293439" y="467227"/>
                  <a:pt x="287596" y="465038"/>
                </a:cubicBezTo>
                <a:lnTo>
                  <a:pt x="287596" y="465038"/>
                </a:lnTo>
                <a:cubicBezTo>
                  <a:pt x="282004" y="463008"/>
                  <a:pt x="278048" y="457967"/>
                  <a:pt x="277366" y="452037"/>
                </a:cubicBezTo>
                <a:cubicBezTo>
                  <a:pt x="276662" y="449505"/>
                  <a:pt x="276662" y="446814"/>
                  <a:pt x="277366" y="444282"/>
                </a:cubicBezTo>
                <a:lnTo>
                  <a:pt x="286687" y="417596"/>
                </a:lnTo>
                <a:lnTo>
                  <a:pt x="273729" y="371979"/>
                </a:lnTo>
                <a:lnTo>
                  <a:pt x="250995" y="407104"/>
                </a:lnTo>
                <a:lnTo>
                  <a:pt x="265999" y="478495"/>
                </a:lnTo>
                <a:lnTo>
                  <a:pt x="265999" y="478495"/>
                </a:lnTo>
                <a:cubicBezTo>
                  <a:pt x="266659" y="482555"/>
                  <a:pt x="265773" y="486706"/>
                  <a:pt x="263498" y="490127"/>
                </a:cubicBezTo>
                <a:cubicBezTo>
                  <a:pt x="261134" y="493868"/>
                  <a:pt x="257361" y="496513"/>
                  <a:pt x="253042" y="497426"/>
                </a:cubicBezTo>
                <a:cubicBezTo>
                  <a:pt x="245539" y="498931"/>
                  <a:pt x="237991" y="495191"/>
                  <a:pt x="234627" y="488302"/>
                </a:cubicBezTo>
                <a:cubicBezTo>
                  <a:pt x="234149" y="487116"/>
                  <a:pt x="233763" y="485908"/>
                  <a:pt x="233490" y="484653"/>
                </a:cubicBezTo>
                <a:lnTo>
                  <a:pt x="233945" y="445194"/>
                </a:lnTo>
                <a:lnTo>
                  <a:pt x="211211" y="478495"/>
                </a:lnTo>
                <a:lnTo>
                  <a:pt x="220078" y="521375"/>
                </a:lnTo>
                <a:lnTo>
                  <a:pt x="220078" y="521375"/>
                </a:lnTo>
                <a:cubicBezTo>
                  <a:pt x="221464" y="530225"/>
                  <a:pt x="215644" y="538572"/>
                  <a:pt x="206892" y="540306"/>
                </a:cubicBezTo>
                <a:cubicBezTo>
                  <a:pt x="199481" y="541697"/>
                  <a:pt x="192046" y="537979"/>
                  <a:pt x="188705" y="531183"/>
                </a:cubicBezTo>
                <a:cubicBezTo>
                  <a:pt x="188114" y="529951"/>
                  <a:pt x="187659" y="528651"/>
                  <a:pt x="187341" y="527305"/>
                </a:cubicBezTo>
                <a:lnTo>
                  <a:pt x="185067" y="516357"/>
                </a:lnTo>
                <a:lnTo>
                  <a:pt x="160743" y="552851"/>
                </a:lnTo>
                <a:cubicBezTo>
                  <a:pt x="155581" y="560195"/>
                  <a:pt x="145578" y="562202"/>
                  <a:pt x="138009" y="557412"/>
                </a:cubicBezTo>
                <a:cubicBezTo>
                  <a:pt x="135485" y="555839"/>
                  <a:pt x="133506" y="553535"/>
                  <a:pt x="132325" y="550798"/>
                </a:cubicBezTo>
                <a:cubicBezTo>
                  <a:pt x="129484" y="545689"/>
                  <a:pt x="129484" y="539485"/>
                  <a:pt x="132325" y="534376"/>
                </a:cubicBezTo>
                <a:lnTo>
                  <a:pt x="157104" y="497198"/>
                </a:lnTo>
                <a:lnTo>
                  <a:pt x="145056" y="499707"/>
                </a:lnTo>
                <a:cubicBezTo>
                  <a:pt x="137644" y="501098"/>
                  <a:pt x="130211" y="497380"/>
                  <a:pt x="126868" y="490583"/>
                </a:cubicBezTo>
                <a:lnTo>
                  <a:pt x="125504" y="486478"/>
                </a:lnTo>
                <a:cubicBezTo>
                  <a:pt x="124300" y="480411"/>
                  <a:pt x="126686" y="474184"/>
                  <a:pt x="131643" y="470512"/>
                </a:cubicBezTo>
                <a:cubicBezTo>
                  <a:pt x="133689" y="468847"/>
                  <a:pt x="136098" y="467661"/>
                  <a:pt x="138690" y="467091"/>
                </a:cubicBezTo>
                <a:lnTo>
                  <a:pt x="184158" y="458651"/>
                </a:lnTo>
                <a:lnTo>
                  <a:pt x="206892" y="425351"/>
                </a:lnTo>
                <a:lnTo>
                  <a:pt x="165971" y="433334"/>
                </a:lnTo>
                <a:cubicBezTo>
                  <a:pt x="158628" y="434702"/>
                  <a:pt x="151261" y="430962"/>
                  <a:pt x="148010" y="424211"/>
                </a:cubicBezTo>
                <a:cubicBezTo>
                  <a:pt x="147351" y="422910"/>
                  <a:pt x="146898" y="421542"/>
                  <a:pt x="146646" y="420105"/>
                </a:cubicBezTo>
                <a:cubicBezTo>
                  <a:pt x="145510" y="414038"/>
                  <a:pt x="147784" y="407811"/>
                  <a:pt x="152557" y="403911"/>
                </a:cubicBezTo>
                <a:cubicBezTo>
                  <a:pt x="154672" y="402246"/>
                  <a:pt x="157172" y="401151"/>
                  <a:pt x="159832" y="400718"/>
                </a:cubicBezTo>
                <a:lnTo>
                  <a:pt x="232808" y="386805"/>
                </a:lnTo>
                <a:lnTo>
                  <a:pt x="253042" y="356241"/>
                </a:lnTo>
                <a:lnTo>
                  <a:pt x="214394" y="363768"/>
                </a:lnTo>
                <a:lnTo>
                  <a:pt x="196889" y="381331"/>
                </a:lnTo>
                <a:cubicBezTo>
                  <a:pt x="190546" y="387466"/>
                  <a:pt x="180497" y="387466"/>
                  <a:pt x="174155" y="381331"/>
                </a:cubicBezTo>
                <a:cubicBezTo>
                  <a:pt x="173154" y="380281"/>
                  <a:pt x="172246" y="379118"/>
                  <a:pt x="171427" y="377909"/>
                </a:cubicBezTo>
                <a:cubicBezTo>
                  <a:pt x="170085" y="375606"/>
                  <a:pt x="169312" y="373028"/>
                  <a:pt x="169154" y="370382"/>
                </a:cubicBezTo>
                <a:cubicBezTo>
                  <a:pt x="163151" y="368718"/>
                  <a:pt x="158650" y="363745"/>
                  <a:pt x="157560" y="357610"/>
                </a:cubicBezTo>
                <a:lnTo>
                  <a:pt x="157560" y="357610"/>
                </a:lnTo>
                <a:cubicBezTo>
                  <a:pt x="156809" y="351794"/>
                  <a:pt x="159151" y="346000"/>
                  <a:pt x="163697" y="342328"/>
                </a:cubicBezTo>
                <a:cubicBezTo>
                  <a:pt x="165698" y="340572"/>
                  <a:pt x="168130" y="339386"/>
                  <a:pt x="170744" y="338907"/>
                </a:cubicBezTo>
                <a:lnTo>
                  <a:pt x="198708" y="333661"/>
                </a:lnTo>
                <a:lnTo>
                  <a:pt x="232808" y="299220"/>
                </a:lnTo>
                <a:lnTo>
                  <a:pt x="190750" y="296483"/>
                </a:lnTo>
                <a:lnTo>
                  <a:pt x="135962" y="345293"/>
                </a:lnTo>
                <a:lnTo>
                  <a:pt x="135962" y="345293"/>
                </a:lnTo>
                <a:cubicBezTo>
                  <a:pt x="129164" y="350881"/>
                  <a:pt x="119185" y="350197"/>
                  <a:pt x="113228" y="343697"/>
                </a:cubicBezTo>
                <a:cubicBezTo>
                  <a:pt x="112274" y="342488"/>
                  <a:pt x="111433" y="341188"/>
                  <a:pt x="110728" y="339819"/>
                </a:cubicBezTo>
                <a:cubicBezTo>
                  <a:pt x="107567" y="333205"/>
                  <a:pt x="109136" y="325313"/>
                  <a:pt x="114592" y="320432"/>
                </a:cubicBezTo>
                <a:lnTo>
                  <a:pt x="144829" y="293290"/>
                </a:lnTo>
                <a:lnTo>
                  <a:pt x="105045" y="290781"/>
                </a:lnTo>
                <a:lnTo>
                  <a:pt x="72308" y="320204"/>
                </a:lnTo>
                <a:cubicBezTo>
                  <a:pt x="72308" y="320204"/>
                  <a:pt x="72308" y="320204"/>
                  <a:pt x="72308" y="320204"/>
                </a:cubicBezTo>
                <a:cubicBezTo>
                  <a:pt x="65442" y="325746"/>
                  <a:pt x="55461" y="324948"/>
                  <a:pt x="49574" y="318379"/>
                </a:cubicBezTo>
                <a:cubicBezTo>
                  <a:pt x="48460" y="317239"/>
                  <a:pt x="47551" y="315939"/>
                  <a:pt x="46846" y="314502"/>
                </a:cubicBezTo>
                <a:cubicBezTo>
                  <a:pt x="43617" y="307796"/>
                  <a:pt x="45300" y="299745"/>
                  <a:pt x="50938" y="294886"/>
                </a:cubicBezTo>
                <a:lnTo>
                  <a:pt x="59349" y="287360"/>
                </a:lnTo>
                <a:lnTo>
                  <a:pt x="15473" y="284623"/>
                </a:lnTo>
                <a:cubicBezTo>
                  <a:pt x="9494" y="284280"/>
                  <a:pt x="4174" y="280699"/>
                  <a:pt x="1606" y="275271"/>
                </a:cubicBezTo>
                <a:cubicBezTo>
                  <a:pt x="492" y="272671"/>
                  <a:pt x="-55" y="269888"/>
                  <a:pt x="14" y="267060"/>
                </a:cubicBezTo>
                <a:cubicBezTo>
                  <a:pt x="742" y="257937"/>
                  <a:pt x="8653" y="251117"/>
                  <a:pt x="17746" y="251778"/>
                </a:cubicBezTo>
                <a:lnTo>
                  <a:pt x="63214" y="254515"/>
                </a:lnTo>
                <a:lnTo>
                  <a:pt x="55030" y="245164"/>
                </a:lnTo>
                <a:cubicBezTo>
                  <a:pt x="54075" y="244046"/>
                  <a:pt x="53234" y="242815"/>
                  <a:pt x="52529" y="241514"/>
                </a:cubicBezTo>
                <a:cubicBezTo>
                  <a:pt x="49460" y="234786"/>
                  <a:pt x="51120" y="226826"/>
                  <a:pt x="56621" y="221899"/>
                </a:cubicBezTo>
                <a:cubicBezTo>
                  <a:pt x="61327" y="217839"/>
                  <a:pt x="67875" y="216699"/>
                  <a:pt x="73672" y="218934"/>
                </a:cubicBezTo>
                <a:cubicBezTo>
                  <a:pt x="76150" y="219892"/>
                  <a:pt x="78333" y="221466"/>
                  <a:pt x="80036" y="223496"/>
                </a:cubicBezTo>
                <a:lnTo>
                  <a:pt x="109364" y="257480"/>
                </a:lnTo>
                <a:lnTo>
                  <a:pt x="149602" y="259989"/>
                </a:lnTo>
                <a:lnTo>
                  <a:pt x="122322" y="228514"/>
                </a:lnTo>
                <a:cubicBezTo>
                  <a:pt x="121366" y="227442"/>
                  <a:pt x="120594" y="226210"/>
                  <a:pt x="120048" y="224864"/>
                </a:cubicBezTo>
                <a:cubicBezTo>
                  <a:pt x="116775" y="218204"/>
                  <a:pt x="118343" y="210153"/>
                  <a:pt x="123913" y="205249"/>
                </a:cubicBezTo>
                <a:cubicBezTo>
                  <a:pt x="128641" y="201212"/>
                  <a:pt x="135211" y="200163"/>
                  <a:pt x="140963" y="202512"/>
                </a:cubicBezTo>
                <a:cubicBezTo>
                  <a:pt x="143419" y="203401"/>
                  <a:pt x="145602" y="204907"/>
                  <a:pt x="147329" y="206846"/>
                </a:cubicBezTo>
                <a:lnTo>
                  <a:pt x="195752" y="262954"/>
                </a:lnTo>
                <a:lnTo>
                  <a:pt x="232581" y="265235"/>
                </a:lnTo>
                <a:lnTo>
                  <a:pt x="206664" y="235584"/>
                </a:lnTo>
                <a:lnTo>
                  <a:pt x="182794" y="229426"/>
                </a:lnTo>
                <a:cubicBezTo>
                  <a:pt x="178157" y="228080"/>
                  <a:pt x="174269" y="224864"/>
                  <a:pt x="172110" y="220531"/>
                </a:cubicBezTo>
                <a:cubicBezTo>
                  <a:pt x="170494" y="217041"/>
                  <a:pt x="170085" y="213095"/>
                  <a:pt x="170972" y="209355"/>
                </a:cubicBezTo>
                <a:cubicBezTo>
                  <a:pt x="171313" y="207872"/>
                  <a:pt x="171926" y="206481"/>
                  <a:pt x="172791" y="205249"/>
                </a:cubicBezTo>
                <a:cubicBezTo>
                  <a:pt x="174019" y="202945"/>
                  <a:pt x="175814" y="200984"/>
                  <a:pt x="178019" y="199547"/>
                </a:cubicBezTo>
                <a:cubicBezTo>
                  <a:pt x="176473" y="193525"/>
                  <a:pt x="178496" y="187139"/>
                  <a:pt x="183249" y="183125"/>
                </a:cubicBezTo>
                <a:lnTo>
                  <a:pt x="183249" y="183125"/>
                </a:lnTo>
                <a:cubicBezTo>
                  <a:pt x="187908" y="179498"/>
                  <a:pt x="194093" y="178563"/>
                  <a:pt x="199617" y="180616"/>
                </a:cubicBezTo>
                <a:cubicBezTo>
                  <a:pt x="202163" y="181574"/>
                  <a:pt x="204413" y="183125"/>
                  <a:pt x="206210" y="185178"/>
                </a:cubicBezTo>
                <a:lnTo>
                  <a:pt x="224625" y="206617"/>
                </a:lnTo>
                <a:lnTo>
                  <a:pt x="271682" y="218478"/>
                </a:lnTo>
                <a:lnTo>
                  <a:pt x="252814" y="180844"/>
                </a:lnTo>
                <a:lnTo>
                  <a:pt x="184613" y="158035"/>
                </a:lnTo>
                <a:lnTo>
                  <a:pt x="184613" y="158035"/>
                </a:lnTo>
                <a:cubicBezTo>
                  <a:pt x="180589" y="156667"/>
                  <a:pt x="177292" y="153702"/>
                  <a:pt x="175519" y="149824"/>
                </a:cubicBezTo>
                <a:cubicBezTo>
                  <a:pt x="173927" y="145879"/>
                  <a:pt x="173927" y="141454"/>
                  <a:pt x="175519" y="137508"/>
                </a:cubicBezTo>
                <a:cubicBezTo>
                  <a:pt x="178428" y="128841"/>
                  <a:pt x="187772" y="124165"/>
                  <a:pt x="196433" y="127016"/>
                </a:cubicBezTo>
                <a:lnTo>
                  <a:pt x="235081" y="139561"/>
                </a:lnTo>
                <a:lnTo>
                  <a:pt x="217350" y="103751"/>
                </a:lnTo>
                <a:lnTo>
                  <a:pt x="175746" y="90294"/>
                </a:lnTo>
                <a:lnTo>
                  <a:pt x="175746" y="90294"/>
                </a:lnTo>
                <a:cubicBezTo>
                  <a:pt x="171814" y="88857"/>
                  <a:pt x="168631" y="85892"/>
                  <a:pt x="166880" y="82083"/>
                </a:cubicBezTo>
                <a:cubicBezTo>
                  <a:pt x="165288" y="78137"/>
                  <a:pt x="165288" y="73712"/>
                  <a:pt x="166880" y="69766"/>
                </a:cubicBezTo>
                <a:cubicBezTo>
                  <a:pt x="169790" y="61099"/>
                  <a:pt x="179133" y="56423"/>
                  <a:pt x="187795" y="59275"/>
                </a:cubicBezTo>
                <a:lnTo>
                  <a:pt x="198708" y="62696"/>
                </a:lnTo>
                <a:lnTo>
                  <a:pt x="179157" y="23465"/>
                </a:lnTo>
                <a:cubicBezTo>
                  <a:pt x="174928" y="15163"/>
                  <a:pt x="178201" y="4990"/>
                  <a:pt x="186476" y="748"/>
                </a:cubicBezTo>
                <a:cubicBezTo>
                  <a:pt x="186522" y="725"/>
                  <a:pt x="186590" y="679"/>
                  <a:pt x="186658" y="657"/>
                </a:cubicBezTo>
                <a:cubicBezTo>
                  <a:pt x="188819" y="132"/>
                  <a:pt x="191069" y="64"/>
                  <a:pt x="193252" y="429"/>
                </a:cubicBezTo>
                <a:close/>
              </a:path>
            </a:pathLst>
          </a:custGeom>
          <a:solidFill>
            <a:srgbClr val="FFFFFF">
              <a:alpha val="603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8" name="Google Shape;988;p2"/>
          <p:cNvSpPr/>
          <p:nvPr/>
        </p:nvSpPr>
        <p:spPr>
          <a:xfrm>
            <a:off x="10375874" y="649094"/>
            <a:ext cx="645273" cy="589633"/>
          </a:xfrm>
          <a:custGeom>
            <a:avLst/>
            <a:gdLst/>
            <a:ahLst/>
            <a:cxnLst/>
            <a:rect l="l" t="t" r="r" b="b"/>
            <a:pathLst>
              <a:path w="638884" h="583795" extrusionOk="0">
                <a:moveTo>
                  <a:pt x="193252" y="429"/>
                </a:moveTo>
                <a:cubicBezTo>
                  <a:pt x="197434" y="1706"/>
                  <a:pt x="200890" y="4694"/>
                  <a:pt x="202800" y="8640"/>
                </a:cubicBezTo>
                <a:lnTo>
                  <a:pt x="222578" y="48783"/>
                </a:lnTo>
                <a:lnTo>
                  <a:pt x="226670" y="36922"/>
                </a:lnTo>
                <a:cubicBezTo>
                  <a:pt x="229625" y="28346"/>
                  <a:pt x="238946" y="23807"/>
                  <a:pt x="247494" y="26772"/>
                </a:cubicBezTo>
                <a:cubicBezTo>
                  <a:pt x="247608" y="26818"/>
                  <a:pt x="247698" y="26841"/>
                  <a:pt x="247812" y="26886"/>
                </a:cubicBezTo>
                <a:cubicBezTo>
                  <a:pt x="251928" y="28278"/>
                  <a:pt x="255360" y="31220"/>
                  <a:pt x="257361" y="35098"/>
                </a:cubicBezTo>
                <a:cubicBezTo>
                  <a:pt x="258020" y="36626"/>
                  <a:pt x="258474" y="38245"/>
                  <a:pt x="258725" y="39887"/>
                </a:cubicBezTo>
                <a:cubicBezTo>
                  <a:pt x="259407" y="42510"/>
                  <a:pt x="259407" y="45247"/>
                  <a:pt x="258725" y="47870"/>
                </a:cubicBezTo>
                <a:lnTo>
                  <a:pt x="243948" y="90294"/>
                </a:lnTo>
                <a:lnTo>
                  <a:pt x="261679" y="126103"/>
                </a:lnTo>
                <a:lnTo>
                  <a:pt x="275321" y="86645"/>
                </a:lnTo>
                <a:cubicBezTo>
                  <a:pt x="278526" y="78137"/>
                  <a:pt x="287870" y="73690"/>
                  <a:pt x="296463" y="76609"/>
                </a:cubicBezTo>
                <a:cubicBezTo>
                  <a:pt x="300646" y="78046"/>
                  <a:pt x="304079" y="81079"/>
                  <a:pt x="306011" y="85048"/>
                </a:cubicBezTo>
                <a:cubicBezTo>
                  <a:pt x="306670" y="86576"/>
                  <a:pt x="307125" y="88196"/>
                  <a:pt x="307375" y="89838"/>
                </a:cubicBezTo>
                <a:cubicBezTo>
                  <a:pt x="308057" y="92370"/>
                  <a:pt x="308057" y="95061"/>
                  <a:pt x="307375" y="97593"/>
                </a:cubicBezTo>
                <a:lnTo>
                  <a:pt x="281459" y="166931"/>
                </a:lnTo>
                <a:lnTo>
                  <a:pt x="297599" y="199775"/>
                </a:lnTo>
                <a:lnTo>
                  <a:pt x="310785" y="162597"/>
                </a:lnTo>
                <a:lnTo>
                  <a:pt x="304193" y="139788"/>
                </a:lnTo>
                <a:cubicBezTo>
                  <a:pt x="303011" y="135569"/>
                  <a:pt x="303578" y="131030"/>
                  <a:pt x="305783" y="127244"/>
                </a:cubicBezTo>
                <a:cubicBezTo>
                  <a:pt x="307943" y="123366"/>
                  <a:pt x="311536" y="120492"/>
                  <a:pt x="315786" y="119261"/>
                </a:cubicBezTo>
                <a:cubicBezTo>
                  <a:pt x="317060" y="119078"/>
                  <a:pt x="318378" y="119078"/>
                  <a:pt x="319652" y="119261"/>
                </a:cubicBezTo>
                <a:lnTo>
                  <a:pt x="319652" y="119261"/>
                </a:lnTo>
                <a:cubicBezTo>
                  <a:pt x="322334" y="119307"/>
                  <a:pt x="324972" y="119922"/>
                  <a:pt x="327380" y="121086"/>
                </a:cubicBezTo>
                <a:cubicBezTo>
                  <a:pt x="331791" y="116683"/>
                  <a:pt x="338316" y="115178"/>
                  <a:pt x="344203" y="117208"/>
                </a:cubicBezTo>
                <a:lnTo>
                  <a:pt x="344203" y="117208"/>
                </a:lnTo>
                <a:cubicBezTo>
                  <a:pt x="349569" y="119352"/>
                  <a:pt x="353389" y="124233"/>
                  <a:pt x="354206" y="129981"/>
                </a:cubicBezTo>
                <a:cubicBezTo>
                  <a:pt x="354889" y="132604"/>
                  <a:pt x="354889" y="135341"/>
                  <a:pt x="354206" y="137964"/>
                </a:cubicBezTo>
                <a:lnTo>
                  <a:pt x="344886" y="164422"/>
                </a:lnTo>
                <a:lnTo>
                  <a:pt x="357844" y="211179"/>
                </a:lnTo>
                <a:lnTo>
                  <a:pt x="380578" y="176054"/>
                </a:lnTo>
                <a:lnTo>
                  <a:pt x="365801" y="104663"/>
                </a:lnTo>
                <a:lnTo>
                  <a:pt x="365801" y="104663"/>
                </a:lnTo>
                <a:cubicBezTo>
                  <a:pt x="364277" y="95859"/>
                  <a:pt x="370030" y="87466"/>
                  <a:pt x="378759" y="85732"/>
                </a:cubicBezTo>
                <a:cubicBezTo>
                  <a:pt x="386216" y="84067"/>
                  <a:pt x="393786" y="87876"/>
                  <a:pt x="396946" y="94856"/>
                </a:cubicBezTo>
                <a:cubicBezTo>
                  <a:pt x="397605" y="95996"/>
                  <a:pt x="398060" y="97228"/>
                  <a:pt x="398310" y="98505"/>
                </a:cubicBezTo>
                <a:lnTo>
                  <a:pt x="406495" y="138192"/>
                </a:lnTo>
                <a:lnTo>
                  <a:pt x="429229" y="104892"/>
                </a:lnTo>
                <a:lnTo>
                  <a:pt x="420362" y="62012"/>
                </a:lnTo>
                <a:lnTo>
                  <a:pt x="420362" y="62012"/>
                </a:lnTo>
                <a:cubicBezTo>
                  <a:pt x="419817" y="57883"/>
                  <a:pt x="420704" y="53709"/>
                  <a:pt x="422863" y="50151"/>
                </a:cubicBezTo>
                <a:cubicBezTo>
                  <a:pt x="425387" y="46502"/>
                  <a:pt x="429205" y="43970"/>
                  <a:pt x="433548" y="43080"/>
                </a:cubicBezTo>
                <a:cubicBezTo>
                  <a:pt x="441004" y="41438"/>
                  <a:pt x="448574" y="45225"/>
                  <a:pt x="451735" y="52204"/>
                </a:cubicBezTo>
                <a:cubicBezTo>
                  <a:pt x="452280" y="53390"/>
                  <a:pt x="452758" y="54599"/>
                  <a:pt x="453099" y="55853"/>
                </a:cubicBezTo>
                <a:lnTo>
                  <a:pt x="455372" y="67029"/>
                </a:lnTo>
                <a:lnTo>
                  <a:pt x="479697" y="30536"/>
                </a:lnTo>
                <a:cubicBezTo>
                  <a:pt x="484858" y="23191"/>
                  <a:pt x="494860" y="21184"/>
                  <a:pt x="502431" y="25974"/>
                </a:cubicBezTo>
                <a:cubicBezTo>
                  <a:pt x="504955" y="27548"/>
                  <a:pt x="506932" y="29852"/>
                  <a:pt x="508114" y="32589"/>
                </a:cubicBezTo>
                <a:cubicBezTo>
                  <a:pt x="510706" y="37880"/>
                  <a:pt x="510251" y="44130"/>
                  <a:pt x="506978" y="49011"/>
                </a:cubicBezTo>
                <a:lnTo>
                  <a:pt x="482198" y="85960"/>
                </a:lnTo>
                <a:lnTo>
                  <a:pt x="494247" y="83680"/>
                </a:lnTo>
                <a:cubicBezTo>
                  <a:pt x="501658" y="82288"/>
                  <a:pt x="509093" y="86006"/>
                  <a:pt x="512434" y="92803"/>
                </a:cubicBezTo>
                <a:cubicBezTo>
                  <a:pt x="512933" y="94126"/>
                  <a:pt x="513321" y="95517"/>
                  <a:pt x="513570" y="96909"/>
                </a:cubicBezTo>
                <a:cubicBezTo>
                  <a:pt x="514889" y="102930"/>
                  <a:pt x="512570" y="109180"/>
                  <a:pt x="507659" y="112874"/>
                </a:cubicBezTo>
                <a:cubicBezTo>
                  <a:pt x="505590" y="114471"/>
                  <a:pt x="503182" y="115566"/>
                  <a:pt x="500612" y="116068"/>
                </a:cubicBezTo>
                <a:lnTo>
                  <a:pt x="455144" y="124735"/>
                </a:lnTo>
                <a:lnTo>
                  <a:pt x="432410" y="158035"/>
                </a:lnTo>
                <a:lnTo>
                  <a:pt x="473332" y="150052"/>
                </a:lnTo>
                <a:cubicBezTo>
                  <a:pt x="480698" y="148615"/>
                  <a:pt x="488109" y="152356"/>
                  <a:pt x="491292" y="159176"/>
                </a:cubicBezTo>
                <a:cubicBezTo>
                  <a:pt x="491951" y="160476"/>
                  <a:pt x="492406" y="161844"/>
                  <a:pt x="492656" y="163281"/>
                </a:cubicBezTo>
                <a:cubicBezTo>
                  <a:pt x="493860" y="169303"/>
                  <a:pt x="491564" y="175484"/>
                  <a:pt x="486745" y="179247"/>
                </a:cubicBezTo>
                <a:cubicBezTo>
                  <a:pt x="484630" y="180958"/>
                  <a:pt x="482130" y="182144"/>
                  <a:pt x="479470" y="182669"/>
                </a:cubicBezTo>
                <a:lnTo>
                  <a:pt x="406495" y="196582"/>
                </a:lnTo>
                <a:lnTo>
                  <a:pt x="386262" y="227145"/>
                </a:lnTo>
                <a:lnTo>
                  <a:pt x="424909" y="219618"/>
                </a:lnTo>
                <a:lnTo>
                  <a:pt x="442413" y="202056"/>
                </a:lnTo>
                <a:cubicBezTo>
                  <a:pt x="448848" y="196148"/>
                  <a:pt x="458714" y="196148"/>
                  <a:pt x="465147" y="202056"/>
                </a:cubicBezTo>
                <a:cubicBezTo>
                  <a:pt x="465966" y="203082"/>
                  <a:pt x="466739" y="204131"/>
                  <a:pt x="467421" y="205249"/>
                </a:cubicBezTo>
                <a:lnTo>
                  <a:pt x="467421" y="205249"/>
                </a:lnTo>
                <a:cubicBezTo>
                  <a:pt x="468626" y="207530"/>
                  <a:pt x="469399" y="209993"/>
                  <a:pt x="469694" y="212548"/>
                </a:cubicBezTo>
                <a:cubicBezTo>
                  <a:pt x="475695" y="214350"/>
                  <a:pt x="480175" y="219368"/>
                  <a:pt x="481289" y="225549"/>
                </a:cubicBezTo>
                <a:lnTo>
                  <a:pt x="481289" y="225549"/>
                </a:lnTo>
                <a:cubicBezTo>
                  <a:pt x="482107" y="231433"/>
                  <a:pt x="479789" y="237340"/>
                  <a:pt x="475150" y="241058"/>
                </a:cubicBezTo>
                <a:cubicBezTo>
                  <a:pt x="473059" y="242769"/>
                  <a:pt x="470535" y="243864"/>
                  <a:pt x="467875" y="244251"/>
                </a:cubicBezTo>
                <a:lnTo>
                  <a:pt x="440141" y="249725"/>
                </a:lnTo>
                <a:lnTo>
                  <a:pt x="406040" y="284166"/>
                </a:lnTo>
                <a:lnTo>
                  <a:pt x="448097" y="286903"/>
                </a:lnTo>
                <a:lnTo>
                  <a:pt x="502886" y="238093"/>
                </a:lnTo>
                <a:cubicBezTo>
                  <a:pt x="502886" y="238093"/>
                  <a:pt x="502886" y="238093"/>
                  <a:pt x="502886" y="238093"/>
                </a:cubicBezTo>
                <a:cubicBezTo>
                  <a:pt x="506182" y="235516"/>
                  <a:pt x="510297" y="234216"/>
                  <a:pt x="514481" y="234444"/>
                </a:cubicBezTo>
                <a:cubicBezTo>
                  <a:pt x="518800" y="234581"/>
                  <a:pt x="522868" y="236565"/>
                  <a:pt x="525620" y="239918"/>
                </a:cubicBezTo>
                <a:cubicBezTo>
                  <a:pt x="526734" y="241058"/>
                  <a:pt x="527643" y="242358"/>
                  <a:pt x="528348" y="243795"/>
                </a:cubicBezTo>
                <a:cubicBezTo>
                  <a:pt x="531507" y="250410"/>
                  <a:pt x="529939" y="258301"/>
                  <a:pt x="524484" y="263183"/>
                </a:cubicBezTo>
                <a:lnTo>
                  <a:pt x="494247" y="290325"/>
                </a:lnTo>
                <a:lnTo>
                  <a:pt x="534031" y="292834"/>
                </a:lnTo>
                <a:lnTo>
                  <a:pt x="566768" y="263411"/>
                </a:lnTo>
                <a:lnTo>
                  <a:pt x="566768" y="263411"/>
                </a:lnTo>
                <a:cubicBezTo>
                  <a:pt x="573634" y="257868"/>
                  <a:pt x="583613" y="258667"/>
                  <a:pt x="589502" y="265235"/>
                </a:cubicBezTo>
                <a:cubicBezTo>
                  <a:pt x="590616" y="266376"/>
                  <a:pt x="591525" y="267676"/>
                  <a:pt x="592230" y="269113"/>
                </a:cubicBezTo>
                <a:cubicBezTo>
                  <a:pt x="595344" y="275773"/>
                  <a:pt x="593662" y="283687"/>
                  <a:pt x="588138" y="288500"/>
                </a:cubicBezTo>
                <a:lnTo>
                  <a:pt x="579727" y="296027"/>
                </a:lnTo>
                <a:lnTo>
                  <a:pt x="623375" y="298764"/>
                </a:lnTo>
                <a:cubicBezTo>
                  <a:pt x="629332" y="299152"/>
                  <a:pt x="634628" y="302710"/>
                  <a:pt x="637242" y="308115"/>
                </a:cubicBezTo>
                <a:cubicBezTo>
                  <a:pt x="638538" y="310647"/>
                  <a:pt x="639084" y="313498"/>
                  <a:pt x="638834" y="316326"/>
                </a:cubicBezTo>
                <a:cubicBezTo>
                  <a:pt x="638357" y="325381"/>
                  <a:pt x="630650" y="332338"/>
                  <a:pt x="621624" y="331859"/>
                </a:cubicBezTo>
                <a:cubicBezTo>
                  <a:pt x="621534" y="331859"/>
                  <a:pt x="621420" y="331836"/>
                  <a:pt x="621328" y="331836"/>
                </a:cubicBezTo>
                <a:lnTo>
                  <a:pt x="575861" y="329099"/>
                </a:lnTo>
                <a:lnTo>
                  <a:pt x="584046" y="338451"/>
                </a:lnTo>
                <a:cubicBezTo>
                  <a:pt x="585001" y="339568"/>
                  <a:pt x="585842" y="340800"/>
                  <a:pt x="586546" y="342100"/>
                </a:cubicBezTo>
                <a:cubicBezTo>
                  <a:pt x="589616" y="348828"/>
                  <a:pt x="587956" y="356789"/>
                  <a:pt x="582454" y="361715"/>
                </a:cubicBezTo>
                <a:cubicBezTo>
                  <a:pt x="577748" y="365775"/>
                  <a:pt x="571201" y="366916"/>
                  <a:pt x="565404" y="364680"/>
                </a:cubicBezTo>
                <a:cubicBezTo>
                  <a:pt x="562972" y="363631"/>
                  <a:pt x="560811" y="362080"/>
                  <a:pt x="559038" y="360119"/>
                </a:cubicBezTo>
                <a:lnTo>
                  <a:pt x="529712" y="326134"/>
                </a:lnTo>
                <a:lnTo>
                  <a:pt x="489473" y="323625"/>
                </a:lnTo>
                <a:lnTo>
                  <a:pt x="516753" y="355101"/>
                </a:lnTo>
                <a:cubicBezTo>
                  <a:pt x="517708" y="356082"/>
                  <a:pt x="518481" y="357245"/>
                  <a:pt x="519026" y="358522"/>
                </a:cubicBezTo>
                <a:cubicBezTo>
                  <a:pt x="522391" y="365182"/>
                  <a:pt x="520800" y="373279"/>
                  <a:pt x="515162" y="378137"/>
                </a:cubicBezTo>
                <a:cubicBezTo>
                  <a:pt x="510457" y="382197"/>
                  <a:pt x="503909" y="383338"/>
                  <a:pt x="498112" y="381103"/>
                </a:cubicBezTo>
                <a:cubicBezTo>
                  <a:pt x="495611" y="380213"/>
                  <a:pt x="493406" y="378616"/>
                  <a:pt x="491747" y="376541"/>
                </a:cubicBezTo>
                <a:lnTo>
                  <a:pt x="443324" y="320660"/>
                </a:lnTo>
                <a:lnTo>
                  <a:pt x="406495" y="318379"/>
                </a:lnTo>
                <a:lnTo>
                  <a:pt x="432183" y="348030"/>
                </a:lnTo>
                <a:lnTo>
                  <a:pt x="456282" y="354188"/>
                </a:lnTo>
                <a:cubicBezTo>
                  <a:pt x="460919" y="355534"/>
                  <a:pt x="464807" y="358750"/>
                  <a:pt x="466966" y="363084"/>
                </a:cubicBezTo>
                <a:cubicBezTo>
                  <a:pt x="468217" y="366710"/>
                  <a:pt x="468217" y="370633"/>
                  <a:pt x="466966" y="374260"/>
                </a:cubicBezTo>
                <a:cubicBezTo>
                  <a:pt x="466649" y="375629"/>
                  <a:pt x="466102" y="376929"/>
                  <a:pt x="465375" y="378137"/>
                </a:cubicBezTo>
                <a:lnTo>
                  <a:pt x="465375" y="378137"/>
                </a:lnTo>
                <a:cubicBezTo>
                  <a:pt x="464147" y="380441"/>
                  <a:pt x="462351" y="382403"/>
                  <a:pt x="460146" y="383840"/>
                </a:cubicBezTo>
                <a:cubicBezTo>
                  <a:pt x="461692" y="389861"/>
                  <a:pt x="459669" y="396247"/>
                  <a:pt x="454917" y="400262"/>
                </a:cubicBezTo>
                <a:lnTo>
                  <a:pt x="454917" y="400262"/>
                </a:lnTo>
                <a:cubicBezTo>
                  <a:pt x="450166" y="403888"/>
                  <a:pt x="443915" y="404823"/>
                  <a:pt x="438322" y="402771"/>
                </a:cubicBezTo>
                <a:cubicBezTo>
                  <a:pt x="435957" y="401630"/>
                  <a:pt x="433798" y="400079"/>
                  <a:pt x="431957" y="398209"/>
                </a:cubicBezTo>
                <a:lnTo>
                  <a:pt x="413542" y="376769"/>
                </a:lnTo>
                <a:lnTo>
                  <a:pt x="366483" y="364680"/>
                </a:lnTo>
                <a:lnTo>
                  <a:pt x="385351" y="402314"/>
                </a:lnTo>
                <a:lnTo>
                  <a:pt x="454691" y="425123"/>
                </a:lnTo>
                <a:lnTo>
                  <a:pt x="454691" y="425123"/>
                </a:lnTo>
                <a:cubicBezTo>
                  <a:pt x="458669" y="426720"/>
                  <a:pt x="461896" y="429708"/>
                  <a:pt x="463783" y="433562"/>
                </a:cubicBezTo>
                <a:cubicBezTo>
                  <a:pt x="465375" y="437508"/>
                  <a:pt x="465375" y="441933"/>
                  <a:pt x="463783" y="445879"/>
                </a:cubicBezTo>
                <a:cubicBezTo>
                  <a:pt x="460987" y="454500"/>
                  <a:pt x="451735" y="459199"/>
                  <a:pt x="443142" y="456393"/>
                </a:cubicBezTo>
                <a:cubicBezTo>
                  <a:pt x="443118" y="456371"/>
                  <a:pt x="443118" y="456371"/>
                  <a:pt x="443096" y="456371"/>
                </a:cubicBezTo>
                <a:lnTo>
                  <a:pt x="404448" y="443598"/>
                </a:lnTo>
                <a:lnTo>
                  <a:pt x="422181" y="479407"/>
                </a:lnTo>
                <a:lnTo>
                  <a:pt x="463783" y="493092"/>
                </a:lnTo>
                <a:lnTo>
                  <a:pt x="463783" y="493092"/>
                </a:lnTo>
                <a:cubicBezTo>
                  <a:pt x="467717" y="494529"/>
                  <a:pt x="470899" y="497494"/>
                  <a:pt x="472650" y="501303"/>
                </a:cubicBezTo>
                <a:cubicBezTo>
                  <a:pt x="474241" y="505249"/>
                  <a:pt x="474241" y="509674"/>
                  <a:pt x="472650" y="513620"/>
                </a:cubicBezTo>
                <a:cubicBezTo>
                  <a:pt x="469626" y="522196"/>
                  <a:pt x="460396" y="526849"/>
                  <a:pt x="451735" y="524112"/>
                </a:cubicBezTo>
                <a:lnTo>
                  <a:pt x="440822" y="520462"/>
                </a:lnTo>
                <a:lnTo>
                  <a:pt x="460374" y="559921"/>
                </a:lnTo>
                <a:cubicBezTo>
                  <a:pt x="464716" y="567881"/>
                  <a:pt x="461806" y="577849"/>
                  <a:pt x="453894" y="582205"/>
                </a:cubicBezTo>
                <a:cubicBezTo>
                  <a:pt x="453553" y="582387"/>
                  <a:pt x="453213" y="582570"/>
                  <a:pt x="452871" y="582730"/>
                </a:cubicBezTo>
                <a:cubicBezTo>
                  <a:pt x="448802" y="584418"/>
                  <a:pt x="444210" y="584418"/>
                  <a:pt x="440141" y="582730"/>
                </a:cubicBezTo>
                <a:cubicBezTo>
                  <a:pt x="435957" y="581453"/>
                  <a:pt x="432502" y="578464"/>
                  <a:pt x="430593" y="574519"/>
                </a:cubicBezTo>
                <a:lnTo>
                  <a:pt x="410814" y="534376"/>
                </a:lnTo>
                <a:lnTo>
                  <a:pt x="406721" y="546236"/>
                </a:lnTo>
                <a:cubicBezTo>
                  <a:pt x="403516" y="554744"/>
                  <a:pt x="394172" y="559191"/>
                  <a:pt x="385579" y="556272"/>
                </a:cubicBezTo>
                <a:cubicBezTo>
                  <a:pt x="381397" y="554835"/>
                  <a:pt x="377964" y="551801"/>
                  <a:pt x="376031" y="547833"/>
                </a:cubicBezTo>
                <a:cubicBezTo>
                  <a:pt x="375304" y="546327"/>
                  <a:pt x="374849" y="544708"/>
                  <a:pt x="374667" y="543043"/>
                </a:cubicBezTo>
                <a:cubicBezTo>
                  <a:pt x="373984" y="540511"/>
                  <a:pt x="373984" y="537820"/>
                  <a:pt x="374667" y="535288"/>
                </a:cubicBezTo>
                <a:lnTo>
                  <a:pt x="389445" y="492864"/>
                </a:lnTo>
                <a:lnTo>
                  <a:pt x="371712" y="457055"/>
                </a:lnTo>
                <a:lnTo>
                  <a:pt x="358072" y="496286"/>
                </a:lnTo>
                <a:cubicBezTo>
                  <a:pt x="355071" y="504862"/>
                  <a:pt x="345750" y="509423"/>
                  <a:pt x="337156" y="506549"/>
                </a:cubicBezTo>
                <a:cubicBezTo>
                  <a:pt x="332928" y="505135"/>
                  <a:pt x="329403" y="502102"/>
                  <a:pt x="327380" y="498110"/>
                </a:cubicBezTo>
                <a:cubicBezTo>
                  <a:pt x="326721" y="496582"/>
                  <a:pt x="326266" y="494963"/>
                  <a:pt x="326016" y="493320"/>
                </a:cubicBezTo>
                <a:cubicBezTo>
                  <a:pt x="325335" y="490789"/>
                  <a:pt x="325335" y="488097"/>
                  <a:pt x="326016" y="485565"/>
                </a:cubicBezTo>
                <a:lnTo>
                  <a:pt x="350569" y="415543"/>
                </a:lnTo>
                <a:lnTo>
                  <a:pt x="334428" y="382699"/>
                </a:lnTo>
                <a:lnTo>
                  <a:pt x="321243" y="419877"/>
                </a:lnTo>
                <a:lnTo>
                  <a:pt x="327836" y="442685"/>
                </a:lnTo>
                <a:cubicBezTo>
                  <a:pt x="330268" y="451421"/>
                  <a:pt x="325176" y="460476"/>
                  <a:pt x="316469" y="462917"/>
                </a:cubicBezTo>
                <a:cubicBezTo>
                  <a:pt x="316401" y="462939"/>
                  <a:pt x="316309" y="462962"/>
                  <a:pt x="316241" y="462985"/>
                </a:cubicBezTo>
                <a:cubicBezTo>
                  <a:pt x="314877" y="463167"/>
                  <a:pt x="313513" y="463167"/>
                  <a:pt x="312149" y="462985"/>
                </a:cubicBezTo>
                <a:cubicBezTo>
                  <a:pt x="309489" y="463145"/>
                  <a:pt x="306807" y="462597"/>
                  <a:pt x="304419" y="461389"/>
                </a:cubicBezTo>
                <a:cubicBezTo>
                  <a:pt x="300009" y="465813"/>
                  <a:pt x="293439" y="467227"/>
                  <a:pt x="287596" y="465038"/>
                </a:cubicBezTo>
                <a:lnTo>
                  <a:pt x="287596" y="465038"/>
                </a:lnTo>
                <a:cubicBezTo>
                  <a:pt x="282004" y="463008"/>
                  <a:pt x="278048" y="457967"/>
                  <a:pt x="277366" y="452037"/>
                </a:cubicBezTo>
                <a:cubicBezTo>
                  <a:pt x="276662" y="449505"/>
                  <a:pt x="276662" y="446814"/>
                  <a:pt x="277366" y="444282"/>
                </a:cubicBezTo>
                <a:lnTo>
                  <a:pt x="286687" y="417596"/>
                </a:lnTo>
                <a:lnTo>
                  <a:pt x="273729" y="371979"/>
                </a:lnTo>
                <a:lnTo>
                  <a:pt x="250995" y="407104"/>
                </a:lnTo>
                <a:lnTo>
                  <a:pt x="265999" y="478495"/>
                </a:lnTo>
                <a:lnTo>
                  <a:pt x="265999" y="478495"/>
                </a:lnTo>
                <a:cubicBezTo>
                  <a:pt x="266659" y="482555"/>
                  <a:pt x="265773" y="486706"/>
                  <a:pt x="263498" y="490127"/>
                </a:cubicBezTo>
                <a:cubicBezTo>
                  <a:pt x="261134" y="493868"/>
                  <a:pt x="257361" y="496513"/>
                  <a:pt x="253042" y="497426"/>
                </a:cubicBezTo>
                <a:cubicBezTo>
                  <a:pt x="245539" y="498931"/>
                  <a:pt x="237991" y="495191"/>
                  <a:pt x="234627" y="488302"/>
                </a:cubicBezTo>
                <a:cubicBezTo>
                  <a:pt x="234149" y="487116"/>
                  <a:pt x="233763" y="485908"/>
                  <a:pt x="233490" y="484653"/>
                </a:cubicBezTo>
                <a:lnTo>
                  <a:pt x="233945" y="445194"/>
                </a:lnTo>
                <a:lnTo>
                  <a:pt x="211211" y="478495"/>
                </a:lnTo>
                <a:lnTo>
                  <a:pt x="220078" y="521375"/>
                </a:lnTo>
                <a:lnTo>
                  <a:pt x="220078" y="521375"/>
                </a:lnTo>
                <a:cubicBezTo>
                  <a:pt x="221464" y="530225"/>
                  <a:pt x="215644" y="538572"/>
                  <a:pt x="206892" y="540306"/>
                </a:cubicBezTo>
                <a:cubicBezTo>
                  <a:pt x="199481" y="541697"/>
                  <a:pt x="192046" y="537979"/>
                  <a:pt x="188705" y="531183"/>
                </a:cubicBezTo>
                <a:cubicBezTo>
                  <a:pt x="188114" y="529951"/>
                  <a:pt x="187659" y="528651"/>
                  <a:pt x="187341" y="527305"/>
                </a:cubicBezTo>
                <a:lnTo>
                  <a:pt x="185067" y="516357"/>
                </a:lnTo>
                <a:lnTo>
                  <a:pt x="160743" y="552851"/>
                </a:lnTo>
                <a:cubicBezTo>
                  <a:pt x="155581" y="560195"/>
                  <a:pt x="145578" y="562202"/>
                  <a:pt x="138009" y="557412"/>
                </a:cubicBezTo>
                <a:cubicBezTo>
                  <a:pt x="135485" y="555839"/>
                  <a:pt x="133506" y="553535"/>
                  <a:pt x="132325" y="550798"/>
                </a:cubicBezTo>
                <a:cubicBezTo>
                  <a:pt x="129484" y="545689"/>
                  <a:pt x="129484" y="539485"/>
                  <a:pt x="132325" y="534376"/>
                </a:cubicBezTo>
                <a:lnTo>
                  <a:pt x="157104" y="497198"/>
                </a:lnTo>
                <a:lnTo>
                  <a:pt x="145056" y="499707"/>
                </a:lnTo>
                <a:cubicBezTo>
                  <a:pt x="137644" y="501098"/>
                  <a:pt x="130211" y="497380"/>
                  <a:pt x="126868" y="490583"/>
                </a:cubicBezTo>
                <a:lnTo>
                  <a:pt x="125504" y="486478"/>
                </a:lnTo>
                <a:cubicBezTo>
                  <a:pt x="124300" y="480411"/>
                  <a:pt x="126686" y="474184"/>
                  <a:pt x="131643" y="470512"/>
                </a:cubicBezTo>
                <a:cubicBezTo>
                  <a:pt x="133689" y="468847"/>
                  <a:pt x="136098" y="467661"/>
                  <a:pt x="138690" y="467091"/>
                </a:cubicBezTo>
                <a:lnTo>
                  <a:pt x="184158" y="458651"/>
                </a:lnTo>
                <a:lnTo>
                  <a:pt x="206892" y="425351"/>
                </a:lnTo>
                <a:lnTo>
                  <a:pt x="165971" y="433334"/>
                </a:lnTo>
                <a:cubicBezTo>
                  <a:pt x="158628" y="434702"/>
                  <a:pt x="151261" y="430962"/>
                  <a:pt x="148010" y="424211"/>
                </a:cubicBezTo>
                <a:cubicBezTo>
                  <a:pt x="147351" y="422910"/>
                  <a:pt x="146898" y="421542"/>
                  <a:pt x="146646" y="420105"/>
                </a:cubicBezTo>
                <a:cubicBezTo>
                  <a:pt x="145510" y="414038"/>
                  <a:pt x="147784" y="407811"/>
                  <a:pt x="152557" y="403911"/>
                </a:cubicBezTo>
                <a:cubicBezTo>
                  <a:pt x="154672" y="402246"/>
                  <a:pt x="157172" y="401151"/>
                  <a:pt x="159832" y="400718"/>
                </a:cubicBezTo>
                <a:lnTo>
                  <a:pt x="232808" y="386805"/>
                </a:lnTo>
                <a:lnTo>
                  <a:pt x="253042" y="356241"/>
                </a:lnTo>
                <a:lnTo>
                  <a:pt x="214394" y="363768"/>
                </a:lnTo>
                <a:lnTo>
                  <a:pt x="196889" y="381331"/>
                </a:lnTo>
                <a:cubicBezTo>
                  <a:pt x="190546" y="387466"/>
                  <a:pt x="180497" y="387466"/>
                  <a:pt x="174155" y="381331"/>
                </a:cubicBezTo>
                <a:cubicBezTo>
                  <a:pt x="173154" y="380281"/>
                  <a:pt x="172246" y="379118"/>
                  <a:pt x="171427" y="377909"/>
                </a:cubicBezTo>
                <a:cubicBezTo>
                  <a:pt x="170085" y="375606"/>
                  <a:pt x="169312" y="373028"/>
                  <a:pt x="169154" y="370382"/>
                </a:cubicBezTo>
                <a:cubicBezTo>
                  <a:pt x="163151" y="368718"/>
                  <a:pt x="158650" y="363745"/>
                  <a:pt x="157560" y="357610"/>
                </a:cubicBezTo>
                <a:lnTo>
                  <a:pt x="157560" y="357610"/>
                </a:lnTo>
                <a:cubicBezTo>
                  <a:pt x="156809" y="351794"/>
                  <a:pt x="159151" y="346000"/>
                  <a:pt x="163697" y="342328"/>
                </a:cubicBezTo>
                <a:cubicBezTo>
                  <a:pt x="165698" y="340572"/>
                  <a:pt x="168130" y="339386"/>
                  <a:pt x="170744" y="338907"/>
                </a:cubicBezTo>
                <a:lnTo>
                  <a:pt x="198708" y="333661"/>
                </a:lnTo>
                <a:lnTo>
                  <a:pt x="232808" y="299220"/>
                </a:lnTo>
                <a:lnTo>
                  <a:pt x="190750" y="296483"/>
                </a:lnTo>
                <a:lnTo>
                  <a:pt x="135962" y="345293"/>
                </a:lnTo>
                <a:lnTo>
                  <a:pt x="135962" y="345293"/>
                </a:lnTo>
                <a:cubicBezTo>
                  <a:pt x="129164" y="350881"/>
                  <a:pt x="119185" y="350197"/>
                  <a:pt x="113228" y="343697"/>
                </a:cubicBezTo>
                <a:cubicBezTo>
                  <a:pt x="112274" y="342488"/>
                  <a:pt x="111433" y="341188"/>
                  <a:pt x="110728" y="339819"/>
                </a:cubicBezTo>
                <a:cubicBezTo>
                  <a:pt x="107567" y="333205"/>
                  <a:pt x="109136" y="325313"/>
                  <a:pt x="114592" y="320432"/>
                </a:cubicBezTo>
                <a:lnTo>
                  <a:pt x="144829" y="293290"/>
                </a:lnTo>
                <a:lnTo>
                  <a:pt x="105045" y="290781"/>
                </a:lnTo>
                <a:lnTo>
                  <a:pt x="72308" y="320204"/>
                </a:lnTo>
                <a:cubicBezTo>
                  <a:pt x="72308" y="320204"/>
                  <a:pt x="72308" y="320204"/>
                  <a:pt x="72308" y="320204"/>
                </a:cubicBezTo>
                <a:cubicBezTo>
                  <a:pt x="65442" y="325746"/>
                  <a:pt x="55461" y="324948"/>
                  <a:pt x="49574" y="318379"/>
                </a:cubicBezTo>
                <a:cubicBezTo>
                  <a:pt x="48460" y="317239"/>
                  <a:pt x="47551" y="315939"/>
                  <a:pt x="46846" y="314502"/>
                </a:cubicBezTo>
                <a:cubicBezTo>
                  <a:pt x="43617" y="307796"/>
                  <a:pt x="45300" y="299745"/>
                  <a:pt x="50938" y="294886"/>
                </a:cubicBezTo>
                <a:lnTo>
                  <a:pt x="59349" y="287360"/>
                </a:lnTo>
                <a:lnTo>
                  <a:pt x="15473" y="284623"/>
                </a:lnTo>
                <a:cubicBezTo>
                  <a:pt x="9494" y="284280"/>
                  <a:pt x="4174" y="280699"/>
                  <a:pt x="1606" y="275271"/>
                </a:cubicBezTo>
                <a:cubicBezTo>
                  <a:pt x="492" y="272671"/>
                  <a:pt x="-55" y="269888"/>
                  <a:pt x="14" y="267060"/>
                </a:cubicBezTo>
                <a:cubicBezTo>
                  <a:pt x="742" y="257937"/>
                  <a:pt x="8653" y="251117"/>
                  <a:pt x="17746" y="251778"/>
                </a:cubicBezTo>
                <a:lnTo>
                  <a:pt x="63214" y="254515"/>
                </a:lnTo>
                <a:lnTo>
                  <a:pt x="55030" y="245164"/>
                </a:lnTo>
                <a:cubicBezTo>
                  <a:pt x="54075" y="244046"/>
                  <a:pt x="53234" y="242815"/>
                  <a:pt x="52529" y="241514"/>
                </a:cubicBezTo>
                <a:cubicBezTo>
                  <a:pt x="49460" y="234786"/>
                  <a:pt x="51120" y="226826"/>
                  <a:pt x="56621" y="221899"/>
                </a:cubicBezTo>
                <a:cubicBezTo>
                  <a:pt x="61327" y="217839"/>
                  <a:pt x="67875" y="216699"/>
                  <a:pt x="73672" y="218934"/>
                </a:cubicBezTo>
                <a:cubicBezTo>
                  <a:pt x="76150" y="219892"/>
                  <a:pt x="78333" y="221466"/>
                  <a:pt x="80036" y="223496"/>
                </a:cubicBezTo>
                <a:lnTo>
                  <a:pt x="109364" y="257480"/>
                </a:lnTo>
                <a:lnTo>
                  <a:pt x="149602" y="259989"/>
                </a:lnTo>
                <a:lnTo>
                  <a:pt x="122322" y="228514"/>
                </a:lnTo>
                <a:cubicBezTo>
                  <a:pt x="121366" y="227442"/>
                  <a:pt x="120594" y="226210"/>
                  <a:pt x="120048" y="224864"/>
                </a:cubicBezTo>
                <a:cubicBezTo>
                  <a:pt x="116775" y="218204"/>
                  <a:pt x="118343" y="210153"/>
                  <a:pt x="123913" y="205249"/>
                </a:cubicBezTo>
                <a:cubicBezTo>
                  <a:pt x="128641" y="201212"/>
                  <a:pt x="135211" y="200163"/>
                  <a:pt x="140963" y="202512"/>
                </a:cubicBezTo>
                <a:cubicBezTo>
                  <a:pt x="143419" y="203401"/>
                  <a:pt x="145602" y="204907"/>
                  <a:pt x="147329" y="206846"/>
                </a:cubicBezTo>
                <a:lnTo>
                  <a:pt x="195752" y="262954"/>
                </a:lnTo>
                <a:lnTo>
                  <a:pt x="232581" y="265235"/>
                </a:lnTo>
                <a:lnTo>
                  <a:pt x="206664" y="235584"/>
                </a:lnTo>
                <a:lnTo>
                  <a:pt x="182794" y="229426"/>
                </a:lnTo>
                <a:cubicBezTo>
                  <a:pt x="178157" y="228080"/>
                  <a:pt x="174269" y="224864"/>
                  <a:pt x="172110" y="220531"/>
                </a:cubicBezTo>
                <a:cubicBezTo>
                  <a:pt x="170494" y="217041"/>
                  <a:pt x="170085" y="213095"/>
                  <a:pt x="170972" y="209355"/>
                </a:cubicBezTo>
                <a:cubicBezTo>
                  <a:pt x="171313" y="207872"/>
                  <a:pt x="171926" y="206481"/>
                  <a:pt x="172791" y="205249"/>
                </a:cubicBezTo>
                <a:cubicBezTo>
                  <a:pt x="174019" y="202945"/>
                  <a:pt x="175814" y="200984"/>
                  <a:pt x="178019" y="199547"/>
                </a:cubicBezTo>
                <a:cubicBezTo>
                  <a:pt x="176473" y="193525"/>
                  <a:pt x="178496" y="187139"/>
                  <a:pt x="183249" y="183125"/>
                </a:cubicBezTo>
                <a:lnTo>
                  <a:pt x="183249" y="183125"/>
                </a:lnTo>
                <a:cubicBezTo>
                  <a:pt x="187908" y="179498"/>
                  <a:pt x="194093" y="178563"/>
                  <a:pt x="199617" y="180616"/>
                </a:cubicBezTo>
                <a:cubicBezTo>
                  <a:pt x="202163" y="181574"/>
                  <a:pt x="204413" y="183125"/>
                  <a:pt x="206210" y="185178"/>
                </a:cubicBezTo>
                <a:lnTo>
                  <a:pt x="224625" y="206617"/>
                </a:lnTo>
                <a:lnTo>
                  <a:pt x="271682" y="218478"/>
                </a:lnTo>
                <a:lnTo>
                  <a:pt x="252814" y="180844"/>
                </a:lnTo>
                <a:lnTo>
                  <a:pt x="184613" y="158035"/>
                </a:lnTo>
                <a:lnTo>
                  <a:pt x="184613" y="158035"/>
                </a:lnTo>
                <a:cubicBezTo>
                  <a:pt x="180589" y="156667"/>
                  <a:pt x="177292" y="153702"/>
                  <a:pt x="175519" y="149824"/>
                </a:cubicBezTo>
                <a:cubicBezTo>
                  <a:pt x="173927" y="145879"/>
                  <a:pt x="173927" y="141454"/>
                  <a:pt x="175519" y="137508"/>
                </a:cubicBezTo>
                <a:cubicBezTo>
                  <a:pt x="178428" y="128841"/>
                  <a:pt x="187772" y="124165"/>
                  <a:pt x="196433" y="127016"/>
                </a:cubicBezTo>
                <a:lnTo>
                  <a:pt x="235081" y="139561"/>
                </a:lnTo>
                <a:lnTo>
                  <a:pt x="217350" y="103751"/>
                </a:lnTo>
                <a:lnTo>
                  <a:pt x="175746" y="90294"/>
                </a:lnTo>
                <a:lnTo>
                  <a:pt x="175746" y="90294"/>
                </a:lnTo>
                <a:cubicBezTo>
                  <a:pt x="171814" y="88857"/>
                  <a:pt x="168631" y="85892"/>
                  <a:pt x="166880" y="82083"/>
                </a:cubicBezTo>
                <a:cubicBezTo>
                  <a:pt x="165288" y="78137"/>
                  <a:pt x="165288" y="73712"/>
                  <a:pt x="166880" y="69766"/>
                </a:cubicBezTo>
                <a:cubicBezTo>
                  <a:pt x="169790" y="61099"/>
                  <a:pt x="179133" y="56423"/>
                  <a:pt x="187795" y="59275"/>
                </a:cubicBezTo>
                <a:lnTo>
                  <a:pt x="198708" y="62696"/>
                </a:lnTo>
                <a:lnTo>
                  <a:pt x="179157" y="23465"/>
                </a:lnTo>
                <a:cubicBezTo>
                  <a:pt x="174928" y="15163"/>
                  <a:pt x="178201" y="4990"/>
                  <a:pt x="186476" y="748"/>
                </a:cubicBezTo>
                <a:cubicBezTo>
                  <a:pt x="186522" y="725"/>
                  <a:pt x="186590" y="679"/>
                  <a:pt x="186658" y="657"/>
                </a:cubicBezTo>
                <a:cubicBezTo>
                  <a:pt x="188819" y="132"/>
                  <a:pt x="191069" y="64"/>
                  <a:pt x="193252" y="429"/>
                </a:cubicBezTo>
                <a:close/>
              </a:path>
            </a:pathLst>
          </a:custGeom>
          <a:solidFill>
            <a:srgbClr val="FFFFFF">
              <a:alpha val="603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9" name="Google Shape;989;p2"/>
          <p:cNvSpPr/>
          <p:nvPr/>
        </p:nvSpPr>
        <p:spPr>
          <a:xfrm>
            <a:off x="11155531" y="255001"/>
            <a:ext cx="786024" cy="738770"/>
          </a:xfrm>
          <a:custGeom>
            <a:avLst/>
            <a:gdLst/>
            <a:ahLst/>
            <a:cxnLst/>
            <a:rect l="l" t="t" r="r" b="b"/>
            <a:pathLst>
              <a:path w="778242" h="731455" extrusionOk="0">
                <a:moveTo>
                  <a:pt x="255888" y="730699"/>
                </a:moveTo>
                <a:cubicBezTo>
                  <a:pt x="260845" y="728683"/>
                  <a:pt x="264801" y="724732"/>
                  <a:pt x="266800" y="719751"/>
                </a:cubicBezTo>
                <a:lnTo>
                  <a:pt x="287716" y="669572"/>
                </a:lnTo>
                <a:lnTo>
                  <a:pt x="293626" y="683486"/>
                </a:lnTo>
                <a:cubicBezTo>
                  <a:pt x="298015" y="693704"/>
                  <a:pt x="309767" y="698484"/>
                  <a:pt x="319998" y="694206"/>
                </a:cubicBezTo>
                <a:cubicBezTo>
                  <a:pt x="324999" y="692260"/>
                  <a:pt x="328978" y="688284"/>
                  <a:pt x="330910" y="683257"/>
                </a:cubicBezTo>
                <a:cubicBezTo>
                  <a:pt x="331796" y="681323"/>
                  <a:pt x="332251" y="679225"/>
                  <a:pt x="332274" y="677099"/>
                </a:cubicBezTo>
                <a:cubicBezTo>
                  <a:pt x="332593" y="673917"/>
                  <a:pt x="332138" y="670701"/>
                  <a:pt x="330910" y="667748"/>
                </a:cubicBezTo>
                <a:lnTo>
                  <a:pt x="309312" y="617341"/>
                </a:lnTo>
                <a:lnTo>
                  <a:pt x="327954" y="571724"/>
                </a:lnTo>
                <a:lnTo>
                  <a:pt x="347960" y="617341"/>
                </a:lnTo>
                <a:cubicBezTo>
                  <a:pt x="352348" y="627559"/>
                  <a:pt x="364102" y="632340"/>
                  <a:pt x="374332" y="628061"/>
                </a:cubicBezTo>
                <a:cubicBezTo>
                  <a:pt x="379447" y="626093"/>
                  <a:pt x="383516" y="622028"/>
                  <a:pt x="385471" y="616885"/>
                </a:cubicBezTo>
                <a:cubicBezTo>
                  <a:pt x="386153" y="614971"/>
                  <a:pt x="386630" y="612980"/>
                  <a:pt x="386835" y="610955"/>
                </a:cubicBezTo>
                <a:cubicBezTo>
                  <a:pt x="387085" y="607752"/>
                  <a:pt x="386540" y="604541"/>
                  <a:pt x="385244" y="601603"/>
                </a:cubicBezTo>
                <a:lnTo>
                  <a:pt x="349779" y="518352"/>
                </a:lnTo>
                <a:lnTo>
                  <a:pt x="366830" y="477069"/>
                </a:lnTo>
                <a:lnTo>
                  <a:pt x="385925" y="521317"/>
                </a:lnTo>
                <a:lnTo>
                  <a:pt x="379788" y="553477"/>
                </a:lnTo>
                <a:cubicBezTo>
                  <a:pt x="377855" y="564120"/>
                  <a:pt x="384880" y="574322"/>
                  <a:pt x="395474" y="576286"/>
                </a:cubicBezTo>
                <a:cubicBezTo>
                  <a:pt x="397066" y="576454"/>
                  <a:pt x="398657" y="576454"/>
                  <a:pt x="400248" y="576286"/>
                </a:cubicBezTo>
                <a:lnTo>
                  <a:pt x="400248" y="576286"/>
                </a:lnTo>
                <a:cubicBezTo>
                  <a:pt x="403431" y="576026"/>
                  <a:pt x="406546" y="575093"/>
                  <a:pt x="409342" y="573549"/>
                </a:cubicBezTo>
                <a:cubicBezTo>
                  <a:pt x="415185" y="578427"/>
                  <a:pt x="423233" y="579657"/>
                  <a:pt x="430256" y="576742"/>
                </a:cubicBezTo>
                <a:lnTo>
                  <a:pt x="430256" y="576742"/>
                </a:lnTo>
                <a:cubicBezTo>
                  <a:pt x="436690" y="573685"/>
                  <a:pt x="441010" y="567431"/>
                  <a:pt x="441623" y="560320"/>
                </a:cubicBezTo>
                <a:cubicBezTo>
                  <a:pt x="441919" y="557042"/>
                  <a:pt x="441373" y="553746"/>
                  <a:pt x="440032" y="550740"/>
                </a:cubicBezTo>
                <a:lnTo>
                  <a:pt x="426620" y="519036"/>
                </a:lnTo>
                <a:lnTo>
                  <a:pt x="438442" y="461103"/>
                </a:lnTo>
                <a:lnTo>
                  <a:pt x="469813" y="501930"/>
                </a:lnTo>
                <a:lnTo>
                  <a:pt x="457537" y="590199"/>
                </a:lnTo>
                <a:lnTo>
                  <a:pt x="457537" y="590199"/>
                </a:lnTo>
                <a:cubicBezTo>
                  <a:pt x="456333" y="601343"/>
                  <a:pt x="464335" y="611367"/>
                  <a:pt x="475452" y="612585"/>
                </a:cubicBezTo>
                <a:cubicBezTo>
                  <a:pt x="484454" y="613575"/>
                  <a:pt x="493025" y="608436"/>
                  <a:pt x="496412" y="600006"/>
                </a:cubicBezTo>
                <a:cubicBezTo>
                  <a:pt x="497117" y="598503"/>
                  <a:pt x="497503" y="596875"/>
                  <a:pt x="497549" y="595217"/>
                </a:cubicBezTo>
                <a:lnTo>
                  <a:pt x="504596" y="546406"/>
                </a:lnTo>
                <a:lnTo>
                  <a:pt x="534150" y="584953"/>
                </a:lnTo>
                <a:lnTo>
                  <a:pt x="526875" y="638097"/>
                </a:lnTo>
                <a:lnTo>
                  <a:pt x="526875" y="638097"/>
                </a:lnTo>
                <a:cubicBezTo>
                  <a:pt x="526308" y="643133"/>
                  <a:pt x="527694" y="648192"/>
                  <a:pt x="530741" y="652238"/>
                </a:cubicBezTo>
                <a:cubicBezTo>
                  <a:pt x="533990" y="656524"/>
                  <a:pt x="538833" y="659318"/>
                  <a:pt x="544153" y="659993"/>
                </a:cubicBezTo>
                <a:cubicBezTo>
                  <a:pt x="553747" y="661783"/>
                  <a:pt x="563250" y="656533"/>
                  <a:pt x="566887" y="647448"/>
                </a:cubicBezTo>
                <a:cubicBezTo>
                  <a:pt x="567046" y="645856"/>
                  <a:pt x="567046" y="644250"/>
                  <a:pt x="566887" y="642658"/>
                </a:cubicBezTo>
                <a:lnTo>
                  <a:pt x="568933" y="629201"/>
                </a:lnTo>
                <a:lnTo>
                  <a:pt x="601443" y="671625"/>
                </a:lnTo>
                <a:cubicBezTo>
                  <a:pt x="608285" y="680477"/>
                  <a:pt x="620925" y="682201"/>
                  <a:pt x="629860" y="675503"/>
                </a:cubicBezTo>
                <a:cubicBezTo>
                  <a:pt x="632770" y="673473"/>
                  <a:pt x="635134" y="670724"/>
                  <a:pt x="636680" y="667520"/>
                </a:cubicBezTo>
                <a:cubicBezTo>
                  <a:pt x="639362" y="660814"/>
                  <a:pt x="638317" y="653191"/>
                  <a:pt x="633952" y="647448"/>
                </a:cubicBezTo>
                <a:lnTo>
                  <a:pt x="600760" y="604112"/>
                </a:lnTo>
                <a:lnTo>
                  <a:pt x="615765" y="605937"/>
                </a:lnTo>
                <a:cubicBezTo>
                  <a:pt x="624790" y="607216"/>
                  <a:pt x="633542" y="602128"/>
                  <a:pt x="636907" y="593620"/>
                </a:cubicBezTo>
                <a:cubicBezTo>
                  <a:pt x="637680" y="592051"/>
                  <a:pt x="638135" y="590347"/>
                  <a:pt x="638271" y="588602"/>
                </a:cubicBezTo>
                <a:cubicBezTo>
                  <a:pt x="639226" y="581146"/>
                  <a:pt x="635975" y="573774"/>
                  <a:pt x="629860" y="569443"/>
                </a:cubicBezTo>
                <a:cubicBezTo>
                  <a:pt x="627108" y="567659"/>
                  <a:pt x="624017" y="566492"/>
                  <a:pt x="620766" y="566022"/>
                </a:cubicBezTo>
                <a:lnTo>
                  <a:pt x="566205" y="559179"/>
                </a:lnTo>
                <a:lnTo>
                  <a:pt x="536424" y="520405"/>
                </a:lnTo>
                <a:lnTo>
                  <a:pt x="586893" y="526791"/>
                </a:lnTo>
                <a:cubicBezTo>
                  <a:pt x="595963" y="527870"/>
                  <a:pt x="604602" y="522733"/>
                  <a:pt x="608035" y="514246"/>
                </a:cubicBezTo>
                <a:cubicBezTo>
                  <a:pt x="608694" y="512638"/>
                  <a:pt x="609149" y="510953"/>
                  <a:pt x="609399" y="509229"/>
                </a:cubicBezTo>
                <a:cubicBezTo>
                  <a:pt x="610353" y="501718"/>
                  <a:pt x="607012" y="494310"/>
                  <a:pt x="600760" y="490069"/>
                </a:cubicBezTo>
                <a:cubicBezTo>
                  <a:pt x="598146" y="488181"/>
                  <a:pt x="595100" y="487002"/>
                  <a:pt x="591895" y="486648"/>
                </a:cubicBezTo>
                <a:lnTo>
                  <a:pt x="500960" y="475244"/>
                </a:lnTo>
                <a:lnTo>
                  <a:pt x="473679" y="439891"/>
                </a:lnTo>
                <a:lnTo>
                  <a:pt x="521647" y="445821"/>
                </a:lnTo>
                <a:lnTo>
                  <a:pt x="544381" y="465892"/>
                </a:lnTo>
                <a:cubicBezTo>
                  <a:pt x="552770" y="473290"/>
                  <a:pt x="565501" y="472580"/>
                  <a:pt x="573025" y="464296"/>
                </a:cubicBezTo>
                <a:cubicBezTo>
                  <a:pt x="574048" y="463047"/>
                  <a:pt x="574889" y="461666"/>
                  <a:pt x="575526" y="460190"/>
                </a:cubicBezTo>
                <a:lnTo>
                  <a:pt x="575526" y="460190"/>
                </a:lnTo>
                <a:cubicBezTo>
                  <a:pt x="576912" y="457341"/>
                  <a:pt x="577686" y="454233"/>
                  <a:pt x="577799" y="451067"/>
                </a:cubicBezTo>
                <a:cubicBezTo>
                  <a:pt x="584846" y="448288"/>
                  <a:pt x="589870" y="441936"/>
                  <a:pt x="590985" y="434417"/>
                </a:cubicBezTo>
                <a:lnTo>
                  <a:pt x="590985" y="434417"/>
                </a:lnTo>
                <a:cubicBezTo>
                  <a:pt x="591621" y="427148"/>
                  <a:pt x="588325" y="420095"/>
                  <a:pt x="582346" y="415942"/>
                </a:cubicBezTo>
                <a:cubicBezTo>
                  <a:pt x="579663" y="414043"/>
                  <a:pt x="576526" y="412866"/>
                  <a:pt x="573253" y="412521"/>
                </a:cubicBezTo>
                <a:lnTo>
                  <a:pt x="538925" y="408187"/>
                </a:lnTo>
                <a:lnTo>
                  <a:pt x="494821" y="368956"/>
                </a:lnTo>
                <a:lnTo>
                  <a:pt x="545744" y="362342"/>
                </a:lnTo>
                <a:lnTo>
                  <a:pt x="618038" y="416626"/>
                </a:lnTo>
                <a:lnTo>
                  <a:pt x="618038" y="416626"/>
                </a:lnTo>
                <a:cubicBezTo>
                  <a:pt x="622084" y="419617"/>
                  <a:pt x="627132" y="420925"/>
                  <a:pt x="632133" y="420275"/>
                </a:cubicBezTo>
                <a:cubicBezTo>
                  <a:pt x="637475" y="419848"/>
                  <a:pt x="642385" y="417099"/>
                  <a:pt x="645546" y="412749"/>
                </a:cubicBezTo>
                <a:cubicBezTo>
                  <a:pt x="646796" y="411246"/>
                  <a:pt x="647797" y="409552"/>
                  <a:pt x="648502" y="407731"/>
                </a:cubicBezTo>
                <a:cubicBezTo>
                  <a:pt x="651479" y="399545"/>
                  <a:pt x="648911" y="390366"/>
                  <a:pt x="642136" y="384922"/>
                </a:cubicBezTo>
                <a:lnTo>
                  <a:pt x="603715" y="355043"/>
                </a:lnTo>
                <a:lnTo>
                  <a:pt x="652139" y="348201"/>
                </a:lnTo>
                <a:lnTo>
                  <a:pt x="694423" y="381273"/>
                </a:lnTo>
                <a:lnTo>
                  <a:pt x="694423" y="381273"/>
                </a:lnTo>
                <a:cubicBezTo>
                  <a:pt x="703222" y="387446"/>
                  <a:pt x="715293" y="385643"/>
                  <a:pt x="721931" y="377167"/>
                </a:cubicBezTo>
                <a:cubicBezTo>
                  <a:pt x="723205" y="375768"/>
                  <a:pt x="724204" y="374144"/>
                  <a:pt x="724887" y="372378"/>
                </a:cubicBezTo>
                <a:cubicBezTo>
                  <a:pt x="727797" y="364189"/>
                  <a:pt x="725251" y="355053"/>
                  <a:pt x="718521" y="349569"/>
                </a:cubicBezTo>
                <a:lnTo>
                  <a:pt x="707609" y="341130"/>
                </a:lnTo>
                <a:lnTo>
                  <a:pt x="760579" y="334287"/>
                </a:lnTo>
                <a:cubicBezTo>
                  <a:pt x="767763" y="333204"/>
                  <a:pt x="773878" y="328454"/>
                  <a:pt x="776719" y="321743"/>
                </a:cubicBezTo>
                <a:cubicBezTo>
                  <a:pt x="778061" y="318503"/>
                  <a:pt x="778538" y="314961"/>
                  <a:pt x="778083" y="311479"/>
                </a:cubicBezTo>
                <a:cubicBezTo>
                  <a:pt x="776561" y="300406"/>
                  <a:pt x="766399" y="292657"/>
                  <a:pt x="755349" y="294144"/>
                </a:cubicBezTo>
                <a:lnTo>
                  <a:pt x="700789" y="301215"/>
                </a:lnTo>
                <a:lnTo>
                  <a:pt x="710109" y="289127"/>
                </a:lnTo>
                <a:cubicBezTo>
                  <a:pt x="711088" y="287684"/>
                  <a:pt x="711906" y="286157"/>
                  <a:pt x="712611" y="284565"/>
                </a:cubicBezTo>
                <a:cubicBezTo>
                  <a:pt x="715611" y="276333"/>
                  <a:pt x="712951" y="267099"/>
                  <a:pt x="706018" y="261756"/>
                </a:cubicBezTo>
                <a:cubicBezTo>
                  <a:pt x="700016" y="257105"/>
                  <a:pt x="691900" y="256308"/>
                  <a:pt x="685103" y="259704"/>
                </a:cubicBezTo>
                <a:cubicBezTo>
                  <a:pt x="682261" y="261089"/>
                  <a:pt x="679761" y="263119"/>
                  <a:pt x="677828" y="265634"/>
                </a:cubicBezTo>
                <a:lnTo>
                  <a:pt x="645774" y="308970"/>
                </a:lnTo>
                <a:lnTo>
                  <a:pt x="597123" y="315128"/>
                </a:lnTo>
                <a:lnTo>
                  <a:pt x="627813" y="274757"/>
                </a:lnTo>
                <a:cubicBezTo>
                  <a:pt x="628859" y="273368"/>
                  <a:pt x="629700" y="271831"/>
                  <a:pt x="630314" y="270195"/>
                </a:cubicBezTo>
                <a:cubicBezTo>
                  <a:pt x="633451" y="262016"/>
                  <a:pt x="630860" y="252746"/>
                  <a:pt x="623949" y="247387"/>
                </a:cubicBezTo>
                <a:cubicBezTo>
                  <a:pt x="617856" y="242748"/>
                  <a:pt x="609672" y="241954"/>
                  <a:pt x="602807" y="245334"/>
                </a:cubicBezTo>
                <a:cubicBezTo>
                  <a:pt x="599965" y="246720"/>
                  <a:pt x="597464" y="248750"/>
                  <a:pt x="595532" y="251264"/>
                </a:cubicBezTo>
                <a:lnTo>
                  <a:pt x="540970" y="323339"/>
                </a:lnTo>
                <a:lnTo>
                  <a:pt x="495502" y="329041"/>
                </a:lnTo>
                <a:lnTo>
                  <a:pt x="524375" y="290723"/>
                </a:lnTo>
                <a:lnTo>
                  <a:pt x="553928" y="279775"/>
                </a:lnTo>
                <a:cubicBezTo>
                  <a:pt x="559635" y="277992"/>
                  <a:pt x="564227" y="273716"/>
                  <a:pt x="566432" y="268143"/>
                </a:cubicBezTo>
                <a:cubicBezTo>
                  <a:pt x="568137" y="263741"/>
                  <a:pt x="568137" y="258860"/>
                  <a:pt x="566432" y="254458"/>
                </a:cubicBezTo>
                <a:cubicBezTo>
                  <a:pt x="565864" y="252848"/>
                  <a:pt x="565113" y="251316"/>
                  <a:pt x="564159" y="249896"/>
                </a:cubicBezTo>
                <a:lnTo>
                  <a:pt x="564159" y="249896"/>
                </a:lnTo>
                <a:cubicBezTo>
                  <a:pt x="562272" y="247241"/>
                  <a:pt x="559885" y="244992"/>
                  <a:pt x="557111" y="243281"/>
                </a:cubicBezTo>
                <a:cubicBezTo>
                  <a:pt x="558453" y="235802"/>
                  <a:pt x="555452" y="228210"/>
                  <a:pt x="549381" y="223666"/>
                </a:cubicBezTo>
                <a:lnTo>
                  <a:pt x="549381" y="223666"/>
                </a:lnTo>
                <a:cubicBezTo>
                  <a:pt x="543402" y="219533"/>
                  <a:pt x="535696" y="218924"/>
                  <a:pt x="529149" y="222070"/>
                </a:cubicBezTo>
                <a:cubicBezTo>
                  <a:pt x="526262" y="223392"/>
                  <a:pt x="523761" y="225434"/>
                  <a:pt x="521874" y="228000"/>
                </a:cubicBezTo>
                <a:lnTo>
                  <a:pt x="500277" y="255598"/>
                </a:lnTo>
                <a:lnTo>
                  <a:pt x="443897" y="274073"/>
                </a:lnTo>
                <a:lnTo>
                  <a:pt x="463676" y="226631"/>
                </a:lnTo>
                <a:lnTo>
                  <a:pt x="546427" y="193331"/>
                </a:lnTo>
                <a:lnTo>
                  <a:pt x="546427" y="193331"/>
                </a:lnTo>
                <a:cubicBezTo>
                  <a:pt x="551155" y="191248"/>
                  <a:pt x="554907" y="187406"/>
                  <a:pt x="556884" y="182611"/>
                </a:cubicBezTo>
                <a:cubicBezTo>
                  <a:pt x="558703" y="177758"/>
                  <a:pt x="558703" y="172410"/>
                  <a:pt x="556884" y="167557"/>
                </a:cubicBezTo>
                <a:cubicBezTo>
                  <a:pt x="552678" y="157166"/>
                  <a:pt x="540925" y="152088"/>
                  <a:pt x="530513" y="156153"/>
                </a:cubicBezTo>
                <a:lnTo>
                  <a:pt x="485046" y="174856"/>
                </a:lnTo>
                <a:lnTo>
                  <a:pt x="503914" y="129239"/>
                </a:lnTo>
                <a:lnTo>
                  <a:pt x="553701" y="109396"/>
                </a:lnTo>
                <a:lnTo>
                  <a:pt x="553701" y="109396"/>
                </a:lnTo>
                <a:cubicBezTo>
                  <a:pt x="558316" y="107227"/>
                  <a:pt x="561976" y="103404"/>
                  <a:pt x="563931" y="98676"/>
                </a:cubicBezTo>
                <a:cubicBezTo>
                  <a:pt x="565954" y="93786"/>
                  <a:pt x="565954" y="88284"/>
                  <a:pt x="563931" y="83394"/>
                </a:cubicBezTo>
                <a:cubicBezTo>
                  <a:pt x="559635" y="73092"/>
                  <a:pt x="547927" y="68126"/>
                  <a:pt x="537561" y="72218"/>
                </a:cubicBezTo>
                <a:lnTo>
                  <a:pt x="524602" y="77464"/>
                </a:lnTo>
                <a:lnTo>
                  <a:pt x="545289" y="27969"/>
                </a:lnTo>
                <a:cubicBezTo>
                  <a:pt x="549359" y="17641"/>
                  <a:pt x="544381" y="5954"/>
                  <a:pt x="534150" y="1739"/>
                </a:cubicBezTo>
                <a:cubicBezTo>
                  <a:pt x="529194" y="-313"/>
                  <a:pt x="523648" y="-313"/>
                  <a:pt x="518691" y="1739"/>
                </a:cubicBezTo>
                <a:cubicBezTo>
                  <a:pt x="513735" y="3756"/>
                  <a:pt x="509780" y="7706"/>
                  <a:pt x="507779" y="12687"/>
                </a:cubicBezTo>
                <a:lnTo>
                  <a:pt x="486863" y="63094"/>
                </a:lnTo>
                <a:lnTo>
                  <a:pt x="480954" y="48953"/>
                </a:lnTo>
                <a:cubicBezTo>
                  <a:pt x="476475" y="38829"/>
                  <a:pt x="464812" y="34085"/>
                  <a:pt x="454582" y="38233"/>
                </a:cubicBezTo>
                <a:cubicBezTo>
                  <a:pt x="449557" y="40279"/>
                  <a:pt x="445601" y="44327"/>
                  <a:pt x="443670" y="49409"/>
                </a:cubicBezTo>
                <a:cubicBezTo>
                  <a:pt x="442805" y="51277"/>
                  <a:pt x="442260" y="53284"/>
                  <a:pt x="442078" y="55339"/>
                </a:cubicBezTo>
                <a:cubicBezTo>
                  <a:pt x="441942" y="58534"/>
                  <a:pt x="442488" y="61720"/>
                  <a:pt x="443670" y="64691"/>
                </a:cubicBezTo>
                <a:lnTo>
                  <a:pt x="465040" y="115326"/>
                </a:lnTo>
                <a:lnTo>
                  <a:pt x="446398" y="160943"/>
                </a:lnTo>
                <a:lnTo>
                  <a:pt x="426620" y="113957"/>
                </a:lnTo>
                <a:cubicBezTo>
                  <a:pt x="422232" y="103739"/>
                  <a:pt x="410478" y="98959"/>
                  <a:pt x="400248" y="103237"/>
                </a:cubicBezTo>
                <a:cubicBezTo>
                  <a:pt x="395201" y="105322"/>
                  <a:pt x="391177" y="109346"/>
                  <a:pt x="389108" y="114413"/>
                </a:cubicBezTo>
                <a:cubicBezTo>
                  <a:pt x="388427" y="116327"/>
                  <a:pt x="387950" y="118319"/>
                  <a:pt x="387744" y="120344"/>
                </a:cubicBezTo>
                <a:cubicBezTo>
                  <a:pt x="387472" y="123546"/>
                  <a:pt x="388018" y="126764"/>
                  <a:pt x="389336" y="129695"/>
                </a:cubicBezTo>
                <a:lnTo>
                  <a:pt x="426164" y="211350"/>
                </a:lnTo>
                <a:lnTo>
                  <a:pt x="409342" y="253545"/>
                </a:lnTo>
                <a:lnTo>
                  <a:pt x="390472" y="209297"/>
                </a:lnTo>
                <a:lnTo>
                  <a:pt x="396611" y="179646"/>
                </a:lnTo>
                <a:cubicBezTo>
                  <a:pt x="398292" y="169060"/>
                  <a:pt x="391382" y="159018"/>
                  <a:pt x="380924" y="156837"/>
                </a:cubicBezTo>
                <a:cubicBezTo>
                  <a:pt x="379197" y="156510"/>
                  <a:pt x="377424" y="156510"/>
                  <a:pt x="375696" y="156837"/>
                </a:cubicBezTo>
                <a:cubicBezTo>
                  <a:pt x="372513" y="156968"/>
                  <a:pt x="369398" y="157826"/>
                  <a:pt x="366602" y="159346"/>
                </a:cubicBezTo>
                <a:cubicBezTo>
                  <a:pt x="360759" y="154468"/>
                  <a:pt x="352711" y="153238"/>
                  <a:pt x="345687" y="156153"/>
                </a:cubicBezTo>
                <a:lnTo>
                  <a:pt x="345687" y="156153"/>
                </a:lnTo>
                <a:cubicBezTo>
                  <a:pt x="339117" y="159172"/>
                  <a:pt x="334752" y="165573"/>
                  <a:pt x="334320" y="172803"/>
                </a:cubicBezTo>
                <a:cubicBezTo>
                  <a:pt x="334001" y="176007"/>
                  <a:pt x="334548" y="179236"/>
                  <a:pt x="335912" y="182155"/>
                </a:cubicBezTo>
                <a:lnTo>
                  <a:pt x="349324" y="214087"/>
                </a:lnTo>
                <a:lnTo>
                  <a:pt x="336139" y="271108"/>
                </a:lnTo>
                <a:lnTo>
                  <a:pt x="304767" y="230281"/>
                </a:lnTo>
                <a:lnTo>
                  <a:pt x="317042" y="142924"/>
                </a:lnTo>
                <a:cubicBezTo>
                  <a:pt x="317498" y="137897"/>
                  <a:pt x="316110" y="132877"/>
                  <a:pt x="313178" y="128783"/>
                </a:cubicBezTo>
                <a:cubicBezTo>
                  <a:pt x="309835" y="124607"/>
                  <a:pt x="305039" y="121840"/>
                  <a:pt x="299765" y="121028"/>
                </a:cubicBezTo>
                <a:cubicBezTo>
                  <a:pt x="290193" y="118914"/>
                  <a:pt x="280509" y="124154"/>
                  <a:pt x="277031" y="133344"/>
                </a:cubicBezTo>
                <a:cubicBezTo>
                  <a:pt x="276372" y="134874"/>
                  <a:pt x="275916" y="136484"/>
                  <a:pt x="275667" y="138134"/>
                </a:cubicBezTo>
                <a:lnTo>
                  <a:pt x="268847" y="187173"/>
                </a:lnTo>
                <a:lnTo>
                  <a:pt x="239066" y="148398"/>
                </a:lnTo>
                <a:lnTo>
                  <a:pt x="246568" y="95254"/>
                </a:lnTo>
                <a:lnTo>
                  <a:pt x="246568" y="95254"/>
                </a:lnTo>
                <a:cubicBezTo>
                  <a:pt x="248158" y="84285"/>
                  <a:pt x="240589" y="74096"/>
                  <a:pt x="229654" y="72496"/>
                </a:cubicBezTo>
                <a:cubicBezTo>
                  <a:pt x="229540" y="72478"/>
                  <a:pt x="229404" y="72461"/>
                  <a:pt x="229290" y="72446"/>
                </a:cubicBezTo>
                <a:cubicBezTo>
                  <a:pt x="220082" y="71145"/>
                  <a:pt x="211148" y="76322"/>
                  <a:pt x="207693" y="84990"/>
                </a:cubicBezTo>
                <a:cubicBezTo>
                  <a:pt x="207034" y="86520"/>
                  <a:pt x="206579" y="88130"/>
                  <a:pt x="206329" y="89780"/>
                </a:cubicBezTo>
                <a:lnTo>
                  <a:pt x="204510" y="103465"/>
                </a:lnTo>
                <a:lnTo>
                  <a:pt x="171773" y="61041"/>
                </a:lnTo>
                <a:cubicBezTo>
                  <a:pt x="165135" y="52173"/>
                  <a:pt x="152608" y="50375"/>
                  <a:pt x="143765" y="57025"/>
                </a:cubicBezTo>
                <a:cubicBezTo>
                  <a:pt x="143697" y="57071"/>
                  <a:pt x="143651" y="57118"/>
                  <a:pt x="143583" y="57164"/>
                </a:cubicBezTo>
                <a:cubicBezTo>
                  <a:pt x="140719" y="59371"/>
                  <a:pt x="138445" y="62275"/>
                  <a:pt x="136991" y="65603"/>
                </a:cubicBezTo>
                <a:cubicBezTo>
                  <a:pt x="134445" y="72249"/>
                  <a:pt x="135468" y="79739"/>
                  <a:pt x="139719" y="85447"/>
                </a:cubicBezTo>
                <a:lnTo>
                  <a:pt x="173137" y="128783"/>
                </a:lnTo>
                <a:lnTo>
                  <a:pt x="159270" y="125133"/>
                </a:lnTo>
                <a:cubicBezTo>
                  <a:pt x="150199" y="123911"/>
                  <a:pt x="141424" y="128963"/>
                  <a:pt x="137900" y="137450"/>
                </a:cubicBezTo>
                <a:cubicBezTo>
                  <a:pt x="137195" y="139200"/>
                  <a:pt x="136718" y="141043"/>
                  <a:pt x="136536" y="142924"/>
                </a:cubicBezTo>
                <a:cubicBezTo>
                  <a:pt x="135422" y="150403"/>
                  <a:pt x="138695" y="157857"/>
                  <a:pt x="144947" y="162083"/>
                </a:cubicBezTo>
                <a:cubicBezTo>
                  <a:pt x="147629" y="163982"/>
                  <a:pt x="150767" y="165159"/>
                  <a:pt x="154041" y="165504"/>
                </a:cubicBezTo>
                <a:lnTo>
                  <a:pt x="208602" y="172347"/>
                </a:lnTo>
                <a:lnTo>
                  <a:pt x="238838" y="211350"/>
                </a:lnTo>
                <a:lnTo>
                  <a:pt x="188370" y="205191"/>
                </a:lnTo>
                <a:cubicBezTo>
                  <a:pt x="179344" y="203996"/>
                  <a:pt x="170659" y="209057"/>
                  <a:pt x="167226" y="217508"/>
                </a:cubicBezTo>
                <a:cubicBezTo>
                  <a:pt x="166591" y="219123"/>
                  <a:pt x="166135" y="220806"/>
                  <a:pt x="165862" y="222526"/>
                </a:cubicBezTo>
                <a:cubicBezTo>
                  <a:pt x="164885" y="230105"/>
                  <a:pt x="168204" y="237598"/>
                  <a:pt x="174501" y="241913"/>
                </a:cubicBezTo>
                <a:cubicBezTo>
                  <a:pt x="177161" y="243713"/>
                  <a:pt x="180184" y="244883"/>
                  <a:pt x="183368" y="245334"/>
                </a:cubicBezTo>
                <a:lnTo>
                  <a:pt x="272939" y="256967"/>
                </a:lnTo>
                <a:lnTo>
                  <a:pt x="300447" y="292320"/>
                </a:lnTo>
                <a:lnTo>
                  <a:pt x="252478" y="286390"/>
                </a:lnTo>
                <a:lnTo>
                  <a:pt x="229744" y="266546"/>
                </a:lnTo>
                <a:cubicBezTo>
                  <a:pt x="221606" y="259047"/>
                  <a:pt x="208943" y="259585"/>
                  <a:pt x="201486" y="267749"/>
                </a:cubicBezTo>
                <a:cubicBezTo>
                  <a:pt x="201418" y="267804"/>
                  <a:pt x="201373" y="267859"/>
                  <a:pt x="201327" y="267915"/>
                </a:cubicBezTo>
                <a:cubicBezTo>
                  <a:pt x="200100" y="269262"/>
                  <a:pt x="199100" y="270803"/>
                  <a:pt x="198371" y="272476"/>
                </a:cubicBezTo>
                <a:cubicBezTo>
                  <a:pt x="196917" y="275303"/>
                  <a:pt x="196144" y="278424"/>
                  <a:pt x="196098" y="281600"/>
                </a:cubicBezTo>
                <a:cubicBezTo>
                  <a:pt x="188891" y="284166"/>
                  <a:pt x="183777" y="290628"/>
                  <a:pt x="182912" y="298250"/>
                </a:cubicBezTo>
                <a:cubicBezTo>
                  <a:pt x="182527" y="305396"/>
                  <a:pt x="185892" y="312224"/>
                  <a:pt x="191779" y="316269"/>
                </a:cubicBezTo>
                <a:cubicBezTo>
                  <a:pt x="194393" y="318158"/>
                  <a:pt x="197440" y="319337"/>
                  <a:pt x="200645" y="319690"/>
                </a:cubicBezTo>
                <a:lnTo>
                  <a:pt x="234974" y="324024"/>
                </a:lnTo>
                <a:lnTo>
                  <a:pt x="279305" y="363254"/>
                </a:lnTo>
                <a:lnTo>
                  <a:pt x="228380" y="369869"/>
                </a:lnTo>
                <a:lnTo>
                  <a:pt x="159270" y="314672"/>
                </a:lnTo>
                <a:lnTo>
                  <a:pt x="159270" y="314672"/>
                </a:lnTo>
                <a:cubicBezTo>
                  <a:pt x="150381" y="308393"/>
                  <a:pt x="138173" y="310087"/>
                  <a:pt x="131308" y="318549"/>
                </a:cubicBezTo>
                <a:cubicBezTo>
                  <a:pt x="130170" y="320092"/>
                  <a:pt x="129261" y="321780"/>
                  <a:pt x="128580" y="323567"/>
                </a:cubicBezTo>
                <a:cubicBezTo>
                  <a:pt x="125601" y="331753"/>
                  <a:pt x="128170" y="340932"/>
                  <a:pt x="134944" y="346376"/>
                </a:cubicBezTo>
                <a:lnTo>
                  <a:pt x="174047" y="376711"/>
                </a:lnTo>
                <a:lnTo>
                  <a:pt x="125624" y="383098"/>
                </a:lnTo>
                <a:lnTo>
                  <a:pt x="83112" y="350025"/>
                </a:lnTo>
                <a:lnTo>
                  <a:pt x="83112" y="350025"/>
                </a:lnTo>
                <a:cubicBezTo>
                  <a:pt x="74200" y="343942"/>
                  <a:pt x="62152" y="345728"/>
                  <a:pt x="55376" y="354131"/>
                </a:cubicBezTo>
                <a:cubicBezTo>
                  <a:pt x="54308" y="355625"/>
                  <a:pt x="53375" y="357231"/>
                  <a:pt x="52648" y="358921"/>
                </a:cubicBezTo>
                <a:cubicBezTo>
                  <a:pt x="49602" y="367103"/>
                  <a:pt x="52171" y="376326"/>
                  <a:pt x="59014" y="381729"/>
                </a:cubicBezTo>
                <a:lnTo>
                  <a:pt x="69926" y="390396"/>
                </a:lnTo>
                <a:lnTo>
                  <a:pt x="16728" y="397239"/>
                </a:lnTo>
                <a:cubicBezTo>
                  <a:pt x="9545" y="398148"/>
                  <a:pt x="3384" y="402846"/>
                  <a:pt x="588" y="409555"/>
                </a:cubicBezTo>
                <a:cubicBezTo>
                  <a:pt x="-185" y="412932"/>
                  <a:pt x="-185" y="416442"/>
                  <a:pt x="588" y="419819"/>
                </a:cubicBezTo>
                <a:cubicBezTo>
                  <a:pt x="1974" y="430816"/>
                  <a:pt x="12000" y="438600"/>
                  <a:pt x="22958" y="437204"/>
                </a:cubicBezTo>
                <a:cubicBezTo>
                  <a:pt x="23071" y="437188"/>
                  <a:pt x="23208" y="437172"/>
                  <a:pt x="23322" y="437154"/>
                </a:cubicBezTo>
                <a:lnTo>
                  <a:pt x="77655" y="430311"/>
                </a:lnTo>
                <a:lnTo>
                  <a:pt x="68562" y="442172"/>
                </a:lnTo>
                <a:cubicBezTo>
                  <a:pt x="67562" y="443718"/>
                  <a:pt x="66653" y="445317"/>
                  <a:pt x="65834" y="446961"/>
                </a:cubicBezTo>
                <a:cubicBezTo>
                  <a:pt x="63106" y="455247"/>
                  <a:pt x="65834" y="464362"/>
                  <a:pt x="72654" y="469770"/>
                </a:cubicBezTo>
                <a:cubicBezTo>
                  <a:pt x="78701" y="474318"/>
                  <a:pt x="86771" y="475109"/>
                  <a:pt x="93569" y="471823"/>
                </a:cubicBezTo>
                <a:cubicBezTo>
                  <a:pt x="96388" y="470374"/>
                  <a:pt x="98866" y="468355"/>
                  <a:pt x="100844" y="465892"/>
                </a:cubicBezTo>
                <a:lnTo>
                  <a:pt x="134036" y="422100"/>
                </a:lnTo>
                <a:lnTo>
                  <a:pt x="179048" y="416626"/>
                </a:lnTo>
                <a:lnTo>
                  <a:pt x="148358" y="457225"/>
                </a:lnTo>
                <a:cubicBezTo>
                  <a:pt x="147220" y="458557"/>
                  <a:pt x="146379" y="460110"/>
                  <a:pt x="145856" y="461787"/>
                </a:cubicBezTo>
                <a:cubicBezTo>
                  <a:pt x="142651" y="469962"/>
                  <a:pt x="145243" y="479281"/>
                  <a:pt x="152222" y="484595"/>
                </a:cubicBezTo>
                <a:cubicBezTo>
                  <a:pt x="158247" y="489169"/>
                  <a:pt x="166271" y="490047"/>
                  <a:pt x="173137" y="486876"/>
                </a:cubicBezTo>
                <a:cubicBezTo>
                  <a:pt x="176116" y="485487"/>
                  <a:pt x="178685" y="483370"/>
                  <a:pt x="180640" y="480718"/>
                </a:cubicBezTo>
                <a:lnTo>
                  <a:pt x="235201" y="408643"/>
                </a:lnTo>
                <a:lnTo>
                  <a:pt x="280669" y="402941"/>
                </a:lnTo>
                <a:lnTo>
                  <a:pt x="250205" y="442172"/>
                </a:lnTo>
                <a:lnTo>
                  <a:pt x="221788" y="451751"/>
                </a:lnTo>
                <a:cubicBezTo>
                  <a:pt x="211353" y="454956"/>
                  <a:pt x="205464" y="466049"/>
                  <a:pt x="208648" y="476529"/>
                </a:cubicBezTo>
                <a:cubicBezTo>
                  <a:pt x="208716" y="476710"/>
                  <a:pt x="208761" y="476890"/>
                  <a:pt x="208829" y="477069"/>
                </a:cubicBezTo>
                <a:cubicBezTo>
                  <a:pt x="209352" y="478697"/>
                  <a:pt x="210125" y="480236"/>
                  <a:pt x="211103" y="481630"/>
                </a:cubicBezTo>
                <a:cubicBezTo>
                  <a:pt x="212945" y="484316"/>
                  <a:pt x="215354" y="486571"/>
                  <a:pt x="218151" y="488245"/>
                </a:cubicBezTo>
                <a:cubicBezTo>
                  <a:pt x="217150" y="496052"/>
                  <a:pt x="220809" y="503720"/>
                  <a:pt x="227471" y="507860"/>
                </a:cubicBezTo>
                <a:lnTo>
                  <a:pt x="227471" y="507860"/>
                </a:lnTo>
                <a:cubicBezTo>
                  <a:pt x="233382" y="511906"/>
                  <a:pt x="240997" y="512513"/>
                  <a:pt x="247477" y="509457"/>
                </a:cubicBezTo>
                <a:cubicBezTo>
                  <a:pt x="250455" y="508068"/>
                  <a:pt x="253025" y="505951"/>
                  <a:pt x="254980" y="503298"/>
                </a:cubicBezTo>
                <a:lnTo>
                  <a:pt x="275894" y="475928"/>
                </a:lnTo>
                <a:lnTo>
                  <a:pt x="332046" y="457453"/>
                </a:lnTo>
                <a:lnTo>
                  <a:pt x="312495" y="504667"/>
                </a:lnTo>
                <a:lnTo>
                  <a:pt x="229518" y="538195"/>
                </a:lnTo>
                <a:lnTo>
                  <a:pt x="229518" y="538195"/>
                </a:lnTo>
                <a:cubicBezTo>
                  <a:pt x="219787" y="542659"/>
                  <a:pt x="215286" y="554015"/>
                  <a:pt x="219287" y="563969"/>
                </a:cubicBezTo>
                <a:cubicBezTo>
                  <a:pt x="223493" y="574242"/>
                  <a:pt x="235132" y="579221"/>
                  <a:pt x="245430" y="575145"/>
                </a:cubicBezTo>
                <a:lnTo>
                  <a:pt x="290898" y="556670"/>
                </a:lnTo>
                <a:lnTo>
                  <a:pt x="272256" y="602287"/>
                </a:lnTo>
                <a:lnTo>
                  <a:pt x="222470" y="622131"/>
                </a:lnTo>
                <a:lnTo>
                  <a:pt x="222470" y="622131"/>
                </a:lnTo>
                <a:cubicBezTo>
                  <a:pt x="217832" y="624391"/>
                  <a:pt x="214195" y="628289"/>
                  <a:pt x="212240" y="633079"/>
                </a:cubicBezTo>
                <a:cubicBezTo>
                  <a:pt x="210193" y="637887"/>
                  <a:pt x="210193" y="643324"/>
                  <a:pt x="212240" y="648132"/>
                </a:cubicBezTo>
                <a:cubicBezTo>
                  <a:pt x="216446" y="658405"/>
                  <a:pt x="228084" y="663384"/>
                  <a:pt x="238383" y="659309"/>
                </a:cubicBezTo>
                <a:lnTo>
                  <a:pt x="251569" y="654063"/>
                </a:lnTo>
                <a:lnTo>
                  <a:pt x="230882" y="703557"/>
                </a:lnTo>
                <a:cubicBezTo>
                  <a:pt x="226788" y="713823"/>
                  <a:pt x="231655" y="725483"/>
                  <a:pt x="241794" y="729787"/>
                </a:cubicBezTo>
                <a:cubicBezTo>
                  <a:pt x="246203" y="731910"/>
                  <a:pt x="251251" y="732236"/>
                  <a:pt x="255888" y="73069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90" name="Google Shape;990;p2"/>
          <p:cNvGrpSpPr/>
          <p:nvPr/>
        </p:nvGrpSpPr>
        <p:grpSpPr>
          <a:xfrm>
            <a:off x="1850596" y="594121"/>
            <a:ext cx="1199554" cy="3546035"/>
            <a:chOff x="1819104" y="3317971"/>
            <a:chExt cx="1256341" cy="3713904"/>
          </a:xfrm>
        </p:grpSpPr>
        <p:sp>
          <p:nvSpPr>
            <p:cNvPr id="991" name="Google Shape;991;p2"/>
            <p:cNvSpPr/>
            <p:nvPr/>
          </p:nvSpPr>
          <p:spPr>
            <a:xfrm>
              <a:off x="1978565" y="6787578"/>
              <a:ext cx="340843" cy="240754"/>
            </a:xfrm>
            <a:custGeom>
              <a:avLst/>
              <a:gdLst/>
              <a:ahLst/>
              <a:cxnLst/>
              <a:rect l="l" t="t" r="r" b="b"/>
              <a:pathLst>
                <a:path w="240030" h="169545" extrusionOk="0">
                  <a:moveTo>
                    <a:pt x="240030" y="84772"/>
                  </a:moveTo>
                  <a:cubicBezTo>
                    <a:pt x="240030" y="131591"/>
                    <a:pt x="186298" y="169545"/>
                    <a:pt x="120015" y="169545"/>
                  </a:cubicBezTo>
                  <a:cubicBezTo>
                    <a:pt x="53732" y="169545"/>
                    <a:pt x="0" y="131591"/>
                    <a:pt x="0" y="84772"/>
                  </a:cubicBezTo>
                  <a:cubicBezTo>
                    <a:pt x="0" y="37954"/>
                    <a:pt x="53732" y="0"/>
                    <a:pt x="120015" y="0"/>
                  </a:cubicBezTo>
                  <a:cubicBezTo>
                    <a:pt x="186298" y="0"/>
                    <a:pt x="240030" y="37954"/>
                    <a:pt x="240030" y="84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2"/>
            <p:cNvSpPr/>
            <p:nvPr/>
          </p:nvSpPr>
          <p:spPr>
            <a:xfrm>
              <a:off x="2605886" y="6791121"/>
              <a:ext cx="340843" cy="240754"/>
            </a:xfrm>
            <a:custGeom>
              <a:avLst/>
              <a:gdLst/>
              <a:ahLst/>
              <a:cxnLst/>
              <a:rect l="l" t="t" r="r" b="b"/>
              <a:pathLst>
                <a:path w="240030" h="169545" extrusionOk="0">
                  <a:moveTo>
                    <a:pt x="240030" y="84772"/>
                  </a:moveTo>
                  <a:cubicBezTo>
                    <a:pt x="240030" y="131591"/>
                    <a:pt x="186298" y="169545"/>
                    <a:pt x="120015" y="169545"/>
                  </a:cubicBezTo>
                  <a:cubicBezTo>
                    <a:pt x="53732" y="169545"/>
                    <a:pt x="0" y="131591"/>
                    <a:pt x="0" y="84772"/>
                  </a:cubicBezTo>
                  <a:cubicBezTo>
                    <a:pt x="0" y="37954"/>
                    <a:pt x="53732" y="0"/>
                    <a:pt x="120015" y="0"/>
                  </a:cubicBezTo>
                  <a:cubicBezTo>
                    <a:pt x="186298" y="0"/>
                    <a:pt x="240030" y="37954"/>
                    <a:pt x="240030" y="84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93" name="Google Shape;993;p2"/>
            <p:cNvGrpSpPr/>
            <p:nvPr/>
          </p:nvGrpSpPr>
          <p:grpSpPr>
            <a:xfrm>
              <a:off x="1819104" y="3317971"/>
              <a:ext cx="1256341" cy="3706409"/>
              <a:chOff x="5046569" y="568536"/>
              <a:chExt cx="960285" cy="2832996"/>
            </a:xfrm>
          </p:grpSpPr>
          <p:sp>
            <p:nvSpPr>
              <p:cNvPr id="994" name="Google Shape;994;p2"/>
              <p:cNvSpPr/>
              <p:nvPr/>
            </p:nvSpPr>
            <p:spPr>
              <a:xfrm>
                <a:off x="5151830" y="2280951"/>
                <a:ext cx="767370" cy="1120581"/>
              </a:xfrm>
              <a:custGeom>
                <a:avLst/>
                <a:gdLst/>
                <a:ahLst/>
                <a:cxnLst/>
                <a:rect l="l" t="t" r="r" b="b"/>
                <a:pathLst>
                  <a:path w="767370" h="1120581" extrusionOk="0">
                    <a:moveTo>
                      <a:pt x="17363" y="961016"/>
                    </a:moveTo>
                    <a:cubicBezTo>
                      <a:pt x="2885" y="943480"/>
                      <a:pt x="-3973" y="920877"/>
                      <a:pt x="-1687" y="898246"/>
                    </a:cubicBezTo>
                    <a:cubicBezTo>
                      <a:pt x="4792" y="830713"/>
                      <a:pt x="13554" y="736321"/>
                      <a:pt x="23270" y="624593"/>
                    </a:cubicBezTo>
                    <a:cubicBezTo>
                      <a:pt x="44320" y="381133"/>
                      <a:pt x="55654" y="349891"/>
                      <a:pt x="69181" y="285693"/>
                    </a:cubicBezTo>
                    <a:cubicBezTo>
                      <a:pt x="90326" y="185109"/>
                      <a:pt x="182051" y="10325"/>
                      <a:pt x="383506" y="-57"/>
                    </a:cubicBezTo>
                    <a:cubicBezTo>
                      <a:pt x="445893" y="-2276"/>
                      <a:pt x="507519" y="14926"/>
                      <a:pt x="559718" y="49187"/>
                    </a:cubicBezTo>
                    <a:cubicBezTo>
                      <a:pt x="655633" y="111309"/>
                      <a:pt x="715355" y="216179"/>
                      <a:pt x="719927" y="330365"/>
                    </a:cubicBezTo>
                    <a:cubicBezTo>
                      <a:pt x="722595" y="383038"/>
                      <a:pt x="725739" y="436569"/>
                      <a:pt x="729452" y="490671"/>
                    </a:cubicBezTo>
                    <a:cubicBezTo>
                      <a:pt x="738596" y="623259"/>
                      <a:pt x="750311" y="751342"/>
                      <a:pt x="764506" y="874909"/>
                    </a:cubicBezTo>
                    <a:cubicBezTo>
                      <a:pt x="767266" y="897579"/>
                      <a:pt x="762313" y="920525"/>
                      <a:pt x="750502" y="940061"/>
                    </a:cubicBezTo>
                    <a:cubicBezTo>
                      <a:pt x="737454" y="961339"/>
                      <a:pt x="722118" y="981113"/>
                      <a:pt x="704784" y="999020"/>
                    </a:cubicBezTo>
                    <a:cubicBezTo>
                      <a:pt x="557051" y="1151420"/>
                      <a:pt x="263585" y="1159421"/>
                      <a:pt x="86896" y="1027595"/>
                    </a:cubicBezTo>
                    <a:cubicBezTo>
                      <a:pt x="61179" y="1008212"/>
                      <a:pt x="37843" y="985866"/>
                      <a:pt x="17363" y="9610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2"/>
              <p:cNvSpPr/>
              <p:nvPr/>
            </p:nvSpPr>
            <p:spPr>
              <a:xfrm>
                <a:off x="5075364" y="2069496"/>
                <a:ext cx="919578" cy="1208532"/>
              </a:xfrm>
              <a:custGeom>
                <a:avLst/>
                <a:gdLst/>
                <a:ahLst/>
                <a:cxnLst/>
                <a:rect l="l" t="t" r="r" b="b"/>
                <a:pathLst>
                  <a:path w="919578" h="1208532" extrusionOk="0">
                    <a:moveTo>
                      <a:pt x="84591" y="205207"/>
                    </a:moveTo>
                    <a:cubicBezTo>
                      <a:pt x="28394" y="309506"/>
                      <a:pt x="51635" y="283217"/>
                      <a:pt x="24773" y="369989"/>
                    </a:cubicBezTo>
                    <a:cubicBezTo>
                      <a:pt x="-2085" y="456762"/>
                      <a:pt x="-17612" y="554012"/>
                      <a:pt x="21346" y="636118"/>
                    </a:cubicBezTo>
                    <a:cubicBezTo>
                      <a:pt x="41824" y="679266"/>
                      <a:pt x="76305" y="715556"/>
                      <a:pt x="91544" y="760895"/>
                    </a:cubicBezTo>
                    <a:cubicBezTo>
                      <a:pt x="104785" y="800234"/>
                      <a:pt x="102404" y="843001"/>
                      <a:pt x="99736" y="884720"/>
                    </a:cubicBezTo>
                    <a:cubicBezTo>
                      <a:pt x="107357" y="815750"/>
                      <a:pt x="110498" y="746360"/>
                      <a:pt x="109261" y="676980"/>
                    </a:cubicBezTo>
                    <a:cubicBezTo>
                      <a:pt x="119454" y="756142"/>
                      <a:pt x="152314" y="830666"/>
                      <a:pt x="203939" y="891578"/>
                    </a:cubicBezTo>
                    <a:cubicBezTo>
                      <a:pt x="183461" y="857708"/>
                      <a:pt x="172602" y="818941"/>
                      <a:pt x="172411" y="779374"/>
                    </a:cubicBezTo>
                    <a:cubicBezTo>
                      <a:pt x="212415" y="877977"/>
                      <a:pt x="272233" y="967340"/>
                      <a:pt x="348054" y="1041978"/>
                    </a:cubicBezTo>
                    <a:cubicBezTo>
                      <a:pt x="315953" y="999497"/>
                      <a:pt x="292904" y="950862"/>
                      <a:pt x="280425" y="899103"/>
                    </a:cubicBezTo>
                    <a:cubicBezTo>
                      <a:pt x="329097" y="1011308"/>
                      <a:pt x="385200" y="1131799"/>
                      <a:pt x="492738" y="1189616"/>
                    </a:cubicBezTo>
                    <a:cubicBezTo>
                      <a:pt x="437111" y="1153830"/>
                      <a:pt x="394439" y="1101147"/>
                      <a:pt x="370913" y="1039311"/>
                    </a:cubicBezTo>
                    <a:lnTo>
                      <a:pt x="542363" y="1181234"/>
                    </a:lnTo>
                    <a:cubicBezTo>
                      <a:pt x="485785" y="1129722"/>
                      <a:pt x="449685" y="1059495"/>
                      <a:pt x="440827" y="983495"/>
                    </a:cubicBezTo>
                    <a:cubicBezTo>
                      <a:pt x="479974" y="1061809"/>
                      <a:pt x="525217" y="1136971"/>
                      <a:pt x="575986" y="1208284"/>
                    </a:cubicBezTo>
                    <a:cubicBezTo>
                      <a:pt x="543791" y="1090746"/>
                      <a:pt x="533124" y="968331"/>
                      <a:pt x="544649" y="847001"/>
                    </a:cubicBezTo>
                    <a:cubicBezTo>
                      <a:pt x="531789" y="942251"/>
                      <a:pt x="559031" y="1037978"/>
                      <a:pt x="586083" y="1130275"/>
                    </a:cubicBezTo>
                    <a:cubicBezTo>
                      <a:pt x="580844" y="1037720"/>
                      <a:pt x="587606" y="944890"/>
                      <a:pt x="606084" y="854050"/>
                    </a:cubicBezTo>
                    <a:cubicBezTo>
                      <a:pt x="598845" y="923001"/>
                      <a:pt x="586179" y="991258"/>
                      <a:pt x="567984" y="1058171"/>
                    </a:cubicBezTo>
                    <a:cubicBezTo>
                      <a:pt x="606084" y="967493"/>
                      <a:pt x="646566" y="877862"/>
                      <a:pt x="689333" y="789280"/>
                    </a:cubicBezTo>
                    <a:cubicBezTo>
                      <a:pt x="688856" y="870938"/>
                      <a:pt x="667902" y="951167"/>
                      <a:pt x="628374" y="1022642"/>
                    </a:cubicBezTo>
                    <a:cubicBezTo>
                      <a:pt x="685524" y="924602"/>
                      <a:pt x="737625" y="823979"/>
                      <a:pt x="784678" y="720795"/>
                    </a:cubicBezTo>
                    <a:lnTo>
                      <a:pt x="735435" y="896531"/>
                    </a:lnTo>
                    <a:cubicBezTo>
                      <a:pt x="779630" y="831266"/>
                      <a:pt x="814683" y="760209"/>
                      <a:pt x="839447" y="685362"/>
                    </a:cubicBezTo>
                    <a:lnTo>
                      <a:pt x="798110" y="859194"/>
                    </a:lnTo>
                    <a:cubicBezTo>
                      <a:pt x="843447" y="763115"/>
                      <a:pt x="879261" y="662769"/>
                      <a:pt x="904789" y="559632"/>
                    </a:cubicBezTo>
                    <a:cubicBezTo>
                      <a:pt x="914314" y="520580"/>
                      <a:pt x="922695" y="479527"/>
                      <a:pt x="913456" y="440284"/>
                    </a:cubicBezTo>
                    <a:cubicBezTo>
                      <a:pt x="904789" y="403327"/>
                      <a:pt x="881454" y="371704"/>
                      <a:pt x="859832" y="340462"/>
                    </a:cubicBezTo>
                    <a:cubicBezTo>
                      <a:pt x="825827" y="291037"/>
                      <a:pt x="794775" y="239602"/>
                      <a:pt x="766963" y="186443"/>
                    </a:cubicBezTo>
                    <a:cubicBezTo>
                      <a:pt x="748387" y="150819"/>
                      <a:pt x="730768" y="113767"/>
                      <a:pt x="703048" y="84620"/>
                    </a:cubicBezTo>
                    <a:cubicBezTo>
                      <a:pt x="661807" y="41282"/>
                      <a:pt x="602275" y="19946"/>
                      <a:pt x="543409" y="8420"/>
                    </a:cubicBezTo>
                    <a:cubicBezTo>
                      <a:pt x="501881" y="-181"/>
                      <a:pt x="459210" y="-2400"/>
                      <a:pt x="417015" y="1848"/>
                    </a:cubicBezTo>
                    <a:cubicBezTo>
                      <a:pt x="285188" y="17279"/>
                      <a:pt x="178413" y="112433"/>
                      <a:pt x="83640" y="205588"/>
                    </a:cubicBezTo>
                  </a:path>
                </a:pathLst>
              </a:custGeom>
              <a:gradFill>
                <a:gsLst>
                  <a:gs pos="0">
                    <a:srgbClr val="F5F7FC"/>
                  </a:gs>
                  <a:gs pos="75000">
                    <a:srgbClr val="D8D8D8"/>
                  </a:gs>
                  <a:gs pos="100000">
                    <a:srgbClr val="BFBFB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2"/>
              <p:cNvSpPr/>
              <p:nvPr/>
            </p:nvSpPr>
            <p:spPr>
              <a:xfrm>
                <a:off x="5152756" y="2258472"/>
                <a:ext cx="123711" cy="379666"/>
              </a:xfrm>
              <a:custGeom>
                <a:avLst/>
                <a:gdLst/>
                <a:ahLst/>
                <a:cxnLst/>
                <a:rect l="l" t="t" r="r" b="b"/>
                <a:pathLst>
                  <a:path w="123711" h="379666" extrusionOk="0">
                    <a:moveTo>
                      <a:pt x="121593" y="-248"/>
                    </a:moveTo>
                    <a:cubicBezTo>
                      <a:pt x="44535" y="91811"/>
                      <a:pt x="2817" y="208245"/>
                      <a:pt x="3675" y="328269"/>
                    </a:cubicBezTo>
                    <a:cubicBezTo>
                      <a:pt x="3675" y="343224"/>
                      <a:pt x="5198" y="364655"/>
                      <a:pt x="6531" y="379419"/>
                    </a:cubicBezTo>
                    <a:cubicBezTo>
                      <a:pt x="3103" y="362579"/>
                      <a:pt x="626" y="345567"/>
                      <a:pt x="-992" y="328460"/>
                    </a:cubicBezTo>
                    <a:cubicBezTo>
                      <a:pt x="-9947" y="206273"/>
                      <a:pt x="34822" y="86268"/>
                      <a:pt x="121593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2"/>
              <p:cNvSpPr/>
              <p:nvPr/>
            </p:nvSpPr>
            <p:spPr>
              <a:xfrm>
                <a:off x="5223694" y="2431161"/>
                <a:ext cx="221366" cy="633221"/>
              </a:xfrm>
              <a:custGeom>
                <a:avLst/>
                <a:gdLst/>
                <a:ahLst/>
                <a:cxnLst/>
                <a:rect l="l" t="t" r="r" b="b"/>
                <a:pathLst>
                  <a:path w="221366" h="633221" extrusionOk="0">
                    <a:moveTo>
                      <a:pt x="-1446" y="-248"/>
                    </a:moveTo>
                    <a:cubicBezTo>
                      <a:pt x="1984" y="214427"/>
                      <a:pt x="70087" y="423081"/>
                      <a:pt x="193912" y="598494"/>
                    </a:cubicBezTo>
                    <a:lnTo>
                      <a:pt x="219248" y="632974"/>
                    </a:lnTo>
                    <a:lnTo>
                      <a:pt x="191912" y="600018"/>
                    </a:lnTo>
                    <a:cubicBezTo>
                      <a:pt x="58753" y="429025"/>
                      <a:pt x="-9733" y="216503"/>
                      <a:pt x="-1446" y="-57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2"/>
              <p:cNvSpPr/>
              <p:nvPr/>
            </p:nvSpPr>
            <p:spPr>
              <a:xfrm>
                <a:off x="5316302" y="2240698"/>
                <a:ext cx="28650" cy="415157"/>
              </a:xfrm>
              <a:custGeom>
                <a:avLst/>
                <a:gdLst/>
                <a:ahLst/>
                <a:cxnLst/>
                <a:rect l="l" t="t" r="r" b="b"/>
                <a:pathLst>
                  <a:path w="28650" h="415157" extrusionOk="0">
                    <a:moveTo>
                      <a:pt x="23771" y="2382"/>
                    </a:moveTo>
                    <a:cubicBezTo>
                      <a:pt x="22246" y="2382"/>
                      <a:pt x="22913" y="382"/>
                      <a:pt x="23771" y="-95"/>
                    </a:cubicBezTo>
                    <a:cubicBezTo>
                      <a:pt x="24627" y="-571"/>
                      <a:pt x="26341" y="477"/>
                      <a:pt x="26532" y="1525"/>
                    </a:cubicBezTo>
                    <a:cubicBezTo>
                      <a:pt x="25867" y="8173"/>
                      <a:pt x="24627" y="14746"/>
                      <a:pt x="22723" y="21146"/>
                    </a:cubicBezTo>
                    <a:cubicBezTo>
                      <a:pt x="20532" y="29624"/>
                      <a:pt x="19102" y="38387"/>
                      <a:pt x="17579" y="47054"/>
                    </a:cubicBezTo>
                    <a:cubicBezTo>
                      <a:pt x="-4520" y="166117"/>
                      <a:pt x="14056" y="295276"/>
                      <a:pt x="26153" y="414910"/>
                    </a:cubicBezTo>
                    <a:cubicBezTo>
                      <a:pt x="529" y="285941"/>
                      <a:pt x="-19282" y="148781"/>
                      <a:pt x="20341" y="20479"/>
                    </a:cubicBezTo>
                    <a:cubicBezTo>
                      <a:pt x="22532" y="14250"/>
                      <a:pt x="24436" y="7888"/>
                      <a:pt x="25867" y="1429"/>
                    </a:cubicBezTo>
                    <a:cubicBezTo>
                      <a:pt x="25867" y="477"/>
                      <a:pt x="24913" y="-666"/>
                      <a:pt x="23960" y="-95"/>
                    </a:cubicBezTo>
                    <a:cubicBezTo>
                      <a:pt x="23009" y="477"/>
                      <a:pt x="22341" y="2096"/>
                      <a:pt x="23960" y="2096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2"/>
              <p:cNvSpPr/>
              <p:nvPr/>
            </p:nvSpPr>
            <p:spPr>
              <a:xfrm>
                <a:off x="5585629" y="2252091"/>
                <a:ext cx="36406" cy="239839"/>
              </a:xfrm>
              <a:custGeom>
                <a:avLst/>
                <a:gdLst/>
                <a:ahLst/>
                <a:cxnLst/>
                <a:rect l="l" t="t" r="r" b="b"/>
                <a:pathLst>
                  <a:path w="36406" h="239839" extrusionOk="0">
                    <a:moveTo>
                      <a:pt x="34097" y="-248"/>
                    </a:moveTo>
                    <a:cubicBezTo>
                      <a:pt x="9522" y="66703"/>
                      <a:pt x="1523" y="138579"/>
                      <a:pt x="10571" y="209302"/>
                    </a:cubicBezTo>
                    <a:cubicBezTo>
                      <a:pt x="11620" y="218160"/>
                      <a:pt x="13810" y="230829"/>
                      <a:pt x="15238" y="239592"/>
                    </a:cubicBezTo>
                    <a:cubicBezTo>
                      <a:pt x="-13337" y="160649"/>
                      <a:pt x="-6384" y="73200"/>
                      <a:pt x="34288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2"/>
              <p:cNvSpPr/>
              <p:nvPr/>
            </p:nvSpPr>
            <p:spPr>
              <a:xfrm>
                <a:off x="5655572" y="2209228"/>
                <a:ext cx="44155" cy="586072"/>
              </a:xfrm>
              <a:custGeom>
                <a:avLst/>
                <a:gdLst/>
                <a:ahLst/>
                <a:cxnLst/>
                <a:rect l="l" t="t" r="r" b="b"/>
                <a:pathLst>
                  <a:path w="44155" h="586072" extrusionOk="0">
                    <a:moveTo>
                      <a:pt x="17209" y="-248"/>
                    </a:moveTo>
                    <a:cubicBezTo>
                      <a:pt x="95409" y="189681"/>
                      <a:pt x="-41941" y="393611"/>
                      <a:pt x="21876" y="585825"/>
                    </a:cubicBezTo>
                    <a:cubicBezTo>
                      <a:pt x="12256" y="562880"/>
                      <a:pt x="5589" y="538810"/>
                      <a:pt x="2063" y="514197"/>
                    </a:cubicBezTo>
                    <a:cubicBezTo>
                      <a:pt x="-22796" y="342176"/>
                      <a:pt x="73692" y="169202"/>
                      <a:pt x="17209" y="-153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2"/>
              <p:cNvSpPr/>
              <p:nvPr/>
            </p:nvSpPr>
            <p:spPr>
              <a:xfrm>
                <a:off x="5391795" y="2209133"/>
                <a:ext cx="44204" cy="586072"/>
              </a:xfrm>
              <a:custGeom>
                <a:avLst/>
                <a:gdLst/>
                <a:ahLst/>
                <a:cxnLst/>
                <a:rect l="l" t="t" r="r" b="b"/>
                <a:pathLst>
                  <a:path w="44204" h="586072" extrusionOk="0">
                    <a:moveTo>
                      <a:pt x="22762" y="-152"/>
                    </a:moveTo>
                    <a:cubicBezTo>
                      <a:pt x="-33816" y="169297"/>
                      <a:pt x="62767" y="342176"/>
                      <a:pt x="37908" y="514198"/>
                    </a:cubicBezTo>
                    <a:cubicBezTo>
                      <a:pt x="34287" y="538810"/>
                      <a:pt x="27620" y="562870"/>
                      <a:pt x="17999" y="585825"/>
                    </a:cubicBezTo>
                    <a:cubicBezTo>
                      <a:pt x="81817" y="393611"/>
                      <a:pt x="-55533" y="189681"/>
                      <a:pt x="22762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2" name="Google Shape;1002;p2"/>
              <p:cNvSpPr/>
              <p:nvPr/>
            </p:nvSpPr>
            <p:spPr>
              <a:xfrm>
                <a:off x="5855017" y="2431161"/>
                <a:ext cx="59389" cy="368903"/>
              </a:xfrm>
              <a:custGeom>
                <a:avLst/>
                <a:gdLst/>
                <a:ahLst/>
                <a:cxnLst/>
                <a:rect l="l" t="t" r="r" b="b"/>
                <a:pathLst>
                  <a:path w="59389" h="368903" extrusionOk="0">
                    <a:moveTo>
                      <a:pt x="39698" y="-248"/>
                    </a:moveTo>
                    <a:cubicBezTo>
                      <a:pt x="79988" y="91192"/>
                      <a:pt x="42174" y="231686"/>
                      <a:pt x="14169" y="324269"/>
                    </a:cubicBezTo>
                    <a:cubicBezTo>
                      <a:pt x="8932" y="339223"/>
                      <a:pt x="3883" y="354082"/>
                      <a:pt x="-2119" y="368655"/>
                    </a:cubicBezTo>
                    <a:cubicBezTo>
                      <a:pt x="1788" y="353416"/>
                      <a:pt x="6074" y="338271"/>
                      <a:pt x="9692" y="323031"/>
                    </a:cubicBezTo>
                    <a:cubicBezTo>
                      <a:pt x="21313" y="277501"/>
                      <a:pt x="30838" y="231400"/>
                      <a:pt x="38267" y="185204"/>
                    </a:cubicBezTo>
                    <a:cubicBezTo>
                      <a:pt x="48269" y="123863"/>
                      <a:pt x="58271" y="60426"/>
                      <a:pt x="39316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3" name="Google Shape;1003;p2"/>
              <p:cNvSpPr/>
              <p:nvPr/>
            </p:nvSpPr>
            <p:spPr>
              <a:xfrm>
                <a:off x="5750051" y="2372772"/>
                <a:ext cx="57203" cy="369189"/>
              </a:xfrm>
              <a:custGeom>
                <a:avLst/>
                <a:gdLst/>
                <a:ahLst/>
                <a:cxnLst/>
                <a:rect l="l" t="t" r="r" b="b"/>
                <a:pathLst>
                  <a:path w="57203" h="369189" extrusionOk="0">
                    <a:moveTo>
                      <a:pt x="36649" y="-248"/>
                    </a:moveTo>
                    <a:cubicBezTo>
                      <a:pt x="77798" y="90811"/>
                      <a:pt x="41030" y="231591"/>
                      <a:pt x="13885" y="324459"/>
                    </a:cubicBezTo>
                    <a:cubicBezTo>
                      <a:pt x="8837" y="339414"/>
                      <a:pt x="3788" y="354273"/>
                      <a:pt x="-2119" y="368941"/>
                    </a:cubicBezTo>
                    <a:cubicBezTo>
                      <a:pt x="1693" y="353606"/>
                      <a:pt x="5883" y="338461"/>
                      <a:pt x="9311" y="323221"/>
                    </a:cubicBezTo>
                    <a:cubicBezTo>
                      <a:pt x="20648" y="277597"/>
                      <a:pt x="29791" y="231496"/>
                      <a:pt x="37221" y="185109"/>
                    </a:cubicBezTo>
                    <a:cubicBezTo>
                      <a:pt x="46746" y="123673"/>
                      <a:pt x="56271" y="60236"/>
                      <a:pt x="36649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4" name="Google Shape;1004;p2"/>
              <p:cNvSpPr/>
              <p:nvPr/>
            </p:nvSpPr>
            <p:spPr>
              <a:xfrm>
                <a:off x="5453920" y="2235422"/>
                <a:ext cx="72674" cy="327564"/>
              </a:xfrm>
              <a:custGeom>
                <a:avLst/>
                <a:gdLst/>
                <a:ahLst/>
                <a:cxnLst/>
                <a:rect l="l" t="t" r="r" b="b"/>
                <a:pathLst>
                  <a:path w="72674" h="327564" extrusionOk="0">
                    <a:moveTo>
                      <a:pt x="-2119" y="-248"/>
                    </a:moveTo>
                    <a:cubicBezTo>
                      <a:pt x="74842" y="72523"/>
                      <a:pt x="69033" y="186918"/>
                      <a:pt x="69510" y="284359"/>
                    </a:cubicBezTo>
                    <a:cubicBezTo>
                      <a:pt x="69510" y="298647"/>
                      <a:pt x="69984" y="312934"/>
                      <a:pt x="70556" y="327317"/>
                    </a:cubicBezTo>
                    <a:cubicBezTo>
                      <a:pt x="67889" y="313220"/>
                      <a:pt x="66366" y="298742"/>
                      <a:pt x="64840" y="284645"/>
                    </a:cubicBezTo>
                    <a:cubicBezTo>
                      <a:pt x="56936" y="187395"/>
                      <a:pt x="64366" y="79286"/>
                      <a:pt x="-1835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5" name="Google Shape;1005;p2"/>
              <p:cNvSpPr/>
              <p:nvPr/>
            </p:nvSpPr>
            <p:spPr>
              <a:xfrm>
                <a:off x="5565362" y="2734818"/>
                <a:ext cx="38782" cy="221265"/>
              </a:xfrm>
              <a:custGeom>
                <a:avLst/>
                <a:gdLst/>
                <a:ahLst/>
                <a:cxnLst/>
                <a:rect l="l" t="t" r="r" b="b"/>
                <a:pathLst>
                  <a:path w="38782" h="221265" extrusionOk="0">
                    <a:moveTo>
                      <a:pt x="32647" y="-248"/>
                    </a:moveTo>
                    <a:cubicBezTo>
                      <a:pt x="43793" y="75324"/>
                      <a:pt x="31600" y="152495"/>
                      <a:pt x="-2119" y="221018"/>
                    </a:cubicBezTo>
                    <a:cubicBezTo>
                      <a:pt x="18931" y="149066"/>
                      <a:pt x="30647" y="74695"/>
                      <a:pt x="32647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6" name="Google Shape;1006;p2"/>
              <p:cNvSpPr/>
              <p:nvPr/>
            </p:nvSpPr>
            <p:spPr>
              <a:xfrm>
                <a:off x="5377841" y="2699289"/>
                <a:ext cx="70267" cy="288512"/>
              </a:xfrm>
              <a:custGeom>
                <a:avLst/>
                <a:gdLst/>
                <a:ahLst/>
                <a:cxnLst/>
                <a:rect l="l" t="t" r="r" b="b"/>
                <a:pathLst>
                  <a:path w="70267" h="288512" extrusionOk="0">
                    <a:moveTo>
                      <a:pt x="616" y="-248"/>
                    </a:moveTo>
                    <a:cubicBezTo>
                      <a:pt x="616" y="87097"/>
                      <a:pt x="29191" y="171203"/>
                      <a:pt x="56624" y="252641"/>
                    </a:cubicBezTo>
                    <a:cubicBezTo>
                      <a:pt x="60433" y="264547"/>
                      <a:pt x="64531" y="276263"/>
                      <a:pt x="68149" y="288265"/>
                    </a:cubicBezTo>
                    <a:cubicBezTo>
                      <a:pt x="62528" y="277120"/>
                      <a:pt x="57575" y="265690"/>
                      <a:pt x="52243" y="254356"/>
                    </a:cubicBezTo>
                    <a:cubicBezTo>
                      <a:pt x="17475" y="174917"/>
                      <a:pt x="-11290" y="87573"/>
                      <a:pt x="616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7" name="Google Shape;1007;p2"/>
              <p:cNvSpPr/>
              <p:nvPr/>
            </p:nvSpPr>
            <p:spPr>
              <a:xfrm>
                <a:off x="5487353" y="2846165"/>
                <a:ext cx="120776" cy="283654"/>
              </a:xfrm>
              <a:custGeom>
                <a:avLst/>
                <a:gdLst/>
                <a:ahLst/>
                <a:cxnLst/>
                <a:rect l="l" t="t" r="r" b="b"/>
                <a:pathLst>
                  <a:path w="120776" h="283654" extrusionOk="0">
                    <a:moveTo>
                      <a:pt x="-2119" y="-248"/>
                    </a:moveTo>
                    <a:cubicBezTo>
                      <a:pt x="25122" y="92449"/>
                      <a:pt x="62364" y="181889"/>
                      <a:pt x="109133" y="266452"/>
                    </a:cubicBezTo>
                    <a:cubicBezTo>
                      <a:pt x="112370" y="272072"/>
                      <a:pt x="115419" y="277692"/>
                      <a:pt x="118658" y="283406"/>
                    </a:cubicBezTo>
                    <a:cubicBezTo>
                      <a:pt x="56269" y="200073"/>
                      <a:pt x="14834" y="102889"/>
                      <a:pt x="-1930" y="133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8" name="Google Shape;1008;p2"/>
              <p:cNvSpPr/>
              <p:nvPr/>
            </p:nvSpPr>
            <p:spPr>
              <a:xfrm>
                <a:off x="5119803" y="2482595"/>
                <a:ext cx="96657" cy="293274"/>
              </a:xfrm>
              <a:custGeom>
                <a:avLst/>
                <a:gdLst/>
                <a:ahLst/>
                <a:cxnLst/>
                <a:rect l="l" t="t" r="r" b="b"/>
                <a:pathLst>
                  <a:path w="96657" h="293274" extrusionOk="0">
                    <a:moveTo>
                      <a:pt x="4433" y="-248"/>
                    </a:moveTo>
                    <a:cubicBezTo>
                      <a:pt x="-3852" y="91964"/>
                      <a:pt x="19674" y="184242"/>
                      <a:pt x="71108" y="261214"/>
                    </a:cubicBezTo>
                    <a:cubicBezTo>
                      <a:pt x="77489" y="270739"/>
                      <a:pt x="87395" y="283978"/>
                      <a:pt x="94539" y="293027"/>
                    </a:cubicBezTo>
                    <a:cubicBezTo>
                      <a:pt x="89777" y="288455"/>
                      <a:pt x="85014" y="283502"/>
                      <a:pt x="80442" y="279025"/>
                    </a:cubicBezTo>
                    <a:cubicBezTo>
                      <a:pt x="11863" y="203483"/>
                      <a:pt x="-16331" y="99603"/>
                      <a:pt x="4719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9" name="Google Shape;1009;p2"/>
              <p:cNvSpPr/>
              <p:nvPr/>
            </p:nvSpPr>
            <p:spPr>
              <a:xfrm>
                <a:off x="5630228" y="2715958"/>
                <a:ext cx="174496" cy="249840"/>
              </a:xfrm>
              <a:custGeom>
                <a:avLst/>
                <a:gdLst/>
                <a:ahLst/>
                <a:cxnLst/>
                <a:rect l="l" t="t" r="r" b="b"/>
                <a:pathLst>
                  <a:path w="174496" h="249840" extrusionOk="0">
                    <a:moveTo>
                      <a:pt x="172378" y="-248"/>
                    </a:moveTo>
                    <a:cubicBezTo>
                      <a:pt x="157044" y="76524"/>
                      <a:pt x="108084" y="141961"/>
                      <a:pt x="54173" y="196729"/>
                    </a:cubicBezTo>
                    <a:cubicBezTo>
                      <a:pt x="36077" y="215017"/>
                      <a:pt x="17406" y="232734"/>
                      <a:pt x="-2119" y="249593"/>
                    </a:cubicBezTo>
                    <a:cubicBezTo>
                      <a:pt x="64556" y="172822"/>
                      <a:pt x="138945" y="98050"/>
                      <a:pt x="172378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0" name="Google Shape;1010;p2"/>
              <p:cNvSpPr/>
              <p:nvPr/>
            </p:nvSpPr>
            <p:spPr>
              <a:xfrm>
                <a:off x="5046569" y="568536"/>
                <a:ext cx="960285" cy="1916403"/>
              </a:xfrm>
              <a:custGeom>
                <a:avLst/>
                <a:gdLst/>
                <a:ahLst/>
                <a:cxnLst/>
                <a:rect l="l" t="t" r="r" b="b"/>
                <a:pathLst>
                  <a:path w="960285" h="1916403" extrusionOk="0">
                    <a:moveTo>
                      <a:pt x="16803" y="1908573"/>
                    </a:moveTo>
                    <a:cubicBezTo>
                      <a:pt x="10420" y="1911869"/>
                      <a:pt x="2611" y="1909383"/>
                      <a:pt x="-628" y="1903030"/>
                    </a:cubicBezTo>
                    <a:cubicBezTo>
                      <a:pt x="-2533" y="1899410"/>
                      <a:pt x="-2628" y="1895105"/>
                      <a:pt x="-819" y="1891428"/>
                    </a:cubicBezTo>
                    <a:cubicBezTo>
                      <a:pt x="15278" y="1858510"/>
                      <a:pt x="28042" y="1824087"/>
                      <a:pt x="37281" y="1788654"/>
                    </a:cubicBezTo>
                    <a:cubicBezTo>
                      <a:pt x="72049" y="1655304"/>
                      <a:pt x="31281" y="1604535"/>
                      <a:pt x="54903" y="1470899"/>
                    </a:cubicBezTo>
                    <a:cubicBezTo>
                      <a:pt x="65188" y="1412702"/>
                      <a:pt x="82811" y="1313547"/>
                      <a:pt x="157297" y="1230774"/>
                    </a:cubicBezTo>
                    <a:cubicBezTo>
                      <a:pt x="231781" y="1148002"/>
                      <a:pt x="289884" y="1163051"/>
                      <a:pt x="355036" y="1068373"/>
                    </a:cubicBezTo>
                    <a:cubicBezTo>
                      <a:pt x="375132" y="1039131"/>
                      <a:pt x="418376" y="976266"/>
                      <a:pt x="411518" y="898923"/>
                    </a:cubicBezTo>
                    <a:cubicBezTo>
                      <a:pt x="405612" y="832248"/>
                      <a:pt x="368847" y="824819"/>
                      <a:pt x="355036" y="747095"/>
                    </a:cubicBezTo>
                    <a:cubicBezTo>
                      <a:pt x="350938" y="724139"/>
                      <a:pt x="339795" y="643748"/>
                      <a:pt x="379704" y="570597"/>
                    </a:cubicBezTo>
                    <a:cubicBezTo>
                      <a:pt x="417234" y="501921"/>
                      <a:pt x="457620" y="516685"/>
                      <a:pt x="535057" y="425816"/>
                    </a:cubicBezTo>
                    <a:cubicBezTo>
                      <a:pt x="603542" y="345521"/>
                      <a:pt x="614115" y="284465"/>
                      <a:pt x="616306" y="270464"/>
                    </a:cubicBezTo>
                    <a:cubicBezTo>
                      <a:pt x="619164" y="252080"/>
                      <a:pt x="631926" y="168737"/>
                      <a:pt x="591540" y="143400"/>
                    </a:cubicBezTo>
                    <a:cubicBezTo>
                      <a:pt x="546678" y="114825"/>
                      <a:pt x="464097" y="176452"/>
                      <a:pt x="446856" y="189311"/>
                    </a:cubicBezTo>
                    <a:cubicBezTo>
                      <a:pt x="396850" y="226363"/>
                      <a:pt x="395326" y="251318"/>
                      <a:pt x="362084" y="274083"/>
                    </a:cubicBezTo>
                    <a:cubicBezTo>
                      <a:pt x="331605" y="294848"/>
                      <a:pt x="281503" y="308754"/>
                      <a:pt x="194253" y="285608"/>
                    </a:cubicBezTo>
                    <a:cubicBezTo>
                      <a:pt x="189204" y="284142"/>
                      <a:pt x="186253" y="278855"/>
                      <a:pt x="187776" y="273797"/>
                    </a:cubicBezTo>
                    <a:cubicBezTo>
                      <a:pt x="188730" y="270407"/>
                      <a:pt x="191585" y="267835"/>
                      <a:pt x="195015" y="267130"/>
                    </a:cubicBezTo>
                    <a:cubicBezTo>
                      <a:pt x="229304" y="262377"/>
                      <a:pt x="262262" y="250290"/>
                      <a:pt x="291503" y="231697"/>
                    </a:cubicBezTo>
                    <a:cubicBezTo>
                      <a:pt x="364942" y="184072"/>
                      <a:pt x="361131" y="124255"/>
                      <a:pt x="432664" y="65771"/>
                    </a:cubicBezTo>
                    <a:cubicBezTo>
                      <a:pt x="442189" y="57771"/>
                      <a:pt x="543345" y="-22525"/>
                      <a:pt x="637451" y="5764"/>
                    </a:cubicBezTo>
                    <a:cubicBezTo>
                      <a:pt x="745370" y="38149"/>
                      <a:pt x="808329" y="202455"/>
                      <a:pt x="782231" y="320089"/>
                    </a:cubicBezTo>
                    <a:cubicBezTo>
                      <a:pt x="771945" y="366476"/>
                      <a:pt x="741180" y="424864"/>
                      <a:pt x="679837" y="542498"/>
                    </a:cubicBezTo>
                    <a:cubicBezTo>
                      <a:pt x="649453" y="600600"/>
                      <a:pt x="638500" y="616316"/>
                      <a:pt x="640977" y="644891"/>
                    </a:cubicBezTo>
                    <a:cubicBezTo>
                      <a:pt x="646595" y="709185"/>
                      <a:pt x="710128" y="719663"/>
                      <a:pt x="757467" y="814437"/>
                    </a:cubicBezTo>
                    <a:cubicBezTo>
                      <a:pt x="777564" y="855280"/>
                      <a:pt x="789565" y="899619"/>
                      <a:pt x="792805" y="945024"/>
                    </a:cubicBezTo>
                    <a:cubicBezTo>
                      <a:pt x="800711" y="1041608"/>
                      <a:pt x="762516" y="1063706"/>
                      <a:pt x="771659" y="1132095"/>
                    </a:cubicBezTo>
                    <a:cubicBezTo>
                      <a:pt x="782517" y="1213915"/>
                      <a:pt x="842239" y="1220487"/>
                      <a:pt x="891673" y="1312213"/>
                    </a:cubicBezTo>
                    <a:cubicBezTo>
                      <a:pt x="936726" y="1395938"/>
                      <a:pt x="921201" y="1454040"/>
                      <a:pt x="927010" y="1608726"/>
                    </a:cubicBezTo>
                    <a:cubicBezTo>
                      <a:pt x="930631" y="1704576"/>
                      <a:pt x="941014" y="1800055"/>
                      <a:pt x="957874" y="1894476"/>
                    </a:cubicBezTo>
                    <a:cubicBezTo>
                      <a:pt x="959683" y="1904525"/>
                      <a:pt x="952920" y="1914107"/>
                      <a:pt x="942919" y="1915879"/>
                    </a:cubicBezTo>
                    <a:cubicBezTo>
                      <a:pt x="937012" y="1916898"/>
                      <a:pt x="931108" y="1915069"/>
                      <a:pt x="926822" y="1910955"/>
                    </a:cubicBezTo>
                    <a:cubicBezTo>
                      <a:pt x="881006" y="1865711"/>
                      <a:pt x="815568" y="1800369"/>
                      <a:pt x="768134" y="1714549"/>
                    </a:cubicBezTo>
                    <a:cubicBezTo>
                      <a:pt x="658692" y="1516905"/>
                      <a:pt x="574492" y="1522239"/>
                      <a:pt x="515245" y="1506904"/>
                    </a:cubicBezTo>
                    <a:cubicBezTo>
                      <a:pt x="407805" y="1478996"/>
                      <a:pt x="323126" y="1545480"/>
                      <a:pt x="256165" y="1622823"/>
                    </a:cubicBezTo>
                    <a:cubicBezTo>
                      <a:pt x="205873" y="1680926"/>
                      <a:pt x="217019" y="1716168"/>
                      <a:pt x="160915" y="1788749"/>
                    </a:cubicBezTo>
                    <a:cubicBezTo>
                      <a:pt x="121864" y="1838383"/>
                      <a:pt x="72714" y="1879208"/>
                      <a:pt x="16803" y="190857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1" name="Google Shape;1011;p2"/>
              <p:cNvSpPr/>
              <p:nvPr/>
            </p:nvSpPr>
            <p:spPr>
              <a:xfrm>
                <a:off x="5418772" y="2043493"/>
                <a:ext cx="240029" cy="169545"/>
              </a:xfrm>
              <a:custGeom>
                <a:avLst/>
                <a:gdLst/>
                <a:ahLst/>
                <a:cxnLst/>
                <a:rect l="l" t="t" r="r" b="b"/>
                <a:pathLst>
                  <a:path w="240029" h="169545" extrusionOk="0">
                    <a:moveTo>
                      <a:pt x="240030" y="84773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3" y="169545"/>
                      <a:pt x="0" y="131591"/>
                      <a:pt x="0" y="84773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7" y="0"/>
                      <a:pt x="240030" y="37954"/>
                      <a:pt x="240030" y="84773"/>
                    </a:cubicBezTo>
                    <a:close/>
                  </a:path>
                </a:pathLst>
              </a:custGeom>
              <a:solidFill>
                <a:srgbClr val="D6AD9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2" name="Google Shape;1012;p2"/>
              <p:cNvSpPr/>
              <p:nvPr/>
            </p:nvSpPr>
            <p:spPr>
              <a:xfrm>
                <a:off x="5508783" y="2062162"/>
                <a:ext cx="97154" cy="68579"/>
              </a:xfrm>
              <a:custGeom>
                <a:avLst/>
                <a:gdLst/>
                <a:ahLst/>
                <a:cxnLst/>
                <a:rect l="l" t="t" r="r" b="b"/>
                <a:pathLst>
                  <a:path w="97154" h="68579" extrusionOk="0">
                    <a:moveTo>
                      <a:pt x="97155" y="34290"/>
                    </a:moveTo>
                    <a:cubicBezTo>
                      <a:pt x="97155" y="53228"/>
                      <a:pt x="75406" y="68580"/>
                      <a:pt x="48577" y="68580"/>
                    </a:cubicBezTo>
                    <a:cubicBezTo>
                      <a:pt x="21749" y="68580"/>
                      <a:pt x="0" y="53228"/>
                      <a:pt x="0" y="34290"/>
                    </a:cubicBezTo>
                    <a:cubicBezTo>
                      <a:pt x="0" y="15352"/>
                      <a:pt x="21749" y="0"/>
                      <a:pt x="48577" y="0"/>
                    </a:cubicBezTo>
                    <a:cubicBezTo>
                      <a:pt x="75406" y="0"/>
                      <a:pt x="97155" y="15352"/>
                      <a:pt x="97155" y="34290"/>
                    </a:cubicBezTo>
                    <a:close/>
                  </a:path>
                </a:pathLst>
              </a:custGeom>
              <a:solidFill>
                <a:srgbClr val="E4CF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013" name="Google Shape;1013;p2" descr="A group of white fireworks in the night sky&#10;&#10;Description automatically generated with low confidenc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919657" y="3350569"/>
              <a:ext cx="1108374" cy="21557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14" name="Google Shape;1014;p2"/>
          <p:cNvGrpSpPr/>
          <p:nvPr/>
        </p:nvGrpSpPr>
        <p:grpSpPr>
          <a:xfrm>
            <a:off x="3233792" y="1096138"/>
            <a:ext cx="1701756" cy="3032807"/>
            <a:chOff x="3307948" y="3925917"/>
            <a:chExt cx="1782317" cy="3176380"/>
          </a:xfrm>
        </p:grpSpPr>
        <p:sp>
          <p:nvSpPr>
            <p:cNvPr id="1015" name="Google Shape;1015;p2"/>
            <p:cNvSpPr/>
            <p:nvPr/>
          </p:nvSpPr>
          <p:spPr>
            <a:xfrm>
              <a:off x="3973942" y="6858000"/>
              <a:ext cx="340843" cy="240754"/>
            </a:xfrm>
            <a:custGeom>
              <a:avLst/>
              <a:gdLst/>
              <a:ahLst/>
              <a:cxnLst/>
              <a:rect l="l" t="t" r="r" b="b"/>
              <a:pathLst>
                <a:path w="240030" h="169545" extrusionOk="0">
                  <a:moveTo>
                    <a:pt x="240030" y="84772"/>
                  </a:moveTo>
                  <a:cubicBezTo>
                    <a:pt x="240030" y="131591"/>
                    <a:pt x="186298" y="169545"/>
                    <a:pt x="120015" y="169545"/>
                  </a:cubicBezTo>
                  <a:cubicBezTo>
                    <a:pt x="53732" y="169545"/>
                    <a:pt x="0" y="131591"/>
                    <a:pt x="0" y="84772"/>
                  </a:cubicBezTo>
                  <a:cubicBezTo>
                    <a:pt x="0" y="37954"/>
                    <a:pt x="53732" y="0"/>
                    <a:pt x="120015" y="0"/>
                  </a:cubicBezTo>
                  <a:cubicBezTo>
                    <a:pt x="186298" y="0"/>
                    <a:pt x="240030" y="37954"/>
                    <a:pt x="240030" y="84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p2"/>
            <p:cNvSpPr/>
            <p:nvPr/>
          </p:nvSpPr>
          <p:spPr>
            <a:xfrm>
              <a:off x="4601263" y="6861543"/>
              <a:ext cx="340843" cy="240754"/>
            </a:xfrm>
            <a:custGeom>
              <a:avLst/>
              <a:gdLst/>
              <a:ahLst/>
              <a:cxnLst/>
              <a:rect l="l" t="t" r="r" b="b"/>
              <a:pathLst>
                <a:path w="240030" h="169545" extrusionOk="0">
                  <a:moveTo>
                    <a:pt x="240030" y="84772"/>
                  </a:moveTo>
                  <a:cubicBezTo>
                    <a:pt x="240030" y="131591"/>
                    <a:pt x="186298" y="169545"/>
                    <a:pt x="120015" y="169545"/>
                  </a:cubicBezTo>
                  <a:cubicBezTo>
                    <a:pt x="53732" y="169545"/>
                    <a:pt x="0" y="131591"/>
                    <a:pt x="0" y="84772"/>
                  </a:cubicBezTo>
                  <a:cubicBezTo>
                    <a:pt x="0" y="37954"/>
                    <a:pt x="53732" y="0"/>
                    <a:pt x="120015" y="0"/>
                  </a:cubicBezTo>
                  <a:cubicBezTo>
                    <a:pt x="186298" y="0"/>
                    <a:pt x="240030" y="37954"/>
                    <a:pt x="240030" y="84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7" name="Google Shape;1017;p2"/>
            <p:cNvGrpSpPr/>
            <p:nvPr/>
          </p:nvGrpSpPr>
          <p:grpSpPr>
            <a:xfrm>
              <a:off x="3307948" y="3940925"/>
              <a:ext cx="1768073" cy="3123562"/>
              <a:chOff x="6123245" y="1227891"/>
              <a:chExt cx="1245473" cy="2200311"/>
            </a:xfrm>
          </p:grpSpPr>
          <p:sp>
            <p:nvSpPr>
              <p:cNvPr id="1018" name="Google Shape;1018;p2"/>
              <p:cNvSpPr/>
              <p:nvPr/>
            </p:nvSpPr>
            <p:spPr>
              <a:xfrm>
                <a:off x="6556322" y="2307521"/>
                <a:ext cx="767496" cy="1120681"/>
              </a:xfrm>
              <a:custGeom>
                <a:avLst/>
                <a:gdLst/>
                <a:ahLst/>
                <a:cxnLst/>
                <a:rect l="l" t="t" r="r" b="b"/>
                <a:pathLst>
                  <a:path w="767496" h="1120681" extrusionOk="0">
                    <a:moveTo>
                      <a:pt x="17332" y="961020"/>
                    </a:moveTo>
                    <a:cubicBezTo>
                      <a:pt x="2951" y="943475"/>
                      <a:pt x="-3909" y="920939"/>
                      <a:pt x="-1718" y="898345"/>
                    </a:cubicBezTo>
                    <a:cubicBezTo>
                      <a:pt x="4761" y="830813"/>
                      <a:pt x="13618" y="736420"/>
                      <a:pt x="23334" y="624692"/>
                    </a:cubicBezTo>
                    <a:cubicBezTo>
                      <a:pt x="44384" y="381138"/>
                      <a:pt x="55718" y="349896"/>
                      <a:pt x="69245" y="285698"/>
                    </a:cubicBezTo>
                    <a:cubicBezTo>
                      <a:pt x="90390" y="185114"/>
                      <a:pt x="182115" y="10330"/>
                      <a:pt x="383570" y="-53"/>
                    </a:cubicBezTo>
                    <a:cubicBezTo>
                      <a:pt x="445957" y="-2301"/>
                      <a:pt x="507586" y="14911"/>
                      <a:pt x="559783" y="49192"/>
                    </a:cubicBezTo>
                    <a:cubicBezTo>
                      <a:pt x="655793" y="111276"/>
                      <a:pt x="715515" y="216156"/>
                      <a:pt x="720087" y="330370"/>
                    </a:cubicBezTo>
                    <a:cubicBezTo>
                      <a:pt x="722754" y="383138"/>
                      <a:pt x="725898" y="436573"/>
                      <a:pt x="729612" y="490675"/>
                    </a:cubicBezTo>
                    <a:cubicBezTo>
                      <a:pt x="738758" y="623263"/>
                      <a:pt x="750473" y="751346"/>
                      <a:pt x="764665" y="874914"/>
                    </a:cubicBezTo>
                    <a:cubicBezTo>
                      <a:pt x="767333" y="897584"/>
                      <a:pt x="762475" y="920510"/>
                      <a:pt x="750664" y="940065"/>
                    </a:cubicBezTo>
                    <a:cubicBezTo>
                      <a:pt x="737614" y="961382"/>
                      <a:pt x="722277" y="981184"/>
                      <a:pt x="704848" y="999120"/>
                    </a:cubicBezTo>
                    <a:cubicBezTo>
                      <a:pt x="557211" y="1151520"/>
                      <a:pt x="263745" y="1159521"/>
                      <a:pt x="87056" y="1027695"/>
                    </a:cubicBezTo>
                    <a:cubicBezTo>
                      <a:pt x="61243" y="1008293"/>
                      <a:pt x="37907" y="985909"/>
                      <a:pt x="17332" y="96102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9" name="Google Shape;1019;p2"/>
              <p:cNvSpPr/>
              <p:nvPr/>
            </p:nvSpPr>
            <p:spPr>
              <a:xfrm>
                <a:off x="6578377" y="2231753"/>
                <a:ext cx="717648" cy="1196007"/>
              </a:xfrm>
              <a:custGeom>
                <a:avLst/>
                <a:gdLst/>
                <a:ahLst/>
                <a:cxnLst/>
                <a:rect l="l" t="t" r="r" b="b"/>
                <a:pathLst>
                  <a:path w="717648" h="1196007" extrusionOk="0">
                    <a:moveTo>
                      <a:pt x="10137" y="513484"/>
                    </a:moveTo>
                    <a:cubicBezTo>
                      <a:pt x="7374" y="467336"/>
                      <a:pt x="13376" y="421092"/>
                      <a:pt x="27854" y="377182"/>
                    </a:cubicBezTo>
                    <a:cubicBezTo>
                      <a:pt x="22138" y="467183"/>
                      <a:pt x="29377" y="557537"/>
                      <a:pt x="49190" y="645501"/>
                    </a:cubicBezTo>
                    <a:cubicBezTo>
                      <a:pt x="44237" y="603238"/>
                      <a:pt x="43951" y="560576"/>
                      <a:pt x="48237" y="518247"/>
                    </a:cubicBezTo>
                    <a:cubicBezTo>
                      <a:pt x="59001" y="594399"/>
                      <a:pt x="79288" y="668904"/>
                      <a:pt x="108626" y="739989"/>
                    </a:cubicBezTo>
                    <a:cubicBezTo>
                      <a:pt x="93671" y="703232"/>
                      <a:pt x="85955" y="663941"/>
                      <a:pt x="85955" y="624260"/>
                    </a:cubicBezTo>
                    <a:cubicBezTo>
                      <a:pt x="107959" y="700927"/>
                      <a:pt x="141010" y="773984"/>
                      <a:pt x="184063" y="841145"/>
                    </a:cubicBezTo>
                    <a:cubicBezTo>
                      <a:pt x="166634" y="804054"/>
                      <a:pt x="154728" y="764563"/>
                      <a:pt x="148821" y="723987"/>
                    </a:cubicBezTo>
                    <a:cubicBezTo>
                      <a:pt x="199114" y="793633"/>
                      <a:pt x="230070" y="875320"/>
                      <a:pt x="238641" y="960779"/>
                    </a:cubicBezTo>
                    <a:lnTo>
                      <a:pt x="227116" y="841621"/>
                    </a:lnTo>
                    <a:cubicBezTo>
                      <a:pt x="261026" y="922049"/>
                      <a:pt x="277027" y="1008899"/>
                      <a:pt x="273979" y="1096128"/>
                    </a:cubicBezTo>
                    <a:cubicBezTo>
                      <a:pt x="284743" y="1049752"/>
                      <a:pt x="287315" y="1001860"/>
                      <a:pt x="281695" y="954587"/>
                    </a:cubicBezTo>
                    <a:cubicBezTo>
                      <a:pt x="297508" y="1009670"/>
                      <a:pt x="323985" y="1061124"/>
                      <a:pt x="359608" y="1106035"/>
                    </a:cubicBezTo>
                    <a:cubicBezTo>
                      <a:pt x="336845" y="1050228"/>
                      <a:pt x="323034" y="991173"/>
                      <a:pt x="318748" y="931061"/>
                    </a:cubicBezTo>
                    <a:cubicBezTo>
                      <a:pt x="340275" y="1024119"/>
                      <a:pt x="375803" y="1113369"/>
                      <a:pt x="424093" y="1195760"/>
                    </a:cubicBezTo>
                    <a:cubicBezTo>
                      <a:pt x="388279" y="1103615"/>
                      <a:pt x="370564" y="1005432"/>
                      <a:pt x="371991" y="906581"/>
                    </a:cubicBezTo>
                    <a:cubicBezTo>
                      <a:pt x="374087" y="957207"/>
                      <a:pt x="389804" y="1006327"/>
                      <a:pt x="417616" y="1048694"/>
                    </a:cubicBezTo>
                    <a:cubicBezTo>
                      <a:pt x="403615" y="986982"/>
                      <a:pt x="397520" y="923735"/>
                      <a:pt x="399520" y="860480"/>
                    </a:cubicBezTo>
                    <a:cubicBezTo>
                      <a:pt x="409615" y="898780"/>
                      <a:pt x="423428" y="936032"/>
                      <a:pt x="440571" y="971732"/>
                    </a:cubicBezTo>
                    <a:cubicBezTo>
                      <a:pt x="436190" y="901514"/>
                      <a:pt x="441334" y="831010"/>
                      <a:pt x="455907" y="762182"/>
                    </a:cubicBezTo>
                    <a:cubicBezTo>
                      <a:pt x="470290" y="826638"/>
                      <a:pt x="479815" y="892055"/>
                      <a:pt x="484482" y="957921"/>
                    </a:cubicBezTo>
                    <a:cubicBezTo>
                      <a:pt x="484768" y="886826"/>
                      <a:pt x="493626" y="816027"/>
                      <a:pt x="510771" y="747037"/>
                    </a:cubicBezTo>
                    <a:lnTo>
                      <a:pt x="521154" y="925821"/>
                    </a:lnTo>
                    <a:cubicBezTo>
                      <a:pt x="538393" y="856794"/>
                      <a:pt x="555634" y="787709"/>
                      <a:pt x="572779" y="718558"/>
                    </a:cubicBezTo>
                    <a:cubicBezTo>
                      <a:pt x="577446" y="765192"/>
                      <a:pt x="574588" y="812274"/>
                      <a:pt x="564303" y="858003"/>
                    </a:cubicBezTo>
                    <a:cubicBezTo>
                      <a:pt x="603354" y="784880"/>
                      <a:pt x="629738" y="705642"/>
                      <a:pt x="642312" y="623689"/>
                    </a:cubicBezTo>
                    <a:cubicBezTo>
                      <a:pt x="649933" y="668361"/>
                      <a:pt x="644312" y="714300"/>
                      <a:pt x="626120" y="755800"/>
                    </a:cubicBezTo>
                    <a:cubicBezTo>
                      <a:pt x="669743" y="703794"/>
                      <a:pt x="694223" y="638471"/>
                      <a:pt x="695651" y="570634"/>
                    </a:cubicBezTo>
                    <a:cubicBezTo>
                      <a:pt x="697272" y="608687"/>
                      <a:pt x="690414" y="646625"/>
                      <a:pt x="675554" y="681696"/>
                    </a:cubicBezTo>
                    <a:cubicBezTo>
                      <a:pt x="717273" y="588351"/>
                      <a:pt x="720512" y="480718"/>
                      <a:pt x="711273" y="377943"/>
                    </a:cubicBezTo>
                    <a:cubicBezTo>
                      <a:pt x="709178" y="348083"/>
                      <a:pt x="704225" y="318489"/>
                      <a:pt x="696509" y="289551"/>
                    </a:cubicBezTo>
                    <a:cubicBezTo>
                      <a:pt x="677459" y="222876"/>
                      <a:pt x="634501" y="167536"/>
                      <a:pt x="592687" y="113910"/>
                    </a:cubicBezTo>
                    <a:cubicBezTo>
                      <a:pt x="572970" y="88479"/>
                      <a:pt x="552680" y="62571"/>
                      <a:pt x="526582" y="44759"/>
                    </a:cubicBezTo>
                    <a:cubicBezTo>
                      <a:pt x="486482" y="17327"/>
                      <a:pt x="437048" y="11517"/>
                      <a:pt x="389518" y="6659"/>
                    </a:cubicBezTo>
                    <a:cubicBezTo>
                      <a:pt x="324080" y="-199"/>
                      <a:pt x="256645" y="-6962"/>
                      <a:pt x="193493" y="12850"/>
                    </a:cubicBezTo>
                    <a:cubicBezTo>
                      <a:pt x="111770" y="38568"/>
                      <a:pt x="33189" y="74191"/>
                      <a:pt x="12518" y="165726"/>
                    </a:cubicBezTo>
                    <a:cubicBezTo>
                      <a:pt x="-14722" y="287170"/>
                      <a:pt x="3088" y="392422"/>
                      <a:pt x="10137" y="51348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7FC"/>
                  </a:gs>
                  <a:gs pos="75000">
                    <a:srgbClr val="D8D8D8"/>
                  </a:gs>
                  <a:gs pos="100000">
                    <a:srgbClr val="BFBFB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0" name="Google Shape;1020;p2"/>
              <p:cNvSpPr/>
              <p:nvPr/>
            </p:nvSpPr>
            <p:spPr>
              <a:xfrm>
                <a:off x="6819680" y="2628804"/>
                <a:ext cx="31175" cy="238887"/>
              </a:xfrm>
              <a:custGeom>
                <a:avLst/>
                <a:gdLst/>
                <a:ahLst/>
                <a:cxnLst/>
                <a:rect l="l" t="t" r="r" b="b"/>
                <a:pathLst>
                  <a:path w="31175" h="238887" extrusionOk="0">
                    <a:moveTo>
                      <a:pt x="29057" y="-248"/>
                    </a:moveTo>
                    <a:cubicBezTo>
                      <a:pt x="4196" y="66894"/>
                      <a:pt x="673" y="140074"/>
                      <a:pt x="18960" y="209302"/>
                    </a:cubicBezTo>
                    <a:cubicBezTo>
                      <a:pt x="21246" y="217970"/>
                      <a:pt x="25153" y="230162"/>
                      <a:pt x="27913" y="238639"/>
                    </a:cubicBezTo>
                    <a:cubicBezTo>
                      <a:pt x="25436" y="234162"/>
                      <a:pt x="23055" y="229591"/>
                      <a:pt x="20769" y="225019"/>
                    </a:cubicBezTo>
                    <a:cubicBezTo>
                      <a:pt x="-12473" y="152952"/>
                      <a:pt x="-9329" y="69380"/>
                      <a:pt x="29057" y="-57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1" name="Google Shape;1021;p2"/>
              <p:cNvSpPr/>
              <p:nvPr/>
            </p:nvSpPr>
            <p:spPr>
              <a:xfrm>
                <a:off x="6754791" y="2502217"/>
                <a:ext cx="43963" cy="341375"/>
              </a:xfrm>
              <a:custGeom>
                <a:avLst/>
                <a:gdLst/>
                <a:ahLst/>
                <a:cxnLst/>
                <a:rect l="l" t="t" r="r" b="b"/>
                <a:pathLst>
                  <a:path w="43963" h="341375" extrusionOk="0">
                    <a:moveTo>
                      <a:pt x="29557" y="-248"/>
                    </a:moveTo>
                    <a:cubicBezTo>
                      <a:pt x="-6734" y="98336"/>
                      <a:pt x="6507" y="199777"/>
                      <a:pt x="32320" y="298456"/>
                    </a:cubicBezTo>
                    <a:lnTo>
                      <a:pt x="41845" y="341128"/>
                    </a:lnTo>
                    <a:cubicBezTo>
                      <a:pt x="791" y="233210"/>
                      <a:pt x="-26260" y="107575"/>
                      <a:pt x="29271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2" name="Google Shape;1022;p2"/>
              <p:cNvSpPr/>
              <p:nvPr/>
            </p:nvSpPr>
            <p:spPr>
              <a:xfrm>
                <a:off x="6627209" y="2594038"/>
                <a:ext cx="125634" cy="214026"/>
              </a:xfrm>
              <a:custGeom>
                <a:avLst/>
                <a:gdLst/>
                <a:ahLst/>
                <a:cxnLst/>
                <a:rect l="l" t="t" r="r" b="b"/>
                <a:pathLst>
                  <a:path w="125634" h="214026" extrusionOk="0">
                    <a:moveTo>
                      <a:pt x="-2119" y="-248"/>
                    </a:moveTo>
                    <a:cubicBezTo>
                      <a:pt x="60461" y="56712"/>
                      <a:pt x="104275" y="131349"/>
                      <a:pt x="123516" y="213779"/>
                    </a:cubicBezTo>
                    <a:cubicBezTo>
                      <a:pt x="119897" y="205588"/>
                      <a:pt x="114849" y="193395"/>
                      <a:pt x="111037" y="185204"/>
                    </a:cubicBezTo>
                    <a:cubicBezTo>
                      <a:pt x="81702" y="118681"/>
                      <a:pt x="43602" y="56350"/>
                      <a:pt x="-2119" y="-153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3" name="Google Shape;1023;p2"/>
              <p:cNvSpPr/>
              <p:nvPr/>
            </p:nvSpPr>
            <p:spPr>
              <a:xfrm>
                <a:off x="6702646" y="2831211"/>
                <a:ext cx="116585" cy="207454"/>
              </a:xfrm>
              <a:custGeom>
                <a:avLst/>
                <a:gdLst/>
                <a:ahLst/>
                <a:cxnLst/>
                <a:rect l="l" t="t" r="r" b="b"/>
                <a:pathLst>
                  <a:path w="116585" h="207454" extrusionOk="0">
                    <a:moveTo>
                      <a:pt x="-2119" y="-248"/>
                    </a:moveTo>
                    <a:cubicBezTo>
                      <a:pt x="64080" y="42462"/>
                      <a:pt x="106847" y="113376"/>
                      <a:pt x="113707" y="191871"/>
                    </a:cubicBezTo>
                    <a:cubicBezTo>
                      <a:pt x="113707" y="197015"/>
                      <a:pt x="114277" y="202158"/>
                      <a:pt x="114467" y="207207"/>
                    </a:cubicBezTo>
                    <a:cubicBezTo>
                      <a:pt x="112563" y="198634"/>
                      <a:pt x="109800" y="186157"/>
                      <a:pt x="107419" y="177488"/>
                    </a:cubicBezTo>
                    <a:cubicBezTo>
                      <a:pt x="89227" y="108737"/>
                      <a:pt x="51127" y="46901"/>
                      <a:pt x="-2119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4" name="Google Shape;1024;p2"/>
              <p:cNvSpPr/>
              <p:nvPr/>
            </p:nvSpPr>
            <p:spPr>
              <a:xfrm>
                <a:off x="6921359" y="2807353"/>
                <a:ext cx="38250" cy="205499"/>
              </a:xfrm>
              <a:custGeom>
                <a:avLst/>
                <a:gdLst/>
                <a:ahLst/>
                <a:cxnLst/>
                <a:rect l="l" t="t" r="r" b="b"/>
                <a:pathLst>
                  <a:path w="38250" h="205499" extrusionOk="0">
                    <a:moveTo>
                      <a:pt x="1292" y="3226"/>
                    </a:moveTo>
                    <a:cubicBezTo>
                      <a:pt x="2245" y="4655"/>
                      <a:pt x="2529" y="2274"/>
                      <a:pt x="2245" y="1607"/>
                    </a:cubicBezTo>
                    <a:cubicBezTo>
                      <a:pt x="1959" y="941"/>
                      <a:pt x="1197" y="1131"/>
                      <a:pt x="720" y="1607"/>
                    </a:cubicBezTo>
                    <a:cubicBezTo>
                      <a:pt x="-43" y="3408"/>
                      <a:pt x="-43" y="5427"/>
                      <a:pt x="720" y="7227"/>
                    </a:cubicBezTo>
                    <a:cubicBezTo>
                      <a:pt x="25200" y="70321"/>
                      <a:pt x="37201" y="137577"/>
                      <a:pt x="36057" y="205252"/>
                    </a:cubicBezTo>
                    <a:cubicBezTo>
                      <a:pt x="25486" y="143530"/>
                      <a:pt x="14817" y="82189"/>
                      <a:pt x="1101" y="21134"/>
                    </a:cubicBezTo>
                    <a:lnTo>
                      <a:pt x="-1661" y="7989"/>
                    </a:lnTo>
                    <a:cubicBezTo>
                      <a:pt x="-2517" y="5541"/>
                      <a:pt x="-2138" y="2855"/>
                      <a:pt x="-803" y="655"/>
                    </a:cubicBezTo>
                    <a:cubicBezTo>
                      <a:pt x="1387" y="-1536"/>
                      <a:pt x="3483" y="655"/>
                      <a:pt x="2150" y="3036"/>
                    </a:cubicBezTo>
                    <a:cubicBezTo>
                      <a:pt x="2150" y="3893"/>
                      <a:pt x="1101" y="3798"/>
                      <a:pt x="911" y="3036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5" name="Google Shape;1025;p2"/>
              <p:cNvSpPr/>
              <p:nvPr/>
            </p:nvSpPr>
            <p:spPr>
              <a:xfrm>
                <a:off x="7052118" y="2490120"/>
                <a:ext cx="43663" cy="270891"/>
              </a:xfrm>
              <a:custGeom>
                <a:avLst/>
                <a:gdLst/>
                <a:ahLst/>
                <a:cxnLst/>
                <a:rect l="l" t="t" r="r" b="b"/>
                <a:pathLst>
                  <a:path w="43663" h="270891" extrusionOk="0">
                    <a:moveTo>
                      <a:pt x="23696" y="-248"/>
                    </a:moveTo>
                    <a:cubicBezTo>
                      <a:pt x="50650" y="78067"/>
                      <a:pt x="46937" y="163659"/>
                      <a:pt x="13504" y="239401"/>
                    </a:cubicBezTo>
                    <a:cubicBezTo>
                      <a:pt x="8837" y="250079"/>
                      <a:pt x="3597" y="260499"/>
                      <a:pt x="-2119" y="270643"/>
                    </a:cubicBezTo>
                    <a:cubicBezTo>
                      <a:pt x="32268" y="184690"/>
                      <a:pt x="41221" y="90659"/>
                      <a:pt x="23696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6" name="Google Shape;1026;p2"/>
              <p:cNvSpPr/>
              <p:nvPr/>
            </p:nvSpPr>
            <p:spPr>
              <a:xfrm>
                <a:off x="7157656" y="2612707"/>
                <a:ext cx="16908" cy="176593"/>
              </a:xfrm>
              <a:custGeom>
                <a:avLst/>
                <a:gdLst/>
                <a:ahLst/>
                <a:cxnLst/>
                <a:rect l="l" t="t" r="r" b="b"/>
                <a:pathLst>
                  <a:path w="16908" h="176593" extrusionOk="0">
                    <a:moveTo>
                      <a:pt x="1977" y="-248"/>
                    </a:moveTo>
                    <a:cubicBezTo>
                      <a:pt x="20362" y="57426"/>
                      <a:pt x="18931" y="119586"/>
                      <a:pt x="-2119" y="176346"/>
                    </a:cubicBezTo>
                    <a:cubicBezTo>
                      <a:pt x="5883" y="117824"/>
                      <a:pt x="7311" y="58579"/>
                      <a:pt x="1977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7" name="Google Shape;1027;p2"/>
              <p:cNvSpPr/>
              <p:nvPr/>
            </p:nvSpPr>
            <p:spPr>
              <a:xfrm>
                <a:off x="7190707" y="2429065"/>
                <a:ext cx="44390" cy="224980"/>
              </a:xfrm>
              <a:custGeom>
                <a:avLst/>
                <a:gdLst/>
                <a:ahLst/>
                <a:cxnLst/>
                <a:rect l="l" t="t" r="r" b="b"/>
                <a:pathLst>
                  <a:path w="44390" h="224980" extrusionOk="0">
                    <a:moveTo>
                      <a:pt x="-2119" y="-248"/>
                    </a:moveTo>
                    <a:cubicBezTo>
                      <a:pt x="36935" y="58617"/>
                      <a:pt x="50936" y="130549"/>
                      <a:pt x="37030" y="199777"/>
                    </a:cubicBezTo>
                    <a:cubicBezTo>
                      <a:pt x="34268" y="209569"/>
                      <a:pt x="28647" y="218284"/>
                      <a:pt x="20743" y="224733"/>
                    </a:cubicBezTo>
                    <a:cubicBezTo>
                      <a:pt x="27029" y="217322"/>
                      <a:pt x="31124" y="208264"/>
                      <a:pt x="32458" y="198634"/>
                    </a:cubicBezTo>
                    <a:cubicBezTo>
                      <a:pt x="40079" y="130816"/>
                      <a:pt x="24361" y="62617"/>
                      <a:pt x="-2119" y="-152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8" name="Google Shape;1028;p2"/>
              <p:cNvSpPr/>
              <p:nvPr/>
            </p:nvSpPr>
            <p:spPr>
              <a:xfrm>
                <a:off x="7126795" y="2618898"/>
                <a:ext cx="127768" cy="360616"/>
              </a:xfrm>
              <a:custGeom>
                <a:avLst/>
                <a:gdLst/>
                <a:ahLst/>
                <a:cxnLst/>
                <a:rect l="l" t="t" r="r" b="b"/>
                <a:pathLst>
                  <a:path w="127768" h="360616" extrusionOk="0">
                    <a:moveTo>
                      <a:pt x="125611" y="-248"/>
                    </a:moveTo>
                    <a:cubicBezTo>
                      <a:pt x="127232" y="114052"/>
                      <a:pt x="77986" y="221494"/>
                      <a:pt x="22743" y="318840"/>
                    </a:cubicBezTo>
                    <a:cubicBezTo>
                      <a:pt x="14455" y="332746"/>
                      <a:pt x="6453" y="346653"/>
                      <a:pt x="-2119" y="360369"/>
                    </a:cubicBezTo>
                    <a:cubicBezTo>
                      <a:pt x="52078" y="246069"/>
                      <a:pt x="114563" y="127197"/>
                      <a:pt x="125611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9" name="Google Shape;1029;p2"/>
              <p:cNvSpPr/>
              <p:nvPr/>
            </p:nvSpPr>
            <p:spPr>
              <a:xfrm>
                <a:off x="6998308" y="2799207"/>
                <a:ext cx="73909" cy="335280"/>
              </a:xfrm>
              <a:custGeom>
                <a:avLst/>
                <a:gdLst/>
                <a:ahLst/>
                <a:cxnLst/>
                <a:rect l="l" t="t" r="r" b="b"/>
                <a:pathLst>
                  <a:path w="73909" h="335280" extrusionOk="0">
                    <a:moveTo>
                      <a:pt x="71791" y="-248"/>
                    </a:moveTo>
                    <a:cubicBezTo>
                      <a:pt x="48550" y="111290"/>
                      <a:pt x="-7935" y="218827"/>
                      <a:pt x="4162" y="335032"/>
                    </a:cubicBezTo>
                    <a:cubicBezTo>
                      <a:pt x="-21173" y="218827"/>
                      <a:pt x="35977" y="107289"/>
                      <a:pt x="71791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0" name="Google Shape;1030;p2"/>
              <p:cNvSpPr/>
              <p:nvPr/>
            </p:nvSpPr>
            <p:spPr>
              <a:xfrm>
                <a:off x="6867525" y="2966846"/>
                <a:ext cx="76086" cy="265557"/>
              </a:xfrm>
              <a:custGeom>
                <a:avLst/>
                <a:gdLst/>
                <a:ahLst/>
                <a:cxnLst/>
                <a:rect l="l" t="t" r="r" b="b"/>
                <a:pathLst>
                  <a:path w="76086" h="265557" extrusionOk="0">
                    <a:moveTo>
                      <a:pt x="-2119" y="-248"/>
                    </a:moveTo>
                    <a:cubicBezTo>
                      <a:pt x="69605" y="45472"/>
                      <a:pt x="80939" y="187871"/>
                      <a:pt x="70747" y="265309"/>
                    </a:cubicBezTo>
                    <a:cubicBezTo>
                      <a:pt x="70747" y="253403"/>
                      <a:pt x="70177" y="241592"/>
                      <a:pt x="69319" y="229781"/>
                    </a:cubicBezTo>
                    <a:cubicBezTo>
                      <a:pt x="67510" y="194558"/>
                      <a:pt x="62938" y="159524"/>
                      <a:pt x="55699" y="125006"/>
                    </a:cubicBezTo>
                    <a:cubicBezTo>
                      <a:pt x="46174" y="79858"/>
                      <a:pt x="34458" y="31375"/>
                      <a:pt x="-2119" y="-152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1" name="Google Shape;1031;p2"/>
              <p:cNvSpPr/>
              <p:nvPr/>
            </p:nvSpPr>
            <p:spPr>
              <a:xfrm>
                <a:off x="6695720" y="2419159"/>
                <a:ext cx="29386" cy="135445"/>
              </a:xfrm>
              <a:custGeom>
                <a:avLst/>
                <a:gdLst/>
                <a:ahLst/>
                <a:cxnLst/>
                <a:rect l="l" t="t" r="r" b="b"/>
                <a:pathLst>
                  <a:path w="29386" h="135445" extrusionOk="0">
                    <a:moveTo>
                      <a:pt x="26716" y="3467"/>
                    </a:moveTo>
                    <a:cubicBezTo>
                      <a:pt x="27574" y="2038"/>
                      <a:pt x="25667" y="800"/>
                      <a:pt x="24811" y="1086"/>
                    </a:cubicBezTo>
                    <a:cubicBezTo>
                      <a:pt x="22430" y="1848"/>
                      <a:pt x="21953" y="10611"/>
                      <a:pt x="21190" y="12611"/>
                    </a:cubicBezTo>
                    <a:cubicBezTo>
                      <a:pt x="17667" y="29470"/>
                      <a:pt x="13761" y="48044"/>
                      <a:pt x="10905" y="64808"/>
                    </a:cubicBezTo>
                    <a:cubicBezTo>
                      <a:pt x="6712" y="88049"/>
                      <a:pt x="3666" y="111385"/>
                      <a:pt x="-146" y="135198"/>
                    </a:cubicBezTo>
                    <a:cubicBezTo>
                      <a:pt x="-5573" y="93145"/>
                      <a:pt x="236" y="50406"/>
                      <a:pt x="16809" y="11373"/>
                    </a:cubicBezTo>
                    <a:cubicBezTo>
                      <a:pt x="18618" y="8515"/>
                      <a:pt x="20430" y="-57"/>
                      <a:pt x="24716" y="-248"/>
                    </a:cubicBezTo>
                    <a:cubicBezTo>
                      <a:pt x="26811" y="-248"/>
                      <a:pt x="28048" y="2419"/>
                      <a:pt x="26716" y="3562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2" name="Google Shape;1032;p2"/>
              <p:cNvSpPr/>
              <p:nvPr/>
            </p:nvSpPr>
            <p:spPr>
              <a:xfrm>
                <a:off x="6123245" y="1227891"/>
                <a:ext cx="1245473" cy="1326637"/>
              </a:xfrm>
              <a:custGeom>
                <a:avLst/>
                <a:gdLst/>
                <a:ahLst/>
                <a:cxnLst/>
                <a:rect l="l" t="t" r="r" b="b"/>
                <a:pathLst>
                  <a:path w="1245473" h="1326637" extrusionOk="0">
                    <a:moveTo>
                      <a:pt x="5401" y="350058"/>
                    </a:moveTo>
                    <a:cubicBezTo>
                      <a:pt x="2830" y="348762"/>
                      <a:pt x="-217" y="349763"/>
                      <a:pt x="-1552" y="352296"/>
                    </a:cubicBezTo>
                    <a:cubicBezTo>
                      <a:pt x="-2789" y="354677"/>
                      <a:pt x="-1933" y="357602"/>
                      <a:pt x="353" y="359011"/>
                    </a:cubicBezTo>
                    <a:cubicBezTo>
                      <a:pt x="21214" y="374308"/>
                      <a:pt x="39406" y="393092"/>
                      <a:pt x="53885" y="414542"/>
                    </a:cubicBezTo>
                    <a:cubicBezTo>
                      <a:pt x="65505" y="431878"/>
                      <a:pt x="96080" y="477216"/>
                      <a:pt x="90936" y="532843"/>
                    </a:cubicBezTo>
                    <a:cubicBezTo>
                      <a:pt x="86936" y="576277"/>
                      <a:pt x="64933" y="586659"/>
                      <a:pt x="43311" y="635236"/>
                    </a:cubicBezTo>
                    <a:cubicBezTo>
                      <a:pt x="9118" y="712103"/>
                      <a:pt x="19784" y="786398"/>
                      <a:pt x="24261" y="815259"/>
                    </a:cubicBezTo>
                    <a:cubicBezTo>
                      <a:pt x="31881" y="868408"/>
                      <a:pt x="46741" y="972898"/>
                      <a:pt x="124845" y="1004140"/>
                    </a:cubicBezTo>
                    <a:cubicBezTo>
                      <a:pt x="174091" y="1023952"/>
                      <a:pt x="241527" y="1014522"/>
                      <a:pt x="278485" y="977660"/>
                    </a:cubicBezTo>
                    <a:cubicBezTo>
                      <a:pt x="307534" y="949085"/>
                      <a:pt x="298009" y="922701"/>
                      <a:pt x="350778" y="822403"/>
                    </a:cubicBezTo>
                    <a:cubicBezTo>
                      <a:pt x="360684" y="803495"/>
                      <a:pt x="374972" y="787189"/>
                      <a:pt x="392308" y="774778"/>
                    </a:cubicBezTo>
                    <a:cubicBezTo>
                      <a:pt x="425646" y="747536"/>
                      <a:pt x="552043" y="748298"/>
                      <a:pt x="649483" y="515316"/>
                    </a:cubicBezTo>
                    <a:cubicBezTo>
                      <a:pt x="672056" y="461310"/>
                      <a:pt x="701394" y="429591"/>
                      <a:pt x="744733" y="412923"/>
                    </a:cubicBezTo>
                    <a:cubicBezTo>
                      <a:pt x="754830" y="408922"/>
                      <a:pt x="794930" y="393111"/>
                      <a:pt x="824172" y="412923"/>
                    </a:cubicBezTo>
                    <a:cubicBezTo>
                      <a:pt x="859984" y="437212"/>
                      <a:pt x="852747" y="496552"/>
                      <a:pt x="852747" y="499410"/>
                    </a:cubicBezTo>
                    <a:cubicBezTo>
                      <a:pt x="845508" y="552940"/>
                      <a:pt x="803311" y="573990"/>
                      <a:pt x="741494" y="638856"/>
                    </a:cubicBezTo>
                    <a:cubicBezTo>
                      <a:pt x="705110" y="676956"/>
                      <a:pt x="683202" y="709055"/>
                      <a:pt x="639100" y="773063"/>
                    </a:cubicBezTo>
                    <a:cubicBezTo>
                      <a:pt x="603000" y="825450"/>
                      <a:pt x="553947" y="896888"/>
                      <a:pt x="515275" y="997186"/>
                    </a:cubicBezTo>
                    <a:cubicBezTo>
                      <a:pt x="482796" y="1082245"/>
                      <a:pt x="490986" y="1103866"/>
                      <a:pt x="449935" y="1212547"/>
                    </a:cubicBezTo>
                    <a:cubicBezTo>
                      <a:pt x="434503" y="1253599"/>
                      <a:pt x="419074" y="1288270"/>
                      <a:pt x="406310" y="1315131"/>
                    </a:cubicBezTo>
                    <a:cubicBezTo>
                      <a:pt x="404500" y="1319084"/>
                      <a:pt x="406119" y="1323789"/>
                      <a:pt x="410119" y="1325646"/>
                    </a:cubicBezTo>
                    <a:cubicBezTo>
                      <a:pt x="412405" y="1326713"/>
                      <a:pt x="415072" y="1326627"/>
                      <a:pt x="417262" y="1325418"/>
                    </a:cubicBezTo>
                    <a:cubicBezTo>
                      <a:pt x="457269" y="1303034"/>
                      <a:pt x="508322" y="1275126"/>
                      <a:pt x="568235" y="1244360"/>
                    </a:cubicBezTo>
                    <a:cubicBezTo>
                      <a:pt x="749210" y="1151396"/>
                      <a:pt x="786261" y="1146538"/>
                      <a:pt x="817122" y="1147300"/>
                    </a:cubicBezTo>
                    <a:cubicBezTo>
                      <a:pt x="883036" y="1148824"/>
                      <a:pt x="931422" y="1175875"/>
                      <a:pt x="1021909" y="1226739"/>
                    </a:cubicBezTo>
                    <a:cubicBezTo>
                      <a:pt x="1072106" y="1254838"/>
                      <a:pt x="1119731" y="1287451"/>
                      <a:pt x="1164024" y="1324180"/>
                    </a:cubicBezTo>
                    <a:cubicBezTo>
                      <a:pt x="1166214" y="1325970"/>
                      <a:pt x="1169454" y="1325637"/>
                      <a:pt x="1171263" y="1323427"/>
                    </a:cubicBezTo>
                    <a:cubicBezTo>
                      <a:pt x="1171928" y="1322560"/>
                      <a:pt x="1172405" y="1321484"/>
                      <a:pt x="1172405" y="1320370"/>
                    </a:cubicBezTo>
                    <a:cubicBezTo>
                      <a:pt x="1173453" y="1284184"/>
                      <a:pt x="1167356" y="1248142"/>
                      <a:pt x="1154308" y="1214356"/>
                    </a:cubicBezTo>
                    <a:cubicBezTo>
                      <a:pt x="1131258" y="1155682"/>
                      <a:pt x="1077059" y="1050050"/>
                      <a:pt x="1099539" y="931940"/>
                    </a:cubicBezTo>
                    <a:cubicBezTo>
                      <a:pt x="1121161" y="818307"/>
                      <a:pt x="1132019" y="761443"/>
                      <a:pt x="1141925" y="730677"/>
                    </a:cubicBezTo>
                    <a:cubicBezTo>
                      <a:pt x="1177930" y="618948"/>
                      <a:pt x="1203933" y="618568"/>
                      <a:pt x="1226697" y="543511"/>
                    </a:cubicBezTo>
                    <a:cubicBezTo>
                      <a:pt x="1275084" y="383872"/>
                      <a:pt x="1203170" y="235281"/>
                      <a:pt x="1198122" y="225756"/>
                    </a:cubicBezTo>
                    <a:cubicBezTo>
                      <a:pt x="1183169" y="195943"/>
                      <a:pt x="1103921" y="38019"/>
                      <a:pt x="926280" y="5157"/>
                    </a:cubicBezTo>
                    <a:cubicBezTo>
                      <a:pt x="806455" y="-17036"/>
                      <a:pt x="709491" y="34304"/>
                      <a:pt x="650911" y="65165"/>
                    </a:cubicBezTo>
                    <a:cubicBezTo>
                      <a:pt x="610334" y="86501"/>
                      <a:pt x="539374" y="125077"/>
                      <a:pt x="488986" y="204611"/>
                    </a:cubicBezTo>
                    <a:cubicBezTo>
                      <a:pt x="466508" y="240806"/>
                      <a:pt x="449267" y="280030"/>
                      <a:pt x="437838" y="321102"/>
                    </a:cubicBezTo>
                    <a:cubicBezTo>
                      <a:pt x="413453" y="409208"/>
                      <a:pt x="435075" y="439116"/>
                      <a:pt x="404214" y="474740"/>
                    </a:cubicBezTo>
                    <a:cubicBezTo>
                      <a:pt x="373353" y="510364"/>
                      <a:pt x="343065" y="490552"/>
                      <a:pt x="284198" y="536462"/>
                    </a:cubicBezTo>
                    <a:cubicBezTo>
                      <a:pt x="261435" y="554274"/>
                      <a:pt x="234001" y="575705"/>
                      <a:pt x="220667" y="612662"/>
                    </a:cubicBezTo>
                    <a:cubicBezTo>
                      <a:pt x="203331" y="660287"/>
                      <a:pt x="227620" y="683909"/>
                      <a:pt x="210094" y="750394"/>
                    </a:cubicBezTo>
                    <a:cubicBezTo>
                      <a:pt x="206380" y="764395"/>
                      <a:pt x="193902" y="811449"/>
                      <a:pt x="174756" y="812115"/>
                    </a:cubicBezTo>
                    <a:cubicBezTo>
                      <a:pt x="158374" y="812782"/>
                      <a:pt x="142468" y="779254"/>
                      <a:pt x="135896" y="753918"/>
                    </a:cubicBezTo>
                    <a:cubicBezTo>
                      <a:pt x="121227" y="696768"/>
                      <a:pt x="149993" y="668193"/>
                      <a:pt x="157136" y="602089"/>
                    </a:cubicBezTo>
                    <a:cubicBezTo>
                      <a:pt x="158374" y="590469"/>
                      <a:pt x="165327" y="518269"/>
                      <a:pt x="132370" y="455595"/>
                    </a:cubicBezTo>
                    <a:cubicBezTo>
                      <a:pt x="100937" y="396825"/>
                      <a:pt x="46073" y="365964"/>
                      <a:pt x="5401" y="35005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3" name="Google Shape;1033;p2"/>
              <p:cNvSpPr/>
              <p:nvPr/>
            </p:nvSpPr>
            <p:spPr>
              <a:xfrm>
                <a:off x="6817137" y="2346864"/>
                <a:ext cx="240030" cy="169545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rgbClr val="D6AD9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4" name="Google Shape;1034;p2"/>
              <p:cNvSpPr/>
              <p:nvPr/>
            </p:nvSpPr>
            <p:spPr>
              <a:xfrm>
                <a:off x="6907149" y="2365533"/>
                <a:ext cx="97155" cy="68579"/>
              </a:xfrm>
              <a:custGeom>
                <a:avLst/>
                <a:gdLst/>
                <a:ahLst/>
                <a:cxnLst/>
                <a:rect l="l" t="t" r="r" b="b"/>
                <a:pathLst>
                  <a:path w="97155" h="68579" extrusionOk="0">
                    <a:moveTo>
                      <a:pt x="97155" y="34290"/>
                    </a:moveTo>
                    <a:cubicBezTo>
                      <a:pt x="97155" y="53228"/>
                      <a:pt x="75406" y="68580"/>
                      <a:pt x="48577" y="68580"/>
                    </a:cubicBezTo>
                    <a:cubicBezTo>
                      <a:pt x="21749" y="68580"/>
                      <a:pt x="0" y="53228"/>
                      <a:pt x="0" y="34290"/>
                    </a:cubicBezTo>
                    <a:cubicBezTo>
                      <a:pt x="0" y="15352"/>
                      <a:pt x="21749" y="0"/>
                      <a:pt x="48577" y="0"/>
                    </a:cubicBezTo>
                    <a:cubicBezTo>
                      <a:pt x="75406" y="0"/>
                      <a:pt x="97155" y="15352"/>
                      <a:pt x="97155" y="34290"/>
                    </a:cubicBezTo>
                    <a:close/>
                  </a:path>
                </a:pathLst>
              </a:custGeom>
              <a:solidFill>
                <a:srgbClr val="E4CF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035" name="Google Shape;1035;p2" descr="A picture containing leaf, plant, fern, outdoor object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30721" y="3925917"/>
              <a:ext cx="1759544" cy="17706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36" name="Google Shape;1036;p2"/>
          <p:cNvGrpSpPr/>
          <p:nvPr/>
        </p:nvGrpSpPr>
        <p:grpSpPr>
          <a:xfrm>
            <a:off x="5217052" y="368749"/>
            <a:ext cx="1200363" cy="3715079"/>
            <a:chOff x="5408781" y="2904942"/>
            <a:chExt cx="1356189" cy="4197355"/>
          </a:xfrm>
        </p:grpSpPr>
        <p:sp>
          <p:nvSpPr>
            <p:cNvPr id="1037" name="Google Shape;1037;p2"/>
            <p:cNvSpPr/>
            <p:nvPr/>
          </p:nvSpPr>
          <p:spPr>
            <a:xfrm>
              <a:off x="5675148" y="6858000"/>
              <a:ext cx="340843" cy="240754"/>
            </a:xfrm>
            <a:custGeom>
              <a:avLst/>
              <a:gdLst/>
              <a:ahLst/>
              <a:cxnLst/>
              <a:rect l="l" t="t" r="r" b="b"/>
              <a:pathLst>
                <a:path w="240030" h="169545" extrusionOk="0">
                  <a:moveTo>
                    <a:pt x="240030" y="84772"/>
                  </a:moveTo>
                  <a:cubicBezTo>
                    <a:pt x="240030" y="131591"/>
                    <a:pt x="186298" y="169545"/>
                    <a:pt x="120015" y="169545"/>
                  </a:cubicBezTo>
                  <a:cubicBezTo>
                    <a:pt x="53732" y="169545"/>
                    <a:pt x="0" y="131591"/>
                    <a:pt x="0" y="84772"/>
                  </a:cubicBezTo>
                  <a:cubicBezTo>
                    <a:pt x="0" y="37954"/>
                    <a:pt x="53732" y="0"/>
                    <a:pt x="120015" y="0"/>
                  </a:cubicBezTo>
                  <a:cubicBezTo>
                    <a:pt x="186298" y="0"/>
                    <a:pt x="240030" y="37954"/>
                    <a:pt x="240030" y="84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2"/>
            <p:cNvSpPr/>
            <p:nvPr/>
          </p:nvSpPr>
          <p:spPr>
            <a:xfrm>
              <a:off x="6118177" y="6861543"/>
              <a:ext cx="340843" cy="240754"/>
            </a:xfrm>
            <a:custGeom>
              <a:avLst/>
              <a:gdLst/>
              <a:ahLst/>
              <a:cxnLst/>
              <a:rect l="l" t="t" r="r" b="b"/>
              <a:pathLst>
                <a:path w="240030" h="169545" extrusionOk="0">
                  <a:moveTo>
                    <a:pt x="240030" y="84772"/>
                  </a:moveTo>
                  <a:cubicBezTo>
                    <a:pt x="240030" y="131591"/>
                    <a:pt x="186298" y="169545"/>
                    <a:pt x="120015" y="169545"/>
                  </a:cubicBezTo>
                  <a:cubicBezTo>
                    <a:pt x="53732" y="169545"/>
                    <a:pt x="0" y="131591"/>
                    <a:pt x="0" y="84772"/>
                  </a:cubicBezTo>
                  <a:cubicBezTo>
                    <a:pt x="0" y="37954"/>
                    <a:pt x="53732" y="0"/>
                    <a:pt x="120015" y="0"/>
                  </a:cubicBezTo>
                  <a:cubicBezTo>
                    <a:pt x="186298" y="0"/>
                    <a:pt x="240030" y="37954"/>
                    <a:pt x="240030" y="84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39" name="Google Shape;1039;p2"/>
            <p:cNvGrpSpPr/>
            <p:nvPr/>
          </p:nvGrpSpPr>
          <p:grpSpPr>
            <a:xfrm>
              <a:off x="5408781" y="2904942"/>
              <a:ext cx="1356189" cy="4147438"/>
              <a:chOff x="7742015" y="247652"/>
              <a:chExt cx="1036604" cy="3170097"/>
            </a:xfrm>
          </p:grpSpPr>
          <p:sp>
            <p:nvSpPr>
              <p:cNvPr id="1040" name="Google Shape;1040;p2"/>
              <p:cNvSpPr/>
              <p:nvPr/>
            </p:nvSpPr>
            <p:spPr>
              <a:xfrm>
                <a:off x="7879281" y="2297250"/>
                <a:ext cx="752891" cy="1120499"/>
              </a:xfrm>
              <a:custGeom>
                <a:avLst/>
                <a:gdLst/>
                <a:ahLst/>
                <a:cxnLst/>
                <a:rect l="l" t="t" r="r" b="b"/>
                <a:pathLst>
                  <a:path w="752891" h="1120499" extrusionOk="0">
                    <a:moveTo>
                      <a:pt x="17302" y="960909"/>
                    </a:moveTo>
                    <a:cubicBezTo>
                      <a:pt x="3014" y="943317"/>
                      <a:pt x="-3844" y="920818"/>
                      <a:pt x="-1748" y="898235"/>
                    </a:cubicBezTo>
                    <a:cubicBezTo>
                      <a:pt x="4633" y="830702"/>
                      <a:pt x="13302" y="736310"/>
                      <a:pt x="22827" y="624581"/>
                    </a:cubicBezTo>
                    <a:cubicBezTo>
                      <a:pt x="43495" y="381123"/>
                      <a:pt x="54544" y="349881"/>
                      <a:pt x="67785" y="285682"/>
                    </a:cubicBezTo>
                    <a:cubicBezTo>
                      <a:pt x="88644" y="185003"/>
                      <a:pt x="178559" y="10314"/>
                      <a:pt x="376012" y="-68"/>
                    </a:cubicBezTo>
                    <a:cubicBezTo>
                      <a:pt x="437355" y="-2221"/>
                      <a:pt x="497838" y="15010"/>
                      <a:pt x="548893" y="49176"/>
                    </a:cubicBezTo>
                    <a:cubicBezTo>
                      <a:pt x="644143" y="109946"/>
                      <a:pt x="700530" y="216435"/>
                      <a:pt x="706150" y="330450"/>
                    </a:cubicBezTo>
                    <a:cubicBezTo>
                      <a:pt x="708722" y="383151"/>
                      <a:pt x="711864" y="436587"/>
                      <a:pt x="715675" y="490755"/>
                    </a:cubicBezTo>
                    <a:cubicBezTo>
                      <a:pt x="724628" y="623343"/>
                      <a:pt x="736058" y="751388"/>
                      <a:pt x="750059" y="874899"/>
                    </a:cubicBezTo>
                    <a:cubicBezTo>
                      <a:pt x="752727" y="897540"/>
                      <a:pt x="747869" y="920447"/>
                      <a:pt x="736249" y="940049"/>
                    </a:cubicBezTo>
                    <a:cubicBezTo>
                      <a:pt x="723484" y="961338"/>
                      <a:pt x="708436" y="981140"/>
                      <a:pt x="691386" y="999104"/>
                    </a:cubicBezTo>
                    <a:cubicBezTo>
                      <a:pt x="546511" y="1151028"/>
                      <a:pt x="258666" y="1159506"/>
                      <a:pt x="85309" y="1027679"/>
                    </a:cubicBezTo>
                    <a:cubicBezTo>
                      <a:pt x="60164" y="1008125"/>
                      <a:pt x="37305" y="985722"/>
                      <a:pt x="17302" y="96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1" name="Google Shape;1041;p2"/>
              <p:cNvSpPr/>
              <p:nvPr/>
            </p:nvSpPr>
            <p:spPr>
              <a:xfrm>
                <a:off x="7805916" y="2166428"/>
                <a:ext cx="363714" cy="1222185"/>
              </a:xfrm>
              <a:custGeom>
                <a:avLst/>
                <a:gdLst/>
                <a:ahLst/>
                <a:cxnLst/>
                <a:rect l="l" t="t" r="r" b="b"/>
                <a:pathLst>
                  <a:path w="363714" h="1222185" extrusionOk="0">
                    <a:moveTo>
                      <a:pt x="209920" y="43123"/>
                    </a:moveTo>
                    <a:lnTo>
                      <a:pt x="203348" y="49981"/>
                    </a:lnTo>
                    <a:cubicBezTo>
                      <a:pt x="180964" y="72203"/>
                      <a:pt x="160295" y="96111"/>
                      <a:pt x="141531" y="121514"/>
                    </a:cubicBezTo>
                    <a:cubicBezTo>
                      <a:pt x="82760" y="207211"/>
                      <a:pt x="67901" y="315662"/>
                      <a:pt x="101429" y="414027"/>
                    </a:cubicBezTo>
                    <a:cubicBezTo>
                      <a:pt x="102382" y="416599"/>
                      <a:pt x="95239" y="420980"/>
                      <a:pt x="97238" y="419170"/>
                    </a:cubicBezTo>
                    <a:cubicBezTo>
                      <a:pt x="61329" y="443650"/>
                      <a:pt x="53139" y="488227"/>
                      <a:pt x="52662" y="532518"/>
                    </a:cubicBezTo>
                    <a:cubicBezTo>
                      <a:pt x="52185" y="576809"/>
                      <a:pt x="65615" y="619767"/>
                      <a:pt x="78856" y="661772"/>
                    </a:cubicBezTo>
                    <a:cubicBezTo>
                      <a:pt x="20752" y="699872"/>
                      <a:pt x="-4679" y="783978"/>
                      <a:pt x="-1916" y="854654"/>
                    </a:cubicBezTo>
                    <a:cubicBezTo>
                      <a:pt x="847" y="925329"/>
                      <a:pt x="29231" y="992289"/>
                      <a:pt x="61424" y="1054679"/>
                    </a:cubicBezTo>
                    <a:lnTo>
                      <a:pt x="60283" y="976192"/>
                    </a:lnTo>
                    <a:cubicBezTo>
                      <a:pt x="75998" y="1033743"/>
                      <a:pt x="96287" y="1089931"/>
                      <a:pt x="121051" y="1144213"/>
                    </a:cubicBezTo>
                    <a:lnTo>
                      <a:pt x="119051" y="1093445"/>
                    </a:lnTo>
                    <a:cubicBezTo>
                      <a:pt x="137529" y="1137670"/>
                      <a:pt x="158960" y="1180599"/>
                      <a:pt x="183249" y="1221938"/>
                    </a:cubicBezTo>
                    <a:lnTo>
                      <a:pt x="177629" y="1091826"/>
                    </a:lnTo>
                    <a:lnTo>
                      <a:pt x="187154" y="1143261"/>
                    </a:lnTo>
                    <a:lnTo>
                      <a:pt x="223063" y="1046297"/>
                    </a:lnTo>
                    <a:lnTo>
                      <a:pt x="224779" y="1082015"/>
                    </a:lnTo>
                    <a:cubicBezTo>
                      <a:pt x="287071" y="961734"/>
                      <a:pt x="284594" y="818134"/>
                      <a:pt x="218205" y="700062"/>
                    </a:cubicBezTo>
                    <a:cubicBezTo>
                      <a:pt x="257259" y="648446"/>
                      <a:pt x="272023" y="582419"/>
                      <a:pt x="258591" y="519088"/>
                    </a:cubicBezTo>
                    <a:cubicBezTo>
                      <a:pt x="276595" y="523088"/>
                      <a:pt x="294310" y="511182"/>
                      <a:pt x="307456" y="497847"/>
                    </a:cubicBezTo>
                    <a:cubicBezTo>
                      <a:pt x="360129" y="442249"/>
                      <a:pt x="375940" y="361211"/>
                      <a:pt x="347937" y="289916"/>
                    </a:cubicBezTo>
                    <a:cubicBezTo>
                      <a:pt x="303265" y="171616"/>
                      <a:pt x="244495" y="148756"/>
                      <a:pt x="296026" y="82557"/>
                    </a:cubicBezTo>
                    <a:cubicBezTo>
                      <a:pt x="321743" y="49505"/>
                      <a:pt x="354127" y="26169"/>
                      <a:pt x="316790" y="9119"/>
                    </a:cubicBezTo>
                    <a:cubicBezTo>
                      <a:pt x="277072" y="-9359"/>
                      <a:pt x="209253" y="-1739"/>
                      <a:pt x="209920" y="4312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7FC"/>
                  </a:gs>
                  <a:gs pos="75000">
                    <a:srgbClr val="D8D8D8"/>
                  </a:gs>
                  <a:gs pos="100000">
                    <a:srgbClr val="BFBFB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2" name="Google Shape;1042;p2"/>
              <p:cNvSpPr/>
              <p:nvPr/>
            </p:nvSpPr>
            <p:spPr>
              <a:xfrm>
                <a:off x="8016145" y="2677763"/>
                <a:ext cx="40898" cy="134397"/>
              </a:xfrm>
              <a:custGeom>
                <a:avLst/>
                <a:gdLst/>
                <a:ahLst/>
                <a:cxnLst/>
                <a:rect l="l" t="t" r="r" b="b"/>
                <a:pathLst>
                  <a:path w="40898" h="134397" extrusionOk="0">
                    <a:moveTo>
                      <a:pt x="-2119" y="134150"/>
                    </a:moveTo>
                    <a:cubicBezTo>
                      <a:pt x="27217" y="95964"/>
                      <a:pt x="37505" y="46463"/>
                      <a:pt x="25789" y="-248"/>
                    </a:cubicBezTo>
                    <a:cubicBezTo>
                      <a:pt x="50743" y="45339"/>
                      <a:pt x="38837" y="102251"/>
                      <a:pt x="-2119" y="13415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3" name="Google Shape;1043;p2"/>
              <p:cNvSpPr/>
              <p:nvPr/>
            </p:nvSpPr>
            <p:spPr>
              <a:xfrm>
                <a:off x="7939468" y="2414016"/>
                <a:ext cx="63702" cy="99441"/>
              </a:xfrm>
              <a:custGeom>
                <a:avLst/>
                <a:gdLst/>
                <a:ahLst/>
                <a:cxnLst/>
                <a:rect l="l" t="t" r="r" b="b"/>
                <a:pathLst>
                  <a:path w="63702" h="99441" extrusionOk="0">
                    <a:moveTo>
                      <a:pt x="-2119" y="99193"/>
                    </a:moveTo>
                    <a:cubicBezTo>
                      <a:pt x="25694" y="71190"/>
                      <a:pt x="54269" y="40805"/>
                      <a:pt x="60366" y="-248"/>
                    </a:cubicBezTo>
                    <a:cubicBezTo>
                      <a:pt x="68556" y="41948"/>
                      <a:pt x="34077" y="82429"/>
                      <a:pt x="-2119" y="99193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4" name="Google Shape;1044;p2"/>
              <p:cNvSpPr/>
              <p:nvPr/>
            </p:nvSpPr>
            <p:spPr>
              <a:xfrm>
                <a:off x="7920972" y="2387822"/>
                <a:ext cx="61168" cy="106775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106775" extrusionOk="0">
                    <a:moveTo>
                      <a:pt x="-1435" y="106527"/>
                    </a:moveTo>
                    <a:cubicBezTo>
                      <a:pt x="-6863" y="63475"/>
                      <a:pt x="20663" y="18517"/>
                      <a:pt x="59050" y="-248"/>
                    </a:cubicBezTo>
                    <a:cubicBezTo>
                      <a:pt x="28761" y="28546"/>
                      <a:pt x="7708" y="65713"/>
                      <a:pt x="-1435" y="106527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5" name="Google Shape;1045;p2"/>
              <p:cNvSpPr/>
              <p:nvPr/>
            </p:nvSpPr>
            <p:spPr>
              <a:xfrm>
                <a:off x="7937269" y="2793206"/>
                <a:ext cx="35727" cy="55530"/>
              </a:xfrm>
              <a:custGeom>
                <a:avLst/>
                <a:gdLst/>
                <a:ahLst/>
                <a:cxnLst/>
                <a:rect l="l" t="t" r="r" b="b"/>
                <a:pathLst>
                  <a:path w="35727" h="55530" extrusionOk="0">
                    <a:moveTo>
                      <a:pt x="33609" y="55283"/>
                    </a:moveTo>
                    <a:cubicBezTo>
                      <a:pt x="10557" y="46958"/>
                      <a:pt x="-4014" y="24174"/>
                      <a:pt x="-1919" y="-248"/>
                    </a:cubicBezTo>
                    <a:cubicBezTo>
                      <a:pt x="8176" y="19317"/>
                      <a:pt x="20082" y="37909"/>
                      <a:pt x="33609" y="55283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6" name="Google Shape;1046;p2"/>
              <p:cNvSpPr/>
              <p:nvPr/>
            </p:nvSpPr>
            <p:spPr>
              <a:xfrm>
                <a:off x="8083390" y="2497836"/>
                <a:ext cx="56574" cy="135159"/>
              </a:xfrm>
              <a:custGeom>
                <a:avLst/>
                <a:gdLst/>
                <a:ahLst/>
                <a:cxnLst/>
                <a:rect l="l" t="t" r="r" b="b"/>
                <a:pathLst>
                  <a:path w="56574" h="135159" extrusionOk="0">
                    <a:moveTo>
                      <a:pt x="54271" y="-248"/>
                    </a:moveTo>
                    <a:cubicBezTo>
                      <a:pt x="56652" y="50968"/>
                      <a:pt x="35981" y="100555"/>
                      <a:pt x="-2119" y="134912"/>
                    </a:cubicBezTo>
                    <a:cubicBezTo>
                      <a:pt x="24838" y="93688"/>
                      <a:pt x="43888" y="47882"/>
                      <a:pt x="54271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7" name="Google Shape;1047;p2"/>
              <p:cNvSpPr/>
              <p:nvPr/>
            </p:nvSpPr>
            <p:spPr>
              <a:xfrm>
                <a:off x="8082057" y="2429446"/>
                <a:ext cx="14818" cy="154304"/>
              </a:xfrm>
              <a:custGeom>
                <a:avLst/>
                <a:gdLst/>
                <a:ahLst/>
                <a:cxnLst/>
                <a:rect l="l" t="t" r="r" b="b"/>
                <a:pathLst>
                  <a:path w="14818" h="154304" extrusionOk="0">
                    <a:moveTo>
                      <a:pt x="2930" y="-248"/>
                    </a:moveTo>
                    <a:cubicBezTo>
                      <a:pt x="7979" y="50330"/>
                      <a:pt x="24647" y="106908"/>
                      <a:pt x="-2119" y="154057"/>
                    </a:cubicBezTo>
                    <a:cubicBezTo>
                      <a:pt x="11692" y="103099"/>
                      <a:pt x="-5263" y="51568"/>
                      <a:pt x="2930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8" name="Google Shape;1048;p2"/>
              <p:cNvSpPr/>
              <p:nvPr/>
            </p:nvSpPr>
            <p:spPr>
              <a:xfrm>
                <a:off x="7888769" y="2597943"/>
                <a:ext cx="33649" cy="160305"/>
              </a:xfrm>
              <a:custGeom>
                <a:avLst/>
                <a:gdLst/>
                <a:ahLst/>
                <a:cxnLst/>
                <a:rect l="l" t="t" r="r" b="b"/>
                <a:pathLst>
                  <a:path w="33649" h="160305" extrusionOk="0">
                    <a:moveTo>
                      <a:pt x="31531" y="-248"/>
                    </a:moveTo>
                    <a:cubicBezTo>
                      <a:pt x="12195" y="50920"/>
                      <a:pt x="2956" y="105375"/>
                      <a:pt x="4479" y="160058"/>
                    </a:cubicBezTo>
                    <a:cubicBezTo>
                      <a:pt x="-10095" y="105223"/>
                      <a:pt x="-284" y="46758"/>
                      <a:pt x="31531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9" name="Google Shape;1049;p2"/>
              <p:cNvSpPr/>
              <p:nvPr/>
            </p:nvSpPr>
            <p:spPr>
              <a:xfrm>
                <a:off x="7924895" y="2578131"/>
                <a:ext cx="64675" cy="127063"/>
              </a:xfrm>
              <a:custGeom>
                <a:avLst/>
                <a:gdLst/>
                <a:ahLst/>
                <a:cxnLst/>
                <a:rect l="l" t="t" r="r" b="b"/>
                <a:pathLst>
                  <a:path w="64675" h="127063" extrusionOk="0">
                    <a:moveTo>
                      <a:pt x="-2119" y="126816"/>
                    </a:moveTo>
                    <a:cubicBezTo>
                      <a:pt x="-1642" y="77476"/>
                      <a:pt x="29314" y="33757"/>
                      <a:pt x="62557" y="-248"/>
                    </a:cubicBezTo>
                    <a:cubicBezTo>
                      <a:pt x="39695" y="42329"/>
                      <a:pt x="11597" y="79858"/>
                      <a:pt x="-2119" y="126816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0" name="Google Shape;1050;p2"/>
              <p:cNvSpPr/>
              <p:nvPr/>
            </p:nvSpPr>
            <p:spPr>
              <a:xfrm>
                <a:off x="7998046" y="2693003"/>
                <a:ext cx="23274" cy="80867"/>
              </a:xfrm>
              <a:custGeom>
                <a:avLst/>
                <a:gdLst/>
                <a:ahLst/>
                <a:cxnLst/>
                <a:rect l="l" t="t" r="r" b="b"/>
                <a:pathLst>
                  <a:path w="23274" h="80867" extrusionOk="0">
                    <a:moveTo>
                      <a:pt x="-498" y="71285"/>
                    </a:moveTo>
                    <a:cubicBezTo>
                      <a:pt x="-23" y="73095"/>
                      <a:pt x="549" y="74905"/>
                      <a:pt x="930" y="76619"/>
                    </a:cubicBezTo>
                    <a:lnTo>
                      <a:pt x="-1546" y="75952"/>
                    </a:lnTo>
                    <a:cubicBezTo>
                      <a:pt x="7406" y="51292"/>
                      <a:pt x="13790" y="25746"/>
                      <a:pt x="17504" y="-248"/>
                    </a:cubicBezTo>
                    <a:cubicBezTo>
                      <a:pt x="26361" y="28261"/>
                      <a:pt x="18836" y="59360"/>
                      <a:pt x="-2119" y="80619"/>
                    </a:cubicBezTo>
                    <a:cubicBezTo>
                      <a:pt x="-1546" y="77667"/>
                      <a:pt x="-974" y="74047"/>
                      <a:pt x="-119" y="71095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1" name="Google Shape;1051;p2"/>
              <p:cNvSpPr/>
              <p:nvPr/>
            </p:nvSpPr>
            <p:spPr>
              <a:xfrm>
                <a:off x="7841132" y="2868168"/>
                <a:ext cx="43472" cy="245554"/>
              </a:xfrm>
              <a:custGeom>
                <a:avLst/>
                <a:gdLst/>
                <a:ahLst/>
                <a:cxnLst/>
                <a:rect l="l" t="t" r="r" b="b"/>
                <a:pathLst>
                  <a:path w="43472" h="245554" extrusionOk="0">
                    <a:moveTo>
                      <a:pt x="41354" y="-248"/>
                    </a:moveTo>
                    <a:cubicBezTo>
                      <a:pt x="13446" y="67503"/>
                      <a:pt x="1919" y="140913"/>
                      <a:pt x="7730" y="213969"/>
                    </a:cubicBezTo>
                    <a:cubicBezTo>
                      <a:pt x="8398" y="223494"/>
                      <a:pt x="10016" y="236258"/>
                      <a:pt x="11065" y="245306"/>
                    </a:cubicBezTo>
                    <a:cubicBezTo>
                      <a:pt x="-13987" y="162849"/>
                      <a:pt x="-3034" y="73638"/>
                      <a:pt x="41354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2" name="Google Shape;1052;p2"/>
              <p:cNvSpPr/>
              <p:nvPr/>
            </p:nvSpPr>
            <p:spPr>
              <a:xfrm>
                <a:off x="7873810" y="2915602"/>
                <a:ext cx="64895" cy="342043"/>
              </a:xfrm>
              <a:custGeom>
                <a:avLst/>
                <a:gdLst/>
                <a:ahLst/>
                <a:cxnLst/>
                <a:rect l="l" t="t" r="r" b="b"/>
                <a:pathLst>
                  <a:path w="64895" h="342043" extrusionOk="0">
                    <a:moveTo>
                      <a:pt x="19724" y="-248"/>
                    </a:moveTo>
                    <a:cubicBezTo>
                      <a:pt x="-11614" y="106242"/>
                      <a:pt x="16296" y="220161"/>
                      <a:pt x="54301" y="321316"/>
                    </a:cubicBezTo>
                    <a:lnTo>
                      <a:pt x="62777" y="341795"/>
                    </a:lnTo>
                    <a:cubicBezTo>
                      <a:pt x="7436" y="242735"/>
                      <a:pt x="-26852" y="108051"/>
                      <a:pt x="19724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3" name="Google Shape;1053;p2"/>
              <p:cNvSpPr/>
              <p:nvPr/>
            </p:nvSpPr>
            <p:spPr>
              <a:xfrm>
                <a:off x="7928418" y="2970085"/>
                <a:ext cx="29247" cy="201263"/>
              </a:xfrm>
              <a:custGeom>
                <a:avLst/>
                <a:gdLst/>
                <a:ahLst/>
                <a:cxnLst/>
                <a:rect l="l" t="t" r="r" b="b"/>
                <a:pathLst>
                  <a:path w="29247" h="201263" extrusionOk="0">
                    <a:moveTo>
                      <a:pt x="-2119" y="-248"/>
                    </a:moveTo>
                    <a:cubicBezTo>
                      <a:pt x="20171" y="64398"/>
                      <a:pt x="29887" y="132721"/>
                      <a:pt x="26456" y="201016"/>
                    </a:cubicBezTo>
                    <a:cubicBezTo>
                      <a:pt x="16931" y="133483"/>
                      <a:pt x="7406" y="67666"/>
                      <a:pt x="-2119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4" name="Google Shape;1054;p2"/>
              <p:cNvSpPr/>
              <p:nvPr/>
            </p:nvSpPr>
            <p:spPr>
              <a:xfrm>
                <a:off x="7970806" y="2893790"/>
                <a:ext cx="27024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27024" h="238125" extrusionOk="0">
                    <a:moveTo>
                      <a:pt x="-2119" y="-248"/>
                    </a:moveTo>
                    <a:cubicBezTo>
                      <a:pt x="25789" y="75914"/>
                      <a:pt x="32265" y="158305"/>
                      <a:pt x="16455" y="237877"/>
                    </a:cubicBezTo>
                    <a:cubicBezTo>
                      <a:pt x="19217" y="158058"/>
                      <a:pt x="13025" y="78171"/>
                      <a:pt x="-2119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5" name="Google Shape;1055;p2"/>
              <p:cNvSpPr/>
              <p:nvPr/>
            </p:nvSpPr>
            <p:spPr>
              <a:xfrm>
                <a:off x="7964327" y="2915888"/>
                <a:ext cx="75082" cy="358711"/>
              </a:xfrm>
              <a:custGeom>
                <a:avLst/>
                <a:gdLst/>
                <a:ahLst/>
                <a:cxnLst/>
                <a:rect l="l" t="t" r="r" b="b"/>
                <a:pathLst>
                  <a:path w="75082" h="358711" extrusionOk="0">
                    <a:moveTo>
                      <a:pt x="50460" y="-248"/>
                    </a:moveTo>
                    <a:cubicBezTo>
                      <a:pt x="80465" y="73399"/>
                      <a:pt x="80465" y="155848"/>
                      <a:pt x="50460" y="229495"/>
                    </a:cubicBezTo>
                    <a:cubicBezTo>
                      <a:pt x="32840" y="272643"/>
                      <a:pt x="7120" y="312267"/>
                      <a:pt x="-2119" y="358463"/>
                    </a:cubicBezTo>
                    <a:cubicBezTo>
                      <a:pt x="-688" y="342881"/>
                      <a:pt x="2453" y="327507"/>
                      <a:pt x="7406" y="312648"/>
                    </a:cubicBezTo>
                    <a:cubicBezTo>
                      <a:pt x="22075" y="268643"/>
                      <a:pt x="45506" y="227495"/>
                      <a:pt x="55699" y="182346"/>
                    </a:cubicBezTo>
                    <a:cubicBezTo>
                      <a:pt x="69700" y="122072"/>
                      <a:pt x="68082" y="59197"/>
                      <a:pt x="50841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6" name="Google Shape;1056;p2"/>
              <p:cNvSpPr/>
              <p:nvPr/>
            </p:nvSpPr>
            <p:spPr>
              <a:xfrm>
                <a:off x="7886318" y="2827306"/>
                <a:ext cx="141923" cy="45178"/>
              </a:xfrm>
              <a:custGeom>
                <a:avLst/>
                <a:gdLst/>
                <a:ahLst/>
                <a:cxnLst/>
                <a:rect l="l" t="t" r="r" b="b"/>
                <a:pathLst>
                  <a:path w="141923" h="45178" extrusionOk="0">
                    <a:moveTo>
                      <a:pt x="-2119" y="-248"/>
                    </a:moveTo>
                    <a:cubicBezTo>
                      <a:pt x="41221" y="24698"/>
                      <a:pt x="89892" y="39090"/>
                      <a:pt x="139805" y="41757"/>
                    </a:cubicBezTo>
                    <a:cubicBezTo>
                      <a:pt x="88464" y="52216"/>
                      <a:pt x="35219" y="36471"/>
                      <a:pt x="-2119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7" name="Google Shape;1057;p2"/>
              <p:cNvSpPr/>
              <p:nvPr/>
            </p:nvSpPr>
            <p:spPr>
              <a:xfrm>
                <a:off x="7884128" y="2569368"/>
                <a:ext cx="139823" cy="261842"/>
              </a:xfrm>
              <a:custGeom>
                <a:avLst/>
                <a:gdLst/>
                <a:ahLst/>
                <a:cxnLst/>
                <a:rect l="l" t="t" r="r" b="b"/>
                <a:pathLst>
                  <a:path w="139823" h="261842" extrusionOk="0">
                    <a:moveTo>
                      <a:pt x="-2119" y="261594"/>
                    </a:moveTo>
                    <a:cubicBezTo>
                      <a:pt x="2453" y="167297"/>
                      <a:pt x="109324" y="123863"/>
                      <a:pt x="131804" y="37090"/>
                    </a:cubicBezTo>
                    <a:cubicBezTo>
                      <a:pt x="135136" y="24936"/>
                      <a:pt x="136280" y="12306"/>
                      <a:pt x="135231" y="-248"/>
                    </a:cubicBezTo>
                    <a:cubicBezTo>
                      <a:pt x="138089" y="12249"/>
                      <a:pt x="138471" y="25203"/>
                      <a:pt x="136375" y="37852"/>
                    </a:cubicBezTo>
                    <a:cubicBezTo>
                      <a:pt x="120374" y="129387"/>
                      <a:pt x="14455" y="170631"/>
                      <a:pt x="-2119" y="261404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8" name="Google Shape;1058;p2"/>
              <p:cNvSpPr/>
              <p:nvPr/>
            </p:nvSpPr>
            <p:spPr>
              <a:xfrm>
                <a:off x="8010508" y="2365533"/>
                <a:ext cx="55171" cy="319945"/>
              </a:xfrm>
              <a:custGeom>
                <a:avLst/>
                <a:gdLst/>
                <a:ahLst/>
                <a:cxnLst/>
                <a:rect l="l" t="t" r="r" b="b"/>
                <a:pathLst>
                  <a:path w="55171" h="319945" extrusionOk="0">
                    <a:moveTo>
                      <a:pt x="40666" y="-248"/>
                    </a:moveTo>
                    <a:cubicBezTo>
                      <a:pt x="34571" y="22898"/>
                      <a:pt x="24474" y="56902"/>
                      <a:pt x="17330" y="79858"/>
                    </a:cubicBezTo>
                    <a:cubicBezTo>
                      <a:pt x="7996" y="105480"/>
                      <a:pt x="5233" y="132998"/>
                      <a:pt x="9137" y="159963"/>
                    </a:cubicBezTo>
                    <a:cubicBezTo>
                      <a:pt x="15995" y="200254"/>
                      <a:pt x="37712" y="237973"/>
                      <a:pt x="48000" y="278073"/>
                    </a:cubicBezTo>
                    <a:cubicBezTo>
                      <a:pt x="51523" y="291675"/>
                      <a:pt x="53144" y="305667"/>
                      <a:pt x="53049" y="319697"/>
                    </a:cubicBezTo>
                    <a:cubicBezTo>
                      <a:pt x="51428" y="305952"/>
                      <a:pt x="48191" y="292437"/>
                      <a:pt x="43524" y="279406"/>
                    </a:cubicBezTo>
                    <a:cubicBezTo>
                      <a:pt x="-15247" y="139770"/>
                      <a:pt x="-18389" y="142818"/>
                      <a:pt x="40666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9" name="Google Shape;1059;p2"/>
              <p:cNvSpPr/>
              <p:nvPr/>
            </p:nvSpPr>
            <p:spPr>
              <a:xfrm>
                <a:off x="7863248" y="2491073"/>
                <a:ext cx="142991" cy="211931"/>
              </a:xfrm>
              <a:custGeom>
                <a:avLst/>
                <a:gdLst/>
                <a:ahLst/>
                <a:cxnLst/>
                <a:rect l="l" t="t" r="r" b="b"/>
                <a:pathLst>
                  <a:path w="142991" h="211931" extrusionOk="0">
                    <a:moveTo>
                      <a:pt x="379" y="211683"/>
                    </a:moveTo>
                    <a:cubicBezTo>
                      <a:pt x="-8481" y="165906"/>
                      <a:pt x="6569" y="118786"/>
                      <a:pt x="40193" y="86525"/>
                    </a:cubicBezTo>
                    <a:cubicBezTo>
                      <a:pt x="72672" y="55188"/>
                      <a:pt x="117155" y="39471"/>
                      <a:pt x="140873" y="-248"/>
                    </a:cubicBezTo>
                    <a:cubicBezTo>
                      <a:pt x="136682" y="10220"/>
                      <a:pt x="130776" y="19879"/>
                      <a:pt x="123346" y="28327"/>
                    </a:cubicBezTo>
                    <a:cubicBezTo>
                      <a:pt x="101152" y="53473"/>
                      <a:pt x="70386" y="70428"/>
                      <a:pt x="47146" y="93097"/>
                    </a:cubicBezTo>
                    <a:cubicBezTo>
                      <a:pt x="15427" y="124063"/>
                      <a:pt x="-1430" y="167135"/>
                      <a:pt x="760" y="21139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0" name="Google Shape;1060;p2"/>
              <p:cNvSpPr/>
              <p:nvPr/>
            </p:nvSpPr>
            <p:spPr>
              <a:xfrm>
                <a:off x="7948517" y="2708910"/>
                <a:ext cx="78104" cy="158019"/>
              </a:xfrm>
              <a:custGeom>
                <a:avLst/>
                <a:gdLst/>
                <a:ahLst/>
                <a:cxnLst/>
                <a:rect l="l" t="t" r="r" b="b"/>
                <a:pathLst>
                  <a:path w="78104" h="158019" extrusionOk="0">
                    <a:moveTo>
                      <a:pt x="-2119" y="-248"/>
                    </a:moveTo>
                    <a:cubicBezTo>
                      <a:pt x="18359" y="55188"/>
                      <a:pt x="31314" y="116338"/>
                      <a:pt x="75986" y="157772"/>
                    </a:cubicBezTo>
                    <a:cubicBezTo>
                      <a:pt x="21980" y="126625"/>
                      <a:pt x="4930" y="57379"/>
                      <a:pt x="-2119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1" name="Google Shape;1061;p2"/>
              <p:cNvSpPr/>
              <p:nvPr/>
            </p:nvSpPr>
            <p:spPr>
              <a:xfrm>
                <a:off x="8082153" y="2328671"/>
                <a:ext cx="89652" cy="356806"/>
              </a:xfrm>
              <a:custGeom>
                <a:avLst/>
                <a:gdLst/>
                <a:ahLst/>
                <a:cxnLst/>
                <a:rect l="l" t="t" r="r" b="b"/>
                <a:pathLst>
                  <a:path w="89652" h="356806" extrusionOk="0">
                    <a:moveTo>
                      <a:pt x="7883" y="-248"/>
                    </a:moveTo>
                    <a:cubicBezTo>
                      <a:pt x="24647" y="28899"/>
                      <a:pt x="44076" y="56331"/>
                      <a:pt x="60271" y="86334"/>
                    </a:cubicBezTo>
                    <a:cubicBezTo>
                      <a:pt x="98940" y="162058"/>
                      <a:pt x="100371" y="262928"/>
                      <a:pt x="39125" y="327031"/>
                    </a:cubicBezTo>
                    <a:cubicBezTo>
                      <a:pt x="27408" y="339461"/>
                      <a:pt x="13406" y="349491"/>
                      <a:pt x="-2119" y="356559"/>
                    </a:cubicBezTo>
                    <a:cubicBezTo>
                      <a:pt x="12264" y="347958"/>
                      <a:pt x="24933" y="336899"/>
                      <a:pt x="35505" y="323888"/>
                    </a:cubicBezTo>
                    <a:cubicBezTo>
                      <a:pt x="90560" y="258642"/>
                      <a:pt x="86939" y="163678"/>
                      <a:pt x="54555" y="89287"/>
                    </a:cubicBezTo>
                    <a:cubicBezTo>
                      <a:pt x="39886" y="59283"/>
                      <a:pt x="21980" y="30423"/>
                      <a:pt x="8074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2" name="Google Shape;1062;p2"/>
              <p:cNvSpPr/>
              <p:nvPr/>
            </p:nvSpPr>
            <p:spPr>
              <a:xfrm>
                <a:off x="7885256" y="2430208"/>
                <a:ext cx="22302" cy="135731"/>
              </a:xfrm>
              <a:custGeom>
                <a:avLst/>
                <a:gdLst/>
                <a:ahLst/>
                <a:cxnLst/>
                <a:rect l="l" t="t" r="r" b="b"/>
                <a:pathLst>
                  <a:path w="22302" h="135731" extrusionOk="0">
                    <a:moveTo>
                      <a:pt x="20184" y="135483"/>
                    </a:moveTo>
                    <a:cubicBezTo>
                      <a:pt x="-5247" y="94660"/>
                      <a:pt x="-9151" y="44015"/>
                      <a:pt x="9613" y="-248"/>
                    </a:cubicBezTo>
                    <a:cubicBezTo>
                      <a:pt x="3897" y="45244"/>
                      <a:pt x="7518" y="91421"/>
                      <a:pt x="20184" y="135483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3" name="Google Shape;1063;p2"/>
              <p:cNvSpPr/>
              <p:nvPr/>
            </p:nvSpPr>
            <p:spPr>
              <a:xfrm>
                <a:off x="8325573" y="2166428"/>
                <a:ext cx="363714" cy="1222185"/>
              </a:xfrm>
              <a:custGeom>
                <a:avLst/>
                <a:gdLst/>
                <a:ahLst/>
                <a:cxnLst/>
                <a:rect l="l" t="t" r="r" b="b"/>
                <a:pathLst>
                  <a:path w="363714" h="1222185" extrusionOk="0">
                    <a:moveTo>
                      <a:pt x="149558" y="43123"/>
                    </a:moveTo>
                    <a:lnTo>
                      <a:pt x="156130" y="49981"/>
                    </a:lnTo>
                    <a:cubicBezTo>
                      <a:pt x="178514" y="72203"/>
                      <a:pt x="199183" y="96111"/>
                      <a:pt x="217947" y="121514"/>
                    </a:cubicBezTo>
                    <a:cubicBezTo>
                      <a:pt x="276718" y="207211"/>
                      <a:pt x="291670" y="315662"/>
                      <a:pt x="258047" y="414027"/>
                    </a:cubicBezTo>
                    <a:cubicBezTo>
                      <a:pt x="257096" y="416599"/>
                      <a:pt x="264239" y="420980"/>
                      <a:pt x="262239" y="419170"/>
                    </a:cubicBezTo>
                    <a:cubicBezTo>
                      <a:pt x="298149" y="443650"/>
                      <a:pt x="306339" y="488227"/>
                      <a:pt x="306816" y="532518"/>
                    </a:cubicBezTo>
                    <a:cubicBezTo>
                      <a:pt x="307292" y="576809"/>
                      <a:pt x="293861" y="619767"/>
                      <a:pt x="280622" y="661772"/>
                    </a:cubicBezTo>
                    <a:cubicBezTo>
                      <a:pt x="338725" y="699872"/>
                      <a:pt x="364156" y="783978"/>
                      <a:pt x="361394" y="854654"/>
                    </a:cubicBezTo>
                    <a:cubicBezTo>
                      <a:pt x="358631" y="925329"/>
                      <a:pt x="330247" y="992289"/>
                      <a:pt x="298053" y="1054679"/>
                    </a:cubicBezTo>
                    <a:lnTo>
                      <a:pt x="299195" y="976192"/>
                    </a:lnTo>
                    <a:cubicBezTo>
                      <a:pt x="283480" y="1033743"/>
                      <a:pt x="263191" y="1089931"/>
                      <a:pt x="238427" y="1144213"/>
                    </a:cubicBezTo>
                    <a:lnTo>
                      <a:pt x="240427" y="1093445"/>
                    </a:lnTo>
                    <a:cubicBezTo>
                      <a:pt x="221949" y="1137670"/>
                      <a:pt x="200518" y="1180599"/>
                      <a:pt x="176228" y="1221938"/>
                    </a:cubicBezTo>
                    <a:lnTo>
                      <a:pt x="181847" y="1091826"/>
                    </a:lnTo>
                    <a:lnTo>
                      <a:pt x="172322" y="1143261"/>
                    </a:lnTo>
                    <a:lnTo>
                      <a:pt x="136412" y="1046297"/>
                    </a:lnTo>
                    <a:lnTo>
                      <a:pt x="134698" y="1082015"/>
                    </a:lnTo>
                    <a:cubicBezTo>
                      <a:pt x="72404" y="961734"/>
                      <a:pt x="74881" y="818134"/>
                      <a:pt x="141270" y="700062"/>
                    </a:cubicBezTo>
                    <a:cubicBezTo>
                      <a:pt x="102219" y="648446"/>
                      <a:pt x="87455" y="582419"/>
                      <a:pt x="100884" y="519088"/>
                    </a:cubicBezTo>
                    <a:cubicBezTo>
                      <a:pt x="82883" y="523088"/>
                      <a:pt x="65165" y="511182"/>
                      <a:pt x="52022" y="497847"/>
                    </a:cubicBezTo>
                    <a:cubicBezTo>
                      <a:pt x="-652" y="442249"/>
                      <a:pt x="-16462" y="361211"/>
                      <a:pt x="11541" y="289916"/>
                    </a:cubicBezTo>
                    <a:cubicBezTo>
                      <a:pt x="56212" y="171616"/>
                      <a:pt x="114981" y="148756"/>
                      <a:pt x="63452" y="82557"/>
                    </a:cubicBezTo>
                    <a:cubicBezTo>
                      <a:pt x="37734" y="49505"/>
                      <a:pt x="5350" y="26169"/>
                      <a:pt x="42688" y="9119"/>
                    </a:cubicBezTo>
                    <a:cubicBezTo>
                      <a:pt x="82406" y="-9359"/>
                      <a:pt x="150225" y="-1739"/>
                      <a:pt x="149558" y="4312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7FC"/>
                  </a:gs>
                  <a:gs pos="75000">
                    <a:srgbClr val="D8D8D8"/>
                  </a:gs>
                  <a:gs pos="100000">
                    <a:srgbClr val="BFBFB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4" name="Google Shape;1064;p2"/>
              <p:cNvSpPr/>
              <p:nvPr/>
            </p:nvSpPr>
            <p:spPr>
              <a:xfrm>
                <a:off x="8438159" y="2677763"/>
                <a:ext cx="40900" cy="134397"/>
              </a:xfrm>
              <a:custGeom>
                <a:avLst/>
                <a:gdLst/>
                <a:ahLst/>
                <a:cxnLst/>
                <a:rect l="l" t="t" r="r" b="b"/>
                <a:pathLst>
                  <a:path w="40900" h="134397" extrusionOk="0">
                    <a:moveTo>
                      <a:pt x="38782" y="134150"/>
                    </a:moveTo>
                    <a:cubicBezTo>
                      <a:pt x="-2176" y="102251"/>
                      <a:pt x="-14083" y="45329"/>
                      <a:pt x="10874" y="-248"/>
                    </a:cubicBezTo>
                    <a:cubicBezTo>
                      <a:pt x="-842" y="46463"/>
                      <a:pt x="9446" y="95964"/>
                      <a:pt x="38782" y="13415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5" name="Google Shape;1065;p2"/>
              <p:cNvSpPr/>
              <p:nvPr/>
            </p:nvSpPr>
            <p:spPr>
              <a:xfrm>
                <a:off x="8492033" y="2414016"/>
                <a:ext cx="63702" cy="99441"/>
              </a:xfrm>
              <a:custGeom>
                <a:avLst/>
                <a:gdLst/>
                <a:ahLst/>
                <a:cxnLst/>
                <a:rect l="l" t="t" r="r" b="b"/>
                <a:pathLst>
                  <a:path w="63702" h="99441" extrusionOk="0">
                    <a:moveTo>
                      <a:pt x="61584" y="99193"/>
                    </a:moveTo>
                    <a:cubicBezTo>
                      <a:pt x="25389" y="82429"/>
                      <a:pt x="-9091" y="42043"/>
                      <a:pt x="-900" y="-248"/>
                    </a:cubicBezTo>
                    <a:cubicBezTo>
                      <a:pt x="5197" y="40805"/>
                      <a:pt x="33772" y="71190"/>
                      <a:pt x="61584" y="99193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6" name="Google Shape;1066;p2"/>
              <p:cNvSpPr/>
              <p:nvPr/>
            </p:nvSpPr>
            <p:spPr>
              <a:xfrm>
                <a:off x="8513064" y="2387822"/>
                <a:ext cx="61162" cy="106775"/>
              </a:xfrm>
              <a:custGeom>
                <a:avLst/>
                <a:gdLst/>
                <a:ahLst/>
                <a:cxnLst/>
                <a:rect l="l" t="t" r="r" b="b"/>
                <a:pathLst>
                  <a:path w="61162" h="106775" extrusionOk="0">
                    <a:moveTo>
                      <a:pt x="58366" y="106527"/>
                    </a:moveTo>
                    <a:cubicBezTo>
                      <a:pt x="49220" y="65713"/>
                      <a:pt x="28170" y="28546"/>
                      <a:pt x="-2119" y="-248"/>
                    </a:cubicBezTo>
                    <a:cubicBezTo>
                      <a:pt x="35981" y="18802"/>
                      <a:pt x="63794" y="63475"/>
                      <a:pt x="58366" y="106527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7" name="Google Shape;1067;p2"/>
              <p:cNvSpPr/>
              <p:nvPr/>
            </p:nvSpPr>
            <p:spPr>
              <a:xfrm>
                <a:off x="8522207" y="2793111"/>
                <a:ext cx="36109" cy="55626"/>
              </a:xfrm>
              <a:custGeom>
                <a:avLst/>
                <a:gdLst/>
                <a:ahLst/>
                <a:cxnLst/>
                <a:rect l="l" t="t" r="r" b="b"/>
                <a:pathLst>
                  <a:path w="36109" h="55626" extrusionOk="0">
                    <a:moveTo>
                      <a:pt x="-2119" y="55378"/>
                    </a:moveTo>
                    <a:cubicBezTo>
                      <a:pt x="11597" y="37985"/>
                      <a:pt x="23599" y="19364"/>
                      <a:pt x="33791" y="-248"/>
                    </a:cubicBezTo>
                    <a:cubicBezTo>
                      <a:pt x="35886" y="24175"/>
                      <a:pt x="21313" y="46958"/>
                      <a:pt x="-1737" y="55283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8" name="Google Shape;1068;p2"/>
              <p:cNvSpPr/>
              <p:nvPr/>
            </p:nvSpPr>
            <p:spPr>
              <a:xfrm>
                <a:off x="8355239" y="2497836"/>
                <a:ext cx="56572" cy="135159"/>
              </a:xfrm>
              <a:custGeom>
                <a:avLst/>
                <a:gdLst/>
                <a:ahLst/>
                <a:cxnLst/>
                <a:rect l="l" t="t" r="r" b="b"/>
                <a:pathLst>
                  <a:path w="56572" h="135159" extrusionOk="0">
                    <a:moveTo>
                      <a:pt x="-1933" y="-248"/>
                    </a:moveTo>
                    <a:cubicBezTo>
                      <a:pt x="8450" y="47882"/>
                      <a:pt x="27500" y="93688"/>
                      <a:pt x="54454" y="134912"/>
                    </a:cubicBezTo>
                    <a:cubicBezTo>
                      <a:pt x="16354" y="100555"/>
                      <a:pt x="-4314" y="50968"/>
                      <a:pt x="-1933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9" name="Google Shape;1069;p2"/>
              <p:cNvSpPr/>
              <p:nvPr/>
            </p:nvSpPr>
            <p:spPr>
              <a:xfrm>
                <a:off x="8398328" y="2429446"/>
                <a:ext cx="14818" cy="154304"/>
              </a:xfrm>
              <a:custGeom>
                <a:avLst/>
                <a:gdLst/>
                <a:ahLst/>
                <a:cxnLst/>
                <a:rect l="l" t="t" r="r" b="b"/>
                <a:pathLst>
                  <a:path w="14818" h="154304" extrusionOk="0">
                    <a:moveTo>
                      <a:pt x="7651" y="-248"/>
                    </a:moveTo>
                    <a:cubicBezTo>
                      <a:pt x="15844" y="51568"/>
                      <a:pt x="-1111" y="103099"/>
                      <a:pt x="12700" y="154057"/>
                    </a:cubicBezTo>
                    <a:cubicBezTo>
                      <a:pt x="-14066" y="106432"/>
                      <a:pt x="2603" y="50330"/>
                      <a:pt x="7651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0" name="Google Shape;1070;p2"/>
              <p:cNvSpPr/>
              <p:nvPr/>
            </p:nvSpPr>
            <p:spPr>
              <a:xfrm>
                <a:off x="8572786" y="2597943"/>
                <a:ext cx="33646" cy="160305"/>
              </a:xfrm>
              <a:custGeom>
                <a:avLst/>
                <a:gdLst/>
                <a:ahLst/>
                <a:cxnLst/>
                <a:rect l="l" t="t" r="r" b="b"/>
                <a:pathLst>
                  <a:path w="33646" h="160305" extrusionOk="0">
                    <a:moveTo>
                      <a:pt x="-2119" y="-248"/>
                    </a:moveTo>
                    <a:cubicBezTo>
                      <a:pt x="29694" y="46758"/>
                      <a:pt x="39505" y="105223"/>
                      <a:pt x="24931" y="160058"/>
                    </a:cubicBezTo>
                    <a:cubicBezTo>
                      <a:pt x="26456" y="105375"/>
                      <a:pt x="17218" y="50920"/>
                      <a:pt x="-2119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1" name="Google Shape;1071;p2"/>
              <p:cNvSpPr/>
              <p:nvPr/>
            </p:nvSpPr>
            <p:spPr>
              <a:xfrm>
                <a:off x="8505634" y="2578131"/>
                <a:ext cx="64675" cy="127063"/>
              </a:xfrm>
              <a:custGeom>
                <a:avLst/>
                <a:gdLst/>
                <a:ahLst/>
                <a:cxnLst/>
                <a:rect l="l" t="t" r="r" b="b"/>
                <a:pathLst>
                  <a:path w="64675" h="127063" extrusionOk="0">
                    <a:moveTo>
                      <a:pt x="62557" y="126816"/>
                    </a:moveTo>
                    <a:cubicBezTo>
                      <a:pt x="48841" y="79858"/>
                      <a:pt x="20741" y="42329"/>
                      <a:pt x="-2119" y="-248"/>
                    </a:cubicBezTo>
                    <a:cubicBezTo>
                      <a:pt x="31124" y="33757"/>
                      <a:pt x="62080" y="77476"/>
                      <a:pt x="62557" y="126816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2" name="Google Shape;1072;p2"/>
              <p:cNvSpPr/>
              <p:nvPr/>
            </p:nvSpPr>
            <p:spPr>
              <a:xfrm>
                <a:off x="8474187" y="2693193"/>
                <a:ext cx="23349" cy="80867"/>
              </a:xfrm>
              <a:custGeom>
                <a:avLst/>
                <a:gdLst/>
                <a:ahLst/>
                <a:cxnLst/>
                <a:rect l="l" t="t" r="r" b="b"/>
                <a:pathLst>
                  <a:path w="23349" h="80867" extrusionOk="0">
                    <a:moveTo>
                      <a:pt x="19231" y="71094"/>
                    </a:moveTo>
                    <a:cubicBezTo>
                      <a:pt x="20089" y="74047"/>
                      <a:pt x="20661" y="77667"/>
                      <a:pt x="21231" y="80619"/>
                    </a:cubicBezTo>
                    <a:lnTo>
                      <a:pt x="17994" y="77191"/>
                    </a:lnTo>
                    <a:cubicBezTo>
                      <a:pt x="-675" y="56035"/>
                      <a:pt x="-6867" y="26651"/>
                      <a:pt x="1611" y="-248"/>
                    </a:cubicBezTo>
                    <a:cubicBezTo>
                      <a:pt x="5325" y="25746"/>
                      <a:pt x="11706" y="51292"/>
                      <a:pt x="20661" y="75952"/>
                    </a:cubicBezTo>
                    <a:lnTo>
                      <a:pt x="18185" y="76619"/>
                    </a:lnTo>
                    <a:cubicBezTo>
                      <a:pt x="18185" y="74905"/>
                      <a:pt x="19136" y="73095"/>
                      <a:pt x="19612" y="71285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3" name="Google Shape;1073;p2"/>
              <p:cNvSpPr/>
              <p:nvPr/>
            </p:nvSpPr>
            <p:spPr>
              <a:xfrm>
                <a:off x="8610600" y="2868168"/>
                <a:ext cx="43471" cy="245554"/>
              </a:xfrm>
              <a:custGeom>
                <a:avLst/>
                <a:gdLst/>
                <a:ahLst/>
                <a:cxnLst/>
                <a:rect l="l" t="t" r="r" b="b"/>
                <a:pathLst>
                  <a:path w="43471" h="245554" extrusionOk="0">
                    <a:moveTo>
                      <a:pt x="-2119" y="-248"/>
                    </a:moveTo>
                    <a:cubicBezTo>
                      <a:pt x="42267" y="73638"/>
                      <a:pt x="53222" y="162859"/>
                      <a:pt x="28170" y="245306"/>
                    </a:cubicBezTo>
                    <a:cubicBezTo>
                      <a:pt x="29219" y="236258"/>
                      <a:pt x="30838" y="223114"/>
                      <a:pt x="31505" y="213969"/>
                    </a:cubicBezTo>
                    <a:cubicBezTo>
                      <a:pt x="37314" y="140913"/>
                      <a:pt x="25789" y="67503"/>
                      <a:pt x="-2119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4" name="Google Shape;1074;p2"/>
              <p:cNvSpPr/>
              <p:nvPr/>
            </p:nvSpPr>
            <p:spPr>
              <a:xfrm>
                <a:off x="8556498" y="2915602"/>
                <a:ext cx="64852" cy="342043"/>
              </a:xfrm>
              <a:custGeom>
                <a:avLst/>
                <a:gdLst/>
                <a:ahLst/>
                <a:cxnLst/>
                <a:rect l="l" t="t" r="r" b="b"/>
                <a:pathLst>
                  <a:path w="64852" h="342043" extrusionOk="0">
                    <a:moveTo>
                      <a:pt x="40935" y="-248"/>
                    </a:moveTo>
                    <a:cubicBezTo>
                      <a:pt x="87416" y="108051"/>
                      <a:pt x="53220" y="242640"/>
                      <a:pt x="-2119" y="341795"/>
                    </a:cubicBezTo>
                    <a:lnTo>
                      <a:pt x="6358" y="321316"/>
                    </a:lnTo>
                    <a:cubicBezTo>
                      <a:pt x="44458" y="220161"/>
                      <a:pt x="72270" y="106242"/>
                      <a:pt x="40935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5" name="Google Shape;1075;p2"/>
              <p:cNvSpPr/>
              <p:nvPr/>
            </p:nvSpPr>
            <p:spPr>
              <a:xfrm>
                <a:off x="8537942" y="2970085"/>
                <a:ext cx="28841" cy="201263"/>
              </a:xfrm>
              <a:custGeom>
                <a:avLst/>
                <a:gdLst/>
                <a:ahLst/>
                <a:cxnLst/>
                <a:rect l="l" t="t" r="r" b="b"/>
                <a:pathLst>
                  <a:path w="28841" h="201263" extrusionOk="0">
                    <a:moveTo>
                      <a:pt x="26723" y="-248"/>
                    </a:moveTo>
                    <a:cubicBezTo>
                      <a:pt x="17198" y="67284"/>
                      <a:pt x="8150" y="133102"/>
                      <a:pt x="-1375" y="201016"/>
                    </a:cubicBezTo>
                    <a:cubicBezTo>
                      <a:pt x="-4993" y="132750"/>
                      <a:pt x="4627" y="64427"/>
                      <a:pt x="26723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6" name="Google Shape;1076;p2"/>
              <p:cNvSpPr/>
              <p:nvPr/>
            </p:nvSpPr>
            <p:spPr>
              <a:xfrm>
                <a:off x="8497374" y="2893790"/>
                <a:ext cx="27024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27024" h="238125" extrusionOk="0">
                    <a:moveTo>
                      <a:pt x="24906" y="-248"/>
                    </a:moveTo>
                    <a:cubicBezTo>
                      <a:pt x="9762" y="78171"/>
                      <a:pt x="3570" y="158058"/>
                      <a:pt x="6332" y="237877"/>
                    </a:cubicBezTo>
                    <a:cubicBezTo>
                      <a:pt x="-9478" y="158305"/>
                      <a:pt x="-3002" y="75914"/>
                      <a:pt x="24906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7" name="Google Shape;1077;p2"/>
              <p:cNvSpPr/>
              <p:nvPr/>
            </p:nvSpPr>
            <p:spPr>
              <a:xfrm>
                <a:off x="8456175" y="2915888"/>
                <a:ext cx="75080" cy="358711"/>
              </a:xfrm>
              <a:custGeom>
                <a:avLst/>
                <a:gdLst/>
                <a:ahLst/>
                <a:cxnLst/>
                <a:rect l="l" t="t" r="r" b="b"/>
                <a:pathLst>
                  <a:path w="75080" h="358711" extrusionOk="0">
                    <a:moveTo>
                      <a:pt x="20005" y="-248"/>
                    </a:moveTo>
                    <a:cubicBezTo>
                      <a:pt x="2764" y="59197"/>
                      <a:pt x="1143" y="122072"/>
                      <a:pt x="15147" y="182346"/>
                    </a:cubicBezTo>
                    <a:cubicBezTo>
                      <a:pt x="24672" y="227495"/>
                      <a:pt x="48768" y="268643"/>
                      <a:pt x="63437" y="312648"/>
                    </a:cubicBezTo>
                    <a:cubicBezTo>
                      <a:pt x="68390" y="327507"/>
                      <a:pt x="71534" y="342881"/>
                      <a:pt x="72962" y="358463"/>
                    </a:cubicBezTo>
                    <a:cubicBezTo>
                      <a:pt x="63437" y="312267"/>
                      <a:pt x="38006" y="272738"/>
                      <a:pt x="20384" y="229495"/>
                    </a:cubicBezTo>
                    <a:cubicBezTo>
                      <a:pt x="-9619" y="155848"/>
                      <a:pt x="-9619" y="73399"/>
                      <a:pt x="20384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8" name="Google Shape;1078;p2"/>
              <p:cNvSpPr/>
              <p:nvPr/>
            </p:nvSpPr>
            <p:spPr>
              <a:xfrm>
                <a:off x="8466962" y="2827306"/>
                <a:ext cx="141923" cy="45178"/>
              </a:xfrm>
              <a:custGeom>
                <a:avLst/>
                <a:gdLst/>
                <a:ahLst/>
                <a:cxnLst/>
                <a:rect l="l" t="t" r="r" b="b"/>
                <a:pathLst>
                  <a:path w="141923" h="45178" extrusionOk="0">
                    <a:moveTo>
                      <a:pt x="139805" y="-248"/>
                    </a:moveTo>
                    <a:cubicBezTo>
                      <a:pt x="102466" y="36471"/>
                      <a:pt x="49223" y="52216"/>
                      <a:pt x="-2119" y="41757"/>
                    </a:cubicBezTo>
                    <a:cubicBezTo>
                      <a:pt x="47792" y="39090"/>
                      <a:pt x="96466" y="24698"/>
                      <a:pt x="139805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9" name="Google Shape;1079;p2"/>
              <p:cNvSpPr/>
              <p:nvPr/>
            </p:nvSpPr>
            <p:spPr>
              <a:xfrm>
                <a:off x="8471253" y="2569559"/>
                <a:ext cx="139823" cy="261842"/>
              </a:xfrm>
              <a:custGeom>
                <a:avLst/>
                <a:gdLst/>
                <a:ahLst/>
                <a:cxnLst/>
                <a:rect l="l" t="t" r="r" b="b"/>
                <a:pathLst>
                  <a:path w="139823" h="261842" extrusionOk="0">
                    <a:moveTo>
                      <a:pt x="137705" y="261404"/>
                    </a:moveTo>
                    <a:cubicBezTo>
                      <a:pt x="121132" y="170631"/>
                      <a:pt x="15212" y="129292"/>
                      <a:pt x="-789" y="37852"/>
                    </a:cubicBezTo>
                    <a:cubicBezTo>
                      <a:pt x="-2884" y="25203"/>
                      <a:pt x="-2503" y="12249"/>
                      <a:pt x="353" y="-248"/>
                    </a:cubicBezTo>
                    <a:cubicBezTo>
                      <a:pt x="-694" y="12306"/>
                      <a:pt x="448" y="24936"/>
                      <a:pt x="3783" y="37090"/>
                    </a:cubicBezTo>
                    <a:cubicBezTo>
                      <a:pt x="26263" y="123768"/>
                      <a:pt x="133229" y="167297"/>
                      <a:pt x="137705" y="261595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0" name="Google Shape;1080;p2"/>
              <p:cNvSpPr/>
              <p:nvPr/>
            </p:nvSpPr>
            <p:spPr>
              <a:xfrm>
                <a:off x="8429243" y="2365533"/>
                <a:ext cx="55168" cy="319945"/>
              </a:xfrm>
              <a:custGeom>
                <a:avLst/>
                <a:gdLst/>
                <a:ahLst/>
                <a:cxnLst/>
                <a:rect l="l" t="t" r="r" b="b"/>
                <a:pathLst>
                  <a:path w="55168" h="319945" extrusionOk="0">
                    <a:moveTo>
                      <a:pt x="10264" y="-248"/>
                    </a:moveTo>
                    <a:cubicBezTo>
                      <a:pt x="69414" y="142627"/>
                      <a:pt x="66080" y="139865"/>
                      <a:pt x="7406" y="279406"/>
                    </a:cubicBezTo>
                    <a:cubicBezTo>
                      <a:pt x="2739" y="292437"/>
                      <a:pt x="-500" y="305952"/>
                      <a:pt x="-2119" y="319697"/>
                    </a:cubicBezTo>
                    <a:cubicBezTo>
                      <a:pt x="-1356" y="291589"/>
                      <a:pt x="4835" y="263890"/>
                      <a:pt x="16169" y="238163"/>
                    </a:cubicBezTo>
                    <a:cubicBezTo>
                      <a:pt x="65129" y="125101"/>
                      <a:pt x="38744" y="109195"/>
                      <a:pt x="10264" y="3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1" name="Google Shape;1081;p2"/>
              <p:cNvSpPr/>
              <p:nvPr/>
            </p:nvSpPr>
            <p:spPr>
              <a:xfrm>
                <a:off x="8489251" y="2491359"/>
                <a:ext cx="142990" cy="211931"/>
              </a:xfrm>
              <a:custGeom>
                <a:avLst/>
                <a:gdLst/>
                <a:ahLst/>
                <a:cxnLst/>
                <a:rect l="l" t="t" r="r" b="b"/>
                <a:pathLst>
                  <a:path w="142990" h="211931" extrusionOk="0">
                    <a:moveTo>
                      <a:pt x="138089" y="211398"/>
                    </a:moveTo>
                    <a:cubicBezTo>
                      <a:pt x="140280" y="167116"/>
                      <a:pt x="123325" y="124025"/>
                      <a:pt x="91608" y="93097"/>
                    </a:cubicBezTo>
                    <a:cubicBezTo>
                      <a:pt x="68080" y="70428"/>
                      <a:pt x="37314" y="53473"/>
                      <a:pt x="15408" y="28327"/>
                    </a:cubicBezTo>
                    <a:cubicBezTo>
                      <a:pt x="7979" y="19879"/>
                      <a:pt x="2072" y="10220"/>
                      <a:pt x="-2119" y="-248"/>
                    </a:cubicBezTo>
                    <a:cubicBezTo>
                      <a:pt x="21694" y="39471"/>
                      <a:pt x="66080" y="55188"/>
                      <a:pt x="98561" y="86525"/>
                    </a:cubicBezTo>
                    <a:cubicBezTo>
                      <a:pt x="132185" y="118786"/>
                      <a:pt x="147233" y="165906"/>
                      <a:pt x="138375" y="211683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2" name="Google Shape;1082;p2"/>
              <p:cNvSpPr/>
              <p:nvPr/>
            </p:nvSpPr>
            <p:spPr>
              <a:xfrm>
                <a:off x="8468678" y="2708910"/>
                <a:ext cx="78104" cy="158019"/>
              </a:xfrm>
              <a:custGeom>
                <a:avLst/>
                <a:gdLst/>
                <a:ahLst/>
                <a:cxnLst/>
                <a:rect l="l" t="t" r="r" b="b"/>
                <a:pathLst>
                  <a:path w="78104" h="158019" extrusionOk="0">
                    <a:moveTo>
                      <a:pt x="75986" y="-248"/>
                    </a:moveTo>
                    <a:cubicBezTo>
                      <a:pt x="68938" y="57379"/>
                      <a:pt x="51792" y="126720"/>
                      <a:pt x="-2119" y="157772"/>
                    </a:cubicBezTo>
                    <a:cubicBezTo>
                      <a:pt x="42553" y="116338"/>
                      <a:pt x="55031" y="55188"/>
                      <a:pt x="75986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3" name="Google Shape;1083;p2"/>
              <p:cNvSpPr/>
              <p:nvPr/>
            </p:nvSpPr>
            <p:spPr>
              <a:xfrm>
                <a:off x="8323588" y="2328671"/>
                <a:ext cx="89653" cy="356806"/>
              </a:xfrm>
              <a:custGeom>
                <a:avLst/>
                <a:gdLst/>
                <a:ahLst/>
                <a:cxnLst/>
                <a:rect l="l" t="t" r="r" b="b"/>
                <a:pathLst>
                  <a:path w="89653" h="356806" extrusionOk="0">
                    <a:moveTo>
                      <a:pt x="77343" y="-248"/>
                    </a:moveTo>
                    <a:cubicBezTo>
                      <a:pt x="63436" y="30423"/>
                      <a:pt x="45528" y="59283"/>
                      <a:pt x="30862" y="89287"/>
                    </a:cubicBezTo>
                    <a:cubicBezTo>
                      <a:pt x="-1715" y="163678"/>
                      <a:pt x="-5334" y="258642"/>
                      <a:pt x="49912" y="323888"/>
                    </a:cubicBezTo>
                    <a:cubicBezTo>
                      <a:pt x="60483" y="336899"/>
                      <a:pt x="73152" y="347958"/>
                      <a:pt x="87535" y="356559"/>
                    </a:cubicBezTo>
                    <a:cubicBezTo>
                      <a:pt x="72008" y="349491"/>
                      <a:pt x="58006" y="339461"/>
                      <a:pt x="46291" y="327031"/>
                    </a:cubicBezTo>
                    <a:cubicBezTo>
                      <a:pt x="-14954" y="262928"/>
                      <a:pt x="-13526" y="162058"/>
                      <a:pt x="25146" y="86334"/>
                    </a:cubicBezTo>
                    <a:cubicBezTo>
                      <a:pt x="41338" y="56331"/>
                      <a:pt x="60769" y="29184"/>
                      <a:pt x="77533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4" name="Google Shape;1084;p2"/>
              <p:cNvSpPr/>
              <p:nvPr/>
            </p:nvSpPr>
            <p:spPr>
              <a:xfrm>
                <a:off x="8587645" y="2430208"/>
                <a:ext cx="22302" cy="135731"/>
              </a:xfrm>
              <a:custGeom>
                <a:avLst/>
                <a:gdLst/>
                <a:ahLst/>
                <a:cxnLst/>
                <a:rect l="l" t="t" r="r" b="b"/>
                <a:pathLst>
                  <a:path w="22302" h="135731" extrusionOk="0">
                    <a:moveTo>
                      <a:pt x="-2119" y="135483"/>
                    </a:moveTo>
                    <a:cubicBezTo>
                      <a:pt x="10548" y="91421"/>
                      <a:pt x="14169" y="45244"/>
                      <a:pt x="8453" y="-248"/>
                    </a:cubicBezTo>
                    <a:cubicBezTo>
                      <a:pt x="27217" y="44015"/>
                      <a:pt x="23312" y="94660"/>
                      <a:pt x="-2119" y="135483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5" name="Google Shape;1085;p2"/>
              <p:cNvSpPr/>
              <p:nvPr/>
            </p:nvSpPr>
            <p:spPr>
              <a:xfrm>
                <a:off x="7742015" y="247652"/>
                <a:ext cx="1036604" cy="2340766"/>
              </a:xfrm>
              <a:custGeom>
                <a:avLst/>
                <a:gdLst/>
                <a:ahLst/>
                <a:cxnLst/>
                <a:rect l="l" t="t" r="r" b="b"/>
                <a:pathLst>
                  <a:path w="1036604" h="2340766" extrusionOk="0">
                    <a:moveTo>
                      <a:pt x="-2119" y="2340519"/>
                    </a:moveTo>
                    <a:cubicBezTo>
                      <a:pt x="-2023" y="2253394"/>
                      <a:pt x="14741" y="2167097"/>
                      <a:pt x="47316" y="2086297"/>
                    </a:cubicBezTo>
                    <a:cubicBezTo>
                      <a:pt x="100371" y="1956566"/>
                      <a:pt x="158567" y="1936087"/>
                      <a:pt x="234481" y="1779210"/>
                    </a:cubicBezTo>
                    <a:cubicBezTo>
                      <a:pt x="271344" y="1703010"/>
                      <a:pt x="311539" y="1619857"/>
                      <a:pt x="319160" y="1507367"/>
                    </a:cubicBezTo>
                    <a:cubicBezTo>
                      <a:pt x="328685" y="1360682"/>
                      <a:pt x="271535" y="1343823"/>
                      <a:pt x="287441" y="1217807"/>
                    </a:cubicBezTo>
                    <a:cubicBezTo>
                      <a:pt x="306491" y="1068646"/>
                      <a:pt x="390788" y="1059216"/>
                      <a:pt x="393360" y="928342"/>
                    </a:cubicBezTo>
                    <a:cubicBezTo>
                      <a:pt x="395646" y="806041"/>
                      <a:pt x="321827" y="801469"/>
                      <a:pt x="322683" y="663547"/>
                    </a:cubicBezTo>
                    <a:cubicBezTo>
                      <a:pt x="323445" y="547723"/>
                      <a:pt x="375738" y="524863"/>
                      <a:pt x="358020" y="412849"/>
                    </a:cubicBezTo>
                    <a:cubicBezTo>
                      <a:pt x="345544" y="333982"/>
                      <a:pt x="315825" y="321219"/>
                      <a:pt x="322683" y="253972"/>
                    </a:cubicBezTo>
                    <a:cubicBezTo>
                      <a:pt x="329066" y="191774"/>
                      <a:pt x="358306" y="165485"/>
                      <a:pt x="347449" y="102239"/>
                    </a:cubicBezTo>
                    <a:cubicBezTo>
                      <a:pt x="344114" y="83189"/>
                      <a:pt x="336496" y="39088"/>
                      <a:pt x="305063" y="28039"/>
                    </a:cubicBezTo>
                    <a:cubicBezTo>
                      <a:pt x="279060" y="18990"/>
                      <a:pt x="251817" y="37564"/>
                      <a:pt x="245055" y="42136"/>
                    </a:cubicBezTo>
                    <a:cubicBezTo>
                      <a:pt x="255056" y="23753"/>
                      <a:pt x="271249" y="1369"/>
                      <a:pt x="292680" y="-155"/>
                    </a:cubicBezTo>
                    <a:cubicBezTo>
                      <a:pt x="331826" y="-3108"/>
                      <a:pt x="368880" y="64901"/>
                      <a:pt x="382691" y="116336"/>
                    </a:cubicBezTo>
                    <a:cubicBezTo>
                      <a:pt x="401741" y="184821"/>
                      <a:pt x="372214" y="198727"/>
                      <a:pt x="389739" y="262830"/>
                    </a:cubicBezTo>
                    <a:cubicBezTo>
                      <a:pt x="408789" y="330839"/>
                      <a:pt x="445747" y="331791"/>
                      <a:pt x="462130" y="398752"/>
                    </a:cubicBezTo>
                    <a:cubicBezTo>
                      <a:pt x="476322" y="456379"/>
                      <a:pt x="452605" y="471142"/>
                      <a:pt x="456891" y="529435"/>
                    </a:cubicBezTo>
                    <a:cubicBezTo>
                      <a:pt x="463844" y="622780"/>
                      <a:pt x="529470" y="645450"/>
                      <a:pt x="573381" y="739462"/>
                    </a:cubicBezTo>
                    <a:cubicBezTo>
                      <a:pt x="617293" y="833473"/>
                      <a:pt x="573381" y="860810"/>
                      <a:pt x="596336" y="1004256"/>
                    </a:cubicBezTo>
                    <a:cubicBezTo>
                      <a:pt x="626055" y="1192661"/>
                      <a:pt x="708922" y="1189327"/>
                      <a:pt x="731402" y="1356681"/>
                    </a:cubicBezTo>
                    <a:cubicBezTo>
                      <a:pt x="751880" y="1509081"/>
                      <a:pt x="685395" y="1530989"/>
                      <a:pt x="720733" y="1674435"/>
                    </a:cubicBezTo>
                    <a:cubicBezTo>
                      <a:pt x="736260" y="1737205"/>
                      <a:pt x="769025" y="1794831"/>
                      <a:pt x="835033" y="1910084"/>
                    </a:cubicBezTo>
                    <a:cubicBezTo>
                      <a:pt x="897994" y="2020669"/>
                      <a:pt x="923044" y="2043434"/>
                      <a:pt x="962097" y="2125444"/>
                    </a:cubicBezTo>
                    <a:cubicBezTo>
                      <a:pt x="994481" y="2193605"/>
                      <a:pt x="1018770" y="2265300"/>
                      <a:pt x="1034486" y="2339090"/>
                    </a:cubicBezTo>
                    <a:cubicBezTo>
                      <a:pt x="989147" y="2286284"/>
                      <a:pt x="936189" y="2240478"/>
                      <a:pt x="877419" y="2203168"/>
                    </a:cubicBezTo>
                    <a:cubicBezTo>
                      <a:pt x="652439" y="2053359"/>
                      <a:pt x="358401" y="2057560"/>
                      <a:pt x="137708" y="2213741"/>
                    </a:cubicBezTo>
                    <a:cubicBezTo>
                      <a:pt x="85511" y="2249365"/>
                      <a:pt x="38458" y="2292027"/>
                      <a:pt x="-2119" y="23405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6" name="Google Shape;1086;p2"/>
              <p:cNvSpPr/>
              <p:nvPr/>
            </p:nvSpPr>
            <p:spPr>
              <a:xfrm>
                <a:off x="8130540" y="2315051"/>
                <a:ext cx="240029" cy="169545"/>
              </a:xfrm>
              <a:custGeom>
                <a:avLst/>
                <a:gdLst/>
                <a:ahLst/>
                <a:cxnLst/>
                <a:rect l="l" t="t" r="r" b="b"/>
                <a:pathLst>
                  <a:path w="240029" h="169545" extrusionOk="0">
                    <a:moveTo>
                      <a:pt x="240030" y="84772"/>
                    </a:moveTo>
                    <a:cubicBezTo>
                      <a:pt x="240030" y="131591"/>
                      <a:pt x="186297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7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rgbClr val="D6AD9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7" name="Google Shape;1087;p2"/>
              <p:cNvSpPr/>
              <p:nvPr/>
            </p:nvSpPr>
            <p:spPr>
              <a:xfrm>
                <a:off x="8220551" y="2333625"/>
                <a:ext cx="97155" cy="68579"/>
              </a:xfrm>
              <a:custGeom>
                <a:avLst/>
                <a:gdLst/>
                <a:ahLst/>
                <a:cxnLst/>
                <a:rect l="l" t="t" r="r" b="b"/>
                <a:pathLst>
                  <a:path w="97155" h="68579" extrusionOk="0">
                    <a:moveTo>
                      <a:pt x="97155" y="34290"/>
                    </a:moveTo>
                    <a:cubicBezTo>
                      <a:pt x="97155" y="53228"/>
                      <a:pt x="75406" y="68580"/>
                      <a:pt x="48577" y="68580"/>
                    </a:cubicBezTo>
                    <a:cubicBezTo>
                      <a:pt x="21749" y="68580"/>
                      <a:pt x="0" y="53228"/>
                      <a:pt x="0" y="34290"/>
                    </a:cubicBezTo>
                    <a:cubicBezTo>
                      <a:pt x="0" y="15352"/>
                      <a:pt x="21749" y="0"/>
                      <a:pt x="48577" y="0"/>
                    </a:cubicBezTo>
                    <a:cubicBezTo>
                      <a:pt x="75406" y="0"/>
                      <a:pt x="97155" y="15352"/>
                      <a:pt x="97155" y="34290"/>
                    </a:cubicBezTo>
                    <a:close/>
                  </a:path>
                </a:pathLst>
              </a:custGeom>
              <a:solidFill>
                <a:srgbClr val="E4CF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088" name="Google Shape;1088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493482" y="3281918"/>
              <a:ext cx="1219213" cy="24827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9" name="Google Shape;1089;p2"/>
          <p:cNvGrpSpPr/>
          <p:nvPr/>
        </p:nvGrpSpPr>
        <p:grpSpPr>
          <a:xfrm>
            <a:off x="6561952" y="254370"/>
            <a:ext cx="1389332" cy="3823024"/>
            <a:chOff x="6726753" y="2926867"/>
            <a:chExt cx="1517400" cy="4175430"/>
          </a:xfrm>
        </p:grpSpPr>
        <p:sp>
          <p:nvSpPr>
            <p:cNvPr id="1090" name="Google Shape;1090;p2"/>
            <p:cNvSpPr/>
            <p:nvPr/>
          </p:nvSpPr>
          <p:spPr>
            <a:xfrm>
              <a:off x="7163709" y="6858000"/>
              <a:ext cx="340843" cy="240754"/>
            </a:xfrm>
            <a:custGeom>
              <a:avLst/>
              <a:gdLst/>
              <a:ahLst/>
              <a:cxnLst/>
              <a:rect l="l" t="t" r="r" b="b"/>
              <a:pathLst>
                <a:path w="240030" h="169545" extrusionOk="0">
                  <a:moveTo>
                    <a:pt x="240030" y="84772"/>
                  </a:moveTo>
                  <a:cubicBezTo>
                    <a:pt x="240030" y="131591"/>
                    <a:pt x="186298" y="169545"/>
                    <a:pt x="120015" y="169545"/>
                  </a:cubicBezTo>
                  <a:cubicBezTo>
                    <a:pt x="53732" y="169545"/>
                    <a:pt x="0" y="131591"/>
                    <a:pt x="0" y="84772"/>
                  </a:cubicBezTo>
                  <a:cubicBezTo>
                    <a:pt x="0" y="37954"/>
                    <a:pt x="53732" y="0"/>
                    <a:pt x="120015" y="0"/>
                  </a:cubicBezTo>
                  <a:cubicBezTo>
                    <a:pt x="186298" y="0"/>
                    <a:pt x="240030" y="37954"/>
                    <a:pt x="240030" y="84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1091;p2"/>
            <p:cNvSpPr/>
            <p:nvPr/>
          </p:nvSpPr>
          <p:spPr>
            <a:xfrm>
              <a:off x="7791030" y="6861543"/>
              <a:ext cx="340843" cy="240754"/>
            </a:xfrm>
            <a:custGeom>
              <a:avLst/>
              <a:gdLst/>
              <a:ahLst/>
              <a:cxnLst/>
              <a:rect l="l" t="t" r="r" b="b"/>
              <a:pathLst>
                <a:path w="240030" h="169545" extrusionOk="0">
                  <a:moveTo>
                    <a:pt x="240030" y="84772"/>
                  </a:moveTo>
                  <a:cubicBezTo>
                    <a:pt x="240030" y="131591"/>
                    <a:pt x="186298" y="169545"/>
                    <a:pt x="120015" y="169545"/>
                  </a:cubicBezTo>
                  <a:cubicBezTo>
                    <a:pt x="53732" y="169545"/>
                    <a:pt x="0" y="131591"/>
                    <a:pt x="0" y="84772"/>
                  </a:cubicBezTo>
                  <a:cubicBezTo>
                    <a:pt x="0" y="37954"/>
                    <a:pt x="53732" y="0"/>
                    <a:pt x="120015" y="0"/>
                  </a:cubicBezTo>
                  <a:cubicBezTo>
                    <a:pt x="186298" y="0"/>
                    <a:pt x="240030" y="37954"/>
                    <a:pt x="240030" y="84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1092;p2"/>
            <p:cNvSpPr/>
            <p:nvPr/>
          </p:nvSpPr>
          <p:spPr>
            <a:xfrm>
              <a:off x="7121244" y="5407723"/>
              <a:ext cx="1068407" cy="1652720"/>
            </a:xfrm>
            <a:custGeom>
              <a:avLst/>
              <a:gdLst/>
              <a:ahLst/>
              <a:cxnLst/>
              <a:rect l="l" t="t" r="r" b="b"/>
              <a:pathLst>
                <a:path w="724344" h="1120488" extrusionOk="0">
                  <a:moveTo>
                    <a:pt x="16210" y="960898"/>
                  </a:moveTo>
                  <a:cubicBezTo>
                    <a:pt x="2494" y="943049"/>
                    <a:pt x="-3887" y="920636"/>
                    <a:pt x="-1696" y="898224"/>
                  </a:cubicBezTo>
                  <a:cubicBezTo>
                    <a:pt x="4399" y="830691"/>
                    <a:pt x="12687" y="736299"/>
                    <a:pt x="21830" y="624570"/>
                  </a:cubicBezTo>
                  <a:cubicBezTo>
                    <a:pt x="41739" y="381111"/>
                    <a:pt x="52405" y="349870"/>
                    <a:pt x="65170" y="285671"/>
                  </a:cubicBezTo>
                  <a:cubicBezTo>
                    <a:pt x="85171" y="184992"/>
                    <a:pt x="171754" y="10303"/>
                    <a:pt x="361777" y="-79"/>
                  </a:cubicBezTo>
                  <a:cubicBezTo>
                    <a:pt x="421118" y="-2165"/>
                    <a:pt x="479507" y="15123"/>
                    <a:pt x="528083" y="49165"/>
                  </a:cubicBezTo>
                  <a:cubicBezTo>
                    <a:pt x="619238" y="109935"/>
                    <a:pt x="674007" y="216424"/>
                    <a:pt x="679437" y="330438"/>
                  </a:cubicBezTo>
                  <a:cubicBezTo>
                    <a:pt x="681913" y="383083"/>
                    <a:pt x="684867" y="436518"/>
                    <a:pt x="688390" y="490744"/>
                  </a:cubicBezTo>
                  <a:cubicBezTo>
                    <a:pt x="696964" y="623332"/>
                    <a:pt x="708012" y="751415"/>
                    <a:pt x="721537" y="874983"/>
                  </a:cubicBezTo>
                  <a:cubicBezTo>
                    <a:pt x="724109" y="897538"/>
                    <a:pt x="719441" y="920321"/>
                    <a:pt x="708203" y="940038"/>
                  </a:cubicBezTo>
                  <a:cubicBezTo>
                    <a:pt x="696010" y="961260"/>
                    <a:pt x="681627" y="981072"/>
                    <a:pt x="665054" y="999093"/>
                  </a:cubicBezTo>
                  <a:cubicBezTo>
                    <a:pt x="525702" y="1151017"/>
                    <a:pt x="248621" y="1159495"/>
                    <a:pt x="81838" y="1027668"/>
                  </a:cubicBezTo>
                  <a:cubicBezTo>
                    <a:pt x="57454" y="1008028"/>
                    <a:pt x="35451" y="985625"/>
                    <a:pt x="16210" y="9608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1093;p2"/>
            <p:cNvSpPr/>
            <p:nvPr/>
          </p:nvSpPr>
          <p:spPr>
            <a:xfrm>
              <a:off x="7059504" y="5369881"/>
              <a:ext cx="1101051" cy="1574681"/>
            </a:xfrm>
            <a:custGeom>
              <a:avLst/>
              <a:gdLst/>
              <a:ahLst/>
              <a:cxnLst/>
              <a:rect l="l" t="t" r="r" b="b"/>
              <a:pathLst>
                <a:path w="746475" h="1067580" extrusionOk="0">
                  <a:moveTo>
                    <a:pt x="110656" y="158172"/>
                  </a:moveTo>
                  <a:cubicBezTo>
                    <a:pt x="103133" y="186823"/>
                    <a:pt x="97227" y="215893"/>
                    <a:pt x="93131" y="245230"/>
                  </a:cubicBezTo>
                  <a:cubicBezTo>
                    <a:pt x="78463" y="319306"/>
                    <a:pt x="45793" y="388610"/>
                    <a:pt x="-2119" y="446970"/>
                  </a:cubicBezTo>
                  <a:cubicBezTo>
                    <a:pt x="28456" y="415347"/>
                    <a:pt x="55127" y="380171"/>
                    <a:pt x="77319" y="342195"/>
                  </a:cubicBezTo>
                  <a:cubicBezTo>
                    <a:pt x="74747" y="406193"/>
                    <a:pt x="54364" y="468191"/>
                    <a:pt x="18359" y="521169"/>
                  </a:cubicBezTo>
                  <a:cubicBezTo>
                    <a:pt x="40172" y="492766"/>
                    <a:pt x="60271" y="463086"/>
                    <a:pt x="78558" y="432301"/>
                  </a:cubicBezTo>
                  <a:cubicBezTo>
                    <a:pt x="60271" y="485298"/>
                    <a:pt x="47316" y="539991"/>
                    <a:pt x="39791" y="595560"/>
                  </a:cubicBezTo>
                  <a:cubicBezTo>
                    <a:pt x="55031" y="558812"/>
                    <a:pt x="74842" y="524151"/>
                    <a:pt x="98750" y="492404"/>
                  </a:cubicBezTo>
                  <a:cubicBezTo>
                    <a:pt x="65889" y="552506"/>
                    <a:pt x="47983" y="619648"/>
                    <a:pt x="46553" y="688143"/>
                  </a:cubicBezTo>
                  <a:cubicBezTo>
                    <a:pt x="55127" y="654148"/>
                    <a:pt x="69605" y="621915"/>
                    <a:pt x="89320" y="592893"/>
                  </a:cubicBezTo>
                  <a:cubicBezTo>
                    <a:pt x="95513" y="642508"/>
                    <a:pt x="78844" y="692257"/>
                    <a:pt x="44172" y="728243"/>
                  </a:cubicBezTo>
                  <a:cubicBezTo>
                    <a:pt x="64747" y="710317"/>
                    <a:pt x="83034" y="689905"/>
                    <a:pt x="98559" y="667473"/>
                  </a:cubicBezTo>
                  <a:cubicBezTo>
                    <a:pt x="90846" y="720966"/>
                    <a:pt x="97131" y="775554"/>
                    <a:pt x="116849" y="825874"/>
                  </a:cubicBezTo>
                  <a:cubicBezTo>
                    <a:pt x="113705" y="790603"/>
                    <a:pt x="117230" y="755056"/>
                    <a:pt x="127229" y="721099"/>
                  </a:cubicBezTo>
                  <a:cubicBezTo>
                    <a:pt x="125897" y="779297"/>
                    <a:pt x="139040" y="836923"/>
                    <a:pt x="165329" y="888834"/>
                  </a:cubicBezTo>
                  <a:cubicBezTo>
                    <a:pt x="153709" y="856240"/>
                    <a:pt x="152377" y="820874"/>
                    <a:pt x="161425" y="787489"/>
                  </a:cubicBezTo>
                  <a:cubicBezTo>
                    <a:pt x="174475" y="844695"/>
                    <a:pt x="197334" y="899245"/>
                    <a:pt x="228863" y="948747"/>
                  </a:cubicBezTo>
                  <a:cubicBezTo>
                    <a:pt x="209431" y="908561"/>
                    <a:pt x="200002" y="864288"/>
                    <a:pt x="201430" y="819683"/>
                  </a:cubicBezTo>
                  <a:cubicBezTo>
                    <a:pt x="219907" y="865051"/>
                    <a:pt x="247341" y="906227"/>
                    <a:pt x="282106" y="940745"/>
                  </a:cubicBezTo>
                  <a:cubicBezTo>
                    <a:pt x="275439" y="915123"/>
                    <a:pt x="272867" y="888596"/>
                    <a:pt x="274583" y="862164"/>
                  </a:cubicBezTo>
                  <a:cubicBezTo>
                    <a:pt x="283250" y="898454"/>
                    <a:pt x="307921" y="928839"/>
                    <a:pt x="327254" y="961129"/>
                  </a:cubicBezTo>
                  <a:cubicBezTo>
                    <a:pt x="346590" y="993419"/>
                    <a:pt x="361450" y="1032281"/>
                    <a:pt x="348211" y="1067333"/>
                  </a:cubicBezTo>
                  <a:cubicBezTo>
                    <a:pt x="362782" y="1013345"/>
                    <a:pt x="368403" y="957310"/>
                    <a:pt x="364594" y="901502"/>
                  </a:cubicBezTo>
                  <a:cubicBezTo>
                    <a:pt x="380023" y="931602"/>
                    <a:pt x="387834" y="965025"/>
                    <a:pt x="387358" y="998848"/>
                  </a:cubicBezTo>
                  <a:lnTo>
                    <a:pt x="412789" y="921791"/>
                  </a:lnTo>
                  <a:cubicBezTo>
                    <a:pt x="422221" y="953481"/>
                    <a:pt x="421649" y="987285"/>
                    <a:pt x="411266" y="1018660"/>
                  </a:cubicBezTo>
                  <a:cubicBezTo>
                    <a:pt x="434032" y="986980"/>
                    <a:pt x="451079" y="951509"/>
                    <a:pt x="461463" y="913885"/>
                  </a:cubicBezTo>
                  <a:cubicBezTo>
                    <a:pt x="467274" y="937755"/>
                    <a:pt x="465558" y="962834"/>
                    <a:pt x="456605" y="985704"/>
                  </a:cubicBezTo>
                  <a:cubicBezTo>
                    <a:pt x="485084" y="945794"/>
                    <a:pt x="504134" y="899940"/>
                    <a:pt x="512327" y="851592"/>
                  </a:cubicBezTo>
                  <a:cubicBezTo>
                    <a:pt x="528424" y="879881"/>
                    <a:pt x="531186" y="913885"/>
                    <a:pt x="519661" y="944365"/>
                  </a:cubicBezTo>
                  <a:cubicBezTo>
                    <a:pt x="547950" y="896655"/>
                    <a:pt x="564619" y="842990"/>
                    <a:pt x="568333" y="787679"/>
                  </a:cubicBezTo>
                  <a:cubicBezTo>
                    <a:pt x="586050" y="809567"/>
                    <a:pt x="594622" y="837513"/>
                    <a:pt x="592145" y="865594"/>
                  </a:cubicBezTo>
                  <a:cubicBezTo>
                    <a:pt x="621006" y="817778"/>
                    <a:pt x="632150" y="761323"/>
                    <a:pt x="623483" y="706145"/>
                  </a:cubicBezTo>
                  <a:cubicBezTo>
                    <a:pt x="630341" y="733110"/>
                    <a:pt x="646151" y="756961"/>
                    <a:pt x="668250" y="773868"/>
                  </a:cubicBezTo>
                  <a:cubicBezTo>
                    <a:pt x="654058" y="730567"/>
                    <a:pt x="655488" y="683676"/>
                    <a:pt x="672157" y="641279"/>
                  </a:cubicBezTo>
                  <a:lnTo>
                    <a:pt x="678061" y="716908"/>
                  </a:lnTo>
                  <a:cubicBezTo>
                    <a:pt x="703873" y="664407"/>
                    <a:pt x="702732" y="602666"/>
                    <a:pt x="674917" y="551173"/>
                  </a:cubicBezTo>
                  <a:cubicBezTo>
                    <a:pt x="685586" y="566594"/>
                    <a:pt x="693588" y="583739"/>
                    <a:pt x="698539" y="601846"/>
                  </a:cubicBezTo>
                  <a:cubicBezTo>
                    <a:pt x="709780" y="563480"/>
                    <a:pt x="706922" y="522360"/>
                    <a:pt x="690444" y="485927"/>
                  </a:cubicBezTo>
                  <a:cubicBezTo>
                    <a:pt x="703873" y="507329"/>
                    <a:pt x="714161" y="530599"/>
                    <a:pt x="720828" y="554983"/>
                  </a:cubicBezTo>
                  <a:cubicBezTo>
                    <a:pt x="731593" y="494976"/>
                    <a:pt x="704064" y="435349"/>
                    <a:pt x="677108" y="380199"/>
                  </a:cubicBezTo>
                  <a:cubicBezTo>
                    <a:pt x="705589" y="416518"/>
                    <a:pt x="726163" y="458457"/>
                    <a:pt x="737306" y="503262"/>
                  </a:cubicBezTo>
                  <a:cubicBezTo>
                    <a:pt x="745213" y="466124"/>
                    <a:pt x="746450" y="427881"/>
                    <a:pt x="741118" y="390296"/>
                  </a:cubicBezTo>
                  <a:cubicBezTo>
                    <a:pt x="723114" y="263994"/>
                    <a:pt x="633103" y="158934"/>
                    <a:pt x="541093" y="66446"/>
                  </a:cubicBezTo>
                  <a:cubicBezTo>
                    <a:pt x="522138" y="45310"/>
                    <a:pt x="499563" y="27765"/>
                    <a:pt x="474418" y="14630"/>
                  </a:cubicBezTo>
                  <a:cubicBezTo>
                    <a:pt x="439650" y="-1277"/>
                    <a:pt x="399455" y="-705"/>
                    <a:pt x="360973" y="56"/>
                  </a:cubicBezTo>
                  <a:cubicBezTo>
                    <a:pt x="322492" y="818"/>
                    <a:pt x="283727" y="2057"/>
                    <a:pt x="249531" y="17963"/>
                  </a:cubicBezTo>
                  <a:cubicBezTo>
                    <a:pt x="219719" y="31870"/>
                    <a:pt x="195525" y="56540"/>
                    <a:pt x="167901" y="73970"/>
                  </a:cubicBezTo>
                  <a:cubicBezTo>
                    <a:pt x="138471" y="92640"/>
                    <a:pt x="120848" y="126263"/>
                    <a:pt x="110656" y="158172"/>
                  </a:cubicBezTo>
                  <a:close/>
                </a:path>
              </a:pathLst>
            </a:custGeom>
            <a:gradFill>
              <a:gsLst>
                <a:gs pos="0">
                  <a:srgbClr val="F5F7FC"/>
                </a:gs>
                <a:gs pos="75000">
                  <a:srgbClr val="D8D8D8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1094;p2"/>
            <p:cNvSpPr/>
            <p:nvPr/>
          </p:nvSpPr>
          <p:spPr>
            <a:xfrm>
              <a:off x="7204140" y="5685073"/>
              <a:ext cx="874014" cy="1003350"/>
            </a:xfrm>
            <a:custGeom>
              <a:avLst/>
              <a:gdLst/>
              <a:ahLst/>
              <a:cxnLst/>
              <a:rect l="l" t="t" r="r" b="b"/>
              <a:pathLst>
                <a:path w="592552" h="680237" extrusionOk="0">
                  <a:moveTo>
                    <a:pt x="35244" y="316000"/>
                  </a:moveTo>
                  <a:cubicBezTo>
                    <a:pt x="43625" y="401963"/>
                    <a:pt x="66582" y="485869"/>
                    <a:pt x="103156" y="564126"/>
                  </a:cubicBezTo>
                  <a:cubicBezTo>
                    <a:pt x="105728" y="569270"/>
                    <a:pt x="108205" y="574508"/>
                    <a:pt x="110586" y="579842"/>
                  </a:cubicBezTo>
                  <a:cubicBezTo>
                    <a:pt x="57913" y="502233"/>
                    <a:pt x="31433" y="409745"/>
                    <a:pt x="35244" y="316000"/>
                  </a:cubicBezTo>
                  <a:close/>
                  <a:moveTo>
                    <a:pt x="568260" y="290283"/>
                  </a:moveTo>
                  <a:cubicBezTo>
                    <a:pt x="572069" y="384028"/>
                    <a:pt x="545592" y="476516"/>
                    <a:pt x="492918" y="554126"/>
                  </a:cubicBezTo>
                  <a:cubicBezTo>
                    <a:pt x="497109" y="545077"/>
                    <a:pt x="503395" y="531837"/>
                    <a:pt x="507397" y="522598"/>
                  </a:cubicBezTo>
                  <a:cubicBezTo>
                    <a:pt x="539971" y="448903"/>
                    <a:pt x="560545" y="370474"/>
                    <a:pt x="568260" y="290283"/>
                  </a:cubicBezTo>
                  <a:close/>
                  <a:moveTo>
                    <a:pt x="250032" y="93020"/>
                  </a:moveTo>
                  <a:lnTo>
                    <a:pt x="250032" y="93306"/>
                  </a:lnTo>
                  <a:cubicBezTo>
                    <a:pt x="222027" y="198977"/>
                    <a:pt x="217169" y="309457"/>
                    <a:pt x="235935" y="417156"/>
                  </a:cubicBezTo>
                  <a:cubicBezTo>
                    <a:pt x="237363" y="424300"/>
                    <a:pt x="238695" y="431539"/>
                    <a:pt x="239935" y="438778"/>
                  </a:cubicBezTo>
                  <a:cubicBezTo>
                    <a:pt x="237649" y="431729"/>
                    <a:pt x="235554" y="424776"/>
                    <a:pt x="233459" y="417728"/>
                  </a:cubicBezTo>
                  <a:cubicBezTo>
                    <a:pt x="204312" y="310485"/>
                    <a:pt x="210025" y="196728"/>
                    <a:pt x="250032" y="93020"/>
                  </a:cubicBezTo>
                  <a:close/>
                  <a:moveTo>
                    <a:pt x="338803" y="84162"/>
                  </a:moveTo>
                  <a:cubicBezTo>
                    <a:pt x="378810" y="190862"/>
                    <a:pt x="384619" y="307390"/>
                    <a:pt x="355377" y="417537"/>
                  </a:cubicBezTo>
                  <a:cubicBezTo>
                    <a:pt x="353282" y="424776"/>
                    <a:pt x="351091" y="431920"/>
                    <a:pt x="348901" y="439159"/>
                  </a:cubicBezTo>
                  <a:cubicBezTo>
                    <a:pt x="351186" y="426395"/>
                    <a:pt x="354426" y="407822"/>
                    <a:pt x="356235" y="394772"/>
                  </a:cubicBezTo>
                  <a:cubicBezTo>
                    <a:pt x="370999" y="291131"/>
                    <a:pt x="365093" y="185594"/>
                    <a:pt x="338803" y="84258"/>
                  </a:cubicBezTo>
                  <a:close/>
                  <a:moveTo>
                    <a:pt x="283560" y="81876"/>
                  </a:moveTo>
                  <a:cubicBezTo>
                    <a:pt x="315086" y="279911"/>
                    <a:pt x="317563" y="481498"/>
                    <a:pt x="290800" y="680237"/>
                  </a:cubicBezTo>
                  <a:lnTo>
                    <a:pt x="293085" y="642804"/>
                  </a:lnTo>
                  <a:cubicBezTo>
                    <a:pt x="304420" y="455866"/>
                    <a:pt x="301276" y="268328"/>
                    <a:pt x="283560" y="81876"/>
                  </a:cubicBezTo>
                  <a:close/>
                  <a:moveTo>
                    <a:pt x="204503" y="81876"/>
                  </a:moveTo>
                  <a:cubicBezTo>
                    <a:pt x="150399" y="238086"/>
                    <a:pt x="175928" y="405726"/>
                    <a:pt x="208408" y="563841"/>
                  </a:cubicBezTo>
                  <a:lnTo>
                    <a:pt x="222028" y="632516"/>
                  </a:lnTo>
                  <a:cubicBezTo>
                    <a:pt x="172593" y="455446"/>
                    <a:pt x="129254" y="257898"/>
                    <a:pt x="204503" y="81876"/>
                  </a:cubicBezTo>
                  <a:close/>
                  <a:moveTo>
                    <a:pt x="393953" y="72255"/>
                  </a:moveTo>
                  <a:cubicBezTo>
                    <a:pt x="469107" y="248372"/>
                    <a:pt x="425768" y="445826"/>
                    <a:pt x="376333" y="622895"/>
                  </a:cubicBezTo>
                  <a:lnTo>
                    <a:pt x="390049" y="554221"/>
                  </a:lnTo>
                  <a:cubicBezTo>
                    <a:pt x="423005" y="396296"/>
                    <a:pt x="448055" y="228465"/>
                    <a:pt x="393953" y="72255"/>
                  </a:cubicBezTo>
                  <a:close/>
                  <a:moveTo>
                    <a:pt x="169262" y="69493"/>
                  </a:moveTo>
                  <a:cubicBezTo>
                    <a:pt x="62771" y="150551"/>
                    <a:pt x="77630" y="305332"/>
                    <a:pt x="107349" y="420871"/>
                  </a:cubicBezTo>
                  <a:cubicBezTo>
                    <a:pt x="118969" y="461628"/>
                    <a:pt x="134685" y="501128"/>
                    <a:pt x="154116" y="538790"/>
                  </a:cubicBezTo>
                  <a:cubicBezTo>
                    <a:pt x="131350" y="502623"/>
                    <a:pt x="113254" y="463704"/>
                    <a:pt x="100394" y="422966"/>
                  </a:cubicBezTo>
                  <a:cubicBezTo>
                    <a:pt x="66105" y="307237"/>
                    <a:pt x="53627" y="143693"/>
                    <a:pt x="169262" y="69493"/>
                  </a:cubicBezTo>
                  <a:close/>
                  <a:moveTo>
                    <a:pt x="403191" y="33393"/>
                  </a:moveTo>
                  <a:cubicBezTo>
                    <a:pt x="531398" y="141312"/>
                    <a:pt x="506539" y="348385"/>
                    <a:pt x="462913" y="492308"/>
                  </a:cubicBezTo>
                  <a:cubicBezTo>
                    <a:pt x="457009" y="514920"/>
                    <a:pt x="446340" y="535999"/>
                    <a:pt x="431576" y="554125"/>
                  </a:cubicBezTo>
                  <a:cubicBezTo>
                    <a:pt x="444722" y="535123"/>
                    <a:pt x="453865" y="513634"/>
                    <a:pt x="458437" y="490975"/>
                  </a:cubicBezTo>
                  <a:cubicBezTo>
                    <a:pt x="494728" y="346480"/>
                    <a:pt x="520445" y="147503"/>
                    <a:pt x="403191" y="33775"/>
                  </a:cubicBezTo>
                  <a:close/>
                  <a:moveTo>
                    <a:pt x="119730" y="27869"/>
                  </a:moveTo>
                  <a:cubicBezTo>
                    <a:pt x="121446" y="27869"/>
                    <a:pt x="123064" y="30060"/>
                    <a:pt x="121446" y="30822"/>
                  </a:cubicBezTo>
                  <a:cubicBezTo>
                    <a:pt x="122778" y="29774"/>
                    <a:pt x="120874" y="27965"/>
                    <a:pt x="119920" y="28631"/>
                  </a:cubicBezTo>
                  <a:cubicBezTo>
                    <a:pt x="118969" y="29298"/>
                    <a:pt x="118016" y="30250"/>
                    <a:pt x="117348" y="31489"/>
                  </a:cubicBezTo>
                  <a:cubicBezTo>
                    <a:pt x="76581" y="96011"/>
                    <a:pt x="49245" y="168144"/>
                    <a:pt x="37149" y="243515"/>
                  </a:cubicBezTo>
                  <a:cubicBezTo>
                    <a:pt x="35530" y="253040"/>
                    <a:pt x="33625" y="267518"/>
                    <a:pt x="32386" y="277234"/>
                  </a:cubicBezTo>
                  <a:cubicBezTo>
                    <a:pt x="29242" y="187546"/>
                    <a:pt x="59057" y="99811"/>
                    <a:pt x="116207" y="30631"/>
                  </a:cubicBezTo>
                  <a:cubicBezTo>
                    <a:pt x="116969" y="29317"/>
                    <a:pt x="118302" y="28345"/>
                    <a:pt x="119730" y="27869"/>
                  </a:cubicBezTo>
                  <a:close/>
                  <a:moveTo>
                    <a:pt x="79153" y="19396"/>
                  </a:moveTo>
                  <a:lnTo>
                    <a:pt x="79153" y="20440"/>
                  </a:lnTo>
                  <a:lnTo>
                    <a:pt x="78679" y="20440"/>
                  </a:lnTo>
                  <a:close/>
                  <a:moveTo>
                    <a:pt x="79630" y="18345"/>
                  </a:moveTo>
                  <a:lnTo>
                    <a:pt x="79153" y="19396"/>
                  </a:lnTo>
                  <a:lnTo>
                    <a:pt x="79153" y="18821"/>
                  </a:lnTo>
                  <a:cubicBezTo>
                    <a:pt x="76772" y="18821"/>
                    <a:pt x="75726" y="22250"/>
                    <a:pt x="74200" y="23869"/>
                  </a:cubicBezTo>
                  <a:cubicBezTo>
                    <a:pt x="43151" y="67398"/>
                    <a:pt x="7525" y="110356"/>
                    <a:pt x="763" y="165601"/>
                  </a:cubicBezTo>
                  <a:cubicBezTo>
                    <a:pt x="-6000" y="108451"/>
                    <a:pt x="33340" y="59016"/>
                    <a:pt x="72296" y="22250"/>
                  </a:cubicBezTo>
                  <a:cubicBezTo>
                    <a:pt x="74296" y="20821"/>
                    <a:pt x="76488" y="16535"/>
                    <a:pt x="79630" y="18345"/>
                  </a:cubicBezTo>
                  <a:close/>
                  <a:moveTo>
                    <a:pt x="473296" y="10058"/>
                  </a:moveTo>
                  <a:cubicBezTo>
                    <a:pt x="474820" y="10458"/>
                    <a:pt x="476059" y="11410"/>
                    <a:pt x="476915" y="12724"/>
                  </a:cubicBezTo>
                  <a:cubicBezTo>
                    <a:pt x="534065" y="81914"/>
                    <a:pt x="563879" y="169649"/>
                    <a:pt x="560640" y="259327"/>
                  </a:cubicBezTo>
                  <a:cubicBezTo>
                    <a:pt x="559498" y="249802"/>
                    <a:pt x="557591" y="235324"/>
                    <a:pt x="555973" y="225609"/>
                  </a:cubicBezTo>
                  <a:cubicBezTo>
                    <a:pt x="543685" y="150265"/>
                    <a:pt x="516445" y="78161"/>
                    <a:pt x="475773" y="13582"/>
                  </a:cubicBezTo>
                  <a:cubicBezTo>
                    <a:pt x="475010" y="12344"/>
                    <a:pt x="474343" y="11105"/>
                    <a:pt x="473201" y="10724"/>
                  </a:cubicBezTo>
                  <a:cubicBezTo>
                    <a:pt x="472057" y="10343"/>
                    <a:pt x="470248" y="11962"/>
                    <a:pt x="471678" y="12915"/>
                  </a:cubicBezTo>
                  <a:cubicBezTo>
                    <a:pt x="470057" y="12153"/>
                    <a:pt x="471678" y="9581"/>
                    <a:pt x="473296" y="10058"/>
                  </a:cubicBezTo>
                  <a:close/>
                  <a:moveTo>
                    <a:pt x="513492" y="1653"/>
                  </a:moveTo>
                  <a:lnTo>
                    <a:pt x="513874" y="2628"/>
                  </a:lnTo>
                  <a:lnTo>
                    <a:pt x="513492" y="2628"/>
                  </a:lnTo>
                  <a:close/>
                  <a:moveTo>
                    <a:pt x="513016" y="438"/>
                  </a:moveTo>
                  <a:cubicBezTo>
                    <a:pt x="516064" y="-1372"/>
                    <a:pt x="518255" y="2914"/>
                    <a:pt x="520350" y="4343"/>
                  </a:cubicBezTo>
                  <a:cubicBezTo>
                    <a:pt x="559308" y="41109"/>
                    <a:pt x="598550" y="91021"/>
                    <a:pt x="591788" y="147789"/>
                  </a:cubicBezTo>
                  <a:cubicBezTo>
                    <a:pt x="585407" y="92449"/>
                    <a:pt x="549497" y="49586"/>
                    <a:pt x="518446" y="6057"/>
                  </a:cubicBezTo>
                  <a:cubicBezTo>
                    <a:pt x="516827" y="4343"/>
                    <a:pt x="515874" y="818"/>
                    <a:pt x="513492" y="1009"/>
                  </a:cubicBezTo>
                  <a:lnTo>
                    <a:pt x="513492" y="1653"/>
                  </a:lnTo>
                  <a:close/>
                </a:path>
              </a:pathLst>
            </a:custGeom>
            <a:solidFill>
              <a:srgbClr val="ACAC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1095;p2"/>
            <p:cNvSpPr/>
            <p:nvPr/>
          </p:nvSpPr>
          <p:spPr>
            <a:xfrm>
              <a:off x="6726753" y="2926867"/>
              <a:ext cx="1517400" cy="2927769"/>
            </a:xfrm>
            <a:custGeom>
              <a:avLst/>
              <a:gdLst/>
              <a:ahLst/>
              <a:cxnLst/>
              <a:rect l="l" t="t" r="r" b="b"/>
              <a:pathLst>
                <a:path w="1028746" h="1984928" extrusionOk="0">
                  <a:moveTo>
                    <a:pt x="302872" y="1984681"/>
                  </a:moveTo>
                  <a:cubicBezTo>
                    <a:pt x="261726" y="1927054"/>
                    <a:pt x="231244" y="1862541"/>
                    <a:pt x="212861" y="1794181"/>
                  </a:cubicBezTo>
                  <a:cubicBezTo>
                    <a:pt x="180287" y="1666898"/>
                    <a:pt x="188668" y="1532605"/>
                    <a:pt x="236674" y="1410323"/>
                  </a:cubicBezTo>
                  <a:cubicBezTo>
                    <a:pt x="296777" y="1262304"/>
                    <a:pt x="366310" y="1268210"/>
                    <a:pt x="400885" y="1124573"/>
                  </a:cubicBezTo>
                  <a:cubicBezTo>
                    <a:pt x="417268" y="1056183"/>
                    <a:pt x="416030" y="994557"/>
                    <a:pt x="414126" y="899497"/>
                  </a:cubicBezTo>
                  <a:cubicBezTo>
                    <a:pt x="411077" y="749002"/>
                    <a:pt x="389932" y="751288"/>
                    <a:pt x="395550" y="669182"/>
                  </a:cubicBezTo>
                  <a:cubicBezTo>
                    <a:pt x="407363" y="497732"/>
                    <a:pt x="501183" y="469919"/>
                    <a:pt x="490800" y="335807"/>
                  </a:cubicBezTo>
                  <a:cubicBezTo>
                    <a:pt x="489849" y="323425"/>
                    <a:pt x="477848" y="192932"/>
                    <a:pt x="376500" y="121305"/>
                  </a:cubicBezTo>
                  <a:cubicBezTo>
                    <a:pt x="277060" y="50629"/>
                    <a:pt x="125232" y="61011"/>
                    <a:pt x="-2119" y="147784"/>
                  </a:cubicBezTo>
                  <a:cubicBezTo>
                    <a:pt x="21789" y="119780"/>
                    <a:pt x="113516" y="19101"/>
                    <a:pt x="262677" y="2147"/>
                  </a:cubicBezTo>
                  <a:cubicBezTo>
                    <a:pt x="442510" y="-18141"/>
                    <a:pt x="618437" y="93301"/>
                    <a:pt x="673110" y="229889"/>
                  </a:cubicBezTo>
                  <a:cubicBezTo>
                    <a:pt x="727021" y="364573"/>
                    <a:pt x="622055" y="421342"/>
                    <a:pt x="673110" y="603269"/>
                  </a:cubicBezTo>
                  <a:cubicBezTo>
                    <a:pt x="709020" y="731381"/>
                    <a:pt x="774076" y="749383"/>
                    <a:pt x="815985" y="889019"/>
                  </a:cubicBezTo>
                  <a:cubicBezTo>
                    <a:pt x="849418" y="1000367"/>
                    <a:pt x="787410" y="1057898"/>
                    <a:pt x="829224" y="1177627"/>
                  </a:cubicBezTo>
                  <a:cubicBezTo>
                    <a:pt x="845797" y="1225252"/>
                    <a:pt x="857134" y="1229062"/>
                    <a:pt x="900757" y="1310025"/>
                  </a:cubicBezTo>
                  <a:cubicBezTo>
                    <a:pt x="911616" y="1330408"/>
                    <a:pt x="988958" y="1474045"/>
                    <a:pt x="1014582" y="1580153"/>
                  </a:cubicBezTo>
                  <a:cubicBezTo>
                    <a:pt x="1028679" y="1638637"/>
                    <a:pt x="1049920" y="1780178"/>
                    <a:pt x="948382" y="1982585"/>
                  </a:cubicBezTo>
                  <a:cubicBezTo>
                    <a:pt x="927332" y="1940484"/>
                    <a:pt x="865801" y="1831899"/>
                    <a:pt x="736546" y="1770749"/>
                  </a:cubicBezTo>
                  <a:cubicBezTo>
                    <a:pt x="690542" y="1749032"/>
                    <a:pt x="604817" y="1708456"/>
                    <a:pt x="508804" y="1736364"/>
                  </a:cubicBezTo>
                  <a:cubicBezTo>
                    <a:pt x="350307" y="1781988"/>
                    <a:pt x="305063" y="1974774"/>
                    <a:pt x="302872" y="19846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1096;p2"/>
            <p:cNvSpPr/>
            <p:nvPr/>
          </p:nvSpPr>
          <p:spPr>
            <a:xfrm>
              <a:off x="7446048" y="5455589"/>
              <a:ext cx="354043" cy="250077"/>
            </a:xfrm>
            <a:custGeom>
              <a:avLst/>
              <a:gdLst/>
              <a:ahLst/>
              <a:cxnLst/>
              <a:rect l="l" t="t" r="r" b="b"/>
              <a:pathLst>
                <a:path w="240029" h="169544" extrusionOk="0">
                  <a:moveTo>
                    <a:pt x="240030" y="84772"/>
                  </a:moveTo>
                  <a:cubicBezTo>
                    <a:pt x="240030" y="131591"/>
                    <a:pt x="186297" y="169545"/>
                    <a:pt x="120015" y="169545"/>
                  </a:cubicBezTo>
                  <a:cubicBezTo>
                    <a:pt x="53733" y="169545"/>
                    <a:pt x="0" y="131591"/>
                    <a:pt x="0" y="84772"/>
                  </a:cubicBezTo>
                  <a:cubicBezTo>
                    <a:pt x="0" y="37954"/>
                    <a:pt x="53733" y="0"/>
                    <a:pt x="120015" y="0"/>
                  </a:cubicBezTo>
                  <a:cubicBezTo>
                    <a:pt x="186297" y="0"/>
                    <a:pt x="240030" y="37954"/>
                    <a:pt x="240030" y="84772"/>
                  </a:cubicBezTo>
                  <a:close/>
                </a:path>
              </a:pathLst>
            </a:custGeom>
            <a:solidFill>
              <a:srgbClr val="D6AD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1097;p2"/>
            <p:cNvSpPr/>
            <p:nvPr/>
          </p:nvSpPr>
          <p:spPr>
            <a:xfrm>
              <a:off x="7578781" y="5483119"/>
              <a:ext cx="143302" cy="101156"/>
            </a:xfrm>
            <a:custGeom>
              <a:avLst/>
              <a:gdLst/>
              <a:ahLst/>
              <a:cxnLst/>
              <a:rect l="l" t="t" r="r" b="b"/>
              <a:pathLst>
                <a:path w="97154" h="68580" extrusionOk="0">
                  <a:moveTo>
                    <a:pt x="97155" y="34290"/>
                  </a:moveTo>
                  <a:cubicBezTo>
                    <a:pt x="97155" y="53228"/>
                    <a:pt x="75406" y="68580"/>
                    <a:pt x="48578" y="68580"/>
                  </a:cubicBezTo>
                  <a:cubicBezTo>
                    <a:pt x="21749" y="68580"/>
                    <a:pt x="0" y="53228"/>
                    <a:pt x="0" y="34290"/>
                  </a:cubicBezTo>
                  <a:cubicBezTo>
                    <a:pt x="0" y="15352"/>
                    <a:pt x="21749" y="1"/>
                    <a:pt x="48578" y="1"/>
                  </a:cubicBezTo>
                  <a:cubicBezTo>
                    <a:pt x="75406" y="1"/>
                    <a:pt x="97155" y="15352"/>
                    <a:pt x="97155" y="34290"/>
                  </a:cubicBezTo>
                  <a:close/>
                </a:path>
              </a:pathLst>
            </a:custGeom>
            <a:solidFill>
              <a:srgbClr val="E4CF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98" name="Google Shape;1098;p2" descr="A black and white image of a skull&#10;&#10;Description automatically generated with low confidenc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665411">
              <a:off x="7189283" y="4505816"/>
              <a:ext cx="875616" cy="9227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99" name="Google Shape;1099;p2"/>
          <p:cNvGrpSpPr/>
          <p:nvPr/>
        </p:nvGrpSpPr>
        <p:grpSpPr>
          <a:xfrm>
            <a:off x="8263814" y="1679158"/>
            <a:ext cx="1830690" cy="2587526"/>
            <a:chOff x="8434390" y="4035508"/>
            <a:chExt cx="2311185" cy="3266666"/>
          </a:xfrm>
        </p:grpSpPr>
        <p:sp>
          <p:nvSpPr>
            <p:cNvPr id="1100" name="Google Shape;1100;p2"/>
            <p:cNvSpPr/>
            <p:nvPr/>
          </p:nvSpPr>
          <p:spPr>
            <a:xfrm>
              <a:off x="9368193" y="6784034"/>
              <a:ext cx="340843" cy="240754"/>
            </a:xfrm>
            <a:custGeom>
              <a:avLst/>
              <a:gdLst/>
              <a:ahLst/>
              <a:cxnLst/>
              <a:rect l="l" t="t" r="r" b="b"/>
              <a:pathLst>
                <a:path w="240030" h="169545" extrusionOk="0">
                  <a:moveTo>
                    <a:pt x="240030" y="84772"/>
                  </a:moveTo>
                  <a:cubicBezTo>
                    <a:pt x="240030" y="131591"/>
                    <a:pt x="186298" y="169545"/>
                    <a:pt x="120015" y="169545"/>
                  </a:cubicBezTo>
                  <a:cubicBezTo>
                    <a:pt x="53732" y="169545"/>
                    <a:pt x="0" y="131591"/>
                    <a:pt x="0" y="84772"/>
                  </a:cubicBezTo>
                  <a:cubicBezTo>
                    <a:pt x="0" y="37954"/>
                    <a:pt x="53732" y="0"/>
                    <a:pt x="120015" y="0"/>
                  </a:cubicBezTo>
                  <a:cubicBezTo>
                    <a:pt x="186298" y="0"/>
                    <a:pt x="240030" y="37954"/>
                    <a:pt x="240030" y="84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p2"/>
            <p:cNvSpPr/>
            <p:nvPr/>
          </p:nvSpPr>
          <p:spPr>
            <a:xfrm>
              <a:off x="9995514" y="6787577"/>
              <a:ext cx="340843" cy="240754"/>
            </a:xfrm>
            <a:custGeom>
              <a:avLst/>
              <a:gdLst/>
              <a:ahLst/>
              <a:cxnLst/>
              <a:rect l="l" t="t" r="r" b="b"/>
              <a:pathLst>
                <a:path w="240030" h="169545" extrusionOk="0">
                  <a:moveTo>
                    <a:pt x="240030" y="84772"/>
                  </a:moveTo>
                  <a:cubicBezTo>
                    <a:pt x="240030" y="131591"/>
                    <a:pt x="186298" y="169545"/>
                    <a:pt x="120015" y="169545"/>
                  </a:cubicBezTo>
                  <a:cubicBezTo>
                    <a:pt x="53732" y="169545"/>
                    <a:pt x="0" y="131591"/>
                    <a:pt x="0" y="84772"/>
                  </a:cubicBezTo>
                  <a:cubicBezTo>
                    <a:pt x="0" y="37954"/>
                    <a:pt x="53732" y="0"/>
                    <a:pt x="120015" y="0"/>
                  </a:cubicBezTo>
                  <a:cubicBezTo>
                    <a:pt x="186298" y="0"/>
                    <a:pt x="240030" y="37954"/>
                    <a:pt x="240030" y="84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2" name="Google Shape;1102;p2"/>
            <p:cNvGrpSpPr/>
            <p:nvPr/>
          </p:nvGrpSpPr>
          <p:grpSpPr>
            <a:xfrm>
              <a:off x="8434390" y="4035508"/>
              <a:ext cx="2311185" cy="3266666"/>
              <a:chOff x="3410133" y="1549020"/>
              <a:chExt cx="1469285" cy="2076711"/>
            </a:xfrm>
          </p:grpSpPr>
          <p:sp>
            <p:nvSpPr>
              <p:cNvPr id="1103" name="Google Shape;1103;p2"/>
              <p:cNvSpPr/>
              <p:nvPr/>
            </p:nvSpPr>
            <p:spPr>
              <a:xfrm>
                <a:off x="3921423" y="2275144"/>
                <a:ext cx="767207" cy="1120387"/>
              </a:xfrm>
              <a:custGeom>
                <a:avLst/>
                <a:gdLst/>
                <a:ahLst/>
                <a:cxnLst/>
                <a:rect l="l" t="t" r="r" b="b"/>
                <a:pathLst>
                  <a:path w="767207" h="1120387" extrusionOk="0">
                    <a:moveTo>
                      <a:pt x="17332" y="960917"/>
                    </a:moveTo>
                    <a:cubicBezTo>
                      <a:pt x="2949" y="943372"/>
                      <a:pt x="-3909" y="920836"/>
                      <a:pt x="-1718" y="898243"/>
                    </a:cubicBezTo>
                    <a:cubicBezTo>
                      <a:pt x="4758" y="830710"/>
                      <a:pt x="13618" y="736318"/>
                      <a:pt x="23332" y="624589"/>
                    </a:cubicBezTo>
                    <a:cubicBezTo>
                      <a:pt x="44384" y="381035"/>
                      <a:pt x="55718" y="349793"/>
                      <a:pt x="69243" y="285690"/>
                    </a:cubicBezTo>
                    <a:cubicBezTo>
                      <a:pt x="90388" y="185011"/>
                      <a:pt x="182115" y="10322"/>
                      <a:pt x="383568" y="-60"/>
                    </a:cubicBezTo>
                    <a:cubicBezTo>
                      <a:pt x="445957" y="-2261"/>
                      <a:pt x="507583" y="14942"/>
                      <a:pt x="559780" y="49184"/>
                    </a:cubicBezTo>
                    <a:cubicBezTo>
                      <a:pt x="655602" y="111278"/>
                      <a:pt x="715229" y="216014"/>
                      <a:pt x="719801" y="330076"/>
                    </a:cubicBezTo>
                    <a:cubicBezTo>
                      <a:pt x="722468" y="382845"/>
                      <a:pt x="725612" y="436280"/>
                      <a:pt x="729326" y="490382"/>
                    </a:cubicBezTo>
                    <a:cubicBezTo>
                      <a:pt x="738469" y="623037"/>
                      <a:pt x="750185" y="751110"/>
                      <a:pt x="764377" y="874620"/>
                    </a:cubicBezTo>
                    <a:cubicBezTo>
                      <a:pt x="767044" y="897290"/>
                      <a:pt x="762187" y="920217"/>
                      <a:pt x="750376" y="939771"/>
                    </a:cubicBezTo>
                    <a:cubicBezTo>
                      <a:pt x="737328" y="961088"/>
                      <a:pt x="721991" y="980891"/>
                      <a:pt x="704560" y="998827"/>
                    </a:cubicBezTo>
                    <a:cubicBezTo>
                      <a:pt x="556922" y="1151227"/>
                      <a:pt x="263459" y="1159227"/>
                      <a:pt x="86770" y="1027402"/>
                    </a:cubicBezTo>
                    <a:cubicBezTo>
                      <a:pt x="61053" y="1008037"/>
                      <a:pt x="37810" y="985720"/>
                      <a:pt x="17332" y="9609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4" name="Google Shape;1104;p2"/>
              <p:cNvSpPr/>
              <p:nvPr/>
            </p:nvSpPr>
            <p:spPr>
              <a:xfrm>
                <a:off x="4356059" y="2358176"/>
                <a:ext cx="467954" cy="1171312"/>
              </a:xfrm>
              <a:custGeom>
                <a:avLst/>
                <a:gdLst/>
                <a:ahLst/>
                <a:cxnLst/>
                <a:rect l="l" t="t" r="r" b="b"/>
                <a:pathLst>
                  <a:path w="467954" h="1171312" extrusionOk="0">
                    <a:moveTo>
                      <a:pt x="177818" y="728"/>
                    </a:moveTo>
                    <a:lnTo>
                      <a:pt x="177818" y="728"/>
                    </a:lnTo>
                    <a:cubicBezTo>
                      <a:pt x="303929" y="-13178"/>
                      <a:pt x="342505" y="124553"/>
                      <a:pt x="381177" y="222946"/>
                    </a:cubicBezTo>
                    <a:cubicBezTo>
                      <a:pt x="437565" y="366678"/>
                      <a:pt x="408418" y="531937"/>
                      <a:pt x="338410" y="670621"/>
                    </a:cubicBezTo>
                    <a:lnTo>
                      <a:pt x="338410" y="671288"/>
                    </a:lnTo>
                    <a:cubicBezTo>
                      <a:pt x="433088" y="754279"/>
                      <a:pt x="479664" y="879381"/>
                      <a:pt x="462235" y="1004092"/>
                    </a:cubicBezTo>
                    <a:cubicBezTo>
                      <a:pt x="458519" y="978640"/>
                      <a:pt x="452806" y="953513"/>
                      <a:pt x="445185" y="928939"/>
                    </a:cubicBezTo>
                    <a:cubicBezTo>
                      <a:pt x="437755" y="961382"/>
                      <a:pt x="432707" y="994338"/>
                      <a:pt x="430230" y="1027523"/>
                    </a:cubicBezTo>
                    <a:cubicBezTo>
                      <a:pt x="426231" y="1009616"/>
                      <a:pt x="403464" y="1007330"/>
                      <a:pt x="401655" y="1025428"/>
                    </a:cubicBezTo>
                    <a:lnTo>
                      <a:pt x="389654" y="989804"/>
                    </a:lnTo>
                    <a:cubicBezTo>
                      <a:pt x="382224" y="1031257"/>
                      <a:pt x="380510" y="1073519"/>
                      <a:pt x="384510" y="1115439"/>
                    </a:cubicBezTo>
                    <a:lnTo>
                      <a:pt x="361079" y="1027618"/>
                    </a:lnTo>
                    <a:cubicBezTo>
                      <a:pt x="345077" y="1059127"/>
                      <a:pt x="336885" y="1094007"/>
                      <a:pt x="337171" y="1129345"/>
                    </a:cubicBezTo>
                    <a:cubicBezTo>
                      <a:pt x="340315" y="1127631"/>
                      <a:pt x="336408" y="1122487"/>
                      <a:pt x="332980" y="1123630"/>
                    </a:cubicBezTo>
                    <a:cubicBezTo>
                      <a:pt x="329550" y="1124773"/>
                      <a:pt x="328313" y="1128774"/>
                      <a:pt x="327455" y="1132203"/>
                    </a:cubicBezTo>
                    <a:cubicBezTo>
                      <a:pt x="324313" y="1145157"/>
                      <a:pt x="321360" y="1158111"/>
                      <a:pt x="318502" y="1171065"/>
                    </a:cubicBezTo>
                    <a:cubicBezTo>
                      <a:pt x="314026" y="1149577"/>
                      <a:pt x="307645" y="1128535"/>
                      <a:pt x="299452" y="1108200"/>
                    </a:cubicBezTo>
                    <a:lnTo>
                      <a:pt x="272972" y="1160682"/>
                    </a:lnTo>
                    <a:cubicBezTo>
                      <a:pt x="263829" y="1118610"/>
                      <a:pt x="251637" y="1077234"/>
                      <a:pt x="236682" y="1036857"/>
                    </a:cubicBezTo>
                    <a:cubicBezTo>
                      <a:pt x="231159" y="1061394"/>
                      <a:pt x="228587" y="1086483"/>
                      <a:pt x="228777" y="1111629"/>
                    </a:cubicBezTo>
                    <a:lnTo>
                      <a:pt x="220966" y="1085149"/>
                    </a:lnTo>
                    <a:lnTo>
                      <a:pt x="212109" y="1148681"/>
                    </a:lnTo>
                    <a:cubicBezTo>
                      <a:pt x="210965" y="1125612"/>
                      <a:pt x="205439" y="1102971"/>
                      <a:pt x="195726" y="1082006"/>
                    </a:cubicBezTo>
                    <a:lnTo>
                      <a:pt x="187343" y="1112581"/>
                    </a:lnTo>
                    <a:lnTo>
                      <a:pt x="161721" y="1017331"/>
                    </a:lnTo>
                    <a:lnTo>
                      <a:pt x="154005" y="1048383"/>
                    </a:lnTo>
                    <a:cubicBezTo>
                      <a:pt x="134955" y="986756"/>
                      <a:pt x="115333" y="923796"/>
                      <a:pt x="117619" y="859312"/>
                    </a:cubicBezTo>
                    <a:cubicBezTo>
                      <a:pt x="119905" y="794827"/>
                      <a:pt x="147720" y="727485"/>
                      <a:pt x="204202" y="692910"/>
                    </a:cubicBezTo>
                    <a:cubicBezTo>
                      <a:pt x="187247" y="680842"/>
                      <a:pt x="173341" y="664992"/>
                      <a:pt x="163530" y="646618"/>
                    </a:cubicBezTo>
                    <a:cubicBezTo>
                      <a:pt x="129716" y="592897"/>
                      <a:pt x="97904" y="538033"/>
                      <a:pt x="66662" y="482979"/>
                    </a:cubicBezTo>
                    <a:cubicBezTo>
                      <a:pt x="34180" y="425829"/>
                      <a:pt x="1605" y="365916"/>
                      <a:pt x="-1822" y="300575"/>
                    </a:cubicBezTo>
                    <a:cubicBezTo>
                      <a:pt x="-3825" y="261808"/>
                      <a:pt x="4654" y="223137"/>
                      <a:pt x="13798" y="185227"/>
                    </a:cubicBezTo>
                    <a:cubicBezTo>
                      <a:pt x="23799" y="143603"/>
                      <a:pt x="35038" y="101407"/>
                      <a:pt x="58755" y="65307"/>
                    </a:cubicBezTo>
                    <a:cubicBezTo>
                      <a:pt x="82472" y="29208"/>
                      <a:pt x="133909" y="3871"/>
                      <a:pt x="177818" y="72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7FC"/>
                  </a:gs>
                  <a:gs pos="75000">
                    <a:srgbClr val="D8D8D8"/>
                  </a:gs>
                  <a:gs pos="100000">
                    <a:srgbClr val="BFBFB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5" name="Google Shape;1105;p2"/>
              <p:cNvSpPr/>
              <p:nvPr/>
            </p:nvSpPr>
            <p:spPr>
              <a:xfrm>
                <a:off x="4643532" y="2657951"/>
                <a:ext cx="35312" cy="282225"/>
              </a:xfrm>
              <a:custGeom>
                <a:avLst/>
                <a:gdLst/>
                <a:ahLst/>
                <a:cxnLst/>
                <a:rect l="l" t="t" r="r" b="b"/>
                <a:pathLst>
                  <a:path w="35312" h="282225" extrusionOk="0">
                    <a:moveTo>
                      <a:pt x="7693" y="-248"/>
                    </a:moveTo>
                    <a:cubicBezTo>
                      <a:pt x="42362" y="85115"/>
                      <a:pt x="41697" y="180794"/>
                      <a:pt x="5597" y="265595"/>
                    </a:cubicBezTo>
                    <a:cubicBezTo>
                      <a:pt x="3121" y="271119"/>
                      <a:pt x="549" y="276644"/>
                      <a:pt x="-2119" y="281978"/>
                    </a:cubicBezTo>
                    <a:cubicBezTo>
                      <a:pt x="930" y="272453"/>
                      <a:pt x="5311" y="257594"/>
                      <a:pt x="7883" y="247402"/>
                    </a:cubicBezTo>
                    <a:cubicBezTo>
                      <a:pt x="29124" y="166221"/>
                      <a:pt x="29124" y="80934"/>
                      <a:pt x="7883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6" name="Google Shape;1106;p2"/>
              <p:cNvSpPr/>
              <p:nvPr/>
            </p:nvSpPr>
            <p:spPr>
              <a:xfrm>
                <a:off x="4587906" y="2608230"/>
                <a:ext cx="33767" cy="251459"/>
              </a:xfrm>
              <a:custGeom>
                <a:avLst/>
                <a:gdLst/>
                <a:ahLst/>
                <a:cxnLst/>
                <a:rect l="l" t="t" r="r" b="b"/>
                <a:pathLst>
                  <a:path w="33767" h="251459" extrusionOk="0">
                    <a:moveTo>
                      <a:pt x="-2119" y="-248"/>
                    </a:moveTo>
                    <a:cubicBezTo>
                      <a:pt x="47697" y="66427"/>
                      <a:pt x="33791" y="175870"/>
                      <a:pt x="10837" y="251212"/>
                    </a:cubicBezTo>
                    <a:lnTo>
                      <a:pt x="14932" y="219208"/>
                    </a:lnTo>
                    <a:cubicBezTo>
                      <a:pt x="23315" y="166564"/>
                      <a:pt x="24075" y="112985"/>
                      <a:pt x="17027" y="60141"/>
                    </a:cubicBezTo>
                    <a:cubicBezTo>
                      <a:pt x="14741" y="38957"/>
                      <a:pt x="8265" y="18431"/>
                      <a:pt x="-2023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7" name="Google Shape;1107;p2"/>
              <p:cNvSpPr/>
              <p:nvPr/>
            </p:nvSpPr>
            <p:spPr>
              <a:xfrm>
                <a:off x="4527709" y="2608135"/>
                <a:ext cx="55624" cy="357283"/>
              </a:xfrm>
              <a:custGeom>
                <a:avLst/>
                <a:gdLst/>
                <a:ahLst/>
                <a:cxnLst/>
                <a:rect l="l" t="t" r="r" b="b"/>
                <a:pathLst>
                  <a:path w="55624" h="357283" extrusionOk="0">
                    <a:moveTo>
                      <a:pt x="-2119" y="-248"/>
                    </a:moveTo>
                    <a:cubicBezTo>
                      <a:pt x="13406" y="116053"/>
                      <a:pt x="33028" y="241592"/>
                      <a:pt x="53506" y="357035"/>
                    </a:cubicBezTo>
                    <a:cubicBezTo>
                      <a:pt x="19787" y="240811"/>
                      <a:pt x="1023" y="120739"/>
                      <a:pt x="-2119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2"/>
              <p:cNvSpPr/>
              <p:nvPr/>
            </p:nvSpPr>
            <p:spPr>
              <a:xfrm>
                <a:off x="4479307" y="2616231"/>
                <a:ext cx="40114" cy="274415"/>
              </a:xfrm>
              <a:custGeom>
                <a:avLst/>
                <a:gdLst/>
                <a:ahLst/>
                <a:cxnLst/>
                <a:rect l="l" t="t" r="r" b="b"/>
                <a:pathLst>
                  <a:path w="40114" h="274415" extrusionOk="0">
                    <a:moveTo>
                      <a:pt x="4277" y="-248"/>
                    </a:moveTo>
                    <a:cubicBezTo>
                      <a:pt x="6944" y="86239"/>
                      <a:pt x="3421" y="174917"/>
                      <a:pt x="31996" y="257785"/>
                    </a:cubicBezTo>
                    <a:cubicBezTo>
                      <a:pt x="34091" y="263214"/>
                      <a:pt x="36091" y="268643"/>
                      <a:pt x="37996" y="274167"/>
                    </a:cubicBezTo>
                    <a:cubicBezTo>
                      <a:pt x="35138" y="269148"/>
                      <a:pt x="32375" y="264004"/>
                      <a:pt x="29710" y="258737"/>
                    </a:cubicBezTo>
                    <a:cubicBezTo>
                      <a:pt x="-8390" y="178441"/>
                      <a:pt x="-5725" y="85954"/>
                      <a:pt x="4277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9" name="Google Shape;1109;p2"/>
              <p:cNvSpPr/>
              <p:nvPr/>
            </p:nvSpPr>
            <p:spPr>
              <a:xfrm>
                <a:off x="4414286" y="2649093"/>
                <a:ext cx="85799" cy="293560"/>
              </a:xfrm>
              <a:custGeom>
                <a:avLst/>
                <a:gdLst/>
                <a:ahLst/>
                <a:cxnLst/>
                <a:rect l="l" t="t" r="r" b="b"/>
                <a:pathLst>
                  <a:path w="85799" h="293560" extrusionOk="0">
                    <a:moveTo>
                      <a:pt x="147" y="-248"/>
                    </a:moveTo>
                    <a:cubicBezTo>
                      <a:pt x="1577" y="90087"/>
                      <a:pt x="23769" y="178879"/>
                      <a:pt x="65108" y="259213"/>
                    </a:cubicBezTo>
                    <a:cubicBezTo>
                      <a:pt x="70157" y="269310"/>
                      <a:pt x="78156" y="283502"/>
                      <a:pt x="83681" y="293313"/>
                    </a:cubicBezTo>
                    <a:cubicBezTo>
                      <a:pt x="79682" y="288169"/>
                      <a:pt x="75775" y="283026"/>
                      <a:pt x="71966" y="277692"/>
                    </a:cubicBezTo>
                    <a:cubicBezTo>
                      <a:pt x="15292" y="196738"/>
                      <a:pt x="-10234" y="98031"/>
                      <a:pt x="147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0" name="Google Shape;1110;p2"/>
              <p:cNvSpPr/>
              <p:nvPr/>
            </p:nvSpPr>
            <p:spPr>
              <a:xfrm>
                <a:off x="4656201" y="3055619"/>
                <a:ext cx="57572" cy="192309"/>
              </a:xfrm>
              <a:custGeom>
                <a:avLst/>
                <a:gdLst/>
                <a:ahLst/>
                <a:cxnLst/>
                <a:rect l="l" t="t" r="r" b="b"/>
                <a:pathLst>
                  <a:path w="57572" h="192309" extrusionOk="0">
                    <a:moveTo>
                      <a:pt x="-2119" y="-248"/>
                    </a:moveTo>
                    <a:cubicBezTo>
                      <a:pt x="40744" y="54197"/>
                      <a:pt x="60936" y="123101"/>
                      <a:pt x="54173" y="192062"/>
                    </a:cubicBezTo>
                    <a:cubicBezTo>
                      <a:pt x="47888" y="124949"/>
                      <a:pt x="28742" y="59674"/>
                      <a:pt x="-2119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1" name="Google Shape;1111;p2"/>
              <p:cNvSpPr/>
              <p:nvPr/>
            </p:nvSpPr>
            <p:spPr>
              <a:xfrm>
                <a:off x="4630291" y="3102768"/>
                <a:ext cx="39359" cy="326993"/>
              </a:xfrm>
              <a:custGeom>
                <a:avLst/>
                <a:gdLst/>
                <a:ahLst/>
                <a:cxnLst/>
                <a:rect l="l" t="t" r="r" b="b"/>
                <a:pathLst>
                  <a:path w="39359" h="326993" extrusionOk="0">
                    <a:moveTo>
                      <a:pt x="-2119" y="-152"/>
                    </a:moveTo>
                    <a:cubicBezTo>
                      <a:pt x="40460" y="103498"/>
                      <a:pt x="48746" y="218056"/>
                      <a:pt x="21506" y="326746"/>
                    </a:cubicBezTo>
                    <a:cubicBezTo>
                      <a:pt x="22743" y="314934"/>
                      <a:pt x="24743" y="297504"/>
                      <a:pt x="25601" y="285502"/>
                    </a:cubicBezTo>
                    <a:cubicBezTo>
                      <a:pt x="33507" y="189366"/>
                      <a:pt x="24075" y="92583"/>
                      <a:pt x="-2119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2" name="Google Shape;1112;p2"/>
              <p:cNvSpPr/>
              <p:nvPr/>
            </p:nvSpPr>
            <p:spPr>
              <a:xfrm>
                <a:off x="4593055" y="3125914"/>
                <a:ext cx="23044" cy="288702"/>
              </a:xfrm>
              <a:custGeom>
                <a:avLst/>
                <a:gdLst/>
                <a:ahLst/>
                <a:cxnLst/>
                <a:rect l="l" t="t" r="r" b="b"/>
                <a:pathLst>
                  <a:path w="23044" h="288702" extrusionOk="0">
                    <a:moveTo>
                      <a:pt x="12926" y="-248"/>
                    </a:moveTo>
                    <a:cubicBezTo>
                      <a:pt x="9782" y="89954"/>
                      <a:pt x="448" y="180727"/>
                      <a:pt x="17403" y="270643"/>
                    </a:cubicBezTo>
                    <a:cubicBezTo>
                      <a:pt x="18640" y="276549"/>
                      <a:pt x="19879" y="282454"/>
                      <a:pt x="20926" y="288455"/>
                    </a:cubicBezTo>
                    <a:cubicBezTo>
                      <a:pt x="18831" y="282740"/>
                      <a:pt x="16831" y="277025"/>
                      <a:pt x="14926" y="271215"/>
                    </a:cubicBezTo>
                    <a:cubicBezTo>
                      <a:pt x="-11935" y="183204"/>
                      <a:pt x="-2696" y="88906"/>
                      <a:pt x="12926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2"/>
              <p:cNvSpPr/>
              <p:nvPr/>
            </p:nvSpPr>
            <p:spPr>
              <a:xfrm>
                <a:off x="4528036" y="3111738"/>
                <a:ext cx="31962" cy="175052"/>
              </a:xfrm>
              <a:custGeom>
                <a:avLst/>
                <a:gdLst/>
                <a:ahLst/>
                <a:cxnLst/>
                <a:rect l="l" t="t" r="r" b="b"/>
                <a:pathLst>
                  <a:path w="31962" h="175052" extrusionOk="0">
                    <a:moveTo>
                      <a:pt x="29844" y="116"/>
                    </a:moveTo>
                    <a:cubicBezTo>
                      <a:pt x="25558" y="-741"/>
                      <a:pt x="25844" y="5450"/>
                      <a:pt x="24986" y="8308"/>
                    </a:cubicBezTo>
                    <a:cubicBezTo>
                      <a:pt x="17747" y="48599"/>
                      <a:pt x="9175" y="89842"/>
                      <a:pt x="5364" y="130514"/>
                    </a:cubicBezTo>
                    <a:cubicBezTo>
                      <a:pt x="4031" y="145383"/>
                      <a:pt x="5268" y="160375"/>
                      <a:pt x="9080" y="174805"/>
                    </a:cubicBezTo>
                    <a:cubicBezTo>
                      <a:pt x="-6733" y="147754"/>
                      <a:pt x="-2445" y="114131"/>
                      <a:pt x="1841" y="84603"/>
                    </a:cubicBezTo>
                    <a:cubicBezTo>
                      <a:pt x="5840" y="58248"/>
                      <a:pt x="12793" y="32435"/>
                      <a:pt x="22605" y="7642"/>
                    </a:cubicBezTo>
                    <a:cubicBezTo>
                      <a:pt x="23749" y="4879"/>
                      <a:pt x="25558" y="-1883"/>
                      <a:pt x="29844" y="116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4" name="Google Shape;1114;p2"/>
              <p:cNvSpPr/>
              <p:nvPr/>
            </p:nvSpPr>
            <p:spPr>
              <a:xfrm>
                <a:off x="4499617" y="3094291"/>
                <a:ext cx="26566" cy="101822"/>
              </a:xfrm>
              <a:custGeom>
                <a:avLst/>
                <a:gdLst/>
                <a:ahLst/>
                <a:cxnLst/>
                <a:rect l="l" t="t" r="r" b="b"/>
                <a:pathLst>
                  <a:path w="26566" h="101822" extrusionOk="0">
                    <a:moveTo>
                      <a:pt x="24448" y="-248"/>
                    </a:moveTo>
                    <a:cubicBezTo>
                      <a:pt x="15876" y="34614"/>
                      <a:pt x="7779" y="66427"/>
                      <a:pt x="-1079" y="101575"/>
                    </a:cubicBezTo>
                    <a:cubicBezTo>
                      <a:pt x="-5364" y="65646"/>
                      <a:pt x="3684" y="29403"/>
                      <a:pt x="24448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5" name="Google Shape;1115;p2"/>
              <p:cNvSpPr/>
              <p:nvPr/>
            </p:nvSpPr>
            <p:spPr>
              <a:xfrm>
                <a:off x="4696397" y="3100387"/>
                <a:ext cx="70770" cy="145541"/>
              </a:xfrm>
              <a:custGeom>
                <a:avLst/>
                <a:gdLst/>
                <a:ahLst/>
                <a:cxnLst/>
                <a:rect l="l" t="t" r="r" b="b"/>
                <a:pathLst>
                  <a:path w="70770" h="145541" extrusionOk="0">
                    <a:moveTo>
                      <a:pt x="68652" y="145294"/>
                    </a:moveTo>
                    <a:cubicBezTo>
                      <a:pt x="54650" y="92697"/>
                      <a:pt x="30552" y="43282"/>
                      <a:pt x="-2119" y="-248"/>
                    </a:cubicBezTo>
                    <a:cubicBezTo>
                      <a:pt x="41409" y="35786"/>
                      <a:pt x="67128" y="88839"/>
                      <a:pt x="68652" y="145294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2"/>
              <p:cNvSpPr/>
              <p:nvPr/>
            </p:nvSpPr>
            <p:spPr>
              <a:xfrm>
                <a:off x="4564284" y="3012948"/>
                <a:ext cx="138970" cy="44290"/>
              </a:xfrm>
              <a:custGeom>
                <a:avLst/>
                <a:gdLst/>
                <a:ahLst/>
                <a:cxnLst/>
                <a:rect l="l" t="t" r="r" b="b"/>
                <a:pathLst>
                  <a:path w="138970" h="44290" extrusionOk="0">
                    <a:moveTo>
                      <a:pt x="-2119" y="25755"/>
                    </a:moveTo>
                    <a:cubicBezTo>
                      <a:pt x="33600" y="37471"/>
                      <a:pt x="71605" y="40900"/>
                      <a:pt x="103896" y="18802"/>
                    </a:cubicBezTo>
                    <a:lnTo>
                      <a:pt x="136852" y="-248"/>
                    </a:lnTo>
                    <a:cubicBezTo>
                      <a:pt x="96371" y="42996"/>
                      <a:pt x="51127" y="60236"/>
                      <a:pt x="-2119" y="25565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7" name="Google Shape;1117;p2"/>
              <p:cNvSpPr/>
              <p:nvPr/>
            </p:nvSpPr>
            <p:spPr>
              <a:xfrm>
                <a:off x="3799954" y="2370504"/>
                <a:ext cx="452588" cy="1172223"/>
              </a:xfrm>
              <a:custGeom>
                <a:avLst/>
                <a:gdLst/>
                <a:ahLst/>
                <a:cxnLst/>
                <a:rect l="l" t="t" r="r" b="b"/>
                <a:pathLst>
                  <a:path w="452588" h="1172223" extrusionOk="0">
                    <a:moveTo>
                      <a:pt x="275769" y="592"/>
                    </a:moveTo>
                    <a:lnTo>
                      <a:pt x="275769" y="592"/>
                    </a:lnTo>
                    <a:cubicBezTo>
                      <a:pt x="153374" y="-12267"/>
                      <a:pt x="116132" y="125369"/>
                      <a:pt x="78793" y="224429"/>
                    </a:cubicBezTo>
                    <a:cubicBezTo>
                      <a:pt x="24406" y="368542"/>
                      <a:pt x="52981" y="533515"/>
                      <a:pt x="121369" y="672104"/>
                    </a:cubicBezTo>
                    <a:lnTo>
                      <a:pt x="121369" y="672866"/>
                    </a:lnTo>
                    <a:cubicBezTo>
                      <a:pt x="29073" y="757534"/>
                      <a:pt x="-15790" y="882178"/>
                      <a:pt x="1546" y="1006241"/>
                    </a:cubicBezTo>
                    <a:cubicBezTo>
                      <a:pt x="5070" y="980771"/>
                      <a:pt x="10499" y="955606"/>
                      <a:pt x="17929" y="930994"/>
                    </a:cubicBezTo>
                    <a:cubicBezTo>
                      <a:pt x="25168" y="963426"/>
                      <a:pt x="30121" y="996345"/>
                      <a:pt x="32693" y="1029482"/>
                    </a:cubicBezTo>
                    <a:lnTo>
                      <a:pt x="44218" y="975571"/>
                    </a:lnTo>
                    <a:cubicBezTo>
                      <a:pt x="53076" y="991439"/>
                      <a:pt x="58506" y="1008994"/>
                      <a:pt x="60124" y="1027101"/>
                    </a:cubicBezTo>
                    <a:lnTo>
                      <a:pt x="71745" y="991382"/>
                    </a:lnTo>
                    <a:cubicBezTo>
                      <a:pt x="79079" y="1032806"/>
                      <a:pt x="80888" y="1075021"/>
                      <a:pt x="77079" y="1116922"/>
                    </a:cubicBezTo>
                    <a:lnTo>
                      <a:pt x="99557" y="1029006"/>
                    </a:lnTo>
                    <a:cubicBezTo>
                      <a:pt x="115179" y="1060524"/>
                      <a:pt x="123276" y="1095262"/>
                      <a:pt x="123086" y="1130447"/>
                    </a:cubicBezTo>
                    <a:cubicBezTo>
                      <a:pt x="119942" y="1128828"/>
                      <a:pt x="123751" y="1123589"/>
                      <a:pt x="127085" y="1124732"/>
                    </a:cubicBezTo>
                    <a:cubicBezTo>
                      <a:pt x="130420" y="1125875"/>
                      <a:pt x="131657" y="1129781"/>
                      <a:pt x="132420" y="1133209"/>
                    </a:cubicBezTo>
                    <a:cubicBezTo>
                      <a:pt x="135562" y="1146068"/>
                      <a:pt x="138420" y="1159022"/>
                      <a:pt x="141182" y="1171976"/>
                    </a:cubicBezTo>
                    <a:cubicBezTo>
                      <a:pt x="145468" y="1150487"/>
                      <a:pt x="151661" y="1129418"/>
                      <a:pt x="159660" y="1109016"/>
                    </a:cubicBezTo>
                    <a:lnTo>
                      <a:pt x="185472" y="1161308"/>
                    </a:lnTo>
                    <a:cubicBezTo>
                      <a:pt x="194237" y="1119274"/>
                      <a:pt x="205953" y="1077907"/>
                      <a:pt x="220431" y="1037483"/>
                    </a:cubicBezTo>
                    <a:cubicBezTo>
                      <a:pt x="225763" y="1062010"/>
                      <a:pt x="228430" y="1087051"/>
                      <a:pt x="228240" y="1112159"/>
                    </a:cubicBezTo>
                    <a:lnTo>
                      <a:pt x="235860" y="1085584"/>
                    </a:lnTo>
                    <a:lnTo>
                      <a:pt x="244529" y="1149021"/>
                    </a:lnTo>
                    <a:cubicBezTo>
                      <a:pt x="245576" y="1125999"/>
                      <a:pt x="250910" y="1103377"/>
                      <a:pt x="260340" y="1082346"/>
                    </a:cubicBezTo>
                    <a:lnTo>
                      <a:pt x="268437" y="1112826"/>
                    </a:lnTo>
                    <a:lnTo>
                      <a:pt x="293105" y="1017576"/>
                    </a:lnTo>
                    <a:lnTo>
                      <a:pt x="300726" y="1048437"/>
                    </a:lnTo>
                    <a:cubicBezTo>
                      <a:pt x="319299" y="986715"/>
                      <a:pt x="337968" y="923659"/>
                      <a:pt x="335682" y="859175"/>
                    </a:cubicBezTo>
                    <a:cubicBezTo>
                      <a:pt x="333396" y="794691"/>
                      <a:pt x="306156" y="727635"/>
                      <a:pt x="251196" y="693535"/>
                    </a:cubicBezTo>
                    <a:cubicBezTo>
                      <a:pt x="267674" y="681210"/>
                      <a:pt x="281199" y="665275"/>
                      <a:pt x="290629" y="646958"/>
                    </a:cubicBezTo>
                    <a:cubicBezTo>
                      <a:pt x="323394" y="593046"/>
                      <a:pt x="354162" y="537897"/>
                      <a:pt x="384356" y="482557"/>
                    </a:cubicBezTo>
                    <a:cubicBezTo>
                      <a:pt x="415693" y="425407"/>
                      <a:pt x="447219" y="365018"/>
                      <a:pt x="450459" y="299677"/>
                    </a:cubicBezTo>
                    <a:cubicBezTo>
                      <a:pt x="450745" y="260757"/>
                      <a:pt x="445505" y="221991"/>
                      <a:pt x="435029" y="184519"/>
                    </a:cubicBezTo>
                    <a:cubicBezTo>
                      <a:pt x="425504" y="142991"/>
                      <a:pt x="414168" y="100890"/>
                      <a:pt x="391118" y="64981"/>
                    </a:cubicBezTo>
                    <a:cubicBezTo>
                      <a:pt x="368068" y="29071"/>
                      <a:pt x="318539" y="3259"/>
                      <a:pt x="275769" y="5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7FC"/>
                  </a:gs>
                  <a:gs pos="75000">
                    <a:srgbClr val="D8D8D8"/>
                  </a:gs>
                  <a:gs pos="100000">
                    <a:srgbClr val="BFBFB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8" name="Google Shape;1118;p2"/>
              <p:cNvSpPr/>
              <p:nvPr/>
            </p:nvSpPr>
            <p:spPr>
              <a:xfrm>
                <a:off x="3939261" y="2671000"/>
                <a:ext cx="34854" cy="282321"/>
              </a:xfrm>
              <a:custGeom>
                <a:avLst/>
                <a:gdLst/>
                <a:ahLst/>
                <a:cxnLst/>
                <a:rect l="l" t="t" r="r" b="b"/>
                <a:pathLst>
                  <a:path w="34854" h="282321" extrusionOk="0">
                    <a:moveTo>
                      <a:pt x="23211" y="-248"/>
                    </a:moveTo>
                    <a:cubicBezTo>
                      <a:pt x="2733" y="81039"/>
                      <a:pt x="2733" y="166116"/>
                      <a:pt x="23211" y="247402"/>
                    </a:cubicBezTo>
                    <a:cubicBezTo>
                      <a:pt x="25687" y="257594"/>
                      <a:pt x="29973" y="272072"/>
                      <a:pt x="32736" y="282073"/>
                    </a:cubicBezTo>
                    <a:cubicBezTo>
                      <a:pt x="30068" y="276644"/>
                      <a:pt x="27497" y="271215"/>
                      <a:pt x="25115" y="265690"/>
                    </a:cubicBezTo>
                    <a:cubicBezTo>
                      <a:pt x="-10317" y="180813"/>
                      <a:pt x="-11176" y="85487"/>
                      <a:pt x="22543" y="-57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9" name="Google Shape;1119;p2"/>
              <p:cNvSpPr/>
              <p:nvPr/>
            </p:nvSpPr>
            <p:spPr>
              <a:xfrm>
                <a:off x="3995328" y="2620803"/>
                <a:ext cx="32697" cy="251459"/>
              </a:xfrm>
              <a:custGeom>
                <a:avLst/>
                <a:gdLst/>
                <a:ahLst/>
                <a:cxnLst/>
                <a:rect l="l" t="t" r="r" b="b"/>
                <a:pathLst>
                  <a:path w="32697" h="251459" extrusionOk="0">
                    <a:moveTo>
                      <a:pt x="30579" y="-248"/>
                    </a:moveTo>
                    <a:cubicBezTo>
                      <a:pt x="20675" y="18583"/>
                      <a:pt x="14387" y="39148"/>
                      <a:pt x="12196" y="60331"/>
                    </a:cubicBezTo>
                    <a:cubicBezTo>
                      <a:pt x="5529" y="113138"/>
                      <a:pt x="6387" y="166621"/>
                      <a:pt x="14578" y="219208"/>
                    </a:cubicBezTo>
                    <a:lnTo>
                      <a:pt x="18482" y="251212"/>
                    </a:lnTo>
                    <a:cubicBezTo>
                      <a:pt x="-4091" y="175774"/>
                      <a:pt x="-17902" y="67284"/>
                      <a:pt x="30579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0" name="Google Shape;1120;p2"/>
              <p:cNvSpPr/>
              <p:nvPr/>
            </p:nvSpPr>
            <p:spPr>
              <a:xfrm>
                <a:off x="4033742" y="2620232"/>
                <a:ext cx="53245" cy="357663"/>
              </a:xfrm>
              <a:custGeom>
                <a:avLst/>
                <a:gdLst/>
                <a:ahLst/>
                <a:cxnLst/>
                <a:rect l="l" t="t" r="r" b="b"/>
                <a:pathLst>
                  <a:path w="53245" h="357663" extrusionOk="0">
                    <a:moveTo>
                      <a:pt x="50650" y="-248"/>
                    </a:moveTo>
                    <a:cubicBezTo>
                      <a:pt x="48174" y="120720"/>
                      <a:pt x="30456" y="240887"/>
                      <a:pt x="-2119" y="357416"/>
                    </a:cubicBezTo>
                    <a:cubicBezTo>
                      <a:pt x="16931" y="241687"/>
                      <a:pt x="35981" y="116052"/>
                      <a:pt x="51127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2"/>
              <p:cNvSpPr/>
              <p:nvPr/>
            </p:nvSpPr>
            <p:spPr>
              <a:xfrm>
                <a:off x="4095082" y="2627947"/>
                <a:ext cx="38801" cy="274605"/>
              </a:xfrm>
              <a:custGeom>
                <a:avLst/>
                <a:gdLst/>
                <a:ahLst/>
                <a:cxnLst/>
                <a:rect l="l" t="t" r="r" b="b"/>
                <a:pathLst>
                  <a:path w="38801" h="274605" extrusionOk="0">
                    <a:moveTo>
                      <a:pt x="30077" y="-248"/>
                    </a:moveTo>
                    <a:cubicBezTo>
                      <a:pt x="40172" y="85477"/>
                      <a:pt x="43125" y="178156"/>
                      <a:pt x="5979" y="258832"/>
                    </a:cubicBezTo>
                    <a:cubicBezTo>
                      <a:pt x="3407" y="264071"/>
                      <a:pt x="644" y="269310"/>
                      <a:pt x="-2119" y="274358"/>
                    </a:cubicBezTo>
                    <a:cubicBezTo>
                      <a:pt x="-214" y="268833"/>
                      <a:pt x="1693" y="263309"/>
                      <a:pt x="3693" y="257880"/>
                    </a:cubicBezTo>
                    <a:cubicBezTo>
                      <a:pt x="31124" y="174727"/>
                      <a:pt x="27505" y="86430"/>
                      <a:pt x="30077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2"/>
              <p:cNvSpPr/>
              <p:nvPr/>
            </p:nvSpPr>
            <p:spPr>
              <a:xfrm>
                <a:off x="4114037" y="2660332"/>
                <a:ext cx="82856" cy="294036"/>
              </a:xfrm>
              <a:custGeom>
                <a:avLst/>
                <a:gdLst/>
                <a:ahLst/>
                <a:cxnLst/>
                <a:rect l="l" t="t" r="r" b="b"/>
                <a:pathLst>
                  <a:path w="82856" h="294036" extrusionOk="0">
                    <a:moveTo>
                      <a:pt x="78367" y="-248"/>
                    </a:moveTo>
                    <a:cubicBezTo>
                      <a:pt x="88846" y="97765"/>
                      <a:pt x="64366" y="196329"/>
                      <a:pt x="9311" y="278073"/>
                    </a:cubicBezTo>
                    <a:cubicBezTo>
                      <a:pt x="5597" y="283407"/>
                      <a:pt x="1788" y="288646"/>
                      <a:pt x="-2119" y="293789"/>
                    </a:cubicBezTo>
                    <a:cubicBezTo>
                      <a:pt x="3216" y="284264"/>
                      <a:pt x="10932" y="269691"/>
                      <a:pt x="15885" y="259499"/>
                    </a:cubicBezTo>
                    <a:cubicBezTo>
                      <a:pt x="55699" y="178603"/>
                      <a:pt x="77035" y="89887"/>
                      <a:pt x="78367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3" name="Google Shape;1123;p2"/>
              <p:cNvSpPr/>
              <p:nvPr/>
            </p:nvSpPr>
            <p:spPr>
              <a:xfrm>
                <a:off x="3949964" y="3115627"/>
                <a:ext cx="37961" cy="326898"/>
              </a:xfrm>
              <a:custGeom>
                <a:avLst/>
                <a:gdLst/>
                <a:ahLst/>
                <a:cxnLst/>
                <a:rect l="l" t="t" r="r" b="b"/>
                <a:pathLst>
                  <a:path w="37961" h="326898" extrusionOk="0">
                    <a:moveTo>
                      <a:pt x="35843" y="-248"/>
                    </a:moveTo>
                    <a:cubicBezTo>
                      <a:pt x="10793" y="92792"/>
                      <a:pt x="1841" y="189452"/>
                      <a:pt x="9554" y="285502"/>
                    </a:cubicBezTo>
                    <a:cubicBezTo>
                      <a:pt x="10412" y="297504"/>
                      <a:pt x="12317" y="314839"/>
                      <a:pt x="13556" y="326650"/>
                    </a:cubicBezTo>
                    <a:cubicBezTo>
                      <a:pt x="-13305" y="218027"/>
                      <a:pt x="-5494" y="103727"/>
                      <a:pt x="35843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4" name="Google Shape;1124;p2"/>
              <p:cNvSpPr/>
              <p:nvPr/>
            </p:nvSpPr>
            <p:spPr>
              <a:xfrm>
                <a:off x="4002309" y="3138487"/>
                <a:ext cx="22272" cy="288607"/>
              </a:xfrm>
              <a:custGeom>
                <a:avLst/>
                <a:gdLst/>
                <a:ahLst/>
                <a:cxnLst/>
                <a:rect l="l" t="t" r="r" b="b"/>
                <a:pathLst>
                  <a:path w="22272" h="288607" extrusionOk="0">
                    <a:moveTo>
                      <a:pt x="5025" y="-248"/>
                    </a:moveTo>
                    <a:cubicBezTo>
                      <a:pt x="20648" y="88906"/>
                      <a:pt x="29791" y="183013"/>
                      <a:pt x="3788" y="271119"/>
                    </a:cubicBezTo>
                    <a:cubicBezTo>
                      <a:pt x="1977" y="276930"/>
                      <a:pt x="-23" y="282740"/>
                      <a:pt x="-2119" y="288360"/>
                    </a:cubicBezTo>
                    <a:cubicBezTo>
                      <a:pt x="-974" y="282454"/>
                      <a:pt x="72" y="276453"/>
                      <a:pt x="1312" y="270548"/>
                    </a:cubicBezTo>
                    <a:cubicBezTo>
                      <a:pt x="17408" y="181013"/>
                      <a:pt x="8169" y="89573"/>
                      <a:pt x="5025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5" name="Google Shape;1125;p2"/>
              <p:cNvSpPr/>
              <p:nvPr/>
            </p:nvSpPr>
            <p:spPr>
              <a:xfrm>
                <a:off x="4056222" y="3123879"/>
                <a:ext cx="31399" cy="174818"/>
              </a:xfrm>
              <a:custGeom>
                <a:avLst/>
                <a:gdLst/>
                <a:ahLst/>
                <a:cxnLst/>
                <a:rect l="l" t="t" r="r" b="b"/>
                <a:pathLst>
                  <a:path w="31399" h="174818" extrusionOk="0">
                    <a:moveTo>
                      <a:pt x="-2119" y="168"/>
                    </a:moveTo>
                    <a:cubicBezTo>
                      <a:pt x="2072" y="-2023"/>
                      <a:pt x="3786" y="5026"/>
                      <a:pt x="5025" y="7693"/>
                    </a:cubicBezTo>
                    <a:cubicBezTo>
                      <a:pt x="14646" y="32524"/>
                      <a:pt x="21408" y="58337"/>
                      <a:pt x="25408" y="84655"/>
                    </a:cubicBezTo>
                    <a:cubicBezTo>
                      <a:pt x="29598" y="114087"/>
                      <a:pt x="33789" y="147520"/>
                      <a:pt x="18359" y="174571"/>
                    </a:cubicBezTo>
                    <a:cubicBezTo>
                      <a:pt x="22073" y="160150"/>
                      <a:pt x="23217" y="145195"/>
                      <a:pt x="21789" y="130375"/>
                    </a:cubicBezTo>
                    <a:cubicBezTo>
                      <a:pt x="17978" y="89798"/>
                      <a:pt x="9597" y="48650"/>
                      <a:pt x="2739" y="8455"/>
                    </a:cubicBezTo>
                    <a:cubicBezTo>
                      <a:pt x="1977" y="5598"/>
                      <a:pt x="2167" y="-1070"/>
                      <a:pt x="-1930" y="16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6" name="Google Shape;1126;p2"/>
              <p:cNvSpPr/>
              <p:nvPr/>
            </p:nvSpPr>
            <p:spPr>
              <a:xfrm>
                <a:off x="4088987" y="3106293"/>
                <a:ext cx="26098" cy="101441"/>
              </a:xfrm>
              <a:custGeom>
                <a:avLst/>
                <a:gdLst/>
                <a:ahLst/>
                <a:cxnLst/>
                <a:rect l="l" t="t" r="r" b="b"/>
                <a:pathLst>
                  <a:path w="26098" h="101441" extrusionOk="0">
                    <a:moveTo>
                      <a:pt x="-2119" y="-248"/>
                    </a:moveTo>
                    <a:cubicBezTo>
                      <a:pt x="18264" y="29394"/>
                      <a:pt x="27217" y="65456"/>
                      <a:pt x="22931" y="101194"/>
                    </a:cubicBezTo>
                    <a:cubicBezTo>
                      <a:pt x="13978" y="66713"/>
                      <a:pt x="6167" y="34519"/>
                      <a:pt x="-2119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7" name="Google Shape;1127;p2"/>
              <p:cNvSpPr/>
              <p:nvPr/>
            </p:nvSpPr>
            <p:spPr>
              <a:xfrm>
                <a:off x="3855529" y="3113722"/>
                <a:ext cx="68388" cy="146113"/>
              </a:xfrm>
              <a:custGeom>
                <a:avLst/>
                <a:gdLst/>
                <a:ahLst/>
                <a:cxnLst/>
                <a:rect l="l" t="t" r="r" b="b"/>
                <a:pathLst>
                  <a:path w="68388" h="146113" extrusionOk="0">
                    <a:moveTo>
                      <a:pt x="-2119" y="145866"/>
                    </a:moveTo>
                    <a:cubicBezTo>
                      <a:pt x="-1167" y="89650"/>
                      <a:pt x="23694" y="36500"/>
                      <a:pt x="66270" y="-248"/>
                    </a:cubicBezTo>
                    <a:cubicBezTo>
                      <a:pt x="34647" y="43805"/>
                      <a:pt x="11406" y="93345"/>
                      <a:pt x="-2119" y="145866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8" name="Google Shape;1128;p2"/>
              <p:cNvSpPr/>
              <p:nvPr/>
            </p:nvSpPr>
            <p:spPr>
              <a:xfrm>
                <a:off x="3921442" y="3041618"/>
                <a:ext cx="141256" cy="30903"/>
              </a:xfrm>
              <a:custGeom>
                <a:avLst/>
                <a:gdLst/>
                <a:ahLst/>
                <a:cxnLst/>
                <a:rect l="l" t="t" r="r" b="b"/>
                <a:pathLst>
                  <a:path w="141256" h="30903" extrusionOk="0">
                    <a:moveTo>
                      <a:pt x="-2119" y="-248"/>
                    </a:moveTo>
                    <a:cubicBezTo>
                      <a:pt x="30552" y="18802"/>
                      <a:pt x="67033" y="29470"/>
                      <a:pt x="103133" y="14230"/>
                    </a:cubicBezTo>
                    <a:lnTo>
                      <a:pt x="139138" y="2419"/>
                    </a:lnTo>
                    <a:cubicBezTo>
                      <a:pt x="90846" y="36614"/>
                      <a:pt x="42744" y="44329"/>
                      <a:pt x="-2119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9" name="Google Shape;1129;p2"/>
              <p:cNvSpPr/>
              <p:nvPr/>
            </p:nvSpPr>
            <p:spPr>
              <a:xfrm>
                <a:off x="3410133" y="1549020"/>
                <a:ext cx="1469285" cy="2076711"/>
              </a:xfrm>
              <a:custGeom>
                <a:avLst/>
                <a:gdLst/>
                <a:ahLst/>
                <a:cxnLst/>
                <a:rect l="l" t="t" r="r" b="b"/>
                <a:pathLst>
                  <a:path w="1469285" h="2076711" extrusionOk="0">
                    <a:moveTo>
                      <a:pt x="362029" y="1227650"/>
                    </a:moveTo>
                    <a:cubicBezTo>
                      <a:pt x="359553" y="1231175"/>
                      <a:pt x="353646" y="1228603"/>
                      <a:pt x="354981" y="1224602"/>
                    </a:cubicBezTo>
                    <a:cubicBezTo>
                      <a:pt x="366410" y="1189446"/>
                      <a:pt x="375649" y="1153594"/>
                      <a:pt x="382507" y="1117256"/>
                    </a:cubicBezTo>
                    <a:cubicBezTo>
                      <a:pt x="404987" y="998955"/>
                      <a:pt x="438801" y="875416"/>
                      <a:pt x="533670" y="764831"/>
                    </a:cubicBezTo>
                    <a:cubicBezTo>
                      <a:pt x="551481" y="744162"/>
                      <a:pt x="599487" y="631481"/>
                      <a:pt x="542242" y="547756"/>
                    </a:cubicBezTo>
                    <a:cubicBezTo>
                      <a:pt x="537670" y="540993"/>
                      <a:pt x="488331" y="471080"/>
                      <a:pt x="416798" y="478890"/>
                    </a:cubicBezTo>
                    <a:cubicBezTo>
                      <a:pt x="372982" y="485091"/>
                      <a:pt x="335931" y="514438"/>
                      <a:pt x="319834" y="555662"/>
                    </a:cubicBezTo>
                    <a:cubicBezTo>
                      <a:pt x="305165" y="594619"/>
                      <a:pt x="319834" y="631862"/>
                      <a:pt x="348409" y="706633"/>
                    </a:cubicBezTo>
                    <a:cubicBezTo>
                      <a:pt x="369268" y="760735"/>
                      <a:pt x="376984" y="760545"/>
                      <a:pt x="382602" y="791310"/>
                    </a:cubicBezTo>
                    <a:cubicBezTo>
                      <a:pt x="385174" y="805503"/>
                      <a:pt x="390604" y="844460"/>
                      <a:pt x="365552" y="921041"/>
                    </a:cubicBezTo>
                    <a:cubicBezTo>
                      <a:pt x="341265" y="995431"/>
                      <a:pt x="321834" y="1002670"/>
                      <a:pt x="305642" y="1050866"/>
                    </a:cubicBezTo>
                    <a:cubicBezTo>
                      <a:pt x="285448" y="1110779"/>
                      <a:pt x="302403" y="1138497"/>
                      <a:pt x="314214" y="1252034"/>
                    </a:cubicBezTo>
                    <a:cubicBezTo>
                      <a:pt x="326978" y="1374812"/>
                      <a:pt x="333264" y="1436248"/>
                      <a:pt x="314214" y="1506257"/>
                    </a:cubicBezTo>
                    <a:cubicBezTo>
                      <a:pt x="295926" y="1572932"/>
                      <a:pt x="269923" y="1668182"/>
                      <a:pt x="188675" y="1718093"/>
                    </a:cubicBezTo>
                    <a:cubicBezTo>
                      <a:pt x="167530" y="1731237"/>
                      <a:pt x="144477" y="1740095"/>
                      <a:pt x="137334" y="1763146"/>
                    </a:cubicBezTo>
                    <a:cubicBezTo>
                      <a:pt x="125332" y="1802008"/>
                      <a:pt x="176196" y="1824868"/>
                      <a:pt x="188675" y="1884875"/>
                    </a:cubicBezTo>
                    <a:cubicBezTo>
                      <a:pt x="197628" y="1936339"/>
                      <a:pt x="180482" y="1988879"/>
                      <a:pt x="143050" y="2025274"/>
                    </a:cubicBezTo>
                    <a:cubicBezTo>
                      <a:pt x="95425" y="2072137"/>
                      <a:pt x="31417" y="2076995"/>
                      <a:pt x="1602" y="2076423"/>
                    </a:cubicBezTo>
                    <a:cubicBezTo>
                      <a:pt x="-397" y="2076490"/>
                      <a:pt x="-2111" y="2074918"/>
                      <a:pt x="-2111" y="2072928"/>
                    </a:cubicBezTo>
                    <a:cubicBezTo>
                      <a:pt x="-2207" y="2071423"/>
                      <a:pt x="-1349" y="2070051"/>
                      <a:pt x="79" y="2069470"/>
                    </a:cubicBezTo>
                    <a:cubicBezTo>
                      <a:pt x="70277" y="2037371"/>
                      <a:pt x="92185" y="2004129"/>
                      <a:pt x="97424" y="1977554"/>
                    </a:cubicBezTo>
                    <a:cubicBezTo>
                      <a:pt x="103805" y="1945360"/>
                      <a:pt x="84281" y="1930595"/>
                      <a:pt x="60373" y="1858396"/>
                    </a:cubicBezTo>
                    <a:cubicBezTo>
                      <a:pt x="36465" y="1786197"/>
                      <a:pt x="24654" y="1750573"/>
                      <a:pt x="34654" y="1710187"/>
                    </a:cubicBezTo>
                    <a:cubicBezTo>
                      <a:pt x="51418" y="1642845"/>
                      <a:pt x="109807" y="1645988"/>
                      <a:pt x="145908" y="1569788"/>
                    </a:cubicBezTo>
                    <a:cubicBezTo>
                      <a:pt x="170101" y="1518734"/>
                      <a:pt x="164958" y="1472634"/>
                      <a:pt x="157337" y="1403006"/>
                    </a:cubicBezTo>
                    <a:cubicBezTo>
                      <a:pt x="144477" y="1287277"/>
                      <a:pt x="108854" y="1278704"/>
                      <a:pt x="103140" y="1191170"/>
                    </a:cubicBezTo>
                    <a:cubicBezTo>
                      <a:pt x="95901" y="1080965"/>
                      <a:pt x="150765" y="1074965"/>
                      <a:pt x="143050" y="976667"/>
                    </a:cubicBezTo>
                    <a:cubicBezTo>
                      <a:pt x="135334" y="878369"/>
                      <a:pt x="78279" y="863605"/>
                      <a:pt x="37512" y="738542"/>
                    </a:cubicBezTo>
                    <a:cubicBezTo>
                      <a:pt x="13509" y="663371"/>
                      <a:pt x="5795" y="583961"/>
                      <a:pt x="14748" y="505560"/>
                    </a:cubicBezTo>
                    <a:cubicBezTo>
                      <a:pt x="37607" y="317822"/>
                      <a:pt x="160576" y="195807"/>
                      <a:pt x="191533" y="166661"/>
                    </a:cubicBezTo>
                    <a:cubicBezTo>
                      <a:pt x="243730" y="117512"/>
                      <a:pt x="366315" y="2069"/>
                      <a:pt x="548053" y="-217"/>
                    </a:cubicBezTo>
                    <a:cubicBezTo>
                      <a:pt x="724551" y="-2313"/>
                      <a:pt x="848472" y="103605"/>
                      <a:pt x="916002" y="161708"/>
                    </a:cubicBezTo>
                    <a:cubicBezTo>
                      <a:pt x="992202" y="226668"/>
                      <a:pt x="1047448" y="321537"/>
                      <a:pt x="1158416" y="511275"/>
                    </a:cubicBezTo>
                    <a:cubicBezTo>
                      <a:pt x="1238615" y="648435"/>
                      <a:pt x="1278715" y="717015"/>
                      <a:pt x="1306718" y="797025"/>
                    </a:cubicBezTo>
                    <a:cubicBezTo>
                      <a:pt x="1337579" y="885798"/>
                      <a:pt x="1348916" y="956188"/>
                      <a:pt x="1403684" y="1075060"/>
                    </a:cubicBezTo>
                    <a:cubicBezTo>
                      <a:pt x="1422639" y="1116360"/>
                      <a:pt x="1443784" y="1156670"/>
                      <a:pt x="1466834" y="1195837"/>
                    </a:cubicBezTo>
                    <a:cubicBezTo>
                      <a:pt x="1467692" y="1197752"/>
                      <a:pt x="1466834" y="1200009"/>
                      <a:pt x="1464929" y="1200885"/>
                    </a:cubicBezTo>
                    <a:cubicBezTo>
                      <a:pt x="1463976" y="1201342"/>
                      <a:pt x="1462834" y="1201342"/>
                      <a:pt x="1461785" y="1200885"/>
                    </a:cubicBezTo>
                    <a:cubicBezTo>
                      <a:pt x="1415591" y="1183264"/>
                      <a:pt x="1226900" y="1036293"/>
                      <a:pt x="1178321" y="1003527"/>
                    </a:cubicBezTo>
                    <a:cubicBezTo>
                      <a:pt x="1080023" y="937329"/>
                      <a:pt x="965723" y="937329"/>
                      <a:pt x="907431" y="937329"/>
                    </a:cubicBezTo>
                    <a:cubicBezTo>
                      <a:pt x="814657" y="937843"/>
                      <a:pt x="723121" y="958646"/>
                      <a:pt x="639303" y="998289"/>
                    </a:cubicBezTo>
                    <a:cubicBezTo>
                      <a:pt x="528049" y="1048581"/>
                      <a:pt x="432323" y="1127781"/>
                      <a:pt x="362029" y="122765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0" name="Google Shape;1130;p2"/>
              <p:cNvSpPr/>
              <p:nvPr/>
            </p:nvSpPr>
            <p:spPr>
              <a:xfrm>
                <a:off x="4186523" y="2467832"/>
                <a:ext cx="240029" cy="169545"/>
              </a:xfrm>
              <a:custGeom>
                <a:avLst/>
                <a:gdLst/>
                <a:ahLst/>
                <a:cxnLst/>
                <a:rect l="l" t="t" r="r" b="b"/>
                <a:pathLst>
                  <a:path w="240029" h="169545" extrusionOk="0">
                    <a:moveTo>
                      <a:pt x="240030" y="84773"/>
                    </a:moveTo>
                    <a:cubicBezTo>
                      <a:pt x="240030" y="131591"/>
                      <a:pt x="186297" y="169545"/>
                      <a:pt x="120015" y="169545"/>
                    </a:cubicBezTo>
                    <a:cubicBezTo>
                      <a:pt x="53733" y="169545"/>
                      <a:pt x="0" y="131591"/>
                      <a:pt x="0" y="84773"/>
                    </a:cubicBezTo>
                    <a:cubicBezTo>
                      <a:pt x="0" y="37954"/>
                      <a:pt x="53733" y="0"/>
                      <a:pt x="120015" y="0"/>
                    </a:cubicBezTo>
                    <a:cubicBezTo>
                      <a:pt x="186297" y="0"/>
                      <a:pt x="240030" y="37954"/>
                      <a:pt x="240030" y="84773"/>
                    </a:cubicBezTo>
                    <a:close/>
                  </a:path>
                </a:pathLst>
              </a:custGeom>
              <a:solidFill>
                <a:srgbClr val="D6AD9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1" name="Google Shape;1131;p2"/>
              <p:cNvSpPr/>
              <p:nvPr/>
            </p:nvSpPr>
            <p:spPr>
              <a:xfrm>
                <a:off x="4276439" y="2486501"/>
                <a:ext cx="97154" cy="68579"/>
              </a:xfrm>
              <a:custGeom>
                <a:avLst/>
                <a:gdLst/>
                <a:ahLst/>
                <a:cxnLst/>
                <a:rect l="l" t="t" r="r" b="b"/>
                <a:pathLst>
                  <a:path w="97154" h="68579" extrusionOk="0">
                    <a:moveTo>
                      <a:pt x="97155" y="34290"/>
                    </a:moveTo>
                    <a:cubicBezTo>
                      <a:pt x="97155" y="53228"/>
                      <a:pt x="75406" y="68580"/>
                      <a:pt x="48577" y="68580"/>
                    </a:cubicBezTo>
                    <a:cubicBezTo>
                      <a:pt x="21749" y="68580"/>
                      <a:pt x="0" y="53228"/>
                      <a:pt x="0" y="34290"/>
                    </a:cubicBezTo>
                    <a:cubicBezTo>
                      <a:pt x="0" y="15352"/>
                      <a:pt x="21749" y="0"/>
                      <a:pt x="48577" y="0"/>
                    </a:cubicBezTo>
                    <a:cubicBezTo>
                      <a:pt x="75406" y="0"/>
                      <a:pt x="97155" y="15352"/>
                      <a:pt x="97155" y="34290"/>
                    </a:cubicBezTo>
                    <a:close/>
                  </a:path>
                </a:pathLst>
              </a:custGeom>
              <a:solidFill>
                <a:srgbClr val="E4CF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132" name="Google Shape;1132;p2" descr="A close-up of a skull&#10;&#10;Description automatically generated with low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440403" y="4088847"/>
              <a:ext cx="2158558" cy="31034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3" name="Google Shape;1133;p2"/>
          <p:cNvSpPr/>
          <p:nvPr/>
        </p:nvSpPr>
        <p:spPr>
          <a:xfrm>
            <a:off x="1844811" y="590760"/>
            <a:ext cx="1200355" cy="3541244"/>
          </a:xfrm>
          <a:custGeom>
            <a:avLst/>
            <a:gdLst/>
            <a:ahLst/>
            <a:cxnLst/>
            <a:rect l="l" t="t" r="r" b="b"/>
            <a:pathLst>
              <a:path w="960284" h="2832995" extrusionOk="0">
                <a:moveTo>
                  <a:pt x="870360" y="2186569"/>
                </a:moveTo>
                <a:lnTo>
                  <a:pt x="841688" y="2256569"/>
                </a:lnTo>
                <a:lnTo>
                  <a:pt x="845022" y="2293120"/>
                </a:lnTo>
                <a:close/>
                <a:moveTo>
                  <a:pt x="140174" y="2178187"/>
                </a:moveTo>
                <a:lnTo>
                  <a:pt x="135138" y="2288029"/>
                </a:lnTo>
                <a:lnTo>
                  <a:pt x="138110" y="2255426"/>
                </a:lnTo>
                <a:lnTo>
                  <a:pt x="144090" y="2197502"/>
                </a:lnTo>
                <a:close/>
                <a:moveTo>
                  <a:pt x="569210" y="2328"/>
                </a:moveTo>
                <a:cubicBezTo>
                  <a:pt x="592076" y="-1347"/>
                  <a:pt x="616043" y="-1061"/>
                  <a:pt x="639569" y="6011"/>
                </a:cubicBezTo>
                <a:cubicBezTo>
                  <a:pt x="747488" y="38396"/>
                  <a:pt x="810447" y="202702"/>
                  <a:pt x="784349" y="320336"/>
                </a:cubicBezTo>
                <a:cubicBezTo>
                  <a:pt x="774063" y="366723"/>
                  <a:pt x="743298" y="425111"/>
                  <a:pt x="681955" y="542745"/>
                </a:cubicBezTo>
                <a:cubicBezTo>
                  <a:pt x="651571" y="600847"/>
                  <a:pt x="640618" y="616563"/>
                  <a:pt x="643095" y="645138"/>
                </a:cubicBezTo>
                <a:cubicBezTo>
                  <a:pt x="648713" y="709432"/>
                  <a:pt x="712246" y="719910"/>
                  <a:pt x="759585" y="814684"/>
                </a:cubicBezTo>
                <a:cubicBezTo>
                  <a:pt x="779682" y="855527"/>
                  <a:pt x="791683" y="899866"/>
                  <a:pt x="794923" y="945271"/>
                </a:cubicBezTo>
                <a:cubicBezTo>
                  <a:pt x="802829" y="1041855"/>
                  <a:pt x="764634" y="1063953"/>
                  <a:pt x="773777" y="1132342"/>
                </a:cubicBezTo>
                <a:cubicBezTo>
                  <a:pt x="784635" y="1214162"/>
                  <a:pt x="844357" y="1220734"/>
                  <a:pt x="893791" y="1312460"/>
                </a:cubicBezTo>
                <a:cubicBezTo>
                  <a:pt x="938844" y="1396185"/>
                  <a:pt x="923319" y="1454287"/>
                  <a:pt x="929128" y="1608973"/>
                </a:cubicBezTo>
                <a:cubicBezTo>
                  <a:pt x="932749" y="1704823"/>
                  <a:pt x="943132" y="1800302"/>
                  <a:pt x="959992" y="1894723"/>
                </a:cubicBezTo>
                <a:cubicBezTo>
                  <a:pt x="961801" y="1904772"/>
                  <a:pt x="955038" y="1914354"/>
                  <a:pt x="945037" y="1916126"/>
                </a:cubicBezTo>
                <a:lnTo>
                  <a:pt x="931988" y="1912134"/>
                </a:lnTo>
                <a:lnTo>
                  <a:pt x="944369" y="1941491"/>
                </a:lnTo>
                <a:cubicBezTo>
                  <a:pt x="953608" y="1980734"/>
                  <a:pt x="945227" y="2021787"/>
                  <a:pt x="935702" y="2060839"/>
                </a:cubicBezTo>
                <a:cubicBezTo>
                  <a:pt x="922938" y="2112408"/>
                  <a:pt x="907603" y="2163278"/>
                  <a:pt x="889791" y="2213267"/>
                </a:cubicBezTo>
                <a:lnTo>
                  <a:pt x="847155" y="2316499"/>
                </a:lnTo>
                <a:lnTo>
                  <a:pt x="871885" y="2587571"/>
                </a:lnTo>
                <a:cubicBezTo>
                  <a:pt x="874645" y="2610241"/>
                  <a:pt x="869692" y="2633187"/>
                  <a:pt x="857881" y="2652723"/>
                </a:cubicBezTo>
                <a:cubicBezTo>
                  <a:pt x="844833" y="2674001"/>
                  <a:pt x="829497" y="2693775"/>
                  <a:pt x="812163" y="2711682"/>
                </a:cubicBezTo>
                <a:cubicBezTo>
                  <a:pt x="664430" y="2864082"/>
                  <a:pt x="370964" y="2872083"/>
                  <a:pt x="194275" y="2740257"/>
                </a:cubicBezTo>
                <a:cubicBezTo>
                  <a:pt x="168558" y="2720874"/>
                  <a:pt x="145222" y="2698528"/>
                  <a:pt x="124742" y="2673678"/>
                </a:cubicBezTo>
                <a:cubicBezTo>
                  <a:pt x="110264" y="2656142"/>
                  <a:pt x="103406" y="2633539"/>
                  <a:pt x="105692" y="2610908"/>
                </a:cubicBezTo>
                <a:cubicBezTo>
                  <a:pt x="112171" y="2543375"/>
                  <a:pt x="120933" y="2448983"/>
                  <a:pt x="130649" y="2337255"/>
                </a:cubicBezTo>
                <a:lnTo>
                  <a:pt x="132145" y="2320853"/>
                </a:lnTo>
                <a:lnTo>
                  <a:pt x="122457" y="2262102"/>
                </a:lnTo>
                <a:cubicBezTo>
                  <a:pt x="107218" y="2216763"/>
                  <a:pt x="72737" y="2180473"/>
                  <a:pt x="52259" y="2137325"/>
                </a:cubicBezTo>
                <a:cubicBezTo>
                  <a:pt x="23040" y="2075746"/>
                  <a:pt x="24470" y="2005648"/>
                  <a:pt x="38341" y="1937840"/>
                </a:cubicBezTo>
                <a:lnTo>
                  <a:pt x="51564" y="1887033"/>
                </a:lnTo>
                <a:lnTo>
                  <a:pt x="18921" y="1908820"/>
                </a:lnTo>
                <a:cubicBezTo>
                  <a:pt x="12538" y="1912116"/>
                  <a:pt x="4729" y="1909630"/>
                  <a:pt x="1490" y="1903277"/>
                </a:cubicBezTo>
                <a:cubicBezTo>
                  <a:pt x="-415" y="1899657"/>
                  <a:pt x="-510" y="1895352"/>
                  <a:pt x="1299" y="1891675"/>
                </a:cubicBezTo>
                <a:cubicBezTo>
                  <a:pt x="17396" y="1858757"/>
                  <a:pt x="30160" y="1824334"/>
                  <a:pt x="39399" y="1788901"/>
                </a:cubicBezTo>
                <a:cubicBezTo>
                  <a:pt x="74167" y="1655551"/>
                  <a:pt x="33399" y="1604782"/>
                  <a:pt x="57021" y="1471146"/>
                </a:cubicBezTo>
                <a:cubicBezTo>
                  <a:pt x="67306" y="1412949"/>
                  <a:pt x="84929" y="1313794"/>
                  <a:pt x="159415" y="1231021"/>
                </a:cubicBezTo>
                <a:cubicBezTo>
                  <a:pt x="233899" y="1148249"/>
                  <a:pt x="292002" y="1163298"/>
                  <a:pt x="357154" y="1068620"/>
                </a:cubicBezTo>
                <a:cubicBezTo>
                  <a:pt x="377250" y="1039378"/>
                  <a:pt x="420494" y="976513"/>
                  <a:pt x="413636" y="899170"/>
                </a:cubicBezTo>
                <a:cubicBezTo>
                  <a:pt x="407730" y="832495"/>
                  <a:pt x="370965" y="825066"/>
                  <a:pt x="357154" y="747342"/>
                </a:cubicBezTo>
                <a:cubicBezTo>
                  <a:pt x="353056" y="724386"/>
                  <a:pt x="341913" y="643995"/>
                  <a:pt x="381822" y="570844"/>
                </a:cubicBezTo>
                <a:cubicBezTo>
                  <a:pt x="419352" y="502168"/>
                  <a:pt x="459738" y="516932"/>
                  <a:pt x="537175" y="426063"/>
                </a:cubicBezTo>
                <a:cubicBezTo>
                  <a:pt x="605660" y="345768"/>
                  <a:pt x="616233" y="284712"/>
                  <a:pt x="618424" y="270711"/>
                </a:cubicBezTo>
                <a:cubicBezTo>
                  <a:pt x="621282" y="252327"/>
                  <a:pt x="634044" y="168984"/>
                  <a:pt x="593658" y="143647"/>
                </a:cubicBezTo>
                <a:cubicBezTo>
                  <a:pt x="548796" y="115072"/>
                  <a:pt x="466215" y="176699"/>
                  <a:pt x="448974" y="189558"/>
                </a:cubicBezTo>
                <a:cubicBezTo>
                  <a:pt x="398968" y="226610"/>
                  <a:pt x="397444" y="251565"/>
                  <a:pt x="364202" y="274330"/>
                </a:cubicBezTo>
                <a:cubicBezTo>
                  <a:pt x="333723" y="295095"/>
                  <a:pt x="283621" y="309001"/>
                  <a:pt x="196371" y="285855"/>
                </a:cubicBezTo>
                <a:cubicBezTo>
                  <a:pt x="191322" y="284389"/>
                  <a:pt x="188371" y="279102"/>
                  <a:pt x="189894" y="274044"/>
                </a:cubicBezTo>
                <a:cubicBezTo>
                  <a:pt x="190848" y="270654"/>
                  <a:pt x="193703" y="268082"/>
                  <a:pt x="197133" y="267377"/>
                </a:cubicBezTo>
                <a:cubicBezTo>
                  <a:pt x="231422" y="262624"/>
                  <a:pt x="264380" y="250537"/>
                  <a:pt x="293621" y="231944"/>
                </a:cubicBezTo>
                <a:cubicBezTo>
                  <a:pt x="367060" y="184319"/>
                  <a:pt x="363249" y="124502"/>
                  <a:pt x="434782" y="66018"/>
                </a:cubicBezTo>
                <a:cubicBezTo>
                  <a:pt x="441926" y="60018"/>
                  <a:pt x="500612" y="13352"/>
                  <a:pt x="569210" y="2328"/>
                </a:cubicBezTo>
                <a:close/>
              </a:path>
            </a:pathLst>
          </a:custGeom>
          <a:blipFill rotWithShape="1">
            <a:blip r:embed="rId8">
              <a:alphaModFix amt="4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4" name="Google Shape;1134;p2"/>
          <p:cNvSpPr/>
          <p:nvPr/>
        </p:nvSpPr>
        <p:spPr>
          <a:xfrm>
            <a:off x="3230920" y="1110842"/>
            <a:ext cx="1687616" cy="2981421"/>
          </a:xfrm>
          <a:custGeom>
            <a:avLst/>
            <a:gdLst/>
            <a:ahLst/>
            <a:cxnLst/>
            <a:rect l="l" t="t" r="r" b="b"/>
            <a:pathLst>
              <a:path w="1245473" h="2200311" extrusionOk="0">
                <a:moveTo>
                  <a:pt x="843058" y="1079"/>
                </a:moveTo>
                <a:cubicBezTo>
                  <a:pt x="869915" y="-1096"/>
                  <a:pt x="898442" y="-143"/>
                  <a:pt x="928398" y="5405"/>
                </a:cubicBezTo>
                <a:cubicBezTo>
                  <a:pt x="1106039" y="38267"/>
                  <a:pt x="1185287" y="196191"/>
                  <a:pt x="1200240" y="226004"/>
                </a:cubicBezTo>
                <a:cubicBezTo>
                  <a:pt x="1205288" y="235529"/>
                  <a:pt x="1277202" y="384120"/>
                  <a:pt x="1228815" y="543759"/>
                </a:cubicBezTo>
                <a:cubicBezTo>
                  <a:pt x="1206051" y="618816"/>
                  <a:pt x="1180048" y="619196"/>
                  <a:pt x="1144043" y="730925"/>
                </a:cubicBezTo>
                <a:cubicBezTo>
                  <a:pt x="1134137" y="761691"/>
                  <a:pt x="1123279" y="818555"/>
                  <a:pt x="1101657" y="932188"/>
                </a:cubicBezTo>
                <a:cubicBezTo>
                  <a:pt x="1079177" y="1050298"/>
                  <a:pt x="1133376" y="1155930"/>
                  <a:pt x="1156426" y="1214604"/>
                </a:cubicBezTo>
                <a:cubicBezTo>
                  <a:pt x="1169474" y="1248390"/>
                  <a:pt x="1175571" y="1284432"/>
                  <a:pt x="1174523" y="1320618"/>
                </a:cubicBezTo>
                <a:cubicBezTo>
                  <a:pt x="1174523" y="1321732"/>
                  <a:pt x="1174046" y="1322808"/>
                  <a:pt x="1173381" y="1323675"/>
                </a:cubicBezTo>
                <a:cubicBezTo>
                  <a:pt x="1171572" y="1325885"/>
                  <a:pt x="1168332" y="1326218"/>
                  <a:pt x="1166142" y="1324428"/>
                </a:cubicBezTo>
                <a:lnTo>
                  <a:pt x="1157961" y="1318819"/>
                </a:lnTo>
                <a:lnTo>
                  <a:pt x="1168523" y="1382053"/>
                </a:lnTo>
                <a:cubicBezTo>
                  <a:pt x="1173143" y="1433441"/>
                  <a:pt x="1174643" y="1486043"/>
                  <a:pt x="1169773" y="1537466"/>
                </a:cubicBezTo>
                <a:lnTo>
                  <a:pt x="1164681" y="1568433"/>
                </a:lnTo>
                <a:lnTo>
                  <a:pt x="1164807" y="1570553"/>
                </a:lnTo>
                <a:cubicBezTo>
                  <a:pt x="1173953" y="1703141"/>
                  <a:pt x="1185668" y="1831224"/>
                  <a:pt x="1199860" y="1954792"/>
                </a:cubicBezTo>
                <a:cubicBezTo>
                  <a:pt x="1202528" y="1977462"/>
                  <a:pt x="1197670" y="2000388"/>
                  <a:pt x="1185859" y="2019943"/>
                </a:cubicBezTo>
                <a:cubicBezTo>
                  <a:pt x="1172809" y="2041260"/>
                  <a:pt x="1157472" y="2061062"/>
                  <a:pt x="1140043" y="2078998"/>
                </a:cubicBezTo>
                <a:cubicBezTo>
                  <a:pt x="1084679" y="2136148"/>
                  <a:pt x="1008808" y="2172992"/>
                  <a:pt x="926278" y="2189771"/>
                </a:cubicBezTo>
                <a:lnTo>
                  <a:pt x="880060" y="2195312"/>
                </a:lnTo>
                <a:lnTo>
                  <a:pt x="881343" y="2199870"/>
                </a:lnTo>
                <a:lnTo>
                  <a:pt x="879169" y="2195419"/>
                </a:lnTo>
                <a:lnTo>
                  <a:pt x="842042" y="2199870"/>
                </a:lnTo>
                <a:cubicBezTo>
                  <a:pt x="728134" y="2204442"/>
                  <a:pt x="610595" y="2173486"/>
                  <a:pt x="522251" y="2107573"/>
                </a:cubicBezTo>
                <a:cubicBezTo>
                  <a:pt x="496438" y="2088171"/>
                  <a:pt x="473102" y="2065787"/>
                  <a:pt x="452527" y="2040898"/>
                </a:cubicBezTo>
                <a:cubicBezTo>
                  <a:pt x="438146" y="2023353"/>
                  <a:pt x="431286" y="2000817"/>
                  <a:pt x="433477" y="1978223"/>
                </a:cubicBezTo>
                <a:cubicBezTo>
                  <a:pt x="439956" y="1910691"/>
                  <a:pt x="448813" y="1816298"/>
                  <a:pt x="458529" y="1704570"/>
                </a:cubicBezTo>
                <a:cubicBezTo>
                  <a:pt x="469054" y="1582793"/>
                  <a:pt x="477150" y="1514094"/>
                  <a:pt x="484305" y="1467815"/>
                </a:cubicBezTo>
                <a:lnTo>
                  <a:pt x="485741" y="1459880"/>
                </a:lnTo>
                <a:lnTo>
                  <a:pt x="485104" y="1381292"/>
                </a:lnTo>
                <a:cubicBezTo>
                  <a:pt x="470626" y="1425202"/>
                  <a:pt x="464624" y="1471446"/>
                  <a:pt x="467387" y="1517594"/>
                </a:cubicBezTo>
                <a:cubicBezTo>
                  <a:pt x="463862" y="1457063"/>
                  <a:pt x="457648" y="1400485"/>
                  <a:pt x="455719" y="1343858"/>
                </a:cubicBezTo>
                <a:lnTo>
                  <a:pt x="456256" y="1305398"/>
                </a:lnTo>
                <a:lnTo>
                  <a:pt x="419380" y="1325666"/>
                </a:lnTo>
                <a:cubicBezTo>
                  <a:pt x="417190" y="1326875"/>
                  <a:pt x="414523" y="1326961"/>
                  <a:pt x="412237" y="1325894"/>
                </a:cubicBezTo>
                <a:cubicBezTo>
                  <a:pt x="408237" y="1324037"/>
                  <a:pt x="406618" y="1319332"/>
                  <a:pt x="408428" y="1315379"/>
                </a:cubicBezTo>
                <a:cubicBezTo>
                  <a:pt x="421192" y="1288518"/>
                  <a:pt x="436621" y="1253847"/>
                  <a:pt x="452053" y="1212795"/>
                </a:cubicBezTo>
                <a:cubicBezTo>
                  <a:pt x="493104" y="1104114"/>
                  <a:pt x="484914" y="1082493"/>
                  <a:pt x="517393" y="997434"/>
                </a:cubicBezTo>
                <a:cubicBezTo>
                  <a:pt x="556065" y="897136"/>
                  <a:pt x="605118" y="825698"/>
                  <a:pt x="641218" y="773311"/>
                </a:cubicBezTo>
                <a:cubicBezTo>
                  <a:pt x="685320" y="709303"/>
                  <a:pt x="707228" y="677204"/>
                  <a:pt x="743612" y="639104"/>
                </a:cubicBezTo>
                <a:cubicBezTo>
                  <a:pt x="805429" y="574238"/>
                  <a:pt x="847626" y="553188"/>
                  <a:pt x="854865" y="499658"/>
                </a:cubicBezTo>
                <a:cubicBezTo>
                  <a:pt x="854865" y="496800"/>
                  <a:pt x="862102" y="437460"/>
                  <a:pt x="826290" y="413171"/>
                </a:cubicBezTo>
                <a:cubicBezTo>
                  <a:pt x="797048" y="393359"/>
                  <a:pt x="756948" y="409170"/>
                  <a:pt x="746851" y="413171"/>
                </a:cubicBezTo>
                <a:cubicBezTo>
                  <a:pt x="703512" y="429839"/>
                  <a:pt x="674174" y="461558"/>
                  <a:pt x="651601" y="515564"/>
                </a:cubicBezTo>
                <a:cubicBezTo>
                  <a:pt x="554161" y="748546"/>
                  <a:pt x="427764" y="747784"/>
                  <a:pt x="394426" y="775026"/>
                </a:cubicBezTo>
                <a:cubicBezTo>
                  <a:pt x="377090" y="787437"/>
                  <a:pt x="362802" y="803743"/>
                  <a:pt x="352896" y="822651"/>
                </a:cubicBezTo>
                <a:cubicBezTo>
                  <a:pt x="300127" y="922949"/>
                  <a:pt x="309652" y="949333"/>
                  <a:pt x="280603" y="977908"/>
                </a:cubicBezTo>
                <a:cubicBezTo>
                  <a:pt x="243645" y="1014770"/>
                  <a:pt x="176209" y="1024200"/>
                  <a:pt x="126963" y="1004388"/>
                </a:cubicBezTo>
                <a:cubicBezTo>
                  <a:pt x="48859" y="973146"/>
                  <a:pt x="33999" y="868656"/>
                  <a:pt x="26379" y="815507"/>
                </a:cubicBezTo>
                <a:cubicBezTo>
                  <a:pt x="21902" y="786646"/>
                  <a:pt x="11236" y="712351"/>
                  <a:pt x="45429" y="635484"/>
                </a:cubicBezTo>
                <a:cubicBezTo>
                  <a:pt x="67051" y="586907"/>
                  <a:pt x="89054" y="576525"/>
                  <a:pt x="93054" y="533091"/>
                </a:cubicBezTo>
                <a:cubicBezTo>
                  <a:pt x="98198" y="477464"/>
                  <a:pt x="67623" y="432126"/>
                  <a:pt x="56003" y="414790"/>
                </a:cubicBezTo>
                <a:cubicBezTo>
                  <a:pt x="41524" y="393340"/>
                  <a:pt x="23332" y="374556"/>
                  <a:pt x="2471" y="359259"/>
                </a:cubicBezTo>
                <a:cubicBezTo>
                  <a:pt x="185" y="357850"/>
                  <a:pt x="-671" y="354925"/>
                  <a:pt x="566" y="352544"/>
                </a:cubicBezTo>
                <a:cubicBezTo>
                  <a:pt x="1901" y="350011"/>
                  <a:pt x="4948" y="349010"/>
                  <a:pt x="7519" y="350306"/>
                </a:cubicBezTo>
                <a:cubicBezTo>
                  <a:pt x="48191" y="366212"/>
                  <a:pt x="103055" y="397073"/>
                  <a:pt x="134488" y="455843"/>
                </a:cubicBezTo>
                <a:cubicBezTo>
                  <a:pt x="167445" y="518517"/>
                  <a:pt x="160492" y="590717"/>
                  <a:pt x="159254" y="602337"/>
                </a:cubicBezTo>
                <a:cubicBezTo>
                  <a:pt x="152111" y="668441"/>
                  <a:pt x="123345" y="697016"/>
                  <a:pt x="138014" y="754166"/>
                </a:cubicBezTo>
                <a:cubicBezTo>
                  <a:pt x="144586" y="779502"/>
                  <a:pt x="160492" y="813030"/>
                  <a:pt x="176874" y="812363"/>
                </a:cubicBezTo>
                <a:cubicBezTo>
                  <a:pt x="196020" y="811697"/>
                  <a:pt x="208498" y="764643"/>
                  <a:pt x="212212" y="750642"/>
                </a:cubicBezTo>
                <a:cubicBezTo>
                  <a:pt x="229738" y="684157"/>
                  <a:pt x="205449" y="660535"/>
                  <a:pt x="222785" y="612910"/>
                </a:cubicBezTo>
                <a:cubicBezTo>
                  <a:pt x="236119" y="575953"/>
                  <a:pt x="263553" y="554522"/>
                  <a:pt x="286316" y="536710"/>
                </a:cubicBezTo>
                <a:cubicBezTo>
                  <a:pt x="345183" y="490800"/>
                  <a:pt x="375471" y="510612"/>
                  <a:pt x="406332" y="474988"/>
                </a:cubicBezTo>
                <a:cubicBezTo>
                  <a:pt x="437193" y="439364"/>
                  <a:pt x="415571" y="409456"/>
                  <a:pt x="439956" y="321350"/>
                </a:cubicBezTo>
                <a:cubicBezTo>
                  <a:pt x="451385" y="280278"/>
                  <a:pt x="468626" y="241054"/>
                  <a:pt x="491104" y="204859"/>
                </a:cubicBezTo>
                <a:cubicBezTo>
                  <a:pt x="541492" y="125325"/>
                  <a:pt x="612452" y="86749"/>
                  <a:pt x="653029" y="65413"/>
                </a:cubicBezTo>
                <a:cubicBezTo>
                  <a:pt x="696964" y="42267"/>
                  <a:pt x="762490" y="7602"/>
                  <a:pt x="843058" y="1079"/>
                </a:cubicBezTo>
                <a:close/>
              </a:path>
            </a:pathLst>
          </a:custGeom>
          <a:blipFill rotWithShape="1">
            <a:blip r:embed="rId9">
              <a:alphaModFix amt="4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5" name="Google Shape;1135;p2"/>
          <p:cNvSpPr/>
          <p:nvPr/>
        </p:nvSpPr>
        <p:spPr>
          <a:xfrm>
            <a:off x="5217431" y="77634"/>
            <a:ext cx="1295756" cy="3962621"/>
          </a:xfrm>
          <a:custGeom>
            <a:avLst/>
            <a:gdLst/>
            <a:ahLst/>
            <a:cxnLst/>
            <a:rect l="l" t="t" r="r" b="b"/>
            <a:pathLst>
              <a:path w="1036605" h="3170097" extrusionOk="0">
                <a:moveTo>
                  <a:pt x="294799" y="92"/>
                </a:moveTo>
                <a:cubicBezTo>
                  <a:pt x="333945" y="-2861"/>
                  <a:pt x="370999" y="65148"/>
                  <a:pt x="384810" y="116583"/>
                </a:cubicBezTo>
                <a:cubicBezTo>
                  <a:pt x="403860" y="185068"/>
                  <a:pt x="374333" y="198974"/>
                  <a:pt x="391858" y="263077"/>
                </a:cubicBezTo>
                <a:cubicBezTo>
                  <a:pt x="410908" y="331086"/>
                  <a:pt x="447866" y="332038"/>
                  <a:pt x="464249" y="398999"/>
                </a:cubicBezTo>
                <a:cubicBezTo>
                  <a:pt x="478441" y="456626"/>
                  <a:pt x="454724" y="471389"/>
                  <a:pt x="459010" y="529682"/>
                </a:cubicBezTo>
                <a:cubicBezTo>
                  <a:pt x="465963" y="623027"/>
                  <a:pt x="531589" y="645697"/>
                  <a:pt x="575500" y="739709"/>
                </a:cubicBezTo>
                <a:cubicBezTo>
                  <a:pt x="619412" y="833720"/>
                  <a:pt x="575500" y="861057"/>
                  <a:pt x="598455" y="1004503"/>
                </a:cubicBezTo>
                <a:cubicBezTo>
                  <a:pt x="628174" y="1192908"/>
                  <a:pt x="711041" y="1189574"/>
                  <a:pt x="733521" y="1356928"/>
                </a:cubicBezTo>
                <a:cubicBezTo>
                  <a:pt x="753999" y="1509328"/>
                  <a:pt x="687514" y="1531236"/>
                  <a:pt x="722852" y="1674682"/>
                </a:cubicBezTo>
                <a:cubicBezTo>
                  <a:pt x="738379" y="1737452"/>
                  <a:pt x="771144" y="1795078"/>
                  <a:pt x="837152" y="1910331"/>
                </a:cubicBezTo>
                <a:cubicBezTo>
                  <a:pt x="900113" y="2020916"/>
                  <a:pt x="925163" y="2043681"/>
                  <a:pt x="964216" y="2125691"/>
                </a:cubicBezTo>
                <a:cubicBezTo>
                  <a:pt x="996600" y="2193852"/>
                  <a:pt x="1020889" y="2265547"/>
                  <a:pt x="1036605" y="2339337"/>
                </a:cubicBezTo>
                <a:cubicBezTo>
                  <a:pt x="991266" y="2286531"/>
                  <a:pt x="938308" y="2240725"/>
                  <a:pt x="879538" y="2203415"/>
                </a:cubicBezTo>
                <a:lnTo>
                  <a:pt x="859531" y="2194105"/>
                </a:lnTo>
                <a:lnTo>
                  <a:pt x="866043" y="2216696"/>
                </a:lnTo>
                <a:cubicBezTo>
                  <a:pt x="869793" y="2239916"/>
                  <a:pt x="867948" y="2263720"/>
                  <a:pt x="860650" y="2286080"/>
                </a:cubicBezTo>
                <a:lnTo>
                  <a:pt x="847996" y="2313214"/>
                </a:lnTo>
                <a:lnTo>
                  <a:pt x="844784" y="2328127"/>
                </a:lnTo>
                <a:lnTo>
                  <a:pt x="847916" y="2330479"/>
                </a:lnTo>
                <a:cubicBezTo>
                  <a:pt x="873134" y="2354675"/>
                  <a:pt x="887903" y="2387229"/>
                  <a:pt x="889975" y="2421306"/>
                </a:cubicBezTo>
                <a:lnTo>
                  <a:pt x="889426" y="2429697"/>
                </a:lnTo>
                <a:lnTo>
                  <a:pt x="892493" y="2451541"/>
                </a:lnTo>
                <a:cubicBezTo>
                  <a:pt x="892731" y="2473687"/>
                  <a:pt x="889493" y="2495499"/>
                  <a:pt x="884539" y="2517025"/>
                </a:cubicBezTo>
                <a:lnTo>
                  <a:pt x="867648" y="2576081"/>
                </a:lnTo>
                <a:lnTo>
                  <a:pt x="868977" y="2583288"/>
                </a:lnTo>
                <a:lnTo>
                  <a:pt x="867200" y="2577646"/>
                </a:lnTo>
                <a:lnTo>
                  <a:pt x="866592" y="2579773"/>
                </a:lnTo>
                <a:lnTo>
                  <a:pt x="866871" y="2579653"/>
                </a:lnTo>
                <a:lnTo>
                  <a:pt x="866576" y="2579827"/>
                </a:lnTo>
                <a:lnTo>
                  <a:pt x="866299" y="2580795"/>
                </a:lnTo>
                <a:lnTo>
                  <a:pt x="868999" y="2583405"/>
                </a:lnTo>
                <a:lnTo>
                  <a:pt x="868977" y="2583288"/>
                </a:lnTo>
                <a:lnTo>
                  <a:pt x="869021" y="2583426"/>
                </a:lnTo>
                <a:lnTo>
                  <a:pt x="903820" y="2617068"/>
                </a:lnTo>
                <a:cubicBezTo>
                  <a:pt x="935356" y="2660109"/>
                  <a:pt x="949143" y="2720670"/>
                  <a:pt x="947071" y="2773677"/>
                </a:cubicBezTo>
                <a:cubicBezTo>
                  <a:pt x="944308" y="2844352"/>
                  <a:pt x="915924" y="2911312"/>
                  <a:pt x="883730" y="2973702"/>
                </a:cubicBezTo>
                <a:lnTo>
                  <a:pt x="883799" y="2968964"/>
                </a:lnTo>
                <a:lnTo>
                  <a:pt x="875634" y="2989894"/>
                </a:lnTo>
                <a:cubicBezTo>
                  <a:pt x="862869" y="3011183"/>
                  <a:pt x="847821" y="3030985"/>
                  <a:pt x="830771" y="3048949"/>
                </a:cubicBezTo>
                <a:lnTo>
                  <a:pt x="828601" y="3050803"/>
                </a:lnTo>
                <a:lnTo>
                  <a:pt x="824104" y="3063236"/>
                </a:lnTo>
                <a:lnTo>
                  <a:pt x="824454" y="3054345"/>
                </a:lnTo>
                <a:lnTo>
                  <a:pt x="790828" y="3083072"/>
                </a:lnTo>
                <a:lnTo>
                  <a:pt x="761905" y="3140961"/>
                </a:lnTo>
                <a:lnTo>
                  <a:pt x="763583" y="3102101"/>
                </a:lnTo>
                <a:lnTo>
                  <a:pt x="717868" y="3128090"/>
                </a:lnTo>
                <a:cubicBezTo>
                  <a:pt x="589831" y="3186704"/>
                  <a:pt x="424475" y="3183837"/>
                  <a:pt x="294566" y="3120376"/>
                </a:cubicBezTo>
                <a:lnTo>
                  <a:pt x="247123" y="3091280"/>
                </a:lnTo>
                <a:lnTo>
                  <a:pt x="249269" y="3140961"/>
                </a:lnTo>
                <a:lnTo>
                  <a:pt x="210719" y="3063804"/>
                </a:lnTo>
                <a:lnTo>
                  <a:pt x="186143" y="3039674"/>
                </a:lnTo>
                <a:lnTo>
                  <a:pt x="187071" y="3063236"/>
                </a:lnTo>
                <a:lnTo>
                  <a:pt x="174368" y="3028114"/>
                </a:lnTo>
                <a:lnTo>
                  <a:pt x="156687" y="3010754"/>
                </a:lnTo>
                <a:cubicBezTo>
                  <a:pt x="142399" y="2993162"/>
                  <a:pt x="135541" y="2970663"/>
                  <a:pt x="137637" y="2948080"/>
                </a:cubicBezTo>
                <a:lnTo>
                  <a:pt x="139221" y="2930933"/>
                </a:lnTo>
                <a:lnTo>
                  <a:pt x="126303" y="2895215"/>
                </a:lnTo>
                <a:lnTo>
                  <a:pt x="127444" y="2973702"/>
                </a:lnTo>
                <a:cubicBezTo>
                  <a:pt x="95251" y="2911312"/>
                  <a:pt x="66867" y="2844352"/>
                  <a:pt x="64104" y="2773677"/>
                </a:cubicBezTo>
                <a:cubicBezTo>
                  <a:pt x="62032" y="2720670"/>
                  <a:pt x="75818" y="2660109"/>
                  <a:pt x="107354" y="2617068"/>
                </a:cubicBezTo>
                <a:lnTo>
                  <a:pt x="142113" y="2583466"/>
                </a:lnTo>
                <a:lnTo>
                  <a:pt x="142113" y="2583367"/>
                </a:lnTo>
                <a:lnTo>
                  <a:pt x="142198" y="2583096"/>
                </a:lnTo>
                <a:lnTo>
                  <a:pt x="142133" y="2583446"/>
                </a:lnTo>
                <a:lnTo>
                  <a:pt x="144876" y="2580795"/>
                </a:lnTo>
                <a:lnTo>
                  <a:pt x="144599" y="2579828"/>
                </a:lnTo>
                <a:lnTo>
                  <a:pt x="144303" y="2579653"/>
                </a:lnTo>
                <a:lnTo>
                  <a:pt x="144584" y="2579773"/>
                </a:lnTo>
                <a:lnTo>
                  <a:pt x="143947" y="2577546"/>
                </a:lnTo>
                <a:lnTo>
                  <a:pt x="142198" y="2583096"/>
                </a:lnTo>
                <a:lnTo>
                  <a:pt x="143510" y="2576019"/>
                </a:lnTo>
                <a:lnTo>
                  <a:pt x="126635" y="2517025"/>
                </a:lnTo>
                <a:cubicBezTo>
                  <a:pt x="121682" y="2495499"/>
                  <a:pt x="118443" y="2473687"/>
                  <a:pt x="118682" y="2451541"/>
                </a:cubicBezTo>
                <a:lnTo>
                  <a:pt x="121956" y="2428220"/>
                </a:lnTo>
                <a:lnTo>
                  <a:pt x="121486" y="2421020"/>
                </a:lnTo>
                <a:lnTo>
                  <a:pt x="127461" y="2389016"/>
                </a:lnTo>
                <a:lnTo>
                  <a:pt x="127683" y="2387438"/>
                </a:lnTo>
                <a:lnTo>
                  <a:pt x="129916" y="2382909"/>
                </a:lnTo>
                <a:lnTo>
                  <a:pt x="141893" y="2356922"/>
                </a:lnTo>
                <a:cubicBezTo>
                  <a:pt x="147894" y="2347252"/>
                  <a:pt x="155139" y="2338258"/>
                  <a:pt x="163545" y="2330193"/>
                </a:cubicBezTo>
                <a:lnTo>
                  <a:pt x="166378" y="2328067"/>
                </a:lnTo>
                <a:lnTo>
                  <a:pt x="163196" y="2313251"/>
                </a:lnTo>
                <a:lnTo>
                  <a:pt x="150525" y="2286080"/>
                </a:lnTo>
                <a:cubicBezTo>
                  <a:pt x="143227" y="2263720"/>
                  <a:pt x="141382" y="2239916"/>
                  <a:pt x="145132" y="2216696"/>
                </a:cubicBezTo>
                <a:lnTo>
                  <a:pt x="146939" y="2210429"/>
                </a:lnTo>
                <a:lnTo>
                  <a:pt x="139827" y="2213988"/>
                </a:lnTo>
                <a:cubicBezTo>
                  <a:pt x="87630" y="2249612"/>
                  <a:pt x="40577" y="2292274"/>
                  <a:pt x="0" y="2340766"/>
                </a:cubicBezTo>
                <a:cubicBezTo>
                  <a:pt x="96" y="2253641"/>
                  <a:pt x="16860" y="2167344"/>
                  <a:pt x="49435" y="2086544"/>
                </a:cubicBezTo>
                <a:cubicBezTo>
                  <a:pt x="102490" y="1956813"/>
                  <a:pt x="160686" y="1936334"/>
                  <a:pt x="236600" y="1779457"/>
                </a:cubicBezTo>
                <a:cubicBezTo>
                  <a:pt x="273463" y="1703257"/>
                  <a:pt x="313658" y="1620104"/>
                  <a:pt x="321279" y="1507614"/>
                </a:cubicBezTo>
                <a:cubicBezTo>
                  <a:pt x="330804" y="1360929"/>
                  <a:pt x="273654" y="1344070"/>
                  <a:pt x="289560" y="1218054"/>
                </a:cubicBezTo>
                <a:cubicBezTo>
                  <a:pt x="308610" y="1068893"/>
                  <a:pt x="392907" y="1059463"/>
                  <a:pt x="395479" y="928589"/>
                </a:cubicBezTo>
                <a:cubicBezTo>
                  <a:pt x="397765" y="806288"/>
                  <a:pt x="323946" y="801716"/>
                  <a:pt x="324802" y="663794"/>
                </a:cubicBezTo>
                <a:cubicBezTo>
                  <a:pt x="325564" y="547970"/>
                  <a:pt x="377857" y="525110"/>
                  <a:pt x="360139" y="413096"/>
                </a:cubicBezTo>
                <a:cubicBezTo>
                  <a:pt x="347663" y="334229"/>
                  <a:pt x="317944" y="321466"/>
                  <a:pt x="324802" y="254219"/>
                </a:cubicBezTo>
                <a:cubicBezTo>
                  <a:pt x="331185" y="192021"/>
                  <a:pt x="360425" y="165732"/>
                  <a:pt x="349568" y="102486"/>
                </a:cubicBezTo>
                <a:cubicBezTo>
                  <a:pt x="346233" y="83436"/>
                  <a:pt x="338615" y="39335"/>
                  <a:pt x="307182" y="28286"/>
                </a:cubicBezTo>
                <a:cubicBezTo>
                  <a:pt x="281179" y="19237"/>
                  <a:pt x="253936" y="37811"/>
                  <a:pt x="247174" y="42383"/>
                </a:cubicBezTo>
                <a:cubicBezTo>
                  <a:pt x="257175" y="24000"/>
                  <a:pt x="273368" y="1616"/>
                  <a:pt x="294799" y="92"/>
                </a:cubicBezTo>
                <a:close/>
              </a:path>
            </a:pathLst>
          </a:custGeom>
          <a:blipFill rotWithShape="1">
            <a:blip r:embed="rId8">
              <a:alphaModFix amt="4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6" name="Google Shape;1136;p2"/>
          <p:cNvSpPr/>
          <p:nvPr/>
        </p:nvSpPr>
        <p:spPr>
          <a:xfrm>
            <a:off x="6559050" y="250850"/>
            <a:ext cx="1388802" cy="3783816"/>
          </a:xfrm>
          <a:custGeom>
            <a:avLst/>
            <a:gdLst/>
            <a:ahLst/>
            <a:cxnLst/>
            <a:rect l="l" t="t" r="r" b="b"/>
            <a:pathLst>
              <a:path w="1028742" h="2802827" extrusionOk="0">
                <a:moveTo>
                  <a:pt x="264794" y="2394"/>
                </a:moveTo>
                <a:cubicBezTo>
                  <a:pt x="444627" y="-17894"/>
                  <a:pt x="620553" y="93548"/>
                  <a:pt x="675226" y="230136"/>
                </a:cubicBezTo>
                <a:cubicBezTo>
                  <a:pt x="729137" y="364820"/>
                  <a:pt x="624171" y="421589"/>
                  <a:pt x="675226" y="603516"/>
                </a:cubicBezTo>
                <a:cubicBezTo>
                  <a:pt x="711136" y="731628"/>
                  <a:pt x="776191" y="749630"/>
                  <a:pt x="818100" y="889266"/>
                </a:cubicBezTo>
                <a:cubicBezTo>
                  <a:pt x="851533" y="1000614"/>
                  <a:pt x="789525" y="1058145"/>
                  <a:pt x="831339" y="1177874"/>
                </a:cubicBezTo>
                <a:cubicBezTo>
                  <a:pt x="847912" y="1225499"/>
                  <a:pt x="859249" y="1229309"/>
                  <a:pt x="902872" y="1310272"/>
                </a:cubicBezTo>
                <a:cubicBezTo>
                  <a:pt x="913731" y="1330655"/>
                  <a:pt x="991072" y="1474292"/>
                  <a:pt x="1016696" y="1580400"/>
                </a:cubicBezTo>
                <a:cubicBezTo>
                  <a:pt x="1029031" y="1631573"/>
                  <a:pt x="1046836" y="1746338"/>
                  <a:pt x="983072" y="1909826"/>
                </a:cubicBezTo>
                <a:lnTo>
                  <a:pt x="950513" y="1982796"/>
                </a:lnTo>
                <a:lnTo>
                  <a:pt x="968881" y="2047221"/>
                </a:lnTo>
                <a:cubicBezTo>
                  <a:pt x="974213" y="2084806"/>
                  <a:pt x="972976" y="2123049"/>
                  <a:pt x="965069" y="2160187"/>
                </a:cubicBezTo>
                <a:lnTo>
                  <a:pt x="955880" y="2134985"/>
                </a:lnTo>
                <a:lnTo>
                  <a:pt x="958021" y="2173331"/>
                </a:lnTo>
                <a:cubicBezTo>
                  <a:pt x="966595" y="2305919"/>
                  <a:pt x="977643" y="2434002"/>
                  <a:pt x="991168" y="2557570"/>
                </a:cubicBezTo>
                <a:cubicBezTo>
                  <a:pt x="993740" y="2580125"/>
                  <a:pt x="989072" y="2602908"/>
                  <a:pt x="977834" y="2622625"/>
                </a:cubicBezTo>
                <a:cubicBezTo>
                  <a:pt x="965641" y="2643847"/>
                  <a:pt x="951258" y="2663659"/>
                  <a:pt x="934686" y="2681680"/>
                </a:cubicBezTo>
                <a:cubicBezTo>
                  <a:pt x="795334" y="2833604"/>
                  <a:pt x="518255" y="2842082"/>
                  <a:pt x="351473" y="2710255"/>
                </a:cubicBezTo>
                <a:cubicBezTo>
                  <a:pt x="327089" y="2690615"/>
                  <a:pt x="305086" y="2668212"/>
                  <a:pt x="285845" y="2643485"/>
                </a:cubicBezTo>
                <a:cubicBezTo>
                  <a:pt x="272129" y="2625636"/>
                  <a:pt x="265748" y="2603223"/>
                  <a:pt x="267939" y="2580811"/>
                </a:cubicBezTo>
                <a:cubicBezTo>
                  <a:pt x="270987" y="2547045"/>
                  <a:pt x="274583" y="2506563"/>
                  <a:pt x="278559" y="2460558"/>
                </a:cubicBezTo>
                <a:lnTo>
                  <a:pt x="286247" y="2369181"/>
                </a:lnTo>
                <a:lnTo>
                  <a:pt x="271939" y="2385168"/>
                </a:lnTo>
                <a:lnTo>
                  <a:pt x="286496" y="2366222"/>
                </a:lnTo>
                <a:lnTo>
                  <a:pt x="291465" y="2307157"/>
                </a:lnTo>
                <a:lnTo>
                  <a:pt x="292635" y="2293592"/>
                </a:lnTo>
                <a:lnTo>
                  <a:pt x="291525" y="2295578"/>
                </a:lnTo>
                <a:cubicBezTo>
                  <a:pt x="284370" y="2311514"/>
                  <a:pt x="278607" y="2328071"/>
                  <a:pt x="274320" y="2345068"/>
                </a:cubicBezTo>
                <a:cubicBezTo>
                  <a:pt x="275035" y="2310821"/>
                  <a:pt x="279869" y="2276911"/>
                  <a:pt x="288632" y="2244051"/>
                </a:cubicBezTo>
                <a:lnTo>
                  <a:pt x="299294" y="2217393"/>
                </a:lnTo>
                <a:lnTo>
                  <a:pt x="301697" y="2192754"/>
                </a:lnTo>
                <a:lnTo>
                  <a:pt x="267558" y="2252485"/>
                </a:lnTo>
                <a:cubicBezTo>
                  <a:pt x="275083" y="2196916"/>
                  <a:pt x="288038" y="2142223"/>
                  <a:pt x="306325" y="2089226"/>
                </a:cubicBezTo>
                <a:cubicBezTo>
                  <a:pt x="288038" y="2120011"/>
                  <a:pt x="267939" y="2149691"/>
                  <a:pt x="246126" y="2178094"/>
                </a:cubicBezTo>
                <a:cubicBezTo>
                  <a:pt x="282131" y="2125116"/>
                  <a:pt x="302514" y="2063118"/>
                  <a:pt x="305086" y="1999120"/>
                </a:cubicBezTo>
                <a:cubicBezTo>
                  <a:pt x="282894" y="2037096"/>
                  <a:pt x="256223" y="2072272"/>
                  <a:pt x="225648" y="2103895"/>
                </a:cubicBezTo>
                <a:cubicBezTo>
                  <a:pt x="249604" y="2074715"/>
                  <a:pt x="269750" y="2042799"/>
                  <a:pt x="285740" y="2008919"/>
                </a:cubicBezTo>
                <a:lnTo>
                  <a:pt x="297719" y="1972540"/>
                </a:lnTo>
                <a:lnTo>
                  <a:pt x="251448" y="1893703"/>
                </a:lnTo>
                <a:cubicBezTo>
                  <a:pt x="236386" y="1861826"/>
                  <a:pt x="224170" y="1828608"/>
                  <a:pt x="214979" y="1794428"/>
                </a:cubicBezTo>
                <a:cubicBezTo>
                  <a:pt x="182405" y="1667145"/>
                  <a:pt x="190786" y="1532852"/>
                  <a:pt x="238792" y="1410570"/>
                </a:cubicBezTo>
                <a:cubicBezTo>
                  <a:pt x="298895" y="1262551"/>
                  <a:pt x="368427" y="1268457"/>
                  <a:pt x="403002" y="1124820"/>
                </a:cubicBezTo>
                <a:cubicBezTo>
                  <a:pt x="419385" y="1056430"/>
                  <a:pt x="418147" y="994804"/>
                  <a:pt x="416243" y="899744"/>
                </a:cubicBezTo>
                <a:cubicBezTo>
                  <a:pt x="413194" y="749249"/>
                  <a:pt x="392049" y="751535"/>
                  <a:pt x="397667" y="669429"/>
                </a:cubicBezTo>
                <a:cubicBezTo>
                  <a:pt x="409480" y="497979"/>
                  <a:pt x="503300" y="470166"/>
                  <a:pt x="492917" y="336054"/>
                </a:cubicBezTo>
                <a:cubicBezTo>
                  <a:pt x="491966" y="323672"/>
                  <a:pt x="479965" y="193179"/>
                  <a:pt x="378617" y="121552"/>
                </a:cubicBezTo>
                <a:cubicBezTo>
                  <a:pt x="279178" y="50876"/>
                  <a:pt x="127350" y="61258"/>
                  <a:pt x="0" y="148031"/>
                </a:cubicBezTo>
                <a:cubicBezTo>
                  <a:pt x="23908" y="120027"/>
                  <a:pt x="115634" y="19348"/>
                  <a:pt x="264794" y="2394"/>
                </a:cubicBezTo>
                <a:close/>
              </a:path>
            </a:pathLst>
          </a:custGeom>
          <a:blipFill rotWithShape="1">
            <a:blip r:embed="rId8">
              <a:alphaModFix amt="4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7" name="Google Shape;1137;p2"/>
          <p:cNvSpPr/>
          <p:nvPr/>
        </p:nvSpPr>
        <p:spPr>
          <a:xfrm>
            <a:off x="8257974" y="1671125"/>
            <a:ext cx="1832933" cy="2590696"/>
          </a:xfrm>
          <a:custGeom>
            <a:avLst/>
            <a:gdLst/>
            <a:ahLst/>
            <a:cxnLst/>
            <a:rect l="l" t="t" r="r" b="b"/>
            <a:pathLst>
              <a:path w="1469285" h="2076710" extrusionOk="0">
                <a:moveTo>
                  <a:pt x="550171" y="30"/>
                </a:moveTo>
                <a:cubicBezTo>
                  <a:pt x="726669" y="-2066"/>
                  <a:pt x="850590" y="103852"/>
                  <a:pt x="918120" y="161955"/>
                </a:cubicBezTo>
                <a:cubicBezTo>
                  <a:pt x="994320" y="226915"/>
                  <a:pt x="1049566" y="321784"/>
                  <a:pt x="1160534" y="511522"/>
                </a:cubicBezTo>
                <a:cubicBezTo>
                  <a:pt x="1240733" y="648682"/>
                  <a:pt x="1280833" y="717262"/>
                  <a:pt x="1308836" y="797272"/>
                </a:cubicBezTo>
                <a:cubicBezTo>
                  <a:pt x="1339697" y="886045"/>
                  <a:pt x="1351034" y="956435"/>
                  <a:pt x="1405802" y="1075307"/>
                </a:cubicBezTo>
                <a:cubicBezTo>
                  <a:pt x="1424757" y="1116607"/>
                  <a:pt x="1445902" y="1156917"/>
                  <a:pt x="1468952" y="1196084"/>
                </a:cubicBezTo>
                <a:cubicBezTo>
                  <a:pt x="1469810" y="1197999"/>
                  <a:pt x="1468952" y="1200256"/>
                  <a:pt x="1467047" y="1201132"/>
                </a:cubicBezTo>
                <a:cubicBezTo>
                  <a:pt x="1466094" y="1201589"/>
                  <a:pt x="1464952" y="1201589"/>
                  <a:pt x="1463903" y="1201132"/>
                </a:cubicBezTo>
                <a:cubicBezTo>
                  <a:pt x="1452355" y="1196727"/>
                  <a:pt x="1431900" y="1184237"/>
                  <a:pt x="1406955" y="1167469"/>
                </a:cubicBezTo>
                <a:lnTo>
                  <a:pt x="1353344" y="1129549"/>
                </a:lnTo>
                <a:lnTo>
                  <a:pt x="1358928" y="1200593"/>
                </a:lnTo>
                <a:cubicBezTo>
                  <a:pt x="1358373" y="1258010"/>
                  <a:pt x="1348145" y="1315918"/>
                  <a:pt x="1330601" y="1371780"/>
                </a:cubicBezTo>
                <a:lnTo>
                  <a:pt x="1292988" y="1464004"/>
                </a:lnTo>
                <a:lnTo>
                  <a:pt x="1293121" y="1463927"/>
                </a:lnTo>
                <a:lnTo>
                  <a:pt x="1292963" y="1464064"/>
                </a:lnTo>
                <a:lnTo>
                  <a:pt x="1286454" y="1480024"/>
                </a:lnTo>
                <a:lnTo>
                  <a:pt x="1286454" y="1480691"/>
                </a:lnTo>
                <a:cubicBezTo>
                  <a:pt x="1381132" y="1563682"/>
                  <a:pt x="1427708" y="1688784"/>
                  <a:pt x="1410279" y="1813495"/>
                </a:cubicBezTo>
                <a:cubicBezTo>
                  <a:pt x="1406563" y="1788043"/>
                  <a:pt x="1400850" y="1762916"/>
                  <a:pt x="1393229" y="1738342"/>
                </a:cubicBezTo>
                <a:cubicBezTo>
                  <a:pt x="1385799" y="1770785"/>
                  <a:pt x="1380751" y="1803741"/>
                  <a:pt x="1378274" y="1836926"/>
                </a:cubicBezTo>
                <a:cubicBezTo>
                  <a:pt x="1374275" y="1819019"/>
                  <a:pt x="1351508" y="1816733"/>
                  <a:pt x="1349699" y="1834831"/>
                </a:cubicBezTo>
                <a:lnTo>
                  <a:pt x="1337698" y="1799207"/>
                </a:lnTo>
                <a:cubicBezTo>
                  <a:pt x="1330268" y="1840660"/>
                  <a:pt x="1328554" y="1882922"/>
                  <a:pt x="1332554" y="1924842"/>
                </a:cubicBezTo>
                <a:lnTo>
                  <a:pt x="1309123" y="1837021"/>
                </a:lnTo>
                <a:cubicBezTo>
                  <a:pt x="1293121" y="1868530"/>
                  <a:pt x="1284929" y="1903410"/>
                  <a:pt x="1285215" y="1938748"/>
                </a:cubicBezTo>
                <a:cubicBezTo>
                  <a:pt x="1288359" y="1937034"/>
                  <a:pt x="1284452" y="1931890"/>
                  <a:pt x="1281024" y="1933033"/>
                </a:cubicBezTo>
                <a:cubicBezTo>
                  <a:pt x="1277594" y="1934176"/>
                  <a:pt x="1276357" y="1938177"/>
                  <a:pt x="1275499" y="1941606"/>
                </a:cubicBezTo>
                <a:cubicBezTo>
                  <a:pt x="1272357" y="1954560"/>
                  <a:pt x="1269404" y="1967514"/>
                  <a:pt x="1266546" y="1980468"/>
                </a:cubicBezTo>
                <a:cubicBezTo>
                  <a:pt x="1262070" y="1958980"/>
                  <a:pt x="1255689" y="1937938"/>
                  <a:pt x="1247496" y="1917603"/>
                </a:cubicBezTo>
                <a:lnTo>
                  <a:pt x="1221016" y="1970085"/>
                </a:lnTo>
                <a:cubicBezTo>
                  <a:pt x="1211873" y="1928013"/>
                  <a:pt x="1199681" y="1886637"/>
                  <a:pt x="1184726" y="1846260"/>
                </a:cubicBezTo>
                <a:cubicBezTo>
                  <a:pt x="1179203" y="1870797"/>
                  <a:pt x="1176631" y="1895886"/>
                  <a:pt x="1176821" y="1921032"/>
                </a:cubicBezTo>
                <a:lnTo>
                  <a:pt x="1169010" y="1894552"/>
                </a:lnTo>
                <a:lnTo>
                  <a:pt x="1160153" y="1958084"/>
                </a:lnTo>
                <a:cubicBezTo>
                  <a:pt x="1159009" y="1935015"/>
                  <a:pt x="1153483" y="1912374"/>
                  <a:pt x="1143770" y="1891409"/>
                </a:cubicBezTo>
                <a:lnTo>
                  <a:pt x="1135387" y="1921984"/>
                </a:lnTo>
                <a:lnTo>
                  <a:pt x="1109765" y="1826734"/>
                </a:lnTo>
                <a:lnTo>
                  <a:pt x="1102049" y="1857786"/>
                </a:lnTo>
                <a:lnTo>
                  <a:pt x="1088685" y="1810103"/>
                </a:lnTo>
                <a:lnTo>
                  <a:pt x="1084000" y="1812495"/>
                </a:lnTo>
                <a:cubicBezTo>
                  <a:pt x="969173" y="1857768"/>
                  <a:pt x="828977" y="1857714"/>
                  <a:pt x="710151" y="1813147"/>
                </a:cubicBezTo>
                <a:lnTo>
                  <a:pt x="708342" y="1812171"/>
                </a:lnTo>
                <a:lnTo>
                  <a:pt x="692665" y="1870168"/>
                </a:lnTo>
                <a:lnTo>
                  <a:pt x="685044" y="1839307"/>
                </a:lnTo>
                <a:lnTo>
                  <a:pt x="660376" y="1934557"/>
                </a:lnTo>
                <a:lnTo>
                  <a:pt x="652279" y="1904077"/>
                </a:lnTo>
                <a:cubicBezTo>
                  <a:pt x="642849" y="1925108"/>
                  <a:pt x="637515" y="1947730"/>
                  <a:pt x="636468" y="1970752"/>
                </a:cubicBezTo>
                <a:lnTo>
                  <a:pt x="627799" y="1907315"/>
                </a:lnTo>
                <a:lnTo>
                  <a:pt x="620179" y="1933890"/>
                </a:lnTo>
                <a:cubicBezTo>
                  <a:pt x="620369" y="1908782"/>
                  <a:pt x="617702" y="1883741"/>
                  <a:pt x="612370" y="1859214"/>
                </a:cubicBezTo>
                <a:cubicBezTo>
                  <a:pt x="597892" y="1899638"/>
                  <a:pt x="586176" y="1941005"/>
                  <a:pt x="577411" y="1983039"/>
                </a:cubicBezTo>
                <a:lnTo>
                  <a:pt x="551599" y="1930747"/>
                </a:lnTo>
                <a:cubicBezTo>
                  <a:pt x="543600" y="1951149"/>
                  <a:pt x="537407" y="1972218"/>
                  <a:pt x="533121" y="1993707"/>
                </a:cubicBezTo>
                <a:cubicBezTo>
                  <a:pt x="530359" y="1980753"/>
                  <a:pt x="527501" y="1967799"/>
                  <a:pt x="524359" y="1954940"/>
                </a:cubicBezTo>
                <a:cubicBezTo>
                  <a:pt x="523596" y="1951512"/>
                  <a:pt x="522359" y="1947606"/>
                  <a:pt x="519024" y="1946463"/>
                </a:cubicBezTo>
                <a:cubicBezTo>
                  <a:pt x="515690" y="1945320"/>
                  <a:pt x="511881" y="1950559"/>
                  <a:pt x="515025" y="1952178"/>
                </a:cubicBezTo>
                <a:cubicBezTo>
                  <a:pt x="515215" y="1916993"/>
                  <a:pt x="507118" y="1882255"/>
                  <a:pt x="491496" y="1850737"/>
                </a:cubicBezTo>
                <a:lnTo>
                  <a:pt x="469018" y="1938653"/>
                </a:lnTo>
                <a:cubicBezTo>
                  <a:pt x="472827" y="1896752"/>
                  <a:pt x="471018" y="1854537"/>
                  <a:pt x="463684" y="1813113"/>
                </a:cubicBezTo>
                <a:lnTo>
                  <a:pt x="452063" y="1848832"/>
                </a:lnTo>
                <a:cubicBezTo>
                  <a:pt x="450445" y="1830725"/>
                  <a:pt x="445015" y="1813170"/>
                  <a:pt x="436157" y="1797302"/>
                </a:cubicBezTo>
                <a:lnTo>
                  <a:pt x="424632" y="1851213"/>
                </a:lnTo>
                <a:cubicBezTo>
                  <a:pt x="422060" y="1818076"/>
                  <a:pt x="417107" y="1785157"/>
                  <a:pt x="409868" y="1752725"/>
                </a:cubicBezTo>
                <a:cubicBezTo>
                  <a:pt x="402438" y="1777337"/>
                  <a:pt x="397009" y="1802502"/>
                  <a:pt x="393485" y="1827972"/>
                </a:cubicBezTo>
                <a:cubicBezTo>
                  <a:pt x="376149" y="1703909"/>
                  <a:pt x="421012" y="1579265"/>
                  <a:pt x="513308" y="1494597"/>
                </a:cubicBezTo>
                <a:lnTo>
                  <a:pt x="513308" y="1494002"/>
                </a:lnTo>
                <a:lnTo>
                  <a:pt x="511308" y="1492597"/>
                </a:lnTo>
                <a:lnTo>
                  <a:pt x="513093" y="1493296"/>
                </a:lnTo>
                <a:lnTo>
                  <a:pt x="470156" y="1385685"/>
                </a:lnTo>
                <a:cubicBezTo>
                  <a:pt x="452987" y="1329874"/>
                  <a:pt x="442933" y="1272014"/>
                  <a:pt x="442271" y="1214596"/>
                </a:cubicBezTo>
                <a:lnTo>
                  <a:pt x="448427" y="1131512"/>
                </a:lnTo>
                <a:lnTo>
                  <a:pt x="421481" y="1156999"/>
                </a:lnTo>
                <a:cubicBezTo>
                  <a:pt x="400883" y="1179254"/>
                  <a:pt x="381720" y="1202930"/>
                  <a:pt x="364147" y="1227897"/>
                </a:cubicBezTo>
                <a:cubicBezTo>
                  <a:pt x="361671" y="1231422"/>
                  <a:pt x="355764" y="1228850"/>
                  <a:pt x="357099" y="1224849"/>
                </a:cubicBezTo>
                <a:cubicBezTo>
                  <a:pt x="368528" y="1189693"/>
                  <a:pt x="377767" y="1153841"/>
                  <a:pt x="384625" y="1117503"/>
                </a:cubicBezTo>
                <a:cubicBezTo>
                  <a:pt x="407105" y="999202"/>
                  <a:pt x="440919" y="875663"/>
                  <a:pt x="535788" y="765078"/>
                </a:cubicBezTo>
                <a:cubicBezTo>
                  <a:pt x="553599" y="744409"/>
                  <a:pt x="601605" y="631728"/>
                  <a:pt x="544360" y="548003"/>
                </a:cubicBezTo>
                <a:cubicBezTo>
                  <a:pt x="539788" y="541240"/>
                  <a:pt x="490449" y="471327"/>
                  <a:pt x="418916" y="479137"/>
                </a:cubicBezTo>
                <a:cubicBezTo>
                  <a:pt x="375100" y="485338"/>
                  <a:pt x="338049" y="514685"/>
                  <a:pt x="321952" y="555909"/>
                </a:cubicBezTo>
                <a:cubicBezTo>
                  <a:pt x="307283" y="594866"/>
                  <a:pt x="321952" y="632109"/>
                  <a:pt x="350527" y="706880"/>
                </a:cubicBezTo>
                <a:cubicBezTo>
                  <a:pt x="371386" y="760982"/>
                  <a:pt x="379102" y="760792"/>
                  <a:pt x="384720" y="791557"/>
                </a:cubicBezTo>
                <a:cubicBezTo>
                  <a:pt x="387292" y="805750"/>
                  <a:pt x="392722" y="844707"/>
                  <a:pt x="367670" y="921288"/>
                </a:cubicBezTo>
                <a:cubicBezTo>
                  <a:pt x="343383" y="995678"/>
                  <a:pt x="323952" y="1002917"/>
                  <a:pt x="307760" y="1051113"/>
                </a:cubicBezTo>
                <a:cubicBezTo>
                  <a:pt x="287566" y="1111026"/>
                  <a:pt x="304521" y="1138744"/>
                  <a:pt x="316332" y="1252281"/>
                </a:cubicBezTo>
                <a:cubicBezTo>
                  <a:pt x="329096" y="1375059"/>
                  <a:pt x="335382" y="1436495"/>
                  <a:pt x="316332" y="1506504"/>
                </a:cubicBezTo>
                <a:cubicBezTo>
                  <a:pt x="298044" y="1573179"/>
                  <a:pt x="272041" y="1668429"/>
                  <a:pt x="190793" y="1718340"/>
                </a:cubicBezTo>
                <a:cubicBezTo>
                  <a:pt x="169648" y="1731484"/>
                  <a:pt x="146595" y="1740342"/>
                  <a:pt x="139452" y="1763393"/>
                </a:cubicBezTo>
                <a:cubicBezTo>
                  <a:pt x="127450" y="1802255"/>
                  <a:pt x="178314" y="1825115"/>
                  <a:pt x="190793" y="1885122"/>
                </a:cubicBezTo>
                <a:cubicBezTo>
                  <a:pt x="199746" y="1936586"/>
                  <a:pt x="182600" y="1989126"/>
                  <a:pt x="145168" y="2025521"/>
                </a:cubicBezTo>
                <a:cubicBezTo>
                  <a:pt x="97543" y="2072384"/>
                  <a:pt x="33535" y="2077242"/>
                  <a:pt x="3720" y="2076670"/>
                </a:cubicBezTo>
                <a:cubicBezTo>
                  <a:pt x="1721" y="2076737"/>
                  <a:pt x="7" y="2075165"/>
                  <a:pt x="7" y="2073175"/>
                </a:cubicBezTo>
                <a:cubicBezTo>
                  <a:pt x="-89" y="2071670"/>
                  <a:pt x="769" y="2070298"/>
                  <a:pt x="2197" y="2069717"/>
                </a:cubicBezTo>
                <a:cubicBezTo>
                  <a:pt x="72395" y="2037618"/>
                  <a:pt x="94303" y="2004376"/>
                  <a:pt x="99542" y="1977801"/>
                </a:cubicBezTo>
                <a:cubicBezTo>
                  <a:pt x="105923" y="1945607"/>
                  <a:pt x="86399" y="1930842"/>
                  <a:pt x="62491" y="1858643"/>
                </a:cubicBezTo>
                <a:cubicBezTo>
                  <a:pt x="38583" y="1786444"/>
                  <a:pt x="26772" y="1750820"/>
                  <a:pt x="36772" y="1710434"/>
                </a:cubicBezTo>
                <a:cubicBezTo>
                  <a:pt x="53536" y="1643092"/>
                  <a:pt x="111925" y="1646235"/>
                  <a:pt x="148026" y="1570035"/>
                </a:cubicBezTo>
                <a:cubicBezTo>
                  <a:pt x="172219" y="1518981"/>
                  <a:pt x="167076" y="1472881"/>
                  <a:pt x="159455" y="1403253"/>
                </a:cubicBezTo>
                <a:cubicBezTo>
                  <a:pt x="146595" y="1287524"/>
                  <a:pt x="110972" y="1278951"/>
                  <a:pt x="105258" y="1191417"/>
                </a:cubicBezTo>
                <a:cubicBezTo>
                  <a:pt x="98019" y="1081212"/>
                  <a:pt x="152883" y="1075212"/>
                  <a:pt x="145168" y="976914"/>
                </a:cubicBezTo>
                <a:cubicBezTo>
                  <a:pt x="137452" y="878616"/>
                  <a:pt x="80397" y="863852"/>
                  <a:pt x="39630" y="738789"/>
                </a:cubicBezTo>
                <a:cubicBezTo>
                  <a:pt x="15627" y="663618"/>
                  <a:pt x="7913" y="584208"/>
                  <a:pt x="16866" y="505807"/>
                </a:cubicBezTo>
                <a:cubicBezTo>
                  <a:pt x="39725" y="318069"/>
                  <a:pt x="162694" y="196054"/>
                  <a:pt x="193651" y="166908"/>
                </a:cubicBezTo>
                <a:cubicBezTo>
                  <a:pt x="245848" y="117759"/>
                  <a:pt x="368433" y="2316"/>
                  <a:pt x="550171" y="30"/>
                </a:cubicBezTo>
                <a:close/>
              </a:path>
            </a:pathLst>
          </a:custGeom>
          <a:blipFill rotWithShape="1">
            <a:blip r:embed="rId9">
              <a:alphaModFix amt="4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8" name="Google Shape;1138;p2"/>
          <p:cNvSpPr txBox="1">
            <a:spLocks noGrp="1"/>
          </p:cNvSpPr>
          <p:nvPr>
            <p:ph type="title"/>
          </p:nvPr>
        </p:nvSpPr>
        <p:spPr>
          <a:xfrm>
            <a:off x="2433075" y="3865700"/>
            <a:ext cx="72390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139" name="Google Shape;1139;p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9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0" name="Google Shape;1140;p2"/>
          <p:cNvSpPr txBox="1"/>
          <p:nvPr/>
        </p:nvSpPr>
        <p:spPr>
          <a:xfrm rot="5400000">
            <a:off x="-679350" y="63509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chemeClr val="accen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CUSTOM_11">
    <p:spTree>
      <p:nvGrpSpPr>
        <p:cNvPr id="1" name="Shape 5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8" name="Google Shape;5518;p15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5519" name="Google Shape;5519;p15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5520" name="Google Shape;5520;p15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5521" name="Google Shape;5521;p15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5522" name="Google Shape;5522;p15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5523" name="Google Shape;5523;p15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5524" name="Google Shape;5524;p15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5525" name="Google Shape;5525;p15"/>
          <p:cNvGrpSpPr/>
          <p:nvPr/>
        </p:nvGrpSpPr>
        <p:grpSpPr>
          <a:xfrm>
            <a:off x="295527" y="4984548"/>
            <a:ext cx="1332816" cy="1760518"/>
            <a:chOff x="8881986" y="5651889"/>
            <a:chExt cx="3068176" cy="4052757"/>
          </a:xfrm>
        </p:grpSpPr>
        <p:grpSp>
          <p:nvGrpSpPr>
            <p:cNvPr id="5526" name="Google Shape;5526;p15"/>
            <p:cNvGrpSpPr/>
            <p:nvPr/>
          </p:nvGrpSpPr>
          <p:grpSpPr>
            <a:xfrm>
              <a:off x="9356567" y="6671838"/>
              <a:ext cx="1701756" cy="3032807"/>
              <a:chOff x="3307948" y="3925917"/>
              <a:chExt cx="1782317" cy="3176380"/>
            </a:xfrm>
          </p:grpSpPr>
          <p:sp>
            <p:nvSpPr>
              <p:cNvPr id="5527" name="Google Shape;5527;p15"/>
              <p:cNvSpPr/>
              <p:nvPr/>
            </p:nvSpPr>
            <p:spPr>
              <a:xfrm>
                <a:off x="3973942" y="6858000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8" name="Google Shape;5528;p15"/>
              <p:cNvSpPr/>
              <p:nvPr/>
            </p:nvSpPr>
            <p:spPr>
              <a:xfrm>
                <a:off x="4601263" y="6861543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529" name="Google Shape;5529;p15"/>
              <p:cNvGrpSpPr/>
              <p:nvPr/>
            </p:nvGrpSpPr>
            <p:grpSpPr>
              <a:xfrm>
                <a:off x="3307948" y="3940925"/>
                <a:ext cx="1768073" cy="3123562"/>
                <a:chOff x="6123245" y="1227891"/>
                <a:chExt cx="1245473" cy="2200311"/>
              </a:xfrm>
            </p:grpSpPr>
            <p:sp>
              <p:nvSpPr>
                <p:cNvPr id="5530" name="Google Shape;5530;p15"/>
                <p:cNvSpPr/>
                <p:nvPr/>
              </p:nvSpPr>
              <p:spPr>
                <a:xfrm>
                  <a:off x="6556322" y="2307521"/>
                  <a:ext cx="767496" cy="1120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496" h="1120681" extrusionOk="0">
                      <a:moveTo>
                        <a:pt x="17332" y="961020"/>
                      </a:moveTo>
                      <a:cubicBezTo>
                        <a:pt x="2951" y="943475"/>
                        <a:pt x="-3909" y="920939"/>
                        <a:pt x="-1718" y="898345"/>
                      </a:cubicBezTo>
                      <a:cubicBezTo>
                        <a:pt x="4761" y="830813"/>
                        <a:pt x="13618" y="736420"/>
                        <a:pt x="23334" y="624692"/>
                      </a:cubicBezTo>
                      <a:cubicBezTo>
                        <a:pt x="44384" y="381138"/>
                        <a:pt x="55718" y="349896"/>
                        <a:pt x="69245" y="285698"/>
                      </a:cubicBezTo>
                      <a:cubicBezTo>
                        <a:pt x="90390" y="185114"/>
                        <a:pt x="182115" y="10330"/>
                        <a:pt x="383570" y="-53"/>
                      </a:cubicBezTo>
                      <a:cubicBezTo>
                        <a:pt x="445957" y="-2301"/>
                        <a:pt x="507586" y="14911"/>
                        <a:pt x="559783" y="49192"/>
                      </a:cubicBezTo>
                      <a:cubicBezTo>
                        <a:pt x="655793" y="111276"/>
                        <a:pt x="715515" y="216156"/>
                        <a:pt x="720087" y="330370"/>
                      </a:cubicBezTo>
                      <a:cubicBezTo>
                        <a:pt x="722754" y="383138"/>
                        <a:pt x="725898" y="436573"/>
                        <a:pt x="729612" y="490675"/>
                      </a:cubicBezTo>
                      <a:cubicBezTo>
                        <a:pt x="738758" y="623263"/>
                        <a:pt x="750473" y="751346"/>
                        <a:pt x="764665" y="874914"/>
                      </a:cubicBezTo>
                      <a:cubicBezTo>
                        <a:pt x="767333" y="897584"/>
                        <a:pt x="762475" y="920510"/>
                        <a:pt x="750664" y="940065"/>
                      </a:cubicBezTo>
                      <a:cubicBezTo>
                        <a:pt x="737614" y="961382"/>
                        <a:pt x="722277" y="981184"/>
                        <a:pt x="704848" y="999120"/>
                      </a:cubicBezTo>
                      <a:cubicBezTo>
                        <a:pt x="557211" y="1151520"/>
                        <a:pt x="263745" y="1159521"/>
                        <a:pt x="87056" y="1027695"/>
                      </a:cubicBezTo>
                      <a:cubicBezTo>
                        <a:pt x="61243" y="1008293"/>
                        <a:pt x="37907" y="985909"/>
                        <a:pt x="17332" y="96102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31" name="Google Shape;5531;p15"/>
                <p:cNvSpPr/>
                <p:nvPr/>
              </p:nvSpPr>
              <p:spPr>
                <a:xfrm>
                  <a:off x="6578377" y="2231753"/>
                  <a:ext cx="717648" cy="1196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648" h="1196007" extrusionOk="0">
                      <a:moveTo>
                        <a:pt x="10137" y="513484"/>
                      </a:moveTo>
                      <a:cubicBezTo>
                        <a:pt x="7374" y="467336"/>
                        <a:pt x="13376" y="421092"/>
                        <a:pt x="27854" y="377182"/>
                      </a:cubicBezTo>
                      <a:cubicBezTo>
                        <a:pt x="22138" y="467183"/>
                        <a:pt x="29377" y="557537"/>
                        <a:pt x="49190" y="645501"/>
                      </a:cubicBezTo>
                      <a:cubicBezTo>
                        <a:pt x="44237" y="603238"/>
                        <a:pt x="43951" y="560576"/>
                        <a:pt x="48237" y="518247"/>
                      </a:cubicBezTo>
                      <a:cubicBezTo>
                        <a:pt x="59001" y="594399"/>
                        <a:pt x="79288" y="668904"/>
                        <a:pt x="108626" y="739989"/>
                      </a:cubicBezTo>
                      <a:cubicBezTo>
                        <a:pt x="93671" y="703232"/>
                        <a:pt x="85955" y="663941"/>
                        <a:pt x="85955" y="624260"/>
                      </a:cubicBezTo>
                      <a:cubicBezTo>
                        <a:pt x="107959" y="700927"/>
                        <a:pt x="141010" y="773984"/>
                        <a:pt x="184063" y="841145"/>
                      </a:cubicBezTo>
                      <a:cubicBezTo>
                        <a:pt x="166634" y="804054"/>
                        <a:pt x="154728" y="764563"/>
                        <a:pt x="148821" y="723987"/>
                      </a:cubicBezTo>
                      <a:cubicBezTo>
                        <a:pt x="199114" y="793633"/>
                        <a:pt x="230070" y="875320"/>
                        <a:pt x="238641" y="960779"/>
                      </a:cubicBezTo>
                      <a:lnTo>
                        <a:pt x="227116" y="841621"/>
                      </a:lnTo>
                      <a:cubicBezTo>
                        <a:pt x="261026" y="922049"/>
                        <a:pt x="277027" y="1008899"/>
                        <a:pt x="273979" y="1096128"/>
                      </a:cubicBezTo>
                      <a:cubicBezTo>
                        <a:pt x="284743" y="1049752"/>
                        <a:pt x="287315" y="1001860"/>
                        <a:pt x="281695" y="954587"/>
                      </a:cubicBezTo>
                      <a:cubicBezTo>
                        <a:pt x="297508" y="1009670"/>
                        <a:pt x="323985" y="1061124"/>
                        <a:pt x="359608" y="1106035"/>
                      </a:cubicBezTo>
                      <a:cubicBezTo>
                        <a:pt x="336845" y="1050228"/>
                        <a:pt x="323034" y="991173"/>
                        <a:pt x="318748" y="931061"/>
                      </a:cubicBezTo>
                      <a:cubicBezTo>
                        <a:pt x="340275" y="1024119"/>
                        <a:pt x="375803" y="1113369"/>
                        <a:pt x="424093" y="1195760"/>
                      </a:cubicBezTo>
                      <a:cubicBezTo>
                        <a:pt x="388279" y="1103615"/>
                        <a:pt x="370564" y="1005432"/>
                        <a:pt x="371991" y="906581"/>
                      </a:cubicBezTo>
                      <a:cubicBezTo>
                        <a:pt x="374087" y="957207"/>
                        <a:pt x="389804" y="1006327"/>
                        <a:pt x="417616" y="1048694"/>
                      </a:cubicBezTo>
                      <a:cubicBezTo>
                        <a:pt x="403615" y="986982"/>
                        <a:pt x="397520" y="923735"/>
                        <a:pt x="399520" y="860480"/>
                      </a:cubicBezTo>
                      <a:cubicBezTo>
                        <a:pt x="409615" y="898780"/>
                        <a:pt x="423428" y="936032"/>
                        <a:pt x="440571" y="971732"/>
                      </a:cubicBezTo>
                      <a:cubicBezTo>
                        <a:pt x="436190" y="901514"/>
                        <a:pt x="441334" y="831010"/>
                        <a:pt x="455907" y="762182"/>
                      </a:cubicBezTo>
                      <a:cubicBezTo>
                        <a:pt x="470290" y="826638"/>
                        <a:pt x="479815" y="892055"/>
                        <a:pt x="484482" y="957921"/>
                      </a:cubicBezTo>
                      <a:cubicBezTo>
                        <a:pt x="484768" y="886826"/>
                        <a:pt x="493626" y="816027"/>
                        <a:pt x="510771" y="747037"/>
                      </a:cubicBezTo>
                      <a:lnTo>
                        <a:pt x="521154" y="925821"/>
                      </a:lnTo>
                      <a:cubicBezTo>
                        <a:pt x="538393" y="856794"/>
                        <a:pt x="555634" y="787709"/>
                        <a:pt x="572779" y="718558"/>
                      </a:cubicBezTo>
                      <a:cubicBezTo>
                        <a:pt x="577446" y="765192"/>
                        <a:pt x="574588" y="812274"/>
                        <a:pt x="564303" y="858003"/>
                      </a:cubicBezTo>
                      <a:cubicBezTo>
                        <a:pt x="603354" y="784880"/>
                        <a:pt x="629738" y="705642"/>
                        <a:pt x="642312" y="623689"/>
                      </a:cubicBezTo>
                      <a:cubicBezTo>
                        <a:pt x="649933" y="668361"/>
                        <a:pt x="644312" y="714300"/>
                        <a:pt x="626120" y="755800"/>
                      </a:cubicBezTo>
                      <a:cubicBezTo>
                        <a:pt x="669743" y="703794"/>
                        <a:pt x="694223" y="638471"/>
                        <a:pt x="695651" y="570634"/>
                      </a:cubicBezTo>
                      <a:cubicBezTo>
                        <a:pt x="697272" y="608687"/>
                        <a:pt x="690414" y="646625"/>
                        <a:pt x="675554" y="681696"/>
                      </a:cubicBezTo>
                      <a:cubicBezTo>
                        <a:pt x="717273" y="588351"/>
                        <a:pt x="720512" y="480718"/>
                        <a:pt x="711273" y="377943"/>
                      </a:cubicBezTo>
                      <a:cubicBezTo>
                        <a:pt x="709178" y="348083"/>
                        <a:pt x="704225" y="318489"/>
                        <a:pt x="696509" y="289551"/>
                      </a:cubicBezTo>
                      <a:cubicBezTo>
                        <a:pt x="677459" y="222876"/>
                        <a:pt x="634501" y="167536"/>
                        <a:pt x="592687" y="113910"/>
                      </a:cubicBezTo>
                      <a:cubicBezTo>
                        <a:pt x="572970" y="88479"/>
                        <a:pt x="552680" y="62571"/>
                        <a:pt x="526582" y="44759"/>
                      </a:cubicBezTo>
                      <a:cubicBezTo>
                        <a:pt x="486482" y="17327"/>
                        <a:pt x="437048" y="11517"/>
                        <a:pt x="389518" y="6659"/>
                      </a:cubicBezTo>
                      <a:cubicBezTo>
                        <a:pt x="324080" y="-199"/>
                        <a:pt x="256645" y="-6962"/>
                        <a:pt x="193493" y="12850"/>
                      </a:cubicBezTo>
                      <a:cubicBezTo>
                        <a:pt x="111770" y="38568"/>
                        <a:pt x="33189" y="74191"/>
                        <a:pt x="12518" y="165726"/>
                      </a:cubicBezTo>
                      <a:cubicBezTo>
                        <a:pt x="-14722" y="287170"/>
                        <a:pt x="3088" y="392422"/>
                        <a:pt x="10137" y="51348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5F7FC"/>
                    </a:gs>
                    <a:gs pos="75000">
                      <a:srgbClr val="D8D8D8"/>
                    </a:gs>
                    <a:gs pos="100000">
                      <a:srgbClr val="BFBFBF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32" name="Google Shape;5532;p15"/>
                <p:cNvSpPr/>
                <p:nvPr/>
              </p:nvSpPr>
              <p:spPr>
                <a:xfrm>
                  <a:off x="6819680" y="2628804"/>
                  <a:ext cx="31175" cy="238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75" h="238887" extrusionOk="0">
                      <a:moveTo>
                        <a:pt x="29057" y="-248"/>
                      </a:moveTo>
                      <a:cubicBezTo>
                        <a:pt x="4196" y="66894"/>
                        <a:pt x="673" y="140074"/>
                        <a:pt x="18960" y="209302"/>
                      </a:cubicBezTo>
                      <a:cubicBezTo>
                        <a:pt x="21246" y="217970"/>
                        <a:pt x="25153" y="230162"/>
                        <a:pt x="27913" y="238639"/>
                      </a:cubicBezTo>
                      <a:cubicBezTo>
                        <a:pt x="25436" y="234162"/>
                        <a:pt x="23055" y="229591"/>
                        <a:pt x="20769" y="225019"/>
                      </a:cubicBezTo>
                      <a:cubicBezTo>
                        <a:pt x="-12473" y="152952"/>
                        <a:pt x="-9329" y="69380"/>
                        <a:pt x="29057" y="-57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33" name="Google Shape;5533;p15"/>
                <p:cNvSpPr/>
                <p:nvPr/>
              </p:nvSpPr>
              <p:spPr>
                <a:xfrm>
                  <a:off x="6754791" y="2502217"/>
                  <a:ext cx="43963" cy="3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63" h="341375" extrusionOk="0">
                      <a:moveTo>
                        <a:pt x="29557" y="-248"/>
                      </a:moveTo>
                      <a:cubicBezTo>
                        <a:pt x="-6734" y="98336"/>
                        <a:pt x="6507" y="199777"/>
                        <a:pt x="32320" y="298456"/>
                      </a:cubicBezTo>
                      <a:lnTo>
                        <a:pt x="41845" y="341128"/>
                      </a:lnTo>
                      <a:cubicBezTo>
                        <a:pt x="791" y="233210"/>
                        <a:pt x="-26260" y="107575"/>
                        <a:pt x="29271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34" name="Google Shape;5534;p15"/>
                <p:cNvSpPr/>
                <p:nvPr/>
              </p:nvSpPr>
              <p:spPr>
                <a:xfrm>
                  <a:off x="6627209" y="2594038"/>
                  <a:ext cx="125634" cy="214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34" h="214026" extrusionOk="0">
                      <a:moveTo>
                        <a:pt x="-2119" y="-248"/>
                      </a:moveTo>
                      <a:cubicBezTo>
                        <a:pt x="60461" y="56712"/>
                        <a:pt x="104275" y="131349"/>
                        <a:pt x="123516" y="213779"/>
                      </a:cubicBezTo>
                      <a:cubicBezTo>
                        <a:pt x="119897" y="205588"/>
                        <a:pt x="114849" y="193395"/>
                        <a:pt x="111037" y="185204"/>
                      </a:cubicBezTo>
                      <a:cubicBezTo>
                        <a:pt x="81702" y="118681"/>
                        <a:pt x="43602" y="56350"/>
                        <a:pt x="-2119" y="-153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35" name="Google Shape;5535;p15"/>
                <p:cNvSpPr/>
                <p:nvPr/>
              </p:nvSpPr>
              <p:spPr>
                <a:xfrm>
                  <a:off x="6702646" y="2831211"/>
                  <a:ext cx="116585" cy="207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585" h="207454" extrusionOk="0">
                      <a:moveTo>
                        <a:pt x="-2119" y="-248"/>
                      </a:moveTo>
                      <a:cubicBezTo>
                        <a:pt x="64080" y="42462"/>
                        <a:pt x="106847" y="113376"/>
                        <a:pt x="113707" y="191871"/>
                      </a:cubicBezTo>
                      <a:cubicBezTo>
                        <a:pt x="113707" y="197015"/>
                        <a:pt x="114277" y="202158"/>
                        <a:pt x="114467" y="207207"/>
                      </a:cubicBezTo>
                      <a:cubicBezTo>
                        <a:pt x="112563" y="198634"/>
                        <a:pt x="109800" y="186157"/>
                        <a:pt x="107419" y="177488"/>
                      </a:cubicBezTo>
                      <a:cubicBezTo>
                        <a:pt x="89227" y="108737"/>
                        <a:pt x="51127" y="46901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36" name="Google Shape;5536;p15"/>
                <p:cNvSpPr/>
                <p:nvPr/>
              </p:nvSpPr>
              <p:spPr>
                <a:xfrm>
                  <a:off x="6921359" y="2807353"/>
                  <a:ext cx="38250" cy="205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50" h="205499" extrusionOk="0">
                      <a:moveTo>
                        <a:pt x="1292" y="3226"/>
                      </a:moveTo>
                      <a:cubicBezTo>
                        <a:pt x="2245" y="4655"/>
                        <a:pt x="2529" y="2274"/>
                        <a:pt x="2245" y="1607"/>
                      </a:cubicBezTo>
                      <a:cubicBezTo>
                        <a:pt x="1959" y="941"/>
                        <a:pt x="1197" y="1131"/>
                        <a:pt x="720" y="1607"/>
                      </a:cubicBezTo>
                      <a:cubicBezTo>
                        <a:pt x="-43" y="3408"/>
                        <a:pt x="-43" y="5427"/>
                        <a:pt x="720" y="7227"/>
                      </a:cubicBezTo>
                      <a:cubicBezTo>
                        <a:pt x="25200" y="70321"/>
                        <a:pt x="37201" y="137577"/>
                        <a:pt x="36057" y="205252"/>
                      </a:cubicBezTo>
                      <a:cubicBezTo>
                        <a:pt x="25486" y="143530"/>
                        <a:pt x="14817" y="82189"/>
                        <a:pt x="1101" y="21134"/>
                      </a:cubicBezTo>
                      <a:lnTo>
                        <a:pt x="-1661" y="7989"/>
                      </a:lnTo>
                      <a:cubicBezTo>
                        <a:pt x="-2517" y="5541"/>
                        <a:pt x="-2138" y="2855"/>
                        <a:pt x="-803" y="655"/>
                      </a:cubicBezTo>
                      <a:cubicBezTo>
                        <a:pt x="1387" y="-1536"/>
                        <a:pt x="3483" y="655"/>
                        <a:pt x="2150" y="3036"/>
                      </a:cubicBezTo>
                      <a:cubicBezTo>
                        <a:pt x="2150" y="3893"/>
                        <a:pt x="1101" y="3798"/>
                        <a:pt x="911" y="303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37" name="Google Shape;5537;p15"/>
                <p:cNvSpPr/>
                <p:nvPr/>
              </p:nvSpPr>
              <p:spPr>
                <a:xfrm>
                  <a:off x="7052118" y="2490120"/>
                  <a:ext cx="43663" cy="270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63" h="270891" extrusionOk="0">
                      <a:moveTo>
                        <a:pt x="23696" y="-248"/>
                      </a:moveTo>
                      <a:cubicBezTo>
                        <a:pt x="50650" y="78067"/>
                        <a:pt x="46937" y="163659"/>
                        <a:pt x="13504" y="239401"/>
                      </a:cubicBezTo>
                      <a:cubicBezTo>
                        <a:pt x="8837" y="250079"/>
                        <a:pt x="3597" y="260499"/>
                        <a:pt x="-2119" y="270643"/>
                      </a:cubicBezTo>
                      <a:cubicBezTo>
                        <a:pt x="32268" y="184690"/>
                        <a:pt x="41221" y="90659"/>
                        <a:pt x="23696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38" name="Google Shape;5538;p15"/>
                <p:cNvSpPr/>
                <p:nvPr/>
              </p:nvSpPr>
              <p:spPr>
                <a:xfrm>
                  <a:off x="7157656" y="2612707"/>
                  <a:ext cx="16908" cy="176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08" h="176593" extrusionOk="0">
                      <a:moveTo>
                        <a:pt x="1977" y="-248"/>
                      </a:moveTo>
                      <a:cubicBezTo>
                        <a:pt x="20362" y="57426"/>
                        <a:pt x="18931" y="119586"/>
                        <a:pt x="-2119" y="176346"/>
                      </a:cubicBezTo>
                      <a:cubicBezTo>
                        <a:pt x="5883" y="117824"/>
                        <a:pt x="7311" y="58579"/>
                        <a:pt x="197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39" name="Google Shape;5539;p15"/>
                <p:cNvSpPr/>
                <p:nvPr/>
              </p:nvSpPr>
              <p:spPr>
                <a:xfrm>
                  <a:off x="7190707" y="2429065"/>
                  <a:ext cx="44390" cy="224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0" h="224980" extrusionOk="0">
                      <a:moveTo>
                        <a:pt x="-2119" y="-248"/>
                      </a:moveTo>
                      <a:cubicBezTo>
                        <a:pt x="36935" y="58617"/>
                        <a:pt x="50936" y="130549"/>
                        <a:pt x="37030" y="199777"/>
                      </a:cubicBezTo>
                      <a:cubicBezTo>
                        <a:pt x="34268" y="209569"/>
                        <a:pt x="28647" y="218284"/>
                        <a:pt x="20743" y="224733"/>
                      </a:cubicBezTo>
                      <a:cubicBezTo>
                        <a:pt x="27029" y="217322"/>
                        <a:pt x="31124" y="208264"/>
                        <a:pt x="32458" y="198634"/>
                      </a:cubicBezTo>
                      <a:cubicBezTo>
                        <a:pt x="40079" y="130816"/>
                        <a:pt x="24361" y="62617"/>
                        <a:pt x="-2119" y="-152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0" name="Google Shape;5540;p15"/>
                <p:cNvSpPr/>
                <p:nvPr/>
              </p:nvSpPr>
              <p:spPr>
                <a:xfrm>
                  <a:off x="7126795" y="2618898"/>
                  <a:ext cx="127768" cy="360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68" h="360616" extrusionOk="0">
                      <a:moveTo>
                        <a:pt x="125611" y="-248"/>
                      </a:moveTo>
                      <a:cubicBezTo>
                        <a:pt x="127232" y="114052"/>
                        <a:pt x="77986" y="221494"/>
                        <a:pt x="22743" y="318840"/>
                      </a:cubicBezTo>
                      <a:cubicBezTo>
                        <a:pt x="14455" y="332746"/>
                        <a:pt x="6453" y="346653"/>
                        <a:pt x="-2119" y="360369"/>
                      </a:cubicBezTo>
                      <a:cubicBezTo>
                        <a:pt x="52078" y="246069"/>
                        <a:pt x="114563" y="127197"/>
                        <a:pt x="125611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1" name="Google Shape;5541;p15"/>
                <p:cNvSpPr/>
                <p:nvPr/>
              </p:nvSpPr>
              <p:spPr>
                <a:xfrm>
                  <a:off x="6998308" y="2799207"/>
                  <a:ext cx="73909" cy="335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09" h="335280" extrusionOk="0">
                      <a:moveTo>
                        <a:pt x="71791" y="-248"/>
                      </a:moveTo>
                      <a:cubicBezTo>
                        <a:pt x="48550" y="111290"/>
                        <a:pt x="-7935" y="218827"/>
                        <a:pt x="4162" y="335032"/>
                      </a:cubicBezTo>
                      <a:cubicBezTo>
                        <a:pt x="-21173" y="218827"/>
                        <a:pt x="35977" y="107289"/>
                        <a:pt x="71791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2" name="Google Shape;5542;p15"/>
                <p:cNvSpPr/>
                <p:nvPr/>
              </p:nvSpPr>
              <p:spPr>
                <a:xfrm>
                  <a:off x="6867525" y="2966846"/>
                  <a:ext cx="76086" cy="265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86" h="265557" extrusionOk="0">
                      <a:moveTo>
                        <a:pt x="-2119" y="-248"/>
                      </a:moveTo>
                      <a:cubicBezTo>
                        <a:pt x="69605" y="45472"/>
                        <a:pt x="80939" y="187871"/>
                        <a:pt x="70747" y="265309"/>
                      </a:cubicBezTo>
                      <a:cubicBezTo>
                        <a:pt x="70747" y="253403"/>
                        <a:pt x="70177" y="241592"/>
                        <a:pt x="69319" y="229781"/>
                      </a:cubicBezTo>
                      <a:cubicBezTo>
                        <a:pt x="67510" y="194558"/>
                        <a:pt x="62938" y="159524"/>
                        <a:pt x="55699" y="125006"/>
                      </a:cubicBezTo>
                      <a:cubicBezTo>
                        <a:pt x="46174" y="79858"/>
                        <a:pt x="34458" y="31375"/>
                        <a:pt x="-2119" y="-152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3" name="Google Shape;5543;p15"/>
                <p:cNvSpPr/>
                <p:nvPr/>
              </p:nvSpPr>
              <p:spPr>
                <a:xfrm>
                  <a:off x="6695720" y="2419159"/>
                  <a:ext cx="29386" cy="135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86" h="135445" extrusionOk="0">
                      <a:moveTo>
                        <a:pt x="26716" y="3467"/>
                      </a:moveTo>
                      <a:cubicBezTo>
                        <a:pt x="27574" y="2038"/>
                        <a:pt x="25667" y="800"/>
                        <a:pt x="24811" y="1086"/>
                      </a:cubicBezTo>
                      <a:cubicBezTo>
                        <a:pt x="22430" y="1848"/>
                        <a:pt x="21953" y="10611"/>
                        <a:pt x="21190" y="12611"/>
                      </a:cubicBezTo>
                      <a:cubicBezTo>
                        <a:pt x="17667" y="29470"/>
                        <a:pt x="13761" y="48044"/>
                        <a:pt x="10905" y="64808"/>
                      </a:cubicBezTo>
                      <a:cubicBezTo>
                        <a:pt x="6712" y="88049"/>
                        <a:pt x="3666" y="111385"/>
                        <a:pt x="-146" y="135198"/>
                      </a:cubicBezTo>
                      <a:cubicBezTo>
                        <a:pt x="-5573" y="93145"/>
                        <a:pt x="236" y="50406"/>
                        <a:pt x="16809" y="11373"/>
                      </a:cubicBezTo>
                      <a:cubicBezTo>
                        <a:pt x="18618" y="8515"/>
                        <a:pt x="20430" y="-57"/>
                        <a:pt x="24716" y="-248"/>
                      </a:cubicBezTo>
                      <a:cubicBezTo>
                        <a:pt x="26811" y="-248"/>
                        <a:pt x="28048" y="2419"/>
                        <a:pt x="26716" y="3562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4" name="Google Shape;5544;p15"/>
                <p:cNvSpPr/>
                <p:nvPr/>
              </p:nvSpPr>
              <p:spPr>
                <a:xfrm>
                  <a:off x="6123245" y="1227891"/>
                  <a:ext cx="1245473" cy="1326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473" h="1326637" extrusionOk="0">
                      <a:moveTo>
                        <a:pt x="5401" y="350058"/>
                      </a:moveTo>
                      <a:cubicBezTo>
                        <a:pt x="2830" y="348762"/>
                        <a:pt x="-217" y="349763"/>
                        <a:pt x="-1552" y="352296"/>
                      </a:cubicBezTo>
                      <a:cubicBezTo>
                        <a:pt x="-2789" y="354677"/>
                        <a:pt x="-1933" y="357602"/>
                        <a:pt x="353" y="359011"/>
                      </a:cubicBezTo>
                      <a:cubicBezTo>
                        <a:pt x="21214" y="374308"/>
                        <a:pt x="39406" y="393092"/>
                        <a:pt x="53885" y="414542"/>
                      </a:cubicBezTo>
                      <a:cubicBezTo>
                        <a:pt x="65505" y="431878"/>
                        <a:pt x="96080" y="477216"/>
                        <a:pt x="90936" y="532843"/>
                      </a:cubicBezTo>
                      <a:cubicBezTo>
                        <a:pt x="86936" y="576277"/>
                        <a:pt x="64933" y="586659"/>
                        <a:pt x="43311" y="635236"/>
                      </a:cubicBezTo>
                      <a:cubicBezTo>
                        <a:pt x="9118" y="712103"/>
                        <a:pt x="19784" y="786398"/>
                        <a:pt x="24261" y="815259"/>
                      </a:cubicBezTo>
                      <a:cubicBezTo>
                        <a:pt x="31881" y="868408"/>
                        <a:pt x="46741" y="972898"/>
                        <a:pt x="124845" y="1004140"/>
                      </a:cubicBezTo>
                      <a:cubicBezTo>
                        <a:pt x="174091" y="1023952"/>
                        <a:pt x="241527" y="1014522"/>
                        <a:pt x="278485" y="977660"/>
                      </a:cubicBezTo>
                      <a:cubicBezTo>
                        <a:pt x="307534" y="949085"/>
                        <a:pt x="298009" y="922701"/>
                        <a:pt x="350778" y="822403"/>
                      </a:cubicBezTo>
                      <a:cubicBezTo>
                        <a:pt x="360684" y="803495"/>
                        <a:pt x="374972" y="787189"/>
                        <a:pt x="392308" y="774778"/>
                      </a:cubicBezTo>
                      <a:cubicBezTo>
                        <a:pt x="425646" y="747536"/>
                        <a:pt x="552043" y="748298"/>
                        <a:pt x="649483" y="515316"/>
                      </a:cubicBezTo>
                      <a:cubicBezTo>
                        <a:pt x="672056" y="461310"/>
                        <a:pt x="701394" y="429591"/>
                        <a:pt x="744733" y="412923"/>
                      </a:cubicBezTo>
                      <a:cubicBezTo>
                        <a:pt x="754830" y="408922"/>
                        <a:pt x="794930" y="393111"/>
                        <a:pt x="824172" y="412923"/>
                      </a:cubicBezTo>
                      <a:cubicBezTo>
                        <a:pt x="859984" y="437212"/>
                        <a:pt x="852747" y="496552"/>
                        <a:pt x="852747" y="499410"/>
                      </a:cubicBezTo>
                      <a:cubicBezTo>
                        <a:pt x="845508" y="552940"/>
                        <a:pt x="803311" y="573990"/>
                        <a:pt x="741494" y="638856"/>
                      </a:cubicBezTo>
                      <a:cubicBezTo>
                        <a:pt x="705110" y="676956"/>
                        <a:pt x="683202" y="709055"/>
                        <a:pt x="639100" y="773063"/>
                      </a:cubicBezTo>
                      <a:cubicBezTo>
                        <a:pt x="603000" y="825450"/>
                        <a:pt x="553947" y="896888"/>
                        <a:pt x="515275" y="997186"/>
                      </a:cubicBezTo>
                      <a:cubicBezTo>
                        <a:pt x="482796" y="1082245"/>
                        <a:pt x="490986" y="1103866"/>
                        <a:pt x="449935" y="1212547"/>
                      </a:cubicBezTo>
                      <a:cubicBezTo>
                        <a:pt x="434503" y="1253599"/>
                        <a:pt x="419074" y="1288270"/>
                        <a:pt x="406310" y="1315131"/>
                      </a:cubicBezTo>
                      <a:cubicBezTo>
                        <a:pt x="404500" y="1319084"/>
                        <a:pt x="406119" y="1323789"/>
                        <a:pt x="410119" y="1325646"/>
                      </a:cubicBezTo>
                      <a:cubicBezTo>
                        <a:pt x="412405" y="1326713"/>
                        <a:pt x="415072" y="1326627"/>
                        <a:pt x="417262" y="1325418"/>
                      </a:cubicBezTo>
                      <a:cubicBezTo>
                        <a:pt x="457269" y="1303034"/>
                        <a:pt x="508322" y="1275126"/>
                        <a:pt x="568235" y="1244360"/>
                      </a:cubicBezTo>
                      <a:cubicBezTo>
                        <a:pt x="749210" y="1151396"/>
                        <a:pt x="786261" y="1146538"/>
                        <a:pt x="817122" y="1147300"/>
                      </a:cubicBezTo>
                      <a:cubicBezTo>
                        <a:pt x="883036" y="1148824"/>
                        <a:pt x="931422" y="1175875"/>
                        <a:pt x="1021909" y="1226739"/>
                      </a:cubicBezTo>
                      <a:cubicBezTo>
                        <a:pt x="1072106" y="1254838"/>
                        <a:pt x="1119731" y="1287451"/>
                        <a:pt x="1164024" y="1324180"/>
                      </a:cubicBezTo>
                      <a:cubicBezTo>
                        <a:pt x="1166214" y="1325970"/>
                        <a:pt x="1169454" y="1325637"/>
                        <a:pt x="1171263" y="1323427"/>
                      </a:cubicBezTo>
                      <a:cubicBezTo>
                        <a:pt x="1171928" y="1322560"/>
                        <a:pt x="1172405" y="1321484"/>
                        <a:pt x="1172405" y="1320370"/>
                      </a:cubicBezTo>
                      <a:cubicBezTo>
                        <a:pt x="1173453" y="1284184"/>
                        <a:pt x="1167356" y="1248142"/>
                        <a:pt x="1154308" y="1214356"/>
                      </a:cubicBezTo>
                      <a:cubicBezTo>
                        <a:pt x="1131258" y="1155682"/>
                        <a:pt x="1077059" y="1050050"/>
                        <a:pt x="1099539" y="931940"/>
                      </a:cubicBezTo>
                      <a:cubicBezTo>
                        <a:pt x="1121161" y="818307"/>
                        <a:pt x="1132019" y="761443"/>
                        <a:pt x="1141925" y="730677"/>
                      </a:cubicBezTo>
                      <a:cubicBezTo>
                        <a:pt x="1177930" y="618948"/>
                        <a:pt x="1203933" y="618568"/>
                        <a:pt x="1226697" y="543511"/>
                      </a:cubicBezTo>
                      <a:cubicBezTo>
                        <a:pt x="1275084" y="383872"/>
                        <a:pt x="1203170" y="235281"/>
                        <a:pt x="1198122" y="225756"/>
                      </a:cubicBezTo>
                      <a:cubicBezTo>
                        <a:pt x="1183169" y="195943"/>
                        <a:pt x="1103921" y="38019"/>
                        <a:pt x="926280" y="5157"/>
                      </a:cubicBezTo>
                      <a:cubicBezTo>
                        <a:pt x="806455" y="-17036"/>
                        <a:pt x="709491" y="34304"/>
                        <a:pt x="650911" y="65165"/>
                      </a:cubicBezTo>
                      <a:cubicBezTo>
                        <a:pt x="610334" y="86501"/>
                        <a:pt x="539374" y="125077"/>
                        <a:pt x="488986" y="204611"/>
                      </a:cubicBezTo>
                      <a:cubicBezTo>
                        <a:pt x="466508" y="240806"/>
                        <a:pt x="449267" y="280030"/>
                        <a:pt x="437838" y="321102"/>
                      </a:cubicBezTo>
                      <a:cubicBezTo>
                        <a:pt x="413453" y="409208"/>
                        <a:pt x="435075" y="439116"/>
                        <a:pt x="404214" y="474740"/>
                      </a:cubicBezTo>
                      <a:cubicBezTo>
                        <a:pt x="373353" y="510364"/>
                        <a:pt x="343065" y="490552"/>
                        <a:pt x="284198" y="536462"/>
                      </a:cubicBezTo>
                      <a:cubicBezTo>
                        <a:pt x="261435" y="554274"/>
                        <a:pt x="234001" y="575705"/>
                        <a:pt x="220667" y="612662"/>
                      </a:cubicBezTo>
                      <a:cubicBezTo>
                        <a:pt x="203331" y="660287"/>
                        <a:pt x="227620" y="683909"/>
                        <a:pt x="210094" y="750394"/>
                      </a:cubicBezTo>
                      <a:cubicBezTo>
                        <a:pt x="206380" y="764395"/>
                        <a:pt x="193902" y="811449"/>
                        <a:pt x="174756" y="812115"/>
                      </a:cubicBezTo>
                      <a:cubicBezTo>
                        <a:pt x="158374" y="812782"/>
                        <a:pt x="142468" y="779254"/>
                        <a:pt x="135896" y="753918"/>
                      </a:cubicBezTo>
                      <a:cubicBezTo>
                        <a:pt x="121227" y="696768"/>
                        <a:pt x="149993" y="668193"/>
                        <a:pt x="157136" y="602089"/>
                      </a:cubicBezTo>
                      <a:cubicBezTo>
                        <a:pt x="158374" y="590469"/>
                        <a:pt x="165327" y="518269"/>
                        <a:pt x="132370" y="455595"/>
                      </a:cubicBezTo>
                      <a:cubicBezTo>
                        <a:pt x="100937" y="396825"/>
                        <a:pt x="46073" y="365964"/>
                        <a:pt x="5401" y="35005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5" name="Google Shape;5545;p15"/>
                <p:cNvSpPr/>
                <p:nvPr/>
              </p:nvSpPr>
              <p:spPr>
                <a:xfrm>
                  <a:off x="6817137" y="2346864"/>
                  <a:ext cx="240030" cy="169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rgbClr val="D6AD9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6" name="Google Shape;5546;p15"/>
                <p:cNvSpPr/>
                <p:nvPr/>
              </p:nvSpPr>
              <p:spPr>
                <a:xfrm>
                  <a:off x="6907149" y="2365533"/>
                  <a:ext cx="97155" cy="6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5" h="68579" extrusionOk="0">
                      <a:moveTo>
                        <a:pt x="97155" y="34290"/>
                      </a:moveTo>
                      <a:cubicBezTo>
                        <a:pt x="97155" y="53228"/>
                        <a:pt x="75406" y="68580"/>
                        <a:pt x="48577" y="68580"/>
                      </a:cubicBezTo>
                      <a:cubicBezTo>
                        <a:pt x="21749" y="68580"/>
                        <a:pt x="0" y="53228"/>
                        <a:pt x="0" y="34290"/>
                      </a:cubicBezTo>
                      <a:cubicBezTo>
                        <a:pt x="0" y="15352"/>
                        <a:pt x="21749" y="0"/>
                        <a:pt x="48577" y="0"/>
                      </a:cubicBezTo>
                      <a:cubicBezTo>
                        <a:pt x="75406" y="0"/>
                        <a:pt x="97155" y="15352"/>
                        <a:pt x="97155" y="34290"/>
                      </a:cubicBezTo>
                      <a:close/>
                    </a:path>
                  </a:pathLst>
                </a:custGeom>
                <a:solidFill>
                  <a:srgbClr val="E4CF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5547" name="Google Shape;5547;p15" descr="A picture containing leaf, plant, fern, outdoor object&#10;&#10;Description automatically generated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330721" y="3925917"/>
                <a:ext cx="1759544" cy="177062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548" name="Google Shape;5548;p15"/>
            <p:cNvSpPr/>
            <p:nvPr/>
          </p:nvSpPr>
          <p:spPr>
            <a:xfrm>
              <a:off x="9353695" y="6686542"/>
              <a:ext cx="1687616" cy="2981421"/>
            </a:xfrm>
            <a:custGeom>
              <a:avLst/>
              <a:gdLst/>
              <a:ahLst/>
              <a:cxnLst/>
              <a:rect l="l" t="t" r="r" b="b"/>
              <a:pathLst>
                <a:path w="1245473" h="2200311" extrusionOk="0">
                  <a:moveTo>
                    <a:pt x="843058" y="1079"/>
                  </a:moveTo>
                  <a:cubicBezTo>
                    <a:pt x="869915" y="-1096"/>
                    <a:pt x="898442" y="-143"/>
                    <a:pt x="928398" y="5405"/>
                  </a:cubicBezTo>
                  <a:cubicBezTo>
                    <a:pt x="1106039" y="38267"/>
                    <a:pt x="1185287" y="196191"/>
                    <a:pt x="1200240" y="226004"/>
                  </a:cubicBezTo>
                  <a:cubicBezTo>
                    <a:pt x="1205288" y="235529"/>
                    <a:pt x="1277202" y="384120"/>
                    <a:pt x="1228815" y="543759"/>
                  </a:cubicBezTo>
                  <a:cubicBezTo>
                    <a:pt x="1206051" y="618816"/>
                    <a:pt x="1180048" y="619196"/>
                    <a:pt x="1144043" y="730925"/>
                  </a:cubicBezTo>
                  <a:cubicBezTo>
                    <a:pt x="1134137" y="761691"/>
                    <a:pt x="1123279" y="818555"/>
                    <a:pt x="1101657" y="932188"/>
                  </a:cubicBezTo>
                  <a:cubicBezTo>
                    <a:pt x="1079177" y="1050298"/>
                    <a:pt x="1133376" y="1155930"/>
                    <a:pt x="1156426" y="1214604"/>
                  </a:cubicBezTo>
                  <a:cubicBezTo>
                    <a:pt x="1169474" y="1248390"/>
                    <a:pt x="1175571" y="1284432"/>
                    <a:pt x="1174523" y="1320618"/>
                  </a:cubicBezTo>
                  <a:cubicBezTo>
                    <a:pt x="1174523" y="1321732"/>
                    <a:pt x="1174046" y="1322808"/>
                    <a:pt x="1173381" y="1323675"/>
                  </a:cubicBezTo>
                  <a:cubicBezTo>
                    <a:pt x="1171572" y="1325885"/>
                    <a:pt x="1168332" y="1326218"/>
                    <a:pt x="1166142" y="1324428"/>
                  </a:cubicBezTo>
                  <a:lnTo>
                    <a:pt x="1157961" y="1318819"/>
                  </a:lnTo>
                  <a:lnTo>
                    <a:pt x="1168523" y="1382053"/>
                  </a:lnTo>
                  <a:cubicBezTo>
                    <a:pt x="1173143" y="1433441"/>
                    <a:pt x="1174643" y="1486043"/>
                    <a:pt x="1169773" y="1537466"/>
                  </a:cubicBezTo>
                  <a:lnTo>
                    <a:pt x="1164681" y="1568433"/>
                  </a:lnTo>
                  <a:lnTo>
                    <a:pt x="1164807" y="1570553"/>
                  </a:lnTo>
                  <a:cubicBezTo>
                    <a:pt x="1173953" y="1703141"/>
                    <a:pt x="1185668" y="1831224"/>
                    <a:pt x="1199860" y="1954792"/>
                  </a:cubicBezTo>
                  <a:cubicBezTo>
                    <a:pt x="1202528" y="1977462"/>
                    <a:pt x="1197670" y="2000388"/>
                    <a:pt x="1185859" y="2019943"/>
                  </a:cubicBezTo>
                  <a:cubicBezTo>
                    <a:pt x="1172809" y="2041260"/>
                    <a:pt x="1157472" y="2061062"/>
                    <a:pt x="1140043" y="2078998"/>
                  </a:cubicBezTo>
                  <a:cubicBezTo>
                    <a:pt x="1084679" y="2136148"/>
                    <a:pt x="1008808" y="2172992"/>
                    <a:pt x="926278" y="2189771"/>
                  </a:cubicBezTo>
                  <a:lnTo>
                    <a:pt x="880060" y="2195312"/>
                  </a:lnTo>
                  <a:lnTo>
                    <a:pt x="881343" y="2199870"/>
                  </a:lnTo>
                  <a:lnTo>
                    <a:pt x="879169" y="2195419"/>
                  </a:lnTo>
                  <a:lnTo>
                    <a:pt x="842042" y="2199870"/>
                  </a:lnTo>
                  <a:cubicBezTo>
                    <a:pt x="728134" y="2204442"/>
                    <a:pt x="610595" y="2173486"/>
                    <a:pt x="522251" y="2107573"/>
                  </a:cubicBezTo>
                  <a:cubicBezTo>
                    <a:pt x="496438" y="2088171"/>
                    <a:pt x="473102" y="2065787"/>
                    <a:pt x="452527" y="2040898"/>
                  </a:cubicBezTo>
                  <a:cubicBezTo>
                    <a:pt x="438146" y="2023353"/>
                    <a:pt x="431286" y="2000817"/>
                    <a:pt x="433477" y="1978223"/>
                  </a:cubicBezTo>
                  <a:cubicBezTo>
                    <a:pt x="439956" y="1910691"/>
                    <a:pt x="448813" y="1816298"/>
                    <a:pt x="458529" y="1704570"/>
                  </a:cubicBezTo>
                  <a:cubicBezTo>
                    <a:pt x="469054" y="1582793"/>
                    <a:pt x="477150" y="1514094"/>
                    <a:pt x="484305" y="1467815"/>
                  </a:cubicBezTo>
                  <a:lnTo>
                    <a:pt x="485741" y="1459880"/>
                  </a:lnTo>
                  <a:lnTo>
                    <a:pt x="485104" y="1381292"/>
                  </a:lnTo>
                  <a:cubicBezTo>
                    <a:pt x="470626" y="1425202"/>
                    <a:pt x="464624" y="1471446"/>
                    <a:pt x="467387" y="1517594"/>
                  </a:cubicBezTo>
                  <a:cubicBezTo>
                    <a:pt x="463862" y="1457063"/>
                    <a:pt x="457648" y="1400485"/>
                    <a:pt x="455719" y="1343858"/>
                  </a:cubicBezTo>
                  <a:lnTo>
                    <a:pt x="456256" y="1305398"/>
                  </a:lnTo>
                  <a:lnTo>
                    <a:pt x="419380" y="1325666"/>
                  </a:lnTo>
                  <a:cubicBezTo>
                    <a:pt x="417190" y="1326875"/>
                    <a:pt x="414523" y="1326961"/>
                    <a:pt x="412237" y="1325894"/>
                  </a:cubicBezTo>
                  <a:cubicBezTo>
                    <a:pt x="408237" y="1324037"/>
                    <a:pt x="406618" y="1319332"/>
                    <a:pt x="408428" y="1315379"/>
                  </a:cubicBezTo>
                  <a:cubicBezTo>
                    <a:pt x="421192" y="1288518"/>
                    <a:pt x="436621" y="1253847"/>
                    <a:pt x="452053" y="1212795"/>
                  </a:cubicBezTo>
                  <a:cubicBezTo>
                    <a:pt x="493104" y="1104114"/>
                    <a:pt x="484914" y="1082493"/>
                    <a:pt x="517393" y="997434"/>
                  </a:cubicBezTo>
                  <a:cubicBezTo>
                    <a:pt x="556065" y="897136"/>
                    <a:pt x="605118" y="825698"/>
                    <a:pt x="641218" y="773311"/>
                  </a:cubicBezTo>
                  <a:cubicBezTo>
                    <a:pt x="685320" y="709303"/>
                    <a:pt x="707228" y="677204"/>
                    <a:pt x="743612" y="639104"/>
                  </a:cubicBezTo>
                  <a:cubicBezTo>
                    <a:pt x="805429" y="574238"/>
                    <a:pt x="847626" y="553188"/>
                    <a:pt x="854865" y="499658"/>
                  </a:cubicBezTo>
                  <a:cubicBezTo>
                    <a:pt x="854865" y="496800"/>
                    <a:pt x="862102" y="437460"/>
                    <a:pt x="826290" y="413171"/>
                  </a:cubicBezTo>
                  <a:cubicBezTo>
                    <a:pt x="797048" y="393359"/>
                    <a:pt x="756948" y="409170"/>
                    <a:pt x="746851" y="413171"/>
                  </a:cubicBezTo>
                  <a:cubicBezTo>
                    <a:pt x="703512" y="429839"/>
                    <a:pt x="674174" y="461558"/>
                    <a:pt x="651601" y="515564"/>
                  </a:cubicBezTo>
                  <a:cubicBezTo>
                    <a:pt x="554161" y="748546"/>
                    <a:pt x="427764" y="747784"/>
                    <a:pt x="394426" y="775026"/>
                  </a:cubicBezTo>
                  <a:cubicBezTo>
                    <a:pt x="377090" y="787437"/>
                    <a:pt x="362802" y="803743"/>
                    <a:pt x="352896" y="822651"/>
                  </a:cubicBezTo>
                  <a:cubicBezTo>
                    <a:pt x="300127" y="922949"/>
                    <a:pt x="309652" y="949333"/>
                    <a:pt x="280603" y="977908"/>
                  </a:cubicBezTo>
                  <a:cubicBezTo>
                    <a:pt x="243645" y="1014770"/>
                    <a:pt x="176209" y="1024200"/>
                    <a:pt x="126963" y="1004388"/>
                  </a:cubicBezTo>
                  <a:cubicBezTo>
                    <a:pt x="48859" y="973146"/>
                    <a:pt x="33999" y="868656"/>
                    <a:pt x="26379" y="815507"/>
                  </a:cubicBezTo>
                  <a:cubicBezTo>
                    <a:pt x="21902" y="786646"/>
                    <a:pt x="11236" y="712351"/>
                    <a:pt x="45429" y="635484"/>
                  </a:cubicBezTo>
                  <a:cubicBezTo>
                    <a:pt x="67051" y="586907"/>
                    <a:pt x="89054" y="576525"/>
                    <a:pt x="93054" y="533091"/>
                  </a:cubicBezTo>
                  <a:cubicBezTo>
                    <a:pt x="98198" y="477464"/>
                    <a:pt x="67623" y="432126"/>
                    <a:pt x="56003" y="414790"/>
                  </a:cubicBezTo>
                  <a:cubicBezTo>
                    <a:pt x="41524" y="393340"/>
                    <a:pt x="23332" y="374556"/>
                    <a:pt x="2471" y="359259"/>
                  </a:cubicBezTo>
                  <a:cubicBezTo>
                    <a:pt x="185" y="357850"/>
                    <a:pt x="-671" y="354925"/>
                    <a:pt x="566" y="352544"/>
                  </a:cubicBezTo>
                  <a:cubicBezTo>
                    <a:pt x="1901" y="350011"/>
                    <a:pt x="4948" y="349010"/>
                    <a:pt x="7519" y="350306"/>
                  </a:cubicBezTo>
                  <a:cubicBezTo>
                    <a:pt x="48191" y="366212"/>
                    <a:pt x="103055" y="397073"/>
                    <a:pt x="134488" y="455843"/>
                  </a:cubicBezTo>
                  <a:cubicBezTo>
                    <a:pt x="167445" y="518517"/>
                    <a:pt x="160492" y="590717"/>
                    <a:pt x="159254" y="602337"/>
                  </a:cubicBezTo>
                  <a:cubicBezTo>
                    <a:pt x="152111" y="668441"/>
                    <a:pt x="123345" y="697016"/>
                    <a:pt x="138014" y="754166"/>
                  </a:cubicBezTo>
                  <a:cubicBezTo>
                    <a:pt x="144586" y="779502"/>
                    <a:pt x="160492" y="813030"/>
                    <a:pt x="176874" y="812363"/>
                  </a:cubicBezTo>
                  <a:cubicBezTo>
                    <a:pt x="196020" y="811697"/>
                    <a:pt x="208498" y="764643"/>
                    <a:pt x="212212" y="750642"/>
                  </a:cubicBezTo>
                  <a:cubicBezTo>
                    <a:pt x="229738" y="684157"/>
                    <a:pt x="205449" y="660535"/>
                    <a:pt x="222785" y="612910"/>
                  </a:cubicBezTo>
                  <a:cubicBezTo>
                    <a:pt x="236119" y="575953"/>
                    <a:pt x="263553" y="554522"/>
                    <a:pt x="286316" y="536710"/>
                  </a:cubicBezTo>
                  <a:cubicBezTo>
                    <a:pt x="345183" y="490800"/>
                    <a:pt x="375471" y="510612"/>
                    <a:pt x="406332" y="474988"/>
                  </a:cubicBezTo>
                  <a:cubicBezTo>
                    <a:pt x="437193" y="439364"/>
                    <a:pt x="415571" y="409456"/>
                    <a:pt x="439956" y="321350"/>
                  </a:cubicBezTo>
                  <a:cubicBezTo>
                    <a:pt x="451385" y="280278"/>
                    <a:pt x="468626" y="241054"/>
                    <a:pt x="491104" y="204859"/>
                  </a:cubicBezTo>
                  <a:cubicBezTo>
                    <a:pt x="541492" y="125325"/>
                    <a:pt x="612452" y="86749"/>
                    <a:pt x="653029" y="65413"/>
                  </a:cubicBezTo>
                  <a:cubicBezTo>
                    <a:pt x="696964" y="42267"/>
                    <a:pt x="762490" y="7602"/>
                    <a:pt x="843058" y="1079"/>
                  </a:cubicBezTo>
                  <a:close/>
                </a:path>
              </a:pathLst>
            </a:custGeom>
            <a:blipFill rotWithShape="1">
              <a:blip r:embed="rId3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49" name="Google Shape;5549;p15"/>
            <p:cNvGrpSpPr/>
            <p:nvPr/>
          </p:nvGrpSpPr>
          <p:grpSpPr>
            <a:xfrm>
              <a:off x="8887771" y="6093621"/>
              <a:ext cx="1199554" cy="3546035"/>
              <a:chOff x="1819104" y="3317971"/>
              <a:chExt cx="1256341" cy="3713904"/>
            </a:xfrm>
          </p:grpSpPr>
          <p:sp>
            <p:nvSpPr>
              <p:cNvPr id="5550" name="Google Shape;5550;p15"/>
              <p:cNvSpPr/>
              <p:nvPr/>
            </p:nvSpPr>
            <p:spPr>
              <a:xfrm>
                <a:off x="1978565" y="6787578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1" name="Google Shape;5551;p15"/>
              <p:cNvSpPr/>
              <p:nvPr/>
            </p:nvSpPr>
            <p:spPr>
              <a:xfrm>
                <a:off x="2605886" y="6791121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552" name="Google Shape;5552;p15"/>
              <p:cNvGrpSpPr/>
              <p:nvPr/>
            </p:nvGrpSpPr>
            <p:grpSpPr>
              <a:xfrm>
                <a:off x="1819104" y="3317971"/>
                <a:ext cx="1256341" cy="3706409"/>
                <a:chOff x="5046569" y="568536"/>
                <a:chExt cx="960285" cy="2832996"/>
              </a:xfrm>
            </p:grpSpPr>
            <p:sp>
              <p:nvSpPr>
                <p:cNvPr id="5553" name="Google Shape;5553;p15"/>
                <p:cNvSpPr/>
                <p:nvPr/>
              </p:nvSpPr>
              <p:spPr>
                <a:xfrm>
                  <a:off x="5151830" y="2280951"/>
                  <a:ext cx="767370" cy="1120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370" h="1120581" extrusionOk="0">
                      <a:moveTo>
                        <a:pt x="17363" y="961016"/>
                      </a:moveTo>
                      <a:cubicBezTo>
                        <a:pt x="2885" y="943480"/>
                        <a:pt x="-3973" y="920877"/>
                        <a:pt x="-1687" y="898246"/>
                      </a:cubicBezTo>
                      <a:cubicBezTo>
                        <a:pt x="4792" y="830713"/>
                        <a:pt x="13554" y="736321"/>
                        <a:pt x="23270" y="624593"/>
                      </a:cubicBezTo>
                      <a:cubicBezTo>
                        <a:pt x="44320" y="381133"/>
                        <a:pt x="55654" y="349891"/>
                        <a:pt x="69181" y="285693"/>
                      </a:cubicBezTo>
                      <a:cubicBezTo>
                        <a:pt x="90326" y="185109"/>
                        <a:pt x="182051" y="10325"/>
                        <a:pt x="383506" y="-57"/>
                      </a:cubicBezTo>
                      <a:cubicBezTo>
                        <a:pt x="445893" y="-2276"/>
                        <a:pt x="507519" y="14926"/>
                        <a:pt x="559718" y="49187"/>
                      </a:cubicBezTo>
                      <a:cubicBezTo>
                        <a:pt x="655633" y="111309"/>
                        <a:pt x="715355" y="216179"/>
                        <a:pt x="719927" y="330365"/>
                      </a:cubicBezTo>
                      <a:cubicBezTo>
                        <a:pt x="722595" y="383038"/>
                        <a:pt x="725739" y="436569"/>
                        <a:pt x="729452" y="490671"/>
                      </a:cubicBezTo>
                      <a:cubicBezTo>
                        <a:pt x="738596" y="623259"/>
                        <a:pt x="750311" y="751342"/>
                        <a:pt x="764506" y="874909"/>
                      </a:cubicBezTo>
                      <a:cubicBezTo>
                        <a:pt x="767266" y="897579"/>
                        <a:pt x="762313" y="920525"/>
                        <a:pt x="750502" y="940061"/>
                      </a:cubicBezTo>
                      <a:cubicBezTo>
                        <a:pt x="737454" y="961339"/>
                        <a:pt x="722118" y="981113"/>
                        <a:pt x="704784" y="999020"/>
                      </a:cubicBezTo>
                      <a:cubicBezTo>
                        <a:pt x="557051" y="1151420"/>
                        <a:pt x="263585" y="1159421"/>
                        <a:pt x="86896" y="1027595"/>
                      </a:cubicBezTo>
                      <a:cubicBezTo>
                        <a:pt x="61179" y="1008212"/>
                        <a:pt x="37843" y="985866"/>
                        <a:pt x="17363" y="96101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54" name="Google Shape;5554;p15"/>
                <p:cNvSpPr/>
                <p:nvPr/>
              </p:nvSpPr>
              <p:spPr>
                <a:xfrm>
                  <a:off x="5075364" y="2069496"/>
                  <a:ext cx="919578" cy="1208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9578" h="1208532" extrusionOk="0">
                      <a:moveTo>
                        <a:pt x="84591" y="205207"/>
                      </a:moveTo>
                      <a:cubicBezTo>
                        <a:pt x="28394" y="309506"/>
                        <a:pt x="51635" y="283217"/>
                        <a:pt x="24773" y="369989"/>
                      </a:cubicBezTo>
                      <a:cubicBezTo>
                        <a:pt x="-2085" y="456762"/>
                        <a:pt x="-17612" y="554012"/>
                        <a:pt x="21346" y="636118"/>
                      </a:cubicBezTo>
                      <a:cubicBezTo>
                        <a:pt x="41824" y="679266"/>
                        <a:pt x="76305" y="715556"/>
                        <a:pt x="91544" y="760895"/>
                      </a:cubicBezTo>
                      <a:cubicBezTo>
                        <a:pt x="104785" y="800234"/>
                        <a:pt x="102404" y="843001"/>
                        <a:pt x="99736" y="884720"/>
                      </a:cubicBezTo>
                      <a:cubicBezTo>
                        <a:pt x="107357" y="815750"/>
                        <a:pt x="110498" y="746360"/>
                        <a:pt x="109261" y="676980"/>
                      </a:cubicBezTo>
                      <a:cubicBezTo>
                        <a:pt x="119454" y="756142"/>
                        <a:pt x="152314" y="830666"/>
                        <a:pt x="203939" y="891578"/>
                      </a:cubicBezTo>
                      <a:cubicBezTo>
                        <a:pt x="183461" y="857708"/>
                        <a:pt x="172602" y="818941"/>
                        <a:pt x="172411" y="779374"/>
                      </a:cubicBezTo>
                      <a:cubicBezTo>
                        <a:pt x="212415" y="877977"/>
                        <a:pt x="272233" y="967340"/>
                        <a:pt x="348054" y="1041978"/>
                      </a:cubicBezTo>
                      <a:cubicBezTo>
                        <a:pt x="315953" y="999497"/>
                        <a:pt x="292904" y="950862"/>
                        <a:pt x="280425" y="899103"/>
                      </a:cubicBezTo>
                      <a:cubicBezTo>
                        <a:pt x="329097" y="1011308"/>
                        <a:pt x="385200" y="1131799"/>
                        <a:pt x="492738" y="1189616"/>
                      </a:cubicBezTo>
                      <a:cubicBezTo>
                        <a:pt x="437111" y="1153830"/>
                        <a:pt x="394439" y="1101147"/>
                        <a:pt x="370913" y="1039311"/>
                      </a:cubicBezTo>
                      <a:lnTo>
                        <a:pt x="542363" y="1181234"/>
                      </a:lnTo>
                      <a:cubicBezTo>
                        <a:pt x="485785" y="1129722"/>
                        <a:pt x="449685" y="1059495"/>
                        <a:pt x="440827" y="983495"/>
                      </a:cubicBezTo>
                      <a:cubicBezTo>
                        <a:pt x="479974" y="1061809"/>
                        <a:pt x="525217" y="1136971"/>
                        <a:pt x="575986" y="1208284"/>
                      </a:cubicBezTo>
                      <a:cubicBezTo>
                        <a:pt x="543791" y="1090746"/>
                        <a:pt x="533124" y="968331"/>
                        <a:pt x="544649" y="847001"/>
                      </a:cubicBezTo>
                      <a:cubicBezTo>
                        <a:pt x="531789" y="942251"/>
                        <a:pt x="559031" y="1037978"/>
                        <a:pt x="586083" y="1130275"/>
                      </a:cubicBezTo>
                      <a:cubicBezTo>
                        <a:pt x="580844" y="1037720"/>
                        <a:pt x="587606" y="944890"/>
                        <a:pt x="606084" y="854050"/>
                      </a:cubicBezTo>
                      <a:cubicBezTo>
                        <a:pt x="598845" y="923001"/>
                        <a:pt x="586179" y="991258"/>
                        <a:pt x="567984" y="1058171"/>
                      </a:cubicBezTo>
                      <a:cubicBezTo>
                        <a:pt x="606084" y="967493"/>
                        <a:pt x="646566" y="877862"/>
                        <a:pt x="689333" y="789280"/>
                      </a:cubicBezTo>
                      <a:cubicBezTo>
                        <a:pt x="688856" y="870938"/>
                        <a:pt x="667902" y="951167"/>
                        <a:pt x="628374" y="1022642"/>
                      </a:cubicBezTo>
                      <a:cubicBezTo>
                        <a:pt x="685524" y="924602"/>
                        <a:pt x="737625" y="823979"/>
                        <a:pt x="784678" y="720795"/>
                      </a:cubicBezTo>
                      <a:lnTo>
                        <a:pt x="735435" y="896531"/>
                      </a:lnTo>
                      <a:cubicBezTo>
                        <a:pt x="779630" y="831266"/>
                        <a:pt x="814683" y="760209"/>
                        <a:pt x="839447" y="685362"/>
                      </a:cubicBezTo>
                      <a:lnTo>
                        <a:pt x="798110" y="859194"/>
                      </a:lnTo>
                      <a:cubicBezTo>
                        <a:pt x="843447" y="763115"/>
                        <a:pt x="879261" y="662769"/>
                        <a:pt x="904789" y="559632"/>
                      </a:cubicBezTo>
                      <a:cubicBezTo>
                        <a:pt x="914314" y="520580"/>
                        <a:pt x="922695" y="479527"/>
                        <a:pt x="913456" y="440284"/>
                      </a:cubicBezTo>
                      <a:cubicBezTo>
                        <a:pt x="904789" y="403327"/>
                        <a:pt x="881454" y="371704"/>
                        <a:pt x="859832" y="340462"/>
                      </a:cubicBezTo>
                      <a:cubicBezTo>
                        <a:pt x="825827" y="291037"/>
                        <a:pt x="794775" y="239602"/>
                        <a:pt x="766963" y="186443"/>
                      </a:cubicBezTo>
                      <a:cubicBezTo>
                        <a:pt x="748387" y="150819"/>
                        <a:pt x="730768" y="113767"/>
                        <a:pt x="703048" y="84620"/>
                      </a:cubicBezTo>
                      <a:cubicBezTo>
                        <a:pt x="661807" y="41282"/>
                        <a:pt x="602275" y="19946"/>
                        <a:pt x="543409" y="8420"/>
                      </a:cubicBezTo>
                      <a:cubicBezTo>
                        <a:pt x="501881" y="-181"/>
                        <a:pt x="459210" y="-2400"/>
                        <a:pt x="417015" y="1848"/>
                      </a:cubicBezTo>
                      <a:cubicBezTo>
                        <a:pt x="285188" y="17279"/>
                        <a:pt x="178413" y="112433"/>
                        <a:pt x="83640" y="205588"/>
                      </a:cubicBezTo>
                    </a:path>
                  </a:pathLst>
                </a:custGeom>
                <a:gradFill>
                  <a:gsLst>
                    <a:gs pos="0">
                      <a:srgbClr val="F5F7FC"/>
                    </a:gs>
                    <a:gs pos="75000">
                      <a:srgbClr val="D8D8D8"/>
                    </a:gs>
                    <a:gs pos="100000">
                      <a:srgbClr val="BFBFBF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55" name="Google Shape;5555;p15"/>
                <p:cNvSpPr/>
                <p:nvPr/>
              </p:nvSpPr>
              <p:spPr>
                <a:xfrm>
                  <a:off x="5152756" y="2258472"/>
                  <a:ext cx="123711" cy="379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11" h="379666" extrusionOk="0">
                      <a:moveTo>
                        <a:pt x="121593" y="-248"/>
                      </a:moveTo>
                      <a:cubicBezTo>
                        <a:pt x="44535" y="91811"/>
                        <a:pt x="2817" y="208245"/>
                        <a:pt x="3675" y="328269"/>
                      </a:cubicBezTo>
                      <a:cubicBezTo>
                        <a:pt x="3675" y="343224"/>
                        <a:pt x="5198" y="364655"/>
                        <a:pt x="6531" y="379419"/>
                      </a:cubicBezTo>
                      <a:cubicBezTo>
                        <a:pt x="3103" y="362579"/>
                        <a:pt x="626" y="345567"/>
                        <a:pt x="-992" y="328460"/>
                      </a:cubicBezTo>
                      <a:cubicBezTo>
                        <a:pt x="-9947" y="206273"/>
                        <a:pt x="34822" y="86268"/>
                        <a:pt x="12159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56" name="Google Shape;5556;p15"/>
                <p:cNvSpPr/>
                <p:nvPr/>
              </p:nvSpPr>
              <p:spPr>
                <a:xfrm>
                  <a:off x="5223694" y="2431161"/>
                  <a:ext cx="221366" cy="633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366" h="633221" extrusionOk="0">
                      <a:moveTo>
                        <a:pt x="-1446" y="-248"/>
                      </a:moveTo>
                      <a:cubicBezTo>
                        <a:pt x="1984" y="214427"/>
                        <a:pt x="70087" y="423081"/>
                        <a:pt x="193912" y="598494"/>
                      </a:cubicBezTo>
                      <a:lnTo>
                        <a:pt x="219248" y="632974"/>
                      </a:lnTo>
                      <a:lnTo>
                        <a:pt x="191912" y="600018"/>
                      </a:lnTo>
                      <a:cubicBezTo>
                        <a:pt x="58753" y="429025"/>
                        <a:pt x="-9733" y="216503"/>
                        <a:pt x="-1446" y="-57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57" name="Google Shape;5557;p15"/>
                <p:cNvSpPr/>
                <p:nvPr/>
              </p:nvSpPr>
              <p:spPr>
                <a:xfrm>
                  <a:off x="5316302" y="2240698"/>
                  <a:ext cx="28650" cy="415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50" h="415157" extrusionOk="0">
                      <a:moveTo>
                        <a:pt x="23771" y="2382"/>
                      </a:moveTo>
                      <a:cubicBezTo>
                        <a:pt x="22246" y="2382"/>
                        <a:pt x="22913" y="382"/>
                        <a:pt x="23771" y="-95"/>
                      </a:cubicBezTo>
                      <a:cubicBezTo>
                        <a:pt x="24627" y="-571"/>
                        <a:pt x="26341" y="477"/>
                        <a:pt x="26532" y="1525"/>
                      </a:cubicBezTo>
                      <a:cubicBezTo>
                        <a:pt x="25867" y="8173"/>
                        <a:pt x="24627" y="14746"/>
                        <a:pt x="22723" y="21146"/>
                      </a:cubicBezTo>
                      <a:cubicBezTo>
                        <a:pt x="20532" y="29624"/>
                        <a:pt x="19102" y="38387"/>
                        <a:pt x="17579" y="47054"/>
                      </a:cubicBezTo>
                      <a:cubicBezTo>
                        <a:pt x="-4520" y="166117"/>
                        <a:pt x="14056" y="295276"/>
                        <a:pt x="26153" y="414910"/>
                      </a:cubicBezTo>
                      <a:cubicBezTo>
                        <a:pt x="529" y="285941"/>
                        <a:pt x="-19282" y="148781"/>
                        <a:pt x="20341" y="20479"/>
                      </a:cubicBezTo>
                      <a:cubicBezTo>
                        <a:pt x="22532" y="14250"/>
                        <a:pt x="24436" y="7888"/>
                        <a:pt x="25867" y="1429"/>
                      </a:cubicBezTo>
                      <a:cubicBezTo>
                        <a:pt x="25867" y="477"/>
                        <a:pt x="24913" y="-666"/>
                        <a:pt x="23960" y="-95"/>
                      </a:cubicBezTo>
                      <a:cubicBezTo>
                        <a:pt x="23009" y="477"/>
                        <a:pt x="22341" y="2096"/>
                        <a:pt x="23960" y="209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58" name="Google Shape;5558;p15"/>
                <p:cNvSpPr/>
                <p:nvPr/>
              </p:nvSpPr>
              <p:spPr>
                <a:xfrm>
                  <a:off x="5585629" y="2252091"/>
                  <a:ext cx="36406" cy="239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06" h="239839" extrusionOk="0">
                      <a:moveTo>
                        <a:pt x="34097" y="-248"/>
                      </a:moveTo>
                      <a:cubicBezTo>
                        <a:pt x="9522" y="66703"/>
                        <a:pt x="1523" y="138579"/>
                        <a:pt x="10571" y="209302"/>
                      </a:cubicBezTo>
                      <a:cubicBezTo>
                        <a:pt x="11620" y="218160"/>
                        <a:pt x="13810" y="230829"/>
                        <a:pt x="15238" y="239592"/>
                      </a:cubicBezTo>
                      <a:cubicBezTo>
                        <a:pt x="-13337" y="160649"/>
                        <a:pt x="-6384" y="73200"/>
                        <a:pt x="34288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59" name="Google Shape;5559;p15"/>
                <p:cNvSpPr/>
                <p:nvPr/>
              </p:nvSpPr>
              <p:spPr>
                <a:xfrm>
                  <a:off x="5655572" y="2209228"/>
                  <a:ext cx="44155" cy="586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55" h="586072" extrusionOk="0">
                      <a:moveTo>
                        <a:pt x="17209" y="-248"/>
                      </a:moveTo>
                      <a:cubicBezTo>
                        <a:pt x="95409" y="189681"/>
                        <a:pt x="-41941" y="393611"/>
                        <a:pt x="21876" y="585825"/>
                      </a:cubicBezTo>
                      <a:cubicBezTo>
                        <a:pt x="12256" y="562880"/>
                        <a:pt x="5589" y="538810"/>
                        <a:pt x="2063" y="514197"/>
                      </a:cubicBezTo>
                      <a:cubicBezTo>
                        <a:pt x="-22796" y="342176"/>
                        <a:pt x="73692" y="169202"/>
                        <a:pt x="17209" y="-153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60" name="Google Shape;5560;p15"/>
                <p:cNvSpPr/>
                <p:nvPr/>
              </p:nvSpPr>
              <p:spPr>
                <a:xfrm>
                  <a:off x="5391795" y="2209133"/>
                  <a:ext cx="44204" cy="586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04" h="586072" extrusionOk="0">
                      <a:moveTo>
                        <a:pt x="22762" y="-152"/>
                      </a:moveTo>
                      <a:cubicBezTo>
                        <a:pt x="-33816" y="169297"/>
                        <a:pt x="62767" y="342176"/>
                        <a:pt x="37908" y="514198"/>
                      </a:cubicBezTo>
                      <a:cubicBezTo>
                        <a:pt x="34287" y="538810"/>
                        <a:pt x="27620" y="562870"/>
                        <a:pt x="17999" y="585825"/>
                      </a:cubicBezTo>
                      <a:cubicBezTo>
                        <a:pt x="81817" y="393611"/>
                        <a:pt x="-55533" y="189681"/>
                        <a:pt x="22762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61" name="Google Shape;5561;p15"/>
                <p:cNvSpPr/>
                <p:nvPr/>
              </p:nvSpPr>
              <p:spPr>
                <a:xfrm>
                  <a:off x="5855017" y="2431161"/>
                  <a:ext cx="59389" cy="368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89" h="368903" extrusionOk="0">
                      <a:moveTo>
                        <a:pt x="39698" y="-248"/>
                      </a:moveTo>
                      <a:cubicBezTo>
                        <a:pt x="79988" y="91192"/>
                        <a:pt x="42174" y="231686"/>
                        <a:pt x="14169" y="324269"/>
                      </a:cubicBezTo>
                      <a:cubicBezTo>
                        <a:pt x="8932" y="339223"/>
                        <a:pt x="3883" y="354082"/>
                        <a:pt x="-2119" y="368655"/>
                      </a:cubicBezTo>
                      <a:cubicBezTo>
                        <a:pt x="1788" y="353416"/>
                        <a:pt x="6074" y="338271"/>
                        <a:pt x="9692" y="323031"/>
                      </a:cubicBezTo>
                      <a:cubicBezTo>
                        <a:pt x="21313" y="277501"/>
                        <a:pt x="30838" y="231400"/>
                        <a:pt x="38267" y="185204"/>
                      </a:cubicBezTo>
                      <a:cubicBezTo>
                        <a:pt x="48269" y="123863"/>
                        <a:pt x="58271" y="60426"/>
                        <a:pt x="39316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62" name="Google Shape;5562;p15"/>
                <p:cNvSpPr/>
                <p:nvPr/>
              </p:nvSpPr>
              <p:spPr>
                <a:xfrm>
                  <a:off x="5750051" y="2372772"/>
                  <a:ext cx="57203" cy="36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03" h="369189" extrusionOk="0">
                      <a:moveTo>
                        <a:pt x="36649" y="-248"/>
                      </a:moveTo>
                      <a:cubicBezTo>
                        <a:pt x="77798" y="90811"/>
                        <a:pt x="41030" y="231591"/>
                        <a:pt x="13885" y="324459"/>
                      </a:cubicBezTo>
                      <a:cubicBezTo>
                        <a:pt x="8837" y="339414"/>
                        <a:pt x="3788" y="354273"/>
                        <a:pt x="-2119" y="368941"/>
                      </a:cubicBezTo>
                      <a:cubicBezTo>
                        <a:pt x="1693" y="353606"/>
                        <a:pt x="5883" y="338461"/>
                        <a:pt x="9311" y="323221"/>
                      </a:cubicBezTo>
                      <a:cubicBezTo>
                        <a:pt x="20648" y="277597"/>
                        <a:pt x="29791" y="231496"/>
                        <a:pt x="37221" y="185109"/>
                      </a:cubicBezTo>
                      <a:cubicBezTo>
                        <a:pt x="46746" y="123673"/>
                        <a:pt x="56271" y="60236"/>
                        <a:pt x="3664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63" name="Google Shape;5563;p15"/>
                <p:cNvSpPr/>
                <p:nvPr/>
              </p:nvSpPr>
              <p:spPr>
                <a:xfrm>
                  <a:off x="5453920" y="2235422"/>
                  <a:ext cx="72674" cy="327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74" h="327564" extrusionOk="0">
                      <a:moveTo>
                        <a:pt x="-2119" y="-248"/>
                      </a:moveTo>
                      <a:cubicBezTo>
                        <a:pt x="74842" y="72523"/>
                        <a:pt x="69033" y="186918"/>
                        <a:pt x="69510" y="284359"/>
                      </a:cubicBezTo>
                      <a:cubicBezTo>
                        <a:pt x="69510" y="298647"/>
                        <a:pt x="69984" y="312934"/>
                        <a:pt x="70556" y="327317"/>
                      </a:cubicBezTo>
                      <a:cubicBezTo>
                        <a:pt x="67889" y="313220"/>
                        <a:pt x="66366" y="298742"/>
                        <a:pt x="64840" y="284645"/>
                      </a:cubicBezTo>
                      <a:cubicBezTo>
                        <a:pt x="56936" y="187395"/>
                        <a:pt x="64366" y="79286"/>
                        <a:pt x="-1835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64" name="Google Shape;5564;p15"/>
                <p:cNvSpPr/>
                <p:nvPr/>
              </p:nvSpPr>
              <p:spPr>
                <a:xfrm>
                  <a:off x="5565362" y="2734818"/>
                  <a:ext cx="38782" cy="221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82" h="221265" extrusionOk="0">
                      <a:moveTo>
                        <a:pt x="32647" y="-248"/>
                      </a:moveTo>
                      <a:cubicBezTo>
                        <a:pt x="43793" y="75324"/>
                        <a:pt x="31600" y="152495"/>
                        <a:pt x="-2119" y="221018"/>
                      </a:cubicBezTo>
                      <a:cubicBezTo>
                        <a:pt x="18931" y="149066"/>
                        <a:pt x="30647" y="74695"/>
                        <a:pt x="3264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65" name="Google Shape;5565;p15"/>
                <p:cNvSpPr/>
                <p:nvPr/>
              </p:nvSpPr>
              <p:spPr>
                <a:xfrm>
                  <a:off x="5377841" y="2699289"/>
                  <a:ext cx="70267" cy="288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67" h="288512" extrusionOk="0">
                      <a:moveTo>
                        <a:pt x="616" y="-248"/>
                      </a:moveTo>
                      <a:cubicBezTo>
                        <a:pt x="616" y="87097"/>
                        <a:pt x="29191" y="171203"/>
                        <a:pt x="56624" y="252641"/>
                      </a:cubicBezTo>
                      <a:cubicBezTo>
                        <a:pt x="60433" y="264547"/>
                        <a:pt x="64531" y="276263"/>
                        <a:pt x="68149" y="288265"/>
                      </a:cubicBezTo>
                      <a:cubicBezTo>
                        <a:pt x="62528" y="277120"/>
                        <a:pt x="57575" y="265690"/>
                        <a:pt x="52243" y="254356"/>
                      </a:cubicBezTo>
                      <a:cubicBezTo>
                        <a:pt x="17475" y="174917"/>
                        <a:pt x="-11290" y="87573"/>
                        <a:pt x="616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66" name="Google Shape;5566;p15"/>
                <p:cNvSpPr/>
                <p:nvPr/>
              </p:nvSpPr>
              <p:spPr>
                <a:xfrm>
                  <a:off x="5487353" y="2846165"/>
                  <a:ext cx="120776" cy="283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6" h="283654" extrusionOk="0">
                      <a:moveTo>
                        <a:pt x="-2119" y="-248"/>
                      </a:moveTo>
                      <a:cubicBezTo>
                        <a:pt x="25122" y="92449"/>
                        <a:pt x="62364" y="181889"/>
                        <a:pt x="109133" y="266452"/>
                      </a:cubicBezTo>
                      <a:cubicBezTo>
                        <a:pt x="112370" y="272072"/>
                        <a:pt x="115419" y="277692"/>
                        <a:pt x="118658" y="283406"/>
                      </a:cubicBezTo>
                      <a:cubicBezTo>
                        <a:pt x="56269" y="200073"/>
                        <a:pt x="14834" y="102889"/>
                        <a:pt x="-1930" y="133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67" name="Google Shape;5567;p15"/>
                <p:cNvSpPr/>
                <p:nvPr/>
              </p:nvSpPr>
              <p:spPr>
                <a:xfrm>
                  <a:off x="5119803" y="2482595"/>
                  <a:ext cx="96657" cy="29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57" h="293274" extrusionOk="0">
                      <a:moveTo>
                        <a:pt x="4433" y="-248"/>
                      </a:moveTo>
                      <a:cubicBezTo>
                        <a:pt x="-3852" y="91964"/>
                        <a:pt x="19674" y="184242"/>
                        <a:pt x="71108" y="261214"/>
                      </a:cubicBezTo>
                      <a:cubicBezTo>
                        <a:pt x="77489" y="270739"/>
                        <a:pt x="87395" y="283978"/>
                        <a:pt x="94539" y="293027"/>
                      </a:cubicBezTo>
                      <a:cubicBezTo>
                        <a:pt x="89777" y="288455"/>
                        <a:pt x="85014" y="283502"/>
                        <a:pt x="80442" y="279025"/>
                      </a:cubicBezTo>
                      <a:cubicBezTo>
                        <a:pt x="11863" y="203483"/>
                        <a:pt x="-16331" y="99603"/>
                        <a:pt x="47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68" name="Google Shape;5568;p15"/>
                <p:cNvSpPr/>
                <p:nvPr/>
              </p:nvSpPr>
              <p:spPr>
                <a:xfrm>
                  <a:off x="5630228" y="2715958"/>
                  <a:ext cx="174496" cy="249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496" h="249840" extrusionOk="0">
                      <a:moveTo>
                        <a:pt x="172378" y="-248"/>
                      </a:moveTo>
                      <a:cubicBezTo>
                        <a:pt x="157044" y="76524"/>
                        <a:pt x="108084" y="141961"/>
                        <a:pt x="54173" y="196729"/>
                      </a:cubicBezTo>
                      <a:cubicBezTo>
                        <a:pt x="36077" y="215017"/>
                        <a:pt x="17406" y="232734"/>
                        <a:pt x="-2119" y="249593"/>
                      </a:cubicBezTo>
                      <a:cubicBezTo>
                        <a:pt x="64556" y="172822"/>
                        <a:pt x="138945" y="98050"/>
                        <a:pt x="172378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69" name="Google Shape;5569;p15"/>
                <p:cNvSpPr/>
                <p:nvPr/>
              </p:nvSpPr>
              <p:spPr>
                <a:xfrm>
                  <a:off x="5046569" y="568536"/>
                  <a:ext cx="960285" cy="1916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285" h="1916403" extrusionOk="0">
                      <a:moveTo>
                        <a:pt x="16803" y="1908573"/>
                      </a:moveTo>
                      <a:cubicBezTo>
                        <a:pt x="10420" y="1911869"/>
                        <a:pt x="2611" y="1909383"/>
                        <a:pt x="-628" y="1903030"/>
                      </a:cubicBezTo>
                      <a:cubicBezTo>
                        <a:pt x="-2533" y="1899410"/>
                        <a:pt x="-2628" y="1895105"/>
                        <a:pt x="-819" y="1891428"/>
                      </a:cubicBezTo>
                      <a:cubicBezTo>
                        <a:pt x="15278" y="1858510"/>
                        <a:pt x="28042" y="1824087"/>
                        <a:pt x="37281" y="1788654"/>
                      </a:cubicBezTo>
                      <a:cubicBezTo>
                        <a:pt x="72049" y="1655304"/>
                        <a:pt x="31281" y="1604535"/>
                        <a:pt x="54903" y="1470899"/>
                      </a:cubicBezTo>
                      <a:cubicBezTo>
                        <a:pt x="65188" y="1412702"/>
                        <a:pt x="82811" y="1313547"/>
                        <a:pt x="157297" y="1230774"/>
                      </a:cubicBezTo>
                      <a:cubicBezTo>
                        <a:pt x="231781" y="1148002"/>
                        <a:pt x="289884" y="1163051"/>
                        <a:pt x="355036" y="1068373"/>
                      </a:cubicBezTo>
                      <a:cubicBezTo>
                        <a:pt x="375132" y="1039131"/>
                        <a:pt x="418376" y="976266"/>
                        <a:pt x="411518" y="898923"/>
                      </a:cubicBezTo>
                      <a:cubicBezTo>
                        <a:pt x="405612" y="832248"/>
                        <a:pt x="368847" y="824819"/>
                        <a:pt x="355036" y="747095"/>
                      </a:cubicBezTo>
                      <a:cubicBezTo>
                        <a:pt x="350938" y="724139"/>
                        <a:pt x="339795" y="643748"/>
                        <a:pt x="379704" y="570597"/>
                      </a:cubicBezTo>
                      <a:cubicBezTo>
                        <a:pt x="417234" y="501921"/>
                        <a:pt x="457620" y="516685"/>
                        <a:pt x="535057" y="425816"/>
                      </a:cubicBezTo>
                      <a:cubicBezTo>
                        <a:pt x="603542" y="345521"/>
                        <a:pt x="614115" y="284465"/>
                        <a:pt x="616306" y="270464"/>
                      </a:cubicBezTo>
                      <a:cubicBezTo>
                        <a:pt x="619164" y="252080"/>
                        <a:pt x="631926" y="168737"/>
                        <a:pt x="591540" y="143400"/>
                      </a:cubicBezTo>
                      <a:cubicBezTo>
                        <a:pt x="546678" y="114825"/>
                        <a:pt x="464097" y="176452"/>
                        <a:pt x="446856" y="189311"/>
                      </a:cubicBezTo>
                      <a:cubicBezTo>
                        <a:pt x="396850" y="226363"/>
                        <a:pt x="395326" y="251318"/>
                        <a:pt x="362084" y="274083"/>
                      </a:cubicBezTo>
                      <a:cubicBezTo>
                        <a:pt x="331605" y="294848"/>
                        <a:pt x="281503" y="308754"/>
                        <a:pt x="194253" y="285608"/>
                      </a:cubicBezTo>
                      <a:cubicBezTo>
                        <a:pt x="189204" y="284142"/>
                        <a:pt x="186253" y="278855"/>
                        <a:pt x="187776" y="273797"/>
                      </a:cubicBezTo>
                      <a:cubicBezTo>
                        <a:pt x="188730" y="270407"/>
                        <a:pt x="191585" y="267835"/>
                        <a:pt x="195015" y="267130"/>
                      </a:cubicBezTo>
                      <a:cubicBezTo>
                        <a:pt x="229304" y="262377"/>
                        <a:pt x="262262" y="250290"/>
                        <a:pt x="291503" y="231697"/>
                      </a:cubicBezTo>
                      <a:cubicBezTo>
                        <a:pt x="364942" y="184072"/>
                        <a:pt x="361131" y="124255"/>
                        <a:pt x="432664" y="65771"/>
                      </a:cubicBezTo>
                      <a:cubicBezTo>
                        <a:pt x="442189" y="57771"/>
                        <a:pt x="543345" y="-22525"/>
                        <a:pt x="637451" y="5764"/>
                      </a:cubicBezTo>
                      <a:cubicBezTo>
                        <a:pt x="745370" y="38149"/>
                        <a:pt x="808329" y="202455"/>
                        <a:pt x="782231" y="320089"/>
                      </a:cubicBezTo>
                      <a:cubicBezTo>
                        <a:pt x="771945" y="366476"/>
                        <a:pt x="741180" y="424864"/>
                        <a:pt x="679837" y="542498"/>
                      </a:cubicBezTo>
                      <a:cubicBezTo>
                        <a:pt x="649453" y="600600"/>
                        <a:pt x="638500" y="616316"/>
                        <a:pt x="640977" y="644891"/>
                      </a:cubicBezTo>
                      <a:cubicBezTo>
                        <a:pt x="646595" y="709185"/>
                        <a:pt x="710128" y="719663"/>
                        <a:pt x="757467" y="814437"/>
                      </a:cubicBezTo>
                      <a:cubicBezTo>
                        <a:pt x="777564" y="855280"/>
                        <a:pt x="789565" y="899619"/>
                        <a:pt x="792805" y="945024"/>
                      </a:cubicBezTo>
                      <a:cubicBezTo>
                        <a:pt x="800711" y="1041608"/>
                        <a:pt x="762516" y="1063706"/>
                        <a:pt x="771659" y="1132095"/>
                      </a:cubicBezTo>
                      <a:cubicBezTo>
                        <a:pt x="782517" y="1213915"/>
                        <a:pt x="842239" y="1220487"/>
                        <a:pt x="891673" y="1312213"/>
                      </a:cubicBezTo>
                      <a:cubicBezTo>
                        <a:pt x="936726" y="1395938"/>
                        <a:pt x="921201" y="1454040"/>
                        <a:pt x="927010" y="1608726"/>
                      </a:cubicBezTo>
                      <a:cubicBezTo>
                        <a:pt x="930631" y="1704576"/>
                        <a:pt x="941014" y="1800055"/>
                        <a:pt x="957874" y="1894476"/>
                      </a:cubicBezTo>
                      <a:cubicBezTo>
                        <a:pt x="959683" y="1904525"/>
                        <a:pt x="952920" y="1914107"/>
                        <a:pt x="942919" y="1915879"/>
                      </a:cubicBezTo>
                      <a:cubicBezTo>
                        <a:pt x="937012" y="1916898"/>
                        <a:pt x="931108" y="1915069"/>
                        <a:pt x="926822" y="1910955"/>
                      </a:cubicBezTo>
                      <a:cubicBezTo>
                        <a:pt x="881006" y="1865711"/>
                        <a:pt x="815568" y="1800369"/>
                        <a:pt x="768134" y="1714549"/>
                      </a:cubicBezTo>
                      <a:cubicBezTo>
                        <a:pt x="658692" y="1516905"/>
                        <a:pt x="574492" y="1522239"/>
                        <a:pt x="515245" y="1506904"/>
                      </a:cubicBezTo>
                      <a:cubicBezTo>
                        <a:pt x="407805" y="1478996"/>
                        <a:pt x="323126" y="1545480"/>
                        <a:pt x="256165" y="1622823"/>
                      </a:cubicBezTo>
                      <a:cubicBezTo>
                        <a:pt x="205873" y="1680926"/>
                        <a:pt x="217019" y="1716168"/>
                        <a:pt x="160915" y="1788749"/>
                      </a:cubicBezTo>
                      <a:cubicBezTo>
                        <a:pt x="121864" y="1838383"/>
                        <a:pt x="72714" y="1879208"/>
                        <a:pt x="16803" y="190857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70" name="Google Shape;5570;p15"/>
                <p:cNvSpPr/>
                <p:nvPr/>
              </p:nvSpPr>
              <p:spPr>
                <a:xfrm>
                  <a:off x="5418772" y="2043493"/>
                  <a:ext cx="240029" cy="169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29" h="169545" extrusionOk="0">
                      <a:moveTo>
                        <a:pt x="240030" y="84773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3" y="169545"/>
                        <a:pt x="0" y="131591"/>
                        <a:pt x="0" y="84773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7" y="0"/>
                        <a:pt x="240030" y="37954"/>
                        <a:pt x="240030" y="84773"/>
                      </a:cubicBezTo>
                      <a:close/>
                    </a:path>
                  </a:pathLst>
                </a:custGeom>
                <a:solidFill>
                  <a:srgbClr val="D6AD9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71" name="Google Shape;5571;p15"/>
                <p:cNvSpPr/>
                <p:nvPr/>
              </p:nvSpPr>
              <p:spPr>
                <a:xfrm>
                  <a:off x="5508783" y="2062162"/>
                  <a:ext cx="97154" cy="6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4" h="68579" extrusionOk="0">
                      <a:moveTo>
                        <a:pt x="97155" y="34290"/>
                      </a:moveTo>
                      <a:cubicBezTo>
                        <a:pt x="97155" y="53228"/>
                        <a:pt x="75406" y="68580"/>
                        <a:pt x="48577" y="68580"/>
                      </a:cubicBezTo>
                      <a:cubicBezTo>
                        <a:pt x="21749" y="68580"/>
                        <a:pt x="0" y="53228"/>
                        <a:pt x="0" y="34290"/>
                      </a:cubicBezTo>
                      <a:cubicBezTo>
                        <a:pt x="0" y="15352"/>
                        <a:pt x="21749" y="0"/>
                        <a:pt x="48577" y="0"/>
                      </a:cubicBezTo>
                      <a:cubicBezTo>
                        <a:pt x="75406" y="0"/>
                        <a:pt x="97155" y="15352"/>
                        <a:pt x="97155" y="34290"/>
                      </a:cubicBezTo>
                      <a:close/>
                    </a:path>
                  </a:pathLst>
                </a:custGeom>
                <a:solidFill>
                  <a:srgbClr val="E4CF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5572" name="Google Shape;5572;p15" descr="A group of white fireworks in the night sky&#10;&#10;Description automatically generated with low confidence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919657" y="3350569"/>
                <a:ext cx="1108374" cy="21557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573" name="Google Shape;5573;p15"/>
            <p:cNvGrpSpPr/>
            <p:nvPr/>
          </p:nvGrpSpPr>
          <p:grpSpPr>
            <a:xfrm>
              <a:off x="10654086" y="5651889"/>
              <a:ext cx="1294889" cy="4007634"/>
              <a:chOff x="5408781" y="2904942"/>
              <a:chExt cx="1356189" cy="4197355"/>
            </a:xfrm>
          </p:grpSpPr>
          <p:sp>
            <p:nvSpPr>
              <p:cNvPr id="5574" name="Google Shape;5574;p15"/>
              <p:cNvSpPr/>
              <p:nvPr/>
            </p:nvSpPr>
            <p:spPr>
              <a:xfrm>
                <a:off x="5675148" y="6858000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5" name="Google Shape;5575;p15"/>
              <p:cNvSpPr/>
              <p:nvPr/>
            </p:nvSpPr>
            <p:spPr>
              <a:xfrm>
                <a:off x="6118177" y="6861543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576" name="Google Shape;5576;p15"/>
              <p:cNvGrpSpPr/>
              <p:nvPr/>
            </p:nvGrpSpPr>
            <p:grpSpPr>
              <a:xfrm>
                <a:off x="5408781" y="2904942"/>
                <a:ext cx="1356189" cy="4147438"/>
                <a:chOff x="7742015" y="247652"/>
                <a:chExt cx="1036604" cy="3170097"/>
              </a:xfrm>
            </p:grpSpPr>
            <p:sp>
              <p:nvSpPr>
                <p:cNvPr id="5577" name="Google Shape;5577;p15"/>
                <p:cNvSpPr/>
                <p:nvPr/>
              </p:nvSpPr>
              <p:spPr>
                <a:xfrm>
                  <a:off x="7879281" y="2297250"/>
                  <a:ext cx="752891" cy="1120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891" h="1120499" extrusionOk="0">
                      <a:moveTo>
                        <a:pt x="17302" y="960909"/>
                      </a:moveTo>
                      <a:cubicBezTo>
                        <a:pt x="3014" y="943317"/>
                        <a:pt x="-3844" y="920818"/>
                        <a:pt x="-1748" y="898235"/>
                      </a:cubicBezTo>
                      <a:cubicBezTo>
                        <a:pt x="4633" y="830702"/>
                        <a:pt x="13302" y="736310"/>
                        <a:pt x="22827" y="624581"/>
                      </a:cubicBezTo>
                      <a:cubicBezTo>
                        <a:pt x="43495" y="381123"/>
                        <a:pt x="54544" y="349881"/>
                        <a:pt x="67785" y="285682"/>
                      </a:cubicBezTo>
                      <a:cubicBezTo>
                        <a:pt x="88644" y="185003"/>
                        <a:pt x="178559" y="10314"/>
                        <a:pt x="376012" y="-68"/>
                      </a:cubicBezTo>
                      <a:cubicBezTo>
                        <a:pt x="437355" y="-2221"/>
                        <a:pt x="497838" y="15010"/>
                        <a:pt x="548893" y="49176"/>
                      </a:cubicBezTo>
                      <a:cubicBezTo>
                        <a:pt x="644143" y="109946"/>
                        <a:pt x="700530" y="216435"/>
                        <a:pt x="706150" y="330450"/>
                      </a:cubicBezTo>
                      <a:cubicBezTo>
                        <a:pt x="708722" y="383151"/>
                        <a:pt x="711864" y="436587"/>
                        <a:pt x="715675" y="490755"/>
                      </a:cubicBezTo>
                      <a:cubicBezTo>
                        <a:pt x="724628" y="623343"/>
                        <a:pt x="736058" y="751388"/>
                        <a:pt x="750059" y="874899"/>
                      </a:cubicBezTo>
                      <a:cubicBezTo>
                        <a:pt x="752727" y="897540"/>
                        <a:pt x="747869" y="920447"/>
                        <a:pt x="736249" y="940049"/>
                      </a:cubicBezTo>
                      <a:cubicBezTo>
                        <a:pt x="723484" y="961338"/>
                        <a:pt x="708436" y="981140"/>
                        <a:pt x="691386" y="999104"/>
                      </a:cubicBezTo>
                      <a:cubicBezTo>
                        <a:pt x="546511" y="1151028"/>
                        <a:pt x="258666" y="1159506"/>
                        <a:pt x="85309" y="1027679"/>
                      </a:cubicBezTo>
                      <a:cubicBezTo>
                        <a:pt x="60164" y="1008125"/>
                        <a:pt x="37305" y="985722"/>
                        <a:pt x="17302" y="96090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78" name="Google Shape;5578;p15"/>
                <p:cNvSpPr/>
                <p:nvPr/>
              </p:nvSpPr>
              <p:spPr>
                <a:xfrm>
                  <a:off x="7805916" y="2166428"/>
                  <a:ext cx="363714" cy="1222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14" h="1222185" extrusionOk="0">
                      <a:moveTo>
                        <a:pt x="209920" y="43123"/>
                      </a:moveTo>
                      <a:lnTo>
                        <a:pt x="203348" y="49981"/>
                      </a:lnTo>
                      <a:cubicBezTo>
                        <a:pt x="180964" y="72203"/>
                        <a:pt x="160295" y="96111"/>
                        <a:pt x="141531" y="121514"/>
                      </a:cubicBezTo>
                      <a:cubicBezTo>
                        <a:pt x="82760" y="207211"/>
                        <a:pt x="67901" y="315662"/>
                        <a:pt x="101429" y="414027"/>
                      </a:cubicBezTo>
                      <a:cubicBezTo>
                        <a:pt x="102382" y="416599"/>
                        <a:pt x="95239" y="420980"/>
                        <a:pt x="97238" y="419170"/>
                      </a:cubicBezTo>
                      <a:cubicBezTo>
                        <a:pt x="61329" y="443650"/>
                        <a:pt x="53139" y="488227"/>
                        <a:pt x="52662" y="532518"/>
                      </a:cubicBezTo>
                      <a:cubicBezTo>
                        <a:pt x="52185" y="576809"/>
                        <a:pt x="65615" y="619767"/>
                        <a:pt x="78856" y="661772"/>
                      </a:cubicBezTo>
                      <a:cubicBezTo>
                        <a:pt x="20752" y="699872"/>
                        <a:pt x="-4679" y="783978"/>
                        <a:pt x="-1916" y="854654"/>
                      </a:cubicBezTo>
                      <a:cubicBezTo>
                        <a:pt x="847" y="925329"/>
                        <a:pt x="29231" y="992289"/>
                        <a:pt x="61424" y="1054679"/>
                      </a:cubicBezTo>
                      <a:lnTo>
                        <a:pt x="60283" y="976192"/>
                      </a:lnTo>
                      <a:cubicBezTo>
                        <a:pt x="75998" y="1033743"/>
                        <a:pt x="96287" y="1089931"/>
                        <a:pt x="121051" y="1144213"/>
                      </a:cubicBezTo>
                      <a:lnTo>
                        <a:pt x="119051" y="1093445"/>
                      </a:lnTo>
                      <a:cubicBezTo>
                        <a:pt x="137529" y="1137670"/>
                        <a:pt x="158960" y="1180599"/>
                        <a:pt x="183249" y="1221938"/>
                      </a:cubicBezTo>
                      <a:lnTo>
                        <a:pt x="177629" y="1091826"/>
                      </a:lnTo>
                      <a:lnTo>
                        <a:pt x="187154" y="1143261"/>
                      </a:lnTo>
                      <a:lnTo>
                        <a:pt x="223063" y="1046297"/>
                      </a:lnTo>
                      <a:lnTo>
                        <a:pt x="224779" y="1082015"/>
                      </a:lnTo>
                      <a:cubicBezTo>
                        <a:pt x="287071" y="961734"/>
                        <a:pt x="284594" y="818134"/>
                        <a:pt x="218205" y="700062"/>
                      </a:cubicBezTo>
                      <a:cubicBezTo>
                        <a:pt x="257259" y="648446"/>
                        <a:pt x="272023" y="582419"/>
                        <a:pt x="258591" y="519088"/>
                      </a:cubicBezTo>
                      <a:cubicBezTo>
                        <a:pt x="276595" y="523088"/>
                        <a:pt x="294310" y="511182"/>
                        <a:pt x="307456" y="497847"/>
                      </a:cubicBezTo>
                      <a:cubicBezTo>
                        <a:pt x="360129" y="442249"/>
                        <a:pt x="375940" y="361211"/>
                        <a:pt x="347937" y="289916"/>
                      </a:cubicBezTo>
                      <a:cubicBezTo>
                        <a:pt x="303265" y="171616"/>
                        <a:pt x="244495" y="148756"/>
                        <a:pt x="296026" y="82557"/>
                      </a:cubicBezTo>
                      <a:cubicBezTo>
                        <a:pt x="321743" y="49505"/>
                        <a:pt x="354127" y="26169"/>
                        <a:pt x="316790" y="9119"/>
                      </a:cubicBezTo>
                      <a:cubicBezTo>
                        <a:pt x="277072" y="-9359"/>
                        <a:pt x="209253" y="-1739"/>
                        <a:pt x="209920" y="4312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5F7FC"/>
                    </a:gs>
                    <a:gs pos="75000">
                      <a:srgbClr val="D8D8D8"/>
                    </a:gs>
                    <a:gs pos="100000">
                      <a:srgbClr val="BFBFBF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79" name="Google Shape;5579;p15"/>
                <p:cNvSpPr/>
                <p:nvPr/>
              </p:nvSpPr>
              <p:spPr>
                <a:xfrm>
                  <a:off x="8016145" y="2677763"/>
                  <a:ext cx="40898" cy="134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98" h="134397" extrusionOk="0">
                      <a:moveTo>
                        <a:pt x="-2119" y="134150"/>
                      </a:moveTo>
                      <a:cubicBezTo>
                        <a:pt x="27217" y="95964"/>
                        <a:pt x="37505" y="46463"/>
                        <a:pt x="25789" y="-248"/>
                      </a:cubicBezTo>
                      <a:cubicBezTo>
                        <a:pt x="50743" y="45339"/>
                        <a:pt x="38837" y="102251"/>
                        <a:pt x="-2119" y="13415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0" name="Google Shape;5580;p15"/>
                <p:cNvSpPr/>
                <p:nvPr/>
              </p:nvSpPr>
              <p:spPr>
                <a:xfrm>
                  <a:off x="7939468" y="2414016"/>
                  <a:ext cx="63702" cy="99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02" h="99441" extrusionOk="0">
                      <a:moveTo>
                        <a:pt x="-2119" y="99193"/>
                      </a:moveTo>
                      <a:cubicBezTo>
                        <a:pt x="25694" y="71190"/>
                        <a:pt x="54269" y="40805"/>
                        <a:pt x="60366" y="-248"/>
                      </a:cubicBezTo>
                      <a:cubicBezTo>
                        <a:pt x="68556" y="41948"/>
                        <a:pt x="34077" y="82429"/>
                        <a:pt x="-2119" y="99193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1" name="Google Shape;5581;p15"/>
                <p:cNvSpPr/>
                <p:nvPr/>
              </p:nvSpPr>
              <p:spPr>
                <a:xfrm>
                  <a:off x="7920972" y="2387822"/>
                  <a:ext cx="61168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68" h="106775" extrusionOk="0">
                      <a:moveTo>
                        <a:pt x="-1435" y="106527"/>
                      </a:moveTo>
                      <a:cubicBezTo>
                        <a:pt x="-6863" y="63475"/>
                        <a:pt x="20663" y="18517"/>
                        <a:pt x="59050" y="-248"/>
                      </a:cubicBezTo>
                      <a:cubicBezTo>
                        <a:pt x="28761" y="28546"/>
                        <a:pt x="7708" y="65713"/>
                        <a:pt x="-1435" y="106527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2" name="Google Shape;5582;p15"/>
                <p:cNvSpPr/>
                <p:nvPr/>
              </p:nvSpPr>
              <p:spPr>
                <a:xfrm>
                  <a:off x="7937269" y="2793206"/>
                  <a:ext cx="35727" cy="55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27" h="55530" extrusionOk="0">
                      <a:moveTo>
                        <a:pt x="33609" y="55283"/>
                      </a:moveTo>
                      <a:cubicBezTo>
                        <a:pt x="10557" y="46958"/>
                        <a:pt x="-4014" y="24174"/>
                        <a:pt x="-1919" y="-248"/>
                      </a:cubicBezTo>
                      <a:cubicBezTo>
                        <a:pt x="8176" y="19317"/>
                        <a:pt x="20082" y="37909"/>
                        <a:pt x="33609" y="55283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3" name="Google Shape;5583;p15"/>
                <p:cNvSpPr/>
                <p:nvPr/>
              </p:nvSpPr>
              <p:spPr>
                <a:xfrm>
                  <a:off x="8083390" y="2497836"/>
                  <a:ext cx="56574" cy="135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74" h="135159" extrusionOk="0">
                      <a:moveTo>
                        <a:pt x="54271" y="-248"/>
                      </a:moveTo>
                      <a:cubicBezTo>
                        <a:pt x="56652" y="50968"/>
                        <a:pt x="35981" y="100555"/>
                        <a:pt x="-2119" y="134912"/>
                      </a:cubicBezTo>
                      <a:cubicBezTo>
                        <a:pt x="24838" y="93688"/>
                        <a:pt x="43888" y="47882"/>
                        <a:pt x="54271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4" name="Google Shape;5584;p15"/>
                <p:cNvSpPr/>
                <p:nvPr/>
              </p:nvSpPr>
              <p:spPr>
                <a:xfrm>
                  <a:off x="8082057" y="2429446"/>
                  <a:ext cx="14818" cy="154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18" h="154304" extrusionOk="0">
                      <a:moveTo>
                        <a:pt x="2930" y="-248"/>
                      </a:moveTo>
                      <a:cubicBezTo>
                        <a:pt x="7979" y="50330"/>
                        <a:pt x="24647" y="106908"/>
                        <a:pt x="-2119" y="154057"/>
                      </a:cubicBezTo>
                      <a:cubicBezTo>
                        <a:pt x="11692" y="103099"/>
                        <a:pt x="-5263" y="51568"/>
                        <a:pt x="2930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5" name="Google Shape;5585;p15"/>
                <p:cNvSpPr/>
                <p:nvPr/>
              </p:nvSpPr>
              <p:spPr>
                <a:xfrm>
                  <a:off x="7888769" y="2597943"/>
                  <a:ext cx="33649" cy="160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49" h="160305" extrusionOk="0">
                      <a:moveTo>
                        <a:pt x="31531" y="-248"/>
                      </a:moveTo>
                      <a:cubicBezTo>
                        <a:pt x="12195" y="50920"/>
                        <a:pt x="2956" y="105375"/>
                        <a:pt x="4479" y="160058"/>
                      </a:cubicBezTo>
                      <a:cubicBezTo>
                        <a:pt x="-10095" y="105223"/>
                        <a:pt x="-284" y="46758"/>
                        <a:pt x="31531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6" name="Google Shape;5586;p15"/>
                <p:cNvSpPr/>
                <p:nvPr/>
              </p:nvSpPr>
              <p:spPr>
                <a:xfrm>
                  <a:off x="7924895" y="2578131"/>
                  <a:ext cx="64675" cy="127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75" h="127063" extrusionOk="0">
                      <a:moveTo>
                        <a:pt x="-2119" y="126816"/>
                      </a:moveTo>
                      <a:cubicBezTo>
                        <a:pt x="-1642" y="77476"/>
                        <a:pt x="29314" y="33757"/>
                        <a:pt x="62557" y="-248"/>
                      </a:cubicBezTo>
                      <a:cubicBezTo>
                        <a:pt x="39695" y="42329"/>
                        <a:pt x="11597" y="79858"/>
                        <a:pt x="-2119" y="12681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7" name="Google Shape;5587;p15"/>
                <p:cNvSpPr/>
                <p:nvPr/>
              </p:nvSpPr>
              <p:spPr>
                <a:xfrm>
                  <a:off x="7998046" y="2693003"/>
                  <a:ext cx="23274" cy="80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74" h="80867" extrusionOk="0">
                      <a:moveTo>
                        <a:pt x="-498" y="71285"/>
                      </a:moveTo>
                      <a:cubicBezTo>
                        <a:pt x="-23" y="73095"/>
                        <a:pt x="549" y="74905"/>
                        <a:pt x="930" y="76619"/>
                      </a:cubicBezTo>
                      <a:lnTo>
                        <a:pt x="-1546" y="75952"/>
                      </a:lnTo>
                      <a:cubicBezTo>
                        <a:pt x="7406" y="51292"/>
                        <a:pt x="13790" y="25746"/>
                        <a:pt x="17504" y="-248"/>
                      </a:cubicBezTo>
                      <a:cubicBezTo>
                        <a:pt x="26361" y="28261"/>
                        <a:pt x="18836" y="59360"/>
                        <a:pt x="-2119" y="80619"/>
                      </a:cubicBezTo>
                      <a:cubicBezTo>
                        <a:pt x="-1546" y="77667"/>
                        <a:pt x="-974" y="74047"/>
                        <a:pt x="-119" y="7109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8" name="Google Shape;5588;p15"/>
                <p:cNvSpPr/>
                <p:nvPr/>
              </p:nvSpPr>
              <p:spPr>
                <a:xfrm>
                  <a:off x="7841132" y="2868168"/>
                  <a:ext cx="43472" cy="245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72" h="245554" extrusionOk="0">
                      <a:moveTo>
                        <a:pt x="41354" y="-248"/>
                      </a:moveTo>
                      <a:cubicBezTo>
                        <a:pt x="13446" y="67503"/>
                        <a:pt x="1919" y="140913"/>
                        <a:pt x="7730" y="213969"/>
                      </a:cubicBezTo>
                      <a:cubicBezTo>
                        <a:pt x="8398" y="223494"/>
                        <a:pt x="10016" y="236258"/>
                        <a:pt x="11065" y="245306"/>
                      </a:cubicBezTo>
                      <a:cubicBezTo>
                        <a:pt x="-13987" y="162849"/>
                        <a:pt x="-3034" y="73638"/>
                        <a:pt x="41354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9" name="Google Shape;5589;p15"/>
                <p:cNvSpPr/>
                <p:nvPr/>
              </p:nvSpPr>
              <p:spPr>
                <a:xfrm>
                  <a:off x="7873810" y="2915602"/>
                  <a:ext cx="64895" cy="342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95" h="342043" extrusionOk="0">
                      <a:moveTo>
                        <a:pt x="19724" y="-248"/>
                      </a:moveTo>
                      <a:cubicBezTo>
                        <a:pt x="-11614" y="106242"/>
                        <a:pt x="16296" y="220161"/>
                        <a:pt x="54301" y="321316"/>
                      </a:cubicBezTo>
                      <a:lnTo>
                        <a:pt x="62777" y="341795"/>
                      </a:lnTo>
                      <a:cubicBezTo>
                        <a:pt x="7436" y="242735"/>
                        <a:pt x="-26852" y="108051"/>
                        <a:pt x="19724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0" name="Google Shape;5590;p15"/>
                <p:cNvSpPr/>
                <p:nvPr/>
              </p:nvSpPr>
              <p:spPr>
                <a:xfrm>
                  <a:off x="7928418" y="2970085"/>
                  <a:ext cx="29247" cy="201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47" h="201263" extrusionOk="0">
                      <a:moveTo>
                        <a:pt x="-2119" y="-248"/>
                      </a:moveTo>
                      <a:cubicBezTo>
                        <a:pt x="20171" y="64398"/>
                        <a:pt x="29887" y="132721"/>
                        <a:pt x="26456" y="201016"/>
                      </a:cubicBezTo>
                      <a:cubicBezTo>
                        <a:pt x="16931" y="133483"/>
                        <a:pt x="7406" y="67666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1" name="Google Shape;5591;p15"/>
                <p:cNvSpPr/>
                <p:nvPr/>
              </p:nvSpPr>
              <p:spPr>
                <a:xfrm>
                  <a:off x="7970806" y="2893790"/>
                  <a:ext cx="27024" cy="23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24" h="238125" extrusionOk="0">
                      <a:moveTo>
                        <a:pt x="-2119" y="-248"/>
                      </a:moveTo>
                      <a:cubicBezTo>
                        <a:pt x="25789" y="75914"/>
                        <a:pt x="32265" y="158305"/>
                        <a:pt x="16455" y="237877"/>
                      </a:cubicBezTo>
                      <a:cubicBezTo>
                        <a:pt x="19217" y="158058"/>
                        <a:pt x="13025" y="78171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2" name="Google Shape;5592;p15"/>
                <p:cNvSpPr/>
                <p:nvPr/>
              </p:nvSpPr>
              <p:spPr>
                <a:xfrm>
                  <a:off x="7964327" y="2915888"/>
                  <a:ext cx="75082" cy="358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82" h="358711" extrusionOk="0">
                      <a:moveTo>
                        <a:pt x="50460" y="-248"/>
                      </a:moveTo>
                      <a:cubicBezTo>
                        <a:pt x="80465" y="73399"/>
                        <a:pt x="80465" y="155848"/>
                        <a:pt x="50460" y="229495"/>
                      </a:cubicBezTo>
                      <a:cubicBezTo>
                        <a:pt x="32840" y="272643"/>
                        <a:pt x="7120" y="312267"/>
                        <a:pt x="-2119" y="358463"/>
                      </a:cubicBezTo>
                      <a:cubicBezTo>
                        <a:pt x="-688" y="342881"/>
                        <a:pt x="2453" y="327507"/>
                        <a:pt x="7406" y="312648"/>
                      </a:cubicBezTo>
                      <a:cubicBezTo>
                        <a:pt x="22075" y="268643"/>
                        <a:pt x="45506" y="227495"/>
                        <a:pt x="55699" y="182346"/>
                      </a:cubicBezTo>
                      <a:cubicBezTo>
                        <a:pt x="69700" y="122072"/>
                        <a:pt x="68082" y="59197"/>
                        <a:pt x="50841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3" name="Google Shape;5593;p15"/>
                <p:cNvSpPr/>
                <p:nvPr/>
              </p:nvSpPr>
              <p:spPr>
                <a:xfrm>
                  <a:off x="7886318" y="2827306"/>
                  <a:ext cx="141923" cy="45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923" h="45178" extrusionOk="0">
                      <a:moveTo>
                        <a:pt x="-2119" y="-248"/>
                      </a:moveTo>
                      <a:cubicBezTo>
                        <a:pt x="41221" y="24698"/>
                        <a:pt x="89892" y="39090"/>
                        <a:pt x="139805" y="41757"/>
                      </a:cubicBezTo>
                      <a:cubicBezTo>
                        <a:pt x="88464" y="52216"/>
                        <a:pt x="35219" y="36471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4" name="Google Shape;5594;p15"/>
                <p:cNvSpPr/>
                <p:nvPr/>
              </p:nvSpPr>
              <p:spPr>
                <a:xfrm>
                  <a:off x="7884128" y="2569368"/>
                  <a:ext cx="139823" cy="261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823" h="261842" extrusionOk="0">
                      <a:moveTo>
                        <a:pt x="-2119" y="261594"/>
                      </a:moveTo>
                      <a:cubicBezTo>
                        <a:pt x="2453" y="167297"/>
                        <a:pt x="109324" y="123863"/>
                        <a:pt x="131804" y="37090"/>
                      </a:cubicBezTo>
                      <a:cubicBezTo>
                        <a:pt x="135136" y="24936"/>
                        <a:pt x="136280" y="12306"/>
                        <a:pt x="135231" y="-248"/>
                      </a:cubicBezTo>
                      <a:cubicBezTo>
                        <a:pt x="138089" y="12249"/>
                        <a:pt x="138471" y="25203"/>
                        <a:pt x="136375" y="37852"/>
                      </a:cubicBezTo>
                      <a:cubicBezTo>
                        <a:pt x="120374" y="129387"/>
                        <a:pt x="14455" y="170631"/>
                        <a:pt x="-2119" y="26140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5" name="Google Shape;5595;p15"/>
                <p:cNvSpPr/>
                <p:nvPr/>
              </p:nvSpPr>
              <p:spPr>
                <a:xfrm>
                  <a:off x="8010508" y="2365533"/>
                  <a:ext cx="55171" cy="319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71" h="319945" extrusionOk="0">
                      <a:moveTo>
                        <a:pt x="40666" y="-248"/>
                      </a:moveTo>
                      <a:cubicBezTo>
                        <a:pt x="34571" y="22898"/>
                        <a:pt x="24474" y="56902"/>
                        <a:pt x="17330" y="79858"/>
                      </a:cubicBezTo>
                      <a:cubicBezTo>
                        <a:pt x="7996" y="105480"/>
                        <a:pt x="5233" y="132998"/>
                        <a:pt x="9137" y="159963"/>
                      </a:cubicBezTo>
                      <a:cubicBezTo>
                        <a:pt x="15995" y="200254"/>
                        <a:pt x="37712" y="237973"/>
                        <a:pt x="48000" y="278073"/>
                      </a:cubicBezTo>
                      <a:cubicBezTo>
                        <a:pt x="51523" y="291675"/>
                        <a:pt x="53144" y="305667"/>
                        <a:pt x="53049" y="319697"/>
                      </a:cubicBezTo>
                      <a:cubicBezTo>
                        <a:pt x="51428" y="305952"/>
                        <a:pt x="48191" y="292437"/>
                        <a:pt x="43524" y="279406"/>
                      </a:cubicBezTo>
                      <a:cubicBezTo>
                        <a:pt x="-15247" y="139770"/>
                        <a:pt x="-18389" y="142818"/>
                        <a:pt x="40666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6" name="Google Shape;5596;p15"/>
                <p:cNvSpPr/>
                <p:nvPr/>
              </p:nvSpPr>
              <p:spPr>
                <a:xfrm>
                  <a:off x="7863248" y="2491073"/>
                  <a:ext cx="142991" cy="211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91" h="211931" extrusionOk="0">
                      <a:moveTo>
                        <a:pt x="379" y="211683"/>
                      </a:moveTo>
                      <a:cubicBezTo>
                        <a:pt x="-8481" y="165906"/>
                        <a:pt x="6569" y="118786"/>
                        <a:pt x="40193" y="86525"/>
                      </a:cubicBezTo>
                      <a:cubicBezTo>
                        <a:pt x="72672" y="55188"/>
                        <a:pt x="117155" y="39471"/>
                        <a:pt x="140873" y="-248"/>
                      </a:cubicBezTo>
                      <a:cubicBezTo>
                        <a:pt x="136682" y="10220"/>
                        <a:pt x="130776" y="19879"/>
                        <a:pt x="123346" y="28327"/>
                      </a:cubicBezTo>
                      <a:cubicBezTo>
                        <a:pt x="101152" y="53473"/>
                        <a:pt x="70386" y="70428"/>
                        <a:pt x="47146" y="93097"/>
                      </a:cubicBezTo>
                      <a:cubicBezTo>
                        <a:pt x="15427" y="124063"/>
                        <a:pt x="-1430" y="167135"/>
                        <a:pt x="760" y="21139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7" name="Google Shape;5597;p15"/>
                <p:cNvSpPr/>
                <p:nvPr/>
              </p:nvSpPr>
              <p:spPr>
                <a:xfrm>
                  <a:off x="7948517" y="2708910"/>
                  <a:ext cx="78104" cy="158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104" h="158019" extrusionOk="0">
                      <a:moveTo>
                        <a:pt x="-2119" y="-248"/>
                      </a:moveTo>
                      <a:cubicBezTo>
                        <a:pt x="18359" y="55188"/>
                        <a:pt x="31314" y="116338"/>
                        <a:pt x="75986" y="157772"/>
                      </a:cubicBezTo>
                      <a:cubicBezTo>
                        <a:pt x="21980" y="126625"/>
                        <a:pt x="4930" y="5737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8" name="Google Shape;5598;p15"/>
                <p:cNvSpPr/>
                <p:nvPr/>
              </p:nvSpPr>
              <p:spPr>
                <a:xfrm>
                  <a:off x="8082153" y="2328671"/>
                  <a:ext cx="89652" cy="356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52" h="356806" extrusionOk="0">
                      <a:moveTo>
                        <a:pt x="7883" y="-248"/>
                      </a:moveTo>
                      <a:cubicBezTo>
                        <a:pt x="24647" y="28899"/>
                        <a:pt x="44076" y="56331"/>
                        <a:pt x="60271" y="86334"/>
                      </a:cubicBezTo>
                      <a:cubicBezTo>
                        <a:pt x="98940" y="162058"/>
                        <a:pt x="100371" y="262928"/>
                        <a:pt x="39125" y="327031"/>
                      </a:cubicBezTo>
                      <a:cubicBezTo>
                        <a:pt x="27408" y="339461"/>
                        <a:pt x="13406" y="349491"/>
                        <a:pt x="-2119" y="356559"/>
                      </a:cubicBezTo>
                      <a:cubicBezTo>
                        <a:pt x="12264" y="347958"/>
                        <a:pt x="24933" y="336899"/>
                        <a:pt x="35505" y="323888"/>
                      </a:cubicBezTo>
                      <a:cubicBezTo>
                        <a:pt x="90560" y="258642"/>
                        <a:pt x="86939" y="163678"/>
                        <a:pt x="54555" y="89287"/>
                      </a:cubicBezTo>
                      <a:cubicBezTo>
                        <a:pt x="39886" y="59283"/>
                        <a:pt x="21980" y="30423"/>
                        <a:pt x="8074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9" name="Google Shape;5599;p15"/>
                <p:cNvSpPr/>
                <p:nvPr/>
              </p:nvSpPr>
              <p:spPr>
                <a:xfrm>
                  <a:off x="7885256" y="2430208"/>
                  <a:ext cx="22302" cy="135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2" h="135731" extrusionOk="0">
                      <a:moveTo>
                        <a:pt x="20184" y="135483"/>
                      </a:moveTo>
                      <a:cubicBezTo>
                        <a:pt x="-5247" y="94660"/>
                        <a:pt x="-9151" y="44015"/>
                        <a:pt x="9613" y="-248"/>
                      </a:cubicBezTo>
                      <a:cubicBezTo>
                        <a:pt x="3897" y="45244"/>
                        <a:pt x="7518" y="91421"/>
                        <a:pt x="20184" y="135483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0" name="Google Shape;5600;p15"/>
                <p:cNvSpPr/>
                <p:nvPr/>
              </p:nvSpPr>
              <p:spPr>
                <a:xfrm>
                  <a:off x="8325573" y="2166428"/>
                  <a:ext cx="363714" cy="1222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14" h="1222185" extrusionOk="0">
                      <a:moveTo>
                        <a:pt x="149558" y="43123"/>
                      </a:moveTo>
                      <a:lnTo>
                        <a:pt x="156130" y="49981"/>
                      </a:lnTo>
                      <a:cubicBezTo>
                        <a:pt x="178514" y="72203"/>
                        <a:pt x="199183" y="96111"/>
                        <a:pt x="217947" y="121514"/>
                      </a:cubicBezTo>
                      <a:cubicBezTo>
                        <a:pt x="276718" y="207211"/>
                        <a:pt x="291670" y="315662"/>
                        <a:pt x="258047" y="414027"/>
                      </a:cubicBezTo>
                      <a:cubicBezTo>
                        <a:pt x="257096" y="416599"/>
                        <a:pt x="264239" y="420980"/>
                        <a:pt x="262239" y="419170"/>
                      </a:cubicBezTo>
                      <a:cubicBezTo>
                        <a:pt x="298149" y="443650"/>
                        <a:pt x="306339" y="488227"/>
                        <a:pt x="306816" y="532518"/>
                      </a:cubicBezTo>
                      <a:cubicBezTo>
                        <a:pt x="307292" y="576809"/>
                        <a:pt x="293861" y="619767"/>
                        <a:pt x="280622" y="661772"/>
                      </a:cubicBezTo>
                      <a:cubicBezTo>
                        <a:pt x="338725" y="699872"/>
                        <a:pt x="364156" y="783978"/>
                        <a:pt x="361394" y="854654"/>
                      </a:cubicBezTo>
                      <a:cubicBezTo>
                        <a:pt x="358631" y="925329"/>
                        <a:pt x="330247" y="992289"/>
                        <a:pt x="298053" y="1054679"/>
                      </a:cubicBezTo>
                      <a:lnTo>
                        <a:pt x="299195" y="976192"/>
                      </a:lnTo>
                      <a:cubicBezTo>
                        <a:pt x="283480" y="1033743"/>
                        <a:pt x="263191" y="1089931"/>
                        <a:pt x="238427" y="1144213"/>
                      </a:cubicBezTo>
                      <a:lnTo>
                        <a:pt x="240427" y="1093445"/>
                      </a:lnTo>
                      <a:cubicBezTo>
                        <a:pt x="221949" y="1137670"/>
                        <a:pt x="200518" y="1180599"/>
                        <a:pt x="176228" y="1221938"/>
                      </a:cubicBezTo>
                      <a:lnTo>
                        <a:pt x="181847" y="1091826"/>
                      </a:lnTo>
                      <a:lnTo>
                        <a:pt x="172322" y="1143261"/>
                      </a:lnTo>
                      <a:lnTo>
                        <a:pt x="136412" y="1046297"/>
                      </a:lnTo>
                      <a:lnTo>
                        <a:pt x="134698" y="1082015"/>
                      </a:lnTo>
                      <a:cubicBezTo>
                        <a:pt x="72404" y="961734"/>
                        <a:pt x="74881" y="818134"/>
                        <a:pt x="141270" y="700062"/>
                      </a:cubicBezTo>
                      <a:cubicBezTo>
                        <a:pt x="102219" y="648446"/>
                        <a:pt x="87455" y="582419"/>
                        <a:pt x="100884" y="519088"/>
                      </a:cubicBezTo>
                      <a:cubicBezTo>
                        <a:pt x="82883" y="523088"/>
                        <a:pt x="65165" y="511182"/>
                        <a:pt x="52022" y="497847"/>
                      </a:cubicBezTo>
                      <a:cubicBezTo>
                        <a:pt x="-652" y="442249"/>
                        <a:pt x="-16462" y="361211"/>
                        <a:pt x="11541" y="289916"/>
                      </a:cubicBezTo>
                      <a:cubicBezTo>
                        <a:pt x="56212" y="171616"/>
                        <a:pt x="114981" y="148756"/>
                        <a:pt x="63452" y="82557"/>
                      </a:cubicBezTo>
                      <a:cubicBezTo>
                        <a:pt x="37734" y="49505"/>
                        <a:pt x="5350" y="26169"/>
                        <a:pt x="42688" y="9119"/>
                      </a:cubicBezTo>
                      <a:cubicBezTo>
                        <a:pt x="82406" y="-9359"/>
                        <a:pt x="150225" y="-1739"/>
                        <a:pt x="149558" y="4312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5F7FC"/>
                    </a:gs>
                    <a:gs pos="75000">
                      <a:srgbClr val="D8D8D8"/>
                    </a:gs>
                    <a:gs pos="100000">
                      <a:srgbClr val="BFBFBF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1" name="Google Shape;5601;p15"/>
                <p:cNvSpPr/>
                <p:nvPr/>
              </p:nvSpPr>
              <p:spPr>
                <a:xfrm>
                  <a:off x="8438159" y="2677763"/>
                  <a:ext cx="40900" cy="134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00" h="134397" extrusionOk="0">
                      <a:moveTo>
                        <a:pt x="38782" y="134150"/>
                      </a:moveTo>
                      <a:cubicBezTo>
                        <a:pt x="-2176" y="102251"/>
                        <a:pt x="-14083" y="45329"/>
                        <a:pt x="10874" y="-248"/>
                      </a:cubicBezTo>
                      <a:cubicBezTo>
                        <a:pt x="-842" y="46463"/>
                        <a:pt x="9446" y="95964"/>
                        <a:pt x="38782" y="13415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2" name="Google Shape;5602;p15"/>
                <p:cNvSpPr/>
                <p:nvPr/>
              </p:nvSpPr>
              <p:spPr>
                <a:xfrm>
                  <a:off x="8492033" y="2414016"/>
                  <a:ext cx="63702" cy="99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02" h="99441" extrusionOk="0">
                      <a:moveTo>
                        <a:pt x="61584" y="99193"/>
                      </a:moveTo>
                      <a:cubicBezTo>
                        <a:pt x="25389" y="82429"/>
                        <a:pt x="-9091" y="42043"/>
                        <a:pt x="-900" y="-248"/>
                      </a:cubicBezTo>
                      <a:cubicBezTo>
                        <a:pt x="5197" y="40805"/>
                        <a:pt x="33772" y="71190"/>
                        <a:pt x="61584" y="99193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3" name="Google Shape;5603;p15"/>
                <p:cNvSpPr/>
                <p:nvPr/>
              </p:nvSpPr>
              <p:spPr>
                <a:xfrm>
                  <a:off x="8513064" y="2387822"/>
                  <a:ext cx="61162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62" h="106775" extrusionOk="0">
                      <a:moveTo>
                        <a:pt x="58366" y="106527"/>
                      </a:moveTo>
                      <a:cubicBezTo>
                        <a:pt x="49220" y="65713"/>
                        <a:pt x="28170" y="28546"/>
                        <a:pt x="-2119" y="-248"/>
                      </a:cubicBezTo>
                      <a:cubicBezTo>
                        <a:pt x="35981" y="18802"/>
                        <a:pt x="63794" y="63475"/>
                        <a:pt x="58366" y="106527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4" name="Google Shape;5604;p15"/>
                <p:cNvSpPr/>
                <p:nvPr/>
              </p:nvSpPr>
              <p:spPr>
                <a:xfrm>
                  <a:off x="8522207" y="2793111"/>
                  <a:ext cx="36109" cy="55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09" h="55626" extrusionOk="0">
                      <a:moveTo>
                        <a:pt x="-2119" y="55378"/>
                      </a:moveTo>
                      <a:cubicBezTo>
                        <a:pt x="11597" y="37985"/>
                        <a:pt x="23599" y="19364"/>
                        <a:pt x="33791" y="-248"/>
                      </a:cubicBezTo>
                      <a:cubicBezTo>
                        <a:pt x="35886" y="24175"/>
                        <a:pt x="21313" y="46958"/>
                        <a:pt x="-1737" y="55283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5" name="Google Shape;5605;p15"/>
                <p:cNvSpPr/>
                <p:nvPr/>
              </p:nvSpPr>
              <p:spPr>
                <a:xfrm>
                  <a:off x="8355239" y="2497836"/>
                  <a:ext cx="56572" cy="135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72" h="135159" extrusionOk="0">
                      <a:moveTo>
                        <a:pt x="-1933" y="-248"/>
                      </a:moveTo>
                      <a:cubicBezTo>
                        <a:pt x="8450" y="47882"/>
                        <a:pt x="27500" y="93688"/>
                        <a:pt x="54454" y="134912"/>
                      </a:cubicBezTo>
                      <a:cubicBezTo>
                        <a:pt x="16354" y="100555"/>
                        <a:pt x="-4314" y="50968"/>
                        <a:pt x="-193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6" name="Google Shape;5606;p15"/>
                <p:cNvSpPr/>
                <p:nvPr/>
              </p:nvSpPr>
              <p:spPr>
                <a:xfrm>
                  <a:off x="8398328" y="2429446"/>
                  <a:ext cx="14818" cy="154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18" h="154304" extrusionOk="0">
                      <a:moveTo>
                        <a:pt x="7651" y="-248"/>
                      </a:moveTo>
                      <a:cubicBezTo>
                        <a:pt x="15844" y="51568"/>
                        <a:pt x="-1111" y="103099"/>
                        <a:pt x="12700" y="154057"/>
                      </a:cubicBezTo>
                      <a:cubicBezTo>
                        <a:pt x="-14066" y="106432"/>
                        <a:pt x="2603" y="50330"/>
                        <a:pt x="7651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7" name="Google Shape;5607;p15"/>
                <p:cNvSpPr/>
                <p:nvPr/>
              </p:nvSpPr>
              <p:spPr>
                <a:xfrm>
                  <a:off x="8572786" y="2597943"/>
                  <a:ext cx="33646" cy="160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46" h="160305" extrusionOk="0">
                      <a:moveTo>
                        <a:pt x="-2119" y="-248"/>
                      </a:moveTo>
                      <a:cubicBezTo>
                        <a:pt x="29694" y="46758"/>
                        <a:pt x="39505" y="105223"/>
                        <a:pt x="24931" y="160058"/>
                      </a:cubicBezTo>
                      <a:cubicBezTo>
                        <a:pt x="26456" y="105375"/>
                        <a:pt x="17218" y="50920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8" name="Google Shape;5608;p15"/>
                <p:cNvSpPr/>
                <p:nvPr/>
              </p:nvSpPr>
              <p:spPr>
                <a:xfrm>
                  <a:off x="8505634" y="2578131"/>
                  <a:ext cx="64675" cy="127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75" h="127063" extrusionOk="0">
                      <a:moveTo>
                        <a:pt x="62557" y="126816"/>
                      </a:moveTo>
                      <a:cubicBezTo>
                        <a:pt x="48841" y="79858"/>
                        <a:pt x="20741" y="42329"/>
                        <a:pt x="-2119" y="-248"/>
                      </a:cubicBezTo>
                      <a:cubicBezTo>
                        <a:pt x="31124" y="33757"/>
                        <a:pt x="62080" y="77476"/>
                        <a:pt x="62557" y="12681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9" name="Google Shape;5609;p15"/>
                <p:cNvSpPr/>
                <p:nvPr/>
              </p:nvSpPr>
              <p:spPr>
                <a:xfrm>
                  <a:off x="8474187" y="2693193"/>
                  <a:ext cx="23349" cy="80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9" h="80867" extrusionOk="0">
                      <a:moveTo>
                        <a:pt x="19231" y="71094"/>
                      </a:moveTo>
                      <a:cubicBezTo>
                        <a:pt x="20089" y="74047"/>
                        <a:pt x="20661" y="77667"/>
                        <a:pt x="21231" y="80619"/>
                      </a:cubicBezTo>
                      <a:lnTo>
                        <a:pt x="17994" y="77191"/>
                      </a:lnTo>
                      <a:cubicBezTo>
                        <a:pt x="-675" y="56035"/>
                        <a:pt x="-6867" y="26651"/>
                        <a:pt x="1611" y="-248"/>
                      </a:cubicBezTo>
                      <a:cubicBezTo>
                        <a:pt x="5325" y="25746"/>
                        <a:pt x="11706" y="51292"/>
                        <a:pt x="20661" y="75952"/>
                      </a:cubicBezTo>
                      <a:lnTo>
                        <a:pt x="18185" y="76619"/>
                      </a:lnTo>
                      <a:cubicBezTo>
                        <a:pt x="18185" y="74905"/>
                        <a:pt x="19136" y="73095"/>
                        <a:pt x="19612" y="7128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0" name="Google Shape;5610;p15"/>
                <p:cNvSpPr/>
                <p:nvPr/>
              </p:nvSpPr>
              <p:spPr>
                <a:xfrm>
                  <a:off x="8610600" y="2868168"/>
                  <a:ext cx="43471" cy="245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71" h="245554" extrusionOk="0">
                      <a:moveTo>
                        <a:pt x="-2119" y="-248"/>
                      </a:moveTo>
                      <a:cubicBezTo>
                        <a:pt x="42267" y="73638"/>
                        <a:pt x="53222" y="162859"/>
                        <a:pt x="28170" y="245306"/>
                      </a:cubicBezTo>
                      <a:cubicBezTo>
                        <a:pt x="29219" y="236258"/>
                        <a:pt x="30838" y="223114"/>
                        <a:pt x="31505" y="213969"/>
                      </a:cubicBezTo>
                      <a:cubicBezTo>
                        <a:pt x="37314" y="140913"/>
                        <a:pt x="25789" y="67503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1" name="Google Shape;5611;p15"/>
                <p:cNvSpPr/>
                <p:nvPr/>
              </p:nvSpPr>
              <p:spPr>
                <a:xfrm>
                  <a:off x="8556498" y="2915602"/>
                  <a:ext cx="64852" cy="342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52" h="342043" extrusionOk="0">
                      <a:moveTo>
                        <a:pt x="40935" y="-248"/>
                      </a:moveTo>
                      <a:cubicBezTo>
                        <a:pt x="87416" y="108051"/>
                        <a:pt x="53220" y="242640"/>
                        <a:pt x="-2119" y="341795"/>
                      </a:cubicBezTo>
                      <a:lnTo>
                        <a:pt x="6358" y="321316"/>
                      </a:lnTo>
                      <a:cubicBezTo>
                        <a:pt x="44458" y="220161"/>
                        <a:pt x="72270" y="106242"/>
                        <a:pt x="40935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2" name="Google Shape;5612;p15"/>
                <p:cNvSpPr/>
                <p:nvPr/>
              </p:nvSpPr>
              <p:spPr>
                <a:xfrm>
                  <a:off x="8537942" y="2970085"/>
                  <a:ext cx="28841" cy="201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1" h="201263" extrusionOk="0">
                      <a:moveTo>
                        <a:pt x="26723" y="-248"/>
                      </a:moveTo>
                      <a:cubicBezTo>
                        <a:pt x="17198" y="67284"/>
                        <a:pt x="8150" y="133102"/>
                        <a:pt x="-1375" y="201016"/>
                      </a:cubicBezTo>
                      <a:cubicBezTo>
                        <a:pt x="-4993" y="132750"/>
                        <a:pt x="4627" y="64427"/>
                        <a:pt x="2672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3" name="Google Shape;5613;p15"/>
                <p:cNvSpPr/>
                <p:nvPr/>
              </p:nvSpPr>
              <p:spPr>
                <a:xfrm>
                  <a:off x="8497374" y="2893790"/>
                  <a:ext cx="27024" cy="23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24" h="238125" extrusionOk="0">
                      <a:moveTo>
                        <a:pt x="24906" y="-248"/>
                      </a:moveTo>
                      <a:cubicBezTo>
                        <a:pt x="9762" y="78171"/>
                        <a:pt x="3570" y="158058"/>
                        <a:pt x="6332" y="237877"/>
                      </a:cubicBezTo>
                      <a:cubicBezTo>
                        <a:pt x="-9478" y="158305"/>
                        <a:pt x="-3002" y="75914"/>
                        <a:pt x="24906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4" name="Google Shape;5614;p15"/>
                <p:cNvSpPr/>
                <p:nvPr/>
              </p:nvSpPr>
              <p:spPr>
                <a:xfrm>
                  <a:off x="8456175" y="2915888"/>
                  <a:ext cx="75080" cy="358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80" h="358711" extrusionOk="0">
                      <a:moveTo>
                        <a:pt x="20005" y="-248"/>
                      </a:moveTo>
                      <a:cubicBezTo>
                        <a:pt x="2764" y="59197"/>
                        <a:pt x="1143" y="122072"/>
                        <a:pt x="15147" y="182346"/>
                      </a:cubicBezTo>
                      <a:cubicBezTo>
                        <a:pt x="24672" y="227495"/>
                        <a:pt x="48768" y="268643"/>
                        <a:pt x="63437" y="312648"/>
                      </a:cubicBezTo>
                      <a:cubicBezTo>
                        <a:pt x="68390" y="327507"/>
                        <a:pt x="71534" y="342881"/>
                        <a:pt x="72962" y="358463"/>
                      </a:cubicBezTo>
                      <a:cubicBezTo>
                        <a:pt x="63437" y="312267"/>
                        <a:pt x="38006" y="272738"/>
                        <a:pt x="20384" y="229495"/>
                      </a:cubicBezTo>
                      <a:cubicBezTo>
                        <a:pt x="-9619" y="155848"/>
                        <a:pt x="-9619" y="73399"/>
                        <a:pt x="20384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5" name="Google Shape;5615;p15"/>
                <p:cNvSpPr/>
                <p:nvPr/>
              </p:nvSpPr>
              <p:spPr>
                <a:xfrm>
                  <a:off x="8466962" y="2827306"/>
                  <a:ext cx="141923" cy="45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923" h="45178" extrusionOk="0">
                      <a:moveTo>
                        <a:pt x="139805" y="-248"/>
                      </a:moveTo>
                      <a:cubicBezTo>
                        <a:pt x="102466" y="36471"/>
                        <a:pt x="49223" y="52216"/>
                        <a:pt x="-2119" y="41757"/>
                      </a:cubicBezTo>
                      <a:cubicBezTo>
                        <a:pt x="47792" y="39090"/>
                        <a:pt x="96466" y="24698"/>
                        <a:pt x="139805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6" name="Google Shape;5616;p15"/>
                <p:cNvSpPr/>
                <p:nvPr/>
              </p:nvSpPr>
              <p:spPr>
                <a:xfrm>
                  <a:off x="8471253" y="2569559"/>
                  <a:ext cx="139823" cy="261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823" h="261842" extrusionOk="0">
                      <a:moveTo>
                        <a:pt x="137705" y="261404"/>
                      </a:moveTo>
                      <a:cubicBezTo>
                        <a:pt x="121132" y="170631"/>
                        <a:pt x="15212" y="129292"/>
                        <a:pt x="-789" y="37852"/>
                      </a:cubicBezTo>
                      <a:cubicBezTo>
                        <a:pt x="-2884" y="25203"/>
                        <a:pt x="-2503" y="12249"/>
                        <a:pt x="353" y="-248"/>
                      </a:cubicBezTo>
                      <a:cubicBezTo>
                        <a:pt x="-694" y="12306"/>
                        <a:pt x="448" y="24936"/>
                        <a:pt x="3783" y="37090"/>
                      </a:cubicBezTo>
                      <a:cubicBezTo>
                        <a:pt x="26263" y="123768"/>
                        <a:pt x="133229" y="167297"/>
                        <a:pt x="137705" y="26159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7" name="Google Shape;5617;p15"/>
                <p:cNvSpPr/>
                <p:nvPr/>
              </p:nvSpPr>
              <p:spPr>
                <a:xfrm>
                  <a:off x="8429243" y="2365533"/>
                  <a:ext cx="55168" cy="319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68" h="319945" extrusionOk="0">
                      <a:moveTo>
                        <a:pt x="10264" y="-248"/>
                      </a:moveTo>
                      <a:cubicBezTo>
                        <a:pt x="69414" y="142627"/>
                        <a:pt x="66080" y="139865"/>
                        <a:pt x="7406" y="279406"/>
                      </a:cubicBezTo>
                      <a:cubicBezTo>
                        <a:pt x="2739" y="292437"/>
                        <a:pt x="-500" y="305952"/>
                        <a:pt x="-2119" y="319697"/>
                      </a:cubicBezTo>
                      <a:cubicBezTo>
                        <a:pt x="-1356" y="291589"/>
                        <a:pt x="4835" y="263890"/>
                        <a:pt x="16169" y="238163"/>
                      </a:cubicBezTo>
                      <a:cubicBezTo>
                        <a:pt x="65129" y="125101"/>
                        <a:pt x="38744" y="109195"/>
                        <a:pt x="10264" y="3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8" name="Google Shape;5618;p15"/>
                <p:cNvSpPr/>
                <p:nvPr/>
              </p:nvSpPr>
              <p:spPr>
                <a:xfrm>
                  <a:off x="8489251" y="2491359"/>
                  <a:ext cx="142990" cy="211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90" h="211931" extrusionOk="0">
                      <a:moveTo>
                        <a:pt x="138089" y="211398"/>
                      </a:moveTo>
                      <a:cubicBezTo>
                        <a:pt x="140280" y="167116"/>
                        <a:pt x="123325" y="124025"/>
                        <a:pt x="91608" y="93097"/>
                      </a:cubicBezTo>
                      <a:cubicBezTo>
                        <a:pt x="68080" y="70428"/>
                        <a:pt x="37314" y="53473"/>
                        <a:pt x="15408" y="28327"/>
                      </a:cubicBezTo>
                      <a:cubicBezTo>
                        <a:pt x="7979" y="19879"/>
                        <a:pt x="2072" y="10220"/>
                        <a:pt x="-2119" y="-248"/>
                      </a:cubicBezTo>
                      <a:cubicBezTo>
                        <a:pt x="21694" y="39471"/>
                        <a:pt x="66080" y="55188"/>
                        <a:pt x="98561" y="86525"/>
                      </a:cubicBezTo>
                      <a:cubicBezTo>
                        <a:pt x="132185" y="118786"/>
                        <a:pt x="147233" y="165906"/>
                        <a:pt x="138375" y="211683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9" name="Google Shape;5619;p15"/>
                <p:cNvSpPr/>
                <p:nvPr/>
              </p:nvSpPr>
              <p:spPr>
                <a:xfrm>
                  <a:off x="8468678" y="2708910"/>
                  <a:ext cx="78104" cy="158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104" h="158019" extrusionOk="0">
                      <a:moveTo>
                        <a:pt x="75986" y="-248"/>
                      </a:moveTo>
                      <a:cubicBezTo>
                        <a:pt x="68938" y="57379"/>
                        <a:pt x="51792" y="126720"/>
                        <a:pt x="-2119" y="157772"/>
                      </a:cubicBezTo>
                      <a:cubicBezTo>
                        <a:pt x="42553" y="116338"/>
                        <a:pt x="55031" y="55188"/>
                        <a:pt x="75986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0" name="Google Shape;5620;p15"/>
                <p:cNvSpPr/>
                <p:nvPr/>
              </p:nvSpPr>
              <p:spPr>
                <a:xfrm>
                  <a:off x="8323588" y="2328671"/>
                  <a:ext cx="89653" cy="356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53" h="356806" extrusionOk="0">
                      <a:moveTo>
                        <a:pt x="77343" y="-248"/>
                      </a:moveTo>
                      <a:cubicBezTo>
                        <a:pt x="63436" y="30423"/>
                        <a:pt x="45528" y="59283"/>
                        <a:pt x="30862" y="89287"/>
                      </a:cubicBezTo>
                      <a:cubicBezTo>
                        <a:pt x="-1715" y="163678"/>
                        <a:pt x="-5334" y="258642"/>
                        <a:pt x="49912" y="323888"/>
                      </a:cubicBezTo>
                      <a:cubicBezTo>
                        <a:pt x="60483" y="336899"/>
                        <a:pt x="73152" y="347958"/>
                        <a:pt x="87535" y="356559"/>
                      </a:cubicBezTo>
                      <a:cubicBezTo>
                        <a:pt x="72008" y="349491"/>
                        <a:pt x="58006" y="339461"/>
                        <a:pt x="46291" y="327031"/>
                      </a:cubicBezTo>
                      <a:cubicBezTo>
                        <a:pt x="-14954" y="262928"/>
                        <a:pt x="-13526" y="162058"/>
                        <a:pt x="25146" y="86334"/>
                      </a:cubicBezTo>
                      <a:cubicBezTo>
                        <a:pt x="41338" y="56331"/>
                        <a:pt x="60769" y="29184"/>
                        <a:pt x="7753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1" name="Google Shape;5621;p15"/>
                <p:cNvSpPr/>
                <p:nvPr/>
              </p:nvSpPr>
              <p:spPr>
                <a:xfrm>
                  <a:off x="8587645" y="2430208"/>
                  <a:ext cx="22302" cy="135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2" h="135731" extrusionOk="0">
                      <a:moveTo>
                        <a:pt x="-2119" y="135483"/>
                      </a:moveTo>
                      <a:cubicBezTo>
                        <a:pt x="10548" y="91421"/>
                        <a:pt x="14169" y="45244"/>
                        <a:pt x="8453" y="-248"/>
                      </a:cubicBezTo>
                      <a:cubicBezTo>
                        <a:pt x="27217" y="44015"/>
                        <a:pt x="23312" y="94660"/>
                        <a:pt x="-2119" y="135483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2" name="Google Shape;5622;p15"/>
                <p:cNvSpPr/>
                <p:nvPr/>
              </p:nvSpPr>
              <p:spPr>
                <a:xfrm>
                  <a:off x="7742015" y="247652"/>
                  <a:ext cx="1036604" cy="2340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604" h="2340766" extrusionOk="0">
                      <a:moveTo>
                        <a:pt x="-2119" y="2340519"/>
                      </a:moveTo>
                      <a:cubicBezTo>
                        <a:pt x="-2023" y="2253394"/>
                        <a:pt x="14741" y="2167097"/>
                        <a:pt x="47316" y="2086297"/>
                      </a:cubicBezTo>
                      <a:cubicBezTo>
                        <a:pt x="100371" y="1956566"/>
                        <a:pt x="158567" y="1936087"/>
                        <a:pt x="234481" y="1779210"/>
                      </a:cubicBezTo>
                      <a:cubicBezTo>
                        <a:pt x="271344" y="1703010"/>
                        <a:pt x="311539" y="1619857"/>
                        <a:pt x="319160" y="1507367"/>
                      </a:cubicBezTo>
                      <a:cubicBezTo>
                        <a:pt x="328685" y="1360682"/>
                        <a:pt x="271535" y="1343823"/>
                        <a:pt x="287441" y="1217807"/>
                      </a:cubicBezTo>
                      <a:cubicBezTo>
                        <a:pt x="306491" y="1068646"/>
                        <a:pt x="390788" y="1059216"/>
                        <a:pt x="393360" y="928342"/>
                      </a:cubicBezTo>
                      <a:cubicBezTo>
                        <a:pt x="395646" y="806041"/>
                        <a:pt x="321827" y="801469"/>
                        <a:pt x="322683" y="663547"/>
                      </a:cubicBezTo>
                      <a:cubicBezTo>
                        <a:pt x="323445" y="547723"/>
                        <a:pt x="375738" y="524863"/>
                        <a:pt x="358020" y="412849"/>
                      </a:cubicBezTo>
                      <a:cubicBezTo>
                        <a:pt x="345544" y="333982"/>
                        <a:pt x="315825" y="321219"/>
                        <a:pt x="322683" y="253972"/>
                      </a:cubicBezTo>
                      <a:cubicBezTo>
                        <a:pt x="329066" y="191774"/>
                        <a:pt x="358306" y="165485"/>
                        <a:pt x="347449" y="102239"/>
                      </a:cubicBezTo>
                      <a:cubicBezTo>
                        <a:pt x="344114" y="83189"/>
                        <a:pt x="336496" y="39088"/>
                        <a:pt x="305063" y="28039"/>
                      </a:cubicBezTo>
                      <a:cubicBezTo>
                        <a:pt x="279060" y="18990"/>
                        <a:pt x="251817" y="37564"/>
                        <a:pt x="245055" y="42136"/>
                      </a:cubicBezTo>
                      <a:cubicBezTo>
                        <a:pt x="255056" y="23753"/>
                        <a:pt x="271249" y="1369"/>
                        <a:pt x="292680" y="-155"/>
                      </a:cubicBezTo>
                      <a:cubicBezTo>
                        <a:pt x="331826" y="-3108"/>
                        <a:pt x="368880" y="64901"/>
                        <a:pt x="382691" y="116336"/>
                      </a:cubicBezTo>
                      <a:cubicBezTo>
                        <a:pt x="401741" y="184821"/>
                        <a:pt x="372214" y="198727"/>
                        <a:pt x="389739" y="262830"/>
                      </a:cubicBezTo>
                      <a:cubicBezTo>
                        <a:pt x="408789" y="330839"/>
                        <a:pt x="445747" y="331791"/>
                        <a:pt x="462130" y="398752"/>
                      </a:cubicBezTo>
                      <a:cubicBezTo>
                        <a:pt x="476322" y="456379"/>
                        <a:pt x="452605" y="471142"/>
                        <a:pt x="456891" y="529435"/>
                      </a:cubicBezTo>
                      <a:cubicBezTo>
                        <a:pt x="463844" y="622780"/>
                        <a:pt x="529470" y="645450"/>
                        <a:pt x="573381" y="739462"/>
                      </a:cubicBezTo>
                      <a:cubicBezTo>
                        <a:pt x="617293" y="833473"/>
                        <a:pt x="573381" y="860810"/>
                        <a:pt x="596336" y="1004256"/>
                      </a:cubicBezTo>
                      <a:cubicBezTo>
                        <a:pt x="626055" y="1192661"/>
                        <a:pt x="708922" y="1189327"/>
                        <a:pt x="731402" y="1356681"/>
                      </a:cubicBezTo>
                      <a:cubicBezTo>
                        <a:pt x="751880" y="1509081"/>
                        <a:pt x="685395" y="1530989"/>
                        <a:pt x="720733" y="1674435"/>
                      </a:cubicBezTo>
                      <a:cubicBezTo>
                        <a:pt x="736260" y="1737205"/>
                        <a:pt x="769025" y="1794831"/>
                        <a:pt x="835033" y="1910084"/>
                      </a:cubicBezTo>
                      <a:cubicBezTo>
                        <a:pt x="897994" y="2020669"/>
                        <a:pt x="923044" y="2043434"/>
                        <a:pt x="962097" y="2125444"/>
                      </a:cubicBezTo>
                      <a:cubicBezTo>
                        <a:pt x="994481" y="2193605"/>
                        <a:pt x="1018770" y="2265300"/>
                        <a:pt x="1034486" y="2339090"/>
                      </a:cubicBezTo>
                      <a:cubicBezTo>
                        <a:pt x="989147" y="2286284"/>
                        <a:pt x="936189" y="2240478"/>
                        <a:pt x="877419" y="2203168"/>
                      </a:cubicBezTo>
                      <a:cubicBezTo>
                        <a:pt x="652439" y="2053359"/>
                        <a:pt x="358401" y="2057560"/>
                        <a:pt x="137708" y="2213741"/>
                      </a:cubicBezTo>
                      <a:cubicBezTo>
                        <a:pt x="85511" y="2249365"/>
                        <a:pt x="38458" y="2292027"/>
                        <a:pt x="-2119" y="234051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3" name="Google Shape;5623;p15"/>
                <p:cNvSpPr/>
                <p:nvPr/>
              </p:nvSpPr>
              <p:spPr>
                <a:xfrm>
                  <a:off x="8130540" y="2315051"/>
                  <a:ext cx="240029" cy="169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29" h="169545" extrusionOk="0">
                      <a:moveTo>
                        <a:pt x="240030" y="84772"/>
                      </a:moveTo>
                      <a:cubicBezTo>
                        <a:pt x="240030" y="131591"/>
                        <a:pt x="186297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7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rgbClr val="D6AD9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4" name="Google Shape;5624;p15"/>
                <p:cNvSpPr/>
                <p:nvPr/>
              </p:nvSpPr>
              <p:spPr>
                <a:xfrm>
                  <a:off x="8220551" y="2333625"/>
                  <a:ext cx="97155" cy="6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5" h="68579" extrusionOk="0">
                      <a:moveTo>
                        <a:pt x="97155" y="34290"/>
                      </a:moveTo>
                      <a:cubicBezTo>
                        <a:pt x="97155" y="53228"/>
                        <a:pt x="75406" y="68580"/>
                        <a:pt x="48577" y="68580"/>
                      </a:cubicBezTo>
                      <a:cubicBezTo>
                        <a:pt x="21749" y="68580"/>
                        <a:pt x="0" y="53228"/>
                        <a:pt x="0" y="34290"/>
                      </a:cubicBezTo>
                      <a:cubicBezTo>
                        <a:pt x="0" y="15352"/>
                        <a:pt x="21749" y="0"/>
                        <a:pt x="48577" y="0"/>
                      </a:cubicBezTo>
                      <a:cubicBezTo>
                        <a:pt x="75406" y="0"/>
                        <a:pt x="97155" y="15352"/>
                        <a:pt x="97155" y="34290"/>
                      </a:cubicBezTo>
                      <a:close/>
                    </a:path>
                  </a:pathLst>
                </a:custGeom>
                <a:solidFill>
                  <a:srgbClr val="E4CF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5625" name="Google Shape;5625;p15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493482" y="3281918"/>
                <a:ext cx="1219213" cy="248277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626" name="Google Shape;5626;p15"/>
            <p:cNvSpPr/>
            <p:nvPr/>
          </p:nvSpPr>
          <p:spPr>
            <a:xfrm>
              <a:off x="8881986" y="6090260"/>
              <a:ext cx="1200355" cy="3541244"/>
            </a:xfrm>
            <a:custGeom>
              <a:avLst/>
              <a:gdLst/>
              <a:ahLst/>
              <a:cxnLst/>
              <a:rect l="l" t="t" r="r" b="b"/>
              <a:pathLst>
                <a:path w="960284" h="2832995" extrusionOk="0">
                  <a:moveTo>
                    <a:pt x="870360" y="2186569"/>
                  </a:moveTo>
                  <a:lnTo>
                    <a:pt x="841688" y="2256569"/>
                  </a:lnTo>
                  <a:lnTo>
                    <a:pt x="845022" y="2293120"/>
                  </a:lnTo>
                  <a:close/>
                  <a:moveTo>
                    <a:pt x="140174" y="2178187"/>
                  </a:moveTo>
                  <a:lnTo>
                    <a:pt x="135138" y="2288029"/>
                  </a:lnTo>
                  <a:lnTo>
                    <a:pt x="138110" y="2255426"/>
                  </a:lnTo>
                  <a:lnTo>
                    <a:pt x="144090" y="2197502"/>
                  </a:lnTo>
                  <a:close/>
                  <a:moveTo>
                    <a:pt x="569210" y="2328"/>
                  </a:moveTo>
                  <a:cubicBezTo>
                    <a:pt x="592076" y="-1347"/>
                    <a:pt x="616043" y="-1061"/>
                    <a:pt x="639569" y="6011"/>
                  </a:cubicBezTo>
                  <a:cubicBezTo>
                    <a:pt x="747488" y="38396"/>
                    <a:pt x="810447" y="202702"/>
                    <a:pt x="784349" y="320336"/>
                  </a:cubicBezTo>
                  <a:cubicBezTo>
                    <a:pt x="774063" y="366723"/>
                    <a:pt x="743298" y="425111"/>
                    <a:pt x="681955" y="542745"/>
                  </a:cubicBezTo>
                  <a:cubicBezTo>
                    <a:pt x="651571" y="600847"/>
                    <a:pt x="640618" y="616563"/>
                    <a:pt x="643095" y="645138"/>
                  </a:cubicBezTo>
                  <a:cubicBezTo>
                    <a:pt x="648713" y="709432"/>
                    <a:pt x="712246" y="719910"/>
                    <a:pt x="759585" y="814684"/>
                  </a:cubicBezTo>
                  <a:cubicBezTo>
                    <a:pt x="779682" y="855527"/>
                    <a:pt x="791683" y="899866"/>
                    <a:pt x="794923" y="945271"/>
                  </a:cubicBezTo>
                  <a:cubicBezTo>
                    <a:pt x="802829" y="1041855"/>
                    <a:pt x="764634" y="1063953"/>
                    <a:pt x="773777" y="1132342"/>
                  </a:cubicBezTo>
                  <a:cubicBezTo>
                    <a:pt x="784635" y="1214162"/>
                    <a:pt x="844357" y="1220734"/>
                    <a:pt x="893791" y="1312460"/>
                  </a:cubicBezTo>
                  <a:cubicBezTo>
                    <a:pt x="938844" y="1396185"/>
                    <a:pt x="923319" y="1454287"/>
                    <a:pt x="929128" y="1608973"/>
                  </a:cubicBezTo>
                  <a:cubicBezTo>
                    <a:pt x="932749" y="1704823"/>
                    <a:pt x="943132" y="1800302"/>
                    <a:pt x="959992" y="1894723"/>
                  </a:cubicBezTo>
                  <a:cubicBezTo>
                    <a:pt x="961801" y="1904772"/>
                    <a:pt x="955038" y="1914354"/>
                    <a:pt x="945037" y="1916126"/>
                  </a:cubicBezTo>
                  <a:lnTo>
                    <a:pt x="931988" y="1912134"/>
                  </a:lnTo>
                  <a:lnTo>
                    <a:pt x="944369" y="1941491"/>
                  </a:lnTo>
                  <a:cubicBezTo>
                    <a:pt x="953608" y="1980734"/>
                    <a:pt x="945227" y="2021787"/>
                    <a:pt x="935702" y="2060839"/>
                  </a:cubicBezTo>
                  <a:cubicBezTo>
                    <a:pt x="922938" y="2112408"/>
                    <a:pt x="907603" y="2163278"/>
                    <a:pt x="889791" y="2213267"/>
                  </a:cubicBezTo>
                  <a:lnTo>
                    <a:pt x="847155" y="2316499"/>
                  </a:lnTo>
                  <a:lnTo>
                    <a:pt x="871885" y="2587571"/>
                  </a:lnTo>
                  <a:cubicBezTo>
                    <a:pt x="874645" y="2610241"/>
                    <a:pt x="869692" y="2633187"/>
                    <a:pt x="857881" y="2652723"/>
                  </a:cubicBezTo>
                  <a:cubicBezTo>
                    <a:pt x="844833" y="2674001"/>
                    <a:pt x="829497" y="2693775"/>
                    <a:pt x="812163" y="2711682"/>
                  </a:cubicBezTo>
                  <a:cubicBezTo>
                    <a:pt x="664430" y="2864082"/>
                    <a:pt x="370964" y="2872083"/>
                    <a:pt x="194275" y="2740257"/>
                  </a:cubicBezTo>
                  <a:cubicBezTo>
                    <a:pt x="168558" y="2720874"/>
                    <a:pt x="145222" y="2698528"/>
                    <a:pt x="124742" y="2673678"/>
                  </a:cubicBezTo>
                  <a:cubicBezTo>
                    <a:pt x="110264" y="2656142"/>
                    <a:pt x="103406" y="2633539"/>
                    <a:pt x="105692" y="2610908"/>
                  </a:cubicBezTo>
                  <a:cubicBezTo>
                    <a:pt x="112171" y="2543375"/>
                    <a:pt x="120933" y="2448983"/>
                    <a:pt x="130649" y="2337255"/>
                  </a:cubicBezTo>
                  <a:lnTo>
                    <a:pt x="132145" y="2320853"/>
                  </a:lnTo>
                  <a:lnTo>
                    <a:pt x="122457" y="2262102"/>
                  </a:lnTo>
                  <a:cubicBezTo>
                    <a:pt x="107218" y="2216763"/>
                    <a:pt x="72737" y="2180473"/>
                    <a:pt x="52259" y="2137325"/>
                  </a:cubicBezTo>
                  <a:cubicBezTo>
                    <a:pt x="23040" y="2075746"/>
                    <a:pt x="24470" y="2005648"/>
                    <a:pt x="38341" y="1937840"/>
                  </a:cubicBezTo>
                  <a:lnTo>
                    <a:pt x="51564" y="1887033"/>
                  </a:lnTo>
                  <a:lnTo>
                    <a:pt x="18921" y="1908820"/>
                  </a:lnTo>
                  <a:cubicBezTo>
                    <a:pt x="12538" y="1912116"/>
                    <a:pt x="4729" y="1909630"/>
                    <a:pt x="1490" y="1903277"/>
                  </a:cubicBezTo>
                  <a:cubicBezTo>
                    <a:pt x="-415" y="1899657"/>
                    <a:pt x="-510" y="1895352"/>
                    <a:pt x="1299" y="1891675"/>
                  </a:cubicBezTo>
                  <a:cubicBezTo>
                    <a:pt x="17396" y="1858757"/>
                    <a:pt x="30160" y="1824334"/>
                    <a:pt x="39399" y="1788901"/>
                  </a:cubicBezTo>
                  <a:cubicBezTo>
                    <a:pt x="74167" y="1655551"/>
                    <a:pt x="33399" y="1604782"/>
                    <a:pt x="57021" y="1471146"/>
                  </a:cubicBezTo>
                  <a:cubicBezTo>
                    <a:pt x="67306" y="1412949"/>
                    <a:pt x="84929" y="1313794"/>
                    <a:pt x="159415" y="1231021"/>
                  </a:cubicBezTo>
                  <a:cubicBezTo>
                    <a:pt x="233899" y="1148249"/>
                    <a:pt x="292002" y="1163298"/>
                    <a:pt x="357154" y="1068620"/>
                  </a:cubicBezTo>
                  <a:cubicBezTo>
                    <a:pt x="377250" y="1039378"/>
                    <a:pt x="420494" y="976513"/>
                    <a:pt x="413636" y="899170"/>
                  </a:cubicBezTo>
                  <a:cubicBezTo>
                    <a:pt x="407730" y="832495"/>
                    <a:pt x="370965" y="825066"/>
                    <a:pt x="357154" y="747342"/>
                  </a:cubicBezTo>
                  <a:cubicBezTo>
                    <a:pt x="353056" y="724386"/>
                    <a:pt x="341913" y="643995"/>
                    <a:pt x="381822" y="570844"/>
                  </a:cubicBezTo>
                  <a:cubicBezTo>
                    <a:pt x="419352" y="502168"/>
                    <a:pt x="459738" y="516932"/>
                    <a:pt x="537175" y="426063"/>
                  </a:cubicBezTo>
                  <a:cubicBezTo>
                    <a:pt x="605660" y="345768"/>
                    <a:pt x="616233" y="284712"/>
                    <a:pt x="618424" y="270711"/>
                  </a:cubicBezTo>
                  <a:cubicBezTo>
                    <a:pt x="621282" y="252327"/>
                    <a:pt x="634044" y="168984"/>
                    <a:pt x="593658" y="143647"/>
                  </a:cubicBezTo>
                  <a:cubicBezTo>
                    <a:pt x="548796" y="115072"/>
                    <a:pt x="466215" y="176699"/>
                    <a:pt x="448974" y="189558"/>
                  </a:cubicBezTo>
                  <a:cubicBezTo>
                    <a:pt x="398968" y="226610"/>
                    <a:pt x="397444" y="251565"/>
                    <a:pt x="364202" y="274330"/>
                  </a:cubicBezTo>
                  <a:cubicBezTo>
                    <a:pt x="333723" y="295095"/>
                    <a:pt x="283621" y="309001"/>
                    <a:pt x="196371" y="285855"/>
                  </a:cubicBezTo>
                  <a:cubicBezTo>
                    <a:pt x="191322" y="284389"/>
                    <a:pt x="188371" y="279102"/>
                    <a:pt x="189894" y="274044"/>
                  </a:cubicBezTo>
                  <a:cubicBezTo>
                    <a:pt x="190848" y="270654"/>
                    <a:pt x="193703" y="268082"/>
                    <a:pt x="197133" y="267377"/>
                  </a:cubicBezTo>
                  <a:cubicBezTo>
                    <a:pt x="231422" y="262624"/>
                    <a:pt x="264380" y="250537"/>
                    <a:pt x="293621" y="231944"/>
                  </a:cubicBezTo>
                  <a:cubicBezTo>
                    <a:pt x="367060" y="184319"/>
                    <a:pt x="363249" y="124502"/>
                    <a:pt x="434782" y="66018"/>
                  </a:cubicBezTo>
                  <a:cubicBezTo>
                    <a:pt x="441926" y="60018"/>
                    <a:pt x="500612" y="13352"/>
                    <a:pt x="569210" y="2328"/>
                  </a:cubicBezTo>
                  <a:close/>
                </a:path>
              </a:pathLst>
            </a:custGeom>
            <a:blipFill rotWithShape="1">
              <a:blip r:embed="rId6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7" name="Google Shape;5627;p15"/>
            <p:cNvSpPr/>
            <p:nvPr/>
          </p:nvSpPr>
          <p:spPr>
            <a:xfrm>
              <a:off x="10654406" y="5653334"/>
              <a:ext cx="1295756" cy="3962621"/>
            </a:xfrm>
            <a:custGeom>
              <a:avLst/>
              <a:gdLst/>
              <a:ahLst/>
              <a:cxnLst/>
              <a:rect l="l" t="t" r="r" b="b"/>
              <a:pathLst>
                <a:path w="1036605" h="3170097" extrusionOk="0">
                  <a:moveTo>
                    <a:pt x="294799" y="92"/>
                  </a:moveTo>
                  <a:cubicBezTo>
                    <a:pt x="333945" y="-2861"/>
                    <a:pt x="370999" y="65148"/>
                    <a:pt x="384810" y="116583"/>
                  </a:cubicBezTo>
                  <a:cubicBezTo>
                    <a:pt x="403860" y="185068"/>
                    <a:pt x="374333" y="198974"/>
                    <a:pt x="391858" y="263077"/>
                  </a:cubicBezTo>
                  <a:cubicBezTo>
                    <a:pt x="410908" y="331086"/>
                    <a:pt x="447866" y="332038"/>
                    <a:pt x="464249" y="398999"/>
                  </a:cubicBezTo>
                  <a:cubicBezTo>
                    <a:pt x="478441" y="456626"/>
                    <a:pt x="454724" y="471389"/>
                    <a:pt x="459010" y="529682"/>
                  </a:cubicBezTo>
                  <a:cubicBezTo>
                    <a:pt x="465963" y="623027"/>
                    <a:pt x="531589" y="645697"/>
                    <a:pt x="575500" y="739709"/>
                  </a:cubicBezTo>
                  <a:cubicBezTo>
                    <a:pt x="619412" y="833720"/>
                    <a:pt x="575500" y="861057"/>
                    <a:pt x="598455" y="1004503"/>
                  </a:cubicBezTo>
                  <a:cubicBezTo>
                    <a:pt x="628174" y="1192908"/>
                    <a:pt x="711041" y="1189574"/>
                    <a:pt x="733521" y="1356928"/>
                  </a:cubicBezTo>
                  <a:cubicBezTo>
                    <a:pt x="753999" y="1509328"/>
                    <a:pt x="687514" y="1531236"/>
                    <a:pt x="722852" y="1674682"/>
                  </a:cubicBezTo>
                  <a:cubicBezTo>
                    <a:pt x="738379" y="1737452"/>
                    <a:pt x="771144" y="1795078"/>
                    <a:pt x="837152" y="1910331"/>
                  </a:cubicBezTo>
                  <a:cubicBezTo>
                    <a:pt x="900113" y="2020916"/>
                    <a:pt x="925163" y="2043681"/>
                    <a:pt x="964216" y="2125691"/>
                  </a:cubicBezTo>
                  <a:cubicBezTo>
                    <a:pt x="996600" y="2193852"/>
                    <a:pt x="1020889" y="2265547"/>
                    <a:pt x="1036605" y="2339337"/>
                  </a:cubicBezTo>
                  <a:cubicBezTo>
                    <a:pt x="991266" y="2286531"/>
                    <a:pt x="938308" y="2240725"/>
                    <a:pt x="879538" y="2203415"/>
                  </a:cubicBezTo>
                  <a:lnTo>
                    <a:pt x="859531" y="2194105"/>
                  </a:lnTo>
                  <a:lnTo>
                    <a:pt x="866043" y="2216696"/>
                  </a:lnTo>
                  <a:cubicBezTo>
                    <a:pt x="869793" y="2239916"/>
                    <a:pt x="867948" y="2263720"/>
                    <a:pt x="860650" y="2286080"/>
                  </a:cubicBezTo>
                  <a:lnTo>
                    <a:pt x="847996" y="2313214"/>
                  </a:lnTo>
                  <a:lnTo>
                    <a:pt x="844784" y="2328127"/>
                  </a:lnTo>
                  <a:lnTo>
                    <a:pt x="847916" y="2330479"/>
                  </a:lnTo>
                  <a:cubicBezTo>
                    <a:pt x="873134" y="2354675"/>
                    <a:pt x="887903" y="2387229"/>
                    <a:pt x="889975" y="2421306"/>
                  </a:cubicBezTo>
                  <a:lnTo>
                    <a:pt x="889426" y="2429697"/>
                  </a:lnTo>
                  <a:lnTo>
                    <a:pt x="892493" y="2451541"/>
                  </a:lnTo>
                  <a:cubicBezTo>
                    <a:pt x="892731" y="2473687"/>
                    <a:pt x="889493" y="2495499"/>
                    <a:pt x="884539" y="2517025"/>
                  </a:cubicBezTo>
                  <a:lnTo>
                    <a:pt x="867648" y="2576081"/>
                  </a:lnTo>
                  <a:lnTo>
                    <a:pt x="868977" y="2583288"/>
                  </a:lnTo>
                  <a:lnTo>
                    <a:pt x="867200" y="2577646"/>
                  </a:lnTo>
                  <a:lnTo>
                    <a:pt x="866592" y="2579773"/>
                  </a:lnTo>
                  <a:lnTo>
                    <a:pt x="866871" y="2579653"/>
                  </a:lnTo>
                  <a:lnTo>
                    <a:pt x="866576" y="2579827"/>
                  </a:lnTo>
                  <a:lnTo>
                    <a:pt x="866299" y="2580795"/>
                  </a:lnTo>
                  <a:lnTo>
                    <a:pt x="868999" y="2583405"/>
                  </a:lnTo>
                  <a:lnTo>
                    <a:pt x="868977" y="2583288"/>
                  </a:lnTo>
                  <a:lnTo>
                    <a:pt x="869021" y="2583426"/>
                  </a:lnTo>
                  <a:lnTo>
                    <a:pt x="903820" y="2617068"/>
                  </a:lnTo>
                  <a:cubicBezTo>
                    <a:pt x="935356" y="2660109"/>
                    <a:pt x="949143" y="2720670"/>
                    <a:pt x="947071" y="2773677"/>
                  </a:cubicBezTo>
                  <a:cubicBezTo>
                    <a:pt x="944308" y="2844352"/>
                    <a:pt x="915924" y="2911312"/>
                    <a:pt x="883730" y="2973702"/>
                  </a:cubicBezTo>
                  <a:lnTo>
                    <a:pt x="883799" y="2968964"/>
                  </a:lnTo>
                  <a:lnTo>
                    <a:pt x="875634" y="2989894"/>
                  </a:lnTo>
                  <a:cubicBezTo>
                    <a:pt x="862869" y="3011183"/>
                    <a:pt x="847821" y="3030985"/>
                    <a:pt x="830771" y="3048949"/>
                  </a:cubicBezTo>
                  <a:lnTo>
                    <a:pt x="828601" y="3050803"/>
                  </a:lnTo>
                  <a:lnTo>
                    <a:pt x="824104" y="3063236"/>
                  </a:lnTo>
                  <a:lnTo>
                    <a:pt x="824454" y="3054345"/>
                  </a:lnTo>
                  <a:lnTo>
                    <a:pt x="790828" y="3083072"/>
                  </a:lnTo>
                  <a:lnTo>
                    <a:pt x="761905" y="3140961"/>
                  </a:lnTo>
                  <a:lnTo>
                    <a:pt x="763583" y="3102101"/>
                  </a:lnTo>
                  <a:lnTo>
                    <a:pt x="717868" y="3128090"/>
                  </a:lnTo>
                  <a:cubicBezTo>
                    <a:pt x="589831" y="3186704"/>
                    <a:pt x="424475" y="3183837"/>
                    <a:pt x="294566" y="3120376"/>
                  </a:cubicBezTo>
                  <a:lnTo>
                    <a:pt x="247123" y="3091280"/>
                  </a:lnTo>
                  <a:lnTo>
                    <a:pt x="249269" y="3140961"/>
                  </a:lnTo>
                  <a:lnTo>
                    <a:pt x="210719" y="3063804"/>
                  </a:lnTo>
                  <a:lnTo>
                    <a:pt x="186143" y="3039674"/>
                  </a:lnTo>
                  <a:lnTo>
                    <a:pt x="187071" y="3063236"/>
                  </a:lnTo>
                  <a:lnTo>
                    <a:pt x="174368" y="3028114"/>
                  </a:lnTo>
                  <a:lnTo>
                    <a:pt x="156687" y="3010754"/>
                  </a:lnTo>
                  <a:cubicBezTo>
                    <a:pt x="142399" y="2993162"/>
                    <a:pt x="135541" y="2970663"/>
                    <a:pt x="137637" y="2948080"/>
                  </a:cubicBezTo>
                  <a:lnTo>
                    <a:pt x="139221" y="2930933"/>
                  </a:lnTo>
                  <a:lnTo>
                    <a:pt x="126303" y="2895215"/>
                  </a:lnTo>
                  <a:lnTo>
                    <a:pt x="127444" y="2973702"/>
                  </a:lnTo>
                  <a:cubicBezTo>
                    <a:pt x="95251" y="2911312"/>
                    <a:pt x="66867" y="2844352"/>
                    <a:pt x="64104" y="2773677"/>
                  </a:cubicBezTo>
                  <a:cubicBezTo>
                    <a:pt x="62032" y="2720670"/>
                    <a:pt x="75818" y="2660109"/>
                    <a:pt x="107354" y="2617068"/>
                  </a:cubicBezTo>
                  <a:lnTo>
                    <a:pt x="142113" y="2583466"/>
                  </a:lnTo>
                  <a:lnTo>
                    <a:pt x="142113" y="2583367"/>
                  </a:lnTo>
                  <a:lnTo>
                    <a:pt x="142198" y="2583096"/>
                  </a:lnTo>
                  <a:lnTo>
                    <a:pt x="142133" y="2583446"/>
                  </a:lnTo>
                  <a:lnTo>
                    <a:pt x="144876" y="2580795"/>
                  </a:lnTo>
                  <a:lnTo>
                    <a:pt x="144599" y="2579828"/>
                  </a:lnTo>
                  <a:lnTo>
                    <a:pt x="144303" y="2579653"/>
                  </a:lnTo>
                  <a:lnTo>
                    <a:pt x="144584" y="2579773"/>
                  </a:lnTo>
                  <a:lnTo>
                    <a:pt x="143947" y="2577546"/>
                  </a:lnTo>
                  <a:lnTo>
                    <a:pt x="142198" y="2583096"/>
                  </a:lnTo>
                  <a:lnTo>
                    <a:pt x="143510" y="2576019"/>
                  </a:lnTo>
                  <a:lnTo>
                    <a:pt x="126635" y="2517025"/>
                  </a:lnTo>
                  <a:cubicBezTo>
                    <a:pt x="121682" y="2495499"/>
                    <a:pt x="118443" y="2473687"/>
                    <a:pt x="118682" y="2451541"/>
                  </a:cubicBezTo>
                  <a:lnTo>
                    <a:pt x="121956" y="2428220"/>
                  </a:lnTo>
                  <a:lnTo>
                    <a:pt x="121486" y="2421020"/>
                  </a:lnTo>
                  <a:lnTo>
                    <a:pt x="127461" y="2389016"/>
                  </a:lnTo>
                  <a:lnTo>
                    <a:pt x="127683" y="2387438"/>
                  </a:lnTo>
                  <a:lnTo>
                    <a:pt x="129916" y="2382909"/>
                  </a:lnTo>
                  <a:lnTo>
                    <a:pt x="141893" y="2356922"/>
                  </a:lnTo>
                  <a:cubicBezTo>
                    <a:pt x="147894" y="2347252"/>
                    <a:pt x="155139" y="2338258"/>
                    <a:pt x="163545" y="2330193"/>
                  </a:cubicBezTo>
                  <a:lnTo>
                    <a:pt x="166378" y="2328067"/>
                  </a:lnTo>
                  <a:lnTo>
                    <a:pt x="163196" y="2313251"/>
                  </a:lnTo>
                  <a:lnTo>
                    <a:pt x="150525" y="2286080"/>
                  </a:lnTo>
                  <a:cubicBezTo>
                    <a:pt x="143227" y="2263720"/>
                    <a:pt x="141382" y="2239916"/>
                    <a:pt x="145132" y="2216696"/>
                  </a:cubicBezTo>
                  <a:lnTo>
                    <a:pt x="146939" y="2210429"/>
                  </a:lnTo>
                  <a:lnTo>
                    <a:pt x="139827" y="2213988"/>
                  </a:lnTo>
                  <a:cubicBezTo>
                    <a:pt x="87630" y="2249612"/>
                    <a:pt x="40577" y="2292274"/>
                    <a:pt x="0" y="2340766"/>
                  </a:cubicBezTo>
                  <a:cubicBezTo>
                    <a:pt x="96" y="2253641"/>
                    <a:pt x="16860" y="2167344"/>
                    <a:pt x="49435" y="2086544"/>
                  </a:cubicBezTo>
                  <a:cubicBezTo>
                    <a:pt x="102490" y="1956813"/>
                    <a:pt x="160686" y="1936334"/>
                    <a:pt x="236600" y="1779457"/>
                  </a:cubicBezTo>
                  <a:cubicBezTo>
                    <a:pt x="273463" y="1703257"/>
                    <a:pt x="313658" y="1620104"/>
                    <a:pt x="321279" y="1507614"/>
                  </a:cubicBezTo>
                  <a:cubicBezTo>
                    <a:pt x="330804" y="1360929"/>
                    <a:pt x="273654" y="1344070"/>
                    <a:pt x="289560" y="1218054"/>
                  </a:cubicBezTo>
                  <a:cubicBezTo>
                    <a:pt x="308610" y="1068893"/>
                    <a:pt x="392907" y="1059463"/>
                    <a:pt x="395479" y="928589"/>
                  </a:cubicBezTo>
                  <a:cubicBezTo>
                    <a:pt x="397765" y="806288"/>
                    <a:pt x="323946" y="801716"/>
                    <a:pt x="324802" y="663794"/>
                  </a:cubicBezTo>
                  <a:cubicBezTo>
                    <a:pt x="325564" y="547970"/>
                    <a:pt x="377857" y="525110"/>
                    <a:pt x="360139" y="413096"/>
                  </a:cubicBezTo>
                  <a:cubicBezTo>
                    <a:pt x="347663" y="334229"/>
                    <a:pt x="317944" y="321466"/>
                    <a:pt x="324802" y="254219"/>
                  </a:cubicBezTo>
                  <a:cubicBezTo>
                    <a:pt x="331185" y="192021"/>
                    <a:pt x="360425" y="165732"/>
                    <a:pt x="349568" y="102486"/>
                  </a:cubicBezTo>
                  <a:cubicBezTo>
                    <a:pt x="346233" y="83436"/>
                    <a:pt x="338615" y="39335"/>
                    <a:pt x="307182" y="28286"/>
                  </a:cubicBezTo>
                  <a:cubicBezTo>
                    <a:pt x="281179" y="19237"/>
                    <a:pt x="253936" y="37811"/>
                    <a:pt x="247174" y="42383"/>
                  </a:cubicBezTo>
                  <a:cubicBezTo>
                    <a:pt x="257175" y="24000"/>
                    <a:pt x="273368" y="1616"/>
                    <a:pt x="294799" y="92"/>
                  </a:cubicBezTo>
                  <a:close/>
                </a:path>
              </a:pathLst>
            </a:custGeom>
            <a:blipFill rotWithShape="1">
              <a:blip r:embed="rId6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28" name="Google Shape;5628;p15"/>
          <p:cNvSpPr/>
          <p:nvPr/>
        </p:nvSpPr>
        <p:spPr>
          <a:xfrm>
            <a:off x="8552093" y="390906"/>
            <a:ext cx="1312289" cy="1329112"/>
          </a:xfrm>
          <a:custGeom>
            <a:avLst/>
            <a:gdLst/>
            <a:ahLst/>
            <a:cxnLst/>
            <a:rect l="l" t="t" r="r" b="b"/>
            <a:pathLst>
              <a:path w="1988317" h="2013806" extrusionOk="0">
                <a:moveTo>
                  <a:pt x="1709274" y="284735"/>
                </a:moveTo>
                <a:cubicBezTo>
                  <a:pt x="1695191" y="284050"/>
                  <a:pt x="1681428" y="289084"/>
                  <a:pt x="1671111" y="298693"/>
                </a:cubicBezTo>
                <a:lnTo>
                  <a:pt x="1566124" y="395513"/>
                </a:lnTo>
                <a:lnTo>
                  <a:pt x="1567312" y="355567"/>
                </a:lnTo>
                <a:cubicBezTo>
                  <a:pt x="1567979" y="326348"/>
                  <a:pt x="1544995" y="302039"/>
                  <a:pt x="1515784" y="301069"/>
                </a:cubicBezTo>
                <a:cubicBezTo>
                  <a:pt x="1501585" y="300691"/>
                  <a:pt x="1487830" y="306042"/>
                  <a:pt x="1477621" y="315919"/>
                </a:cubicBezTo>
                <a:cubicBezTo>
                  <a:pt x="1473783" y="319651"/>
                  <a:pt x="1470484" y="323899"/>
                  <a:pt x="1467820" y="328541"/>
                </a:cubicBezTo>
                <a:cubicBezTo>
                  <a:pt x="1463764" y="335990"/>
                  <a:pt x="1461478" y="344271"/>
                  <a:pt x="1461138" y="352746"/>
                </a:cubicBezTo>
                <a:lnTo>
                  <a:pt x="1456980" y="496490"/>
                </a:lnTo>
                <a:lnTo>
                  <a:pt x="1362982" y="582617"/>
                </a:lnTo>
                <a:lnTo>
                  <a:pt x="1366843" y="448971"/>
                </a:lnTo>
                <a:cubicBezTo>
                  <a:pt x="1367429" y="419864"/>
                  <a:pt x="1344556" y="395670"/>
                  <a:pt x="1315463" y="394622"/>
                </a:cubicBezTo>
                <a:cubicBezTo>
                  <a:pt x="1301158" y="394145"/>
                  <a:pt x="1287276" y="399506"/>
                  <a:pt x="1277003" y="409471"/>
                </a:cubicBezTo>
                <a:cubicBezTo>
                  <a:pt x="1273215" y="413154"/>
                  <a:pt x="1269965" y="417353"/>
                  <a:pt x="1267350" y="421945"/>
                </a:cubicBezTo>
                <a:cubicBezTo>
                  <a:pt x="1263246" y="429365"/>
                  <a:pt x="1261005" y="437672"/>
                  <a:pt x="1260817" y="446150"/>
                </a:cubicBezTo>
                <a:lnTo>
                  <a:pt x="1253986" y="683000"/>
                </a:lnTo>
                <a:lnTo>
                  <a:pt x="1167710" y="762297"/>
                </a:lnTo>
                <a:lnTo>
                  <a:pt x="1171422" y="636076"/>
                </a:lnTo>
                <a:lnTo>
                  <a:pt x="1218198" y="572817"/>
                </a:lnTo>
                <a:cubicBezTo>
                  <a:pt x="1226505" y="561555"/>
                  <a:pt x="1229980" y="547445"/>
                  <a:pt x="1227851" y="533614"/>
                </a:cubicBezTo>
                <a:cubicBezTo>
                  <a:pt x="1225718" y="519689"/>
                  <a:pt x="1218130" y="507187"/>
                  <a:pt x="1206764" y="498866"/>
                </a:cubicBezTo>
                <a:cubicBezTo>
                  <a:pt x="1203304" y="496445"/>
                  <a:pt x="1199565" y="494451"/>
                  <a:pt x="1195627" y="492926"/>
                </a:cubicBezTo>
                <a:lnTo>
                  <a:pt x="1194736" y="492926"/>
                </a:lnTo>
                <a:cubicBezTo>
                  <a:pt x="1186927" y="489769"/>
                  <a:pt x="1178470" y="488547"/>
                  <a:pt x="1170086" y="489362"/>
                </a:cubicBezTo>
                <a:cubicBezTo>
                  <a:pt x="1161517" y="471177"/>
                  <a:pt x="1143544" y="459271"/>
                  <a:pt x="1123458" y="458475"/>
                </a:cubicBezTo>
                <a:lnTo>
                  <a:pt x="1120785" y="458475"/>
                </a:lnTo>
                <a:cubicBezTo>
                  <a:pt x="1102011" y="458978"/>
                  <a:pt x="1084852" y="469217"/>
                  <a:pt x="1075494" y="485501"/>
                </a:cubicBezTo>
                <a:cubicBezTo>
                  <a:pt x="1071342" y="492964"/>
                  <a:pt x="1069051" y="501317"/>
                  <a:pt x="1068812" y="509854"/>
                </a:cubicBezTo>
                <a:lnTo>
                  <a:pt x="1066287" y="600140"/>
                </a:lnTo>
                <a:lnTo>
                  <a:pt x="974517" y="724282"/>
                </a:lnTo>
                <a:lnTo>
                  <a:pt x="944817" y="592715"/>
                </a:lnTo>
                <a:lnTo>
                  <a:pt x="1070890" y="396255"/>
                </a:lnTo>
                <a:lnTo>
                  <a:pt x="1071781" y="394919"/>
                </a:lnTo>
                <a:cubicBezTo>
                  <a:pt x="1086520" y="370389"/>
                  <a:pt x="1078930" y="338576"/>
                  <a:pt x="1054704" y="323344"/>
                </a:cubicBezTo>
                <a:cubicBezTo>
                  <a:pt x="1034289" y="309926"/>
                  <a:pt x="1007310" y="312389"/>
                  <a:pt x="989663" y="329283"/>
                </a:cubicBezTo>
                <a:cubicBezTo>
                  <a:pt x="986587" y="332184"/>
                  <a:pt x="983847" y="335422"/>
                  <a:pt x="981496" y="338936"/>
                </a:cubicBezTo>
                <a:lnTo>
                  <a:pt x="911703" y="447932"/>
                </a:lnTo>
                <a:lnTo>
                  <a:pt x="882449" y="323047"/>
                </a:lnTo>
                <a:lnTo>
                  <a:pt x="958182" y="204250"/>
                </a:lnTo>
                <a:lnTo>
                  <a:pt x="959370" y="202616"/>
                </a:lnTo>
                <a:cubicBezTo>
                  <a:pt x="966107" y="191105"/>
                  <a:pt x="968229" y="177467"/>
                  <a:pt x="965310" y="164453"/>
                </a:cubicBezTo>
                <a:cubicBezTo>
                  <a:pt x="962130" y="150769"/>
                  <a:pt x="953774" y="138848"/>
                  <a:pt x="941996" y="131190"/>
                </a:cubicBezTo>
                <a:cubicBezTo>
                  <a:pt x="921539" y="117940"/>
                  <a:pt x="894674" y="120393"/>
                  <a:pt x="876955" y="137130"/>
                </a:cubicBezTo>
                <a:cubicBezTo>
                  <a:pt x="873864" y="140112"/>
                  <a:pt x="871078" y="143395"/>
                  <a:pt x="868639" y="146931"/>
                </a:cubicBezTo>
                <a:lnTo>
                  <a:pt x="849186" y="178263"/>
                </a:lnTo>
                <a:lnTo>
                  <a:pt x="817705" y="41350"/>
                </a:lnTo>
                <a:cubicBezTo>
                  <a:pt x="811216" y="12817"/>
                  <a:pt x="782835" y="-5062"/>
                  <a:pt x="754297" y="1405"/>
                </a:cubicBezTo>
                <a:cubicBezTo>
                  <a:pt x="745061" y="3481"/>
                  <a:pt x="736550" y="7993"/>
                  <a:pt x="729647" y="14472"/>
                </a:cubicBezTo>
                <a:cubicBezTo>
                  <a:pt x="716149" y="27268"/>
                  <a:pt x="710344" y="46204"/>
                  <a:pt x="714352" y="64367"/>
                </a:cubicBezTo>
                <a:lnTo>
                  <a:pt x="746279" y="203656"/>
                </a:lnTo>
                <a:lnTo>
                  <a:pt x="712570" y="183164"/>
                </a:lnTo>
                <a:cubicBezTo>
                  <a:pt x="692076" y="170543"/>
                  <a:pt x="665668" y="173220"/>
                  <a:pt x="648123" y="189697"/>
                </a:cubicBezTo>
                <a:cubicBezTo>
                  <a:pt x="644860" y="192834"/>
                  <a:pt x="642015" y="196377"/>
                  <a:pt x="639659" y="200241"/>
                </a:cubicBezTo>
                <a:cubicBezTo>
                  <a:pt x="629249" y="217022"/>
                  <a:pt x="629249" y="238254"/>
                  <a:pt x="639659" y="255035"/>
                </a:cubicBezTo>
                <a:cubicBezTo>
                  <a:pt x="643891" y="262061"/>
                  <a:pt x="649746" y="267970"/>
                  <a:pt x="656736" y="272261"/>
                </a:cubicBezTo>
                <a:lnTo>
                  <a:pt x="779542" y="348588"/>
                </a:lnTo>
                <a:lnTo>
                  <a:pt x="808350" y="473324"/>
                </a:lnTo>
                <a:lnTo>
                  <a:pt x="694751" y="402937"/>
                </a:lnTo>
                <a:cubicBezTo>
                  <a:pt x="674361" y="390312"/>
                  <a:pt x="648026" y="392994"/>
                  <a:pt x="630600" y="409471"/>
                </a:cubicBezTo>
                <a:cubicBezTo>
                  <a:pt x="627290" y="412805"/>
                  <a:pt x="624488" y="416608"/>
                  <a:pt x="622285" y="420757"/>
                </a:cubicBezTo>
                <a:cubicBezTo>
                  <a:pt x="611732" y="437498"/>
                  <a:pt x="611732" y="458810"/>
                  <a:pt x="622285" y="475552"/>
                </a:cubicBezTo>
                <a:cubicBezTo>
                  <a:pt x="626542" y="482993"/>
                  <a:pt x="632623" y="489228"/>
                  <a:pt x="639956" y="493668"/>
                </a:cubicBezTo>
                <a:lnTo>
                  <a:pt x="842504" y="619147"/>
                </a:lnTo>
                <a:lnTo>
                  <a:pt x="867748" y="733489"/>
                </a:lnTo>
                <a:lnTo>
                  <a:pt x="760386" y="666666"/>
                </a:lnTo>
                <a:lnTo>
                  <a:pt x="728311" y="594348"/>
                </a:lnTo>
                <a:cubicBezTo>
                  <a:pt x="716392" y="567561"/>
                  <a:pt x="685124" y="555373"/>
                  <a:pt x="658221" y="567025"/>
                </a:cubicBezTo>
                <a:cubicBezTo>
                  <a:pt x="654443" y="568724"/>
                  <a:pt x="650940" y="570977"/>
                  <a:pt x="647826" y="573708"/>
                </a:cubicBezTo>
                <a:lnTo>
                  <a:pt x="647083" y="573708"/>
                </a:lnTo>
                <a:cubicBezTo>
                  <a:pt x="640674" y="578996"/>
                  <a:pt x="635588" y="585708"/>
                  <a:pt x="632234" y="593309"/>
                </a:cubicBezTo>
                <a:cubicBezTo>
                  <a:pt x="612228" y="591356"/>
                  <a:pt x="592862" y="600982"/>
                  <a:pt x="582339" y="618108"/>
                </a:cubicBezTo>
                <a:cubicBezTo>
                  <a:pt x="582005" y="618631"/>
                  <a:pt x="581707" y="619177"/>
                  <a:pt x="581448" y="619741"/>
                </a:cubicBezTo>
                <a:cubicBezTo>
                  <a:pt x="571956" y="636244"/>
                  <a:pt x="571956" y="656549"/>
                  <a:pt x="581448" y="673051"/>
                </a:cubicBezTo>
                <a:cubicBezTo>
                  <a:pt x="585897" y="680276"/>
                  <a:pt x="592006" y="686334"/>
                  <a:pt x="599268" y="690722"/>
                </a:cubicBezTo>
                <a:lnTo>
                  <a:pt x="676337" y="738686"/>
                </a:lnTo>
                <a:lnTo>
                  <a:pt x="739002" y="881094"/>
                </a:lnTo>
                <a:lnTo>
                  <a:pt x="610108" y="840852"/>
                </a:lnTo>
                <a:lnTo>
                  <a:pt x="502003" y="632957"/>
                </a:lnTo>
                <a:cubicBezTo>
                  <a:pt x="501534" y="632362"/>
                  <a:pt x="501134" y="631714"/>
                  <a:pt x="500815" y="631027"/>
                </a:cubicBezTo>
                <a:cubicBezTo>
                  <a:pt x="494336" y="619490"/>
                  <a:pt x="483722" y="610840"/>
                  <a:pt x="471116" y="606822"/>
                </a:cubicBezTo>
                <a:cubicBezTo>
                  <a:pt x="457809" y="602443"/>
                  <a:pt x="443300" y="603622"/>
                  <a:pt x="430873" y="610089"/>
                </a:cubicBezTo>
                <a:cubicBezTo>
                  <a:pt x="426417" y="612426"/>
                  <a:pt x="422276" y="615321"/>
                  <a:pt x="418548" y="618702"/>
                </a:cubicBezTo>
                <a:cubicBezTo>
                  <a:pt x="401633" y="634935"/>
                  <a:pt x="397349" y="660334"/>
                  <a:pt x="408005" y="681219"/>
                </a:cubicBezTo>
                <a:lnTo>
                  <a:pt x="467403" y="796600"/>
                </a:lnTo>
                <a:lnTo>
                  <a:pt x="345191" y="758436"/>
                </a:lnTo>
                <a:lnTo>
                  <a:pt x="280744" y="633106"/>
                </a:lnTo>
                <a:cubicBezTo>
                  <a:pt x="280397" y="632262"/>
                  <a:pt x="279948" y="631465"/>
                  <a:pt x="279408" y="630730"/>
                </a:cubicBezTo>
                <a:cubicBezTo>
                  <a:pt x="265069" y="606438"/>
                  <a:pt x="234321" y="597467"/>
                  <a:pt x="209169" y="610238"/>
                </a:cubicBezTo>
                <a:cubicBezTo>
                  <a:pt x="204750" y="612489"/>
                  <a:pt x="200696" y="615392"/>
                  <a:pt x="197141" y="618850"/>
                </a:cubicBezTo>
                <a:cubicBezTo>
                  <a:pt x="179994" y="634962"/>
                  <a:pt x="175683" y="660524"/>
                  <a:pt x="186598" y="681367"/>
                </a:cubicBezTo>
                <a:lnTo>
                  <a:pt x="203378" y="713591"/>
                </a:lnTo>
                <a:lnTo>
                  <a:pt x="69732" y="671715"/>
                </a:lnTo>
                <a:cubicBezTo>
                  <a:pt x="51415" y="665996"/>
                  <a:pt x="31437" y="670594"/>
                  <a:pt x="17461" y="683743"/>
                </a:cubicBezTo>
                <a:cubicBezTo>
                  <a:pt x="10541" y="689828"/>
                  <a:pt x="5409" y="697682"/>
                  <a:pt x="2611" y="706463"/>
                </a:cubicBezTo>
                <a:cubicBezTo>
                  <a:pt x="-5989" y="734465"/>
                  <a:pt x="9681" y="764149"/>
                  <a:pt x="37657" y="772840"/>
                </a:cubicBezTo>
                <a:lnTo>
                  <a:pt x="174718" y="815607"/>
                </a:lnTo>
                <a:lnTo>
                  <a:pt x="139673" y="834318"/>
                </a:lnTo>
                <a:cubicBezTo>
                  <a:pt x="135546" y="836496"/>
                  <a:pt x="131746" y="839245"/>
                  <a:pt x="128387" y="842485"/>
                </a:cubicBezTo>
                <a:cubicBezTo>
                  <a:pt x="111079" y="858848"/>
                  <a:pt x="106934" y="884805"/>
                  <a:pt x="118290" y="905744"/>
                </a:cubicBezTo>
                <a:cubicBezTo>
                  <a:pt x="127551" y="923258"/>
                  <a:pt x="145851" y="934099"/>
                  <a:pt x="165660" y="933810"/>
                </a:cubicBezTo>
                <a:cubicBezTo>
                  <a:pt x="174158" y="933697"/>
                  <a:pt x="182507" y="931559"/>
                  <a:pt x="190013" y="927573"/>
                </a:cubicBezTo>
                <a:lnTo>
                  <a:pt x="316829" y="860008"/>
                </a:lnTo>
                <a:lnTo>
                  <a:pt x="439783" y="898319"/>
                </a:lnTo>
                <a:lnTo>
                  <a:pt x="322472" y="960985"/>
                </a:lnTo>
                <a:cubicBezTo>
                  <a:pt x="318334" y="963087"/>
                  <a:pt x="314531" y="965789"/>
                  <a:pt x="311186" y="969003"/>
                </a:cubicBezTo>
                <a:cubicBezTo>
                  <a:pt x="293729" y="985279"/>
                  <a:pt x="289513" y="1011310"/>
                  <a:pt x="300940" y="1032263"/>
                </a:cubicBezTo>
                <a:cubicBezTo>
                  <a:pt x="310197" y="1049891"/>
                  <a:pt x="328549" y="1060845"/>
                  <a:pt x="348458" y="1060625"/>
                </a:cubicBezTo>
                <a:cubicBezTo>
                  <a:pt x="356952" y="1060354"/>
                  <a:pt x="365277" y="1058171"/>
                  <a:pt x="372812" y="1054240"/>
                </a:cubicBezTo>
                <a:lnTo>
                  <a:pt x="581894" y="942720"/>
                </a:lnTo>
                <a:lnTo>
                  <a:pt x="694454" y="978062"/>
                </a:lnTo>
                <a:lnTo>
                  <a:pt x="583379" y="1037460"/>
                </a:lnTo>
                <a:lnTo>
                  <a:pt x="504676" y="1028550"/>
                </a:lnTo>
                <a:cubicBezTo>
                  <a:pt x="489171" y="1026716"/>
                  <a:pt x="473657" y="1031887"/>
                  <a:pt x="462355" y="1042657"/>
                </a:cubicBezTo>
                <a:cubicBezTo>
                  <a:pt x="453457" y="1050964"/>
                  <a:pt x="447689" y="1062081"/>
                  <a:pt x="446020" y="1074139"/>
                </a:cubicBezTo>
                <a:cubicBezTo>
                  <a:pt x="445240" y="1078460"/>
                  <a:pt x="445240" y="1082885"/>
                  <a:pt x="446020" y="1087206"/>
                </a:cubicBezTo>
                <a:lnTo>
                  <a:pt x="446020" y="1087206"/>
                </a:lnTo>
                <a:cubicBezTo>
                  <a:pt x="447183" y="1095955"/>
                  <a:pt x="450613" y="1104248"/>
                  <a:pt x="455969" y="1111262"/>
                </a:cubicBezTo>
                <a:cubicBezTo>
                  <a:pt x="444522" y="1127699"/>
                  <a:pt x="443314" y="1149185"/>
                  <a:pt x="452851" y="1166800"/>
                </a:cubicBezTo>
                <a:cubicBezTo>
                  <a:pt x="452851" y="1166800"/>
                  <a:pt x="453742" y="1168285"/>
                  <a:pt x="453890" y="1168730"/>
                </a:cubicBezTo>
                <a:cubicBezTo>
                  <a:pt x="463746" y="1184953"/>
                  <a:pt x="481389" y="1194817"/>
                  <a:pt x="500369" y="1194717"/>
                </a:cubicBezTo>
                <a:cubicBezTo>
                  <a:pt x="508863" y="1194570"/>
                  <a:pt x="517204" y="1192434"/>
                  <a:pt x="524723" y="1188480"/>
                </a:cubicBezTo>
                <a:lnTo>
                  <a:pt x="604317" y="1146010"/>
                </a:lnTo>
                <a:lnTo>
                  <a:pt x="758901" y="1163236"/>
                </a:lnTo>
                <a:lnTo>
                  <a:pt x="660003" y="1254264"/>
                </a:lnTo>
                <a:lnTo>
                  <a:pt x="425825" y="1242681"/>
                </a:lnTo>
                <a:lnTo>
                  <a:pt x="423746" y="1242681"/>
                </a:lnTo>
                <a:cubicBezTo>
                  <a:pt x="409976" y="1242727"/>
                  <a:pt x="396746" y="1248040"/>
                  <a:pt x="386770" y="1257531"/>
                </a:cubicBezTo>
                <a:cubicBezTo>
                  <a:pt x="376626" y="1266760"/>
                  <a:pt x="370543" y="1279623"/>
                  <a:pt x="369842" y="1293318"/>
                </a:cubicBezTo>
                <a:cubicBezTo>
                  <a:pt x="368584" y="1322715"/>
                  <a:pt x="391381" y="1347571"/>
                  <a:pt x="420776" y="1348856"/>
                </a:cubicBezTo>
                <a:lnTo>
                  <a:pt x="551007" y="1355241"/>
                </a:lnTo>
                <a:lnTo>
                  <a:pt x="457009" y="1441814"/>
                </a:lnTo>
                <a:lnTo>
                  <a:pt x="316383" y="1434686"/>
                </a:lnTo>
                <a:lnTo>
                  <a:pt x="313710" y="1434686"/>
                </a:lnTo>
                <a:cubicBezTo>
                  <a:pt x="300193" y="1434890"/>
                  <a:pt x="287250" y="1440194"/>
                  <a:pt x="277477" y="1449536"/>
                </a:cubicBezTo>
                <a:cubicBezTo>
                  <a:pt x="267396" y="1458841"/>
                  <a:pt x="261414" y="1471764"/>
                  <a:pt x="260846" y="1485472"/>
                </a:cubicBezTo>
                <a:cubicBezTo>
                  <a:pt x="259832" y="1514641"/>
                  <a:pt x="282340" y="1539262"/>
                  <a:pt x="311483" y="1540861"/>
                </a:cubicBezTo>
                <a:lnTo>
                  <a:pt x="348013" y="1542643"/>
                </a:lnTo>
                <a:lnTo>
                  <a:pt x="244066" y="1637829"/>
                </a:lnTo>
                <a:cubicBezTo>
                  <a:pt x="222886" y="1657644"/>
                  <a:pt x="221756" y="1690868"/>
                  <a:pt x="241541" y="1712076"/>
                </a:cubicBezTo>
                <a:cubicBezTo>
                  <a:pt x="251030" y="1722562"/>
                  <a:pt x="264381" y="1728729"/>
                  <a:pt x="278517" y="1729154"/>
                </a:cubicBezTo>
                <a:cubicBezTo>
                  <a:pt x="292536" y="1729889"/>
                  <a:pt x="306253" y="1724905"/>
                  <a:pt x="316532" y="1715343"/>
                </a:cubicBezTo>
                <a:lnTo>
                  <a:pt x="421667" y="1618673"/>
                </a:lnTo>
                <a:lnTo>
                  <a:pt x="420479" y="1658321"/>
                </a:lnTo>
                <a:cubicBezTo>
                  <a:pt x="419980" y="1687677"/>
                  <a:pt x="443251" y="1711941"/>
                  <a:pt x="472601" y="1712670"/>
                </a:cubicBezTo>
                <a:cubicBezTo>
                  <a:pt x="486794" y="1713015"/>
                  <a:pt x="500536" y="1707668"/>
                  <a:pt x="510764" y="1697821"/>
                </a:cubicBezTo>
                <a:cubicBezTo>
                  <a:pt x="514722" y="1694199"/>
                  <a:pt x="518036" y="1689931"/>
                  <a:pt x="520565" y="1685199"/>
                </a:cubicBezTo>
                <a:cubicBezTo>
                  <a:pt x="524744" y="1677801"/>
                  <a:pt x="527038" y="1669488"/>
                  <a:pt x="527247" y="1660994"/>
                </a:cubicBezTo>
                <a:lnTo>
                  <a:pt x="531405" y="1517399"/>
                </a:lnTo>
                <a:lnTo>
                  <a:pt x="625403" y="1430528"/>
                </a:lnTo>
                <a:lnTo>
                  <a:pt x="622285" y="1564175"/>
                </a:lnTo>
                <a:cubicBezTo>
                  <a:pt x="621618" y="1593313"/>
                  <a:pt x="644535" y="1617554"/>
                  <a:pt x="673664" y="1618524"/>
                </a:cubicBezTo>
                <a:cubicBezTo>
                  <a:pt x="687932" y="1619047"/>
                  <a:pt x="701788" y="1613677"/>
                  <a:pt x="711976" y="1603675"/>
                </a:cubicBezTo>
                <a:cubicBezTo>
                  <a:pt x="715890" y="1600048"/>
                  <a:pt x="719154" y="1595779"/>
                  <a:pt x="721628" y="1591052"/>
                </a:cubicBezTo>
                <a:cubicBezTo>
                  <a:pt x="725920" y="1583702"/>
                  <a:pt x="728223" y="1575359"/>
                  <a:pt x="728311" y="1566848"/>
                </a:cubicBezTo>
                <a:lnTo>
                  <a:pt x="735141" y="1329997"/>
                </a:lnTo>
                <a:lnTo>
                  <a:pt x="821269" y="1250552"/>
                </a:lnTo>
                <a:lnTo>
                  <a:pt x="817705" y="1376624"/>
                </a:lnTo>
                <a:lnTo>
                  <a:pt x="770780" y="1440478"/>
                </a:lnTo>
                <a:cubicBezTo>
                  <a:pt x="753383" y="1464026"/>
                  <a:pt x="758370" y="1497219"/>
                  <a:pt x="781919" y="1514617"/>
                </a:cubicBezTo>
                <a:cubicBezTo>
                  <a:pt x="781968" y="1514653"/>
                  <a:pt x="782017" y="1514690"/>
                  <a:pt x="782066" y="1514726"/>
                </a:cubicBezTo>
                <a:cubicBezTo>
                  <a:pt x="785745" y="1517474"/>
                  <a:pt x="789862" y="1519583"/>
                  <a:pt x="794243" y="1520962"/>
                </a:cubicBezTo>
                <a:cubicBezTo>
                  <a:pt x="802038" y="1524176"/>
                  <a:pt x="810497" y="1525450"/>
                  <a:pt x="818893" y="1524675"/>
                </a:cubicBezTo>
                <a:cubicBezTo>
                  <a:pt x="827435" y="1542548"/>
                  <a:pt x="845136" y="1554254"/>
                  <a:pt x="864927" y="1555116"/>
                </a:cubicBezTo>
                <a:lnTo>
                  <a:pt x="867303" y="1555116"/>
                </a:lnTo>
                <a:cubicBezTo>
                  <a:pt x="886359" y="1554919"/>
                  <a:pt x="903833" y="1544480"/>
                  <a:pt x="913039" y="1527793"/>
                </a:cubicBezTo>
                <a:cubicBezTo>
                  <a:pt x="916874" y="1520708"/>
                  <a:pt x="919009" y="1512828"/>
                  <a:pt x="919276" y="1504776"/>
                </a:cubicBezTo>
                <a:lnTo>
                  <a:pt x="921801" y="1414342"/>
                </a:lnTo>
                <a:lnTo>
                  <a:pt x="1013571" y="1290051"/>
                </a:lnTo>
                <a:lnTo>
                  <a:pt x="1043270" y="1421619"/>
                </a:lnTo>
                <a:lnTo>
                  <a:pt x="917940" y="1617336"/>
                </a:lnTo>
                <a:cubicBezTo>
                  <a:pt x="917940" y="1617336"/>
                  <a:pt x="917940" y="1618524"/>
                  <a:pt x="916900" y="1618970"/>
                </a:cubicBezTo>
                <a:cubicBezTo>
                  <a:pt x="910086" y="1630399"/>
                  <a:pt x="907958" y="1644021"/>
                  <a:pt x="910960" y="1656985"/>
                </a:cubicBezTo>
                <a:cubicBezTo>
                  <a:pt x="916764" y="1685681"/>
                  <a:pt x="944733" y="1704240"/>
                  <a:pt x="973430" y="1698437"/>
                </a:cubicBezTo>
                <a:cubicBezTo>
                  <a:pt x="983486" y="1696403"/>
                  <a:pt x="992736" y="1691495"/>
                  <a:pt x="1000058" y="1684308"/>
                </a:cubicBezTo>
                <a:cubicBezTo>
                  <a:pt x="1003206" y="1681421"/>
                  <a:pt x="1005953" y="1678124"/>
                  <a:pt x="1008225" y="1674507"/>
                </a:cubicBezTo>
                <a:lnTo>
                  <a:pt x="1078167" y="1565511"/>
                </a:lnTo>
                <a:lnTo>
                  <a:pt x="1106826" y="1690396"/>
                </a:lnTo>
                <a:lnTo>
                  <a:pt x="1031094" y="1809193"/>
                </a:lnTo>
                <a:cubicBezTo>
                  <a:pt x="1030609" y="1809861"/>
                  <a:pt x="1030164" y="1810554"/>
                  <a:pt x="1029757" y="1811272"/>
                </a:cubicBezTo>
                <a:cubicBezTo>
                  <a:pt x="1015617" y="1837003"/>
                  <a:pt x="1025014" y="1869325"/>
                  <a:pt x="1050744" y="1883464"/>
                </a:cubicBezTo>
                <a:cubicBezTo>
                  <a:pt x="1070742" y="1894453"/>
                  <a:pt x="1095521" y="1891456"/>
                  <a:pt x="1112321" y="1876016"/>
                </a:cubicBezTo>
                <a:cubicBezTo>
                  <a:pt x="1115435" y="1873095"/>
                  <a:pt x="1118177" y="1869804"/>
                  <a:pt x="1120488" y="1866215"/>
                </a:cubicBezTo>
                <a:lnTo>
                  <a:pt x="1140090" y="1835625"/>
                </a:lnTo>
                <a:lnTo>
                  <a:pt x="1171422" y="1972538"/>
                </a:lnTo>
                <a:cubicBezTo>
                  <a:pt x="1177987" y="2001030"/>
                  <a:pt x="1206276" y="2018916"/>
                  <a:pt x="1234830" y="2012632"/>
                </a:cubicBezTo>
                <a:cubicBezTo>
                  <a:pt x="1244155" y="2010595"/>
                  <a:pt x="1252737" y="2006021"/>
                  <a:pt x="1259629" y="1999416"/>
                </a:cubicBezTo>
                <a:cubicBezTo>
                  <a:pt x="1273044" y="1986512"/>
                  <a:pt x="1278684" y="1967504"/>
                  <a:pt x="1274478" y="1949373"/>
                </a:cubicBezTo>
                <a:lnTo>
                  <a:pt x="1242403" y="1809935"/>
                </a:lnTo>
                <a:lnTo>
                  <a:pt x="1275666" y="1830428"/>
                </a:lnTo>
                <a:cubicBezTo>
                  <a:pt x="1296123" y="1843207"/>
                  <a:pt x="1322637" y="1840519"/>
                  <a:pt x="1340113" y="1823894"/>
                </a:cubicBezTo>
                <a:cubicBezTo>
                  <a:pt x="1343453" y="1820845"/>
                  <a:pt x="1346352" y="1817347"/>
                  <a:pt x="1348726" y="1813499"/>
                </a:cubicBezTo>
                <a:cubicBezTo>
                  <a:pt x="1359136" y="1796718"/>
                  <a:pt x="1359136" y="1775486"/>
                  <a:pt x="1348726" y="1758704"/>
                </a:cubicBezTo>
                <a:cubicBezTo>
                  <a:pt x="1344403" y="1751363"/>
                  <a:pt x="1338398" y="1745152"/>
                  <a:pt x="1331204" y="1740588"/>
                </a:cubicBezTo>
                <a:lnTo>
                  <a:pt x="1208843" y="1664409"/>
                </a:lnTo>
                <a:lnTo>
                  <a:pt x="1180183" y="1539524"/>
                </a:lnTo>
                <a:lnTo>
                  <a:pt x="1293783" y="1609911"/>
                </a:lnTo>
                <a:cubicBezTo>
                  <a:pt x="1314144" y="1622458"/>
                  <a:pt x="1340369" y="1619908"/>
                  <a:pt x="1357933" y="1603675"/>
                </a:cubicBezTo>
                <a:cubicBezTo>
                  <a:pt x="1361176" y="1600442"/>
                  <a:pt x="1364109" y="1596912"/>
                  <a:pt x="1366694" y="1593131"/>
                </a:cubicBezTo>
                <a:cubicBezTo>
                  <a:pt x="1376952" y="1576200"/>
                  <a:pt x="1376952" y="1554971"/>
                  <a:pt x="1366694" y="1538039"/>
                </a:cubicBezTo>
                <a:cubicBezTo>
                  <a:pt x="1362691" y="1530622"/>
                  <a:pt x="1356929" y="1524299"/>
                  <a:pt x="1349914" y="1519626"/>
                </a:cubicBezTo>
                <a:lnTo>
                  <a:pt x="1146772" y="1394592"/>
                </a:lnTo>
                <a:lnTo>
                  <a:pt x="1120637" y="1280102"/>
                </a:lnTo>
                <a:lnTo>
                  <a:pt x="1228148" y="1346777"/>
                </a:lnTo>
                <a:lnTo>
                  <a:pt x="1260817" y="1419243"/>
                </a:lnTo>
                <a:cubicBezTo>
                  <a:pt x="1272493" y="1445947"/>
                  <a:pt x="1303534" y="1458217"/>
                  <a:pt x="1330313" y="1446714"/>
                </a:cubicBezTo>
                <a:cubicBezTo>
                  <a:pt x="1334629" y="1444863"/>
                  <a:pt x="1338636" y="1442358"/>
                  <a:pt x="1342192" y="1439290"/>
                </a:cubicBezTo>
                <a:cubicBezTo>
                  <a:pt x="1348557" y="1434018"/>
                  <a:pt x="1353635" y="1427365"/>
                  <a:pt x="1357042" y="1419837"/>
                </a:cubicBezTo>
                <a:cubicBezTo>
                  <a:pt x="1376926" y="1421549"/>
                  <a:pt x="1396107" y="1412045"/>
                  <a:pt x="1406788" y="1395186"/>
                </a:cubicBezTo>
                <a:lnTo>
                  <a:pt x="1408124" y="1392811"/>
                </a:lnTo>
                <a:cubicBezTo>
                  <a:pt x="1421745" y="1368112"/>
                  <a:pt x="1413576" y="1337070"/>
                  <a:pt x="1389562" y="1322275"/>
                </a:cubicBezTo>
                <a:lnTo>
                  <a:pt x="1311899" y="1274459"/>
                </a:lnTo>
                <a:lnTo>
                  <a:pt x="1249382" y="1132497"/>
                </a:lnTo>
                <a:lnTo>
                  <a:pt x="1378277" y="1172740"/>
                </a:lnTo>
                <a:lnTo>
                  <a:pt x="1486530" y="1380634"/>
                </a:lnTo>
                <a:cubicBezTo>
                  <a:pt x="1486857" y="1381213"/>
                  <a:pt x="1487154" y="1381807"/>
                  <a:pt x="1487421" y="1382416"/>
                </a:cubicBezTo>
                <a:cubicBezTo>
                  <a:pt x="1501368" y="1407247"/>
                  <a:pt x="1532407" y="1416675"/>
                  <a:pt x="1557808" y="1403799"/>
                </a:cubicBezTo>
                <a:cubicBezTo>
                  <a:pt x="1562181" y="1401475"/>
                  <a:pt x="1566226" y="1398578"/>
                  <a:pt x="1569836" y="1395186"/>
                </a:cubicBezTo>
                <a:cubicBezTo>
                  <a:pt x="1586873" y="1378965"/>
                  <a:pt x="1591221" y="1353474"/>
                  <a:pt x="1580528" y="1332521"/>
                </a:cubicBezTo>
                <a:lnTo>
                  <a:pt x="1521130" y="1217288"/>
                </a:lnTo>
                <a:lnTo>
                  <a:pt x="1643342" y="1255452"/>
                </a:lnTo>
                <a:lnTo>
                  <a:pt x="1708383" y="1380485"/>
                </a:lnTo>
                <a:cubicBezTo>
                  <a:pt x="1708873" y="1381201"/>
                  <a:pt x="1709319" y="1381945"/>
                  <a:pt x="1709719" y="1382713"/>
                </a:cubicBezTo>
                <a:cubicBezTo>
                  <a:pt x="1723987" y="1407469"/>
                  <a:pt x="1755271" y="1416519"/>
                  <a:pt x="1780552" y="1403205"/>
                </a:cubicBezTo>
                <a:cubicBezTo>
                  <a:pt x="1806171" y="1390441"/>
                  <a:pt x="1816589" y="1359324"/>
                  <a:pt x="1803824" y="1333706"/>
                </a:cubicBezTo>
                <a:cubicBezTo>
                  <a:pt x="1803551" y="1333158"/>
                  <a:pt x="1803267" y="1332614"/>
                  <a:pt x="1802975" y="1332076"/>
                </a:cubicBezTo>
                <a:lnTo>
                  <a:pt x="1785601" y="1299852"/>
                </a:lnTo>
                <a:lnTo>
                  <a:pt x="1919247" y="1341728"/>
                </a:lnTo>
                <a:cubicBezTo>
                  <a:pt x="1937515" y="1347519"/>
                  <a:pt x="1957486" y="1342910"/>
                  <a:pt x="1971369" y="1329700"/>
                </a:cubicBezTo>
                <a:cubicBezTo>
                  <a:pt x="1978216" y="1323612"/>
                  <a:pt x="1983339" y="1315827"/>
                  <a:pt x="1986219" y="1307128"/>
                </a:cubicBezTo>
                <a:cubicBezTo>
                  <a:pt x="1994812" y="1279164"/>
                  <a:pt x="1979128" y="1249524"/>
                  <a:pt x="1951174" y="1240899"/>
                </a:cubicBezTo>
                <a:lnTo>
                  <a:pt x="1813815" y="1197984"/>
                </a:lnTo>
                <a:lnTo>
                  <a:pt x="1848860" y="1179422"/>
                </a:lnTo>
                <a:cubicBezTo>
                  <a:pt x="1853006" y="1177214"/>
                  <a:pt x="1856809" y="1174413"/>
                  <a:pt x="1860146" y="1171106"/>
                </a:cubicBezTo>
                <a:cubicBezTo>
                  <a:pt x="1877579" y="1154768"/>
                  <a:pt x="1881845" y="1128748"/>
                  <a:pt x="1870540" y="1107699"/>
                </a:cubicBezTo>
                <a:cubicBezTo>
                  <a:pt x="1861038" y="1090292"/>
                  <a:pt x="1842703" y="1079554"/>
                  <a:pt x="1822873" y="1079781"/>
                </a:cubicBezTo>
                <a:cubicBezTo>
                  <a:pt x="1814403" y="1079967"/>
                  <a:pt x="1806081" y="1082047"/>
                  <a:pt x="1798520" y="1085870"/>
                </a:cubicBezTo>
                <a:lnTo>
                  <a:pt x="1671705" y="1153584"/>
                </a:lnTo>
                <a:lnTo>
                  <a:pt x="1548750" y="1115272"/>
                </a:lnTo>
                <a:lnTo>
                  <a:pt x="1666359" y="1052458"/>
                </a:lnTo>
                <a:cubicBezTo>
                  <a:pt x="1670426" y="1050315"/>
                  <a:pt x="1674174" y="1047617"/>
                  <a:pt x="1677496" y="1044439"/>
                </a:cubicBezTo>
                <a:cubicBezTo>
                  <a:pt x="1694808" y="1028087"/>
                  <a:pt x="1699007" y="1002161"/>
                  <a:pt x="1687742" y="981180"/>
                </a:cubicBezTo>
                <a:cubicBezTo>
                  <a:pt x="1678405" y="963668"/>
                  <a:pt x="1660068" y="952838"/>
                  <a:pt x="1640223" y="953114"/>
                </a:cubicBezTo>
                <a:cubicBezTo>
                  <a:pt x="1631688" y="953159"/>
                  <a:pt x="1623286" y="955247"/>
                  <a:pt x="1615722" y="959203"/>
                </a:cubicBezTo>
                <a:lnTo>
                  <a:pt x="1406640" y="1070872"/>
                </a:lnTo>
                <a:lnTo>
                  <a:pt x="1294080" y="1035678"/>
                </a:lnTo>
                <a:lnTo>
                  <a:pt x="1405303" y="976280"/>
                </a:lnTo>
                <a:lnTo>
                  <a:pt x="1483560" y="985041"/>
                </a:lnTo>
                <a:cubicBezTo>
                  <a:pt x="1499035" y="986853"/>
                  <a:pt x="1514520" y="981744"/>
                  <a:pt x="1525882" y="971082"/>
                </a:cubicBezTo>
                <a:cubicBezTo>
                  <a:pt x="1535197" y="962877"/>
                  <a:pt x="1541255" y="951600"/>
                  <a:pt x="1542959" y="939304"/>
                </a:cubicBezTo>
                <a:cubicBezTo>
                  <a:pt x="1543789" y="934389"/>
                  <a:pt x="1543789" y="929370"/>
                  <a:pt x="1542959" y="924455"/>
                </a:cubicBezTo>
                <a:cubicBezTo>
                  <a:pt x="1541643" y="916167"/>
                  <a:pt x="1538443" y="908292"/>
                  <a:pt x="1533603" y="901438"/>
                </a:cubicBezTo>
                <a:cubicBezTo>
                  <a:pt x="1545005" y="885053"/>
                  <a:pt x="1546267" y="863661"/>
                  <a:pt x="1536870" y="846049"/>
                </a:cubicBezTo>
                <a:lnTo>
                  <a:pt x="1535682" y="844118"/>
                </a:lnTo>
                <a:cubicBezTo>
                  <a:pt x="1526003" y="827842"/>
                  <a:pt x="1508436" y="817900"/>
                  <a:pt x="1489500" y="817983"/>
                </a:cubicBezTo>
                <a:cubicBezTo>
                  <a:pt x="1480919" y="818304"/>
                  <a:pt x="1472508" y="820484"/>
                  <a:pt x="1464850" y="824369"/>
                </a:cubicBezTo>
                <a:lnTo>
                  <a:pt x="1384068" y="867581"/>
                </a:lnTo>
                <a:lnTo>
                  <a:pt x="1229484" y="849761"/>
                </a:lnTo>
                <a:lnTo>
                  <a:pt x="1328531" y="758733"/>
                </a:lnTo>
                <a:lnTo>
                  <a:pt x="1562709" y="770465"/>
                </a:lnTo>
                <a:lnTo>
                  <a:pt x="1565233" y="770465"/>
                </a:lnTo>
                <a:cubicBezTo>
                  <a:pt x="1578875" y="770442"/>
                  <a:pt x="1591974" y="765117"/>
                  <a:pt x="1601763" y="755615"/>
                </a:cubicBezTo>
                <a:cubicBezTo>
                  <a:pt x="1611702" y="746283"/>
                  <a:pt x="1617615" y="733446"/>
                  <a:pt x="1618246" y="719827"/>
                </a:cubicBezTo>
                <a:cubicBezTo>
                  <a:pt x="1619427" y="690544"/>
                  <a:pt x="1596872" y="665741"/>
                  <a:pt x="1567609" y="664142"/>
                </a:cubicBezTo>
                <a:lnTo>
                  <a:pt x="1437527" y="658350"/>
                </a:lnTo>
                <a:lnTo>
                  <a:pt x="1531376" y="571777"/>
                </a:lnTo>
                <a:lnTo>
                  <a:pt x="1672002" y="578905"/>
                </a:lnTo>
                <a:lnTo>
                  <a:pt x="1674526" y="578905"/>
                </a:lnTo>
                <a:cubicBezTo>
                  <a:pt x="1688153" y="578805"/>
                  <a:pt x="1701226" y="573492"/>
                  <a:pt x="1711056" y="564055"/>
                </a:cubicBezTo>
                <a:cubicBezTo>
                  <a:pt x="1721096" y="554736"/>
                  <a:pt x="1727025" y="541809"/>
                  <a:pt x="1727539" y="528119"/>
                </a:cubicBezTo>
                <a:cubicBezTo>
                  <a:pt x="1728461" y="498950"/>
                  <a:pt x="1705759" y="474462"/>
                  <a:pt x="1676605" y="473176"/>
                </a:cubicBezTo>
                <a:lnTo>
                  <a:pt x="1640075" y="471245"/>
                </a:lnTo>
                <a:lnTo>
                  <a:pt x="1744022" y="376060"/>
                </a:lnTo>
                <a:cubicBezTo>
                  <a:pt x="1764921" y="356096"/>
                  <a:pt x="1765977" y="323070"/>
                  <a:pt x="1746398" y="301812"/>
                </a:cubicBezTo>
                <a:cubicBezTo>
                  <a:pt x="1736802" y="291387"/>
                  <a:pt x="1723433" y="285238"/>
                  <a:pt x="1709274" y="284735"/>
                </a:cubicBezTo>
                <a:close/>
              </a:path>
            </a:pathLst>
          </a:custGeom>
          <a:solidFill>
            <a:srgbClr val="FFFFFF">
              <a:alpha val="6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9" name="Google Shape;5629;p15"/>
          <p:cNvSpPr/>
          <p:nvPr/>
        </p:nvSpPr>
        <p:spPr>
          <a:xfrm>
            <a:off x="9415912" y="1412050"/>
            <a:ext cx="2299859" cy="2170548"/>
          </a:xfrm>
          <a:custGeom>
            <a:avLst/>
            <a:gdLst/>
            <a:ahLst/>
            <a:cxnLst/>
            <a:rect l="l" t="t" r="r" b="b"/>
            <a:pathLst>
              <a:path w="1577948" h="1489227" extrusionOk="0">
                <a:moveTo>
                  <a:pt x="1577883" y="620257"/>
                </a:moveTo>
                <a:cubicBezTo>
                  <a:pt x="1574453" y="597924"/>
                  <a:pt x="1553597" y="582582"/>
                  <a:pt x="1531255" y="585954"/>
                </a:cubicBezTo>
                <a:lnTo>
                  <a:pt x="1421666" y="602140"/>
                </a:lnTo>
                <a:lnTo>
                  <a:pt x="1439782" y="577490"/>
                </a:lnTo>
                <a:cubicBezTo>
                  <a:pt x="1441857" y="574573"/>
                  <a:pt x="1443598" y="571436"/>
                  <a:pt x="1444979" y="568135"/>
                </a:cubicBezTo>
                <a:cubicBezTo>
                  <a:pt x="1451351" y="550804"/>
                  <a:pt x="1445254" y="531355"/>
                  <a:pt x="1430130" y="520764"/>
                </a:cubicBezTo>
                <a:cubicBezTo>
                  <a:pt x="1417765" y="511697"/>
                  <a:pt x="1401363" y="510321"/>
                  <a:pt x="1387660" y="517200"/>
                </a:cubicBezTo>
                <a:cubicBezTo>
                  <a:pt x="1381829" y="520179"/>
                  <a:pt x="1376751" y="524446"/>
                  <a:pt x="1372810" y="529674"/>
                </a:cubicBezTo>
                <a:lnTo>
                  <a:pt x="1307472" y="618772"/>
                </a:lnTo>
                <a:lnTo>
                  <a:pt x="1209317" y="633621"/>
                </a:lnTo>
                <a:lnTo>
                  <a:pt x="1269754" y="550761"/>
                </a:lnTo>
                <a:cubicBezTo>
                  <a:pt x="1271937" y="547969"/>
                  <a:pt x="1273688" y="544865"/>
                  <a:pt x="1274952" y="541554"/>
                </a:cubicBezTo>
                <a:cubicBezTo>
                  <a:pt x="1281379" y="524224"/>
                  <a:pt x="1275271" y="504742"/>
                  <a:pt x="1260102" y="494184"/>
                </a:cubicBezTo>
                <a:cubicBezTo>
                  <a:pt x="1247750" y="485084"/>
                  <a:pt x="1231328" y="483706"/>
                  <a:pt x="1217632" y="490620"/>
                </a:cubicBezTo>
                <a:cubicBezTo>
                  <a:pt x="1211746" y="493515"/>
                  <a:pt x="1206651" y="497795"/>
                  <a:pt x="1202783" y="503093"/>
                </a:cubicBezTo>
                <a:lnTo>
                  <a:pt x="1096757" y="650698"/>
                </a:lnTo>
                <a:lnTo>
                  <a:pt x="1006768" y="664063"/>
                </a:lnTo>
                <a:lnTo>
                  <a:pt x="1064088" y="585657"/>
                </a:lnTo>
                <a:lnTo>
                  <a:pt x="1121704" y="565610"/>
                </a:lnTo>
                <a:cubicBezTo>
                  <a:pt x="1133045" y="561583"/>
                  <a:pt x="1142052" y="552792"/>
                  <a:pt x="1146354" y="541554"/>
                </a:cubicBezTo>
                <a:cubicBezTo>
                  <a:pt x="1149624" y="532586"/>
                  <a:pt x="1149624" y="522753"/>
                  <a:pt x="1146354" y="513785"/>
                </a:cubicBezTo>
                <a:cubicBezTo>
                  <a:pt x="1145050" y="510401"/>
                  <a:pt x="1143303" y="507205"/>
                  <a:pt x="1141157" y="504281"/>
                </a:cubicBezTo>
                <a:cubicBezTo>
                  <a:pt x="1137283" y="498915"/>
                  <a:pt x="1132194" y="494538"/>
                  <a:pt x="1126307" y="491511"/>
                </a:cubicBezTo>
                <a:cubicBezTo>
                  <a:pt x="1128810" y="476311"/>
                  <a:pt x="1122481" y="461004"/>
                  <a:pt x="1109973" y="452011"/>
                </a:cubicBezTo>
                <a:lnTo>
                  <a:pt x="1108488" y="450971"/>
                </a:lnTo>
                <a:cubicBezTo>
                  <a:pt x="1096270" y="442999"/>
                  <a:pt x="1080759" y="442039"/>
                  <a:pt x="1067652" y="448447"/>
                </a:cubicBezTo>
                <a:cubicBezTo>
                  <a:pt x="1061779" y="451427"/>
                  <a:pt x="1056690" y="455753"/>
                  <a:pt x="1052802" y="461069"/>
                </a:cubicBezTo>
                <a:lnTo>
                  <a:pt x="1011817" y="517200"/>
                </a:lnTo>
                <a:lnTo>
                  <a:pt x="898663" y="556700"/>
                </a:lnTo>
                <a:lnTo>
                  <a:pt x="936678" y="460475"/>
                </a:lnTo>
                <a:lnTo>
                  <a:pt x="1103142" y="389940"/>
                </a:lnTo>
                <a:lnTo>
                  <a:pt x="1104775" y="389049"/>
                </a:lnTo>
                <a:cubicBezTo>
                  <a:pt x="1114771" y="384710"/>
                  <a:pt x="1122589" y="376517"/>
                  <a:pt x="1126456" y="366329"/>
                </a:cubicBezTo>
                <a:cubicBezTo>
                  <a:pt x="1130198" y="356782"/>
                  <a:pt x="1130198" y="346176"/>
                  <a:pt x="1126456" y="336630"/>
                </a:cubicBezTo>
                <a:cubicBezTo>
                  <a:pt x="1117542" y="315938"/>
                  <a:pt x="1093598" y="306322"/>
                  <a:pt x="1072849" y="315098"/>
                </a:cubicBezTo>
                <a:lnTo>
                  <a:pt x="980484" y="354152"/>
                </a:lnTo>
                <a:lnTo>
                  <a:pt x="1016420" y="262827"/>
                </a:lnTo>
                <a:lnTo>
                  <a:pt x="1116358" y="220357"/>
                </a:lnTo>
                <a:lnTo>
                  <a:pt x="1118289" y="220357"/>
                </a:lnTo>
                <a:cubicBezTo>
                  <a:pt x="1127693" y="215794"/>
                  <a:pt x="1135017" y="207835"/>
                  <a:pt x="1138781" y="198083"/>
                </a:cubicBezTo>
                <a:cubicBezTo>
                  <a:pt x="1142639" y="188251"/>
                  <a:pt x="1142639" y="177325"/>
                  <a:pt x="1138781" y="167493"/>
                </a:cubicBezTo>
                <a:cubicBezTo>
                  <a:pt x="1129629" y="146963"/>
                  <a:pt x="1105778" y="137476"/>
                  <a:pt x="1085026" y="146109"/>
                </a:cubicBezTo>
                <a:lnTo>
                  <a:pt x="1059039" y="157098"/>
                </a:lnTo>
                <a:lnTo>
                  <a:pt x="1096757" y="55527"/>
                </a:lnTo>
                <a:cubicBezTo>
                  <a:pt x="1104624" y="34659"/>
                  <a:pt x="1094226" y="11347"/>
                  <a:pt x="1073443" y="3256"/>
                </a:cubicBezTo>
                <a:cubicBezTo>
                  <a:pt x="1063427" y="-976"/>
                  <a:pt x="1052126" y="-976"/>
                  <a:pt x="1042110" y="3256"/>
                </a:cubicBezTo>
                <a:cubicBezTo>
                  <a:pt x="1032087" y="7451"/>
                  <a:pt x="1024202" y="15547"/>
                  <a:pt x="1020281" y="25679"/>
                </a:cubicBezTo>
                <a:lnTo>
                  <a:pt x="980187" y="128735"/>
                </a:lnTo>
                <a:lnTo>
                  <a:pt x="967565" y="100670"/>
                </a:lnTo>
                <a:cubicBezTo>
                  <a:pt x="958195" y="80197"/>
                  <a:pt x="934109" y="71063"/>
                  <a:pt x="913513" y="80177"/>
                </a:cubicBezTo>
                <a:cubicBezTo>
                  <a:pt x="903549" y="84506"/>
                  <a:pt x="895768" y="92710"/>
                  <a:pt x="891981" y="102897"/>
                </a:cubicBezTo>
                <a:cubicBezTo>
                  <a:pt x="890422" y="106730"/>
                  <a:pt x="889531" y="110796"/>
                  <a:pt x="889308" y="114925"/>
                </a:cubicBezTo>
                <a:cubicBezTo>
                  <a:pt x="888877" y="121444"/>
                  <a:pt x="890050" y="127969"/>
                  <a:pt x="892723" y="133933"/>
                </a:cubicBezTo>
                <a:lnTo>
                  <a:pt x="938312" y="235058"/>
                </a:lnTo>
                <a:lnTo>
                  <a:pt x="902227" y="326829"/>
                </a:lnTo>
                <a:lnTo>
                  <a:pt x="860054" y="232682"/>
                </a:lnTo>
                <a:cubicBezTo>
                  <a:pt x="850625" y="212353"/>
                  <a:pt x="826702" y="203258"/>
                  <a:pt x="806150" y="212190"/>
                </a:cubicBezTo>
                <a:cubicBezTo>
                  <a:pt x="796290" y="216722"/>
                  <a:pt x="788643" y="225008"/>
                  <a:pt x="784915" y="235207"/>
                </a:cubicBezTo>
                <a:cubicBezTo>
                  <a:pt x="783490" y="239022"/>
                  <a:pt x="782643" y="243024"/>
                  <a:pt x="782391" y="247087"/>
                </a:cubicBezTo>
                <a:cubicBezTo>
                  <a:pt x="781960" y="253655"/>
                  <a:pt x="783133" y="260227"/>
                  <a:pt x="785806" y="266242"/>
                </a:cubicBezTo>
                <a:lnTo>
                  <a:pt x="860054" y="433003"/>
                </a:lnTo>
                <a:lnTo>
                  <a:pt x="827088" y="516903"/>
                </a:lnTo>
                <a:lnTo>
                  <a:pt x="786994" y="427806"/>
                </a:lnTo>
                <a:lnTo>
                  <a:pt x="798132" y="368408"/>
                </a:lnTo>
                <a:cubicBezTo>
                  <a:pt x="800225" y="357787"/>
                  <a:pt x="797968" y="346773"/>
                  <a:pt x="791895" y="337818"/>
                </a:cubicBezTo>
                <a:cubicBezTo>
                  <a:pt x="785569" y="329303"/>
                  <a:pt x="776214" y="323557"/>
                  <a:pt x="765759" y="321780"/>
                </a:cubicBezTo>
                <a:cubicBezTo>
                  <a:pt x="762507" y="321357"/>
                  <a:pt x="759211" y="321357"/>
                  <a:pt x="755959" y="321780"/>
                </a:cubicBezTo>
                <a:lnTo>
                  <a:pt x="755959" y="321780"/>
                </a:lnTo>
                <a:cubicBezTo>
                  <a:pt x="749469" y="322199"/>
                  <a:pt x="743158" y="324132"/>
                  <a:pt x="737545" y="327423"/>
                </a:cubicBezTo>
                <a:cubicBezTo>
                  <a:pt x="725517" y="317710"/>
                  <a:pt x="709064" y="315531"/>
                  <a:pt x="694927" y="321780"/>
                </a:cubicBezTo>
                <a:lnTo>
                  <a:pt x="693145" y="322671"/>
                </a:lnTo>
                <a:cubicBezTo>
                  <a:pt x="680285" y="329263"/>
                  <a:pt x="671836" y="342113"/>
                  <a:pt x="670871" y="356528"/>
                </a:cubicBezTo>
                <a:cubicBezTo>
                  <a:pt x="670425" y="363097"/>
                  <a:pt x="671598" y="369676"/>
                  <a:pt x="674286" y="375684"/>
                </a:cubicBezTo>
                <a:lnTo>
                  <a:pt x="702946" y="439092"/>
                </a:lnTo>
                <a:lnTo>
                  <a:pt x="680968" y="555364"/>
                </a:lnTo>
                <a:lnTo>
                  <a:pt x="615779" y="474137"/>
                </a:lnTo>
                <a:lnTo>
                  <a:pt x="637162" y="295942"/>
                </a:lnTo>
                <a:cubicBezTo>
                  <a:pt x="637221" y="295499"/>
                  <a:pt x="637221" y="295048"/>
                  <a:pt x="637162" y="294605"/>
                </a:cubicBezTo>
                <a:cubicBezTo>
                  <a:pt x="639419" y="272416"/>
                  <a:pt x="623397" y="252547"/>
                  <a:pt x="601226" y="250056"/>
                </a:cubicBezTo>
                <a:cubicBezTo>
                  <a:pt x="582605" y="247802"/>
                  <a:pt x="564845" y="258519"/>
                  <a:pt x="558162" y="276043"/>
                </a:cubicBezTo>
                <a:cubicBezTo>
                  <a:pt x="556930" y="279138"/>
                  <a:pt x="556143" y="282385"/>
                  <a:pt x="555786" y="285695"/>
                </a:cubicBezTo>
                <a:lnTo>
                  <a:pt x="543907" y="384742"/>
                </a:lnTo>
                <a:lnTo>
                  <a:pt x="481984" y="307673"/>
                </a:lnTo>
                <a:lnTo>
                  <a:pt x="494903" y="200459"/>
                </a:lnTo>
                <a:cubicBezTo>
                  <a:pt x="494962" y="199866"/>
                  <a:pt x="494962" y="199269"/>
                  <a:pt x="494903" y="198677"/>
                </a:cubicBezTo>
                <a:cubicBezTo>
                  <a:pt x="495690" y="188523"/>
                  <a:pt x="492616" y="178446"/>
                  <a:pt x="486290" y="170463"/>
                </a:cubicBezTo>
                <a:cubicBezTo>
                  <a:pt x="479534" y="162052"/>
                  <a:pt x="469703" y="156702"/>
                  <a:pt x="458967" y="155613"/>
                </a:cubicBezTo>
                <a:cubicBezTo>
                  <a:pt x="440361" y="153227"/>
                  <a:pt x="422556" y="163914"/>
                  <a:pt x="415903" y="181451"/>
                </a:cubicBezTo>
                <a:cubicBezTo>
                  <a:pt x="414611" y="184524"/>
                  <a:pt x="413810" y="187782"/>
                  <a:pt x="413527" y="191104"/>
                </a:cubicBezTo>
                <a:lnTo>
                  <a:pt x="410112" y="218872"/>
                </a:lnTo>
                <a:lnTo>
                  <a:pt x="342398" y="134378"/>
                </a:lnTo>
                <a:cubicBezTo>
                  <a:pt x="328216" y="116874"/>
                  <a:pt x="302601" y="114027"/>
                  <a:pt x="284930" y="127993"/>
                </a:cubicBezTo>
                <a:cubicBezTo>
                  <a:pt x="279168" y="132515"/>
                  <a:pt x="274758" y="138521"/>
                  <a:pt x="272159" y="145367"/>
                </a:cubicBezTo>
                <a:cubicBezTo>
                  <a:pt x="267036" y="158800"/>
                  <a:pt x="269412" y="173942"/>
                  <a:pt x="278396" y="185164"/>
                </a:cubicBezTo>
                <a:lnTo>
                  <a:pt x="347595" y="271291"/>
                </a:lnTo>
                <a:lnTo>
                  <a:pt x="317005" y="268024"/>
                </a:lnTo>
                <a:cubicBezTo>
                  <a:pt x="298592" y="266057"/>
                  <a:pt x="281158" y="276722"/>
                  <a:pt x="274535" y="294011"/>
                </a:cubicBezTo>
                <a:cubicBezTo>
                  <a:pt x="273258" y="297305"/>
                  <a:pt x="272412" y="300748"/>
                  <a:pt x="272011" y="304257"/>
                </a:cubicBezTo>
                <a:cubicBezTo>
                  <a:pt x="270333" y="319425"/>
                  <a:pt x="277342" y="334246"/>
                  <a:pt x="290127" y="342569"/>
                </a:cubicBezTo>
                <a:cubicBezTo>
                  <a:pt x="295636" y="346112"/>
                  <a:pt x="301888" y="348347"/>
                  <a:pt x="308392" y="349103"/>
                </a:cubicBezTo>
                <a:lnTo>
                  <a:pt x="419319" y="360686"/>
                </a:lnTo>
                <a:lnTo>
                  <a:pt x="481093" y="437755"/>
                </a:lnTo>
                <a:lnTo>
                  <a:pt x="378631" y="427063"/>
                </a:lnTo>
                <a:cubicBezTo>
                  <a:pt x="360277" y="425167"/>
                  <a:pt x="342918" y="435819"/>
                  <a:pt x="336309" y="453050"/>
                </a:cubicBezTo>
                <a:cubicBezTo>
                  <a:pt x="335092" y="456304"/>
                  <a:pt x="334305" y="459695"/>
                  <a:pt x="333934" y="463148"/>
                </a:cubicBezTo>
                <a:cubicBezTo>
                  <a:pt x="332107" y="478302"/>
                  <a:pt x="339086" y="493171"/>
                  <a:pt x="351902" y="501460"/>
                </a:cubicBezTo>
                <a:cubicBezTo>
                  <a:pt x="357396" y="505151"/>
                  <a:pt x="363722" y="507398"/>
                  <a:pt x="370315" y="507994"/>
                </a:cubicBezTo>
                <a:lnTo>
                  <a:pt x="553113" y="527150"/>
                </a:lnTo>
                <a:lnTo>
                  <a:pt x="609690" y="597685"/>
                </a:lnTo>
                <a:lnTo>
                  <a:pt x="512574" y="587587"/>
                </a:lnTo>
                <a:lnTo>
                  <a:pt x="466243" y="547939"/>
                </a:lnTo>
                <a:cubicBezTo>
                  <a:pt x="448884" y="533496"/>
                  <a:pt x="423180" y="535540"/>
                  <a:pt x="408330" y="552542"/>
                </a:cubicBezTo>
                <a:cubicBezTo>
                  <a:pt x="406340" y="555036"/>
                  <a:pt x="404692" y="557781"/>
                  <a:pt x="403430" y="560710"/>
                </a:cubicBezTo>
                <a:lnTo>
                  <a:pt x="403430" y="560710"/>
                </a:lnTo>
                <a:cubicBezTo>
                  <a:pt x="400712" y="566571"/>
                  <a:pt x="399346" y="572962"/>
                  <a:pt x="399420" y="579420"/>
                </a:cubicBezTo>
                <a:cubicBezTo>
                  <a:pt x="384927" y="584855"/>
                  <a:pt x="374740" y="598024"/>
                  <a:pt x="373137" y="613426"/>
                </a:cubicBezTo>
                <a:cubicBezTo>
                  <a:pt x="373137" y="613426"/>
                  <a:pt x="373137" y="614465"/>
                  <a:pt x="373137" y="614762"/>
                </a:cubicBezTo>
                <a:cubicBezTo>
                  <a:pt x="372305" y="629435"/>
                  <a:pt x="379314" y="643449"/>
                  <a:pt x="391550" y="651589"/>
                </a:cubicBezTo>
                <a:cubicBezTo>
                  <a:pt x="397044" y="655129"/>
                  <a:pt x="403311" y="657318"/>
                  <a:pt x="409815" y="657974"/>
                </a:cubicBezTo>
                <a:lnTo>
                  <a:pt x="479459" y="665251"/>
                </a:lnTo>
                <a:lnTo>
                  <a:pt x="570636" y="742766"/>
                </a:lnTo>
                <a:lnTo>
                  <a:pt x="467580" y="757615"/>
                </a:lnTo>
                <a:lnTo>
                  <a:pt x="322648" y="649362"/>
                </a:lnTo>
                <a:lnTo>
                  <a:pt x="321163" y="648471"/>
                </a:lnTo>
                <a:cubicBezTo>
                  <a:pt x="312491" y="642518"/>
                  <a:pt x="301873" y="640076"/>
                  <a:pt x="291464" y="641640"/>
                </a:cubicBezTo>
                <a:cubicBezTo>
                  <a:pt x="280802" y="643573"/>
                  <a:pt x="271343" y="649663"/>
                  <a:pt x="265180" y="658568"/>
                </a:cubicBezTo>
                <a:cubicBezTo>
                  <a:pt x="262849" y="661552"/>
                  <a:pt x="260948" y="664853"/>
                  <a:pt x="259537" y="668369"/>
                </a:cubicBezTo>
                <a:cubicBezTo>
                  <a:pt x="253196" y="685402"/>
                  <a:pt x="258750" y="704572"/>
                  <a:pt x="273199" y="715591"/>
                </a:cubicBezTo>
                <a:lnTo>
                  <a:pt x="353535" y="774989"/>
                </a:lnTo>
                <a:lnTo>
                  <a:pt x="255973" y="789839"/>
                </a:lnTo>
                <a:lnTo>
                  <a:pt x="168955" y="724946"/>
                </a:lnTo>
                <a:cubicBezTo>
                  <a:pt x="168376" y="724419"/>
                  <a:pt x="167722" y="723969"/>
                  <a:pt x="167024" y="723610"/>
                </a:cubicBezTo>
                <a:cubicBezTo>
                  <a:pt x="148923" y="711656"/>
                  <a:pt x="124673" y="715742"/>
                  <a:pt x="111487" y="732965"/>
                </a:cubicBezTo>
                <a:cubicBezTo>
                  <a:pt x="109170" y="736043"/>
                  <a:pt x="107314" y="739445"/>
                  <a:pt x="105992" y="743063"/>
                </a:cubicBezTo>
                <a:cubicBezTo>
                  <a:pt x="99637" y="760034"/>
                  <a:pt x="105265" y="779168"/>
                  <a:pt x="119803" y="789987"/>
                </a:cubicBezTo>
                <a:lnTo>
                  <a:pt x="142077" y="806767"/>
                </a:lnTo>
                <a:lnTo>
                  <a:pt x="35012" y="822805"/>
                </a:lnTo>
                <a:cubicBezTo>
                  <a:pt x="20429" y="824952"/>
                  <a:pt x="8134" y="834762"/>
                  <a:pt x="2788" y="848495"/>
                </a:cubicBezTo>
                <a:cubicBezTo>
                  <a:pt x="397" y="855046"/>
                  <a:pt x="-316" y="862090"/>
                  <a:pt x="709" y="868987"/>
                </a:cubicBezTo>
                <a:cubicBezTo>
                  <a:pt x="4139" y="891319"/>
                  <a:pt x="25003" y="906662"/>
                  <a:pt x="47337" y="903290"/>
                </a:cubicBezTo>
                <a:lnTo>
                  <a:pt x="156778" y="886955"/>
                </a:lnTo>
                <a:lnTo>
                  <a:pt x="138810" y="911605"/>
                </a:lnTo>
                <a:cubicBezTo>
                  <a:pt x="136672" y="914538"/>
                  <a:pt x="134934" y="917732"/>
                  <a:pt x="133613" y="921109"/>
                </a:cubicBezTo>
                <a:cubicBezTo>
                  <a:pt x="127183" y="938438"/>
                  <a:pt x="133286" y="957920"/>
                  <a:pt x="148462" y="968479"/>
                </a:cubicBezTo>
                <a:cubicBezTo>
                  <a:pt x="160832" y="977406"/>
                  <a:pt x="177137" y="978722"/>
                  <a:pt x="190784" y="971895"/>
                </a:cubicBezTo>
                <a:cubicBezTo>
                  <a:pt x="196723" y="969149"/>
                  <a:pt x="201847" y="964901"/>
                  <a:pt x="205633" y="959569"/>
                </a:cubicBezTo>
                <a:lnTo>
                  <a:pt x="270971" y="870472"/>
                </a:lnTo>
                <a:lnTo>
                  <a:pt x="369127" y="855622"/>
                </a:lnTo>
                <a:lnTo>
                  <a:pt x="308689" y="938335"/>
                </a:lnTo>
                <a:cubicBezTo>
                  <a:pt x="306655" y="941306"/>
                  <a:pt x="304962" y="944494"/>
                  <a:pt x="303640" y="947838"/>
                </a:cubicBezTo>
                <a:cubicBezTo>
                  <a:pt x="297003" y="964998"/>
                  <a:pt x="302809" y="984474"/>
                  <a:pt x="317747" y="995208"/>
                </a:cubicBezTo>
                <a:cubicBezTo>
                  <a:pt x="330177" y="1004269"/>
                  <a:pt x="346615" y="1005643"/>
                  <a:pt x="360366" y="998772"/>
                </a:cubicBezTo>
                <a:cubicBezTo>
                  <a:pt x="366246" y="995867"/>
                  <a:pt x="371340" y="991589"/>
                  <a:pt x="375215" y="986299"/>
                </a:cubicBezTo>
                <a:lnTo>
                  <a:pt x="483023" y="838694"/>
                </a:lnTo>
                <a:lnTo>
                  <a:pt x="572121" y="825329"/>
                </a:lnTo>
                <a:lnTo>
                  <a:pt x="515099" y="903735"/>
                </a:lnTo>
                <a:lnTo>
                  <a:pt x="457482" y="923782"/>
                </a:lnTo>
                <a:cubicBezTo>
                  <a:pt x="446122" y="927706"/>
                  <a:pt x="437094" y="936462"/>
                  <a:pt x="432832" y="947690"/>
                </a:cubicBezTo>
                <a:cubicBezTo>
                  <a:pt x="429491" y="956646"/>
                  <a:pt x="429491" y="966502"/>
                  <a:pt x="432832" y="975459"/>
                </a:cubicBezTo>
                <a:cubicBezTo>
                  <a:pt x="433990" y="978684"/>
                  <a:pt x="435579" y="981733"/>
                  <a:pt x="437584" y="984517"/>
                </a:cubicBezTo>
                <a:lnTo>
                  <a:pt x="437584" y="984517"/>
                </a:lnTo>
                <a:cubicBezTo>
                  <a:pt x="441459" y="989927"/>
                  <a:pt x="446538" y="994352"/>
                  <a:pt x="452433" y="997436"/>
                </a:cubicBezTo>
                <a:cubicBezTo>
                  <a:pt x="449968" y="1012666"/>
                  <a:pt x="456353" y="1027979"/>
                  <a:pt x="468916" y="1036936"/>
                </a:cubicBezTo>
                <a:lnTo>
                  <a:pt x="470401" y="1037975"/>
                </a:lnTo>
                <a:cubicBezTo>
                  <a:pt x="482637" y="1045930"/>
                  <a:pt x="498155" y="1046833"/>
                  <a:pt x="511238" y="1040351"/>
                </a:cubicBezTo>
                <a:cubicBezTo>
                  <a:pt x="517103" y="1037417"/>
                  <a:pt x="522182" y="1033144"/>
                  <a:pt x="526087" y="1027878"/>
                </a:cubicBezTo>
                <a:lnTo>
                  <a:pt x="567221" y="971746"/>
                </a:lnTo>
                <a:lnTo>
                  <a:pt x="680226" y="932098"/>
                </a:lnTo>
                <a:lnTo>
                  <a:pt x="642359" y="1028472"/>
                </a:lnTo>
                <a:lnTo>
                  <a:pt x="476044" y="1099007"/>
                </a:lnTo>
                <a:lnTo>
                  <a:pt x="474411" y="1099007"/>
                </a:lnTo>
                <a:cubicBezTo>
                  <a:pt x="464952" y="1103611"/>
                  <a:pt x="457571" y="1111620"/>
                  <a:pt x="453770" y="1121430"/>
                </a:cubicBezTo>
                <a:cubicBezTo>
                  <a:pt x="449924" y="1130956"/>
                  <a:pt x="449924" y="1141603"/>
                  <a:pt x="453770" y="1151129"/>
                </a:cubicBezTo>
                <a:cubicBezTo>
                  <a:pt x="462620" y="1171878"/>
                  <a:pt x="486587" y="1181568"/>
                  <a:pt x="507377" y="1172810"/>
                </a:cubicBezTo>
                <a:lnTo>
                  <a:pt x="599890" y="1133607"/>
                </a:lnTo>
                <a:lnTo>
                  <a:pt x="562172" y="1226713"/>
                </a:lnTo>
                <a:lnTo>
                  <a:pt x="462085" y="1269035"/>
                </a:lnTo>
                <a:lnTo>
                  <a:pt x="460155" y="1270074"/>
                </a:lnTo>
                <a:cubicBezTo>
                  <a:pt x="450844" y="1274572"/>
                  <a:pt x="443583" y="1282422"/>
                  <a:pt x="439811" y="1292052"/>
                </a:cubicBezTo>
                <a:cubicBezTo>
                  <a:pt x="436039" y="1301952"/>
                  <a:pt x="436307" y="1312938"/>
                  <a:pt x="440554" y="1322642"/>
                </a:cubicBezTo>
                <a:cubicBezTo>
                  <a:pt x="449582" y="1343213"/>
                  <a:pt x="473445" y="1352733"/>
                  <a:pt x="494161" y="1344025"/>
                </a:cubicBezTo>
                <a:lnTo>
                  <a:pt x="520147" y="1333036"/>
                </a:lnTo>
                <a:lnTo>
                  <a:pt x="480499" y="1433865"/>
                </a:lnTo>
                <a:cubicBezTo>
                  <a:pt x="472629" y="1454733"/>
                  <a:pt x="483023" y="1478046"/>
                  <a:pt x="503813" y="1486136"/>
                </a:cubicBezTo>
                <a:cubicBezTo>
                  <a:pt x="513821" y="1490368"/>
                  <a:pt x="525137" y="1490368"/>
                  <a:pt x="535145" y="1486136"/>
                </a:cubicBezTo>
                <a:cubicBezTo>
                  <a:pt x="545095" y="1481880"/>
                  <a:pt x="552906" y="1473797"/>
                  <a:pt x="556826" y="1463713"/>
                </a:cubicBezTo>
                <a:lnTo>
                  <a:pt x="597217" y="1361399"/>
                </a:lnTo>
                <a:lnTo>
                  <a:pt x="609690" y="1389316"/>
                </a:lnTo>
                <a:cubicBezTo>
                  <a:pt x="619001" y="1409847"/>
                  <a:pt x="643117" y="1419053"/>
                  <a:pt x="663743" y="1409957"/>
                </a:cubicBezTo>
                <a:cubicBezTo>
                  <a:pt x="673692" y="1405550"/>
                  <a:pt x="681488" y="1397380"/>
                  <a:pt x="685423" y="1387237"/>
                </a:cubicBezTo>
                <a:cubicBezTo>
                  <a:pt x="686908" y="1383341"/>
                  <a:pt x="687769" y="1379229"/>
                  <a:pt x="687948" y="1375061"/>
                </a:cubicBezTo>
                <a:cubicBezTo>
                  <a:pt x="688363" y="1368589"/>
                  <a:pt x="687190" y="1362116"/>
                  <a:pt x="684532" y="1356202"/>
                </a:cubicBezTo>
                <a:lnTo>
                  <a:pt x="639093" y="1255076"/>
                </a:lnTo>
                <a:lnTo>
                  <a:pt x="675177" y="1163306"/>
                </a:lnTo>
                <a:lnTo>
                  <a:pt x="717350" y="1257007"/>
                </a:lnTo>
                <a:cubicBezTo>
                  <a:pt x="726601" y="1277435"/>
                  <a:pt x="750553" y="1286633"/>
                  <a:pt x="771105" y="1277648"/>
                </a:cubicBezTo>
                <a:cubicBezTo>
                  <a:pt x="781203" y="1273322"/>
                  <a:pt x="789088" y="1265061"/>
                  <a:pt x="792934" y="1254779"/>
                </a:cubicBezTo>
                <a:cubicBezTo>
                  <a:pt x="794538" y="1251015"/>
                  <a:pt x="795444" y="1246989"/>
                  <a:pt x="795607" y="1242900"/>
                </a:cubicBezTo>
                <a:cubicBezTo>
                  <a:pt x="795993" y="1236271"/>
                  <a:pt x="794776" y="1229648"/>
                  <a:pt x="792043" y="1223595"/>
                </a:cubicBezTo>
                <a:lnTo>
                  <a:pt x="717795" y="1056983"/>
                </a:lnTo>
                <a:lnTo>
                  <a:pt x="750761" y="972934"/>
                </a:lnTo>
                <a:lnTo>
                  <a:pt x="790558" y="1062032"/>
                </a:lnTo>
                <a:lnTo>
                  <a:pt x="779570" y="1121430"/>
                </a:lnTo>
                <a:cubicBezTo>
                  <a:pt x="775367" y="1143421"/>
                  <a:pt x="789786" y="1164657"/>
                  <a:pt x="811778" y="1168862"/>
                </a:cubicBezTo>
                <a:cubicBezTo>
                  <a:pt x="811927" y="1168892"/>
                  <a:pt x="812090" y="1168920"/>
                  <a:pt x="812239" y="1168949"/>
                </a:cubicBezTo>
                <a:cubicBezTo>
                  <a:pt x="815728" y="1169525"/>
                  <a:pt x="819292" y="1169525"/>
                  <a:pt x="822782" y="1168949"/>
                </a:cubicBezTo>
                <a:cubicBezTo>
                  <a:pt x="829227" y="1168528"/>
                  <a:pt x="835493" y="1166595"/>
                  <a:pt x="841047" y="1163306"/>
                </a:cubicBezTo>
                <a:cubicBezTo>
                  <a:pt x="853120" y="1172922"/>
                  <a:pt x="869513" y="1175093"/>
                  <a:pt x="883665" y="1168949"/>
                </a:cubicBezTo>
                <a:lnTo>
                  <a:pt x="885299" y="1168949"/>
                </a:lnTo>
                <a:cubicBezTo>
                  <a:pt x="898440" y="1162404"/>
                  <a:pt x="907053" y="1149307"/>
                  <a:pt x="907870" y="1134646"/>
                </a:cubicBezTo>
                <a:cubicBezTo>
                  <a:pt x="908241" y="1127717"/>
                  <a:pt x="906816" y="1120809"/>
                  <a:pt x="903712" y="1114599"/>
                </a:cubicBezTo>
                <a:lnTo>
                  <a:pt x="875201" y="1051191"/>
                </a:lnTo>
                <a:lnTo>
                  <a:pt x="897030" y="934177"/>
                </a:lnTo>
                <a:lnTo>
                  <a:pt x="963110" y="1015255"/>
                </a:lnTo>
                <a:lnTo>
                  <a:pt x="941579" y="1193450"/>
                </a:lnTo>
                <a:cubicBezTo>
                  <a:pt x="941579" y="1193450"/>
                  <a:pt x="941579" y="1194490"/>
                  <a:pt x="941579" y="1194935"/>
                </a:cubicBezTo>
                <a:cubicBezTo>
                  <a:pt x="940717" y="1205143"/>
                  <a:pt x="943806" y="1215291"/>
                  <a:pt x="950191" y="1223298"/>
                </a:cubicBezTo>
                <a:cubicBezTo>
                  <a:pt x="956978" y="1231658"/>
                  <a:pt x="966808" y="1236995"/>
                  <a:pt x="977515" y="1238148"/>
                </a:cubicBezTo>
                <a:cubicBezTo>
                  <a:pt x="995839" y="1240325"/>
                  <a:pt x="1013332" y="1229902"/>
                  <a:pt x="1020133" y="1212755"/>
                </a:cubicBezTo>
                <a:cubicBezTo>
                  <a:pt x="1021380" y="1209717"/>
                  <a:pt x="1022182" y="1206517"/>
                  <a:pt x="1022509" y="1203251"/>
                </a:cubicBezTo>
                <a:lnTo>
                  <a:pt x="1034388" y="1104204"/>
                </a:lnTo>
                <a:lnTo>
                  <a:pt x="1096757" y="1181422"/>
                </a:lnTo>
                <a:lnTo>
                  <a:pt x="1083689" y="1288785"/>
                </a:lnTo>
                <a:cubicBezTo>
                  <a:pt x="1083689" y="1289527"/>
                  <a:pt x="1083689" y="1290121"/>
                  <a:pt x="1083689" y="1290567"/>
                </a:cubicBezTo>
                <a:cubicBezTo>
                  <a:pt x="1082192" y="1312372"/>
                  <a:pt x="1098068" y="1331514"/>
                  <a:pt x="1119774" y="1334076"/>
                </a:cubicBezTo>
                <a:cubicBezTo>
                  <a:pt x="1138392" y="1336330"/>
                  <a:pt x="1156154" y="1325613"/>
                  <a:pt x="1162837" y="1308089"/>
                </a:cubicBezTo>
                <a:cubicBezTo>
                  <a:pt x="1163993" y="1305024"/>
                  <a:pt x="1164790" y="1301835"/>
                  <a:pt x="1165213" y="1298585"/>
                </a:cubicBezTo>
                <a:lnTo>
                  <a:pt x="1168480" y="1270817"/>
                </a:lnTo>
                <a:lnTo>
                  <a:pt x="1236343" y="1355311"/>
                </a:lnTo>
                <a:cubicBezTo>
                  <a:pt x="1250520" y="1372816"/>
                  <a:pt x="1276138" y="1375662"/>
                  <a:pt x="1293811" y="1361696"/>
                </a:cubicBezTo>
                <a:cubicBezTo>
                  <a:pt x="1299537" y="1357143"/>
                  <a:pt x="1303945" y="1351146"/>
                  <a:pt x="1306581" y="1344322"/>
                </a:cubicBezTo>
                <a:cubicBezTo>
                  <a:pt x="1311661" y="1330814"/>
                  <a:pt x="1309233" y="1315628"/>
                  <a:pt x="1300196" y="1304377"/>
                </a:cubicBezTo>
                <a:lnTo>
                  <a:pt x="1230403" y="1218398"/>
                </a:lnTo>
                <a:lnTo>
                  <a:pt x="1260102" y="1221665"/>
                </a:lnTo>
                <a:cubicBezTo>
                  <a:pt x="1278605" y="1223683"/>
                  <a:pt x="1296130" y="1212935"/>
                  <a:pt x="1302720" y="1195529"/>
                </a:cubicBezTo>
                <a:cubicBezTo>
                  <a:pt x="1303963" y="1192234"/>
                  <a:pt x="1304762" y="1188789"/>
                  <a:pt x="1305096" y="1185283"/>
                </a:cubicBezTo>
                <a:cubicBezTo>
                  <a:pt x="1306757" y="1170160"/>
                  <a:pt x="1299748" y="1155394"/>
                  <a:pt x="1286980" y="1147120"/>
                </a:cubicBezTo>
                <a:cubicBezTo>
                  <a:pt x="1281480" y="1143557"/>
                  <a:pt x="1275226" y="1141320"/>
                  <a:pt x="1268715" y="1140586"/>
                </a:cubicBezTo>
                <a:lnTo>
                  <a:pt x="1157788" y="1128855"/>
                </a:lnTo>
                <a:lnTo>
                  <a:pt x="1096757" y="1051934"/>
                </a:lnTo>
                <a:lnTo>
                  <a:pt x="1199219" y="1062626"/>
                </a:lnTo>
                <a:cubicBezTo>
                  <a:pt x="1217589" y="1064576"/>
                  <a:pt x="1234968" y="1053904"/>
                  <a:pt x="1241540" y="1036639"/>
                </a:cubicBezTo>
                <a:cubicBezTo>
                  <a:pt x="1242884" y="1033367"/>
                  <a:pt x="1243733" y="1029914"/>
                  <a:pt x="1244065" y="1026393"/>
                </a:cubicBezTo>
                <a:cubicBezTo>
                  <a:pt x="1245679" y="1011237"/>
                  <a:pt x="1238686" y="996450"/>
                  <a:pt x="1225948" y="988081"/>
                </a:cubicBezTo>
                <a:cubicBezTo>
                  <a:pt x="1220460" y="984520"/>
                  <a:pt x="1214195" y="982330"/>
                  <a:pt x="1207683" y="981695"/>
                </a:cubicBezTo>
                <a:lnTo>
                  <a:pt x="1025033" y="962391"/>
                </a:lnTo>
                <a:lnTo>
                  <a:pt x="968308" y="891855"/>
                </a:lnTo>
                <a:lnTo>
                  <a:pt x="1065276" y="902102"/>
                </a:lnTo>
                <a:lnTo>
                  <a:pt x="1111606" y="941601"/>
                </a:lnTo>
                <a:cubicBezTo>
                  <a:pt x="1128642" y="956269"/>
                  <a:pt x="1154329" y="954411"/>
                  <a:pt x="1169074" y="937444"/>
                </a:cubicBezTo>
                <a:cubicBezTo>
                  <a:pt x="1171440" y="934725"/>
                  <a:pt x="1173391" y="931673"/>
                  <a:pt x="1174866" y="928385"/>
                </a:cubicBezTo>
                <a:cubicBezTo>
                  <a:pt x="1177648" y="922549"/>
                  <a:pt x="1179022" y="916140"/>
                  <a:pt x="1178875" y="909675"/>
                </a:cubicBezTo>
                <a:cubicBezTo>
                  <a:pt x="1193209" y="904134"/>
                  <a:pt x="1203280" y="891089"/>
                  <a:pt x="1205010" y="875818"/>
                </a:cubicBezTo>
                <a:cubicBezTo>
                  <a:pt x="1205074" y="875176"/>
                  <a:pt x="1205074" y="874529"/>
                  <a:pt x="1205010" y="873887"/>
                </a:cubicBezTo>
                <a:cubicBezTo>
                  <a:pt x="1205870" y="859370"/>
                  <a:pt x="1198831" y="845517"/>
                  <a:pt x="1186597" y="837654"/>
                </a:cubicBezTo>
                <a:cubicBezTo>
                  <a:pt x="1181248" y="833902"/>
                  <a:pt x="1174993" y="831646"/>
                  <a:pt x="1168480" y="831121"/>
                </a:cubicBezTo>
                <a:lnTo>
                  <a:pt x="1098836" y="823696"/>
                </a:lnTo>
                <a:lnTo>
                  <a:pt x="1007659" y="746330"/>
                </a:lnTo>
                <a:lnTo>
                  <a:pt x="1110567" y="731480"/>
                </a:lnTo>
                <a:lnTo>
                  <a:pt x="1255499" y="839585"/>
                </a:lnTo>
                <a:lnTo>
                  <a:pt x="1256687" y="840476"/>
                </a:lnTo>
                <a:cubicBezTo>
                  <a:pt x="1274771" y="852988"/>
                  <a:pt x="1299497" y="849063"/>
                  <a:pt x="1312818" y="831566"/>
                </a:cubicBezTo>
                <a:cubicBezTo>
                  <a:pt x="1315133" y="828488"/>
                  <a:pt x="1316985" y="825086"/>
                  <a:pt x="1318312" y="821468"/>
                </a:cubicBezTo>
                <a:cubicBezTo>
                  <a:pt x="1324977" y="804314"/>
                  <a:pt x="1319391" y="784821"/>
                  <a:pt x="1304651" y="773801"/>
                </a:cubicBezTo>
                <a:lnTo>
                  <a:pt x="1224315" y="714403"/>
                </a:lnTo>
                <a:lnTo>
                  <a:pt x="1322025" y="699553"/>
                </a:lnTo>
                <a:lnTo>
                  <a:pt x="1409043" y="764446"/>
                </a:lnTo>
                <a:lnTo>
                  <a:pt x="1410825" y="765634"/>
                </a:lnTo>
                <a:cubicBezTo>
                  <a:pt x="1428934" y="777760"/>
                  <a:pt x="1453359" y="773657"/>
                  <a:pt x="1466511" y="756279"/>
                </a:cubicBezTo>
                <a:cubicBezTo>
                  <a:pt x="1468754" y="753232"/>
                  <a:pt x="1470553" y="749882"/>
                  <a:pt x="1471857" y="746330"/>
                </a:cubicBezTo>
                <a:cubicBezTo>
                  <a:pt x="1478326" y="729348"/>
                  <a:pt x="1472750" y="710137"/>
                  <a:pt x="1458195" y="699256"/>
                </a:cubicBezTo>
                <a:lnTo>
                  <a:pt x="1435773" y="682625"/>
                </a:lnTo>
                <a:lnTo>
                  <a:pt x="1542838" y="666736"/>
                </a:lnTo>
                <a:cubicBezTo>
                  <a:pt x="1557486" y="664534"/>
                  <a:pt x="1569806" y="654598"/>
                  <a:pt x="1575062" y="640749"/>
                </a:cubicBezTo>
                <a:cubicBezTo>
                  <a:pt x="1577798" y="634288"/>
                  <a:pt x="1578773" y="627217"/>
                  <a:pt x="1577883" y="620257"/>
                </a:cubicBezTo>
                <a:close/>
                <a:moveTo>
                  <a:pt x="1451810" y="707869"/>
                </a:moveTo>
                <a:cubicBezTo>
                  <a:pt x="1462079" y="715766"/>
                  <a:pt x="1466045" y="729407"/>
                  <a:pt x="1461611" y="741578"/>
                </a:cubicBezTo>
                <a:cubicBezTo>
                  <a:pt x="1460704" y="744065"/>
                  <a:pt x="1459455" y="746414"/>
                  <a:pt x="1457899" y="748557"/>
                </a:cubicBezTo>
                <a:cubicBezTo>
                  <a:pt x="1448334" y="761051"/>
                  <a:pt x="1430684" y="763917"/>
                  <a:pt x="1417656" y="755091"/>
                </a:cubicBezTo>
                <a:cubicBezTo>
                  <a:pt x="1417656" y="755091"/>
                  <a:pt x="1417656" y="755091"/>
                  <a:pt x="1416617" y="755091"/>
                </a:cubicBezTo>
                <a:lnTo>
                  <a:pt x="1325589" y="687228"/>
                </a:lnTo>
                <a:lnTo>
                  <a:pt x="1195655" y="706681"/>
                </a:lnTo>
                <a:lnTo>
                  <a:pt x="1298266" y="783008"/>
                </a:lnTo>
                <a:cubicBezTo>
                  <a:pt x="1308534" y="790905"/>
                  <a:pt x="1312500" y="804546"/>
                  <a:pt x="1308066" y="816717"/>
                </a:cubicBezTo>
                <a:cubicBezTo>
                  <a:pt x="1307141" y="819271"/>
                  <a:pt x="1305840" y="821673"/>
                  <a:pt x="1304205" y="823844"/>
                </a:cubicBezTo>
                <a:cubicBezTo>
                  <a:pt x="1294528" y="836419"/>
                  <a:pt x="1276676" y="839166"/>
                  <a:pt x="1263666" y="830081"/>
                </a:cubicBezTo>
                <a:lnTo>
                  <a:pt x="1263666" y="830081"/>
                </a:lnTo>
                <a:lnTo>
                  <a:pt x="1115170" y="719006"/>
                </a:lnTo>
                <a:lnTo>
                  <a:pt x="981524" y="738756"/>
                </a:lnTo>
                <a:lnTo>
                  <a:pt x="1094826" y="835130"/>
                </a:lnTo>
                <a:lnTo>
                  <a:pt x="1168035" y="842852"/>
                </a:lnTo>
                <a:cubicBezTo>
                  <a:pt x="1172684" y="843372"/>
                  <a:pt x="1177154" y="844946"/>
                  <a:pt x="1181102" y="847455"/>
                </a:cubicBezTo>
                <a:cubicBezTo>
                  <a:pt x="1189786" y="853301"/>
                  <a:pt x="1194751" y="863287"/>
                  <a:pt x="1194170" y="873739"/>
                </a:cubicBezTo>
                <a:cubicBezTo>
                  <a:pt x="1194255" y="874130"/>
                  <a:pt x="1194255" y="874535"/>
                  <a:pt x="1194170" y="874927"/>
                </a:cubicBezTo>
                <a:cubicBezTo>
                  <a:pt x="1192736" y="887062"/>
                  <a:pt x="1184014" y="897079"/>
                  <a:pt x="1172193" y="900171"/>
                </a:cubicBezTo>
                <a:lnTo>
                  <a:pt x="1166550" y="900914"/>
                </a:lnTo>
                <a:lnTo>
                  <a:pt x="1166550" y="906111"/>
                </a:lnTo>
                <a:cubicBezTo>
                  <a:pt x="1167217" y="911120"/>
                  <a:pt x="1166655" y="916216"/>
                  <a:pt x="1164916" y="920961"/>
                </a:cubicBezTo>
                <a:cubicBezTo>
                  <a:pt x="1164456" y="921750"/>
                  <a:pt x="1164105" y="922600"/>
                  <a:pt x="1163877" y="923485"/>
                </a:cubicBezTo>
                <a:cubicBezTo>
                  <a:pt x="1162870" y="925759"/>
                  <a:pt x="1161519" y="927863"/>
                  <a:pt x="1159867" y="929722"/>
                </a:cubicBezTo>
                <a:cubicBezTo>
                  <a:pt x="1149232" y="941667"/>
                  <a:pt x="1131049" y="943046"/>
                  <a:pt x="1118734" y="932840"/>
                </a:cubicBezTo>
                <a:lnTo>
                  <a:pt x="1069434" y="890964"/>
                </a:lnTo>
                <a:lnTo>
                  <a:pt x="941282" y="877451"/>
                </a:lnTo>
                <a:lnTo>
                  <a:pt x="1018202" y="973528"/>
                </a:lnTo>
                <a:lnTo>
                  <a:pt x="1206495" y="993130"/>
                </a:lnTo>
                <a:cubicBezTo>
                  <a:pt x="1211204" y="993589"/>
                  <a:pt x="1215736" y="995168"/>
                  <a:pt x="1219711" y="997733"/>
                </a:cubicBezTo>
                <a:cubicBezTo>
                  <a:pt x="1228775" y="1003858"/>
                  <a:pt x="1233740" y="1014470"/>
                  <a:pt x="1232630" y="1025353"/>
                </a:cubicBezTo>
                <a:cubicBezTo>
                  <a:pt x="1232390" y="1027804"/>
                  <a:pt x="1231788" y="1030205"/>
                  <a:pt x="1230848" y="1032481"/>
                </a:cubicBezTo>
                <a:cubicBezTo>
                  <a:pt x="1226039" y="1044468"/>
                  <a:pt x="1214033" y="1051972"/>
                  <a:pt x="1201149" y="1051043"/>
                </a:cubicBezTo>
                <a:lnTo>
                  <a:pt x="1070918" y="1037530"/>
                </a:lnTo>
                <a:lnTo>
                  <a:pt x="1153334" y="1139992"/>
                </a:lnTo>
                <a:lnTo>
                  <a:pt x="1269012" y="1152169"/>
                </a:lnTo>
                <a:cubicBezTo>
                  <a:pt x="1273670" y="1152651"/>
                  <a:pt x="1278147" y="1154228"/>
                  <a:pt x="1282080" y="1156772"/>
                </a:cubicBezTo>
                <a:cubicBezTo>
                  <a:pt x="1291228" y="1162685"/>
                  <a:pt x="1296234" y="1173273"/>
                  <a:pt x="1294999" y="1184095"/>
                </a:cubicBezTo>
                <a:cubicBezTo>
                  <a:pt x="1294700" y="1186569"/>
                  <a:pt x="1294152" y="1189007"/>
                  <a:pt x="1293365" y="1191371"/>
                </a:cubicBezTo>
                <a:cubicBezTo>
                  <a:pt x="1288604" y="1203417"/>
                  <a:pt x="1276587" y="1210989"/>
                  <a:pt x="1263666" y="1210082"/>
                </a:cubicBezTo>
                <a:lnTo>
                  <a:pt x="1205456" y="1203994"/>
                </a:lnTo>
                <a:lnTo>
                  <a:pt x="1291880" y="1311653"/>
                </a:lnTo>
                <a:cubicBezTo>
                  <a:pt x="1298243" y="1319721"/>
                  <a:pt x="1299985" y="1330505"/>
                  <a:pt x="1296484" y="1340164"/>
                </a:cubicBezTo>
                <a:cubicBezTo>
                  <a:pt x="1294532" y="1345081"/>
                  <a:pt x="1291303" y="1349387"/>
                  <a:pt x="1287128" y="1352638"/>
                </a:cubicBezTo>
                <a:cubicBezTo>
                  <a:pt x="1274331" y="1362899"/>
                  <a:pt x="1255640" y="1360842"/>
                  <a:pt x="1245379" y="1348045"/>
                </a:cubicBezTo>
                <a:cubicBezTo>
                  <a:pt x="1245337" y="1347993"/>
                  <a:pt x="1245294" y="1347940"/>
                  <a:pt x="1245253" y="1347886"/>
                </a:cubicBezTo>
                <a:lnTo>
                  <a:pt x="1159719" y="1242454"/>
                </a:lnTo>
                <a:lnTo>
                  <a:pt x="1153037" y="1297694"/>
                </a:lnTo>
                <a:cubicBezTo>
                  <a:pt x="1152722" y="1300020"/>
                  <a:pt x="1152174" y="1302308"/>
                  <a:pt x="1151403" y="1304525"/>
                </a:cubicBezTo>
                <a:cubicBezTo>
                  <a:pt x="1146314" y="1316790"/>
                  <a:pt x="1133704" y="1324186"/>
                  <a:pt x="1120516" y="1322642"/>
                </a:cubicBezTo>
                <a:cubicBezTo>
                  <a:pt x="1104991" y="1320564"/>
                  <a:pt x="1093748" y="1306787"/>
                  <a:pt x="1094826" y="1291161"/>
                </a:cubicBezTo>
                <a:cubicBezTo>
                  <a:pt x="1094749" y="1290819"/>
                  <a:pt x="1094749" y="1290463"/>
                  <a:pt x="1094826" y="1290121"/>
                </a:cubicBezTo>
                <a:lnTo>
                  <a:pt x="1108339" y="1178007"/>
                </a:lnTo>
                <a:lnTo>
                  <a:pt x="1026221" y="1075693"/>
                </a:lnTo>
                <a:lnTo>
                  <a:pt x="1011372" y="1202063"/>
                </a:lnTo>
                <a:cubicBezTo>
                  <a:pt x="1011075" y="1204392"/>
                  <a:pt x="1010525" y="1206681"/>
                  <a:pt x="1009738" y="1208894"/>
                </a:cubicBezTo>
                <a:cubicBezTo>
                  <a:pt x="1004763" y="1221748"/>
                  <a:pt x="991607" y="1229496"/>
                  <a:pt x="977960" y="1227604"/>
                </a:cubicBezTo>
                <a:cubicBezTo>
                  <a:pt x="970238" y="1226650"/>
                  <a:pt x="963199" y="1222704"/>
                  <a:pt x="958359" y="1216616"/>
                </a:cubicBezTo>
                <a:cubicBezTo>
                  <a:pt x="953874" y="1210718"/>
                  <a:pt x="951750" y="1203355"/>
                  <a:pt x="952419" y="1195975"/>
                </a:cubicBezTo>
                <a:lnTo>
                  <a:pt x="952419" y="1195084"/>
                </a:lnTo>
                <a:lnTo>
                  <a:pt x="974842" y="1011692"/>
                </a:lnTo>
                <a:lnTo>
                  <a:pt x="890644" y="907744"/>
                </a:lnTo>
                <a:lnTo>
                  <a:pt x="863618" y="1053419"/>
                </a:lnTo>
                <a:lnTo>
                  <a:pt x="893317" y="1120242"/>
                </a:lnTo>
                <a:cubicBezTo>
                  <a:pt x="895159" y="1124396"/>
                  <a:pt x="896020" y="1128918"/>
                  <a:pt x="895842" y="1133458"/>
                </a:cubicBezTo>
                <a:cubicBezTo>
                  <a:pt x="895129" y="1144026"/>
                  <a:pt x="888863" y="1153419"/>
                  <a:pt x="879359" y="1158108"/>
                </a:cubicBezTo>
                <a:cubicBezTo>
                  <a:pt x="879062" y="1158178"/>
                  <a:pt x="878765" y="1158178"/>
                  <a:pt x="878468" y="1158108"/>
                </a:cubicBezTo>
                <a:cubicBezTo>
                  <a:pt x="867138" y="1163024"/>
                  <a:pt x="853966" y="1160423"/>
                  <a:pt x="845353" y="1151575"/>
                </a:cubicBezTo>
                <a:lnTo>
                  <a:pt x="841641" y="1147862"/>
                </a:lnTo>
                <a:lnTo>
                  <a:pt x="837631" y="1150981"/>
                </a:lnTo>
                <a:cubicBezTo>
                  <a:pt x="832939" y="1154533"/>
                  <a:pt x="827311" y="1156647"/>
                  <a:pt x="821445" y="1157069"/>
                </a:cubicBezTo>
                <a:lnTo>
                  <a:pt x="821445" y="1157069"/>
                </a:lnTo>
                <a:cubicBezTo>
                  <a:pt x="819129" y="1157359"/>
                  <a:pt x="816783" y="1157359"/>
                  <a:pt x="814466" y="1157069"/>
                </a:cubicBezTo>
                <a:cubicBezTo>
                  <a:pt x="798963" y="1153992"/>
                  <a:pt x="788583" y="1139304"/>
                  <a:pt x="790855" y="1123657"/>
                </a:cubicBezTo>
                <a:lnTo>
                  <a:pt x="802586" y="1060547"/>
                </a:lnTo>
                <a:lnTo>
                  <a:pt x="750019" y="943235"/>
                </a:lnTo>
                <a:lnTo>
                  <a:pt x="705470" y="1057428"/>
                </a:lnTo>
                <a:lnTo>
                  <a:pt x="781797" y="1227604"/>
                </a:lnTo>
                <a:cubicBezTo>
                  <a:pt x="783817" y="1231860"/>
                  <a:pt x="784678" y="1236571"/>
                  <a:pt x="784321" y="1241266"/>
                </a:cubicBezTo>
                <a:cubicBezTo>
                  <a:pt x="784262" y="1244174"/>
                  <a:pt x="783653" y="1247044"/>
                  <a:pt x="782539" y="1249730"/>
                </a:cubicBezTo>
                <a:cubicBezTo>
                  <a:pt x="779911" y="1256937"/>
                  <a:pt x="774580" y="1262844"/>
                  <a:pt x="767690" y="1266213"/>
                </a:cubicBezTo>
                <a:cubicBezTo>
                  <a:pt x="752959" y="1272418"/>
                  <a:pt x="735971" y="1265855"/>
                  <a:pt x="729229" y="1251364"/>
                </a:cubicBezTo>
                <a:lnTo>
                  <a:pt x="675771" y="1132567"/>
                </a:lnTo>
                <a:lnTo>
                  <a:pt x="627658" y="1254482"/>
                </a:lnTo>
                <a:lnTo>
                  <a:pt x="675177" y="1359914"/>
                </a:lnTo>
                <a:cubicBezTo>
                  <a:pt x="677018" y="1364224"/>
                  <a:pt x="677894" y="1368891"/>
                  <a:pt x="677701" y="1373576"/>
                </a:cubicBezTo>
                <a:cubicBezTo>
                  <a:pt x="677434" y="1376518"/>
                  <a:pt x="676781" y="1379412"/>
                  <a:pt x="675771" y="1382189"/>
                </a:cubicBezTo>
                <a:cubicBezTo>
                  <a:pt x="673187" y="1389351"/>
                  <a:pt x="667841" y="1395179"/>
                  <a:pt x="660921" y="1398375"/>
                </a:cubicBezTo>
                <a:cubicBezTo>
                  <a:pt x="646116" y="1404772"/>
                  <a:pt x="628906" y="1398179"/>
                  <a:pt x="622164" y="1383525"/>
                </a:cubicBezTo>
                <a:lnTo>
                  <a:pt x="596920" y="1331552"/>
                </a:lnTo>
                <a:lnTo>
                  <a:pt x="547322" y="1458961"/>
                </a:lnTo>
                <a:cubicBezTo>
                  <a:pt x="544382" y="1466161"/>
                  <a:pt x="538724" y="1471920"/>
                  <a:pt x="531582" y="1474998"/>
                </a:cubicBezTo>
                <a:cubicBezTo>
                  <a:pt x="524424" y="1478044"/>
                  <a:pt x="516316" y="1478044"/>
                  <a:pt x="509159" y="1474998"/>
                </a:cubicBezTo>
                <a:cubicBezTo>
                  <a:pt x="494606" y="1468955"/>
                  <a:pt x="487300" y="1452595"/>
                  <a:pt x="492527" y="1437726"/>
                </a:cubicBezTo>
                <a:lnTo>
                  <a:pt x="542273" y="1311356"/>
                </a:lnTo>
                <a:lnTo>
                  <a:pt x="490894" y="1333036"/>
                </a:lnTo>
                <a:cubicBezTo>
                  <a:pt x="476133" y="1339336"/>
                  <a:pt x="459026" y="1332759"/>
                  <a:pt x="452285" y="1318187"/>
                </a:cubicBezTo>
                <a:cubicBezTo>
                  <a:pt x="449389" y="1311199"/>
                  <a:pt x="449389" y="1303346"/>
                  <a:pt x="452285" y="1296358"/>
                </a:cubicBezTo>
                <a:cubicBezTo>
                  <a:pt x="455047" y="1289374"/>
                  <a:pt x="460348" y="1283697"/>
                  <a:pt x="467134" y="1280469"/>
                </a:cubicBezTo>
                <a:lnTo>
                  <a:pt x="468322" y="1280469"/>
                </a:lnTo>
                <a:lnTo>
                  <a:pt x="572269" y="1235920"/>
                </a:lnTo>
                <a:lnTo>
                  <a:pt x="620234" y="1114302"/>
                </a:lnTo>
                <a:lnTo>
                  <a:pt x="502328" y="1164197"/>
                </a:lnTo>
                <a:cubicBezTo>
                  <a:pt x="487597" y="1170401"/>
                  <a:pt x="470609" y="1163839"/>
                  <a:pt x="463868" y="1149347"/>
                </a:cubicBezTo>
                <a:cubicBezTo>
                  <a:pt x="461046" y="1142396"/>
                  <a:pt x="461046" y="1134618"/>
                  <a:pt x="463868" y="1127667"/>
                </a:cubicBezTo>
                <a:cubicBezTo>
                  <a:pt x="466570" y="1120572"/>
                  <a:pt x="471886" y="1114780"/>
                  <a:pt x="478717" y="1111481"/>
                </a:cubicBezTo>
                <a:lnTo>
                  <a:pt x="479459" y="1111481"/>
                </a:lnTo>
                <a:lnTo>
                  <a:pt x="650378" y="1039015"/>
                </a:lnTo>
                <a:lnTo>
                  <a:pt x="699382" y="914575"/>
                </a:lnTo>
                <a:lnTo>
                  <a:pt x="558756" y="963727"/>
                </a:lnTo>
                <a:lnTo>
                  <a:pt x="515692" y="1023126"/>
                </a:lnTo>
                <a:cubicBezTo>
                  <a:pt x="512916" y="1026819"/>
                  <a:pt x="509367" y="1029860"/>
                  <a:pt x="505298" y="1032035"/>
                </a:cubicBezTo>
                <a:cubicBezTo>
                  <a:pt x="495794" y="1036801"/>
                  <a:pt x="484464" y="1036121"/>
                  <a:pt x="475599" y="1030253"/>
                </a:cubicBezTo>
                <a:lnTo>
                  <a:pt x="474856" y="1030253"/>
                </a:lnTo>
                <a:cubicBezTo>
                  <a:pt x="464966" y="1022954"/>
                  <a:pt x="460601" y="1010321"/>
                  <a:pt x="463868" y="998475"/>
                </a:cubicBezTo>
                <a:lnTo>
                  <a:pt x="465352" y="993427"/>
                </a:lnTo>
                <a:lnTo>
                  <a:pt x="460452" y="991496"/>
                </a:lnTo>
                <a:cubicBezTo>
                  <a:pt x="454973" y="989306"/>
                  <a:pt x="450265" y="985532"/>
                  <a:pt x="446939" y="980656"/>
                </a:cubicBezTo>
                <a:lnTo>
                  <a:pt x="446939" y="980656"/>
                </a:lnTo>
                <a:cubicBezTo>
                  <a:pt x="445543" y="978809"/>
                  <a:pt x="444444" y="976755"/>
                  <a:pt x="443672" y="974568"/>
                </a:cubicBezTo>
                <a:cubicBezTo>
                  <a:pt x="441385" y="968132"/>
                  <a:pt x="441385" y="961105"/>
                  <a:pt x="443672" y="954669"/>
                </a:cubicBezTo>
                <a:cubicBezTo>
                  <a:pt x="446790" y="946723"/>
                  <a:pt x="453176" y="940502"/>
                  <a:pt x="461194" y="937592"/>
                </a:cubicBezTo>
                <a:lnTo>
                  <a:pt x="522226" y="916209"/>
                </a:lnTo>
                <a:lnTo>
                  <a:pt x="597959" y="812262"/>
                </a:lnTo>
                <a:lnTo>
                  <a:pt x="475747" y="830378"/>
                </a:lnTo>
                <a:lnTo>
                  <a:pt x="365266" y="981992"/>
                </a:lnTo>
                <a:cubicBezTo>
                  <a:pt x="362549" y="985794"/>
                  <a:pt x="358926" y="988856"/>
                  <a:pt x="354723" y="990902"/>
                </a:cubicBezTo>
                <a:cubicBezTo>
                  <a:pt x="344863" y="995700"/>
                  <a:pt x="333161" y="994673"/>
                  <a:pt x="324281" y="988229"/>
                </a:cubicBezTo>
                <a:cubicBezTo>
                  <a:pt x="313530" y="980607"/>
                  <a:pt x="309372" y="966637"/>
                  <a:pt x="314184" y="954372"/>
                </a:cubicBezTo>
                <a:cubicBezTo>
                  <a:pt x="315089" y="952024"/>
                  <a:pt x="316352" y="949823"/>
                  <a:pt x="317896" y="947838"/>
                </a:cubicBezTo>
                <a:lnTo>
                  <a:pt x="394520" y="842555"/>
                </a:lnTo>
                <a:lnTo>
                  <a:pt x="264140" y="862008"/>
                </a:lnTo>
                <a:lnTo>
                  <a:pt x="195981" y="955412"/>
                </a:lnTo>
                <a:cubicBezTo>
                  <a:pt x="193189" y="959150"/>
                  <a:pt x="189581" y="962198"/>
                  <a:pt x="185438" y="964321"/>
                </a:cubicBezTo>
                <a:cubicBezTo>
                  <a:pt x="175607" y="969163"/>
                  <a:pt x="163906" y="968192"/>
                  <a:pt x="154996" y="961797"/>
                </a:cubicBezTo>
                <a:cubicBezTo>
                  <a:pt x="144497" y="953998"/>
                  <a:pt x="140340" y="940251"/>
                  <a:pt x="144750" y="927940"/>
                </a:cubicBezTo>
                <a:cubicBezTo>
                  <a:pt x="145656" y="925499"/>
                  <a:pt x="146903" y="923200"/>
                  <a:pt x="148462" y="921109"/>
                </a:cubicBezTo>
                <a:lnTo>
                  <a:pt x="181874" y="871214"/>
                </a:lnTo>
                <a:lnTo>
                  <a:pt x="44812" y="891707"/>
                </a:lnTo>
                <a:cubicBezTo>
                  <a:pt x="28834" y="893933"/>
                  <a:pt x="13984" y="882987"/>
                  <a:pt x="11401" y="867057"/>
                </a:cubicBezTo>
                <a:cubicBezTo>
                  <a:pt x="10718" y="862048"/>
                  <a:pt x="11282" y="856947"/>
                  <a:pt x="13034" y="852207"/>
                </a:cubicBezTo>
                <a:cubicBezTo>
                  <a:pt x="16910" y="842426"/>
                  <a:pt x="25656" y="835423"/>
                  <a:pt x="36051" y="833794"/>
                </a:cubicBezTo>
                <a:lnTo>
                  <a:pt x="170737" y="813598"/>
                </a:lnTo>
                <a:lnTo>
                  <a:pt x="126188" y="780335"/>
                </a:lnTo>
                <a:cubicBezTo>
                  <a:pt x="115868" y="772478"/>
                  <a:pt x="111843" y="758830"/>
                  <a:pt x="116239" y="746626"/>
                </a:cubicBezTo>
                <a:cubicBezTo>
                  <a:pt x="117234" y="744077"/>
                  <a:pt x="118585" y="741679"/>
                  <a:pt x="120248" y="739499"/>
                </a:cubicBezTo>
                <a:cubicBezTo>
                  <a:pt x="129782" y="727179"/>
                  <a:pt x="147230" y="724327"/>
                  <a:pt x="160193" y="732965"/>
                </a:cubicBezTo>
                <a:lnTo>
                  <a:pt x="161233" y="733707"/>
                </a:lnTo>
                <a:lnTo>
                  <a:pt x="252261" y="801570"/>
                </a:lnTo>
                <a:lnTo>
                  <a:pt x="382195" y="782265"/>
                </a:lnTo>
                <a:lnTo>
                  <a:pt x="279733" y="705642"/>
                </a:lnTo>
                <a:cubicBezTo>
                  <a:pt x="269412" y="697785"/>
                  <a:pt x="265388" y="684136"/>
                  <a:pt x="269783" y="671933"/>
                </a:cubicBezTo>
                <a:cubicBezTo>
                  <a:pt x="270823" y="669403"/>
                  <a:pt x="272174" y="667009"/>
                  <a:pt x="273793" y="664805"/>
                </a:cubicBezTo>
                <a:cubicBezTo>
                  <a:pt x="278515" y="658672"/>
                  <a:pt x="285435" y="654623"/>
                  <a:pt x="293097" y="653520"/>
                </a:cubicBezTo>
                <a:cubicBezTo>
                  <a:pt x="300448" y="652480"/>
                  <a:pt x="307917" y="654228"/>
                  <a:pt x="314035" y="658420"/>
                </a:cubicBezTo>
                <a:lnTo>
                  <a:pt x="314778" y="659162"/>
                </a:lnTo>
                <a:lnTo>
                  <a:pt x="463273" y="770089"/>
                </a:lnTo>
                <a:lnTo>
                  <a:pt x="596920" y="750190"/>
                </a:lnTo>
                <a:lnTo>
                  <a:pt x="483617" y="653817"/>
                </a:lnTo>
                <a:lnTo>
                  <a:pt x="410409" y="646243"/>
                </a:lnTo>
                <a:cubicBezTo>
                  <a:pt x="405776" y="645657"/>
                  <a:pt x="401321" y="644087"/>
                  <a:pt x="397341" y="641640"/>
                </a:cubicBezTo>
                <a:cubicBezTo>
                  <a:pt x="388565" y="635739"/>
                  <a:pt x="383591" y="625614"/>
                  <a:pt x="384274" y="615059"/>
                </a:cubicBezTo>
                <a:lnTo>
                  <a:pt x="384274" y="614168"/>
                </a:lnTo>
                <a:cubicBezTo>
                  <a:pt x="385759" y="601951"/>
                  <a:pt x="394609" y="591912"/>
                  <a:pt x="406548" y="588924"/>
                </a:cubicBezTo>
                <a:lnTo>
                  <a:pt x="411597" y="587736"/>
                </a:lnTo>
                <a:lnTo>
                  <a:pt x="410854" y="582390"/>
                </a:lnTo>
                <a:cubicBezTo>
                  <a:pt x="409963" y="576606"/>
                  <a:pt x="410899" y="570690"/>
                  <a:pt x="413527" y="565462"/>
                </a:cubicBezTo>
                <a:lnTo>
                  <a:pt x="413527" y="564719"/>
                </a:lnTo>
                <a:cubicBezTo>
                  <a:pt x="414389" y="562760"/>
                  <a:pt x="415487" y="560916"/>
                  <a:pt x="416794" y="559225"/>
                </a:cubicBezTo>
                <a:cubicBezTo>
                  <a:pt x="427426" y="546950"/>
                  <a:pt x="445959" y="545495"/>
                  <a:pt x="458373" y="555958"/>
                </a:cubicBezTo>
                <a:lnTo>
                  <a:pt x="507525" y="597834"/>
                </a:lnTo>
                <a:lnTo>
                  <a:pt x="635826" y="611347"/>
                </a:lnTo>
                <a:lnTo>
                  <a:pt x="558756" y="515270"/>
                </a:lnTo>
                <a:lnTo>
                  <a:pt x="371206" y="495669"/>
                </a:lnTo>
                <a:cubicBezTo>
                  <a:pt x="366514" y="495238"/>
                  <a:pt x="362014" y="493602"/>
                  <a:pt x="358138" y="490917"/>
                </a:cubicBezTo>
                <a:cubicBezTo>
                  <a:pt x="349110" y="484882"/>
                  <a:pt x="344106" y="474405"/>
                  <a:pt x="345071" y="463593"/>
                </a:cubicBezTo>
                <a:cubicBezTo>
                  <a:pt x="345383" y="461059"/>
                  <a:pt x="345977" y="458568"/>
                  <a:pt x="346853" y="456169"/>
                </a:cubicBezTo>
                <a:cubicBezTo>
                  <a:pt x="351738" y="443901"/>
                  <a:pt x="364152" y="436337"/>
                  <a:pt x="377294" y="437607"/>
                </a:cubicBezTo>
                <a:lnTo>
                  <a:pt x="507377" y="451268"/>
                </a:lnTo>
                <a:lnTo>
                  <a:pt x="425110" y="348806"/>
                </a:lnTo>
                <a:lnTo>
                  <a:pt x="309729" y="336630"/>
                </a:lnTo>
                <a:cubicBezTo>
                  <a:pt x="305007" y="336125"/>
                  <a:pt x="300477" y="334496"/>
                  <a:pt x="296513" y="331878"/>
                </a:cubicBezTo>
                <a:cubicBezTo>
                  <a:pt x="287603" y="325832"/>
                  <a:pt x="282658" y="315433"/>
                  <a:pt x="283594" y="304703"/>
                </a:cubicBezTo>
                <a:cubicBezTo>
                  <a:pt x="283876" y="302213"/>
                  <a:pt x="284470" y="299767"/>
                  <a:pt x="285375" y="297427"/>
                </a:cubicBezTo>
                <a:cubicBezTo>
                  <a:pt x="290083" y="285323"/>
                  <a:pt x="302111" y="277683"/>
                  <a:pt x="315075" y="278568"/>
                </a:cubicBezTo>
                <a:lnTo>
                  <a:pt x="373285" y="284804"/>
                </a:lnTo>
                <a:lnTo>
                  <a:pt x="286861" y="177145"/>
                </a:lnTo>
                <a:cubicBezTo>
                  <a:pt x="280490" y="169077"/>
                  <a:pt x="278753" y="158294"/>
                  <a:pt x="282257" y="148634"/>
                </a:cubicBezTo>
                <a:cubicBezTo>
                  <a:pt x="284143" y="143680"/>
                  <a:pt x="287321" y="139322"/>
                  <a:pt x="291464" y="136012"/>
                </a:cubicBezTo>
                <a:cubicBezTo>
                  <a:pt x="304175" y="126299"/>
                  <a:pt x="322291" y="128400"/>
                  <a:pt x="332449" y="140764"/>
                </a:cubicBezTo>
                <a:lnTo>
                  <a:pt x="418131" y="247532"/>
                </a:lnTo>
                <a:lnTo>
                  <a:pt x="424813" y="192440"/>
                </a:lnTo>
                <a:cubicBezTo>
                  <a:pt x="424991" y="190042"/>
                  <a:pt x="425541" y="187687"/>
                  <a:pt x="426447" y="185461"/>
                </a:cubicBezTo>
                <a:cubicBezTo>
                  <a:pt x="431362" y="173079"/>
                  <a:pt x="443939" y="165490"/>
                  <a:pt x="457185" y="166899"/>
                </a:cubicBezTo>
                <a:cubicBezTo>
                  <a:pt x="464907" y="167854"/>
                  <a:pt x="471946" y="171799"/>
                  <a:pt x="476787" y="177888"/>
                </a:cubicBezTo>
                <a:cubicBezTo>
                  <a:pt x="481375" y="183744"/>
                  <a:pt x="483603" y="191110"/>
                  <a:pt x="483023" y="198528"/>
                </a:cubicBezTo>
                <a:cubicBezTo>
                  <a:pt x="482994" y="198825"/>
                  <a:pt x="482994" y="199122"/>
                  <a:pt x="483023" y="199419"/>
                </a:cubicBezTo>
                <a:lnTo>
                  <a:pt x="469659" y="311534"/>
                </a:lnTo>
                <a:lnTo>
                  <a:pt x="551777" y="413847"/>
                </a:lnTo>
                <a:lnTo>
                  <a:pt x="566627" y="287329"/>
                </a:lnTo>
                <a:cubicBezTo>
                  <a:pt x="566805" y="284978"/>
                  <a:pt x="567354" y="282672"/>
                  <a:pt x="568260" y="280498"/>
                </a:cubicBezTo>
                <a:cubicBezTo>
                  <a:pt x="573383" y="268117"/>
                  <a:pt x="586154" y="260695"/>
                  <a:pt x="599444" y="262382"/>
                </a:cubicBezTo>
                <a:cubicBezTo>
                  <a:pt x="615036" y="264462"/>
                  <a:pt x="626292" y="278330"/>
                  <a:pt x="625134" y="294011"/>
                </a:cubicBezTo>
                <a:lnTo>
                  <a:pt x="603008" y="478146"/>
                </a:lnTo>
                <a:lnTo>
                  <a:pt x="687057" y="582093"/>
                </a:lnTo>
                <a:lnTo>
                  <a:pt x="714231" y="436567"/>
                </a:lnTo>
                <a:lnTo>
                  <a:pt x="684532" y="369744"/>
                </a:lnTo>
                <a:cubicBezTo>
                  <a:pt x="682691" y="365487"/>
                  <a:pt x="681889" y="360860"/>
                  <a:pt x="682156" y="356231"/>
                </a:cubicBezTo>
                <a:cubicBezTo>
                  <a:pt x="682929" y="345804"/>
                  <a:pt x="689136" y="336554"/>
                  <a:pt x="698491" y="331878"/>
                </a:cubicBezTo>
                <a:lnTo>
                  <a:pt x="699382" y="331878"/>
                </a:lnTo>
                <a:cubicBezTo>
                  <a:pt x="710712" y="326962"/>
                  <a:pt x="723884" y="329563"/>
                  <a:pt x="732496" y="338411"/>
                </a:cubicBezTo>
                <a:lnTo>
                  <a:pt x="736209" y="342272"/>
                </a:lnTo>
                <a:lnTo>
                  <a:pt x="740367" y="339005"/>
                </a:lnTo>
                <a:cubicBezTo>
                  <a:pt x="745015" y="335361"/>
                  <a:pt x="750657" y="333190"/>
                  <a:pt x="756553" y="332769"/>
                </a:cubicBezTo>
                <a:lnTo>
                  <a:pt x="756553" y="332769"/>
                </a:lnTo>
                <a:cubicBezTo>
                  <a:pt x="758765" y="332403"/>
                  <a:pt x="761022" y="332403"/>
                  <a:pt x="763235" y="332769"/>
                </a:cubicBezTo>
                <a:cubicBezTo>
                  <a:pt x="770823" y="334240"/>
                  <a:pt x="777535" y="338608"/>
                  <a:pt x="781946" y="344945"/>
                </a:cubicBezTo>
                <a:cubicBezTo>
                  <a:pt x="786311" y="351326"/>
                  <a:pt x="788019" y="359156"/>
                  <a:pt x="786697" y="366774"/>
                </a:cubicBezTo>
                <a:lnTo>
                  <a:pt x="774966" y="430033"/>
                </a:lnTo>
                <a:lnTo>
                  <a:pt x="827534" y="547048"/>
                </a:lnTo>
                <a:lnTo>
                  <a:pt x="872083" y="432855"/>
                </a:lnTo>
                <a:lnTo>
                  <a:pt x="795162" y="261788"/>
                </a:lnTo>
                <a:cubicBezTo>
                  <a:pt x="793246" y="257498"/>
                  <a:pt x="792385" y="252816"/>
                  <a:pt x="792637" y="248126"/>
                </a:cubicBezTo>
                <a:cubicBezTo>
                  <a:pt x="792845" y="245236"/>
                  <a:pt x="793439" y="242388"/>
                  <a:pt x="794419" y="239662"/>
                </a:cubicBezTo>
                <a:cubicBezTo>
                  <a:pt x="796988" y="232452"/>
                  <a:pt x="802334" y="226570"/>
                  <a:pt x="809269" y="223327"/>
                </a:cubicBezTo>
                <a:cubicBezTo>
                  <a:pt x="824044" y="217028"/>
                  <a:pt x="841136" y="223605"/>
                  <a:pt x="847878" y="238177"/>
                </a:cubicBezTo>
                <a:lnTo>
                  <a:pt x="901336" y="356973"/>
                </a:lnTo>
                <a:lnTo>
                  <a:pt x="949449" y="235058"/>
                </a:lnTo>
                <a:lnTo>
                  <a:pt x="903712" y="128735"/>
                </a:lnTo>
                <a:cubicBezTo>
                  <a:pt x="901797" y="124445"/>
                  <a:pt x="900935" y="119763"/>
                  <a:pt x="901188" y="115074"/>
                </a:cubicBezTo>
                <a:cubicBezTo>
                  <a:pt x="901366" y="112119"/>
                  <a:pt x="902019" y="109211"/>
                  <a:pt x="903118" y="106461"/>
                </a:cubicBezTo>
                <a:cubicBezTo>
                  <a:pt x="905657" y="99234"/>
                  <a:pt x="911018" y="93343"/>
                  <a:pt x="917968" y="90127"/>
                </a:cubicBezTo>
                <a:cubicBezTo>
                  <a:pt x="932728" y="83827"/>
                  <a:pt x="949835" y="90404"/>
                  <a:pt x="956577" y="104976"/>
                </a:cubicBezTo>
                <a:lnTo>
                  <a:pt x="980484" y="158286"/>
                </a:lnTo>
                <a:lnTo>
                  <a:pt x="1031122" y="30134"/>
                </a:lnTo>
                <a:cubicBezTo>
                  <a:pt x="1033720" y="23011"/>
                  <a:pt x="1039067" y="17230"/>
                  <a:pt x="1045971" y="14097"/>
                </a:cubicBezTo>
                <a:cubicBezTo>
                  <a:pt x="1053158" y="11167"/>
                  <a:pt x="1061207" y="11167"/>
                  <a:pt x="1068394" y="14097"/>
                </a:cubicBezTo>
                <a:cubicBezTo>
                  <a:pt x="1083085" y="20087"/>
                  <a:pt x="1090474" y="36564"/>
                  <a:pt x="1085174" y="51518"/>
                </a:cubicBezTo>
                <a:lnTo>
                  <a:pt x="1035428" y="177888"/>
                </a:lnTo>
                <a:lnTo>
                  <a:pt x="1086807" y="156059"/>
                </a:lnTo>
                <a:cubicBezTo>
                  <a:pt x="1101535" y="149854"/>
                  <a:pt x="1118531" y="156417"/>
                  <a:pt x="1125268" y="170908"/>
                </a:cubicBezTo>
                <a:cubicBezTo>
                  <a:pt x="1128077" y="177965"/>
                  <a:pt x="1128077" y="185829"/>
                  <a:pt x="1125268" y="192886"/>
                </a:cubicBezTo>
                <a:cubicBezTo>
                  <a:pt x="1122537" y="199924"/>
                  <a:pt x="1117227" y="205659"/>
                  <a:pt x="1110418" y="208923"/>
                </a:cubicBezTo>
                <a:lnTo>
                  <a:pt x="1109527" y="208923"/>
                </a:lnTo>
                <a:lnTo>
                  <a:pt x="1005580" y="253472"/>
                </a:lnTo>
                <a:lnTo>
                  <a:pt x="957616" y="375090"/>
                </a:lnTo>
                <a:lnTo>
                  <a:pt x="1076413" y="325195"/>
                </a:lnTo>
                <a:cubicBezTo>
                  <a:pt x="1091099" y="319086"/>
                  <a:pt x="1107990" y="325635"/>
                  <a:pt x="1114725" y="340045"/>
                </a:cubicBezTo>
                <a:cubicBezTo>
                  <a:pt x="1117629" y="346980"/>
                  <a:pt x="1117629" y="354791"/>
                  <a:pt x="1114725" y="361725"/>
                </a:cubicBezTo>
                <a:cubicBezTo>
                  <a:pt x="1111994" y="368764"/>
                  <a:pt x="1106684" y="374499"/>
                  <a:pt x="1099875" y="377763"/>
                </a:cubicBezTo>
                <a:lnTo>
                  <a:pt x="1098984" y="377763"/>
                </a:lnTo>
                <a:lnTo>
                  <a:pt x="928065" y="450229"/>
                </a:lnTo>
                <a:lnTo>
                  <a:pt x="879062" y="574668"/>
                </a:lnTo>
                <a:lnTo>
                  <a:pt x="1019539" y="525516"/>
                </a:lnTo>
                <a:lnTo>
                  <a:pt x="1062751" y="466118"/>
                </a:lnTo>
                <a:cubicBezTo>
                  <a:pt x="1065455" y="462266"/>
                  <a:pt x="1069080" y="459152"/>
                  <a:pt x="1073294" y="457060"/>
                </a:cubicBezTo>
                <a:cubicBezTo>
                  <a:pt x="1082852" y="452382"/>
                  <a:pt x="1094180" y="453175"/>
                  <a:pt x="1102993" y="459139"/>
                </a:cubicBezTo>
                <a:lnTo>
                  <a:pt x="1103885" y="459139"/>
                </a:lnTo>
                <a:cubicBezTo>
                  <a:pt x="1113768" y="466439"/>
                  <a:pt x="1118137" y="479071"/>
                  <a:pt x="1114873" y="490917"/>
                </a:cubicBezTo>
                <a:lnTo>
                  <a:pt x="1113388" y="495966"/>
                </a:lnTo>
                <a:lnTo>
                  <a:pt x="1118289" y="497896"/>
                </a:lnTo>
                <a:cubicBezTo>
                  <a:pt x="1123731" y="500153"/>
                  <a:pt x="1128418" y="503913"/>
                  <a:pt x="1131802" y="508736"/>
                </a:cubicBezTo>
                <a:cubicBezTo>
                  <a:pt x="1133373" y="510738"/>
                  <a:pt x="1134579" y="513000"/>
                  <a:pt x="1135366" y="515419"/>
                </a:cubicBezTo>
                <a:cubicBezTo>
                  <a:pt x="1137810" y="521826"/>
                  <a:pt x="1137810" y="528909"/>
                  <a:pt x="1135366" y="535317"/>
                </a:cubicBezTo>
                <a:cubicBezTo>
                  <a:pt x="1132250" y="543263"/>
                  <a:pt x="1125866" y="549483"/>
                  <a:pt x="1117843" y="552394"/>
                </a:cubicBezTo>
                <a:lnTo>
                  <a:pt x="1056811" y="573629"/>
                </a:lnTo>
                <a:lnTo>
                  <a:pt x="981078" y="677576"/>
                </a:lnTo>
                <a:lnTo>
                  <a:pt x="1103291" y="659459"/>
                </a:lnTo>
                <a:lnTo>
                  <a:pt x="1213771" y="507994"/>
                </a:lnTo>
                <a:cubicBezTo>
                  <a:pt x="1216557" y="504256"/>
                  <a:pt x="1220164" y="501207"/>
                  <a:pt x="1224315" y="499084"/>
                </a:cubicBezTo>
                <a:cubicBezTo>
                  <a:pt x="1234149" y="494243"/>
                  <a:pt x="1245852" y="495213"/>
                  <a:pt x="1254756" y="501608"/>
                </a:cubicBezTo>
                <a:cubicBezTo>
                  <a:pt x="1265320" y="509428"/>
                  <a:pt x="1269487" y="523261"/>
                  <a:pt x="1265002" y="535614"/>
                </a:cubicBezTo>
                <a:cubicBezTo>
                  <a:pt x="1264049" y="537959"/>
                  <a:pt x="1262855" y="540198"/>
                  <a:pt x="1261438" y="542296"/>
                </a:cubicBezTo>
                <a:lnTo>
                  <a:pt x="1184666" y="647283"/>
                </a:lnTo>
                <a:lnTo>
                  <a:pt x="1315045" y="627978"/>
                </a:lnTo>
                <a:lnTo>
                  <a:pt x="1383057" y="534723"/>
                </a:lnTo>
                <a:cubicBezTo>
                  <a:pt x="1385847" y="530893"/>
                  <a:pt x="1389513" y="527788"/>
                  <a:pt x="1393748" y="525665"/>
                </a:cubicBezTo>
                <a:cubicBezTo>
                  <a:pt x="1403646" y="521542"/>
                  <a:pt x="1414997" y="523075"/>
                  <a:pt x="1423447" y="529674"/>
                </a:cubicBezTo>
                <a:cubicBezTo>
                  <a:pt x="1433890" y="537513"/>
                  <a:pt x="1437988" y="551254"/>
                  <a:pt x="1433545" y="563531"/>
                </a:cubicBezTo>
                <a:cubicBezTo>
                  <a:pt x="1432694" y="565952"/>
                  <a:pt x="1431440" y="568212"/>
                  <a:pt x="1429833" y="570213"/>
                </a:cubicBezTo>
                <a:lnTo>
                  <a:pt x="1395530" y="617435"/>
                </a:lnTo>
                <a:lnTo>
                  <a:pt x="1532592" y="596943"/>
                </a:lnTo>
                <a:cubicBezTo>
                  <a:pt x="1548527" y="594709"/>
                  <a:pt x="1563342" y="605575"/>
                  <a:pt x="1566003" y="621445"/>
                </a:cubicBezTo>
                <a:cubicBezTo>
                  <a:pt x="1566796" y="626452"/>
                  <a:pt x="1566232" y="631579"/>
                  <a:pt x="1564370" y="636294"/>
                </a:cubicBezTo>
                <a:cubicBezTo>
                  <a:pt x="1560744" y="645949"/>
                  <a:pt x="1552369" y="653033"/>
                  <a:pt x="1542244" y="655005"/>
                </a:cubicBezTo>
                <a:lnTo>
                  <a:pt x="1407558" y="675052"/>
                </a:lnTo>
                <a:close/>
                <a:moveTo>
                  <a:pt x="904603" y="749299"/>
                </a:moveTo>
                <a:lnTo>
                  <a:pt x="846393" y="758061"/>
                </a:lnTo>
                <a:lnTo>
                  <a:pt x="890941" y="812856"/>
                </a:lnTo>
                <a:lnTo>
                  <a:pt x="992216" y="823547"/>
                </a:lnTo>
                <a:close/>
                <a:moveTo>
                  <a:pt x="868222" y="767267"/>
                </a:moveTo>
                <a:lnTo>
                  <a:pt x="901039" y="762367"/>
                </a:lnTo>
                <a:lnTo>
                  <a:pt x="955686" y="808995"/>
                </a:lnTo>
                <a:lnTo>
                  <a:pt x="896287" y="802758"/>
                </a:lnTo>
                <a:close/>
                <a:moveTo>
                  <a:pt x="851145" y="648471"/>
                </a:moveTo>
                <a:lnTo>
                  <a:pt x="829464" y="702078"/>
                </a:lnTo>
                <a:lnTo>
                  <a:pt x="899406" y="691683"/>
                </a:lnTo>
                <a:lnTo>
                  <a:pt x="958804" y="610010"/>
                </a:lnTo>
                <a:close/>
                <a:moveTo>
                  <a:pt x="847878" y="688416"/>
                </a:moveTo>
                <a:lnTo>
                  <a:pt x="859906" y="657678"/>
                </a:lnTo>
                <a:lnTo>
                  <a:pt x="927917" y="633918"/>
                </a:lnTo>
                <a:lnTo>
                  <a:pt x="893020" y="681585"/>
                </a:lnTo>
                <a:close/>
                <a:moveTo>
                  <a:pt x="842383" y="847604"/>
                </a:moveTo>
                <a:lnTo>
                  <a:pt x="805705" y="801867"/>
                </a:lnTo>
                <a:lnTo>
                  <a:pt x="779867" y="867205"/>
                </a:lnTo>
                <a:lnTo>
                  <a:pt x="821445" y="959718"/>
                </a:lnTo>
                <a:close/>
                <a:moveTo>
                  <a:pt x="809120" y="824735"/>
                </a:moveTo>
                <a:lnTo>
                  <a:pt x="830058" y="850722"/>
                </a:lnTo>
                <a:lnTo>
                  <a:pt x="816842" y="920961"/>
                </a:lnTo>
                <a:lnTo>
                  <a:pt x="792489" y="866908"/>
                </a:lnTo>
                <a:close/>
                <a:moveTo>
                  <a:pt x="678295" y="798452"/>
                </a:moveTo>
                <a:lnTo>
                  <a:pt x="618897" y="880124"/>
                </a:lnTo>
                <a:lnTo>
                  <a:pt x="727151" y="842258"/>
                </a:lnTo>
                <a:lnTo>
                  <a:pt x="748534" y="788057"/>
                </a:lnTo>
                <a:close/>
                <a:moveTo>
                  <a:pt x="649784" y="856365"/>
                </a:moveTo>
                <a:lnTo>
                  <a:pt x="684681" y="808549"/>
                </a:lnTo>
                <a:lnTo>
                  <a:pt x="729229" y="801718"/>
                </a:lnTo>
                <a:lnTo>
                  <a:pt x="717201" y="832606"/>
                </a:lnTo>
                <a:close/>
                <a:moveTo>
                  <a:pt x="756404" y="530565"/>
                </a:moveTo>
                <a:lnTo>
                  <a:pt x="735318" y="642679"/>
                </a:lnTo>
                <a:lnTo>
                  <a:pt x="772145" y="688416"/>
                </a:lnTo>
                <a:lnTo>
                  <a:pt x="797983" y="623078"/>
                </a:lnTo>
                <a:close/>
                <a:moveTo>
                  <a:pt x="747791" y="639561"/>
                </a:moveTo>
                <a:lnTo>
                  <a:pt x="761008" y="569174"/>
                </a:lnTo>
                <a:lnTo>
                  <a:pt x="784915" y="623226"/>
                </a:lnTo>
                <a:lnTo>
                  <a:pt x="768284" y="665399"/>
                </a:lnTo>
                <a:close/>
                <a:moveTo>
                  <a:pt x="687205" y="676091"/>
                </a:moveTo>
                <a:lnTo>
                  <a:pt x="586080" y="665399"/>
                </a:lnTo>
                <a:lnTo>
                  <a:pt x="673247" y="739647"/>
                </a:lnTo>
                <a:lnTo>
                  <a:pt x="731308" y="730886"/>
                </a:lnTo>
                <a:close/>
                <a:moveTo>
                  <a:pt x="622164" y="680843"/>
                </a:moveTo>
                <a:lnTo>
                  <a:pt x="681562" y="686931"/>
                </a:lnTo>
                <a:lnTo>
                  <a:pt x="709925" y="722570"/>
                </a:lnTo>
                <a:lnTo>
                  <a:pt x="677107" y="7273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0" name="Google Shape;5630;p15"/>
          <p:cNvSpPr/>
          <p:nvPr/>
        </p:nvSpPr>
        <p:spPr>
          <a:xfrm>
            <a:off x="11180068" y="1363122"/>
            <a:ext cx="645273" cy="589633"/>
          </a:xfrm>
          <a:custGeom>
            <a:avLst/>
            <a:gdLst/>
            <a:ahLst/>
            <a:cxnLst/>
            <a:rect l="l" t="t" r="r" b="b"/>
            <a:pathLst>
              <a:path w="638884" h="583795" extrusionOk="0">
                <a:moveTo>
                  <a:pt x="193252" y="429"/>
                </a:moveTo>
                <a:cubicBezTo>
                  <a:pt x="197434" y="1706"/>
                  <a:pt x="200890" y="4694"/>
                  <a:pt x="202800" y="8640"/>
                </a:cubicBezTo>
                <a:lnTo>
                  <a:pt x="222578" y="48783"/>
                </a:lnTo>
                <a:lnTo>
                  <a:pt x="226670" y="36922"/>
                </a:lnTo>
                <a:cubicBezTo>
                  <a:pt x="229625" y="28346"/>
                  <a:pt x="238946" y="23807"/>
                  <a:pt x="247494" y="26772"/>
                </a:cubicBezTo>
                <a:cubicBezTo>
                  <a:pt x="247608" y="26818"/>
                  <a:pt x="247698" y="26841"/>
                  <a:pt x="247812" y="26886"/>
                </a:cubicBezTo>
                <a:cubicBezTo>
                  <a:pt x="251928" y="28278"/>
                  <a:pt x="255360" y="31220"/>
                  <a:pt x="257361" y="35098"/>
                </a:cubicBezTo>
                <a:cubicBezTo>
                  <a:pt x="258020" y="36626"/>
                  <a:pt x="258474" y="38245"/>
                  <a:pt x="258725" y="39887"/>
                </a:cubicBezTo>
                <a:cubicBezTo>
                  <a:pt x="259407" y="42510"/>
                  <a:pt x="259407" y="45247"/>
                  <a:pt x="258725" y="47870"/>
                </a:cubicBezTo>
                <a:lnTo>
                  <a:pt x="243948" y="90294"/>
                </a:lnTo>
                <a:lnTo>
                  <a:pt x="261679" y="126103"/>
                </a:lnTo>
                <a:lnTo>
                  <a:pt x="275321" y="86645"/>
                </a:lnTo>
                <a:cubicBezTo>
                  <a:pt x="278526" y="78137"/>
                  <a:pt x="287870" y="73690"/>
                  <a:pt x="296463" y="76609"/>
                </a:cubicBezTo>
                <a:cubicBezTo>
                  <a:pt x="300646" y="78046"/>
                  <a:pt x="304079" y="81079"/>
                  <a:pt x="306011" y="85048"/>
                </a:cubicBezTo>
                <a:cubicBezTo>
                  <a:pt x="306670" y="86576"/>
                  <a:pt x="307125" y="88196"/>
                  <a:pt x="307375" y="89838"/>
                </a:cubicBezTo>
                <a:cubicBezTo>
                  <a:pt x="308057" y="92370"/>
                  <a:pt x="308057" y="95061"/>
                  <a:pt x="307375" y="97593"/>
                </a:cubicBezTo>
                <a:lnTo>
                  <a:pt x="281459" y="166931"/>
                </a:lnTo>
                <a:lnTo>
                  <a:pt x="297599" y="199775"/>
                </a:lnTo>
                <a:lnTo>
                  <a:pt x="310785" y="162597"/>
                </a:lnTo>
                <a:lnTo>
                  <a:pt x="304193" y="139788"/>
                </a:lnTo>
                <a:cubicBezTo>
                  <a:pt x="303011" y="135569"/>
                  <a:pt x="303578" y="131030"/>
                  <a:pt x="305783" y="127244"/>
                </a:cubicBezTo>
                <a:cubicBezTo>
                  <a:pt x="307943" y="123366"/>
                  <a:pt x="311536" y="120492"/>
                  <a:pt x="315786" y="119261"/>
                </a:cubicBezTo>
                <a:cubicBezTo>
                  <a:pt x="317060" y="119078"/>
                  <a:pt x="318378" y="119078"/>
                  <a:pt x="319652" y="119261"/>
                </a:cubicBezTo>
                <a:lnTo>
                  <a:pt x="319652" y="119261"/>
                </a:lnTo>
                <a:cubicBezTo>
                  <a:pt x="322334" y="119307"/>
                  <a:pt x="324972" y="119922"/>
                  <a:pt x="327380" y="121086"/>
                </a:cubicBezTo>
                <a:cubicBezTo>
                  <a:pt x="331791" y="116683"/>
                  <a:pt x="338316" y="115178"/>
                  <a:pt x="344203" y="117208"/>
                </a:cubicBezTo>
                <a:lnTo>
                  <a:pt x="344203" y="117208"/>
                </a:lnTo>
                <a:cubicBezTo>
                  <a:pt x="349569" y="119352"/>
                  <a:pt x="353389" y="124233"/>
                  <a:pt x="354206" y="129981"/>
                </a:cubicBezTo>
                <a:cubicBezTo>
                  <a:pt x="354889" y="132604"/>
                  <a:pt x="354889" y="135341"/>
                  <a:pt x="354206" y="137964"/>
                </a:cubicBezTo>
                <a:lnTo>
                  <a:pt x="344886" y="164422"/>
                </a:lnTo>
                <a:lnTo>
                  <a:pt x="357844" y="211179"/>
                </a:lnTo>
                <a:lnTo>
                  <a:pt x="380578" y="176054"/>
                </a:lnTo>
                <a:lnTo>
                  <a:pt x="365801" y="104663"/>
                </a:lnTo>
                <a:lnTo>
                  <a:pt x="365801" y="104663"/>
                </a:lnTo>
                <a:cubicBezTo>
                  <a:pt x="364277" y="95859"/>
                  <a:pt x="370030" y="87466"/>
                  <a:pt x="378759" y="85732"/>
                </a:cubicBezTo>
                <a:cubicBezTo>
                  <a:pt x="386216" y="84067"/>
                  <a:pt x="393786" y="87876"/>
                  <a:pt x="396946" y="94856"/>
                </a:cubicBezTo>
                <a:cubicBezTo>
                  <a:pt x="397605" y="95996"/>
                  <a:pt x="398060" y="97228"/>
                  <a:pt x="398310" y="98505"/>
                </a:cubicBezTo>
                <a:lnTo>
                  <a:pt x="406495" y="138192"/>
                </a:lnTo>
                <a:lnTo>
                  <a:pt x="429229" y="104892"/>
                </a:lnTo>
                <a:lnTo>
                  <a:pt x="420362" y="62012"/>
                </a:lnTo>
                <a:lnTo>
                  <a:pt x="420362" y="62012"/>
                </a:lnTo>
                <a:cubicBezTo>
                  <a:pt x="419817" y="57883"/>
                  <a:pt x="420704" y="53709"/>
                  <a:pt x="422863" y="50151"/>
                </a:cubicBezTo>
                <a:cubicBezTo>
                  <a:pt x="425387" y="46502"/>
                  <a:pt x="429205" y="43970"/>
                  <a:pt x="433548" y="43080"/>
                </a:cubicBezTo>
                <a:cubicBezTo>
                  <a:pt x="441004" y="41438"/>
                  <a:pt x="448574" y="45225"/>
                  <a:pt x="451735" y="52204"/>
                </a:cubicBezTo>
                <a:cubicBezTo>
                  <a:pt x="452280" y="53390"/>
                  <a:pt x="452758" y="54599"/>
                  <a:pt x="453099" y="55853"/>
                </a:cubicBezTo>
                <a:lnTo>
                  <a:pt x="455372" y="67029"/>
                </a:lnTo>
                <a:lnTo>
                  <a:pt x="479697" y="30536"/>
                </a:lnTo>
                <a:cubicBezTo>
                  <a:pt x="484858" y="23191"/>
                  <a:pt x="494860" y="21184"/>
                  <a:pt x="502431" y="25974"/>
                </a:cubicBezTo>
                <a:cubicBezTo>
                  <a:pt x="504955" y="27548"/>
                  <a:pt x="506932" y="29852"/>
                  <a:pt x="508114" y="32589"/>
                </a:cubicBezTo>
                <a:cubicBezTo>
                  <a:pt x="510706" y="37880"/>
                  <a:pt x="510251" y="44130"/>
                  <a:pt x="506978" y="49011"/>
                </a:cubicBezTo>
                <a:lnTo>
                  <a:pt x="482198" y="85960"/>
                </a:lnTo>
                <a:lnTo>
                  <a:pt x="494247" y="83680"/>
                </a:lnTo>
                <a:cubicBezTo>
                  <a:pt x="501658" y="82288"/>
                  <a:pt x="509093" y="86006"/>
                  <a:pt x="512434" y="92803"/>
                </a:cubicBezTo>
                <a:cubicBezTo>
                  <a:pt x="512933" y="94126"/>
                  <a:pt x="513321" y="95517"/>
                  <a:pt x="513570" y="96909"/>
                </a:cubicBezTo>
                <a:cubicBezTo>
                  <a:pt x="514889" y="102930"/>
                  <a:pt x="512570" y="109180"/>
                  <a:pt x="507659" y="112874"/>
                </a:cubicBezTo>
                <a:cubicBezTo>
                  <a:pt x="505590" y="114471"/>
                  <a:pt x="503182" y="115566"/>
                  <a:pt x="500612" y="116068"/>
                </a:cubicBezTo>
                <a:lnTo>
                  <a:pt x="455144" y="124735"/>
                </a:lnTo>
                <a:lnTo>
                  <a:pt x="432410" y="158035"/>
                </a:lnTo>
                <a:lnTo>
                  <a:pt x="473332" y="150052"/>
                </a:lnTo>
                <a:cubicBezTo>
                  <a:pt x="480698" y="148615"/>
                  <a:pt x="488109" y="152356"/>
                  <a:pt x="491292" y="159176"/>
                </a:cubicBezTo>
                <a:cubicBezTo>
                  <a:pt x="491951" y="160476"/>
                  <a:pt x="492406" y="161844"/>
                  <a:pt x="492656" y="163281"/>
                </a:cubicBezTo>
                <a:cubicBezTo>
                  <a:pt x="493860" y="169303"/>
                  <a:pt x="491564" y="175484"/>
                  <a:pt x="486745" y="179247"/>
                </a:cubicBezTo>
                <a:cubicBezTo>
                  <a:pt x="484630" y="180958"/>
                  <a:pt x="482130" y="182144"/>
                  <a:pt x="479470" y="182669"/>
                </a:cubicBezTo>
                <a:lnTo>
                  <a:pt x="406495" y="196582"/>
                </a:lnTo>
                <a:lnTo>
                  <a:pt x="386262" y="227145"/>
                </a:lnTo>
                <a:lnTo>
                  <a:pt x="424909" y="219618"/>
                </a:lnTo>
                <a:lnTo>
                  <a:pt x="442413" y="202056"/>
                </a:lnTo>
                <a:cubicBezTo>
                  <a:pt x="448848" y="196148"/>
                  <a:pt x="458714" y="196148"/>
                  <a:pt x="465147" y="202056"/>
                </a:cubicBezTo>
                <a:cubicBezTo>
                  <a:pt x="465966" y="203082"/>
                  <a:pt x="466739" y="204131"/>
                  <a:pt x="467421" y="205249"/>
                </a:cubicBezTo>
                <a:lnTo>
                  <a:pt x="467421" y="205249"/>
                </a:lnTo>
                <a:cubicBezTo>
                  <a:pt x="468626" y="207530"/>
                  <a:pt x="469399" y="209993"/>
                  <a:pt x="469694" y="212548"/>
                </a:cubicBezTo>
                <a:cubicBezTo>
                  <a:pt x="475695" y="214350"/>
                  <a:pt x="480175" y="219368"/>
                  <a:pt x="481289" y="225549"/>
                </a:cubicBezTo>
                <a:lnTo>
                  <a:pt x="481289" y="225549"/>
                </a:lnTo>
                <a:cubicBezTo>
                  <a:pt x="482107" y="231433"/>
                  <a:pt x="479789" y="237340"/>
                  <a:pt x="475150" y="241058"/>
                </a:cubicBezTo>
                <a:cubicBezTo>
                  <a:pt x="473059" y="242769"/>
                  <a:pt x="470535" y="243864"/>
                  <a:pt x="467875" y="244251"/>
                </a:cubicBezTo>
                <a:lnTo>
                  <a:pt x="440141" y="249725"/>
                </a:lnTo>
                <a:lnTo>
                  <a:pt x="406040" y="284166"/>
                </a:lnTo>
                <a:lnTo>
                  <a:pt x="448097" y="286903"/>
                </a:lnTo>
                <a:lnTo>
                  <a:pt x="502886" y="238093"/>
                </a:lnTo>
                <a:cubicBezTo>
                  <a:pt x="502886" y="238093"/>
                  <a:pt x="502886" y="238093"/>
                  <a:pt x="502886" y="238093"/>
                </a:cubicBezTo>
                <a:cubicBezTo>
                  <a:pt x="506182" y="235516"/>
                  <a:pt x="510297" y="234216"/>
                  <a:pt x="514481" y="234444"/>
                </a:cubicBezTo>
                <a:cubicBezTo>
                  <a:pt x="518800" y="234581"/>
                  <a:pt x="522868" y="236565"/>
                  <a:pt x="525620" y="239918"/>
                </a:cubicBezTo>
                <a:cubicBezTo>
                  <a:pt x="526734" y="241058"/>
                  <a:pt x="527643" y="242358"/>
                  <a:pt x="528348" y="243795"/>
                </a:cubicBezTo>
                <a:cubicBezTo>
                  <a:pt x="531507" y="250410"/>
                  <a:pt x="529939" y="258301"/>
                  <a:pt x="524484" y="263183"/>
                </a:cubicBezTo>
                <a:lnTo>
                  <a:pt x="494247" y="290325"/>
                </a:lnTo>
                <a:lnTo>
                  <a:pt x="534031" y="292834"/>
                </a:lnTo>
                <a:lnTo>
                  <a:pt x="566768" y="263411"/>
                </a:lnTo>
                <a:lnTo>
                  <a:pt x="566768" y="263411"/>
                </a:lnTo>
                <a:cubicBezTo>
                  <a:pt x="573634" y="257868"/>
                  <a:pt x="583613" y="258667"/>
                  <a:pt x="589502" y="265235"/>
                </a:cubicBezTo>
                <a:cubicBezTo>
                  <a:pt x="590616" y="266376"/>
                  <a:pt x="591525" y="267676"/>
                  <a:pt x="592230" y="269113"/>
                </a:cubicBezTo>
                <a:cubicBezTo>
                  <a:pt x="595344" y="275773"/>
                  <a:pt x="593662" y="283687"/>
                  <a:pt x="588138" y="288500"/>
                </a:cubicBezTo>
                <a:lnTo>
                  <a:pt x="579727" y="296027"/>
                </a:lnTo>
                <a:lnTo>
                  <a:pt x="623375" y="298764"/>
                </a:lnTo>
                <a:cubicBezTo>
                  <a:pt x="629332" y="299152"/>
                  <a:pt x="634628" y="302710"/>
                  <a:pt x="637242" y="308115"/>
                </a:cubicBezTo>
                <a:cubicBezTo>
                  <a:pt x="638538" y="310647"/>
                  <a:pt x="639084" y="313498"/>
                  <a:pt x="638834" y="316326"/>
                </a:cubicBezTo>
                <a:cubicBezTo>
                  <a:pt x="638357" y="325381"/>
                  <a:pt x="630650" y="332338"/>
                  <a:pt x="621624" y="331859"/>
                </a:cubicBezTo>
                <a:cubicBezTo>
                  <a:pt x="621534" y="331859"/>
                  <a:pt x="621420" y="331836"/>
                  <a:pt x="621328" y="331836"/>
                </a:cubicBezTo>
                <a:lnTo>
                  <a:pt x="575861" y="329099"/>
                </a:lnTo>
                <a:lnTo>
                  <a:pt x="584046" y="338451"/>
                </a:lnTo>
                <a:cubicBezTo>
                  <a:pt x="585001" y="339568"/>
                  <a:pt x="585842" y="340800"/>
                  <a:pt x="586546" y="342100"/>
                </a:cubicBezTo>
                <a:cubicBezTo>
                  <a:pt x="589616" y="348828"/>
                  <a:pt x="587956" y="356789"/>
                  <a:pt x="582454" y="361715"/>
                </a:cubicBezTo>
                <a:cubicBezTo>
                  <a:pt x="577748" y="365775"/>
                  <a:pt x="571201" y="366916"/>
                  <a:pt x="565404" y="364680"/>
                </a:cubicBezTo>
                <a:cubicBezTo>
                  <a:pt x="562972" y="363631"/>
                  <a:pt x="560811" y="362080"/>
                  <a:pt x="559038" y="360119"/>
                </a:cubicBezTo>
                <a:lnTo>
                  <a:pt x="529712" y="326134"/>
                </a:lnTo>
                <a:lnTo>
                  <a:pt x="489473" y="323625"/>
                </a:lnTo>
                <a:lnTo>
                  <a:pt x="516753" y="355101"/>
                </a:lnTo>
                <a:cubicBezTo>
                  <a:pt x="517708" y="356082"/>
                  <a:pt x="518481" y="357245"/>
                  <a:pt x="519026" y="358522"/>
                </a:cubicBezTo>
                <a:cubicBezTo>
                  <a:pt x="522391" y="365182"/>
                  <a:pt x="520800" y="373279"/>
                  <a:pt x="515162" y="378137"/>
                </a:cubicBezTo>
                <a:cubicBezTo>
                  <a:pt x="510457" y="382197"/>
                  <a:pt x="503909" y="383338"/>
                  <a:pt x="498112" y="381103"/>
                </a:cubicBezTo>
                <a:cubicBezTo>
                  <a:pt x="495611" y="380213"/>
                  <a:pt x="493406" y="378616"/>
                  <a:pt x="491747" y="376541"/>
                </a:cubicBezTo>
                <a:lnTo>
                  <a:pt x="443324" y="320660"/>
                </a:lnTo>
                <a:lnTo>
                  <a:pt x="406495" y="318379"/>
                </a:lnTo>
                <a:lnTo>
                  <a:pt x="432183" y="348030"/>
                </a:lnTo>
                <a:lnTo>
                  <a:pt x="456282" y="354188"/>
                </a:lnTo>
                <a:cubicBezTo>
                  <a:pt x="460919" y="355534"/>
                  <a:pt x="464807" y="358750"/>
                  <a:pt x="466966" y="363084"/>
                </a:cubicBezTo>
                <a:cubicBezTo>
                  <a:pt x="468217" y="366710"/>
                  <a:pt x="468217" y="370633"/>
                  <a:pt x="466966" y="374260"/>
                </a:cubicBezTo>
                <a:cubicBezTo>
                  <a:pt x="466649" y="375629"/>
                  <a:pt x="466102" y="376929"/>
                  <a:pt x="465375" y="378137"/>
                </a:cubicBezTo>
                <a:lnTo>
                  <a:pt x="465375" y="378137"/>
                </a:lnTo>
                <a:cubicBezTo>
                  <a:pt x="464147" y="380441"/>
                  <a:pt x="462351" y="382403"/>
                  <a:pt x="460146" y="383840"/>
                </a:cubicBezTo>
                <a:cubicBezTo>
                  <a:pt x="461692" y="389861"/>
                  <a:pt x="459669" y="396247"/>
                  <a:pt x="454917" y="400262"/>
                </a:cubicBezTo>
                <a:lnTo>
                  <a:pt x="454917" y="400262"/>
                </a:lnTo>
                <a:cubicBezTo>
                  <a:pt x="450166" y="403888"/>
                  <a:pt x="443915" y="404823"/>
                  <a:pt x="438322" y="402771"/>
                </a:cubicBezTo>
                <a:cubicBezTo>
                  <a:pt x="435957" y="401630"/>
                  <a:pt x="433798" y="400079"/>
                  <a:pt x="431957" y="398209"/>
                </a:cubicBezTo>
                <a:lnTo>
                  <a:pt x="413542" y="376769"/>
                </a:lnTo>
                <a:lnTo>
                  <a:pt x="366483" y="364680"/>
                </a:lnTo>
                <a:lnTo>
                  <a:pt x="385351" y="402314"/>
                </a:lnTo>
                <a:lnTo>
                  <a:pt x="454691" y="425123"/>
                </a:lnTo>
                <a:lnTo>
                  <a:pt x="454691" y="425123"/>
                </a:lnTo>
                <a:cubicBezTo>
                  <a:pt x="458669" y="426720"/>
                  <a:pt x="461896" y="429708"/>
                  <a:pt x="463783" y="433562"/>
                </a:cubicBezTo>
                <a:cubicBezTo>
                  <a:pt x="465375" y="437508"/>
                  <a:pt x="465375" y="441933"/>
                  <a:pt x="463783" y="445879"/>
                </a:cubicBezTo>
                <a:cubicBezTo>
                  <a:pt x="460987" y="454500"/>
                  <a:pt x="451735" y="459199"/>
                  <a:pt x="443142" y="456393"/>
                </a:cubicBezTo>
                <a:cubicBezTo>
                  <a:pt x="443118" y="456371"/>
                  <a:pt x="443118" y="456371"/>
                  <a:pt x="443096" y="456371"/>
                </a:cubicBezTo>
                <a:lnTo>
                  <a:pt x="404448" y="443598"/>
                </a:lnTo>
                <a:lnTo>
                  <a:pt x="422181" y="479407"/>
                </a:lnTo>
                <a:lnTo>
                  <a:pt x="463783" y="493092"/>
                </a:lnTo>
                <a:lnTo>
                  <a:pt x="463783" y="493092"/>
                </a:lnTo>
                <a:cubicBezTo>
                  <a:pt x="467717" y="494529"/>
                  <a:pt x="470899" y="497494"/>
                  <a:pt x="472650" y="501303"/>
                </a:cubicBezTo>
                <a:cubicBezTo>
                  <a:pt x="474241" y="505249"/>
                  <a:pt x="474241" y="509674"/>
                  <a:pt x="472650" y="513620"/>
                </a:cubicBezTo>
                <a:cubicBezTo>
                  <a:pt x="469626" y="522196"/>
                  <a:pt x="460396" y="526849"/>
                  <a:pt x="451735" y="524112"/>
                </a:cubicBezTo>
                <a:lnTo>
                  <a:pt x="440822" y="520462"/>
                </a:lnTo>
                <a:lnTo>
                  <a:pt x="460374" y="559921"/>
                </a:lnTo>
                <a:cubicBezTo>
                  <a:pt x="464716" y="567881"/>
                  <a:pt x="461806" y="577849"/>
                  <a:pt x="453894" y="582205"/>
                </a:cubicBezTo>
                <a:cubicBezTo>
                  <a:pt x="453553" y="582387"/>
                  <a:pt x="453213" y="582570"/>
                  <a:pt x="452871" y="582730"/>
                </a:cubicBezTo>
                <a:cubicBezTo>
                  <a:pt x="448802" y="584418"/>
                  <a:pt x="444210" y="584418"/>
                  <a:pt x="440141" y="582730"/>
                </a:cubicBezTo>
                <a:cubicBezTo>
                  <a:pt x="435957" y="581453"/>
                  <a:pt x="432502" y="578464"/>
                  <a:pt x="430593" y="574519"/>
                </a:cubicBezTo>
                <a:lnTo>
                  <a:pt x="410814" y="534376"/>
                </a:lnTo>
                <a:lnTo>
                  <a:pt x="406721" y="546236"/>
                </a:lnTo>
                <a:cubicBezTo>
                  <a:pt x="403516" y="554744"/>
                  <a:pt x="394172" y="559191"/>
                  <a:pt x="385579" y="556272"/>
                </a:cubicBezTo>
                <a:cubicBezTo>
                  <a:pt x="381397" y="554835"/>
                  <a:pt x="377964" y="551801"/>
                  <a:pt x="376031" y="547833"/>
                </a:cubicBezTo>
                <a:cubicBezTo>
                  <a:pt x="375304" y="546327"/>
                  <a:pt x="374849" y="544708"/>
                  <a:pt x="374667" y="543043"/>
                </a:cubicBezTo>
                <a:cubicBezTo>
                  <a:pt x="373984" y="540511"/>
                  <a:pt x="373984" y="537820"/>
                  <a:pt x="374667" y="535288"/>
                </a:cubicBezTo>
                <a:lnTo>
                  <a:pt x="389445" y="492864"/>
                </a:lnTo>
                <a:lnTo>
                  <a:pt x="371712" y="457055"/>
                </a:lnTo>
                <a:lnTo>
                  <a:pt x="358072" y="496286"/>
                </a:lnTo>
                <a:cubicBezTo>
                  <a:pt x="355071" y="504862"/>
                  <a:pt x="345750" y="509423"/>
                  <a:pt x="337156" y="506549"/>
                </a:cubicBezTo>
                <a:cubicBezTo>
                  <a:pt x="332928" y="505135"/>
                  <a:pt x="329403" y="502102"/>
                  <a:pt x="327380" y="498110"/>
                </a:cubicBezTo>
                <a:cubicBezTo>
                  <a:pt x="326721" y="496582"/>
                  <a:pt x="326266" y="494963"/>
                  <a:pt x="326016" y="493320"/>
                </a:cubicBezTo>
                <a:cubicBezTo>
                  <a:pt x="325335" y="490789"/>
                  <a:pt x="325335" y="488097"/>
                  <a:pt x="326016" y="485565"/>
                </a:cubicBezTo>
                <a:lnTo>
                  <a:pt x="350569" y="415543"/>
                </a:lnTo>
                <a:lnTo>
                  <a:pt x="334428" y="382699"/>
                </a:lnTo>
                <a:lnTo>
                  <a:pt x="321243" y="419877"/>
                </a:lnTo>
                <a:lnTo>
                  <a:pt x="327836" y="442685"/>
                </a:lnTo>
                <a:cubicBezTo>
                  <a:pt x="330268" y="451421"/>
                  <a:pt x="325176" y="460476"/>
                  <a:pt x="316469" y="462917"/>
                </a:cubicBezTo>
                <a:cubicBezTo>
                  <a:pt x="316401" y="462939"/>
                  <a:pt x="316309" y="462962"/>
                  <a:pt x="316241" y="462985"/>
                </a:cubicBezTo>
                <a:cubicBezTo>
                  <a:pt x="314877" y="463167"/>
                  <a:pt x="313513" y="463167"/>
                  <a:pt x="312149" y="462985"/>
                </a:cubicBezTo>
                <a:cubicBezTo>
                  <a:pt x="309489" y="463145"/>
                  <a:pt x="306807" y="462597"/>
                  <a:pt x="304419" y="461389"/>
                </a:cubicBezTo>
                <a:cubicBezTo>
                  <a:pt x="300009" y="465813"/>
                  <a:pt x="293439" y="467227"/>
                  <a:pt x="287596" y="465038"/>
                </a:cubicBezTo>
                <a:lnTo>
                  <a:pt x="287596" y="465038"/>
                </a:lnTo>
                <a:cubicBezTo>
                  <a:pt x="282004" y="463008"/>
                  <a:pt x="278048" y="457967"/>
                  <a:pt x="277366" y="452037"/>
                </a:cubicBezTo>
                <a:cubicBezTo>
                  <a:pt x="276662" y="449505"/>
                  <a:pt x="276662" y="446814"/>
                  <a:pt x="277366" y="444282"/>
                </a:cubicBezTo>
                <a:lnTo>
                  <a:pt x="286687" y="417596"/>
                </a:lnTo>
                <a:lnTo>
                  <a:pt x="273729" y="371979"/>
                </a:lnTo>
                <a:lnTo>
                  <a:pt x="250995" y="407104"/>
                </a:lnTo>
                <a:lnTo>
                  <a:pt x="265999" y="478495"/>
                </a:lnTo>
                <a:lnTo>
                  <a:pt x="265999" y="478495"/>
                </a:lnTo>
                <a:cubicBezTo>
                  <a:pt x="266659" y="482555"/>
                  <a:pt x="265773" y="486706"/>
                  <a:pt x="263498" y="490127"/>
                </a:cubicBezTo>
                <a:cubicBezTo>
                  <a:pt x="261134" y="493868"/>
                  <a:pt x="257361" y="496513"/>
                  <a:pt x="253042" y="497426"/>
                </a:cubicBezTo>
                <a:cubicBezTo>
                  <a:pt x="245539" y="498931"/>
                  <a:pt x="237991" y="495191"/>
                  <a:pt x="234627" y="488302"/>
                </a:cubicBezTo>
                <a:cubicBezTo>
                  <a:pt x="234149" y="487116"/>
                  <a:pt x="233763" y="485908"/>
                  <a:pt x="233490" y="484653"/>
                </a:cubicBezTo>
                <a:lnTo>
                  <a:pt x="233945" y="445194"/>
                </a:lnTo>
                <a:lnTo>
                  <a:pt x="211211" y="478495"/>
                </a:lnTo>
                <a:lnTo>
                  <a:pt x="220078" y="521375"/>
                </a:lnTo>
                <a:lnTo>
                  <a:pt x="220078" y="521375"/>
                </a:lnTo>
                <a:cubicBezTo>
                  <a:pt x="221464" y="530225"/>
                  <a:pt x="215644" y="538572"/>
                  <a:pt x="206892" y="540306"/>
                </a:cubicBezTo>
                <a:cubicBezTo>
                  <a:pt x="199481" y="541697"/>
                  <a:pt x="192046" y="537979"/>
                  <a:pt x="188705" y="531183"/>
                </a:cubicBezTo>
                <a:cubicBezTo>
                  <a:pt x="188114" y="529951"/>
                  <a:pt x="187659" y="528651"/>
                  <a:pt x="187341" y="527305"/>
                </a:cubicBezTo>
                <a:lnTo>
                  <a:pt x="185067" y="516357"/>
                </a:lnTo>
                <a:lnTo>
                  <a:pt x="160743" y="552851"/>
                </a:lnTo>
                <a:cubicBezTo>
                  <a:pt x="155581" y="560195"/>
                  <a:pt x="145578" y="562202"/>
                  <a:pt x="138009" y="557412"/>
                </a:cubicBezTo>
                <a:cubicBezTo>
                  <a:pt x="135485" y="555839"/>
                  <a:pt x="133506" y="553535"/>
                  <a:pt x="132325" y="550798"/>
                </a:cubicBezTo>
                <a:cubicBezTo>
                  <a:pt x="129484" y="545689"/>
                  <a:pt x="129484" y="539485"/>
                  <a:pt x="132325" y="534376"/>
                </a:cubicBezTo>
                <a:lnTo>
                  <a:pt x="157104" y="497198"/>
                </a:lnTo>
                <a:lnTo>
                  <a:pt x="145056" y="499707"/>
                </a:lnTo>
                <a:cubicBezTo>
                  <a:pt x="137644" y="501098"/>
                  <a:pt x="130211" y="497380"/>
                  <a:pt x="126868" y="490583"/>
                </a:cubicBezTo>
                <a:lnTo>
                  <a:pt x="125504" y="486478"/>
                </a:lnTo>
                <a:cubicBezTo>
                  <a:pt x="124300" y="480411"/>
                  <a:pt x="126686" y="474184"/>
                  <a:pt x="131643" y="470512"/>
                </a:cubicBezTo>
                <a:cubicBezTo>
                  <a:pt x="133689" y="468847"/>
                  <a:pt x="136098" y="467661"/>
                  <a:pt x="138690" y="467091"/>
                </a:cubicBezTo>
                <a:lnTo>
                  <a:pt x="184158" y="458651"/>
                </a:lnTo>
                <a:lnTo>
                  <a:pt x="206892" y="425351"/>
                </a:lnTo>
                <a:lnTo>
                  <a:pt x="165971" y="433334"/>
                </a:lnTo>
                <a:cubicBezTo>
                  <a:pt x="158628" y="434702"/>
                  <a:pt x="151261" y="430962"/>
                  <a:pt x="148010" y="424211"/>
                </a:cubicBezTo>
                <a:cubicBezTo>
                  <a:pt x="147351" y="422910"/>
                  <a:pt x="146898" y="421542"/>
                  <a:pt x="146646" y="420105"/>
                </a:cubicBezTo>
                <a:cubicBezTo>
                  <a:pt x="145510" y="414038"/>
                  <a:pt x="147784" y="407811"/>
                  <a:pt x="152557" y="403911"/>
                </a:cubicBezTo>
                <a:cubicBezTo>
                  <a:pt x="154672" y="402246"/>
                  <a:pt x="157172" y="401151"/>
                  <a:pt x="159832" y="400718"/>
                </a:cubicBezTo>
                <a:lnTo>
                  <a:pt x="232808" y="386805"/>
                </a:lnTo>
                <a:lnTo>
                  <a:pt x="253042" y="356241"/>
                </a:lnTo>
                <a:lnTo>
                  <a:pt x="214394" y="363768"/>
                </a:lnTo>
                <a:lnTo>
                  <a:pt x="196889" y="381331"/>
                </a:lnTo>
                <a:cubicBezTo>
                  <a:pt x="190546" y="387466"/>
                  <a:pt x="180497" y="387466"/>
                  <a:pt x="174155" y="381331"/>
                </a:cubicBezTo>
                <a:cubicBezTo>
                  <a:pt x="173154" y="380281"/>
                  <a:pt x="172246" y="379118"/>
                  <a:pt x="171427" y="377909"/>
                </a:cubicBezTo>
                <a:cubicBezTo>
                  <a:pt x="170085" y="375606"/>
                  <a:pt x="169312" y="373028"/>
                  <a:pt x="169154" y="370382"/>
                </a:cubicBezTo>
                <a:cubicBezTo>
                  <a:pt x="163151" y="368718"/>
                  <a:pt x="158650" y="363745"/>
                  <a:pt x="157560" y="357610"/>
                </a:cubicBezTo>
                <a:lnTo>
                  <a:pt x="157560" y="357610"/>
                </a:lnTo>
                <a:cubicBezTo>
                  <a:pt x="156809" y="351794"/>
                  <a:pt x="159151" y="346000"/>
                  <a:pt x="163697" y="342328"/>
                </a:cubicBezTo>
                <a:cubicBezTo>
                  <a:pt x="165698" y="340572"/>
                  <a:pt x="168130" y="339386"/>
                  <a:pt x="170744" y="338907"/>
                </a:cubicBezTo>
                <a:lnTo>
                  <a:pt x="198708" y="333661"/>
                </a:lnTo>
                <a:lnTo>
                  <a:pt x="232808" y="299220"/>
                </a:lnTo>
                <a:lnTo>
                  <a:pt x="190750" y="296483"/>
                </a:lnTo>
                <a:lnTo>
                  <a:pt x="135962" y="345293"/>
                </a:lnTo>
                <a:lnTo>
                  <a:pt x="135962" y="345293"/>
                </a:lnTo>
                <a:cubicBezTo>
                  <a:pt x="129164" y="350881"/>
                  <a:pt x="119185" y="350197"/>
                  <a:pt x="113228" y="343697"/>
                </a:cubicBezTo>
                <a:cubicBezTo>
                  <a:pt x="112274" y="342488"/>
                  <a:pt x="111433" y="341188"/>
                  <a:pt x="110728" y="339819"/>
                </a:cubicBezTo>
                <a:cubicBezTo>
                  <a:pt x="107567" y="333205"/>
                  <a:pt x="109136" y="325313"/>
                  <a:pt x="114592" y="320432"/>
                </a:cubicBezTo>
                <a:lnTo>
                  <a:pt x="144829" y="293290"/>
                </a:lnTo>
                <a:lnTo>
                  <a:pt x="105045" y="290781"/>
                </a:lnTo>
                <a:lnTo>
                  <a:pt x="72308" y="320204"/>
                </a:lnTo>
                <a:cubicBezTo>
                  <a:pt x="72308" y="320204"/>
                  <a:pt x="72308" y="320204"/>
                  <a:pt x="72308" y="320204"/>
                </a:cubicBezTo>
                <a:cubicBezTo>
                  <a:pt x="65442" y="325746"/>
                  <a:pt x="55461" y="324948"/>
                  <a:pt x="49574" y="318379"/>
                </a:cubicBezTo>
                <a:cubicBezTo>
                  <a:pt x="48460" y="317239"/>
                  <a:pt x="47551" y="315939"/>
                  <a:pt x="46846" y="314502"/>
                </a:cubicBezTo>
                <a:cubicBezTo>
                  <a:pt x="43617" y="307796"/>
                  <a:pt x="45300" y="299745"/>
                  <a:pt x="50938" y="294886"/>
                </a:cubicBezTo>
                <a:lnTo>
                  <a:pt x="59349" y="287360"/>
                </a:lnTo>
                <a:lnTo>
                  <a:pt x="15473" y="284623"/>
                </a:lnTo>
                <a:cubicBezTo>
                  <a:pt x="9494" y="284280"/>
                  <a:pt x="4174" y="280699"/>
                  <a:pt x="1606" y="275271"/>
                </a:cubicBezTo>
                <a:cubicBezTo>
                  <a:pt x="492" y="272671"/>
                  <a:pt x="-55" y="269888"/>
                  <a:pt x="14" y="267060"/>
                </a:cubicBezTo>
                <a:cubicBezTo>
                  <a:pt x="742" y="257937"/>
                  <a:pt x="8653" y="251117"/>
                  <a:pt x="17746" y="251778"/>
                </a:cubicBezTo>
                <a:lnTo>
                  <a:pt x="63214" y="254515"/>
                </a:lnTo>
                <a:lnTo>
                  <a:pt x="55030" y="245164"/>
                </a:lnTo>
                <a:cubicBezTo>
                  <a:pt x="54075" y="244046"/>
                  <a:pt x="53234" y="242815"/>
                  <a:pt x="52529" y="241514"/>
                </a:cubicBezTo>
                <a:cubicBezTo>
                  <a:pt x="49460" y="234786"/>
                  <a:pt x="51120" y="226826"/>
                  <a:pt x="56621" y="221899"/>
                </a:cubicBezTo>
                <a:cubicBezTo>
                  <a:pt x="61327" y="217839"/>
                  <a:pt x="67875" y="216699"/>
                  <a:pt x="73672" y="218934"/>
                </a:cubicBezTo>
                <a:cubicBezTo>
                  <a:pt x="76150" y="219892"/>
                  <a:pt x="78333" y="221466"/>
                  <a:pt x="80036" y="223496"/>
                </a:cubicBezTo>
                <a:lnTo>
                  <a:pt x="109364" y="257480"/>
                </a:lnTo>
                <a:lnTo>
                  <a:pt x="149602" y="259989"/>
                </a:lnTo>
                <a:lnTo>
                  <a:pt x="122322" y="228514"/>
                </a:lnTo>
                <a:cubicBezTo>
                  <a:pt x="121366" y="227442"/>
                  <a:pt x="120594" y="226210"/>
                  <a:pt x="120048" y="224864"/>
                </a:cubicBezTo>
                <a:cubicBezTo>
                  <a:pt x="116775" y="218204"/>
                  <a:pt x="118343" y="210153"/>
                  <a:pt x="123913" y="205249"/>
                </a:cubicBezTo>
                <a:cubicBezTo>
                  <a:pt x="128641" y="201212"/>
                  <a:pt x="135211" y="200163"/>
                  <a:pt x="140963" y="202512"/>
                </a:cubicBezTo>
                <a:cubicBezTo>
                  <a:pt x="143419" y="203401"/>
                  <a:pt x="145602" y="204907"/>
                  <a:pt x="147329" y="206846"/>
                </a:cubicBezTo>
                <a:lnTo>
                  <a:pt x="195752" y="262954"/>
                </a:lnTo>
                <a:lnTo>
                  <a:pt x="232581" y="265235"/>
                </a:lnTo>
                <a:lnTo>
                  <a:pt x="206664" y="235584"/>
                </a:lnTo>
                <a:lnTo>
                  <a:pt x="182794" y="229426"/>
                </a:lnTo>
                <a:cubicBezTo>
                  <a:pt x="178157" y="228080"/>
                  <a:pt x="174269" y="224864"/>
                  <a:pt x="172110" y="220531"/>
                </a:cubicBezTo>
                <a:cubicBezTo>
                  <a:pt x="170494" y="217041"/>
                  <a:pt x="170085" y="213095"/>
                  <a:pt x="170972" y="209355"/>
                </a:cubicBezTo>
                <a:cubicBezTo>
                  <a:pt x="171313" y="207872"/>
                  <a:pt x="171926" y="206481"/>
                  <a:pt x="172791" y="205249"/>
                </a:cubicBezTo>
                <a:cubicBezTo>
                  <a:pt x="174019" y="202945"/>
                  <a:pt x="175814" y="200984"/>
                  <a:pt x="178019" y="199547"/>
                </a:cubicBezTo>
                <a:cubicBezTo>
                  <a:pt x="176473" y="193525"/>
                  <a:pt x="178496" y="187139"/>
                  <a:pt x="183249" y="183125"/>
                </a:cubicBezTo>
                <a:lnTo>
                  <a:pt x="183249" y="183125"/>
                </a:lnTo>
                <a:cubicBezTo>
                  <a:pt x="187908" y="179498"/>
                  <a:pt x="194093" y="178563"/>
                  <a:pt x="199617" y="180616"/>
                </a:cubicBezTo>
                <a:cubicBezTo>
                  <a:pt x="202163" y="181574"/>
                  <a:pt x="204413" y="183125"/>
                  <a:pt x="206210" y="185178"/>
                </a:cubicBezTo>
                <a:lnTo>
                  <a:pt x="224625" y="206617"/>
                </a:lnTo>
                <a:lnTo>
                  <a:pt x="271682" y="218478"/>
                </a:lnTo>
                <a:lnTo>
                  <a:pt x="252814" y="180844"/>
                </a:lnTo>
                <a:lnTo>
                  <a:pt x="184613" y="158035"/>
                </a:lnTo>
                <a:lnTo>
                  <a:pt x="184613" y="158035"/>
                </a:lnTo>
                <a:cubicBezTo>
                  <a:pt x="180589" y="156667"/>
                  <a:pt x="177292" y="153702"/>
                  <a:pt x="175519" y="149824"/>
                </a:cubicBezTo>
                <a:cubicBezTo>
                  <a:pt x="173927" y="145879"/>
                  <a:pt x="173927" y="141454"/>
                  <a:pt x="175519" y="137508"/>
                </a:cubicBezTo>
                <a:cubicBezTo>
                  <a:pt x="178428" y="128841"/>
                  <a:pt x="187772" y="124165"/>
                  <a:pt x="196433" y="127016"/>
                </a:cubicBezTo>
                <a:lnTo>
                  <a:pt x="235081" y="139561"/>
                </a:lnTo>
                <a:lnTo>
                  <a:pt x="217350" y="103751"/>
                </a:lnTo>
                <a:lnTo>
                  <a:pt x="175746" y="90294"/>
                </a:lnTo>
                <a:lnTo>
                  <a:pt x="175746" y="90294"/>
                </a:lnTo>
                <a:cubicBezTo>
                  <a:pt x="171814" y="88857"/>
                  <a:pt x="168631" y="85892"/>
                  <a:pt x="166880" y="82083"/>
                </a:cubicBezTo>
                <a:cubicBezTo>
                  <a:pt x="165288" y="78137"/>
                  <a:pt x="165288" y="73712"/>
                  <a:pt x="166880" y="69766"/>
                </a:cubicBezTo>
                <a:cubicBezTo>
                  <a:pt x="169790" y="61099"/>
                  <a:pt x="179133" y="56423"/>
                  <a:pt x="187795" y="59275"/>
                </a:cubicBezTo>
                <a:lnTo>
                  <a:pt x="198708" y="62696"/>
                </a:lnTo>
                <a:lnTo>
                  <a:pt x="179157" y="23465"/>
                </a:lnTo>
                <a:cubicBezTo>
                  <a:pt x="174928" y="15163"/>
                  <a:pt x="178201" y="4990"/>
                  <a:pt x="186476" y="748"/>
                </a:cubicBezTo>
                <a:cubicBezTo>
                  <a:pt x="186522" y="725"/>
                  <a:pt x="186590" y="679"/>
                  <a:pt x="186658" y="657"/>
                </a:cubicBezTo>
                <a:cubicBezTo>
                  <a:pt x="188819" y="132"/>
                  <a:pt x="191069" y="64"/>
                  <a:pt x="193252" y="429"/>
                </a:cubicBezTo>
                <a:close/>
              </a:path>
            </a:pathLst>
          </a:custGeom>
          <a:solidFill>
            <a:srgbClr val="FFFFFF">
              <a:alpha val="603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1" name="Google Shape;5631;p15"/>
          <p:cNvSpPr/>
          <p:nvPr/>
        </p:nvSpPr>
        <p:spPr>
          <a:xfrm>
            <a:off x="10086633" y="930719"/>
            <a:ext cx="645273" cy="589633"/>
          </a:xfrm>
          <a:custGeom>
            <a:avLst/>
            <a:gdLst/>
            <a:ahLst/>
            <a:cxnLst/>
            <a:rect l="l" t="t" r="r" b="b"/>
            <a:pathLst>
              <a:path w="638884" h="583795" extrusionOk="0">
                <a:moveTo>
                  <a:pt x="193252" y="429"/>
                </a:moveTo>
                <a:cubicBezTo>
                  <a:pt x="197434" y="1706"/>
                  <a:pt x="200890" y="4694"/>
                  <a:pt x="202800" y="8640"/>
                </a:cubicBezTo>
                <a:lnTo>
                  <a:pt x="222578" y="48783"/>
                </a:lnTo>
                <a:lnTo>
                  <a:pt x="226670" y="36922"/>
                </a:lnTo>
                <a:cubicBezTo>
                  <a:pt x="229625" y="28346"/>
                  <a:pt x="238946" y="23807"/>
                  <a:pt x="247494" y="26772"/>
                </a:cubicBezTo>
                <a:cubicBezTo>
                  <a:pt x="247608" y="26818"/>
                  <a:pt x="247698" y="26841"/>
                  <a:pt x="247812" y="26886"/>
                </a:cubicBezTo>
                <a:cubicBezTo>
                  <a:pt x="251928" y="28278"/>
                  <a:pt x="255360" y="31220"/>
                  <a:pt x="257361" y="35098"/>
                </a:cubicBezTo>
                <a:cubicBezTo>
                  <a:pt x="258020" y="36626"/>
                  <a:pt x="258474" y="38245"/>
                  <a:pt x="258725" y="39887"/>
                </a:cubicBezTo>
                <a:cubicBezTo>
                  <a:pt x="259407" y="42510"/>
                  <a:pt x="259407" y="45247"/>
                  <a:pt x="258725" y="47870"/>
                </a:cubicBezTo>
                <a:lnTo>
                  <a:pt x="243948" y="90294"/>
                </a:lnTo>
                <a:lnTo>
                  <a:pt x="261679" y="126103"/>
                </a:lnTo>
                <a:lnTo>
                  <a:pt x="275321" y="86645"/>
                </a:lnTo>
                <a:cubicBezTo>
                  <a:pt x="278526" y="78137"/>
                  <a:pt x="287870" y="73690"/>
                  <a:pt x="296463" y="76609"/>
                </a:cubicBezTo>
                <a:cubicBezTo>
                  <a:pt x="300646" y="78046"/>
                  <a:pt x="304079" y="81079"/>
                  <a:pt x="306011" y="85048"/>
                </a:cubicBezTo>
                <a:cubicBezTo>
                  <a:pt x="306670" y="86576"/>
                  <a:pt x="307125" y="88196"/>
                  <a:pt x="307375" y="89838"/>
                </a:cubicBezTo>
                <a:cubicBezTo>
                  <a:pt x="308057" y="92370"/>
                  <a:pt x="308057" y="95061"/>
                  <a:pt x="307375" y="97593"/>
                </a:cubicBezTo>
                <a:lnTo>
                  <a:pt x="281459" y="166931"/>
                </a:lnTo>
                <a:lnTo>
                  <a:pt x="297599" y="199775"/>
                </a:lnTo>
                <a:lnTo>
                  <a:pt x="310785" y="162597"/>
                </a:lnTo>
                <a:lnTo>
                  <a:pt x="304193" y="139788"/>
                </a:lnTo>
                <a:cubicBezTo>
                  <a:pt x="303011" y="135569"/>
                  <a:pt x="303578" y="131030"/>
                  <a:pt x="305783" y="127244"/>
                </a:cubicBezTo>
                <a:cubicBezTo>
                  <a:pt x="307943" y="123366"/>
                  <a:pt x="311536" y="120492"/>
                  <a:pt x="315786" y="119261"/>
                </a:cubicBezTo>
                <a:cubicBezTo>
                  <a:pt x="317060" y="119078"/>
                  <a:pt x="318378" y="119078"/>
                  <a:pt x="319652" y="119261"/>
                </a:cubicBezTo>
                <a:lnTo>
                  <a:pt x="319652" y="119261"/>
                </a:lnTo>
                <a:cubicBezTo>
                  <a:pt x="322334" y="119307"/>
                  <a:pt x="324972" y="119922"/>
                  <a:pt x="327380" y="121086"/>
                </a:cubicBezTo>
                <a:cubicBezTo>
                  <a:pt x="331791" y="116683"/>
                  <a:pt x="338316" y="115178"/>
                  <a:pt x="344203" y="117208"/>
                </a:cubicBezTo>
                <a:lnTo>
                  <a:pt x="344203" y="117208"/>
                </a:lnTo>
                <a:cubicBezTo>
                  <a:pt x="349569" y="119352"/>
                  <a:pt x="353389" y="124233"/>
                  <a:pt x="354206" y="129981"/>
                </a:cubicBezTo>
                <a:cubicBezTo>
                  <a:pt x="354889" y="132604"/>
                  <a:pt x="354889" y="135341"/>
                  <a:pt x="354206" y="137964"/>
                </a:cubicBezTo>
                <a:lnTo>
                  <a:pt x="344886" y="164422"/>
                </a:lnTo>
                <a:lnTo>
                  <a:pt x="357844" y="211179"/>
                </a:lnTo>
                <a:lnTo>
                  <a:pt x="380578" y="176054"/>
                </a:lnTo>
                <a:lnTo>
                  <a:pt x="365801" y="104663"/>
                </a:lnTo>
                <a:lnTo>
                  <a:pt x="365801" y="104663"/>
                </a:lnTo>
                <a:cubicBezTo>
                  <a:pt x="364277" y="95859"/>
                  <a:pt x="370030" y="87466"/>
                  <a:pt x="378759" y="85732"/>
                </a:cubicBezTo>
                <a:cubicBezTo>
                  <a:pt x="386216" y="84067"/>
                  <a:pt x="393786" y="87876"/>
                  <a:pt x="396946" y="94856"/>
                </a:cubicBezTo>
                <a:cubicBezTo>
                  <a:pt x="397605" y="95996"/>
                  <a:pt x="398060" y="97228"/>
                  <a:pt x="398310" y="98505"/>
                </a:cubicBezTo>
                <a:lnTo>
                  <a:pt x="406495" y="138192"/>
                </a:lnTo>
                <a:lnTo>
                  <a:pt x="429229" y="104892"/>
                </a:lnTo>
                <a:lnTo>
                  <a:pt x="420362" y="62012"/>
                </a:lnTo>
                <a:lnTo>
                  <a:pt x="420362" y="62012"/>
                </a:lnTo>
                <a:cubicBezTo>
                  <a:pt x="419817" y="57883"/>
                  <a:pt x="420704" y="53709"/>
                  <a:pt x="422863" y="50151"/>
                </a:cubicBezTo>
                <a:cubicBezTo>
                  <a:pt x="425387" y="46502"/>
                  <a:pt x="429205" y="43970"/>
                  <a:pt x="433548" y="43080"/>
                </a:cubicBezTo>
                <a:cubicBezTo>
                  <a:pt x="441004" y="41438"/>
                  <a:pt x="448574" y="45225"/>
                  <a:pt x="451735" y="52204"/>
                </a:cubicBezTo>
                <a:cubicBezTo>
                  <a:pt x="452280" y="53390"/>
                  <a:pt x="452758" y="54599"/>
                  <a:pt x="453099" y="55853"/>
                </a:cubicBezTo>
                <a:lnTo>
                  <a:pt x="455372" y="67029"/>
                </a:lnTo>
                <a:lnTo>
                  <a:pt x="479697" y="30536"/>
                </a:lnTo>
                <a:cubicBezTo>
                  <a:pt x="484858" y="23191"/>
                  <a:pt x="494860" y="21184"/>
                  <a:pt x="502431" y="25974"/>
                </a:cubicBezTo>
                <a:cubicBezTo>
                  <a:pt x="504955" y="27548"/>
                  <a:pt x="506932" y="29852"/>
                  <a:pt x="508114" y="32589"/>
                </a:cubicBezTo>
                <a:cubicBezTo>
                  <a:pt x="510706" y="37880"/>
                  <a:pt x="510251" y="44130"/>
                  <a:pt x="506978" y="49011"/>
                </a:cubicBezTo>
                <a:lnTo>
                  <a:pt x="482198" y="85960"/>
                </a:lnTo>
                <a:lnTo>
                  <a:pt x="494247" y="83680"/>
                </a:lnTo>
                <a:cubicBezTo>
                  <a:pt x="501658" y="82288"/>
                  <a:pt x="509093" y="86006"/>
                  <a:pt x="512434" y="92803"/>
                </a:cubicBezTo>
                <a:cubicBezTo>
                  <a:pt x="512933" y="94126"/>
                  <a:pt x="513321" y="95517"/>
                  <a:pt x="513570" y="96909"/>
                </a:cubicBezTo>
                <a:cubicBezTo>
                  <a:pt x="514889" y="102930"/>
                  <a:pt x="512570" y="109180"/>
                  <a:pt x="507659" y="112874"/>
                </a:cubicBezTo>
                <a:cubicBezTo>
                  <a:pt x="505590" y="114471"/>
                  <a:pt x="503182" y="115566"/>
                  <a:pt x="500612" y="116068"/>
                </a:cubicBezTo>
                <a:lnTo>
                  <a:pt x="455144" y="124735"/>
                </a:lnTo>
                <a:lnTo>
                  <a:pt x="432410" y="158035"/>
                </a:lnTo>
                <a:lnTo>
                  <a:pt x="473332" y="150052"/>
                </a:lnTo>
                <a:cubicBezTo>
                  <a:pt x="480698" y="148615"/>
                  <a:pt x="488109" y="152356"/>
                  <a:pt x="491292" y="159176"/>
                </a:cubicBezTo>
                <a:cubicBezTo>
                  <a:pt x="491951" y="160476"/>
                  <a:pt x="492406" y="161844"/>
                  <a:pt x="492656" y="163281"/>
                </a:cubicBezTo>
                <a:cubicBezTo>
                  <a:pt x="493860" y="169303"/>
                  <a:pt x="491564" y="175484"/>
                  <a:pt x="486745" y="179247"/>
                </a:cubicBezTo>
                <a:cubicBezTo>
                  <a:pt x="484630" y="180958"/>
                  <a:pt x="482130" y="182144"/>
                  <a:pt x="479470" y="182669"/>
                </a:cubicBezTo>
                <a:lnTo>
                  <a:pt x="406495" y="196582"/>
                </a:lnTo>
                <a:lnTo>
                  <a:pt x="386262" y="227145"/>
                </a:lnTo>
                <a:lnTo>
                  <a:pt x="424909" y="219618"/>
                </a:lnTo>
                <a:lnTo>
                  <a:pt x="442413" y="202056"/>
                </a:lnTo>
                <a:cubicBezTo>
                  <a:pt x="448848" y="196148"/>
                  <a:pt x="458714" y="196148"/>
                  <a:pt x="465147" y="202056"/>
                </a:cubicBezTo>
                <a:cubicBezTo>
                  <a:pt x="465966" y="203082"/>
                  <a:pt x="466739" y="204131"/>
                  <a:pt x="467421" y="205249"/>
                </a:cubicBezTo>
                <a:lnTo>
                  <a:pt x="467421" y="205249"/>
                </a:lnTo>
                <a:cubicBezTo>
                  <a:pt x="468626" y="207530"/>
                  <a:pt x="469399" y="209993"/>
                  <a:pt x="469694" y="212548"/>
                </a:cubicBezTo>
                <a:cubicBezTo>
                  <a:pt x="475695" y="214350"/>
                  <a:pt x="480175" y="219368"/>
                  <a:pt x="481289" y="225549"/>
                </a:cubicBezTo>
                <a:lnTo>
                  <a:pt x="481289" y="225549"/>
                </a:lnTo>
                <a:cubicBezTo>
                  <a:pt x="482107" y="231433"/>
                  <a:pt x="479789" y="237340"/>
                  <a:pt x="475150" y="241058"/>
                </a:cubicBezTo>
                <a:cubicBezTo>
                  <a:pt x="473059" y="242769"/>
                  <a:pt x="470535" y="243864"/>
                  <a:pt x="467875" y="244251"/>
                </a:cubicBezTo>
                <a:lnTo>
                  <a:pt x="440141" y="249725"/>
                </a:lnTo>
                <a:lnTo>
                  <a:pt x="406040" y="284166"/>
                </a:lnTo>
                <a:lnTo>
                  <a:pt x="448097" y="286903"/>
                </a:lnTo>
                <a:lnTo>
                  <a:pt x="502886" y="238093"/>
                </a:lnTo>
                <a:cubicBezTo>
                  <a:pt x="502886" y="238093"/>
                  <a:pt x="502886" y="238093"/>
                  <a:pt x="502886" y="238093"/>
                </a:cubicBezTo>
                <a:cubicBezTo>
                  <a:pt x="506182" y="235516"/>
                  <a:pt x="510297" y="234216"/>
                  <a:pt x="514481" y="234444"/>
                </a:cubicBezTo>
                <a:cubicBezTo>
                  <a:pt x="518800" y="234581"/>
                  <a:pt x="522868" y="236565"/>
                  <a:pt x="525620" y="239918"/>
                </a:cubicBezTo>
                <a:cubicBezTo>
                  <a:pt x="526734" y="241058"/>
                  <a:pt x="527643" y="242358"/>
                  <a:pt x="528348" y="243795"/>
                </a:cubicBezTo>
                <a:cubicBezTo>
                  <a:pt x="531507" y="250410"/>
                  <a:pt x="529939" y="258301"/>
                  <a:pt x="524484" y="263183"/>
                </a:cubicBezTo>
                <a:lnTo>
                  <a:pt x="494247" y="290325"/>
                </a:lnTo>
                <a:lnTo>
                  <a:pt x="534031" y="292834"/>
                </a:lnTo>
                <a:lnTo>
                  <a:pt x="566768" y="263411"/>
                </a:lnTo>
                <a:lnTo>
                  <a:pt x="566768" y="263411"/>
                </a:lnTo>
                <a:cubicBezTo>
                  <a:pt x="573634" y="257868"/>
                  <a:pt x="583613" y="258667"/>
                  <a:pt x="589502" y="265235"/>
                </a:cubicBezTo>
                <a:cubicBezTo>
                  <a:pt x="590616" y="266376"/>
                  <a:pt x="591525" y="267676"/>
                  <a:pt x="592230" y="269113"/>
                </a:cubicBezTo>
                <a:cubicBezTo>
                  <a:pt x="595344" y="275773"/>
                  <a:pt x="593662" y="283687"/>
                  <a:pt x="588138" y="288500"/>
                </a:cubicBezTo>
                <a:lnTo>
                  <a:pt x="579727" y="296027"/>
                </a:lnTo>
                <a:lnTo>
                  <a:pt x="623375" y="298764"/>
                </a:lnTo>
                <a:cubicBezTo>
                  <a:pt x="629332" y="299152"/>
                  <a:pt x="634628" y="302710"/>
                  <a:pt x="637242" y="308115"/>
                </a:cubicBezTo>
                <a:cubicBezTo>
                  <a:pt x="638538" y="310647"/>
                  <a:pt x="639084" y="313498"/>
                  <a:pt x="638834" y="316326"/>
                </a:cubicBezTo>
                <a:cubicBezTo>
                  <a:pt x="638357" y="325381"/>
                  <a:pt x="630650" y="332338"/>
                  <a:pt x="621624" y="331859"/>
                </a:cubicBezTo>
                <a:cubicBezTo>
                  <a:pt x="621534" y="331859"/>
                  <a:pt x="621420" y="331836"/>
                  <a:pt x="621328" y="331836"/>
                </a:cubicBezTo>
                <a:lnTo>
                  <a:pt x="575861" y="329099"/>
                </a:lnTo>
                <a:lnTo>
                  <a:pt x="584046" y="338451"/>
                </a:lnTo>
                <a:cubicBezTo>
                  <a:pt x="585001" y="339568"/>
                  <a:pt x="585842" y="340800"/>
                  <a:pt x="586546" y="342100"/>
                </a:cubicBezTo>
                <a:cubicBezTo>
                  <a:pt x="589616" y="348828"/>
                  <a:pt x="587956" y="356789"/>
                  <a:pt x="582454" y="361715"/>
                </a:cubicBezTo>
                <a:cubicBezTo>
                  <a:pt x="577748" y="365775"/>
                  <a:pt x="571201" y="366916"/>
                  <a:pt x="565404" y="364680"/>
                </a:cubicBezTo>
                <a:cubicBezTo>
                  <a:pt x="562972" y="363631"/>
                  <a:pt x="560811" y="362080"/>
                  <a:pt x="559038" y="360119"/>
                </a:cubicBezTo>
                <a:lnTo>
                  <a:pt x="529712" y="326134"/>
                </a:lnTo>
                <a:lnTo>
                  <a:pt x="489473" y="323625"/>
                </a:lnTo>
                <a:lnTo>
                  <a:pt x="516753" y="355101"/>
                </a:lnTo>
                <a:cubicBezTo>
                  <a:pt x="517708" y="356082"/>
                  <a:pt x="518481" y="357245"/>
                  <a:pt x="519026" y="358522"/>
                </a:cubicBezTo>
                <a:cubicBezTo>
                  <a:pt x="522391" y="365182"/>
                  <a:pt x="520800" y="373279"/>
                  <a:pt x="515162" y="378137"/>
                </a:cubicBezTo>
                <a:cubicBezTo>
                  <a:pt x="510457" y="382197"/>
                  <a:pt x="503909" y="383338"/>
                  <a:pt x="498112" y="381103"/>
                </a:cubicBezTo>
                <a:cubicBezTo>
                  <a:pt x="495611" y="380213"/>
                  <a:pt x="493406" y="378616"/>
                  <a:pt x="491747" y="376541"/>
                </a:cubicBezTo>
                <a:lnTo>
                  <a:pt x="443324" y="320660"/>
                </a:lnTo>
                <a:lnTo>
                  <a:pt x="406495" y="318379"/>
                </a:lnTo>
                <a:lnTo>
                  <a:pt x="432183" y="348030"/>
                </a:lnTo>
                <a:lnTo>
                  <a:pt x="456282" y="354188"/>
                </a:lnTo>
                <a:cubicBezTo>
                  <a:pt x="460919" y="355534"/>
                  <a:pt x="464807" y="358750"/>
                  <a:pt x="466966" y="363084"/>
                </a:cubicBezTo>
                <a:cubicBezTo>
                  <a:pt x="468217" y="366710"/>
                  <a:pt x="468217" y="370633"/>
                  <a:pt x="466966" y="374260"/>
                </a:cubicBezTo>
                <a:cubicBezTo>
                  <a:pt x="466649" y="375629"/>
                  <a:pt x="466102" y="376929"/>
                  <a:pt x="465375" y="378137"/>
                </a:cubicBezTo>
                <a:lnTo>
                  <a:pt x="465375" y="378137"/>
                </a:lnTo>
                <a:cubicBezTo>
                  <a:pt x="464147" y="380441"/>
                  <a:pt x="462351" y="382403"/>
                  <a:pt x="460146" y="383840"/>
                </a:cubicBezTo>
                <a:cubicBezTo>
                  <a:pt x="461692" y="389861"/>
                  <a:pt x="459669" y="396247"/>
                  <a:pt x="454917" y="400262"/>
                </a:cubicBezTo>
                <a:lnTo>
                  <a:pt x="454917" y="400262"/>
                </a:lnTo>
                <a:cubicBezTo>
                  <a:pt x="450166" y="403888"/>
                  <a:pt x="443915" y="404823"/>
                  <a:pt x="438322" y="402771"/>
                </a:cubicBezTo>
                <a:cubicBezTo>
                  <a:pt x="435957" y="401630"/>
                  <a:pt x="433798" y="400079"/>
                  <a:pt x="431957" y="398209"/>
                </a:cubicBezTo>
                <a:lnTo>
                  <a:pt x="413542" y="376769"/>
                </a:lnTo>
                <a:lnTo>
                  <a:pt x="366483" y="364680"/>
                </a:lnTo>
                <a:lnTo>
                  <a:pt x="385351" y="402314"/>
                </a:lnTo>
                <a:lnTo>
                  <a:pt x="454691" y="425123"/>
                </a:lnTo>
                <a:lnTo>
                  <a:pt x="454691" y="425123"/>
                </a:lnTo>
                <a:cubicBezTo>
                  <a:pt x="458669" y="426720"/>
                  <a:pt x="461896" y="429708"/>
                  <a:pt x="463783" y="433562"/>
                </a:cubicBezTo>
                <a:cubicBezTo>
                  <a:pt x="465375" y="437508"/>
                  <a:pt x="465375" y="441933"/>
                  <a:pt x="463783" y="445879"/>
                </a:cubicBezTo>
                <a:cubicBezTo>
                  <a:pt x="460987" y="454500"/>
                  <a:pt x="451735" y="459199"/>
                  <a:pt x="443142" y="456393"/>
                </a:cubicBezTo>
                <a:cubicBezTo>
                  <a:pt x="443118" y="456371"/>
                  <a:pt x="443118" y="456371"/>
                  <a:pt x="443096" y="456371"/>
                </a:cubicBezTo>
                <a:lnTo>
                  <a:pt x="404448" y="443598"/>
                </a:lnTo>
                <a:lnTo>
                  <a:pt x="422181" y="479407"/>
                </a:lnTo>
                <a:lnTo>
                  <a:pt x="463783" y="493092"/>
                </a:lnTo>
                <a:lnTo>
                  <a:pt x="463783" y="493092"/>
                </a:lnTo>
                <a:cubicBezTo>
                  <a:pt x="467717" y="494529"/>
                  <a:pt x="470899" y="497494"/>
                  <a:pt x="472650" y="501303"/>
                </a:cubicBezTo>
                <a:cubicBezTo>
                  <a:pt x="474241" y="505249"/>
                  <a:pt x="474241" y="509674"/>
                  <a:pt x="472650" y="513620"/>
                </a:cubicBezTo>
                <a:cubicBezTo>
                  <a:pt x="469626" y="522196"/>
                  <a:pt x="460396" y="526849"/>
                  <a:pt x="451735" y="524112"/>
                </a:cubicBezTo>
                <a:lnTo>
                  <a:pt x="440822" y="520462"/>
                </a:lnTo>
                <a:lnTo>
                  <a:pt x="460374" y="559921"/>
                </a:lnTo>
                <a:cubicBezTo>
                  <a:pt x="464716" y="567881"/>
                  <a:pt x="461806" y="577849"/>
                  <a:pt x="453894" y="582205"/>
                </a:cubicBezTo>
                <a:cubicBezTo>
                  <a:pt x="453553" y="582387"/>
                  <a:pt x="453213" y="582570"/>
                  <a:pt x="452871" y="582730"/>
                </a:cubicBezTo>
                <a:cubicBezTo>
                  <a:pt x="448802" y="584418"/>
                  <a:pt x="444210" y="584418"/>
                  <a:pt x="440141" y="582730"/>
                </a:cubicBezTo>
                <a:cubicBezTo>
                  <a:pt x="435957" y="581453"/>
                  <a:pt x="432502" y="578464"/>
                  <a:pt x="430593" y="574519"/>
                </a:cubicBezTo>
                <a:lnTo>
                  <a:pt x="410814" y="534376"/>
                </a:lnTo>
                <a:lnTo>
                  <a:pt x="406721" y="546236"/>
                </a:lnTo>
                <a:cubicBezTo>
                  <a:pt x="403516" y="554744"/>
                  <a:pt x="394172" y="559191"/>
                  <a:pt x="385579" y="556272"/>
                </a:cubicBezTo>
                <a:cubicBezTo>
                  <a:pt x="381397" y="554835"/>
                  <a:pt x="377964" y="551801"/>
                  <a:pt x="376031" y="547833"/>
                </a:cubicBezTo>
                <a:cubicBezTo>
                  <a:pt x="375304" y="546327"/>
                  <a:pt x="374849" y="544708"/>
                  <a:pt x="374667" y="543043"/>
                </a:cubicBezTo>
                <a:cubicBezTo>
                  <a:pt x="373984" y="540511"/>
                  <a:pt x="373984" y="537820"/>
                  <a:pt x="374667" y="535288"/>
                </a:cubicBezTo>
                <a:lnTo>
                  <a:pt x="389445" y="492864"/>
                </a:lnTo>
                <a:lnTo>
                  <a:pt x="371712" y="457055"/>
                </a:lnTo>
                <a:lnTo>
                  <a:pt x="358072" y="496286"/>
                </a:lnTo>
                <a:cubicBezTo>
                  <a:pt x="355071" y="504862"/>
                  <a:pt x="345750" y="509423"/>
                  <a:pt x="337156" y="506549"/>
                </a:cubicBezTo>
                <a:cubicBezTo>
                  <a:pt x="332928" y="505135"/>
                  <a:pt x="329403" y="502102"/>
                  <a:pt x="327380" y="498110"/>
                </a:cubicBezTo>
                <a:cubicBezTo>
                  <a:pt x="326721" y="496582"/>
                  <a:pt x="326266" y="494963"/>
                  <a:pt x="326016" y="493320"/>
                </a:cubicBezTo>
                <a:cubicBezTo>
                  <a:pt x="325335" y="490789"/>
                  <a:pt x="325335" y="488097"/>
                  <a:pt x="326016" y="485565"/>
                </a:cubicBezTo>
                <a:lnTo>
                  <a:pt x="350569" y="415543"/>
                </a:lnTo>
                <a:lnTo>
                  <a:pt x="334428" y="382699"/>
                </a:lnTo>
                <a:lnTo>
                  <a:pt x="321243" y="419877"/>
                </a:lnTo>
                <a:lnTo>
                  <a:pt x="327836" y="442685"/>
                </a:lnTo>
                <a:cubicBezTo>
                  <a:pt x="330268" y="451421"/>
                  <a:pt x="325176" y="460476"/>
                  <a:pt x="316469" y="462917"/>
                </a:cubicBezTo>
                <a:cubicBezTo>
                  <a:pt x="316401" y="462939"/>
                  <a:pt x="316309" y="462962"/>
                  <a:pt x="316241" y="462985"/>
                </a:cubicBezTo>
                <a:cubicBezTo>
                  <a:pt x="314877" y="463167"/>
                  <a:pt x="313513" y="463167"/>
                  <a:pt x="312149" y="462985"/>
                </a:cubicBezTo>
                <a:cubicBezTo>
                  <a:pt x="309489" y="463145"/>
                  <a:pt x="306807" y="462597"/>
                  <a:pt x="304419" y="461389"/>
                </a:cubicBezTo>
                <a:cubicBezTo>
                  <a:pt x="300009" y="465813"/>
                  <a:pt x="293439" y="467227"/>
                  <a:pt x="287596" y="465038"/>
                </a:cubicBezTo>
                <a:lnTo>
                  <a:pt x="287596" y="465038"/>
                </a:lnTo>
                <a:cubicBezTo>
                  <a:pt x="282004" y="463008"/>
                  <a:pt x="278048" y="457967"/>
                  <a:pt x="277366" y="452037"/>
                </a:cubicBezTo>
                <a:cubicBezTo>
                  <a:pt x="276662" y="449505"/>
                  <a:pt x="276662" y="446814"/>
                  <a:pt x="277366" y="444282"/>
                </a:cubicBezTo>
                <a:lnTo>
                  <a:pt x="286687" y="417596"/>
                </a:lnTo>
                <a:lnTo>
                  <a:pt x="273729" y="371979"/>
                </a:lnTo>
                <a:lnTo>
                  <a:pt x="250995" y="407104"/>
                </a:lnTo>
                <a:lnTo>
                  <a:pt x="265999" y="478495"/>
                </a:lnTo>
                <a:lnTo>
                  <a:pt x="265999" y="478495"/>
                </a:lnTo>
                <a:cubicBezTo>
                  <a:pt x="266659" y="482555"/>
                  <a:pt x="265773" y="486706"/>
                  <a:pt x="263498" y="490127"/>
                </a:cubicBezTo>
                <a:cubicBezTo>
                  <a:pt x="261134" y="493868"/>
                  <a:pt x="257361" y="496513"/>
                  <a:pt x="253042" y="497426"/>
                </a:cubicBezTo>
                <a:cubicBezTo>
                  <a:pt x="245539" y="498931"/>
                  <a:pt x="237991" y="495191"/>
                  <a:pt x="234627" y="488302"/>
                </a:cubicBezTo>
                <a:cubicBezTo>
                  <a:pt x="234149" y="487116"/>
                  <a:pt x="233763" y="485908"/>
                  <a:pt x="233490" y="484653"/>
                </a:cubicBezTo>
                <a:lnTo>
                  <a:pt x="233945" y="445194"/>
                </a:lnTo>
                <a:lnTo>
                  <a:pt x="211211" y="478495"/>
                </a:lnTo>
                <a:lnTo>
                  <a:pt x="220078" y="521375"/>
                </a:lnTo>
                <a:lnTo>
                  <a:pt x="220078" y="521375"/>
                </a:lnTo>
                <a:cubicBezTo>
                  <a:pt x="221464" y="530225"/>
                  <a:pt x="215644" y="538572"/>
                  <a:pt x="206892" y="540306"/>
                </a:cubicBezTo>
                <a:cubicBezTo>
                  <a:pt x="199481" y="541697"/>
                  <a:pt x="192046" y="537979"/>
                  <a:pt x="188705" y="531183"/>
                </a:cubicBezTo>
                <a:cubicBezTo>
                  <a:pt x="188114" y="529951"/>
                  <a:pt x="187659" y="528651"/>
                  <a:pt x="187341" y="527305"/>
                </a:cubicBezTo>
                <a:lnTo>
                  <a:pt x="185067" y="516357"/>
                </a:lnTo>
                <a:lnTo>
                  <a:pt x="160743" y="552851"/>
                </a:lnTo>
                <a:cubicBezTo>
                  <a:pt x="155581" y="560195"/>
                  <a:pt x="145578" y="562202"/>
                  <a:pt x="138009" y="557412"/>
                </a:cubicBezTo>
                <a:cubicBezTo>
                  <a:pt x="135485" y="555839"/>
                  <a:pt x="133506" y="553535"/>
                  <a:pt x="132325" y="550798"/>
                </a:cubicBezTo>
                <a:cubicBezTo>
                  <a:pt x="129484" y="545689"/>
                  <a:pt x="129484" y="539485"/>
                  <a:pt x="132325" y="534376"/>
                </a:cubicBezTo>
                <a:lnTo>
                  <a:pt x="157104" y="497198"/>
                </a:lnTo>
                <a:lnTo>
                  <a:pt x="145056" y="499707"/>
                </a:lnTo>
                <a:cubicBezTo>
                  <a:pt x="137644" y="501098"/>
                  <a:pt x="130211" y="497380"/>
                  <a:pt x="126868" y="490583"/>
                </a:cubicBezTo>
                <a:lnTo>
                  <a:pt x="125504" y="486478"/>
                </a:lnTo>
                <a:cubicBezTo>
                  <a:pt x="124300" y="480411"/>
                  <a:pt x="126686" y="474184"/>
                  <a:pt x="131643" y="470512"/>
                </a:cubicBezTo>
                <a:cubicBezTo>
                  <a:pt x="133689" y="468847"/>
                  <a:pt x="136098" y="467661"/>
                  <a:pt x="138690" y="467091"/>
                </a:cubicBezTo>
                <a:lnTo>
                  <a:pt x="184158" y="458651"/>
                </a:lnTo>
                <a:lnTo>
                  <a:pt x="206892" y="425351"/>
                </a:lnTo>
                <a:lnTo>
                  <a:pt x="165971" y="433334"/>
                </a:lnTo>
                <a:cubicBezTo>
                  <a:pt x="158628" y="434702"/>
                  <a:pt x="151261" y="430962"/>
                  <a:pt x="148010" y="424211"/>
                </a:cubicBezTo>
                <a:cubicBezTo>
                  <a:pt x="147351" y="422910"/>
                  <a:pt x="146898" y="421542"/>
                  <a:pt x="146646" y="420105"/>
                </a:cubicBezTo>
                <a:cubicBezTo>
                  <a:pt x="145510" y="414038"/>
                  <a:pt x="147784" y="407811"/>
                  <a:pt x="152557" y="403911"/>
                </a:cubicBezTo>
                <a:cubicBezTo>
                  <a:pt x="154672" y="402246"/>
                  <a:pt x="157172" y="401151"/>
                  <a:pt x="159832" y="400718"/>
                </a:cubicBezTo>
                <a:lnTo>
                  <a:pt x="232808" y="386805"/>
                </a:lnTo>
                <a:lnTo>
                  <a:pt x="253042" y="356241"/>
                </a:lnTo>
                <a:lnTo>
                  <a:pt x="214394" y="363768"/>
                </a:lnTo>
                <a:lnTo>
                  <a:pt x="196889" y="381331"/>
                </a:lnTo>
                <a:cubicBezTo>
                  <a:pt x="190546" y="387466"/>
                  <a:pt x="180497" y="387466"/>
                  <a:pt x="174155" y="381331"/>
                </a:cubicBezTo>
                <a:cubicBezTo>
                  <a:pt x="173154" y="380281"/>
                  <a:pt x="172246" y="379118"/>
                  <a:pt x="171427" y="377909"/>
                </a:cubicBezTo>
                <a:cubicBezTo>
                  <a:pt x="170085" y="375606"/>
                  <a:pt x="169312" y="373028"/>
                  <a:pt x="169154" y="370382"/>
                </a:cubicBezTo>
                <a:cubicBezTo>
                  <a:pt x="163151" y="368718"/>
                  <a:pt x="158650" y="363745"/>
                  <a:pt x="157560" y="357610"/>
                </a:cubicBezTo>
                <a:lnTo>
                  <a:pt x="157560" y="357610"/>
                </a:lnTo>
                <a:cubicBezTo>
                  <a:pt x="156809" y="351794"/>
                  <a:pt x="159151" y="346000"/>
                  <a:pt x="163697" y="342328"/>
                </a:cubicBezTo>
                <a:cubicBezTo>
                  <a:pt x="165698" y="340572"/>
                  <a:pt x="168130" y="339386"/>
                  <a:pt x="170744" y="338907"/>
                </a:cubicBezTo>
                <a:lnTo>
                  <a:pt x="198708" y="333661"/>
                </a:lnTo>
                <a:lnTo>
                  <a:pt x="232808" y="299220"/>
                </a:lnTo>
                <a:lnTo>
                  <a:pt x="190750" y="296483"/>
                </a:lnTo>
                <a:lnTo>
                  <a:pt x="135962" y="345293"/>
                </a:lnTo>
                <a:lnTo>
                  <a:pt x="135962" y="345293"/>
                </a:lnTo>
                <a:cubicBezTo>
                  <a:pt x="129164" y="350881"/>
                  <a:pt x="119185" y="350197"/>
                  <a:pt x="113228" y="343697"/>
                </a:cubicBezTo>
                <a:cubicBezTo>
                  <a:pt x="112274" y="342488"/>
                  <a:pt x="111433" y="341188"/>
                  <a:pt x="110728" y="339819"/>
                </a:cubicBezTo>
                <a:cubicBezTo>
                  <a:pt x="107567" y="333205"/>
                  <a:pt x="109136" y="325313"/>
                  <a:pt x="114592" y="320432"/>
                </a:cubicBezTo>
                <a:lnTo>
                  <a:pt x="144829" y="293290"/>
                </a:lnTo>
                <a:lnTo>
                  <a:pt x="105045" y="290781"/>
                </a:lnTo>
                <a:lnTo>
                  <a:pt x="72308" y="320204"/>
                </a:lnTo>
                <a:cubicBezTo>
                  <a:pt x="72308" y="320204"/>
                  <a:pt x="72308" y="320204"/>
                  <a:pt x="72308" y="320204"/>
                </a:cubicBezTo>
                <a:cubicBezTo>
                  <a:pt x="65442" y="325746"/>
                  <a:pt x="55461" y="324948"/>
                  <a:pt x="49574" y="318379"/>
                </a:cubicBezTo>
                <a:cubicBezTo>
                  <a:pt x="48460" y="317239"/>
                  <a:pt x="47551" y="315939"/>
                  <a:pt x="46846" y="314502"/>
                </a:cubicBezTo>
                <a:cubicBezTo>
                  <a:pt x="43617" y="307796"/>
                  <a:pt x="45300" y="299745"/>
                  <a:pt x="50938" y="294886"/>
                </a:cubicBezTo>
                <a:lnTo>
                  <a:pt x="59349" y="287360"/>
                </a:lnTo>
                <a:lnTo>
                  <a:pt x="15473" y="284623"/>
                </a:lnTo>
                <a:cubicBezTo>
                  <a:pt x="9494" y="284280"/>
                  <a:pt x="4174" y="280699"/>
                  <a:pt x="1606" y="275271"/>
                </a:cubicBezTo>
                <a:cubicBezTo>
                  <a:pt x="492" y="272671"/>
                  <a:pt x="-55" y="269888"/>
                  <a:pt x="14" y="267060"/>
                </a:cubicBezTo>
                <a:cubicBezTo>
                  <a:pt x="742" y="257937"/>
                  <a:pt x="8653" y="251117"/>
                  <a:pt x="17746" y="251778"/>
                </a:cubicBezTo>
                <a:lnTo>
                  <a:pt x="63214" y="254515"/>
                </a:lnTo>
                <a:lnTo>
                  <a:pt x="55030" y="245164"/>
                </a:lnTo>
                <a:cubicBezTo>
                  <a:pt x="54075" y="244046"/>
                  <a:pt x="53234" y="242815"/>
                  <a:pt x="52529" y="241514"/>
                </a:cubicBezTo>
                <a:cubicBezTo>
                  <a:pt x="49460" y="234786"/>
                  <a:pt x="51120" y="226826"/>
                  <a:pt x="56621" y="221899"/>
                </a:cubicBezTo>
                <a:cubicBezTo>
                  <a:pt x="61327" y="217839"/>
                  <a:pt x="67875" y="216699"/>
                  <a:pt x="73672" y="218934"/>
                </a:cubicBezTo>
                <a:cubicBezTo>
                  <a:pt x="76150" y="219892"/>
                  <a:pt x="78333" y="221466"/>
                  <a:pt x="80036" y="223496"/>
                </a:cubicBezTo>
                <a:lnTo>
                  <a:pt x="109364" y="257480"/>
                </a:lnTo>
                <a:lnTo>
                  <a:pt x="149602" y="259989"/>
                </a:lnTo>
                <a:lnTo>
                  <a:pt x="122322" y="228514"/>
                </a:lnTo>
                <a:cubicBezTo>
                  <a:pt x="121366" y="227442"/>
                  <a:pt x="120594" y="226210"/>
                  <a:pt x="120048" y="224864"/>
                </a:cubicBezTo>
                <a:cubicBezTo>
                  <a:pt x="116775" y="218204"/>
                  <a:pt x="118343" y="210153"/>
                  <a:pt x="123913" y="205249"/>
                </a:cubicBezTo>
                <a:cubicBezTo>
                  <a:pt x="128641" y="201212"/>
                  <a:pt x="135211" y="200163"/>
                  <a:pt x="140963" y="202512"/>
                </a:cubicBezTo>
                <a:cubicBezTo>
                  <a:pt x="143419" y="203401"/>
                  <a:pt x="145602" y="204907"/>
                  <a:pt x="147329" y="206846"/>
                </a:cubicBezTo>
                <a:lnTo>
                  <a:pt x="195752" y="262954"/>
                </a:lnTo>
                <a:lnTo>
                  <a:pt x="232581" y="265235"/>
                </a:lnTo>
                <a:lnTo>
                  <a:pt x="206664" y="235584"/>
                </a:lnTo>
                <a:lnTo>
                  <a:pt x="182794" y="229426"/>
                </a:lnTo>
                <a:cubicBezTo>
                  <a:pt x="178157" y="228080"/>
                  <a:pt x="174269" y="224864"/>
                  <a:pt x="172110" y="220531"/>
                </a:cubicBezTo>
                <a:cubicBezTo>
                  <a:pt x="170494" y="217041"/>
                  <a:pt x="170085" y="213095"/>
                  <a:pt x="170972" y="209355"/>
                </a:cubicBezTo>
                <a:cubicBezTo>
                  <a:pt x="171313" y="207872"/>
                  <a:pt x="171926" y="206481"/>
                  <a:pt x="172791" y="205249"/>
                </a:cubicBezTo>
                <a:cubicBezTo>
                  <a:pt x="174019" y="202945"/>
                  <a:pt x="175814" y="200984"/>
                  <a:pt x="178019" y="199547"/>
                </a:cubicBezTo>
                <a:cubicBezTo>
                  <a:pt x="176473" y="193525"/>
                  <a:pt x="178496" y="187139"/>
                  <a:pt x="183249" y="183125"/>
                </a:cubicBezTo>
                <a:lnTo>
                  <a:pt x="183249" y="183125"/>
                </a:lnTo>
                <a:cubicBezTo>
                  <a:pt x="187908" y="179498"/>
                  <a:pt x="194093" y="178563"/>
                  <a:pt x="199617" y="180616"/>
                </a:cubicBezTo>
                <a:cubicBezTo>
                  <a:pt x="202163" y="181574"/>
                  <a:pt x="204413" y="183125"/>
                  <a:pt x="206210" y="185178"/>
                </a:cubicBezTo>
                <a:lnTo>
                  <a:pt x="224625" y="206617"/>
                </a:lnTo>
                <a:lnTo>
                  <a:pt x="271682" y="218478"/>
                </a:lnTo>
                <a:lnTo>
                  <a:pt x="252814" y="180844"/>
                </a:lnTo>
                <a:lnTo>
                  <a:pt x="184613" y="158035"/>
                </a:lnTo>
                <a:lnTo>
                  <a:pt x="184613" y="158035"/>
                </a:lnTo>
                <a:cubicBezTo>
                  <a:pt x="180589" y="156667"/>
                  <a:pt x="177292" y="153702"/>
                  <a:pt x="175519" y="149824"/>
                </a:cubicBezTo>
                <a:cubicBezTo>
                  <a:pt x="173927" y="145879"/>
                  <a:pt x="173927" y="141454"/>
                  <a:pt x="175519" y="137508"/>
                </a:cubicBezTo>
                <a:cubicBezTo>
                  <a:pt x="178428" y="128841"/>
                  <a:pt x="187772" y="124165"/>
                  <a:pt x="196433" y="127016"/>
                </a:cubicBezTo>
                <a:lnTo>
                  <a:pt x="235081" y="139561"/>
                </a:lnTo>
                <a:lnTo>
                  <a:pt x="217350" y="103751"/>
                </a:lnTo>
                <a:lnTo>
                  <a:pt x="175746" y="90294"/>
                </a:lnTo>
                <a:lnTo>
                  <a:pt x="175746" y="90294"/>
                </a:lnTo>
                <a:cubicBezTo>
                  <a:pt x="171814" y="88857"/>
                  <a:pt x="168631" y="85892"/>
                  <a:pt x="166880" y="82083"/>
                </a:cubicBezTo>
                <a:cubicBezTo>
                  <a:pt x="165288" y="78137"/>
                  <a:pt x="165288" y="73712"/>
                  <a:pt x="166880" y="69766"/>
                </a:cubicBezTo>
                <a:cubicBezTo>
                  <a:pt x="169790" y="61099"/>
                  <a:pt x="179133" y="56423"/>
                  <a:pt x="187795" y="59275"/>
                </a:cubicBezTo>
                <a:lnTo>
                  <a:pt x="198708" y="62696"/>
                </a:lnTo>
                <a:lnTo>
                  <a:pt x="179157" y="23465"/>
                </a:lnTo>
                <a:cubicBezTo>
                  <a:pt x="174928" y="15163"/>
                  <a:pt x="178201" y="4990"/>
                  <a:pt x="186476" y="748"/>
                </a:cubicBezTo>
                <a:cubicBezTo>
                  <a:pt x="186522" y="725"/>
                  <a:pt x="186590" y="679"/>
                  <a:pt x="186658" y="657"/>
                </a:cubicBezTo>
                <a:cubicBezTo>
                  <a:pt x="188819" y="132"/>
                  <a:pt x="191069" y="64"/>
                  <a:pt x="193252" y="429"/>
                </a:cubicBezTo>
                <a:close/>
              </a:path>
            </a:pathLst>
          </a:custGeom>
          <a:solidFill>
            <a:srgbClr val="FFFFFF">
              <a:alpha val="603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2" name="Google Shape;5632;p15"/>
          <p:cNvSpPr/>
          <p:nvPr/>
        </p:nvSpPr>
        <p:spPr>
          <a:xfrm>
            <a:off x="10866290" y="536626"/>
            <a:ext cx="786024" cy="738770"/>
          </a:xfrm>
          <a:custGeom>
            <a:avLst/>
            <a:gdLst/>
            <a:ahLst/>
            <a:cxnLst/>
            <a:rect l="l" t="t" r="r" b="b"/>
            <a:pathLst>
              <a:path w="778242" h="731455" extrusionOk="0">
                <a:moveTo>
                  <a:pt x="255888" y="730699"/>
                </a:moveTo>
                <a:cubicBezTo>
                  <a:pt x="260845" y="728683"/>
                  <a:pt x="264801" y="724732"/>
                  <a:pt x="266800" y="719751"/>
                </a:cubicBezTo>
                <a:lnTo>
                  <a:pt x="287716" y="669572"/>
                </a:lnTo>
                <a:lnTo>
                  <a:pt x="293626" y="683486"/>
                </a:lnTo>
                <a:cubicBezTo>
                  <a:pt x="298015" y="693704"/>
                  <a:pt x="309767" y="698484"/>
                  <a:pt x="319998" y="694206"/>
                </a:cubicBezTo>
                <a:cubicBezTo>
                  <a:pt x="324999" y="692260"/>
                  <a:pt x="328978" y="688284"/>
                  <a:pt x="330910" y="683257"/>
                </a:cubicBezTo>
                <a:cubicBezTo>
                  <a:pt x="331796" y="681323"/>
                  <a:pt x="332251" y="679225"/>
                  <a:pt x="332274" y="677099"/>
                </a:cubicBezTo>
                <a:cubicBezTo>
                  <a:pt x="332593" y="673917"/>
                  <a:pt x="332138" y="670701"/>
                  <a:pt x="330910" y="667748"/>
                </a:cubicBezTo>
                <a:lnTo>
                  <a:pt x="309312" y="617341"/>
                </a:lnTo>
                <a:lnTo>
                  <a:pt x="327954" y="571724"/>
                </a:lnTo>
                <a:lnTo>
                  <a:pt x="347960" y="617341"/>
                </a:lnTo>
                <a:cubicBezTo>
                  <a:pt x="352348" y="627559"/>
                  <a:pt x="364102" y="632340"/>
                  <a:pt x="374332" y="628061"/>
                </a:cubicBezTo>
                <a:cubicBezTo>
                  <a:pt x="379447" y="626093"/>
                  <a:pt x="383516" y="622028"/>
                  <a:pt x="385471" y="616885"/>
                </a:cubicBezTo>
                <a:cubicBezTo>
                  <a:pt x="386153" y="614971"/>
                  <a:pt x="386630" y="612980"/>
                  <a:pt x="386835" y="610955"/>
                </a:cubicBezTo>
                <a:cubicBezTo>
                  <a:pt x="387085" y="607752"/>
                  <a:pt x="386540" y="604541"/>
                  <a:pt x="385244" y="601603"/>
                </a:cubicBezTo>
                <a:lnTo>
                  <a:pt x="349779" y="518352"/>
                </a:lnTo>
                <a:lnTo>
                  <a:pt x="366830" y="477069"/>
                </a:lnTo>
                <a:lnTo>
                  <a:pt x="385925" y="521317"/>
                </a:lnTo>
                <a:lnTo>
                  <a:pt x="379788" y="553477"/>
                </a:lnTo>
                <a:cubicBezTo>
                  <a:pt x="377855" y="564120"/>
                  <a:pt x="384880" y="574322"/>
                  <a:pt x="395474" y="576286"/>
                </a:cubicBezTo>
                <a:cubicBezTo>
                  <a:pt x="397066" y="576454"/>
                  <a:pt x="398657" y="576454"/>
                  <a:pt x="400248" y="576286"/>
                </a:cubicBezTo>
                <a:lnTo>
                  <a:pt x="400248" y="576286"/>
                </a:lnTo>
                <a:cubicBezTo>
                  <a:pt x="403431" y="576026"/>
                  <a:pt x="406546" y="575093"/>
                  <a:pt x="409342" y="573549"/>
                </a:cubicBezTo>
                <a:cubicBezTo>
                  <a:pt x="415185" y="578427"/>
                  <a:pt x="423233" y="579657"/>
                  <a:pt x="430256" y="576742"/>
                </a:cubicBezTo>
                <a:lnTo>
                  <a:pt x="430256" y="576742"/>
                </a:lnTo>
                <a:cubicBezTo>
                  <a:pt x="436690" y="573685"/>
                  <a:pt x="441010" y="567431"/>
                  <a:pt x="441623" y="560320"/>
                </a:cubicBezTo>
                <a:cubicBezTo>
                  <a:pt x="441919" y="557042"/>
                  <a:pt x="441373" y="553746"/>
                  <a:pt x="440032" y="550740"/>
                </a:cubicBezTo>
                <a:lnTo>
                  <a:pt x="426620" y="519036"/>
                </a:lnTo>
                <a:lnTo>
                  <a:pt x="438442" y="461103"/>
                </a:lnTo>
                <a:lnTo>
                  <a:pt x="469813" y="501930"/>
                </a:lnTo>
                <a:lnTo>
                  <a:pt x="457537" y="590199"/>
                </a:lnTo>
                <a:lnTo>
                  <a:pt x="457537" y="590199"/>
                </a:lnTo>
                <a:cubicBezTo>
                  <a:pt x="456333" y="601343"/>
                  <a:pt x="464335" y="611367"/>
                  <a:pt x="475452" y="612585"/>
                </a:cubicBezTo>
                <a:cubicBezTo>
                  <a:pt x="484454" y="613575"/>
                  <a:pt x="493025" y="608436"/>
                  <a:pt x="496412" y="600006"/>
                </a:cubicBezTo>
                <a:cubicBezTo>
                  <a:pt x="497117" y="598503"/>
                  <a:pt x="497503" y="596875"/>
                  <a:pt x="497549" y="595217"/>
                </a:cubicBezTo>
                <a:lnTo>
                  <a:pt x="504596" y="546406"/>
                </a:lnTo>
                <a:lnTo>
                  <a:pt x="534150" y="584953"/>
                </a:lnTo>
                <a:lnTo>
                  <a:pt x="526875" y="638097"/>
                </a:lnTo>
                <a:lnTo>
                  <a:pt x="526875" y="638097"/>
                </a:lnTo>
                <a:cubicBezTo>
                  <a:pt x="526308" y="643133"/>
                  <a:pt x="527694" y="648192"/>
                  <a:pt x="530741" y="652238"/>
                </a:cubicBezTo>
                <a:cubicBezTo>
                  <a:pt x="533990" y="656524"/>
                  <a:pt x="538833" y="659318"/>
                  <a:pt x="544153" y="659993"/>
                </a:cubicBezTo>
                <a:cubicBezTo>
                  <a:pt x="553747" y="661783"/>
                  <a:pt x="563250" y="656533"/>
                  <a:pt x="566887" y="647448"/>
                </a:cubicBezTo>
                <a:cubicBezTo>
                  <a:pt x="567046" y="645856"/>
                  <a:pt x="567046" y="644250"/>
                  <a:pt x="566887" y="642658"/>
                </a:cubicBezTo>
                <a:lnTo>
                  <a:pt x="568933" y="629201"/>
                </a:lnTo>
                <a:lnTo>
                  <a:pt x="601443" y="671625"/>
                </a:lnTo>
                <a:cubicBezTo>
                  <a:pt x="608285" y="680477"/>
                  <a:pt x="620925" y="682201"/>
                  <a:pt x="629860" y="675503"/>
                </a:cubicBezTo>
                <a:cubicBezTo>
                  <a:pt x="632770" y="673473"/>
                  <a:pt x="635134" y="670724"/>
                  <a:pt x="636680" y="667520"/>
                </a:cubicBezTo>
                <a:cubicBezTo>
                  <a:pt x="639362" y="660814"/>
                  <a:pt x="638317" y="653191"/>
                  <a:pt x="633952" y="647448"/>
                </a:cubicBezTo>
                <a:lnTo>
                  <a:pt x="600760" y="604112"/>
                </a:lnTo>
                <a:lnTo>
                  <a:pt x="615765" y="605937"/>
                </a:lnTo>
                <a:cubicBezTo>
                  <a:pt x="624790" y="607216"/>
                  <a:pt x="633542" y="602128"/>
                  <a:pt x="636907" y="593620"/>
                </a:cubicBezTo>
                <a:cubicBezTo>
                  <a:pt x="637680" y="592051"/>
                  <a:pt x="638135" y="590347"/>
                  <a:pt x="638271" y="588602"/>
                </a:cubicBezTo>
                <a:cubicBezTo>
                  <a:pt x="639226" y="581146"/>
                  <a:pt x="635975" y="573774"/>
                  <a:pt x="629860" y="569443"/>
                </a:cubicBezTo>
                <a:cubicBezTo>
                  <a:pt x="627108" y="567659"/>
                  <a:pt x="624017" y="566492"/>
                  <a:pt x="620766" y="566022"/>
                </a:cubicBezTo>
                <a:lnTo>
                  <a:pt x="566205" y="559179"/>
                </a:lnTo>
                <a:lnTo>
                  <a:pt x="536424" y="520405"/>
                </a:lnTo>
                <a:lnTo>
                  <a:pt x="586893" y="526791"/>
                </a:lnTo>
                <a:cubicBezTo>
                  <a:pt x="595963" y="527870"/>
                  <a:pt x="604602" y="522733"/>
                  <a:pt x="608035" y="514246"/>
                </a:cubicBezTo>
                <a:cubicBezTo>
                  <a:pt x="608694" y="512638"/>
                  <a:pt x="609149" y="510953"/>
                  <a:pt x="609399" y="509229"/>
                </a:cubicBezTo>
                <a:cubicBezTo>
                  <a:pt x="610353" y="501718"/>
                  <a:pt x="607012" y="494310"/>
                  <a:pt x="600760" y="490069"/>
                </a:cubicBezTo>
                <a:cubicBezTo>
                  <a:pt x="598146" y="488181"/>
                  <a:pt x="595100" y="487002"/>
                  <a:pt x="591895" y="486648"/>
                </a:cubicBezTo>
                <a:lnTo>
                  <a:pt x="500960" y="475244"/>
                </a:lnTo>
                <a:lnTo>
                  <a:pt x="473679" y="439891"/>
                </a:lnTo>
                <a:lnTo>
                  <a:pt x="521647" y="445821"/>
                </a:lnTo>
                <a:lnTo>
                  <a:pt x="544381" y="465892"/>
                </a:lnTo>
                <a:cubicBezTo>
                  <a:pt x="552770" y="473290"/>
                  <a:pt x="565501" y="472580"/>
                  <a:pt x="573025" y="464296"/>
                </a:cubicBezTo>
                <a:cubicBezTo>
                  <a:pt x="574048" y="463047"/>
                  <a:pt x="574889" y="461666"/>
                  <a:pt x="575526" y="460190"/>
                </a:cubicBezTo>
                <a:lnTo>
                  <a:pt x="575526" y="460190"/>
                </a:lnTo>
                <a:cubicBezTo>
                  <a:pt x="576912" y="457341"/>
                  <a:pt x="577686" y="454233"/>
                  <a:pt x="577799" y="451067"/>
                </a:cubicBezTo>
                <a:cubicBezTo>
                  <a:pt x="584846" y="448288"/>
                  <a:pt x="589870" y="441936"/>
                  <a:pt x="590985" y="434417"/>
                </a:cubicBezTo>
                <a:lnTo>
                  <a:pt x="590985" y="434417"/>
                </a:lnTo>
                <a:cubicBezTo>
                  <a:pt x="591621" y="427148"/>
                  <a:pt x="588325" y="420095"/>
                  <a:pt x="582346" y="415942"/>
                </a:cubicBezTo>
                <a:cubicBezTo>
                  <a:pt x="579663" y="414043"/>
                  <a:pt x="576526" y="412866"/>
                  <a:pt x="573253" y="412521"/>
                </a:cubicBezTo>
                <a:lnTo>
                  <a:pt x="538925" y="408187"/>
                </a:lnTo>
                <a:lnTo>
                  <a:pt x="494821" y="368956"/>
                </a:lnTo>
                <a:lnTo>
                  <a:pt x="545744" y="362342"/>
                </a:lnTo>
                <a:lnTo>
                  <a:pt x="618038" y="416626"/>
                </a:lnTo>
                <a:lnTo>
                  <a:pt x="618038" y="416626"/>
                </a:lnTo>
                <a:cubicBezTo>
                  <a:pt x="622084" y="419617"/>
                  <a:pt x="627132" y="420925"/>
                  <a:pt x="632133" y="420275"/>
                </a:cubicBezTo>
                <a:cubicBezTo>
                  <a:pt x="637475" y="419848"/>
                  <a:pt x="642385" y="417099"/>
                  <a:pt x="645546" y="412749"/>
                </a:cubicBezTo>
                <a:cubicBezTo>
                  <a:pt x="646796" y="411246"/>
                  <a:pt x="647797" y="409552"/>
                  <a:pt x="648502" y="407731"/>
                </a:cubicBezTo>
                <a:cubicBezTo>
                  <a:pt x="651479" y="399545"/>
                  <a:pt x="648911" y="390366"/>
                  <a:pt x="642136" y="384922"/>
                </a:cubicBezTo>
                <a:lnTo>
                  <a:pt x="603715" y="355043"/>
                </a:lnTo>
                <a:lnTo>
                  <a:pt x="652139" y="348201"/>
                </a:lnTo>
                <a:lnTo>
                  <a:pt x="694423" y="381273"/>
                </a:lnTo>
                <a:lnTo>
                  <a:pt x="694423" y="381273"/>
                </a:lnTo>
                <a:cubicBezTo>
                  <a:pt x="703222" y="387446"/>
                  <a:pt x="715293" y="385643"/>
                  <a:pt x="721931" y="377167"/>
                </a:cubicBezTo>
                <a:cubicBezTo>
                  <a:pt x="723205" y="375768"/>
                  <a:pt x="724204" y="374144"/>
                  <a:pt x="724887" y="372378"/>
                </a:cubicBezTo>
                <a:cubicBezTo>
                  <a:pt x="727797" y="364189"/>
                  <a:pt x="725251" y="355053"/>
                  <a:pt x="718521" y="349569"/>
                </a:cubicBezTo>
                <a:lnTo>
                  <a:pt x="707609" y="341130"/>
                </a:lnTo>
                <a:lnTo>
                  <a:pt x="760579" y="334287"/>
                </a:lnTo>
                <a:cubicBezTo>
                  <a:pt x="767763" y="333204"/>
                  <a:pt x="773878" y="328454"/>
                  <a:pt x="776719" y="321743"/>
                </a:cubicBezTo>
                <a:cubicBezTo>
                  <a:pt x="778061" y="318503"/>
                  <a:pt x="778538" y="314961"/>
                  <a:pt x="778083" y="311479"/>
                </a:cubicBezTo>
                <a:cubicBezTo>
                  <a:pt x="776561" y="300406"/>
                  <a:pt x="766399" y="292657"/>
                  <a:pt x="755349" y="294144"/>
                </a:cubicBezTo>
                <a:lnTo>
                  <a:pt x="700789" y="301215"/>
                </a:lnTo>
                <a:lnTo>
                  <a:pt x="710109" y="289127"/>
                </a:lnTo>
                <a:cubicBezTo>
                  <a:pt x="711088" y="287684"/>
                  <a:pt x="711906" y="286157"/>
                  <a:pt x="712611" y="284565"/>
                </a:cubicBezTo>
                <a:cubicBezTo>
                  <a:pt x="715611" y="276333"/>
                  <a:pt x="712951" y="267099"/>
                  <a:pt x="706018" y="261756"/>
                </a:cubicBezTo>
                <a:cubicBezTo>
                  <a:pt x="700016" y="257105"/>
                  <a:pt x="691900" y="256308"/>
                  <a:pt x="685103" y="259704"/>
                </a:cubicBezTo>
                <a:cubicBezTo>
                  <a:pt x="682261" y="261089"/>
                  <a:pt x="679761" y="263119"/>
                  <a:pt x="677828" y="265634"/>
                </a:cubicBezTo>
                <a:lnTo>
                  <a:pt x="645774" y="308970"/>
                </a:lnTo>
                <a:lnTo>
                  <a:pt x="597123" y="315128"/>
                </a:lnTo>
                <a:lnTo>
                  <a:pt x="627813" y="274757"/>
                </a:lnTo>
                <a:cubicBezTo>
                  <a:pt x="628859" y="273368"/>
                  <a:pt x="629700" y="271831"/>
                  <a:pt x="630314" y="270195"/>
                </a:cubicBezTo>
                <a:cubicBezTo>
                  <a:pt x="633451" y="262016"/>
                  <a:pt x="630860" y="252746"/>
                  <a:pt x="623949" y="247387"/>
                </a:cubicBezTo>
                <a:cubicBezTo>
                  <a:pt x="617856" y="242748"/>
                  <a:pt x="609672" y="241954"/>
                  <a:pt x="602807" y="245334"/>
                </a:cubicBezTo>
                <a:cubicBezTo>
                  <a:pt x="599965" y="246720"/>
                  <a:pt x="597464" y="248750"/>
                  <a:pt x="595532" y="251264"/>
                </a:cubicBezTo>
                <a:lnTo>
                  <a:pt x="540970" y="323339"/>
                </a:lnTo>
                <a:lnTo>
                  <a:pt x="495502" y="329041"/>
                </a:lnTo>
                <a:lnTo>
                  <a:pt x="524375" y="290723"/>
                </a:lnTo>
                <a:lnTo>
                  <a:pt x="553928" y="279775"/>
                </a:lnTo>
                <a:cubicBezTo>
                  <a:pt x="559635" y="277992"/>
                  <a:pt x="564227" y="273716"/>
                  <a:pt x="566432" y="268143"/>
                </a:cubicBezTo>
                <a:cubicBezTo>
                  <a:pt x="568137" y="263741"/>
                  <a:pt x="568137" y="258860"/>
                  <a:pt x="566432" y="254458"/>
                </a:cubicBezTo>
                <a:cubicBezTo>
                  <a:pt x="565864" y="252848"/>
                  <a:pt x="565113" y="251316"/>
                  <a:pt x="564159" y="249896"/>
                </a:cubicBezTo>
                <a:lnTo>
                  <a:pt x="564159" y="249896"/>
                </a:lnTo>
                <a:cubicBezTo>
                  <a:pt x="562272" y="247241"/>
                  <a:pt x="559885" y="244992"/>
                  <a:pt x="557111" y="243281"/>
                </a:cubicBezTo>
                <a:cubicBezTo>
                  <a:pt x="558453" y="235802"/>
                  <a:pt x="555452" y="228210"/>
                  <a:pt x="549381" y="223666"/>
                </a:cubicBezTo>
                <a:lnTo>
                  <a:pt x="549381" y="223666"/>
                </a:lnTo>
                <a:cubicBezTo>
                  <a:pt x="543402" y="219533"/>
                  <a:pt x="535696" y="218924"/>
                  <a:pt x="529149" y="222070"/>
                </a:cubicBezTo>
                <a:cubicBezTo>
                  <a:pt x="526262" y="223392"/>
                  <a:pt x="523761" y="225434"/>
                  <a:pt x="521874" y="228000"/>
                </a:cubicBezTo>
                <a:lnTo>
                  <a:pt x="500277" y="255598"/>
                </a:lnTo>
                <a:lnTo>
                  <a:pt x="443897" y="274073"/>
                </a:lnTo>
                <a:lnTo>
                  <a:pt x="463676" y="226631"/>
                </a:lnTo>
                <a:lnTo>
                  <a:pt x="546427" y="193331"/>
                </a:lnTo>
                <a:lnTo>
                  <a:pt x="546427" y="193331"/>
                </a:lnTo>
                <a:cubicBezTo>
                  <a:pt x="551155" y="191248"/>
                  <a:pt x="554907" y="187406"/>
                  <a:pt x="556884" y="182611"/>
                </a:cubicBezTo>
                <a:cubicBezTo>
                  <a:pt x="558703" y="177758"/>
                  <a:pt x="558703" y="172410"/>
                  <a:pt x="556884" y="167557"/>
                </a:cubicBezTo>
                <a:cubicBezTo>
                  <a:pt x="552678" y="157166"/>
                  <a:pt x="540925" y="152088"/>
                  <a:pt x="530513" y="156153"/>
                </a:cubicBezTo>
                <a:lnTo>
                  <a:pt x="485046" y="174856"/>
                </a:lnTo>
                <a:lnTo>
                  <a:pt x="503914" y="129239"/>
                </a:lnTo>
                <a:lnTo>
                  <a:pt x="553701" y="109396"/>
                </a:lnTo>
                <a:lnTo>
                  <a:pt x="553701" y="109396"/>
                </a:lnTo>
                <a:cubicBezTo>
                  <a:pt x="558316" y="107227"/>
                  <a:pt x="561976" y="103404"/>
                  <a:pt x="563931" y="98676"/>
                </a:cubicBezTo>
                <a:cubicBezTo>
                  <a:pt x="565954" y="93786"/>
                  <a:pt x="565954" y="88284"/>
                  <a:pt x="563931" y="83394"/>
                </a:cubicBezTo>
                <a:cubicBezTo>
                  <a:pt x="559635" y="73092"/>
                  <a:pt x="547927" y="68126"/>
                  <a:pt x="537561" y="72218"/>
                </a:cubicBezTo>
                <a:lnTo>
                  <a:pt x="524602" y="77464"/>
                </a:lnTo>
                <a:lnTo>
                  <a:pt x="545289" y="27969"/>
                </a:lnTo>
                <a:cubicBezTo>
                  <a:pt x="549359" y="17641"/>
                  <a:pt x="544381" y="5954"/>
                  <a:pt x="534150" y="1739"/>
                </a:cubicBezTo>
                <a:cubicBezTo>
                  <a:pt x="529194" y="-313"/>
                  <a:pt x="523648" y="-313"/>
                  <a:pt x="518691" y="1739"/>
                </a:cubicBezTo>
                <a:cubicBezTo>
                  <a:pt x="513735" y="3756"/>
                  <a:pt x="509780" y="7706"/>
                  <a:pt x="507779" y="12687"/>
                </a:cubicBezTo>
                <a:lnTo>
                  <a:pt x="486863" y="63094"/>
                </a:lnTo>
                <a:lnTo>
                  <a:pt x="480954" y="48953"/>
                </a:lnTo>
                <a:cubicBezTo>
                  <a:pt x="476475" y="38829"/>
                  <a:pt x="464812" y="34085"/>
                  <a:pt x="454582" y="38233"/>
                </a:cubicBezTo>
                <a:cubicBezTo>
                  <a:pt x="449557" y="40279"/>
                  <a:pt x="445601" y="44327"/>
                  <a:pt x="443670" y="49409"/>
                </a:cubicBezTo>
                <a:cubicBezTo>
                  <a:pt x="442805" y="51277"/>
                  <a:pt x="442260" y="53284"/>
                  <a:pt x="442078" y="55339"/>
                </a:cubicBezTo>
                <a:cubicBezTo>
                  <a:pt x="441942" y="58534"/>
                  <a:pt x="442488" y="61720"/>
                  <a:pt x="443670" y="64691"/>
                </a:cubicBezTo>
                <a:lnTo>
                  <a:pt x="465040" y="115326"/>
                </a:lnTo>
                <a:lnTo>
                  <a:pt x="446398" y="160943"/>
                </a:lnTo>
                <a:lnTo>
                  <a:pt x="426620" y="113957"/>
                </a:lnTo>
                <a:cubicBezTo>
                  <a:pt x="422232" y="103739"/>
                  <a:pt x="410478" y="98959"/>
                  <a:pt x="400248" y="103237"/>
                </a:cubicBezTo>
                <a:cubicBezTo>
                  <a:pt x="395201" y="105322"/>
                  <a:pt x="391177" y="109346"/>
                  <a:pt x="389108" y="114413"/>
                </a:cubicBezTo>
                <a:cubicBezTo>
                  <a:pt x="388427" y="116327"/>
                  <a:pt x="387950" y="118319"/>
                  <a:pt x="387744" y="120344"/>
                </a:cubicBezTo>
                <a:cubicBezTo>
                  <a:pt x="387472" y="123546"/>
                  <a:pt x="388018" y="126764"/>
                  <a:pt x="389336" y="129695"/>
                </a:cubicBezTo>
                <a:lnTo>
                  <a:pt x="426164" y="211350"/>
                </a:lnTo>
                <a:lnTo>
                  <a:pt x="409342" y="253545"/>
                </a:lnTo>
                <a:lnTo>
                  <a:pt x="390472" y="209297"/>
                </a:lnTo>
                <a:lnTo>
                  <a:pt x="396611" y="179646"/>
                </a:lnTo>
                <a:cubicBezTo>
                  <a:pt x="398292" y="169060"/>
                  <a:pt x="391382" y="159018"/>
                  <a:pt x="380924" y="156837"/>
                </a:cubicBezTo>
                <a:cubicBezTo>
                  <a:pt x="379197" y="156510"/>
                  <a:pt x="377424" y="156510"/>
                  <a:pt x="375696" y="156837"/>
                </a:cubicBezTo>
                <a:cubicBezTo>
                  <a:pt x="372513" y="156968"/>
                  <a:pt x="369398" y="157826"/>
                  <a:pt x="366602" y="159346"/>
                </a:cubicBezTo>
                <a:cubicBezTo>
                  <a:pt x="360759" y="154468"/>
                  <a:pt x="352711" y="153238"/>
                  <a:pt x="345687" y="156153"/>
                </a:cubicBezTo>
                <a:lnTo>
                  <a:pt x="345687" y="156153"/>
                </a:lnTo>
                <a:cubicBezTo>
                  <a:pt x="339117" y="159172"/>
                  <a:pt x="334752" y="165573"/>
                  <a:pt x="334320" y="172803"/>
                </a:cubicBezTo>
                <a:cubicBezTo>
                  <a:pt x="334001" y="176007"/>
                  <a:pt x="334548" y="179236"/>
                  <a:pt x="335912" y="182155"/>
                </a:cubicBezTo>
                <a:lnTo>
                  <a:pt x="349324" y="214087"/>
                </a:lnTo>
                <a:lnTo>
                  <a:pt x="336139" y="271108"/>
                </a:lnTo>
                <a:lnTo>
                  <a:pt x="304767" y="230281"/>
                </a:lnTo>
                <a:lnTo>
                  <a:pt x="317042" y="142924"/>
                </a:lnTo>
                <a:cubicBezTo>
                  <a:pt x="317498" y="137897"/>
                  <a:pt x="316110" y="132877"/>
                  <a:pt x="313178" y="128783"/>
                </a:cubicBezTo>
                <a:cubicBezTo>
                  <a:pt x="309835" y="124607"/>
                  <a:pt x="305039" y="121840"/>
                  <a:pt x="299765" y="121028"/>
                </a:cubicBezTo>
                <a:cubicBezTo>
                  <a:pt x="290193" y="118914"/>
                  <a:pt x="280509" y="124154"/>
                  <a:pt x="277031" y="133344"/>
                </a:cubicBezTo>
                <a:cubicBezTo>
                  <a:pt x="276372" y="134874"/>
                  <a:pt x="275916" y="136484"/>
                  <a:pt x="275667" y="138134"/>
                </a:cubicBezTo>
                <a:lnTo>
                  <a:pt x="268847" y="187173"/>
                </a:lnTo>
                <a:lnTo>
                  <a:pt x="239066" y="148398"/>
                </a:lnTo>
                <a:lnTo>
                  <a:pt x="246568" y="95254"/>
                </a:lnTo>
                <a:lnTo>
                  <a:pt x="246568" y="95254"/>
                </a:lnTo>
                <a:cubicBezTo>
                  <a:pt x="248158" y="84285"/>
                  <a:pt x="240589" y="74096"/>
                  <a:pt x="229654" y="72496"/>
                </a:cubicBezTo>
                <a:cubicBezTo>
                  <a:pt x="229540" y="72478"/>
                  <a:pt x="229404" y="72461"/>
                  <a:pt x="229290" y="72446"/>
                </a:cubicBezTo>
                <a:cubicBezTo>
                  <a:pt x="220082" y="71145"/>
                  <a:pt x="211148" y="76322"/>
                  <a:pt x="207693" y="84990"/>
                </a:cubicBezTo>
                <a:cubicBezTo>
                  <a:pt x="207034" y="86520"/>
                  <a:pt x="206579" y="88130"/>
                  <a:pt x="206329" y="89780"/>
                </a:cubicBezTo>
                <a:lnTo>
                  <a:pt x="204510" y="103465"/>
                </a:lnTo>
                <a:lnTo>
                  <a:pt x="171773" y="61041"/>
                </a:lnTo>
                <a:cubicBezTo>
                  <a:pt x="165135" y="52173"/>
                  <a:pt x="152608" y="50375"/>
                  <a:pt x="143765" y="57025"/>
                </a:cubicBezTo>
                <a:cubicBezTo>
                  <a:pt x="143697" y="57071"/>
                  <a:pt x="143651" y="57118"/>
                  <a:pt x="143583" y="57164"/>
                </a:cubicBezTo>
                <a:cubicBezTo>
                  <a:pt x="140719" y="59371"/>
                  <a:pt x="138445" y="62275"/>
                  <a:pt x="136991" y="65603"/>
                </a:cubicBezTo>
                <a:cubicBezTo>
                  <a:pt x="134445" y="72249"/>
                  <a:pt x="135468" y="79739"/>
                  <a:pt x="139719" y="85447"/>
                </a:cubicBezTo>
                <a:lnTo>
                  <a:pt x="173137" y="128783"/>
                </a:lnTo>
                <a:lnTo>
                  <a:pt x="159270" y="125133"/>
                </a:lnTo>
                <a:cubicBezTo>
                  <a:pt x="150199" y="123911"/>
                  <a:pt x="141424" y="128963"/>
                  <a:pt x="137900" y="137450"/>
                </a:cubicBezTo>
                <a:cubicBezTo>
                  <a:pt x="137195" y="139200"/>
                  <a:pt x="136718" y="141043"/>
                  <a:pt x="136536" y="142924"/>
                </a:cubicBezTo>
                <a:cubicBezTo>
                  <a:pt x="135422" y="150403"/>
                  <a:pt x="138695" y="157857"/>
                  <a:pt x="144947" y="162083"/>
                </a:cubicBezTo>
                <a:cubicBezTo>
                  <a:pt x="147629" y="163982"/>
                  <a:pt x="150767" y="165159"/>
                  <a:pt x="154041" y="165504"/>
                </a:cubicBezTo>
                <a:lnTo>
                  <a:pt x="208602" y="172347"/>
                </a:lnTo>
                <a:lnTo>
                  <a:pt x="238838" y="211350"/>
                </a:lnTo>
                <a:lnTo>
                  <a:pt x="188370" y="205191"/>
                </a:lnTo>
                <a:cubicBezTo>
                  <a:pt x="179344" y="203996"/>
                  <a:pt x="170659" y="209057"/>
                  <a:pt x="167226" y="217508"/>
                </a:cubicBezTo>
                <a:cubicBezTo>
                  <a:pt x="166591" y="219123"/>
                  <a:pt x="166135" y="220806"/>
                  <a:pt x="165862" y="222526"/>
                </a:cubicBezTo>
                <a:cubicBezTo>
                  <a:pt x="164885" y="230105"/>
                  <a:pt x="168204" y="237598"/>
                  <a:pt x="174501" y="241913"/>
                </a:cubicBezTo>
                <a:cubicBezTo>
                  <a:pt x="177161" y="243713"/>
                  <a:pt x="180184" y="244883"/>
                  <a:pt x="183368" y="245334"/>
                </a:cubicBezTo>
                <a:lnTo>
                  <a:pt x="272939" y="256967"/>
                </a:lnTo>
                <a:lnTo>
                  <a:pt x="300447" y="292320"/>
                </a:lnTo>
                <a:lnTo>
                  <a:pt x="252478" y="286390"/>
                </a:lnTo>
                <a:lnTo>
                  <a:pt x="229744" y="266546"/>
                </a:lnTo>
                <a:cubicBezTo>
                  <a:pt x="221606" y="259047"/>
                  <a:pt x="208943" y="259585"/>
                  <a:pt x="201486" y="267749"/>
                </a:cubicBezTo>
                <a:cubicBezTo>
                  <a:pt x="201418" y="267804"/>
                  <a:pt x="201373" y="267859"/>
                  <a:pt x="201327" y="267915"/>
                </a:cubicBezTo>
                <a:cubicBezTo>
                  <a:pt x="200100" y="269262"/>
                  <a:pt x="199100" y="270803"/>
                  <a:pt x="198371" y="272476"/>
                </a:cubicBezTo>
                <a:cubicBezTo>
                  <a:pt x="196917" y="275303"/>
                  <a:pt x="196144" y="278424"/>
                  <a:pt x="196098" y="281600"/>
                </a:cubicBezTo>
                <a:cubicBezTo>
                  <a:pt x="188891" y="284166"/>
                  <a:pt x="183777" y="290628"/>
                  <a:pt x="182912" y="298250"/>
                </a:cubicBezTo>
                <a:cubicBezTo>
                  <a:pt x="182527" y="305396"/>
                  <a:pt x="185892" y="312224"/>
                  <a:pt x="191779" y="316269"/>
                </a:cubicBezTo>
                <a:cubicBezTo>
                  <a:pt x="194393" y="318158"/>
                  <a:pt x="197440" y="319337"/>
                  <a:pt x="200645" y="319690"/>
                </a:cubicBezTo>
                <a:lnTo>
                  <a:pt x="234974" y="324024"/>
                </a:lnTo>
                <a:lnTo>
                  <a:pt x="279305" y="363254"/>
                </a:lnTo>
                <a:lnTo>
                  <a:pt x="228380" y="369869"/>
                </a:lnTo>
                <a:lnTo>
                  <a:pt x="159270" y="314672"/>
                </a:lnTo>
                <a:lnTo>
                  <a:pt x="159270" y="314672"/>
                </a:lnTo>
                <a:cubicBezTo>
                  <a:pt x="150381" y="308393"/>
                  <a:pt x="138173" y="310087"/>
                  <a:pt x="131308" y="318549"/>
                </a:cubicBezTo>
                <a:cubicBezTo>
                  <a:pt x="130170" y="320092"/>
                  <a:pt x="129261" y="321780"/>
                  <a:pt x="128580" y="323567"/>
                </a:cubicBezTo>
                <a:cubicBezTo>
                  <a:pt x="125601" y="331753"/>
                  <a:pt x="128170" y="340932"/>
                  <a:pt x="134944" y="346376"/>
                </a:cubicBezTo>
                <a:lnTo>
                  <a:pt x="174047" y="376711"/>
                </a:lnTo>
                <a:lnTo>
                  <a:pt x="125624" y="383098"/>
                </a:lnTo>
                <a:lnTo>
                  <a:pt x="83112" y="350025"/>
                </a:lnTo>
                <a:lnTo>
                  <a:pt x="83112" y="350025"/>
                </a:lnTo>
                <a:cubicBezTo>
                  <a:pt x="74200" y="343942"/>
                  <a:pt x="62152" y="345728"/>
                  <a:pt x="55376" y="354131"/>
                </a:cubicBezTo>
                <a:cubicBezTo>
                  <a:pt x="54308" y="355625"/>
                  <a:pt x="53375" y="357231"/>
                  <a:pt x="52648" y="358921"/>
                </a:cubicBezTo>
                <a:cubicBezTo>
                  <a:pt x="49602" y="367103"/>
                  <a:pt x="52171" y="376326"/>
                  <a:pt x="59014" y="381729"/>
                </a:cubicBezTo>
                <a:lnTo>
                  <a:pt x="69926" y="390396"/>
                </a:lnTo>
                <a:lnTo>
                  <a:pt x="16728" y="397239"/>
                </a:lnTo>
                <a:cubicBezTo>
                  <a:pt x="9545" y="398148"/>
                  <a:pt x="3384" y="402846"/>
                  <a:pt x="588" y="409555"/>
                </a:cubicBezTo>
                <a:cubicBezTo>
                  <a:pt x="-185" y="412932"/>
                  <a:pt x="-185" y="416442"/>
                  <a:pt x="588" y="419819"/>
                </a:cubicBezTo>
                <a:cubicBezTo>
                  <a:pt x="1974" y="430816"/>
                  <a:pt x="12000" y="438600"/>
                  <a:pt x="22958" y="437204"/>
                </a:cubicBezTo>
                <a:cubicBezTo>
                  <a:pt x="23071" y="437188"/>
                  <a:pt x="23208" y="437172"/>
                  <a:pt x="23322" y="437154"/>
                </a:cubicBezTo>
                <a:lnTo>
                  <a:pt x="77655" y="430311"/>
                </a:lnTo>
                <a:lnTo>
                  <a:pt x="68562" y="442172"/>
                </a:lnTo>
                <a:cubicBezTo>
                  <a:pt x="67562" y="443718"/>
                  <a:pt x="66653" y="445317"/>
                  <a:pt x="65834" y="446961"/>
                </a:cubicBezTo>
                <a:cubicBezTo>
                  <a:pt x="63106" y="455247"/>
                  <a:pt x="65834" y="464362"/>
                  <a:pt x="72654" y="469770"/>
                </a:cubicBezTo>
                <a:cubicBezTo>
                  <a:pt x="78701" y="474318"/>
                  <a:pt x="86771" y="475109"/>
                  <a:pt x="93569" y="471823"/>
                </a:cubicBezTo>
                <a:cubicBezTo>
                  <a:pt x="96388" y="470374"/>
                  <a:pt x="98866" y="468355"/>
                  <a:pt x="100844" y="465892"/>
                </a:cubicBezTo>
                <a:lnTo>
                  <a:pt x="134036" y="422100"/>
                </a:lnTo>
                <a:lnTo>
                  <a:pt x="179048" y="416626"/>
                </a:lnTo>
                <a:lnTo>
                  <a:pt x="148358" y="457225"/>
                </a:lnTo>
                <a:cubicBezTo>
                  <a:pt x="147220" y="458557"/>
                  <a:pt x="146379" y="460110"/>
                  <a:pt x="145856" y="461787"/>
                </a:cubicBezTo>
                <a:cubicBezTo>
                  <a:pt x="142651" y="469962"/>
                  <a:pt x="145243" y="479281"/>
                  <a:pt x="152222" y="484595"/>
                </a:cubicBezTo>
                <a:cubicBezTo>
                  <a:pt x="158247" y="489169"/>
                  <a:pt x="166271" y="490047"/>
                  <a:pt x="173137" y="486876"/>
                </a:cubicBezTo>
                <a:cubicBezTo>
                  <a:pt x="176116" y="485487"/>
                  <a:pt x="178685" y="483370"/>
                  <a:pt x="180640" y="480718"/>
                </a:cubicBezTo>
                <a:lnTo>
                  <a:pt x="235201" y="408643"/>
                </a:lnTo>
                <a:lnTo>
                  <a:pt x="280669" y="402941"/>
                </a:lnTo>
                <a:lnTo>
                  <a:pt x="250205" y="442172"/>
                </a:lnTo>
                <a:lnTo>
                  <a:pt x="221788" y="451751"/>
                </a:lnTo>
                <a:cubicBezTo>
                  <a:pt x="211353" y="454956"/>
                  <a:pt x="205464" y="466049"/>
                  <a:pt x="208648" y="476529"/>
                </a:cubicBezTo>
                <a:cubicBezTo>
                  <a:pt x="208716" y="476710"/>
                  <a:pt x="208761" y="476890"/>
                  <a:pt x="208829" y="477069"/>
                </a:cubicBezTo>
                <a:cubicBezTo>
                  <a:pt x="209352" y="478697"/>
                  <a:pt x="210125" y="480236"/>
                  <a:pt x="211103" y="481630"/>
                </a:cubicBezTo>
                <a:cubicBezTo>
                  <a:pt x="212945" y="484316"/>
                  <a:pt x="215354" y="486571"/>
                  <a:pt x="218151" y="488245"/>
                </a:cubicBezTo>
                <a:cubicBezTo>
                  <a:pt x="217150" y="496052"/>
                  <a:pt x="220809" y="503720"/>
                  <a:pt x="227471" y="507860"/>
                </a:cubicBezTo>
                <a:lnTo>
                  <a:pt x="227471" y="507860"/>
                </a:lnTo>
                <a:cubicBezTo>
                  <a:pt x="233382" y="511906"/>
                  <a:pt x="240997" y="512513"/>
                  <a:pt x="247477" y="509457"/>
                </a:cubicBezTo>
                <a:cubicBezTo>
                  <a:pt x="250455" y="508068"/>
                  <a:pt x="253025" y="505951"/>
                  <a:pt x="254980" y="503298"/>
                </a:cubicBezTo>
                <a:lnTo>
                  <a:pt x="275894" y="475928"/>
                </a:lnTo>
                <a:lnTo>
                  <a:pt x="332046" y="457453"/>
                </a:lnTo>
                <a:lnTo>
                  <a:pt x="312495" y="504667"/>
                </a:lnTo>
                <a:lnTo>
                  <a:pt x="229518" y="538195"/>
                </a:lnTo>
                <a:lnTo>
                  <a:pt x="229518" y="538195"/>
                </a:lnTo>
                <a:cubicBezTo>
                  <a:pt x="219787" y="542659"/>
                  <a:pt x="215286" y="554015"/>
                  <a:pt x="219287" y="563969"/>
                </a:cubicBezTo>
                <a:cubicBezTo>
                  <a:pt x="223493" y="574242"/>
                  <a:pt x="235132" y="579221"/>
                  <a:pt x="245430" y="575145"/>
                </a:cubicBezTo>
                <a:lnTo>
                  <a:pt x="290898" y="556670"/>
                </a:lnTo>
                <a:lnTo>
                  <a:pt x="272256" y="602287"/>
                </a:lnTo>
                <a:lnTo>
                  <a:pt x="222470" y="622131"/>
                </a:lnTo>
                <a:lnTo>
                  <a:pt x="222470" y="622131"/>
                </a:lnTo>
                <a:cubicBezTo>
                  <a:pt x="217832" y="624391"/>
                  <a:pt x="214195" y="628289"/>
                  <a:pt x="212240" y="633079"/>
                </a:cubicBezTo>
                <a:cubicBezTo>
                  <a:pt x="210193" y="637887"/>
                  <a:pt x="210193" y="643324"/>
                  <a:pt x="212240" y="648132"/>
                </a:cubicBezTo>
                <a:cubicBezTo>
                  <a:pt x="216446" y="658405"/>
                  <a:pt x="228084" y="663384"/>
                  <a:pt x="238383" y="659309"/>
                </a:cubicBezTo>
                <a:lnTo>
                  <a:pt x="251569" y="654063"/>
                </a:lnTo>
                <a:lnTo>
                  <a:pt x="230882" y="703557"/>
                </a:lnTo>
                <a:cubicBezTo>
                  <a:pt x="226788" y="713823"/>
                  <a:pt x="231655" y="725483"/>
                  <a:pt x="241794" y="729787"/>
                </a:cubicBezTo>
                <a:cubicBezTo>
                  <a:pt x="246203" y="731910"/>
                  <a:pt x="251251" y="732236"/>
                  <a:pt x="255888" y="73069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33" name="Google Shape;5633;p15"/>
          <p:cNvGrpSpPr/>
          <p:nvPr/>
        </p:nvGrpSpPr>
        <p:grpSpPr>
          <a:xfrm rot="-9213335" flipH="1">
            <a:off x="551337" y="-431083"/>
            <a:ext cx="2360184" cy="2964825"/>
            <a:chOff x="4962388" y="1828810"/>
            <a:chExt cx="2267658" cy="3201623"/>
          </a:xfrm>
        </p:grpSpPr>
        <p:sp>
          <p:nvSpPr>
            <p:cNvPr id="5634" name="Google Shape;5634;p15"/>
            <p:cNvSpPr/>
            <p:nvPr/>
          </p:nvSpPr>
          <p:spPr>
            <a:xfrm>
              <a:off x="5801963" y="3450812"/>
              <a:ext cx="95" cy="95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0" y="95"/>
                  </a:moveTo>
                  <a:lnTo>
                    <a:pt x="95" y="95"/>
                  </a:lnTo>
                  <a:lnTo>
                    <a:pt x="0" y="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5" name="Google Shape;5635;p15"/>
            <p:cNvSpPr/>
            <p:nvPr/>
          </p:nvSpPr>
          <p:spPr>
            <a:xfrm>
              <a:off x="6229636" y="3319652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6" name="Google Shape;5636;p15"/>
            <p:cNvSpPr/>
            <p:nvPr/>
          </p:nvSpPr>
          <p:spPr>
            <a:xfrm>
              <a:off x="5801963" y="3450812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7" name="Google Shape;5637;p15"/>
            <p:cNvSpPr/>
            <p:nvPr/>
          </p:nvSpPr>
          <p:spPr>
            <a:xfrm>
              <a:off x="6218014" y="3283743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cubicBezTo>
                    <a:pt x="-1097" y="-221"/>
                    <a:pt x="-1097" y="-221"/>
                    <a:pt x="-1097" y="-221"/>
                  </a:cubicBez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8" name="Google Shape;5638;p15"/>
            <p:cNvSpPr/>
            <p:nvPr/>
          </p:nvSpPr>
          <p:spPr>
            <a:xfrm>
              <a:off x="6336792" y="3249930"/>
              <a:ext cx="819" cy="3619"/>
            </a:xfrm>
            <a:custGeom>
              <a:avLst/>
              <a:gdLst/>
              <a:ahLst/>
              <a:cxnLst/>
              <a:rect l="l" t="t" r="r" b="b"/>
              <a:pathLst>
                <a:path w="819" h="3619" extrusionOk="0">
                  <a:moveTo>
                    <a:pt x="-335" y="2541"/>
                  </a:moveTo>
                  <a:cubicBezTo>
                    <a:pt x="-144" y="1550"/>
                    <a:pt x="-430" y="512"/>
                    <a:pt x="-1097" y="-221"/>
                  </a:cubicBezTo>
                  <a:cubicBezTo>
                    <a:pt x="-1097" y="1017"/>
                    <a:pt x="-1097" y="2160"/>
                    <a:pt x="-1097" y="3398"/>
                  </a:cubicBezTo>
                  <a:cubicBezTo>
                    <a:pt x="-335" y="3113"/>
                    <a:pt x="-335" y="2827"/>
                    <a:pt x="-335" y="25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9" name="Google Shape;5639;p15"/>
            <p:cNvSpPr/>
            <p:nvPr/>
          </p:nvSpPr>
          <p:spPr>
            <a:xfrm>
              <a:off x="6177914" y="315267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0" name="Google Shape;5640;p15"/>
            <p:cNvSpPr/>
            <p:nvPr/>
          </p:nvSpPr>
          <p:spPr>
            <a:xfrm>
              <a:off x="5623178" y="230905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1" name="Google Shape;5641;p15"/>
            <p:cNvSpPr/>
            <p:nvPr/>
          </p:nvSpPr>
          <p:spPr>
            <a:xfrm>
              <a:off x="7140416" y="493261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2" name="Google Shape;5642;p15"/>
            <p:cNvSpPr/>
            <p:nvPr/>
          </p:nvSpPr>
          <p:spPr>
            <a:xfrm>
              <a:off x="6012493" y="3641831"/>
              <a:ext cx="139608" cy="119115"/>
            </a:xfrm>
            <a:custGeom>
              <a:avLst/>
              <a:gdLst/>
              <a:ahLst/>
              <a:cxnLst/>
              <a:rect l="l" t="t" r="r" b="b"/>
              <a:pathLst>
                <a:path w="139608" h="119115" extrusionOk="0">
                  <a:moveTo>
                    <a:pt x="129178" y="24882"/>
                  </a:moveTo>
                  <a:cubicBezTo>
                    <a:pt x="129178" y="22787"/>
                    <a:pt x="126797" y="22025"/>
                    <a:pt x="124986" y="21358"/>
                  </a:cubicBezTo>
                  <a:cubicBezTo>
                    <a:pt x="121367" y="20025"/>
                    <a:pt x="119938" y="17358"/>
                    <a:pt x="122510" y="14500"/>
                  </a:cubicBezTo>
                  <a:cubicBezTo>
                    <a:pt x="125558" y="10195"/>
                    <a:pt x="126034" y="4527"/>
                    <a:pt x="123557" y="-168"/>
                  </a:cubicBezTo>
                  <a:cubicBezTo>
                    <a:pt x="116604" y="-835"/>
                    <a:pt x="113462" y="4975"/>
                    <a:pt x="110128" y="9357"/>
                  </a:cubicBezTo>
                  <a:cubicBezTo>
                    <a:pt x="85553" y="44980"/>
                    <a:pt x="47739" y="63649"/>
                    <a:pt x="12592" y="85557"/>
                  </a:cubicBezTo>
                  <a:cubicBezTo>
                    <a:pt x="16401" y="86795"/>
                    <a:pt x="16496" y="92224"/>
                    <a:pt x="18212" y="95082"/>
                  </a:cubicBezTo>
                  <a:cubicBezTo>
                    <a:pt x="8114" y="96320"/>
                    <a:pt x="-2934" y="98225"/>
                    <a:pt x="-838" y="112227"/>
                  </a:cubicBezTo>
                  <a:cubicBezTo>
                    <a:pt x="-838" y="114512"/>
                    <a:pt x="-1506" y="118513"/>
                    <a:pt x="2209" y="118323"/>
                  </a:cubicBezTo>
                  <a:cubicBezTo>
                    <a:pt x="7544" y="117561"/>
                    <a:pt x="2972" y="109655"/>
                    <a:pt x="7830" y="107654"/>
                  </a:cubicBezTo>
                  <a:cubicBezTo>
                    <a:pt x="12211" y="110607"/>
                    <a:pt x="12972" y="117656"/>
                    <a:pt x="19259" y="118894"/>
                  </a:cubicBezTo>
                  <a:lnTo>
                    <a:pt x="19259" y="118894"/>
                  </a:lnTo>
                  <a:lnTo>
                    <a:pt x="23260" y="116799"/>
                  </a:lnTo>
                  <a:cubicBezTo>
                    <a:pt x="22783" y="108226"/>
                    <a:pt x="23260" y="92129"/>
                    <a:pt x="34690" y="91462"/>
                  </a:cubicBezTo>
                  <a:cubicBezTo>
                    <a:pt x="38595" y="96987"/>
                    <a:pt x="30498" y="105559"/>
                    <a:pt x="33070" y="112893"/>
                  </a:cubicBezTo>
                  <a:cubicBezTo>
                    <a:pt x="57550" y="100416"/>
                    <a:pt x="93649" y="83270"/>
                    <a:pt x="108032" y="61744"/>
                  </a:cubicBezTo>
                  <a:cubicBezTo>
                    <a:pt x="102221" y="42694"/>
                    <a:pt x="122319" y="62411"/>
                    <a:pt x="120510" y="52219"/>
                  </a:cubicBezTo>
                  <a:lnTo>
                    <a:pt x="138512" y="31264"/>
                  </a:lnTo>
                  <a:cubicBezTo>
                    <a:pt x="134607" y="30312"/>
                    <a:pt x="127654" y="33741"/>
                    <a:pt x="129178" y="248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3" name="Google Shape;5643;p15"/>
            <p:cNvSpPr/>
            <p:nvPr/>
          </p:nvSpPr>
          <p:spPr>
            <a:xfrm>
              <a:off x="6462093" y="4355877"/>
              <a:ext cx="69294" cy="194691"/>
            </a:xfrm>
            <a:custGeom>
              <a:avLst/>
              <a:gdLst/>
              <a:ahLst/>
              <a:cxnLst/>
              <a:rect l="l" t="t" r="r" b="b"/>
              <a:pathLst>
                <a:path w="69294" h="194691" extrusionOk="0">
                  <a:moveTo>
                    <a:pt x="31145" y="173801"/>
                  </a:moveTo>
                  <a:cubicBezTo>
                    <a:pt x="29336" y="170943"/>
                    <a:pt x="27621" y="167324"/>
                    <a:pt x="31145" y="165038"/>
                  </a:cubicBezTo>
                  <a:cubicBezTo>
                    <a:pt x="34670" y="162752"/>
                    <a:pt x="36003" y="170467"/>
                    <a:pt x="40670" y="170753"/>
                  </a:cubicBezTo>
                  <a:lnTo>
                    <a:pt x="40670" y="170753"/>
                  </a:lnTo>
                  <a:cubicBezTo>
                    <a:pt x="41242" y="151703"/>
                    <a:pt x="70579" y="188755"/>
                    <a:pt x="40670" y="176563"/>
                  </a:cubicBezTo>
                  <a:cubicBezTo>
                    <a:pt x="48005" y="183278"/>
                    <a:pt x="55911" y="189279"/>
                    <a:pt x="64388" y="194470"/>
                  </a:cubicBezTo>
                  <a:lnTo>
                    <a:pt x="64388" y="194470"/>
                  </a:lnTo>
                  <a:lnTo>
                    <a:pt x="68198" y="192756"/>
                  </a:lnTo>
                  <a:cubicBezTo>
                    <a:pt x="57625" y="174658"/>
                    <a:pt x="53815" y="154084"/>
                    <a:pt x="46671" y="134748"/>
                  </a:cubicBezTo>
                  <a:lnTo>
                    <a:pt x="46671" y="134748"/>
                  </a:lnTo>
                  <a:cubicBezTo>
                    <a:pt x="46862" y="140416"/>
                    <a:pt x="43719" y="145673"/>
                    <a:pt x="38575" y="148083"/>
                  </a:cubicBezTo>
                  <a:cubicBezTo>
                    <a:pt x="39147" y="141225"/>
                    <a:pt x="36671" y="134748"/>
                    <a:pt x="46671" y="134748"/>
                  </a:cubicBezTo>
                  <a:cubicBezTo>
                    <a:pt x="42481" y="110364"/>
                    <a:pt x="36289" y="86171"/>
                    <a:pt x="34480" y="61310"/>
                  </a:cubicBezTo>
                  <a:cubicBezTo>
                    <a:pt x="27717" y="57119"/>
                    <a:pt x="24955" y="49214"/>
                    <a:pt x="18954" y="44166"/>
                  </a:cubicBezTo>
                  <a:cubicBezTo>
                    <a:pt x="14381" y="40546"/>
                    <a:pt x="21811" y="34641"/>
                    <a:pt x="24860" y="29973"/>
                  </a:cubicBezTo>
                  <a:cubicBezTo>
                    <a:pt x="23431" y="38165"/>
                    <a:pt x="28764" y="43308"/>
                    <a:pt x="32479" y="49023"/>
                  </a:cubicBezTo>
                  <a:lnTo>
                    <a:pt x="32479" y="49023"/>
                  </a:lnTo>
                  <a:cubicBezTo>
                    <a:pt x="32099" y="34403"/>
                    <a:pt x="30955" y="19810"/>
                    <a:pt x="29050" y="5303"/>
                  </a:cubicBezTo>
                  <a:lnTo>
                    <a:pt x="26669" y="7590"/>
                  </a:lnTo>
                  <a:lnTo>
                    <a:pt x="26669" y="7590"/>
                  </a:lnTo>
                  <a:cubicBezTo>
                    <a:pt x="23431" y="12352"/>
                    <a:pt x="18478" y="7590"/>
                    <a:pt x="14858" y="9685"/>
                  </a:cubicBezTo>
                  <a:cubicBezTo>
                    <a:pt x="20668" y="16448"/>
                    <a:pt x="15524" y="23306"/>
                    <a:pt x="16192" y="30640"/>
                  </a:cubicBezTo>
                  <a:cubicBezTo>
                    <a:pt x="11811" y="29116"/>
                    <a:pt x="12858" y="25306"/>
                    <a:pt x="10952" y="23306"/>
                  </a:cubicBezTo>
                  <a:cubicBezTo>
                    <a:pt x="11524" y="28830"/>
                    <a:pt x="9239" y="32831"/>
                    <a:pt x="3999" y="27402"/>
                  </a:cubicBezTo>
                  <a:cubicBezTo>
                    <a:pt x="-2001" y="20258"/>
                    <a:pt x="12095" y="10542"/>
                    <a:pt x="4856" y="1589"/>
                  </a:cubicBezTo>
                  <a:cubicBezTo>
                    <a:pt x="2761" y="2284"/>
                    <a:pt x="380" y="1560"/>
                    <a:pt x="-954" y="-221"/>
                  </a:cubicBezTo>
                  <a:lnTo>
                    <a:pt x="-954" y="-221"/>
                  </a:lnTo>
                  <a:cubicBezTo>
                    <a:pt x="-1906" y="38584"/>
                    <a:pt x="1904" y="77360"/>
                    <a:pt x="10477" y="115222"/>
                  </a:cubicBezTo>
                  <a:cubicBezTo>
                    <a:pt x="10477" y="112745"/>
                    <a:pt x="11238" y="110269"/>
                    <a:pt x="11905" y="106364"/>
                  </a:cubicBezTo>
                  <a:cubicBezTo>
                    <a:pt x="18096" y="112555"/>
                    <a:pt x="9905" y="134082"/>
                    <a:pt x="29622" y="122080"/>
                  </a:cubicBezTo>
                  <a:cubicBezTo>
                    <a:pt x="33717" y="130748"/>
                    <a:pt x="20097" y="131605"/>
                    <a:pt x="21336" y="140559"/>
                  </a:cubicBezTo>
                  <a:cubicBezTo>
                    <a:pt x="20763" y="144178"/>
                    <a:pt x="25335" y="146940"/>
                    <a:pt x="27621" y="143321"/>
                  </a:cubicBezTo>
                  <a:cubicBezTo>
                    <a:pt x="28859" y="141892"/>
                    <a:pt x="28764" y="137796"/>
                    <a:pt x="32193" y="140177"/>
                  </a:cubicBezTo>
                  <a:cubicBezTo>
                    <a:pt x="38194" y="148941"/>
                    <a:pt x="26574" y="161037"/>
                    <a:pt x="24764" y="170467"/>
                  </a:cubicBezTo>
                  <a:lnTo>
                    <a:pt x="28764" y="182373"/>
                  </a:lnTo>
                  <a:cubicBezTo>
                    <a:pt x="33622" y="180564"/>
                    <a:pt x="33431" y="177516"/>
                    <a:pt x="31145" y="173801"/>
                  </a:cubicBezTo>
                  <a:close/>
                  <a:moveTo>
                    <a:pt x="21620" y="65025"/>
                  </a:moveTo>
                  <a:cubicBezTo>
                    <a:pt x="18478" y="62930"/>
                    <a:pt x="23145" y="57405"/>
                    <a:pt x="17905" y="58072"/>
                  </a:cubicBezTo>
                  <a:cubicBezTo>
                    <a:pt x="12667" y="58739"/>
                    <a:pt x="13429" y="63025"/>
                    <a:pt x="13810" y="67121"/>
                  </a:cubicBezTo>
                  <a:cubicBezTo>
                    <a:pt x="4285" y="62644"/>
                    <a:pt x="2475" y="58263"/>
                    <a:pt x="9809" y="50071"/>
                  </a:cubicBezTo>
                  <a:cubicBezTo>
                    <a:pt x="17144" y="41880"/>
                    <a:pt x="19907" y="50071"/>
                    <a:pt x="23049" y="51881"/>
                  </a:cubicBezTo>
                  <a:cubicBezTo>
                    <a:pt x="29145" y="55595"/>
                    <a:pt x="26764" y="60644"/>
                    <a:pt x="21620" y="650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4" name="Google Shape;5644;p15"/>
            <p:cNvSpPr/>
            <p:nvPr/>
          </p:nvSpPr>
          <p:spPr>
            <a:xfrm>
              <a:off x="6177819" y="3152584"/>
              <a:ext cx="9525" cy="95"/>
            </a:xfrm>
            <a:custGeom>
              <a:avLst/>
              <a:gdLst/>
              <a:ahLst/>
              <a:cxnLst/>
              <a:rect l="l" t="t" r="r" b="b"/>
              <a:pathLst>
                <a:path w="9525" h="95" extrusionOk="0">
                  <a:moveTo>
                    <a:pt x="0" y="0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5" name="Google Shape;5645;p15"/>
            <p:cNvSpPr/>
            <p:nvPr/>
          </p:nvSpPr>
          <p:spPr>
            <a:xfrm>
              <a:off x="6084284" y="2971418"/>
              <a:ext cx="117156" cy="209168"/>
            </a:xfrm>
            <a:custGeom>
              <a:avLst/>
              <a:gdLst/>
              <a:ahLst/>
              <a:cxnLst/>
              <a:rect l="l" t="t" r="r" b="b"/>
              <a:pathLst>
                <a:path w="117156" h="209168" extrusionOk="0">
                  <a:moveTo>
                    <a:pt x="86342" y="172753"/>
                  </a:moveTo>
                  <a:cubicBezTo>
                    <a:pt x="89866" y="159132"/>
                    <a:pt x="95867" y="173610"/>
                    <a:pt x="92438" y="180945"/>
                  </a:cubicBezTo>
                  <a:cubicBezTo>
                    <a:pt x="97964" y="175897"/>
                    <a:pt x="107489" y="175610"/>
                    <a:pt x="106250" y="184945"/>
                  </a:cubicBezTo>
                  <a:cubicBezTo>
                    <a:pt x="102726" y="188565"/>
                    <a:pt x="93106" y="187612"/>
                    <a:pt x="92534" y="181230"/>
                  </a:cubicBezTo>
                  <a:lnTo>
                    <a:pt x="92534" y="181230"/>
                  </a:lnTo>
                  <a:cubicBezTo>
                    <a:pt x="86057" y="196661"/>
                    <a:pt x="106440" y="178659"/>
                    <a:pt x="106535" y="208948"/>
                  </a:cubicBezTo>
                  <a:lnTo>
                    <a:pt x="116060" y="203043"/>
                  </a:lnTo>
                  <a:cubicBezTo>
                    <a:pt x="111774" y="175706"/>
                    <a:pt x="86247" y="155418"/>
                    <a:pt x="88439" y="126843"/>
                  </a:cubicBezTo>
                  <a:lnTo>
                    <a:pt x="88439" y="126843"/>
                  </a:lnTo>
                  <a:cubicBezTo>
                    <a:pt x="85009" y="118175"/>
                    <a:pt x="81675" y="109602"/>
                    <a:pt x="78342" y="101030"/>
                  </a:cubicBezTo>
                  <a:cubicBezTo>
                    <a:pt x="76627" y="108174"/>
                    <a:pt x="81866" y="115793"/>
                    <a:pt x="80913" y="121699"/>
                  </a:cubicBezTo>
                  <a:cubicBezTo>
                    <a:pt x="69959" y="126843"/>
                    <a:pt x="65483" y="97791"/>
                    <a:pt x="78342" y="101030"/>
                  </a:cubicBezTo>
                  <a:cubicBezTo>
                    <a:pt x="74151" y="89257"/>
                    <a:pt x="68817" y="77903"/>
                    <a:pt x="62530" y="67121"/>
                  </a:cubicBezTo>
                  <a:cubicBezTo>
                    <a:pt x="53005" y="70835"/>
                    <a:pt x="43956" y="53691"/>
                    <a:pt x="52434" y="47404"/>
                  </a:cubicBezTo>
                  <a:cubicBezTo>
                    <a:pt x="48814" y="42832"/>
                    <a:pt x="49481" y="32640"/>
                    <a:pt x="37956" y="37879"/>
                  </a:cubicBezTo>
                  <a:cubicBezTo>
                    <a:pt x="45861" y="24354"/>
                    <a:pt x="30144" y="10161"/>
                    <a:pt x="22811" y="-221"/>
                  </a:cubicBezTo>
                  <a:cubicBezTo>
                    <a:pt x="3761" y="-221"/>
                    <a:pt x="14334" y="18829"/>
                    <a:pt x="-1097" y="17877"/>
                  </a:cubicBezTo>
                  <a:cubicBezTo>
                    <a:pt x="7476" y="35403"/>
                    <a:pt x="21858" y="49214"/>
                    <a:pt x="28621" y="67597"/>
                  </a:cubicBezTo>
                  <a:cubicBezTo>
                    <a:pt x="28621" y="59691"/>
                    <a:pt x="35956" y="53595"/>
                    <a:pt x="33670" y="45118"/>
                  </a:cubicBezTo>
                  <a:cubicBezTo>
                    <a:pt x="33670" y="43308"/>
                    <a:pt x="35956" y="42165"/>
                    <a:pt x="38146" y="42356"/>
                  </a:cubicBezTo>
                  <a:cubicBezTo>
                    <a:pt x="48433" y="44451"/>
                    <a:pt x="43956" y="81789"/>
                    <a:pt x="40432" y="89981"/>
                  </a:cubicBezTo>
                  <a:lnTo>
                    <a:pt x="40432" y="89981"/>
                  </a:lnTo>
                  <a:cubicBezTo>
                    <a:pt x="41480" y="94962"/>
                    <a:pt x="43480" y="99706"/>
                    <a:pt x="46242" y="103983"/>
                  </a:cubicBezTo>
                  <a:cubicBezTo>
                    <a:pt x="48052" y="98458"/>
                    <a:pt x="44432" y="91600"/>
                    <a:pt x="51196" y="87218"/>
                  </a:cubicBezTo>
                  <a:cubicBezTo>
                    <a:pt x="53863" y="84552"/>
                    <a:pt x="44527" y="79027"/>
                    <a:pt x="49100" y="75884"/>
                  </a:cubicBezTo>
                  <a:cubicBezTo>
                    <a:pt x="50528" y="74884"/>
                    <a:pt x="52529" y="75227"/>
                    <a:pt x="53481" y="76646"/>
                  </a:cubicBezTo>
                  <a:cubicBezTo>
                    <a:pt x="53672" y="76960"/>
                    <a:pt x="53863" y="77322"/>
                    <a:pt x="53957" y="77693"/>
                  </a:cubicBezTo>
                  <a:cubicBezTo>
                    <a:pt x="56624" y="83790"/>
                    <a:pt x="62816" y="87218"/>
                    <a:pt x="65197" y="93886"/>
                  </a:cubicBezTo>
                  <a:cubicBezTo>
                    <a:pt x="71579" y="105888"/>
                    <a:pt x="61959" y="102744"/>
                    <a:pt x="60434" y="109888"/>
                  </a:cubicBezTo>
                  <a:cubicBezTo>
                    <a:pt x="67674" y="117984"/>
                    <a:pt x="58910" y="124366"/>
                    <a:pt x="58530" y="131510"/>
                  </a:cubicBezTo>
                  <a:cubicBezTo>
                    <a:pt x="64435" y="147512"/>
                    <a:pt x="70436" y="163418"/>
                    <a:pt x="76342" y="179135"/>
                  </a:cubicBezTo>
                  <a:cubicBezTo>
                    <a:pt x="80723" y="178849"/>
                    <a:pt x="85104" y="178182"/>
                    <a:pt x="86342" y="172753"/>
                  </a:cubicBezTo>
                  <a:close/>
                  <a:moveTo>
                    <a:pt x="71198" y="153132"/>
                  </a:moveTo>
                  <a:cubicBezTo>
                    <a:pt x="70341" y="145702"/>
                    <a:pt x="68340" y="138444"/>
                    <a:pt x="65292" y="131605"/>
                  </a:cubicBezTo>
                  <a:cubicBezTo>
                    <a:pt x="62150" y="126081"/>
                    <a:pt x="70246" y="128843"/>
                    <a:pt x="72531" y="127414"/>
                  </a:cubicBezTo>
                  <a:cubicBezTo>
                    <a:pt x="76437" y="126109"/>
                    <a:pt x="80723" y="128252"/>
                    <a:pt x="82056" y="132205"/>
                  </a:cubicBezTo>
                  <a:cubicBezTo>
                    <a:pt x="83104" y="135558"/>
                    <a:pt x="81770" y="139235"/>
                    <a:pt x="78723" y="141035"/>
                  </a:cubicBezTo>
                  <a:cubicBezTo>
                    <a:pt x="74151" y="143988"/>
                    <a:pt x="75484" y="145988"/>
                    <a:pt x="79771" y="147512"/>
                  </a:cubicBezTo>
                  <a:cubicBezTo>
                    <a:pt x="95867" y="156275"/>
                    <a:pt x="75960" y="168562"/>
                    <a:pt x="71198" y="1531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6" name="Google Shape;5646;p15"/>
            <p:cNvSpPr/>
            <p:nvPr/>
          </p:nvSpPr>
          <p:spPr>
            <a:xfrm>
              <a:off x="5710903" y="2565463"/>
              <a:ext cx="96869" cy="107727"/>
            </a:xfrm>
            <a:custGeom>
              <a:avLst/>
              <a:gdLst/>
              <a:ahLst/>
              <a:cxnLst/>
              <a:rect l="l" t="t" r="r" b="b"/>
              <a:pathLst>
                <a:path w="96869" h="107727" extrusionOk="0">
                  <a:moveTo>
                    <a:pt x="77485" y="84742"/>
                  </a:moveTo>
                  <a:cubicBezTo>
                    <a:pt x="76057" y="70169"/>
                    <a:pt x="88343" y="78075"/>
                    <a:pt x="95773" y="81789"/>
                  </a:cubicBezTo>
                  <a:cubicBezTo>
                    <a:pt x="81676" y="58643"/>
                    <a:pt x="40814" y="51119"/>
                    <a:pt x="74056" y="26068"/>
                  </a:cubicBezTo>
                  <a:cubicBezTo>
                    <a:pt x="66436" y="19019"/>
                    <a:pt x="65388" y="8256"/>
                    <a:pt x="59197" y="446"/>
                  </a:cubicBezTo>
                  <a:cubicBezTo>
                    <a:pt x="43767" y="5780"/>
                    <a:pt x="61674" y="9971"/>
                    <a:pt x="33956" y="13685"/>
                  </a:cubicBezTo>
                  <a:lnTo>
                    <a:pt x="36242" y="16162"/>
                  </a:lnTo>
                  <a:cubicBezTo>
                    <a:pt x="32241" y="20258"/>
                    <a:pt x="25383" y="20829"/>
                    <a:pt x="23097" y="27497"/>
                  </a:cubicBezTo>
                  <a:cubicBezTo>
                    <a:pt x="18144" y="33402"/>
                    <a:pt x="13572" y="18924"/>
                    <a:pt x="20144" y="17210"/>
                  </a:cubicBezTo>
                  <a:cubicBezTo>
                    <a:pt x="24240" y="15895"/>
                    <a:pt x="27860" y="13409"/>
                    <a:pt x="30622" y="10066"/>
                  </a:cubicBezTo>
                  <a:lnTo>
                    <a:pt x="32718" y="12352"/>
                  </a:lnTo>
                  <a:cubicBezTo>
                    <a:pt x="34527" y="7409"/>
                    <a:pt x="31956" y="1941"/>
                    <a:pt x="27098" y="131"/>
                  </a:cubicBezTo>
                  <a:cubicBezTo>
                    <a:pt x="26621" y="-11"/>
                    <a:pt x="26240" y="-126"/>
                    <a:pt x="25860" y="-221"/>
                  </a:cubicBezTo>
                  <a:lnTo>
                    <a:pt x="25860" y="-221"/>
                  </a:lnTo>
                  <a:cubicBezTo>
                    <a:pt x="23574" y="3780"/>
                    <a:pt x="20525" y="9304"/>
                    <a:pt x="15001" y="5494"/>
                  </a:cubicBezTo>
                  <a:cubicBezTo>
                    <a:pt x="13477" y="4446"/>
                    <a:pt x="12048" y="4065"/>
                    <a:pt x="10619" y="5494"/>
                  </a:cubicBezTo>
                  <a:cubicBezTo>
                    <a:pt x="5572" y="15019"/>
                    <a:pt x="2618" y="7399"/>
                    <a:pt x="2904" y="-221"/>
                  </a:cubicBezTo>
                  <a:cubicBezTo>
                    <a:pt x="-1001" y="4160"/>
                    <a:pt x="1952" y="9780"/>
                    <a:pt x="-1097" y="13400"/>
                  </a:cubicBezTo>
                  <a:cubicBezTo>
                    <a:pt x="3857" y="21686"/>
                    <a:pt x="12429" y="27687"/>
                    <a:pt x="14525" y="37784"/>
                  </a:cubicBezTo>
                  <a:cubicBezTo>
                    <a:pt x="20716" y="45042"/>
                    <a:pt x="24240" y="54224"/>
                    <a:pt x="24526" y="63787"/>
                  </a:cubicBezTo>
                  <a:lnTo>
                    <a:pt x="24526" y="63787"/>
                  </a:lnTo>
                  <a:cubicBezTo>
                    <a:pt x="37861" y="54262"/>
                    <a:pt x="40147" y="70359"/>
                    <a:pt x="50148" y="72074"/>
                  </a:cubicBezTo>
                  <a:cubicBezTo>
                    <a:pt x="55006" y="70550"/>
                    <a:pt x="55958" y="73407"/>
                    <a:pt x="56149" y="77122"/>
                  </a:cubicBezTo>
                  <a:cubicBezTo>
                    <a:pt x="59007" y="90362"/>
                    <a:pt x="73865" y="97315"/>
                    <a:pt x="82056" y="107507"/>
                  </a:cubicBezTo>
                  <a:cubicBezTo>
                    <a:pt x="79675" y="100115"/>
                    <a:pt x="78152" y="92476"/>
                    <a:pt x="77485" y="84742"/>
                  </a:cubicBezTo>
                  <a:close/>
                  <a:moveTo>
                    <a:pt x="56435" y="15972"/>
                  </a:moveTo>
                  <a:cubicBezTo>
                    <a:pt x="53101" y="19401"/>
                    <a:pt x="50053" y="17400"/>
                    <a:pt x="48053" y="13876"/>
                  </a:cubicBezTo>
                  <a:lnTo>
                    <a:pt x="54340" y="8256"/>
                  </a:lnTo>
                  <a:cubicBezTo>
                    <a:pt x="57578" y="10161"/>
                    <a:pt x="59293" y="13019"/>
                    <a:pt x="56435" y="161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7" name="Google Shape;5647;p15"/>
            <p:cNvSpPr/>
            <p:nvPr/>
          </p:nvSpPr>
          <p:spPr>
            <a:xfrm>
              <a:off x="5893593" y="2752676"/>
              <a:ext cx="137160" cy="127588"/>
            </a:xfrm>
            <a:custGeom>
              <a:avLst/>
              <a:gdLst/>
              <a:ahLst/>
              <a:cxnLst/>
              <a:rect l="l" t="t" r="r" b="b"/>
              <a:pathLst>
                <a:path w="137160" h="127588" extrusionOk="0">
                  <a:moveTo>
                    <a:pt x="98534" y="110413"/>
                  </a:moveTo>
                  <a:cubicBezTo>
                    <a:pt x="92438" y="108317"/>
                    <a:pt x="94629" y="101840"/>
                    <a:pt x="100916" y="103364"/>
                  </a:cubicBezTo>
                  <a:cubicBezTo>
                    <a:pt x="109870" y="102221"/>
                    <a:pt x="111108" y="109746"/>
                    <a:pt x="114251" y="115175"/>
                  </a:cubicBezTo>
                  <a:cubicBezTo>
                    <a:pt x="117109" y="134225"/>
                    <a:pt x="126443" y="122605"/>
                    <a:pt x="136064" y="115175"/>
                  </a:cubicBezTo>
                  <a:lnTo>
                    <a:pt x="136064" y="115175"/>
                  </a:lnTo>
                  <a:cubicBezTo>
                    <a:pt x="127682" y="111213"/>
                    <a:pt x="121204" y="104088"/>
                    <a:pt x="118061" y="95363"/>
                  </a:cubicBezTo>
                  <a:lnTo>
                    <a:pt x="100250" y="75456"/>
                  </a:lnTo>
                  <a:cubicBezTo>
                    <a:pt x="86628" y="107079"/>
                    <a:pt x="53767" y="61073"/>
                    <a:pt x="84628" y="59359"/>
                  </a:cubicBezTo>
                  <a:lnTo>
                    <a:pt x="84628" y="59359"/>
                  </a:lnTo>
                  <a:cubicBezTo>
                    <a:pt x="75103" y="49834"/>
                    <a:pt x="69389" y="34689"/>
                    <a:pt x="52243" y="34404"/>
                  </a:cubicBezTo>
                  <a:cubicBezTo>
                    <a:pt x="49767" y="34404"/>
                    <a:pt x="49005" y="31355"/>
                    <a:pt x="48719" y="28974"/>
                  </a:cubicBezTo>
                  <a:cubicBezTo>
                    <a:pt x="48719" y="16115"/>
                    <a:pt x="39194" y="15544"/>
                    <a:pt x="31859" y="10496"/>
                  </a:cubicBezTo>
                  <a:cubicBezTo>
                    <a:pt x="32336" y="2304"/>
                    <a:pt x="24906" y="2876"/>
                    <a:pt x="20621" y="18"/>
                  </a:cubicBezTo>
                  <a:lnTo>
                    <a:pt x="20621" y="18"/>
                  </a:lnTo>
                  <a:cubicBezTo>
                    <a:pt x="8047" y="-1029"/>
                    <a:pt x="5380" y="875"/>
                    <a:pt x="-1097" y="15734"/>
                  </a:cubicBezTo>
                  <a:cubicBezTo>
                    <a:pt x="142" y="17163"/>
                    <a:pt x="1475" y="18497"/>
                    <a:pt x="2809" y="19830"/>
                  </a:cubicBezTo>
                  <a:cubicBezTo>
                    <a:pt x="37289" y="17163"/>
                    <a:pt x="19953" y="12401"/>
                    <a:pt x="22621" y="37737"/>
                  </a:cubicBezTo>
                  <a:lnTo>
                    <a:pt x="28621" y="43833"/>
                  </a:lnTo>
                  <a:cubicBezTo>
                    <a:pt x="38813" y="37166"/>
                    <a:pt x="22525" y="24307"/>
                    <a:pt x="38146" y="20497"/>
                  </a:cubicBezTo>
                  <a:cubicBezTo>
                    <a:pt x="41671" y="28784"/>
                    <a:pt x="32812" y="49072"/>
                    <a:pt x="45956" y="46881"/>
                  </a:cubicBezTo>
                  <a:cubicBezTo>
                    <a:pt x="54243" y="46214"/>
                    <a:pt x="45956" y="56406"/>
                    <a:pt x="44623" y="59549"/>
                  </a:cubicBezTo>
                  <a:lnTo>
                    <a:pt x="108155" y="127367"/>
                  </a:lnTo>
                  <a:lnTo>
                    <a:pt x="108155" y="127367"/>
                  </a:lnTo>
                  <a:cubicBezTo>
                    <a:pt x="108632" y="120309"/>
                    <a:pt x="104821" y="113652"/>
                    <a:pt x="98534" y="110413"/>
                  </a:cubicBezTo>
                  <a:close/>
                  <a:moveTo>
                    <a:pt x="15572" y="15734"/>
                  </a:moveTo>
                  <a:cubicBezTo>
                    <a:pt x="10905" y="15734"/>
                    <a:pt x="7476" y="3923"/>
                    <a:pt x="13666" y="4590"/>
                  </a:cubicBezTo>
                  <a:cubicBezTo>
                    <a:pt x="19858" y="5257"/>
                    <a:pt x="20335" y="14782"/>
                    <a:pt x="15572" y="157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8" name="Google Shape;5648;p15"/>
            <p:cNvSpPr/>
            <p:nvPr/>
          </p:nvSpPr>
          <p:spPr>
            <a:xfrm>
              <a:off x="4992338" y="2110454"/>
              <a:ext cx="149446" cy="181355"/>
            </a:xfrm>
            <a:custGeom>
              <a:avLst/>
              <a:gdLst/>
              <a:ahLst/>
              <a:cxnLst/>
              <a:rect l="l" t="t" r="r" b="b"/>
              <a:pathLst>
                <a:path w="149446" h="181355" extrusionOk="0">
                  <a:moveTo>
                    <a:pt x="143969" y="178849"/>
                  </a:moveTo>
                  <a:cubicBezTo>
                    <a:pt x="139588" y="175134"/>
                    <a:pt x="141302" y="168562"/>
                    <a:pt x="137302" y="164276"/>
                  </a:cubicBezTo>
                  <a:cubicBezTo>
                    <a:pt x="135682" y="162466"/>
                    <a:pt x="138445" y="159894"/>
                    <a:pt x="141206" y="161133"/>
                  </a:cubicBezTo>
                  <a:cubicBezTo>
                    <a:pt x="143969" y="162371"/>
                    <a:pt x="146159" y="162943"/>
                    <a:pt x="148350" y="160466"/>
                  </a:cubicBezTo>
                  <a:lnTo>
                    <a:pt x="148350" y="160466"/>
                  </a:lnTo>
                  <a:cubicBezTo>
                    <a:pt x="126823" y="149836"/>
                    <a:pt x="106726" y="136558"/>
                    <a:pt x="88439" y="120937"/>
                  </a:cubicBezTo>
                  <a:cubicBezTo>
                    <a:pt x="89677" y="130462"/>
                    <a:pt x="79484" y="133701"/>
                    <a:pt x="78342" y="122937"/>
                  </a:cubicBezTo>
                  <a:cubicBezTo>
                    <a:pt x="76628" y="115794"/>
                    <a:pt x="65674" y="111222"/>
                    <a:pt x="70436" y="103125"/>
                  </a:cubicBezTo>
                  <a:lnTo>
                    <a:pt x="70436" y="103125"/>
                  </a:lnTo>
                  <a:cubicBezTo>
                    <a:pt x="67197" y="94553"/>
                    <a:pt x="61482" y="105697"/>
                    <a:pt x="60148" y="99696"/>
                  </a:cubicBezTo>
                  <a:cubicBezTo>
                    <a:pt x="63197" y="87790"/>
                    <a:pt x="53958" y="81599"/>
                    <a:pt x="47862" y="74550"/>
                  </a:cubicBezTo>
                  <a:cubicBezTo>
                    <a:pt x="28812" y="53500"/>
                    <a:pt x="29478" y="24068"/>
                    <a:pt x="16715" y="-221"/>
                  </a:cubicBezTo>
                  <a:cubicBezTo>
                    <a:pt x="3571" y="2541"/>
                    <a:pt x="16715" y="18829"/>
                    <a:pt x="-1097" y="13781"/>
                  </a:cubicBezTo>
                  <a:cubicBezTo>
                    <a:pt x="-906" y="18000"/>
                    <a:pt x="428" y="22096"/>
                    <a:pt x="2809" y="25592"/>
                  </a:cubicBezTo>
                  <a:cubicBezTo>
                    <a:pt x="9285" y="27592"/>
                    <a:pt x="7856" y="14924"/>
                    <a:pt x="15095" y="19401"/>
                  </a:cubicBezTo>
                  <a:cubicBezTo>
                    <a:pt x="19096" y="21877"/>
                    <a:pt x="18144" y="25401"/>
                    <a:pt x="15095" y="28926"/>
                  </a:cubicBezTo>
                  <a:cubicBezTo>
                    <a:pt x="13762" y="30640"/>
                    <a:pt x="13000" y="32926"/>
                    <a:pt x="15095" y="34355"/>
                  </a:cubicBezTo>
                  <a:cubicBezTo>
                    <a:pt x="20906" y="40699"/>
                    <a:pt x="23573" y="49347"/>
                    <a:pt x="22334" y="57881"/>
                  </a:cubicBezTo>
                  <a:cubicBezTo>
                    <a:pt x="21096" y="74169"/>
                    <a:pt x="52529" y="76931"/>
                    <a:pt x="34908" y="91600"/>
                  </a:cubicBezTo>
                  <a:lnTo>
                    <a:pt x="34908" y="91600"/>
                  </a:lnTo>
                  <a:cubicBezTo>
                    <a:pt x="44433" y="103506"/>
                    <a:pt x="51482" y="117889"/>
                    <a:pt x="64245" y="127319"/>
                  </a:cubicBezTo>
                  <a:cubicBezTo>
                    <a:pt x="68341" y="124080"/>
                    <a:pt x="64911" y="119032"/>
                    <a:pt x="68721" y="115603"/>
                  </a:cubicBezTo>
                  <a:cubicBezTo>
                    <a:pt x="64435" y="131319"/>
                    <a:pt x="74341" y="139416"/>
                    <a:pt x="84438" y="147321"/>
                  </a:cubicBezTo>
                  <a:cubicBezTo>
                    <a:pt x="88914" y="143606"/>
                    <a:pt x="81675" y="136272"/>
                    <a:pt x="86153" y="135225"/>
                  </a:cubicBezTo>
                  <a:cubicBezTo>
                    <a:pt x="92534" y="133796"/>
                    <a:pt x="89677" y="143130"/>
                    <a:pt x="93867" y="145893"/>
                  </a:cubicBezTo>
                  <a:cubicBezTo>
                    <a:pt x="95772" y="147036"/>
                    <a:pt x="96630" y="150179"/>
                    <a:pt x="99202" y="149798"/>
                  </a:cubicBezTo>
                  <a:cubicBezTo>
                    <a:pt x="101773" y="149417"/>
                    <a:pt x="101202" y="146274"/>
                    <a:pt x="101202" y="144083"/>
                  </a:cubicBezTo>
                  <a:cubicBezTo>
                    <a:pt x="101202" y="141892"/>
                    <a:pt x="101202" y="138844"/>
                    <a:pt x="104440" y="139035"/>
                  </a:cubicBezTo>
                  <a:cubicBezTo>
                    <a:pt x="110250" y="141606"/>
                    <a:pt x="105488" y="155513"/>
                    <a:pt x="104440" y="161037"/>
                  </a:cubicBezTo>
                  <a:cubicBezTo>
                    <a:pt x="108441" y="166562"/>
                    <a:pt x="111679" y="161895"/>
                    <a:pt x="114917" y="159323"/>
                  </a:cubicBezTo>
                  <a:cubicBezTo>
                    <a:pt x="116823" y="163800"/>
                    <a:pt x="115966" y="168848"/>
                    <a:pt x="120156" y="171134"/>
                  </a:cubicBezTo>
                  <a:cubicBezTo>
                    <a:pt x="122156" y="167229"/>
                    <a:pt x="114632" y="161609"/>
                    <a:pt x="122728" y="158847"/>
                  </a:cubicBezTo>
                  <a:cubicBezTo>
                    <a:pt x="134730" y="153418"/>
                    <a:pt x="126634" y="167800"/>
                    <a:pt x="124062" y="172944"/>
                  </a:cubicBezTo>
                  <a:lnTo>
                    <a:pt x="140063" y="181135"/>
                  </a:lnTo>
                  <a:lnTo>
                    <a:pt x="140063" y="18113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9" name="Google Shape;5649;p15"/>
            <p:cNvSpPr/>
            <p:nvPr/>
          </p:nvSpPr>
          <p:spPr>
            <a:xfrm>
              <a:off x="5742241" y="2130168"/>
              <a:ext cx="117347" cy="128971"/>
            </a:xfrm>
            <a:custGeom>
              <a:avLst/>
              <a:gdLst/>
              <a:ahLst/>
              <a:cxnLst/>
              <a:rect l="l" t="t" r="r" b="b"/>
              <a:pathLst>
                <a:path w="117347" h="128971" extrusionOk="0">
                  <a:moveTo>
                    <a:pt x="14429" y="9878"/>
                  </a:moveTo>
                  <a:cubicBezTo>
                    <a:pt x="3952" y="5878"/>
                    <a:pt x="3666" y="15784"/>
                    <a:pt x="999" y="21880"/>
                  </a:cubicBezTo>
                  <a:lnTo>
                    <a:pt x="-1097" y="22928"/>
                  </a:lnTo>
                  <a:cubicBezTo>
                    <a:pt x="2332" y="31595"/>
                    <a:pt x="15381" y="27595"/>
                    <a:pt x="22525" y="32453"/>
                  </a:cubicBezTo>
                  <a:cubicBezTo>
                    <a:pt x="40432" y="39311"/>
                    <a:pt x="50243" y="57980"/>
                    <a:pt x="67960" y="65695"/>
                  </a:cubicBezTo>
                  <a:cubicBezTo>
                    <a:pt x="70246" y="81554"/>
                    <a:pt x="76246" y="96642"/>
                    <a:pt x="85485" y="109700"/>
                  </a:cubicBezTo>
                  <a:cubicBezTo>
                    <a:pt x="86057" y="116177"/>
                    <a:pt x="85485" y="127036"/>
                    <a:pt x="94249" y="128750"/>
                  </a:cubicBezTo>
                  <a:cubicBezTo>
                    <a:pt x="93581" y="123645"/>
                    <a:pt x="97107" y="118911"/>
                    <a:pt x="102154" y="118082"/>
                  </a:cubicBezTo>
                  <a:cubicBezTo>
                    <a:pt x="105583" y="112463"/>
                    <a:pt x="112537" y="111129"/>
                    <a:pt x="116251" y="105986"/>
                  </a:cubicBezTo>
                  <a:cubicBezTo>
                    <a:pt x="114060" y="103509"/>
                    <a:pt x="108155" y="102938"/>
                    <a:pt x="109679" y="98747"/>
                  </a:cubicBezTo>
                  <a:cubicBezTo>
                    <a:pt x="113013" y="89222"/>
                    <a:pt x="107489" y="83221"/>
                    <a:pt x="104535" y="75982"/>
                  </a:cubicBezTo>
                  <a:cubicBezTo>
                    <a:pt x="100916" y="78839"/>
                    <a:pt x="96249" y="75982"/>
                    <a:pt x="92438" y="78077"/>
                  </a:cubicBezTo>
                  <a:cubicBezTo>
                    <a:pt x="95678" y="82364"/>
                    <a:pt x="94725" y="95508"/>
                    <a:pt x="87486" y="89031"/>
                  </a:cubicBezTo>
                  <a:cubicBezTo>
                    <a:pt x="82056" y="85126"/>
                    <a:pt x="84438" y="67124"/>
                    <a:pt x="92534" y="74077"/>
                  </a:cubicBezTo>
                  <a:cubicBezTo>
                    <a:pt x="101297" y="62456"/>
                    <a:pt x="80152" y="51979"/>
                    <a:pt x="73960" y="43406"/>
                  </a:cubicBezTo>
                  <a:cubicBezTo>
                    <a:pt x="76532" y="39596"/>
                    <a:pt x="81104" y="43406"/>
                    <a:pt x="82724" y="39977"/>
                  </a:cubicBezTo>
                  <a:lnTo>
                    <a:pt x="82724" y="39977"/>
                  </a:lnTo>
                  <a:cubicBezTo>
                    <a:pt x="78437" y="33167"/>
                    <a:pt x="72913" y="27242"/>
                    <a:pt x="66435" y="22547"/>
                  </a:cubicBezTo>
                  <a:cubicBezTo>
                    <a:pt x="59007" y="35977"/>
                    <a:pt x="52338" y="24261"/>
                    <a:pt x="54720" y="14450"/>
                  </a:cubicBezTo>
                  <a:cubicBezTo>
                    <a:pt x="48338" y="7592"/>
                    <a:pt x="15953" y="-8410"/>
                    <a:pt x="20049" y="4925"/>
                  </a:cubicBezTo>
                  <a:cubicBezTo>
                    <a:pt x="20430" y="8640"/>
                    <a:pt x="22050" y="13307"/>
                    <a:pt x="14429" y="9878"/>
                  </a:cubicBezTo>
                  <a:close/>
                  <a:moveTo>
                    <a:pt x="92344" y="99604"/>
                  </a:moveTo>
                  <a:cubicBezTo>
                    <a:pt x="97964" y="102366"/>
                    <a:pt x="94058" y="115225"/>
                    <a:pt x="88725" y="107224"/>
                  </a:cubicBezTo>
                  <a:cubicBezTo>
                    <a:pt x="88439" y="104557"/>
                    <a:pt x="87771" y="98175"/>
                    <a:pt x="92344" y="99604"/>
                  </a:cubicBezTo>
                  <a:close/>
                  <a:moveTo>
                    <a:pt x="25669" y="21118"/>
                  </a:moveTo>
                  <a:cubicBezTo>
                    <a:pt x="30336" y="19499"/>
                    <a:pt x="33861" y="27500"/>
                    <a:pt x="29003" y="29881"/>
                  </a:cubicBezTo>
                  <a:lnTo>
                    <a:pt x="25097" y="27881"/>
                  </a:lnTo>
                  <a:cubicBezTo>
                    <a:pt x="24145" y="25499"/>
                    <a:pt x="22716" y="22832"/>
                    <a:pt x="25383" y="21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0" name="Google Shape;5650;p15"/>
            <p:cNvSpPr/>
            <p:nvPr/>
          </p:nvSpPr>
          <p:spPr>
            <a:xfrm>
              <a:off x="5845399" y="2295057"/>
              <a:ext cx="40002" cy="165440"/>
            </a:xfrm>
            <a:custGeom>
              <a:avLst/>
              <a:gdLst/>
              <a:ahLst/>
              <a:cxnLst/>
              <a:rect l="l" t="t" r="r" b="b"/>
              <a:pathLst>
                <a:path w="40002" h="165440" extrusionOk="0">
                  <a:moveTo>
                    <a:pt x="23571" y="5486"/>
                  </a:moveTo>
                  <a:cubicBezTo>
                    <a:pt x="23571" y="10629"/>
                    <a:pt x="30810" y="19868"/>
                    <a:pt x="23571" y="22250"/>
                  </a:cubicBezTo>
                  <a:cubicBezTo>
                    <a:pt x="18713" y="23393"/>
                    <a:pt x="19475" y="17678"/>
                    <a:pt x="18808" y="14344"/>
                  </a:cubicBezTo>
                  <a:cubicBezTo>
                    <a:pt x="18141" y="11010"/>
                    <a:pt x="18808" y="9867"/>
                    <a:pt x="15760" y="10248"/>
                  </a:cubicBezTo>
                  <a:cubicBezTo>
                    <a:pt x="10902" y="11677"/>
                    <a:pt x="18236" y="18725"/>
                    <a:pt x="13474" y="20250"/>
                  </a:cubicBezTo>
                  <a:cubicBezTo>
                    <a:pt x="6998" y="20250"/>
                    <a:pt x="10045" y="8629"/>
                    <a:pt x="1663" y="9200"/>
                  </a:cubicBezTo>
                  <a:cubicBezTo>
                    <a:pt x="-4052" y="15773"/>
                    <a:pt x="520" y="21964"/>
                    <a:pt x="2806" y="28250"/>
                  </a:cubicBezTo>
                  <a:cubicBezTo>
                    <a:pt x="5092" y="29432"/>
                    <a:pt x="6807" y="31346"/>
                    <a:pt x="7854" y="33680"/>
                  </a:cubicBezTo>
                  <a:lnTo>
                    <a:pt x="6998" y="27965"/>
                  </a:lnTo>
                  <a:cubicBezTo>
                    <a:pt x="14141" y="32537"/>
                    <a:pt x="29667" y="60159"/>
                    <a:pt x="10997" y="55683"/>
                  </a:cubicBezTo>
                  <a:cubicBezTo>
                    <a:pt x="10997" y="54825"/>
                    <a:pt x="10997" y="53968"/>
                    <a:pt x="10997" y="53111"/>
                  </a:cubicBezTo>
                  <a:cubicBezTo>
                    <a:pt x="1472" y="81686"/>
                    <a:pt x="8140" y="118357"/>
                    <a:pt x="-1004" y="149123"/>
                  </a:cubicBezTo>
                  <a:cubicBezTo>
                    <a:pt x="329" y="148732"/>
                    <a:pt x="1758" y="148732"/>
                    <a:pt x="3092" y="149123"/>
                  </a:cubicBezTo>
                  <a:cubicBezTo>
                    <a:pt x="6902" y="158648"/>
                    <a:pt x="1092" y="168173"/>
                    <a:pt x="15189" y="161410"/>
                  </a:cubicBezTo>
                  <a:lnTo>
                    <a:pt x="15189" y="161410"/>
                  </a:lnTo>
                  <a:cubicBezTo>
                    <a:pt x="21190" y="162648"/>
                    <a:pt x="24142" y="155409"/>
                    <a:pt x="17093" y="154647"/>
                  </a:cubicBezTo>
                  <a:cubicBezTo>
                    <a:pt x="11665" y="153885"/>
                    <a:pt x="10236" y="149885"/>
                    <a:pt x="9664" y="145122"/>
                  </a:cubicBezTo>
                  <a:cubicBezTo>
                    <a:pt x="7568" y="121881"/>
                    <a:pt x="28714" y="158933"/>
                    <a:pt x="25475" y="165220"/>
                  </a:cubicBezTo>
                  <a:cubicBezTo>
                    <a:pt x="31476" y="150485"/>
                    <a:pt x="35382" y="134959"/>
                    <a:pt x="37000" y="119119"/>
                  </a:cubicBezTo>
                  <a:cubicBezTo>
                    <a:pt x="24619" y="118452"/>
                    <a:pt x="20904" y="113309"/>
                    <a:pt x="24333" y="99593"/>
                  </a:cubicBezTo>
                  <a:cubicBezTo>
                    <a:pt x="27000" y="109880"/>
                    <a:pt x="33858" y="105403"/>
                    <a:pt x="38906" y="105403"/>
                  </a:cubicBezTo>
                  <a:lnTo>
                    <a:pt x="38906" y="77400"/>
                  </a:lnTo>
                  <a:cubicBezTo>
                    <a:pt x="29381" y="97307"/>
                    <a:pt x="20808" y="59111"/>
                    <a:pt x="38906" y="61683"/>
                  </a:cubicBezTo>
                  <a:cubicBezTo>
                    <a:pt x="31667" y="42157"/>
                    <a:pt x="41001" y="20345"/>
                    <a:pt x="29381" y="-134"/>
                  </a:cubicBezTo>
                  <a:cubicBezTo>
                    <a:pt x="24809" y="-610"/>
                    <a:pt x="22713" y="818"/>
                    <a:pt x="23571" y="5486"/>
                  </a:cubicBezTo>
                  <a:close/>
                  <a:moveTo>
                    <a:pt x="24619" y="123500"/>
                  </a:moveTo>
                  <a:cubicBezTo>
                    <a:pt x="32905" y="127215"/>
                    <a:pt x="23666" y="134930"/>
                    <a:pt x="27952" y="142550"/>
                  </a:cubicBezTo>
                  <a:cubicBezTo>
                    <a:pt x="18236" y="140074"/>
                    <a:pt x="16523" y="123500"/>
                    <a:pt x="24333" y="123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1" name="Google Shape;5651;p15"/>
            <p:cNvSpPr/>
            <p:nvPr/>
          </p:nvSpPr>
          <p:spPr>
            <a:xfrm>
              <a:off x="6077886" y="3138868"/>
              <a:ext cx="113649" cy="83910"/>
            </a:xfrm>
            <a:custGeom>
              <a:avLst/>
              <a:gdLst/>
              <a:ahLst/>
              <a:cxnLst/>
              <a:rect l="l" t="t" r="r" b="b"/>
              <a:pathLst>
                <a:path w="113649" h="83910" extrusionOk="0">
                  <a:moveTo>
                    <a:pt x="3300" y="78932"/>
                  </a:moveTo>
                  <a:cubicBezTo>
                    <a:pt x="2825" y="79379"/>
                    <a:pt x="2157" y="79379"/>
                    <a:pt x="1682" y="78932"/>
                  </a:cubicBezTo>
                  <a:cubicBezTo>
                    <a:pt x="1682" y="78932"/>
                    <a:pt x="1682" y="78932"/>
                    <a:pt x="1682" y="78932"/>
                  </a:cubicBezTo>
                  <a:lnTo>
                    <a:pt x="1682" y="80075"/>
                  </a:lnTo>
                  <a:cubicBezTo>
                    <a:pt x="15207" y="89600"/>
                    <a:pt x="32638" y="76646"/>
                    <a:pt x="47783" y="82170"/>
                  </a:cubicBezTo>
                  <a:cubicBezTo>
                    <a:pt x="54831" y="84675"/>
                    <a:pt x="62547" y="80999"/>
                    <a:pt x="65023" y="73960"/>
                  </a:cubicBezTo>
                  <a:cubicBezTo>
                    <a:pt x="65118" y="73902"/>
                    <a:pt x="65118" y="73845"/>
                    <a:pt x="65118" y="73788"/>
                  </a:cubicBezTo>
                  <a:cubicBezTo>
                    <a:pt x="64070" y="72283"/>
                    <a:pt x="63213" y="70654"/>
                    <a:pt x="62547" y="68930"/>
                  </a:cubicBezTo>
                  <a:cubicBezTo>
                    <a:pt x="64737" y="66073"/>
                    <a:pt x="72738" y="57786"/>
                    <a:pt x="75405" y="62072"/>
                  </a:cubicBezTo>
                  <a:cubicBezTo>
                    <a:pt x="77405" y="69597"/>
                    <a:pt x="85787" y="71597"/>
                    <a:pt x="88645" y="78646"/>
                  </a:cubicBezTo>
                  <a:cubicBezTo>
                    <a:pt x="89407" y="77312"/>
                    <a:pt x="90074" y="75979"/>
                    <a:pt x="90740" y="74645"/>
                  </a:cubicBezTo>
                  <a:lnTo>
                    <a:pt x="90740" y="74645"/>
                  </a:lnTo>
                  <a:cubicBezTo>
                    <a:pt x="88930" y="58358"/>
                    <a:pt x="101694" y="49785"/>
                    <a:pt x="112553" y="41022"/>
                  </a:cubicBezTo>
                  <a:lnTo>
                    <a:pt x="112553" y="41022"/>
                  </a:lnTo>
                  <a:cubicBezTo>
                    <a:pt x="112553" y="10542"/>
                    <a:pt x="92169" y="28926"/>
                    <a:pt x="98550" y="13304"/>
                  </a:cubicBezTo>
                  <a:cubicBezTo>
                    <a:pt x="98550" y="8923"/>
                    <a:pt x="102361" y="1684"/>
                    <a:pt x="96741" y="-221"/>
                  </a:cubicBezTo>
                  <a:cubicBezTo>
                    <a:pt x="89597" y="-221"/>
                    <a:pt x="95026" y="12923"/>
                    <a:pt x="82644" y="11114"/>
                  </a:cubicBezTo>
                  <a:cubicBezTo>
                    <a:pt x="85501" y="24211"/>
                    <a:pt x="90074" y="36841"/>
                    <a:pt x="96455" y="48642"/>
                  </a:cubicBezTo>
                  <a:cubicBezTo>
                    <a:pt x="81692" y="54548"/>
                    <a:pt x="63690" y="37022"/>
                    <a:pt x="47783" y="49690"/>
                  </a:cubicBezTo>
                  <a:cubicBezTo>
                    <a:pt x="39401" y="43499"/>
                    <a:pt x="31114" y="45975"/>
                    <a:pt x="21970" y="46642"/>
                  </a:cubicBezTo>
                  <a:cubicBezTo>
                    <a:pt x="12825" y="47309"/>
                    <a:pt x="12445" y="50643"/>
                    <a:pt x="13111" y="57691"/>
                  </a:cubicBezTo>
                  <a:cubicBezTo>
                    <a:pt x="13111" y="60929"/>
                    <a:pt x="18637" y="65406"/>
                    <a:pt x="13968" y="67216"/>
                  </a:cubicBezTo>
                  <a:cubicBezTo>
                    <a:pt x="9301" y="69026"/>
                    <a:pt x="10826" y="60263"/>
                    <a:pt x="7111" y="58262"/>
                  </a:cubicBezTo>
                  <a:cubicBezTo>
                    <a:pt x="3586" y="58262"/>
                    <a:pt x="6349" y="64359"/>
                    <a:pt x="2062" y="63787"/>
                  </a:cubicBezTo>
                  <a:cubicBezTo>
                    <a:pt x="-1367" y="58739"/>
                    <a:pt x="8349" y="49404"/>
                    <a:pt x="-1081" y="49404"/>
                  </a:cubicBezTo>
                  <a:cubicBezTo>
                    <a:pt x="-1271" y="59425"/>
                    <a:pt x="253" y="69397"/>
                    <a:pt x="3300" y="789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2" name="Google Shape;5652;p15"/>
            <p:cNvSpPr/>
            <p:nvPr/>
          </p:nvSpPr>
          <p:spPr>
            <a:xfrm>
              <a:off x="6616851" y="3672935"/>
              <a:ext cx="36075" cy="162782"/>
            </a:xfrm>
            <a:custGeom>
              <a:avLst/>
              <a:gdLst/>
              <a:ahLst/>
              <a:cxnLst/>
              <a:rect l="l" t="t" r="r" b="b"/>
              <a:pathLst>
                <a:path w="36075" h="162782" extrusionOk="0">
                  <a:moveTo>
                    <a:pt x="10976" y="162562"/>
                  </a:moveTo>
                  <a:cubicBezTo>
                    <a:pt x="15738" y="152179"/>
                    <a:pt x="-3597" y="138463"/>
                    <a:pt x="15072" y="134463"/>
                  </a:cubicBezTo>
                  <a:cubicBezTo>
                    <a:pt x="20977" y="133605"/>
                    <a:pt x="19453" y="129319"/>
                    <a:pt x="18024" y="124938"/>
                  </a:cubicBezTo>
                  <a:cubicBezTo>
                    <a:pt x="18024" y="106745"/>
                    <a:pt x="30026" y="133987"/>
                    <a:pt x="34979" y="135130"/>
                  </a:cubicBezTo>
                  <a:cubicBezTo>
                    <a:pt x="34979" y="122747"/>
                    <a:pt x="33931" y="108936"/>
                    <a:pt x="22502" y="100839"/>
                  </a:cubicBezTo>
                  <a:cubicBezTo>
                    <a:pt x="19834" y="99096"/>
                    <a:pt x="19072" y="95553"/>
                    <a:pt x="20691" y="92838"/>
                  </a:cubicBezTo>
                  <a:cubicBezTo>
                    <a:pt x="24597" y="88552"/>
                    <a:pt x="29645" y="98744"/>
                    <a:pt x="33265" y="91505"/>
                  </a:cubicBezTo>
                  <a:cubicBezTo>
                    <a:pt x="29835" y="60739"/>
                    <a:pt x="29264" y="29212"/>
                    <a:pt x="17453" y="-221"/>
                  </a:cubicBezTo>
                  <a:cubicBezTo>
                    <a:pt x="7928" y="7685"/>
                    <a:pt x="28312" y="16162"/>
                    <a:pt x="11262" y="24163"/>
                  </a:cubicBezTo>
                  <a:cubicBezTo>
                    <a:pt x="5833" y="26640"/>
                    <a:pt x="2309" y="28640"/>
                    <a:pt x="7261" y="35688"/>
                  </a:cubicBezTo>
                  <a:cubicBezTo>
                    <a:pt x="13262" y="46071"/>
                    <a:pt x="-2264" y="54738"/>
                    <a:pt x="-1026" y="65788"/>
                  </a:cubicBezTo>
                  <a:lnTo>
                    <a:pt x="-1026" y="65788"/>
                  </a:lnTo>
                  <a:cubicBezTo>
                    <a:pt x="-1026" y="83599"/>
                    <a:pt x="6404" y="102459"/>
                    <a:pt x="3452" y="119508"/>
                  </a:cubicBezTo>
                  <a:cubicBezTo>
                    <a:pt x="4690" y="134367"/>
                    <a:pt x="-1788" y="151417"/>
                    <a:pt x="10976" y="1625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3" name="Google Shape;5653;p15"/>
            <p:cNvSpPr/>
            <p:nvPr/>
          </p:nvSpPr>
          <p:spPr>
            <a:xfrm>
              <a:off x="5917215" y="3727785"/>
              <a:ext cx="115538" cy="48348"/>
            </a:xfrm>
            <a:custGeom>
              <a:avLst/>
              <a:gdLst/>
              <a:ahLst/>
              <a:cxnLst/>
              <a:rect l="l" t="t" r="r" b="b"/>
              <a:pathLst>
                <a:path w="115538" h="48348" extrusionOk="0">
                  <a:moveTo>
                    <a:pt x="103012" y="21987"/>
                  </a:moveTo>
                  <a:cubicBezTo>
                    <a:pt x="98154" y="23987"/>
                    <a:pt x="103012" y="31988"/>
                    <a:pt x="97392" y="32654"/>
                  </a:cubicBezTo>
                  <a:cubicBezTo>
                    <a:pt x="93677" y="32654"/>
                    <a:pt x="94820" y="28844"/>
                    <a:pt x="94344" y="26463"/>
                  </a:cubicBezTo>
                  <a:cubicBezTo>
                    <a:pt x="92344" y="12557"/>
                    <a:pt x="103392" y="10652"/>
                    <a:pt x="113394" y="9413"/>
                  </a:cubicBezTo>
                  <a:cubicBezTo>
                    <a:pt x="108536" y="-13256"/>
                    <a:pt x="82724" y="11318"/>
                    <a:pt x="68150" y="10366"/>
                  </a:cubicBezTo>
                  <a:cubicBezTo>
                    <a:pt x="47005" y="15986"/>
                    <a:pt x="23668" y="10366"/>
                    <a:pt x="3761" y="13890"/>
                  </a:cubicBezTo>
                  <a:lnTo>
                    <a:pt x="3761" y="13890"/>
                  </a:lnTo>
                  <a:lnTo>
                    <a:pt x="3761" y="14747"/>
                  </a:lnTo>
                  <a:cubicBezTo>
                    <a:pt x="4143" y="14443"/>
                    <a:pt x="4618" y="14443"/>
                    <a:pt x="4999" y="14747"/>
                  </a:cubicBezTo>
                  <a:cubicBezTo>
                    <a:pt x="6428" y="25149"/>
                    <a:pt x="4332" y="35741"/>
                    <a:pt x="-1097" y="44751"/>
                  </a:cubicBezTo>
                  <a:lnTo>
                    <a:pt x="-1097" y="44751"/>
                  </a:lnTo>
                  <a:cubicBezTo>
                    <a:pt x="12048" y="46561"/>
                    <a:pt x="51577" y="56372"/>
                    <a:pt x="32622" y="31035"/>
                  </a:cubicBezTo>
                  <a:cubicBezTo>
                    <a:pt x="31859" y="30083"/>
                    <a:pt x="30717" y="28940"/>
                    <a:pt x="32622" y="27225"/>
                  </a:cubicBezTo>
                  <a:cubicBezTo>
                    <a:pt x="38528" y="30159"/>
                    <a:pt x="42718" y="35636"/>
                    <a:pt x="44052" y="42084"/>
                  </a:cubicBezTo>
                  <a:cubicBezTo>
                    <a:pt x="56244" y="58562"/>
                    <a:pt x="95868" y="36179"/>
                    <a:pt x="114442" y="32559"/>
                  </a:cubicBezTo>
                  <a:cubicBezTo>
                    <a:pt x="108155" y="31988"/>
                    <a:pt x="107393" y="25415"/>
                    <a:pt x="103012" y="219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4" name="Google Shape;5654;p15"/>
            <p:cNvSpPr/>
            <p:nvPr/>
          </p:nvSpPr>
          <p:spPr>
            <a:xfrm>
              <a:off x="6977444" y="4409418"/>
              <a:ext cx="47092" cy="161247"/>
            </a:xfrm>
            <a:custGeom>
              <a:avLst/>
              <a:gdLst/>
              <a:ahLst/>
              <a:cxnLst/>
              <a:rect l="l" t="t" r="r" b="b"/>
              <a:pathLst>
                <a:path w="47092" h="161247" extrusionOk="0">
                  <a:moveTo>
                    <a:pt x="28717" y="5103"/>
                  </a:moveTo>
                  <a:cubicBezTo>
                    <a:pt x="26049" y="2150"/>
                    <a:pt x="14619" y="-4422"/>
                    <a:pt x="20715" y="3674"/>
                  </a:cubicBezTo>
                  <a:lnTo>
                    <a:pt x="20715" y="3674"/>
                  </a:lnTo>
                  <a:cubicBezTo>
                    <a:pt x="29574" y="11485"/>
                    <a:pt x="19096" y="15295"/>
                    <a:pt x="12809" y="9675"/>
                  </a:cubicBezTo>
                  <a:lnTo>
                    <a:pt x="12809" y="6817"/>
                  </a:lnTo>
                  <a:cubicBezTo>
                    <a:pt x="1665" y="14342"/>
                    <a:pt x="7095" y="30725"/>
                    <a:pt x="5094" y="41869"/>
                  </a:cubicBezTo>
                  <a:cubicBezTo>
                    <a:pt x="1951" y="58452"/>
                    <a:pt x="-49" y="75226"/>
                    <a:pt x="-1097" y="92066"/>
                  </a:cubicBezTo>
                  <a:cubicBezTo>
                    <a:pt x="-49" y="93304"/>
                    <a:pt x="903" y="94733"/>
                    <a:pt x="1951" y="96067"/>
                  </a:cubicBezTo>
                  <a:lnTo>
                    <a:pt x="2712" y="93209"/>
                  </a:lnTo>
                  <a:cubicBezTo>
                    <a:pt x="8809" y="90066"/>
                    <a:pt x="8523" y="103496"/>
                    <a:pt x="13666" y="96638"/>
                  </a:cubicBezTo>
                  <a:cubicBezTo>
                    <a:pt x="25573" y="85589"/>
                    <a:pt x="17477" y="115688"/>
                    <a:pt x="25287" y="120546"/>
                  </a:cubicBezTo>
                  <a:cubicBezTo>
                    <a:pt x="27383" y="123498"/>
                    <a:pt x="25287" y="126261"/>
                    <a:pt x="21287" y="126070"/>
                  </a:cubicBezTo>
                  <a:cubicBezTo>
                    <a:pt x="13096" y="125594"/>
                    <a:pt x="15000" y="130356"/>
                    <a:pt x="16620" y="135024"/>
                  </a:cubicBezTo>
                  <a:cubicBezTo>
                    <a:pt x="16620" y="143692"/>
                    <a:pt x="12333" y="152359"/>
                    <a:pt x="16620" y="161027"/>
                  </a:cubicBezTo>
                  <a:lnTo>
                    <a:pt x="16620" y="161027"/>
                  </a:lnTo>
                  <a:cubicBezTo>
                    <a:pt x="20335" y="156741"/>
                    <a:pt x="14048" y="149216"/>
                    <a:pt x="18429" y="147502"/>
                  </a:cubicBezTo>
                  <a:cubicBezTo>
                    <a:pt x="32241" y="134357"/>
                    <a:pt x="29097" y="110640"/>
                    <a:pt x="36145" y="93114"/>
                  </a:cubicBezTo>
                  <a:cubicBezTo>
                    <a:pt x="31478" y="90828"/>
                    <a:pt x="32430" y="82922"/>
                    <a:pt x="25668" y="82351"/>
                  </a:cubicBezTo>
                  <a:cubicBezTo>
                    <a:pt x="21953" y="59014"/>
                    <a:pt x="36813" y="42822"/>
                    <a:pt x="38717" y="77683"/>
                  </a:cubicBezTo>
                  <a:lnTo>
                    <a:pt x="38717" y="77683"/>
                  </a:lnTo>
                  <a:cubicBezTo>
                    <a:pt x="39860" y="70825"/>
                    <a:pt x="40908" y="63967"/>
                    <a:pt x="42051" y="57109"/>
                  </a:cubicBezTo>
                  <a:cubicBezTo>
                    <a:pt x="35670" y="52118"/>
                    <a:pt x="32050" y="44279"/>
                    <a:pt x="32526" y="36154"/>
                  </a:cubicBezTo>
                  <a:cubicBezTo>
                    <a:pt x="36336" y="40078"/>
                    <a:pt x="39574" y="44574"/>
                    <a:pt x="42051" y="49489"/>
                  </a:cubicBezTo>
                  <a:cubicBezTo>
                    <a:pt x="45195" y="33821"/>
                    <a:pt x="46433" y="17838"/>
                    <a:pt x="45861" y="1864"/>
                  </a:cubicBezTo>
                  <a:cubicBezTo>
                    <a:pt x="40812" y="11866"/>
                    <a:pt x="37288" y="12532"/>
                    <a:pt x="28717" y="5103"/>
                  </a:cubicBezTo>
                  <a:close/>
                  <a:moveTo>
                    <a:pt x="22239" y="72826"/>
                  </a:moveTo>
                  <a:cubicBezTo>
                    <a:pt x="18238" y="73397"/>
                    <a:pt x="19192" y="68635"/>
                    <a:pt x="18143" y="66063"/>
                  </a:cubicBezTo>
                  <a:cubicBezTo>
                    <a:pt x="15191" y="61110"/>
                    <a:pt x="10714" y="51966"/>
                    <a:pt x="17095" y="47584"/>
                  </a:cubicBezTo>
                  <a:cubicBezTo>
                    <a:pt x="24239" y="47870"/>
                    <a:pt x="27668" y="70539"/>
                    <a:pt x="22239" y="728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5" name="Google Shape;5655;p15"/>
            <p:cNvSpPr/>
            <p:nvPr/>
          </p:nvSpPr>
          <p:spPr>
            <a:xfrm>
              <a:off x="6561677" y="3899248"/>
              <a:ext cx="73914" cy="136113"/>
            </a:xfrm>
            <a:custGeom>
              <a:avLst/>
              <a:gdLst/>
              <a:ahLst/>
              <a:cxnLst/>
              <a:rect l="l" t="t" r="r" b="b"/>
              <a:pathLst>
                <a:path w="73914" h="136113" extrusionOk="0">
                  <a:moveTo>
                    <a:pt x="16524" y="127606"/>
                  </a:moveTo>
                  <a:cubicBezTo>
                    <a:pt x="17667" y="130244"/>
                    <a:pt x="18429" y="133035"/>
                    <a:pt x="18715" y="135892"/>
                  </a:cubicBezTo>
                  <a:cubicBezTo>
                    <a:pt x="39099" y="93916"/>
                    <a:pt x="57101" y="50863"/>
                    <a:pt x="72817" y="6924"/>
                  </a:cubicBezTo>
                  <a:cubicBezTo>
                    <a:pt x="68340" y="2304"/>
                    <a:pt x="62150" y="-277"/>
                    <a:pt x="55767" y="-220"/>
                  </a:cubicBezTo>
                  <a:cubicBezTo>
                    <a:pt x="64720" y="16258"/>
                    <a:pt x="49862" y="8067"/>
                    <a:pt x="45576" y="14925"/>
                  </a:cubicBezTo>
                  <a:cubicBezTo>
                    <a:pt x="45481" y="16239"/>
                    <a:pt x="46528" y="17344"/>
                    <a:pt x="47862" y="17401"/>
                  </a:cubicBezTo>
                  <a:cubicBezTo>
                    <a:pt x="47957" y="17401"/>
                    <a:pt x="47957" y="17401"/>
                    <a:pt x="48052" y="17401"/>
                  </a:cubicBezTo>
                  <a:cubicBezTo>
                    <a:pt x="63388" y="18544"/>
                    <a:pt x="50339" y="34737"/>
                    <a:pt x="40718" y="34737"/>
                  </a:cubicBezTo>
                  <a:lnTo>
                    <a:pt x="40718" y="34737"/>
                  </a:lnTo>
                  <a:cubicBezTo>
                    <a:pt x="37289" y="40452"/>
                    <a:pt x="32621" y="46548"/>
                    <a:pt x="44718" y="47691"/>
                  </a:cubicBezTo>
                  <a:cubicBezTo>
                    <a:pt x="46338" y="47691"/>
                    <a:pt x="47481" y="50929"/>
                    <a:pt x="45861" y="51310"/>
                  </a:cubicBezTo>
                  <a:cubicBezTo>
                    <a:pt x="40146" y="52549"/>
                    <a:pt x="43004" y="62931"/>
                    <a:pt x="34241" y="60835"/>
                  </a:cubicBezTo>
                  <a:cubicBezTo>
                    <a:pt x="27669" y="63502"/>
                    <a:pt x="31478" y="75980"/>
                    <a:pt x="26049" y="81695"/>
                  </a:cubicBezTo>
                  <a:cubicBezTo>
                    <a:pt x="24239" y="75932"/>
                    <a:pt x="20239" y="71113"/>
                    <a:pt x="14905" y="68265"/>
                  </a:cubicBezTo>
                  <a:lnTo>
                    <a:pt x="14905" y="68265"/>
                  </a:lnTo>
                  <a:cubicBezTo>
                    <a:pt x="10238" y="80447"/>
                    <a:pt x="4904" y="92335"/>
                    <a:pt x="-1097" y="103888"/>
                  </a:cubicBezTo>
                  <a:cubicBezTo>
                    <a:pt x="11667" y="106746"/>
                    <a:pt x="11381" y="119319"/>
                    <a:pt x="16524" y="1276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6" name="Google Shape;5656;p15"/>
            <p:cNvSpPr/>
            <p:nvPr/>
          </p:nvSpPr>
          <p:spPr>
            <a:xfrm>
              <a:off x="6879093" y="4620767"/>
              <a:ext cx="86253" cy="131540"/>
            </a:xfrm>
            <a:custGeom>
              <a:avLst/>
              <a:gdLst/>
              <a:ahLst/>
              <a:cxnLst/>
              <a:rect l="l" t="t" r="r" b="b"/>
              <a:pathLst>
                <a:path w="86253" h="131540" extrusionOk="0">
                  <a:moveTo>
                    <a:pt x="79823" y="105888"/>
                  </a:moveTo>
                  <a:cubicBezTo>
                    <a:pt x="76966" y="100268"/>
                    <a:pt x="73726" y="93981"/>
                    <a:pt x="83061" y="90743"/>
                  </a:cubicBezTo>
                  <a:lnTo>
                    <a:pt x="83061" y="90743"/>
                  </a:lnTo>
                  <a:lnTo>
                    <a:pt x="85157" y="84742"/>
                  </a:lnTo>
                  <a:cubicBezTo>
                    <a:pt x="74774" y="72074"/>
                    <a:pt x="63535" y="60110"/>
                    <a:pt x="51534" y="48928"/>
                  </a:cubicBezTo>
                  <a:lnTo>
                    <a:pt x="51534" y="48928"/>
                  </a:lnTo>
                  <a:cubicBezTo>
                    <a:pt x="46771" y="47404"/>
                    <a:pt x="45628" y="38831"/>
                    <a:pt x="40389" y="40641"/>
                  </a:cubicBezTo>
                  <a:cubicBezTo>
                    <a:pt x="35151" y="42451"/>
                    <a:pt x="40389" y="53214"/>
                    <a:pt x="37341" y="58930"/>
                  </a:cubicBezTo>
                  <a:cubicBezTo>
                    <a:pt x="29245" y="71597"/>
                    <a:pt x="34483" y="43404"/>
                    <a:pt x="35436" y="39022"/>
                  </a:cubicBezTo>
                  <a:cubicBezTo>
                    <a:pt x="30293" y="39022"/>
                    <a:pt x="28959" y="46833"/>
                    <a:pt x="24101" y="44832"/>
                  </a:cubicBezTo>
                  <a:cubicBezTo>
                    <a:pt x="21434" y="43185"/>
                    <a:pt x="20577" y="39670"/>
                    <a:pt x="22197" y="36974"/>
                  </a:cubicBezTo>
                  <a:cubicBezTo>
                    <a:pt x="22197" y="36927"/>
                    <a:pt x="22292" y="36879"/>
                    <a:pt x="22292" y="36831"/>
                  </a:cubicBezTo>
                  <a:cubicBezTo>
                    <a:pt x="27816" y="30355"/>
                    <a:pt x="24483" y="24735"/>
                    <a:pt x="22292" y="18924"/>
                  </a:cubicBezTo>
                  <a:cubicBezTo>
                    <a:pt x="23911" y="18343"/>
                    <a:pt x="25530" y="17543"/>
                    <a:pt x="26959" y="16543"/>
                  </a:cubicBezTo>
                  <a:cubicBezTo>
                    <a:pt x="21434" y="9304"/>
                    <a:pt x="17434" y="65"/>
                    <a:pt x="6099" y="-221"/>
                  </a:cubicBezTo>
                  <a:cubicBezTo>
                    <a:pt x="5051" y="8542"/>
                    <a:pt x="9337" y="18258"/>
                    <a:pt x="289" y="25592"/>
                  </a:cubicBezTo>
                  <a:cubicBezTo>
                    <a:pt x="-3045" y="28163"/>
                    <a:pt x="289" y="31211"/>
                    <a:pt x="3432" y="32926"/>
                  </a:cubicBezTo>
                  <a:cubicBezTo>
                    <a:pt x="6576" y="34640"/>
                    <a:pt x="10576" y="36165"/>
                    <a:pt x="4195" y="38927"/>
                  </a:cubicBezTo>
                  <a:lnTo>
                    <a:pt x="4195" y="38927"/>
                  </a:lnTo>
                  <a:cubicBezTo>
                    <a:pt x="6480" y="53786"/>
                    <a:pt x="14195" y="36831"/>
                    <a:pt x="9433" y="30355"/>
                  </a:cubicBezTo>
                  <a:cubicBezTo>
                    <a:pt x="8480" y="28069"/>
                    <a:pt x="8671" y="25592"/>
                    <a:pt x="11529" y="24735"/>
                  </a:cubicBezTo>
                  <a:cubicBezTo>
                    <a:pt x="21625" y="26163"/>
                    <a:pt x="14863" y="46166"/>
                    <a:pt x="16291" y="53310"/>
                  </a:cubicBezTo>
                  <a:cubicBezTo>
                    <a:pt x="17244" y="58453"/>
                    <a:pt x="8099" y="69026"/>
                    <a:pt x="14004" y="72931"/>
                  </a:cubicBezTo>
                  <a:lnTo>
                    <a:pt x="14004" y="72931"/>
                  </a:lnTo>
                  <a:lnTo>
                    <a:pt x="16196" y="70931"/>
                  </a:lnTo>
                  <a:cubicBezTo>
                    <a:pt x="16196" y="50833"/>
                    <a:pt x="40198" y="68073"/>
                    <a:pt x="35912" y="80456"/>
                  </a:cubicBezTo>
                  <a:lnTo>
                    <a:pt x="35912" y="80456"/>
                  </a:lnTo>
                  <a:lnTo>
                    <a:pt x="37912" y="82456"/>
                  </a:lnTo>
                  <a:cubicBezTo>
                    <a:pt x="37532" y="79179"/>
                    <a:pt x="38103" y="75855"/>
                    <a:pt x="39627" y="72931"/>
                  </a:cubicBezTo>
                  <a:cubicBezTo>
                    <a:pt x="44294" y="76170"/>
                    <a:pt x="48295" y="87028"/>
                    <a:pt x="54581" y="83504"/>
                  </a:cubicBezTo>
                  <a:cubicBezTo>
                    <a:pt x="58487" y="77408"/>
                    <a:pt x="46771" y="72931"/>
                    <a:pt x="47152" y="65692"/>
                  </a:cubicBezTo>
                  <a:cubicBezTo>
                    <a:pt x="45056" y="61406"/>
                    <a:pt x="53343" y="58358"/>
                    <a:pt x="54772" y="61501"/>
                  </a:cubicBezTo>
                  <a:cubicBezTo>
                    <a:pt x="55915" y="68740"/>
                    <a:pt x="66773" y="71026"/>
                    <a:pt x="63535" y="80551"/>
                  </a:cubicBezTo>
                  <a:cubicBezTo>
                    <a:pt x="60297" y="90076"/>
                    <a:pt x="85348" y="96934"/>
                    <a:pt x="72108" y="105983"/>
                  </a:cubicBezTo>
                  <a:cubicBezTo>
                    <a:pt x="66107" y="105983"/>
                    <a:pt x="65630" y="100172"/>
                    <a:pt x="63154" y="96458"/>
                  </a:cubicBezTo>
                  <a:cubicBezTo>
                    <a:pt x="59534" y="86933"/>
                    <a:pt x="52486" y="91029"/>
                    <a:pt x="53629" y="99696"/>
                  </a:cubicBezTo>
                  <a:cubicBezTo>
                    <a:pt x="53438" y="99011"/>
                    <a:pt x="53153" y="98334"/>
                    <a:pt x="52772" y="97696"/>
                  </a:cubicBezTo>
                  <a:cubicBezTo>
                    <a:pt x="61440" y="109793"/>
                    <a:pt x="73726" y="119889"/>
                    <a:pt x="83537" y="131319"/>
                  </a:cubicBezTo>
                  <a:cubicBezTo>
                    <a:pt x="85823" y="122690"/>
                    <a:pt x="84490" y="113488"/>
                    <a:pt x="79823" y="1058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7" name="Google Shape;5657;p15"/>
            <p:cNvSpPr/>
            <p:nvPr/>
          </p:nvSpPr>
          <p:spPr>
            <a:xfrm>
              <a:off x="6697122" y="4329606"/>
              <a:ext cx="62103" cy="115232"/>
            </a:xfrm>
            <a:custGeom>
              <a:avLst/>
              <a:gdLst/>
              <a:ahLst/>
              <a:cxnLst/>
              <a:rect l="l" t="t" r="r" b="b"/>
              <a:pathLst>
                <a:path w="62103" h="115232" extrusionOk="0">
                  <a:moveTo>
                    <a:pt x="39385" y="82914"/>
                  </a:moveTo>
                  <a:cubicBezTo>
                    <a:pt x="45767" y="88724"/>
                    <a:pt x="32907" y="98154"/>
                    <a:pt x="34527" y="105393"/>
                  </a:cubicBezTo>
                  <a:cubicBezTo>
                    <a:pt x="25002" y="120919"/>
                    <a:pt x="46719" y="114918"/>
                    <a:pt x="50148" y="106441"/>
                  </a:cubicBezTo>
                  <a:cubicBezTo>
                    <a:pt x="50148" y="99011"/>
                    <a:pt x="54338" y="98059"/>
                    <a:pt x="61007" y="99678"/>
                  </a:cubicBezTo>
                  <a:cubicBezTo>
                    <a:pt x="57006" y="69960"/>
                    <a:pt x="43290" y="38813"/>
                    <a:pt x="35479" y="8905"/>
                  </a:cubicBezTo>
                  <a:lnTo>
                    <a:pt x="32527" y="8047"/>
                  </a:lnTo>
                  <a:lnTo>
                    <a:pt x="32527" y="10048"/>
                  </a:lnTo>
                  <a:cubicBezTo>
                    <a:pt x="22144" y="9000"/>
                    <a:pt x="21954" y="15287"/>
                    <a:pt x="25192" y="23288"/>
                  </a:cubicBezTo>
                  <a:cubicBezTo>
                    <a:pt x="19953" y="28260"/>
                    <a:pt x="19001" y="36232"/>
                    <a:pt x="22811" y="42338"/>
                  </a:cubicBezTo>
                  <a:cubicBezTo>
                    <a:pt x="23763" y="43957"/>
                    <a:pt x="18715" y="47767"/>
                    <a:pt x="16620" y="44624"/>
                  </a:cubicBezTo>
                  <a:cubicBezTo>
                    <a:pt x="1666" y="29860"/>
                    <a:pt x="28240" y="23669"/>
                    <a:pt x="7095" y="16049"/>
                  </a:cubicBezTo>
                  <a:cubicBezTo>
                    <a:pt x="5190" y="11762"/>
                    <a:pt x="5666" y="8714"/>
                    <a:pt x="11096" y="8143"/>
                  </a:cubicBezTo>
                  <a:cubicBezTo>
                    <a:pt x="9571" y="-4525"/>
                    <a:pt x="1571" y="-1382"/>
                    <a:pt x="-1097" y="8143"/>
                  </a:cubicBezTo>
                  <a:lnTo>
                    <a:pt x="-1097" y="8143"/>
                  </a:lnTo>
                  <a:cubicBezTo>
                    <a:pt x="3000" y="32098"/>
                    <a:pt x="8428" y="55787"/>
                    <a:pt x="15286" y="79104"/>
                  </a:cubicBezTo>
                  <a:lnTo>
                    <a:pt x="34336" y="65579"/>
                  </a:lnTo>
                  <a:cubicBezTo>
                    <a:pt x="33765" y="72437"/>
                    <a:pt x="31955" y="78723"/>
                    <a:pt x="39385" y="82914"/>
                  </a:cubicBezTo>
                  <a:close/>
                  <a:moveTo>
                    <a:pt x="20907" y="66150"/>
                  </a:moveTo>
                  <a:cubicBezTo>
                    <a:pt x="16715" y="63864"/>
                    <a:pt x="15953" y="60054"/>
                    <a:pt x="16524" y="54911"/>
                  </a:cubicBezTo>
                  <a:cubicBezTo>
                    <a:pt x="22050" y="55577"/>
                    <a:pt x="27574" y="65388"/>
                    <a:pt x="20811" y="661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8" name="Google Shape;5658;p15"/>
            <p:cNvSpPr/>
            <p:nvPr/>
          </p:nvSpPr>
          <p:spPr>
            <a:xfrm>
              <a:off x="5623178" y="230914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9" name="Google Shape;5659;p15"/>
            <p:cNvSpPr/>
            <p:nvPr/>
          </p:nvSpPr>
          <p:spPr>
            <a:xfrm>
              <a:off x="5610654" y="2201227"/>
              <a:ext cx="40715" cy="131825"/>
            </a:xfrm>
            <a:custGeom>
              <a:avLst/>
              <a:gdLst/>
              <a:ahLst/>
              <a:cxnLst/>
              <a:rect l="l" t="t" r="r" b="b"/>
              <a:pathLst>
                <a:path w="40715" h="131825" extrusionOk="0">
                  <a:moveTo>
                    <a:pt x="12000" y="118746"/>
                  </a:moveTo>
                  <a:cubicBezTo>
                    <a:pt x="17238" y="117356"/>
                    <a:pt x="21430" y="113517"/>
                    <a:pt x="23239" y="108459"/>
                  </a:cubicBezTo>
                  <a:cubicBezTo>
                    <a:pt x="27906" y="113222"/>
                    <a:pt x="22477" y="121413"/>
                    <a:pt x="30955" y="122080"/>
                  </a:cubicBezTo>
                  <a:cubicBezTo>
                    <a:pt x="31240" y="122375"/>
                    <a:pt x="31526" y="122690"/>
                    <a:pt x="31812" y="123033"/>
                  </a:cubicBezTo>
                  <a:cubicBezTo>
                    <a:pt x="37812" y="101316"/>
                    <a:pt x="31812" y="75979"/>
                    <a:pt x="32573" y="53214"/>
                  </a:cubicBezTo>
                  <a:cubicBezTo>
                    <a:pt x="28383" y="50452"/>
                    <a:pt x="29526" y="47880"/>
                    <a:pt x="32573" y="45404"/>
                  </a:cubicBezTo>
                  <a:cubicBezTo>
                    <a:pt x="34479" y="38165"/>
                    <a:pt x="38955" y="27973"/>
                    <a:pt x="31240" y="22258"/>
                  </a:cubicBezTo>
                  <a:cubicBezTo>
                    <a:pt x="31907" y="22649"/>
                    <a:pt x="32764" y="22649"/>
                    <a:pt x="33431" y="22258"/>
                  </a:cubicBezTo>
                  <a:cubicBezTo>
                    <a:pt x="38860" y="16352"/>
                    <a:pt x="40860" y="8104"/>
                    <a:pt x="38860" y="351"/>
                  </a:cubicBezTo>
                  <a:lnTo>
                    <a:pt x="37145" y="-221"/>
                  </a:lnTo>
                  <a:cubicBezTo>
                    <a:pt x="32383" y="2065"/>
                    <a:pt x="27620" y="4922"/>
                    <a:pt x="22096" y="2255"/>
                  </a:cubicBezTo>
                  <a:cubicBezTo>
                    <a:pt x="19238" y="922"/>
                    <a:pt x="17906" y="2255"/>
                    <a:pt x="17143" y="5113"/>
                  </a:cubicBezTo>
                  <a:cubicBezTo>
                    <a:pt x="13905" y="12200"/>
                    <a:pt x="9237" y="18534"/>
                    <a:pt x="3427" y="23687"/>
                  </a:cubicBezTo>
                  <a:cubicBezTo>
                    <a:pt x="5237" y="34164"/>
                    <a:pt x="-288" y="43689"/>
                    <a:pt x="-574" y="53976"/>
                  </a:cubicBezTo>
                  <a:cubicBezTo>
                    <a:pt x="11047" y="55881"/>
                    <a:pt x="-3621" y="72455"/>
                    <a:pt x="10476" y="73788"/>
                  </a:cubicBezTo>
                  <a:cubicBezTo>
                    <a:pt x="17906" y="73788"/>
                    <a:pt x="18286" y="84837"/>
                    <a:pt x="12476" y="87885"/>
                  </a:cubicBezTo>
                  <a:cubicBezTo>
                    <a:pt x="6666" y="90933"/>
                    <a:pt x="5427" y="80646"/>
                    <a:pt x="-669" y="79599"/>
                  </a:cubicBezTo>
                  <a:cubicBezTo>
                    <a:pt x="-1621" y="90295"/>
                    <a:pt x="-955" y="101068"/>
                    <a:pt x="1046" y="111602"/>
                  </a:cubicBezTo>
                  <a:lnTo>
                    <a:pt x="1046" y="111602"/>
                  </a:lnTo>
                  <a:cubicBezTo>
                    <a:pt x="2189" y="101601"/>
                    <a:pt x="2284" y="101411"/>
                    <a:pt x="10571" y="107316"/>
                  </a:cubicBezTo>
                  <a:lnTo>
                    <a:pt x="10571" y="107316"/>
                  </a:lnTo>
                  <a:cubicBezTo>
                    <a:pt x="10571" y="101030"/>
                    <a:pt x="9808" y="94458"/>
                    <a:pt x="18476" y="91695"/>
                  </a:cubicBezTo>
                  <a:cubicBezTo>
                    <a:pt x="20191" y="98229"/>
                    <a:pt x="16763" y="105011"/>
                    <a:pt x="10571" y="107602"/>
                  </a:cubicBezTo>
                  <a:lnTo>
                    <a:pt x="10571" y="107602"/>
                  </a:lnTo>
                  <a:lnTo>
                    <a:pt x="10571" y="107602"/>
                  </a:lnTo>
                  <a:cubicBezTo>
                    <a:pt x="8761" y="111984"/>
                    <a:pt x="6379" y="115412"/>
                    <a:pt x="1046" y="113508"/>
                  </a:cubicBezTo>
                  <a:cubicBezTo>
                    <a:pt x="283" y="119585"/>
                    <a:pt x="760" y="125766"/>
                    <a:pt x="2665" y="131605"/>
                  </a:cubicBezTo>
                  <a:lnTo>
                    <a:pt x="2665" y="131605"/>
                  </a:lnTo>
                  <a:cubicBezTo>
                    <a:pt x="1522" y="125718"/>
                    <a:pt x="5332" y="120013"/>
                    <a:pt x="11237" y="118870"/>
                  </a:cubicBezTo>
                  <a:cubicBezTo>
                    <a:pt x="11523" y="118822"/>
                    <a:pt x="11714" y="118775"/>
                    <a:pt x="12000" y="118746"/>
                  </a:cubicBezTo>
                  <a:close/>
                  <a:moveTo>
                    <a:pt x="16286" y="21877"/>
                  </a:moveTo>
                  <a:cubicBezTo>
                    <a:pt x="18286" y="15305"/>
                    <a:pt x="32764" y="13209"/>
                    <a:pt x="31050" y="21877"/>
                  </a:cubicBezTo>
                  <a:lnTo>
                    <a:pt x="31050" y="21877"/>
                  </a:lnTo>
                  <a:cubicBezTo>
                    <a:pt x="25334" y="18448"/>
                    <a:pt x="16667" y="34831"/>
                    <a:pt x="16286" y="21877"/>
                  </a:cubicBezTo>
                  <a:close/>
                  <a:moveTo>
                    <a:pt x="18476" y="58834"/>
                  </a:moveTo>
                  <a:cubicBezTo>
                    <a:pt x="16763" y="49880"/>
                    <a:pt x="20287" y="35688"/>
                    <a:pt x="29144" y="46261"/>
                  </a:cubicBezTo>
                  <a:lnTo>
                    <a:pt x="29144" y="521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0" name="Google Shape;5660;p15"/>
            <p:cNvSpPr/>
            <p:nvPr/>
          </p:nvSpPr>
          <p:spPr>
            <a:xfrm>
              <a:off x="5609649" y="2611945"/>
              <a:ext cx="115356" cy="37337"/>
            </a:xfrm>
            <a:custGeom>
              <a:avLst/>
              <a:gdLst/>
              <a:ahLst/>
              <a:cxnLst/>
              <a:rect l="l" t="t" r="r" b="b"/>
              <a:pathLst>
                <a:path w="115356" h="37337" extrusionOk="0">
                  <a:moveTo>
                    <a:pt x="108159" y="9304"/>
                  </a:moveTo>
                  <a:cubicBezTo>
                    <a:pt x="105397" y="6609"/>
                    <a:pt x="103206" y="3361"/>
                    <a:pt x="101777" y="-221"/>
                  </a:cubicBezTo>
                  <a:cubicBezTo>
                    <a:pt x="90157" y="11304"/>
                    <a:pt x="63677" y="-221"/>
                    <a:pt x="63677" y="18829"/>
                  </a:cubicBezTo>
                  <a:cubicBezTo>
                    <a:pt x="57581" y="3113"/>
                    <a:pt x="39103" y="14352"/>
                    <a:pt x="26243" y="11876"/>
                  </a:cubicBezTo>
                  <a:cubicBezTo>
                    <a:pt x="21291" y="16543"/>
                    <a:pt x="16718" y="37117"/>
                    <a:pt x="6241" y="28259"/>
                  </a:cubicBezTo>
                  <a:cubicBezTo>
                    <a:pt x="908" y="16067"/>
                    <a:pt x="-4998" y="31878"/>
                    <a:pt x="2335" y="37117"/>
                  </a:cubicBezTo>
                  <a:lnTo>
                    <a:pt x="62153" y="37117"/>
                  </a:lnTo>
                  <a:cubicBezTo>
                    <a:pt x="62153" y="27592"/>
                    <a:pt x="81775" y="20258"/>
                    <a:pt x="82346" y="33212"/>
                  </a:cubicBezTo>
                  <a:lnTo>
                    <a:pt x="82346" y="33212"/>
                  </a:lnTo>
                  <a:cubicBezTo>
                    <a:pt x="93300" y="31564"/>
                    <a:pt x="103968" y="28354"/>
                    <a:pt x="113969" y="23687"/>
                  </a:cubicBezTo>
                  <a:cubicBezTo>
                    <a:pt x="115112" y="18162"/>
                    <a:pt x="112826" y="12476"/>
                    <a:pt x="108159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1" name="Google Shape;5661;p15"/>
            <p:cNvSpPr/>
            <p:nvPr/>
          </p:nvSpPr>
          <p:spPr>
            <a:xfrm>
              <a:off x="5231701" y="1979199"/>
              <a:ext cx="81724" cy="123348"/>
            </a:xfrm>
            <a:custGeom>
              <a:avLst/>
              <a:gdLst/>
              <a:ahLst/>
              <a:cxnLst/>
              <a:rect l="l" t="t" r="r" b="b"/>
              <a:pathLst>
                <a:path w="81724" h="123348" extrusionOk="0">
                  <a:moveTo>
                    <a:pt x="9381" y="104840"/>
                  </a:moveTo>
                  <a:cubicBezTo>
                    <a:pt x="20049" y="98934"/>
                    <a:pt x="9953" y="120270"/>
                    <a:pt x="18906" y="123128"/>
                  </a:cubicBezTo>
                  <a:cubicBezTo>
                    <a:pt x="20810" y="110650"/>
                    <a:pt x="20144" y="97887"/>
                    <a:pt x="28431" y="87123"/>
                  </a:cubicBezTo>
                  <a:cubicBezTo>
                    <a:pt x="31859" y="81218"/>
                    <a:pt x="29192" y="71502"/>
                    <a:pt x="33288" y="68740"/>
                  </a:cubicBezTo>
                  <a:cubicBezTo>
                    <a:pt x="38146" y="64530"/>
                    <a:pt x="41957" y="59329"/>
                    <a:pt x="44623" y="53500"/>
                  </a:cubicBezTo>
                  <a:cubicBezTo>
                    <a:pt x="38622" y="50071"/>
                    <a:pt x="41957" y="46166"/>
                    <a:pt x="43100" y="41784"/>
                  </a:cubicBezTo>
                  <a:cubicBezTo>
                    <a:pt x="47576" y="43785"/>
                    <a:pt x="46338" y="47118"/>
                    <a:pt x="47004" y="49785"/>
                  </a:cubicBezTo>
                  <a:cubicBezTo>
                    <a:pt x="56910" y="37851"/>
                    <a:pt x="68150" y="27163"/>
                    <a:pt x="80627" y="17972"/>
                  </a:cubicBezTo>
                  <a:cubicBezTo>
                    <a:pt x="72436" y="14543"/>
                    <a:pt x="73674" y="3875"/>
                    <a:pt x="66435" y="-221"/>
                  </a:cubicBezTo>
                  <a:lnTo>
                    <a:pt x="66435" y="-221"/>
                  </a:lnTo>
                  <a:cubicBezTo>
                    <a:pt x="54624" y="7018"/>
                    <a:pt x="31764" y="17210"/>
                    <a:pt x="37860" y="34260"/>
                  </a:cubicBezTo>
                  <a:cubicBezTo>
                    <a:pt x="39860" y="37851"/>
                    <a:pt x="39289" y="42299"/>
                    <a:pt x="36527" y="45309"/>
                  </a:cubicBezTo>
                  <a:cubicBezTo>
                    <a:pt x="34336" y="41594"/>
                    <a:pt x="33859" y="30450"/>
                    <a:pt x="28526" y="35212"/>
                  </a:cubicBezTo>
                  <a:cubicBezTo>
                    <a:pt x="38051" y="40832"/>
                    <a:pt x="31384" y="75503"/>
                    <a:pt x="21096" y="62835"/>
                  </a:cubicBezTo>
                  <a:cubicBezTo>
                    <a:pt x="19667" y="59758"/>
                    <a:pt x="16143" y="58263"/>
                    <a:pt x="13000" y="59406"/>
                  </a:cubicBezTo>
                  <a:cubicBezTo>
                    <a:pt x="8619" y="72645"/>
                    <a:pt x="-2240" y="81599"/>
                    <a:pt x="13000" y="89981"/>
                  </a:cubicBezTo>
                  <a:cubicBezTo>
                    <a:pt x="5952" y="90743"/>
                    <a:pt x="-240" y="92648"/>
                    <a:pt x="-1097" y="101220"/>
                  </a:cubicBezTo>
                  <a:lnTo>
                    <a:pt x="-1097" y="101220"/>
                  </a:lnTo>
                  <a:cubicBezTo>
                    <a:pt x="903" y="105411"/>
                    <a:pt x="2332" y="111031"/>
                    <a:pt x="9381" y="1048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2" name="Google Shape;5662;p15"/>
            <p:cNvSpPr/>
            <p:nvPr/>
          </p:nvSpPr>
          <p:spPr>
            <a:xfrm>
              <a:off x="6686931" y="4688109"/>
              <a:ext cx="137439" cy="47775"/>
            </a:xfrm>
            <a:custGeom>
              <a:avLst/>
              <a:gdLst/>
              <a:ahLst/>
              <a:cxnLst/>
              <a:rect l="l" t="t" r="r" b="b"/>
              <a:pathLst>
                <a:path w="137439" h="47775" extrusionOk="0">
                  <a:moveTo>
                    <a:pt x="118060" y="19496"/>
                  </a:moveTo>
                  <a:cubicBezTo>
                    <a:pt x="120823" y="15590"/>
                    <a:pt x="125204" y="17877"/>
                    <a:pt x="128729" y="16924"/>
                  </a:cubicBezTo>
                  <a:cubicBezTo>
                    <a:pt x="132253" y="15972"/>
                    <a:pt x="133777" y="23496"/>
                    <a:pt x="135873" y="16162"/>
                  </a:cubicBezTo>
                  <a:cubicBezTo>
                    <a:pt x="137968" y="8828"/>
                    <a:pt x="132634" y="8542"/>
                    <a:pt x="128157" y="7494"/>
                  </a:cubicBezTo>
                  <a:cubicBezTo>
                    <a:pt x="118346" y="10352"/>
                    <a:pt x="108346" y="12457"/>
                    <a:pt x="98153" y="13781"/>
                  </a:cubicBezTo>
                  <a:cubicBezTo>
                    <a:pt x="99010" y="21877"/>
                    <a:pt x="92438" y="27687"/>
                    <a:pt x="91486" y="35212"/>
                  </a:cubicBezTo>
                  <a:cubicBezTo>
                    <a:pt x="91391" y="36412"/>
                    <a:pt x="90248" y="37279"/>
                    <a:pt x="89105" y="37145"/>
                  </a:cubicBezTo>
                  <a:cubicBezTo>
                    <a:pt x="88914" y="37127"/>
                    <a:pt x="88723" y="37088"/>
                    <a:pt x="88533" y="37022"/>
                  </a:cubicBezTo>
                  <a:cubicBezTo>
                    <a:pt x="85676" y="34069"/>
                    <a:pt x="68054" y="13876"/>
                    <a:pt x="82627" y="15305"/>
                  </a:cubicBezTo>
                  <a:lnTo>
                    <a:pt x="82627" y="15305"/>
                  </a:lnTo>
                  <a:cubicBezTo>
                    <a:pt x="77389" y="13381"/>
                    <a:pt x="71769" y="12847"/>
                    <a:pt x="66340" y="13781"/>
                  </a:cubicBezTo>
                  <a:cubicBezTo>
                    <a:pt x="68054" y="27497"/>
                    <a:pt x="59387" y="16257"/>
                    <a:pt x="54910" y="24163"/>
                  </a:cubicBezTo>
                  <a:cubicBezTo>
                    <a:pt x="45385" y="42737"/>
                    <a:pt x="36431" y="26735"/>
                    <a:pt x="24811" y="19401"/>
                  </a:cubicBezTo>
                  <a:lnTo>
                    <a:pt x="24811" y="19401"/>
                  </a:lnTo>
                  <a:cubicBezTo>
                    <a:pt x="18810" y="27020"/>
                    <a:pt x="13857" y="27211"/>
                    <a:pt x="14714" y="16352"/>
                  </a:cubicBezTo>
                  <a:cubicBezTo>
                    <a:pt x="13666" y="8828"/>
                    <a:pt x="2523" y="8733"/>
                    <a:pt x="5189" y="-221"/>
                  </a:cubicBezTo>
                  <a:cubicBezTo>
                    <a:pt x="236" y="1017"/>
                    <a:pt x="1094" y="6161"/>
                    <a:pt x="-1097" y="9304"/>
                  </a:cubicBezTo>
                  <a:lnTo>
                    <a:pt x="-1097" y="11399"/>
                  </a:lnTo>
                  <a:cubicBezTo>
                    <a:pt x="13191" y="12447"/>
                    <a:pt x="15000" y="28640"/>
                    <a:pt x="713" y="31592"/>
                  </a:cubicBezTo>
                  <a:lnTo>
                    <a:pt x="713" y="31592"/>
                  </a:lnTo>
                  <a:cubicBezTo>
                    <a:pt x="22716" y="35022"/>
                    <a:pt x="55100" y="55977"/>
                    <a:pt x="73770" y="39784"/>
                  </a:cubicBezTo>
                  <a:cubicBezTo>
                    <a:pt x="72722" y="53119"/>
                    <a:pt x="88437" y="44927"/>
                    <a:pt x="95963" y="46356"/>
                  </a:cubicBezTo>
                  <a:cubicBezTo>
                    <a:pt x="107583" y="46356"/>
                    <a:pt x="111393" y="42261"/>
                    <a:pt x="110059" y="30831"/>
                  </a:cubicBezTo>
                  <a:cubicBezTo>
                    <a:pt x="110059" y="26449"/>
                    <a:pt x="110727" y="26163"/>
                    <a:pt x="114156" y="27497"/>
                  </a:cubicBezTo>
                  <a:lnTo>
                    <a:pt x="114156" y="27497"/>
                  </a:lnTo>
                  <a:cubicBezTo>
                    <a:pt x="114346" y="24354"/>
                    <a:pt x="109964" y="18829"/>
                    <a:pt x="118060" y="19496"/>
                  </a:cubicBezTo>
                  <a:close/>
                  <a:moveTo>
                    <a:pt x="80627" y="39308"/>
                  </a:moveTo>
                  <a:cubicBezTo>
                    <a:pt x="75865" y="39308"/>
                    <a:pt x="64245" y="30355"/>
                    <a:pt x="72150" y="27211"/>
                  </a:cubicBezTo>
                  <a:cubicBezTo>
                    <a:pt x="77389" y="28878"/>
                    <a:pt x="80818" y="33831"/>
                    <a:pt x="80627" y="39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3" name="Google Shape;5663;p15"/>
            <p:cNvSpPr/>
            <p:nvPr/>
          </p:nvSpPr>
          <p:spPr>
            <a:xfrm>
              <a:off x="6376997" y="3282076"/>
              <a:ext cx="93049" cy="95088"/>
            </a:xfrm>
            <a:custGeom>
              <a:avLst/>
              <a:gdLst/>
              <a:ahLst/>
              <a:cxnLst/>
              <a:rect l="l" t="t" r="r" b="b"/>
              <a:pathLst>
                <a:path w="93049" h="95088" extrusionOk="0">
                  <a:moveTo>
                    <a:pt x="87856" y="92981"/>
                  </a:moveTo>
                  <a:cubicBezTo>
                    <a:pt x="83284" y="83799"/>
                    <a:pt x="84904" y="72722"/>
                    <a:pt x="91952" y="65264"/>
                  </a:cubicBezTo>
                  <a:lnTo>
                    <a:pt x="91952" y="65264"/>
                  </a:lnTo>
                  <a:lnTo>
                    <a:pt x="58043" y="33355"/>
                  </a:lnTo>
                  <a:cubicBezTo>
                    <a:pt x="53090" y="32402"/>
                    <a:pt x="48518" y="40879"/>
                    <a:pt x="45375" y="35641"/>
                  </a:cubicBezTo>
                  <a:cubicBezTo>
                    <a:pt x="42231" y="30402"/>
                    <a:pt x="45375" y="28116"/>
                    <a:pt x="50328" y="27259"/>
                  </a:cubicBezTo>
                  <a:lnTo>
                    <a:pt x="50328" y="27259"/>
                  </a:lnTo>
                  <a:cubicBezTo>
                    <a:pt x="39945" y="20782"/>
                    <a:pt x="15657" y="-10841"/>
                    <a:pt x="8418" y="3446"/>
                  </a:cubicBezTo>
                  <a:lnTo>
                    <a:pt x="8418" y="3446"/>
                  </a:lnTo>
                  <a:cubicBezTo>
                    <a:pt x="7370" y="9352"/>
                    <a:pt x="17943" y="9257"/>
                    <a:pt x="16323" y="13924"/>
                  </a:cubicBezTo>
                  <a:cubicBezTo>
                    <a:pt x="13656" y="20210"/>
                    <a:pt x="8799" y="12209"/>
                    <a:pt x="4608" y="13448"/>
                  </a:cubicBezTo>
                  <a:cubicBezTo>
                    <a:pt x="-1964" y="15353"/>
                    <a:pt x="-2155" y="22020"/>
                    <a:pt x="513" y="27259"/>
                  </a:cubicBezTo>
                  <a:cubicBezTo>
                    <a:pt x="6323" y="32955"/>
                    <a:pt x="13085" y="37679"/>
                    <a:pt x="20420" y="41261"/>
                  </a:cubicBezTo>
                  <a:cubicBezTo>
                    <a:pt x="25562" y="37736"/>
                    <a:pt x="20420" y="31736"/>
                    <a:pt x="24515" y="27259"/>
                  </a:cubicBezTo>
                  <a:cubicBezTo>
                    <a:pt x="12324" y="17"/>
                    <a:pt x="59186" y="49928"/>
                    <a:pt x="34040" y="53357"/>
                  </a:cubicBezTo>
                  <a:lnTo>
                    <a:pt x="34040" y="53357"/>
                  </a:lnTo>
                  <a:cubicBezTo>
                    <a:pt x="37945" y="57948"/>
                    <a:pt x="42517" y="61987"/>
                    <a:pt x="47566" y="65359"/>
                  </a:cubicBezTo>
                  <a:cubicBezTo>
                    <a:pt x="36516" y="41070"/>
                    <a:pt x="72902" y="39832"/>
                    <a:pt x="58995" y="52881"/>
                  </a:cubicBezTo>
                  <a:cubicBezTo>
                    <a:pt x="56519" y="53929"/>
                    <a:pt x="54709" y="55262"/>
                    <a:pt x="56043" y="58120"/>
                  </a:cubicBezTo>
                  <a:cubicBezTo>
                    <a:pt x="58234" y="62692"/>
                    <a:pt x="54423" y="64597"/>
                    <a:pt x="52137" y="67645"/>
                  </a:cubicBezTo>
                  <a:lnTo>
                    <a:pt x="52137" y="67645"/>
                  </a:lnTo>
                  <a:cubicBezTo>
                    <a:pt x="57377" y="70217"/>
                    <a:pt x="56614" y="78884"/>
                    <a:pt x="63948" y="79456"/>
                  </a:cubicBezTo>
                  <a:lnTo>
                    <a:pt x="65568" y="64120"/>
                  </a:lnTo>
                  <a:cubicBezTo>
                    <a:pt x="75093" y="84314"/>
                    <a:pt x="71569" y="59834"/>
                    <a:pt x="78617" y="65168"/>
                  </a:cubicBezTo>
                  <a:cubicBezTo>
                    <a:pt x="80426" y="70874"/>
                    <a:pt x="79665" y="77084"/>
                    <a:pt x="76617" y="82218"/>
                  </a:cubicBezTo>
                  <a:cubicBezTo>
                    <a:pt x="73855" y="87076"/>
                    <a:pt x="69092" y="78027"/>
                    <a:pt x="63948" y="79551"/>
                  </a:cubicBezTo>
                  <a:lnTo>
                    <a:pt x="63948" y="79551"/>
                  </a:lnTo>
                  <a:cubicBezTo>
                    <a:pt x="68140" y="87076"/>
                    <a:pt x="78331" y="99649"/>
                    <a:pt x="87856" y="929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4" name="Google Shape;5664;p15"/>
            <p:cNvSpPr/>
            <p:nvPr/>
          </p:nvSpPr>
          <p:spPr>
            <a:xfrm>
              <a:off x="6470046" y="3347466"/>
              <a:ext cx="9525" cy="190"/>
            </a:xfrm>
            <a:custGeom>
              <a:avLst/>
              <a:gdLst/>
              <a:ahLst/>
              <a:cxnLst/>
              <a:rect l="l" t="t" r="r" b="b"/>
              <a:pathLst>
                <a:path w="9525" h="190" extrusionOk="0">
                  <a:moveTo>
                    <a:pt x="0" y="191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5" name="Google Shape;5665;p15"/>
            <p:cNvSpPr/>
            <p:nvPr/>
          </p:nvSpPr>
          <p:spPr>
            <a:xfrm>
              <a:off x="5621179" y="2123667"/>
              <a:ext cx="119347" cy="71845"/>
            </a:xfrm>
            <a:custGeom>
              <a:avLst/>
              <a:gdLst/>
              <a:ahLst/>
              <a:cxnLst/>
              <a:rect l="l" t="t" r="r" b="b"/>
              <a:pathLst>
                <a:path w="119347" h="71845" extrusionOk="0">
                  <a:moveTo>
                    <a:pt x="9762" y="56480"/>
                  </a:moveTo>
                  <a:cubicBezTo>
                    <a:pt x="23191" y="74672"/>
                    <a:pt x="15763" y="40763"/>
                    <a:pt x="25288" y="54289"/>
                  </a:cubicBezTo>
                  <a:cubicBezTo>
                    <a:pt x="25859" y="56194"/>
                    <a:pt x="27954" y="57251"/>
                    <a:pt x="29860" y="56651"/>
                  </a:cubicBezTo>
                  <a:cubicBezTo>
                    <a:pt x="29860" y="56632"/>
                    <a:pt x="29955" y="56603"/>
                    <a:pt x="30050" y="56575"/>
                  </a:cubicBezTo>
                  <a:cubicBezTo>
                    <a:pt x="36813" y="54289"/>
                    <a:pt x="26811" y="44954"/>
                    <a:pt x="34431" y="43716"/>
                  </a:cubicBezTo>
                  <a:cubicBezTo>
                    <a:pt x="42051" y="42478"/>
                    <a:pt x="40242" y="50955"/>
                    <a:pt x="40337" y="55432"/>
                  </a:cubicBezTo>
                  <a:cubicBezTo>
                    <a:pt x="56149" y="45145"/>
                    <a:pt x="77389" y="40001"/>
                    <a:pt x="91963" y="29714"/>
                  </a:cubicBezTo>
                  <a:lnTo>
                    <a:pt x="90343" y="28666"/>
                  </a:lnTo>
                  <a:cubicBezTo>
                    <a:pt x="79580" y="26285"/>
                    <a:pt x="89296" y="13522"/>
                    <a:pt x="81961" y="5711"/>
                  </a:cubicBezTo>
                  <a:cubicBezTo>
                    <a:pt x="89866" y="5235"/>
                    <a:pt x="104440" y="19999"/>
                    <a:pt x="101677" y="4759"/>
                  </a:cubicBezTo>
                  <a:cubicBezTo>
                    <a:pt x="101677" y="2187"/>
                    <a:pt x="103106" y="568"/>
                    <a:pt x="105106" y="1806"/>
                  </a:cubicBezTo>
                  <a:cubicBezTo>
                    <a:pt x="110059" y="4568"/>
                    <a:pt x="113965" y="1806"/>
                    <a:pt x="118251" y="377"/>
                  </a:cubicBezTo>
                  <a:lnTo>
                    <a:pt x="118251" y="377"/>
                  </a:lnTo>
                  <a:cubicBezTo>
                    <a:pt x="96535" y="-1680"/>
                    <a:pt x="74531" y="1587"/>
                    <a:pt x="54338" y="9902"/>
                  </a:cubicBezTo>
                  <a:cubicBezTo>
                    <a:pt x="67006" y="31905"/>
                    <a:pt x="55672" y="37048"/>
                    <a:pt x="46528" y="13998"/>
                  </a:cubicBezTo>
                  <a:cubicBezTo>
                    <a:pt x="22430" y="24533"/>
                    <a:pt x="4713" y="45935"/>
                    <a:pt x="-1097" y="71624"/>
                  </a:cubicBezTo>
                  <a:cubicBezTo>
                    <a:pt x="3761" y="71624"/>
                    <a:pt x="3761" y="71624"/>
                    <a:pt x="9762" y="564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6" name="Google Shape;5666;p15"/>
            <p:cNvSpPr/>
            <p:nvPr/>
          </p:nvSpPr>
          <p:spPr>
            <a:xfrm>
              <a:off x="6597396" y="3792354"/>
              <a:ext cx="55530" cy="142041"/>
            </a:xfrm>
            <a:custGeom>
              <a:avLst/>
              <a:gdLst/>
              <a:ahLst/>
              <a:cxnLst/>
              <a:rect l="l" t="t" r="r" b="b"/>
              <a:pathLst>
                <a:path w="55530" h="142041" extrusionOk="0">
                  <a:moveTo>
                    <a:pt x="4904" y="137630"/>
                  </a:moveTo>
                  <a:lnTo>
                    <a:pt x="4904" y="141821"/>
                  </a:lnTo>
                  <a:cubicBezTo>
                    <a:pt x="14429" y="141821"/>
                    <a:pt x="27574" y="125628"/>
                    <a:pt x="12239" y="124485"/>
                  </a:cubicBezTo>
                  <a:cubicBezTo>
                    <a:pt x="10905" y="124542"/>
                    <a:pt x="9857" y="123514"/>
                    <a:pt x="9762" y="122199"/>
                  </a:cubicBezTo>
                  <a:cubicBezTo>
                    <a:pt x="9762" y="122142"/>
                    <a:pt x="9762" y="122075"/>
                    <a:pt x="9762" y="122009"/>
                  </a:cubicBezTo>
                  <a:cubicBezTo>
                    <a:pt x="14048" y="115151"/>
                    <a:pt x="28812" y="123247"/>
                    <a:pt x="19953" y="106864"/>
                  </a:cubicBezTo>
                  <a:cubicBezTo>
                    <a:pt x="26335" y="106807"/>
                    <a:pt x="32527" y="109388"/>
                    <a:pt x="37003" y="114008"/>
                  </a:cubicBezTo>
                  <a:cubicBezTo>
                    <a:pt x="57767" y="78765"/>
                    <a:pt x="17953" y="68954"/>
                    <a:pt x="42527" y="44094"/>
                  </a:cubicBezTo>
                  <a:cubicBezTo>
                    <a:pt x="33002" y="35712"/>
                    <a:pt x="35384" y="13519"/>
                    <a:pt x="50623" y="22282"/>
                  </a:cubicBezTo>
                  <a:cubicBezTo>
                    <a:pt x="51196" y="20443"/>
                    <a:pt x="52625" y="18996"/>
                    <a:pt x="54434" y="18377"/>
                  </a:cubicBezTo>
                  <a:lnTo>
                    <a:pt x="54434" y="16281"/>
                  </a:lnTo>
                  <a:cubicBezTo>
                    <a:pt x="49576" y="15233"/>
                    <a:pt x="37384" y="-12294"/>
                    <a:pt x="37479" y="6089"/>
                  </a:cubicBezTo>
                  <a:cubicBezTo>
                    <a:pt x="38908" y="10090"/>
                    <a:pt x="40432" y="14376"/>
                    <a:pt x="34527" y="15614"/>
                  </a:cubicBezTo>
                  <a:cubicBezTo>
                    <a:pt x="15477" y="19615"/>
                    <a:pt x="35193" y="33331"/>
                    <a:pt x="30431" y="43713"/>
                  </a:cubicBezTo>
                  <a:cubicBezTo>
                    <a:pt x="17667" y="32569"/>
                    <a:pt x="24145" y="15138"/>
                    <a:pt x="22907" y="946"/>
                  </a:cubicBezTo>
                  <a:cubicBezTo>
                    <a:pt x="18906" y="18758"/>
                    <a:pt x="22048" y="36950"/>
                    <a:pt x="19096" y="54857"/>
                  </a:cubicBezTo>
                  <a:cubicBezTo>
                    <a:pt x="33384" y="60668"/>
                    <a:pt x="19096" y="72764"/>
                    <a:pt x="24050" y="81718"/>
                  </a:cubicBezTo>
                  <a:cubicBezTo>
                    <a:pt x="29288" y="87052"/>
                    <a:pt x="27002" y="93243"/>
                    <a:pt x="27954" y="99911"/>
                  </a:cubicBezTo>
                  <a:cubicBezTo>
                    <a:pt x="6333" y="99911"/>
                    <a:pt x="31193" y="79908"/>
                    <a:pt x="12619" y="86290"/>
                  </a:cubicBezTo>
                  <a:lnTo>
                    <a:pt x="12619" y="86290"/>
                  </a:lnTo>
                  <a:cubicBezTo>
                    <a:pt x="7285" y="100682"/>
                    <a:pt x="2714" y="115332"/>
                    <a:pt x="-1097" y="130200"/>
                  </a:cubicBezTo>
                  <a:cubicBezTo>
                    <a:pt x="7666" y="127247"/>
                    <a:pt x="6904" y="132296"/>
                    <a:pt x="4904" y="137630"/>
                  </a:cubicBezTo>
                  <a:close/>
                  <a:moveTo>
                    <a:pt x="27669" y="73622"/>
                  </a:moveTo>
                  <a:cubicBezTo>
                    <a:pt x="28240" y="66859"/>
                    <a:pt x="29002" y="60191"/>
                    <a:pt x="29669" y="53524"/>
                  </a:cubicBezTo>
                  <a:cubicBezTo>
                    <a:pt x="34813" y="57810"/>
                    <a:pt x="33193" y="88004"/>
                    <a:pt x="27669" y="736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7" name="Google Shape;5667;p15"/>
            <p:cNvSpPr/>
            <p:nvPr/>
          </p:nvSpPr>
          <p:spPr>
            <a:xfrm>
              <a:off x="6809898" y="4579715"/>
              <a:ext cx="77405" cy="80200"/>
            </a:xfrm>
            <a:custGeom>
              <a:avLst/>
              <a:gdLst/>
              <a:ahLst/>
              <a:cxnLst/>
              <a:rect l="l" t="t" r="r" b="b"/>
              <a:pathLst>
                <a:path w="77405" h="80200" extrusionOk="0">
                  <a:moveTo>
                    <a:pt x="72913" y="79979"/>
                  </a:moveTo>
                  <a:cubicBezTo>
                    <a:pt x="79295" y="77122"/>
                    <a:pt x="75294" y="75503"/>
                    <a:pt x="72151" y="73979"/>
                  </a:cubicBezTo>
                  <a:cubicBezTo>
                    <a:pt x="69007" y="72455"/>
                    <a:pt x="65674" y="69216"/>
                    <a:pt x="69007" y="66645"/>
                  </a:cubicBezTo>
                  <a:cubicBezTo>
                    <a:pt x="79771" y="52995"/>
                    <a:pt x="77389" y="33231"/>
                    <a:pt x="63674" y="22506"/>
                  </a:cubicBezTo>
                  <a:cubicBezTo>
                    <a:pt x="61959" y="21153"/>
                    <a:pt x="60150" y="19982"/>
                    <a:pt x="58150" y="19019"/>
                  </a:cubicBezTo>
                  <a:cubicBezTo>
                    <a:pt x="57101" y="19420"/>
                    <a:pt x="56053" y="19610"/>
                    <a:pt x="54910" y="19591"/>
                  </a:cubicBezTo>
                  <a:lnTo>
                    <a:pt x="57101" y="21972"/>
                  </a:lnTo>
                  <a:cubicBezTo>
                    <a:pt x="34431" y="37593"/>
                    <a:pt x="49862" y="19972"/>
                    <a:pt x="42813" y="6637"/>
                  </a:cubicBezTo>
                  <a:lnTo>
                    <a:pt x="48814" y="13114"/>
                  </a:lnTo>
                  <a:cubicBezTo>
                    <a:pt x="49577" y="7142"/>
                    <a:pt x="45957" y="1503"/>
                    <a:pt x="40147" y="-221"/>
                  </a:cubicBezTo>
                  <a:cubicBezTo>
                    <a:pt x="39861" y="684"/>
                    <a:pt x="39480" y="1551"/>
                    <a:pt x="39004" y="2351"/>
                  </a:cubicBezTo>
                  <a:cubicBezTo>
                    <a:pt x="28146" y="4351"/>
                    <a:pt x="17478" y="10257"/>
                    <a:pt x="6238" y="3684"/>
                  </a:cubicBezTo>
                  <a:cubicBezTo>
                    <a:pt x="3857" y="2436"/>
                    <a:pt x="1000" y="2741"/>
                    <a:pt x="-1097" y="4446"/>
                  </a:cubicBezTo>
                  <a:lnTo>
                    <a:pt x="-1097" y="4446"/>
                  </a:lnTo>
                  <a:cubicBezTo>
                    <a:pt x="13000" y="23944"/>
                    <a:pt x="28431" y="42403"/>
                    <a:pt x="45195" y="59691"/>
                  </a:cubicBezTo>
                  <a:cubicBezTo>
                    <a:pt x="50339" y="52662"/>
                    <a:pt x="52911" y="44089"/>
                    <a:pt x="52434" y="35402"/>
                  </a:cubicBezTo>
                  <a:cubicBezTo>
                    <a:pt x="66436" y="43118"/>
                    <a:pt x="71484" y="44927"/>
                    <a:pt x="60816" y="62072"/>
                  </a:cubicBezTo>
                  <a:lnTo>
                    <a:pt x="60816" y="62072"/>
                  </a:lnTo>
                  <a:cubicBezTo>
                    <a:pt x="63197" y="66378"/>
                    <a:pt x="63197" y="71579"/>
                    <a:pt x="60816" y="75884"/>
                  </a:cubicBezTo>
                  <a:lnTo>
                    <a:pt x="60816" y="75884"/>
                  </a:lnTo>
                  <a:cubicBezTo>
                    <a:pt x="60816" y="76455"/>
                    <a:pt x="60816" y="77027"/>
                    <a:pt x="60816" y="77598"/>
                  </a:cubicBezTo>
                  <a:cubicBezTo>
                    <a:pt x="64721" y="78456"/>
                    <a:pt x="69198" y="76741"/>
                    <a:pt x="72722" y="797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8" name="Google Shape;5668;p15"/>
            <p:cNvSpPr/>
            <p:nvPr/>
          </p:nvSpPr>
          <p:spPr>
            <a:xfrm>
              <a:off x="5821870" y="3666267"/>
              <a:ext cx="65246" cy="85439"/>
            </a:xfrm>
            <a:custGeom>
              <a:avLst/>
              <a:gdLst/>
              <a:ahLst/>
              <a:cxnLst/>
              <a:rect l="l" t="t" r="r" b="b"/>
              <a:pathLst>
                <a:path w="65246" h="85439" extrusionOk="0">
                  <a:moveTo>
                    <a:pt x="57387" y="74645"/>
                  </a:moveTo>
                  <a:cubicBezTo>
                    <a:pt x="66912" y="72264"/>
                    <a:pt x="52243" y="61882"/>
                    <a:pt x="55387" y="57405"/>
                  </a:cubicBezTo>
                  <a:cubicBezTo>
                    <a:pt x="58625" y="54738"/>
                    <a:pt x="59196" y="59501"/>
                    <a:pt x="61293" y="60453"/>
                  </a:cubicBezTo>
                  <a:cubicBezTo>
                    <a:pt x="61959" y="59091"/>
                    <a:pt x="62911" y="57891"/>
                    <a:pt x="64149" y="56929"/>
                  </a:cubicBezTo>
                  <a:cubicBezTo>
                    <a:pt x="63483" y="42546"/>
                    <a:pt x="51386" y="35879"/>
                    <a:pt x="42052" y="27497"/>
                  </a:cubicBezTo>
                  <a:cubicBezTo>
                    <a:pt x="41480" y="27611"/>
                    <a:pt x="41004" y="27801"/>
                    <a:pt x="40528" y="28068"/>
                  </a:cubicBezTo>
                  <a:lnTo>
                    <a:pt x="40528" y="28926"/>
                  </a:lnTo>
                  <a:cubicBezTo>
                    <a:pt x="37575" y="35688"/>
                    <a:pt x="43290" y="43213"/>
                    <a:pt x="37956" y="51690"/>
                  </a:cubicBezTo>
                  <a:cubicBezTo>
                    <a:pt x="29478" y="41594"/>
                    <a:pt x="32622" y="32640"/>
                    <a:pt x="36717" y="22544"/>
                  </a:cubicBezTo>
                  <a:lnTo>
                    <a:pt x="39003" y="26354"/>
                  </a:lnTo>
                  <a:cubicBezTo>
                    <a:pt x="40432" y="17686"/>
                    <a:pt x="34622" y="2065"/>
                    <a:pt x="25288" y="-221"/>
                  </a:cubicBezTo>
                  <a:cubicBezTo>
                    <a:pt x="23193" y="7685"/>
                    <a:pt x="23288" y="16734"/>
                    <a:pt x="11191" y="9304"/>
                  </a:cubicBezTo>
                  <a:cubicBezTo>
                    <a:pt x="6524" y="6256"/>
                    <a:pt x="4238" y="15591"/>
                    <a:pt x="-1097" y="15400"/>
                  </a:cubicBezTo>
                  <a:cubicBezTo>
                    <a:pt x="9096" y="43118"/>
                    <a:pt x="26907" y="67349"/>
                    <a:pt x="50434" y="85218"/>
                  </a:cubicBezTo>
                  <a:lnTo>
                    <a:pt x="50434" y="85218"/>
                  </a:lnTo>
                  <a:cubicBezTo>
                    <a:pt x="51100" y="80551"/>
                    <a:pt x="48814" y="75979"/>
                    <a:pt x="57387" y="74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9" name="Google Shape;5669;p15"/>
            <p:cNvSpPr/>
            <p:nvPr/>
          </p:nvSpPr>
          <p:spPr>
            <a:xfrm>
              <a:off x="5370413" y="1957768"/>
              <a:ext cx="83124" cy="69341"/>
            </a:xfrm>
            <a:custGeom>
              <a:avLst/>
              <a:gdLst/>
              <a:ahLst/>
              <a:cxnLst/>
              <a:rect l="l" t="t" r="r" b="b"/>
              <a:pathLst>
                <a:path w="83124" h="69341" extrusionOk="0">
                  <a:moveTo>
                    <a:pt x="-1030" y="23115"/>
                  </a:moveTo>
                  <a:lnTo>
                    <a:pt x="-1030" y="23115"/>
                  </a:lnTo>
                  <a:cubicBezTo>
                    <a:pt x="14878" y="26478"/>
                    <a:pt x="29831" y="33202"/>
                    <a:pt x="42880" y="42832"/>
                  </a:cubicBezTo>
                  <a:cubicBezTo>
                    <a:pt x="37356" y="5685"/>
                    <a:pt x="52405" y="19972"/>
                    <a:pt x="46500" y="45404"/>
                  </a:cubicBezTo>
                  <a:cubicBezTo>
                    <a:pt x="54787" y="52357"/>
                    <a:pt x="62216" y="60330"/>
                    <a:pt x="68599" y="69121"/>
                  </a:cubicBezTo>
                  <a:cubicBezTo>
                    <a:pt x="70122" y="63530"/>
                    <a:pt x="70122" y="57663"/>
                    <a:pt x="68599" y="52071"/>
                  </a:cubicBezTo>
                  <a:cubicBezTo>
                    <a:pt x="73170" y="53214"/>
                    <a:pt x="73741" y="57215"/>
                    <a:pt x="76218" y="59025"/>
                  </a:cubicBezTo>
                  <a:lnTo>
                    <a:pt x="76218" y="59025"/>
                  </a:lnTo>
                  <a:cubicBezTo>
                    <a:pt x="76599" y="54567"/>
                    <a:pt x="78695" y="50423"/>
                    <a:pt x="82028" y="47404"/>
                  </a:cubicBezTo>
                  <a:cubicBezTo>
                    <a:pt x="62026" y="22658"/>
                    <a:pt x="33928" y="5789"/>
                    <a:pt x="2685" y="-221"/>
                  </a:cubicBezTo>
                  <a:cubicBezTo>
                    <a:pt x="-172" y="7209"/>
                    <a:pt x="-1410" y="15162"/>
                    <a:pt x="-1030" y="231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0" name="Google Shape;5670;p15"/>
            <p:cNvSpPr/>
            <p:nvPr/>
          </p:nvSpPr>
          <p:spPr>
            <a:xfrm>
              <a:off x="6971632" y="4285773"/>
              <a:ext cx="44482" cy="107441"/>
            </a:xfrm>
            <a:custGeom>
              <a:avLst/>
              <a:gdLst/>
              <a:ahLst/>
              <a:cxnLst/>
              <a:rect l="l" t="t" r="r" b="b"/>
              <a:pathLst>
                <a:path w="44482" h="107441" extrusionOk="0">
                  <a:moveTo>
                    <a:pt x="22050" y="12066"/>
                  </a:moveTo>
                  <a:cubicBezTo>
                    <a:pt x="34337" y="14733"/>
                    <a:pt x="34337" y="14733"/>
                    <a:pt x="34051" y="33878"/>
                  </a:cubicBezTo>
                  <a:cubicBezTo>
                    <a:pt x="34051" y="39974"/>
                    <a:pt x="38337" y="46832"/>
                    <a:pt x="30432" y="51595"/>
                  </a:cubicBezTo>
                  <a:cubicBezTo>
                    <a:pt x="22526" y="56357"/>
                    <a:pt x="20907" y="50166"/>
                    <a:pt x="19764" y="43975"/>
                  </a:cubicBezTo>
                  <a:cubicBezTo>
                    <a:pt x="17382" y="33783"/>
                    <a:pt x="18335" y="32831"/>
                    <a:pt x="30050" y="33878"/>
                  </a:cubicBezTo>
                  <a:cubicBezTo>
                    <a:pt x="29193" y="20448"/>
                    <a:pt x="24431" y="16734"/>
                    <a:pt x="15001" y="22448"/>
                  </a:cubicBezTo>
                  <a:cubicBezTo>
                    <a:pt x="13477" y="18067"/>
                    <a:pt x="16240" y="14257"/>
                    <a:pt x="16144" y="10066"/>
                  </a:cubicBezTo>
                  <a:cubicBezTo>
                    <a:pt x="7381" y="7589"/>
                    <a:pt x="6619" y="16162"/>
                    <a:pt x="2333" y="19591"/>
                  </a:cubicBezTo>
                  <a:cubicBezTo>
                    <a:pt x="1095" y="19515"/>
                    <a:pt x="-48" y="19086"/>
                    <a:pt x="-1097" y="18353"/>
                  </a:cubicBezTo>
                  <a:cubicBezTo>
                    <a:pt x="1190" y="42546"/>
                    <a:pt x="12715" y="65978"/>
                    <a:pt x="11763" y="91505"/>
                  </a:cubicBezTo>
                  <a:cubicBezTo>
                    <a:pt x="11763" y="94838"/>
                    <a:pt x="14334" y="99315"/>
                    <a:pt x="18239" y="98077"/>
                  </a:cubicBezTo>
                  <a:cubicBezTo>
                    <a:pt x="20145" y="90933"/>
                    <a:pt x="26146" y="85028"/>
                    <a:pt x="22811" y="76646"/>
                  </a:cubicBezTo>
                  <a:cubicBezTo>
                    <a:pt x="21859" y="74398"/>
                    <a:pt x="23002" y="71845"/>
                    <a:pt x="25192" y="70940"/>
                  </a:cubicBezTo>
                  <a:cubicBezTo>
                    <a:pt x="25574" y="70788"/>
                    <a:pt x="26051" y="70683"/>
                    <a:pt x="26431" y="70645"/>
                  </a:cubicBezTo>
                  <a:cubicBezTo>
                    <a:pt x="41100" y="75503"/>
                    <a:pt x="17573" y="99220"/>
                    <a:pt x="34051" y="107221"/>
                  </a:cubicBezTo>
                  <a:cubicBezTo>
                    <a:pt x="48339" y="107221"/>
                    <a:pt x="37575" y="85790"/>
                    <a:pt x="39861" y="76741"/>
                  </a:cubicBezTo>
                  <a:cubicBezTo>
                    <a:pt x="39861" y="72550"/>
                    <a:pt x="43195" y="66073"/>
                    <a:pt x="34813" y="65311"/>
                  </a:cubicBezTo>
                  <a:cubicBezTo>
                    <a:pt x="34337" y="65311"/>
                    <a:pt x="33670" y="63215"/>
                    <a:pt x="33861" y="63025"/>
                  </a:cubicBezTo>
                  <a:cubicBezTo>
                    <a:pt x="42147" y="55786"/>
                    <a:pt x="36909" y="43975"/>
                    <a:pt x="43386" y="35879"/>
                  </a:cubicBezTo>
                  <a:cubicBezTo>
                    <a:pt x="38337" y="24068"/>
                    <a:pt x="39671" y="9018"/>
                    <a:pt x="29670" y="-221"/>
                  </a:cubicBezTo>
                  <a:cubicBezTo>
                    <a:pt x="27764" y="4065"/>
                    <a:pt x="16526" y="2351"/>
                    <a:pt x="22050" y="12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1" name="Google Shape;5671;p15"/>
            <p:cNvSpPr/>
            <p:nvPr/>
          </p:nvSpPr>
          <p:spPr>
            <a:xfrm>
              <a:off x="6957857" y="4711731"/>
              <a:ext cx="71334" cy="103346"/>
            </a:xfrm>
            <a:custGeom>
              <a:avLst/>
              <a:gdLst/>
              <a:ahLst/>
              <a:cxnLst/>
              <a:rect l="l" t="t" r="r" b="b"/>
              <a:pathLst>
                <a:path w="71334" h="103346" extrusionOk="0">
                  <a:moveTo>
                    <a:pt x="70019" y="85219"/>
                  </a:moveTo>
                  <a:cubicBezTo>
                    <a:pt x="70877" y="71979"/>
                    <a:pt x="61066" y="61596"/>
                    <a:pt x="60494" y="49500"/>
                  </a:cubicBezTo>
                  <a:cubicBezTo>
                    <a:pt x="45540" y="37784"/>
                    <a:pt x="25823" y="1875"/>
                    <a:pt x="29824" y="43880"/>
                  </a:cubicBezTo>
                  <a:cubicBezTo>
                    <a:pt x="15441" y="33546"/>
                    <a:pt x="6202" y="17438"/>
                    <a:pt x="4678" y="-221"/>
                  </a:cubicBezTo>
                  <a:cubicBezTo>
                    <a:pt x="-12182" y="8161"/>
                    <a:pt x="14203" y="26735"/>
                    <a:pt x="4678" y="41403"/>
                  </a:cubicBezTo>
                  <a:lnTo>
                    <a:pt x="20394" y="57596"/>
                  </a:lnTo>
                  <a:lnTo>
                    <a:pt x="20394" y="57596"/>
                  </a:lnTo>
                  <a:cubicBezTo>
                    <a:pt x="23252" y="47404"/>
                    <a:pt x="30490" y="56834"/>
                    <a:pt x="28395" y="63311"/>
                  </a:cubicBezTo>
                  <a:cubicBezTo>
                    <a:pt x="37063" y="56929"/>
                    <a:pt x="40015" y="70455"/>
                    <a:pt x="44207" y="75598"/>
                  </a:cubicBezTo>
                  <a:lnTo>
                    <a:pt x="44207" y="75598"/>
                  </a:lnTo>
                  <a:cubicBezTo>
                    <a:pt x="44207" y="76170"/>
                    <a:pt x="44207" y="76741"/>
                    <a:pt x="44207" y="77313"/>
                  </a:cubicBezTo>
                  <a:cubicBezTo>
                    <a:pt x="50874" y="84456"/>
                    <a:pt x="67542" y="85409"/>
                    <a:pt x="58017" y="97220"/>
                  </a:cubicBezTo>
                  <a:lnTo>
                    <a:pt x="64113" y="103126"/>
                  </a:lnTo>
                  <a:cubicBezTo>
                    <a:pt x="68781" y="98401"/>
                    <a:pt x="70971" y="91781"/>
                    <a:pt x="70019" y="85219"/>
                  </a:cubicBezTo>
                  <a:close/>
                  <a:moveTo>
                    <a:pt x="42873" y="40642"/>
                  </a:moveTo>
                  <a:cubicBezTo>
                    <a:pt x="41444" y="46261"/>
                    <a:pt x="44683" y="55691"/>
                    <a:pt x="39730" y="59120"/>
                  </a:cubicBezTo>
                  <a:cubicBezTo>
                    <a:pt x="32586" y="58643"/>
                    <a:pt x="30967" y="33403"/>
                    <a:pt x="39730" y="34641"/>
                  </a:cubicBezTo>
                  <a:cubicBezTo>
                    <a:pt x="42968" y="35212"/>
                    <a:pt x="43445" y="37879"/>
                    <a:pt x="42873" y="406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2" name="Google Shape;5672;p15"/>
            <p:cNvSpPr/>
            <p:nvPr/>
          </p:nvSpPr>
          <p:spPr>
            <a:xfrm>
              <a:off x="6528501" y="4572441"/>
              <a:ext cx="76799" cy="87569"/>
            </a:xfrm>
            <a:custGeom>
              <a:avLst/>
              <a:gdLst/>
              <a:ahLst/>
              <a:cxnLst/>
              <a:rect l="l" t="t" r="r" b="b"/>
              <a:pathLst>
                <a:path w="76799" h="87569" extrusionOk="0">
                  <a:moveTo>
                    <a:pt x="54176" y="78871"/>
                  </a:moveTo>
                  <a:cubicBezTo>
                    <a:pt x="51604" y="74718"/>
                    <a:pt x="52843" y="69261"/>
                    <a:pt x="57034" y="66669"/>
                  </a:cubicBezTo>
                  <a:cubicBezTo>
                    <a:pt x="57034" y="66641"/>
                    <a:pt x="57130" y="66612"/>
                    <a:pt x="57130" y="66584"/>
                  </a:cubicBezTo>
                  <a:cubicBezTo>
                    <a:pt x="61892" y="62869"/>
                    <a:pt x="63321" y="69727"/>
                    <a:pt x="67702" y="70966"/>
                  </a:cubicBezTo>
                  <a:cubicBezTo>
                    <a:pt x="68750" y="67155"/>
                    <a:pt x="69702" y="62202"/>
                    <a:pt x="75703" y="63536"/>
                  </a:cubicBezTo>
                  <a:lnTo>
                    <a:pt x="49986" y="41533"/>
                  </a:lnTo>
                  <a:cubicBezTo>
                    <a:pt x="47985" y="44677"/>
                    <a:pt x="47033" y="49820"/>
                    <a:pt x="41604" y="47629"/>
                  </a:cubicBezTo>
                  <a:cubicBezTo>
                    <a:pt x="27983" y="46582"/>
                    <a:pt x="33413" y="38104"/>
                    <a:pt x="40080" y="31246"/>
                  </a:cubicBezTo>
                  <a:lnTo>
                    <a:pt x="40080" y="31246"/>
                  </a:lnTo>
                  <a:lnTo>
                    <a:pt x="17982" y="3910"/>
                  </a:lnTo>
                  <a:cubicBezTo>
                    <a:pt x="12552" y="7338"/>
                    <a:pt x="9790" y="1052"/>
                    <a:pt x="5504" y="385"/>
                  </a:cubicBezTo>
                  <a:cubicBezTo>
                    <a:pt x="455" y="-1901"/>
                    <a:pt x="-4021" y="2766"/>
                    <a:pt x="1313" y="6291"/>
                  </a:cubicBezTo>
                  <a:cubicBezTo>
                    <a:pt x="9505" y="11053"/>
                    <a:pt x="7885" y="26293"/>
                    <a:pt x="16076" y="28008"/>
                  </a:cubicBezTo>
                  <a:cubicBezTo>
                    <a:pt x="22077" y="25912"/>
                    <a:pt x="16076" y="21150"/>
                    <a:pt x="18458" y="17054"/>
                  </a:cubicBezTo>
                  <a:cubicBezTo>
                    <a:pt x="32365" y="25722"/>
                    <a:pt x="12934" y="39438"/>
                    <a:pt x="16076" y="51630"/>
                  </a:cubicBezTo>
                  <a:lnTo>
                    <a:pt x="16076" y="51630"/>
                  </a:lnTo>
                  <a:cubicBezTo>
                    <a:pt x="27602" y="64698"/>
                    <a:pt x="40366" y="76661"/>
                    <a:pt x="54176" y="87348"/>
                  </a:cubicBezTo>
                  <a:lnTo>
                    <a:pt x="54176" y="87348"/>
                  </a:lnTo>
                  <a:cubicBezTo>
                    <a:pt x="55701" y="84719"/>
                    <a:pt x="55701" y="81500"/>
                    <a:pt x="54176" y="788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3" name="Google Shape;5673;p15"/>
            <p:cNvSpPr/>
            <p:nvPr/>
          </p:nvSpPr>
          <p:spPr>
            <a:xfrm>
              <a:off x="6472142" y="4214431"/>
              <a:ext cx="42005" cy="83439"/>
            </a:xfrm>
            <a:custGeom>
              <a:avLst/>
              <a:gdLst/>
              <a:ahLst/>
              <a:cxnLst/>
              <a:rect l="l" t="t" r="r" b="b"/>
              <a:pathLst>
                <a:path w="42005" h="83439" extrusionOk="0">
                  <a:moveTo>
                    <a:pt x="7190" y="69693"/>
                  </a:moveTo>
                  <a:cubicBezTo>
                    <a:pt x="8238" y="96839"/>
                    <a:pt x="27860" y="69693"/>
                    <a:pt x="15763" y="56167"/>
                  </a:cubicBezTo>
                  <a:cubicBezTo>
                    <a:pt x="14811" y="53310"/>
                    <a:pt x="14715" y="49690"/>
                    <a:pt x="18524" y="48833"/>
                  </a:cubicBezTo>
                  <a:cubicBezTo>
                    <a:pt x="30526" y="53405"/>
                    <a:pt x="21192" y="73598"/>
                    <a:pt x="26906" y="83218"/>
                  </a:cubicBezTo>
                  <a:cubicBezTo>
                    <a:pt x="25859" y="73693"/>
                    <a:pt x="32907" y="63597"/>
                    <a:pt x="30146" y="56358"/>
                  </a:cubicBezTo>
                  <a:cubicBezTo>
                    <a:pt x="25288" y="36736"/>
                    <a:pt x="40909" y="24735"/>
                    <a:pt x="40909" y="5875"/>
                  </a:cubicBezTo>
                  <a:cubicBezTo>
                    <a:pt x="33098" y="3303"/>
                    <a:pt x="14811" y="15400"/>
                    <a:pt x="10905" y="-221"/>
                  </a:cubicBezTo>
                  <a:lnTo>
                    <a:pt x="10905" y="-221"/>
                  </a:lnTo>
                  <a:cubicBezTo>
                    <a:pt x="2809" y="16067"/>
                    <a:pt x="6524" y="35117"/>
                    <a:pt x="-1097" y="51595"/>
                  </a:cubicBezTo>
                  <a:cubicBezTo>
                    <a:pt x="-1097" y="52929"/>
                    <a:pt x="-1097" y="55310"/>
                    <a:pt x="-526" y="55310"/>
                  </a:cubicBezTo>
                  <a:cubicBezTo>
                    <a:pt x="9381" y="56167"/>
                    <a:pt x="6618" y="63692"/>
                    <a:pt x="7190" y="696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4" name="Google Shape;5674;p15"/>
            <p:cNvSpPr/>
            <p:nvPr/>
          </p:nvSpPr>
          <p:spPr>
            <a:xfrm>
              <a:off x="6601396" y="3635787"/>
              <a:ext cx="35062" cy="103536"/>
            </a:xfrm>
            <a:custGeom>
              <a:avLst/>
              <a:gdLst/>
              <a:ahLst/>
              <a:cxnLst/>
              <a:rect l="l" t="t" r="r" b="b"/>
              <a:pathLst>
                <a:path w="35062" h="103536" extrusionOk="0">
                  <a:moveTo>
                    <a:pt x="19764" y="88838"/>
                  </a:moveTo>
                  <a:cubicBezTo>
                    <a:pt x="31384" y="79313"/>
                    <a:pt x="12239" y="66073"/>
                    <a:pt x="26717" y="61692"/>
                  </a:cubicBezTo>
                  <a:cubicBezTo>
                    <a:pt x="33290" y="58739"/>
                    <a:pt x="36242" y="52167"/>
                    <a:pt x="31956" y="47499"/>
                  </a:cubicBezTo>
                  <a:cubicBezTo>
                    <a:pt x="27669" y="42832"/>
                    <a:pt x="30813" y="40451"/>
                    <a:pt x="32908" y="37308"/>
                  </a:cubicBezTo>
                  <a:cubicBezTo>
                    <a:pt x="34527" y="29802"/>
                    <a:pt x="33099" y="21972"/>
                    <a:pt x="29003" y="15495"/>
                  </a:cubicBezTo>
                  <a:lnTo>
                    <a:pt x="29003" y="15495"/>
                  </a:lnTo>
                  <a:cubicBezTo>
                    <a:pt x="27289" y="20163"/>
                    <a:pt x="30718" y="28926"/>
                    <a:pt x="26526" y="31212"/>
                  </a:cubicBezTo>
                  <a:cubicBezTo>
                    <a:pt x="22336" y="31878"/>
                    <a:pt x="22621" y="26830"/>
                    <a:pt x="21573" y="23973"/>
                  </a:cubicBezTo>
                  <a:cubicBezTo>
                    <a:pt x="20525" y="21115"/>
                    <a:pt x="22431" y="14448"/>
                    <a:pt x="18239" y="12162"/>
                  </a:cubicBezTo>
                  <a:cubicBezTo>
                    <a:pt x="14049" y="9876"/>
                    <a:pt x="15953" y="17210"/>
                    <a:pt x="11858" y="17115"/>
                  </a:cubicBezTo>
                  <a:cubicBezTo>
                    <a:pt x="10810" y="9018"/>
                    <a:pt x="8428" y="1589"/>
                    <a:pt x="-1097" y="-221"/>
                  </a:cubicBezTo>
                  <a:cubicBezTo>
                    <a:pt x="-1097" y="34641"/>
                    <a:pt x="10048" y="68835"/>
                    <a:pt x="14429" y="103316"/>
                  </a:cubicBezTo>
                  <a:cubicBezTo>
                    <a:pt x="14525" y="98029"/>
                    <a:pt x="16430" y="92943"/>
                    <a:pt x="19764" y="888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5" name="Google Shape;5675;p15"/>
            <p:cNvSpPr/>
            <p:nvPr/>
          </p:nvSpPr>
          <p:spPr>
            <a:xfrm>
              <a:off x="5927122" y="3199923"/>
              <a:ext cx="109335" cy="69818"/>
            </a:xfrm>
            <a:custGeom>
              <a:avLst/>
              <a:gdLst/>
              <a:ahLst/>
              <a:cxnLst/>
              <a:rect l="l" t="t" r="r" b="b"/>
              <a:pathLst>
                <a:path w="109335" h="69818" extrusionOk="0">
                  <a:moveTo>
                    <a:pt x="31669" y="34164"/>
                  </a:moveTo>
                  <a:cubicBezTo>
                    <a:pt x="23096" y="42889"/>
                    <a:pt x="11000" y="47090"/>
                    <a:pt x="-1097" y="45499"/>
                  </a:cubicBezTo>
                  <a:lnTo>
                    <a:pt x="3094" y="55881"/>
                  </a:lnTo>
                  <a:cubicBezTo>
                    <a:pt x="6999" y="58167"/>
                    <a:pt x="3857" y="66168"/>
                    <a:pt x="11000" y="65882"/>
                  </a:cubicBezTo>
                  <a:cubicBezTo>
                    <a:pt x="9571" y="66549"/>
                    <a:pt x="8142" y="67340"/>
                    <a:pt x="6809" y="68264"/>
                  </a:cubicBezTo>
                  <a:cubicBezTo>
                    <a:pt x="8428" y="69026"/>
                    <a:pt x="10142" y="69483"/>
                    <a:pt x="11953" y="69597"/>
                  </a:cubicBezTo>
                  <a:cubicBezTo>
                    <a:pt x="25859" y="58643"/>
                    <a:pt x="52625" y="55977"/>
                    <a:pt x="58815" y="39403"/>
                  </a:cubicBezTo>
                  <a:cubicBezTo>
                    <a:pt x="56434" y="40298"/>
                    <a:pt x="54338" y="41851"/>
                    <a:pt x="52814" y="43880"/>
                  </a:cubicBezTo>
                  <a:cubicBezTo>
                    <a:pt x="53481" y="41689"/>
                    <a:pt x="55481" y="39022"/>
                    <a:pt x="54815" y="37403"/>
                  </a:cubicBezTo>
                  <a:cubicBezTo>
                    <a:pt x="48242" y="22639"/>
                    <a:pt x="59101" y="16257"/>
                    <a:pt x="69198" y="8828"/>
                  </a:cubicBezTo>
                  <a:cubicBezTo>
                    <a:pt x="74245" y="13685"/>
                    <a:pt x="64626" y="20162"/>
                    <a:pt x="69198" y="24258"/>
                  </a:cubicBezTo>
                  <a:cubicBezTo>
                    <a:pt x="77485" y="25592"/>
                    <a:pt x="72341" y="13495"/>
                    <a:pt x="78723" y="9971"/>
                  </a:cubicBezTo>
                  <a:cubicBezTo>
                    <a:pt x="85199" y="16057"/>
                    <a:pt x="85485" y="26249"/>
                    <a:pt x="79389" y="32726"/>
                  </a:cubicBezTo>
                  <a:cubicBezTo>
                    <a:pt x="78437" y="33755"/>
                    <a:pt x="77389" y="34659"/>
                    <a:pt x="76151" y="35402"/>
                  </a:cubicBezTo>
                  <a:lnTo>
                    <a:pt x="79198" y="37974"/>
                  </a:lnTo>
                  <a:cubicBezTo>
                    <a:pt x="87867" y="37012"/>
                    <a:pt x="96249" y="34088"/>
                    <a:pt x="103583" y="29402"/>
                  </a:cubicBezTo>
                  <a:cubicBezTo>
                    <a:pt x="102631" y="28954"/>
                    <a:pt x="101773" y="28411"/>
                    <a:pt x="100916" y="27782"/>
                  </a:cubicBezTo>
                  <a:cubicBezTo>
                    <a:pt x="102154" y="22925"/>
                    <a:pt x="110441" y="18257"/>
                    <a:pt x="107678" y="13590"/>
                  </a:cubicBezTo>
                  <a:cubicBezTo>
                    <a:pt x="104917" y="8923"/>
                    <a:pt x="102345" y="16162"/>
                    <a:pt x="99201" y="17114"/>
                  </a:cubicBezTo>
                  <a:cubicBezTo>
                    <a:pt x="88723" y="19972"/>
                    <a:pt x="84724" y="7589"/>
                    <a:pt x="85104" y="-221"/>
                  </a:cubicBezTo>
                  <a:lnTo>
                    <a:pt x="85104" y="-221"/>
                  </a:lnTo>
                  <a:cubicBezTo>
                    <a:pt x="76817" y="1693"/>
                    <a:pt x="68817" y="4341"/>
                    <a:pt x="61007" y="7685"/>
                  </a:cubicBezTo>
                  <a:cubicBezTo>
                    <a:pt x="62816" y="11780"/>
                    <a:pt x="59292" y="12543"/>
                    <a:pt x="56910" y="14162"/>
                  </a:cubicBezTo>
                  <a:cubicBezTo>
                    <a:pt x="49194" y="17686"/>
                    <a:pt x="38717" y="33212"/>
                    <a:pt x="35098" y="17686"/>
                  </a:cubicBezTo>
                  <a:lnTo>
                    <a:pt x="21287" y="23877"/>
                  </a:lnTo>
                  <a:cubicBezTo>
                    <a:pt x="24620" y="26925"/>
                    <a:pt x="31764" y="28354"/>
                    <a:pt x="31669" y="34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6" name="Google Shape;5676;p15"/>
            <p:cNvSpPr/>
            <p:nvPr/>
          </p:nvSpPr>
          <p:spPr>
            <a:xfrm>
              <a:off x="6904124" y="4152423"/>
              <a:ext cx="65724" cy="99972"/>
            </a:xfrm>
            <a:custGeom>
              <a:avLst/>
              <a:gdLst/>
              <a:ahLst/>
              <a:cxnLst/>
              <a:rect l="l" t="t" r="r" b="b"/>
              <a:pathLst>
                <a:path w="65724" h="99972" extrusionOk="0">
                  <a:moveTo>
                    <a:pt x="-73" y="16448"/>
                  </a:moveTo>
                  <a:cubicBezTo>
                    <a:pt x="-2550" y="17877"/>
                    <a:pt x="-73" y="21686"/>
                    <a:pt x="2499" y="23687"/>
                  </a:cubicBezTo>
                  <a:cubicBezTo>
                    <a:pt x="7833" y="29211"/>
                    <a:pt x="14214" y="44927"/>
                    <a:pt x="2499" y="46452"/>
                  </a:cubicBezTo>
                  <a:lnTo>
                    <a:pt x="2499" y="46452"/>
                  </a:lnTo>
                  <a:cubicBezTo>
                    <a:pt x="11071" y="57215"/>
                    <a:pt x="23168" y="78741"/>
                    <a:pt x="37170" y="80932"/>
                  </a:cubicBezTo>
                  <a:cubicBezTo>
                    <a:pt x="35550" y="75884"/>
                    <a:pt x="31169" y="40736"/>
                    <a:pt x="41646" y="55786"/>
                  </a:cubicBezTo>
                  <a:cubicBezTo>
                    <a:pt x="42314" y="62415"/>
                    <a:pt x="44980" y="68683"/>
                    <a:pt x="49362" y="73693"/>
                  </a:cubicBezTo>
                  <a:cubicBezTo>
                    <a:pt x="53553" y="78265"/>
                    <a:pt x="50028" y="87504"/>
                    <a:pt x="44886" y="93410"/>
                  </a:cubicBezTo>
                  <a:lnTo>
                    <a:pt x="43932" y="91886"/>
                  </a:lnTo>
                  <a:cubicBezTo>
                    <a:pt x="43647" y="92810"/>
                    <a:pt x="43361" y="93695"/>
                    <a:pt x="42885" y="94553"/>
                  </a:cubicBezTo>
                  <a:cubicBezTo>
                    <a:pt x="42885" y="97601"/>
                    <a:pt x="46123" y="100649"/>
                    <a:pt x="49362" y="99506"/>
                  </a:cubicBezTo>
                  <a:lnTo>
                    <a:pt x="48410" y="97601"/>
                  </a:lnTo>
                  <a:cubicBezTo>
                    <a:pt x="52696" y="92648"/>
                    <a:pt x="56792" y="87409"/>
                    <a:pt x="64507" y="91600"/>
                  </a:cubicBezTo>
                  <a:cubicBezTo>
                    <a:pt x="65173" y="88266"/>
                    <a:pt x="62982" y="87790"/>
                    <a:pt x="60506" y="87599"/>
                  </a:cubicBezTo>
                  <a:lnTo>
                    <a:pt x="60506" y="87599"/>
                  </a:lnTo>
                  <a:cubicBezTo>
                    <a:pt x="57077" y="87599"/>
                    <a:pt x="52886" y="86837"/>
                    <a:pt x="53172" y="82646"/>
                  </a:cubicBezTo>
                  <a:cubicBezTo>
                    <a:pt x="56506" y="67216"/>
                    <a:pt x="31169" y="49309"/>
                    <a:pt x="46695" y="37879"/>
                  </a:cubicBezTo>
                  <a:cubicBezTo>
                    <a:pt x="33264" y="23820"/>
                    <a:pt x="18597" y="11066"/>
                    <a:pt x="2785" y="-221"/>
                  </a:cubicBezTo>
                  <a:cubicBezTo>
                    <a:pt x="3832" y="5970"/>
                    <a:pt x="8214" y="11685"/>
                    <a:pt x="-73" y="164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7" name="Google Shape;5677;p15"/>
            <p:cNvSpPr/>
            <p:nvPr/>
          </p:nvSpPr>
          <p:spPr>
            <a:xfrm>
              <a:off x="6601396" y="4650200"/>
              <a:ext cx="69268" cy="61245"/>
            </a:xfrm>
            <a:custGeom>
              <a:avLst/>
              <a:gdLst/>
              <a:ahLst/>
              <a:cxnLst/>
              <a:rect l="l" t="t" r="r" b="b"/>
              <a:pathLst>
                <a:path w="69268" h="61245" extrusionOk="0">
                  <a:moveTo>
                    <a:pt x="66436" y="51690"/>
                  </a:moveTo>
                  <a:cubicBezTo>
                    <a:pt x="62626" y="43498"/>
                    <a:pt x="57578" y="34926"/>
                    <a:pt x="62626" y="25306"/>
                  </a:cubicBezTo>
                  <a:lnTo>
                    <a:pt x="62626" y="25306"/>
                  </a:lnTo>
                  <a:cubicBezTo>
                    <a:pt x="53958" y="23972"/>
                    <a:pt x="49386" y="14923"/>
                    <a:pt x="40623" y="13781"/>
                  </a:cubicBezTo>
                  <a:cubicBezTo>
                    <a:pt x="43862" y="25020"/>
                    <a:pt x="43958" y="36926"/>
                    <a:pt x="48053" y="48356"/>
                  </a:cubicBezTo>
                  <a:cubicBezTo>
                    <a:pt x="32432" y="37117"/>
                    <a:pt x="36146" y="15210"/>
                    <a:pt x="20525" y="3303"/>
                  </a:cubicBezTo>
                  <a:cubicBezTo>
                    <a:pt x="17001" y="-2793"/>
                    <a:pt x="7667" y="6732"/>
                    <a:pt x="4715" y="-221"/>
                  </a:cubicBezTo>
                  <a:cubicBezTo>
                    <a:pt x="-3763" y="5780"/>
                    <a:pt x="7001" y="6732"/>
                    <a:pt x="7571" y="10542"/>
                  </a:cubicBezTo>
                  <a:cubicBezTo>
                    <a:pt x="5572" y="14257"/>
                    <a:pt x="237" y="8066"/>
                    <a:pt x="-1097" y="13400"/>
                  </a:cubicBezTo>
                  <a:cubicBezTo>
                    <a:pt x="6047" y="39784"/>
                    <a:pt x="43100" y="49690"/>
                    <a:pt x="66532" y="61025"/>
                  </a:cubicBezTo>
                  <a:cubicBezTo>
                    <a:pt x="69008" y="58072"/>
                    <a:pt x="68436" y="55500"/>
                    <a:pt x="66436" y="516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8" name="Google Shape;5678;p15"/>
            <p:cNvSpPr/>
            <p:nvPr/>
          </p:nvSpPr>
          <p:spPr>
            <a:xfrm>
              <a:off x="6809707" y="4119880"/>
              <a:ext cx="83629" cy="60427"/>
            </a:xfrm>
            <a:custGeom>
              <a:avLst/>
              <a:gdLst/>
              <a:ahLst/>
              <a:cxnLst/>
              <a:rect l="l" t="t" r="r" b="b"/>
              <a:pathLst>
                <a:path w="83629" h="60427" extrusionOk="0">
                  <a:moveTo>
                    <a:pt x="15383" y="12796"/>
                  </a:moveTo>
                  <a:lnTo>
                    <a:pt x="15383" y="12796"/>
                  </a:lnTo>
                  <a:cubicBezTo>
                    <a:pt x="24050" y="15653"/>
                    <a:pt x="31384" y="33084"/>
                    <a:pt x="18430" y="34989"/>
                  </a:cubicBezTo>
                  <a:cubicBezTo>
                    <a:pt x="18525" y="35589"/>
                    <a:pt x="18525" y="36198"/>
                    <a:pt x="18430" y="36798"/>
                  </a:cubicBezTo>
                  <a:cubicBezTo>
                    <a:pt x="27860" y="43447"/>
                    <a:pt x="39100" y="46800"/>
                    <a:pt x="50625" y="46323"/>
                  </a:cubicBezTo>
                  <a:cubicBezTo>
                    <a:pt x="51197" y="45752"/>
                    <a:pt x="51672" y="45076"/>
                    <a:pt x="52054" y="44323"/>
                  </a:cubicBezTo>
                  <a:lnTo>
                    <a:pt x="52054" y="44323"/>
                  </a:lnTo>
                  <a:cubicBezTo>
                    <a:pt x="50529" y="39704"/>
                    <a:pt x="47005" y="35979"/>
                    <a:pt x="42529" y="34131"/>
                  </a:cubicBezTo>
                  <a:cubicBezTo>
                    <a:pt x="29860" y="21273"/>
                    <a:pt x="64626" y="30607"/>
                    <a:pt x="54435" y="44514"/>
                  </a:cubicBezTo>
                  <a:lnTo>
                    <a:pt x="53197" y="44514"/>
                  </a:lnTo>
                  <a:cubicBezTo>
                    <a:pt x="53197" y="45152"/>
                    <a:pt x="53197" y="45781"/>
                    <a:pt x="53197" y="46419"/>
                  </a:cubicBezTo>
                  <a:cubicBezTo>
                    <a:pt x="57292" y="55420"/>
                    <a:pt x="66532" y="60906"/>
                    <a:pt x="76437" y="60135"/>
                  </a:cubicBezTo>
                  <a:cubicBezTo>
                    <a:pt x="79866" y="47895"/>
                    <a:pt x="81962" y="35303"/>
                    <a:pt x="82533" y="22606"/>
                  </a:cubicBezTo>
                  <a:lnTo>
                    <a:pt x="82533" y="22606"/>
                  </a:lnTo>
                  <a:cubicBezTo>
                    <a:pt x="77200" y="23425"/>
                    <a:pt x="71961" y="20244"/>
                    <a:pt x="70341" y="15081"/>
                  </a:cubicBezTo>
                  <a:cubicBezTo>
                    <a:pt x="68627" y="40132"/>
                    <a:pt x="57007" y="33465"/>
                    <a:pt x="45671" y="17748"/>
                  </a:cubicBezTo>
                  <a:cubicBezTo>
                    <a:pt x="45005" y="15272"/>
                    <a:pt x="43862" y="11938"/>
                    <a:pt x="46814" y="10795"/>
                  </a:cubicBezTo>
                  <a:cubicBezTo>
                    <a:pt x="51863" y="9747"/>
                    <a:pt x="50720" y="17177"/>
                    <a:pt x="54815" y="19558"/>
                  </a:cubicBezTo>
                  <a:cubicBezTo>
                    <a:pt x="58435" y="17272"/>
                    <a:pt x="56625" y="13177"/>
                    <a:pt x="58721" y="10891"/>
                  </a:cubicBezTo>
                  <a:cubicBezTo>
                    <a:pt x="40243" y="1480"/>
                    <a:pt x="19382" y="-2082"/>
                    <a:pt x="-1097" y="699"/>
                  </a:cubicBezTo>
                  <a:cubicBezTo>
                    <a:pt x="5667" y="1461"/>
                    <a:pt x="13668" y="2318"/>
                    <a:pt x="15383" y="127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9" name="Google Shape;5679;p15"/>
            <p:cNvSpPr/>
            <p:nvPr/>
          </p:nvSpPr>
          <p:spPr>
            <a:xfrm>
              <a:off x="7062197" y="4832794"/>
              <a:ext cx="60493" cy="87630"/>
            </a:xfrm>
            <a:custGeom>
              <a:avLst/>
              <a:gdLst/>
              <a:ahLst/>
              <a:cxnLst/>
              <a:rect l="l" t="t" r="r" b="b"/>
              <a:pathLst>
                <a:path w="60493" h="87630" extrusionOk="0">
                  <a:moveTo>
                    <a:pt x="59310" y="69788"/>
                  </a:moveTo>
                  <a:lnTo>
                    <a:pt x="59310" y="69788"/>
                  </a:lnTo>
                  <a:lnTo>
                    <a:pt x="57024" y="65597"/>
                  </a:lnTo>
                  <a:cubicBezTo>
                    <a:pt x="44165" y="65597"/>
                    <a:pt x="47499" y="41879"/>
                    <a:pt x="55119" y="35974"/>
                  </a:cubicBezTo>
                  <a:cubicBezTo>
                    <a:pt x="50642" y="29869"/>
                    <a:pt x="45403" y="24392"/>
                    <a:pt x="39498" y="19686"/>
                  </a:cubicBezTo>
                  <a:lnTo>
                    <a:pt x="39498" y="19686"/>
                  </a:lnTo>
                  <a:cubicBezTo>
                    <a:pt x="37498" y="23782"/>
                    <a:pt x="35403" y="27878"/>
                    <a:pt x="33306" y="31974"/>
                  </a:cubicBezTo>
                  <a:cubicBezTo>
                    <a:pt x="34355" y="42356"/>
                    <a:pt x="42831" y="31021"/>
                    <a:pt x="44165" y="38070"/>
                  </a:cubicBezTo>
                  <a:cubicBezTo>
                    <a:pt x="45498" y="45118"/>
                    <a:pt x="40450" y="49309"/>
                    <a:pt x="34640" y="53310"/>
                  </a:cubicBezTo>
                  <a:cubicBezTo>
                    <a:pt x="31306" y="45594"/>
                    <a:pt x="27591" y="38060"/>
                    <a:pt x="23401" y="30735"/>
                  </a:cubicBezTo>
                  <a:cubicBezTo>
                    <a:pt x="16448" y="26830"/>
                    <a:pt x="5875" y="24448"/>
                    <a:pt x="19781" y="14923"/>
                  </a:cubicBezTo>
                  <a:cubicBezTo>
                    <a:pt x="22067" y="13304"/>
                    <a:pt x="19781" y="4637"/>
                    <a:pt x="17019" y="-221"/>
                  </a:cubicBezTo>
                  <a:cubicBezTo>
                    <a:pt x="12447" y="731"/>
                    <a:pt x="14351" y="5304"/>
                    <a:pt x="11875" y="7018"/>
                  </a:cubicBezTo>
                  <a:cubicBezTo>
                    <a:pt x="-4983" y="-7365"/>
                    <a:pt x="-4983" y="30926"/>
                    <a:pt x="9399" y="35593"/>
                  </a:cubicBezTo>
                  <a:cubicBezTo>
                    <a:pt x="10256" y="25020"/>
                    <a:pt x="23210" y="37688"/>
                    <a:pt x="13495" y="41499"/>
                  </a:cubicBezTo>
                  <a:cubicBezTo>
                    <a:pt x="17591" y="49023"/>
                    <a:pt x="21686" y="56453"/>
                    <a:pt x="31592" y="57501"/>
                  </a:cubicBezTo>
                  <a:cubicBezTo>
                    <a:pt x="33592" y="57501"/>
                    <a:pt x="35783" y="59215"/>
                    <a:pt x="35783" y="61215"/>
                  </a:cubicBezTo>
                  <a:cubicBezTo>
                    <a:pt x="35783" y="73883"/>
                    <a:pt x="45308" y="80265"/>
                    <a:pt x="52928" y="87409"/>
                  </a:cubicBezTo>
                  <a:cubicBezTo>
                    <a:pt x="57595" y="82771"/>
                    <a:pt x="59881" y="76322"/>
                    <a:pt x="59310" y="697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0" name="Google Shape;5680;p15"/>
            <p:cNvSpPr/>
            <p:nvPr/>
          </p:nvSpPr>
          <p:spPr>
            <a:xfrm>
              <a:off x="6724459" y="4428064"/>
              <a:ext cx="61233" cy="86785"/>
            </a:xfrm>
            <a:custGeom>
              <a:avLst/>
              <a:gdLst/>
              <a:ahLst/>
              <a:cxnLst/>
              <a:rect l="l" t="t" r="r" b="b"/>
              <a:pathLst>
                <a:path w="61233" h="86785" extrusionOk="0">
                  <a:moveTo>
                    <a:pt x="39003" y="74658"/>
                  </a:moveTo>
                  <a:cubicBezTo>
                    <a:pt x="39575" y="69991"/>
                    <a:pt x="32527" y="67419"/>
                    <a:pt x="38432" y="62562"/>
                  </a:cubicBezTo>
                  <a:cubicBezTo>
                    <a:pt x="45767" y="56370"/>
                    <a:pt x="49005" y="64276"/>
                    <a:pt x="53672" y="67039"/>
                  </a:cubicBezTo>
                  <a:cubicBezTo>
                    <a:pt x="56815" y="63038"/>
                    <a:pt x="53672" y="58085"/>
                    <a:pt x="56815" y="54751"/>
                  </a:cubicBezTo>
                  <a:lnTo>
                    <a:pt x="59101" y="57990"/>
                  </a:lnTo>
                  <a:cubicBezTo>
                    <a:pt x="61863" y="51608"/>
                    <a:pt x="58911" y="44216"/>
                    <a:pt x="52529" y="41483"/>
                  </a:cubicBezTo>
                  <a:cubicBezTo>
                    <a:pt x="52243" y="41388"/>
                    <a:pt x="52052" y="41302"/>
                    <a:pt x="51863" y="41226"/>
                  </a:cubicBezTo>
                  <a:lnTo>
                    <a:pt x="50148" y="41226"/>
                  </a:lnTo>
                  <a:lnTo>
                    <a:pt x="50814" y="42654"/>
                  </a:lnTo>
                  <a:cubicBezTo>
                    <a:pt x="47290" y="46465"/>
                    <a:pt x="54149" y="55418"/>
                    <a:pt x="46242" y="55132"/>
                  </a:cubicBezTo>
                  <a:cubicBezTo>
                    <a:pt x="36717" y="52941"/>
                    <a:pt x="46242" y="39797"/>
                    <a:pt x="38814" y="34273"/>
                  </a:cubicBezTo>
                  <a:lnTo>
                    <a:pt x="38814" y="34273"/>
                  </a:lnTo>
                  <a:cubicBezTo>
                    <a:pt x="34051" y="28853"/>
                    <a:pt x="33288" y="20985"/>
                    <a:pt x="36908" y="14746"/>
                  </a:cubicBezTo>
                  <a:lnTo>
                    <a:pt x="39289" y="19890"/>
                  </a:lnTo>
                  <a:cubicBezTo>
                    <a:pt x="47862" y="7412"/>
                    <a:pt x="24906" y="-10876"/>
                    <a:pt x="22716" y="7698"/>
                  </a:cubicBezTo>
                  <a:cubicBezTo>
                    <a:pt x="19287" y="16366"/>
                    <a:pt x="-2906" y="22176"/>
                    <a:pt x="7095" y="6650"/>
                  </a:cubicBezTo>
                  <a:lnTo>
                    <a:pt x="1380" y="4650"/>
                  </a:lnTo>
                  <a:lnTo>
                    <a:pt x="-1097" y="9126"/>
                  </a:lnTo>
                  <a:lnTo>
                    <a:pt x="-1097" y="9126"/>
                  </a:lnTo>
                  <a:cubicBezTo>
                    <a:pt x="4904" y="27776"/>
                    <a:pt x="12905" y="45693"/>
                    <a:pt x="22907" y="62562"/>
                  </a:cubicBezTo>
                  <a:cubicBezTo>
                    <a:pt x="21573" y="56933"/>
                    <a:pt x="25002" y="51274"/>
                    <a:pt x="30621" y="49922"/>
                  </a:cubicBezTo>
                  <a:cubicBezTo>
                    <a:pt x="32813" y="49388"/>
                    <a:pt x="35099" y="49589"/>
                    <a:pt x="37194" y="50465"/>
                  </a:cubicBezTo>
                  <a:cubicBezTo>
                    <a:pt x="38051" y="51846"/>
                    <a:pt x="37670" y="53665"/>
                    <a:pt x="36242" y="54532"/>
                  </a:cubicBezTo>
                  <a:cubicBezTo>
                    <a:pt x="36146" y="54580"/>
                    <a:pt x="36146" y="54618"/>
                    <a:pt x="36051" y="54656"/>
                  </a:cubicBezTo>
                  <a:cubicBezTo>
                    <a:pt x="30717" y="57799"/>
                    <a:pt x="29478" y="64181"/>
                    <a:pt x="25383" y="68086"/>
                  </a:cubicBezTo>
                  <a:cubicBezTo>
                    <a:pt x="27192" y="75516"/>
                    <a:pt x="36146" y="78468"/>
                    <a:pt x="36717" y="86565"/>
                  </a:cubicBezTo>
                  <a:lnTo>
                    <a:pt x="36717" y="865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1" name="Google Shape;5681;p15"/>
            <p:cNvSpPr/>
            <p:nvPr/>
          </p:nvSpPr>
          <p:spPr>
            <a:xfrm>
              <a:off x="5521357" y="2609850"/>
              <a:ext cx="87820" cy="37337"/>
            </a:xfrm>
            <a:custGeom>
              <a:avLst/>
              <a:gdLst/>
              <a:ahLst/>
              <a:cxnLst/>
              <a:rect l="l" t="t" r="r" b="b"/>
              <a:pathLst>
                <a:path w="87820" h="37337" extrusionOk="0">
                  <a:moveTo>
                    <a:pt x="86724" y="13400"/>
                  </a:moveTo>
                  <a:lnTo>
                    <a:pt x="86724" y="13400"/>
                  </a:lnTo>
                  <a:cubicBezTo>
                    <a:pt x="60625" y="10295"/>
                    <a:pt x="34622" y="5751"/>
                    <a:pt x="8999" y="-221"/>
                  </a:cubicBezTo>
                  <a:cubicBezTo>
                    <a:pt x="7475" y="8542"/>
                    <a:pt x="8999" y="18829"/>
                    <a:pt x="-1097" y="23592"/>
                  </a:cubicBezTo>
                  <a:lnTo>
                    <a:pt x="-1097" y="23592"/>
                  </a:lnTo>
                  <a:cubicBezTo>
                    <a:pt x="12047" y="27811"/>
                    <a:pt x="25477" y="30993"/>
                    <a:pt x="39099" y="33117"/>
                  </a:cubicBezTo>
                  <a:cubicBezTo>
                    <a:pt x="39099" y="19686"/>
                    <a:pt x="60910" y="23592"/>
                    <a:pt x="52719" y="35117"/>
                  </a:cubicBezTo>
                  <a:lnTo>
                    <a:pt x="61005" y="37117"/>
                  </a:lnTo>
                  <a:cubicBezTo>
                    <a:pt x="67578" y="26925"/>
                    <a:pt x="79580" y="22734"/>
                    <a:pt x="86724" y="13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2" name="Google Shape;5682;p15"/>
            <p:cNvSpPr/>
            <p:nvPr/>
          </p:nvSpPr>
          <p:spPr>
            <a:xfrm>
              <a:off x="6522099" y="4035647"/>
              <a:ext cx="39913" cy="117062"/>
            </a:xfrm>
            <a:custGeom>
              <a:avLst/>
              <a:gdLst/>
              <a:ahLst/>
              <a:cxnLst/>
              <a:rect l="l" t="t" r="r" b="b"/>
              <a:pathLst>
                <a:path w="39913" h="117062" extrusionOk="0">
                  <a:moveTo>
                    <a:pt x="7240" y="42070"/>
                  </a:moveTo>
                  <a:cubicBezTo>
                    <a:pt x="14288" y="42832"/>
                    <a:pt x="13526" y="51595"/>
                    <a:pt x="7240" y="53500"/>
                  </a:cubicBezTo>
                  <a:cubicBezTo>
                    <a:pt x="-15907" y="64835"/>
                    <a:pt x="17526" y="79027"/>
                    <a:pt x="7906" y="95696"/>
                  </a:cubicBezTo>
                  <a:cubicBezTo>
                    <a:pt x="5049" y="101792"/>
                    <a:pt x="10382" y="108840"/>
                    <a:pt x="6478" y="114746"/>
                  </a:cubicBezTo>
                  <a:lnTo>
                    <a:pt x="8573" y="116841"/>
                  </a:lnTo>
                  <a:lnTo>
                    <a:pt x="8573" y="116841"/>
                  </a:lnTo>
                  <a:cubicBezTo>
                    <a:pt x="16860" y="102230"/>
                    <a:pt x="16860" y="84304"/>
                    <a:pt x="8573" y="69693"/>
                  </a:cubicBezTo>
                  <a:cubicBezTo>
                    <a:pt x="5811" y="66073"/>
                    <a:pt x="5715" y="61120"/>
                    <a:pt x="12764" y="57977"/>
                  </a:cubicBezTo>
                  <a:cubicBezTo>
                    <a:pt x="11430" y="67502"/>
                    <a:pt x="15145" y="72645"/>
                    <a:pt x="24099" y="72931"/>
                  </a:cubicBezTo>
                  <a:cubicBezTo>
                    <a:pt x="25528" y="69597"/>
                    <a:pt x="26956" y="66359"/>
                    <a:pt x="28289" y="63406"/>
                  </a:cubicBezTo>
                  <a:lnTo>
                    <a:pt x="28289" y="63406"/>
                  </a:lnTo>
                  <a:cubicBezTo>
                    <a:pt x="18194" y="57405"/>
                    <a:pt x="23242" y="51404"/>
                    <a:pt x="28289" y="45404"/>
                  </a:cubicBezTo>
                  <a:cubicBezTo>
                    <a:pt x="27719" y="42832"/>
                    <a:pt x="24670" y="39403"/>
                    <a:pt x="29718" y="38355"/>
                  </a:cubicBezTo>
                  <a:cubicBezTo>
                    <a:pt x="34767" y="37308"/>
                    <a:pt x="34386" y="49118"/>
                    <a:pt x="28289" y="45404"/>
                  </a:cubicBezTo>
                  <a:cubicBezTo>
                    <a:pt x="28575" y="48471"/>
                    <a:pt x="30957" y="50919"/>
                    <a:pt x="34005" y="51309"/>
                  </a:cubicBezTo>
                  <a:cubicBezTo>
                    <a:pt x="44768" y="33498"/>
                    <a:pt x="36005" y="13209"/>
                    <a:pt x="22193" y="-221"/>
                  </a:cubicBezTo>
                  <a:cubicBezTo>
                    <a:pt x="21432" y="1779"/>
                    <a:pt x="20670" y="3684"/>
                    <a:pt x="19812" y="5589"/>
                  </a:cubicBezTo>
                  <a:cubicBezTo>
                    <a:pt x="23813" y="19591"/>
                    <a:pt x="19812" y="28259"/>
                    <a:pt x="8192" y="29592"/>
                  </a:cubicBezTo>
                  <a:lnTo>
                    <a:pt x="8192" y="29592"/>
                  </a:lnTo>
                  <a:lnTo>
                    <a:pt x="4192" y="39117"/>
                  </a:lnTo>
                  <a:lnTo>
                    <a:pt x="4192" y="39117"/>
                  </a:lnTo>
                  <a:cubicBezTo>
                    <a:pt x="5430" y="40260"/>
                    <a:pt x="6192" y="41403"/>
                    <a:pt x="7240" y="420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3" name="Google Shape;5683;p15"/>
            <p:cNvSpPr/>
            <p:nvPr/>
          </p:nvSpPr>
          <p:spPr>
            <a:xfrm>
              <a:off x="5812154" y="2444134"/>
              <a:ext cx="55721" cy="75894"/>
            </a:xfrm>
            <a:custGeom>
              <a:avLst/>
              <a:gdLst/>
              <a:ahLst/>
              <a:cxnLst/>
              <a:rect l="l" t="t" r="r" b="b"/>
              <a:pathLst>
                <a:path w="55721" h="75894" extrusionOk="0">
                  <a:moveTo>
                    <a:pt x="47005" y="28144"/>
                  </a:moveTo>
                  <a:cubicBezTo>
                    <a:pt x="43004" y="23667"/>
                    <a:pt x="52529" y="17952"/>
                    <a:pt x="48339" y="12332"/>
                  </a:cubicBezTo>
                  <a:cubicBezTo>
                    <a:pt x="34242" y="19476"/>
                    <a:pt x="40052" y="9284"/>
                    <a:pt x="36242" y="45"/>
                  </a:cubicBezTo>
                  <a:cubicBezTo>
                    <a:pt x="30718" y="-1384"/>
                    <a:pt x="28431" y="3188"/>
                    <a:pt x="26717" y="7951"/>
                  </a:cubicBezTo>
                  <a:cubicBezTo>
                    <a:pt x="21859" y="30811"/>
                    <a:pt x="428" y="49670"/>
                    <a:pt x="-1097" y="71768"/>
                  </a:cubicBezTo>
                  <a:cubicBezTo>
                    <a:pt x="5856" y="71768"/>
                    <a:pt x="11382" y="59957"/>
                    <a:pt x="17953" y="71768"/>
                  </a:cubicBezTo>
                  <a:cubicBezTo>
                    <a:pt x="21193" y="69292"/>
                    <a:pt x="16430" y="63672"/>
                    <a:pt x="21764" y="63672"/>
                  </a:cubicBezTo>
                  <a:cubicBezTo>
                    <a:pt x="27098" y="63672"/>
                    <a:pt x="25765" y="73197"/>
                    <a:pt x="29955" y="75673"/>
                  </a:cubicBezTo>
                  <a:lnTo>
                    <a:pt x="34337" y="68149"/>
                  </a:lnTo>
                  <a:cubicBezTo>
                    <a:pt x="29384" y="66253"/>
                    <a:pt x="27003" y="60738"/>
                    <a:pt x="28907" y="55833"/>
                  </a:cubicBezTo>
                  <a:cubicBezTo>
                    <a:pt x="29098" y="55280"/>
                    <a:pt x="29384" y="54747"/>
                    <a:pt x="29669" y="54242"/>
                  </a:cubicBezTo>
                  <a:cubicBezTo>
                    <a:pt x="33193" y="57385"/>
                    <a:pt x="32336" y="62338"/>
                    <a:pt x="36146" y="63767"/>
                  </a:cubicBezTo>
                  <a:cubicBezTo>
                    <a:pt x="43956" y="51937"/>
                    <a:pt x="50148" y="39126"/>
                    <a:pt x="54624" y="25667"/>
                  </a:cubicBezTo>
                  <a:cubicBezTo>
                    <a:pt x="52243" y="26715"/>
                    <a:pt x="49482" y="29858"/>
                    <a:pt x="47005" y="281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4" name="Google Shape;5684;p15"/>
            <p:cNvSpPr/>
            <p:nvPr/>
          </p:nvSpPr>
          <p:spPr>
            <a:xfrm>
              <a:off x="6565423" y="3512819"/>
              <a:ext cx="39782" cy="111728"/>
            </a:xfrm>
            <a:custGeom>
              <a:avLst/>
              <a:gdLst/>
              <a:ahLst/>
              <a:cxnLst/>
              <a:rect l="l" t="t" r="r" b="b"/>
              <a:pathLst>
                <a:path w="39782" h="111728" extrusionOk="0">
                  <a:moveTo>
                    <a:pt x="32971" y="86933"/>
                  </a:moveTo>
                  <a:cubicBezTo>
                    <a:pt x="31351" y="83313"/>
                    <a:pt x="33066" y="79103"/>
                    <a:pt x="36686" y="77532"/>
                  </a:cubicBezTo>
                  <a:cubicBezTo>
                    <a:pt x="36781" y="77484"/>
                    <a:pt x="36877" y="77446"/>
                    <a:pt x="36972" y="77408"/>
                  </a:cubicBezTo>
                  <a:cubicBezTo>
                    <a:pt x="32780" y="73122"/>
                    <a:pt x="20779" y="66073"/>
                    <a:pt x="27447" y="59691"/>
                  </a:cubicBezTo>
                  <a:cubicBezTo>
                    <a:pt x="32019" y="55691"/>
                    <a:pt x="34019" y="60644"/>
                    <a:pt x="36400" y="63501"/>
                  </a:cubicBezTo>
                  <a:lnTo>
                    <a:pt x="38686" y="55405"/>
                  </a:lnTo>
                  <a:lnTo>
                    <a:pt x="38686" y="55405"/>
                  </a:lnTo>
                  <a:lnTo>
                    <a:pt x="28685" y="27497"/>
                  </a:lnTo>
                  <a:cubicBezTo>
                    <a:pt x="23065" y="41308"/>
                    <a:pt x="10206" y="23973"/>
                    <a:pt x="26304" y="21877"/>
                  </a:cubicBezTo>
                  <a:lnTo>
                    <a:pt x="26304" y="19877"/>
                  </a:lnTo>
                  <a:cubicBezTo>
                    <a:pt x="19636" y="23973"/>
                    <a:pt x="2205" y="16829"/>
                    <a:pt x="7254" y="9114"/>
                  </a:cubicBezTo>
                  <a:cubicBezTo>
                    <a:pt x="9731" y="7494"/>
                    <a:pt x="13635" y="3589"/>
                    <a:pt x="16779" y="8638"/>
                  </a:cubicBezTo>
                  <a:cubicBezTo>
                    <a:pt x="18398" y="11590"/>
                    <a:pt x="19350" y="13972"/>
                    <a:pt x="23160" y="11781"/>
                  </a:cubicBezTo>
                  <a:lnTo>
                    <a:pt x="23160" y="11781"/>
                  </a:lnTo>
                  <a:cubicBezTo>
                    <a:pt x="22017" y="7418"/>
                    <a:pt x="19922" y="3342"/>
                    <a:pt x="17159" y="-221"/>
                  </a:cubicBezTo>
                  <a:lnTo>
                    <a:pt x="17159" y="-221"/>
                  </a:lnTo>
                  <a:cubicBezTo>
                    <a:pt x="10778" y="4732"/>
                    <a:pt x="1158" y="7113"/>
                    <a:pt x="2396" y="18258"/>
                  </a:cubicBezTo>
                  <a:cubicBezTo>
                    <a:pt x="2396" y="19496"/>
                    <a:pt x="586" y="19782"/>
                    <a:pt x="-843" y="19591"/>
                  </a:cubicBezTo>
                  <a:cubicBezTo>
                    <a:pt x="-3795" y="34450"/>
                    <a:pt x="20017" y="29116"/>
                    <a:pt x="19922" y="40737"/>
                  </a:cubicBezTo>
                  <a:cubicBezTo>
                    <a:pt x="18588" y="48261"/>
                    <a:pt x="12492" y="42642"/>
                    <a:pt x="6491" y="43594"/>
                  </a:cubicBezTo>
                  <a:cubicBezTo>
                    <a:pt x="16016" y="50643"/>
                    <a:pt x="13064" y="60739"/>
                    <a:pt x="14587" y="70264"/>
                  </a:cubicBezTo>
                  <a:cubicBezTo>
                    <a:pt x="10968" y="84742"/>
                    <a:pt x="25161" y="96553"/>
                    <a:pt x="24780" y="111507"/>
                  </a:cubicBezTo>
                  <a:cubicBezTo>
                    <a:pt x="27447" y="103030"/>
                    <a:pt x="30208" y="95029"/>
                    <a:pt x="32971" y="869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5" name="Google Shape;5685;p15"/>
            <p:cNvSpPr/>
            <p:nvPr/>
          </p:nvSpPr>
          <p:spPr>
            <a:xfrm>
              <a:off x="5771197" y="2521648"/>
              <a:ext cx="54768" cy="70104"/>
            </a:xfrm>
            <a:custGeom>
              <a:avLst/>
              <a:gdLst/>
              <a:ahLst/>
              <a:cxnLst/>
              <a:rect l="l" t="t" r="r" b="b"/>
              <a:pathLst>
                <a:path w="54768" h="70104" extrusionOk="0">
                  <a:moveTo>
                    <a:pt x="33669" y="4256"/>
                  </a:moveTo>
                  <a:cubicBezTo>
                    <a:pt x="33288" y="3332"/>
                    <a:pt x="33098" y="2379"/>
                    <a:pt x="33002" y="1398"/>
                  </a:cubicBezTo>
                  <a:cubicBezTo>
                    <a:pt x="27192" y="3208"/>
                    <a:pt x="21668" y="10257"/>
                    <a:pt x="25573" y="16353"/>
                  </a:cubicBezTo>
                  <a:lnTo>
                    <a:pt x="27763" y="14162"/>
                  </a:lnTo>
                  <a:cubicBezTo>
                    <a:pt x="31669" y="20830"/>
                    <a:pt x="40242" y="36165"/>
                    <a:pt x="33002" y="41594"/>
                  </a:cubicBezTo>
                  <a:cubicBezTo>
                    <a:pt x="29669" y="42165"/>
                    <a:pt x="29192" y="37593"/>
                    <a:pt x="28526" y="34926"/>
                  </a:cubicBezTo>
                  <a:cubicBezTo>
                    <a:pt x="27192" y="29592"/>
                    <a:pt x="27097" y="23687"/>
                    <a:pt x="21762" y="20163"/>
                  </a:cubicBezTo>
                  <a:lnTo>
                    <a:pt x="23954" y="18067"/>
                  </a:lnTo>
                  <a:cubicBezTo>
                    <a:pt x="12905" y="18067"/>
                    <a:pt x="1380" y="34926"/>
                    <a:pt x="-1097" y="44261"/>
                  </a:cubicBezTo>
                  <a:cubicBezTo>
                    <a:pt x="5094" y="52072"/>
                    <a:pt x="6142" y="62835"/>
                    <a:pt x="13762" y="69883"/>
                  </a:cubicBezTo>
                  <a:cubicBezTo>
                    <a:pt x="27574" y="56310"/>
                    <a:pt x="40337" y="41699"/>
                    <a:pt x="51862" y="26163"/>
                  </a:cubicBezTo>
                  <a:cubicBezTo>
                    <a:pt x="46433" y="21210"/>
                    <a:pt x="48719" y="17496"/>
                    <a:pt x="53672" y="14162"/>
                  </a:cubicBezTo>
                  <a:lnTo>
                    <a:pt x="53672" y="14162"/>
                  </a:lnTo>
                  <a:cubicBezTo>
                    <a:pt x="53100" y="9685"/>
                    <a:pt x="52434" y="5304"/>
                    <a:pt x="51671" y="-221"/>
                  </a:cubicBezTo>
                  <a:cubicBezTo>
                    <a:pt x="45766" y="3780"/>
                    <a:pt x="40337" y="7494"/>
                    <a:pt x="33669" y="4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6" name="Google Shape;5686;p15"/>
            <p:cNvSpPr/>
            <p:nvPr/>
          </p:nvSpPr>
          <p:spPr>
            <a:xfrm>
              <a:off x="5820061" y="3279838"/>
              <a:ext cx="77533" cy="87630"/>
            </a:xfrm>
            <a:custGeom>
              <a:avLst/>
              <a:gdLst/>
              <a:ahLst/>
              <a:cxnLst/>
              <a:rect l="l" t="t" r="r" b="b"/>
              <a:pathLst>
                <a:path w="77533" h="87630" extrusionOk="0">
                  <a:moveTo>
                    <a:pt x="10619" y="87409"/>
                  </a:moveTo>
                  <a:lnTo>
                    <a:pt x="10619" y="87409"/>
                  </a:lnTo>
                  <a:cubicBezTo>
                    <a:pt x="11285" y="85314"/>
                    <a:pt x="12048" y="83313"/>
                    <a:pt x="12714" y="81313"/>
                  </a:cubicBezTo>
                  <a:cubicBezTo>
                    <a:pt x="8524" y="75589"/>
                    <a:pt x="6332" y="68683"/>
                    <a:pt x="6332" y="61596"/>
                  </a:cubicBezTo>
                  <a:cubicBezTo>
                    <a:pt x="9856" y="61596"/>
                    <a:pt x="9952" y="63787"/>
                    <a:pt x="10619" y="65502"/>
                  </a:cubicBezTo>
                  <a:cubicBezTo>
                    <a:pt x="15477" y="78360"/>
                    <a:pt x="23668" y="60168"/>
                    <a:pt x="32526" y="63406"/>
                  </a:cubicBezTo>
                  <a:cubicBezTo>
                    <a:pt x="29764" y="63968"/>
                    <a:pt x="27574" y="66206"/>
                    <a:pt x="27097" y="69026"/>
                  </a:cubicBezTo>
                  <a:cubicBezTo>
                    <a:pt x="29192" y="67683"/>
                    <a:pt x="31573" y="67083"/>
                    <a:pt x="34050" y="67311"/>
                  </a:cubicBezTo>
                  <a:cubicBezTo>
                    <a:pt x="46528" y="50547"/>
                    <a:pt x="70912" y="36355"/>
                    <a:pt x="76437" y="17400"/>
                  </a:cubicBezTo>
                  <a:lnTo>
                    <a:pt x="74056" y="19496"/>
                  </a:lnTo>
                  <a:cubicBezTo>
                    <a:pt x="66245" y="12828"/>
                    <a:pt x="71484" y="6351"/>
                    <a:pt x="74056" y="-221"/>
                  </a:cubicBezTo>
                  <a:cubicBezTo>
                    <a:pt x="67578" y="3837"/>
                    <a:pt x="63863" y="11190"/>
                    <a:pt x="64531" y="18829"/>
                  </a:cubicBezTo>
                  <a:cubicBezTo>
                    <a:pt x="40812" y="29878"/>
                    <a:pt x="42527" y="41880"/>
                    <a:pt x="42432" y="7590"/>
                  </a:cubicBezTo>
                  <a:lnTo>
                    <a:pt x="42432" y="7590"/>
                  </a:lnTo>
                  <a:cubicBezTo>
                    <a:pt x="22048" y="19496"/>
                    <a:pt x="44718" y="37498"/>
                    <a:pt x="35670" y="42546"/>
                  </a:cubicBezTo>
                  <a:cubicBezTo>
                    <a:pt x="26145" y="37117"/>
                    <a:pt x="19572" y="47023"/>
                    <a:pt x="10524" y="43499"/>
                  </a:cubicBezTo>
                  <a:lnTo>
                    <a:pt x="10524" y="43499"/>
                  </a:lnTo>
                  <a:cubicBezTo>
                    <a:pt x="5666" y="48852"/>
                    <a:pt x="1760" y="54967"/>
                    <a:pt x="-1097" y="61596"/>
                  </a:cubicBezTo>
                  <a:cubicBezTo>
                    <a:pt x="-335" y="71312"/>
                    <a:pt x="3761" y="80446"/>
                    <a:pt x="10619" y="87409"/>
                  </a:cubicBezTo>
                  <a:close/>
                  <a:moveTo>
                    <a:pt x="16810" y="50833"/>
                  </a:moveTo>
                  <a:cubicBezTo>
                    <a:pt x="21858" y="50833"/>
                    <a:pt x="23954" y="59786"/>
                    <a:pt x="18620" y="60358"/>
                  </a:cubicBezTo>
                  <a:cubicBezTo>
                    <a:pt x="13286" y="60930"/>
                    <a:pt x="10619" y="50738"/>
                    <a:pt x="16810" y="508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7" name="Google Shape;5687;p15"/>
            <p:cNvSpPr/>
            <p:nvPr/>
          </p:nvSpPr>
          <p:spPr>
            <a:xfrm>
              <a:off x="4990623" y="2015013"/>
              <a:ext cx="762" cy="2476"/>
            </a:xfrm>
            <a:custGeom>
              <a:avLst/>
              <a:gdLst/>
              <a:ahLst/>
              <a:cxnLst/>
              <a:rect l="l" t="t" r="r" b="b"/>
              <a:pathLst>
                <a:path w="762" h="2476" extrusionOk="0">
                  <a:moveTo>
                    <a:pt x="-1097" y="-221"/>
                  </a:moveTo>
                  <a:cubicBezTo>
                    <a:pt x="-811" y="589"/>
                    <a:pt x="-525" y="1417"/>
                    <a:pt x="-334" y="2256"/>
                  </a:cubicBezTo>
                  <a:cubicBezTo>
                    <a:pt x="-334" y="1370"/>
                    <a:pt x="-620" y="512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8" name="Google Shape;5688;p15"/>
            <p:cNvSpPr/>
            <p:nvPr/>
          </p:nvSpPr>
          <p:spPr>
            <a:xfrm>
              <a:off x="4962388" y="1880044"/>
              <a:ext cx="28635" cy="137689"/>
            </a:xfrm>
            <a:custGeom>
              <a:avLst/>
              <a:gdLst/>
              <a:ahLst/>
              <a:cxnLst/>
              <a:rect l="l" t="t" r="r" b="b"/>
              <a:pathLst>
                <a:path w="28635" h="137689" extrusionOk="0">
                  <a:moveTo>
                    <a:pt x="7423" y="115127"/>
                  </a:moveTo>
                  <a:lnTo>
                    <a:pt x="7423" y="115127"/>
                  </a:lnTo>
                  <a:cubicBezTo>
                    <a:pt x="20186" y="114174"/>
                    <a:pt x="16948" y="125890"/>
                    <a:pt x="20947" y="132081"/>
                  </a:cubicBezTo>
                  <a:cubicBezTo>
                    <a:pt x="22662" y="135034"/>
                    <a:pt x="21996" y="140939"/>
                    <a:pt x="27139" y="134748"/>
                  </a:cubicBezTo>
                  <a:cubicBezTo>
                    <a:pt x="29806" y="121509"/>
                    <a:pt x="18090" y="109888"/>
                    <a:pt x="22472" y="96648"/>
                  </a:cubicBezTo>
                  <a:cubicBezTo>
                    <a:pt x="20281" y="92648"/>
                    <a:pt x="16280" y="89409"/>
                    <a:pt x="19519" y="84361"/>
                  </a:cubicBezTo>
                  <a:cubicBezTo>
                    <a:pt x="21901" y="70035"/>
                    <a:pt x="18757" y="55329"/>
                    <a:pt x="10565" y="43308"/>
                  </a:cubicBezTo>
                  <a:cubicBezTo>
                    <a:pt x="9327" y="41403"/>
                    <a:pt x="6566" y="36069"/>
                    <a:pt x="12090" y="37879"/>
                  </a:cubicBezTo>
                  <a:cubicBezTo>
                    <a:pt x="22948" y="40546"/>
                    <a:pt x="14852" y="13305"/>
                    <a:pt x="17043" y="5780"/>
                  </a:cubicBezTo>
                  <a:cubicBezTo>
                    <a:pt x="9327" y="10447"/>
                    <a:pt x="5708" y="3875"/>
                    <a:pt x="1231" y="-221"/>
                  </a:cubicBezTo>
                  <a:cubicBezTo>
                    <a:pt x="-960" y="18934"/>
                    <a:pt x="-1627" y="38241"/>
                    <a:pt x="-673" y="57501"/>
                  </a:cubicBezTo>
                  <a:cubicBezTo>
                    <a:pt x="18377" y="56453"/>
                    <a:pt x="16471" y="89600"/>
                    <a:pt x="8852" y="99315"/>
                  </a:cubicBezTo>
                  <a:cubicBezTo>
                    <a:pt x="13328" y="105602"/>
                    <a:pt x="12947" y="110460"/>
                    <a:pt x="4946" y="113127"/>
                  </a:cubicBezTo>
                  <a:lnTo>
                    <a:pt x="4946" y="115222"/>
                  </a:lnTo>
                  <a:lnTo>
                    <a:pt x="4946" y="1152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9" name="Google Shape;5689;p15"/>
            <p:cNvSpPr/>
            <p:nvPr/>
          </p:nvSpPr>
          <p:spPr>
            <a:xfrm>
              <a:off x="6786276" y="4532280"/>
              <a:ext cx="65086" cy="54550"/>
            </a:xfrm>
            <a:custGeom>
              <a:avLst/>
              <a:gdLst/>
              <a:ahLst/>
              <a:cxnLst/>
              <a:rect l="l" t="t" r="r" b="b"/>
              <a:pathLst>
                <a:path w="65086" h="54550" extrusionOk="0">
                  <a:moveTo>
                    <a:pt x="29860" y="51309"/>
                  </a:moveTo>
                  <a:cubicBezTo>
                    <a:pt x="41100" y="57882"/>
                    <a:pt x="51768" y="51976"/>
                    <a:pt x="62626" y="49976"/>
                  </a:cubicBezTo>
                  <a:cubicBezTo>
                    <a:pt x="68246" y="39975"/>
                    <a:pt x="55101" y="32545"/>
                    <a:pt x="48528" y="28354"/>
                  </a:cubicBezTo>
                  <a:cubicBezTo>
                    <a:pt x="35956" y="23020"/>
                    <a:pt x="42527" y="-221"/>
                    <a:pt x="25574" y="-221"/>
                  </a:cubicBezTo>
                  <a:cubicBezTo>
                    <a:pt x="25574" y="636"/>
                    <a:pt x="26335" y="1494"/>
                    <a:pt x="26812" y="2351"/>
                  </a:cubicBezTo>
                  <a:cubicBezTo>
                    <a:pt x="22334" y="8066"/>
                    <a:pt x="15286" y="13019"/>
                    <a:pt x="20907" y="21401"/>
                  </a:cubicBezTo>
                  <a:cubicBezTo>
                    <a:pt x="12048" y="25592"/>
                    <a:pt x="9000" y="18734"/>
                    <a:pt x="4999" y="13972"/>
                  </a:cubicBezTo>
                  <a:cubicBezTo>
                    <a:pt x="1857" y="14924"/>
                    <a:pt x="714" y="17781"/>
                    <a:pt x="-1097" y="20067"/>
                  </a:cubicBezTo>
                  <a:lnTo>
                    <a:pt x="-1097" y="20067"/>
                  </a:lnTo>
                  <a:cubicBezTo>
                    <a:pt x="7571" y="30069"/>
                    <a:pt x="12429" y="42927"/>
                    <a:pt x="22525" y="51881"/>
                  </a:cubicBezTo>
                  <a:lnTo>
                    <a:pt x="22525" y="51881"/>
                  </a:lnTo>
                  <a:cubicBezTo>
                    <a:pt x="24622" y="50233"/>
                    <a:pt x="27478" y="50014"/>
                    <a:pt x="29860" y="51309"/>
                  </a:cubicBezTo>
                  <a:close/>
                  <a:moveTo>
                    <a:pt x="31479" y="24163"/>
                  </a:moveTo>
                  <a:cubicBezTo>
                    <a:pt x="32050" y="20906"/>
                    <a:pt x="33956" y="18029"/>
                    <a:pt x="36717" y="16257"/>
                  </a:cubicBezTo>
                  <a:lnTo>
                    <a:pt x="52625" y="36069"/>
                  </a:lnTo>
                  <a:cubicBezTo>
                    <a:pt x="48528" y="48547"/>
                    <a:pt x="45481" y="18829"/>
                    <a:pt x="33575" y="27783"/>
                  </a:cubicBezTo>
                  <a:cubicBezTo>
                    <a:pt x="31765" y="28545"/>
                    <a:pt x="31289" y="25782"/>
                    <a:pt x="31479" y="24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0" name="Google Shape;5690;p15"/>
            <p:cNvSpPr/>
            <p:nvPr/>
          </p:nvSpPr>
          <p:spPr>
            <a:xfrm>
              <a:off x="6952742" y="4207954"/>
              <a:ext cx="48037" cy="97180"/>
            </a:xfrm>
            <a:custGeom>
              <a:avLst/>
              <a:gdLst/>
              <a:ahLst/>
              <a:cxnLst/>
              <a:rect l="l" t="t" r="r" b="b"/>
              <a:pathLst>
                <a:path w="48037" h="97180" extrusionOk="0">
                  <a:moveTo>
                    <a:pt x="7507" y="10352"/>
                  </a:moveTo>
                  <a:cubicBezTo>
                    <a:pt x="10936" y="12352"/>
                    <a:pt x="15794" y="13209"/>
                    <a:pt x="11127" y="19115"/>
                  </a:cubicBezTo>
                  <a:cubicBezTo>
                    <a:pt x="8080" y="22925"/>
                    <a:pt x="13604" y="27687"/>
                    <a:pt x="11127" y="32164"/>
                  </a:cubicBezTo>
                  <a:cubicBezTo>
                    <a:pt x="19318" y="32164"/>
                    <a:pt x="12175" y="39212"/>
                    <a:pt x="12270" y="43403"/>
                  </a:cubicBezTo>
                  <a:cubicBezTo>
                    <a:pt x="12365" y="47594"/>
                    <a:pt x="14842" y="51595"/>
                    <a:pt x="10650" y="52928"/>
                  </a:cubicBezTo>
                  <a:cubicBezTo>
                    <a:pt x="6460" y="54262"/>
                    <a:pt x="5888" y="46166"/>
                    <a:pt x="1125" y="45880"/>
                  </a:cubicBezTo>
                  <a:lnTo>
                    <a:pt x="554" y="44737"/>
                  </a:lnTo>
                  <a:lnTo>
                    <a:pt x="-207" y="44737"/>
                  </a:lnTo>
                  <a:cubicBezTo>
                    <a:pt x="-5732" y="47118"/>
                    <a:pt x="16080" y="98268"/>
                    <a:pt x="21318" y="96934"/>
                  </a:cubicBezTo>
                  <a:cubicBezTo>
                    <a:pt x="25605" y="93219"/>
                    <a:pt x="26367" y="84647"/>
                    <a:pt x="35130" y="87409"/>
                  </a:cubicBezTo>
                  <a:cubicBezTo>
                    <a:pt x="31511" y="81503"/>
                    <a:pt x="32272" y="69597"/>
                    <a:pt x="23510" y="76741"/>
                  </a:cubicBezTo>
                  <a:cubicBezTo>
                    <a:pt x="24367" y="63216"/>
                    <a:pt x="37321" y="65692"/>
                    <a:pt x="46941" y="65597"/>
                  </a:cubicBezTo>
                  <a:cubicBezTo>
                    <a:pt x="42179" y="50919"/>
                    <a:pt x="35416" y="36955"/>
                    <a:pt x="26939" y="24068"/>
                  </a:cubicBezTo>
                  <a:cubicBezTo>
                    <a:pt x="22843" y="30164"/>
                    <a:pt x="29606" y="44832"/>
                    <a:pt x="22557" y="46356"/>
                  </a:cubicBezTo>
                  <a:cubicBezTo>
                    <a:pt x="13890" y="43880"/>
                    <a:pt x="26367" y="32164"/>
                    <a:pt x="21033" y="28068"/>
                  </a:cubicBezTo>
                  <a:cubicBezTo>
                    <a:pt x="10650" y="23020"/>
                    <a:pt x="16271" y="16448"/>
                    <a:pt x="18937" y="10161"/>
                  </a:cubicBezTo>
                  <a:lnTo>
                    <a:pt x="11318" y="-221"/>
                  </a:lnTo>
                  <a:cubicBezTo>
                    <a:pt x="11604" y="4160"/>
                    <a:pt x="12365" y="8256"/>
                    <a:pt x="7507" y="10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1" name="Google Shape;5691;p15"/>
            <p:cNvSpPr/>
            <p:nvPr/>
          </p:nvSpPr>
          <p:spPr>
            <a:xfrm>
              <a:off x="6691984" y="4233957"/>
              <a:ext cx="41752" cy="104108"/>
            </a:xfrm>
            <a:custGeom>
              <a:avLst/>
              <a:gdLst/>
              <a:ahLst/>
              <a:cxnLst/>
              <a:rect l="l" t="t" r="r" b="b"/>
              <a:pathLst>
                <a:path w="41752" h="104108" extrusionOk="0">
                  <a:moveTo>
                    <a:pt x="10804" y="95124"/>
                  </a:moveTo>
                  <a:cubicBezTo>
                    <a:pt x="14900" y="95124"/>
                    <a:pt x="14710" y="100458"/>
                    <a:pt x="15757" y="103697"/>
                  </a:cubicBezTo>
                  <a:lnTo>
                    <a:pt x="17757" y="101696"/>
                  </a:lnTo>
                  <a:cubicBezTo>
                    <a:pt x="17757" y="100363"/>
                    <a:pt x="17757" y="99029"/>
                    <a:pt x="17757" y="97696"/>
                  </a:cubicBezTo>
                  <a:cubicBezTo>
                    <a:pt x="15662" y="94362"/>
                    <a:pt x="15853" y="89409"/>
                    <a:pt x="10233" y="88171"/>
                  </a:cubicBezTo>
                  <a:cubicBezTo>
                    <a:pt x="2137" y="79979"/>
                    <a:pt x="7375" y="64930"/>
                    <a:pt x="4994" y="52643"/>
                  </a:cubicBezTo>
                  <a:cubicBezTo>
                    <a:pt x="16329" y="59120"/>
                    <a:pt x="8614" y="67121"/>
                    <a:pt x="11185" y="75027"/>
                  </a:cubicBezTo>
                  <a:cubicBezTo>
                    <a:pt x="15376" y="78551"/>
                    <a:pt x="18806" y="66359"/>
                    <a:pt x="21949" y="74360"/>
                  </a:cubicBezTo>
                  <a:cubicBezTo>
                    <a:pt x="33283" y="90362"/>
                    <a:pt x="28997" y="38831"/>
                    <a:pt x="33569" y="31973"/>
                  </a:cubicBezTo>
                  <a:cubicBezTo>
                    <a:pt x="32903" y="42851"/>
                    <a:pt x="32903" y="53767"/>
                    <a:pt x="33569" y="64644"/>
                  </a:cubicBezTo>
                  <a:cubicBezTo>
                    <a:pt x="36236" y="43308"/>
                    <a:pt x="41856" y="22068"/>
                    <a:pt x="40427" y="636"/>
                  </a:cubicBezTo>
                  <a:lnTo>
                    <a:pt x="38618" y="-221"/>
                  </a:lnTo>
                  <a:cubicBezTo>
                    <a:pt x="23949" y="4446"/>
                    <a:pt x="39951" y="27116"/>
                    <a:pt x="25950" y="32069"/>
                  </a:cubicBezTo>
                  <a:cubicBezTo>
                    <a:pt x="-10150" y="13019"/>
                    <a:pt x="-1578" y="82265"/>
                    <a:pt x="3946" y="103887"/>
                  </a:cubicBezTo>
                  <a:cubicBezTo>
                    <a:pt x="6423" y="100935"/>
                    <a:pt x="5280" y="94648"/>
                    <a:pt x="10804" y="95124"/>
                  </a:cubicBezTo>
                  <a:close/>
                  <a:moveTo>
                    <a:pt x="19472" y="37974"/>
                  </a:moveTo>
                  <a:cubicBezTo>
                    <a:pt x="24521" y="39212"/>
                    <a:pt x="26330" y="49023"/>
                    <a:pt x="19472" y="48261"/>
                  </a:cubicBezTo>
                  <a:cubicBezTo>
                    <a:pt x="15186" y="47309"/>
                    <a:pt x="14424" y="38641"/>
                    <a:pt x="19472" y="3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2" name="Google Shape;5692;p15"/>
            <p:cNvSpPr/>
            <p:nvPr/>
          </p:nvSpPr>
          <p:spPr>
            <a:xfrm>
              <a:off x="5231320" y="2255988"/>
              <a:ext cx="43529" cy="97960"/>
            </a:xfrm>
            <a:custGeom>
              <a:avLst/>
              <a:gdLst/>
              <a:ahLst/>
              <a:cxnLst/>
              <a:rect l="l" t="t" r="r" b="b"/>
              <a:pathLst>
                <a:path w="43529" h="97960" extrusionOk="0">
                  <a:moveTo>
                    <a:pt x="31193" y="74367"/>
                  </a:moveTo>
                  <a:cubicBezTo>
                    <a:pt x="32146" y="67414"/>
                    <a:pt x="34431" y="62556"/>
                    <a:pt x="42433" y="63032"/>
                  </a:cubicBezTo>
                  <a:lnTo>
                    <a:pt x="42433" y="63032"/>
                  </a:lnTo>
                  <a:cubicBezTo>
                    <a:pt x="42433" y="59413"/>
                    <a:pt x="39861" y="56365"/>
                    <a:pt x="38718" y="53031"/>
                  </a:cubicBezTo>
                  <a:lnTo>
                    <a:pt x="38718" y="53031"/>
                  </a:lnTo>
                  <a:cubicBezTo>
                    <a:pt x="28431" y="72653"/>
                    <a:pt x="25288" y="43506"/>
                    <a:pt x="30717" y="35315"/>
                  </a:cubicBezTo>
                  <a:lnTo>
                    <a:pt x="28717" y="29409"/>
                  </a:lnTo>
                  <a:lnTo>
                    <a:pt x="28717" y="29409"/>
                  </a:lnTo>
                  <a:cubicBezTo>
                    <a:pt x="20239" y="24075"/>
                    <a:pt x="26907" y="9597"/>
                    <a:pt x="14429" y="8645"/>
                  </a:cubicBezTo>
                  <a:cubicBezTo>
                    <a:pt x="7476" y="-213"/>
                    <a:pt x="9762" y="-3357"/>
                    <a:pt x="-1097" y="3501"/>
                  </a:cubicBezTo>
                  <a:cubicBezTo>
                    <a:pt x="142" y="9978"/>
                    <a:pt x="-1097" y="19122"/>
                    <a:pt x="3095" y="22551"/>
                  </a:cubicBezTo>
                  <a:cubicBezTo>
                    <a:pt x="17096" y="37410"/>
                    <a:pt x="-525" y="55794"/>
                    <a:pt x="10810" y="71224"/>
                  </a:cubicBezTo>
                  <a:lnTo>
                    <a:pt x="10810" y="71224"/>
                  </a:lnTo>
                  <a:cubicBezTo>
                    <a:pt x="20907" y="71224"/>
                    <a:pt x="9096" y="60175"/>
                    <a:pt x="16144" y="59318"/>
                  </a:cubicBezTo>
                  <a:cubicBezTo>
                    <a:pt x="31575" y="59318"/>
                    <a:pt x="22430" y="83035"/>
                    <a:pt x="24716" y="93036"/>
                  </a:cubicBezTo>
                  <a:lnTo>
                    <a:pt x="24716" y="93036"/>
                  </a:lnTo>
                  <a:cubicBezTo>
                    <a:pt x="26049" y="102561"/>
                    <a:pt x="31289" y="95417"/>
                    <a:pt x="32718" y="90846"/>
                  </a:cubicBezTo>
                  <a:cubicBezTo>
                    <a:pt x="34147" y="86273"/>
                    <a:pt x="30527" y="79987"/>
                    <a:pt x="31193" y="74367"/>
                  </a:cubicBezTo>
                  <a:close/>
                  <a:moveTo>
                    <a:pt x="19287" y="54174"/>
                  </a:moveTo>
                  <a:cubicBezTo>
                    <a:pt x="17287" y="48831"/>
                    <a:pt x="17001" y="43001"/>
                    <a:pt x="18525" y="37505"/>
                  </a:cubicBezTo>
                  <a:cubicBezTo>
                    <a:pt x="23288" y="41925"/>
                    <a:pt x="23573" y="49336"/>
                    <a:pt x="19287" y="541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3" name="Google Shape;5693;p15"/>
            <p:cNvSpPr/>
            <p:nvPr/>
          </p:nvSpPr>
          <p:spPr>
            <a:xfrm>
              <a:off x="6826376" y="4663916"/>
              <a:ext cx="54909" cy="59816"/>
            </a:xfrm>
            <a:custGeom>
              <a:avLst/>
              <a:gdLst/>
              <a:ahLst/>
              <a:cxnLst/>
              <a:rect l="l" t="t" r="r" b="b"/>
              <a:pathLst>
                <a:path w="54909" h="59816" extrusionOk="0">
                  <a:moveTo>
                    <a:pt x="52340" y="10066"/>
                  </a:moveTo>
                  <a:cubicBezTo>
                    <a:pt x="54721" y="7037"/>
                    <a:pt x="54149" y="2665"/>
                    <a:pt x="51101" y="312"/>
                  </a:cubicBezTo>
                  <a:cubicBezTo>
                    <a:pt x="50911" y="112"/>
                    <a:pt x="50625" y="-59"/>
                    <a:pt x="50339" y="-221"/>
                  </a:cubicBezTo>
                  <a:cubicBezTo>
                    <a:pt x="35956" y="14543"/>
                    <a:pt x="17478" y="20734"/>
                    <a:pt x="-1097" y="27783"/>
                  </a:cubicBezTo>
                  <a:cubicBezTo>
                    <a:pt x="14240" y="28735"/>
                    <a:pt x="5762" y="33593"/>
                    <a:pt x="11763" y="42736"/>
                  </a:cubicBezTo>
                  <a:cubicBezTo>
                    <a:pt x="21288" y="51595"/>
                    <a:pt x="2238" y="49595"/>
                    <a:pt x="6619" y="59596"/>
                  </a:cubicBezTo>
                  <a:cubicBezTo>
                    <a:pt x="17192" y="55786"/>
                    <a:pt x="29003" y="53976"/>
                    <a:pt x="35194" y="42832"/>
                  </a:cubicBezTo>
                  <a:cubicBezTo>
                    <a:pt x="35765" y="41784"/>
                    <a:pt x="36718" y="39879"/>
                    <a:pt x="37957" y="41498"/>
                  </a:cubicBezTo>
                  <a:cubicBezTo>
                    <a:pt x="43386" y="48261"/>
                    <a:pt x="46148" y="39784"/>
                    <a:pt x="50339" y="39593"/>
                  </a:cubicBezTo>
                  <a:cubicBezTo>
                    <a:pt x="44528" y="30364"/>
                    <a:pt x="45290" y="18419"/>
                    <a:pt x="52340" y="10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4" name="Google Shape;5694;p15"/>
            <p:cNvSpPr/>
            <p:nvPr/>
          </p:nvSpPr>
          <p:spPr>
            <a:xfrm>
              <a:off x="5458762" y="2022729"/>
              <a:ext cx="25293" cy="89820"/>
            </a:xfrm>
            <a:custGeom>
              <a:avLst/>
              <a:gdLst/>
              <a:ahLst/>
              <a:cxnLst/>
              <a:rect l="l" t="t" r="r" b="b"/>
              <a:pathLst>
                <a:path w="25293" h="89820" extrusionOk="0">
                  <a:moveTo>
                    <a:pt x="-34" y="42260"/>
                  </a:moveTo>
                  <a:cubicBezTo>
                    <a:pt x="-1938" y="56005"/>
                    <a:pt x="-1272" y="69997"/>
                    <a:pt x="1872" y="83504"/>
                  </a:cubicBezTo>
                  <a:lnTo>
                    <a:pt x="5396" y="86647"/>
                  </a:lnTo>
                  <a:cubicBezTo>
                    <a:pt x="13588" y="75027"/>
                    <a:pt x="18064" y="86647"/>
                    <a:pt x="23779" y="89600"/>
                  </a:cubicBezTo>
                  <a:cubicBezTo>
                    <a:pt x="23113" y="75503"/>
                    <a:pt x="26160" y="61025"/>
                    <a:pt x="21779" y="47499"/>
                  </a:cubicBezTo>
                  <a:cubicBezTo>
                    <a:pt x="17398" y="43213"/>
                    <a:pt x="6635" y="40737"/>
                    <a:pt x="9587" y="33021"/>
                  </a:cubicBezTo>
                  <a:cubicBezTo>
                    <a:pt x="13111" y="23496"/>
                    <a:pt x="16635" y="34926"/>
                    <a:pt x="19684" y="37879"/>
                  </a:cubicBezTo>
                  <a:cubicBezTo>
                    <a:pt x="18541" y="24220"/>
                    <a:pt x="13778" y="11095"/>
                    <a:pt x="6062" y="-221"/>
                  </a:cubicBezTo>
                  <a:cubicBezTo>
                    <a:pt x="3872" y="14067"/>
                    <a:pt x="-1558" y="27687"/>
                    <a:pt x="-34" y="422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5" name="Google Shape;5695;p15"/>
            <p:cNvSpPr/>
            <p:nvPr/>
          </p:nvSpPr>
          <p:spPr>
            <a:xfrm>
              <a:off x="5406199" y="2561837"/>
              <a:ext cx="83629" cy="47631"/>
            </a:xfrm>
            <a:custGeom>
              <a:avLst/>
              <a:gdLst/>
              <a:ahLst/>
              <a:cxnLst/>
              <a:rect l="l" t="t" r="r" b="b"/>
              <a:pathLst>
                <a:path w="83629" h="47631" extrusionOk="0">
                  <a:moveTo>
                    <a:pt x="71961" y="37028"/>
                  </a:moveTo>
                  <a:cubicBezTo>
                    <a:pt x="73960" y="38705"/>
                    <a:pt x="76056" y="40200"/>
                    <a:pt x="78343" y="41505"/>
                  </a:cubicBezTo>
                  <a:cubicBezTo>
                    <a:pt x="78914" y="38524"/>
                    <a:pt x="80438" y="35780"/>
                    <a:pt x="82533" y="33599"/>
                  </a:cubicBezTo>
                  <a:lnTo>
                    <a:pt x="82533" y="33599"/>
                  </a:lnTo>
                  <a:cubicBezTo>
                    <a:pt x="63483" y="25884"/>
                    <a:pt x="47005" y="14549"/>
                    <a:pt x="29098" y="5596"/>
                  </a:cubicBezTo>
                  <a:cubicBezTo>
                    <a:pt x="31098" y="11692"/>
                    <a:pt x="25288" y="16550"/>
                    <a:pt x="22525" y="9596"/>
                  </a:cubicBezTo>
                  <a:cubicBezTo>
                    <a:pt x="17573" y="5310"/>
                    <a:pt x="10714" y="4548"/>
                    <a:pt x="5667" y="71"/>
                  </a:cubicBezTo>
                  <a:cubicBezTo>
                    <a:pt x="-1572" y="-2310"/>
                    <a:pt x="2332" y="10549"/>
                    <a:pt x="-1097" y="13883"/>
                  </a:cubicBezTo>
                  <a:lnTo>
                    <a:pt x="-1097" y="13883"/>
                  </a:lnTo>
                  <a:cubicBezTo>
                    <a:pt x="1380" y="17273"/>
                    <a:pt x="4618" y="19969"/>
                    <a:pt x="8428" y="21693"/>
                  </a:cubicBezTo>
                  <a:cubicBezTo>
                    <a:pt x="9381" y="8453"/>
                    <a:pt x="25002" y="16645"/>
                    <a:pt x="14620" y="25503"/>
                  </a:cubicBezTo>
                  <a:cubicBezTo>
                    <a:pt x="19096" y="27789"/>
                    <a:pt x="21859" y="36552"/>
                    <a:pt x="29003" y="29218"/>
                  </a:cubicBezTo>
                  <a:cubicBezTo>
                    <a:pt x="30050" y="28265"/>
                    <a:pt x="31098" y="30456"/>
                    <a:pt x="31384" y="31599"/>
                  </a:cubicBezTo>
                  <a:cubicBezTo>
                    <a:pt x="34336" y="41124"/>
                    <a:pt x="43004" y="43505"/>
                    <a:pt x="50434" y="47410"/>
                  </a:cubicBezTo>
                  <a:cubicBezTo>
                    <a:pt x="55673" y="37695"/>
                    <a:pt x="61007" y="23884"/>
                    <a:pt x="71961" y="370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6" name="Google Shape;5696;p15"/>
            <p:cNvSpPr/>
            <p:nvPr/>
          </p:nvSpPr>
          <p:spPr>
            <a:xfrm>
              <a:off x="6701885" y="4171286"/>
              <a:ext cx="50863" cy="75053"/>
            </a:xfrm>
            <a:custGeom>
              <a:avLst/>
              <a:gdLst/>
              <a:ahLst/>
              <a:cxnLst/>
              <a:rect l="l" t="t" r="r" b="b"/>
              <a:pathLst>
                <a:path w="50863" h="75053" extrusionOk="0">
                  <a:moveTo>
                    <a:pt x="9857" y="44829"/>
                  </a:moveTo>
                  <a:cubicBezTo>
                    <a:pt x="4809" y="56163"/>
                    <a:pt x="13668" y="64831"/>
                    <a:pt x="13763" y="74832"/>
                  </a:cubicBezTo>
                  <a:cubicBezTo>
                    <a:pt x="17572" y="66069"/>
                    <a:pt x="19858" y="28350"/>
                    <a:pt x="33956" y="45686"/>
                  </a:cubicBezTo>
                  <a:lnTo>
                    <a:pt x="34813" y="45686"/>
                  </a:lnTo>
                  <a:cubicBezTo>
                    <a:pt x="36242" y="43867"/>
                    <a:pt x="36242" y="41314"/>
                    <a:pt x="34813" y="39495"/>
                  </a:cubicBezTo>
                  <a:lnTo>
                    <a:pt x="34050" y="41400"/>
                  </a:lnTo>
                  <a:cubicBezTo>
                    <a:pt x="26812" y="36828"/>
                    <a:pt x="27478" y="30065"/>
                    <a:pt x="28907" y="21778"/>
                  </a:cubicBezTo>
                  <a:cubicBezTo>
                    <a:pt x="34813" y="26064"/>
                    <a:pt x="34336" y="32065"/>
                    <a:pt x="35765" y="37113"/>
                  </a:cubicBezTo>
                  <a:lnTo>
                    <a:pt x="35765" y="38447"/>
                  </a:lnTo>
                  <a:cubicBezTo>
                    <a:pt x="44624" y="39780"/>
                    <a:pt x="48433" y="28922"/>
                    <a:pt x="49767" y="21873"/>
                  </a:cubicBezTo>
                  <a:lnTo>
                    <a:pt x="49767" y="21302"/>
                  </a:lnTo>
                  <a:cubicBezTo>
                    <a:pt x="48814" y="21454"/>
                    <a:pt x="47767" y="21454"/>
                    <a:pt x="46814" y="21302"/>
                  </a:cubicBezTo>
                  <a:cubicBezTo>
                    <a:pt x="42052" y="15111"/>
                    <a:pt x="35194" y="10634"/>
                    <a:pt x="32622" y="2728"/>
                  </a:cubicBezTo>
                  <a:cubicBezTo>
                    <a:pt x="30812" y="-2701"/>
                    <a:pt x="28240" y="633"/>
                    <a:pt x="26526" y="2728"/>
                  </a:cubicBezTo>
                  <a:cubicBezTo>
                    <a:pt x="23477" y="6633"/>
                    <a:pt x="20335" y="9681"/>
                    <a:pt x="14906" y="7014"/>
                  </a:cubicBezTo>
                  <a:lnTo>
                    <a:pt x="14906" y="7014"/>
                  </a:lnTo>
                  <a:cubicBezTo>
                    <a:pt x="4618" y="17778"/>
                    <a:pt x="5381" y="33399"/>
                    <a:pt x="-1097" y="45114"/>
                  </a:cubicBezTo>
                  <a:lnTo>
                    <a:pt x="-1097" y="45114"/>
                  </a:lnTo>
                  <a:cubicBezTo>
                    <a:pt x="2046" y="47838"/>
                    <a:pt x="6809" y="47715"/>
                    <a:pt x="9857" y="448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7" name="Google Shape;5697;p15"/>
            <p:cNvSpPr/>
            <p:nvPr/>
          </p:nvSpPr>
          <p:spPr>
            <a:xfrm>
              <a:off x="6225825" y="3513105"/>
              <a:ext cx="761" cy="3429"/>
            </a:xfrm>
            <a:custGeom>
              <a:avLst/>
              <a:gdLst/>
              <a:ahLst/>
              <a:cxnLst/>
              <a:rect l="l" t="t" r="r" b="b"/>
              <a:pathLst>
                <a:path w="761" h="3429" extrusionOk="0">
                  <a:moveTo>
                    <a:pt x="-335" y="-221"/>
                  </a:moveTo>
                  <a:cubicBezTo>
                    <a:pt x="-335" y="922"/>
                    <a:pt x="-906" y="2065"/>
                    <a:pt x="-1097" y="3208"/>
                  </a:cubicBezTo>
                  <a:cubicBezTo>
                    <a:pt x="-526" y="2141"/>
                    <a:pt x="-335" y="970"/>
                    <a:pt x="-335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8" name="Google Shape;5698;p15"/>
            <p:cNvSpPr/>
            <p:nvPr/>
          </p:nvSpPr>
          <p:spPr>
            <a:xfrm>
              <a:off x="6184922" y="3497484"/>
              <a:ext cx="40903" cy="70675"/>
            </a:xfrm>
            <a:custGeom>
              <a:avLst/>
              <a:gdLst/>
              <a:ahLst/>
              <a:cxnLst/>
              <a:rect l="l" t="t" r="r" b="b"/>
              <a:pathLst>
                <a:path w="40903" h="70675" extrusionOk="0">
                  <a:moveTo>
                    <a:pt x="33234" y="5113"/>
                  </a:moveTo>
                  <a:cubicBezTo>
                    <a:pt x="24947" y="6542"/>
                    <a:pt x="37426" y="27687"/>
                    <a:pt x="25615" y="20734"/>
                  </a:cubicBezTo>
                  <a:cubicBezTo>
                    <a:pt x="21805" y="27402"/>
                    <a:pt x="10946" y="4542"/>
                    <a:pt x="11994" y="-221"/>
                  </a:cubicBezTo>
                  <a:cubicBezTo>
                    <a:pt x="3231" y="922"/>
                    <a:pt x="-7627" y="50452"/>
                    <a:pt x="3898" y="54167"/>
                  </a:cubicBezTo>
                  <a:lnTo>
                    <a:pt x="3898" y="50643"/>
                  </a:lnTo>
                  <a:cubicBezTo>
                    <a:pt x="15804" y="45880"/>
                    <a:pt x="6945" y="63406"/>
                    <a:pt x="15709" y="66454"/>
                  </a:cubicBezTo>
                  <a:cubicBezTo>
                    <a:pt x="21805" y="60929"/>
                    <a:pt x="21328" y="68359"/>
                    <a:pt x="23614" y="70454"/>
                  </a:cubicBezTo>
                  <a:lnTo>
                    <a:pt x="23614" y="70454"/>
                  </a:lnTo>
                  <a:cubicBezTo>
                    <a:pt x="35901" y="55977"/>
                    <a:pt x="30282" y="34641"/>
                    <a:pt x="39807" y="18829"/>
                  </a:cubicBezTo>
                  <a:cubicBezTo>
                    <a:pt x="37901" y="14638"/>
                    <a:pt x="39521" y="4732"/>
                    <a:pt x="33234" y="51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9" name="Google Shape;5699;p15"/>
            <p:cNvSpPr/>
            <p:nvPr/>
          </p:nvSpPr>
          <p:spPr>
            <a:xfrm>
              <a:off x="7116699" y="4889182"/>
              <a:ext cx="62203" cy="75739"/>
            </a:xfrm>
            <a:custGeom>
              <a:avLst/>
              <a:gdLst/>
              <a:ahLst/>
              <a:cxnLst/>
              <a:rect l="l" t="t" r="r" b="b"/>
              <a:pathLst>
                <a:path w="62203" h="75739" extrusionOk="0">
                  <a:moveTo>
                    <a:pt x="38908" y="57024"/>
                  </a:moveTo>
                  <a:cubicBezTo>
                    <a:pt x="38908" y="60168"/>
                    <a:pt x="38908" y="64549"/>
                    <a:pt x="33669" y="63121"/>
                  </a:cubicBezTo>
                  <a:cubicBezTo>
                    <a:pt x="24716" y="60072"/>
                    <a:pt x="28431" y="50071"/>
                    <a:pt x="31764" y="44071"/>
                  </a:cubicBezTo>
                  <a:cubicBezTo>
                    <a:pt x="36241" y="46166"/>
                    <a:pt x="36527" y="49785"/>
                    <a:pt x="37003" y="53596"/>
                  </a:cubicBezTo>
                  <a:lnTo>
                    <a:pt x="43194" y="48833"/>
                  </a:lnTo>
                  <a:cubicBezTo>
                    <a:pt x="44623" y="56329"/>
                    <a:pt x="44623" y="64006"/>
                    <a:pt x="43194" y="71503"/>
                  </a:cubicBezTo>
                  <a:cubicBezTo>
                    <a:pt x="47767" y="76741"/>
                    <a:pt x="51005" y="77789"/>
                    <a:pt x="51196" y="68931"/>
                  </a:cubicBezTo>
                  <a:cubicBezTo>
                    <a:pt x="51386" y="60072"/>
                    <a:pt x="63387" y="63501"/>
                    <a:pt x="60721" y="53500"/>
                  </a:cubicBezTo>
                  <a:lnTo>
                    <a:pt x="60721" y="53500"/>
                  </a:lnTo>
                  <a:lnTo>
                    <a:pt x="58530" y="51786"/>
                  </a:lnTo>
                  <a:cubicBezTo>
                    <a:pt x="58530" y="55310"/>
                    <a:pt x="56149" y="59882"/>
                    <a:pt x="54052" y="54929"/>
                  </a:cubicBezTo>
                  <a:cubicBezTo>
                    <a:pt x="51957" y="49976"/>
                    <a:pt x="30717" y="37688"/>
                    <a:pt x="46338" y="35879"/>
                  </a:cubicBezTo>
                  <a:lnTo>
                    <a:pt x="44813" y="33498"/>
                  </a:lnTo>
                  <a:cubicBezTo>
                    <a:pt x="38336" y="31211"/>
                    <a:pt x="34431" y="32545"/>
                    <a:pt x="36431" y="41403"/>
                  </a:cubicBezTo>
                  <a:cubicBezTo>
                    <a:pt x="30049" y="31078"/>
                    <a:pt x="25382" y="19744"/>
                    <a:pt x="22811" y="7876"/>
                  </a:cubicBezTo>
                  <a:cubicBezTo>
                    <a:pt x="20810" y="4646"/>
                    <a:pt x="18049" y="1884"/>
                    <a:pt x="14905" y="-221"/>
                  </a:cubicBezTo>
                  <a:cubicBezTo>
                    <a:pt x="13952" y="6066"/>
                    <a:pt x="13762" y="12924"/>
                    <a:pt x="5380" y="13971"/>
                  </a:cubicBezTo>
                  <a:cubicBezTo>
                    <a:pt x="6047" y="20610"/>
                    <a:pt x="3666" y="27192"/>
                    <a:pt x="-1097" y="31878"/>
                  </a:cubicBezTo>
                  <a:cubicBezTo>
                    <a:pt x="4427" y="39565"/>
                    <a:pt x="10428" y="46880"/>
                    <a:pt x="16905" y="53786"/>
                  </a:cubicBezTo>
                  <a:cubicBezTo>
                    <a:pt x="18334" y="49976"/>
                    <a:pt x="18524" y="45404"/>
                    <a:pt x="23191" y="43594"/>
                  </a:cubicBezTo>
                  <a:cubicBezTo>
                    <a:pt x="22144" y="36545"/>
                    <a:pt x="21192" y="29688"/>
                    <a:pt x="12048" y="28449"/>
                  </a:cubicBezTo>
                  <a:cubicBezTo>
                    <a:pt x="7761" y="27687"/>
                    <a:pt x="10047" y="20448"/>
                    <a:pt x="14334" y="22068"/>
                  </a:cubicBezTo>
                  <a:cubicBezTo>
                    <a:pt x="22144" y="20734"/>
                    <a:pt x="37003" y="49214"/>
                    <a:pt x="23859" y="43689"/>
                  </a:cubicBezTo>
                  <a:lnTo>
                    <a:pt x="23859" y="43689"/>
                  </a:lnTo>
                  <a:cubicBezTo>
                    <a:pt x="24620" y="48538"/>
                    <a:pt x="23763" y="53500"/>
                    <a:pt x="21573" y="57882"/>
                  </a:cubicBezTo>
                  <a:lnTo>
                    <a:pt x="21573" y="57882"/>
                  </a:lnTo>
                  <a:cubicBezTo>
                    <a:pt x="26145" y="63977"/>
                    <a:pt x="29383" y="71407"/>
                    <a:pt x="37860" y="73407"/>
                  </a:cubicBezTo>
                  <a:lnTo>
                    <a:pt x="37860" y="73407"/>
                  </a:lnTo>
                  <a:cubicBezTo>
                    <a:pt x="35955" y="67502"/>
                    <a:pt x="42718" y="62930"/>
                    <a:pt x="38908" y="570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0" name="Google Shape;5700;p15"/>
            <p:cNvSpPr/>
            <p:nvPr/>
          </p:nvSpPr>
          <p:spPr>
            <a:xfrm>
              <a:off x="7140416" y="493242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1" name="Google Shape;5701;p15"/>
            <p:cNvSpPr/>
            <p:nvPr/>
          </p:nvSpPr>
          <p:spPr>
            <a:xfrm>
              <a:off x="6484099" y="4150899"/>
              <a:ext cx="47574" cy="72097"/>
            </a:xfrm>
            <a:custGeom>
              <a:avLst/>
              <a:gdLst/>
              <a:ahLst/>
              <a:cxnLst/>
              <a:rect l="l" t="t" r="r" b="b"/>
              <a:pathLst>
                <a:path w="47574" h="72097" extrusionOk="0">
                  <a:moveTo>
                    <a:pt x="4758" y="70169"/>
                  </a:moveTo>
                  <a:cubicBezTo>
                    <a:pt x="14855" y="75503"/>
                    <a:pt x="20188" y="66359"/>
                    <a:pt x="28475" y="69407"/>
                  </a:cubicBezTo>
                  <a:cubicBezTo>
                    <a:pt x="33999" y="46833"/>
                    <a:pt x="40477" y="24449"/>
                    <a:pt x="46478" y="1875"/>
                  </a:cubicBezTo>
                  <a:lnTo>
                    <a:pt x="44382" y="-221"/>
                  </a:lnTo>
                  <a:cubicBezTo>
                    <a:pt x="30095" y="1875"/>
                    <a:pt x="38762" y="44832"/>
                    <a:pt x="21045" y="24830"/>
                  </a:cubicBezTo>
                  <a:cubicBezTo>
                    <a:pt x="17330" y="20925"/>
                    <a:pt x="16569" y="26163"/>
                    <a:pt x="14569" y="27687"/>
                  </a:cubicBezTo>
                  <a:lnTo>
                    <a:pt x="14569" y="27687"/>
                  </a:lnTo>
                  <a:lnTo>
                    <a:pt x="5044" y="35784"/>
                  </a:lnTo>
                  <a:cubicBezTo>
                    <a:pt x="5235" y="46547"/>
                    <a:pt x="-8673" y="64359"/>
                    <a:pt x="4758" y="70169"/>
                  </a:cubicBezTo>
                  <a:close/>
                  <a:moveTo>
                    <a:pt x="13045" y="37022"/>
                  </a:moveTo>
                  <a:cubicBezTo>
                    <a:pt x="16950" y="39022"/>
                    <a:pt x="16378" y="55500"/>
                    <a:pt x="13045" y="57596"/>
                  </a:cubicBezTo>
                  <a:cubicBezTo>
                    <a:pt x="7235" y="54643"/>
                    <a:pt x="6187" y="39308"/>
                    <a:pt x="13331" y="370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2" name="Google Shape;5702;p15"/>
            <p:cNvSpPr/>
            <p:nvPr/>
          </p:nvSpPr>
          <p:spPr>
            <a:xfrm>
              <a:off x="5620198" y="2356728"/>
              <a:ext cx="45271" cy="75194"/>
            </a:xfrm>
            <a:custGeom>
              <a:avLst/>
              <a:gdLst/>
              <a:ahLst/>
              <a:cxnLst/>
              <a:rect l="l" t="t" r="r" b="b"/>
              <a:pathLst>
                <a:path w="45271" h="75194" extrusionOk="0">
                  <a:moveTo>
                    <a:pt x="16838" y="59924"/>
                  </a:moveTo>
                  <a:cubicBezTo>
                    <a:pt x="19887" y="66020"/>
                    <a:pt x="26363" y="61162"/>
                    <a:pt x="22743" y="55828"/>
                  </a:cubicBezTo>
                  <a:cubicBezTo>
                    <a:pt x="21315" y="51447"/>
                    <a:pt x="12552" y="46303"/>
                    <a:pt x="16458" y="41827"/>
                  </a:cubicBezTo>
                  <a:cubicBezTo>
                    <a:pt x="28173" y="45065"/>
                    <a:pt x="32745" y="61448"/>
                    <a:pt x="31602" y="74974"/>
                  </a:cubicBezTo>
                  <a:cubicBezTo>
                    <a:pt x="36651" y="70687"/>
                    <a:pt x="37222" y="65449"/>
                    <a:pt x="41127" y="63925"/>
                  </a:cubicBezTo>
                  <a:cubicBezTo>
                    <a:pt x="42175" y="64258"/>
                    <a:pt x="43222" y="64706"/>
                    <a:pt x="44175" y="65258"/>
                  </a:cubicBezTo>
                  <a:cubicBezTo>
                    <a:pt x="42270" y="43427"/>
                    <a:pt x="36651" y="22072"/>
                    <a:pt x="27601" y="2107"/>
                  </a:cubicBezTo>
                  <a:cubicBezTo>
                    <a:pt x="17029" y="16776"/>
                    <a:pt x="18076" y="-1989"/>
                    <a:pt x="10266" y="-83"/>
                  </a:cubicBezTo>
                  <a:cubicBezTo>
                    <a:pt x="3218" y="4774"/>
                    <a:pt x="17029" y="13633"/>
                    <a:pt x="8837" y="17157"/>
                  </a:cubicBezTo>
                  <a:cubicBezTo>
                    <a:pt x="646" y="20681"/>
                    <a:pt x="2361" y="11537"/>
                    <a:pt x="-688" y="8108"/>
                  </a:cubicBezTo>
                  <a:cubicBezTo>
                    <a:pt x="-3735" y="27158"/>
                    <a:pt x="11314" y="19824"/>
                    <a:pt x="9505" y="28015"/>
                  </a:cubicBezTo>
                  <a:cubicBezTo>
                    <a:pt x="-1163" y="36683"/>
                    <a:pt x="7313" y="45256"/>
                    <a:pt x="9505" y="53923"/>
                  </a:cubicBezTo>
                  <a:lnTo>
                    <a:pt x="9505" y="53923"/>
                  </a:lnTo>
                  <a:cubicBezTo>
                    <a:pt x="13314" y="54209"/>
                    <a:pt x="14267" y="58114"/>
                    <a:pt x="16838" y="599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3" name="Google Shape;5703;p15"/>
            <p:cNvSpPr/>
            <p:nvPr/>
          </p:nvSpPr>
          <p:spPr>
            <a:xfrm>
              <a:off x="6058566" y="2927123"/>
              <a:ext cx="49815" cy="62393"/>
            </a:xfrm>
            <a:custGeom>
              <a:avLst/>
              <a:gdLst/>
              <a:ahLst/>
              <a:cxnLst/>
              <a:rect l="l" t="t" r="r" b="b"/>
              <a:pathLst>
                <a:path w="49815" h="62393" extrusionOk="0">
                  <a:moveTo>
                    <a:pt x="34147" y="57219"/>
                  </a:moveTo>
                  <a:cubicBezTo>
                    <a:pt x="35670" y="47694"/>
                    <a:pt x="39100" y="45694"/>
                    <a:pt x="48719" y="44075"/>
                  </a:cubicBezTo>
                  <a:cubicBezTo>
                    <a:pt x="39194" y="32740"/>
                    <a:pt x="35385" y="18452"/>
                    <a:pt x="24336" y="8451"/>
                  </a:cubicBezTo>
                  <a:cubicBezTo>
                    <a:pt x="19096" y="12547"/>
                    <a:pt x="16620" y="10928"/>
                    <a:pt x="16620" y="4641"/>
                  </a:cubicBezTo>
                  <a:cubicBezTo>
                    <a:pt x="3571" y="-4122"/>
                    <a:pt x="9382" y="-312"/>
                    <a:pt x="2618" y="10261"/>
                  </a:cubicBezTo>
                  <a:lnTo>
                    <a:pt x="2618" y="10261"/>
                  </a:lnTo>
                  <a:cubicBezTo>
                    <a:pt x="46" y="14547"/>
                    <a:pt x="2618" y="19786"/>
                    <a:pt x="-1097" y="24263"/>
                  </a:cubicBezTo>
                  <a:lnTo>
                    <a:pt x="12811" y="42265"/>
                  </a:lnTo>
                  <a:cubicBezTo>
                    <a:pt x="17096" y="36931"/>
                    <a:pt x="10525" y="27216"/>
                    <a:pt x="15858" y="24167"/>
                  </a:cubicBezTo>
                  <a:cubicBezTo>
                    <a:pt x="20716" y="30168"/>
                    <a:pt x="20144" y="46932"/>
                    <a:pt x="20811" y="55886"/>
                  </a:cubicBezTo>
                  <a:lnTo>
                    <a:pt x="24812" y="62172"/>
                  </a:lnTo>
                  <a:cubicBezTo>
                    <a:pt x="28621" y="61791"/>
                    <a:pt x="33194" y="62744"/>
                    <a:pt x="34147" y="57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4" name="Google Shape;5704;p15"/>
            <p:cNvSpPr/>
            <p:nvPr/>
          </p:nvSpPr>
          <p:spPr>
            <a:xfrm>
              <a:off x="6943439" y="4546377"/>
              <a:ext cx="46005" cy="80104"/>
            </a:xfrm>
            <a:custGeom>
              <a:avLst/>
              <a:gdLst/>
              <a:ahLst/>
              <a:cxnLst/>
              <a:rect l="l" t="t" r="r" b="b"/>
              <a:pathLst>
                <a:path w="46005" h="80104" extrusionOk="0">
                  <a:moveTo>
                    <a:pt x="40718" y="37784"/>
                  </a:moveTo>
                  <a:cubicBezTo>
                    <a:pt x="34813" y="26259"/>
                    <a:pt x="33765" y="10828"/>
                    <a:pt x="24716" y="1970"/>
                  </a:cubicBezTo>
                  <a:lnTo>
                    <a:pt x="25383" y="-221"/>
                  </a:lnTo>
                  <a:cubicBezTo>
                    <a:pt x="17096" y="1113"/>
                    <a:pt x="15858" y="10352"/>
                    <a:pt x="15858" y="17019"/>
                  </a:cubicBezTo>
                  <a:cubicBezTo>
                    <a:pt x="16810" y="17724"/>
                    <a:pt x="17667" y="18601"/>
                    <a:pt x="18335" y="19591"/>
                  </a:cubicBezTo>
                  <a:lnTo>
                    <a:pt x="19001" y="17877"/>
                  </a:lnTo>
                  <a:cubicBezTo>
                    <a:pt x="24145" y="15972"/>
                    <a:pt x="27574" y="18353"/>
                    <a:pt x="26431" y="23210"/>
                  </a:cubicBezTo>
                  <a:cubicBezTo>
                    <a:pt x="22334" y="33212"/>
                    <a:pt x="31765" y="48357"/>
                    <a:pt x="24050" y="55405"/>
                  </a:cubicBezTo>
                  <a:cubicBezTo>
                    <a:pt x="16240" y="52262"/>
                    <a:pt x="24716" y="36355"/>
                    <a:pt x="13000" y="33878"/>
                  </a:cubicBezTo>
                  <a:lnTo>
                    <a:pt x="14048" y="31021"/>
                  </a:lnTo>
                  <a:cubicBezTo>
                    <a:pt x="3952" y="31021"/>
                    <a:pt x="2714" y="44261"/>
                    <a:pt x="-1097" y="50928"/>
                  </a:cubicBezTo>
                  <a:cubicBezTo>
                    <a:pt x="-1097" y="53024"/>
                    <a:pt x="-1097" y="55024"/>
                    <a:pt x="-525" y="57024"/>
                  </a:cubicBezTo>
                  <a:cubicBezTo>
                    <a:pt x="809" y="55405"/>
                    <a:pt x="2046" y="53643"/>
                    <a:pt x="3095" y="51785"/>
                  </a:cubicBezTo>
                  <a:cubicBezTo>
                    <a:pt x="4523" y="59501"/>
                    <a:pt x="3095" y="68073"/>
                    <a:pt x="11096" y="73598"/>
                  </a:cubicBezTo>
                  <a:cubicBezTo>
                    <a:pt x="19573" y="56072"/>
                    <a:pt x="20621" y="75027"/>
                    <a:pt x="23383" y="79884"/>
                  </a:cubicBezTo>
                  <a:lnTo>
                    <a:pt x="23383" y="79884"/>
                  </a:lnTo>
                  <a:cubicBezTo>
                    <a:pt x="32718" y="68521"/>
                    <a:pt x="39957" y="55624"/>
                    <a:pt x="44909" y="41784"/>
                  </a:cubicBezTo>
                  <a:lnTo>
                    <a:pt x="40814" y="3778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5" name="Google Shape;5705;p15"/>
            <p:cNvSpPr/>
            <p:nvPr/>
          </p:nvSpPr>
          <p:spPr>
            <a:xfrm>
              <a:off x="6500039" y="4075461"/>
              <a:ext cx="35686" cy="105784"/>
            </a:xfrm>
            <a:custGeom>
              <a:avLst/>
              <a:gdLst/>
              <a:ahLst/>
              <a:cxnLst/>
              <a:rect l="l" t="t" r="r" b="b"/>
              <a:pathLst>
                <a:path w="35686" h="105784" extrusionOk="0">
                  <a:moveTo>
                    <a:pt x="7107" y="92934"/>
                  </a:moveTo>
                  <a:cubicBezTo>
                    <a:pt x="820" y="92934"/>
                    <a:pt x="-1276" y="97315"/>
                    <a:pt x="-1085" y="103125"/>
                  </a:cubicBezTo>
                  <a:cubicBezTo>
                    <a:pt x="915" y="101601"/>
                    <a:pt x="1677" y="96363"/>
                    <a:pt x="5392" y="100268"/>
                  </a:cubicBezTo>
                  <a:cubicBezTo>
                    <a:pt x="23108" y="120270"/>
                    <a:pt x="14917" y="77313"/>
                    <a:pt x="28727" y="75217"/>
                  </a:cubicBezTo>
                  <a:cubicBezTo>
                    <a:pt x="32633" y="69026"/>
                    <a:pt x="27299" y="61977"/>
                    <a:pt x="30156" y="56167"/>
                  </a:cubicBezTo>
                  <a:cubicBezTo>
                    <a:pt x="39681" y="39593"/>
                    <a:pt x="6344" y="25306"/>
                    <a:pt x="29490" y="13971"/>
                  </a:cubicBezTo>
                  <a:cubicBezTo>
                    <a:pt x="39872" y="8161"/>
                    <a:pt x="32062" y="4446"/>
                    <a:pt x="26632" y="-221"/>
                  </a:cubicBezTo>
                  <a:cubicBezTo>
                    <a:pt x="18345" y="16734"/>
                    <a:pt x="13392" y="34831"/>
                    <a:pt x="6344" y="52167"/>
                  </a:cubicBezTo>
                  <a:cubicBezTo>
                    <a:pt x="5105" y="55215"/>
                    <a:pt x="4915" y="58072"/>
                    <a:pt x="8725" y="59596"/>
                  </a:cubicBezTo>
                  <a:cubicBezTo>
                    <a:pt x="14440" y="68264"/>
                    <a:pt x="24918" y="92172"/>
                    <a:pt x="7107" y="929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6" name="Google Shape;5706;p15"/>
            <p:cNvSpPr/>
            <p:nvPr/>
          </p:nvSpPr>
          <p:spPr>
            <a:xfrm>
              <a:off x="5684519" y="2514876"/>
              <a:ext cx="52523" cy="64017"/>
            </a:xfrm>
            <a:custGeom>
              <a:avLst/>
              <a:gdLst/>
              <a:ahLst/>
              <a:cxnLst/>
              <a:rect l="l" t="t" r="r" b="b"/>
              <a:pathLst>
                <a:path w="52523" h="64017" extrusionOk="0">
                  <a:moveTo>
                    <a:pt x="31479" y="60558"/>
                  </a:moveTo>
                  <a:cubicBezTo>
                    <a:pt x="35003" y="62177"/>
                    <a:pt x="35385" y="58176"/>
                    <a:pt x="36909" y="56367"/>
                  </a:cubicBezTo>
                  <a:cubicBezTo>
                    <a:pt x="42338" y="53604"/>
                    <a:pt x="46434" y="61891"/>
                    <a:pt x="50815" y="52747"/>
                  </a:cubicBezTo>
                  <a:cubicBezTo>
                    <a:pt x="56149" y="46461"/>
                    <a:pt x="25097" y="-2783"/>
                    <a:pt x="16810" y="-117"/>
                  </a:cubicBezTo>
                  <a:cubicBezTo>
                    <a:pt x="19668" y="5979"/>
                    <a:pt x="21288" y="22743"/>
                    <a:pt x="11763" y="11409"/>
                  </a:cubicBezTo>
                  <a:cubicBezTo>
                    <a:pt x="4715" y="4741"/>
                    <a:pt x="-715" y="16647"/>
                    <a:pt x="-1097" y="22553"/>
                  </a:cubicBezTo>
                  <a:lnTo>
                    <a:pt x="-1097" y="22553"/>
                  </a:lnTo>
                  <a:cubicBezTo>
                    <a:pt x="-1097" y="23125"/>
                    <a:pt x="-1097" y="23696"/>
                    <a:pt x="-1097" y="24267"/>
                  </a:cubicBezTo>
                  <a:cubicBezTo>
                    <a:pt x="9857" y="20076"/>
                    <a:pt x="7476" y="33792"/>
                    <a:pt x="14049" y="37983"/>
                  </a:cubicBezTo>
                  <a:cubicBezTo>
                    <a:pt x="18716" y="41317"/>
                    <a:pt x="18430" y="44746"/>
                    <a:pt x="14049" y="48366"/>
                  </a:cubicBezTo>
                  <a:cubicBezTo>
                    <a:pt x="16716" y="53976"/>
                    <a:pt x="20145" y="59176"/>
                    <a:pt x="24336" y="63796"/>
                  </a:cubicBezTo>
                  <a:cubicBezTo>
                    <a:pt x="27384" y="60177"/>
                    <a:pt x="24336" y="54271"/>
                    <a:pt x="28336" y="50175"/>
                  </a:cubicBezTo>
                  <a:cubicBezTo>
                    <a:pt x="30813" y="54557"/>
                    <a:pt x="27669" y="58843"/>
                    <a:pt x="31479" y="605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7" name="Google Shape;5707;p15"/>
            <p:cNvSpPr/>
            <p:nvPr/>
          </p:nvSpPr>
          <p:spPr>
            <a:xfrm>
              <a:off x="6198841" y="3369468"/>
              <a:ext cx="36984" cy="109347"/>
            </a:xfrm>
            <a:custGeom>
              <a:avLst/>
              <a:gdLst/>
              <a:ahLst/>
              <a:cxnLst/>
              <a:rect l="l" t="t" r="r" b="b"/>
              <a:pathLst>
                <a:path w="36984" h="109347" extrusionOk="0">
                  <a:moveTo>
                    <a:pt x="31602" y="45404"/>
                  </a:moveTo>
                  <a:cubicBezTo>
                    <a:pt x="31602" y="35117"/>
                    <a:pt x="22077" y="26354"/>
                    <a:pt x="25602" y="15495"/>
                  </a:cubicBezTo>
                  <a:lnTo>
                    <a:pt x="22649" y="23782"/>
                  </a:lnTo>
                  <a:lnTo>
                    <a:pt x="19601" y="17591"/>
                  </a:lnTo>
                  <a:cubicBezTo>
                    <a:pt x="17315" y="38451"/>
                    <a:pt x="18839" y="39403"/>
                    <a:pt x="31602" y="45404"/>
                  </a:cubicBezTo>
                  <a:cubicBezTo>
                    <a:pt x="29887" y="51500"/>
                    <a:pt x="28840" y="59025"/>
                    <a:pt x="19601" y="50547"/>
                  </a:cubicBezTo>
                  <a:cubicBezTo>
                    <a:pt x="17505" y="57691"/>
                    <a:pt x="24554" y="71502"/>
                    <a:pt x="13505" y="72264"/>
                  </a:cubicBezTo>
                  <a:cubicBezTo>
                    <a:pt x="3980" y="54167"/>
                    <a:pt x="23030" y="18734"/>
                    <a:pt x="5790" y="1684"/>
                  </a:cubicBezTo>
                  <a:cubicBezTo>
                    <a:pt x="6170" y="1103"/>
                    <a:pt x="6361" y="455"/>
                    <a:pt x="6456" y="-221"/>
                  </a:cubicBezTo>
                  <a:cubicBezTo>
                    <a:pt x="-6212" y="24639"/>
                    <a:pt x="1218" y="63597"/>
                    <a:pt x="-211" y="92552"/>
                  </a:cubicBezTo>
                  <a:cubicBezTo>
                    <a:pt x="837" y="91581"/>
                    <a:pt x="2266" y="91038"/>
                    <a:pt x="3694" y="91028"/>
                  </a:cubicBezTo>
                  <a:cubicBezTo>
                    <a:pt x="4170" y="93495"/>
                    <a:pt x="5504" y="95686"/>
                    <a:pt x="7599" y="97125"/>
                  </a:cubicBezTo>
                  <a:lnTo>
                    <a:pt x="7599" y="97125"/>
                  </a:lnTo>
                  <a:cubicBezTo>
                    <a:pt x="9314" y="93219"/>
                    <a:pt x="10362" y="83218"/>
                    <a:pt x="15981" y="84837"/>
                  </a:cubicBezTo>
                  <a:cubicBezTo>
                    <a:pt x="21601" y="86457"/>
                    <a:pt x="13409" y="89885"/>
                    <a:pt x="14457" y="93410"/>
                  </a:cubicBezTo>
                  <a:cubicBezTo>
                    <a:pt x="15220" y="95953"/>
                    <a:pt x="14934" y="98725"/>
                    <a:pt x="13600" y="101030"/>
                  </a:cubicBezTo>
                  <a:cubicBezTo>
                    <a:pt x="23125" y="97125"/>
                    <a:pt x="26554" y="104459"/>
                    <a:pt x="31698" y="109126"/>
                  </a:cubicBezTo>
                  <a:lnTo>
                    <a:pt x="31698" y="109126"/>
                  </a:lnTo>
                  <a:cubicBezTo>
                    <a:pt x="38746" y="98458"/>
                    <a:pt x="11695" y="83313"/>
                    <a:pt x="26363" y="77312"/>
                  </a:cubicBezTo>
                  <a:cubicBezTo>
                    <a:pt x="33888" y="75312"/>
                    <a:pt x="29887" y="66264"/>
                    <a:pt x="35888" y="63216"/>
                  </a:cubicBezTo>
                  <a:cubicBezTo>
                    <a:pt x="35888" y="57977"/>
                    <a:pt x="35888" y="52643"/>
                    <a:pt x="35888" y="474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8" name="Google Shape;5708;p15"/>
            <p:cNvSpPr/>
            <p:nvPr/>
          </p:nvSpPr>
          <p:spPr>
            <a:xfrm>
              <a:off x="5885307" y="3223831"/>
              <a:ext cx="73535" cy="62188"/>
            </a:xfrm>
            <a:custGeom>
              <a:avLst/>
              <a:gdLst/>
              <a:ahLst/>
              <a:cxnLst/>
              <a:rect l="l" t="t" r="r" b="b"/>
              <a:pathLst>
                <a:path w="73535" h="62188" extrusionOk="0">
                  <a:moveTo>
                    <a:pt x="3475" y="47880"/>
                  </a:moveTo>
                  <a:cubicBezTo>
                    <a:pt x="7381" y="46642"/>
                    <a:pt x="8619" y="48642"/>
                    <a:pt x="8999" y="51976"/>
                  </a:cubicBezTo>
                  <a:cubicBezTo>
                    <a:pt x="19478" y="44261"/>
                    <a:pt x="21096" y="56548"/>
                    <a:pt x="26716" y="59787"/>
                  </a:cubicBezTo>
                  <a:lnTo>
                    <a:pt x="25097" y="61215"/>
                  </a:lnTo>
                  <a:cubicBezTo>
                    <a:pt x="31669" y="64454"/>
                    <a:pt x="37099" y="56548"/>
                    <a:pt x="34050" y="50643"/>
                  </a:cubicBezTo>
                  <a:cubicBezTo>
                    <a:pt x="33002" y="51976"/>
                    <a:pt x="34050" y="54643"/>
                    <a:pt x="32527" y="55786"/>
                  </a:cubicBezTo>
                  <a:cubicBezTo>
                    <a:pt x="25192" y="54072"/>
                    <a:pt x="28907" y="35688"/>
                    <a:pt x="33193" y="36736"/>
                  </a:cubicBezTo>
                  <a:cubicBezTo>
                    <a:pt x="39860" y="41213"/>
                    <a:pt x="40718" y="33022"/>
                    <a:pt x="44718" y="31688"/>
                  </a:cubicBezTo>
                  <a:lnTo>
                    <a:pt x="40528" y="21306"/>
                  </a:lnTo>
                  <a:cubicBezTo>
                    <a:pt x="54910" y="24544"/>
                    <a:pt x="89391" y="9780"/>
                    <a:pt x="62434" y="-221"/>
                  </a:cubicBezTo>
                  <a:cubicBezTo>
                    <a:pt x="39860" y="12228"/>
                    <a:pt x="18620" y="26878"/>
                    <a:pt x="-1097" y="43499"/>
                  </a:cubicBezTo>
                  <a:cubicBezTo>
                    <a:pt x="-526" y="46356"/>
                    <a:pt x="-49" y="49118"/>
                    <a:pt x="3475" y="478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9" name="Google Shape;5709;p15"/>
            <p:cNvSpPr/>
            <p:nvPr/>
          </p:nvSpPr>
          <p:spPr>
            <a:xfrm>
              <a:off x="6989009" y="4322159"/>
              <a:ext cx="35992" cy="96980"/>
            </a:xfrm>
            <a:custGeom>
              <a:avLst/>
              <a:gdLst/>
              <a:ahLst/>
              <a:cxnLst/>
              <a:rect l="l" t="t" r="r" b="b"/>
              <a:pathLst>
                <a:path w="35992" h="96980" extrusionOk="0">
                  <a:moveTo>
                    <a:pt x="17818" y="29211"/>
                  </a:moveTo>
                  <a:cubicBezTo>
                    <a:pt x="29152" y="31212"/>
                    <a:pt x="20103" y="53310"/>
                    <a:pt x="24104" y="62358"/>
                  </a:cubicBezTo>
                  <a:cubicBezTo>
                    <a:pt x="25057" y="67502"/>
                    <a:pt x="24104" y="71883"/>
                    <a:pt x="17056" y="71122"/>
                  </a:cubicBezTo>
                  <a:cubicBezTo>
                    <a:pt x="9531" y="72169"/>
                    <a:pt x="8579" y="81789"/>
                    <a:pt x="1339" y="83123"/>
                  </a:cubicBezTo>
                  <a:lnTo>
                    <a:pt x="1339" y="80265"/>
                  </a:lnTo>
                  <a:cubicBezTo>
                    <a:pt x="-1614" y="82809"/>
                    <a:pt x="-1899" y="87257"/>
                    <a:pt x="577" y="90210"/>
                  </a:cubicBezTo>
                  <a:cubicBezTo>
                    <a:pt x="863" y="90467"/>
                    <a:pt x="1053" y="90705"/>
                    <a:pt x="1339" y="90933"/>
                  </a:cubicBezTo>
                  <a:cubicBezTo>
                    <a:pt x="1339" y="89028"/>
                    <a:pt x="1339" y="87219"/>
                    <a:pt x="1339" y="85314"/>
                  </a:cubicBezTo>
                  <a:cubicBezTo>
                    <a:pt x="3244" y="88171"/>
                    <a:pt x="5150" y="91029"/>
                    <a:pt x="9149" y="90933"/>
                  </a:cubicBezTo>
                  <a:cubicBezTo>
                    <a:pt x="2292" y="74931"/>
                    <a:pt x="28199" y="111984"/>
                    <a:pt x="34772" y="89028"/>
                  </a:cubicBezTo>
                  <a:cubicBezTo>
                    <a:pt x="35534" y="59072"/>
                    <a:pt x="32771" y="29126"/>
                    <a:pt x="26770" y="-221"/>
                  </a:cubicBezTo>
                  <a:cubicBezTo>
                    <a:pt x="19913" y="7494"/>
                    <a:pt x="25152" y="19686"/>
                    <a:pt x="17245" y="26925"/>
                  </a:cubicBezTo>
                  <a:cubicBezTo>
                    <a:pt x="16675" y="27116"/>
                    <a:pt x="17341" y="29211"/>
                    <a:pt x="17818" y="29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0" name="Google Shape;5710;p15"/>
            <p:cNvSpPr/>
            <p:nvPr/>
          </p:nvSpPr>
          <p:spPr>
            <a:xfrm>
              <a:off x="5308853" y="2271331"/>
              <a:ext cx="83343" cy="54197"/>
            </a:xfrm>
            <a:custGeom>
              <a:avLst/>
              <a:gdLst/>
              <a:ahLst/>
              <a:cxnLst/>
              <a:rect l="l" t="t" r="r" b="b"/>
              <a:pathLst>
                <a:path w="83343" h="54197" extrusionOk="0">
                  <a:moveTo>
                    <a:pt x="75770" y="-221"/>
                  </a:moveTo>
                  <a:cubicBezTo>
                    <a:pt x="66245" y="1875"/>
                    <a:pt x="75770" y="12162"/>
                    <a:pt x="70150" y="17972"/>
                  </a:cubicBezTo>
                  <a:cubicBezTo>
                    <a:pt x="62054" y="3494"/>
                    <a:pt x="56625" y="14352"/>
                    <a:pt x="50434" y="19782"/>
                  </a:cubicBezTo>
                  <a:lnTo>
                    <a:pt x="50434" y="19782"/>
                  </a:lnTo>
                  <a:cubicBezTo>
                    <a:pt x="32146" y="8066"/>
                    <a:pt x="18335" y="35403"/>
                    <a:pt x="-1097" y="32069"/>
                  </a:cubicBezTo>
                  <a:cubicBezTo>
                    <a:pt x="999" y="39308"/>
                    <a:pt x="3000" y="46642"/>
                    <a:pt x="5095" y="53976"/>
                  </a:cubicBezTo>
                  <a:lnTo>
                    <a:pt x="5095" y="53976"/>
                  </a:lnTo>
                  <a:cubicBezTo>
                    <a:pt x="12905" y="50814"/>
                    <a:pt x="20811" y="48109"/>
                    <a:pt x="28907" y="45880"/>
                  </a:cubicBezTo>
                  <a:cubicBezTo>
                    <a:pt x="26906" y="42070"/>
                    <a:pt x="19382" y="35212"/>
                    <a:pt x="24050" y="31688"/>
                  </a:cubicBezTo>
                  <a:cubicBezTo>
                    <a:pt x="28717" y="28164"/>
                    <a:pt x="28335" y="35879"/>
                    <a:pt x="30812" y="37784"/>
                  </a:cubicBezTo>
                  <a:cubicBezTo>
                    <a:pt x="35099" y="23592"/>
                    <a:pt x="35956" y="48071"/>
                    <a:pt x="46433" y="37784"/>
                  </a:cubicBezTo>
                  <a:cubicBezTo>
                    <a:pt x="46433" y="31688"/>
                    <a:pt x="40146" y="29116"/>
                    <a:pt x="38718" y="22734"/>
                  </a:cubicBezTo>
                  <a:cubicBezTo>
                    <a:pt x="48243" y="34831"/>
                    <a:pt x="62531" y="16448"/>
                    <a:pt x="64531" y="28068"/>
                  </a:cubicBezTo>
                  <a:cubicBezTo>
                    <a:pt x="70818" y="25382"/>
                    <a:pt x="76723" y="21963"/>
                    <a:pt x="82247" y="17877"/>
                  </a:cubicBezTo>
                  <a:cubicBezTo>
                    <a:pt x="79866" y="12352"/>
                    <a:pt x="82913" y="732"/>
                    <a:pt x="7577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1" name="Google Shape;5711;p15"/>
            <p:cNvSpPr/>
            <p:nvPr/>
          </p:nvSpPr>
          <p:spPr>
            <a:xfrm>
              <a:off x="6507956" y="3434143"/>
              <a:ext cx="59721" cy="55244"/>
            </a:xfrm>
            <a:custGeom>
              <a:avLst/>
              <a:gdLst/>
              <a:ahLst/>
              <a:cxnLst/>
              <a:rect l="l" t="t" r="r" b="b"/>
              <a:pathLst>
                <a:path w="59721" h="55244" extrusionOk="0">
                  <a:moveTo>
                    <a:pt x="20239" y="32069"/>
                  </a:moveTo>
                  <a:cubicBezTo>
                    <a:pt x="18429" y="27878"/>
                    <a:pt x="19001" y="23496"/>
                    <a:pt x="23573" y="22544"/>
                  </a:cubicBezTo>
                  <a:cubicBezTo>
                    <a:pt x="35860" y="23592"/>
                    <a:pt x="23573" y="51119"/>
                    <a:pt x="40623" y="51119"/>
                  </a:cubicBezTo>
                  <a:cubicBezTo>
                    <a:pt x="42147" y="46261"/>
                    <a:pt x="37385" y="36831"/>
                    <a:pt x="43861" y="35593"/>
                  </a:cubicBezTo>
                  <a:cubicBezTo>
                    <a:pt x="48528" y="35593"/>
                    <a:pt x="45671" y="45118"/>
                    <a:pt x="48719" y="49023"/>
                  </a:cubicBezTo>
                  <a:lnTo>
                    <a:pt x="56624" y="55024"/>
                  </a:lnTo>
                  <a:lnTo>
                    <a:pt x="56624" y="55024"/>
                  </a:lnTo>
                  <a:cubicBezTo>
                    <a:pt x="59673" y="52167"/>
                    <a:pt x="54243" y="47690"/>
                    <a:pt x="58625" y="45499"/>
                  </a:cubicBezTo>
                  <a:cubicBezTo>
                    <a:pt x="57387" y="41308"/>
                    <a:pt x="50529" y="45499"/>
                    <a:pt x="50243" y="39212"/>
                  </a:cubicBezTo>
                  <a:cubicBezTo>
                    <a:pt x="49671" y="25401"/>
                    <a:pt x="40718" y="15019"/>
                    <a:pt x="34527" y="3875"/>
                  </a:cubicBezTo>
                  <a:cubicBezTo>
                    <a:pt x="25002" y="10828"/>
                    <a:pt x="18335" y="3303"/>
                    <a:pt x="10810" y="-221"/>
                  </a:cubicBezTo>
                  <a:cubicBezTo>
                    <a:pt x="10810" y="7780"/>
                    <a:pt x="4618" y="7685"/>
                    <a:pt x="-1097" y="7685"/>
                  </a:cubicBezTo>
                  <a:lnTo>
                    <a:pt x="20810" y="43403"/>
                  </a:lnTo>
                  <a:cubicBezTo>
                    <a:pt x="23573" y="38736"/>
                    <a:pt x="21764" y="35498"/>
                    <a:pt x="20239" y="320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2" name="Google Shape;5712;p15"/>
            <p:cNvSpPr/>
            <p:nvPr/>
          </p:nvSpPr>
          <p:spPr>
            <a:xfrm>
              <a:off x="7155275" y="4937664"/>
              <a:ext cx="74771" cy="86581"/>
            </a:xfrm>
            <a:custGeom>
              <a:avLst/>
              <a:gdLst/>
              <a:ahLst/>
              <a:cxnLst/>
              <a:rect l="l" t="t" r="r" b="b"/>
              <a:pathLst>
                <a:path w="74771" h="86581" extrusionOk="0">
                  <a:moveTo>
                    <a:pt x="49672" y="56262"/>
                  </a:moveTo>
                  <a:cubicBezTo>
                    <a:pt x="59197" y="56262"/>
                    <a:pt x="55958" y="61310"/>
                    <a:pt x="53863" y="65120"/>
                  </a:cubicBezTo>
                  <a:cubicBezTo>
                    <a:pt x="56339" y="70359"/>
                    <a:pt x="62531" y="58453"/>
                    <a:pt x="63388" y="68359"/>
                  </a:cubicBezTo>
                  <a:cubicBezTo>
                    <a:pt x="63388" y="72550"/>
                    <a:pt x="59197" y="78456"/>
                    <a:pt x="65578" y="80360"/>
                  </a:cubicBezTo>
                  <a:cubicBezTo>
                    <a:pt x="71961" y="82265"/>
                    <a:pt x="68817" y="72931"/>
                    <a:pt x="73674" y="72169"/>
                  </a:cubicBezTo>
                  <a:cubicBezTo>
                    <a:pt x="69675" y="65692"/>
                    <a:pt x="67674" y="57691"/>
                    <a:pt x="59673" y="54262"/>
                  </a:cubicBezTo>
                  <a:cubicBezTo>
                    <a:pt x="56339" y="53833"/>
                    <a:pt x="53006" y="54538"/>
                    <a:pt x="50148" y="56262"/>
                  </a:cubicBezTo>
                  <a:lnTo>
                    <a:pt x="50148" y="56262"/>
                  </a:lnTo>
                  <a:lnTo>
                    <a:pt x="46528" y="62072"/>
                  </a:lnTo>
                  <a:lnTo>
                    <a:pt x="40242" y="50166"/>
                  </a:lnTo>
                  <a:cubicBezTo>
                    <a:pt x="39766" y="53595"/>
                    <a:pt x="42813" y="57119"/>
                    <a:pt x="40242" y="60643"/>
                  </a:cubicBezTo>
                  <a:cubicBezTo>
                    <a:pt x="29669" y="57024"/>
                    <a:pt x="37860" y="41593"/>
                    <a:pt x="25954" y="37784"/>
                  </a:cubicBezTo>
                  <a:cubicBezTo>
                    <a:pt x="24145" y="37308"/>
                    <a:pt x="24622" y="33593"/>
                    <a:pt x="25954" y="31497"/>
                  </a:cubicBezTo>
                  <a:cubicBezTo>
                    <a:pt x="31003" y="26544"/>
                    <a:pt x="45004" y="33117"/>
                    <a:pt x="40432" y="42260"/>
                  </a:cubicBezTo>
                  <a:cubicBezTo>
                    <a:pt x="45576" y="39879"/>
                    <a:pt x="44052" y="34069"/>
                    <a:pt x="46433" y="30354"/>
                  </a:cubicBezTo>
                  <a:lnTo>
                    <a:pt x="46433" y="30354"/>
                  </a:lnTo>
                  <a:cubicBezTo>
                    <a:pt x="39099" y="21200"/>
                    <a:pt x="31098" y="12552"/>
                    <a:pt x="22621" y="4446"/>
                  </a:cubicBezTo>
                  <a:lnTo>
                    <a:pt x="22621" y="4446"/>
                  </a:lnTo>
                  <a:cubicBezTo>
                    <a:pt x="24811" y="13971"/>
                    <a:pt x="12429" y="11875"/>
                    <a:pt x="13096" y="19877"/>
                  </a:cubicBezTo>
                  <a:cubicBezTo>
                    <a:pt x="13763" y="27878"/>
                    <a:pt x="9667" y="27687"/>
                    <a:pt x="5095" y="22449"/>
                  </a:cubicBezTo>
                  <a:cubicBezTo>
                    <a:pt x="6524" y="14952"/>
                    <a:pt x="6524" y="7275"/>
                    <a:pt x="5095" y="-221"/>
                  </a:cubicBezTo>
                  <a:lnTo>
                    <a:pt x="-1097" y="4542"/>
                  </a:lnTo>
                  <a:cubicBezTo>
                    <a:pt x="-429" y="5875"/>
                    <a:pt x="237" y="7208"/>
                    <a:pt x="809" y="8542"/>
                  </a:cubicBezTo>
                  <a:cubicBezTo>
                    <a:pt x="5095" y="14447"/>
                    <a:pt x="-1668" y="19019"/>
                    <a:pt x="-1001" y="24544"/>
                  </a:cubicBezTo>
                  <a:lnTo>
                    <a:pt x="4809" y="22449"/>
                  </a:lnTo>
                  <a:lnTo>
                    <a:pt x="4809" y="22449"/>
                  </a:lnTo>
                  <a:cubicBezTo>
                    <a:pt x="2428" y="34831"/>
                    <a:pt x="9476" y="42165"/>
                    <a:pt x="18716" y="48261"/>
                  </a:cubicBezTo>
                  <a:lnTo>
                    <a:pt x="18716" y="48261"/>
                  </a:lnTo>
                  <a:cubicBezTo>
                    <a:pt x="3000" y="22925"/>
                    <a:pt x="31479" y="38736"/>
                    <a:pt x="18716" y="48261"/>
                  </a:cubicBezTo>
                  <a:cubicBezTo>
                    <a:pt x="27860" y="62129"/>
                    <a:pt x="38528" y="74902"/>
                    <a:pt x="50529" y="86361"/>
                  </a:cubicBezTo>
                  <a:cubicBezTo>
                    <a:pt x="43004" y="76169"/>
                    <a:pt x="48910" y="66168"/>
                    <a:pt x="49672" y="56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3" name="Google Shape;5713;p15"/>
            <p:cNvSpPr/>
            <p:nvPr/>
          </p:nvSpPr>
          <p:spPr>
            <a:xfrm>
              <a:off x="5421820" y="2166080"/>
              <a:ext cx="47434" cy="77628"/>
            </a:xfrm>
            <a:custGeom>
              <a:avLst/>
              <a:gdLst/>
              <a:ahLst/>
              <a:cxnLst/>
              <a:rect l="l" t="t" r="r" b="b"/>
              <a:pathLst>
                <a:path w="47434" h="77628" extrusionOk="0">
                  <a:moveTo>
                    <a:pt x="38337" y="12352"/>
                  </a:moveTo>
                  <a:cubicBezTo>
                    <a:pt x="37289" y="5970"/>
                    <a:pt x="31575" y="2827"/>
                    <a:pt x="26812" y="-221"/>
                  </a:cubicBezTo>
                  <a:cubicBezTo>
                    <a:pt x="17287" y="18829"/>
                    <a:pt x="13286" y="42737"/>
                    <a:pt x="-1097" y="59596"/>
                  </a:cubicBezTo>
                  <a:cubicBezTo>
                    <a:pt x="4238" y="65502"/>
                    <a:pt x="9476" y="71217"/>
                    <a:pt x="14715" y="77408"/>
                  </a:cubicBezTo>
                  <a:cubicBezTo>
                    <a:pt x="17192" y="75893"/>
                    <a:pt x="19287" y="73674"/>
                    <a:pt x="20525" y="71026"/>
                  </a:cubicBezTo>
                  <a:cubicBezTo>
                    <a:pt x="18144" y="70264"/>
                    <a:pt x="20525" y="65406"/>
                    <a:pt x="15477" y="66359"/>
                  </a:cubicBezTo>
                  <a:cubicBezTo>
                    <a:pt x="8619" y="67692"/>
                    <a:pt x="9190" y="61310"/>
                    <a:pt x="9571" y="58072"/>
                  </a:cubicBezTo>
                  <a:cubicBezTo>
                    <a:pt x="10239" y="52643"/>
                    <a:pt x="16524" y="51976"/>
                    <a:pt x="20335" y="51404"/>
                  </a:cubicBezTo>
                  <a:cubicBezTo>
                    <a:pt x="27097" y="51404"/>
                    <a:pt x="22145" y="61406"/>
                    <a:pt x="23097" y="65692"/>
                  </a:cubicBezTo>
                  <a:lnTo>
                    <a:pt x="23097" y="65692"/>
                  </a:lnTo>
                  <a:cubicBezTo>
                    <a:pt x="26907" y="60148"/>
                    <a:pt x="30050" y="54205"/>
                    <a:pt x="32622" y="47976"/>
                  </a:cubicBezTo>
                  <a:cubicBezTo>
                    <a:pt x="29289" y="40898"/>
                    <a:pt x="29574" y="32688"/>
                    <a:pt x="33193" y="25782"/>
                  </a:cubicBezTo>
                  <a:cubicBezTo>
                    <a:pt x="38051" y="29307"/>
                    <a:pt x="35574" y="34164"/>
                    <a:pt x="36813" y="37879"/>
                  </a:cubicBezTo>
                  <a:cubicBezTo>
                    <a:pt x="40718" y="30107"/>
                    <a:pt x="43861" y="22010"/>
                    <a:pt x="46338" y="13685"/>
                  </a:cubicBezTo>
                  <a:cubicBezTo>
                    <a:pt x="43386" y="17877"/>
                    <a:pt x="40242" y="21686"/>
                    <a:pt x="38337" y="12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4" name="Google Shape;5714;p15"/>
            <p:cNvSpPr/>
            <p:nvPr/>
          </p:nvSpPr>
          <p:spPr>
            <a:xfrm>
              <a:off x="5799772" y="3592925"/>
              <a:ext cx="46289" cy="70530"/>
            </a:xfrm>
            <a:custGeom>
              <a:avLst/>
              <a:gdLst/>
              <a:ahLst/>
              <a:cxnLst/>
              <a:rect l="l" t="t" r="r" b="b"/>
              <a:pathLst>
                <a:path w="46289" h="70530" extrusionOk="0">
                  <a:moveTo>
                    <a:pt x="29097" y="66645"/>
                  </a:moveTo>
                  <a:cubicBezTo>
                    <a:pt x="33384" y="62892"/>
                    <a:pt x="39669" y="62358"/>
                    <a:pt x="44527" y="65311"/>
                  </a:cubicBezTo>
                  <a:lnTo>
                    <a:pt x="44527" y="65311"/>
                  </a:lnTo>
                  <a:cubicBezTo>
                    <a:pt x="47099" y="54700"/>
                    <a:pt x="42051" y="43689"/>
                    <a:pt x="32241" y="38832"/>
                  </a:cubicBezTo>
                  <a:lnTo>
                    <a:pt x="32812" y="40737"/>
                  </a:lnTo>
                  <a:cubicBezTo>
                    <a:pt x="24050" y="67788"/>
                    <a:pt x="14809" y="37974"/>
                    <a:pt x="28717" y="31212"/>
                  </a:cubicBezTo>
                  <a:cubicBezTo>
                    <a:pt x="29097" y="31850"/>
                    <a:pt x="29478" y="32517"/>
                    <a:pt x="29764" y="33212"/>
                  </a:cubicBezTo>
                  <a:cubicBezTo>
                    <a:pt x="31955" y="25211"/>
                    <a:pt x="33002" y="9304"/>
                    <a:pt x="21668" y="6447"/>
                  </a:cubicBezTo>
                  <a:cubicBezTo>
                    <a:pt x="21668" y="7399"/>
                    <a:pt x="22239" y="8352"/>
                    <a:pt x="22621" y="9304"/>
                  </a:cubicBezTo>
                  <a:cubicBezTo>
                    <a:pt x="13096" y="16829"/>
                    <a:pt x="13096" y="1779"/>
                    <a:pt x="4809" y="-221"/>
                  </a:cubicBezTo>
                  <a:lnTo>
                    <a:pt x="2808" y="5780"/>
                  </a:lnTo>
                  <a:cubicBezTo>
                    <a:pt x="14714" y="5304"/>
                    <a:pt x="11571" y="50547"/>
                    <a:pt x="-1097" y="35593"/>
                  </a:cubicBezTo>
                  <a:cubicBezTo>
                    <a:pt x="142" y="39498"/>
                    <a:pt x="1475" y="43499"/>
                    <a:pt x="2808" y="47499"/>
                  </a:cubicBezTo>
                  <a:cubicBezTo>
                    <a:pt x="11000" y="44928"/>
                    <a:pt x="15952" y="58167"/>
                    <a:pt x="6809" y="59406"/>
                  </a:cubicBezTo>
                  <a:cubicBezTo>
                    <a:pt x="8142" y="66645"/>
                    <a:pt x="15095" y="71426"/>
                    <a:pt x="22334" y="70083"/>
                  </a:cubicBezTo>
                  <a:cubicBezTo>
                    <a:pt x="24906" y="69607"/>
                    <a:pt x="27192" y="68416"/>
                    <a:pt x="29097" y="66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5" name="Google Shape;5715;p15"/>
            <p:cNvSpPr/>
            <p:nvPr/>
          </p:nvSpPr>
          <p:spPr>
            <a:xfrm>
              <a:off x="6901223" y="4611480"/>
              <a:ext cx="50216" cy="54530"/>
            </a:xfrm>
            <a:custGeom>
              <a:avLst/>
              <a:gdLst/>
              <a:ahLst/>
              <a:cxnLst/>
              <a:rect l="l" t="t" r="r" b="b"/>
              <a:pathLst>
                <a:path w="50216" h="54530" extrusionOk="0">
                  <a:moveTo>
                    <a:pt x="47120" y="28497"/>
                  </a:moveTo>
                  <a:lnTo>
                    <a:pt x="49120" y="22496"/>
                  </a:lnTo>
                  <a:cubicBezTo>
                    <a:pt x="42262" y="17067"/>
                    <a:pt x="45691" y="4399"/>
                    <a:pt x="35214" y="2589"/>
                  </a:cubicBezTo>
                  <a:cubicBezTo>
                    <a:pt x="35500" y="1637"/>
                    <a:pt x="35881" y="713"/>
                    <a:pt x="36357" y="-173"/>
                  </a:cubicBezTo>
                  <a:cubicBezTo>
                    <a:pt x="32737" y="-611"/>
                    <a:pt x="29404" y="1989"/>
                    <a:pt x="28927" y="5647"/>
                  </a:cubicBezTo>
                  <a:cubicBezTo>
                    <a:pt x="28832" y="6609"/>
                    <a:pt x="28927" y="7580"/>
                    <a:pt x="29213" y="8495"/>
                  </a:cubicBezTo>
                  <a:lnTo>
                    <a:pt x="31213" y="6590"/>
                  </a:lnTo>
                  <a:cubicBezTo>
                    <a:pt x="39405" y="14876"/>
                    <a:pt x="31213" y="28402"/>
                    <a:pt x="21688" y="18591"/>
                  </a:cubicBezTo>
                  <a:cubicBezTo>
                    <a:pt x="22451" y="17639"/>
                    <a:pt x="23117" y="16591"/>
                    <a:pt x="23784" y="15638"/>
                  </a:cubicBezTo>
                  <a:cubicBezTo>
                    <a:pt x="14259" y="14019"/>
                    <a:pt x="8639" y="25735"/>
                    <a:pt x="-124" y="28212"/>
                  </a:cubicBezTo>
                  <a:cubicBezTo>
                    <a:pt x="2544" y="34022"/>
                    <a:pt x="5877" y="39642"/>
                    <a:pt x="-124" y="46119"/>
                  </a:cubicBezTo>
                  <a:cubicBezTo>
                    <a:pt x="-3934" y="51643"/>
                    <a:pt x="4448" y="58596"/>
                    <a:pt x="7782" y="50881"/>
                  </a:cubicBezTo>
                  <a:cubicBezTo>
                    <a:pt x="16545" y="44309"/>
                    <a:pt x="24546" y="43547"/>
                    <a:pt x="31119" y="52310"/>
                  </a:cubicBezTo>
                  <a:lnTo>
                    <a:pt x="31119" y="52310"/>
                  </a:lnTo>
                  <a:cubicBezTo>
                    <a:pt x="36261" y="48995"/>
                    <a:pt x="40833" y="44947"/>
                    <a:pt x="44834" y="40309"/>
                  </a:cubicBezTo>
                  <a:cubicBezTo>
                    <a:pt x="39595" y="30974"/>
                    <a:pt x="39786" y="29831"/>
                    <a:pt x="47120" y="284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6" name="Google Shape;5716;p15"/>
            <p:cNvSpPr/>
            <p:nvPr/>
          </p:nvSpPr>
          <p:spPr>
            <a:xfrm>
              <a:off x="5613835" y="2309907"/>
              <a:ext cx="36241" cy="64689"/>
            </a:xfrm>
            <a:custGeom>
              <a:avLst/>
              <a:gdLst/>
              <a:ahLst/>
              <a:cxnLst/>
              <a:rect l="l" t="t" r="r" b="b"/>
              <a:pathLst>
                <a:path w="36241" h="64689" extrusionOk="0">
                  <a:moveTo>
                    <a:pt x="15200" y="63977"/>
                  </a:moveTo>
                  <a:cubicBezTo>
                    <a:pt x="21487" y="61787"/>
                    <a:pt x="15200" y="57310"/>
                    <a:pt x="15200" y="53976"/>
                  </a:cubicBezTo>
                  <a:cubicBezTo>
                    <a:pt x="12533" y="47404"/>
                    <a:pt x="19867" y="42737"/>
                    <a:pt x="22153" y="50357"/>
                  </a:cubicBezTo>
                  <a:cubicBezTo>
                    <a:pt x="39108" y="67216"/>
                    <a:pt x="37870" y="19305"/>
                    <a:pt x="27583" y="13400"/>
                  </a:cubicBezTo>
                  <a:cubicBezTo>
                    <a:pt x="19106" y="12733"/>
                    <a:pt x="24535" y="4542"/>
                    <a:pt x="19867" y="-221"/>
                  </a:cubicBezTo>
                  <a:cubicBezTo>
                    <a:pt x="12438" y="13685"/>
                    <a:pt x="-6040" y="10256"/>
                    <a:pt x="151" y="30926"/>
                  </a:cubicBezTo>
                  <a:cubicBezTo>
                    <a:pt x="11295" y="36355"/>
                    <a:pt x="11581" y="37308"/>
                    <a:pt x="4057" y="48928"/>
                  </a:cubicBezTo>
                  <a:cubicBezTo>
                    <a:pt x="4628" y="50928"/>
                    <a:pt x="5200" y="52928"/>
                    <a:pt x="5866" y="54929"/>
                  </a:cubicBezTo>
                  <a:cubicBezTo>
                    <a:pt x="8819" y="58358"/>
                    <a:pt x="8247" y="66549"/>
                    <a:pt x="15200" y="639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7" name="Google Shape;5717;p15"/>
            <p:cNvSpPr/>
            <p:nvPr/>
          </p:nvSpPr>
          <p:spPr>
            <a:xfrm>
              <a:off x="5306854" y="2424801"/>
              <a:ext cx="43814" cy="81797"/>
            </a:xfrm>
            <a:custGeom>
              <a:avLst/>
              <a:gdLst/>
              <a:ahLst/>
              <a:cxnLst/>
              <a:rect l="l" t="t" r="r" b="b"/>
              <a:pathLst>
                <a:path w="43814" h="81797" extrusionOk="0">
                  <a:moveTo>
                    <a:pt x="35860" y="53573"/>
                  </a:moveTo>
                  <a:cubicBezTo>
                    <a:pt x="38051" y="57955"/>
                    <a:pt x="34336" y="63098"/>
                    <a:pt x="38622" y="65289"/>
                  </a:cubicBezTo>
                  <a:cubicBezTo>
                    <a:pt x="38431" y="62108"/>
                    <a:pt x="40051" y="59088"/>
                    <a:pt x="42718" y="57383"/>
                  </a:cubicBezTo>
                  <a:cubicBezTo>
                    <a:pt x="33193" y="42238"/>
                    <a:pt x="25573" y="25951"/>
                    <a:pt x="14809" y="11568"/>
                  </a:cubicBezTo>
                  <a:cubicBezTo>
                    <a:pt x="9952" y="11568"/>
                    <a:pt x="11285" y="15187"/>
                    <a:pt x="10714" y="17854"/>
                  </a:cubicBezTo>
                  <a:cubicBezTo>
                    <a:pt x="4237" y="30904"/>
                    <a:pt x="4809" y="7186"/>
                    <a:pt x="10714" y="1662"/>
                  </a:cubicBezTo>
                  <a:lnTo>
                    <a:pt x="10714" y="1662"/>
                  </a:lnTo>
                  <a:lnTo>
                    <a:pt x="10714" y="-148"/>
                  </a:lnTo>
                  <a:cubicBezTo>
                    <a:pt x="-4621" y="-1672"/>
                    <a:pt x="5475" y="21093"/>
                    <a:pt x="-1097" y="29570"/>
                  </a:cubicBezTo>
                  <a:lnTo>
                    <a:pt x="-1097" y="29570"/>
                  </a:lnTo>
                  <a:lnTo>
                    <a:pt x="903" y="33571"/>
                  </a:lnTo>
                  <a:cubicBezTo>
                    <a:pt x="6238" y="25379"/>
                    <a:pt x="15952" y="41572"/>
                    <a:pt x="7285" y="45191"/>
                  </a:cubicBezTo>
                  <a:cubicBezTo>
                    <a:pt x="14525" y="65575"/>
                    <a:pt x="30144" y="49477"/>
                    <a:pt x="27954" y="76338"/>
                  </a:cubicBezTo>
                  <a:cubicBezTo>
                    <a:pt x="27954" y="78148"/>
                    <a:pt x="29669" y="79862"/>
                    <a:pt x="30526" y="81577"/>
                  </a:cubicBezTo>
                  <a:cubicBezTo>
                    <a:pt x="29574" y="71928"/>
                    <a:pt x="31478" y="62212"/>
                    <a:pt x="35860" y="535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8" name="Google Shape;5718;p15"/>
            <p:cNvSpPr/>
            <p:nvPr/>
          </p:nvSpPr>
          <p:spPr>
            <a:xfrm>
              <a:off x="5263689" y="2303144"/>
              <a:ext cx="51355" cy="77628"/>
            </a:xfrm>
            <a:custGeom>
              <a:avLst/>
              <a:gdLst/>
              <a:ahLst/>
              <a:cxnLst/>
              <a:rect l="l" t="t" r="r" b="b"/>
              <a:pathLst>
                <a:path w="51355" h="77628" extrusionOk="0">
                  <a:moveTo>
                    <a:pt x="14159" y="71502"/>
                  </a:moveTo>
                  <a:cubicBezTo>
                    <a:pt x="15588" y="61120"/>
                    <a:pt x="5395" y="49976"/>
                    <a:pt x="17874" y="44261"/>
                  </a:cubicBezTo>
                  <a:cubicBezTo>
                    <a:pt x="8349" y="25973"/>
                    <a:pt x="17874" y="31307"/>
                    <a:pt x="28637" y="21687"/>
                  </a:cubicBezTo>
                  <a:cubicBezTo>
                    <a:pt x="35685" y="29021"/>
                    <a:pt x="43020" y="23877"/>
                    <a:pt x="50259" y="21687"/>
                  </a:cubicBezTo>
                  <a:cubicBezTo>
                    <a:pt x="48164" y="14352"/>
                    <a:pt x="46163" y="7018"/>
                    <a:pt x="44067" y="-221"/>
                  </a:cubicBezTo>
                  <a:lnTo>
                    <a:pt x="38067" y="1589"/>
                  </a:lnTo>
                  <a:cubicBezTo>
                    <a:pt x="38067" y="17210"/>
                    <a:pt x="17778" y="6066"/>
                    <a:pt x="13397" y="19401"/>
                  </a:cubicBezTo>
                  <a:cubicBezTo>
                    <a:pt x="12634" y="21210"/>
                    <a:pt x="11778" y="20830"/>
                    <a:pt x="10064" y="15400"/>
                  </a:cubicBezTo>
                  <a:lnTo>
                    <a:pt x="10064" y="15400"/>
                  </a:lnTo>
                  <a:cubicBezTo>
                    <a:pt x="-5557" y="14829"/>
                    <a:pt x="-319" y="33498"/>
                    <a:pt x="539" y="43118"/>
                  </a:cubicBezTo>
                  <a:cubicBezTo>
                    <a:pt x="20921" y="57120"/>
                    <a:pt x="-15750" y="47785"/>
                    <a:pt x="6158" y="77408"/>
                  </a:cubicBezTo>
                  <a:lnTo>
                    <a:pt x="6158" y="77408"/>
                  </a:lnTo>
                  <a:cubicBezTo>
                    <a:pt x="5967" y="71979"/>
                    <a:pt x="7206" y="68073"/>
                    <a:pt x="14159" y="71502"/>
                  </a:cubicBezTo>
                  <a:close/>
                  <a:moveTo>
                    <a:pt x="22922" y="14352"/>
                  </a:moveTo>
                  <a:cubicBezTo>
                    <a:pt x="28637" y="14352"/>
                    <a:pt x="23779" y="24830"/>
                    <a:pt x="19493" y="24639"/>
                  </a:cubicBezTo>
                  <a:cubicBezTo>
                    <a:pt x="13777" y="23401"/>
                    <a:pt x="18350" y="14448"/>
                    <a:pt x="22922" y="14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9" name="Google Shape;5719;p15"/>
            <p:cNvSpPr/>
            <p:nvPr/>
          </p:nvSpPr>
          <p:spPr>
            <a:xfrm>
              <a:off x="5704236" y="2125217"/>
              <a:ext cx="59419" cy="32030"/>
            </a:xfrm>
            <a:custGeom>
              <a:avLst/>
              <a:gdLst/>
              <a:ahLst/>
              <a:cxnLst/>
              <a:rect l="l" t="t" r="r" b="b"/>
              <a:pathLst>
                <a:path w="59419" h="32030" extrusionOk="0">
                  <a:moveTo>
                    <a:pt x="22048" y="256"/>
                  </a:moveTo>
                  <a:cubicBezTo>
                    <a:pt x="20049" y="-982"/>
                    <a:pt x="18144" y="256"/>
                    <a:pt x="18620" y="3209"/>
                  </a:cubicBezTo>
                  <a:cubicBezTo>
                    <a:pt x="21382" y="18449"/>
                    <a:pt x="6809" y="3685"/>
                    <a:pt x="-1097" y="4161"/>
                  </a:cubicBezTo>
                  <a:cubicBezTo>
                    <a:pt x="6238" y="11972"/>
                    <a:pt x="-3478" y="24735"/>
                    <a:pt x="7285" y="27117"/>
                  </a:cubicBezTo>
                  <a:cubicBezTo>
                    <a:pt x="16906" y="33375"/>
                    <a:pt x="29383" y="33375"/>
                    <a:pt x="39003" y="27117"/>
                  </a:cubicBezTo>
                  <a:cubicBezTo>
                    <a:pt x="44242" y="-1459"/>
                    <a:pt x="63483" y="31784"/>
                    <a:pt x="57006" y="3114"/>
                  </a:cubicBezTo>
                  <a:cubicBezTo>
                    <a:pt x="45576" y="428"/>
                    <a:pt x="33765" y="-535"/>
                    <a:pt x="22048" y="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0" name="Google Shape;5720;p15"/>
            <p:cNvSpPr/>
            <p:nvPr/>
          </p:nvSpPr>
          <p:spPr>
            <a:xfrm>
              <a:off x="5780273" y="3418998"/>
              <a:ext cx="35716" cy="80213"/>
            </a:xfrm>
            <a:custGeom>
              <a:avLst/>
              <a:gdLst/>
              <a:ahLst/>
              <a:cxnLst/>
              <a:rect l="l" t="t" r="r" b="b"/>
              <a:pathLst>
                <a:path w="35716" h="80213" extrusionOk="0">
                  <a:moveTo>
                    <a:pt x="10306" y="68740"/>
                  </a:moveTo>
                  <a:cubicBezTo>
                    <a:pt x="19831" y="74074"/>
                    <a:pt x="4591" y="80742"/>
                    <a:pt x="781" y="73407"/>
                  </a:cubicBezTo>
                  <a:cubicBezTo>
                    <a:pt x="-1505" y="82361"/>
                    <a:pt x="15926" y="81599"/>
                    <a:pt x="16022" y="74645"/>
                  </a:cubicBezTo>
                  <a:cubicBezTo>
                    <a:pt x="14211" y="62072"/>
                    <a:pt x="24784" y="64168"/>
                    <a:pt x="29262" y="69121"/>
                  </a:cubicBezTo>
                  <a:cubicBezTo>
                    <a:pt x="36499" y="64454"/>
                    <a:pt x="35547" y="50928"/>
                    <a:pt x="31452" y="44356"/>
                  </a:cubicBezTo>
                  <a:cubicBezTo>
                    <a:pt x="31261" y="48861"/>
                    <a:pt x="30309" y="53300"/>
                    <a:pt x="28689" y="57501"/>
                  </a:cubicBezTo>
                  <a:cubicBezTo>
                    <a:pt x="30214" y="47976"/>
                    <a:pt x="22879" y="40451"/>
                    <a:pt x="20784" y="31688"/>
                  </a:cubicBezTo>
                  <a:lnTo>
                    <a:pt x="20784" y="31688"/>
                  </a:lnTo>
                  <a:cubicBezTo>
                    <a:pt x="23832" y="61787"/>
                    <a:pt x="-5600" y="28449"/>
                    <a:pt x="20784" y="31688"/>
                  </a:cubicBezTo>
                  <a:lnTo>
                    <a:pt x="20784" y="31688"/>
                  </a:lnTo>
                  <a:cubicBezTo>
                    <a:pt x="15831" y="23687"/>
                    <a:pt x="6401" y="20829"/>
                    <a:pt x="18783" y="13781"/>
                  </a:cubicBezTo>
                  <a:cubicBezTo>
                    <a:pt x="11164" y="12161"/>
                    <a:pt x="9258" y="6256"/>
                    <a:pt x="9258" y="-221"/>
                  </a:cubicBezTo>
                  <a:lnTo>
                    <a:pt x="9258" y="-221"/>
                  </a:lnTo>
                  <a:cubicBezTo>
                    <a:pt x="-267" y="15590"/>
                    <a:pt x="7354" y="34736"/>
                    <a:pt x="-838" y="49690"/>
                  </a:cubicBezTo>
                  <a:lnTo>
                    <a:pt x="-838" y="49690"/>
                  </a:lnTo>
                  <a:cubicBezTo>
                    <a:pt x="-1505" y="57977"/>
                    <a:pt x="-1790" y="67502"/>
                    <a:pt x="10306" y="687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1" name="Google Shape;5721;p15"/>
            <p:cNvSpPr/>
            <p:nvPr/>
          </p:nvSpPr>
          <p:spPr>
            <a:xfrm>
              <a:off x="5481923" y="2595657"/>
              <a:ext cx="49529" cy="38004"/>
            </a:xfrm>
            <a:custGeom>
              <a:avLst/>
              <a:gdLst/>
              <a:ahLst/>
              <a:cxnLst/>
              <a:rect l="l" t="t" r="r" b="b"/>
              <a:pathLst>
                <a:path w="49529" h="38004" extrusionOk="0">
                  <a:moveTo>
                    <a:pt x="48433" y="13971"/>
                  </a:moveTo>
                  <a:lnTo>
                    <a:pt x="48433" y="13971"/>
                  </a:lnTo>
                  <a:cubicBezTo>
                    <a:pt x="34145" y="10399"/>
                    <a:pt x="20239" y="5656"/>
                    <a:pt x="6809" y="-221"/>
                  </a:cubicBezTo>
                  <a:cubicBezTo>
                    <a:pt x="4713" y="1960"/>
                    <a:pt x="3189" y="4703"/>
                    <a:pt x="2618" y="7685"/>
                  </a:cubicBezTo>
                  <a:cubicBezTo>
                    <a:pt x="9571" y="14924"/>
                    <a:pt x="3380" y="19019"/>
                    <a:pt x="-1097" y="23592"/>
                  </a:cubicBezTo>
                  <a:lnTo>
                    <a:pt x="-1097" y="23592"/>
                  </a:lnTo>
                  <a:cubicBezTo>
                    <a:pt x="10810" y="32450"/>
                    <a:pt x="26145" y="30926"/>
                    <a:pt x="38337" y="37784"/>
                  </a:cubicBezTo>
                  <a:lnTo>
                    <a:pt x="38337" y="37784"/>
                  </a:lnTo>
                  <a:cubicBezTo>
                    <a:pt x="48338" y="32735"/>
                    <a:pt x="46909" y="22734"/>
                    <a:pt x="48433" y="139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2" name="Google Shape;5722;p15"/>
            <p:cNvSpPr/>
            <p:nvPr/>
          </p:nvSpPr>
          <p:spPr>
            <a:xfrm>
              <a:off x="5847873" y="2698623"/>
              <a:ext cx="41624" cy="57816"/>
            </a:xfrm>
            <a:custGeom>
              <a:avLst/>
              <a:gdLst/>
              <a:ahLst/>
              <a:cxnLst/>
              <a:rect l="l" t="t" r="r" b="b"/>
              <a:pathLst>
                <a:path w="41624" h="57816" extrusionOk="0">
                  <a:moveTo>
                    <a:pt x="38909" y="35402"/>
                  </a:moveTo>
                  <a:cubicBezTo>
                    <a:pt x="41481" y="32545"/>
                    <a:pt x="40052" y="29021"/>
                    <a:pt x="40528" y="25877"/>
                  </a:cubicBezTo>
                  <a:lnTo>
                    <a:pt x="40528" y="25877"/>
                  </a:lnTo>
                  <a:cubicBezTo>
                    <a:pt x="28621" y="20258"/>
                    <a:pt x="23763" y="6827"/>
                    <a:pt x="12715" y="-221"/>
                  </a:cubicBezTo>
                  <a:cubicBezTo>
                    <a:pt x="4904" y="4256"/>
                    <a:pt x="15477" y="9876"/>
                    <a:pt x="11382" y="14924"/>
                  </a:cubicBezTo>
                  <a:cubicBezTo>
                    <a:pt x="7667" y="16829"/>
                    <a:pt x="5856" y="8637"/>
                    <a:pt x="1857" y="11209"/>
                  </a:cubicBezTo>
                  <a:cubicBezTo>
                    <a:pt x="-2144" y="13781"/>
                    <a:pt x="4238" y="22068"/>
                    <a:pt x="-1097" y="25782"/>
                  </a:cubicBezTo>
                  <a:lnTo>
                    <a:pt x="-1097" y="25782"/>
                  </a:lnTo>
                  <a:lnTo>
                    <a:pt x="34527" y="57596"/>
                  </a:lnTo>
                  <a:cubicBezTo>
                    <a:pt x="34147" y="47994"/>
                    <a:pt x="32241" y="38527"/>
                    <a:pt x="28717" y="29592"/>
                  </a:cubicBezTo>
                  <a:cubicBezTo>
                    <a:pt x="34813" y="27592"/>
                    <a:pt x="34717" y="35402"/>
                    <a:pt x="38909" y="354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3" name="Google Shape;5723;p15"/>
            <p:cNvSpPr/>
            <p:nvPr/>
          </p:nvSpPr>
          <p:spPr>
            <a:xfrm>
              <a:off x="6740842" y="4128801"/>
              <a:ext cx="34505" cy="58197"/>
            </a:xfrm>
            <a:custGeom>
              <a:avLst/>
              <a:gdLst/>
              <a:ahLst/>
              <a:cxnLst/>
              <a:rect l="l" t="t" r="r" b="b"/>
              <a:pathLst>
                <a:path w="34505" h="58197" extrusionOk="0">
                  <a:moveTo>
                    <a:pt x="6047" y="28926"/>
                  </a:moveTo>
                  <a:cubicBezTo>
                    <a:pt x="3286" y="34736"/>
                    <a:pt x="1571" y="31688"/>
                    <a:pt x="523" y="27592"/>
                  </a:cubicBezTo>
                  <a:cubicBezTo>
                    <a:pt x="-144" y="28678"/>
                    <a:pt x="-715" y="29830"/>
                    <a:pt x="-1097" y="31021"/>
                  </a:cubicBezTo>
                  <a:cubicBezTo>
                    <a:pt x="6238" y="37784"/>
                    <a:pt x="1000" y="51404"/>
                    <a:pt x="12620" y="55595"/>
                  </a:cubicBezTo>
                  <a:cubicBezTo>
                    <a:pt x="12715" y="56386"/>
                    <a:pt x="12715" y="57186"/>
                    <a:pt x="12620" y="57977"/>
                  </a:cubicBezTo>
                  <a:lnTo>
                    <a:pt x="13477" y="57977"/>
                  </a:lnTo>
                  <a:cubicBezTo>
                    <a:pt x="19859" y="52452"/>
                    <a:pt x="29193" y="49690"/>
                    <a:pt x="31193" y="39975"/>
                  </a:cubicBezTo>
                  <a:cubicBezTo>
                    <a:pt x="30241" y="40070"/>
                    <a:pt x="29289" y="40070"/>
                    <a:pt x="28336" y="39975"/>
                  </a:cubicBezTo>
                  <a:cubicBezTo>
                    <a:pt x="22811" y="26259"/>
                    <a:pt x="37861" y="14733"/>
                    <a:pt x="32050" y="-221"/>
                  </a:cubicBezTo>
                  <a:lnTo>
                    <a:pt x="32050" y="-221"/>
                  </a:lnTo>
                  <a:cubicBezTo>
                    <a:pt x="23288" y="2779"/>
                    <a:pt x="15192" y="7513"/>
                    <a:pt x="8238" y="13685"/>
                  </a:cubicBezTo>
                  <a:lnTo>
                    <a:pt x="8238" y="13685"/>
                  </a:lnTo>
                  <a:cubicBezTo>
                    <a:pt x="8810" y="18867"/>
                    <a:pt x="8048" y="24115"/>
                    <a:pt x="6047" y="289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4" name="Google Shape;5724;p15"/>
            <p:cNvSpPr/>
            <p:nvPr/>
          </p:nvSpPr>
          <p:spPr>
            <a:xfrm>
              <a:off x="5220898" y="2103596"/>
              <a:ext cx="25852" cy="76266"/>
            </a:xfrm>
            <a:custGeom>
              <a:avLst/>
              <a:gdLst/>
              <a:ahLst/>
              <a:cxnLst/>
              <a:rect l="l" t="t" r="r" b="b"/>
              <a:pathLst>
                <a:path w="25852" h="76266" extrusionOk="0">
                  <a:moveTo>
                    <a:pt x="6373" y="69216"/>
                  </a:moveTo>
                  <a:cubicBezTo>
                    <a:pt x="9039" y="75065"/>
                    <a:pt x="15898" y="77656"/>
                    <a:pt x="21708" y="75007"/>
                  </a:cubicBezTo>
                  <a:cubicBezTo>
                    <a:pt x="22184" y="74789"/>
                    <a:pt x="22661" y="74541"/>
                    <a:pt x="23137" y="74264"/>
                  </a:cubicBezTo>
                  <a:cubicBezTo>
                    <a:pt x="23137" y="70264"/>
                    <a:pt x="23137" y="66264"/>
                    <a:pt x="23137" y="62358"/>
                  </a:cubicBezTo>
                  <a:lnTo>
                    <a:pt x="23137" y="62358"/>
                  </a:lnTo>
                  <a:cubicBezTo>
                    <a:pt x="17898" y="58844"/>
                    <a:pt x="13707" y="53976"/>
                    <a:pt x="11041" y="48261"/>
                  </a:cubicBezTo>
                  <a:cubicBezTo>
                    <a:pt x="-1152" y="39498"/>
                    <a:pt x="22470" y="22544"/>
                    <a:pt x="15231" y="42546"/>
                  </a:cubicBezTo>
                  <a:cubicBezTo>
                    <a:pt x="20661" y="46737"/>
                    <a:pt x="17994" y="55500"/>
                    <a:pt x="24756" y="46356"/>
                  </a:cubicBezTo>
                  <a:cubicBezTo>
                    <a:pt x="24756" y="38832"/>
                    <a:pt x="15231" y="33117"/>
                    <a:pt x="20661" y="24544"/>
                  </a:cubicBezTo>
                  <a:lnTo>
                    <a:pt x="20661" y="24544"/>
                  </a:lnTo>
                  <a:cubicBezTo>
                    <a:pt x="21899" y="15972"/>
                    <a:pt x="17231" y="9018"/>
                    <a:pt x="15326" y="-221"/>
                  </a:cubicBezTo>
                  <a:cubicBezTo>
                    <a:pt x="14279" y="9161"/>
                    <a:pt x="11897" y="18334"/>
                    <a:pt x="8183" y="27021"/>
                  </a:cubicBezTo>
                  <a:cubicBezTo>
                    <a:pt x="7135" y="21591"/>
                    <a:pt x="8850" y="15591"/>
                    <a:pt x="2754" y="12352"/>
                  </a:cubicBezTo>
                  <a:lnTo>
                    <a:pt x="2754" y="12352"/>
                  </a:lnTo>
                  <a:cubicBezTo>
                    <a:pt x="-295" y="28802"/>
                    <a:pt x="-1533" y="45537"/>
                    <a:pt x="-961" y="62263"/>
                  </a:cubicBezTo>
                  <a:lnTo>
                    <a:pt x="-961" y="62263"/>
                  </a:lnTo>
                  <a:cubicBezTo>
                    <a:pt x="1800" y="64263"/>
                    <a:pt x="4277" y="66597"/>
                    <a:pt x="6373" y="692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5" name="Google Shape;5725;p15"/>
            <p:cNvSpPr/>
            <p:nvPr/>
          </p:nvSpPr>
          <p:spPr>
            <a:xfrm>
              <a:off x="6203727" y="3307745"/>
              <a:ext cx="32005" cy="93918"/>
            </a:xfrm>
            <a:custGeom>
              <a:avLst/>
              <a:gdLst/>
              <a:ahLst/>
              <a:cxnLst/>
              <a:rect l="l" t="t" r="r" b="b"/>
              <a:pathLst>
                <a:path w="32005" h="93918" extrusionOk="0">
                  <a:moveTo>
                    <a:pt x="20907" y="28927"/>
                  </a:moveTo>
                  <a:cubicBezTo>
                    <a:pt x="25860" y="22355"/>
                    <a:pt x="14429" y="16068"/>
                    <a:pt x="24431" y="11972"/>
                  </a:cubicBezTo>
                  <a:lnTo>
                    <a:pt x="24431" y="11972"/>
                  </a:lnTo>
                  <a:cubicBezTo>
                    <a:pt x="18335" y="12134"/>
                    <a:pt x="12906" y="8258"/>
                    <a:pt x="11000" y="2447"/>
                  </a:cubicBezTo>
                  <a:cubicBezTo>
                    <a:pt x="523" y="-10506"/>
                    <a:pt x="12525" y="27594"/>
                    <a:pt x="-1097" y="33594"/>
                  </a:cubicBezTo>
                  <a:cubicBezTo>
                    <a:pt x="3000" y="33289"/>
                    <a:pt x="6905" y="35671"/>
                    <a:pt x="8428" y="39500"/>
                  </a:cubicBezTo>
                  <a:cubicBezTo>
                    <a:pt x="15001" y="50473"/>
                    <a:pt x="19096" y="62712"/>
                    <a:pt x="20621" y="75409"/>
                  </a:cubicBezTo>
                  <a:cubicBezTo>
                    <a:pt x="21193" y="72361"/>
                    <a:pt x="19382" y="68837"/>
                    <a:pt x="22811" y="65884"/>
                  </a:cubicBezTo>
                  <a:cubicBezTo>
                    <a:pt x="33384" y="73409"/>
                    <a:pt x="19192" y="86172"/>
                    <a:pt x="30908" y="93697"/>
                  </a:cubicBezTo>
                  <a:lnTo>
                    <a:pt x="30908" y="65122"/>
                  </a:lnTo>
                  <a:lnTo>
                    <a:pt x="30908" y="65122"/>
                  </a:lnTo>
                  <a:cubicBezTo>
                    <a:pt x="27478" y="56740"/>
                    <a:pt x="29955" y="47787"/>
                    <a:pt x="28432" y="39214"/>
                  </a:cubicBezTo>
                  <a:cubicBezTo>
                    <a:pt x="18430" y="39690"/>
                    <a:pt x="16906" y="37404"/>
                    <a:pt x="20907" y="289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6" name="Google Shape;5726;p15"/>
            <p:cNvSpPr/>
            <p:nvPr/>
          </p:nvSpPr>
          <p:spPr>
            <a:xfrm>
              <a:off x="5780150" y="3489388"/>
              <a:ext cx="43625" cy="114479"/>
            </a:xfrm>
            <a:custGeom>
              <a:avLst/>
              <a:gdLst/>
              <a:ahLst/>
              <a:cxnLst/>
              <a:rect l="l" t="t" r="r" b="b"/>
              <a:pathLst>
                <a:path w="43625" h="114479" extrusionOk="0">
                  <a:moveTo>
                    <a:pt x="10524" y="78932"/>
                  </a:moveTo>
                  <a:cubicBezTo>
                    <a:pt x="11857" y="65692"/>
                    <a:pt x="21478" y="92934"/>
                    <a:pt x="27574" y="95219"/>
                  </a:cubicBezTo>
                  <a:cubicBezTo>
                    <a:pt x="32432" y="101316"/>
                    <a:pt x="28621" y="101220"/>
                    <a:pt x="24716" y="102459"/>
                  </a:cubicBezTo>
                  <a:lnTo>
                    <a:pt x="24716" y="102459"/>
                  </a:lnTo>
                  <a:cubicBezTo>
                    <a:pt x="32908" y="104840"/>
                    <a:pt x="32908" y="119889"/>
                    <a:pt x="42529" y="111984"/>
                  </a:cubicBezTo>
                  <a:cubicBezTo>
                    <a:pt x="35574" y="92781"/>
                    <a:pt x="31575" y="72655"/>
                    <a:pt x="30527" y="52262"/>
                  </a:cubicBezTo>
                  <a:cubicBezTo>
                    <a:pt x="23954" y="55319"/>
                    <a:pt x="19478" y="61692"/>
                    <a:pt x="18906" y="68931"/>
                  </a:cubicBezTo>
                  <a:cubicBezTo>
                    <a:pt x="18906" y="71407"/>
                    <a:pt x="18906" y="74550"/>
                    <a:pt x="15001" y="74074"/>
                  </a:cubicBezTo>
                  <a:cubicBezTo>
                    <a:pt x="6904" y="61025"/>
                    <a:pt x="10239" y="39213"/>
                    <a:pt x="30432" y="48452"/>
                  </a:cubicBezTo>
                  <a:lnTo>
                    <a:pt x="30432" y="49976"/>
                  </a:lnTo>
                  <a:cubicBezTo>
                    <a:pt x="36813" y="33736"/>
                    <a:pt x="36242" y="15581"/>
                    <a:pt x="28812" y="-221"/>
                  </a:cubicBezTo>
                  <a:cubicBezTo>
                    <a:pt x="28812" y="-221"/>
                    <a:pt x="28812" y="255"/>
                    <a:pt x="28812" y="541"/>
                  </a:cubicBezTo>
                  <a:cubicBezTo>
                    <a:pt x="27764" y="10066"/>
                    <a:pt x="18144" y="15591"/>
                    <a:pt x="17192" y="26163"/>
                  </a:cubicBezTo>
                  <a:cubicBezTo>
                    <a:pt x="16524" y="34069"/>
                    <a:pt x="6619" y="36641"/>
                    <a:pt x="-1097" y="38641"/>
                  </a:cubicBezTo>
                  <a:lnTo>
                    <a:pt x="-1097" y="38641"/>
                  </a:lnTo>
                  <a:cubicBezTo>
                    <a:pt x="-811" y="55272"/>
                    <a:pt x="1285" y="71817"/>
                    <a:pt x="5190" y="87981"/>
                  </a:cubicBezTo>
                  <a:cubicBezTo>
                    <a:pt x="8619" y="86304"/>
                    <a:pt x="10714" y="82742"/>
                    <a:pt x="10524" y="789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7" name="Google Shape;5727;p15"/>
            <p:cNvSpPr/>
            <p:nvPr/>
          </p:nvSpPr>
          <p:spPr>
            <a:xfrm>
              <a:off x="5647182" y="2433256"/>
              <a:ext cx="41158" cy="61150"/>
            </a:xfrm>
            <a:custGeom>
              <a:avLst/>
              <a:gdLst/>
              <a:ahLst/>
              <a:cxnLst/>
              <a:rect l="l" t="t" r="r" b="b"/>
              <a:pathLst>
                <a:path w="41158" h="61150" extrusionOk="0">
                  <a:moveTo>
                    <a:pt x="21573" y="52262"/>
                  </a:moveTo>
                  <a:cubicBezTo>
                    <a:pt x="29478" y="45785"/>
                    <a:pt x="24811" y="58072"/>
                    <a:pt x="29383" y="59025"/>
                  </a:cubicBezTo>
                  <a:cubicBezTo>
                    <a:pt x="36336" y="58072"/>
                    <a:pt x="31098" y="48261"/>
                    <a:pt x="36527" y="44832"/>
                  </a:cubicBezTo>
                  <a:cubicBezTo>
                    <a:pt x="37670" y="43975"/>
                    <a:pt x="38622" y="45309"/>
                    <a:pt x="39766" y="45975"/>
                  </a:cubicBezTo>
                  <a:cubicBezTo>
                    <a:pt x="41480" y="39689"/>
                    <a:pt x="35574" y="26925"/>
                    <a:pt x="26716" y="32735"/>
                  </a:cubicBezTo>
                  <a:cubicBezTo>
                    <a:pt x="38432" y="25020"/>
                    <a:pt x="27574" y="5970"/>
                    <a:pt x="19096" y="-221"/>
                  </a:cubicBezTo>
                  <a:cubicBezTo>
                    <a:pt x="16810" y="3437"/>
                    <a:pt x="15381" y="7523"/>
                    <a:pt x="14809" y="11781"/>
                  </a:cubicBezTo>
                  <a:cubicBezTo>
                    <a:pt x="10047" y="3970"/>
                    <a:pt x="1856" y="-4698"/>
                    <a:pt x="999" y="10352"/>
                  </a:cubicBezTo>
                  <a:cubicBezTo>
                    <a:pt x="-3383" y="20543"/>
                    <a:pt x="14809" y="15591"/>
                    <a:pt x="11381" y="25497"/>
                  </a:cubicBezTo>
                  <a:cubicBezTo>
                    <a:pt x="7952" y="35403"/>
                    <a:pt x="4523" y="21210"/>
                    <a:pt x="-1097" y="26735"/>
                  </a:cubicBezTo>
                  <a:cubicBezTo>
                    <a:pt x="2809" y="38660"/>
                    <a:pt x="7952" y="50128"/>
                    <a:pt x="14334" y="60930"/>
                  </a:cubicBezTo>
                  <a:lnTo>
                    <a:pt x="14334" y="60930"/>
                  </a:lnTo>
                  <a:cubicBezTo>
                    <a:pt x="14620" y="56262"/>
                    <a:pt x="18524" y="54643"/>
                    <a:pt x="21573" y="52262"/>
                  </a:cubicBezTo>
                  <a:close/>
                  <a:moveTo>
                    <a:pt x="13477" y="36450"/>
                  </a:moveTo>
                  <a:cubicBezTo>
                    <a:pt x="17001" y="26925"/>
                    <a:pt x="22048" y="18258"/>
                    <a:pt x="26526" y="32926"/>
                  </a:cubicBezTo>
                  <a:lnTo>
                    <a:pt x="26526" y="32926"/>
                  </a:lnTo>
                  <a:cubicBezTo>
                    <a:pt x="28240" y="36546"/>
                    <a:pt x="31859" y="41308"/>
                    <a:pt x="23097" y="38832"/>
                  </a:cubicBezTo>
                  <a:cubicBezTo>
                    <a:pt x="17763" y="36641"/>
                    <a:pt x="19192" y="46356"/>
                    <a:pt x="14525" y="44451"/>
                  </a:cubicBezTo>
                  <a:cubicBezTo>
                    <a:pt x="9857" y="42547"/>
                    <a:pt x="13000" y="39308"/>
                    <a:pt x="13477" y="364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8" name="Google Shape;5728;p15"/>
            <p:cNvSpPr/>
            <p:nvPr/>
          </p:nvSpPr>
          <p:spPr>
            <a:xfrm>
              <a:off x="6181131" y="3182195"/>
              <a:ext cx="45777" cy="52780"/>
            </a:xfrm>
            <a:custGeom>
              <a:avLst/>
              <a:gdLst/>
              <a:ahLst/>
              <a:cxnLst/>
              <a:rect l="l" t="t" r="r" b="b"/>
              <a:pathLst>
                <a:path w="45777" h="52780" extrusionOk="0">
                  <a:moveTo>
                    <a:pt x="15498" y="9030"/>
                  </a:moveTo>
                  <a:cubicBezTo>
                    <a:pt x="15498" y="15031"/>
                    <a:pt x="15498" y="21222"/>
                    <a:pt x="7593" y="22080"/>
                  </a:cubicBezTo>
                  <a:cubicBezTo>
                    <a:pt x="6450" y="28747"/>
                    <a:pt x="10926" y="40463"/>
                    <a:pt x="1592" y="41987"/>
                  </a:cubicBezTo>
                  <a:lnTo>
                    <a:pt x="1592" y="41987"/>
                  </a:lnTo>
                  <a:lnTo>
                    <a:pt x="1592" y="41987"/>
                  </a:lnTo>
                  <a:lnTo>
                    <a:pt x="-122" y="41987"/>
                  </a:lnTo>
                  <a:lnTo>
                    <a:pt x="-122" y="41987"/>
                  </a:lnTo>
                  <a:cubicBezTo>
                    <a:pt x="-1837" y="45492"/>
                    <a:pt x="-1265" y="49683"/>
                    <a:pt x="1401" y="52560"/>
                  </a:cubicBezTo>
                  <a:lnTo>
                    <a:pt x="4164" y="52560"/>
                  </a:lnTo>
                  <a:cubicBezTo>
                    <a:pt x="4164" y="52560"/>
                    <a:pt x="4164" y="52083"/>
                    <a:pt x="4164" y="51798"/>
                  </a:cubicBezTo>
                  <a:cubicBezTo>
                    <a:pt x="13689" y="47511"/>
                    <a:pt x="25214" y="49893"/>
                    <a:pt x="27405" y="38463"/>
                  </a:cubicBezTo>
                  <a:cubicBezTo>
                    <a:pt x="30644" y="39796"/>
                    <a:pt x="30072" y="43511"/>
                    <a:pt x="31691" y="45702"/>
                  </a:cubicBezTo>
                  <a:lnTo>
                    <a:pt x="31691" y="45702"/>
                  </a:lnTo>
                  <a:cubicBezTo>
                    <a:pt x="34454" y="46845"/>
                    <a:pt x="37978" y="46559"/>
                    <a:pt x="39597" y="49797"/>
                  </a:cubicBezTo>
                  <a:cubicBezTo>
                    <a:pt x="45693" y="48083"/>
                    <a:pt x="47027" y="39129"/>
                    <a:pt x="39597" y="41987"/>
                  </a:cubicBezTo>
                  <a:cubicBezTo>
                    <a:pt x="37978" y="42092"/>
                    <a:pt x="36549" y="40863"/>
                    <a:pt x="36454" y="39234"/>
                  </a:cubicBezTo>
                  <a:cubicBezTo>
                    <a:pt x="36454" y="39110"/>
                    <a:pt x="36454" y="38977"/>
                    <a:pt x="36454" y="38844"/>
                  </a:cubicBezTo>
                  <a:cubicBezTo>
                    <a:pt x="37311" y="30747"/>
                    <a:pt x="32358" y="23794"/>
                    <a:pt x="32167" y="15984"/>
                  </a:cubicBezTo>
                  <a:cubicBezTo>
                    <a:pt x="21976" y="14745"/>
                    <a:pt x="25786" y="5125"/>
                    <a:pt x="22642" y="-209"/>
                  </a:cubicBezTo>
                  <a:cubicBezTo>
                    <a:pt x="14355" y="-495"/>
                    <a:pt x="15498" y="4363"/>
                    <a:pt x="15498" y="90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9" name="Google Shape;5729;p15"/>
            <p:cNvSpPr/>
            <p:nvPr/>
          </p:nvSpPr>
          <p:spPr>
            <a:xfrm>
              <a:off x="7055885" y="4815078"/>
              <a:ext cx="51646" cy="71246"/>
            </a:xfrm>
            <a:custGeom>
              <a:avLst/>
              <a:gdLst/>
              <a:ahLst/>
              <a:cxnLst/>
              <a:rect l="l" t="t" r="r" b="b"/>
              <a:pathLst>
                <a:path w="51646" h="71246" extrusionOk="0">
                  <a:moveTo>
                    <a:pt x="18093" y="24735"/>
                  </a:moveTo>
                  <a:cubicBezTo>
                    <a:pt x="20569" y="23020"/>
                    <a:pt x="18664" y="18448"/>
                    <a:pt x="23236" y="17495"/>
                  </a:cubicBezTo>
                  <a:cubicBezTo>
                    <a:pt x="25713" y="22353"/>
                    <a:pt x="28285" y="31021"/>
                    <a:pt x="25999" y="32640"/>
                  </a:cubicBezTo>
                  <a:cubicBezTo>
                    <a:pt x="12093" y="42165"/>
                    <a:pt x="22665" y="44546"/>
                    <a:pt x="29618" y="48452"/>
                  </a:cubicBezTo>
                  <a:cubicBezTo>
                    <a:pt x="33809" y="55776"/>
                    <a:pt x="37524" y="63311"/>
                    <a:pt x="40857" y="71026"/>
                  </a:cubicBezTo>
                  <a:cubicBezTo>
                    <a:pt x="46668" y="67026"/>
                    <a:pt x="51525" y="62644"/>
                    <a:pt x="50382" y="55786"/>
                  </a:cubicBezTo>
                  <a:cubicBezTo>
                    <a:pt x="49239" y="48928"/>
                    <a:pt x="40857" y="60072"/>
                    <a:pt x="39525" y="49690"/>
                  </a:cubicBezTo>
                  <a:cubicBezTo>
                    <a:pt x="27428" y="42927"/>
                    <a:pt x="35428" y="36355"/>
                    <a:pt x="39525" y="29687"/>
                  </a:cubicBezTo>
                  <a:cubicBezTo>
                    <a:pt x="31427" y="19258"/>
                    <a:pt x="22856" y="9275"/>
                    <a:pt x="13711" y="-221"/>
                  </a:cubicBezTo>
                  <a:cubicBezTo>
                    <a:pt x="8949" y="12733"/>
                    <a:pt x="-4291" y="20067"/>
                    <a:pt x="-386" y="35688"/>
                  </a:cubicBezTo>
                  <a:lnTo>
                    <a:pt x="-386" y="35688"/>
                  </a:lnTo>
                  <a:lnTo>
                    <a:pt x="3711" y="39784"/>
                  </a:lnTo>
                  <a:lnTo>
                    <a:pt x="3711" y="39784"/>
                  </a:lnTo>
                  <a:cubicBezTo>
                    <a:pt x="6472" y="31307"/>
                    <a:pt x="5996" y="12828"/>
                    <a:pt x="18093" y="247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0" name="Google Shape;5730;p15"/>
            <p:cNvSpPr/>
            <p:nvPr/>
          </p:nvSpPr>
          <p:spPr>
            <a:xfrm>
              <a:off x="6769286" y="4121910"/>
              <a:ext cx="40166" cy="47534"/>
            </a:xfrm>
            <a:custGeom>
              <a:avLst/>
              <a:gdLst/>
              <a:ahLst/>
              <a:cxnLst/>
              <a:rect l="l" t="t" r="r" b="b"/>
              <a:pathLst>
                <a:path w="40166" h="47534" extrusionOk="0">
                  <a:moveTo>
                    <a:pt x="2273" y="28387"/>
                  </a:moveTo>
                  <a:cubicBezTo>
                    <a:pt x="-1346" y="33816"/>
                    <a:pt x="-2109" y="40684"/>
                    <a:pt x="272" y="46770"/>
                  </a:cubicBezTo>
                  <a:cubicBezTo>
                    <a:pt x="11035" y="49247"/>
                    <a:pt x="19322" y="42770"/>
                    <a:pt x="27895" y="37245"/>
                  </a:cubicBezTo>
                  <a:lnTo>
                    <a:pt x="27895" y="37245"/>
                  </a:lnTo>
                  <a:cubicBezTo>
                    <a:pt x="7606" y="13147"/>
                    <a:pt x="50374" y="18195"/>
                    <a:pt x="36086" y="-93"/>
                  </a:cubicBezTo>
                  <a:cubicBezTo>
                    <a:pt x="24180" y="-1426"/>
                    <a:pt x="15322" y="8099"/>
                    <a:pt x="3892" y="7241"/>
                  </a:cubicBezTo>
                  <a:cubicBezTo>
                    <a:pt x="6082" y="14233"/>
                    <a:pt x="5511" y="21805"/>
                    <a:pt x="2273" y="283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1" name="Google Shape;5731;p15"/>
            <p:cNvSpPr/>
            <p:nvPr/>
          </p:nvSpPr>
          <p:spPr>
            <a:xfrm>
              <a:off x="6484942" y="3375183"/>
              <a:ext cx="40348" cy="65722"/>
            </a:xfrm>
            <a:custGeom>
              <a:avLst/>
              <a:gdLst/>
              <a:ahLst/>
              <a:cxnLst/>
              <a:rect l="l" t="t" r="r" b="b"/>
              <a:pathLst>
                <a:path w="40348" h="65722" extrusionOk="0">
                  <a:moveTo>
                    <a:pt x="33823" y="57596"/>
                  </a:moveTo>
                  <a:cubicBezTo>
                    <a:pt x="33251" y="50643"/>
                    <a:pt x="27250" y="43403"/>
                    <a:pt x="28393" y="37308"/>
                  </a:cubicBezTo>
                  <a:cubicBezTo>
                    <a:pt x="31728" y="34641"/>
                    <a:pt x="35633" y="41499"/>
                    <a:pt x="39252" y="37879"/>
                  </a:cubicBezTo>
                  <a:lnTo>
                    <a:pt x="39252" y="37879"/>
                  </a:lnTo>
                  <a:cubicBezTo>
                    <a:pt x="32966" y="25020"/>
                    <a:pt x="20202" y="18162"/>
                    <a:pt x="14106" y="5685"/>
                  </a:cubicBezTo>
                  <a:cubicBezTo>
                    <a:pt x="6677" y="10542"/>
                    <a:pt x="4581" y="5685"/>
                    <a:pt x="2010" y="-221"/>
                  </a:cubicBezTo>
                  <a:cubicBezTo>
                    <a:pt x="-10945" y="18829"/>
                    <a:pt x="21060" y="9304"/>
                    <a:pt x="17059" y="30735"/>
                  </a:cubicBezTo>
                  <a:cubicBezTo>
                    <a:pt x="13630" y="31878"/>
                    <a:pt x="12297" y="28640"/>
                    <a:pt x="9820" y="28068"/>
                  </a:cubicBezTo>
                  <a:cubicBezTo>
                    <a:pt x="12868" y="34545"/>
                    <a:pt x="10772" y="42356"/>
                    <a:pt x="15535" y="48642"/>
                  </a:cubicBezTo>
                  <a:cubicBezTo>
                    <a:pt x="16964" y="50547"/>
                    <a:pt x="13630" y="51309"/>
                    <a:pt x="11820" y="51690"/>
                  </a:cubicBezTo>
                  <a:lnTo>
                    <a:pt x="11820" y="51690"/>
                  </a:lnTo>
                  <a:lnTo>
                    <a:pt x="21917" y="65502"/>
                  </a:lnTo>
                  <a:cubicBezTo>
                    <a:pt x="27632" y="65502"/>
                    <a:pt x="33442" y="65597"/>
                    <a:pt x="33823" y="575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2" name="Google Shape;5732;p15"/>
            <p:cNvSpPr/>
            <p:nvPr/>
          </p:nvSpPr>
          <p:spPr>
            <a:xfrm>
              <a:off x="6162125" y="3562156"/>
              <a:ext cx="46936" cy="44669"/>
            </a:xfrm>
            <a:custGeom>
              <a:avLst/>
              <a:gdLst/>
              <a:ahLst/>
              <a:cxnLst/>
              <a:rect l="l" t="t" r="r" b="b"/>
              <a:pathLst>
                <a:path w="46936" h="44669" extrusionOk="0">
                  <a:moveTo>
                    <a:pt x="38506" y="1783"/>
                  </a:moveTo>
                  <a:lnTo>
                    <a:pt x="36506" y="5783"/>
                  </a:lnTo>
                  <a:lnTo>
                    <a:pt x="36506" y="5783"/>
                  </a:lnTo>
                  <a:cubicBezTo>
                    <a:pt x="32791" y="19118"/>
                    <a:pt x="21932" y="15308"/>
                    <a:pt x="12693" y="15784"/>
                  </a:cubicBezTo>
                  <a:cubicBezTo>
                    <a:pt x="12693" y="14641"/>
                    <a:pt x="12693" y="13594"/>
                    <a:pt x="12693" y="12546"/>
                  </a:cubicBezTo>
                  <a:cubicBezTo>
                    <a:pt x="2596" y="17108"/>
                    <a:pt x="-2928" y="28110"/>
                    <a:pt x="-547" y="38930"/>
                  </a:cubicBezTo>
                  <a:lnTo>
                    <a:pt x="692" y="37787"/>
                  </a:lnTo>
                  <a:cubicBezTo>
                    <a:pt x="13169" y="39216"/>
                    <a:pt x="22027" y="53408"/>
                    <a:pt x="29267" y="35406"/>
                  </a:cubicBezTo>
                  <a:cubicBezTo>
                    <a:pt x="31362" y="31596"/>
                    <a:pt x="32981" y="28358"/>
                    <a:pt x="38029" y="29786"/>
                  </a:cubicBezTo>
                  <a:cubicBezTo>
                    <a:pt x="44030" y="22833"/>
                    <a:pt x="43268" y="13784"/>
                    <a:pt x="45840" y="5783"/>
                  </a:cubicBezTo>
                  <a:lnTo>
                    <a:pt x="45840" y="5783"/>
                  </a:lnTo>
                  <a:cubicBezTo>
                    <a:pt x="44125" y="3688"/>
                    <a:pt x="44602" y="-3742"/>
                    <a:pt x="38506" y="17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3" name="Google Shape;5733;p15"/>
            <p:cNvSpPr/>
            <p:nvPr/>
          </p:nvSpPr>
          <p:spPr>
            <a:xfrm>
              <a:off x="6501764" y="4550854"/>
              <a:ext cx="51633" cy="73533"/>
            </a:xfrm>
            <a:custGeom>
              <a:avLst/>
              <a:gdLst/>
              <a:ahLst/>
              <a:cxnLst/>
              <a:rect l="l" t="t" r="r" b="b"/>
              <a:pathLst>
                <a:path w="51633" h="73533" extrusionOk="0">
                  <a:moveTo>
                    <a:pt x="49005" y="51690"/>
                  </a:moveTo>
                  <a:cubicBezTo>
                    <a:pt x="51386" y="46547"/>
                    <a:pt x="51577" y="42165"/>
                    <a:pt x="45290" y="38641"/>
                  </a:cubicBezTo>
                  <a:cubicBezTo>
                    <a:pt x="43195" y="42737"/>
                    <a:pt x="48910" y="47499"/>
                    <a:pt x="42909" y="49595"/>
                  </a:cubicBezTo>
                  <a:cubicBezTo>
                    <a:pt x="34717" y="47880"/>
                    <a:pt x="36337" y="32545"/>
                    <a:pt x="28146" y="27878"/>
                  </a:cubicBezTo>
                  <a:cubicBezTo>
                    <a:pt x="22907" y="24449"/>
                    <a:pt x="27288" y="19686"/>
                    <a:pt x="32336" y="21972"/>
                  </a:cubicBezTo>
                  <a:cubicBezTo>
                    <a:pt x="36622" y="22639"/>
                    <a:pt x="39385" y="28926"/>
                    <a:pt x="44815" y="25497"/>
                  </a:cubicBezTo>
                  <a:lnTo>
                    <a:pt x="37099" y="13209"/>
                  </a:lnTo>
                  <a:lnTo>
                    <a:pt x="37099" y="13209"/>
                  </a:lnTo>
                  <a:cubicBezTo>
                    <a:pt x="32527" y="22734"/>
                    <a:pt x="22145" y="17115"/>
                    <a:pt x="15095" y="22734"/>
                  </a:cubicBezTo>
                  <a:cubicBezTo>
                    <a:pt x="16144" y="13209"/>
                    <a:pt x="11571" y="3684"/>
                    <a:pt x="23193" y="-221"/>
                  </a:cubicBezTo>
                  <a:cubicBezTo>
                    <a:pt x="15763" y="922"/>
                    <a:pt x="8238" y="1875"/>
                    <a:pt x="12143" y="12733"/>
                  </a:cubicBezTo>
                  <a:cubicBezTo>
                    <a:pt x="13858" y="16829"/>
                    <a:pt x="7857" y="18829"/>
                    <a:pt x="7285" y="14162"/>
                  </a:cubicBezTo>
                  <a:cubicBezTo>
                    <a:pt x="6715" y="9494"/>
                    <a:pt x="4047" y="6732"/>
                    <a:pt x="-1097" y="9685"/>
                  </a:cubicBezTo>
                  <a:lnTo>
                    <a:pt x="-1097" y="9685"/>
                  </a:lnTo>
                  <a:cubicBezTo>
                    <a:pt x="5286" y="22763"/>
                    <a:pt x="12620" y="35279"/>
                    <a:pt x="21096" y="47118"/>
                  </a:cubicBezTo>
                  <a:cubicBezTo>
                    <a:pt x="25383" y="20448"/>
                    <a:pt x="32718" y="42737"/>
                    <a:pt x="27097" y="55310"/>
                  </a:cubicBezTo>
                  <a:lnTo>
                    <a:pt x="30907" y="59501"/>
                  </a:lnTo>
                  <a:cubicBezTo>
                    <a:pt x="38623" y="46737"/>
                    <a:pt x="42243" y="63882"/>
                    <a:pt x="40432" y="71312"/>
                  </a:cubicBezTo>
                  <a:lnTo>
                    <a:pt x="40432" y="71312"/>
                  </a:lnTo>
                  <a:lnTo>
                    <a:pt x="42527" y="73312"/>
                  </a:lnTo>
                  <a:lnTo>
                    <a:pt x="42527" y="73312"/>
                  </a:lnTo>
                  <a:cubicBezTo>
                    <a:pt x="42813" y="65673"/>
                    <a:pt x="45099" y="58234"/>
                    <a:pt x="49005" y="516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4" name="Google Shape;5734;p15"/>
            <p:cNvSpPr/>
            <p:nvPr/>
          </p:nvSpPr>
          <p:spPr>
            <a:xfrm>
              <a:off x="6691121" y="4213000"/>
              <a:ext cx="47558" cy="73059"/>
            </a:xfrm>
            <a:custGeom>
              <a:avLst/>
              <a:gdLst/>
              <a:ahLst/>
              <a:cxnLst/>
              <a:rect l="l" t="t" r="r" b="b"/>
              <a:pathLst>
                <a:path w="47558" h="73059" extrusionOk="0">
                  <a:moveTo>
                    <a:pt x="14715" y="49787"/>
                  </a:moveTo>
                  <a:cubicBezTo>
                    <a:pt x="16906" y="49787"/>
                    <a:pt x="18810" y="45311"/>
                    <a:pt x="20430" y="49787"/>
                  </a:cubicBezTo>
                  <a:cubicBezTo>
                    <a:pt x="39480" y="64837"/>
                    <a:pt x="25669" y="23594"/>
                    <a:pt x="38432" y="21212"/>
                  </a:cubicBezTo>
                  <a:cubicBezTo>
                    <a:pt x="59959" y="9592"/>
                    <a:pt x="32241" y="-26413"/>
                    <a:pt x="24526" y="33119"/>
                  </a:cubicBezTo>
                  <a:lnTo>
                    <a:pt x="22621" y="33119"/>
                  </a:lnTo>
                  <a:cubicBezTo>
                    <a:pt x="17858" y="34643"/>
                    <a:pt x="10048" y="51693"/>
                    <a:pt x="7762" y="41215"/>
                  </a:cubicBezTo>
                  <a:cubicBezTo>
                    <a:pt x="16620" y="32261"/>
                    <a:pt x="3475" y="27880"/>
                    <a:pt x="4618" y="19022"/>
                  </a:cubicBezTo>
                  <a:lnTo>
                    <a:pt x="4618" y="19022"/>
                  </a:lnTo>
                  <a:cubicBezTo>
                    <a:pt x="1189" y="36767"/>
                    <a:pt x="-715" y="54769"/>
                    <a:pt x="-1097" y="72838"/>
                  </a:cubicBezTo>
                  <a:cubicBezTo>
                    <a:pt x="3000" y="64075"/>
                    <a:pt x="1571" y="52264"/>
                    <a:pt x="14715" y="497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5" name="Google Shape;5735;p15"/>
            <p:cNvSpPr/>
            <p:nvPr/>
          </p:nvSpPr>
          <p:spPr>
            <a:xfrm>
              <a:off x="6035138" y="2896361"/>
              <a:ext cx="41144" cy="51339"/>
            </a:xfrm>
            <a:custGeom>
              <a:avLst/>
              <a:gdLst/>
              <a:ahLst/>
              <a:cxnLst/>
              <a:rect l="l" t="t" r="r" b="b"/>
              <a:pathLst>
                <a:path w="41144" h="51339" extrusionOk="0">
                  <a:moveTo>
                    <a:pt x="21189" y="31593"/>
                  </a:moveTo>
                  <a:cubicBezTo>
                    <a:pt x="25856" y="31593"/>
                    <a:pt x="24808" y="37974"/>
                    <a:pt x="26047" y="41118"/>
                  </a:cubicBezTo>
                  <a:cubicBezTo>
                    <a:pt x="32810" y="30545"/>
                    <a:pt x="26999" y="26735"/>
                    <a:pt x="40048" y="35498"/>
                  </a:cubicBezTo>
                  <a:cubicBezTo>
                    <a:pt x="39191" y="32831"/>
                    <a:pt x="37857" y="30259"/>
                    <a:pt x="40048" y="27592"/>
                  </a:cubicBezTo>
                  <a:lnTo>
                    <a:pt x="40048" y="27592"/>
                  </a:lnTo>
                  <a:cubicBezTo>
                    <a:pt x="32715" y="18067"/>
                    <a:pt x="25380" y="9114"/>
                    <a:pt x="18141" y="-221"/>
                  </a:cubicBezTo>
                  <a:cubicBezTo>
                    <a:pt x="14903" y="3589"/>
                    <a:pt x="8616" y="255"/>
                    <a:pt x="7092" y="6066"/>
                  </a:cubicBezTo>
                  <a:cubicBezTo>
                    <a:pt x="5568" y="11876"/>
                    <a:pt x="12426" y="10352"/>
                    <a:pt x="14426" y="13876"/>
                  </a:cubicBezTo>
                  <a:cubicBezTo>
                    <a:pt x="9855" y="15648"/>
                    <a:pt x="4901" y="16076"/>
                    <a:pt x="44" y="15114"/>
                  </a:cubicBezTo>
                  <a:cubicBezTo>
                    <a:pt x="-6243" y="27688"/>
                    <a:pt x="15283" y="39689"/>
                    <a:pt x="20427" y="51119"/>
                  </a:cubicBezTo>
                  <a:cubicBezTo>
                    <a:pt x="20522" y="45213"/>
                    <a:pt x="14997" y="35022"/>
                    <a:pt x="21189" y="31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6" name="Google Shape;5736;p15"/>
            <p:cNvSpPr/>
            <p:nvPr/>
          </p:nvSpPr>
          <p:spPr>
            <a:xfrm>
              <a:off x="6546437" y="4003643"/>
              <a:ext cx="33896" cy="58763"/>
            </a:xfrm>
            <a:custGeom>
              <a:avLst/>
              <a:gdLst/>
              <a:ahLst/>
              <a:cxnLst/>
              <a:rect l="l" t="t" r="r" b="b"/>
              <a:pathLst>
                <a:path w="33896" h="58763" extrusionOk="0">
                  <a:moveTo>
                    <a:pt x="16620" y="54357"/>
                  </a:moveTo>
                  <a:cubicBezTo>
                    <a:pt x="22334" y="65502"/>
                    <a:pt x="23763" y="51309"/>
                    <a:pt x="26145" y="47309"/>
                  </a:cubicBezTo>
                  <a:cubicBezTo>
                    <a:pt x="4332" y="39689"/>
                    <a:pt x="15477" y="27306"/>
                    <a:pt x="28717" y="41784"/>
                  </a:cubicBezTo>
                  <a:lnTo>
                    <a:pt x="28717" y="41784"/>
                  </a:lnTo>
                  <a:cubicBezTo>
                    <a:pt x="38813" y="30259"/>
                    <a:pt x="28717" y="4447"/>
                    <a:pt x="14429" y="-221"/>
                  </a:cubicBezTo>
                  <a:lnTo>
                    <a:pt x="8618" y="11876"/>
                  </a:lnTo>
                  <a:cubicBezTo>
                    <a:pt x="13000" y="14257"/>
                    <a:pt x="20429" y="23687"/>
                    <a:pt x="14809" y="27497"/>
                  </a:cubicBezTo>
                  <a:cubicBezTo>
                    <a:pt x="11190" y="29592"/>
                    <a:pt x="9761" y="26163"/>
                    <a:pt x="8428" y="23592"/>
                  </a:cubicBezTo>
                  <a:cubicBezTo>
                    <a:pt x="1665" y="21972"/>
                    <a:pt x="617" y="27402"/>
                    <a:pt x="-1097" y="31593"/>
                  </a:cubicBezTo>
                  <a:cubicBezTo>
                    <a:pt x="5380" y="38660"/>
                    <a:pt x="10810" y="46690"/>
                    <a:pt x="14809" y="55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7" name="Google Shape;5737;p15"/>
            <p:cNvSpPr/>
            <p:nvPr/>
          </p:nvSpPr>
          <p:spPr>
            <a:xfrm>
              <a:off x="6159246" y="3613110"/>
              <a:ext cx="12192" cy="3722"/>
            </a:xfrm>
            <a:custGeom>
              <a:avLst/>
              <a:gdLst/>
              <a:ahLst/>
              <a:cxnLst/>
              <a:rect l="l" t="t" r="r" b="b"/>
              <a:pathLst>
                <a:path w="12192" h="3722" extrusionOk="0">
                  <a:moveTo>
                    <a:pt x="-1097" y="3501"/>
                  </a:moveTo>
                  <a:lnTo>
                    <a:pt x="1571" y="2454"/>
                  </a:lnTo>
                  <a:lnTo>
                    <a:pt x="1571" y="2454"/>
                  </a:lnTo>
                  <a:cubicBezTo>
                    <a:pt x="4427" y="796"/>
                    <a:pt x="7761" y="130"/>
                    <a:pt x="11096" y="549"/>
                  </a:cubicBezTo>
                  <a:cubicBezTo>
                    <a:pt x="6809" y="-1156"/>
                    <a:pt x="1951" y="34"/>
                    <a:pt x="-1097" y="35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8" name="Google Shape;5738;p15"/>
            <p:cNvSpPr/>
            <p:nvPr/>
          </p:nvSpPr>
          <p:spPr>
            <a:xfrm>
              <a:off x="6149219" y="3607879"/>
              <a:ext cx="44697" cy="49910"/>
            </a:xfrm>
            <a:custGeom>
              <a:avLst/>
              <a:gdLst/>
              <a:ahLst/>
              <a:cxnLst/>
              <a:rect l="l" t="t" r="r" b="b"/>
              <a:pathLst>
                <a:path w="44697" h="49910" extrusionOk="0">
                  <a:moveTo>
                    <a:pt x="21503" y="5780"/>
                  </a:moveTo>
                  <a:cubicBezTo>
                    <a:pt x="21503" y="8542"/>
                    <a:pt x="20741" y="11304"/>
                    <a:pt x="20360" y="13876"/>
                  </a:cubicBezTo>
                  <a:cubicBezTo>
                    <a:pt x="15883" y="15019"/>
                    <a:pt x="16074" y="8161"/>
                    <a:pt x="11787" y="9971"/>
                  </a:cubicBezTo>
                  <a:cubicBezTo>
                    <a:pt x="7215" y="17400"/>
                    <a:pt x="16931" y="24449"/>
                    <a:pt x="11787" y="31783"/>
                  </a:cubicBezTo>
                  <a:cubicBezTo>
                    <a:pt x="10453" y="36069"/>
                    <a:pt x="5311" y="36450"/>
                    <a:pt x="5501" y="31211"/>
                  </a:cubicBezTo>
                  <a:cubicBezTo>
                    <a:pt x="4929" y="28735"/>
                    <a:pt x="5501" y="25020"/>
                    <a:pt x="1310" y="26163"/>
                  </a:cubicBezTo>
                  <a:cubicBezTo>
                    <a:pt x="-6215" y="32164"/>
                    <a:pt x="5597" y="47690"/>
                    <a:pt x="13597" y="49690"/>
                  </a:cubicBezTo>
                  <a:lnTo>
                    <a:pt x="13597" y="49690"/>
                  </a:lnTo>
                  <a:cubicBezTo>
                    <a:pt x="25885" y="34526"/>
                    <a:pt x="35981" y="17724"/>
                    <a:pt x="43601" y="-221"/>
                  </a:cubicBezTo>
                  <a:cubicBezTo>
                    <a:pt x="36742" y="4065"/>
                    <a:pt x="28266" y="2065"/>
                    <a:pt x="21312" y="5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9" name="Google Shape;5739;p15"/>
            <p:cNvSpPr/>
            <p:nvPr/>
          </p:nvSpPr>
          <p:spPr>
            <a:xfrm>
              <a:off x="5837090" y="2235803"/>
              <a:ext cx="33618" cy="56946"/>
            </a:xfrm>
            <a:custGeom>
              <a:avLst/>
              <a:gdLst/>
              <a:ahLst/>
              <a:cxnLst/>
              <a:rect l="l" t="t" r="r" b="b"/>
              <a:pathLst>
                <a:path w="33618" h="56946" extrusionOk="0">
                  <a:moveTo>
                    <a:pt x="7305" y="11876"/>
                  </a:moveTo>
                  <a:lnTo>
                    <a:pt x="7305" y="11876"/>
                  </a:lnTo>
                  <a:cubicBezTo>
                    <a:pt x="7496" y="17943"/>
                    <a:pt x="6162" y="23963"/>
                    <a:pt x="3495" y="29402"/>
                  </a:cubicBezTo>
                  <a:cubicBezTo>
                    <a:pt x="2258" y="28726"/>
                    <a:pt x="1304" y="27697"/>
                    <a:pt x="638" y="26449"/>
                  </a:cubicBezTo>
                  <a:cubicBezTo>
                    <a:pt x="-1362" y="33402"/>
                    <a:pt x="-3172" y="41784"/>
                    <a:pt x="4543" y="46547"/>
                  </a:cubicBezTo>
                  <a:cubicBezTo>
                    <a:pt x="7591" y="42356"/>
                    <a:pt x="21878" y="22829"/>
                    <a:pt x="19021" y="38831"/>
                  </a:cubicBezTo>
                  <a:cubicBezTo>
                    <a:pt x="15211" y="46166"/>
                    <a:pt x="25593" y="49404"/>
                    <a:pt x="24450" y="56262"/>
                  </a:cubicBezTo>
                  <a:cubicBezTo>
                    <a:pt x="26832" y="58643"/>
                    <a:pt x="35309" y="51214"/>
                    <a:pt x="31594" y="48452"/>
                  </a:cubicBezTo>
                  <a:cubicBezTo>
                    <a:pt x="23878" y="43118"/>
                    <a:pt x="29879" y="38927"/>
                    <a:pt x="31594" y="33497"/>
                  </a:cubicBezTo>
                  <a:cubicBezTo>
                    <a:pt x="28261" y="22258"/>
                    <a:pt x="24926" y="11018"/>
                    <a:pt x="21497" y="-221"/>
                  </a:cubicBezTo>
                  <a:cubicBezTo>
                    <a:pt x="17688" y="4922"/>
                    <a:pt x="10734" y="6256"/>
                    <a:pt x="7305" y="118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0" name="Google Shape;5740;p15"/>
            <p:cNvSpPr/>
            <p:nvPr/>
          </p:nvSpPr>
          <p:spPr>
            <a:xfrm>
              <a:off x="6217634" y="3283838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1" name="Google Shape;5741;p15"/>
            <p:cNvSpPr/>
            <p:nvPr/>
          </p:nvSpPr>
          <p:spPr>
            <a:xfrm>
              <a:off x="6195174" y="3269551"/>
              <a:ext cx="35536" cy="79247"/>
            </a:xfrm>
            <a:custGeom>
              <a:avLst/>
              <a:gdLst/>
              <a:ahLst/>
              <a:cxnLst/>
              <a:rect l="l" t="t" r="r" b="b"/>
              <a:pathLst>
                <a:path w="35536" h="79247" extrusionOk="0">
                  <a:moveTo>
                    <a:pt x="21459" y="13685"/>
                  </a:moveTo>
                  <a:lnTo>
                    <a:pt x="21459" y="13685"/>
                  </a:lnTo>
                  <a:cubicBezTo>
                    <a:pt x="32602" y="11971"/>
                    <a:pt x="21459" y="27687"/>
                    <a:pt x="28316" y="32735"/>
                  </a:cubicBezTo>
                  <a:cubicBezTo>
                    <a:pt x="29459" y="34355"/>
                    <a:pt x="30507" y="36641"/>
                    <a:pt x="28316" y="38069"/>
                  </a:cubicBezTo>
                  <a:cubicBezTo>
                    <a:pt x="16601" y="38069"/>
                    <a:pt x="20030" y="21401"/>
                    <a:pt x="20982" y="13685"/>
                  </a:cubicBezTo>
                  <a:cubicBezTo>
                    <a:pt x="7266" y="17495"/>
                    <a:pt x="16410" y="5208"/>
                    <a:pt x="10409" y="-221"/>
                  </a:cubicBezTo>
                  <a:cubicBezTo>
                    <a:pt x="12504" y="9304"/>
                    <a:pt x="-1688" y="13781"/>
                    <a:pt x="9076" y="24163"/>
                  </a:cubicBezTo>
                  <a:cubicBezTo>
                    <a:pt x="13076" y="29754"/>
                    <a:pt x="11838" y="37546"/>
                    <a:pt x="6218" y="41584"/>
                  </a:cubicBezTo>
                  <a:cubicBezTo>
                    <a:pt x="5265" y="42270"/>
                    <a:pt x="4313" y="42822"/>
                    <a:pt x="3170" y="43213"/>
                  </a:cubicBezTo>
                  <a:cubicBezTo>
                    <a:pt x="2504" y="42880"/>
                    <a:pt x="1741" y="42460"/>
                    <a:pt x="1170" y="41975"/>
                  </a:cubicBezTo>
                  <a:lnTo>
                    <a:pt x="-545" y="43689"/>
                  </a:lnTo>
                  <a:cubicBezTo>
                    <a:pt x="-545" y="53786"/>
                    <a:pt x="-4069" y="75503"/>
                    <a:pt x="6694" y="79027"/>
                  </a:cubicBezTo>
                  <a:cubicBezTo>
                    <a:pt x="6694" y="76265"/>
                    <a:pt x="6694" y="73598"/>
                    <a:pt x="6694" y="70931"/>
                  </a:cubicBezTo>
                  <a:cubicBezTo>
                    <a:pt x="20316" y="64930"/>
                    <a:pt x="8219" y="26830"/>
                    <a:pt x="18791" y="39784"/>
                  </a:cubicBezTo>
                  <a:cubicBezTo>
                    <a:pt x="21077" y="46242"/>
                    <a:pt x="27649" y="50204"/>
                    <a:pt x="34412" y="49309"/>
                  </a:cubicBezTo>
                  <a:cubicBezTo>
                    <a:pt x="34983" y="34926"/>
                    <a:pt x="26411" y="21972"/>
                    <a:pt x="28507" y="7399"/>
                  </a:cubicBezTo>
                  <a:cubicBezTo>
                    <a:pt x="23458" y="5780"/>
                    <a:pt x="21839" y="9018"/>
                    <a:pt x="21459" y="13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2" name="Google Shape;5742;p15"/>
            <p:cNvSpPr/>
            <p:nvPr/>
          </p:nvSpPr>
          <p:spPr>
            <a:xfrm>
              <a:off x="5821775" y="2685014"/>
              <a:ext cx="39910" cy="39897"/>
            </a:xfrm>
            <a:custGeom>
              <a:avLst/>
              <a:gdLst/>
              <a:ahLst/>
              <a:cxnLst/>
              <a:rect l="l" t="t" r="r" b="b"/>
              <a:pathLst>
                <a:path w="39910" h="39897" extrusionOk="0">
                  <a:moveTo>
                    <a:pt x="27288" y="31581"/>
                  </a:moveTo>
                  <a:cubicBezTo>
                    <a:pt x="27288" y="29390"/>
                    <a:pt x="25860" y="26437"/>
                    <a:pt x="27955" y="25104"/>
                  </a:cubicBezTo>
                  <a:cubicBezTo>
                    <a:pt x="31955" y="22532"/>
                    <a:pt x="33765" y="30723"/>
                    <a:pt x="37480" y="28819"/>
                  </a:cubicBezTo>
                  <a:cubicBezTo>
                    <a:pt x="41575" y="23770"/>
                    <a:pt x="31003" y="18151"/>
                    <a:pt x="38814" y="13674"/>
                  </a:cubicBezTo>
                  <a:cubicBezTo>
                    <a:pt x="34431" y="8168"/>
                    <a:pt x="29098" y="3492"/>
                    <a:pt x="23097" y="-138"/>
                  </a:cubicBezTo>
                  <a:cubicBezTo>
                    <a:pt x="11667" y="-1185"/>
                    <a:pt x="6142" y="7863"/>
                    <a:pt x="-1097" y="14055"/>
                  </a:cubicBezTo>
                  <a:lnTo>
                    <a:pt x="-1097" y="14055"/>
                  </a:lnTo>
                  <a:cubicBezTo>
                    <a:pt x="6810" y="23351"/>
                    <a:pt x="15572" y="31924"/>
                    <a:pt x="25002" y="39677"/>
                  </a:cubicBezTo>
                  <a:cubicBezTo>
                    <a:pt x="27192" y="37610"/>
                    <a:pt x="28050" y="34496"/>
                    <a:pt x="27288" y="315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3" name="Google Shape;5743;p15"/>
            <p:cNvSpPr/>
            <p:nvPr/>
          </p:nvSpPr>
          <p:spPr>
            <a:xfrm>
              <a:off x="5630988" y="2398585"/>
              <a:ext cx="37837" cy="63576"/>
            </a:xfrm>
            <a:custGeom>
              <a:avLst/>
              <a:gdLst/>
              <a:ahLst/>
              <a:cxnLst/>
              <a:rect l="l" t="t" r="r" b="b"/>
              <a:pathLst>
                <a:path w="37837" h="63576" extrusionOk="0">
                  <a:moveTo>
                    <a:pt x="19668" y="59977"/>
                  </a:moveTo>
                  <a:cubicBezTo>
                    <a:pt x="22526" y="61025"/>
                    <a:pt x="25192" y="67026"/>
                    <a:pt x="27669" y="59977"/>
                  </a:cubicBezTo>
                  <a:cubicBezTo>
                    <a:pt x="31098" y="50452"/>
                    <a:pt x="12906" y="55024"/>
                    <a:pt x="17287" y="44832"/>
                  </a:cubicBezTo>
                  <a:cubicBezTo>
                    <a:pt x="18144" y="29783"/>
                    <a:pt x="26812" y="38451"/>
                    <a:pt x="31098" y="46261"/>
                  </a:cubicBezTo>
                  <a:cubicBezTo>
                    <a:pt x="31670" y="37308"/>
                    <a:pt x="43862" y="25877"/>
                    <a:pt x="30527" y="21877"/>
                  </a:cubicBezTo>
                  <a:cubicBezTo>
                    <a:pt x="26526" y="23592"/>
                    <a:pt x="25955" y="28640"/>
                    <a:pt x="21002" y="32926"/>
                  </a:cubicBezTo>
                  <a:cubicBezTo>
                    <a:pt x="22145" y="19401"/>
                    <a:pt x="17478" y="3018"/>
                    <a:pt x="5858" y="-221"/>
                  </a:cubicBezTo>
                  <a:cubicBezTo>
                    <a:pt x="904" y="6256"/>
                    <a:pt x="18144" y="13114"/>
                    <a:pt x="11572" y="20258"/>
                  </a:cubicBezTo>
                  <a:cubicBezTo>
                    <a:pt x="5858" y="22925"/>
                    <a:pt x="4715" y="11971"/>
                    <a:pt x="-1097" y="11876"/>
                  </a:cubicBezTo>
                  <a:cubicBezTo>
                    <a:pt x="3476" y="28592"/>
                    <a:pt x="9000" y="45061"/>
                    <a:pt x="15287" y="61215"/>
                  </a:cubicBezTo>
                  <a:lnTo>
                    <a:pt x="15287" y="61215"/>
                  </a:lnTo>
                  <a:cubicBezTo>
                    <a:pt x="16621" y="60929"/>
                    <a:pt x="18430" y="59215"/>
                    <a:pt x="19668" y="599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4" name="Google Shape;5744;p15"/>
            <p:cNvSpPr/>
            <p:nvPr/>
          </p:nvSpPr>
          <p:spPr>
            <a:xfrm>
              <a:off x="6461839" y="4294155"/>
              <a:ext cx="26210" cy="63627"/>
            </a:xfrm>
            <a:custGeom>
              <a:avLst/>
              <a:gdLst/>
              <a:ahLst/>
              <a:cxnLst/>
              <a:rect l="l" t="t" r="r" b="b"/>
              <a:pathLst>
                <a:path w="26210" h="63627" extrusionOk="0">
                  <a:moveTo>
                    <a:pt x="5301" y="63406"/>
                  </a:moveTo>
                  <a:cubicBezTo>
                    <a:pt x="2158" y="55977"/>
                    <a:pt x="-2033" y="36355"/>
                    <a:pt x="11302" y="37498"/>
                  </a:cubicBezTo>
                  <a:cubicBezTo>
                    <a:pt x="19398" y="34736"/>
                    <a:pt x="14635" y="44642"/>
                    <a:pt x="19113" y="45499"/>
                  </a:cubicBezTo>
                  <a:cubicBezTo>
                    <a:pt x="26352" y="35212"/>
                    <a:pt x="23589" y="23115"/>
                    <a:pt x="25114" y="11590"/>
                  </a:cubicBezTo>
                  <a:cubicBezTo>
                    <a:pt x="16255" y="11590"/>
                    <a:pt x="11397" y="4542"/>
                    <a:pt x="5301" y="-221"/>
                  </a:cubicBezTo>
                  <a:lnTo>
                    <a:pt x="5301" y="-221"/>
                  </a:lnTo>
                  <a:cubicBezTo>
                    <a:pt x="4349" y="15972"/>
                    <a:pt x="-8605" y="56358"/>
                    <a:pt x="5301" y="63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5" name="Google Shape;5745;p15"/>
            <p:cNvSpPr/>
            <p:nvPr/>
          </p:nvSpPr>
          <p:spPr>
            <a:xfrm>
              <a:off x="6468236" y="4263485"/>
              <a:ext cx="31042" cy="62388"/>
            </a:xfrm>
            <a:custGeom>
              <a:avLst/>
              <a:gdLst/>
              <a:ahLst/>
              <a:cxnLst/>
              <a:rect l="l" t="t" r="r" b="b"/>
              <a:pathLst>
                <a:path w="31042" h="62388" extrusionOk="0">
                  <a:moveTo>
                    <a:pt x="22811" y="52167"/>
                  </a:moveTo>
                  <a:cubicBezTo>
                    <a:pt x="22811" y="55977"/>
                    <a:pt x="22811" y="60072"/>
                    <a:pt x="26717" y="62168"/>
                  </a:cubicBezTo>
                  <a:lnTo>
                    <a:pt x="26717" y="62168"/>
                  </a:lnTo>
                  <a:cubicBezTo>
                    <a:pt x="28241" y="47118"/>
                    <a:pt x="35194" y="7971"/>
                    <a:pt x="22240" y="-221"/>
                  </a:cubicBezTo>
                  <a:cubicBezTo>
                    <a:pt x="11477" y="4161"/>
                    <a:pt x="34717" y="24639"/>
                    <a:pt x="15763" y="32355"/>
                  </a:cubicBezTo>
                  <a:cubicBezTo>
                    <a:pt x="3380" y="27402"/>
                    <a:pt x="19668" y="7971"/>
                    <a:pt x="3190" y="6256"/>
                  </a:cubicBezTo>
                  <a:cubicBezTo>
                    <a:pt x="3190" y="6256"/>
                    <a:pt x="3190" y="3875"/>
                    <a:pt x="2618" y="2541"/>
                  </a:cubicBezTo>
                  <a:cubicBezTo>
                    <a:pt x="-620" y="12066"/>
                    <a:pt x="1571" y="21591"/>
                    <a:pt x="-1097" y="30450"/>
                  </a:cubicBezTo>
                  <a:lnTo>
                    <a:pt x="-1097" y="30450"/>
                  </a:lnTo>
                  <a:cubicBezTo>
                    <a:pt x="5095" y="40641"/>
                    <a:pt x="24240" y="39117"/>
                    <a:pt x="22811" y="52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6" name="Google Shape;5746;p15"/>
            <p:cNvSpPr/>
            <p:nvPr/>
          </p:nvSpPr>
          <p:spPr>
            <a:xfrm>
              <a:off x="4965119" y="1828810"/>
              <a:ext cx="22575" cy="52948"/>
            </a:xfrm>
            <a:custGeom>
              <a:avLst/>
              <a:gdLst/>
              <a:ahLst/>
              <a:cxnLst/>
              <a:rect l="l" t="t" r="r" b="b"/>
              <a:pathLst>
                <a:path w="22575" h="52948" extrusionOk="0">
                  <a:moveTo>
                    <a:pt x="14406" y="52727"/>
                  </a:moveTo>
                  <a:cubicBezTo>
                    <a:pt x="18502" y="51585"/>
                    <a:pt x="20978" y="48727"/>
                    <a:pt x="19931" y="44631"/>
                  </a:cubicBezTo>
                  <a:cubicBezTo>
                    <a:pt x="12977" y="30820"/>
                    <a:pt x="28313" y="9770"/>
                    <a:pt x="17454" y="435"/>
                  </a:cubicBezTo>
                  <a:cubicBezTo>
                    <a:pt x="10596" y="-2613"/>
                    <a:pt x="3166" y="5579"/>
                    <a:pt x="4881" y="12246"/>
                  </a:cubicBezTo>
                  <a:cubicBezTo>
                    <a:pt x="8120" y="18056"/>
                    <a:pt x="2976" y="19771"/>
                    <a:pt x="595" y="23009"/>
                  </a:cubicBezTo>
                  <a:lnTo>
                    <a:pt x="8310" y="23009"/>
                  </a:lnTo>
                  <a:cubicBezTo>
                    <a:pt x="5262" y="29486"/>
                    <a:pt x="5262" y="29486"/>
                    <a:pt x="24" y="26629"/>
                  </a:cubicBezTo>
                  <a:lnTo>
                    <a:pt x="24" y="26629"/>
                  </a:lnTo>
                  <a:cubicBezTo>
                    <a:pt x="-3596" y="37059"/>
                    <a:pt x="1833" y="48470"/>
                    <a:pt x="12310" y="52118"/>
                  </a:cubicBezTo>
                  <a:cubicBezTo>
                    <a:pt x="12977" y="52356"/>
                    <a:pt x="13644" y="52566"/>
                    <a:pt x="14406" y="527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7" name="Google Shape;5747;p15"/>
            <p:cNvSpPr/>
            <p:nvPr/>
          </p:nvSpPr>
          <p:spPr>
            <a:xfrm>
              <a:off x="5229606" y="2202214"/>
              <a:ext cx="31431" cy="83309"/>
            </a:xfrm>
            <a:custGeom>
              <a:avLst/>
              <a:gdLst/>
              <a:ahLst/>
              <a:cxnLst/>
              <a:rect l="l" t="t" r="r" b="b"/>
              <a:pathLst>
                <a:path w="31431" h="83309" extrusionOk="0">
                  <a:moveTo>
                    <a:pt x="13476" y="59752"/>
                  </a:moveTo>
                  <a:cubicBezTo>
                    <a:pt x="13476" y="60800"/>
                    <a:pt x="15095" y="62324"/>
                    <a:pt x="16048" y="62324"/>
                  </a:cubicBezTo>
                  <a:cubicBezTo>
                    <a:pt x="28526" y="63276"/>
                    <a:pt x="21858" y="77754"/>
                    <a:pt x="30335" y="83088"/>
                  </a:cubicBezTo>
                  <a:lnTo>
                    <a:pt x="30335" y="83088"/>
                  </a:lnTo>
                  <a:lnTo>
                    <a:pt x="18620" y="25272"/>
                  </a:lnTo>
                  <a:lnTo>
                    <a:pt x="18620" y="25272"/>
                  </a:lnTo>
                  <a:cubicBezTo>
                    <a:pt x="9095" y="25938"/>
                    <a:pt x="12905" y="16794"/>
                    <a:pt x="10333" y="12603"/>
                  </a:cubicBezTo>
                  <a:cubicBezTo>
                    <a:pt x="7761" y="8412"/>
                    <a:pt x="12809" y="6602"/>
                    <a:pt x="16429" y="5555"/>
                  </a:cubicBezTo>
                  <a:cubicBezTo>
                    <a:pt x="16429" y="4126"/>
                    <a:pt x="16429" y="2793"/>
                    <a:pt x="16429" y="1364"/>
                  </a:cubicBezTo>
                  <a:lnTo>
                    <a:pt x="16429" y="1364"/>
                  </a:lnTo>
                  <a:cubicBezTo>
                    <a:pt x="-526" y="-8161"/>
                    <a:pt x="7856" y="28034"/>
                    <a:pt x="4618" y="35940"/>
                  </a:cubicBezTo>
                  <a:cubicBezTo>
                    <a:pt x="20906" y="46798"/>
                    <a:pt x="142" y="45465"/>
                    <a:pt x="-1097" y="50989"/>
                  </a:cubicBezTo>
                  <a:cubicBezTo>
                    <a:pt x="-526" y="53084"/>
                    <a:pt x="142" y="55180"/>
                    <a:pt x="713" y="57180"/>
                  </a:cubicBezTo>
                  <a:cubicBezTo>
                    <a:pt x="5475" y="54609"/>
                    <a:pt x="11476" y="49084"/>
                    <a:pt x="13476" y="597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8" name="Google Shape;5748;p15"/>
            <p:cNvSpPr/>
            <p:nvPr/>
          </p:nvSpPr>
          <p:spPr>
            <a:xfrm>
              <a:off x="5804594" y="2651759"/>
              <a:ext cx="40897" cy="47529"/>
            </a:xfrm>
            <a:custGeom>
              <a:avLst/>
              <a:gdLst/>
              <a:ahLst/>
              <a:cxnLst/>
              <a:rect l="l" t="t" r="r" b="b"/>
              <a:pathLst>
                <a:path w="40897" h="47529" extrusionOk="0">
                  <a:moveTo>
                    <a:pt x="23895" y="19496"/>
                  </a:moveTo>
                  <a:cubicBezTo>
                    <a:pt x="21704" y="29021"/>
                    <a:pt x="11417" y="17781"/>
                    <a:pt x="19799" y="13781"/>
                  </a:cubicBezTo>
                  <a:cubicBezTo>
                    <a:pt x="16561" y="7999"/>
                    <a:pt x="11798" y="3170"/>
                    <a:pt x="6084" y="-221"/>
                  </a:cubicBezTo>
                  <a:cubicBezTo>
                    <a:pt x="-15063" y="26354"/>
                    <a:pt x="18465" y="17877"/>
                    <a:pt x="6084" y="39213"/>
                  </a:cubicBezTo>
                  <a:lnTo>
                    <a:pt x="15609" y="47309"/>
                  </a:lnTo>
                  <a:cubicBezTo>
                    <a:pt x="22848" y="41118"/>
                    <a:pt x="28372" y="32069"/>
                    <a:pt x="39801" y="33117"/>
                  </a:cubicBezTo>
                  <a:cubicBezTo>
                    <a:pt x="36086" y="26983"/>
                    <a:pt x="30562" y="22211"/>
                    <a:pt x="23895" y="194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9" name="Google Shape;5749;p15"/>
            <p:cNvSpPr/>
            <p:nvPr/>
          </p:nvSpPr>
          <p:spPr>
            <a:xfrm>
              <a:off x="6806088" y="4692205"/>
              <a:ext cx="36128" cy="39719"/>
            </a:xfrm>
            <a:custGeom>
              <a:avLst/>
              <a:gdLst/>
              <a:ahLst/>
              <a:cxnLst/>
              <a:rect l="l" t="t" r="r" b="b"/>
              <a:pathLst>
                <a:path w="36128" h="39719" extrusionOk="0">
                  <a:moveTo>
                    <a:pt x="30718" y="23020"/>
                  </a:moveTo>
                  <a:cubicBezTo>
                    <a:pt x="41100" y="20353"/>
                    <a:pt x="29479" y="14733"/>
                    <a:pt x="29479" y="9780"/>
                  </a:cubicBezTo>
                  <a:cubicBezTo>
                    <a:pt x="31861" y="255"/>
                    <a:pt x="24717" y="922"/>
                    <a:pt x="19192" y="-221"/>
                  </a:cubicBezTo>
                  <a:lnTo>
                    <a:pt x="9000" y="3684"/>
                  </a:lnTo>
                  <a:cubicBezTo>
                    <a:pt x="13477" y="4732"/>
                    <a:pt x="18525" y="6065"/>
                    <a:pt x="16716" y="12352"/>
                  </a:cubicBezTo>
                  <a:cubicBezTo>
                    <a:pt x="14906" y="18638"/>
                    <a:pt x="11668" y="12352"/>
                    <a:pt x="9572" y="13114"/>
                  </a:cubicBezTo>
                  <a:cubicBezTo>
                    <a:pt x="7476" y="13876"/>
                    <a:pt x="1666" y="11781"/>
                    <a:pt x="-1097" y="15686"/>
                  </a:cubicBezTo>
                  <a:cubicBezTo>
                    <a:pt x="714" y="23496"/>
                    <a:pt x="5762" y="31021"/>
                    <a:pt x="1095" y="39498"/>
                  </a:cubicBezTo>
                  <a:cubicBezTo>
                    <a:pt x="9953" y="37631"/>
                    <a:pt x="18525" y="34983"/>
                    <a:pt x="26907" y="31593"/>
                  </a:cubicBezTo>
                  <a:cubicBezTo>
                    <a:pt x="26431" y="27592"/>
                    <a:pt x="25669" y="24163"/>
                    <a:pt x="30718" y="230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0" name="Google Shape;5750;p15"/>
            <p:cNvSpPr/>
            <p:nvPr/>
          </p:nvSpPr>
          <p:spPr>
            <a:xfrm>
              <a:off x="5395590" y="2233802"/>
              <a:ext cx="42803" cy="45624"/>
            </a:xfrm>
            <a:custGeom>
              <a:avLst/>
              <a:gdLst/>
              <a:ahLst/>
              <a:cxnLst/>
              <a:rect l="l" t="t" r="r" b="b"/>
              <a:pathLst>
                <a:path w="42803" h="45624" extrusionOk="0">
                  <a:moveTo>
                    <a:pt x="31515" y="-221"/>
                  </a:moveTo>
                  <a:cubicBezTo>
                    <a:pt x="30753" y="1684"/>
                    <a:pt x="29991" y="3589"/>
                    <a:pt x="29325" y="5589"/>
                  </a:cubicBezTo>
                  <a:lnTo>
                    <a:pt x="29325" y="5589"/>
                  </a:lnTo>
                  <a:cubicBezTo>
                    <a:pt x="38850" y="11876"/>
                    <a:pt x="22943" y="12352"/>
                    <a:pt x="19800" y="7780"/>
                  </a:cubicBezTo>
                  <a:lnTo>
                    <a:pt x="19800" y="7780"/>
                  </a:lnTo>
                  <a:cubicBezTo>
                    <a:pt x="14751" y="15591"/>
                    <a:pt x="3988" y="14067"/>
                    <a:pt x="-108" y="23592"/>
                  </a:cubicBezTo>
                  <a:cubicBezTo>
                    <a:pt x="-108" y="26259"/>
                    <a:pt x="-108" y="28830"/>
                    <a:pt x="-108" y="31497"/>
                  </a:cubicBezTo>
                  <a:cubicBezTo>
                    <a:pt x="3607" y="22734"/>
                    <a:pt x="12751" y="29211"/>
                    <a:pt x="7417" y="35593"/>
                  </a:cubicBezTo>
                  <a:cubicBezTo>
                    <a:pt x="3036" y="38641"/>
                    <a:pt x="1225" y="35117"/>
                    <a:pt x="-108" y="31497"/>
                  </a:cubicBezTo>
                  <a:lnTo>
                    <a:pt x="-108" y="31497"/>
                  </a:lnTo>
                  <a:cubicBezTo>
                    <a:pt x="-4394" y="40165"/>
                    <a:pt x="6560" y="40070"/>
                    <a:pt x="7989" y="45404"/>
                  </a:cubicBezTo>
                  <a:cubicBezTo>
                    <a:pt x="21609" y="36012"/>
                    <a:pt x="33134" y="23839"/>
                    <a:pt x="41707" y="9685"/>
                  </a:cubicBezTo>
                  <a:cubicBezTo>
                    <a:pt x="39039" y="5713"/>
                    <a:pt x="35515" y="2341"/>
                    <a:pt x="31515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1" name="Google Shape;5751;p15"/>
            <p:cNvSpPr/>
            <p:nvPr/>
          </p:nvSpPr>
          <p:spPr>
            <a:xfrm>
              <a:off x="5673280" y="2478309"/>
              <a:ext cx="31974" cy="59435"/>
            </a:xfrm>
            <a:custGeom>
              <a:avLst/>
              <a:gdLst/>
              <a:ahLst/>
              <a:cxnLst/>
              <a:rect l="l" t="t" r="r" b="b"/>
              <a:pathLst>
                <a:path w="31974" h="59435" extrusionOk="0">
                  <a:moveTo>
                    <a:pt x="13857" y="49595"/>
                  </a:moveTo>
                  <a:cubicBezTo>
                    <a:pt x="20906" y="40070"/>
                    <a:pt x="22811" y="54071"/>
                    <a:pt x="29003" y="51595"/>
                  </a:cubicBezTo>
                  <a:cubicBezTo>
                    <a:pt x="33765" y="47785"/>
                    <a:pt x="27955" y="42070"/>
                    <a:pt x="27955" y="36927"/>
                  </a:cubicBezTo>
                  <a:cubicBezTo>
                    <a:pt x="31193" y="27402"/>
                    <a:pt x="22048" y="2446"/>
                    <a:pt x="10428" y="-221"/>
                  </a:cubicBezTo>
                  <a:lnTo>
                    <a:pt x="10428" y="-221"/>
                  </a:lnTo>
                  <a:cubicBezTo>
                    <a:pt x="11571" y="14257"/>
                    <a:pt x="11953" y="28354"/>
                    <a:pt x="-1097" y="38927"/>
                  </a:cubicBezTo>
                  <a:cubicBezTo>
                    <a:pt x="1951" y="46099"/>
                    <a:pt x="5761" y="52900"/>
                    <a:pt x="10333" y="59215"/>
                  </a:cubicBezTo>
                  <a:lnTo>
                    <a:pt x="10333" y="59215"/>
                  </a:lnTo>
                  <a:cubicBezTo>
                    <a:pt x="10524" y="55738"/>
                    <a:pt x="11762" y="52395"/>
                    <a:pt x="13857" y="495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2" name="Google Shape;5752;p15"/>
            <p:cNvSpPr/>
            <p:nvPr/>
          </p:nvSpPr>
          <p:spPr>
            <a:xfrm>
              <a:off x="5225128" y="2080641"/>
              <a:ext cx="26121" cy="50196"/>
            </a:xfrm>
            <a:custGeom>
              <a:avLst/>
              <a:gdLst/>
              <a:ahLst/>
              <a:cxnLst/>
              <a:rect l="l" t="t" r="r" b="b"/>
              <a:pathLst>
                <a:path w="26121" h="50196" extrusionOk="0">
                  <a:moveTo>
                    <a:pt x="4333" y="49976"/>
                  </a:moveTo>
                  <a:cubicBezTo>
                    <a:pt x="8048" y="41289"/>
                    <a:pt x="10429" y="32116"/>
                    <a:pt x="11477" y="22734"/>
                  </a:cubicBezTo>
                  <a:cubicBezTo>
                    <a:pt x="13382" y="32259"/>
                    <a:pt x="18049" y="38927"/>
                    <a:pt x="16810" y="47499"/>
                  </a:cubicBezTo>
                  <a:lnTo>
                    <a:pt x="16810" y="47499"/>
                  </a:lnTo>
                  <a:cubicBezTo>
                    <a:pt x="22716" y="40251"/>
                    <a:pt x="25669" y="31011"/>
                    <a:pt x="24906" y="21686"/>
                  </a:cubicBezTo>
                  <a:cubicBezTo>
                    <a:pt x="19001" y="18162"/>
                    <a:pt x="21573" y="12161"/>
                    <a:pt x="20811" y="7304"/>
                  </a:cubicBezTo>
                  <a:cubicBezTo>
                    <a:pt x="19668" y="-7841"/>
                    <a:pt x="10334" y="16829"/>
                    <a:pt x="4999" y="-221"/>
                  </a:cubicBezTo>
                  <a:cubicBezTo>
                    <a:pt x="1094" y="11228"/>
                    <a:pt x="-906" y="23220"/>
                    <a:pt x="-1097" y="35307"/>
                  </a:cubicBezTo>
                  <a:cubicBezTo>
                    <a:pt x="4999" y="38546"/>
                    <a:pt x="3286" y="44547"/>
                    <a:pt x="4333" y="499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3" name="Google Shape;5753;p15"/>
            <p:cNvSpPr/>
            <p:nvPr/>
          </p:nvSpPr>
          <p:spPr>
            <a:xfrm>
              <a:off x="5777826" y="3484590"/>
              <a:ext cx="32260" cy="44041"/>
            </a:xfrm>
            <a:custGeom>
              <a:avLst/>
              <a:gdLst/>
              <a:ahLst/>
              <a:cxnLst/>
              <a:rect l="l" t="t" r="r" b="b"/>
              <a:pathLst>
                <a:path w="32260" h="44041" extrusionOk="0">
                  <a:moveTo>
                    <a:pt x="19230" y="31343"/>
                  </a:moveTo>
                  <a:cubicBezTo>
                    <a:pt x="20182" y="20770"/>
                    <a:pt x="29803" y="15436"/>
                    <a:pt x="30850" y="5720"/>
                  </a:cubicBezTo>
                  <a:cubicBezTo>
                    <a:pt x="33804" y="-1138"/>
                    <a:pt x="14849" y="-4376"/>
                    <a:pt x="18373" y="9054"/>
                  </a:cubicBezTo>
                  <a:cubicBezTo>
                    <a:pt x="18373" y="16007"/>
                    <a:pt x="846" y="16769"/>
                    <a:pt x="3133" y="7816"/>
                  </a:cubicBezTo>
                  <a:lnTo>
                    <a:pt x="-581" y="4196"/>
                  </a:lnTo>
                  <a:lnTo>
                    <a:pt x="-581" y="4196"/>
                  </a:lnTo>
                  <a:cubicBezTo>
                    <a:pt x="-1629" y="17417"/>
                    <a:pt x="-1058" y="30714"/>
                    <a:pt x="942" y="43820"/>
                  </a:cubicBezTo>
                  <a:cubicBezTo>
                    <a:pt x="8658" y="41820"/>
                    <a:pt x="18564" y="39248"/>
                    <a:pt x="19230" y="313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4" name="Google Shape;5754;p15"/>
            <p:cNvSpPr/>
            <p:nvPr/>
          </p:nvSpPr>
          <p:spPr>
            <a:xfrm>
              <a:off x="5273135" y="2354865"/>
              <a:ext cx="27381" cy="84296"/>
            </a:xfrm>
            <a:custGeom>
              <a:avLst/>
              <a:gdLst/>
              <a:ahLst/>
              <a:cxnLst/>
              <a:rect l="l" t="t" r="r" b="b"/>
              <a:pathLst>
                <a:path w="27381" h="84296" extrusionOk="0">
                  <a:moveTo>
                    <a:pt x="21573" y="45785"/>
                  </a:moveTo>
                  <a:cubicBezTo>
                    <a:pt x="15381" y="33421"/>
                    <a:pt x="12334" y="19705"/>
                    <a:pt x="12714" y="5875"/>
                  </a:cubicBezTo>
                  <a:lnTo>
                    <a:pt x="12714" y="5875"/>
                  </a:lnTo>
                  <a:lnTo>
                    <a:pt x="11000" y="-221"/>
                  </a:lnTo>
                  <a:cubicBezTo>
                    <a:pt x="9095" y="6542"/>
                    <a:pt x="14429" y="15590"/>
                    <a:pt x="4713" y="19877"/>
                  </a:cubicBezTo>
                  <a:lnTo>
                    <a:pt x="-1097" y="33688"/>
                  </a:lnTo>
                  <a:cubicBezTo>
                    <a:pt x="1094" y="36260"/>
                    <a:pt x="-430" y="43880"/>
                    <a:pt x="7667" y="38260"/>
                  </a:cubicBezTo>
                  <a:cubicBezTo>
                    <a:pt x="10810" y="36164"/>
                    <a:pt x="11382" y="44451"/>
                    <a:pt x="11762" y="47785"/>
                  </a:cubicBezTo>
                  <a:cubicBezTo>
                    <a:pt x="12429" y="53690"/>
                    <a:pt x="7381" y="45689"/>
                    <a:pt x="5761" y="50071"/>
                  </a:cubicBezTo>
                  <a:lnTo>
                    <a:pt x="24811" y="84075"/>
                  </a:lnTo>
                  <a:cubicBezTo>
                    <a:pt x="27574" y="71274"/>
                    <a:pt x="26431" y="57929"/>
                    <a:pt x="21573" y="457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5" name="Google Shape;5755;p15"/>
            <p:cNvSpPr/>
            <p:nvPr/>
          </p:nvSpPr>
          <p:spPr>
            <a:xfrm>
              <a:off x="6203822" y="3198399"/>
              <a:ext cx="61341" cy="59531"/>
            </a:xfrm>
            <a:custGeom>
              <a:avLst/>
              <a:gdLst/>
              <a:ahLst/>
              <a:cxnLst/>
              <a:rect l="l" t="t" r="r" b="b"/>
              <a:pathLst>
                <a:path w="61341" h="59531" extrusionOk="0">
                  <a:moveTo>
                    <a:pt x="60245" y="15686"/>
                  </a:moveTo>
                  <a:lnTo>
                    <a:pt x="42338" y="10066"/>
                  </a:lnTo>
                  <a:cubicBezTo>
                    <a:pt x="42338" y="14924"/>
                    <a:pt x="46719" y="23115"/>
                    <a:pt x="40432" y="25211"/>
                  </a:cubicBezTo>
                  <a:cubicBezTo>
                    <a:pt x="30907" y="25211"/>
                    <a:pt x="41004" y="2922"/>
                    <a:pt x="21382" y="20639"/>
                  </a:cubicBezTo>
                  <a:cubicBezTo>
                    <a:pt x="18144" y="13209"/>
                    <a:pt x="25288" y="10637"/>
                    <a:pt x="26812" y="5875"/>
                  </a:cubicBezTo>
                  <a:cubicBezTo>
                    <a:pt x="19096" y="9018"/>
                    <a:pt x="15287" y="541"/>
                    <a:pt x="8905" y="-221"/>
                  </a:cubicBezTo>
                  <a:cubicBezTo>
                    <a:pt x="8905" y="7589"/>
                    <a:pt x="14049" y="14543"/>
                    <a:pt x="13191" y="22639"/>
                  </a:cubicBezTo>
                  <a:cubicBezTo>
                    <a:pt x="13096" y="24268"/>
                    <a:pt x="14334" y="25677"/>
                    <a:pt x="15953" y="25782"/>
                  </a:cubicBezTo>
                  <a:cubicBezTo>
                    <a:pt x="16049" y="25792"/>
                    <a:pt x="16240" y="25792"/>
                    <a:pt x="16335" y="25782"/>
                  </a:cubicBezTo>
                  <a:cubicBezTo>
                    <a:pt x="24145" y="22925"/>
                    <a:pt x="22907" y="31973"/>
                    <a:pt x="16335" y="33593"/>
                  </a:cubicBezTo>
                  <a:cubicBezTo>
                    <a:pt x="14715" y="30354"/>
                    <a:pt x="11191" y="30640"/>
                    <a:pt x="8428" y="29497"/>
                  </a:cubicBezTo>
                  <a:lnTo>
                    <a:pt x="8428" y="29497"/>
                  </a:lnTo>
                  <a:cubicBezTo>
                    <a:pt x="-5573" y="40451"/>
                    <a:pt x="10143" y="49976"/>
                    <a:pt x="-1097" y="53310"/>
                  </a:cubicBezTo>
                  <a:cubicBezTo>
                    <a:pt x="8428" y="61596"/>
                    <a:pt x="3666" y="38069"/>
                    <a:pt x="16810" y="59310"/>
                  </a:cubicBezTo>
                  <a:cubicBezTo>
                    <a:pt x="17668" y="51309"/>
                    <a:pt x="9476" y="39117"/>
                    <a:pt x="16810" y="33593"/>
                  </a:cubicBezTo>
                  <a:cubicBezTo>
                    <a:pt x="21478" y="36717"/>
                    <a:pt x="27098" y="38069"/>
                    <a:pt x="32622" y="37403"/>
                  </a:cubicBezTo>
                  <a:cubicBezTo>
                    <a:pt x="41195" y="29497"/>
                    <a:pt x="53006" y="25496"/>
                    <a:pt x="60245" y="15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6" name="Google Shape;5756;p15"/>
            <p:cNvSpPr/>
            <p:nvPr/>
          </p:nvSpPr>
          <p:spPr>
            <a:xfrm>
              <a:off x="6872192" y="4645723"/>
              <a:ext cx="25017" cy="58102"/>
            </a:xfrm>
            <a:custGeom>
              <a:avLst/>
              <a:gdLst/>
              <a:ahLst/>
              <a:cxnLst/>
              <a:rect l="l" t="t" r="r" b="b"/>
              <a:pathLst>
                <a:path w="25017" h="58102" extrusionOk="0">
                  <a:moveTo>
                    <a:pt x="18144" y="44261"/>
                  </a:moveTo>
                  <a:cubicBezTo>
                    <a:pt x="21764" y="34736"/>
                    <a:pt x="29098" y="2065"/>
                    <a:pt x="18144" y="-221"/>
                  </a:cubicBezTo>
                  <a:cubicBezTo>
                    <a:pt x="11762" y="2351"/>
                    <a:pt x="19573" y="9304"/>
                    <a:pt x="17192" y="14067"/>
                  </a:cubicBezTo>
                  <a:cubicBezTo>
                    <a:pt x="17192" y="21877"/>
                    <a:pt x="10333" y="21401"/>
                    <a:pt x="10810" y="14067"/>
                  </a:cubicBezTo>
                  <a:cubicBezTo>
                    <a:pt x="7285" y="11018"/>
                    <a:pt x="2809" y="12733"/>
                    <a:pt x="-1097" y="11876"/>
                  </a:cubicBezTo>
                  <a:cubicBezTo>
                    <a:pt x="19858" y="26259"/>
                    <a:pt x="-9193" y="39498"/>
                    <a:pt x="4713" y="57882"/>
                  </a:cubicBezTo>
                  <a:lnTo>
                    <a:pt x="20621" y="48357"/>
                  </a:lnTo>
                  <a:cubicBezTo>
                    <a:pt x="18906" y="47309"/>
                    <a:pt x="17477" y="46070"/>
                    <a:pt x="18144" y="44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7" name="Google Shape;5757;p15"/>
            <p:cNvSpPr/>
            <p:nvPr/>
          </p:nvSpPr>
          <p:spPr>
            <a:xfrm>
              <a:off x="5841429" y="2268637"/>
              <a:ext cx="34162" cy="49024"/>
            </a:xfrm>
            <a:custGeom>
              <a:avLst/>
              <a:gdLst/>
              <a:ahLst/>
              <a:cxnLst/>
              <a:rect l="l" t="t" r="r" b="b"/>
              <a:pathLst>
                <a:path w="34162" h="49024" extrusionOk="0">
                  <a:moveTo>
                    <a:pt x="27256" y="15618"/>
                  </a:moveTo>
                  <a:cubicBezTo>
                    <a:pt x="30971" y="18380"/>
                    <a:pt x="22493" y="25810"/>
                    <a:pt x="20112" y="23429"/>
                  </a:cubicBezTo>
                  <a:cubicBezTo>
                    <a:pt x="21255" y="16571"/>
                    <a:pt x="10587" y="13332"/>
                    <a:pt x="14682" y="5998"/>
                  </a:cubicBezTo>
                  <a:cubicBezTo>
                    <a:pt x="17540" y="-10004"/>
                    <a:pt x="3253" y="9427"/>
                    <a:pt x="205" y="13713"/>
                  </a:cubicBezTo>
                  <a:cubicBezTo>
                    <a:pt x="-2844" y="17999"/>
                    <a:pt x="205" y="22095"/>
                    <a:pt x="1824" y="26191"/>
                  </a:cubicBezTo>
                  <a:cubicBezTo>
                    <a:pt x="3443" y="30287"/>
                    <a:pt x="1824" y="36478"/>
                    <a:pt x="9063" y="36478"/>
                  </a:cubicBezTo>
                  <a:cubicBezTo>
                    <a:pt x="16302" y="36478"/>
                    <a:pt x="11539" y="47717"/>
                    <a:pt x="17731" y="46670"/>
                  </a:cubicBezTo>
                  <a:cubicBezTo>
                    <a:pt x="20778" y="45717"/>
                    <a:pt x="18874" y="42764"/>
                    <a:pt x="18492" y="40669"/>
                  </a:cubicBezTo>
                  <a:cubicBezTo>
                    <a:pt x="18112" y="38573"/>
                    <a:pt x="18492" y="36954"/>
                    <a:pt x="20017" y="36668"/>
                  </a:cubicBezTo>
                  <a:cubicBezTo>
                    <a:pt x="26399" y="36668"/>
                    <a:pt x="20017" y="50289"/>
                    <a:pt x="27827" y="48670"/>
                  </a:cubicBezTo>
                  <a:cubicBezTo>
                    <a:pt x="37924" y="45717"/>
                    <a:pt x="18302" y="25048"/>
                    <a:pt x="33066" y="26572"/>
                  </a:cubicBezTo>
                  <a:cubicBezTo>
                    <a:pt x="31828" y="17780"/>
                    <a:pt x="29923" y="9112"/>
                    <a:pt x="27160" y="664"/>
                  </a:cubicBezTo>
                  <a:cubicBezTo>
                    <a:pt x="25541" y="5617"/>
                    <a:pt x="19540" y="10284"/>
                    <a:pt x="27256" y="15618"/>
                  </a:cubicBezTo>
                  <a:close/>
                  <a:moveTo>
                    <a:pt x="13634" y="27239"/>
                  </a:moveTo>
                  <a:cubicBezTo>
                    <a:pt x="11635" y="31715"/>
                    <a:pt x="8396" y="29715"/>
                    <a:pt x="5348" y="28477"/>
                  </a:cubicBezTo>
                  <a:lnTo>
                    <a:pt x="5348" y="26667"/>
                  </a:lnTo>
                  <a:cubicBezTo>
                    <a:pt x="7349" y="25429"/>
                    <a:pt x="5920" y="19523"/>
                    <a:pt x="10968" y="22381"/>
                  </a:cubicBezTo>
                  <a:cubicBezTo>
                    <a:pt x="12682" y="23429"/>
                    <a:pt x="14493" y="25143"/>
                    <a:pt x="13634" y="272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8" name="Google Shape;5758;p15"/>
            <p:cNvSpPr/>
            <p:nvPr/>
          </p:nvSpPr>
          <p:spPr>
            <a:xfrm>
              <a:off x="6764274" y="4493228"/>
              <a:ext cx="40766" cy="39116"/>
            </a:xfrm>
            <a:custGeom>
              <a:avLst/>
              <a:gdLst/>
              <a:ahLst/>
              <a:cxnLst/>
              <a:rect l="l" t="t" r="r" b="b"/>
              <a:pathLst>
                <a:path w="40766" h="39116" extrusionOk="0">
                  <a:moveTo>
                    <a:pt x="31573" y="34260"/>
                  </a:moveTo>
                  <a:cubicBezTo>
                    <a:pt x="31573" y="29402"/>
                    <a:pt x="33479" y="22448"/>
                    <a:pt x="39669" y="23401"/>
                  </a:cubicBezTo>
                  <a:cubicBezTo>
                    <a:pt x="39099" y="13219"/>
                    <a:pt x="33002" y="4170"/>
                    <a:pt x="23763" y="-221"/>
                  </a:cubicBezTo>
                  <a:lnTo>
                    <a:pt x="22811" y="351"/>
                  </a:lnTo>
                  <a:cubicBezTo>
                    <a:pt x="22905" y="665"/>
                    <a:pt x="22905" y="989"/>
                    <a:pt x="22811" y="1303"/>
                  </a:cubicBezTo>
                  <a:cubicBezTo>
                    <a:pt x="17667" y="8637"/>
                    <a:pt x="20810" y="16352"/>
                    <a:pt x="21573" y="24258"/>
                  </a:cubicBezTo>
                  <a:cubicBezTo>
                    <a:pt x="12048" y="19019"/>
                    <a:pt x="13476" y="-5460"/>
                    <a:pt x="-1097" y="7399"/>
                  </a:cubicBezTo>
                  <a:lnTo>
                    <a:pt x="-1097" y="9494"/>
                  </a:lnTo>
                  <a:cubicBezTo>
                    <a:pt x="6809" y="15210"/>
                    <a:pt x="6809" y="19019"/>
                    <a:pt x="-1097" y="27116"/>
                  </a:cubicBezTo>
                  <a:lnTo>
                    <a:pt x="-1097" y="27116"/>
                  </a:lnTo>
                  <a:cubicBezTo>
                    <a:pt x="4713" y="37498"/>
                    <a:pt x="17953" y="28926"/>
                    <a:pt x="26240" y="38069"/>
                  </a:cubicBezTo>
                  <a:cubicBezTo>
                    <a:pt x="28811" y="40260"/>
                    <a:pt x="31669" y="37784"/>
                    <a:pt x="31573" y="342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9" name="Google Shape;5759;p15"/>
            <p:cNvSpPr/>
            <p:nvPr/>
          </p:nvSpPr>
          <p:spPr>
            <a:xfrm>
              <a:off x="5615369" y="2167219"/>
              <a:ext cx="47237" cy="58106"/>
            </a:xfrm>
            <a:custGeom>
              <a:avLst/>
              <a:gdLst/>
              <a:ahLst/>
              <a:cxnLst/>
              <a:rect l="l" t="t" r="r" b="b"/>
              <a:pathLst>
                <a:path w="47237" h="58106" extrusionOk="0">
                  <a:moveTo>
                    <a:pt x="17477" y="36645"/>
                  </a:moveTo>
                  <a:cubicBezTo>
                    <a:pt x="32812" y="41502"/>
                    <a:pt x="46052" y="23119"/>
                    <a:pt x="46052" y="8070"/>
                  </a:cubicBezTo>
                  <a:cubicBezTo>
                    <a:pt x="47385" y="-2503"/>
                    <a:pt x="33288" y="-3456"/>
                    <a:pt x="38146" y="8070"/>
                  </a:cubicBezTo>
                  <a:cubicBezTo>
                    <a:pt x="35955" y="23786"/>
                    <a:pt x="27002" y="-1932"/>
                    <a:pt x="25191" y="11022"/>
                  </a:cubicBezTo>
                  <a:cubicBezTo>
                    <a:pt x="24048" y="21976"/>
                    <a:pt x="19763" y="17690"/>
                    <a:pt x="15666" y="12737"/>
                  </a:cubicBezTo>
                  <a:cubicBezTo>
                    <a:pt x="9667" y="27882"/>
                    <a:pt x="9667" y="27882"/>
                    <a:pt x="4713" y="28358"/>
                  </a:cubicBezTo>
                  <a:cubicBezTo>
                    <a:pt x="1189" y="37816"/>
                    <a:pt x="-812" y="47789"/>
                    <a:pt x="-1097" y="57885"/>
                  </a:cubicBezTo>
                  <a:cubicBezTo>
                    <a:pt x="4713" y="52732"/>
                    <a:pt x="9381" y="46398"/>
                    <a:pt x="12619" y="39312"/>
                  </a:cubicBezTo>
                  <a:cubicBezTo>
                    <a:pt x="13285" y="37026"/>
                    <a:pt x="14619" y="35311"/>
                    <a:pt x="17477" y="36645"/>
                  </a:cubicBezTo>
                  <a:close/>
                  <a:moveTo>
                    <a:pt x="19667" y="22833"/>
                  </a:moveTo>
                  <a:cubicBezTo>
                    <a:pt x="26335" y="22833"/>
                    <a:pt x="31669" y="34359"/>
                    <a:pt x="21858" y="33882"/>
                  </a:cubicBezTo>
                  <a:cubicBezTo>
                    <a:pt x="16238" y="33978"/>
                    <a:pt x="11285" y="21309"/>
                    <a:pt x="19667" y="228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0" name="Google Shape;5760;p15"/>
            <p:cNvSpPr/>
            <p:nvPr/>
          </p:nvSpPr>
          <p:spPr>
            <a:xfrm>
              <a:off x="5223530" y="2186495"/>
              <a:ext cx="23411" cy="67119"/>
            </a:xfrm>
            <a:custGeom>
              <a:avLst/>
              <a:gdLst/>
              <a:ahLst/>
              <a:cxnLst/>
              <a:rect l="l" t="t" r="r" b="b"/>
              <a:pathLst>
                <a:path w="23411" h="67119" extrusionOk="0">
                  <a:moveTo>
                    <a:pt x="10504" y="51659"/>
                  </a:moveTo>
                  <a:cubicBezTo>
                    <a:pt x="13742" y="43753"/>
                    <a:pt x="5360" y="7463"/>
                    <a:pt x="22315" y="17083"/>
                  </a:cubicBezTo>
                  <a:lnTo>
                    <a:pt x="22315" y="17083"/>
                  </a:lnTo>
                  <a:cubicBezTo>
                    <a:pt x="22315" y="13845"/>
                    <a:pt x="22315" y="10606"/>
                    <a:pt x="22315" y="7558"/>
                  </a:cubicBezTo>
                  <a:cubicBezTo>
                    <a:pt x="18218" y="-7872"/>
                    <a:pt x="12790" y="2986"/>
                    <a:pt x="8408" y="11559"/>
                  </a:cubicBezTo>
                  <a:cubicBezTo>
                    <a:pt x="7741" y="22512"/>
                    <a:pt x="4121" y="15845"/>
                    <a:pt x="122" y="12511"/>
                  </a:cubicBezTo>
                  <a:cubicBezTo>
                    <a:pt x="-3498" y="29180"/>
                    <a:pt x="1836" y="49468"/>
                    <a:pt x="4598" y="66899"/>
                  </a:cubicBezTo>
                  <a:lnTo>
                    <a:pt x="4598" y="66899"/>
                  </a:lnTo>
                  <a:cubicBezTo>
                    <a:pt x="6027" y="61755"/>
                    <a:pt x="27077" y="62517"/>
                    <a:pt x="10504" y="516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1" name="Google Shape;5761;p15"/>
            <p:cNvSpPr/>
            <p:nvPr/>
          </p:nvSpPr>
          <p:spPr>
            <a:xfrm>
              <a:off x="6038659" y="3188398"/>
              <a:ext cx="42291" cy="37242"/>
            </a:xfrm>
            <a:custGeom>
              <a:avLst/>
              <a:gdLst/>
              <a:ahLst/>
              <a:cxnLst/>
              <a:rect l="l" t="t" r="r" b="b"/>
              <a:pathLst>
                <a:path w="42291" h="37242" extrusionOk="0">
                  <a:moveTo>
                    <a:pt x="8810" y="17686"/>
                  </a:moveTo>
                  <a:cubicBezTo>
                    <a:pt x="12525" y="20543"/>
                    <a:pt x="8238" y="22925"/>
                    <a:pt x="4809" y="23687"/>
                  </a:cubicBezTo>
                  <a:lnTo>
                    <a:pt x="4809" y="25592"/>
                  </a:lnTo>
                  <a:cubicBezTo>
                    <a:pt x="9381" y="26925"/>
                    <a:pt x="22621" y="26163"/>
                    <a:pt x="16715" y="33402"/>
                  </a:cubicBezTo>
                  <a:lnTo>
                    <a:pt x="15286" y="33402"/>
                  </a:lnTo>
                  <a:cubicBezTo>
                    <a:pt x="15381" y="33783"/>
                    <a:pt x="15381" y="34164"/>
                    <a:pt x="15286" y="34545"/>
                  </a:cubicBezTo>
                  <a:cubicBezTo>
                    <a:pt x="16238" y="35403"/>
                    <a:pt x="17287" y="36069"/>
                    <a:pt x="18239" y="37022"/>
                  </a:cubicBezTo>
                  <a:cubicBezTo>
                    <a:pt x="26145" y="36069"/>
                    <a:pt x="34908" y="38927"/>
                    <a:pt x="41195" y="31307"/>
                  </a:cubicBezTo>
                  <a:cubicBezTo>
                    <a:pt x="41195" y="30735"/>
                    <a:pt x="41195" y="30164"/>
                    <a:pt x="41195" y="29592"/>
                  </a:cubicBezTo>
                  <a:cubicBezTo>
                    <a:pt x="39289" y="29116"/>
                    <a:pt x="36146" y="28926"/>
                    <a:pt x="36337" y="26735"/>
                  </a:cubicBezTo>
                  <a:cubicBezTo>
                    <a:pt x="36908" y="17210"/>
                    <a:pt x="31289" y="9018"/>
                    <a:pt x="31098" y="-221"/>
                  </a:cubicBezTo>
                  <a:cubicBezTo>
                    <a:pt x="21573" y="8733"/>
                    <a:pt x="10048" y="2637"/>
                    <a:pt x="-1097" y="5018"/>
                  </a:cubicBezTo>
                  <a:lnTo>
                    <a:pt x="-1097" y="5018"/>
                  </a:lnTo>
                  <a:cubicBezTo>
                    <a:pt x="3571" y="7971"/>
                    <a:pt x="4047" y="14162"/>
                    <a:pt x="8810" y="17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2" name="Google Shape;5762;p15"/>
            <p:cNvSpPr/>
            <p:nvPr/>
          </p:nvSpPr>
          <p:spPr>
            <a:xfrm>
              <a:off x="5862796" y="3267646"/>
              <a:ext cx="32585" cy="42591"/>
            </a:xfrm>
            <a:custGeom>
              <a:avLst/>
              <a:gdLst/>
              <a:ahLst/>
              <a:cxnLst/>
              <a:rect l="l" t="t" r="r" b="b"/>
              <a:pathLst>
                <a:path w="32585" h="42591" extrusionOk="0">
                  <a:moveTo>
                    <a:pt x="-303" y="39022"/>
                  </a:moveTo>
                  <a:cubicBezTo>
                    <a:pt x="2078" y="50261"/>
                    <a:pt x="14080" y="29497"/>
                    <a:pt x="21605" y="30831"/>
                  </a:cubicBezTo>
                  <a:cubicBezTo>
                    <a:pt x="20938" y="23192"/>
                    <a:pt x="24653" y="15838"/>
                    <a:pt x="31130" y="11781"/>
                  </a:cubicBezTo>
                  <a:cubicBezTo>
                    <a:pt x="33702" y="-2221"/>
                    <a:pt x="21605" y="9114"/>
                    <a:pt x="21605" y="-221"/>
                  </a:cubicBezTo>
                  <a:lnTo>
                    <a:pt x="-494" y="19401"/>
                  </a:lnTo>
                  <a:cubicBezTo>
                    <a:pt x="-2589" y="26068"/>
                    <a:pt x="1602" y="32450"/>
                    <a:pt x="-303" y="390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3" name="Google Shape;5763;p15"/>
            <p:cNvSpPr/>
            <p:nvPr/>
          </p:nvSpPr>
          <p:spPr>
            <a:xfrm>
              <a:off x="7023067" y="4785074"/>
              <a:ext cx="36016" cy="54006"/>
            </a:xfrm>
            <a:custGeom>
              <a:avLst/>
              <a:gdLst/>
              <a:ahLst/>
              <a:cxnLst/>
              <a:rect l="l" t="t" r="r" b="b"/>
              <a:pathLst>
                <a:path w="36016" h="54006" extrusionOk="0">
                  <a:moveTo>
                    <a:pt x="20621" y="41594"/>
                  </a:moveTo>
                  <a:cubicBezTo>
                    <a:pt x="17953" y="39308"/>
                    <a:pt x="15381" y="35117"/>
                    <a:pt x="18621" y="32069"/>
                  </a:cubicBezTo>
                  <a:cubicBezTo>
                    <a:pt x="25478" y="26640"/>
                    <a:pt x="27288" y="45404"/>
                    <a:pt x="34717" y="38927"/>
                  </a:cubicBezTo>
                  <a:cubicBezTo>
                    <a:pt x="37099" y="27306"/>
                    <a:pt x="17573" y="18353"/>
                    <a:pt x="22811" y="3779"/>
                  </a:cubicBezTo>
                  <a:lnTo>
                    <a:pt x="16906" y="-221"/>
                  </a:lnTo>
                  <a:cubicBezTo>
                    <a:pt x="15953" y="5685"/>
                    <a:pt x="20335" y="17686"/>
                    <a:pt x="8524" y="10828"/>
                  </a:cubicBezTo>
                  <a:cubicBezTo>
                    <a:pt x="7762" y="10352"/>
                    <a:pt x="6047" y="11495"/>
                    <a:pt x="4809" y="11781"/>
                  </a:cubicBezTo>
                  <a:cubicBezTo>
                    <a:pt x="5761" y="18343"/>
                    <a:pt x="3571" y="24963"/>
                    <a:pt x="-1097" y="29688"/>
                  </a:cubicBezTo>
                  <a:cubicBezTo>
                    <a:pt x="809" y="31688"/>
                    <a:pt x="2809" y="33688"/>
                    <a:pt x="4713" y="35784"/>
                  </a:cubicBezTo>
                  <a:cubicBezTo>
                    <a:pt x="12620" y="27592"/>
                    <a:pt x="15572" y="45309"/>
                    <a:pt x="18811" y="49690"/>
                  </a:cubicBezTo>
                  <a:lnTo>
                    <a:pt x="18811" y="49690"/>
                  </a:lnTo>
                  <a:cubicBezTo>
                    <a:pt x="20144" y="51719"/>
                    <a:pt x="22145" y="53176"/>
                    <a:pt x="24431" y="53786"/>
                  </a:cubicBezTo>
                  <a:cubicBezTo>
                    <a:pt x="25955" y="49328"/>
                    <a:pt x="24431" y="44384"/>
                    <a:pt x="20621" y="415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4" name="Google Shape;5764;p15"/>
            <p:cNvSpPr/>
            <p:nvPr/>
          </p:nvSpPr>
          <p:spPr>
            <a:xfrm>
              <a:off x="5583459" y="2623851"/>
              <a:ext cx="53245" cy="25622"/>
            </a:xfrm>
            <a:custGeom>
              <a:avLst/>
              <a:gdLst/>
              <a:ahLst/>
              <a:cxnLst/>
              <a:rect l="l" t="t" r="r" b="b"/>
              <a:pathLst>
                <a:path w="53245" h="25622" extrusionOk="0">
                  <a:moveTo>
                    <a:pt x="26812" y="12161"/>
                  </a:moveTo>
                  <a:cubicBezTo>
                    <a:pt x="30146" y="10447"/>
                    <a:pt x="31289" y="13876"/>
                    <a:pt x="32146" y="16162"/>
                  </a:cubicBezTo>
                  <a:cubicBezTo>
                    <a:pt x="42529" y="24925"/>
                    <a:pt x="47196" y="4542"/>
                    <a:pt x="52149" y="-221"/>
                  </a:cubicBezTo>
                  <a:lnTo>
                    <a:pt x="24622" y="-221"/>
                  </a:lnTo>
                  <a:cubicBezTo>
                    <a:pt x="17478" y="9304"/>
                    <a:pt x="5572" y="13304"/>
                    <a:pt x="-1097" y="23401"/>
                  </a:cubicBezTo>
                  <a:cubicBezTo>
                    <a:pt x="8619" y="24687"/>
                    <a:pt x="18430" y="25354"/>
                    <a:pt x="28241" y="25401"/>
                  </a:cubicBezTo>
                  <a:lnTo>
                    <a:pt x="28241" y="25401"/>
                  </a:lnTo>
                  <a:cubicBezTo>
                    <a:pt x="25574" y="21686"/>
                    <a:pt x="21954" y="14924"/>
                    <a:pt x="26812" y="12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5" name="Google Shape;5765;p15"/>
            <p:cNvSpPr/>
            <p:nvPr/>
          </p:nvSpPr>
          <p:spPr>
            <a:xfrm>
              <a:off x="5394544" y="2534221"/>
              <a:ext cx="42255" cy="42100"/>
            </a:xfrm>
            <a:custGeom>
              <a:avLst/>
              <a:gdLst/>
              <a:ahLst/>
              <a:cxnLst/>
              <a:rect l="l" t="t" r="r" b="b"/>
              <a:pathLst>
                <a:path w="42255" h="42100" extrusionOk="0">
                  <a:moveTo>
                    <a:pt x="12369" y="32069"/>
                  </a:moveTo>
                  <a:cubicBezTo>
                    <a:pt x="13798" y="21115"/>
                    <a:pt x="28656" y="35212"/>
                    <a:pt x="34180" y="37212"/>
                  </a:cubicBezTo>
                  <a:cubicBezTo>
                    <a:pt x="36848" y="44166"/>
                    <a:pt x="42753" y="39308"/>
                    <a:pt x="40753" y="33212"/>
                  </a:cubicBezTo>
                  <a:lnTo>
                    <a:pt x="-1062" y="-221"/>
                  </a:lnTo>
                  <a:cubicBezTo>
                    <a:pt x="-1823" y="11400"/>
                    <a:pt x="10272" y="21496"/>
                    <a:pt x="-1062" y="31783"/>
                  </a:cubicBezTo>
                  <a:lnTo>
                    <a:pt x="-1062" y="31783"/>
                  </a:lnTo>
                  <a:cubicBezTo>
                    <a:pt x="1892" y="36117"/>
                    <a:pt x="5987" y="39603"/>
                    <a:pt x="10749" y="41880"/>
                  </a:cubicBezTo>
                  <a:lnTo>
                    <a:pt x="10749" y="41880"/>
                  </a:lnTo>
                  <a:cubicBezTo>
                    <a:pt x="12844" y="38736"/>
                    <a:pt x="12083" y="35307"/>
                    <a:pt x="12369" y="320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6" name="Google Shape;5766;p15"/>
            <p:cNvSpPr/>
            <p:nvPr/>
          </p:nvSpPr>
          <p:spPr>
            <a:xfrm>
              <a:off x="4996433" y="2128825"/>
              <a:ext cx="37743" cy="72878"/>
            </a:xfrm>
            <a:custGeom>
              <a:avLst/>
              <a:gdLst/>
              <a:ahLst/>
              <a:cxnLst/>
              <a:rect l="l" t="t" r="r" b="b"/>
              <a:pathLst>
                <a:path w="37743" h="72878" extrusionOk="0">
                  <a:moveTo>
                    <a:pt x="29575" y="55798"/>
                  </a:moveTo>
                  <a:cubicBezTo>
                    <a:pt x="12715" y="47988"/>
                    <a:pt x="23669" y="27223"/>
                    <a:pt x="11191" y="15698"/>
                  </a:cubicBezTo>
                  <a:cubicBezTo>
                    <a:pt x="9571" y="14269"/>
                    <a:pt x="10334" y="11983"/>
                    <a:pt x="11191" y="10269"/>
                  </a:cubicBezTo>
                  <a:cubicBezTo>
                    <a:pt x="13954" y="7030"/>
                    <a:pt x="14906" y="3506"/>
                    <a:pt x="11191" y="744"/>
                  </a:cubicBezTo>
                  <a:cubicBezTo>
                    <a:pt x="4047" y="-3733"/>
                    <a:pt x="5381" y="8935"/>
                    <a:pt x="-1097" y="6935"/>
                  </a:cubicBezTo>
                  <a:cubicBezTo>
                    <a:pt x="7476" y="29890"/>
                    <a:pt x="15001" y="53322"/>
                    <a:pt x="30813" y="72658"/>
                  </a:cubicBezTo>
                  <a:lnTo>
                    <a:pt x="30813" y="72658"/>
                  </a:lnTo>
                  <a:cubicBezTo>
                    <a:pt x="39195" y="64466"/>
                    <a:pt x="38337" y="62275"/>
                    <a:pt x="29575" y="557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7" name="Google Shape;5767;p15"/>
            <p:cNvSpPr/>
            <p:nvPr/>
          </p:nvSpPr>
          <p:spPr>
            <a:xfrm>
              <a:off x="5453824" y="2104655"/>
              <a:ext cx="29616" cy="47456"/>
            </a:xfrm>
            <a:custGeom>
              <a:avLst/>
              <a:gdLst/>
              <a:ahLst/>
              <a:cxnLst/>
              <a:rect l="l" t="t" r="r" b="b"/>
              <a:pathLst>
                <a:path w="29616" h="47456" extrusionOk="0">
                  <a:moveTo>
                    <a:pt x="10334" y="4720"/>
                  </a:moveTo>
                  <a:lnTo>
                    <a:pt x="6810" y="1577"/>
                  </a:lnTo>
                  <a:cubicBezTo>
                    <a:pt x="5476" y="4577"/>
                    <a:pt x="4809" y="7825"/>
                    <a:pt x="4904" y="11102"/>
                  </a:cubicBezTo>
                  <a:lnTo>
                    <a:pt x="4904" y="11102"/>
                  </a:lnTo>
                  <a:cubicBezTo>
                    <a:pt x="9286" y="13293"/>
                    <a:pt x="16049" y="7292"/>
                    <a:pt x="17667" y="14245"/>
                  </a:cubicBezTo>
                  <a:cubicBezTo>
                    <a:pt x="19287" y="21198"/>
                    <a:pt x="8142" y="16150"/>
                    <a:pt x="10524" y="22151"/>
                  </a:cubicBezTo>
                  <a:cubicBezTo>
                    <a:pt x="15953" y="34343"/>
                    <a:pt x="9096" y="33105"/>
                    <a:pt x="999" y="31009"/>
                  </a:cubicBezTo>
                  <a:cubicBezTo>
                    <a:pt x="237" y="35676"/>
                    <a:pt x="-429" y="40534"/>
                    <a:pt x="-1097" y="44916"/>
                  </a:cubicBezTo>
                  <a:cubicBezTo>
                    <a:pt x="9571" y="55393"/>
                    <a:pt x="6428" y="25866"/>
                    <a:pt x="20430" y="44916"/>
                  </a:cubicBezTo>
                  <a:cubicBezTo>
                    <a:pt x="21859" y="41582"/>
                    <a:pt x="23288" y="38248"/>
                    <a:pt x="24622" y="34914"/>
                  </a:cubicBezTo>
                  <a:cubicBezTo>
                    <a:pt x="16906" y="34152"/>
                    <a:pt x="19001" y="23103"/>
                    <a:pt x="26431" y="26818"/>
                  </a:cubicBezTo>
                  <a:lnTo>
                    <a:pt x="26431" y="26818"/>
                  </a:lnTo>
                  <a:cubicBezTo>
                    <a:pt x="32527" y="16436"/>
                    <a:pt x="24717" y="-11472"/>
                    <a:pt x="10334" y="47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8" name="Google Shape;5768;p15"/>
            <p:cNvSpPr/>
            <p:nvPr/>
          </p:nvSpPr>
          <p:spPr>
            <a:xfrm>
              <a:off x="6885665" y="4142898"/>
              <a:ext cx="28555" cy="55845"/>
            </a:xfrm>
            <a:custGeom>
              <a:avLst/>
              <a:gdLst/>
              <a:ahLst/>
              <a:cxnLst/>
              <a:rect l="l" t="t" r="r" b="b"/>
              <a:pathLst>
                <a:path w="28555" h="55845" extrusionOk="0">
                  <a:moveTo>
                    <a:pt x="-949" y="35688"/>
                  </a:moveTo>
                  <a:cubicBezTo>
                    <a:pt x="-1807" y="40546"/>
                    <a:pt x="1146" y="43403"/>
                    <a:pt x="6004" y="44165"/>
                  </a:cubicBezTo>
                  <a:lnTo>
                    <a:pt x="8861" y="43213"/>
                  </a:lnTo>
                  <a:cubicBezTo>
                    <a:pt x="8195" y="42756"/>
                    <a:pt x="7527" y="42213"/>
                    <a:pt x="6956" y="41594"/>
                  </a:cubicBezTo>
                  <a:cubicBezTo>
                    <a:pt x="3" y="18924"/>
                    <a:pt x="26006" y="40641"/>
                    <a:pt x="18767" y="51595"/>
                  </a:cubicBezTo>
                  <a:cubicBezTo>
                    <a:pt x="18577" y="48966"/>
                    <a:pt x="16863" y="46699"/>
                    <a:pt x="14386" y="45785"/>
                  </a:cubicBezTo>
                  <a:cubicBezTo>
                    <a:pt x="14386" y="57310"/>
                    <a:pt x="28102" y="59596"/>
                    <a:pt x="27435" y="47880"/>
                  </a:cubicBezTo>
                  <a:cubicBezTo>
                    <a:pt x="25339" y="42927"/>
                    <a:pt x="25816" y="36831"/>
                    <a:pt x="20958" y="33212"/>
                  </a:cubicBezTo>
                  <a:cubicBezTo>
                    <a:pt x="10576" y="24353"/>
                    <a:pt x="29626" y="25496"/>
                    <a:pt x="20958" y="9780"/>
                  </a:cubicBezTo>
                  <a:lnTo>
                    <a:pt x="5146" y="-221"/>
                  </a:lnTo>
                  <a:lnTo>
                    <a:pt x="5146" y="-221"/>
                  </a:lnTo>
                  <a:cubicBezTo>
                    <a:pt x="4766" y="11971"/>
                    <a:pt x="2765" y="24058"/>
                    <a:pt x="-949" y="356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9" name="Google Shape;5769;p15"/>
            <p:cNvSpPr/>
            <p:nvPr/>
          </p:nvSpPr>
          <p:spPr>
            <a:xfrm>
              <a:off x="5789607" y="2642259"/>
              <a:ext cx="25369" cy="48933"/>
            </a:xfrm>
            <a:custGeom>
              <a:avLst/>
              <a:gdLst/>
              <a:ahLst/>
              <a:cxnLst/>
              <a:rect l="l" t="t" r="r" b="b"/>
              <a:pathLst>
                <a:path w="25369" h="48933" extrusionOk="0">
                  <a:moveTo>
                    <a:pt x="17926" y="31473"/>
                  </a:moveTo>
                  <a:cubicBezTo>
                    <a:pt x="7544" y="25948"/>
                    <a:pt x="17926" y="16233"/>
                    <a:pt x="21070" y="9279"/>
                  </a:cubicBezTo>
                  <a:lnTo>
                    <a:pt x="17069" y="4993"/>
                  </a:lnTo>
                  <a:cubicBezTo>
                    <a:pt x="-7029" y="-11771"/>
                    <a:pt x="-1981" y="15947"/>
                    <a:pt x="3259" y="30996"/>
                  </a:cubicBezTo>
                  <a:lnTo>
                    <a:pt x="21260" y="48713"/>
                  </a:lnTo>
                  <a:lnTo>
                    <a:pt x="21260" y="48713"/>
                  </a:lnTo>
                  <a:cubicBezTo>
                    <a:pt x="24308" y="42141"/>
                    <a:pt x="27356" y="36330"/>
                    <a:pt x="17926" y="314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0" name="Google Shape;5770;p15"/>
            <p:cNvSpPr/>
            <p:nvPr/>
          </p:nvSpPr>
          <p:spPr>
            <a:xfrm>
              <a:off x="5286754" y="2360961"/>
              <a:ext cx="31720" cy="93630"/>
            </a:xfrm>
            <a:custGeom>
              <a:avLst/>
              <a:gdLst/>
              <a:ahLst/>
              <a:cxnLst/>
              <a:rect l="l" t="t" r="r" b="b"/>
              <a:pathLst>
                <a:path w="31720" h="93630" extrusionOk="0">
                  <a:moveTo>
                    <a:pt x="21955" y="71026"/>
                  </a:moveTo>
                  <a:cubicBezTo>
                    <a:pt x="22623" y="64644"/>
                    <a:pt x="25099" y="63025"/>
                    <a:pt x="30623" y="63692"/>
                  </a:cubicBezTo>
                  <a:lnTo>
                    <a:pt x="27099" y="57501"/>
                  </a:lnTo>
                  <a:cubicBezTo>
                    <a:pt x="8049" y="50833"/>
                    <a:pt x="12621" y="15781"/>
                    <a:pt x="-905" y="-221"/>
                  </a:cubicBezTo>
                  <a:cubicBezTo>
                    <a:pt x="-3381" y="27116"/>
                    <a:pt x="19099" y="49785"/>
                    <a:pt x="10812" y="77693"/>
                  </a:cubicBezTo>
                  <a:cubicBezTo>
                    <a:pt x="12526" y="83361"/>
                    <a:pt x="15288" y="88676"/>
                    <a:pt x="18813" y="93410"/>
                  </a:cubicBezTo>
                  <a:lnTo>
                    <a:pt x="18813" y="93410"/>
                  </a:lnTo>
                  <a:cubicBezTo>
                    <a:pt x="21289" y="86228"/>
                    <a:pt x="22432" y="78618"/>
                    <a:pt x="21955" y="710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1" name="Google Shape;5771;p15"/>
            <p:cNvSpPr/>
            <p:nvPr/>
          </p:nvSpPr>
          <p:spPr>
            <a:xfrm>
              <a:off x="4979860" y="2040301"/>
              <a:ext cx="24953" cy="68818"/>
            </a:xfrm>
            <a:custGeom>
              <a:avLst/>
              <a:gdLst/>
              <a:ahLst/>
              <a:cxnLst/>
              <a:rect l="l" t="t" r="r" b="b"/>
              <a:pathLst>
                <a:path w="24953" h="68818" extrusionOk="0">
                  <a:moveTo>
                    <a:pt x="13572" y="56025"/>
                  </a:moveTo>
                  <a:cubicBezTo>
                    <a:pt x="16906" y="55711"/>
                    <a:pt x="20239" y="56406"/>
                    <a:pt x="23097" y="58025"/>
                  </a:cubicBezTo>
                  <a:cubicBezTo>
                    <a:pt x="25192" y="55072"/>
                    <a:pt x="22431" y="53834"/>
                    <a:pt x="21097" y="52024"/>
                  </a:cubicBezTo>
                  <a:lnTo>
                    <a:pt x="21097" y="52024"/>
                  </a:lnTo>
                  <a:cubicBezTo>
                    <a:pt x="15097" y="46690"/>
                    <a:pt x="13858" y="50881"/>
                    <a:pt x="13096" y="56025"/>
                  </a:cubicBezTo>
                  <a:cubicBezTo>
                    <a:pt x="-3192" y="47167"/>
                    <a:pt x="21097" y="42690"/>
                    <a:pt x="19096" y="32212"/>
                  </a:cubicBezTo>
                  <a:cubicBezTo>
                    <a:pt x="11572" y="30879"/>
                    <a:pt x="13572" y="24878"/>
                    <a:pt x="13286" y="20116"/>
                  </a:cubicBezTo>
                  <a:lnTo>
                    <a:pt x="13286" y="20116"/>
                  </a:lnTo>
                  <a:cubicBezTo>
                    <a:pt x="13286" y="18877"/>
                    <a:pt x="13286" y="17544"/>
                    <a:pt x="13286" y="16306"/>
                  </a:cubicBezTo>
                  <a:cubicBezTo>
                    <a:pt x="7001" y="13448"/>
                    <a:pt x="3761" y="4114"/>
                    <a:pt x="13286" y="4304"/>
                  </a:cubicBezTo>
                  <a:lnTo>
                    <a:pt x="13286" y="399"/>
                  </a:lnTo>
                  <a:cubicBezTo>
                    <a:pt x="3095" y="-3221"/>
                    <a:pt x="-5764" y="9924"/>
                    <a:pt x="3761" y="16210"/>
                  </a:cubicBezTo>
                  <a:cubicBezTo>
                    <a:pt x="6524" y="20211"/>
                    <a:pt x="6428" y="20020"/>
                    <a:pt x="1571" y="23164"/>
                  </a:cubicBezTo>
                  <a:cubicBezTo>
                    <a:pt x="-1763" y="25354"/>
                    <a:pt x="428" y="29260"/>
                    <a:pt x="-334" y="32689"/>
                  </a:cubicBezTo>
                  <a:cubicBezTo>
                    <a:pt x="-334" y="31450"/>
                    <a:pt x="-906" y="30307"/>
                    <a:pt x="-1097" y="29069"/>
                  </a:cubicBezTo>
                  <a:cubicBezTo>
                    <a:pt x="-49" y="42576"/>
                    <a:pt x="2904" y="55882"/>
                    <a:pt x="7571" y="68598"/>
                  </a:cubicBezTo>
                  <a:cubicBezTo>
                    <a:pt x="13572" y="66312"/>
                    <a:pt x="13572" y="61168"/>
                    <a:pt x="13572" y="560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2" name="Google Shape;5772;p15"/>
            <p:cNvSpPr/>
            <p:nvPr/>
          </p:nvSpPr>
          <p:spPr>
            <a:xfrm>
              <a:off x="6191129" y="3259513"/>
              <a:ext cx="34570" cy="53757"/>
            </a:xfrm>
            <a:custGeom>
              <a:avLst/>
              <a:gdLst/>
              <a:ahLst/>
              <a:cxnLst/>
              <a:rect l="l" t="t" r="r" b="b"/>
              <a:pathLst>
                <a:path w="34570" h="53757" extrusionOk="0">
                  <a:moveTo>
                    <a:pt x="20169" y="2292"/>
                  </a:moveTo>
                  <a:cubicBezTo>
                    <a:pt x="5500" y="-9519"/>
                    <a:pt x="12644" y="24295"/>
                    <a:pt x="548" y="21342"/>
                  </a:cubicBezTo>
                  <a:cubicBezTo>
                    <a:pt x="-2501" y="30867"/>
                    <a:pt x="-1929" y="47631"/>
                    <a:pt x="7596" y="53537"/>
                  </a:cubicBezTo>
                  <a:cubicBezTo>
                    <a:pt x="14073" y="51213"/>
                    <a:pt x="17501" y="44069"/>
                    <a:pt x="15120" y="37582"/>
                  </a:cubicBezTo>
                  <a:cubicBezTo>
                    <a:pt x="14740" y="36478"/>
                    <a:pt x="14168" y="35439"/>
                    <a:pt x="13502" y="34487"/>
                  </a:cubicBezTo>
                  <a:cubicBezTo>
                    <a:pt x="2738" y="24105"/>
                    <a:pt x="16931" y="19723"/>
                    <a:pt x="14835" y="10103"/>
                  </a:cubicBezTo>
                  <a:cubicBezTo>
                    <a:pt x="20836" y="15532"/>
                    <a:pt x="11691" y="27819"/>
                    <a:pt x="25408" y="24009"/>
                  </a:cubicBezTo>
                  <a:lnTo>
                    <a:pt x="25408" y="24009"/>
                  </a:lnTo>
                  <a:cubicBezTo>
                    <a:pt x="25408" y="19247"/>
                    <a:pt x="27313" y="15627"/>
                    <a:pt x="33313" y="18009"/>
                  </a:cubicBezTo>
                  <a:cubicBezTo>
                    <a:pt x="33790" y="13941"/>
                    <a:pt x="33218" y="9808"/>
                    <a:pt x="31409" y="6102"/>
                  </a:cubicBezTo>
                  <a:cubicBezTo>
                    <a:pt x="26265" y="8960"/>
                    <a:pt x="23122" y="4864"/>
                    <a:pt x="20169" y="22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3" name="Google Shape;5773;p15"/>
            <p:cNvSpPr/>
            <p:nvPr/>
          </p:nvSpPr>
          <p:spPr>
            <a:xfrm>
              <a:off x="6917226" y="4682242"/>
              <a:ext cx="38110" cy="45681"/>
            </a:xfrm>
            <a:custGeom>
              <a:avLst/>
              <a:gdLst/>
              <a:ahLst/>
              <a:cxnLst/>
              <a:rect l="l" t="t" r="r" b="b"/>
              <a:pathLst>
                <a:path w="38110" h="45681" extrusionOk="0">
                  <a:moveTo>
                    <a:pt x="18353" y="30697"/>
                  </a:moveTo>
                  <a:cubicBezTo>
                    <a:pt x="26735" y="30697"/>
                    <a:pt x="24259" y="45365"/>
                    <a:pt x="33498" y="45460"/>
                  </a:cubicBezTo>
                  <a:cubicBezTo>
                    <a:pt x="40546" y="42508"/>
                    <a:pt x="35688" y="33173"/>
                    <a:pt x="30355" y="30982"/>
                  </a:cubicBezTo>
                  <a:cubicBezTo>
                    <a:pt x="26354" y="28896"/>
                    <a:pt x="24163" y="24467"/>
                    <a:pt x="24925" y="20029"/>
                  </a:cubicBezTo>
                  <a:cubicBezTo>
                    <a:pt x="28164" y="10504"/>
                    <a:pt x="17306" y="7932"/>
                    <a:pt x="16163" y="979"/>
                  </a:cubicBezTo>
                  <a:cubicBezTo>
                    <a:pt x="5304" y="-4831"/>
                    <a:pt x="8256" y="12123"/>
                    <a:pt x="14543" y="16409"/>
                  </a:cubicBezTo>
                  <a:cubicBezTo>
                    <a:pt x="16543" y="18219"/>
                    <a:pt x="18829" y="20314"/>
                    <a:pt x="15972" y="22981"/>
                  </a:cubicBezTo>
                  <a:cubicBezTo>
                    <a:pt x="9685" y="26506"/>
                    <a:pt x="5780" y="15647"/>
                    <a:pt x="1017" y="12409"/>
                  </a:cubicBezTo>
                  <a:cubicBezTo>
                    <a:pt x="-7270" y="26410"/>
                    <a:pt x="11209" y="29458"/>
                    <a:pt x="15209" y="39555"/>
                  </a:cubicBezTo>
                  <a:cubicBezTo>
                    <a:pt x="15591" y="36126"/>
                    <a:pt x="14162" y="31840"/>
                    <a:pt x="18353" y="306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4" name="Google Shape;5774;p15"/>
            <p:cNvSpPr/>
            <p:nvPr/>
          </p:nvSpPr>
          <p:spPr>
            <a:xfrm>
              <a:off x="6577774" y="3931062"/>
              <a:ext cx="31544" cy="50958"/>
            </a:xfrm>
            <a:custGeom>
              <a:avLst/>
              <a:gdLst/>
              <a:ahLst/>
              <a:cxnLst/>
              <a:rect l="l" t="t" r="r" b="b"/>
              <a:pathLst>
                <a:path w="31544" h="50958" extrusionOk="0">
                  <a:moveTo>
                    <a:pt x="9953" y="50738"/>
                  </a:moveTo>
                  <a:cubicBezTo>
                    <a:pt x="15381" y="45023"/>
                    <a:pt x="11572" y="32545"/>
                    <a:pt x="18144" y="29878"/>
                  </a:cubicBezTo>
                  <a:cubicBezTo>
                    <a:pt x="26907" y="31593"/>
                    <a:pt x="24050" y="21210"/>
                    <a:pt x="29764" y="20353"/>
                  </a:cubicBezTo>
                  <a:cubicBezTo>
                    <a:pt x="31384" y="20353"/>
                    <a:pt x="29764" y="16829"/>
                    <a:pt x="28621" y="16734"/>
                  </a:cubicBezTo>
                  <a:cubicBezTo>
                    <a:pt x="16524" y="15591"/>
                    <a:pt x="21193" y="9495"/>
                    <a:pt x="24622" y="3780"/>
                  </a:cubicBezTo>
                  <a:lnTo>
                    <a:pt x="24622" y="-221"/>
                  </a:lnTo>
                  <a:cubicBezTo>
                    <a:pt x="18906" y="-221"/>
                    <a:pt x="17192" y="13305"/>
                    <a:pt x="12429" y="5494"/>
                  </a:cubicBezTo>
                  <a:lnTo>
                    <a:pt x="12429" y="5494"/>
                  </a:lnTo>
                  <a:cubicBezTo>
                    <a:pt x="7953" y="16257"/>
                    <a:pt x="2904" y="26925"/>
                    <a:pt x="-1097" y="37689"/>
                  </a:cubicBezTo>
                  <a:lnTo>
                    <a:pt x="-1097" y="37689"/>
                  </a:lnTo>
                  <a:cubicBezTo>
                    <a:pt x="4143" y="40470"/>
                    <a:pt x="8048" y="45137"/>
                    <a:pt x="9953" y="50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5" name="Google Shape;5775;p15"/>
            <p:cNvSpPr/>
            <p:nvPr/>
          </p:nvSpPr>
          <p:spPr>
            <a:xfrm>
              <a:off x="6492095" y="4520903"/>
              <a:ext cx="35672" cy="46932"/>
            </a:xfrm>
            <a:custGeom>
              <a:avLst/>
              <a:gdLst/>
              <a:ahLst/>
              <a:cxnLst/>
              <a:rect l="l" t="t" r="r" b="b"/>
              <a:pathLst>
                <a:path w="35672" h="46932" extrusionOk="0">
                  <a:moveTo>
                    <a:pt x="16955" y="44018"/>
                  </a:moveTo>
                  <a:cubicBezTo>
                    <a:pt x="17527" y="48685"/>
                    <a:pt x="23528" y="46685"/>
                    <a:pt x="21813" y="42589"/>
                  </a:cubicBezTo>
                  <a:cubicBezTo>
                    <a:pt x="17527" y="30969"/>
                    <a:pt x="26957" y="30588"/>
                    <a:pt x="34576" y="29445"/>
                  </a:cubicBezTo>
                  <a:cubicBezTo>
                    <a:pt x="26099" y="24254"/>
                    <a:pt x="18193" y="18253"/>
                    <a:pt x="10859" y="11538"/>
                  </a:cubicBezTo>
                  <a:cubicBezTo>
                    <a:pt x="10859" y="9538"/>
                    <a:pt x="10859" y="7632"/>
                    <a:pt x="10859" y="5728"/>
                  </a:cubicBezTo>
                  <a:lnTo>
                    <a:pt x="10859" y="5728"/>
                  </a:lnTo>
                  <a:cubicBezTo>
                    <a:pt x="6382" y="5728"/>
                    <a:pt x="5621" y="-1607"/>
                    <a:pt x="1334" y="13"/>
                  </a:cubicBezTo>
                  <a:cubicBezTo>
                    <a:pt x="-2952" y="1632"/>
                    <a:pt x="-666" y="5918"/>
                    <a:pt x="1334" y="8775"/>
                  </a:cubicBezTo>
                  <a:cubicBezTo>
                    <a:pt x="3334" y="11633"/>
                    <a:pt x="3811" y="15538"/>
                    <a:pt x="-857" y="17443"/>
                  </a:cubicBezTo>
                  <a:cubicBezTo>
                    <a:pt x="2382" y="24778"/>
                    <a:pt x="5526" y="32207"/>
                    <a:pt x="8668" y="39541"/>
                  </a:cubicBezTo>
                  <a:cubicBezTo>
                    <a:pt x="13717" y="36589"/>
                    <a:pt x="15812" y="39827"/>
                    <a:pt x="16955" y="440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6" name="Google Shape;5776;p15"/>
            <p:cNvSpPr/>
            <p:nvPr/>
          </p:nvSpPr>
          <p:spPr>
            <a:xfrm>
              <a:off x="6601793" y="3584162"/>
              <a:ext cx="29415" cy="63626"/>
            </a:xfrm>
            <a:custGeom>
              <a:avLst/>
              <a:gdLst/>
              <a:ahLst/>
              <a:cxnLst/>
              <a:rect l="l" t="t" r="r" b="b"/>
              <a:pathLst>
                <a:path w="29415" h="63626" extrusionOk="0">
                  <a:moveTo>
                    <a:pt x="7460" y="33878"/>
                  </a:moveTo>
                  <a:cubicBezTo>
                    <a:pt x="4411" y="39212"/>
                    <a:pt x="1841" y="34926"/>
                    <a:pt x="-827" y="33117"/>
                  </a:cubicBezTo>
                  <a:cubicBezTo>
                    <a:pt x="-2160" y="38165"/>
                    <a:pt x="1841" y="41403"/>
                    <a:pt x="2602" y="45499"/>
                  </a:cubicBezTo>
                  <a:cubicBezTo>
                    <a:pt x="11461" y="51004"/>
                    <a:pt x="20033" y="56986"/>
                    <a:pt x="28319" y="63406"/>
                  </a:cubicBezTo>
                  <a:cubicBezTo>
                    <a:pt x="23367" y="41717"/>
                    <a:pt x="16699" y="20448"/>
                    <a:pt x="8508" y="-221"/>
                  </a:cubicBezTo>
                  <a:cubicBezTo>
                    <a:pt x="7174" y="5113"/>
                    <a:pt x="5840" y="10447"/>
                    <a:pt x="4602" y="15781"/>
                  </a:cubicBezTo>
                  <a:cubicBezTo>
                    <a:pt x="11461" y="19401"/>
                    <a:pt x="12413" y="25116"/>
                    <a:pt x="7460" y="338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7" name="Google Shape;5777;p15"/>
            <p:cNvSpPr/>
            <p:nvPr/>
          </p:nvSpPr>
          <p:spPr>
            <a:xfrm>
              <a:off x="6131814" y="3046572"/>
              <a:ext cx="21132" cy="56196"/>
            </a:xfrm>
            <a:custGeom>
              <a:avLst/>
              <a:gdLst/>
              <a:ahLst/>
              <a:cxnLst/>
              <a:rect l="l" t="t" r="r" b="b"/>
              <a:pathLst>
                <a:path w="21132" h="56196" extrusionOk="0">
                  <a:moveTo>
                    <a:pt x="13096" y="34354"/>
                  </a:moveTo>
                  <a:cubicBezTo>
                    <a:pt x="14429" y="27210"/>
                    <a:pt x="24334" y="30639"/>
                    <a:pt x="17858" y="18352"/>
                  </a:cubicBezTo>
                  <a:cubicBezTo>
                    <a:pt x="15477" y="11875"/>
                    <a:pt x="9285" y="8255"/>
                    <a:pt x="6618" y="2159"/>
                  </a:cubicBezTo>
                  <a:cubicBezTo>
                    <a:pt x="6238" y="473"/>
                    <a:pt x="4523" y="-546"/>
                    <a:pt x="2809" y="-127"/>
                  </a:cubicBezTo>
                  <a:cubicBezTo>
                    <a:pt x="2428" y="-32"/>
                    <a:pt x="2046" y="130"/>
                    <a:pt x="1760" y="350"/>
                  </a:cubicBezTo>
                  <a:cubicBezTo>
                    <a:pt x="-2812" y="3493"/>
                    <a:pt x="6523" y="9017"/>
                    <a:pt x="3857" y="11684"/>
                  </a:cubicBezTo>
                  <a:cubicBezTo>
                    <a:pt x="-2907" y="16066"/>
                    <a:pt x="713" y="22924"/>
                    <a:pt x="-1097" y="28448"/>
                  </a:cubicBezTo>
                  <a:lnTo>
                    <a:pt x="11190" y="55975"/>
                  </a:lnTo>
                  <a:cubicBezTo>
                    <a:pt x="11571" y="48832"/>
                    <a:pt x="20335" y="42450"/>
                    <a:pt x="13096" y="343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8" name="Google Shape;5778;p15"/>
            <p:cNvSpPr/>
            <p:nvPr/>
          </p:nvSpPr>
          <p:spPr>
            <a:xfrm>
              <a:off x="6169836" y="3174492"/>
              <a:ext cx="33985" cy="49625"/>
            </a:xfrm>
            <a:custGeom>
              <a:avLst/>
              <a:gdLst/>
              <a:ahLst/>
              <a:cxnLst/>
              <a:rect l="l" t="t" r="r" b="b"/>
              <a:pathLst>
                <a:path w="33985" h="49625" extrusionOk="0">
                  <a:moveTo>
                    <a:pt x="20888" y="5780"/>
                  </a:moveTo>
                  <a:cubicBezTo>
                    <a:pt x="10030" y="14638"/>
                    <a:pt x="-2734" y="23115"/>
                    <a:pt x="-924" y="39403"/>
                  </a:cubicBezTo>
                  <a:cubicBezTo>
                    <a:pt x="5743" y="39879"/>
                    <a:pt x="15078" y="36831"/>
                    <a:pt x="12696" y="49404"/>
                  </a:cubicBezTo>
                  <a:lnTo>
                    <a:pt x="12696" y="49404"/>
                  </a:lnTo>
                  <a:cubicBezTo>
                    <a:pt x="22221" y="47880"/>
                    <a:pt x="17554" y="36165"/>
                    <a:pt x="18697" y="29497"/>
                  </a:cubicBezTo>
                  <a:cubicBezTo>
                    <a:pt x="34604" y="28830"/>
                    <a:pt x="18697" y="7304"/>
                    <a:pt x="32889" y="7399"/>
                  </a:cubicBezTo>
                  <a:cubicBezTo>
                    <a:pt x="32128" y="4827"/>
                    <a:pt x="31271" y="2351"/>
                    <a:pt x="30508" y="-221"/>
                  </a:cubicBezTo>
                  <a:lnTo>
                    <a:pt x="30508" y="-221"/>
                  </a:lnTo>
                  <a:lnTo>
                    <a:pt x="20983" y="5685"/>
                  </a:lnTo>
                  <a:close/>
                  <a:moveTo>
                    <a:pt x="20888" y="26068"/>
                  </a:moveTo>
                  <a:cubicBezTo>
                    <a:pt x="20412" y="27240"/>
                    <a:pt x="19840" y="28383"/>
                    <a:pt x="19269" y="29497"/>
                  </a:cubicBezTo>
                  <a:lnTo>
                    <a:pt x="19269" y="29497"/>
                  </a:lnTo>
                  <a:cubicBezTo>
                    <a:pt x="6886" y="20448"/>
                    <a:pt x="26793" y="9590"/>
                    <a:pt x="20507" y="262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9" name="Google Shape;5779;p15"/>
            <p:cNvSpPr/>
            <p:nvPr/>
          </p:nvSpPr>
          <p:spPr>
            <a:xfrm>
              <a:off x="5878068" y="2724721"/>
              <a:ext cx="37243" cy="43719"/>
            </a:xfrm>
            <a:custGeom>
              <a:avLst/>
              <a:gdLst/>
              <a:ahLst/>
              <a:cxnLst/>
              <a:rect l="l" t="t" r="r" b="b"/>
              <a:pathLst>
                <a:path w="37243" h="43719" extrusionOk="0">
                  <a:moveTo>
                    <a:pt x="36146" y="28354"/>
                  </a:moveTo>
                  <a:lnTo>
                    <a:pt x="36146" y="28354"/>
                  </a:lnTo>
                  <a:cubicBezTo>
                    <a:pt x="29383" y="17410"/>
                    <a:pt x="20811" y="7732"/>
                    <a:pt x="10714" y="-221"/>
                  </a:cubicBezTo>
                  <a:cubicBezTo>
                    <a:pt x="10714" y="2827"/>
                    <a:pt x="11667" y="6351"/>
                    <a:pt x="9095" y="9304"/>
                  </a:cubicBezTo>
                  <a:cubicBezTo>
                    <a:pt x="4904" y="9304"/>
                    <a:pt x="4999" y="1303"/>
                    <a:pt x="-1097" y="3589"/>
                  </a:cubicBezTo>
                  <a:cubicBezTo>
                    <a:pt x="2428" y="12524"/>
                    <a:pt x="4427" y="21991"/>
                    <a:pt x="4713" y="31593"/>
                  </a:cubicBezTo>
                  <a:cubicBezTo>
                    <a:pt x="10238" y="32450"/>
                    <a:pt x="9476" y="25497"/>
                    <a:pt x="13477" y="23973"/>
                  </a:cubicBezTo>
                  <a:cubicBezTo>
                    <a:pt x="19667" y="33498"/>
                    <a:pt x="7856" y="37117"/>
                    <a:pt x="14811" y="43499"/>
                  </a:cubicBezTo>
                  <a:cubicBezTo>
                    <a:pt x="20906" y="28830"/>
                    <a:pt x="23573" y="26925"/>
                    <a:pt x="36146" y="283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0" name="Google Shape;5780;p15"/>
            <p:cNvSpPr/>
            <p:nvPr/>
          </p:nvSpPr>
          <p:spPr>
            <a:xfrm>
              <a:off x="5130636" y="2271141"/>
              <a:ext cx="43524" cy="36194"/>
            </a:xfrm>
            <a:custGeom>
              <a:avLst/>
              <a:gdLst/>
              <a:ahLst/>
              <a:cxnLst/>
              <a:rect l="l" t="t" r="r" b="b"/>
              <a:pathLst>
                <a:path w="43524" h="36194" extrusionOk="0">
                  <a:moveTo>
                    <a:pt x="40533" y="25211"/>
                  </a:moveTo>
                  <a:cubicBezTo>
                    <a:pt x="37580" y="21534"/>
                    <a:pt x="36627" y="16686"/>
                    <a:pt x="37866" y="12161"/>
                  </a:cubicBezTo>
                  <a:lnTo>
                    <a:pt x="10434" y="-221"/>
                  </a:lnTo>
                  <a:cubicBezTo>
                    <a:pt x="8243" y="2256"/>
                    <a:pt x="6052" y="1589"/>
                    <a:pt x="3290" y="446"/>
                  </a:cubicBezTo>
                  <a:cubicBezTo>
                    <a:pt x="527" y="-697"/>
                    <a:pt x="-2234" y="1779"/>
                    <a:pt x="-616" y="3589"/>
                  </a:cubicBezTo>
                  <a:cubicBezTo>
                    <a:pt x="3385" y="7875"/>
                    <a:pt x="1670" y="14448"/>
                    <a:pt x="6052" y="18162"/>
                  </a:cubicBezTo>
                  <a:cubicBezTo>
                    <a:pt x="10529" y="12543"/>
                    <a:pt x="25102" y="2827"/>
                    <a:pt x="24340" y="15971"/>
                  </a:cubicBezTo>
                  <a:cubicBezTo>
                    <a:pt x="12720" y="23115"/>
                    <a:pt x="25293" y="26163"/>
                    <a:pt x="27959" y="31974"/>
                  </a:cubicBezTo>
                  <a:lnTo>
                    <a:pt x="27959" y="31974"/>
                  </a:lnTo>
                  <a:lnTo>
                    <a:pt x="39866" y="35974"/>
                  </a:lnTo>
                  <a:cubicBezTo>
                    <a:pt x="43010" y="33193"/>
                    <a:pt x="43294" y="28373"/>
                    <a:pt x="40533" y="25220"/>
                  </a:cubicBezTo>
                  <a:cubicBezTo>
                    <a:pt x="40533" y="25220"/>
                    <a:pt x="40533" y="25211"/>
                    <a:pt x="40533" y="25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1" name="Google Shape;5781;p15"/>
            <p:cNvSpPr/>
            <p:nvPr/>
          </p:nvSpPr>
          <p:spPr>
            <a:xfrm>
              <a:off x="6963250" y="4705730"/>
              <a:ext cx="32005" cy="50101"/>
            </a:xfrm>
            <a:custGeom>
              <a:avLst/>
              <a:gdLst/>
              <a:ahLst/>
              <a:cxnLst/>
              <a:rect l="l" t="t" r="r" b="b"/>
              <a:pathLst>
                <a:path w="32005" h="50101" extrusionOk="0">
                  <a:moveTo>
                    <a:pt x="-1097" y="5780"/>
                  </a:moveTo>
                  <a:cubicBezTo>
                    <a:pt x="428" y="23439"/>
                    <a:pt x="9667" y="39546"/>
                    <a:pt x="24050" y="49881"/>
                  </a:cubicBezTo>
                  <a:cubicBezTo>
                    <a:pt x="28622" y="42546"/>
                    <a:pt x="15763" y="25497"/>
                    <a:pt x="30908" y="31497"/>
                  </a:cubicBezTo>
                  <a:lnTo>
                    <a:pt x="1000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2" name="Google Shape;5782;p15"/>
            <p:cNvSpPr/>
            <p:nvPr/>
          </p:nvSpPr>
          <p:spPr>
            <a:xfrm>
              <a:off x="6582437" y="4636762"/>
              <a:ext cx="29055" cy="32216"/>
            </a:xfrm>
            <a:custGeom>
              <a:avLst/>
              <a:gdLst/>
              <a:ahLst/>
              <a:cxnLst/>
              <a:rect l="l" t="t" r="r" b="b"/>
              <a:pathLst>
                <a:path w="29055" h="32216" extrusionOk="0">
                  <a:moveTo>
                    <a:pt x="26530" y="23980"/>
                  </a:moveTo>
                  <a:cubicBezTo>
                    <a:pt x="15291" y="14455"/>
                    <a:pt x="23767" y="16551"/>
                    <a:pt x="27959" y="4930"/>
                  </a:cubicBezTo>
                  <a:lnTo>
                    <a:pt x="27959" y="4930"/>
                  </a:lnTo>
                  <a:cubicBezTo>
                    <a:pt x="22910" y="-1833"/>
                    <a:pt x="14624" y="-2690"/>
                    <a:pt x="13767" y="6930"/>
                  </a:cubicBezTo>
                  <a:cubicBezTo>
                    <a:pt x="9386" y="5692"/>
                    <a:pt x="7957" y="-1166"/>
                    <a:pt x="3194" y="2549"/>
                  </a:cubicBezTo>
                  <a:cubicBezTo>
                    <a:pt x="-997" y="5063"/>
                    <a:pt x="-2331" y="10512"/>
                    <a:pt x="146" y="14703"/>
                  </a:cubicBezTo>
                  <a:cubicBezTo>
                    <a:pt x="146" y="14750"/>
                    <a:pt x="241" y="14788"/>
                    <a:pt x="241" y="14836"/>
                  </a:cubicBezTo>
                  <a:cubicBezTo>
                    <a:pt x="1765" y="17465"/>
                    <a:pt x="1765" y="20685"/>
                    <a:pt x="241" y="23314"/>
                  </a:cubicBezTo>
                  <a:cubicBezTo>
                    <a:pt x="6051" y="25218"/>
                    <a:pt x="9766" y="39220"/>
                    <a:pt x="18148" y="27123"/>
                  </a:cubicBezTo>
                  <a:cubicBezTo>
                    <a:pt x="19196" y="21313"/>
                    <a:pt x="24530" y="27695"/>
                    <a:pt x="26530" y="23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3" name="Google Shape;5783;p15"/>
            <p:cNvSpPr/>
            <p:nvPr/>
          </p:nvSpPr>
          <p:spPr>
            <a:xfrm>
              <a:off x="7041021" y="4789169"/>
              <a:ext cx="29385" cy="61817"/>
            </a:xfrm>
            <a:custGeom>
              <a:avLst/>
              <a:gdLst/>
              <a:ahLst/>
              <a:cxnLst/>
              <a:rect l="l" t="t" r="r" b="b"/>
              <a:pathLst>
                <a:path w="29385" h="61817" extrusionOk="0">
                  <a:moveTo>
                    <a:pt x="18763" y="41118"/>
                  </a:moveTo>
                  <a:cubicBezTo>
                    <a:pt x="23336" y="36993"/>
                    <a:pt x="26670" y="31640"/>
                    <a:pt x="28288" y="25687"/>
                  </a:cubicBezTo>
                  <a:cubicBezTo>
                    <a:pt x="17716" y="19401"/>
                    <a:pt x="12669" y="8161"/>
                    <a:pt x="4476" y="-221"/>
                  </a:cubicBezTo>
                  <a:lnTo>
                    <a:pt x="4476" y="-221"/>
                  </a:lnTo>
                  <a:cubicBezTo>
                    <a:pt x="-762" y="14353"/>
                    <a:pt x="18763" y="23306"/>
                    <a:pt x="16382" y="34926"/>
                  </a:cubicBezTo>
                  <a:cubicBezTo>
                    <a:pt x="12382" y="38737"/>
                    <a:pt x="10192" y="33783"/>
                    <a:pt x="7715" y="31593"/>
                  </a:cubicBezTo>
                  <a:cubicBezTo>
                    <a:pt x="2285" y="21210"/>
                    <a:pt x="-5715" y="31593"/>
                    <a:pt x="2285" y="37498"/>
                  </a:cubicBezTo>
                  <a:cubicBezTo>
                    <a:pt x="10287" y="43404"/>
                    <a:pt x="2857" y="56548"/>
                    <a:pt x="14192" y="61596"/>
                  </a:cubicBezTo>
                  <a:cubicBezTo>
                    <a:pt x="15430" y="54643"/>
                    <a:pt x="12001" y="46261"/>
                    <a:pt x="18763" y="41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4" name="Google Shape;5784;p15"/>
            <p:cNvSpPr/>
            <p:nvPr/>
          </p:nvSpPr>
          <p:spPr>
            <a:xfrm>
              <a:off x="6022847" y="2872454"/>
              <a:ext cx="31528" cy="39451"/>
            </a:xfrm>
            <a:custGeom>
              <a:avLst/>
              <a:gdLst/>
              <a:ahLst/>
              <a:cxnLst/>
              <a:rect l="l" t="t" r="r" b="b"/>
              <a:pathLst>
                <a:path w="31528" h="39451" extrusionOk="0">
                  <a:moveTo>
                    <a:pt x="26717" y="37688"/>
                  </a:moveTo>
                  <a:cubicBezTo>
                    <a:pt x="24717" y="34164"/>
                    <a:pt x="19096" y="34641"/>
                    <a:pt x="19382" y="29878"/>
                  </a:cubicBezTo>
                  <a:cubicBezTo>
                    <a:pt x="19668" y="25116"/>
                    <a:pt x="27193" y="27402"/>
                    <a:pt x="30432" y="23592"/>
                  </a:cubicBezTo>
                  <a:cubicBezTo>
                    <a:pt x="24431" y="15105"/>
                    <a:pt x="17668" y="7132"/>
                    <a:pt x="10334" y="-221"/>
                  </a:cubicBezTo>
                  <a:cubicBezTo>
                    <a:pt x="-1763" y="8637"/>
                    <a:pt x="17953" y="28354"/>
                    <a:pt x="-1097" y="31211"/>
                  </a:cubicBezTo>
                  <a:cubicBezTo>
                    <a:pt x="4047" y="40355"/>
                    <a:pt x="17668" y="40355"/>
                    <a:pt x="26717" y="376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5" name="Google Shape;5785;p15"/>
            <p:cNvSpPr/>
            <p:nvPr/>
          </p:nvSpPr>
          <p:spPr>
            <a:xfrm>
              <a:off x="6542246" y="3480625"/>
              <a:ext cx="23907" cy="53435"/>
            </a:xfrm>
            <a:custGeom>
              <a:avLst/>
              <a:gdLst/>
              <a:ahLst/>
              <a:cxnLst/>
              <a:rect l="l" t="t" r="r" b="b"/>
              <a:pathLst>
                <a:path w="23907" h="53435" extrusionOk="0">
                  <a:moveTo>
                    <a:pt x="22811" y="51405"/>
                  </a:moveTo>
                  <a:cubicBezTo>
                    <a:pt x="16906" y="41308"/>
                    <a:pt x="26431" y="28735"/>
                    <a:pt x="19668" y="20544"/>
                  </a:cubicBezTo>
                  <a:cubicBezTo>
                    <a:pt x="15858" y="15781"/>
                    <a:pt x="15477" y="11590"/>
                    <a:pt x="22811" y="9780"/>
                  </a:cubicBezTo>
                  <a:lnTo>
                    <a:pt x="22811" y="7780"/>
                  </a:lnTo>
                  <a:lnTo>
                    <a:pt x="14906" y="1780"/>
                  </a:lnTo>
                  <a:cubicBezTo>
                    <a:pt x="11571" y="3875"/>
                    <a:pt x="9381" y="1208"/>
                    <a:pt x="6904" y="-221"/>
                  </a:cubicBezTo>
                  <a:cubicBezTo>
                    <a:pt x="6904" y="1208"/>
                    <a:pt x="6904" y="2541"/>
                    <a:pt x="6904" y="3875"/>
                  </a:cubicBezTo>
                  <a:lnTo>
                    <a:pt x="6904" y="3875"/>
                  </a:lnTo>
                  <a:cubicBezTo>
                    <a:pt x="17192" y="14733"/>
                    <a:pt x="9190" y="14924"/>
                    <a:pt x="-1097" y="13400"/>
                  </a:cubicBezTo>
                  <a:lnTo>
                    <a:pt x="16906" y="53214"/>
                  </a:lnTo>
                  <a:lnTo>
                    <a:pt x="22811" y="514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6" name="Google Shape;5786;p15"/>
            <p:cNvSpPr/>
            <p:nvPr/>
          </p:nvSpPr>
          <p:spPr>
            <a:xfrm>
              <a:off x="6184553" y="3238214"/>
              <a:ext cx="39099" cy="43243"/>
            </a:xfrm>
            <a:custGeom>
              <a:avLst/>
              <a:gdLst/>
              <a:ahLst/>
              <a:cxnLst/>
              <a:rect l="l" t="t" r="r" b="b"/>
              <a:pathLst>
                <a:path w="39099" h="43243" extrusionOk="0">
                  <a:moveTo>
                    <a:pt x="24174" y="13685"/>
                  </a:moveTo>
                  <a:cubicBezTo>
                    <a:pt x="17697" y="20734"/>
                    <a:pt x="13410" y="3303"/>
                    <a:pt x="9695" y="-221"/>
                  </a:cubicBezTo>
                  <a:cubicBezTo>
                    <a:pt x="4171" y="351"/>
                    <a:pt x="8552" y="8542"/>
                    <a:pt x="2171" y="7590"/>
                  </a:cubicBezTo>
                  <a:cubicBezTo>
                    <a:pt x="1695" y="6732"/>
                    <a:pt x="1313" y="5846"/>
                    <a:pt x="1028" y="4923"/>
                  </a:cubicBezTo>
                  <a:cubicBezTo>
                    <a:pt x="-4306" y="11114"/>
                    <a:pt x="1028" y="43023"/>
                    <a:pt x="10077" y="43023"/>
                  </a:cubicBezTo>
                  <a:cubicBezTo>
                    <a:pt x="17602" y="38451"/>
                    <a:pt x="13696" y="13114"/>
                    <a:pt x="26746" y="23210"/>
                  </a:cubicBezTo>
                  <a:cubicBezTo>
                    <a:pt x="29699" y="25782"/>
                    <a:pt x="32842" y="29878"/>
                    <a:pt x="37986" y="27116"/>
                  </a:cubicBezTo>
                  <a:cubicBezTo>
                    <a:pt x="38461" y="22734"/>
                    <a:pt x="28936" y="3018"/>
                    <a:pt x="24174" y="13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7" name="Google Shape;5787;p15"/>
            <p:cNvSpPr/>
            <p:nvPr/>
          </p:nvSpPr>
          <p:spPr>
            <a:xfrm>
              <a:off x="5373785" y="2512123"/>
              <a:ext cx="25486" cy="53721"/>
            </a:xfrm>
            <a:custGeom>
              <a:avLst/>
              <a:gdLst/>
              <a:ahLst/>
              <a:cxnLst/>
              <a:rect l="l" t="t" r="r" b="b"/>
              <a:pathLst>
                <a:path w="25486" h="53721" extrusionOk="0">
                  <a:moveTo>
                    <a:pt x="20554" y="30164"/>
                  </a:moveTo>
                  <a:cubicBezTo>
                    <a:pt x="21412" y="15305"/>
                    <a:pt x="5505" y="11114"/>
                    <a:pt x="-401" y="-221"/>
                  </a:cubicBezTo>
                  <a:cubicBezTo>
                    <a:pt x="-3734" y="12066"/>
                    <a:pt x="6362" y="25401"/>
                    <a:pt x="-401" y="36260"/>
                  </a:cubicBezTo>
                  <a:lnTo>
                    <a:pt x="-401" y="36260"/>
                  </a:lnTo>
                  <a:lnTo>
                    <a:pt x="7600" y="43594"/>
                  </a:lnTo>
                  <a:cubicBezTo>
                    <a:pt x="9790" y="20734"/>
                    <a:pt x="25221" y="38070"/>
                    <a:pt x="13696" y="49500"/>
                  </a:cubicBezTo>
                  <a:lnTo>
                    <a:pt x="19697" y="53500"/>
                  </a:lnTo>
                  <a:lnTo>
                    <a:pt x="19697" y="53500"/>
                  </a:lnTo>
                  <a:cubicBezTo>
                    <a:pt x="27413" y="45975"/>
                    <a:pt x="24078" y="38260"/>
                    <a:pt x="20554" y="30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8" name="Google Shape;5788;p15"/>
            <p:cNvSpPr/>
            <p:nvPr/>
          </p:nvSpPr>
          <p:spPr>
            <a:xfrm>
              <a:off x="4968621" y="1995392"/>
              <a:ext cx="25907" cy="77628"/>
            </a:xfrm>
            <a:custGeom>
              <a:avLst/>
              <a:gdLst/>
              <a:ahLst/>
              <a:cxnLst/>
              <a:rect l="l" t="t" r="r" b="b"/>
              <a:pathLst>
                <a:path w="25907" h="77628" extrusionOk="0">
                  <a:moveTo>
                    <a:pt x="12714" y="68073"/>
                  </a:moveTo>
                  <a:cubicBezTo>
                    <a:pt x="24334" y="63025"/>
                    <a:pt x="5475" y="58548"/>
                    <a:pt x="11476" y="51119"/>
                  </a:cubicBezTo>
                  <a:cubicBezTo>
                    <a:pt x="14714" y="47404"/>
                    <a:pt x="18334" y="42451"/>
                    <a:pt x="24811" y="45309"/>
                  </a:cubicBezTo>
                  <a:lnTo>
                    <a:pt x="22811" y="25497"/>
                  </a:lnTo>
                  <a:cubicBezTo>
                    <a:pt x="10810" y="67311"/>
                    <a:pt x="9571" y="12162"/>
                    <a:pt x="1189" y="-221"/>
                  </a:cubicBezTo>
                  <a:lnTo>
                    <a:pt x="-1097" y="-221"/>
                  </a:lnTo>
                  <a:cubicBezTo>
                    <a:pt x="617" y="25954"/>
                    <a:pt x="4523" y="51928"/>
                    <a:pt x="10810" y="77408"/>
                  </a:cubicBezTo>
                  <a:cubicBezTo>
                    <a:pt x="11571" y="74169"/>
                    <a:pt x="9381" y="70264"/>
                    <a:pt x="12714" y="680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9" name="Google Shape;5789;p15"/>
            <p:cNvSpPr/>
            <p:nvPr/>
          </p:nvSpPr>
          <p:spPr>
            <a:xfrm>
              <a:off x="5877115" y="3731852"/>
              <a:ext cx="44862" cy="35285"/>
            </a:xfrm>
            <a:custGeom>
              <a:avLst/>
              <a:gdLst/>
              <a:ahLst/>
              <a:cxnLst/>
              <a:rect l="l" t="t" r="r" b="b"/>
              <a:pathLst>
                <a:path w="44862" h="35285" extrusionOk="0">
                  <a:moveTo>
                    <a:pt x="26431" y="22682"/>
                  </a:moveTo>
                  <a:cubicBezTo>
                    <a:pt x="39480" y="39446"/>
                    <a:pt x="28621" y="9347"/>
                    <a:pt x="43100" y="11157"/>
                  </a:cubicBezTo>
                  <a:cubicBezTo>
                    <a:pt x="43289" y="11080"/>
                    <a:pt x="43575" y="11080"/>
                    <a:pt x="43766" y="11157"/>
                  </a:cubicBezTo>
                  <a:lnTo>
                    <a:pt x="43766" y="10299"/>
                  </a:lnTo>
                  <a:cubicBezTo>
                    <a:pt x="40814" y="1917"/>
                    <a:pt x="32432" y="2298"/>
                    <a:pt x="25954" y="-178"/>
                  </a:cubicBezTo>
                  <a:cubicBezTo>
                    <a:pt x="25477" y="-235"/>
                    <a:pt x="25097" y="-235"/>
                    <a:pt x="24620" y="-178"/>
                  </a:cubicBezTo>
                  <a:cubicBezTo>
                    <a:pt x="24811" y="984"/>
                    <a:pt x="24811" y="2184"/>
                    <a:pt x="24620" y="3346"/>
                  </a:cubicBezTo>
                  <a:cubicBezTo>
                    <a:pt x="16429" y="3346"/>
                    <a:pt x="10810" y="5823"/>
                    <a:pt x="9476" y="15538"/>
                  </a:cubicBezTo>
                  <a:cubicBezTo>
                    <a:pt x="9476" y="17824"/>
                    <a:pt x="1665" y="19253"/>
                    <a:pt x="-1097" y="23254"/>
                  </a:cubicBezTo>
                  <a:lnTo>
                    <a:pt x="-1097" y="23254"/>
                  </a:lnTo>
                  <a:cubicBezTo>
                    <a:pt x="10333" y="33540"/>
                    <a:pt x="8428" y="20682"/>
                    <a:pt x="15381" y="21920"/>
                  </a:cubicBezTo>
                  <a:cubicBezTo>
                    <a:pt x="19477" y="24682"/>
                    <a:pt x="12905" y="32969"/>
                    <a:pt x="20715" y="35064"/>
                  </a:cubicBezTo>
                  <a:lnTo>
                    <a:pt x="20715" y="20015"/>
                  </a:lnTo>
                  <a:cubicBezTo>
                    <a:pt x="23001" y="19186"/>
                    <a:pt x="25573" y="20377"/>
                    <a:pt x="26431" y="226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0" name="Google Shape;5790;p15"/>
            <p:cNvSpPr/>
            <p:nvPr/>
          </p:nvSpPr>
          <p:spPr>
            <a:xfrm>
              <a:off x="5811963" y="3656236"/>
              <a:ext cx="36979" cy="24915"/>
            </a:xfrm>
            <a:custGeom>
              <a:avLst/>
              <a:gdLst/>
              <a:ahLst/>
              <a:cxnLst/>
              <a:rect l="l" t="t" r="r" b="b"/>
              <a:pathLst>
                <a:path w="36979" h="24915" extrusionOk="0">
                  <a:moveTo>
                    <a:pt x="21097" y="18955"/>
                  </a:moveTo>
                  <a:cubicBezTo>
                    <a:pt x="32241" y="26194"/>
                    <a:pt x="33290" y="18955"/>
                    <a:pt x="34717" y="11144"/>
                  </a:cubicBezTo>
                  <a:cubicBezTo>
                    <a:pt x="36432" y="7430"/>
                    <a:pt x="36718" y="3620"/>
                    <a:pt x="32336" y="1619"/>
                  </a:cubicBezTo>
                  <a:cubicBezTo>
                    <a:pt x="20240" y="-6191"/>
                    <a:pt x="10429" y="14097"/>
                    <a:pt x="-1097" y="2857"/>
                  </a:cubicBezTo>
                  <a:cubicBezTo>
                    <a:pt x="46" y="10858"/>
                    <a:pt x="3286" y="18402"/>
                    <a:pt x="8428" y="24670"/>
                  </a:cubicBezTo>
                  <a:cubicBezTo>
                    <a:pt x="14144" y="25241"/>
                    <a:pt x="16430" y="15907"/>
                    <a:pt x="21097" y="189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1" name="Google Shape;5791;p15"/>
            <p:cNvSpPr/>
            <p:nvPr/>
          </p:nvSpPr>
          <p:spPr>
            <a:xfrm>
              <a:off x="6716458" y="4145184"/>
              <a:ext cx="38354" cy="47796"/>
            </a:xfrm>
            <a:custGeom>
              <a:avLst/>
              <a:gdLst/>
              <a:ahLst/>
              <a:cxnLst/>
              <a:rect l="l" t="t" r="r" b="b"/>
              <a:pathLst>
                <a:path w="38354" h="47796" extrusionOk="0">
                  <a:moveTo>
                    <a:pt x="10524" y="28926"/>
                  </a:moveTo>
                  <a:cubicBezTo>
                    <a:pt x="12239" y="26544"/>
                    <a:pt x="14809" y="23210"/>
                    <a:pt x="16620" y="28926"/>
                  </a:cubicBezTo>
                  <a:cubicBezTo>
                    <a:pt x="19192" y="36831"/>
                    <a:pt x="26145" y="41308"/>
                    <a:pt x="30812" y="47499"/>
                  </a:cubicBezTo>
                  <a:cubicBezTo>
                    <a:pt x="35956" y="48166"/>
                    <a:pt x="38432" y="44356"/>
                    <a:pt x="36717" y="39498"/>
                  </a:cubicBezTo>
                  <a:cubicBezTo>
                    <a:pt x="25097" y="35307"/>
                    <a:pt x="30335" y="21686"/>
                    <a:pt x="23002" y="14924"/>
                  </a:cubicBezTo>
                  <a:cubicBezTo>
                    <a:pt x="25192" y="9980"/>
                    <a:pt x="27097" y="4932"/>
                    <a:pt x="28717" y="-221"/>
                  </a:cubicBezTo>
                  <a:cubicBezTo>
                    <a:pt x="16620" y="8923"/>
                    <a:pt x="6523" y="20382"/>
                    <a:pt x="-1097" y="33498"/>
                  </a:cubicBezTo>
                  <a:cubicBezTo>
                    <a:pt x="4618" y="35879"/>
                    <a:pt x="7761" y="32831"/>
                    <a:pt x="10524" y="289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2" name="Google Shape;5792;p15"/>
            <p:cNvSpPr/>
            <p:nvPr/>
          </p:nvSpPr>
          <p:spPr>
            <a:xfrm>
              <a:off x="6490240" y="4134992"/>
              <a:ext cx="27923" cy="51625"/>
            </a:xfrm>
            <a:custGeom>
              <a:avLst/>
              <a:gdLst/>
              <a:ahLst/>
              <a:cxnLst/>
              <a:rect l="l" t="t" r="r" b="b"/>
              <a:pathLst>
                <a:path w="27923" h="51625" extrusionOk="0">
                  <a:moveTo>
                    <a:pt x="16906" y="33402"/>
                  </a:moveTo>
                  <a:cubicBezTo>
                    <a:pt x="34717" y="32735"/>
                    <a:pt x="24239" y="8637"/>
                    <a:pt x="18524" y="-221"/>
                  </a:cubicBezTo>
                  <a:cubicBezTo>
                    <a:pt x="18524" y="3208"/>
                    <a:pt x="19953" y="9304"/>
                    <a:pt x="16238" y="9304"/>
                  </a:cubicBezTo>
                  <a:cubicBezTo>
                    <a:pt x="1285" y="14829"/>
                    <a:pt x="5666" y="38355"/>
                    <a:pt x="-1097" y="51405"/>
                  </a:cubicBezTo>
                  <a:lnTo>
                    <a:pt x="8428" y="43404"/>
                  </a:lnTo>
                  <a:cubicBezTo>
                    <a:pt x="8142" y="37784"/>
                    <a:pt x="10619" y="33688"/>
                    <a:pt x="16906" y="334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3" name="Google Shape;5793;p15"/>
            <p:cNvSpPr/>
            <p:nvPr/>
          </p:nvSpPr>
          <p:spPr>
            <a:xfrm>
              <a:off x="6474747" y="4462557"/>
              <a:ext cx="22531" cy="64103"/>
            </a:xfrm>
            <a:custGeom>
              <a:avLst/>
              <a:gdLst/>
              <a:ahLst/>
              <a:cxnLst/>
              <a:rect l="l" t="t" r="r" b="b"/>
              <a:pathLst>
                <a:path w="22531" h="64103" extrusionOk="0">
                  <a:moveTo>
                    <a:pt x="19729" y="33593"/>
                  </a:moveTo>
                  <a:cubicBezTo>
                    <a:pt x="14776" y="30450"/>
                    <a:pt x="16301" y="40927"/>
                    <a:pt x="10967" y="38165"/>
                  </a:cubicBezTo>
                  <a:cubicBezTo>
                    <a:pt x="1442" y="28640"/>
                    <a:pt x="21826" y="24449"/>
                    <a:pt x="17157" y="15495"/>
                  </a:cubicBezTo>
                  <a:cubicBezTo>
                    <a:pt x="-2559" y="27497"/>
                    <a:pt x="5633" y="5970"/>
                    <a:pt x="-559" y="-221"/>
                  </a:cubicBezTo>
                  <a:cubicBezTo>
                    <a:pt x="-3416" y="21782"/>
                    <a:pt x="5728" y="43118"/>
                    <a:pt x="12301" y="63882"/>
                  </a:cubicBezTo>
                  <a:cubicBezTo>
                    <a:pt x="14110" y="54452"/>
                    <a:pt x="25730" y="42356"/>
                    <a:pt x="19729" y="33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4" name="Google Shape;5794;p15"/>
            <p:cNvSpPr/>
            <p:nvPr/>
          </p:nvSpPr>
          <p:spPr>
            <a:xfrm>
              <a:off x="5179789" y="2293429"/>
              <a:ext cx="46247" cy="30099"/>
            </a:xfrm>
            <a:custGeom>
              <a:avLst/>
              <a:gdLst/>
              <a:ahLst/>
              <a:cxnLst/>
              <a:rect l="l" t="t" r="r" b="b"/>
              <a:pathLst>
                <a:path w="46247" h="30099" extrusionOk="0">
                  <a:moveTo>
                    <a:pt x="37099" y="17019"/>
                  </a:moveTo>
                  <a:cubicBezTo>
                    <a:pt x="33384" y="15153"/>
                    <a:pt x="31861" y="10628"/>
                    <a:pt x="33765" y="6923"/>
                  </a:cubicBezTo>
                  <a:cubicBezTo>
                    <a:pt x="33956" y="6485"/>
                    <a:pt x="34242" y="6066"/>
                    <a:pt x="34527" y="5685"/>
                  </a:cubicBezTo>
                  <a:lnTo>
                    <a:pt x="34527" y="5685"/>
                  </a:lnTo>
                  <a:lnTo>
                    <a:pt x="14525" y="-221"/>
                  </a:lnTo>
                  <a:cubicBezTo>
                    <a:pt x="12620" y="8637"/>
                    <a:pt x="2809" y="10542"/>
                    <a:pt x="-1097" y="17591"/>
                  </a:cubicBezTo>
                  <a:lnTo>
                    <a:pt x="10810" y="21401"/>
                  </a:lnTo>
                  <a:cubicBezTo>
                    <a:pt x="12525" y="19105"/>
                    <a:pt x="13954" y="16534"/>
                    <a:pt x="14811" y="13781"/>
                  </a:cubicBezTo>
                  <a:cubicBezTo>
                    <a:pt x="20525" y="-221"/>
                    <a:pt x="32718" y="15495"/>
                    <a:pt x="20335" y="23973"/>
                  </a:cubicBezTo>
                  <a:lnTo>
                    <a:pt x="20335" y="23973"/>
                  </a:lnTo>
                  <a:cubicBezTo>
                    <a:pt x="27193" y="27068"/>
                    <a:pt x="34527" y="29059"/>
                    <a:pt x="42052" y="29878"/>
                  </a:cubicBezTo>
                  <a:cubicBezTo>
                    <a:pt x="46910" y="20543"/>
                    <a:pt x="46624" y="21496"/>
                    <a:pt x="37099" y="17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5" name="Google Shape;5795;p15"/>
            <p:cNvSpPr/>
            <p:nvPr/>
          </p:nvSpPr>
          <p:spPr>
            <a:xfrm>
              <a:off x="5807678" y="3341465"/>
              <a:ext cx="24098" cy="51816"/>
            </a:xfrm>
            <a:custGeom>
              <a:avLst/>
              <a:gdLst/>
              <a:ahLst/>
              <a:cxnLst/>
              <a:rect l="l" t="t" r="r" b="b"/>
              <a:pathLst>
                <a:path w="24098" h="51816" extrusionOk="0">
                  <a:moveTo>
                    <a:pt x="3284" y="33117"/>
                  </a:moveTo>
                  <a:cubicBezTo>
                    <a:pt x="2714" y="36641"/>
                    <a:pt x="1857" y="40070"/>
                    <a:pt x="1189" y="43594"/>
                  </a:cubicBezTo>
                  <a:cubicBezTo>
                    <a:pt x="4809" y="45118"/>
                    <a:pt x="5095" y="48357"/>
                    <a:pt x="5190" y="51595"/>
                  </a:cubicBezTo>
                  <a:cubicBezTo>
                    <a:pt x="14715" y="48547"/>
                    <a:pt x="6904" y="36355"/>
                    <a:pt x="10333" y="35307"/>
                  </a:cubicBezTo>
                  <a:cubicBezTo>
                    <a:pt x="16524" y="33498"/>
                    <a:pt x="21954" y="33402"/>
                    <a:pt x="23002" y="25782"/>
                  </a:cubicBezTo>
                  <a:cubicBezTo>
                    <a:pt x="16049" y="18801"/>
                    <a:pt x="11857" y="9580"/>
                    <a:pt x="11096" y="-221"/>
                  </a:cubicBezTo>
                  <a:cubicBezTo>
                    <a:pt x="3571" y="7856"/>
                    <a:pt x="-715" y="18381"/>
                    <a:pt x="-1097" y="29402"/>
                  </a:cubicBezTo>
                  <a:cubicBezTo>
                    <a:pt x="2428" y="28259"/>
                    <a:pt x="3857" y="29592"/>
                    <a:pt x="3284" y="331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6" name="Google Shape;5796;p15"/>
            <p:cNvSpPr/>
            <p:nvPr/>
          </p:nvSpPr>
          <p:spPr>
            <a:xfrm>
              <a:off x="5790406" y="3371417"/>
              <a:ext cx="20584" cy="61487"/>
            </a:xfrm>
            <a:custGeom>
              <a:avLst/>
              <a:gdLst/>
              <a:ahLst/>
              <a:cxnLst/>
              <a:rect l="l" t="t" r="r" b="b"/>
              <a:pathLst>
                <a:path w="20584" h="61487" extrusionOk="0">
                  <a:moveTo>
                    <a:pt x="8460" y="61267"/>
                  </a:moveTo>
                  <a:cubicBezTo>
                    <a:pt x="10746" y="53456"/>
                    <a:pt x="4650" y="44217"/>
                    <a:pt x="6079" y="36692"/>
                  </a:cubicBezTo>
                  <a:cubicBezTo>
                    <a:pt x="21603" y="34787"/>
                    <a:pt x="9792" y="20214"/>
                    <a:pt x="18460" y="13642"/>
                  </a:cubicBezTo>
                  <a:lnTo>
                    <a:pt x="18460" y="13642"/>
                  </a:lnTo>
                  <a:cubicBezTo>
                    <a:pt x="26938" y="-34745"/>
                    <a:pt x="-20687" y="58886"/>
                    <a:pt x="8460" y="612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7" name="Google Shape;5797;p15"/>
            <p:cNvSpPr/>
            <p:nvPr/>
          </p:nvSpPr>
          <p:spPr>
            <a:xfrm>
              <a:off x="6471723" y="3361372"/>
              <a:ext cx="31801" cy="49720"/>
            </a:xfrm>
            <a:custGeom>
              <a:avLst/>
              <a:gdLst/>
              <a:ahLst/>
              <a:cxnLst/>
              <a:rect l="l" t="t" r="r" b="b"/>
              <a:pathLst>
                <a:path w="31801" h="49720" extrusionOk="0">
                  <a:moveTo>
                    <a:pt x="15324" y="43499"/>
                  </a:moveTo>
                  <a:cubicBezTo>
                    <a:pt x="13514" y="40165"/>
                    <a:pt x="5799" y="39213"/>
                    <a:pt x="9513" y="34450"/>
                  </a:cubicBezTo>
                  <a:cubicBezTo>
                    <a:pt x="13228" y="29688"/>
                    <a:pt x="17229" y="36069"/>
                    <a:pt x="21134" y="37689"/>
                  </a:cubicBezTo>
                  <a:cubicBezTo>
                    <a:pt x="21705" y="39117"/>
                    <a:pt x="22373" y="40546"/>
                    <a:pt x="23039" y="41880"/>
                  </a:cubicBezTo>
                  <a:cubicBezTo>
                    <a:pt x="25516" y="42451"/>
                    <a:pt x="26849" y="45690"/>
                    <a:pt x="30278" y="44547"/>
                  </a:cubicBezTo>
                  <a:cubicBezTo>
                    <a:pt x="34755" y="22925"/>
                    <a:pt x="2274" y="32831"/>
                    <a:pt x="15229" y="13590"/>
                  </a:cubicBezTo>
                  <a:cubicBezTo>
                    <a:pt x="5704" y="15686"/>
                    <a:pt x="14276" y="4065"/>
                    <a:pt x="9324" y="-221"/>
                  </a:cubicBezTo>
                  <a:cubicBezTo>
                    <a:pt x="7799" y="7732"/>
                    <a:pt x="4561" y="15248"/>
                    <a:pt x="-201" y="21782"/>
                  </a:cubicBezTo>
                  <a:cubicBezTo>
                    <a:pt x="-4202" y="35117"/>
                    <a:pt x="6084" y="41594"/>
                    <a:pt x="13323" y="49500"/>
                  </a:cubicBezTo>
                  <a:lnTo>
                    <a:pt x="13323" y="49500"/>
                  </a:lnTo>
                  <a:cubicBezTo>
                    <a:pt x="15514" y="48461"/>
                    <a:pt x="16467" y="45852"/>
                    <a:pt x="15419" y="43661"/>
                  </a:cubicBezTo>
                  <a:cubicBezTo>
                    <a:pt x="15419" y="43604"/>
                    <a:pt x="15324" y="43556"/>
                    <a:pt x="15324" y="434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8" name="Google Shape;5798;p15"/>
            <p:cNvSpPr/>
            <p:nvPr/>
          </p:nvSpPr>
          <p:spPr>
            <a:xfrm>
              <a:off x="7202623" y="4994094"/>
              <a:ext cx="27391" cy="36339"/>
            </a:xfrm>
            <a:custGeom>
              <a:avLst/>
              <a:gdLst/>
              <a:ahLst/>
              <a:cxnLst/>
              <a:rect l="l" t="t" r="r" b="b"/>
              <a:pathLst>
                <a:path w="27391" h="36339" extrusionOk="0">
                  <a:moveTo>
                    <a:pt x="26136" y="15739"/>
                  </a:moveTo>
                  <a:lnTo>
                    <a:pt x="26136" y="15739"/>
                  </a:lnTo>
                  <a:cubicBezTo>
                    <a:pt x="21278" y="16501"/>
                    <a:pt x="23374" y="25264"/>
                    <a:pt x="18039" y="23931"/>
                  </a:cubicBezTo>
                  <a:cubicBezTo>
                    <a:pt x="12706" y="22597"/>
                    <a:pt x="16134" y="16120"/>
                    <a:pt x="15848" y="11930"/>
                  </a:cubicBezTo>
                  <a:cubicBezTo>
                    <a:pt x="15182" y="2404"/>
                    <a:pt x="8991" y="13929"/>
                    <a:pt x="6323" y="8691"/>
                  </a:cubicBezTo>
                  <a:cubicBezTo>
                    <a:pt x="8419" y="4881"/>
                    <a:pt x="11563" y="-834"/>
                    <a:pt x="2133" y="-167"/>
                  </a:cubicBezTo>
                  <a:cubicBezTo>
                    <a:pt x="-12822" y="37170"/>
                    <a:pt x="29184" y="50982"/>
                    <a:pt x="26136" y="157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9" name="Google Shape;5799;p15"/>
            <p:cNvSpPr/>
            <p:nvPr/>
          </p:nvSpPr>
          <p:spPr>
            <a:xfrm>
              <a:off x="6712362" y="4696205"/>
              <a:ext cx="42019" cy="25274"/>
            </a:xfrm>
            <a:custGeom>
              <a:avLst/>
              <a:gdLst/>
              <a:ahLst/>
              <a:cxnLst/>
              <a:rect l="l" t="t" r="r" b="b"/>
              <a:pathLst>
                <a:path w="42019" h="25274" extrusionOk="0">
                  <a:moveTo>
                    <a:pt x="7857" y="17686"/>
                  </a:moveTo>
                  <a:cubicBezTo>
                    <a:pt x="22907" y="34641"/>
                    <a:pt x="22716" y="17686"/>
                    <a:pt x="34717" y="12828"/>
                  </a:cubicBezTo>
                  <a:cubicBezTo>
                    <a:pt x="42529" y="15305"/>
                    <a:pt x="40623" y="9495"/>
                    <a:pt x="40909" y="5685"/>
                  </a:cubicBezTo>
                  <a:cubicBezTo>
                    <a:pt x="28241" y="4732"/>
                    <a:pt x="16144" y="-126"/>
                    <a:pt x="2809" y="-221"/>
                  </a:cubicBezTo>
                  <a:cubicBezTo>
                    <a:pt x="1475" y="3589"/>
                    <a:pt x="142" y="7400"/>
                    <a:pt x="-1097" y="11305"/>
                  </a:cubicBezTo>
                  <a:cubicBezTo>
                    <a:pt x="2047" y="13133"/>
                    <a:pt x="5095" y="15276"/>
                    <a:pt x="7857" y="17686"/>
                  </a:cubicBezTo>
                  <a:close/>
                  <a:moveTo>
                    <a:pt x="13000" y="7400"/>
                  </a:moveTo>
                  <a:cubicBezTo>
                    <a:pt x="20049" y="3875"/>
                    <a:pt x="19859" y="14162"/>
                    <a:pt x="18049" y="19782"/>
                  </a:cubicBezTo>
                  <a:cubicBezTo>
                    <a:pt x="13858" y="15210"/>
                    <a:pt x="10239" y="12352"/>
                    <a:pt x="13000" y="7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0" name="Google Shape;5800;p15"/>
            <p:cNvSpPr/>
            <p:nvPr/>
          </p:nvSpPr>
          <p:spPr>
            <a:xfrm>
              <a:off x="6292882" y="3226593"/>
              <a:ext cx="30098" cy="45529"/>
            </a:xfrm>
            <a:custGeom>
              <a:avLst/>
              <a:gdLst/>
              <a:ahLst/>
              <a:cxnLst/>
              <a:rect l="l" t="t" r="r" b="b"/>
              <a:pathLst>
                <a:path w="30098" h="45529" extrusionOk="0">
                  <a:moveTo>
                    <a:pt x="22905" y="39117"/>
                  </a:moveTo>
                  <a:cubicBezTo>
                    <a:pt x="17763" y="32926"/>
                    <a:pt x="21667" y="23877"/>
                    <a:pt x="15857" y="17686"/>
                  </a:cubicBezTo>
                  <a:cubicBezTo>
                    <a:pt x="13476" y="11685"/>
                    <a:pt x="25382" y="14924"/>
                    <a:pt x="29002" y="13400"/>
                  </a:cubicBezTo>
                  <a:lnTo>
                    <a:pt x="29002" y="13400"/>
                  </a:lnTo>
                  <a:cubicBezTo>
                    <a:pt x="19286" y="8256"/>
                    <a:pt x="9190" y="3713"/>
                    <a:pt x="-1097" y="-221"/>
                  </a:cubicBezTo>
                  <a:cubicBezTo>
                    <a:pt x="6618" y="7494"/>
                    <a:pt x="-2621" y="18829"/>
                    <a:pt x="5189" y="25306"/>
                  </a:cubicBezTo>
                  <a:cubicBezTo>
                    <a:pt x="8999" y="27754"/>
                    <a:pt x="10047" y="32821"/>
                    <a:pt x="7666" y="36631"/>
                  </a:cubicBezTo>
                  <a:cubicBezTo>
                    <a:pt x="7475" y="36936"/>
                    <a:pt x="7190" y="37222"/>
                    <a:pt x="6999" y="37498"/>
                  </a:cubicBezTo>
                  <a:lnTo>
                    <a:pt x="23191" y="45309"/>
                  </a:lnTo>
                  <a:cubicBezTo>
                    <a:pt x="23191" y="42927"/>
                    <a:pt x="23096" y="40832"/>
                    <a:pt x="22905" y="391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1" name="Google Shape;5801;p15"/>
            <p:cNvSpPr/>
            <p:nvPr/>
          </p:nvSpPr>
          <p:spPr>
            <a:xfrm>
              <a:off x="5344477" y="1955620"/>
              <a:ext cx="29908" cy="25579"/>
            </a:xfrm>
            <a:custGeom>
              <a:avLst/>
              <a:gdLst/>
              <a:ahLst/>
              <a:cxnLst/>
              <a:rect l="l" t="t" r="r" b="b"/>
              <a:pathLst>
                <a:path w="29908" h="25579" extrusionOk="0">
                  <a:moveTo>
                    <a:pt x="618" y="5737"/>
                  </a:moveTo>
                  <a:cubicBezTo>
                    <a:pt x="3189" y="10147"/>
                    <a:pt x="2428" y="15719"/>
                    <a:pt x="-1097" y="19358"/>
                  </a:cubicBezTo>
                  <a:lnTo>
                    <a:pt x="3000" y="25359"/>
                  </a:lnTo>
                  <a:lnTo>
                    <a:pt x="24906" y="25359"/>
                  </a:lnTo>
                  <a:cubicBezTo>
                    <a:pt x="24431" y="17234"/>
                    <a:pt x="25765" y="9109"/>
                    <a:pt x="28812" y="1546"/>
                  </a:cubicBezTo>
                  <a:cubicBezTo>
                    <a:pt x="24240" y="165"/>
                    <a:pt x="19478" y="-407"/>
                    <a:pt x="14715" y="-168"/>
                  </a:cubicBezTo>
                  <a:cubicBezTo>
                    <a:pt x="13382" y="8595"/>
                    <a:pt x="6428" y="4880"/>
                    <a:pt x="618" y="57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2" name="Google Shape;5802;p15"/>
            <p:cNvSpPr/>
            <p:nvPr/>
          </p:nvSpPr>
          <p:spPr>
            <a:xfrm>
              <a:off x="5805117" y="2508123"/>
              <a:ext cx="38375" cy="27550"/>
            </a:xfrm>
            <a:custGeom>
              <a:avLst/>
              <a:gdLst/>
              <a:ahLst/>
              <a:cxnLst/>
              <a:rect l="l" t="t" r="r" b="b"/>
              <a:pathLst>
                <a:path w="38375" h="27550" extrusionOk="0">
                  <a:moveTo>
                    <a:pt x="34707" y="6827"/>
                  </a:moveTo>
                  <a:cubicBezTo>
                    <a:pt x="34136" y="3494"/>
                    <a:pt x="32611" y="-221"/>
                    <a:pt x="29087" y="-221"/>
                  </a:cubicBezTo>
                  <a:cubicBezTo>
                    <a:pt x="23753" y="-221"/>
                    <a:pt x="28515" y="5399"/>
                    <a:pt x="25277" y="7875"/>
                  </a:cubicBezTo>
                  <a:cubicBezTo>
                    <a:pt x="19276" y="-2602"/>
                    <a:pt x="13561" y="5970"/>
                    <a:pt x="7465" y="7875"/>
                  </a:cubicBezTo>
                  <a:cubicBezTo>
                    <a:pt x="36" y="6637"/>
                    <a:pt x="-2632" y="11590"/>
                    <a:pt x="-250" y="17400"/>
                  </a:cubicBezTo>
                  <a:cubicBezTo>
                    <a:pt x="6418" y="20639"/>
                    <a:pt x="11846" y="17400"/>
                    <a:pt x="17562" y="12924"/>
                  </a:cubicBezTo>
                  <a:cubicBezTo>
                    <a:pt x="18324" y="18448"/>
                    <a:pt x="18990" y="22449"/>
                    <a:pt x="19562" y="27306"/>
                  </a:cubicBezTo>
                  <a:cubicBezTo>
                    <a:pt x="31087" y="27878"/>
                    <a:pt x="32421" y="17781"/>
                    <a:pt x="37279" y="11018"/>
                  </a:cubicBezTo>
                  <a:cubicBezTo>
                    <a:pt x="35850" y="10066"/>
                    <a:pt x="34897" y="8532"/>
                    <a:pt x="34707" y="68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3" name="Google Shape;5803;p15"/>
            <p:cNvSpPr/>
            <p:nvPr/>
          </p:nvSpPr>
          <p:spPr>
            <a:xfrm>
              <a:off x="5966785" y="2812256"/>
              <a:ext cx="28629" cy="26763"/>
            </a:xfrm>
            <a:custGeom>
              <a:avLst/>
              <a:gdLst/>
              <a:ahLst/>
              <a:cxnLst/>
              <a:rect l="l" t="t" r="r" b="b"/>
              <a:pathLst>
                <a:path w="28629" h="26763" extrusionOk="0">
                  <a:moveTo>
                    <a:pt x="-1042" y="8066"/>
                  </a:moveTo>
                  <a:cubicBezTo>
                    <a:pt x="-2185" y="26354"/>
                    <a:pt x="18771" y="34736"/>
                    <a:pt x="27533" y="15876"/>
                  </a:cubicBezTo>
                  <a:cubicBezTo>
                    <a:pt x="22961" y="9923"/>
                    <a:pt x="17723" y="4513"/>
                    <a:pt x="11912" y="-221"/>
                  </a:cubicBezTo>
                  <a:lnTo>
                    <a:pt x="11912" y="-221"/>
                  </a:lnTo>
                  <a:cubicBezTo>
                    <a:pt x="5531" y="160"/>
                    <a:pt x="-1804" y="1493"/>
                    <a:pt x="-1042" y="8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4" name="Google Shape;5804;p15"/>
            <p:cNvSpPr/>
            <p:nvPr/>
          </p:nvSpPr>
          <p:spPr>
            <a:xfrm>
              <a:off x="5786342" y="3564635"/>
              <a:ext cx="24151" cy="57150"/>
            </a:xfrm>
            <a:custGeom>
              <a:avLst/>
              <a:gdLst/>
              <a:ahLst/>
              <a:cxnLst/>
              <a:rect l="l" t="t" r="r" b="b"/>
              <a:pathLst>
                <a:path w="24151" h="57150" extrusionOk="0">
                  <a:moveTo>
                    <a:pt x="14906" y="43023"/>
                  </a:moveTo>
                  <a:cubicBezTo>
                    <a:pt x="13477" y="39803"/>
                    <a:pt x="14143" y="36069"/>
                    <a:pt x="16524" y="33498"/>
                  </a:cubicBezTo>
                  <a:lnTo>
                    <a:pt x="16524" y="33498"/>
                  </a:lnTo>
                  <a:lnTo>
                    <a:pt x="18524" y="27497"/>
                  </a:lnTo>
                  <a:cubicBezTo>
                    <a:pt x="33670" y="23592"/>
                    <a:pt x="5761" y="10352"/>
                    <a:pt x="8428" y="-221"/>
                  </a:cubicBezTo>
                  <a:cubicBezTo>
                    <a:pt x="1285" y="351"/>
                    <a:pt x="6428" y="11400"/>
                    <a:pt x="-1097" y="13400"/>
                  </a:cubicBezTo>
                  <a:cubicBezTo>
                    <a:pt x="-715" y="17486"/>
                    <a:pt x="1571" y="21163"/>
                    <a:pt x="4999" y="23401"/>
                  </a:cubicBezTo>
                  <a:cubicBezTo>
                    <a:pt x="8238" y="5780"/>
                    <a:pt x="18239" y="32926"/>
                    <a:pt x="4999" y="32926"/>
                  </a:cubicBezTo>
                  <a:cubicBezTo>
                    <a:pt x="5286" y="41222"/>
                    <a:pt x="7285" y="49376"/>
                    <a:pt x="10714" y="56929"/>
                  </a:cubicBezTo>
                  <a:cubicBezTo>
                    <a:pt x="15572" y="54824"/>
                    <a:pt x="17763" y="49214"/>
                    <a:pt x="15667" y="44394"/>
                  </a:cubicBezTo>
                  <a:cubicBezTo>
                    <a:pt x="15477" y="43918"/>
                    <a:pt x="15191" y="43461"/>
                    <a:pt x="14906" y="430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5" name="Google Shape;5805;p15"/>
            <p:cNvSpPr/>
            <p:nvPr/>
          </p:nvSpPr>
          <p:spPr>
            <a:xfrm>
              <a:off x="6793275" y="4121276"/>
              <a:ext cx="32435" cy="38269"/>
            </a:xfrm>
            <a:custGeom>
              <a:avLst/>
              <a:gdLst/>
              <a:ahLst/>
              <a:cxnLst/>
              <a:rect l="l" t="t" r="r" b="b"/>
              <a:pathLst>
                <a:path w="32435" h="38269" extrusionOk="0">
                  <a:moveTo>
                    <a:pt x="8192" y="14639"/>
                  </a:moveTo>
                  <a:cubicBezTo>
                    <a:pt x="-10858" y="17782"/>
                    <a:pt x="3335" y="50167"/>
                    <a:pt x="15717" y="33117"/>
                  </a:cubicBezTo>
                  <a:lnTo>
                    <a:pt x="11716" y="33117"/>
                  </a:lnTo>
                  <a:cubicBezTo>
                    <a:pt x="12574" y="28926"/>
                    <a:pt x="9621" y="21306"/>
                    <a:pt x="14384" y="19782"/>
                  </a:cubicBezTo>
                  <a:cubicBezTo>
                    <a:pt x="19146" y="18258"/>
                    <a:pt x="16385" y="28069"/>
                    <a:pt x="21813" y="29307"/>
                  </a:cubicBezTo>
                  <a:cubicBezTo>
                    <a:pt x="27910" y="22640"/>
                    <a:pt x="17146" y="9019"/>
                    <a:pt x="31338" y="11496"/>
                  </a:cubicBezTo>
                  <a:cubicBezTo>
                    <a:pt x="29623" y="828"/>
                    <a:pt x="20194" y="-887"/>
                    <a:pt x="11716" y="-30"/>
                  </a:cubicBezTo>
                  <a:lnTo>
                    <a:pt x="11716" y="-30"/>
                  </a:lnTo>
                  <a:cubicBezTo>
                    <a:pt x="15336" y="5971"/>
                    <a:pt x="19432" y="10257"/>
                    <a:pt x="8192" y="146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6" name="Google Shape;5806;p15"/>
            <p:cNvSpPr/>
            <p:nvPr/>
          </p:nvSpPr>
          <p:spPr>
            <a:xfrm>
              <a:off x="5458111" y="2594548"/>
              <a:ext cx="30651" cy="24540"/>
            </a:xfrm>
            <a:custGeom>
              <a:avLst/>
              <a:gdLst/>
              <a:ahLst/>
              <a:cxnLst/>
              <a:rect l="l" t="t" r="r" b="b"/>
              <a:pathLst>
                <a:path w="30651" h="24540" extrusionOk="0">
                  <a:moveTo>
                    <a:pt x="26431" y="8794"/>
                  </a:moveTo>
                  <a:cubicBezTo>
                    <a:pt x="11953" y="-4255"/>
                    <a:pt x="6332" y="-3874"/>
                    <a:pt x="-1097" y="14795"/>
                  </a:cubicBezTo>
                  <a:cubicBezTo>
                    <a:pt x="6237" y="19376"/>
                    <a:pt x="14238" y="22596"/>
                    <a:pt x="22716" y="24320"/>
                  </a:cubicBezTo>
                  <a:cubicBezTo>
                    <a:pt x="27192" y="20129"/>
                    <a:pt x="33384" y="15652"/>
                    <a:pt x="26431" y="87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7" name="Google Shape;5807;p15"/>
            <p:cNvSpPr/>
            <p:nvPr/>
          </p:nvSpPr>
          <p:spPr>
            <a:xfrm>
              <a:off x="6712839" y="4395597"/>
              <a:ext cx="25740" cy="39623"/>
            </a:xfrm>
            <a:custGeom>
              <a:avLst/>
              <a:gdLst/>
              <a:ahLst/>
              <a:cxnLst/>
              <a:rect l="l" t="t" r="r" b="b"/>
              <a:pathLst>
                <a:path w="25740" h="39623" extrusionOk="0">
                  <a:moveTo>
                    <a:pt x="13000" y="37403"/>
                  </a:moveTo>
                  <a:lnTo>
                    <a:pt x="18715" y="39403"/>
                  </a:lnTo>
                  <a:cubicBezTo>
                    <a:pt x="33098" y="4160"/>
                    <a:pt x="16620" y="27973"/>
                    <a:pt x="17953" y="-221"/>
                  </a:cubicBezTo>
                  <a:lnTo>
                    <a:pt x="-1097" y="13304"/>
                  </a:lnTo>
                  <a:cubicBezTo>
                    <a:pt x="142" y="16067"/>
                    <a:pt x="1475" y="18829"/>
                    <a:pt x="2714" y="21496"/>
                  </a:cubicBezTo>
                  <a:cubicBezTo>
                    <a:pt x="12334" y="22925"/>
                    <a:pt x="10047" y="31783"/>
                    <a:pt x="13000" y="374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8" name="Google Shape;5808;p15"/>
            <p:cNvSpPr/>
            <p:nvPr/>
          </p:nvSpPr>
          <p:spPr>
            <a:xfrm>
              <a:off x="6607207" y="4641627"/>
              <a:ext cx="43338" cy="57150"/>
            </a:xfrm>
            <a:custGeom>
              <a:avLst/>
              <a:gdLst/>
              <a:ahLst/>
              <a:cxnLst/>
              <a:rect l="l" t="t" r="r" b="b"/>
              <a:pathLst>
                <a:path w="43338" h="57150" extrusionOk="0">
                  <a:moveTo>
                    <a:pt x="-1097" y="8352"/>
                  </a:moveTo>
                  <a:cubicBezTo>
                    <a:pt x="1856" y="15305"/>
                    <a:pt x="11190" y="5780"/>
                    <a:pt x="14714" y="11876"/>
                  </a:cubicBezTo>
                  <a:cubicBezTo>
                    <a:pt x="30335" y="23878"/>
                    <a:pt x="26620" y="45690"/>
                    <a:pt x="42241" y="56929"/>
                  </a:cubicBezTo>
                  <a:cubicBezTo>
                    <a:pt x="38146" y="45499"/>
                    <a:pt x="38051" y="33593"/>
                    <a:pt x="34812" y="22353"/>
                  </a:cubicBezTo>
                  <a:lnTo>
                    <a:pt x="3189" y="-221"/>
                  </a:lnTo>
                  <a:lnTo>
                    <a:pt x="3189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9" name="Google Shape;5809;p15"/>
            <p:cNvSpPr/>
            <p:nvPr/>
          </p:nvSpPr>
          <p:spPr>
            <a:xfrm>
              <a:off x="5663109" y="2478690"/>
              <a:ext cx="21927" cy="39147"/>
            </a:xfrm>
            <a:custGeom>
              <a:avLst/>
              <a:gdLst/>
              <a:ahLst/>
              <a:cxnLst/>
              <a:rect l="l" t="t" r="r" b="b"/>
              <a:pathLst>
                <a:path w="21927" h="39147" extrusionOk="0">
                  <a:moveTo>
                    <a:pt x="20313" y="-221"/>
                  </a:moveTo>
                  <a:cubicBezTo>
                    <a:pt x="15171" y="3113"/>
                    <a:pt x="20313" y="12733"/>
                    <a:pt x="13456" y="13590"/>
                  </a:cubicBezTo>
                  <a:cubicBezTo>
                    <a:pt x="8884" y="12638"/>
                    <a:pt x="13456" y="351"/>
                    <a:pt x="5646" y="6827"/>
                  </a:cubicBezTo>
                  <a:cubicBezTo>
                    <a:pt x="-9119" y="13781"/>
                    <a:pt x="4312" y="29211"/>
                    <a:pt x="8788" y="38927"/>
                  </a:cubicBezTo>
                  <a:lnTo>
                    <a:pt x="8788" y="38927"/>
                  </a:lnTo>
                  <a:cubicBezTo>
                    <a:pt x="21838" y="28544"/>
                    <a:pt x="21457" y="14257"/>
                    <a:pt x="2031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0" name="Google Shape;5810;p15"/>
            <p:cNvSpPr/>
            <p:nvPr/>
          </p:nvSpPr>
          <p:spPr>
            <a:xfrm>
              <a:off x="6237446" y="3214306"/>
              <a:ext cx="35909" cy="35623"/>
            </a:xfrm>
            <a:custGeom>
              <a:avLst/>
              <a:gdLst/>
              <a:ahLst/>
              <a:cxnLst/>
              <a:rect l="l" t="t" r="r" b="b"/>
              <a:pathLst>
                <a:path w="35909" h="35623" extrusionOk="0">
                  <a:moveTo>
                    <a:pt x="28812" y="13590"/>
                  </a:moveTo>
                  <a:lnTo>
                    <a:pt x="34813" y="5494"/>
                  </a:lnTo>
                  <a:lnTo>
                    <a:pt x="34813" y="5494"/>
                  </a:lnTo>
                  <a:cubicBezTo>
                    <a:pt x="33384" y="1779"/>
                    <a:pt x="29764" y="1113"/>
                    <a:pt x="26621" y="-221"/>
                  </a:cubicBezTo>
                  <a:cubicBezTo>
                    <a:pt x="19382" y="9304"/>
                    <a:pt x="7571" y="13590"/>
                    <a:pt x="-1097" y="21496"/>
                  </a:cubicBezTo>
                  <a:cubicBezTo>
                    <a:pt x="8428" y="29021"/>
                    <a:pt x="20907" y="29116"/>
                    <a:pt x="30907" y="35403"/>
                  </a:cubicBezTo>
                  <a:cubicBezTo>
                    <a:pt x="31384" y="26830"/>
                    <a:pt x="11191" y="16638"/>
                    <a:pt x="28812" y="135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1" name="Google Shape;5811;p15"/>
            <p:cNvSpPr/>
            <p:nvPr/>
          </p:nvSpPr>
          <p:spPr>
            <a:xfrm>
              <a:off x="5450300" y="2143924"/>
              <a:ext cx="25575" cy="40586"/>
            </a:xfrm>
            <a:custGeom>
              <a:avLst/>
              <a:gdLst/>
              <a:ahLst/>
              <a:cxnLst/>
              <a:rect l="l" t="t" r="r" b="b"/>
              <a:pathLst>
                <a:path w="25575" h="40586" extrusionOk="0">
                  <a:moveTo>
                    <a:pt x="9857" y="6980"/>
                  </a:moveTo>
                  <a:cubicBezTo>
                    <a:pt x="8238" y="11267"/>
                    <a:pt x="5095" y="7838"/>
                    <a:pt x="2904" y="6123"/>
                  </a:cubicBezTo>
                  <a:cubicBezTo>
                    <a:pt x="714" y="11124"/>
                    <a:pt x="-715" y="16477"/>
                    <a:pt x="-1097" y="21935"/>
                  </a:cubicBezTo>
                  <a:cubicBezTo>
                    <a:pt x="3666" y="25269"/>
                    <a:pt x="9381" y="28126"/>
                    <a:pt x="10429" y="34508"/>
                  </a:cubicBezTo>
                  <a:cubicBezTo>
                    <a:pt x="11953" y="44033"/>
                    <a:pt x="15097" y="40032"/>
                    <a:pt x="18525" y="35841"/>
                  </a:cubicBezTo>
                  <a:lnTo>
                    <a:pt x="18525" y="33936"/>
                  </a:lnTo>
                  <a:cubicBezTo>
                    <a:pt x="14906" y="29174"/>
                    <a:pt x="10239" y="22982"/>
                    <a:pt x="14429" y="17077"/>
                  </a:cubicBezTo>
                  <a:cubicBezTo>
                    <a:pt x="21668" y="11457"/>
                    <a:pt x="26049" y="19935"/>
                    <a:pt x="23954" y="6123"/>
                  </a:cubicBezTo>
                  <a:cubicBezTo>
                    <a:pt x="19382" y="218"/>
                    <a:pt x="14334" y="-4926"/>
                    <a:pt x="9857" y="6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2" name="Google Shape;5812;p15"/>
            <p:cNvSpPr/>
            <p:nvPr/>
          </p:nvSpPr>
          <p:spPr>
            <a:xfrm>
              <a:off x="6632775" y="3810761"/>
              <a:ext cx="20647" cy="67722"/>
            </a:xfrm>
            <a:custGeom>
              <a:avLst/>
              <a:gdLst/>
              <a:ahLst/>
              <a:cxnLst/>
              <a:rect l="l" t="t" r="r" b="b"/>
              <a:pathLst>
                <a:path w="20647" h="67722" extrusionOk="0">
                  <a:moveTo>
                    <a:pt x="15340" y="3684"/>
                  </a:moveTo>
                  <a:cubicBezTo>
                    <a:pt x="19341" y="11685"/>
                    <a:pt x="7148" y="13781"/>
                    <a:pt x="8959" y="21115"/>
                  </a:cubicBezTo>
                  <a:cubicBezTo>
                    <a:pt x="8959" y="22354"/>
                    <a:pt x="7816" y="23973"/>
                    <a:pt x="7244" y="25497"/>
                  </a:cubicBezTo>
                  <a:lnTo>
                    <a:pt x="7244" y="25497"/>
                  </a:lnTo>
                  <a:cubicBezTo>
                    <a:pt x="-8664" y="38451"/>
                    <a:pt x="1719" y="53596"/>
                    <a:pt x="9339" y="67502"/>
                  </a:cubicBezTo>
                  <a:cubicBezTo>
                    <a:pt x="12006" y="61215"/>
                    <a:pt x="13435" y="54434"/>
                    <a:pt x="13340" y="47595"/>
                  </a:cubicBezTo>
                  <a:cubicBezTo>
                    <a:pt x="3815" y="53596"/>
                    <a:pt x="-1709" y="41022"/>
                    <a:pt x="9720" y="38641"/>
                  </a:cubicBezTo>
                  <a:cubicBezTo>
                    <a:pt x="17435" y="34831"/>
                    <a:pt x="8196" y="22734"/>
                    <a:pt x="17055" y="17877"/>
                  </a:cubicBezTo>
                  <a:lnTo>
                    <a:pt x="17055" y="17877"/>
                  </a:lnTo>
                  <a:cubicBezTo>
                    <a:pt x="19341" y="12143"/>
                    <a:pt x="20102" y="5894"/>
                    <a:pt x="19150" y="-221"/>
                  </a:cubicBezTo>
                  <a:cubicBezTo>
                    <a:pt x="17341" y="398"/>
                    <a:pt x="15912" y="1846"/>
                    <a:pt x="15340" y="36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3" name="Google Shape;5813;p15"/>
            <p:cNvSpPr/>
            <p:nvPr/>
          </p:nvSpPr>
          <p:spPr>
            <a:xfrm>
              <a:off x="6204032" y="3486721"/>
              <a:ext cx="25888" cy="33117"/>
            </a:xfrm>
            <a:custGeom>
              <a:avLst/>
              <a:gdLst/>
              <a:ahLst/>
              <a:cxnLst/>
              <a:rect l="l" t="t" r="r" b="b"/>
              <a:pathLst>
                <a:path w="25888" h="33117" extrusionOk="0">
                  <a:moveTo>
                    <a:pt x="8600" y="-221"/>
                  </a:moveTo>
                  <a:lnTo>
                    <a:pt x="8600" y="-221"/>
                  </a:lnTo>
                  <a:lnTo>
                    <a:pt x="-925" y="3684"/>
                  </a:lnTo>
                  <a:cubicBezTo>
                    <a:pt x="-2354" y="14162"/>
                    <a:pt x="5553" y="21877"/>
                    <a:pt x="6981" y="31497"/>
                  </a:cubicBezTo>
                  <a:cubicBezTo>
                    <a:pt x="18792" y="38451"/>
                    <a:pt x="6314" y="17305"/>
                    <a:pt x="14601" y="15876"/>
                  </a:cubicBezTo>
                  <a:cubicBezTo>
                    <a:pt x="20888" y="15876"/>
                    <a:pt x="19268" y="25401"/>
                    <a:pt x="21173" y="29592"/>
                  </a:cubicBezTo>
                  <a:cubicBezTo>
                    <a:pt x="22316" y="24163"/>
                    <a:pt x="23554" y="18829"/>
                    <a:pt x="24792" y="13400"/>
                  </a:cubicBezTo>
                  <a:cubicBezTo>
                    <a:pt x="22031" y="6409"/>
                    <a:pt x="15935" y="1284"/>
                    <a:pt x="860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4" name="Google Shape;5814;p15"/>
            <p:cNvSpPr/>
            <p:nvPr/>
          </p:nvSpPr>
          <p:spPr>
            <a:xfrm>
              <a:off x="6114374" y="3013994"/>
              <a:ext cx="15886" cy="47244"/>
            </a:xfrm>
            <a:custGeom>
              <a:avLst/>
              <a:gdLst/>
              <a:ahLst/>
              <a:cxnLst/>
              <a:rect l="l" t="t" r="r" b="b"/>
              <a:pathLst>
                <a:path w="15886" h="47244" extrusionOk="0">
                  <a:moveTo>
                    <a:pt x="14532" y="25592"/>
                  </a:moveTo>
                  <a:cubicBezTo>
                    <a:pt x="15866" y="20449"/>
                    <a:pt x="11485" y="12162"/>
                    <a:pt x="13485" y="4638"/>
                  </a:cubicBezTo>
                  <a:cubicBezTo>
                    <a:pt x="15009" y="66"/>
                    <a:pt x="3960" y="-2506"/>
                    <a:pt x="3960" y="2542"/>
                  </a:cubicBezTo>
                  <a:cubicBezTo>
                    <a:pt x="6246" y="11019"/>
                    <a:pt x="-1374" y="17115"/>
                    <a:pt x="-1089" y="25021"/>
                  </a:cubicBezTo>
                  <a:cubicBezTo>
                    <a:pt x="2055" y="32746"/>
                    <a:pt x="6055" y="40118"/>
                    <a:pt x="10723" y="47024"/>
                  </a:cubicBezTo>
                  <a:lnTo>
                    <a:pt x="10723" y="47024"/>
                  </a:lnTo>
                  <a:cubicBezTo>
                    <a:pt x="12914" y="40080"/>
                    <a:pt x="14247" y="32879"/>
                    <a:pt x="14532" y="255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5" name="Google Shape;5815;p15"/>
            <p:cNvSpPr/>
            <p:nvPr/>
          </p:nvSpPr>
          <p:spPr>
            <a:xfrm>
              <a:off x="6368700" y="3273933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6" name="Google Shape;5816;p15"/>
            <p:cNvSpPr/>
            <p:nvPr/>
          </p:nvSpPr>
          <p:spPr>
            <a:xfrm>
              <a:off x="6336792" y="3249479"/>
              <a:ext cx="34003" cy="26738"/>
            </a:xfrm>
            <a:custGeom>
              <a:avLst/>
              <a:gdLst/>
              <a:ahLst/>
              <a:cxnLst/>
              <a:rect l="l" t="t" r="r" b="b"/>
              <a:pathLst>
                <a:path w="34003" h="26738" extrusionOk="0">
                  <a:moveTo>
                    <a:pt x="-335" y="2992"/>
                  </a:moveTo>
                  <a:cubicBezTo>
                    <a:pt x="808" y="11069"/>
                    <a:pt x="3094" y="18927"/>
                    <a:pt x="6523" y="26328"/>
                  </a:cubicBezTo>
                  <a:lnTo>
                    <a:pt x="6523" y="26328"/>
                  </a:lnTo>
                  <a:cubicBezTo>
                    <a:pt x="14809" y="27947"/>
                    <a:pt x="22048" y="18517"/>
                    <a:pt x="30621" y="24232"/>
                  </a:cubicBezTo>
                  <a:lnTo>
                    <a:pt x="32907" y="17946"/>
                  </a:lnTo>
                  <a:lnTo>
                    <a:pt x="32907" y="17946"/>
                  </a:lnTo>
                  <a:cubicBezTo>
                    <a:pt x="27763" y="13564"/>
                    <a:pt x="21858" y="10145"/>
                    <a:pt x="15477" y="7849"/>
                  </a:cubicBezTo>
                  <a:cubicBezTo>
                    <a:pt x="8713" y="6897"/>
                    <a:pt x="6523" y="-2342"/>
                    <a:pt x="-1097" y="229"/>
                  </a:cubicBezTo>
                  <a:cubicBezTo>
                    <a:pt x="-430" y="963"/>
                    <a:pt x="-144" y="2001"/>
                    <a:pt x="-335" y="29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7" name="Google Shape;5817;p15"/>
            <p:cNvSpPr/>
            <p:nvPr/>
          </p:nvSpPr>
          <p:spPr>
            <a:xfrm>
              <a:off x="5899308" y="3742877"/>
              <a:ext cx="24381" cy="30546"/>
            </a:xfrm>
            <a:custGeom>
              <a:avLst/>
              <a:gdLst/>
              <a:ahLst/>
              <a:cxnLst/>
              <a:rect l="l" t="t" r="r" b="b"/>
              <a:pathLst>
                <a:path w="24381" h="30546" extrusionOk="0">
                  <a:moveTo>
                    <a:pt x="22811" y="226"/>
                  </a:moveTo>
                  <a:cubicBezTo>
                    <a:pt x="22334" y="-298"/>
                    <a:pt x="21573" y="-374"/>
                    <a:pt x="21096" y="64"/>
                  </a:cubicBezTo>
                  <a:cubicBezTo>
                    <a:pt x="21002" y="112"/>
                    <a:pt x="21002" y="169"/>
                    <a:pt x="20907" y="226"/>
                  </a:cubicBezTo>
                  <a:cubicBezTo>
                    <a:pt x="6428" y="-1584"/>
                    <a:pt x="17287" y="28801"/>
                    <a:pt x="4238" y="11751"/>
                  </a:cubicBezTo>
                  <a:cubicBezTo>
                    <a:pt x="3380" y="9637"/>
                    <a:pt x="1094" y="8484"/>
                    <a:pt x="-1097" y="9084"/>
                  </a:cubicBezTo>
                  <a:lnTo>
                    <a:pt x="-1097" y="24134"/>
                  </a:lnTo>
                  <a:cubicBezTo>
                    <a:pt x="4333" y="27458"/>
                    <a:pt x="10428" y="29563"/>
                    <a:pt x="16715" y="30325"/>
                  </a:cubicBezTo>
                  <a:cubicBezTo>
                    <a:pt x="22145" y="21286"/>
                    <a:pt x="24336" y="10666"/>
                    <a:pt x="22811" y="2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8" name="Google Shape;5818;p15"/>
            <p:cNvSpPr/>
            <p:nvPr/>
          </p:nvSpPr>
          <p:spPr>
            <a:xfrm>
              <a:off x="5440299" y="2009013"/>
              <a:ext cx="23526" cy="39814"/>
            </a:xfrm>
            <a:custGeom>
              <a:avLst/>
              <a:gdLst/>
              <a:ahLst/>
              <a:cxnLst/>
              <a:rect l="l" t="t" r="r" b="b"/>
              <a:pathLst>
                <a:path w="23526" h="39814" extrusionOk="0">
                  <a:moveTo>
                    <a:pt x="6523" y="7780"/>
                  </a:moveTo>
                  <a:lnTo>
                    <a:pt x="6523" y="7780"/>
                  </a:lnTo>
                  <a:cubicBezTo>
                    <a:pt x="4046" y="5970"/>
                    <a:pt x="3475" y="1970"/>
                    <a:pt x="-1097" y="827"/>
                  </a:cubicBezTo>
                  <a:cubicBezTo>
                    <a:pt x="427" y="6418"/>
                    <a:pt x="427" y="12285"/>
                    <a:pt x="-1097" y="17877"/>
                  </a:cubicBezTo>
                  <a:cubicBezTo>
                    <a:pt x="3855" y="24544"/>
                    <a:pt x="5094" y="33212"/>
                    <a:pt x="10714" y="39593"/>
                  </a:cubicBezTo>
                  <a:cubicBezTo>
                    <a:pt x="19477" y="31593"/>
                    <a:pt x="13191" y="16067"/>
                    <a:pt x="22430" y="10066"/>
                  </a:cubicBezTo>
                  <a:lnTo>
                    <a:pt x="14905" y="-221"/>
                  </a:lnTo>
                  <a:cubicBezTo>
                    <a:pt x="13762" y="4256"/>
                    <a:pt x="15952" y="11876"/>
                    <a:pt x="6523" y="7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9" name="Google Shape;5819;p15"/>
            <p:cNvSpPr/>
            <p:nvPr/>
          </p:nvSpPr>
          <p:spPr>
            <a:xfrm>
              <a:off x="5360165" y="2257615"/>
              <a:ext cx="44034" cy="33718"/>
            </a:xfrm>
            <a:custGeom>
              <a:avLst/>
              <a:gdLst/>
              <a:ahLst/>
              <a:cxnLst/>
              <a:rect l="l" t="t" r="r" b="b"/>
              <a:pathLst>
                <a:path w="44034" h="33718" extrusionOk="0">
                  <a:moveTo>
                    <a:pt x="34937" y="7685"/>
                  </a:moveTo>
                  <a:lnTo>
                    <a:pt x="34937" y="7685"/>
                  </a:lnTo>
                  <a:cubicBezTo>
                    <a:pt x="34937" y="5018"/>
                    <a:pt x="34937" y="2446"/>
                    <a:pt x="34937" y="-221"/>
                  </a:cubicBezTo>
                  <a:cubicBezTo>
                    <a:pt x="24269" y="10923"/>
                    <a:pt x="-3163" y="15400"/>
                    <a:pt x="-973" y="33498"/>
                  </a:cubicBezTo>
                  <a:cubicBezTo>
                    <a:pt x="5219" y="28068"/>
                    <a:pt x="10648" y="17210"/>
                    <a:pt x="18744" y="31688"/>
                  </a:cubicBezTo>
                  <a:cubicBezTo>
                    <a:pt x="22363" y="27878"/>
                    <a:pt x="20173" y="24354"/>
                    <a:pt x="19982" y="20925"/>
                  </a:cubicBezTo>
                  <a:cubicBezTo>
                    <a:pt x="19791" y="17496"/>
                    <a:pt x="19982" y="13781"/>
                    <a:pt x="24364" y="13495"/>
                  </a:cubicBezTo>
                  <a:cubicBezTo>
                    <a:pt x="31508" y="14448"/>
                    <a:pt x="28459" y="26068"/>
                    <a:pt x="30745" y="31402"/>
                  </a:cubicBezTo>
                  <a:cubicBezTo>
                    <a:pt x="32460" y="25401"/>
                    <a:pt x="33412" y="18163"/>
                    <a:pt x="42937" y="21877"/>
                  </a:cubicBezTo>
                  <a:cubicBezTo>
                    <a:pt x="41604" y="16257"/>
                    <a:pt x="30650" y="16353"/>
                    <a:pt x="34937" y="7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0" name="Google Shape;5820;p15"/>
            <p:cNvSpPr/>
            <p:nvPr/>
          </p:nvSpPr>
          <p:spPr>
            <a:xfrm>
              <a:off x="6559676" y="3532632"/>
              <a:ext cx="26765" cy="47339"/>
            </a:xfrm>
            <a:custGeom>
              <a:avLst/>
              <a:gdLst/>
              <a:ahLst/>
              <a:cxnLst/>
              <a:rect l="l" t="t" r="r" b="b"/>
              <a:pathLst>
                <a:path w="26765" h="47339" extrusionOk="0">
                  <a:moveTo>
                    <a:pt x="12239" y="23401"/>
                  </a:moveTo>
                  <a:cubicBezTo>
                    <a:pt x="18239" y="22449"/>
                    <a:pt x="24336" y="28068"/>
                    <a:pt x="25669" y="20543"/>
                  </a:cubicBezTo>
                  <a:cubicBezTo>
                    <a:pt x="25669" y="8447"/>
                    <a:pt x="2618" y="14352"/>
                    <a:pt x="4809" y="-221"/>
                  </a:cubicBezTo>
                  <a:lnTo>
                    <a:pt x="-1097" y="1589"/>
                  </a:lnTo>
                  <a:lnTo>
                    <a:pt x="15287" y="47118"/>
                  </a:lnTo>
                  <a:cubicBezTo>
                    <a:pt x="19478" y="38165"/>
                    <a:pt x="22526" y="30068"/>
                    <a:pt x="12239" y="23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1" name="Google Shape;5821;p15"/>
            <p:cNvSpPr/>
            <p:nvPr/>
          </p:nvSpPr>
          <p:spPr>
            <a:xfrm>
              <a:off x="6768274" y="4517730"/>
              <a:ext cx="43148" cy="35981"/>
            </a:xfrm>
            <a:custGeom>
              <a:avLst/>
              <a:gdLst/>
              <a:ahLst/>
              <a:cxnLst/>
              <a:rect l="l" t="t" r="r" b="b"/>
              <a:pathLst>
                <a:path w="43148" h="35981" extrusionOk="0">
                  <a:moveTo>
                    <a:pt x="23002" y="28712"/>
                  </a:moveTo>
                  <a:cubicBezTo>
                    <a:pt x="12143" y="26045"/>
                    <a:pt x="15097" y="13186"/>
                    <a:pt x="25955" y="19187"/>
                  </a:cubicBezTo>
                  <a:cubicBezTo>
                    <a:pt x="33479" y="22330"/>
                    <a:pt x="33956" y="11567"/>
                    <a:pt x="39289" y="8900"/>
                  </a:cubicBezTo>
                  <a:lnTo>
                    <a:pt x="41100" y="10710"/>
                  </a:lnTo>
                  <a:cubicBezTo>
                    <a:pt x="46814" y="-3577"/>
                    <a:pt x="24811" y="-4149"/>
                    <a:pt x="27574" y="10710"/>
                  </a:cubicBezTo>
                  <a:cubicBezTo>
                    <a:pt x="27574" y="14234"/>
                    <a:pt x="24811" y="16711"/>
                    <a:pt x="22811" y="14520"/>
                  </a:cubicBezTo>
                  <a:cubicBezTo>
                    <a:pt x="16049" y="7186"/>
                    <a:pt x="6524" y="10996"/>
                    <a:pt x="-1097" y="7757"/>
                  </a:cubicBezTo>
                  <a:cubicBezTo>
                    <a:pt x="3857" y="17711"/>
                    <a:pt x="9953" y="27102"/>
                    <a:pt x="16906" y="35761"/>
                  </a:cubicBezTo>
                  <a:lnTo>
                    <a:pt x="16906" y="35761"/>
                  </a:lnTo>
                  <a:cubicBezTo>
                    <a:pt x="18716" y="32522"/>
                    <a:pt x="19859" y="29665"/>
                    <a:pt x="23002" y="287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2" name="Google Shape;5822;p15"/>
            <p:cNvSpPr/>
            <p:nvPr/>
          </p:nvSpPr>
          <p:spPr>
            <a:xfrm>
              <a:off x="5343200" y="2482024"/>
              <a:ext cx="19183" cy="47720"/>
            </a:xfrm>
            <a:custGeom>
              <a:avLst/>
              <a:gdLst/>
              <a:ahLst/>
              <a:cxnLst/>
              <a:rect l="l" t="t" r="r" b="b"/>
              <a:pathLst>
                <a:path w="19183" h="47720" extrusionOk="0">
                  <a:moveTo>
                    <a:pt x="17230" y="23401"/>
                  </a:moveTo>
                  <a:cubicBezTo>
                    <a:pt x="17801" y="20448"/>
                    <a:pt x="15897" y="17019"/>
                    <a:pt x="18087" y="13876"/>
                  </a:cubicBezTo>
                  <a:lnTo>
                    <a:pt x="18087" y="13876"/>
                  </a:lnTo>
                  <a:cubicBezTo>
                    <a:pt x="7133" y="15781"/>
                    <a:pt x="6181" y="8542"/>
                    <a:pt x="6372" y="-221"/>
                  </a:cubicBezTo>
                  <a:cubicBezTo>
                    <a:pt x="-106" y="3970"/>
                    <a:pt x="3704" y="12257"/>
                    <a:pt x="657" y="18258"/>
                  </a:cubicBezTo>
                  <a:cubicBezTo>
                    <a:pt x="-2392" y="24258"/>
                    <a:pt x="-1915" y="27783"/>
                    <a:pt x="5704" y="24735"/>
                  </a:cubicBezTo>
                  <a:cubicBezTo>
                    <a:pt x="13134" y="24735"/>
                    <a:pt x="9228" y="35879"/>
                    <a:pt x="4276" y="37498"/>
                  </a:cubicBezTo>
                  <a:cubicBezTo>
                    <a:pt x="6753" y="41451"/>
                    <a:pt x="9991" y="44861"/>
                    <a:pt x="13801" y="47499"/>
                  </a:cubicBezTo>
                  <a:cubicBezTo>
                    <a:pt x="21707" y="40832"/>
                    <a:pt x="15897" y="31783"/>
                    <a:pt x="17230" y="23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3" name="Google Shape;5823;p15"/>
            <p:cNvSpPr/>
            <p:nvPr/>
          </p:nvSpPr>
          <p:spPr>
            <a:xfrm>
              <a:off x="5358383" y="2496502"/>
              <a:ext cx="18097" cy="45719"/>
            </a:xfrm>
            <a:custGeom>
              <a:avLst/>
              <a:gdLst/>
              <a:ahLst/>
              <a:cxnLst/>
              <a:rect l="l" t="t" r="r" b="b"/>
              <a:pathLst>
                <a:path w="18097" h="45719" extrusionOk="0">
                  <a:moveTo>
                    <a:pt x="17001" y="39212"/>
                  </a:moveTo>
                  <a:lnTo>
                    <a:pt x="17001" y="39212"/>
                  </a:lnTo>
                  <a:cubicBezTo>
                    <a:pt x="14620" y="31516"/>
                    <a:pt x="13858" y="23392"/>
                    <a:pt x="15001" y="15400"/>
                  </a:cubicBezTo>
                  <a:lnTo>
                    <a:pt x="2904" y="-221"/>
                  </a:lnTo>
                  <a:lnTo>
                    <a:pt x="2904" y="-221"/>
                  </a:lnTo>
                  <a:cubicBezTo>
                    <a:pt x="-1858" y="10828"/>
                    <a:pt x="8524" y="23496"/>
                    <a:pt x="-1097" y="33402"/>
                  </a:cubicBezTo>
                  <a:cubicBezTo>
                    <a:pt x="809" y="38317"/>
                    <a:pt x="4047" y="42537"/>
                    <a:pt x="8428" y="45499"/>
                  </a:cubicBezTo>
                  <a:cubicBezTo>
                    <a:pt x="10143" y="42203"/>
                    <a:pt x="13286" y="39889"/>
                    <a:pt x="17001" y="392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4" name="Google Shape;5824;p15"/>
            <p:cNvSpPr/>
            <p:nvPr/>
          </p:nvSpPr>
          <p:spPr>
            <a:xfrm>
              <a:off x="6514256" y="3412356"/>
              <a:ext cx="29322" cy="27587"/>
            </a:xfrm>
            <a:custGeom>
              <a:avLst/>
              <a:gdLst/>
              <a:ahLst/>
              <a:cxnLst/>
              <a:rect l="l" t="t" r="r" b="b"/>
              <a:pathLst>
                <a:path w="29322" h="27587" extrusionOk="0">
                  <a:moveTo>
                    <a:pt x="5271" y="1373"/>
                  </a:moveTo>
                  <a:cubicBezTo>
                    <a:pt x="-8445" y="-5962"/>
                    <a:pt x="4223" y="14041"/>
                    <a:pt x="4509" y="20423"/>
                  </a:cubicBezTo>
                  <a:cubicBezTo>
                    <a:pt x="12034" y="23947"/>
                    <a:pt x="18892" y="31472"/>
                    <a:pt x="28226" y="24519"/>
                  </a:cubicBezTo>
                  <a:cubicBezTo>
                    <a:pt x="21653" y="16898"/>
                    <a:pt x="18701" y="6897"/>
                    <a:pt x="9938" y="706"/>
                  </a:cubicBezTo>
                  <a:cubicBezTo>
                    <a:pt x="8604" y="1716"/>
                    <a:pt x="6795" y="1973"/>
                    <a:pt x="5271" y="13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5" name="Google Shape;5825;p15"/>
            <p:cNvSpPr/>
            <p:nvPr/>
          </p:nvSpPr>
          <p:spPr>
            <a:xfrm>
              <a:off x="6012818" y="3198685"/>
              <a:ext cx="42295" cy="32377"/>
            </a:xfrm>
            <a:custGeom>
              <a:avLst/>
              <a:gdLst/>
              <a:ahLst/>
              <a:cxnLst/>
              <a:rect l="l" t="t" r="r" b="b"/>
              <a:pathLst>
                <a:path w="42295" h="32377" extrusionOk="0">
                  <a:moveTo>
                    <a:pt x="1123" y="12543"/>
                  </a:moveTo>
                  <a:cubicBezTo>
                    <a:pt x="10648" y="28163"/>
                    <a:pt x="15696" y="10637"/>
                    <a:pt x="21506" y="14924"/>
                  </a:cubicBezTo>
                  <a:cubicBezTo>
                    <a:pt x="24268" y="19496"/>
                    <a:pt x="15981" y="24449"/>
                    <a:pt x="14743" y="29116"/>
                  </a:cubicBezTo>
                  <a:cubicBezTo>
                    <a:pt x="23220" y="34183"/>
                    <a:pt x="34174" y="32812"/>
                    <a:pt x="41127" y="25782"/>
                  </a:cubicBezTo>
                  <a:cubicBezTo>
                    <a:pt x="41223" y="24963"/>
                    <a:pt x="41223" y="24125"/>
                    <a:pt x="41127" y="23306"/>
                  </a:cubicBezTo>
                  <a:cubicBezTo>
                    <a:pt x="34746" y="23306"/>
                    <a:pt x="28173" y="23972"/>
                    <a:pt x="30650" y="13781"/>
                  </a:cubicBezTo>
                  <a:cubicBezTo>
                    <a:pt x="21125" y="-7555"/>
                    <a:pt x="932" y="30259"/>
                    <a:pt x="6837" y="-221"/>
                  </a:cubicBezTo>
                  <a:lnTo>
                    <a:pt x="-1068" y="1493"/>
                  </a:lnTo>
                  <a:cubicBezTo>
                    <a:pt x="-1259" y="5303"/>
                    <a:pt x="-497" y="9085"/>
                    <a:pt x="1123" y="12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6" name="Google Shape;5826;p15"/>
            <p:cNvSpPr/>
            <p:nvPr/>
          </p:nvSpPr>
          <p:spPr>
            <a:xfrm>
              <a:off x="6559861" y="3490626"/>
              <a:ext cx="23817" cy="41624"/>
            </a:xfrm>
            <a:custGeom>
              <a:avLst/>
              <a:gdLst/>
              <a:ahLst/>
              <a:cxnLst/>
              <a:rect l="l" t="t" r="r" b="b"/>
              <a:pathLst>
                <a:path w="23817" h="41624" extrusionOk="0">
                  <a:moveTo>
                    <a:pt x="12911" y="21306"/>
                  </a:moveTo>
                  <a:cubicBezTo>
                    <a:pt x="12244" y="12638"/>
                    <a:pt x="13482" y="3970"/>
                    <a:pt x="4719" y="-221"/>
                  </a:cubicBezTo>
                  <a:cubicBezTo>
                    <a:pt x="-2614" y="1589"/>
                    <a:pt x="-2234" y="5780"/>
                    <a:pt x="1576" y="10542"/>
                  </a:cubicBezTo>
                  <a:cubicBezTo>
                    <a:pt x="8338" y="18639"/>
                    <a:pt x="-1187" y="31307"/>
                    <a:pt x="4719" y="41403"/>
                  </a:cubicBezTo>
                  <a:cubicBezTo>
                    <a:pt x="6148" y="41403"/>
                    <a:pt x="8149" y="41403"/>
                    <a:pt x="7958" y="40070"/>
                  </a:cubicBezTo>
                  <a:cubicBezTo>
                    <a:pt x="6720" y="28926"/>
                    <a:pt x="16340" y="26544"/>
                    <a:pt x="22721" y="21591"/>
                  </a:cubicBezTo>
                  <a:cubicBezTo>
                    <a:pt x="21388" y="16781"/>
                    <a:pt x="19197" y="12219"/>
                    <a:pt x="16436" y="8066"/>
                  </a:cubicBezTo>
                  <a:cubicBezTo>
                    <a:pt x="13292" y="11590"/>
                    <a:pt x="18721" y="17019"/>
                    <a:pt x="12911" y="21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7" name="Google Shape;5827;p15"/>
            <p:cNvSpPr/>
            <p:nvPr/>
          </p:nvSpPr>
          <p:spPr>
            <a:xfrm>
              <a:off x="6946412" y="4190618"/>
              <a:ext cx="20511" cy="49720"/>
            </a:xfrm>
            <a:custGeom>
              <a:avLst/>
              <a:gdLst/>
              <a:ahLst/>
              <a:cxnLst/>
              <a:rect l="l" t="t" r="r" b="b"/>
              <a:pathLst>
                <a:path w="20511" h="49720" extrusionOk="0">
                  <a:moveTo>
                    <a:pt x="-356" y="12162"/>
                  </a:moveTo>
                  <a:cubicBezTo>
                    <a:pt x="3264" y="22925"/>
                    <a:pt x="11169" y="32259"/>
                    <a:pt x="10598" y="44547"/>
                  </a:cubicBezTo>
                  <a:cubicBezTo>
                    <a:pt x="10598" y="48738"/>
                    <a:pt x="14504" y="49309"/>
                    <a:pt x="17933" y="49500"/>
                  </a:cubicBezTo>
                  <a:cubicBezTo>
                    <a:pt x="20028" y="45023"/>
                    <a:pt x="14504" y="39975"/>
                    <a:pt x="17933" y="36450"/>
                  </a:cubicBezTo>
                  <a:cubicBezTo>
                    <a:pt x="26124" y="25973"/>
                    <a:pt x="-3214" y="26449"/>
                    <a:pt x="16218" y="14067"/>
                  </a:cubicBezTo>
                  <a:lnTo>
                    <a:pt x="4502" y="-221"/>
                  </a:lnTo>
                  <a:lnTo>
                    <a:pt x="4502" y="-221"/>
                  </a:lnTo>
                  <a:cubicBezTo>
                    <a:pt x="-165" y="1903"/>
                    <a:pt x="-2356" y="7399"/>
                    <a:pt x="-356" y="121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8" name="Google Shape;5828;p15"/>
            <p:cNvSpPr/>
            <p:nvPr/>
          </p:nvSpPr>
          <p:spPr>
            <a:xfrm>
              <a:off x="6134792" y="3638073"/>
              <a:ext cx="29311" cy="35498"/>
            </a:xfrm>
            <a:custGeom>
              <a:avLst/>
              <a:gdLst/>
              <a:ahLst/>
              <a:cxnLst/>
              <a:rect l="l" t="t" r="r" b="b"/>
              <a:pathLst>
                <a:path w="29311" h="35498" extrusionOk="0">
                  <a:moveTo>
                    <a:pt x="14118" y="3494"/>
                  </a:moveTo>
                  <a:cubicBezTo>
                    <a:pt x="13737" y="11418"/>
                    <a:pt x="14023" y="19353"/>
                    <a:pt x="15166" y="27211"/>
                  </a:cubicBezTo>
                  <a:cubicBezTo>
                    <a:pt x="-836" y="21210"/>
                    <a:pt x="17547" y="4922"/>
                    <a:pt x="4212" y="1493"/>
                  </a:cubicBezTo>
                  <a:lnTo>
                    <a:pt x="5260" y="-221"/>
                  </a:lnTo>
                  <a:lnTo>
                    <a:pt x="2783" y="-221"/>
                  </a:lnTo>
                  <a:cubicBezTo>
                    <a:pt x="-1503" y="5113"/>
                    <a:pt x="6593" y="12257"/>
                    <a:pt x="211" y="18162"/>
                  </a:cubicBezTo>
                  <a:cubicBezTo>
                    <a:pt x="-2361" y="21020"/>
                    <a:pt x="-932" y="23687"/>
                    <a:pt x="2688" y="25020"/>
                  </a:cubicBezTo>
                  <a:cubicBezTo>
                    <a:pt x="12213" y="28259"/>
                    <a:pt x="20" y="36069"/>
                    <a:pt x="16118" y="35212"/>
                  </a:cubicBezTo>
                  <a:cubicBezTo>
                    <a:pt x="20690" y="30392"/>
                    <a:pt x="24786" y="25087"/>
                    <a:pt x="28215" y="19401"/>
                  </a:cubicBezTo>
                  <a:cubicBezTo>
                    <a:pt x="20024" y="17305"/>
                    <a:pt x="17071" y="10352"/>
                    <a:pt x="14118" y="34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9" name="Google Shape;5829;p15"/>
            <p:cNvSpPr/>
            <p:nvPr/>
          </p:nvSpPr>
          <p:spPr>
            <a:xfrm>
              <a:off x="6260125" y="3228212"/>
              <a:ext cx="31042" cy="30003"/>
            </a:xfrm>
            <a:custGeom>
              <a:avLst/>
              <a:gdLst/>
              <a:ahLst/>
              <a:cxnLst/>
              <a:rect l="l" t="t" r="r" b="b"/>
              <a:pathLst>
                <a:path w="31042" h="30003" extrusionOk="0">
                  <a:moveTo>
                    <a:pt x="21373" y="6256"/>
                  </a:moveTo>
                  <a:cubicBezTo>
                    <a:pt x="22516" y="2160"/>
                    <a:pt x="18421" y="-221"/>
                    <a:pt x="15849" y="3399"/>
                  </a:cubicBezTo>
                  <a:cubicBezTo>
                    <a:pt x="13753" y="5494"/>
                    <a:pt x="13943" y="11114"/>
                    <a:pt x="9467" y="9304"/>
                  </a:cubicBezTo>
                  <a:cubicBezTo>
                    <a:pt x="4990" y="7495"/>
                    <a:pt x="6419" y="3208"/>
                    <a:pt x="6133" y="-221"/>
                  </a:cubicBezTo>
                  <a:cubicBezTo>
                    <a:pt x="-11488" y="2827"/>
                    <a:pt x="8705" y="13019"/>
                    <a:pt x="8228" y="21591"/>
                  </a:cubicBezTo>
                  <a:lnTo>
                    <a:pt x="29945" y="29783"/>
                  </a:lnTo>
                  <a:cubicBezTo>
                    <a:pt x="29945" y="24182"/>
                    <a:pt x="28612" y="18648"/>
                    <a:pt x="26040" y="13686"/>
                  </a:cubicBezTo>
                  <a:cubicBezTo>
                    <a:pt x="18421" y="14924"/>
                    <a:pt x="21087" y="9780"/>
                    <a:pt x="21373" y="6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0" name="Google Shape;5830;p15"/>
            <p:cNvSpPr/>
            <p:nvPr/>
          </p:nvSpPr>
          <p:spPr>
            <a:xfrm>
              <a:off x="4963096" y="1937456"/>
              <a:ext cx="14853" cy="41934"/>
            </a:xfrm>
            <a:custGeom>
              <a:avLst/>
              <a:gdLst/>
              <a:ahLst/>
              <a:cxnLst/>
              <a:rect l="l" t="t" r="r" b="b"/>
              <a:pathLst>
                <a:path w="14853" h="41934" extrusionOk="0">
                  <a:moveTo>
                    <a:pt x="4999" y="30093"/>
                  </a:moveTo>
                  <a:lnTo>
                    <a:pt x="8428" y="41618"/>
                  </a:lnTo>
                  <a:cubicBezTo>
                    <a:pt x="15763" y="32093"/>
                    <a:pt x="17953" y="-1245"/>
                    <a:pt x="-1097" y="-197"/>
                  </a:cubicBezTo>
                  <a:lnTo>
                    <a:pt x="2333" y="41713"/>
                  </a:lnTo>
                  <a:cubicBezTo>
                    <a:pt x="2333" y="37903"/>
                    <a:pt x="3190" y="34093"/>
                    <a:pt x="3571" y="302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1" name="Google Shape;5831;p15"/>
            <p:cNvSpPr/>
            <p:nvPr/>
          </p:nvSpPr>
          <p:spPr>
            <a:xfrm>
              <a:off x="6359175" y="3274017"/>
              <a:ext cx="35602" cy="29633"/>
            </a:xfrm>
            <a:custGeom>
              <a:avLst/>
              <a:gdLst/>
              <a:ahLst/>
              <a:cxnLst/>
              <a:rect l="l" t="t" r="r" b="b"/>
              <a:pathLst>
                <a:path w="35602" h="29633" extrusionOk="0">
                  <a:moveTo>
                    <a:pt x="16429" y="29413"/>
                  </a:moveTo>
                  <a:cubicBezTo>
                    <a:pt x="19192" y="13030"/>
                    <a:pt x="30241" y="29413"/>
                    <a:pt x="34241" y="21983"/>
                  </a:cubicBezTo>
                  <a:cubicBezTo>
                    <a:pt x="36336" y="17316"/>
                    <a:pt x="25288" y="17411"/>
                    <a:pt x="26335" y="11506"/>
                  </a:cubicBezTo>
                  <a:lnTo>
                    <a:pt x="26335" y="11506"/>
                  </a:lnTo>
                  <a:cubicBezTo>
                    <a:pt x="9953" y="18173"/>
                    <a:pt x="10524" y="18840"/>
                    <a:pt x="8428" y="-210"/>
                  </a:cubicBezTo>
                  <a:lnTo>
                    <a:pt x="8428" y="-210"/>
                  </a:lnTo>
                  <a:cubicBezTo>
                    <a:pt x="-3955" y="-686"/>
                    <a:pt x="3094" y="14363"/>
                    <a:pt x="-1097" y="21316"/>
                  </a:cubicBezTo>
                  <a:lnTo>
                    <a:pt x="6904" y="27413"/>
                  </a:lnTo>
                  <a:cubicBezTo>
                    <a:pt x="11571" y="20364"/>
                    <a:pt x="13477" y="27508"/>
                    <a:pt x="16429" y="294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2" name="Google Shape;5832;p15"/>
            <p:cNvSpPr/>
            <p:nvPr/>
          </p:nvSpPr>
          <p:spPr>
            <a:xfrm>
              <a:off x="6528354" y="3456146"/>
              <a:ext cx="26292" cy="39248"/>
            </a:xfrm>
            <a:custGeom>
              <a:avLst/>
              <a:gdLst/>
              <a:ahLst/>
              <a:cxnLst/>
              <a:rect l="l" t="t" r="r" b="b"/>
              <a:pathLst>
                <a:path w="26292" h="39248" extrusionOk="0">
                  <a:moveTo>
                    <a:pt x="24701" y="37117"/>
                  </a:moveTo>
                  <a:cubicBezTo>
                    <a:pt x="26796" y="33878"/>
                    <a:pt x="21654" y="31402"/>
                    <a:pt x="20225" y="28354"/>
                  </a:cubicBezTo>
                  <a:cubicBezTo>
                    <a:pt x="3079" y="28926"/>
                    <a:pt x="15462" y="1303"/>
                    <a:pt x="3174" y="-221"/>
                  </a:cubicBezTo>
                  <a:cubicBezTo>
                    <a:pt x="-7398" y="3208"/>
                    <a:pt x="5651" y="13495"/>
                    <a:pt x="412" y="19782"/>
                  </a:cubicBezTo>
                  <a:lnTo>
                    <a:pt x="412" y="19782"/>
                  </a:lnTo>
                  <a:cubicBezTo>
                    <a:pt x="4413" y="25782"/>
                    <a:pt x="8318" y="31783"/>
                    <a:pt x="12224" y="37784"/>
                  </a:cubicBezTo>
                  <a:lnTo>
                    <a:pt x="12224" y="37784"/>
                  </a:lnTo>
                  <a:cubicBezTo>
                    <a:pt x="16414" y="37212"/>
                    <a:pt x="21843" y="41308"/>
                    <a:pt x="24701" y="371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3" name="Google Shape;5833;p15"/>
            <p:cNvSpPr/>
            <p:nvPr/>
          </p:nvSpPr>
          <p:spPr>
            <a:xfrm>
              <a:off x="5168926" y="2283904"/>
              <a:ext cx="26484" cy="27717"/>
            </a:xfrm>
            <a:custGeom>
              <a:avLst/>
              <a:gdLst/>
              <a:ahLst/>
              <a:cxnLst/>
              <a:rect l="l" t="t" r="r" b="b"/>
              <a:pathLst>
                <a:path w="26484" h="27717" extrusionOk="0">
                  <a:moveTo>
                    <a:pt x="25388" y="9304"/>
                  </a:moveTo>
                  <a:cubicBezTo>
                    <a:pt x="17006" y="5542"/>
                    <a:pt x="8434" y="2360"/>
                    <a:pt x="-424" y="-221"/>
                  </a:cubicBezTo>
                  <a:cubicBezTo>
                    <a:pt x="-4139" y="8733"/>
                    <a:pt x="9101" y="15781"/>
                    <a:pt x="1576" y="23592"/>
                  </a:cubicBezTo>
                  <a:lnTo>
                    <a:pt x="9767" y="27497"/>
                  </a:lnTo>
                  <a:cubicBezTo>
                    <a:pt x="13672" y="20067"/>
                    <a:pt x="23483" y="18162"/>
                    <a:pt x="25388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4" name="Google Shape;5834;p15"/>
            <p:cNvSpPr/>
            <p:nvPr/>
          </p:nvSpPr>
          <p:spPr>
            <a:xfrm>
              <a:off x="5712523" y="2603753"/>
              <a:ext cx="23907" cy="31718"/>
            </a:xfrm>
            <a:custGeom>
              <a:avLst/>
              <a:gdLst/>
              <a:ahLst/>
              <a:cxnLst/>
              <a:rect l="l" t="t" r="r" b="b"/>
              <a:pathLst>
                <a:path w="23907" h="31718" extrusionOk="0">
                  <a:moveTo>
                    <a:pt x="12809" y="-221"/>
                  </a:moveTo>
                  <a:lnTo>
                    <a:pt x="12809" y="-221"/>
                  </a:lnTo>
                  <a:lnTo>
                    <a:pt x="-1097" y="7685"/>
                  </a:lnTo>
                  <a:cubicBezTo>
                    <a:pt x="1285" y="16734"/>
                    <a:pt x="13572" y="20830"/>
                    <a:pt x="10810" y="31497"/>
                  </a:cubicBezTo>
                  <a:cubicBezTo>
                    <a:pt x="15191" y="30516"/>
                    <a:pt x="19287" y="28564"/>
                    <a:pt x="22811" y="25782"/>
                  </a:cubicBezTo>
                  <a:cubicBezTo>
                    <a:pt x="22525" y="16219"/>
                    <a:pt x="19001" y="7037"/>
                    <a:pt x="1280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5" name="Google Shape;5835;p15"/>
            <p:cNvSpPr/>
            <p:nvPr/>
          </p:nvSpPr>
          <p:spPr>
            <a:xfrm>
              <a:off x="5873634" y="3722398"/>
              <a:ext cx="29690" cy="32927"/>
            </a:xfrm>
            <a:custGeom>
              <a:avLst/>
              <a:gdLst/>
              <a:ahLst/>
              <a:cxnLst/>
              <a:rect l="l" t="t" r="r" b="b"/>
              <a:pathLst>
                <a:path w="29690" h="32927" extrusionOk="0">
                  <a:moveTo>
                    <a:pt x="13339" y="24992"/>
                  </a:moveTo>
                  <a:cubicBezTo>
                    <a:pt x="14672" y="15467"/>
                    <a:pt x="20292" y="12990"/>
                    <a:pt x="28484" y="12799"/>
                  </a:cubicBezTo>
                  <a:cubicBezTo>
                    <a:pt x="30102" y="3751"/>
                    <a:pt x="13433" y="-6251"/>
                    <a:pt x="9434" y="4322"/>
                  </a:cubicBezTo>
                  <a:cubicBezTo>
                    <a:pt x="7338" y="3370"/>
                    <a:pt x="6766" y="-1393"/>
                    <a:pt x="3528" y="1274"/>
                  </a:cubicBezTo>
                  <a:cubicBezTo>
                    <a:pt x="384" y="5751"/>
                    <a:pt x="14958" y="16133"/>
                    <a:pt x="5528" y="18514"/>
                  </a:cubicBezTo>
                  <a:cubicBezTo>
                    <a:pt x="-3902" y="20896"/>
                    <a:pt x="-282" y="24420"/>
                    <a:pt x="-948" y="28706"/>
                  </a:cubicBezTo>
                  <a:lnTo>
                    <a:pt x="3147" y="32707"/>
                  </a:lnTo>
                  <a:cubicBezTo>
                    <a:pt x="5623" y="28706"/>
                    <a:pt x="12958" y="27278"/>
                    <a:pt x="13339" y="249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6" name="Google Shape;5836;p15"/>
            <p:cNvSpPr/>
            <p:nvPr/>
          </p:nvSpPr>
          <p:spPr>
            <a:xfrm>
              <a:off x="6008834" y="2868072"/>
              <a:ext cx="25444" cy="35909"/>
            </a:xfrm>
            <a:custGeom>
              <a:avLst/>
              <a:gdLst/>
              <a:ahLst/>
              <a:cxnLst/>
              <a:rect l="l" t="t" r="r" b="b"/>
              <a:pathLst>
                <a:path w="25444" h="35909" extrusionOk="0">
                  <a:moveTo>
                    <a:pt x="21014" y="21115"/>
                  </a:moveTo>
                  <a:cubicBezTo>
                    <a:pt x="18442" y="15324"/>
                    <a:pt x="19776" y="8552"/>
                    <a:pt x="24348" y="4161"/>
                  </a:cubicBezTo>
                  <a:lnTo>
                    <a:pt x="20823" y="-221"/>
                  </a:lnTo>
                  <a:cubicBezTo>
                    <a:pt x="11298" y="7209"/>
                    <a:pt x="1773" y="18829"/>
                    <a:pt x="-989" y="-221"/>
                  </a:cubicBezTo>
                  <a:cubicBezTo>
                    <a:pt x="-132" y="5113"/>
                    <a:pt x="-3657" y="11400"/>
                    <a:pt x="3773" y="15114"/>
                  </a:cubicBezTo>
                  <a:cubicBezTo>
                    <a:pt x="6345" y="16353"/>
                    <a:pt x="5773" y="17400"/>
                    <a:pt x="-989" y="19687"/>
                  </a:cubicBezTo>
                  <a:lnTo>
                    <a:pt x="2821" y="23877"/>
                  </a:lnTo>
                  <a:cubicBezTo>
                    <a:pt x="14251" y="12924"/>
                    <a:pt x="13203" y="27021"/>
                    <a:pt x="12346" y="35688"/>
                  </a:cubicBezTo>
                  <a:lnTo>
                    <a:pt x="12346" y="35688"/>
                  </a:lnTo>
                  <a:cubicBezTo>
                    <a:pt x="21966" y="34355"/>
                    <a:pt x="23489" y="27878"/>
                    <a:pt x="21014" y="211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7" name="Google Shape;5837;p15"/>
            <p:cNvSpPr/>
            <p:nvPr/>
          </p:nvSpPr>
          <p:spPr>
            <a:xfrm>
              <a:off x="6198066" y="3460718"/>
              <a:ext cx="33028" cy="39624"/>
            </a:xfrm>
            <a:custGeom>
              <a:avLst/>
              <a:gdLst/>
              <a:ahLst/>
              <a:cxnLst/>
              <a:rect l="l" t="t" r="r" b="b"/>
              <a:pathLst>
                <a:path w="33028" h="39624" extrusionOk="0">
                  <a:moveTo>
                    <a:pt x="14565" y="9780"/>
                  </a:moveTo>
                  <a:cubicBezTo>
                    <a:pt x="12089" y="9419"/>
                    <a:pt x="9898" y="7990"/>
                    <a:pt x="8565" y="5875"/>
                  </a:cubicBezTo>
                  <a:lnTo>
                    <a:pt x="8565" y="5875"/>
                  </a:lnTo>
                  <a:cubicBezTo>
                    <a:pt x="6469" y="4437"/>
                    <a:pt x="5136" y="2246"/>
                    <a:pt x="4659" y="-221"/>
                  </a:cubicBezTo>
                  <a:cubicBezTo>
                    <a:pt x="-199" y="-221"/>
                    <a:pt x="-1342" y="3684"/>
                    <a:pt x="-1056" y="8161"/>
                  </a:cubicBezTo>
                  <a:cubicBezTo>
                    <a:pt x="87" y="9561"/>
                    <a:pt x="1230" y="10895"/>
                    <a:pt x="2468" y="12162"/>
                  </a:cubicBezTo>
                  <a:cubicBezTo>
                    <a:pt x="2468" y="11400"/>
                    <a:pt x="2468" y="10638"/>
                    <a:pt x="2468" y="9876"/>
                  </a:cubicBezTo>
                  <a:cubicBezTo>
                    <a:pt x="8183" y="12543"/>
                    <a:pt x="25424" y="20639"/>
                    <a:pt x="14279" y="25687"/>
                  </a:cubicBezTo>
                  <a:cubicBezTo>
                    <a:pt x="4754" y="27116"/>
                    <a:pt x="3802" y="19686"/>
                    <a:pt x="1802" y="13305"/>
                  </a:cubicBezTo>
                  <a:cubicBezTo>
                    <a:pt x="659" y="16734"/>
                    <a:pt x="183" y="20372"/>
                    <a:pt x="564" y="23973"/>
                  </a:cubicBezTo>
                  <a:lnTo>
                    <a:pt x="564" y="23973"/>
                  </a:lnTo>
                  <a:cubicBezTo>
                    <a:pt x="1802" y="25878"/>
                    <a:pt x="3041" y="27783"/>
                    <a:pt x="4374" y="29688"/>
                  </a:cubicBezTo>
                  <a:lnTo>
                    <a:pt x="13899" y="25782"/>
                  </a:lnTo>
                  <a:cubicBezTo>
                    <a:pt x="21137" y="27411"/>
                    <a:pt x="27044" y="32517"/>
                    <a:pt x="29710" y="39403"/>
                  </a:cubicBezTo>
                  <a:cubicBezTo>
                    <a:pt x="31425" y="32355"/>
                    <a:pt x="32091" y="25116"/>
                    <a:pt x="31900" y="17877"/>
                  </a:cubicBezTo>
                  <a:cubicBezTo>
                    <a:pt x="27329" y="13209"/>
                    <a:pt x="23424" y="5875"/>
                    <a:pt x="14565" y="9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8" name="Google Shape;5838;p15"/>
            <p:cNvSpPr/>
            <p:nvPr/>
          </p:nvSpPr>
          <p:spPr>
            <a:xfrm>
              <a:off x="6323171" y="3239833"/>
              <a:ext cx="21431" cy="43338"/>
            </a:xfrm>
            <a:custGeom>
              <a:avLst/>
              <a:gdLst/>
              <a:ahLst/>
              <a:cxnLst/>
              <a:rect l="l" t="t" r="r" b="b"/>
              <a:pathLst>
                <a:path w="21431" h="43338" extrusionOk="0">
                  <a:moveTo>
                    <a:pt x="20335" y="35974"/>
                  </a:moveTo>
                  <a:cubicBezTo>
                    <a:pt x="16620" y="27649"/>
                    <a:pt x="14048" y="18877"/>
                    <a:pt x="12714" y="9876"/>
                  </a:cubicBezTo>
                  <a:cubicBezTo>
                    <a:pt x="12714" y="10447"/>
                    <a:pt x="11571" y="10828"/>
                    <a:pt x="11191" y="10447"/>
                  </a:cubicBezTo>
                  <a:cubicBezTo>
                    <a:pt x="9476" y="4065"/>
                    <a:pt x="3380" y="2827"/>
                    <a:pt x="-1097" y="-221"/>
                  </a:cubicBezTo>
                  <a:lnTo>
                    <a:pt x="-1097" y="-221"/>
                  </a:lnTo>
                  <a:cubicBezTo>
                    <a:pt x="-1097" y="1684"/>
                    <a:pt x="-1097" y="4827"/>
                    <a:pt x="-144" y="5304"/>
                  </a:cubicBezTo>
                  <a:cubicBezTo>
                    <a:pt x="17287" y="14162"/>
                    <a:pt x="-144" y="25592"/>
                    <a:pt x="4904" y="37308"/>
                  </a:cubicBezTo>
                  <a:lnTo>
                    <a:pt x="13096" y="43118"/>
                  </a:lnTo>
                  <a:cubicBezTo>
                    <a:pt x="13858" y="39498"/>
                    <a:pt x="19382" y="39975"/>
                    <a:pt x="20335" y="35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9" name="Google Shape;5839;p15"/>
            <p:cNvSpPr/>
            <p:nvPr/>
          </p:nvSpPr>
          <p:spPr>
            <a:xfrm>
              <a:off x="5831109" y="3295268"/>
              <a:ext cx="27622" cy="28881"/>
            </a:xfrm>
            <a:custGeom>
              <a:avLst/>
              <a:gdLst/>
              <a:ahLst/>
              <a:cxnLst/>
              <a:rect l="l" t="t" r="r" b="b"/>
              <a:pathLst>
                <a:path w="27622" h="28881" extrusionOk="0">
                  <a:moveTo>
                    <a:pt x="4999" y="28545"/>
                  </a:moveTo>
                  <a:cubicBezTo>
                    <a:pt x="11382" y="28545"/>
                    <a:pt x="17001" y="22353"/>
                    <a:pt x="24050" y="26925"/>
                  </a:cubicBezTo>
                  <a:cubicBezTo>
                    <a:pt x="32336" y="23782"/>
                    <a:pt x="16620" y="7875"/>
                    <a:pt x="23097" y="-221"/>
                  </a:cubicBezTo>
                  <a:cubicBezTo>
                    <a:pt x="13572" y="7999"/>
                    <a:pt x="5476" y="17638"/>
                    <a:pt x="-1097" y="28354"/>
                  </a:cubicBezTo>
                  <a:lnTo>
                    <a:pt x="-1097" y="28354"/>
                  </a:lnTo>
                  <a:cubicBezTo>
                    <a:pt x="904" y="28687"/>
                    <a:pt x="3000" y="28745"/>
                    <a:pt x="4999" y="285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0" name="Google Shape;5840;p15"/>
            <p:cNvSpPr/>
            <p:nvPr/>
          </p:nvSpPr>
          <p:spPr>
            <a:xfrm>
              <a:off x="6611111" y="3846861"/>
              <a:ext cx="15335" cy="45053"/>
            </a:xfrm>
            <a:custGeom>
              <a:avLst/>
              <a:gdLst/>
              <a:ahLst/>
              <a:cxnLst/>
              <a:rect l="l" t="t" r="r" b="b"/>
              <a:pathLst>
                <a:path w="15335" h="45053" extrusionOk="0">
                  <a:moveTo>
                    <a:pt x="5761" y="34164"/>
                  </a:moveTo>
                  <a:cubicBezTo>
                    <a:pt x="1952" y="44356"/>
                    <a:pt x="7571" y="43689"/>
                    <a:pt x="14238" y="44832"/>
                  </a:cubicBezTo>
                  <a:cubicBezTo>
                    <a:pt x="13286" y="38165"/>
                    <a:pt x="15572" y="31974"/>
                    <a:pt x="10334" y="26640"/>
                  </a:cubicBezTo>
                  <a:cubicBezTo>
                    <a:pt x="5286" y="17686"/>
                    <a:pt x="19859" y="5589"/>
                    <a:pt x="5381" y="-221"/>
                  </a:cubicBezTo>
                  <a:cubicBezTo>
                    <a:pt x="3190" y="10257"/>
                    <a:pt x="1094" y="20734"/>
                    <a:pt x="-1097" y="31211"/>
                  </a:cubicBezTo>
                  <a:cubicBezTo>
                    <a:pt x="1571" y="31497"/>
                    <a:pt x="8905" y="25973"/>
                    <a:pt x="5761" y="34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1" name="Google Shape;5841;p15"/>
            <p:cNvSpPr/>
            <p:nvPr/>
          </p:nvSpPr>
          <p:spPr>
            <a:xfrm>
              <a:off x="6600396" y="3628262"/>
              <a:ext cx="31004" cy="38957"/>
            </a:xfrm>
            <a:custGeom>
              <a:avLst/>
              <a:gdLst/>
              <a:ahLst/>
              <a:cxnLst/>
              <a:rect l="l" t="t" r="r" b="b"/>
              <a:pathLst>
                <a:path w="31004" h="38957" extrusionOk="0">
                  <a:moveTo>
                    <a:pt x="12858" y="24639"/>
                  </a:moveTo>
                  <a:cubicBezTo>
                    <a:pt x="16953" y="24639"/>
                    <a:pt x="15239" y="18067"/>
                    <a:pt x="19239" y="19687"/>
                  </a:cubicBezTo>
                  <a:cubicBezTo>
                    <a:pt x="25240" y="23115"/>
                    <a:pt x="19239" y="37974"/>
                    <a:pt x="27525" y="38737"/>
                  </a:cubicBezTo>
                  <a:cubicBezTo>
                    <a:pt x="31526" y="35784"/>
                    <a:pt x="29145" y="24639"/>
                    <a:pt x="29716" y="19687"/>
                  </a:cubicBezTo>
                  <a:cubicBezTo>
                    <a:pt x="20382" y="12171"/>
                    <a:pt x="10381" y="5513"/>
                    <a:pt x="-97" y="-221"/>
                  </a:cubicBezTo>
                  <a:cubicBezTo>
                    <a:pt x="-1430" y="2256"/>
                    <a:pt x="-1430" y="5208"/>
                    <a:pt x="-97" y="7685"/>
                  </a:cubicBezTo>
                  <a:cubicBezTo>
                    <a:pt x="9428" y="9114"/>
                    <a:pt x="12286" y="16543"/>
                    <a:pt x="12858" y="246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2" name="Google Shape;5842;p15"/>
            <p:cNvSpPr/>
            <p:nvPr/>
          </p:nvSpPr>
          <p:spPr>
            <a:xfrm>
              <a:off x="6672000" y="4681077"/>
              <a:ext cx="17978" cy="34940"/>
            </a:xfrm>
            <a:custGeom>
              <a:avLst/>
              <a:gdLst/>
              <a:ahLst/>
              <a:cxnLst/>
              <a:rect l="l" t="t" r="r" b="b"/>
              <a:pathLst>
                <a:path w="17978" h="34940" extrusionOk="0">
                  <a:moveTo>
                    <a:pt x="16882" y="30719"/>
                  </a:moveTo>
                  <a:cubicBezTo>
                    <a:pt x="16121" y="24242"/>
                    <a:pt x="12597" y="21670"/>
                    <a:pt x="13263" y="16336"/>
                  </a:cubicBezTo>
                  <a:cubicBezTo>
                    <a:pt x="11834" y="17193"/>
                    <a:pt x="12597" y="20051"/>
                    <a:pt x="10025" y="20241"/>
                  </a:cubicBezTo>
                  <a:cubicBezTo>
                    <a:pt x="7357" y="13288"/>
                    <a:pt x="17359" y="6335"/>
                    <a:pt x="9167" y="1191"/>
                  </a:cubicBezTo>
                  <a:cubicBezTo>
                    <a:pt x="4595" y="-1857"/>
                    <a:pt x="1929" y="430"/>
                    <a:pt x="-358" y="4239"/>
                  </a:cubicBezTo>
                  <a:cubicBezTo>
                    <a:pt x="-3787" y="13764"/>
                    <a:pt x="6214" y="23290"/>
                    <a:pt x="-358" y="32815"/>
                  </a:cubicBezTo>
                  <a:lnTo>
                    <a:pt x="7548" y="34720"/>
                  </a:lnTo>
                  <a:cubicBezTo>
                    <a:pt x="7357" y="27100"/>
                    <a:pt x="11358" y="26528"/>
                    <a:pt x="16882" y="30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3" name="Google Shape;5843;p15"/>
            <p:cNvSpPr/>
            <p:nvPr/>
          </p:nvSpPr>
          <p:spPr>
            <a:xfrm>
              <a:off x="4970907" y="1995337"/>
              <a:ext cx="21621" cy="41188"/>
            </a:xfrm>
            <a:custGeom>
              <a:avLst/>
              <a:gdLst/>
              <a:ahLst/>
              <a:cxnLst/>
              <a:rect l="l" t="t" r="r" b="b"/>
              <a:pathLst>
                <a:path w="21621" h="41188" extrusionOk="0">
                  <a:moveTo>
                    <a:pt x="12428" y="16788"/>
                  </a:moveTo>
                  <a:cubicBezTo>
                    <a:pt x="8714" y="10597"/>
                    <a:pt x="11667" y="-1119"/>
                    <a:pt x="-1097" y="-166"/>
                  </a:cubicBezTo>
                  <a:cubicBezTo>
                    <a:pt x="7285" y="12216"/>
                    <a:pt x="8428" y="67366"/>
                    <a:pt x="20525" y="25551"/>
                  </a:cubicBezTo>
                  <a:cubicBezTo>
                    <a:pt x="19953" y="23551"/>
                    <a:pt x="19287" y="21456"/>
                    <a:pt x="18620" y="19455"/>
                  </a:cubicBezTo>
                  <a:cubicBezTo>
                    <a:pt x="13477" y="25647"/>
                    <a:pt x="14143" y="19741"/>
                    <a:pt x="12428" y="167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4" name="Google Shape;5844;p15"/>
            <p:cNvSpPr/>
            <p:nvPr/>
          </p:nvSpPr>
          <p:spPr>
            <a:xfrm>
              <a:off x="5324570" y="1959578"/>
              <a:ext cx="24003" cy="29337"/>
            </a:xfrm>
            <a:custGeom>
              <a:avLst/>
              <a:gdLst/>
              <a:ahLst/>
              <a:cxnLst/>
              <a:rect l="l" t="t" r="r" b="b"/>
              <a:pathLst>
                <a:path w="24003" h="29337" extrusionOk="0">
                  <a:moveTo>
                    <a:pt x="-811" y="3780"/>
                  </a:moveTo>
                  <a:cubicBezTo>
                    <a:pt x="8714" y="8828"/>
                    <a:pt x="-2907" y="20829"/>
                    <a:pt x="2523" y="29116"/>
                  </a:cubicBezTo>
                  <a:lnTo>
                    <a:pt x="22907" y="21401"/>
                  </a:lnTo>
                  <a:lnTo>
                    <a:pt x="18810" y="15400"/>
                  </a:lnTo>
                  <a:cubicBezTo>
                    <a:pt x="10333" y="12543"/>
                    <a:pt x="14048" y="5304"/>
                    <a:pt x="13096" y="-221"/>
                  </a:cubicBezTo>
                  <a:cubicBezTo>
                    <a:pt x="8142" y="-40"/>
                    <a:pt x="3380" y="1122"/>
                    <a:pt x="-1097" y="3208"/>
                  </a:cubicBezTo>
                  <a:lnTo>
                    <a:pt x="-1097" y="32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5" name="Google Shape;5845;p15"/>
            <p:cNvSpPr/>
            <p:nvPr/>
          </p:nvSpPr>
          <p:spPr>
            <a:xfrm>
              <a:off x="6518095" y="4548854"/>
              <a:ext cx="21406" cy="24860"/>
            </a:xfrm>
            <a:custGeom>
              <a:avLst/>
              <a:gdLst/>
              <a:ahLst/>
              <a:cxnLst/>
              <a:rect l="l" t="t" r="r" b="b"/>
              <a:pathLst>
                <a:path w="21406" h="24860" extrusionOk="0">
                  <a:moveTo>
                    <a:pt x="8862" y="1493"/>
                  </a:moveTo>
                  <a:cubicBezTo>
                    <a:pt x="-4187" y="3494"/>
                    <a:pt x="-663" y="15305"/>
                    <a:pt x="-663" y="24639"/>
                  </a:cubicBezTo>
                  <a:cubicBezTo>
                    <a:pt x="18387" y="18734"/>
                    <a:pt x="27912" y="21210"/>
                    <a:pt x="12958" y="-221"/>
                  </a:cubicBezTo>
                  <a:lnTo>
                    <a:pt x="12958" y="-221"/>
                  </a:lnTo>
                  <a:lnTo>
                    <a:pt x="9148" y="14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6" name="Google Shape;5846;p15"/>
            <p:cNvSpPr/>
            <p:nvPr/>
          </p:nvSpPr>
          <p:spPr>
            <a:xfrm>
              <a:off x="6591490" y="3599878"/>
              <a:ext cx="21571" cy="29717"/>
            </a:xfrm>
            <a:custGeom>
              <a:avLst/>
              <a:gdLst/>
              <a:ahLst/>
              <a:cxnLst/>
              <a:rect l="l" t="t" r="r" b="b"/>
              <a:pathLst>
                <a:path w="21571" h="29717" extrusionOk="0">
                  <a:moveTo>
                    <a:pt x="12905" y="29497"/>
                  </a:moveTo>
                  <a:cubicBezTo>
                    <a:pt x="12143" y="25401"/>
                    <a:pt x="8142" y="22163"/>
                    <a:pt x="9476" y="17115"/>
                  </a:cubicBezTo>
                  <a:cubicBezTo>
                    <a:pt x="19001" y="28068"/>
                    <a:pt x="25763" y="1589"/>
                    <a:pt x="14905" y="-221"/>
                  </a:cubicBezTo>
                  <a:cubicBezTo>
                    <a:pt x="12143" y="4732"/>
                    <a:pt x="9381" y="6542"/>
                    <a:pt x="6904" y="-221"/>
                  </a:cubicBezTo>
                  <a:cubicBezTo>
                    <a:pt x="3571" y="8199"/>
                    <a:pt x="903" y="16857"/>
                    <a:pt x="-1097" y="25687"/>
                  </a:cubicBezTo>
                  <a:cubicBezTo>
                    <a:pt x="3857" y="25392"/>
                    <a:pt x="8809" y="26725"/>
                    <a:pt x="12905" y="294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7" name="Google Shape;5847;p15"/>
            <p:cNvSpPr/>
            <p:nvPr/>
          </p:nvSpPr>
          <p:spPr>
            <a:xfrm>
              <a:off x="5245321" y="2014632"/>
              <a:ext cx="19971" cy="30386"/>
            </a:xfrm>
            <a:custGeom>
              <a:avLst/>
              <a:gdLst/>
              <a:ahLst/>
              <a:cxnLst/>
              <a:rect l="l" t="t" r="r" b="b"/>
              <a:pathLst>
                <a:path w="19971" h="30386" extrusionOk="0">
                  <a:moveTo>
                    <a:pt x="7001" y="27402"/>
                  </a:moveTo>
                  <a:cubicBezTo>
                    <a:pt x="17192" y="40070"/>
                    <a:pt x="23669" y="5399"/>
                    <a:pt x="14429" y="-221"/>
                  </a:cubicBezTo>
                  <a:cubicBezTo>
                    <a:pt x="7953" y="6932"/>
                    <a:pt x="2714" y="15105"/>
                    <a:pt x="-1097" y="23973"/>
                  </a:cubicBezTo>
                  <a:cubicBezTo>
                    <a:pt x="2047" y="22830"/>
                    <a:pt x="5572" y="24325"/>
                    <a:pt x="7001" y="274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8" name="Google Shape;5848;p15"/>
            <p:cNvSpPr/>
            <p:nvPr/>
          </p:nvSpPr>
          <p:spPr>
            <a:xfrm>
              <a:off x="7004090" y="4466806"/>
              <a:ext cx="13086" cy="35946"/>
            </a:xfrm>
            <a:custGeom>
              <a:avLst/>
              <a:gdLst/>
              <a:ahLst/>
              <a:cxnLst/>
              <a:rect l="l" t="t" r="r" b="b"/>
              <a:pathLst>
                <a:path w="13086" h="35946" extrusionOk="0">
                  <a:moveTo>
                    <a:pt x="11119" y="7627"/>
                  </a:moveTo>
                  <a:cubicBezTo>
                    <a:pt x="165" y="-15329"/>
                    <a:pt x="-2026" y="18771"/>
                    <a:pt x="-787" y="24962"/>
                  </a:cubicBezTo>
                  <a:cubicBezTo>
                    <a:pt x="5975" y="25534"/>
                    <a:pt x="5023" y="33439"/>
                    <a:pt x="9690" y="35726"/>
                  </a:cubicBezTo>
                  <a:cubicBezTo>
                    <a:pt x="12166" y="26572"/>
                    <a:pt x="12643" y="16990"/>
                    <a:pt x="11119" y="76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9" name="Google Shape;5849;p15"/>
            <p:cNvSpPr/>
            <p:nvPr/>
          </p:nvSpPr>
          <p:spPr>
            <a:xfrm>
              <a:off x="6854224" y="4130913"/>
              <a:ext cx="25397" cy="21117"/>
            </a:xfrm>
            <a:custGeom>
              <a:avLst/>
              <a:gdLst/>
              <a:ahLst/>
              <a:cxnLst/>
              <a:rect l="l" t="t" r="r" b="b"/>
              <a:pathLst>
                <a:path w="25397" h="21117" extrusionOk="0">
                  <a:moveTo>
                    <a:pt x="5442" y="4620"/>
                  </a:moveTo>
                  <a:cubicBezTo>
                    <a:pt x="4013" y="-3476"/>
                    <a:pt x="-3417" y="-523"/>
                    <a:pt x="-370" y="6906"/>
                  </a:cubicBezTo>
                  <a:cubicBezTo>
                    <a:pt x="11061" y="22622"/>
                    <a:pt x="22586" y="29290"/>
                    <a:pt x="24301" y="4239"/>
                  </a:cubicBezTo>
                  <a:lnTo>
                    <a:pt x="12680" y="48"/>
                  </a:lnTo>
                  <a:cubicBezTo>
                    <a:pt x="10584" y="2334"/>
                    <a:pt x="12680" y="6430"/>
                    <a:pt x="8775" y="8716"/>
                  </a:cubicBezTo>
                  <a:cubicBezTo>
                    <a:pt x="7537" y="7097"/>
                    <a:pt x="6108" y="5954"/>
                    <a:pt x="5442" y="46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0" name="Google Shape;5850;p15"/>
            <p:cNvSpPr/>
            <p:nvPr/>
          </p:nvSpPr>
          <p:spPr>
            <a:xfrm>
              <a:off x="6977633" y="4274127"/>
              <a:ext cx="25527" cy="26069"/>
            </a:xfrm>
            <a:custGeom>
              <a:avLst/>
              <a:gdLst/>
              <a:ahLst/>
              <a:cxnLst/>
              <a:rect l="l" t="t" r="r" b="b"/>
              <a:pathLst>
                <a:path w="25527" h="26069" extrusionOk="0">
                  <a:moveTo>
                    <a:pt x="-1097" y="11044"/>
                  </a:moveTo>
                  <a:cubicBezTo>
                    <a:pt x="7667" y="3901"/>
                    <a:pt x="6905" y="15807"/>
                    <a:pt x="10525" y="21712"/>
                  </a:cubicBezTo>
                  <a:cubicBezTo>
                    <a:pt x="12525" y="22379"/>
                    <a:pt x="12429" y="29237"/>
                    <a:pt x="16430" y="23712"/>
                  </a:cubicBezTo>
                  <a:cubicBezTo>
                    <a:pt x="10525" y="14187"/>
                    <a:pt x="21764" y="15711"/>
                    <a:pt x="24431" y="11711"/>
                  </a:cubicBezTo>
                  <a:cubicBezTo>
                    <a:pt x="23765" y="7806"/>
                    <a:pt x="23002" y="3901"/>
                    <a:pt x="22336" y="-100"/>
                  </a:cubicBezTo>
                  <a:cubicBezTo>
                    <a:pt x="12715" y="-5"/>
                    <a:pt x="-239" y="-2481"/>
                    <a:pt x="-1097" y="110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1" name="Google Shape;5851;p15"/>
            <p:cNvSpPr/>
            <p:nvPr/>
          </p:nvSpPr>
          <p:spPr>
            <a:xfrm>
              <a:off x="6337172" y="3267646"/>
              <a:ext cx="51625" cy="27813"/>
            </a:xfrm>
            <a:custGeom>
              <a:avLst/>
              <a:gdLst/>
              <a:ahLst/>
              <a:cxnLst/>
              <a:rect l="l" t="t" r="r" b="b"/>
              <a:pathLst>
                <a:path w="51625" h="27813" extrusionOk="0">
                  <a:moveTo>
                    <a:pt x="30432" y="6066"/>
                  </a:moveTo>
                  <a:cubicBezTo>
                    <a:pt x="32718" y="25116"/>
                    <a:pt x="31765" y="24449"/>
                    <a:pt x="48339" y="17877"/>
                  </a:cubicBezTo>
                  <a:lnTo>
                    <a:pt x="50529" y="11876"/>
                  </a:lnTo>
                  <a:cubicBezTo>
                    <a:pt x="45195" y="6980"/>
                    <a:pt x="39194" y="2903"/>
                    <a:pt x="32718" y="-221"/>
                  </a:cubicBezTo>
                  <a:lnTo>
                    <a:pt x="32718" y="-221"/>
                  </a:lnTo>
                  <a:lnTo>
                    <a:pt x="30432" y="6066"/>
                  </a:lnTo>
                  <a:cubicBezTo>
                    <a:pt x="21859" y="351"/>
                    <a:pt x="14620" y="9780"/>
                    <a:pt x="6333" y="8161"/>
                  </a:cubicBezTo>
                  <a:cubicBezTo>
                    <a:pt x="5381" y="12161"/>
                    <a:pt x="-143" y="11685"/>
                    <a:pt x="-1097" y="15686"/>
                  </a:cubicBezTo>
                  <a:lnTo>
                    <a:pt x="20621" y="27592"/>
                  </a:lnTo>
                  <a:cubicBezTo>
                    <a:pt x="25097" y="20639"/>
                    <a:pt x="18335" y="5589"/>
                    <a:pt x="30432" y="6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2" name="Google Shape;5852;p15"/>
            <p:cNvSpPr/>
            <p:nvPr/>
          </p:nvSpPr>
          <p:spPr>
            <a:xfrm>
              <a:off x="4988978" y="2096474"/>
              <a:ext cx="21933" cy="28664"/>
            </a:xfrm>
            <a:custGeom>
              <a:avLst/>
              <a:gdLst/>
              <a:ahLst/>
              <a:cxnLst/>
              <a:rect l="l" t="t" r="r" b="b"/>
              <a:pathLst>
                <a:path w="21933" h="28664" extrusionOk="0">
                  <a:moveTo>
                    <a:pt x="13979" y="19474"/>
                  </a:moveTo>
                  <a:cubicBezTo>
                    <a:pt x="13407" y="15664"/>
                    <a:pt x="18169" y="15283"/>
                    <a:pt x="20837" y="13759"/>
                  </a:cubicBezTo>
                  <a:cubicBezTo>
                    <a:pt x="19503" y="9759"/>
                    <a:pt x="3788" y="3091"/>
                    <a:pt x="14836" y="1853"/>
                  </a:cubicBezTo>
                  <a:cubicBezTo>
                    <a:pt x="11979" y="234"/>
                    <a:pt x="8644" y="-462"/>
                    <a:pt x="5311" y="-147"/>
                  </a:cubicBezTo>
                  <a:cubicBezTo>
                    <a:pt x="5311" y="4996"/>
                    <a:pt x="5311" y="10140"/>
                    <a:pt x="-881" y="12045"/>
                  </a:cubicBezTo>
                  <a:cubicBezTo>
                    <a:pt x="-2594" y="18141"/>
                    <a:pt x="6549" y="21570"/>
                    <a:pt x="3406" y="27761"/>
                  </a:cubicBezTo>
                  <a:cubicBezTo>
                    <a:pt x="9216" y="28999"/>
                    <a:pt x="15027" y="29666"/>
                    <a:pt x="13979" y="194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3" name="Google Shape;5853;p15"/>
            <p:cNvSpPr/>
            <p:nvPr/>
          </p:nvSpPr>
          <p:spPr>
            <a:xfrm>
              <a:off x="6764559" y="4701745"/>
              <a:ext cx="21621" cy="22844"/>
            </a:xfrm>
            <a:custGeom>
              <a:avLst/>
              <a:gdLst/>
              <a:ahLst/>
              <a:cxnLst/>
              <a:rect l="l" t="t" r="r" b="b"/>
              <a:pathLst>
                <a:path w="21621" h="22844" extrusionOk="0">
                  <a:moveTo>
                    <a:pt x="-1097" y="5098"/>
                  </a:moveTo>
                  <a:cubicBezTo>
                    <a:pt x="11572" y="32434"/>
                    <a:pt x="14906" y="25481"/>
                    <a:pt x="20525" y="145"/>
                  </a:cubicBezTo>
                  <a:cubicBezTo>
                    <a:pt x="15097" y="-1665"/>
                    <a:pt x="10429" y="3955"/>
                    <a:pt x="4999" y="1669"/>
                  </a:cubicBezTo>
                  <a:cubicBezTo>
                    <a:pt x="2523" y="2145"/>
                    <a:pt x="-620" y="1287"/>
                    <a:pt x="-1097" y="50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4" name="Google Shape;5854;p15"/>
            <p:cNvSpPr/>
            <p:nvPr/>
          </p:nvSpPr>
          <p:spPr>
            <a:xfrm>
              <a:off x="7196031" y="4968239"/>
              <a:ext cx="19537" cy="31718"/>
            </a:xfrm>
            <a:custGeom>
              <a:avLst/>
              <a:gdLst/>
              <a:ahLst/>
              <a:cxnLst/>
              <a:rect l="l" t="t" r="r" b="b"/>
              <a:pathLst>
                <a:path w="19537" h="31718" extrusionOk="0">
                  <a:moveTo>
                    <a:pt x="-1086" y="11685"/>
                  </a:moveTo>
                  <a:cubicBezTo>
                    <a:pt x="-1276" y="18820"/>
                    <a:pt x="1010" y="25801"/>
                    <a:pt x="5297" y="31497"/>
                  </a:cubicBezTo>
                  <a:lnTo>
                    <a:pt x="8916" y="25687"/>
                  </a:lnTo>
                  <a:lnTo>
                    <a:pt x="8916" y="25687"/>
                  </a:lnTo>
                  <a:cubicBezTo>
                    <a:pt x="11773" y="23963"/>
                    <a:pt x="15106" y="23258"/>
                    <a:pt x="18441" y="23687"/>
                  </a:cubicBezTo>
                  <a:lnTo>
                    <a:pt x="11582" y="20353"/>
                  </a:lnTo>
                  <a:cubicBezTo>
                    <a:pt x="25299" y="16353"/>
                    <a:pt x="9201" y="4828"/>
                    <a:pt x="4629" y="-221"/>
                  </a:cubicBezTo>
                  <a:lnTo>
                    <a:pt x="4629" y="-221"/>
                  </a:lnTo>
                  <a:cubicBezTo>
                    <a:pt x="2534" y="3494"/>
                    <a:pt x="4058" y="9304"/>
                    <a:pt x="-1086" y="11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5" name="Google Shape;5855;p15"/>
            <p:cNvSpPr/>
            <p:nvPr/>
          </p:nvSpPr>
          <p:spPr>
            <a:xfrm>
              <a:off x="5855675" y="2433240"/>
              <a:ext cx="16437" cy="40252"/>
            </a:xfrm>
            <a:custGeom>
              <a:avLst/>
              <a:gdLst/>
              <a:ahLst/>
              <a:cxnLst/>
              <a:rect l="l" t="t" r="r" b="b"/>
              <a:pathLst>
                <a:path w="16437" h="40252" extrusionOk="0">
                  <a:moveTo>
                    <a:pt x="6056" y="5510"/>
                  </a:moveTo>
                  <a:cubicBezTo>
                    <a:pt x="4818" y="-4015"/>
                    <a:pt x="-2898" y="-490"/>
                    <a:pt x="-707" y="7511"/>
                  </a:cubicBezTo>
                  <a:cubicBezTo>
                    <a:pt x="-135" y="11987"/>
                    <a:pt x="1294" y="15988"/>
                    <a:pt x="6722" y="17036"/>
                  </a:cubicBezTo>
                  <a:cubicBezTo>
                    <a:pt x="13771" y="17702"/>
                    <a:pt x="10819" y="25037"/>
                    <a:pt x="4818" y="23799"/>
                  </a:cubicBezTo>
                  <a:cubicBezTo>
                    <a:pt x="8628" y="30657"/>
                    <a:pt x="-5755" y="46182"/>
                    <a:pt x="11389" y="37419"/>
                  </a:cubicBezTo>
                  <a:cubicBezTo>
                    <a:pt x="19962" y="26180"/>
                    <a:pt x="12914" y="13988"/>
                    <a:pt x="6056" y="55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6" name="Google Shape;5856;p15"/>
            <p:cNvSpPr/>
            <p:nvPr/>
          </p:nvSpPr>
          <p:spPr>
            <a:xfrm>
              <a:off x="6019328" y="3193827"/>
              <a:ext cx="30670" cy="18478"/>
            </a:xfrm>
            <a:custGeom>
              <a:avLst/>
              <a:gdLst/>
              <a:ahLst/>
              <a:cxnLst/>
              <a:rect l="l" t="t" r="r" b="b"/>
              <a:pathLst>
                <a:path w="30670" h="18478" extrusionOk="0">
                  <a:moveTo>
                    <a:pt x="1184" y="17019"/>
                  </a:moveTo>
                  <a:cubicBezTo>
                    <a:pt x="11757" y="14162"/>
                    <a:pt x="15567" y="4256"/>
                    <a:pt x="24140" y="18258"/>
                  </a:cubicBezTo>
                  <a:cubicBezTo>
                    <a:pt x="27568" y="17495"/>
                    <a:pt x="31855" y="15114"/>
                    <a:pt x="28140" y="12257"/>
                  </a:cubicBezTo>
                  <a:cubicBezTo>
                    <a:pt x="24426" y="9399"/>
                    <a:pt x="22901" y="2732"/>
                    <a:pt x="17948" y="-221"/>
                  </a:cubicBezTo>
                  <a:lnTo>
                    <a:pt x="327" y="4256"/>
                  </a:lnTo>
                  <a:cubicBezTo>
                    <a:pt x="327" y="8352"/>
                    <a:pt x="-3388" y="14448"/>
                    <a:pt x="1184" y="17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7" name="Google Shape;5857;p15"/>
            <p:cNvSpPr/>
            <p:nvPr/>
          </p:nvSpPr>
          <p:spPr>
            <a:xfrm>
              <a:off x="5302662" y="1963007"/>
              <a:ext cx="23717" cy="32194"/>
            </a:xfrm>
            <a:custGeom>
              <a:avLst/>
              <a:gdLst/>
              <a:ahLst/>
              <a:cxnLst/>
              <a:rect l="l" t="t" r="r" b="b"/>
              <a:pathLst>
                <a:path w="23717" h="32194" extrusionOk="0">
                  <a:moveTo>
                    <a:pt x="13096" y="31974"/>
                  </a:moveTo>
                  <a:lnTo>
                    <a:pt x="22621" y="26068"/>
                  </a:lnTo>
                  <a:lnTo>
                    <a:pt x="22621" y="26068"/>
                  </a:lnTo>
                  <a:cubicBezTo>
                    <a:pt x="7667" y="21591"/>
                    <a:pt x="20239" y="9876"/>
                    <a:pt x="20716" y="351"/>
                  </a:cubicBezTo>
                  <a:lnTo>
                    <a:pt x="20716" y="-221"/>
                  </a:lnTo>
                  <a:cubicBezTo>
                    <a:pt x="10619" y="732"/>
                    <a:pt x="8048" y="11971"/>
                    <a:pt x="-1097" y="11971"/>
                  </a:cubicBezTo>
                  <a:cubicBezTo>
                    <a:pt x="6715" y="16543"/>
                    <a:pt x="6810" y="26449"/>
                    <a:pt x="13096" y="31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8" name="Google Shape;5858;p15"/>
            <p:cNvSpPr/>
            <p:nvPr/>
          </p:nvSpPr>
          <p:spPr>
            <a:xfrm>
              <a:off x="7018895" y="4761452"/>
              <a:ext cx="22218" cy="36822"/>
            </a:xfrm>
            <a:custGeom>
              <a:avLst/>
              <a:gdLst/>
              <a:ahLst/>
              <a:cxnLst/>
              <a:rect l="l" t="t" r="r" b="b"/>
              <a:pathLst>
                <a:path w="22218" h="36822" extrusionOk="0">
                  <a:moveTo>
                    <a:pt x="886" y="8923"/>
                  </a:moveTo>
                  <a:cubicBezTo>
                    <a:pt x="7934" y="16352"/>
                    <a:pt x="6982" y="26449"/>
                    <a:pt x="8982" y="35498"/>
                  </a:cubicBezTo>
                  <a:cubicBezTo>
                    <a:pt x="10220" y="35498"/>
                    <a:pt x="11935" y="34069"/>
                    <a:pt x="12697" y="34545"/>
                  </a:cubicBezTo>
                  <a:cubicBezTo>
                    <a:pt x="24507" y="41403"/>
                    <a:pt x="20126" y="29402"/>
                    <a:pt x="21079" y="23496"/>
                  </a:cubicBezTo>
                  <a:cubicBezTo>
                    <a:pt x="13173" y="16172"/>
                    <a:pt x="5743" y="8247"/>
                    <a:pt x="-924" y="-221"/>
                  </a:cubicBezTo>
                  <a:cubicBezTo>
                    <a:pt x="-1019" y="2922"/>
                    <a:pt x="-1782" y="6065"/>
                    <a:pt x="886" y="89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9" name="Google Shape;5859;p15"/>
            <p:cNvSpPr/>
            <p:nvPr/>
          </p:nvSpPr>
          <p:spPr>
            <a:xfrm>
              <a:off x="5923216" y="2773394"/>
              <a:ext cx="21071" cy="39052"/>
            </a:xfrm>
            <a:custGeom>
              <a:avLst/>
              <a:gdLst/>
              <a:ahLst/>
              <a:cxnLst/>
              <a:rect l="l" t="t" r="r" b="b"/>
              <a:pathLst>
                <a:path w="21071" h="39052" extrusionOk="0">
                  <a:moveTo>
                    <a:pt x="16238" y="26163"/>
                  </a:moveTo>
                  <a:cubicBezTo>
                    <a:pt x="3094" y="28354"/>
                    <a:pt x="11953" y="8066"/>
                    <a:pt x="8428" y="-221"/>
                  </a:cubicBezTo>
                  <a:cubicBezTo>
                    <a:pt x="-7097" y="3684"/>
                    <a:pt x="9190" y="16448"/>
                    <a:pt x="-1097" y="23115"/>
                  </a:cubicBezTo>
                  <a:cubicBezTo>
                    <a:pt x="6333" y="26259"/>
                    <a:pt x="8428" y="34831"/>
                    <a:pt x="14811" y="38832"/>
                  </a:cubicBezTo>
                  <a:cubicBezTo>
                    <a:pt x="16715" y="35688"/>
                    <a:pt x="24525" y="25497"/>
                    <a:pt x="16238" y="26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0" name="Google Shape;5860;p15"/>
            <p:cNvSpPr/>
            <p:nvPr/>
          </p:nvSpPr>
          <p:spPr>
            <a:xfrm>
              <a:off x="6267335" y="3219926"/>
              <a:ext cx="23831" cy="22238"/>
            </a:xfrm>
            <a:custGeom>
              <a:avLst/>
              <a:gdLst/>
              <a:ahLst/>
              <a:cxnLst/>
              <a:rect l="l" t="t" r="r" b="b"/>
              <a:pathLst>
                <a:path w="23831" h="22238" extrusionOk="0">
                  <a:moveTo>
                    <a:pt x="-1078" y="7971"/>
                  </a:moveTo>
                  <a:cubicBezTo>
                    <a:pt x="-1078" y="11495"/>
                    <a:pt x="-1554" y="16162"/>
                    <a:pt x="2256" y="17496"/>
                  </a:cubicBezTo>
                  <a:cubicBezTo>
                    <a:pt x="6066" y="18829"/>
                    <a:pt x="6543" y="13686"/>
                    <a:pt x="8638" y="11590"/>
                  </a:cubicBezTo>
                  <a:cubicBezTo>
                    <a:pt x="11210" y="7971"/>
                    <a:pt x="15305" y="10352"/>
                    <a:pt x="14162" y="14448"/>
                  </a:cubicBezTo>
                  <a:cubicBezTo>
                    <a:pt x="13019" y="18543"/>
                    <a:pt x="11210" y="23115"/>
                    <a:pt x="18829" y="21782"/>
                  </a:cubicBezTo>
                  <a:cubicBezTo>
                    <a:pt x="19020" y="16257"/>
                    <a:pt x="20354" y="10838"/>
                    <a:pt x="22735" y="5875"/>
                  </a:cubicBezTo>
                  <a:cubicBezTo>
                    <a:pt x="17591" y="1932"/>
                    <a:pt x="11400" y="-211"/>
                    <a:pt x="492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1" name="Google Shape;5861;p15"/>
            <p:cNvSpPr/>
            <p:nvPr/>
          </p:nvSpPr>
          <p:spPr>
            <a:xfrm>
              <a:off x="5989891" y="2855894"/>
              <a:ext cx="25243" cy="32466"/>
            </a:xfrm>
            <a:custGeom>
              <a:avLst/>
              <a:gdLst/>
              <a:ahLst/>
              <a:cxnLst/>
              <a:rect l="l" t="t" r="r" b="b"/>
              <a:pathLst>
                <a:path w="25243" h="32466" extrusionOk="0">
                  <a:moveTo>
                    <a:pt x="22716" y="27292"/>
                  </a:moveTo>
                  <a:cubicBezTo>
                    <a:pt x="15286" y="23578"/>
                    <a:pt x="18810" y="17291"/>
                    <a:pt x="17953" y="11957"/>
                  </a:cubicBezTo>
                  <a:cubicBezTo>
                    <a:pt x="15858" y="4242"/>
                    <a:pt x="6619" y="-4807"/>
                    <a:pt x="-1097" y="2432"/>
                  </a:cubicBezTo>
                  <a:cubicBezTo>
                    <a:pt x="1761" y="10624"/>
                    <a:pt x="13857" y="11957"/>
                    <a:pt x="12143" y="24530"/>
                  </a:cubicBezTo>
                  <a:lnTo>
                    <a:pt x="18335" y="32245"/>
                  </a:lnTo>
                  <a:cubicBezTo>
                    <a:pt x="24716" y="29578"/>
                    <a:pt x="25288" y="28531"/>
                    <a:pt x="22716" y="272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2" name="Google Shape;5862;p15"/>
            <p:cNvSpPr/>
            <p:nvPr/>
          </p:nvSpPr>
          <p:spPr>
            <a:xfrm>
              <a:off x="6692811" y="4688395"/>
              <a:ext cx="23933" cy="25394"/>
            </a:xfrm>
            <a:custGeom>
              <a:avLst/>
              <a:gdLst/>
              <a:ahLst/>
              <a:cxnLst/>
              <a:rect l="l" t="t" r="r" b="b"/>
              <a:pathLst>
                <a:path w="23933" h="25394" extrusionOk="0">
                  <a:moveTo>
                    <a:pt x="4548" y="9876"/>
                  </a:moveTo>
                  <a:cubicBezTo>
                    <a:pt x="13121" y="13972"/>
                    <a:pt x="4548" y="35212"/>
                    <a:pt x="18931" y="19401"/>
                  </a:cubicBezTo>
                  <a:cubicBezTo>
                    <a:pt x="20169" y="15496"/>
                    <a:pt x="21503" y="11685"/>
                    <a:pt x="22836" y="7876"/>
                  </a:cubicBezTo>
                  <a:cubicBezTo>
                    <a:pt x="16168" y="1494"/>
                    <a:pt x="5786" y="5971"/>
                    <a:pt x="-882" y="-221"/>
                  </a:cubicBezTo>
                  <a:cubicBezTo>
                    <a:pt x="-1834" y="4028"/>
                    <a:pt x="452" y="8323"/>
                    <a:pt x="4548" y="98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3" name="Google Shape;5863;p15"/>
            <p:cNvSpPr/>
            <p:nvPr/>
          </p:nvSpPr>
          <p:spPr>
            <a:xfrm>
              <a:off x="6856189" y="4615529"/>
              <a:ext cx="21266" cy="34765"/>
            </a:xfrm>
            <a:custGeom>
              <a:avLst/>
              <a:gdLst/>
              <a:ahLst/>
              <a:cxnLst/>
              <a:rect l="l" t="t" r="r" b="b"/>
              <a:pathLst>
                <a:path w="21266" h="34765" extrusionOk="0">
                  <a:moveTo>
                    <a:pt x="7857" y="25591"/>
                  </a:moveTo>
                  <a:cubicBezTo>
                    <a:pt x="-2429" y="18448"/>
                    <a:pt x="12429" y="15210"/>
                    <a:pt x="14525" y="26449"/>
                  </a:cubicBezTo>
                  <a:cubicBezTo>
                    <a:pt x="25002" y="9209"/>
                    <a:pt x="20145" y="7399"/>
                    <a:pt x="6142" y="-221"/>
                  </a:cubicBezTo>
                  <a:cubicBezTo>
                    <a:pt x="6619" y="8466"/>
                    <a:pt x="4047" y="17038"/>
                    <a:pt x="-1097" y="24068"/>
                  </a:cubicBezTo>
                  <a:cubicBezTo>
                    <a:pt x="1380" y="28106"/>
                    <a:pt x="4619" y="31659"/>
                    <a:pt x="8428" y="34545"/>
                  </a:cubicBezTo>
                  <a:cubicBezTo>
                    <a:pt x="10525" y="31850"/>
                    <a:pt x="10239" y="28002"/>
                    <a:pt x="7857" y="25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4" name="Google Shape;5864;p15"/>
            <p:cNvSpPr/>
            <p:nvPr/>
          </p:nvSpPr>
          <p:spPr>
            <a:xfrm>
              <a:off x="6287953" y="3226212"/>
              <a:ext cx="14994" cy="37814"/>
            </a:xfrm>
            <a:custGeom>
              <a:avLst/>
              <a:gdLst/>
              <a:ahLst/>
              <a:cxnLst/>
              <a:rect l="l" t="t" r="r" b="b"/>
              <a:pathLst>
                <a:path w="14994" h="37814" extrusionOk="0">
                  <a:moveTo>
                    <a:pt x="10404" y="25306"/>
                  </a:moveTo>
                  <a:cubicBezTo>
                    <a:pt x="2594" y="18829"/>
                    <a:pt x="11833" y="7399"/>
                    <a:pt x="4117" y="-221"/>
                  </a:cubicBezTo>
                  <a:lnTo>
                    <a:pt x="2212" y="-221"/>
                  </a:lnTo>
                  <a:cubicBezTo>
                    <a:pt x="-4836" y="10542"/>
                    <a:pt x="1451" y="20448"/>
                    <a:pt x="2212" y="31783"/>
                  </a:cubicBezTo>
                  <a:lnTo>
                    <a:pt x="11737" y="37593"/>
                  </a:lnTo>
                  <a:cubicBezTo>
                    <a:pt x="14785" y="34269"/>
                    <a:pt x="14594" y="29087"/>
                    <a:pt x="11260" y="26020"/>
                  </a:cubicBezTo>
                  <a:cubicBezTo>
                    <a:pt x="10976" y="25763"/>
                    <a:pt x="10690" y="25525"/>
                    <a:pt x="10404" y="25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5" name="Google Shape;5865;p15"/>
            <p:cNvSpPr/>
            <p:nvPr/>
          </p:nvSpPr>
          <p:spPr>
            <a:xfrm>
              <a:off x="5213848" y="2299334"/>
              <a:ext cx="20212" cy="26045"/>
            </a:xfrm>
            <a:custGeom>
              <a:avLst/>
              <a:gdLst/>
              <a:ahLst/>
              <a:cxnLst/>
              <a:rect l="l" t="t" r="r" b="b"/>
              <a:pathLst>
                <a:path w="20212" h="26045" extrusionOk="0">
                  <a:moveTo>
                    <a:pt x="18186" y="3970"/>
                  </a:moveTo>
                  <a:lnTo>
                    <a:pt x="18186" y="3970"/>
                  </a:lnTo>
                  <a:lnTo>
                    <a:pt x="468" y="-221"/>
                  </a:lnTo>
                  <a:cubicBezTo>
                    <a:pt x="-7818" y="15114"/>
                    <a:pt x="20090" y="9304"/>
                    <a:pt x="7993" y="23973"/>
                  </a:cubicBezTo>
                  <a:cubicBezTo>
                    <a:pt x="10565" y="25373"/>
                    <a:pt x="13423" y="26001"/>
                    <a:pt x="16280" y="25782"/>
                  </a:cubicBezTo>
                  <a:cubicBezTo>
                    <a:pt x="19233" y="18905"/>
                    <a:pt x="19900" y="11257"/>
                    <a:pt x="18186" y="39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6" name="Google Shape;5866;p15"/>
            <p:cNvSpPr/>
            <p:nvPr/>
          </p:nvSpPr>
          <p:spPr>
            <a:xfrm>
              <a:off x="5817298" y="2169794"/>
              <a:ext cx="30670" cy="38100"/>
            </a:xfrm>
            <a:custGeom>
              <a:avLst/>
              <a:gdLst/>
              <a:ahLst/>
              <a:cxnLst/>
              <a:rect l="l" t="t" r="r" b="b"/>
              <a:pathLst>
                <a:path w="30670" h="38100" extrusionOk="0">
                  <a:moveTo>
                    <a:pt x="-1097" y="3208"/>
                  </a:moveTo>
                  <a:cubicBezTo>
                    <a:pt x="5095" y="11781"/>
                    <a:pt x="26240" y="22258"/>
                    <a:pt x="17477" y="33879"/>
                  </a:cubicBezTo>
                  <a:lnTo>
                    <a:pt x="17477" y="37879"/>
                  </a:lnTo>
                  <a:cubicBezTo>
                    <a:pt x="21287" y="35593"/>
                    <a:pt x="25954" y="38641"/>
                    <a:pt x="29574" y="35784"/>
                  </a:cubicBezTo>
                  <a:cubicBezTo>
                    <a:pt x="24050" y="22830"/>
                    <a:pt x="16620" y="10714"/>
                    <a:pt x="7762" y="-221"/>
                  </a:cubicBezTo>
                  <a:cubicBezTo>
                    <a:pt x="6047" y="3589"/>
                    <a:pt x="1475" y="-602"/>
                    <a:pt x="-1097" y="3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7" name="Google Shape;5867;p15"/>
            <p:cNvSpPr/>
            <p:nvPr/>
          </p:nvSpPr>
          <p:spPr>
            <a:xfrm>
              <a:off x="6398609" y="3309556"/>
              <a:ext cx="21316" cy="26098"/>
            </a:xfrm>
            <a:custGeom>
              <a:avLst/>
              <a:gdLst/>
              <a:ahLst/>
              <a:cxnLst/>
              <a:rect l="l" t="t" r="r" b="b"/>
              <a:pathLst>
                <a:path w="21316" h="26098" extrusionOk="0">
                  <a:moveTo>
                    <a:pt x="16906" y="7780"/>
                  </a:moveTo>
                  <a:cubicBezTo>
                    <a:pt x="11953" y="16638"/>
                    <a:pt x="6427" y="3494"/>
                    <a:pt x="2998" y="-221"/>
                  </a:cubicBezTo>
                  <a:cubicBezTo>
                    <a:pt x="-621" y="3875"/>
                    <a:pt x="4046" y="10257"/>
                    <a:pt x="-1097" y="13781"/>
                  </a:cubicBezTo>
                  <a:cubicBezTo>
                    <a:pt x="2332" y="18981"/>
                    <a:pt x="7095" y="23163"/>
                    <a:pt x="12714" y="25878"/>
                  </a:cubicBezTo>
                  <a:cubicBezTo>
                    <a:pt x="24906" y="22353"/>
                    <a:pt x="19096" y="15019"/>
                    <a:pt x="16906" y="7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8" name="Google Shape;5868;p15"/>
            <p:cNvSpPr/>
            <p:nvPr/>
          </p:nvSpPr>
          <p:spPr>
            <a:xfrm>
              <a:off x="5451919" y="2019300"/>
              <a:ext cx="14001" cy="53339"/>
            </a:xfrm>
            <a:custGeom>
              <a:avLst/>
              <a:gdLst/>
              <a:ahLst/>
              <a:cxnLst/>
              <a:rect l="l" t="t" r="r" b="b"/>
              <a:pathLst>
                <a:path w="14001" h="53339" extrusionOk="0">
                  <a:moveTo>
                    <a:pt x="5952" y="8352"/>
                  </a:moveTo>
                  <a:cubicBezTo>
                    <a:pt x="5570" y="15848"/>
                    <a:pt x="3094" y="23087"/>
                    <a:pt x="-1097" y="29306"/>
                  </a:cubicBezTo>
                  <a:cubicBezTo>
                    <a:pt x="903" y="37308"/>
                    <a:pt x="2903" y="45213"/>
                    <a:pt x="4999" y="53119"/>
                  </a:cubicBezTo>
                  <a:cubicBezTo>
                    <a:pt x="6713" y="36441"/>
                    <a:pt x="9381" y="19877"/>
                    <a:pt x="12905" y="3494"/>
                  </a:cubicBezTo>
                  <a:cubicBezTo>
                    <a:pt x="12143" y="2256"/>
                    <a:pt x="11381" y="1017"/>
                    <a:pt x="10714" y="-221"/>
                  </a:cubicBezTo>
                  <a:cubicBezTo>
                    <a:pt x="6047" y="922"/>
                    <a:pt x="6333" y="4732"/>
                    <a:pt x="5952" y="8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9" name="Google Shape;5869;p15"/>
            <p:cNvSpPr/>
            <p:nvPr/>
          </p:nvSpPr>
          <p:spPr>
            <a:xfrm>
              <a:off x="6160326" y="3591818"/>
              <a:ext cx="42068" cy="30287"/>
            </a:xfrm>
            <a:custGeom>
              <a:avLst/>
              <a:gdLst/>
              <a:ahLst/>
              <a:cxnLst/>
              <a:rect l="l" t="t" r="r" b="b"/>
              <a:pathLst>
                <a:path w="42068" h="30287" extrusionOk="0">
                  <a:moveTo>
                    <a:pt x="31636" y="5743"/>
                  </a:moveTo>
                  <a:cubicBezTo>
                    <a:pt x="23922" y="23745"/>
                    <a:pt x="15063" y="9553"/>
                    <a:pt x="3061" y="8124"/>
                  </a:cubicBezTo>
                  <a:cubicBezTo>
                    <a:pt x="-6464" y="15649"/>
                    <a:pt x="2204" y="21459"/>
                    <a:pt x="10777" y="21840"/>
                  </a:cubicBezTo>
                  <a:cubicBezTo>
                    <a:pt x="7444" y="21421"/>
                    <a:pt x="4109" y="22088"/>
                    <a:pt x="1252" y="23745"/>
                  </a:cubicBezTo>
                  <a:lnTo>
                    <a:pt x="1252" y="23745"/>
                  </a:lnTo>
                  <a:cubicBezTo>
                    <a:pt x="1252" y="24507"/>
                    <a:pt x="1252" y="25269"/>
                    <a:pt x="1252" y="26031"/>
                  </a:cubicBezTo>
                  <a:cubicBezTo>
                    <a:pt x="5538" y="24222"/>
                    <a:pt x="5347" y="31080"/>
                    <a:pt x="9825" y="29937"/>
                  </a:cubicBezTo>
                  <a:cubicBezTo>
                    <a:pt x="9825" y="27365"/>
                    <a:pt x="10586" y="24603"/>
                    <a:pt x="10968" y="21840"/>
                  </a:cubicBezTo>
                  <a:lnTo>
                    <a:pt x="10968" y="21840"/>
                  </a:lnTo>
                  <a:cubicBezTo>
                    <a:pt x="24874" y="18507"/>
                    <a:pt x="38591" y="17364"/>
                    <a:pt x="40972" y="123"/>
                  </a:cubicBezTo>
                  <a:cubicBezTo>
                    <a:pt x="35351" y="-1305"/>
                    <a:pt x="33733" y="1933"/>
                    <a:pt x="31636" y="5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0" name="Google Shape;5870;p15"/>
            <p:cNvSpPr/>
            <p:nvPr/>
          </p:nvSpPr>
          <p:spPr>
            <a:xfrm>
              <a:off x="6470046" y="3347466"/>
              <a:ext cx="9525" cy="95"/>
            </a:xfrm>
            <a:custGeom>
              <a:avLst/>
              <a:gdLst/>
              <a:ahLst/>
              <a:cxnLst/>
              <a:rect l="l" t="t" r="r" b="b"/>
              <a:pathLst>
                <a:path w="9525" h="95" extrusionOk="0">
                  <a:moveTo>
                    <a:pt x="0" y="95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1" name="Google Shape;5871;p15"/>
            <p:cNvSpPr/>
            <p:nvPr/>
          </p:nvSpPr>
          <p:spPr>
            <a:xfrm>
              <a:off x="6470046" y="334756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2" name="Google Shape;5872;p15"/>
            <p:cNvSpPr/>
            <p:nvPr/>
          </p:nvSpPr>
          <p:spPr>
            <a:xfrm>
              <a:off x="6463394" y="3347561"/>
              <a:ext cx="18749" cy="35623"/>
            </a:xfrm>
            <a:custGeom>
              <a:avLst/>
              <a:gdLst/>
              <a:ahLst/>
              <a:cxnLst/>
              <a:rect l="l" t="t" r="r" b="b"/>
              <a:pathLst>
                <a:path w="18749" h="35623" extrusionOk="0">
                  <a:moveTo>
                    <a:pt x="17653" y="13495"/>
                  </a:moveTo>
                  <a:cubicBezTo>
                    <a:pt x="-3873" y="30926"/>
                    <a:pt x="7175" y="15590"/>
                    <a:pt x="5556" y="-221"/>
                  </a:cubicBezTo>
                  <a:cubicBezTo>
                    <a:pt x="-3969" y="7399"/>
                    <a:pt x="-2635" y="25877"/>
                    <a:pt x="5556" y="35402"/>
                  </a:cubicBezTo>
                  <a:lnTo>
                    <a:pt x="7461" y="35402"/>
                  </a:lnTo>
                  <a:cubicBezTo>
                    <a:pt x="12223" y="28868"/>
                    <a:pt x="15462" y="21353"/>
                    <a:pt x="16986" y="13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3" name="Google Shape;5873;p15"/>
            <p:cNvSpPr/>
            <p:nvPr/>
          </p:nvSpPr>
          <p:spPr>
            <a:xfrm>
              <a:off x="5611272" y="2255805"/>
              <a:ext cx="17578" cy="34147"/>
            </a:xfrm>
            <a:custGeom>
              <a:avLst/>
              <a:gdLst/>
              <a:ahLst/>
              <a:cxnLst/>
              <a:rect l="l" t="t" r="r" b="b"/>
              <a:pathLst>
                <a:path w="17578" h="34147" extrusionOk="0">
                  <a:moveTo>
                    <a:pt x="11953" y="33688"/>
                  </a:moveTo>
                  <a:cubicBezTo>
                    <a:pt x="27192" y="19305"/>
                    <a:pt x="-1287" y="21972"/>
                    <a:pt x="3189" y="8542"/>
                  </a:cubicBezTo>
                  <a:cubicBezTo>
                    <a:pt x="3189" y="5018"/>
                    <a:pt x="5381" y="160"/>
                    <a:pt x="-1097" y="-221"/>
                  </a:cubicBezTo>
                  <a:cubicBezTo>
                    <a:pt x="-1097" y="8256"/>
                    <a:pt x="-1097" y="16829"/>
                    <a:pt x="-1097" y="25401"/>
                  </a:cubicBezTo>
                  <a:cubicBezTo>
                    <a:pt x="4999" y="26449"/>
                    <a:pt x="5666" y="35498"/>
                    <a:pt x="11953" y="336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4" name="Google Shape;5874;p15"/>
            <p:cNvSpPr/>
            <p:nvPr/>
          </p:nvSpPr>
          <p:spPr>
            <a:xfrm>
              <a:off x="5338085" y="2478595"/>
              <a:ext cx="15888" cy="41528"/>
            </a:xfrm>
            <a:custGeom>
              <a:avLst/>
              <a:gdLst/>
              <a:ahLst/>
              <a:cxnLst/>
              <a:rect l="l" t="t" r="r" b="b"/>
              <a:pathLst>
                <a:path w="15888" h="41528" extrusionOk="0">
                  <a:moveTo>
                    <a:pt x="14439" y="30640"/>
                  </a:moveTo>
                  <a:cubicBezTo>
                    <a:pt x="14439" y="28926"/>
                    <a:pt x="13011" y="27878"/>
                    <a:pt x="10819" y="28544"/>
                  </a:cubicBezTo>
                  <a:cubicBezTo>
                    <a:pt x="-2230" y="32450"/>
                    <a:pt x="9581" y="17400"/>
                    <a:pt x="7390" y="11495"/>
                  </a:cubicBezTo>
                  <a:cubicBezTo>
                    <a:pt x="3104" y="8923"/>
                    <a:pt x="6819" y="4160"/>
                    <a:pt x="4629" y="-221"/>
                  </a:cubicBezTo>
                  <a:cubicBezTo>
                    <a:pt x="151" y="8399"/>
                    <a:pt x="-1753" y="18115"/>
                    <a:pt x="-896" y="27783"/>
                  </a:cubicBezTo>
                  <a:lnTo>
                    <a:pt x="9391" y="41308"/>
                  </a:lnTo>
                  <a:cubicBezTo>
                    <a:pt x="13582" y="39555"/>
                    <a:pt x="15677" y="34964"/>
                    <a:pt x="14439" y="306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5" name="Google Shape;5875;p15"/>
            <p:cNvSpPr/>
            <p:nvPr/>
          </p:nvSpPr>
          <p:spPr>
            <a:xfrm>
              <a:off x="5797867" y="3598068"/>
              <a:ext cx="13349" cy="33025"/>
            </a:xfrm>
            <a:custGeom>
              <a:avLst/>
              <a:gdLst/>
              <a:ahLst/>
              <a:cxnLst/>
              <a:rect l="l" t="t" r="r" b="b"/>
              <a:pathLst>
                <a:path w="13349" h="33025" extrusionOk="0">
                  <a:moveTo>
                    <a:pt x="10905" y="25306"/>
                  </a:moveTo>
                  <a:cubicBezTo>
                    <a:pt x="10048" y="16448"/>
                    <a:pt x="17287" y="2732"/>
                    <a:pt x="4999" y="-221"/>
                  </a:cubicBezTo>
                  <a:lnTo>
                    <a:pt x="4999" y="-221"/>
                  </a:lnTo>
                  <a:cubicBezTo>
                    <a:pt x="-1668" y="7209"/>
                    <a:pt x="10905" y="18258"/>
                    <a:pt x="-1097" y="23592"/>
                  </a:cubicBezTo>
                  <a:cubicBezTo>
                    <a:pt x="237" y="32259"/>
                    <a:pt x="11286" y="38260"/>
                    <a:pt x="10905" y="25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6" name="Google Shape;5876;p15"/>
            <p:cNvSpPr/>
            <p:nvPr/>
          </p:nvSpPr>
          <p:spPr>
            <a:xfrm>
              <a:off x="6224587" y="3373183"/>
              <a:ext cx="12787" cy="43910"/>
            </a:xfrm>
            <a:custGeom>
              <a:avLst/>
              <a:gdLst/>
              <a:ahLst/>
              <a:cxnLst/>
              <a:rect l="l" t="t" r="r" b="b"/>
              <a:pathLst>
                <a:path w="12787" h="43910" extrusionOk="0">
                  <a:moveTo>
                    <a:pt x="10048" y="28354"/>
                  </a:moveTo>
                  <a:cubicBezTo>
                    <a:pt x="-1669" y="20830"/>
                    <a:pt x="12523" y="8066"/>
                    <a:pt x="1951" y="541"/>
                  </a:cubicBezTo>
                  <a:cubicBezTo>
                    <a:pt x="-1764" y="3875"/>
                    <a:pt x="428" y="7971"/>
                    <a:pt x="-144" y="11781"/>
                  </a:cubicBezTo>
                  <a:cubicBezTo>
                    <a:pt x="-715" y="12571"/>
                    <a:pt x="-1001" y="13495"/>
                    <a:pt x="-1097" y="14448"/>
                  </a:cubicBezTo>
                  <a:lnTo>
                    <a:pt x="-144" y="11781"/>
                  </a:lnTo>
                  <a:cubicBezTo>
                    <a:pt x="-3383" y="22830"/>
                    <a:pt x="5380" y="31402"/>
                    <a:pt x="5856" y="41689"/>
                  </a:cubicBezTo>
                  <a:lnTo>
                    <a:pt x="9762" y="43689"/>
                  </a:lnTo>
                  <a:lnTo>
                    <a:pt x="9762" y="43689"/>
                  </a:lnTo>
                  <a:cubicBezTo>
                    <a:pt x="12334" y="29173"/>
                    <a:pt x="12334" y="14295"/>
                    <a:pt x="9762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7" name="Google Shape;5877;p15"/>
            <p:cNvSpPr/>
            <p:nvPr/>
          </p:nvSpPr>
          <p:spPr>
            <a:xfrm>
              <a:off x="6317170" y="3240214"/>
              <a:ext cx="15136" cy="37623"/>
            </a:xfrm>
            <a:custGeom>
              <a:avLst/>
              <a:gdLst/>
              <a:ahLst/>
              <a:cxnLst/>
              <a:rect l="l" t="t" r="r" b="b"/>
              <a:pathLst>
                <a:path w="15136" h="37623" extrusionOk="0">
                  <a:moveTo>
                    <a:pt x="9762" y="30735"/>
                  </a:moveTo>
                  <a:cubicBezTo>
                    <a:pt x="12809" y="21210"/>
                    <a:pt x="19287" y="12257"/>
                    <a:pt x="5952" y="5304"/>
                  </a:cubicBezTo>
                  <a:cubicBezTo>
                    <a:pt x="4904" y="4827"/>
                    <a:pt x="5286" y="1684"/>
                    <a:pt x="4999" y="-221"/>
                  </a:cubicBezTo>
                  <a:lnTo>
                    <a:pt x="3095" y="-221"/>
                  </a:lnTo>
                  <a:cubicBezTo>
                    <a:pt x="-49" y="16257"/>
                    <a:pt x="15097" y="11400"/>
                    <a:pt x="-1097" y="25592"/>
                  </a:cubicBezTo>
                  <a:lnTo>
                    <a:pt x="-1097" y="25592"/>
                  </a:lnTo>
                  <a:cubicBezTo>
                    <a:pt x="-1097" y="27497"/>
                    <a:pt x="-1097" y="29402"/>
                    <a:pt x="-620" y="31402"/>
                  </a:cubicBezTo>
                  <a:cubicBezTo>
                    <a:pt x="2714" y="34336"/>
                    <a:pt x="6715" y="36403"/>
                    <a:pt x="11000" y="37403"/>
                  </a:cubicBezTo>
                  <a:cubicBezTo>
                    <a:pt x="10239" y="35117"/>
                    <a:pt x="8810" y="32640"/>
                    <a:pt x="9762" y="307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8" name="Google Shape;5878;p15"/>
            <p:cNvSpPr/>
            <p:nvPr/>
          </p:nvSpPr>
          <p:spPr>
            <a:xfrm>
              <a:off x="5078063" y="2245466"/>
              <a:ext cx="22887" cy="25960"/>
            </a:xfrm>
            <a:custGeom>
              <a:avLst/>
              <a:gdLst/>
              <a:ahLst/>
              <a:cxnLst/>
              <a:rect l="l" t="t" r="r" b="b"/>
              <a:pathLst>
                <a:path w="22887" h="25960" extrusionOk="0">
                  <a:moveTo>
                    <a:pt x="18906" y="3737"/>
                  </a:moveTo>
                  <a:cubicBezTo>
                    <a:pt x="11953" y="3737"/>
                    <a:pt x="19382" y="13262"/>
                    <a:pt x="13666" y="14500"/>
                  </a:cubicBezTo>
                  <a:cubicBezTo>
                    <a:pt x="11096" y="14500"/>
                    <a:pt x="10238" y="11738"/>
                    <a:pt x="8333" y="10595"/>
                  </a:cubicBezTo>
                  <a:cubicBezTo>
                    <a:pt x="4141" y="7832"/>
                    <a:pt x="6999" y="-1502"/>
                    <a:pt x="617" y="-73"/>
                  </a:cubicBezTo>
                  <a:cubicBezTo>
                    <a:pt x="-3859" y="974"/>
                    <a:pt x="3380" y="8309"/>
                    <a:pt x="-1097" y="12024"/>
                  </a:cubicBezTo>
                  <a:lnTo>
                    <a:pt x="19001" y="25740"/>
                  </a:lnTo>
                  <a:cubicBezTo>
                    <a:pt x="20144" y="20215"/>
                    <a:pt x="24716" y="6308"/>
                    <a:pt x="18906" y="37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9" name="Google Shape;5879;p15"/>
            <p:cNvSpPr/>
            <p:nvPr/>
          </p:nvSpPr>
          <p:spPr>
            <a:xfrm>
              <a:off x="6663153" y="4676108"/>
              <a:ext cx="12324" cy="38195"/>
            </a:xfrm>
            <a:custGeom>
              <a:avLst/>
              <a:gdLst/>
              <a:ahLst/>
              <a:cxnLst/>
              <a:rect l="l" t="t" r="r" b="b"/>
              <a:pathLst>
                <a:path w="12324" h="38195" extrusionOk="0">
                  <a:moveTo>
                    <a:pt x="9251" y="20067"/>
                  </a:moveTo>
                  <a:cubicBezTo>
                    <a:pt x="7631" y="16858"/>
                    <a:pt x="7631" y="13086"/>
                    <a:pt x="9251" y="9876"/>
                  </a:cubicBezTo>
                  <a:cubicBezTo>
                    <a:pt x="8679" y="4828"/>
                    <a:pt x="6774" y="827"/>
                    <a:pt x="1250" y="-221"/>
                  </a:cubicBezTo>
                  <a:cubicBezTo>
                    <a:pt x="-7323" y="13019"/>
                    <a:pt x="10775" y="24068"/>
                    <a:pt x="5154" y="35784"/>
                  </a:cubicBezTo>
                  <a:lnTo>
                    <a:pt x="9060" y="37974"/>
                  </a:lnTo>
                  <a:lnTo>
                    <a:pt x="9060" y="37974"/>
                  </a:lnTo>
                  <a:cubicBezTo>
                    <a:pt x="11918" y="32354"/>
                    <a:pt x="11918" y="25744"/>
                    <a:pt x="9251" y="200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0" name="Google Shape;5880;p15"/>
            <p:cNvSpPr/>
            <p:nvPr/>
          </p:nvSpPr>
          <p:spPr>
            <a:xfrm>
              <a:off x="6225476" y="3204495"/>
              <a:ext cx="23113" cy="19335"/>
            </a:xfrm>
            <a:custGeom>
              <a:avLst/>
              <a:gdLst/>
              <a:ahLst/>
              <a:cxnLst/>
              <a:rect l="l" t="t" r="r" b="b"/>
              <a:pathLst>
                <a:path w="23113" h="19335" extrusionOk="0">
                  <a:moveTo>
                    <a:pt x="-366" y="14543"/>
                  </a:moveTo>
                  <a:cubicBezTo>
                    <a:pt x="19446" y="-3174"/>
                    <a:pt x="9159" y="18734"/>
                    <a:pt x="18684" y="19115"/>
                  </a:cubicBezTo>
                  <a:cubicBezTo>
                    <a:pt x="24970" y="17019"/>
                    <a:pt x="20398" y="8828"/>
                    <a:pt x="20589" y="3970"/>
                  </a:cubicBezTo>
                  <a:cubicBezTo>
                    <a:pt x="15636" y="1770"/>
                    <a:pt x="10396" y="351"/>
                    <a:pt x="4968" y="-221"/>
                  </a:cubicBezTo>
                  <a:cubicBezTo>
                    <a:pt x="3539" y="4542"/>
                    <a:pt x="-3319" y="7113"/>
                    <a:pt x="-366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1" name="Google Shape;5881;p15"/>
            <p:cNvSpPr/>
            <p:nvPr/>
          </p:nvSpPr>
          <p:spPr>
            <a:xfrm>
              <a:off x="6697008" y="4216431"/>
              <a:ext cx="19736" cy="30003"/>
            </a:xfrm>
            <a:custGeom>
              <a:avLst/>
              <a:gdLst/>
              <a:ahLst/>
              <a:cxnLst/>
              <a:rect l="l" t="t" r="r" b="b"/>
              <a:pathLst>
                <a:path w="19736" h="30003" extrusionOk="0">
                  <a:moveTo>
                    <a:pt x="65" y="15781"/>
                  </a:moveTo>
                  <a:cubicBezTo>
                    <a:pt x="2065" y="13019"/>
                    <a:pt x="1971" y="7304"/>
                    <a:pt x="6257" y="8256"/>
                  </a:cubicBezTo>
                  <a:cubicBezTo>
                    <a:pt x="13496" y="12733"/>
                    <a:pt x="2733" y="29307"/>
                    <a:pt x="16734" y="29783"/>
                  </a:cubicBezTo>
                  <a:lnTo>
                    <a:pt x="18640" y="29783"/>
                  </a:lnTo>
                  <a:cubicBezTo>
                    <a:pt x="18640" y="19782"/>
                    <a:pt x="9686" y="10733"/>
                    <a:pt x="14734" y="-221"/>
                  </a:cubicBezTo>
                  <a:cubicBezTo>
                    <a:pt x="11686" y="3122"/>
                    <a:pt x="6543" y="3351"/>
                    <a:pt x="3208" y="303"/>
                  </a:cubicBezTo>
                  <a:cubicBezTo>
                    <a:pt x="3019" y="141"/>
                    <a:pt x="2828" y="-40"/>
                    <a:pt x="2637" y="-221"/>
                  </a:cubicBezTo>
                  <a:cubicBezTo>
                    <a:pt x="-30" y="5275"/>
                    <a:pt x="-1268" y="11314"/>
                    <a:pt x="-1078" y="17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2" name="Google Shape;5882;p15"/>
            <p:cNvSpPr/>
            <p:nvPr/>
          </p:nvSpPr>
          <p:spPr>
            <a:xfrm>
              <a:off x="6424250" y="3326442"/>
              <a:ext cx="16522" cy="23189"/>
            </a:xfrm>
            <a:custGeom>
              <a:avLst/>
              <a:gdLst/>
              <a:ahLst/>
              <a:cxnLst/>
              <a:rect l="l" t="t" r="r" b="b"/>
              <a:pathLst>
                <a:path w="16522" h="23189" extrusionOk="0">
                  <a:moveTo>
                    <a:pt x="9077" y="13755"/>
                  </a:moveTo>
                  <a:cubicBezTo>
                    <a:pt x="7743" y="10897"/>
                    <a:pt x="9077" y="9564"/>
                    <a:pt x="12029" y="8516"/>
                  </a:cubicBezTo>
                  <a:cubicBezTo>
                    <a:pt x="19649" y="6230"/>
                    <a:pt x="12886" y="-3009"/>
                    <a:pt x="6980" y="610"/>
                  </a:cubicBezTo>
                  <a:cubicBezTo>
                    <a:pt x="-11593" y="6134"/>
                    <a:pt x="7457" y="38519"/>
                    <a:pt x="9077" y="137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3" name="Google Shape;5883;p15"/>
            <p:cNvSpPr/>
            <p:nvPr/>
          </p:nvSpPr>
          <p:spPr>
            <a:xfrm>
              <a:off x="6598812" y="3567684"/>
              <a:ext cx="11322" cy="35502"/>
            </a:xfrm>
            <a:custGeom>
              <a:avLst/>
              <a:gdLst/>
              <a:ahLst/>
              <a:cxnLst/>
              <a:rect l="l" t="t" r="r" b="b"/>
              <a:pathLst>
                <a:path w="11322" h="35502" extrusionOk="0">
                  <a:moveTo>
                    <a:pt x="3488" y="8256"/>
                  </a:moveTo>
                  <a:lnTo>
                    <a:pt x="3488" y="22163"/>
                  </a:lnTo>
                  <a:cubicBezTo>
                    <a:pt x="-227" y="23572"/>
                    <a:pt x="-2037" y="27697"/>
                    <a:pt x="-608" y="31383"/>
                  </a:cubicBezTo>
                  <a:cubicBezTo>
                    <a:pt x="-608" y="31488"/>
                    <a:pt x="-513" y="31593"/>
                    <a:pt x="-513" y="31688"/>
                  </a:cubicBezTo>
                  <a:cubicBezTo>
                    <a:pt x="9869" y="47690"/>
                    <a:pt x="14251" y="5399"/>
                    <a:pt x="5678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4" name="Google Shape;5884;p15"/>
            <p:cNvSpPr/>
            <p:nvPr/>
          </p:nvSpPr>
          <p:spPr>
            <a:xfrm>
              <a:off x="6221654" y="3432905"/>
              <a:ext cx="14097" cy="33908"/>
            </a:xfrm>
            <a:custGeom>
              <a:avLst/>
              <a:gdLst/>
              <a:ahLst/>
              <a:cxnLst/>
              <a:rect l="l" t="t" r="r" b="b"/>
              <a:pathLst>
                <a:path w="14097" h="33908" extrusionOk="0">
                  <a:moveTo>
                    <a:pt x="3550" y="13876"/>
                  </a:moveTo>
                  <a:cubicBezTo>
                    <a:pt x="-7879" y="16924"/>
                    <a:pt x="5170" y="27306"/>
                    <a:pt x="6790" y="33688"/>
                  </a:cubicBezTo>
                  <a:cubicBezTo>
                    <a:pt x="16315" y="24163"/>
                    <a:pt x="11837" y="11400"/>
                    <a:pt x="12600" y="-221"/>
                  </a:cubicBezTo>
                  <a:cubicBezTo>
                    <a:pt x="7074" y="2827"/>
                    <a:pt x="11075" y="11876"/>
                    <a:pt x="3550" y="138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5" name="Google Shape;5885;p15"/>
            <p:cNvSpPr/>
            <p:nvPr/>
          </p:nvSpPr>
          <p:spPr>
            <a:xfrm>
              <a:off x="6530400" y="4094130"/>
              <a:ext cx="17084" cy="40957"/>
            </a:xfrm>
            <a:custGeom>
              <a:avLst/>
              <a:gdLst/>
              <a:ahLst/>
              <a:cxnLst/>
              <a:rect l="l" t="t" r="r" b="b"/>
              <a:pathLst>
                <a:path w="17084" h="40957" extrusionOk="0">
                  <a:moveTo>
                    <a:pt x="4843" y="-221"/>
                  </a:moveTo>
                  <a:cubicBezTo>
                    <a:pt x="-2205" y="2922"/>
                    <a:pt x="-2110" y="7875"/>
                    <a:pt x="653" y="11495"/>
                  </a:cubicBezTo>
                  <a:cubicBezTo>
                    <a:pt x="7511" y="20544"/>
                    <a:pt x="6082" y="30545"/>
                    <a:pt x="6463" y="40737"/>
                  </a:cubicBezTo>
                  <a:lnTo>
                    <a:pt x="15988" y="14733"/>
                  </a:lnTo>
                  <a:cubicBezTo>
                    <a:pt x="7225" y="14448"/>
                    <a:pt x="3510" y="9399"/>
                    <a:pt x="484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6" name="Google Shape;5886;p15"/>
            <p:cNvSpPr/>
            <p:nvPr/>
          </p:nvSpPr>
          <p:spPr>
            <a:xfrm>
              <a:off x="7119282" y="4872704"/>
              <a:ext cx="12847" cy="30098"/>
            </a:xfrm>
            <a:custGeom>
              <a:avLst/>
              <a:gdLst/>
              <a:ahLst/>
              <a:cxnLst/>
              <a:rect l="l" t="t" r="r" b="b"/>
              <a:pathLst>
                <a:path w="12847" h="30098" extrusionOk="0">
                  <a:moveTo>
                    <a:pt x="-60" y="25687"/>
                  </a:moveTo>
                  <a:lnTo>
                    <a:pt x="-60" y="25687"/>
                  </a:lnTo>
                  <a:lnTo>
                    <a:pt x="2225" y="29878"/>
                  </a:lnTo>
                  <a:cubicBezTo>
                    <a:pt x="10892" y="28830"/>
                    <a:pt x="11083" y="21972"/>
                    <a:pt x="11750" y="15686"/>
                  </a:cubicBezTo>
                  <a:cubicBezTo>
                    <a:pt x="8511" y="9942"/>
                    <a:pt x="4511" y="4599"/>
                    <a:pt x="34" y="-221"/>
                  </a:cubicBezTo>
                  <a:cubicBezTo>
                    <a:pt x="-3109" y="8351"/>
                    <a:pt x="1463" y="17019"/>
                    <a:pt x="-60" y="256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7" name="Google Shape;5887;p15"/>
            <p:cNvSpPr/>
            <p:nvPr/>
          </p:nvSpPr>
          <p:spPr>
            <a:xfrm>
              <a:off x="7140321" y="4896707"/>
              <a:ext cx="22002" cy="33527"/>
            </a:xfrm>
            <a:custGeom>
              <a:avLst/>
              <a:gdLst/>
              <a:ahLst/>
              <a:cxnLst/>
              <a:rect l="l" t="t" r="r" b="b"/>
              <a:pathLst>
                <a:path w="22002" h="33527" extrusionOk="0">
                  <a:moveTo>
                    <a:pt x="20906" y="25401"/>
                  </a:moveTo>
                  <a:cubicBezTo>
                    <a:pt x="14334" y="16238"/>
                    <a:pt x="6999" y="7665"/>
                    <a:pt x="-1097" y="-221"/>
                  </a:cubicBezTo>
                  <a:cubicBezTo>
                    <a:pt x="1475" y="11647"/>
                    <a:pt x="6142" y="22982"/>
                    <a:pt x="12523" y="33307"/>
                  </a:cubicBezTo>
                  <a:cubicBezTo>
                    <a:pt x="10524" y="24448"/>
                    <a:pt x="14429" y="23115"/>
                    <a:pt x="20906" y="25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8" name="Google Shape;5888;p15"/>
            <p:cNvSpPr/>
            <p:nvPr/>
          </p:nvSpPr>
          <p:spPr>
            <a:xfrm>
              <a:off x="5063028" y="2213800"/>
              <a:ext cx="19225" cy="26574"/>
            </a:xfrm>
            <a:custGeom>
              <a:avLst/>
              <a:gdLst/>
              <a:ahLst/>
              <a:cxnLst/>
              <a:rect l="l" t="t" r="r" b="b"/>
              <a:pathLst>
                <a:path w="19225" h="26574" extrusionOk="0">
                  <a:moveTo>
                    <a:pt x="1460" y="9780"/>
                  </a:moveTo>
                  <a:cubicBezTo>
                    <a:pt x="7842" y="13686"/>
                    <a:pt x="6318" y="25497"/>
                    <a:pt x="13748" y="26354"/>
                  </a:cubicBezTo>
                  <a:cubicBezTo>
                    <a:pt x="18510" y="25687"/>
                    <a:pt x="17558" y="21020"/>
                    <a:pt x="18129" y="17591"/>
                  </a:cubicBezTo>
                  <a:lnTo>
                    <a:pt x="126" y="-221"/>
                  </a:lnTo>
                  <a:cubicBezTo>
                    <a:pt x="-2349" y="3494"/>
                    <a:pt x="-635" y="6732"/>
                    <a:pt x="1460" y="9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9" name="Google Shape;5889;p15"/>
            <p:cNvSpPr/>
            <p:nvPr/>
          </p:nvSpPr>
          <p:spPr>
            <a:xfrm>
              <a:off x="5243131" y="2315416"/>
              <a:ext cx="14192" cy="33734"/>
            </a:xfrm>
            <a:custGeom>
              <a:avLst/>
              <a:gdLst/>
              <a:ahLst/>
              <a:cxnLst/>
              <a:rect l="l" t="t" r="r" b="b"/>
              <a:pathLst>
                <a:path w="14192" h="33734" extrusionOk="0">
                  <a:moveTo>
                    <a:pt x="13096" y="7796"/>
                  </a:moveTo>
                  <a:cubicBezTo>
                    <a:pt x="13096" y="1033"/>
                    <a:pt x="8048" y="-395"/>
                    <a:pt x="4238" y="-205"/>
                  </a:cubicBezTo>
                  <a:cubicBezTo>
                    <a:pt x="-2715" y="652"/>
                    <a:pt x="9000" y="11606"/>
                    <a:pt x="-1097" y="11701"/>
                  </a:cubicBezTo>
                  <a:cubicBezTo>
                    <a:pt x="8428" y="15797"/>
                    <a:pt x="8428" y="26370"/>
                    <a:pt x="12811" y="33514"/>
                  </a:cubicBezTo>
                  <a:cubicBezTo>
                    <a:pt x="12811" y="24941"/>
                    <a:pt x="12620" y="16369"/>
                    <a:pt x="13096" y="77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0" name="Google Shape;5890;p15"/>
            <p:cNvSpPr/>
            <p:nvPr/>
          </p:nvSpPr>
          <p:spPr>
            <a:xfrm>
              <a:off x="6036712" y="3733692"/>
              <a:ext cx="13165" cy="25443"/>
            </a:xfrm>
            <a:custGeom>
              <a:avLst/>
              <a:gdLst/>
              <a:ahLst/>
              <a:cxnLst/>
              <a:rect l="l" t="t" r="r" b="b"/>
              <a:pathLst>
                <a:path w="13165" h="25443" extrusionOk="0">
                  <a:moveTo>
                    <a:pt x="10948" y="5887"/>
                  </a:moveTo>
                  <a:cubicBezTo>
                    <a:pt x="14757" y="362"/>
                    <a:pt x="7899" y="-2781"/>
                    <a:pt x="4661" y="2458"/>
                  </a:cubicBezTo>
                  <a:cubicBezTo>
                    <a:pt x="-2959" y="8649"/>
                    <a:pt x="-674" y="17317"/>
                    <a:pt x="-1054" y="25223"/>
                  </a:cubicBezTo>
                  <a:lnTo>
                    <a:pt x="8471" y="21318"/>
                  </a:lnTo>
                  <a:cubicBezTo>
                    <a:pt x="7994" y="16050"/>
                    <a:pt x="8756" y="10726"/>
                    <a:pt x="10948" y="5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1" name="Google Shape;5891;p15"/>
            <p:cNvSpPr/>
            <p:nvPr/>
          </p:nvSpPr>
          <p:spPr>
            <a:xfrm>
              <a:off x="6637791" y="3765042"/>
              <a:ext cx="15736" cy="35909"/>
            </a:xfrm>
            <a:custGeom>
              <a:avLst/>
              <a:gdLst/>
              <a:ahLst/>
              <a:cxnLst/>
              <a:rect l="l" t="t" r="r" b="b"/>
              <a:pathLst>
                <a:path w="15736" h="35909" extrusionOk="0">
                  <a:moveTo>
                    <a:pt x="6514" y="2160"/>
                  </a:moveTo>
                  <a:cubicBezTo>
                    <a:pt x="608" y="-4317"/>
                    <a:pt x="-4344" y="5208"/>
                    <a:pt x="1562" y="9209"/>
                  </a:cubicBezTo>
                  <a:cubicBezTo>
                    <a:pt x="11087" y="15495"/>
                    <a:pt x="12039" y="25877"/>
                    <a:pt x="14134" y="35688"/>
                  </a:cubicBezTo>
                  <a:cubicBezTo>
                    <a:pt x="15182" y="23696"/>
                    <a:pt x="14611" y="11609"/>
                    <a:pt x="12325" y="-221"/>
                  </a:cubicBezTo>
                  <a:cubicBezTo>
                    <a:pt x="10801" y="1684"/>
                    <a:pt x="9276" y="3303"/>
                    <a:pt x="6514" y="21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2" name="Google Shape;5892;p15"/>
            <p:cNvSpPr/>
            <p:nvPr/>
          </p:nvSpPr>
          <p:spPr>
            <a:xfrm>
              <a:off x="5134165" y="2280534"/>
              <a:ext cx="25907" cy="22990"/>
            </a:xfrm>
            <a:custGeom>
              <a:avLst/>
              <a:gdLst/>
              <a:ahLst/>
              <a:cxnLst/>
              <a:rect l="l" t="t" r="r" b="b"/>
              <a:pathLst>
                <a:path w="25907" h="22990" extrusionOk="0">
                  <a:moveTo>
                    <a:pt x="21192" y="6577"/>
                  </a:moveTo>
                  <a:cubicBezTo>
                    <a:pt x="21192" y="-9615"/>
                    <a:pt x="5380" y="7816"/>
                    <a:pt x="-1097" y="10768"/>
                  </a:cubicBezTo>
                  <a:cubicBezTo>
                    <a:pt x="1760" y="14293"/>
                    <a:pt x="6618" y="9435"/>
                    <a:pt x="9381" y="13245"/>
                  </a:cubicBezTo>
                  <a:cubicBezTo>
                    <a:pt x="13476" y="17874"/>
                    <a:pt x="18810" y="21189"/>
                    <a:pt x="24811" y="22770"/>
                  </a:cubicBezTo>
                  <a:lnTo>
                    <a:pt x="24811" y="22770"/>
                  </a:lnTo>
                  <a:cubicBezTo>
                    <a:pt x="21764" y="16769"/>
                    <a:pt x="9190" y="13721"/>
                    <a:pt x="21192" y="65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3" name="Google Shape;5893;p15"/>
            <p:cNvSpPr/>
            <p:nvPr/>
          </p:nvSpPr>
          <p:spPr>
            <a:xfrm>
              <a:off x="6984777" y="4544663"/>
              <a:ext cx="10001" cy="44100"/>
            </a:xfrm>
            <a:custGeom>
              <a:avLst/>
              <a:gdLst/>
              <a:ahLst/>
              <a:cxnLst/>
              <a:rect l="l" t="t" r="r" b="b"/>
              <a:pathLst>
                <a:path w="10001" h="44100" extrusionOk="0">
                  <a:moveTo>
                    <a:pt x="8905" y="-221"/>
                  </a:moveTo>
                  <a:lnTo>
                    <a:pt x="3000" y="1779"/>
                  </a:lnTo>
                  <a:cubicBezTo>
                    <a:pt x="4333" y="14628"/>
                    <a:pt x="3000" y="27621"/>
                    <a:pt x="-1097" y="39879"/>
                  </a:cubicBezTo>
                  <a:lnTo>
                    <a:pt x="3000" y="43880"/>
                  </a:lnTo>
                  <a:cubicBezTo>
                    <a:pt x="10620" y="29307"/>
                    <a:pt x="7096" y="14828"/>
                    <a:pt x="8905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4" name="Google Shape;5894;p15"/>
            <p:cNvSpPr/>
            <p:nvPr/>
          </p:nvSpPr>
          <p:spPr>
            <a:xfrm>
              <a:off x="6680835" y="4700016"/>
              <a:ext cx="18136" cy="20192"/>
            </a:xfrm>
            <a:custGeom>
              <a:avLst/>
              <a:gdLst/>
              <a:ahLst/>
              <a:cxnLst/>
              <a:rect l="l" t="t" r="r" b="b"/>
              <a:pathLst>
                <a:path w="18136" h="20192" extrusionOk="0">
                  <a:moveTo>
                    <a:pt x="17000" y="9304"/>
                  </a:moveTo>
                  <a:cubicBezTo>
                    <a:pt x="15667" y="3742"/>
                    <a:pt x="10714" y="-202"/>
                    <a:pt x="4999" y="-221"/>
                  </a:cubicBezTo>
                  <a:cubicBezTo>
                    <a:pt x="4332" y="3779"/>
                    <a:pt x="8238" y="6542"/>
                    <a:pt x="8428" y="12066"/>
                  </a:cubicBezTo>
                  <a:cubicBezTo>
                    <a:pt x="2523" y="7875"/>
                    <a:pt x="-1097" y="8447"/>
                    <a:pt x="-1097" y="15876"/>
                  </a:cubicBezTo>
                  <a:cubicBezTo>
                    <a:pt x="1094" y="17934"/>
                    <a:pt x="3857" y="19353"/>
                    <a:pt x="6809" y="19972"/>
                  </a:cubicBezTo>
                  <a:cubicBezTo>
                    <a:pt x="11857" y="17686"/>
                    <a:pt x="17572" y="15210"/>
                    <a:pt x="17000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5" name="Google Shape;5895;p15"/>
            <p:cNvSpPr/>
            <p:nvPr/>
          </p:nvSpPr>
          <p:spPr>
            <a:xfrm>
              <a:off x="6485668" y="3399282"/>
              <a:ext cx="16239" cy="27812"/>
            </a:xfrm>
            <a:custGeom>
              <a:avLst/>
              <a:gdLst/>
              <a:ahLst/>
              <a:cxnLst/>
              <a:rect l="l" t="t" r="r" b="b"/>
              <a:pathLst>
                <a:path w="16239" h="27812" extrusionOk="0">
                  <a:moveTo>
                    <a:pt x="14809" y="24544"/>
                  </a:moveTo>
                  <a:cubicBezTo>
                    <a:pt x="9476" y="16829"/>
                    <a:pt x="12237" y="7399"/>
                    <a:pt x="7190" y="-221"/>
                  </a:cubicBezTo>
                  <a:cubicBezTo>
                    <a:pt x="-1478" y="-221"/>
                    <a:pt x="4427" y="9304"/>
                    <a:pt x="-1097" y="11590"/>
                  </a:cubicBezTo>
                  <a:lnTo>
                    <a:pt x="-1097" y="11590"/>
                  </a:lnTo>
                  <a:lnTo>
                    <a:pt x="11094" y="27592"/>
                  </a:lnTo>
                  <a:cubicBezTo>
                    <a:pt x="12714" y="27211"/>
                    <a:pt x="16238" y="26449"/>
                    <a:pt x="14809" y="245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6" name="Google Shape;5896;p15"/>
            <p:cNvSpPr/>
            <p:nvPr/>
          </p:nvSpPr>
          <p:spPr>
            <a:xfrm>
              <a:off x="6969131" y="4218812"/>
              <a:ext cx="11931" cy="36195"/>
            </a:xfrm>
            <a:custGeom>
              <a:avLst/>
              <a:gdLst/>
              <a:ahLst/>
              <a:cxnLst/>
              <a:rect l="l" t="t" r="r" b="b"/>
              <a:pathLst>
                <a:path w="11931" h="36195" extrusionOk="0">
                  <a:moveTo>
                    <a:pt x="4929" y="17686"/>
                  </a:moveTo>
                  <a:cubicBezTo>
                    <a:pt x="10263" y="21782"/>
                    <a:pt x="-2215" y="33498"/>
                    <a:pt x="6453" y="35974"/>
                  </a:cubicBezTo>
                  <a:cubicBezTo>
                    <a:pt x="13501" y="34450"/>
                    <a:pt x="6453" y="19782"/>
                    <a:pt x="10835" y="13686"/>
                  </a:cubicBezTo>
                  <a:cubicBezTo>
                    <a:pt x="6358" y="10162"/>
                    <a:pt x="7216" y="3494"/>
                    <a:pt x="2833" y="-221"/>
                  </a:cubicBezTo>
                  <a:cubicBezTo>
                    <a:pt x="166" y="6066"/>
                    <a:pt x="-5453" y="12638"/>
                    <a:pt x="4929" y="17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7" name="Google Shape;5897;p15"/>
            <p:cNvSpPr/>
            <p:nvPr/>
          </p:nvSpPr>
          <p:spPr>
            <a:xfrm>
              <a:off x="6223743" y="3319748"/>
              <a:ext cx="9583" cy="27566"/>
            </a:xfrm>
            <a:custGeom>
              <a:avLst/>
              <a:gdLst/>
              <a:ahLst/>
              <a:cxnLst/>
              <a:rect l="l" t="t" r="r" b="b"/>
              <a:pathLst>
                <a:path w="9583" h="27566" extrusionOk="0">
                  <a:moveTo>
                    <a:pt x="4415" y="-31"/>
                  </a:moveTo>
                  <a:cubicBezTo>
                    <a:pt x="-5587" y="4065"/>
                    <a:pt x="5844" y="10352"/>
                    <a:pt x="891" y="16924"/>
                  </a:cubicBezTo>
                  <a:cubicBezTo>
                    <a:pt x="-3110" y="25401"/>
                    <a:pt x="-1300" y="27687"/>
                    <a:pt x="8416" y="27306"/>
                  </a:cubicBezTo>
                  <a:cubicBezTo>
                    <a:pt x="8701" y="18096"/>
                    <a:pt x="8130" y="8875"/>
                    <a:pt x="6606" y="-221"/>
                  </a:cubicBezTo>
                  <a:lnTo>
                    <a:pt x="4796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8" name="Google Shape;5898;p15"/>
            <p:cNvSpPr/>
            <p:nvPr/>
          </p:nvSpPr>
          <p:spPr>
            <a:xfrm>
              <a:off x="6481382" y="4306347"/>
              <a:ext cx="14140" cy="52006"/>
            </a:xfrm>
            <a:custGeom>
              <a:avLst/>
              <a:gdLst/>
              <a:ahLst/>
              <a:cxnLst/>
              <a:rect l="l" t="t" r="r" b="b"/>
              <a:pathLst>
                <a:path w="14140" h="52006" extrusionOk="0">
                  <a:moveTo>
                    <a:pt x="9665" y="9304"/>
                  </a:moveTo>
                  <a:cubicBezTo>
                    <a:pt x="9665" y="5589"/>
                    <a:pt x="9665" y="1494"/>
                    <a:pt x="5570" y="-221"/>
                  </a:cubicBezTo>
                  <a:cubicBezTo>
                    <a:pt x="4046" y="11305"/>
                    <a:pt x="6808" y="23401"/>
                    <a:pt x="-431" y="33688"/>
                  </a:cubicBezTo>
                  <a:cubicBezTo>
                    <a:pt x="617" y="37593"/>
                    <a:pt x="-3670" y="42261"/>
                    <a:pt x="1569" y="45499"/>
                  </a:cubicBezTo>
                  <a:cubicBezTo>
                    <a:pt x="1569" y="44928"/>
                    <a:pt x="1569" y="44261"/>
                    <a:pt x="1569" y="43689"/>
                  </a:cubicBezTo>
                  <a:cubicBezTo>
                    <a:pt x="7951" y="38260"/>
                    <a:pt x="4998" y="31879"/>
                    <a:pt x="3473" y="25687"/>
                  </a:cubicBezTo>
                  <a:cubicBezTo>
                    <a:pt x="16333" y="31021"/>
                    <a:pt x="10428" y="40927"/>
                    <a:pt x="9284" y="49595"/>
                  </a:cubicBezTo>
                  <a:lnTo>
                    <a:pt x="9284" y="49595"/>
                  </a:lnTo>
                  <a:lnTo>
                    <a:pt x="9284" y="51786"/>
                  </a:lnTo>
                  <a:cubicBezTo>
                    <a:pt x="16047" y="41689"/>
                    <a:pt x="11285" y="30355"/>
                    <a:pt x="12903" y="19687"/>
                  </a:cubicBezTo>
                  <a:cubicBezTo>
                    <a:pt x="9189" y="17210"/>
                    <a:pt x="9856" y="13114"/>
                    <a:pt x="9665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9" name="Google Shape;5899;p15"/>
            <p:cNvSpPr/>
            <p:nvPr/>
          </p:nvSpPr>
          <p:spPr>
            <a:xfrm>
              <a:off x="5221413" y="2165984"/>
              <a:ext cx="25777" cy="28003"/>
            </a:xfrm>
            <a:custGeom>
              <a:avLst/>
              <a:gdLst/>
              <a:ahLst/>
              <a:cxnLst/>
              <a:rect l="l" t="t" r="r" b="b"/>
              <a:pathLst>
                <a:path w="25777" h="28003" extrusionOk="0">
                  <a:moveTo>
                    <a:pt x="12715" y="27783"/>
                  </a:moveTo>
                  <a:cubicBezTo>
                    <a:pt x="17287" y="18258"/>
                    <a:pt x="21193" y="16257"/>
                    <a:pt x="24622" y="27783"/>
                  </a:cubicBezTo>
                  <a:cubicBezTo>
                    <a:pt x="24908" y="22372"/>
                    <a:pt x="24145" y="16962"/>
                    <a:pt x="22622" y="11781"/>
                  </a:cubicBezTo>
                  <a:cubicBezTo>
                    <a:pt x="11191" y="18258"/>
                    <a:pt x="6619" y="5875"/>
                    <a:pt x="-1097" y="-221"/>
                  </a:cubicBezTo>
                  <a:lnTo>
                    <a:pt x="-1097" y="-221"/>
                  </a:lnTo>
                  <a:lnTo>
                    <a:pt x="-1097" y="6066"/>
                  </a:lnTo>
                  <a:cubicBezTo>
                    <a:pt x="5381" y="11923"/>
                    <a:pt x="10143" y="19429"/>
                    <a:pt x="12715" y="277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0" name="Google Shape;5900;p15"/>
            <p:cNvSpPr/>
            <p:nvPr/>
          </p:nvSpPr>
          <p:spPr>
            <a:xfrm>
              <a:off x="5432257" y="2217525"/>
              <a:ext cx="15201" cy="19801"/>
            </a:xfrm>
            <a:custGeom>
              <a:avLst/>
              <a:gdLst/>
              <a:ahLst/>
              <a:cxnLst/>
              <a:rect l="l" t="t" r="r" b="b"/>
              <a:pathLst>
                <a:path w="15201" h="19801" extrusionOk="0">
                  <a:moveTo>
                    <a:pt x="10279" y="-41"/>
                  </a:moveTo>
                  <a:cubicBezTo>
                    <a:pt x="1516" y="-2136"/>
                    <a:pt x="-7628" y="14723"/>
                    <a:pt x="5421" y="14914"/>
                  </a:cubicBezTo>
                  <a:cubicBezTo>
                    <a:pt x="10088" y="13961"/>
                    <a:pt x="8088" y="18819"/>
                    <a:pt x="10470" y="19581"/>
                  </a:cubicBezTo>
                  <a:cubicBezTo>
                    <a:pt x="12660" y="15009"/>
                    <a:pt x="17518" y="531"/>
                    <a:pt x="10279" y="-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1" name="Google Shape;5901;p15"/>
            <p:cNvSpPr/>
            <p:nvPr/>
          </p:nvSpPr>
          <p:spPr>
            <a:xfrm>
              <a:off x="5338741" y="1955577"/>
              <a:ext cx="21547" cy="19621"/>
            </a:xfrm>
            <a:custGeom>
              <a:avLst/>
              <a:gdLst/>
              <a:ahLst/>
              <a:cxnLst/>
              <a:rect l="l" t="t" r="r" b="b"/>
              <a:pathLst>
                <a:path w="21547" h="19621" extrusionOk="0">
                  <a:moveTo>
                    <a:pt x="4639" y="19401"/>
                  </a:moveTo>
                  <a:cubicBezTo>
                    <a:pt x="8163" y="15762"/>
                    <a:pt x="8925" y="10190"/>
                    <a:pt x="6354" y="5780"/>
                  </a:cubicBezTo>
                  <a:cubicBezTo>
                    <a:pt x="12164" y="4922"/>
                    <a:pt x="19117" y="8637"/>
                    <a:pt x="20451" y="-221"/>
                  </a:cubicBezTo>
                  <a:cubicBezTo>
                    <a:pt x="13116" y="-126"/>
                    <a:pt x="5782" y="1227"/>
                    <a:pt x="-1076" y="3780"/>
                  </a:cubicBezTo>
                  <a:cubicBezTo>
                    <a:pt x="-123" y="9304"/>
                    <a:pt x="-3838" y="16448"/>
                    <a:pt x="4639" y="19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2" name="Google Shape;5902;p15"/>
            <p:cNvSpPr/>
            <p:nvPr/>
          </p:nvSpPr>
          <p:spPr>
            <a:xfrm>
              <a:off x="5963316" y="3207924"/>
              <a:ext cx="26060" cy="17097"/>
            </a:xfrm>
            <a:custGeom>
              <a:avLst/>
              <a:gdLst/>
              <a:ahLst/>
              <a:cxnLst/>
              <a:rect l="l" t="t" r="r" b="b"/>
              <a:pathLst>
                <a:path w="26060" h="17097" extrusionOk="0">
                  <a:moveTo>
                    <a:pt x="11191" y="13019"/>
                  </a:moveTo>
                  <a:cubicBezTo>
                    <a:pt x="14620" y="7780"/>
                    <a:pt x="26431" y="7209"/>
                    <a:pt x="24812" y="-221"/>
                  </a:cubicBezTo>
                  <a:cubicBezTo>
                    <a:pt x="15858" y="1951"/>
                    <a:pt x="7190" y="5151"/>
                    <a:pt x="-1097" y="9304"/>
                  </a:cubicBezTo>
                  <a:cubicBezTo>
                    <a:pt x="618" y="18067"/>
                    <a:pt x="4524" y="19115"/>
                    <a:pt x="11191" y="13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3" name="Google Shape;5903;p15"/>
            <p:cNvSpPr/>
            <p:nvPr/>
          </p:nvSpPr>
          <p:spPr>
            <a:xfrm>
              <a:off x="7111817" y="4868989"/>
              <a:ext cx="8822" cy="29708"/>
            </a:xfrm>
            <a:custGeom>
              <a:avLst/>
              <a:gdLst/>
              <a:ahLst/>
              <a:cxnLst/>
              <a:rect l="l" t="t" r="r" b="b"/>
              <a:pathLst>
                <a:path w="8822" h="29708" extrusionOk="0">
                  <a:moveTo>
                    <a:pt x="-406" y="19305"/>
                  </a:moveTo>
                  <a:cubicBezTo>
                    <a:pt x="451" y="23115"/>
                    <a:pt x="-406" y="30355"/>
                    <a:pt x="7405" y="29402"/>
                  </a:cubicBezTo>
                  <a:cubicBezTo>
                    <a:pt x="8928" y="20734"/>
                    <a:pt x="4357" y="12066"/>
                    <a:pt x="7405" y="3494"/>
                  </a:cubicBezTo>
                  <a:lnTo>
                    <a:pt x="5118" y="-221"/>
                  </a:lnTo>
                  <a:cubicBezTo>
                    <a:pt x="-215" y="4761"/>
                    <a:pt x="-2310" y="12276"/>
                    <a:pt x="-406" y="19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4" name="Google Shape;5904;p15"/>
            <p:cNvSpPr/>
            <p:nvPr/>
          </p:nvSpPr>
          <p:spPr>
            <a:xfrm>
              <a:off x="6480883" y="4386072"/>
              <a:ext cx="16975" cy="31337"/>
            </a:xfrm>
            <a:custGeom>
              <a:avLst/>
              <a:gdLst/>
              <a:ahLst/>
              <a:cxnLst/>
              <a:rect l="l" t="t" r="r" b="b"/>
              <a:pathLst>
                <a:path w="16975" h="31337" extrusionOk="0">
                  <a:moveTo>
                    <a:pt x="6259" y="-221"/>
                  </a:moveTo>
                  <a:cubicBezTo>
                    <a:pt x="3211" y="4637"/>
                    <a:pt x="-4219" y="10352"/>
                    <a:pt x="353" y="13971"/>
                  </a:cubicBezTo>
                  <a:cubicBezTo>
                    <a:pt x="6640" y="19019"/>
                    <a:pt x="9117" y="26925"/>
                    <a:pt x="15879" y="31116"/>
                  </a:cubicBezTo>
                  <a:lnTo>
                    <a:pt x="13879" y="18924"/>
                  </a:lnTo>
                  <a:cubicBezTo>
                    <a:pt x="10164" y="13114"/>
                    <a:pt x="4831" y="7970"/>
                    <a:pt x="625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5" name="Google Shape;5905;p15"/>
            <p:cNvSpPr/>
            <p:nvPr/>
          </p:nvSpPr>
          <p:spPr>
            <a:xfrm>
              <a:off x="5875032" y="2357241"/>
              <a:ext cx="10656" cy="21708"/>
            </a:xfrm>
            <a:custGeom>
              <a:avLst/>
              <a:gdLst/>
              <a:ahLst/>
              <a:cxnLst/>
              <a:rect l="l" t="t" r="r" b="b"/>
              <a:pathLst>
                <a:path w="10656" h="21708" extrusionOk="0">
                  <a:moveTo>
                    <a:pt x="35" y="16644"/>
                  </a:moveTo>
                  <a:cubicBezTo>
                    <a:pt x="1653" y="25026"/>
                    <a:pt x="7559" y="21121"/>
                    <a:pt x="9560" y="15501"/>
                  </a:cubicBezTo>
                  <a:cubicBezTo>
                    <a:pt x="9560" y="10262"/>
                    <a:pt x="9560" y="5024"/>
                    <a:pt x="9560" y="-215"/>
                  </a:cubicBezTo>
                  <a:cubicBezTo>
                    <a:pt x="-1014" y="-501"/>
                    <a:pt x="-2633" y="9310"/>
                    <a:pt x="35" y="166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6" name="Google Shape;5906;p15"/>
            <p:cNvSpPr/>
            <p:nvPr/>
          </p:nvSpPr>
          <p:spPr>
            <a:xfrm>
              <a:off x="5348573" y="2294096"/>
              <a:ext cx="25812" cy="15049"/>
            </a:xfrm>
            <a:custGeom>
              <a:avLst/>
              <a:gdLst/>
              <a:ahLst/>
              <a:cxnLst/>
              <a:rect l="l" t="t" r="r" b="b"/>
              <a:pathLst>
                <a:path w="25812" h="15049" extrusionOk="0">
                  <a:moveTo>
                    <a:pt x="19858" y="922"/>
                  </a:moveTo>
                  <a:cubicBezTo>
                    <a:pt x="13571" y="5770"/>
                    <a:pt x="4618" y="5285"/>
                    <a:pt x="-1097" y="-221"/>
                  </a:cubicBezTo>
                  <a:cubicBezTo>
                    <a:pt x="331" y="6161"/>
                    <a:pt x="6809" y="8733"/>
                    <a:pt x="6618" y="14828"/>
                  </a:cubicBezTo>
                  <a:cubicBezTo>
                    <a:pt x="13000" y="12428"/>
                    <a:pt x="19096" y="9228"/>
                    <a:pt x="24716" y="5303"/>
                  </a:cubicBezTo>
                  <a:cubicBezTo>
                    <a:pt x="24334" y="1779"/>
                    <a:pt x="22716" y="-983"/>
                    <a:pt x="19858" y="9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7" name="Google Shape;5907;p15"/>
            <p:cNvSpPr/>
            <p:nvPr/>
          </p:nvSpPr>
          <p:spPr>
            <a:xfrm>
              <a:off x="6913081" y="4656982"/>
              <a:ext cx="20642" cy="26181"/>
            </a:xfrm>
            <a:custGeom>
              <a:avLst/>
              <a:gdLst/>
              <a:ahLst/>
              <a:cxnLst/>
              <a:rect l="l" t="t" r="r" b="b"/>
              <a:pathLst>
                <a:path w="20642" h="26181" extrusionOk="0">
                  <a:moveTo>
                    <a:pt x="1448" y="2807"/>
                  </a:moveTo>
                  <a:cubicBezTo>
                    <a:pt x="495" y="7189"/>
                    <a:pt x="-4743" y="35383"/>
                    <a:pt x="3353" y="22715"/>
                  </a:cubicBezTo>
                  <a:cubicBezTo>
                    <a:pt x="6210" y="17000"/>
                    <a:pt x="1067" y="7189"/>
                    <a:pt x="6401" y="4426"/>
                  </a:cubicBezTo>
                  <a:cubicBezTo>
                    <a:pt x="11735" y="1664"/>
                    <a:pt x="12783" y="11189"/>
                    <a:pt x="17546" y="12713"/>
                  </a:cubicBezTo>
                  <a:lnTo>
                    <a:pt x="19545" y="6808"/>
                  </a:lnTo>
                  <a:cubicBezTo>
                    <a:pt x="13926" y="1855"/>
                    <a:pt x="9259" y="-3860"/>
                    <a:pt x="1448" y="28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8" name="Google Shape;5908;p15"/>
            <p:cNvSpPr/>
            <p:nvPr/>
          </p:nvSpPr>
          <p:spPr>
            <a:xfrm>
              <a:off x="6562567" y="4603908"/>
              <a:ext cx="17016" cy="16474"/>
            </a:xfrm>
            <a:custGeom>
              <a:avLst/>
              <a:gdLst/>
              <a:ahLst/>
              <a:cxnLst/>
              <a:rect l="l" t="t" r="r" b="b"/>
              <a:pathLst>
                <a:path w="17016" h="16474" extrusionOk="0">
                  <a:moveTo>
                    <a:pt x="2966" y="3589"/>
                  </a:moveTo>
                  <a:cubicBezTo>
                    <a:pt x="-10369" y="13781"/>
                    <a:pt x="13157" y="22639"/>
                    <a:pt x="15920" y="10066"/>
                  </a:cubicBezTo>
                  <a:cubicBezTo>
                    <a:pt x="13348" y="6151"/>
                    <a:pt x="10110" y="2675"/>
                    <a:pt x="6395" y="-221"/>
                  </a:cubicBezTo>
                  <a:lnTo>
                    <a:pt x="6395" y="-221"/>
                  </a:lnTo>
                  <a:cubicBezTo>
                    <a:pt x="5347" y="1123"/>
                    <a:pt x="4204" y="2399"/>
                    <a:pt x="2966" y="35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9" name="Google Shape;5909;p15"/>
            <p:cNvSpPr/>
            <p:nvPr/>
          </p:nvSpPr>
          <p:spPr>
            <a:xfrm>
              <a:off x="5869578" y="2395156"/>
              <a:ext cx="15824" cy="19526"/>
            </a:xfrm>
            <a:custGeom>
              <a:avLst/>
              <a:gdLst/>
              <a:ahLst/>
              <a:cxnLst/>
              <a:rect l="l" t="t" r="r" b="b"/>
              <a:pathLst>
                <a:path w="15824" h="19526" extrusionOk="0">
                  <a:moveTo>
                    <a:pt x="154" y="-221"/>
                  </a:moveTo>
                  <a:cubicBezTo>
                    <a:pt x="-3275" y="13495"/>
                    <a:pt x="154" y="18829"/>
                    <a:pt x="12822" y="19305"/>
                  </a:cubicBezTo>
                  <a:cubicBezTo>
                    <a:pt x="13394" y="14733"/>
                    <a:pt x="14060" y="9780"/>
                    <a:pt x="14728" y="5589"/>
                  </a:cubicBezTo>
                  <a:cubicBezTo>
                    <a:pt x="9679" y="5494"/>
                    <a:pt x="2726" y="10066"/>
                    <a:pt x="15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0" name="Google Shape;5910;p15"/>
            <p:cNvSpPr/>
            <p:nvPr/>
          </p:nvSpPr>
          <p:spPr>
            <a:xfrm>
              <a:off x="6572931" y="3518801"/>
              <a:ext cx="19893" cy="14929"/>
            </a:xfrm>
            <a:custGeom>
              <a:avLst/>
              <a:gdLst/>
              <a:ahLst/>
              <a:cxnLst/>
              <a:rect l="l" t="t" r="r" b="b"/>
              <a:pathLst>
                <a:path w="19893" h="14929" extrusionOk="0">
                  <a:moveTo>
                    <a:pt x="9272" y="2275"/>
                  </a:moveTo>
                  <a:cubicBezTo>
                    <a:pt x="6509" y="-2773"/>
                    <a:pt x="2604" y="1132"/>
                    <a:pt x="-253" y="2751"/>
                  </a:cubicBezTo>
                  <a:cubicBezTo>
                    <a:pt x="-5111" y="10466"/>
                    <a:pt x="12319" y="17610"/>
                    <a:pt x="18797" y="13514"/>
                  </a:cubicBezTo>
                  <a:lnTo>
                    <a:pt x="15082" y="5418"/>
                  </a:lnTo>
                  <a:lnTo>
                    <a:pt x="15082" y="5418"/>
                  </a:lnTo>
                  <a:cubicBezTo>
                    <a:pt x="11843" y="7609"/>
                    <a:pt x="11176" y="5228"/>
                    <a:pt x="9272" y="2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1" name="Google Shape;5911;p15"/>
            <p:cNvSpPr/>
            <p:nvPr/>
          </p:nvSpPr>
          <p:spPr>
            <a:xfrm>
              <a:off x="5897499" y="2770093"/>
              <a:ext cx="22551" cy="20540"/>
            </a:xfrm>
            <a:custGeom>
              <a:avLst/>
              <a:gdLst/>
              <a:ahLst/>
              <a:cxnLst/>
              <a:rect l="l" t="t" r="r" b="b"/>
              <a:pathLst>
                <a:path w="22551" h="20540" extrusionOk="0">
                  <a:moveTo>
                    <a:pt x="20619" y="4413"/>
                  </a:moveTo>
                  <a:cubicBezTo>
                    <a:pt x="22716" y="1746"/>
                    <a:pt x="20619" y="-1397"/>
                    <a:pt x="17095" y="222"/>
                  </a:cubicBezTo>
                  <a:cubicBezTo>
                    <a:pt x="11094" y="3270"/>
                    <a:pt x="4713" y="222"/>
                    <a:pt x="-1097" y="2413"/>
                  </a:cubicBezTo>
                  <a:cubicBezTo>
                    <a:pt x="9285" y="4127"/>
                    <a:pt x="10333" y="16319"/>
                    <a:pt x="18715" y="20320"/>
                  </a:cubicBezTo>
                  <a:cubicBezTo>
                    <a:pt x="17000" y="14995"/>
                    <a:pt x="17667" y="9176"/>
                    <a:pt x="20619" y="44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2" name="Google Shape;5912;p15"/>
            <p:cNvSpPr/>
            <p:nvPr/>
          </p:nvSpPr>
          <p:spPr>
            <a:xfrm>
              <a:off x="6637287" y="3828859"/>
              <a:ext cx="14059" cy="31661"/>
            </a:xfrm>
            <a:custGeom>
              <a:avLst/>
              <a:gdLst/>
              <a:ahLst/>
              <a:cxnLst/>
              <a:rect l="l" t="t" r="r" b="b"/>
              <a:pathLst>
                <a:path w="14059" h="31661" extrusionOk="0">
                  <a:moveTo>
                    <a:pt x="8160" y="13209"/>
                  </a:moveTo>
                  <a:cubicBezTo>
                    <a:pt x="11970" y="22734"/>
                    <a:pt x="-4603" y="19496"/>
                    <a:pt x="-412" y="28735"/>
                  </a:cubicBezTo>
                  <a:cubicBezTo>
                    <a:pt x="1779" y="34450"/>
                    <a:pt x="5684" y="29306"/>
                    <a:pt x="9113" y="29497"/>
                  </a:cubicBezTo>
                  <a:cubicBezTo>
                    <a:pt x="12161" y="19896"/>
                    <a:pt x="13399" y="9828"/>
                    <a:pt x="12828" y="-221"/>
                  </a:cubicBezTo>
                  <a:lnTo>
                    <a:pt x="12828" y="-221"/>
                  </a:lnTo>
                  <a:cubicBezTo>
                    <a:pt x="8827" y="2998"/>
                    <a:pt x="7017" y="8208"/>
                    <a:pt x="8160" y="132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3" name="Google Shape;5913;p15"/>
            <p:cNvSpPr/>
            <p:nvPr/>
          </p:nvSpPr>
          <p:spPr>
            <a:xfrm>
              <a:off x="6070472" y="3188874"/>
              <a:ext cx="11715" cy="29822"/>
            </a:xfrm>
            <a:custGeom>
              <a:avLst/>
              <a:gdLst/>
              <a:ahLst/>
              <a:cxnLst/>
              <a:rect l="l" t="t" r="r" b="b"/>
              <a:pathLst>
                <a:path w="11715" h="29822" extrusionOk="0">
                  <a:moveTo>
                    <a:pt x="8810" y="29211"/>
                  </a:moveTo>
                  <a:cubicBezTo>
                    <a:pt x="9286" y="29707"/>
                    <a:pt x="10048" y="29735"/>
                    <a:pt x="10525" y="29268"/>
                  </a:cubicBezTo>
                  <a:cubicBezTo>
                    <a:pt x="10619" y="29249"/>
                    <a:pt x="10619" y="29230"/>
                    <a:pt x="10619" y="29211"/>
                  </a:cubicBezTo>
                  <a:cubicBezTo>
                    <a:pt x="7667" y="19696"/>
                    <a:pt x="6238" y="9752"/>
                    <a:pt x="6524" y="-221"/>
                  </a:cubicBezTo>
                  <a:lnTo>
                    <a:pt x="-1097" y="-221"/>
                  </a:lnTo>
                  <a:cubicBezTo>
                    <a:pt x="-1097" y="9304"/>
                    <a:pt x="4713" y="17210"/>
                    <a:pt x="4143" y="26735"/>
                  </a:cubicBezTo>
                  <a:cubicBezTo>
                    <a:pt x="4047" y="28544"/>
                    <a:pt x="7001" y="28830"/>
                    <a:pt x="8810" y="29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4" name="Google Shape;5914;p15"/>
            <p:cNvSpPr/>
            <p:nvPr/>
          </p:nvSpPr>
          <p:spPr>
            <a:xfrm>
              <a:off x="5275857" y="2347626"/>
              <a:ext cx="9374" cy="27336"/>
            </a:xfrm>
            <a:custGeom>
              <a:avLst/>
              <a:gdLst/>
              <a:ahLst/>
              <a:cxnLst/>
              <a:rect l="l" t="t" r="r" b="b"/>
              <a:pathLst>
                <a:path w="9374" h="27336" extrusionOk="0">
                  <a:moveTo>
                    <a:pt x="657" y="14924"/>
                  </a:moveTo>
                  <a:cubicBezTo>
                    <a:pt x="1800" y="18867"/>
                    <a:pt x="2277" y="23001"/>
                    <a:pt x="1991" y="27116"/>
                  </a:cubicBezTo>
                  <a:lnTo>
                    <a:pt x="1991" y="27116"/>
                  </a:lnTo>
                  <a:cubicBezTo>
                    <a:pt x="11516" y="22829"/>
                    <a:pt x="6372" y="13781"/>
                    <a:pt x="8278" y="7018"/>
                  </a:cubicBezTo>
                  <a:lnTo>
                    <a:pt x="5706" y="-221"/>
                  </a:lnTo>
                  <a:lnTo>
                    <a:pt x="5706" y="-221"/>
                  </a:lnTo>
                  <a:cubicBezTo>
                    <a:pt x="-9" y="3399"/>
                    <a:pt x="-3343" y="7304"/>
                    <a:pt x="657" y="149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5" name="Google Shape;5915;p15"/>
            <p:cNvSpPr/>
            <p:nvPr/>
          </p:nvSpPr>
          <p:spPr>
            <a:xfrm>
              <a:off x="6895742" y="4683081"/>
              <a:ext cx="19899" cy="18553"/>
            </a:xfrm>
            <a:custGeom>
              <a:avLst/>
              <a:gdLst/>
              <a:ahLst/>
              <a:cxnLst/>
              <a:rect l="l" t="t" r="r" b="b"/>
              <a:pathLst>
                <a:path w="19899" h="18553" extrusionOk="0">
                  <a:moveTo>
                    <a:pt x="18025" y="9951"/>
                  </a:moveTo>
                  <a:cubicBezTo>
                    <a:pt x="15263" y="426"/>
                    <a:pt x="-2358" y="-6623"/>
                    <a:pt x="-1025" y="8808"/>
                  </a:cubicBezTo>
                  <a:cubicBezTo>
                    <a:pt x="7167" y="2902"/>
                    <a:pt x="12787" y="14523"/>
                    <a:pt x="18693" y="18333"/>
                  </a:cubicBezTo>
                  <a:cubicBezTo>
                    <a:pt x="18978" y="15523"/>
                    <a:pt x="18693" y="12684"/>
                    <a:pt x="18025" y="99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6" name="Google Shape;5916;p15"/>
            <p:cNvSpPr/>
            <p:nvPr/>
          </p:nvSpPr>
          <p:spPr>
            <a:xfrm>
              <a:off x="5191696" y="2302109"/>
              <a:ext cx="15386" cy="15513"/>
            </a:xfrm>
            <a:custGeom>
              <a:avLst/>
              <a:gdLst/>
              <a:ahLst/>
              <a:cxnLst/>
              <a:rect l="l" t="t" r="r" b="b"/>
              <a:pathLst>
                <a:path w="15386" h="15513" extrusionOk="0">
                  <a:moveTo>
                    <a:pt x="13096" y="9196"/>
                  </a:moveTo>
                  <a:cubicBezTo>
                    <a:pt x="18430" y="1576"/>
                    <a:pt x="4238" y="-5377"/>
                    <a:pt x="2904" y="5101"/>
                  </a:cubicBezTo>
                  <a:cubicBezTo>
                    <a:pt x="2047" y="7853"/>
                    <a:pt x="618" y="10425"/>
                    <a:pt x="-1097" y="12720"/>
                  </a:cubicBezTo>
                  <a:lnTo>
                    <a:pt x="8428" y="15292"/>
                  </a:lnTo>
                  <a:cubicBezTo>
                    <a:pt x="10239" y="13463"/>
                    <a:pt x="11763" y="11416"/>
                    <a:pt x="13096" y="91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7" name="Google Shape;5917;p15"/>
            <p:cNvSpPr/>
            <p:nvPr/>
          </p:nvSpPr>
          <p:spPr>
            <a:xfrm>
              <a:off x="5668804" y="2134266"/>
              <a:ext cx="14200" cy="18769"/>
            </a:xfrm>
            <a:custGeom>
              <a:avLst/>
              <a:gdLst/>
              <a:ahLst/>
              <a:cxnLst/>
              <a:rect l="l" t="t" r="r" b="b"/>
              <a:pathLst>
                <a:path w="14200" h="18769" extrusionOk="0">
                  <a:moveTo>
                    <a:pt x="11476" y="17877"/>
                  </a:moveTo>
                  <a:cubicBezTo>
                    <a:pt x="16810" y="13876"/>
                    <a:pt x="7381" y="5304"/>
                    <a:pt x="6713" y="-221"/>
                  </a:cubicBezTo>
                  <a:cubicBezTo>
                    <a:pt x="3761" y="427"/>
                    <a:pt x="1094" y="1836"/>
                    <a:pt x="-1097" y="3875"/>
                  </a:cubicBezTo>
                  <a:cubicBezTo>
                    <a:pt x="2523" y="8256"/>
                    <a:pt x="3857" y="21687"/>
                    <a:pt x="11476" y="17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8" name="Google Shape;5918;p15"/>
            <p:cNvSpPr/>
            <p:nvPr/>
          </p:nvSpPr>
          <p:spPr>
            <a:xfrm>
              <a:off x="7157969" y="4924710"/>
              <a:ext cx="18070" cy="20805"/>
            </a:xfrm>
            <a:custGeom>
              <a:avLst/>
              <a:gdLst/>
              <a:ahLst/>
              <a:cxnLst/>
              <a:rect l="l" t="t" r="r" b="b"/>
              <a:pathLst>
                <a:path w="18070" h="20805" extrusionOk="0">
                  <a:moveTo>
                    <a:pt x="1734" y="7590"/>
                  </a:moveTo>
                  <a:cubicBezTo>
                    <a:pt x="6877" y="9685"/>
                    <a:pt x="16592" y="29592"/>
                    <a:pt x="16974" y="15686"/>
                  </a:cubicBezTo>
                  <a:cubicBezTo>
                    <a:pt x="13734" y="9838"/>
                    <a:pt x="9639" y="4475"/>
                    <a:pt x="4877" y="-221"/>
                  </a:cubicBezTo>
                  <a:cubicBezTo>
                    <a:pt x="-1505" y="65"/>
                    <a:pt x="-3124" y="2827"/>
                    <a:pt x="1734" y="75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9" name="Google Shape;5919;p15"/>
            <p:cNvSpPr/>
            <p:nvPr/>
          </p:nvSpPr>
          <p:spPr>
            <a:xfrm>
              <a:off x="5298415" y="2385059"/>
              <a:ext cx="16535" cy="34398"/>
            </a:xfrm>
            <a:custGeom>
              <a:avLst/>
              <a:gdLst/>
              <a:ahLst/>
              <a:cxnLst/>
              <a:rect l="l" t="t" r="r" b="b"/>
              <a:pathLst>
                <a:path w="16535" h="34398" extrusionOk="0">
                  <a:moveTo>
                    <a:pt x="10962" y="33307"/>
                  </a:moveTo>
                  <a:cubicBezTo>
                    <a:pt x="11533" y="34736"/>
                    <a:pt x="13914" y="34164"/>
                    <a:pt x="15438" y="33307"/>
                  </a:cubicBezTo>
                  <a:cubicBezTo>
                    <a:pt x="10009" y="22068"/>
                    <a:pt x="4675" y="10923"/>
                    <a:pt x="-755" y="-221"/>
                  </a:cubicBezTo>
                  <a:cubicBezTo>
                    <a:pt x="-2945" y="13114"/>
                    <a:pt x="5913" y="22639"/>
                    <a:pt x="10962" y="333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0" name="Google Shape;5920;p15"/>
            <p:cNvSpPr/>
            <p:nvPr/>
          </p:nvSpPr>
          <p:spPr>
            <a:xfrm>
              <a:off x="6173829" y="3098863"/>
              <a:ext cx="10206" cy="31813"/>
            </a:xfrm>
            <a:custGeom>
              <a:avLst/>
              <a:gdLst/>
              <a:ahLst/>
              <a:cxnLst/>
              <a:rect l="l" t="t" r="r" b="b"/>
              <a:pathLst>
                <a:path w="10206" h="31813" extrusionOk="0">
                  <a:moveTo>
                    <a:pt x="8894" y="31593"/>
                  </a:moveTo>
                  <a:cubicBezTo>
                    <a:pt x="10037" y="20144"/>
                    <a:pt x="6608" y="8695"/>
                    <a:pt x="-631" y="-221"/>
                  </a:cubicBezTo>
                  <a:lnTo>
                    <a:pt x="-631" y="-221"/>
                  </a:lnTo>
                  <a:cubicBezTo>
                    <a:pt x="-2440" y="11276"/>
                    <a:pt x="1084" y="22963"/>
                    <a:pt x="8894" y="31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1" name="Google Shape;5921;p15"/>
            <p:cNvSpPr/>
            <p:nvPr/>
          </p:nvSpPr>
          <p:spPr>
            <a:xfrm>
              <a:off x="6747939" y="4477720"/>
              <a:ext cx="14614" cy="18936"/>
            </a:xfrm>
            <a:custGeom>
              <a:avLst/>
              <a:gdLst/>
              <a:ahLst/>
              <a:cxnLst/>
              <a:rect l="l" t="t" r="r" b="b"/>
              <a:pathLst>
                <a:path w="14614" h="18936" extrusionOk="0">
                  <a:moveTo>
                    <a:pt x="12571" y="5285"/>
                  </a:moveTo>
                  <a:cubicBezTo>
                    <a:pt x="19048" y="-7574"/>
                    <a:pt x="-10289" y="4238"/>
                    <a:pt x="1903" y="18716"/>
                  </a:cubicBezTo>
                  <a:cubicBezTo>
                    <a:pt x="5998" y="14715"/>
                    <a:pt x="7618" y="8905"/>
                    <a:pt x="12571" y="52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2" name="Google Shape;5922;p15"/>
            <p:cNvSpPr/>
            <p:nvPr/>
          </p:nvSpPr>
          <p:spPr>
            <a:xfrm>
              <a:off x="5684900" y="2538760"/>
              <a:ext cx="18598" cy="24893"/>
            </a:xfrm>
            <a:custGeom>
              <a:avLst/>
              <a:gdLst/>
              <a:ahLst/>
              <a:cxnLst/>
              <a:rect l="l" t="t" r="r" b="b"/>
              <a:pathLst>
                <a:path w="18598" h="24893" extrusionOk="0">
                  <a:moveTo>
                    <a:pt x="14048" y="14290"/>
                  </a:moveTo>
                  <a:cubicBezTo>
                    <a:pt x="7476" y="9909"/>
                    <a:pt x="9857" y="-3617"/>
                    <a:pt x="-1097" y="574"/>
                  </a:cubicBezTo>
                  <a:cubicBezTo>
                    <a:pt x="3475" y="9023"/>
                    <a:pt x="8619" y="17081"/>
                    <a:pt x="14525" y="24673"/>
                  </a:cubicBezTo>
                  <a:cubicBezTo>
                    <a:pt x="18430" y="21339"/>
                    <a:pt x="18716" y="17910"/>
                    <a:pt x="14048" y="142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3" name="Google Shape;5923;p15"/>
            <p:cNvSpPr/>
            <p:nvPr/>
          </p:nvSpPr>
          <p:spPr>
            <a:xfrm>
              <a:off x="5777888" y="3468909"/>
              <a:ext cx="16590" cy="27161"/>
            </a:xfrm>
            <a:custGeom>
              <a:avLst/>
              <a:gdLst/>
              <a:ahLst/>
              <a:cxnLst/>
              <a:rect l="l" t="t" r="r" b="b"/>
              <a:pathLst>
                <a:path w="16590" h="27161" extrusionOk="0">
                  <a:moveTo>
                    <a:pt x="11929" y="26544"/>
                  </a:moveTo>
                  <a:cubicBezTo>
                    <a:pt x="15930" y="25973"/>
                    <a:pt x="17073" y="19591"/>
                    <a:pt x="12690" y="18829"/>
                  </a:cubicBezTo>
                  <a:cubicBezTo>
                    <a:pt x="595" y="17400"/>
                    <a:pt x="880" y="8447"/>
                    <a:pt x="880" y="-221"/>
                  </a:cubicBezTo>
                  <a:cubicBezTo>
                    <a:pt x="-1025" y="6361"/>
                    <a:pt x="-1597" y="13276"/>
                    <a:pt x="-644" y="20067"/>
                  </a:cubicBezTo>
                  <a:lnTo>
                    <a:pt x="-644" y="20067"/>
                  </a:lnTo>
                  <a:cubicBezTo>
                    <a:pt x="3071" y="23020"/>
                    <a:pt x="6119" y="28449"/>
                    <a:pt x="11929" y="265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4" name="Google Shape;5924;p15"/>
            <p:cNvSpPr/>
            <p:nvPr/>
          </p:nvSpPr>
          <p:spPr>
            <a:xfrm>
              <a:off x="6566101" y="3478720"/>
              <a:ext cx="11767" cy="33432"/>
            </a:xfrm>
            <a:custGeom>
              <a:avLst/>
              <a:gdLst/>
              <a:ahLst/>
              <a:cxnLst/>
              <a:rect l="l" t="t" r="r" b="b"/>
              <a:pathLst>
                <a:path w="11767" h="33432" extrusionOk="0">
                  <a:moveTo>
                    <a:pt x="-1045" y="9685"/>
                  </a:moveTo>
                  <a:lnTo>
                    <a:pt x="-1045" y="11685"/>
                  </a:lnTo>
                  <a:cubicBezTo>
                    <a:pt x="7719" y="15876"/>
                    <a:pt x="6480" y="24544"/>
                    <a:pt x="7147" y="33212"/>
                  </a:cubicBezTo>
                  <a:cubicBezTo>
                    <a:pt x="12957" y="28926"/>
                    <a:pt x="7147" y="23687"/>
                    <a:pt x="10671" y="19972"/>
                  </a:cubicBezTo>
                  <a:cubicBezTo>
                    <a:pt x="8957" y="12657"/>
                    <a:pt x="5718" y="5780"/>
                    <a:pt x="1146" y="-221"/>
                  </a:cubicBezTo>
                  <a:cubicBezTo>
                    <a:pt x="-3903" y="2351"/>
                    <a:pt x="1527" y="6827"/>
                    <a:pt x="-1045" y="9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5" name="Google Shape;5925;p15"/>
            <p:cNvSpPr/>
            <p:nvPr/>
          </p:nvSpPr>
          <p:spPr>
            <a:xfrm>
              <a:off x="4988963" y="2074640"/>
              <a:ext cx="14738" cy="21907"/>
            </a:xfrm>
            <a:custGeom>
              <a:avLst/>
              <a:gdLst/>
              <a:ahLst/>
              <a:cxnLst/>
              <a:rect l="l" t="t" r="r" b="b"/>
              <a:pathLst>
                <a:path w="14738" h="21907" extrusionOk="0">
                  <a:moveTo>
                    <a:pt x="3040" y="9018"/>
                  </a:moveTo>
                  <a:cubicBezTo>
                    <a:pt x="-2961" y="13971"/>
                    <a:pt x="-2389" y="17686"/>
                    <a:pt x="4469" y="21687"/>
                  </a:cubicBezTo>
                  <a:cubicBezTo>
                    <a:pt x="5231" y="16543"/>
                    <a:pt x="6469" y="12162"/>
                    <a:pt x="12470" y="17686"/>
                  </a:cubicBezTo>
                  <a:cubicBezTo>
                    <a:pt x="14566" y="11733"/>
                    <a:pt x="13803" y="5170"/>
                    <a:pt x="10565" y="-221"/>
                  </a:cubicBezTo>
                  <a:cubicBezTo>
                    <a:pt x="10374" y="4732"/>
                    <a:pt x="6278" y="6447"/>
                    <a:pt x="3040" y="90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6" name="Google Shape;5926;p15"/>
            <p:cNvSpPr/>
            <p:nvPr/>
          </p:nvSpPr>
          <p:spPr>
            <a:xfrm>
              <a:off x="6072473" y="2951508"/>
              <a:ext cx="8274" cy="31721"/>
            </a:xfrm>
            <a:custGeom>
              <a:avLst/>
              <a:gdLst/>
              <a:ahLst/>
              <a:cxnLst/>
              <a:rect l="l" t="t" r="r" b="b"/>
              <a:pathLst>
                <a:path w="8274" h="31721" extrusionOk="0">
                  <a:moveTo>
                    <a:pt x="4523" y="3307"/>
                  </a:moveTo>
                  <a:cubicBezTo>
                    <a:pt x="4523" y="1687"/>
                    <a:pt x="3855" y="-313"/>
                    <a:pt x="1951" y="-218"/>
                  </a:cubicBezTo>
                  <a:cubicBezTo>
                    <a:pt x="-3383" y="2830"/>
                    <a:pt x="3189" y="12546"/>
                    <a:pt x="-1097" y="17880"/>
                  </a:cubicBezTo>
                  <a:cubicBezTo>
                    <a:pt x="903" y="22804"/>
                    <a:pt x="3571" y="27395"/>
                    <a:pt x="6904" y="31501"/>
                  </a:cubicBezTo>
                  <a:cubicBezTo>
                    <a:pt x="8333" y="21880"/>
                    <a:pt x="3666" y="12832"/>
                    <a:pt x="4523" y="33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7" name="Google Shape;5927;p15"/>
            <p:cNvSpPr/>
            <p:nvPr/>
          </p:nvSpPr>
          <p:spPr>
            <a:xfrm>
              <a:off x="5464183" y="2158573"/>
              <a:ext cx="10804" cy="19508"/>
            </a:xfrm>
            <a:custGeom>
              <a:avLst/>
              <a:gdLst/>
              <a:ahLst/>
              <a:cxnLst/>
              <a:rect l="l" t="t" r="r" b="b"/>
              <a:pathLst>
                <a:path w="10804" h="19508" extrusionOk="0">
                  <a:moveTo>
                    <a:pt x="641" y="2428"/>
                  </a:moveTo>
                  <a:cubicBezTo>
                    <a:pt x="-3549" y="8333"/>
                    <a:pt x="641" y="14525"/>
                    <a:pt x="4738" y="19287"/>
                  </a:cubicBezTo>
                  <a:cubicBezTo>
                    <a:pt x="9024" y="12334"/>
                    <a:pt x="15024" y="-7287"/>
                    <a:pt x="641" y="24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8" name="Google Shape;5928;p15"/>
            <p:cNvSpPr/>
            <p:nvPr/>
          </p:nvSpPr>
          <p:spPr>
            <a:xfrm>
              <a:off x="6468589" y="3347561"/>
              <a:ext cx="13554" cy="21462"/>
            </a:xfrm>
            <a:custGeom>
              <a:avLst/>
              <a:gdLst/>
              <a:ahLst/>
              <a:cxnLst/>
              <a:rect l="l" t="t" r="r" b="b"/>
              <a:pathLst>
                <a:path w="13554" h="21462" extrusionOk="0">
                  <a:moveTo>
                    <a:pt x="361" y="-221"/>
                  </a:moveTo>
                  <a:cubicBezTo>
                    <a:pt x="1979" y="15686"/>
                    <a:pt x="-9164" y="30926"/>
                    <a:pt x="12457" y="13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9" name="Google Shape;5929;p15"/>
            <p:cNvSpPr/>
            <p:nvPr/>
          </p:nvSpPr>
          <p:spPr>
            <a:xfrm>
              <a:off x="6531768" y="4041362"/>
              <a:ext cx="12979" cy="24002"/>
            </a:xfrm>
            <a:custGeom>
              <a:avLst/>
              <a:gdLst/>
              <a:ahLst/>
              <a:cxnLst/>
              <a:rect l="l" t="t" r="r" b="b"/>
              <a:pathLst>
                <a:path w="12979" h="24002" extrusionOk="0">
                  <a:moveTo>
                    <a:pt x="10524" y="-221"/>
                  </a:moveTo>
                  <a:cubicBezTo>
                    <a:pt x="5856" y="7389"/>
                    <a:pt x="2046" y="15428"/>
                    <a:pt x="-1097" y="23782"/>
                  </a:cubicBezTo>
                  <a:cubicBezTo>
                    <a:pt x="10333" y="22448"/>
                    <a:pt x="14238" y="13781"/>
                    <a:pt x="1052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0" name="Google Shape;5930;p15"/>
            <p:cNvSpPr/>
            <p:nvPr/>
          </p:nvSpPr>
          <p:spPr>
            <a:xfrm>
              <a:off x="7090099" y="4844986"/>
              <a:ext cx="11811" cy="20002"/>
            </a:xfrm>
            <a:custGeom>
              <a:avLst/>
              <a:gdLst/>
              <a:ahLst/>
              <a:cxnLst/>
              <a:rect l="l" t="t" r="r" b="b"/>
              <a:pathLst>
                <a:path w="11811" h="20002" extrusionOk="0">
                  <a:moveTo>
                    <a:pt x="5310" y="19782"/>
                  </a:moveTo>
                  <a:cubicBezTo>
                    <a:pt x="8930" y="12828"/>
                    <a:pt x="15406" y="4542"/>
                    <a:pt x="5310" y="-221"/>
                  </a:cubicBezTo>
                  <a:cubicBezTo>
                    <a:pt x="1214" y="6447"/>
                    <a:pt x="-6787" y="13114"/>
                    <a:pt x="5310" y="197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1" name="Google Shape;5931;p15"/>
            <p:cNvSpPr/>
            <p:nvPr/>
          </p:nvSpPr>
          <p:spPr>
            <a:xfrm>
              <a:off x="4966664" y="1967769"/>
              <a:ext cx="8823" cy="25145"/>
            </a:xfrm>
            <a:custGeom>
              <a:avLst/>
              <a:gdLst/>
              <a:ahLst/>
              <a:cxnLst/>
              <a:rect l="l" t="t" r="r" b="b"/>
              <a:pathLst>
                <a:path w="8823" h="25145" extrusionOk="0">
                  <a:moveTo>
                    <a:pt x="4860" y="11304"/>
                  </a:moveTo>
                  <a:lnTo>
                    <a:pt x="1431" y="-221"/>
                  </a:lnTo>
                  <a:lnTo>
                    <a:pt x="-283" y="-221"/>
                  </a:lnTo>
                  <a:cubicBezTo>
                    <a:pt x="-1712" y="8152"/>
                    <a:pt x="-1235" y="16734"/>
                    <a:pt x="956" y="24925"/>
                  </a:cubicBezTo>
                  <a:cubicBezTo>
                    <a:pt x="8956" y="22449"/>
                    <a:pt x="9338" y="17591"/>
                    <a:pt x="4860" y="11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2" name="Google Shape;5932;p15"/>
            <p:cNvSpPr/>
            <p:nvPr/>
          </p:nvSpPr>
          <p:spPr>
            <a:xfrm>
              <a:off x="6134427" y="3019425"/>
              <a:ext cx="13674" cy="20387"/>
            </a:xfrm>
            <a:custGeom>
              <a:avLst/>
              <a:gdLst/>
              <a:ahLst/>
              <a:cxnLst/>
              <a:rect l="l" t="t" r="r" b="b"/>
              <a:pathLst>
                <a:path w="13674" h="20387" extrusionOk="0">
                  <a:moveTo>
                    <a:pt x="1433" y="13971"/>
                  </a:moveTo>
                  <a:cubicBezTo>
                    <a:pt x="3624" y="18162"/>
                    <a:pt x="6863" y="21686"/>
                    <a:pt x="12577" y="19496"/>
                  </a:cubicBezTo>
                  <a:cubicBezTo>
                    <a:pt x="9149" y="12924"/>
                    <a:pt x="5815" y="6351"/>
                    <a:pt x="2481" y="-221"/>
                  </a:cubicBezTo>
                  <a:lnTo>
                    <a:pt x="2481" y="-221"/>
                  </a:lnTo>
                  <a:cubicBezTo>
                    <a:pt x="-3234" y="4160"/>
                    <a:pt x="-949" y="9304"/>
                    <a:pt x="1433" y="139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3" name="Google Shape;5933;p15"/>
            <p:cNvSpPr/>
            <p:nvPr/>
          </p:nvSpPr>
          <p:spPr>
            <a:xfrm>
              <a:off x="5231225" y="2303811"/>
              <a:ext cx="11906" cy="23717"/>
            </a:xfrm>
            <a:custGeom>
              <a:avLst/>
              <a:gdLst/>
              <a:ahLst/>
              <a:cxnLst/>
              <a:rect l="l" t="t" r="r" b="b"/>
              <a:pathLst>
                <a:path w="11906" h="23717" extrusionOk="0">
                  <a:moveTo>
                    <a:pt x="6904" y="1589"/>
                  </a:moveTo>
                  <a:lnTo>
                    <a:pt x="809" y="-221"/>
                  </a:lnTo>
                  <a:cubicBezTo>
                    <a:pt x="2523" y="7066"/>
                    <a:pt x="1857" y="14714"/>
                    <a:pt x="-1097" y="21591"/>
                  </a:cubicBezTo>
                  <a:cubicBezTo>
                    <a:pt x="2523" y="24163"/>
                    <a:pt x="6999" y="22163"/>
                    <a:pt x="10810" y="23496"/>
                  </a:cubicBezTo>
                  <a:cubicBezTo>
                    <a:pt x="4333" y="16924"/>
                    <a:pt x="9857" y="8352"/>
                    <a:pt x="6904" y="15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4" name="Google Shape;5934;p15"/>
            <p:cNvSpPr/>
            <p:nvPr/>
          </p:nvSpPr>
          <p:spPr>
            <a:xfrm>
              <a:off x="7003062" y="4789265"/>
              <a:ext cx="16751" cy="19907"/>
            </a:xfrm>
            <a:custGeom>
              <a:avLst/>
              <a:gdLst/>
              <a:ahLst/>
              <a:cxnLst/>
              <a:rect l="l" t="t" r="r" b="b"/>
              <a:pathLst>
                <a:path w="16751" h="19907" extrusionOk="0">
                  <a:moveTo>
                    <a:pt x="8527" y="6256"/>
                  </a:moveTo>
                  <a:cubicBezTo>
                    <a:pt x="5003" y="4599"/>
                    <a:pt x="1860" y="2417"/>
                    <a:pt x="-998" y="-221"/>
                  </a:cubicBezTo>
                  <a:cubicBezTo>
                    <a:pt x="-2236" y="10447"/>
                    <a:pt x="8527" y="12924"/>
                    <a:pt x="12813" y="19687"/>
                  </a:cubicBezTo>
                  <a:lnTo>
                    <a:pt x="12813" y="19687"/>
                  </a:lnTo>
                  <a:cubicBezTo>
                    <a:pt x="16814" y="13495"/>
                    <a:pt x="17575" y="8733"/>
                    <a:pt x="8527" y="6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5" name="Google Shape;5935;p15"/>
            <p:cNvSpPr/>
            <p:nvPr/>
          </p:nvSpPr>
          <p:spPr>
            <a:xfrm>
              <a:off x="5221413" y="2172366"/>
              <a:ext cx="13811" cy="25717"/>
            </a:xfrm>
            <a:custGeom>
              <a:avLst/>
              <a:gdLst/>
              <a:ahLst/>
              <a:cxnLst/>
              <a:rect l="l" t="t" r="r" b="b"/>
              <a:pathLst>
                <a:path w="13811" h="25717" extrusionOk="0">
                  <a:moveTo>
                    <a:pt x="10715" y="25496"/>
                  </a:moveTo>
                  <a:lnTo>
                    <a:pt x="12715" y="21401"/>
                  </a:lnTo>
                  <a:cubicBezTo>
                    <a:pt x="10143" y="13076"/>
                    <a:pt x="5381" y="5608"/>
                    <a:pt x="-1097" y="-221"/>
                  </a:cubicBezTo>
                  <a:lnTo>
                    <a:pt x="-1097" y="11304"/>
                  </a:lnTo>
                  <a:cubicBezTo>
                    <a:pt x="4619" y="14543"/>
                    <a:pt x="4524" y="22639"/>
                    <a:pt x="10715" y="254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6" name="Google Shape;5936;p15"/>
            <p:cNvSpPr/>
            <p:nvPr/>
          </p:nvSpPr>
          <p:spPr>
            <a:xfrm>
              <a:off x="5298756" y="1975199"/>
              <a:ext cx="18097" cy="22193"/>
            </a:xfrm>
            <a:custGeom>
              <a:avLst/>
              <a:gdLst/>
              <a:ahLst/>
              <a:cxnLst/>
              <a:rect l="l" t="t" r="r" b="b"/>
              <a:pathLst>
                <a:path w="18097" h="22193" extrusionOk="0">
                  <a:moveTo>
                    <a:pt x="13097" y="21972"/>
                  </a:moveTo>
                  <a:lnTo>
                    <a:pt x="17001" y="19782"/>
                  </a:lnTo>
                  <a:cubicBezTo>
                    <a:pt x="10715" y="14257"/>
                    <a:pt x="10620" y="4351"/>
                    <a:pt x="2904" y="-221"/>
                  </a:cubicBezTo>
                  <a:lnTo>
                    <a:pt x="-1097" y="3780"/>
                  </a:lnTo>
                  <a:lnTo>
                    <a:pt x="-1097" y="3780"/>
                  </a:lnTo>
                  <a:cubicBezTo>
                    <a:pt x="6142" y="7875"/>
                    <a:pt x="4904" y="18543"/>
                    <a:pt x="13097" y="219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7" name="Google Shape;5937;p15"/>
            <p:cNvSpPr/>
            <p:nvPr/>
          </p:nvSpPr>
          <p:spPr>
            <a:xfrm>
              <a:off x="5382291" y="2544828"/>
              <a:ext cx="10284" cy="17014"/>
            </a:xfrm>
            <a:custGeom>
              <a:avLst/>
              <a:gdLst/>
              <a:ahLst/>
              <a:cxnLst/>
              <a:rect l="l" t="t" r="r" b="b"/>
              <a:pathLst>
                <a:path w="10284" h="17014" extrusionOk="0">
                  <a:moveTo>
                    <a:pt x="7095" y="14699"/>
                  </a:moveTo>
                  <a:cubicBezTo>
                    <a:pt x="14429" y="221"/>
                    <a:pt x="237" y="-8257"/>
                    <a:pt x="-1097" y="10889"/>
                  </a:cubicBezTo>
                  <a:lnTo>
                    <a:pt x="4999" y="16794"/>
                  </a:lnTo>
                  <a:cubicBezTo>
                    <a:pt x="5762" y="16194"/>
                    <a:pt x="6524" y="15489"/>
                    <a:pt x="7095" y="146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8" name="Google Shape;5938;p15"/>
            <p:cNvSpPr/>
            <p:nvPr/>
          </p:nvSpPr>
          <p:spPr>
            <a:xfrm>
              <a:off x="5561552" y="2634387"/>
              <a:ext cx="15722" cy="10705"/>
            </a:xfrm>
            <a:custGeom>
              <a:avLst/>
              <a:gdLst/>
              <a:ahLst/>
              <a:cxnLst/>
              <a:rect l="l" t="t" r="r" b="b"/>
              <a:pathLst>
                <a:path w="15722" h="10705" extrusionOk="0">
                  <a:moveTo>
                    <a:pt x="12143" y="1245"/>
                  </a:moveTo>
                  <a:cubicBezTo>
                    <a:pt x="8238" y="-1384"/>
                    <a:pt x="2998" y="-384"/>
                    <a:pt x="332" y="3493"/>
                  </a:cubicBezTo>
                  <a:cubicBezTo>
                    <a:pt x="-621" y="4960"/>
                    <a:pt x="-1097" y="6703"/>
                    <a:pt x="-1097" y="8484"/>
                  </a:cubicBezTo>
                  <a:lnTo>
                    <a:pt x="12523" y="10485"/>
                  </a:lnTo>
                  <a:cubicBezTo>
                    <a:pt x="12905" y="7437"/>
                    <a:pt x="17286" y="4388"/>
                    <a:pt x="12143" y="12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9" name="Google Shape;5939;p15"/>
            <p:cNvSpPr/>
            <p:nvPr/>
          </p:nvSpPr>
          <p:spPr>
            <a:xfrm>
              <a:off x="4964715" y="1865947"/>
              <a:ext cx="15811" cy="21420"/>
            </a:xfrm>
            <a:custGeom>
              <a:avLst/>
              <a:gdLst/>
              <a:ahLst/>
              <a:cxnLst/>
              <a:rect l="l" t="t" r="r" b="b"/>
              <a:pathLst>
                <a:path w="15811" h="21420" extrusionOk="0">
                  <a:moveTo>
                    <a:pt x="14715" y="19591"/>
                  </a:moveTo>
                  <a:cubicBezTo>
                    <a:pt x="14715" y="18258"/>
                    <a:pt x="14715" y="16924"/>
                    <a:pt x="14715" y="15591"/>
                  </a:cubicBezTo>
                  <a:cubicBezTo>
                    <a:pt x="7190" y="13171"/>
                    <a:pt x="1285" y="7285"/>
                    <a:pt x="-1097" y="-221"/>
                  </a:cubicBezTo>
                  <a:cubicBezTo>
                    <a:pt x="-1097" y="4446"/>
                    <a:pt x="-1097" y="9304"/>
                    <a:pt x="-1097" y="13590"/>
                  </a:cubicBezTo>
                  <a:cubicBezTo>
                    <a:pt x="3380" y="17686"/>
                    <a:pt x="6999" y="24258"/>
                    <a:pt x="14715" y="19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0" name="Google Shape;5940;p15"/>
            <p:cNvSpPr/>
            <p:nvPr/>
          </p:nvSpPr>
          <p:spPr>
            <a:xfrm>
              <a:off x="6801168" y="4707771"/>
              <a:ext cx="9038" cy="23867"/>
            </a:xfrm>
            <a:custGeom>
              <a:avLst/>
              <a:gdLst/>
              <a:ahLst/>
              <a:cxnLst/>
              <a:rect l="l" t="t" r="r" b="b"/>
              <a:pathLst>
                <a:path w="9038" h="23867" extrusionOk="0">
                  <a:moveTo>
                    <a:pt x="3823" y="-166"/>
                  </a:moveTo>
                  <a:cubicBezTo>
                    <a:pt x="-4273" y="-832"/>
                    <a:pt x="109" y="4692"/>
                    <a:pt x="-82" y="7835"/>
                  </a:cubicBezTo>
                  <a:cubicBezTo>
                    <a:pt x="3729" y="12407"/>
                    <a:pt x="-1129" y="20313"/>
                    <a:pt x="6014" y="23647"/>
                  </a:cubicBezTo>
                  <a:cubicBezTo>
                    <a:pt x="10682" y="15169"/>
                    <a:pt x="5633" y="7454"/>
                    <a:pt x="3823" y="-1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1" name="Google Shape;5941;p15"/>
            <p:cNvSpPr/>
            <p:nvPr/>
          </p:nvSpPr>
          <p:spPr>
            <a:xfrm>
              <a:off x="5672613" y="2638425"/>
              <a:ext cx="20194" cy="10763"/>
            </a:xfrm>
            <a:custGeom>
              <a:avLst/>
              <a:gdLst/>
              <a:ahLst/>
              <a:cxnLst/>
              <a:rect l="l" t="t" r="r" b="b"/>
              <a:pathLst>
                <a:path w="20194" h="10763" extrusionOk="0">
                  <a:moveTo>
                    <a:pt x="11954" y="-221"/>
                  </a:moveTo>
                  <a:cubicBezTo>
                    <a:pt x="3857" y="-221"/>
                    <a:pt x="1190" y="4446"/>
                    <a:pt x="-1097" y="10542"/>
                  </a:cubicBezTo>
                  <a:lnTo>
                    <a:pt x="19097" y="6637"/>
                  </a:lnTo>
                  <a:cubicBezTo>
                    <a:pt x="18811" y="2160"/>
                    <a:pt x="17573" y="351"/>
                    <a:pt x="1195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2" name="Google Shape;5942;p15"/>
            <p:cNvSpPr/>
            <p:nvPr/>
          </p:nvSpPr>
          <p:spPr>
            <a:xfrm>
              <a:off x="5220989" y="2183892"/>
              <a:ext cx="12236" cy="22098"/>
            </a:xfrm>
            <a:custGeom>
              <a:avLst/>
              <a:gdLst/>
              <a:ahLst/>
              <a:cxnLst/>
              <a:rect l="l" t="t" r="r" b="b"/>
              <a:pathLst>
                <a:path w="12236" h="22098" extrusionOk="0">
                  <a:moveTo>
                    <a:pt x="2852" y="14924"/>
                  </a:moveTo>
                  <a:cubicBezTo>
                    <a:pt x="6853" y="18258"/>
                    <a:pt x="10473" y="24925"/>
                    <a:pt x="11140" y="13971"/>
                  </a:cubicBezTo>
                  <a:cubicBezTo>
                    <a:pt x="4949" y="11114"/>
                    <a:pt x="5044" y="3018"/>
                    <a:pt x="-672" y="-221"/>
                  </a:cubicBezTo>
                  <a:cubicBezTo>
                    <a:pt x="-1624" y="7189"/>
                    <a:pt x="-957" y="14714"/>
                    <a:pt x="1139" y="21877"/>
                  </a:cubicBezTo>
                  <a:cubicBezTo>
                    <a:pt x="1710" y="19496"/>
                    <a:pt x="282" y="16734"/>
                    <a:pt x="2852" y="149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3" name="Google Shape;5943;p15"/>
            <p:cNvSpPr/>
            <p:nvPr/>
          </p:nvSpPr>
          <p:spPr>
            <a:xfrm>
              <a:off x="6591963" y="3921576"/>
              <a:ext cx="12725" cy="16539"/>
            </a:xfrm>
            <a:custGeom>
              <a:avLst/>
              <a:gdLst/>
              <a:ahLst/>
              <a:cxnLst/>
              <a:rect l="l" t="t" r="r" b="b"/>
              <a:pathLst>
                <a:path w="12725" h="16539" extrusionOk="0">
                  <a:moveTo>
                    <a:pt x="3668" y="14409"/>
                  </a:moveTo>
                  <a:cubicBezTo>
                    <a:pt x="4716" y="11418"/>
                    <a:pt x="7288" y="9170"/>
                    <a:pt x="10336" y="8408"/>
                  </a:cubicBezTo>
                  <a:cubicBezTo>
                    <a:pt x="12336" y="2788"/>
                    <a:pt x="13098" y="-1974"/>
                    <a:pt x="4336" y="407"/>
                  </a:cubicBezTo>
                  <a:cubicBezTo>
                    <a:pt x="1668" y="4217"/>
                    <a:pt x="-6047" y="22124"/>
                    <a:pt x="3668" y="144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4" name="Google Shape;5944;p15"/>
            <p:cNvSpPr/>
            <p:nvPr/>
          </p:nvSpPr>
          <p:spPr>
            <a:xfrm>
              <a:off x="6861202" y="4634385"/>
              <a:ext cx="12129" cy="21624"/>
            </a:xfrm>
            <a:custGeom>
              <a:avLst/>
              <a:gdLst/>
              <a:ahLst/>
              <a:cxnLst/>
              <a:rect l="l" t="t" r="r" b="b"/>
              <a:pathLst>
                <a:path w="12129" h="21624" extrusionOk="0">
                  <a:moveTo>
                    <a:pt x="9512" y="7593"/>
                  </a:moveTo>
                  <a:cubicBezTo>
                    <a:pt x="7512" y="3973"/>
                    <a:pt x="5035" y="-3075"/>
                    <a:pt x="-13" y="1020"/>
                  </a:cubicBezTo>
                  <a:cubicBezTo>
                    <a:pt x="-5061" y="5116"/>
                    <a:pt x="9512" y="7783"/>
                    <a:pt x="3415" y="15689"/>
                  </a:cubicBezTo>
                  <a:lnTo>
                    <a:pt x="9036" y="21404"/>
                  </a:lnTo>
                  <a:cubicBezTo>
                    <a:pt x="11513" y="17174"/>
                    <a:pt x="11702" y="11984"/>
                    <a:pt x="9512" y="7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5" name="Google Shape;5945;p15"/>
            <p:cNvSpPr/>
            <p:nvPr/>
          </p:nvSpPr>
          <p:spPr>
            <a:xfrm>
              <a:off x="5468753" y="2052351"/>
              <a:ext cx="13170" cy="18097"/>
            </a:xfrm>
            <a:custGeom>
              <a:avLst/>
              <a:gdLst/>
              <a:ahLst/>
              <a:cxnLst/>
              <a:rect l="l" t="t" r="r" b="b"/>
              <a:pathLst>
                <a:path w="13170" h="18097" extrusionOk="0">
                  <a:moveTo>
                    <a:pt x="2549" y="-221"/>
                  </a:moveTo>
                  <a:cubicBezTo>
                    <a:pt x="-7548" y="6542"/>
                    <a:pt x="5882" y="13876"/>
                    <a:pt x="12074" y="17877"/>
                  </a:cubicBezTo>
                  <a:cubicBezTo>
                    <a:pt x="10454" y="11495"/>
                    <a:pt x="8739" y="2446"/>
                    <a:pt x="254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6" name="Google Shape;5946;p15"/>
            <p:cNvSpPr/>
            <p:nvPr/>
          </p:nvSpPr>
          <p:spPr>
            <a:xfrm>
              <a:off x="6055089" y="2927799"/>
              <a:ext cx="7191" cy="23807"/>
            </a:xfrm>
            <a:custGeom>
              <a:avLst/>
              <a:gdLst/>
              <a:ahLst/>
              <a:cxnLst/>
              <a:rect l="l" t="t" r="r" b="b"/>
              <a:pathLst>
                <a:path w="7191" h="23807" extrusionOk="0">
                  <a:moveTo>
                    <a:pt x="6095" y="9585"/>
                  </a:moveTo>
                  <a:cubicBezTo>
                    <a:pt x="-97" y="-15751"/>
                    <a:pt x="-4478" y="15015"/>
                    <a:pt x="2380" y="23587"/>
                  </a:cubicBezTo>
                  <a:lnTo>
                    <a:pt x="2380" y="23587"/>
                  </a:lnTo>
                  <a:cubicBezTo>
                    <a:pt x="5904" y="19491"/>
                    <a:pt x="3523" y="14062"/>
                    <a:pt x="6095" y="95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7" name="Google Shape;5947;p15"/>
            <p:cNvSpPr/>
            <p:nvPr/>
          </p:nvSpPr>
          <p:spPr>
            <a:xfrm>
              <a:off x="6985063" y="4773778"/>
              <a:ext cx="17907" cy="13950"/>
            </a:xfrm>
            <a:custGeom>
              <a:avLst/>
              <a:gdLst/>
              <a:ahLst/>
              <a:cxnLst/>
              <a:rect l="l" t="t" r="r" b="b"/>
              <a:pathLst>
                <a:path w="17907" h="13950" extrusionOk="0">
                  <a:moveTo>
                    <a:pt x="11191" y="4312"/>
                  </a:moveTo>
                  <a:cubicBezTo>
                    <a:pt x="8238" y="-1688"/>
                    <a:pt x="4523" y="-831"/>
                    <a:pt x="-1097" y="1741"/>
                  </a:cubicBezTo>
                  <a:lnTo>
                    <a:pt x="-1097" y="1741"/>
                  </a:lnTo>
                  <a:cubicBezTo>
                    <a:pt x="4333" y="6408"/>
                    <a:pt x="7285" y="15076"/>
                    <a:pt x="16810" y="135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8" name="Google Shape;5948;p15"/>
            <p:cNvSpPr/>
            <p:nvPr/>
          </p:nvSpPr>
          <p:spPr>
            <a:xfrm>
              <a:off x="6523957" y="4585989"/>
              <a:ext cx="7917" cy="20300"/>
            </a:xfrm>
            <a:custGeom>
              <a:avLst/>
              <a:gdLst/>
              <a:ahLst/>
              <a:cxnLst/>
              <a:rect l="l" t="t" r="r" b="b"/>
              <a:pathLst>
                <a:path w="7917" h="20300" extrusionOk="0">
                  <a:moveTo>
                    <a:pt x="6619" y="7411"/>
                  </a:moveTo>
                  <a:cubicBezTo>
                    <a:pt x="6619" y="4363"/>
                    <a:pt x="7762" y="-495"/>
                    <a:pt x="2904" y="-209"/>
                  </a:cubicBezTo>
                  <a:cubicBezTo>
                    <a:pt x="-1954" y="77"/>
                    <a:pt x="2143" y="8364"/>
                    <a:pt x="-1097" y="11888"/>
                  </a:cubicBezTo>
                  <a:lnTo>
                    <a:pt x="4904" y="20079"/>
                  </a:lnTo>
                  <a:cubicBezTo>
                    <a:pt x="6524" y="16069"/>
                    <a:pt x="7190" y="11707"/>
                    <a:pt x="6619" y="7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9" name="Google Shape;5949;p15"/>
            <p:cNvSpPr/>
            <p:nvPr/>
          </p:nvSpPr>
          <p:spPr>
            <a:xfrm>
              <a:off x="6560958" y="4038888"/>
              <a:ext cx="14321" cy="12665"/>
            </a:xfrm>
            <a:custGeom>
              <a:avLst/>
              <a:gdLst/>
              <a:ahLst/>
              <a:cxnLst/>
              <a:rect l="l" t="t" r="r" b="b"/>
              <a:pathLst>
                <a:path w="14321" h="12665" extrusionOk="0">
                  <a:moveTo>
                    <a:pt x="7909" y="1968"/>
                  </a:moveTo>
                  <a:cubicBezTo>
                    <a:pt x="5051" y="1301"/>
                    <a:pt x="1527" y="-2605"/>
                    <a:pt x="-759" y="1968"/>
                  </a:cubicBezTo>
                  <a:cubicBezTo>
                    <a:pt x="-3140" y="8540"/>
                    <a:pt x="7719" y="8921"/>
                    <a:pt x="11338" y="12445"/>
                  </a:cubicBezTo>
                  <a:cubicBezTo>
                    <a:pt x="14672" y="7778"/>
                    <a:pt x="13624" y="3015"/>
                    <a:pt x="7909" y="19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0" name="Google Shape;5950;p15"/>
            <p:cNvSpPr/>
            <p:nvPr/>
          </p:nvSpPr>
          <p:spPr>
            <a:xfrm>
              <a:off x="5453778" y="2192083"/>
              <a:ext cx="6659" cy="22193"/>
            </a:xfrm>
            <a:custGeom>
              <a:avLst/>
              <a:gdLst/>
              <a:ahLst/>
              <a:cxnLst/>
              <a:rect l="l" t="t" r="r" b="b"/>
              <a:pathLst>
                <a:path w="6659" h="22193" extrusionOk="0">
                  <a:moveTo>
                    <a:pt x="1807" y="-221"/>
                  </a:moveTo>
                  <a:cubicBezTo>
                    <a:pt x="-1813" y="6685"/>
                    <a:pt x="-2099" y="14895"/>
                    <a:pt x="1235" y="21972"/>
                  </a:cubicBezTo>
                  <a:cubicBezTo>
                    <a:pt x="6760" y="15696"/>
                    <a:pt x="7045" y="6332"/>
                    <a:pt x="180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1" name="Google Shape;5951;p15"/>
            <p:cNvSpPr/>
            <p:nvPr/>
          </p:nvSpPr>
          <p:spPr>
            <a:xfrm>
              <a:off x="6554768" y="4015835"/>
              <a:ext cx="9310" cy="15997"/>
            </a:xfrm>
            <a:custGeom>
              <a:avLst/>
              <a:gdLst/>
              <a:ahLst/>
              <a:cxnLst/>
              <a:rect l="l" t="t" r="r" b="b"/>
              <a:pathLst>
                <a:path w="9310" h="15997" extrusionOk="0">
                  <a:moveTo>
                    <a:pt x="6193" y="15400"/>
                  </a:moveTo>
                  <a:cubicBezTo>
                    <a:pt x="11813" y="11495"/>
                    <a:pt x="4384" y="2160"/>
                    <a:pt x="2" y="-221"/>
                  </a:cubicBezTo>
                  <a:cubicBezTo>
                    <a:pt x="-2379" y="4065"/>
                    <a:pt x="-1141" y="18258"/>
                    <a:pt x="6193" y="15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2" name="Google Shape;5952;p15"/>
            <p:cNvSpPr/>
            <p:nvPr/>
          </p:nvSpPr>
          <p:spPr>
            <a:xfrm>
              <a:off x="5797777" y="2144267"/>
              <a:ext cx="12376" cy="14020"/>
            </a:xfrm>
            <a:custGeom>
              <a:avLst/>
              <a:gdLst/>
              <a:ahLst/>
              <a:cxnLst/>
              <a:rect l="l" t="t" r="r" b="b"/>
              <a:pathLst>
                <a:path w="12376" h="14020" extrusionOk="0">
                  <a:moveTo>
                    <a:pt x="1755" y="13209"/>
                  </a:moveTo>
                  <a:cubicBezTo>
                    <a:pt x="5375" y="15114"/>
                    <a:pt x="9280" y="12162"/>
                    <a:pt x="11280" y="7875"/>
                  </a:cubicBezTo>
                  <a:cubicBezTo>
                    <a:pt x="7851" y="4542"/>
                    <a:pt x="3851" y="1808"/>
                    <a:pt x="-435" y="-221"/>
                  </a:cubicBezTo>
                  <a:cubicBezTo>
                    <a:pt x="231" y="4351"/>
                    <a:pt x="-3484" y="10542"/>
                    <a:pt x="1755" y="132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3" name="Google Shape;5953;p15"/>
            <p:cNvSpPr/>
            <p:nvPr/>
          </p:nvSpPr>
          <p:spPr>
            <a:xfrm>
              <a:off x="5112603" y="2267934"/>
              <a:ext cx="10434" cy="15113"/>
            </a:xfrm>
            <a:custGeom>
              <a:avLst/>
              <a:gdLst/>
              <a:ahLst/>
              <a:cxnLst/>
              <a:rect l="l" t="t" r="r" b="b"/>
              <a:pathLst>
                <a:path w="10434" h="15113" extrusionOk="0">
                  <a:moveTo>
                    <a:pt x="9035" y="795"/>
                  </a:moveTo>
                  <a:cubicBezTo>
                    <a:pt x="7225" y="-1491"/>
                    <a:pt x="4654" y="795"/>
                    <a:pt x="2749" y="795"/>
                  </a:cubicBezTo>
                  <a:cubicBezTo>
                    <a:pt x="-5348" y="3176"/>
                    <a:pt x="2177" y="9177"/>
                    <a:pt x="177" y="13082"/>
                  </a:cubicBezTo>
                  <a:lnTo>
                    <a:pt x="4081" y="14892"/>
                  </a:lnTo>
                  <a:lnTo>
                    <a:pt x="4081" y="14892"/>
                  </a:lnTo>
                  <a:cubicBezTo>
                    <a:pt x="5320" y="10511"/>
                    <a:pt x="10654" y="5462"/>
                    <a:pt x="9035" y="7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4" name="Google Shape;5954;p15"/>
            <p:cNvSpPr/>
            <p:nvPr/>
          </p:nvSpPr>
          <p:spPr>
            <a:xfrm>
              <a:off x="6546036" y="4081176"/>
              <a:ext cx="11544" cy="18002"/>
            </a:xfrm>
            <a:custGeom>
              <a:avLst/>
              <a:gdLst/>
              <a:ahLst/>
              <a:cxnLst/>
              <a:rect l="l" t="t" r="r" b="b"/>
              <a:pathLst>
                <a:path w="11544" h="18002" extrusionOk="0">
                  <a:moveTo>
                    <a:pt x="4733" y="-221"/>
                  </a:moveTo>
                  <a:lnTo>
                    <a:pt x="4733" y="-221"/>
                  </a:lnTo>
                  <a:cubicBezTo>
                    <a:pt x="-316" y="5780"/>
                    <a:pt x="-5364" y="11781"/>
                    <a:pt x="4733" y="17781"/>
                  </a:cubicBezTo>
                  <a:lnTo>
                    <a:pt x="10448" y="5685"/>
                  </a:lnTo>
                  <a:lnTo>
                    <a:pt x="10448" y="5685"/>
                  </a:lnTo>
                  <a:cubicBezTo>
                    <a:pt x="7400" y="5294"/>
                    <a:pt x="5019" y="2846"/>
                    <a:pt x="473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5" name="Google Shape;5955;p15"/>
            <p:cNvSpPr/>
            <p:nvPr/>
          </p:nvSpPr>
          <p:spPr>
            <a:xfrm>
              <a:off x="6949439" y="4626197"/>
              <a:ext cx="10001" cy="20002"/>
            </a:xfrm>
            <a:custGeom>
              <a:avLst/>
              <a:gdLst/>
              <a:ahLst/>
              <a:cxnLst/>
              <a:rect l="l" t="t" r="r" b="b"/>
              <a:pathLst>
                <a:path w="10001" h="20002" extrusionOk="0">
                  <a:moveTo>
                    <a:pt x="4904" y="-221"/>
                  </a:moveTo>
                  <a:cubicBezTo>
                    <a:pt x="4999" y="2941"/>
                    <a:pt x="3475" y="5941"/>
                    <a:pt x="903" y="7780"/>
                  </a:cubicBezTo>
                  <a:lnTo>
                    <a:pt x="-1097" y="13781"/>
                  </a:lnTo>
                  <a:cubicBezTo>
                    <a:pt x="-335" y="15781"/>
                    <a:pt x="428" y="17781"/>
                    <a:pt x="1285" y="19781"/>
                  </a:cubicBezTo>
                  <a:lnTo>
                    <a:pt x="8905" y="9590"/>
                  </a:lnTo>
                  <a:lnTo>
                    <a:pt x="8905" y="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6" name="Google Shape;5956;p15"/>
            <p:cNvSpPr/>
            <p:nvPr/>
          </p:nvSpPr>
          <p:spPr>
            <a:xfrm>
              <a:off x="5313160" y="2427065"/>
              <a:ext cx="9600" cy="19173"/>
            </a:xfrm>
            <a:custGeom>
              <a:avLst/>
              <a:gdLst/>
              <a:ahLst/>
              <a:cxnLst/>
              <a:rect l="l" t="t" r="r" b="b"/>
              <a:pathLst>
                <a:path w="9600" h="19173" extrusionOk="0">
                  <a:moveTo>
                    <a:pt x="-831" y="14733"/>
                  </a:moveTo>
                  <a:cubicBezTo>
                    <a:pt x="-2545" y="19115"/>
                    <a:pt x="4599" y="21115"/>
                    <a:pt x="4408" y="15591"/>
                  </a:cubicBezTo>
                  <a:cubicBezTo>
                    <a:pt x="4979" y="12924"/>
                    <a:pt x="3646" y="9209"/>
                    <a:pt x="8503" y="9304"/>
                  </a:cubicBezTo>
                  <a:lnTo>
                    <a:pt x="4504" y="-221"/>
                  </a:lnTo>
                  <a:cubicBezTo>
                    <a:pt x="312" y="3589"/>
                    <a:pt x="1455" y="9780"/>
                    <a:pt x="-831" y="147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7" name="Google Shape;5957;p15"/>
            <p:cNvSpPr/>
            <p:nvPr/>
          </p:nvSpPr>
          <p:spPr>
            <a:xfrm>
              <a:off x="6762675" y="4502943"/>
              <a:ext cx="7813" cy="17621"/>
            </a:xfrm>
            <a:custGeom>
              <a:avLst/>
              <a:gdLst/>
              <a:ahLst/>
              <a:cxnLst/>
              <a:rect l="l" t="t" r="r" b="b"/>
              <a:pathLst>
                <a:path w="7813" h="17621" extrusionOk="0">
                  <a:moveTo>
                    <a:pt x="787" y="-221"/>
                  </a:moveTo>
                  <a:cubicBezTo>
                    <a:pt x="-165" y="5875"/>
                    <a:pt x="-2928" y="11971"/>
                    <a:pt x="787" y="17400"/>
                  </a:cubicBezTo>
                  <a:cubicBezTo>
                    <a:pt x="8694" y="9494"/>
                    <a:pt x="8694" y="5494"/>
                    <a:pt x="78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8" name="Google Shape;5958;p15"/>
            <p:cNvSpPr/>
            <p:nvPr/>
          </p:nvSpPr>
          <p:spPr>
            <a:xfrm>
              <a:off x="6483941" y="4349174"/>
              <a:ext cx="8578" cy="14609"/>
            </a:xfrm>
            <a:custGeom>
              <a:avLst/>
              <a:gdLst/>
              <a:ahLst/>
              <a:cxnLst/>
              <a:rect l="l" t="t" r="r" b="b"/>
              <a:pathLst>
                <a:path w="8578" h="14609" extrusionOk="0">
                  <a:moveTo>
                    <a:pt x="6916" y="6387"/>
                  </a:moveTo>
                  <a:cubicBezTo>
                    <a:pt x="4821" y="3816"/>
                    <a:pt x="5393" y="-2280"/>
                    <a:pt x="-799" y="482"/>
                  </a:cubicBezTo>
                  <a:cubicBezTo>
                    <a:pt x="-799" y="5721"/>
                    <a:pt x="-3085" y="13055"/>
                    <a:pt x="5011" y="14388"/>
                  </a:cubicBezTo>
                  <a:lnTo>
                    <a:pt x="5011" y="14388"/>
                  </a:lnTo>
                  <a:lnTo>
                    <a:pt x="7392" y="12102"/>
                  </a:lnTo>
                  <a:cubicBezTo>
                    <a:pt x="7583" y="10188"/>
                    <a:pt x="7488" y="8245"/>
                    <a:pt x="6916" y="63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9" name="Google Shape;5959;p15"/>
            <p:cNvSpPr/>
            <p:nvPr/>
          </p:nvSpPr>
          <p:spPr>
            <a:xfrm>
              <a:off x="6716838" y="4417314"/>
              <a:ext cx="10097" cy="20383"/>
            </a:xfrm>
            <a:custGeom>
              <a:avLst/>
              <a:gdLst/>
              <a:ahLst/>
              <a:cxnLst/>
              <a:rect l="l" t="t" r="r" b="b"/>
              <a:pathLst>
                <a:path w="10097" h="20383" extrusionOk="0">
                  <a:moveTo>
                    <a:pt x="9000" y="15686"/>
                  </a:moveTo>
                  <a:cubicBezTo>
                    <a:pt x="6047" y="10066"/>
                    <a:pt x="8334" y="1208"/>
                    <a:pt x="-1097" y="-221"/>
                  </a:cubicBezTo>
                  <a:cubicBezTo>
                    <a:pt x="332" y="6932"/>
                    <a:pt x="2904" y="13809"/>
                    <a:pt x="6524" y="20162"/>
                  </a:cubicBezTo>
                  <a:lnTo>
                    <a:pt x="6524" y="20162"/>
                  </a:lnTo>
                  <a:cubicBezTo>
                    <a:pt x="7381" y="18638"/>
                    <a:pt x="8143" y="17114"/>
                    <a:pt x="9000" y="15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0" name="Google Shape;5960;p15"/>
            <p:cNvSpPr/>
            <p:nvPr/>
          </p:nvSpPr>
          <p:spPr>
            <a:xfrm>
              <a:off x="5791811" y="3581750"/>
              <a:ext cx="7007" cy="16127"/>
            </a:xfrm>
            <a:custGeom>
              <a:avLst/>
              <a:gdLst/>
              <a:ahLst/>
              <a:cxnLst/>
              <a:rect l="l" t="t" r="r" b="b"/>
              <a:pathLst>
                <a:path w="7007" h="16127" extrusionOk="0">
                  <a:moveTo>
                    <a:pt x="5911" y="5715"/>
                  </a:moveTo>
                  <a:cubicBezTo>
                    <a:pt x="2102" y="-9430"/>
                    <a:pt x="-2376" y="8287"/>
                    <a:pt x="-756" y="15907"/>
                  </a:cubicBezTo>
                  <a:lnTo>
                    <a:pt x="-756" y="15907"/>
                  </a:lnTo>
                  <a:cubicBezTo>
                    <a:pt x="5626" y="15240"/>
                    <a:pt x="5721" y="10287"/>
                    <a:pt x="5911" y="57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1" name="Google Shape;5961;p15"/>
            <p:cNvSpPr/>
            <p:nvPr/>
          </p:nvSpPr>
          <p:spPr>
            <a:xfrm>
              <a:off x="5308663" y="2455621"/>
              <a:ext cx="9968" cy="14020"/>
            </a:xfrm>
            <a:custGeom>
              <a:avLst/>
              <a:gdLst/>
              <a:ahLst/>
              <a:cxnLst/>
              <a:rect l="l" t="t" r="r" b="b"/>
              <a:pathLst>
                <a:path w="9968" h="14020" extrusionOk="0">
                  <a:moveTo>
                    <a:pt x="5952" y="2179"/>
                  </a:moveTo>
                  <a:cubicBezTo>
                    <a:pt x="3761" y="-1346"/>
                    <a:pt x="1189" y="-679"/>
                    <a:pt x="-1097" y="2179"/>
                  </a:cubicBezTo>
                  <a:lnTo>
                    <a:pt x="5286" y="13799"/>
                  </a:lnTo>
                  <a:lnTo>
                    <a:pt x="5286" y="13799"/>
                  </a:lnTo>
                  <a:cubicBezTo>
                    <a:pt x="11191" y="10846"/>
                    <a:pt x="8619" y="6560"/>
                    <a:pt x="5952" y="21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2" name="Google Shape;5962;p15"/>
            <p:cNvSpPr/>
            <p:nvPr/>
          </p:nvSpPr>
          <p:spPr>
            <a:xfrm>
              <a:off x="7011215" y="4445793"/>
              <a:ext cx="9566" cy="20955"/>
            </a:xfrm>
            <a:custGeom>
              <a:avLst/>
              <a:gdLst/>
              <a:ahLst/>
              <a:cxnLst/>
              <a:rect l="l" t="t" r="r" b="b"/>
              <a:pathLst>
                <a:path w="9566" h="20955" extrusionOk="0">
                  <a:moveTo>
                    <a:pt x="8470" y="20734"/>
                  </a:moveTo>
                  <a:lnTo>
                    <a:pt x="8470" y="13114"/>
                  </a:lnTo>
                  <a:cubicBezTo>
                    <a:pt x="5993" y="8199"/>
                    <a:pt x="2755" y="3703"/>
                    <a:pt x="-1055" y="-221"/>
                  </a:cubicBezTo>
                  <a:cubicBezTo>
                    <a:pt x="-1531" y="7904"/>
                    <a:pt x="2089" y="15743"/>
                    <a:pt x="8470" y="207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3" name="Google Shape;5963;p15"/>
            <p:cNvSpPr/>
            <p:nvPr/>
          </p:nvSpPr>
          <p:spPr>
            <a:xfrm>
              <a:off x="5615273" y="2341054"/>
              <a:ext cx="9041" cy="18002"/>
            </a:xfrm>
            <a:custGeom>
              <a:avLst/>
              <a:gdLst/>
              <a:ahLst/>
              <a:cxnLst/>
              <a:rect l="l" t="t" r="r" b="b"/>
              <a:pathLst>
                <a:path w="9041" h="18002" extrusionOk="0">
                  <a:moveTo>
                    <a:pt x="-1097" y="-221"/>
                  </a:moveTo>
                  <a:cubicBezTo>
                    <a:pt x="237" y="5780"/>
                    <a:pt x="1474" y="11781"/>
                    <a:pt x="2808" y="17781"/>
                  </a:cubicBezTo>
                  <a:lnTo>
                    <a:pt x="2808" y="17781"/>
                  </a:lnTo>
                  <a:cubicBezTo>
                    <a:pt x="10333" y="6161"/>
                    <a:pt x="10047" y="5208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4" name="Google Shape;5964;p15"/>
            <p:cNvSpPr/>
            <p:nvPr/>
          </p:nvSpPr>
          <p:spPr>
            <a:xfrm>
              <a:off x="5332403" y="2302464"/>
              <a:ext cx="9469" cy="14968"/>
            </a:xfrm>
            <a:custGeom>
              <a:avLst/>
              <a:gdLst/>
              <a:ahLst/>
              <a:cxnLst/>
              <a:rect l="l" t="t" r="r" b="b"/>
              <a:pathLst>
                <a:path w="9469" h="14968" extrusionOk="0">
                  <a:moveTo>
                    <a:pt x="404" y="555"/>
                  </a:moveTo>
                  <a:cubicBezTo>
                    <a:pt x="-4263" y="4079"/>
                    <a:pt x="3262" y="10937"/>
                    <a:pt x="5262" y="14747"/>
                  </a:cubicBezTo>
                  <a:cubicBezTo>
                    <a:pt x="9548" y="12938"/>
                    <a:pt x="8596" y="9890"/>
                    <a:pt x="7167" y="6651"/>
                  </a:cubicBezTo>
                  <a:cubicBezTo>
                    <a:pt x="5738" y="3413"/>
                    <a:pt x="5262" y="-2302"/>
                    <a:pt x="404" y="5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5" name="Google Shape;5965;p15"/>
            <p:cNvSpPr/>
            <p:nvPr/>
          </p:nvSpPr>
          <p:spPr>
            <a:xfrm>
              <a:off x="6585203" y="3534536"/>
              <a:ext cx="10572" cy="10730"/>
            </a:xfrm>
            <a:custGeom>
              <a:avLst/>
              <a:gdLst/>
              <a:ahLst/>
              <a:cxnLst/>
              <a:rect l="l" t="t" r="r" b="b"/>
              <a:pathLst>
                <a:path w="10572" h="10730" extrusionOk="0">
                  <a:moveTo>
                    <a:pt x="-1097" y="6447"/>
                  </a:moveTo>
                  <a:cubicBezTo>
                    <a:pt x="46" y="12733"/>
                    <a:pt x="8428" y="11209"/>
                    <a:pt x="9476" y="5399"/>
                  </a:cubicBezTo>
                  <a:cubicBezTo>
                    <a:pt x="8714" y="3494"/>
                    <a:pt x="7856" y="1684"/>
                    <a:pt x="7095" y="-221"/>
                  </a:cubicBezTo>
                  <a:lnTo>
                    <a:pt x="7095" y="-221"/>
                  </a:lnTo>
                  <a:cubicBezTo>
                    <a:pt x="3952" y="1684"/>
                    <a:pt x="-1097" y="1017"/>
                    <a:pt x="-1097" y="64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6" name="Google Shape;5966;p15"/>
            <p:cNvSpPr/>
            <p:nvPr/>
          </p:nvSpPr>
          <p:spPr>
            <a:xfrm>
              <a:off x="6533959" y="4606141"/>
              <a:ext cx="9705" cy="16149"/>
            </a:xfrm>
            <a:custGeom>
              <a:avLst/>
              <a:gdLst/>
              <a:ahLst/>
              <a:cxnLst/>
              <a:rect l="l" t="t" r="r" b="b"/>
              <a:pathLst>
                <a:path w="9705" h="16149" extrusionOk="0">
                  <a:moveTo>
                    <a:pt x="8428" y="6309"/>
                  </a:moveTo>
                  <a:cubicBezTo>
                    <a:pt x="8428" y="-1311"/>
                    <a:pt x="1285" y="-2549"/>
                    <a:pt x="-1097" y="4118"/>
                  </a:cubicBezTo>
                  <a:lnTo>
                    <a:pt x="8428" y="15929"/>
                  </a:lnTo>
                  <a:lnTo>
                    <a:pt x="8428" y="15929"/>
                  </a:lnTo>
                  <a:cubicBezTo>
                    <a:pt x="8619" y="12691"/>
                    <a:pt x="8714" y="9452"/>
                    <a:pt x="8428" y="63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7" name="Google Shape;5967;p15"/>
            <p:cNvSpPr/>
            <p:nvPr/>
          </p:nvSpPr>
          <p:spPr>
            <a:xfrm>
              <a:off x="6956707" y="4204906"/>
              <a:ext cx="8742" cy="13620"/>
            </a:xfrm>
            <a:custGeom>
              <a:avLst/>
              <a:gdLst/>
              <a:ahLst/>
              <a:cxnLst/>
              <a:rect l="l" t="t" r="r" b="b"/>
              <a:pathLst>
                <a:path w="8742" h="13620" extrusionOk="0">
                  <a:moveTo>
                    <a:pt x="3542" y="13400"/>
                  </a:moveTo>
                  <a:cubicBezTo>
                    <a:pt x="8018" y="11304"/>
                    <a:pt x="7638" y="7209"/>
                    <a:pt x="7638" y="3303"/>
                  </a:cubicBezTo>
                  <a:lnTo>
                    <a:pt x="5447" y="-221"/>
                  </a:lnTo>
                  <a:cubicBezTo>
                    <a:pt x="-268" y="3684"/>
                    <a:pt x="-4935" y="7685"/>
                    <a:pt x="3542" y="13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8" name="Google Shape;5968;p15"/>
            <p:cNvSpPr/>
            <p:nvPr/>
          </p:nvSpPr>
          <p:spPr>
            <a:xfrm>
              <a:off x="6012751" y="2887988"/>
              <a:ext cx="10265" cy="15993"/>
            </a:xfrm>
            <a:custGeom>
              <a:avLst/>
              <a:gdLst/>
              <a:ahLst/>
              <a:cxnLst/>
              <a:rect l="l" t="t" r="r" b="b"/>
              <a:pathLst>
                <a:path w="10265" h="15993" extrusionOk="0">
                  <a:moveTo>
                    <a:pt x="7285" y="437"/>
                  </a:moveTo>
                  <a:cubicBezTo>
                    <a:pt x="3571" y="-1944"/>
                    <a:pt x="1760" y="2818"/>
                    <a:pt x="-1097" y="3961"/>
                  </a:cubicBezTo>
                  <a:lnTo>
                    <a:pt x="8428" y="15772"/>
                  </a:lnTo>
                  <a:cubicBezTo>
                    <a:pt x="8142" y="10915"/>
                    <a:pt x="10905" y="3961"/>
                    <a:pt x="7285" y="4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9" name="Google Shape;5969;p15"/>
            <p:cNvSpPr/>
            <p:nvPr/>
          </p:nvSpPr>
          <p:spPr>
            <a:xfrm>
              <a:off x="6422471" y="3309556"/>
              <a:ext cx="13475" cy="10103"/>
            </a:xfrm>
            <a:custGeom>
              <a:avLst/>
              <a:gdLst/>
              <a:ahLst/>
              <a:cxnLst/>
              <a:rect l="l" t="t" r="r" b="b"/>
              <a:pathLst>
                <a:path w="13475" h="10103" extrusionOk="0">
                  <a:moveTo>
                    <a:pt x="-289" y="8161"/>
                  </a:moveTo>
                  <a:cubicBezTo>
                    <a:pt x="2854" y="13400"/>
                    <a:pt x="7427" y="4923"/>
                    <a:pt x="12379" y="5875"/>
                  </a:cubicBezTo>
                  <a:lnTo>
                    <a:pt x="4664" y="-221"/>
                  </a:lnTo>
                  <a:lnTo>
                    <a:pt x="4664" y="-221"/>
                  </a:lnTo>
                  <a:cubicBezTo>
                    <a:pt x="-289" y="636"/>
                    <a:pt x="-2384" y="3494"/>
                    <a:pt x="-289" y="8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0" name="Google Shape;5970;p15"/>
            <p:cNvSpPr/>
            <p:nvPr/>
          </p:nvSpPr>
          <p:spPr>
            <a:xfrm>
              <a:off x="5415914" y="2576944"/>
              <a:ext cx="10156" cy="10712"/>
            </a:xfrm>
            <a:custGeom>
              <a:avLst/>
              <a:gdLst/>
              <a:ahLst/>
              <a:cxnLst/>
              <a:rect l="l" t="t" r="r" b="b"/>
              <a:pathLst>
                <a:path w="10156" h="10712" extrusionOk="0">
                  <a:moveTo>
                    <a:pt x="8428" y="1919"/>
                  </a:moveTo>
                  <a:cubicBezTo>
                    <a:pt x="4427" y="-3224"/>
                    <a:pt x="-1097" y="1919"/>
                    <a:pt x="-1097" y="6682"/>
                  </a:cubicBezTo>
                  <a:lnTo>
                    <a:pt x="5095" y="10492"/>
                  </a:lnTo>
                  <a:cubicBezTo>
                    <a:pt x="6142" y="7634"/>
                    <a:pt x="10714" y="5920"/>
                    <a:pt x="8428" y="19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1" name="Google Shape;5971;p15"/>
            <p:cNvSpPr/>
            <p:nvPr/>
          </p:nvSpPr>
          <p:spPr>
            <a:xfrm>
              <a:off x="6742461" y="4142612"/>
              <a:ext cx="8223" cy="18555"/>
            </a:xfrm>
            <a:custGeom>
              <a:avLst/>
              <a:gdLst/>
              <a:ahLst/>
              <a:cxnLst/>
              <a:rect l="l" t="t" r="r" b="b"/>
              <a:pathLst>
                <a:path w="8223" h="18555" extrusionOk="0">
                  <a:moveTo>
                    <a:pt x="4427" y="15114"/>
                  </a:moveTo>
                  <a:cubicBezTo>
                    <a:pt x="6618" y="10304"/>
                    <a:pt x="7476" y="5028"/>
                    <a:pt x="6999" y="-221"/>
                  </a:cubicBezTo>
                  <a:lnTo>
                    <a:pt x="6999" y="-221"/>
                  </a:lnTo>
                  <a:lnTo>
                    <a:pt x="2998" y="2065"/>
                  </a:lnTo>
                  <a:lnTo>
                    <a:pt x="-1097" y="13781"/>
                  </a:lnTo>
                  <a:cubicBezTo>
                    <a:pt x="-49" y="17877"/>
                    <a:pt x="1666" y="20925"/>
                    <a:pt x="4427" y="15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2" name="Google Shape;5972;p15"/>
            <p:cNvSpPr/>
            <p:nvPr/>
          </p:nvSpPr>
          <p:spPr>
            <a:xfrm>
              <a:off x="7028878" y="4818626"/>
              <a:ext cx="14097" cy="16453"/>
            </a:xfrm>
            <a:custGeom>
              <a:avLst/>
              <a:gdLst/>
              <a:ahLst/>
              <a:cxnLst/>
              <a:rect l="l" t="t" r="r" b="b"/>
              <a:pathLst>
                <a:path w="14097" h="16453" extrusionOk="0">
                  <a:moveTo>
                    <a:pt x="7001" y="3946"/>
                  </a:moveTo>
                  <a:cubicBezTo>
                    <a:pt x="5286" y="1279"/>
                    <a:pt x="2714" y="-3008"/>
                    <a:pt x="-1097" y="2326"/>
                  </a:cubicBezTo>
                  <a:cubicBezTo>
                    <a:pt x="2809" y="7699"/>
                    <a:pt x="7571" y="12394"/>
                    <a:pt x="13001" y="16233"/>
                  </a:cubicBezTo>
                  <a:lnTo>
                    <a:pt x="13001" y="16233"/>
                  </a:lnTo>
                  <a:cubicBezTo>
                    <a:pt x="11286" y="12023"/>
                    <a:pt x="9286" y="7918"/>
                    <a:pt x="7001" y="39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3" name="Google Shape;5973;p15"/>
            <p:cNvSpPr/>
            <p:nvPr/>
          </p:nvSpPr>
          <p:spPr>
            <a:xfrm>
              <a:off x="6591871" y="3625788"/>
              <a:ext cx="9525" cy="12029"/>
            </a:xfrm>
            <a:custGeom>
              <a:avLst/>
              <a:gdLst/>
              <a:ahLst/>
              <a:cxnLst/>
              <a:rect l="l" t="t" r="r" b="b"/>
              <a:pathLst>
                <a:path w="9525" h="12029" extrusionOk="0">
                  <a:moveTo>
                    <a:pt x="8428" y="1873"/>
                  </a:moveTo>
                  <a:cubicBezTo>
                    <a:pt x="5572" y="206"/>
                    <a:pt x="2238" y="-489"/>
                    <a:pt x="-1097" y="-128"/>
                  </a:cubicBezTo>
                  <a:cubicBezTo>
                    <a:pt x="809" y="5207"/>
                    <a:pt x="1285" y="16827"/>
                    <a:pt x="8428" y="9397"/>
                  </a:cubicBezTo>
                  <a:cubicBezTo>
                    <a:pt x="7285" y="7026"/>
                    <a:pt x="7285" y="4245"/>
                    <a:pt x="8428" y="18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4" name="Google Shape;5974;p15"/>
            <p:cNvSpPr/>
            <p:nvPr/>
          </p:nvSpPr>
          <p:spPr>
            <a:xfrm>
              <a:off x="5613653" y="2305403"/>
              <a:ext cx="9525" cy="10376"/>
            </a:xfrm>
            <a:custGeom>
              <a:avLst/>
              <a:gdLst/>
              <a:ahLst/>
              <a:cxnLst/>
              <a:rect l="l" t="t" r="r" b="b"/>
              <a:pathLst>
                <a:path w="9525" h="10376" extrusionOk="0">
                  <a:moveTo>
                    <a:pt x="8428" y="3712"/>
                  </a:moveTo>
                  <a:cubicBezTo>
                    <a:pt x="-1097" y="-3432"/>
                    <a:pt x="-1097" y="-479"/>
                    <a:pt x="-1097" y="9618"/>
                  </a:cubicBezTo>
                  <a:lnTo>
                    <a:pt x="-1097" y="9618"/>
                  </a:lnTo>
                  <a:cubicBezTo>
                    <a:pt x="4047" y="11522"/>
                    <a:pt x="6428" y="8093"/>
                    <a:pt x="8428" y="37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5" name="Google Shape;5975;p15"/>
            <p:cNvSpPr/>
            <p:nvPr/>
          </p:nvSpPr>
          <p:spPr>
            <a:xfrm>
              <a:off x="5622893" y="2309240"/>
              <a:ext cx="95" cy="95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0" y="95"/>
                  </a:moveTo>
                  <a:lnTo>
                    <a:pt x="95" y="95"/>
                  </a:lnTo>
                  <a:lnTo>
                    <a:pt x="95" y="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6" name="Google Shape;5976;p15"/>
            <p:cNvSpPr/>
            <p:nvPr/>
          </p:nvSpPr>
          <p:spPr>
            <a:xfrm>
              <a:off x="6488049" y="3371557"/>
              <a:ext cx="12095" cy="11518"/>
            </a:xfrm>
            <a:custGeom>
              <a:avLst/>
              <a:gdLst/>
              <a:ahLst/>
              <a:cxnLst/>
              <a:rect l="l" t="t" r="r" b="b"/>
              <a:pathLst>
                <a:path w="12095" h="11518" extrusionOk="0">
                  <a:moveTo>
                    <a:pt x="10999" y="9311"/>
                  </a:moveTo>
                  <a:cubicBezTo>
                    <a:pt x="7856" y="5977"/>
                    <a:pt x="1474" y="-6215"/>
                    <a:pt x="-1097" y="3405"/>
                  </a:cubicBezTo>
                  <a:cubicBezTo>
                    <a:pt x="808" y="9311"/>
                    <a:pt x="3571" y="14168"/>
                    <a:pt x="10999" y="93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7" name="Google Shape;5977;p15"/>
            <p:cNvSpPr/>
            <p:nvPr/>
          </p:nvSpPr>
          <p:spPr>
            <a:xfrm>
              <a:off x="5803963" y="3639480"/>
              <a:ext cx="9025" cy="12213"/>
            </a:xfrm>
            <a:custGeom>
              <a:avLst/>
              <a:gdLst/>
              <a:ahLst/>
              <a:cxnLst/>
              <a:rect l="l" t="t" r="r" b="b"/>
              <a:pathLst>
                <a:path w="9025" h="12213" extrusionOk="0">
                  <a:moveTo>
                    <a:pt x="7762" y="5897"/>
                  </a:moveTo>
                  <a:cubicBezTo>
                    <a:pt x="7381" y="2134"/>
                    <a:pt x="3952" y="-590"/>
                    <a:pt x="237" y="-180"/>
                  </a:cubicBezTo>
                  <a:cubicBezTo>
                    <a:pt x="-240" y="-133"/>
                    <a:pt x="-715" y="-47"/>
                    <a:pt x="-1097" y="87"/>
                  </a:cubicBezTo>
                  <a:lnTo>
                    <a:pt x="2904" y="11993"/>
                  </a:lnTo>
                  <a:cubicBezTo>
                    <a:pt x="6047" y="11136"/>
                    <a:pt x="8619" y="9516"/>
                    <a:pt x="7762" y="58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8" name="Google Shape;5978;p15"/>
            <p:cNvSpPr/>
            <p:nvPr/>
          </p:nvSpPr>
          <p:spPr>
            <a:xfrm>
              <a:off x="5447918" y="2005393"/>
              <a:ext cx="8191" cy="12790"/>
            </a:xfrm>
            <a:custGeom>
              <a:avLst/>
              <a:gdLst/>
              <a:ahLst/>
              <a:cxnLst/>
              <a:rect l="l" t="t" r="r" b="b"/>
              <a:pathLst>
                <a:path w="8191" h="12790" extrusionOk="0">
                  <a:moveTo>
                    <a:pt x="7095" y="3399"/>
                  </a:moveTo>
                  <a:lnTo>
                    <a:pt x="4713" y="-221"/>
                  </a:lnTo>
                  <a:lnTo>
                    <a:pt x="4713" y="-221"/>
                  </a:lnTo>
                  <a:cubicBezTo>
                    <a:pt x="1380" y="2798"/>
                    <a:pt x="-715" y="6942"/>
                    <a:pt x="-1097" y="11400"/>
                  </a:cubicBezTo>
                  <a:cubicBezTo>
                    <a:pt x="8333" y="15495"/>
                    <a:pt x="6142" y="7875"/>
                    <a:pt x="7095" y="33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9" name="Google Shape;5979;p15"/>
            <p:cNvSpPr/>
            <p:nvPr/>
          </p:nvSpPr>
          <p:spPr>
            <a:xfrm>
              <a:off x="5270790" y="2373658"/>
              <a:ext cx="8250" cy="15116"/>
            </a:xfrm>
            <a:custGeom>
              <a:avLst/>
              <a:gdLst/>
              <a:ahLst/>
              <a:cxnLst/>
              <a:rect l="l" t="t" r="r" b="b"/>
              <a:pathLst>
                <a:path w="8250" h="15116" extrusionOk="0">
                  <a:moveTo>
                    <a:pt x="7154" y="1084"/>
                  </a:moveTo>
                  <a:cubicBezTo>
                    <a:pt x="-3991" y="-4440"/>
                    <a:pt x="-1514" y="8990"/>
                    <a:pt x="1249" y="14896"/>
                  </a:cubicBezTo>
                  <a:cubicBezTo>
                    <a:pt x="3153" y="10228"/>
                    <a:pt x="5154" y="5657"/>
                    <a:pt x="7154" y="1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0" name="Google Shape;5980;p15"/>
            <p:cNvSpPr/>
            <p:nvPr/>
          </p:nvSpPr>
          <p:spPr>
            <a:xfrm>
              <a:off x="6959441" y="4622196"/>
              <a:ext cx="7775" cy="13525"/>
            </a:xfrm>
            <a:custGeom>
              <a:avLst/>
              <a:gdLst/>
              <a:ahLst/>
              <a:cxnLst/>
              <a:rect l="l" t="t" r="r" b="b"/>
              <a:pathLst>
                <a:path w="7775" h="13525" extrusionOk="0">
                  <a:moveTo>
                    <a:pt x="4809" y="-221"/>
                  </a:moveTo>
                  <a:lnTo>
                    <a:pt x="4809" y="-221"/>
                  </a:lnTo>
                  <a:cubicBezTo>
                    <a:pt x="2332" y="227"/>
                    <a:pt x="237" y="1674"/>
                    <a:pt x="-1097" y="3779"/>
                  </a:cubicBezTo>
                  <a:lnTo>
                    <a:pt x="-1097" y="13304"/>
                  </a:lnTo>
                  <a:cubicBezTo>
                    <a:pt x="3857" y="10828"/>
                    <a:pt x="9762" y="5113"/>
                    <a:pt x="480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1" name="Google Shape;5981;p15"/>
            <p:cNvSpPr/>
            <p:nvPr/>
          </p:nvSpPr>
          <p:spPr>
            <a:xfrm>
              <a:off x="4988202" y="2045207"/>
              <a:ext cx="7809" cy="12001"/>
            </a:xfrm>
            <a:custGeom>
              <a:avLst/>
              <a:gdLst/>
              <a:ahLst/>
              <a:cxnLst/>
              <a:rect l="l" t="t" r="r" b="b"/>
              <a:pathLst>
                <a:path w="7809" h="12001" extrusionOk="0">
                  <a:moveTo>
                    <a:pt x="-961" y="3018"/>
                  </a:moveTo>
                  <a:cubicBezTo>
                    <a:pt x="-1914" y="7590"/>
                    <a:pt x="2372" y="9304"/>
                    <a:pt x="5230" y="11781"/>
                  </a:cubicBezTo>
                  <a:cubicBezTo>
                    <a:pt x="6087" y="7780"/>
                    <a:pt x="8088" y="3875"/>
                    <a:pt x="5230" y="-221"/>
                  </a:cubicBezTo>
                  <a:lnTo>
                    <a:pt x="5230" y="-221"/>
                  </a:lnTo>
                  <a:cubicBezTo>
                    <a:pt x="2849" y="-221"/>
                    <a:pt x="-389" y="-316"/>
                    <a:pt x="-961" y="30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2" name="Google Shape;5982;p15"/>
            <p:cNvSpPr/>
            <p:nvPr/>
          </p:nvSpPr>
          <p:spPr>
            <a:xfrm>
              <a:off x="6454330" y="3375278"/>
              <a:ext cx="15907" cy="9855"/>
            </a:xfrm>
            <a:custGeom>
              <a:avLst/>
              <a:gdLst/>
              <a:ahLst/>
              <a:cxnLst/>
              <a:rect l="l" t="t" r="r" b="b"/>
              <a:pathLst>
                <a:path w="15907" h="9855" extrusionOk="0">
                  <a:moveTo>
                    <a:pt x="-1097" y="-221"/>
                  </a:moveTo>
                  <a:cubicBezTo>
                    <a:pt x="3571" y="3684"/>
                    <a:pt x="5095" y="13876"/>
                    <a:pt x="14811" y="7685"/>
                  </a:cubicBezTo>
                  <a:cubicBezTo>
                    <a:pt x="12429" y="5656"/>
                    <a:pt x="10905" y="2846"/>
                    <a:pt x="10524" y="-221"/>
                  </a:cubicBezTo>
                  <a:cubicBezTo>
                    <a:pt x="6713" y="3684"/>
                    <a:pt x="2809" y="922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3" name="Google Shape;5983;p15"/>
            <p:cNvSpPr/>
            <p:nvPr/>
          </p:nvSpPr>
          <p:spPr>
            <a:xfrm>
              <a:off x="6943509" y="4640198"/>
              <a:ext cx="8025" cy="11811"/>
            </a:xfrm>
            <a:custGeom>
              <a:avLst/>
              <a:gdLst/>
              <a:ahLst/>
              <a:cxnLst/>
              <a:rect l="l" t="t" r="r" b="b"/>
              <a:pathLst>
                <a:path w="8025" h="11811" extrusionOk="0">
                  <a:moveTo>
                    <a:pt x="2548" y="11591"/>
                  </a:moveTo>
                  <a:cubicBezTo>
                    <a:pt x="4072" y="9685"/>
                    <a:pt x="5501" y="7780"/>
                    <a:pt x="6929" y="5780"/>
                  </a:cubicBezTo>
                  <a:cubicBezTo>
                    <a:pt x="6072" y="3780"/>
                    <a:pt x="5311" y="1780"/>
                    <a:pt x="4548" y="-221"/>
                  </a:cubicBezTo>
                  <a:cubicBezTo>
                    <a:pt x="-2501" y="1113"/>
                    <a:pt x="-2691" y="2256"/>
                    <a:pt x="2548" y="11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4" name="Google Shape;5984;p15"/>
            <p:cNvSpPr/>
            <p:nvPr/>
          </p:nvSpPr>
          <p:spPr>
            <a:xfrm>
              <a:off x="5841300" y="2970621"/>
              <a:ext cx="8908" cy="13968"/>
            </a:xfrm>
            <a:custGeom>
              <a:avLst/>
              <a:gdLst/>
              <a:ahLst/>
              <a:cxnLst/>
              <a:rect l="l" t="t" r="r" b="b"/>
              <a:pathLst>
                <a:path w="8908" h="13968" extrusionOk="0">
                  <a:moveTo>
                    <a:pt x="97" y="7685"/>
                  </a:moveTo>
                  <a:cubicBezTo>
                    <a:pt x="97" y="13972"/>
                    <a:pt x="2573" y="15591"/>
                    <a:pt x="7812" y="11495"/>
                  </a:cubicBezTo>
                  <a:lnTo>
                    <a:pt x="7812" y="11495"/>
                  </a:lnTo>
                  <a:lnTo>
                    <a:pt x="97" y="-221"/>
                  </a:lnTo>
                  <a:cubicBezTo>
                    <a:pt x="-2094" y="2446"/>
                    <a:pt x="-760" y="5018"/>
                    <a:pt x="97" y="7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5" name="Google Shape;5985;p15"/>
            <p:cNvSpPr/>
            <p:nvPr/>
          </p:nvSpPr>
          <p:spPr>
            <a:xfrm>
              <a:off x="5368289" y="2535935"/>
              <a:ext cx="8999" cy="12668"/>
            </a:xfrm>
            <a:custGeom>
              <a:avLst/>
              <a:gdLst/>
              <a:ahLst/>
              <a:cxnLst/>
              <a:rect l="l" t="t" r="r" b="b"/>
              <a:pathLst>
                <a:path w="8999" h="12668" extrusionOk="0">
                  <a:moveTo>
                    <a:pt x="7095" y="-221"/>
                  </a:moveTo>
                  <a:lnTo>
                    <a:pt x="7095" y="-221"/>
                  </a:lnTo>
                  <a:cubicBezTo>
                    <a:pt x="3571" y="560"/>
                    <a:pt x="523" y="2856"/>
                    <a:pt x="-1097" y="6066"/>
                  </a:cubicBezTo>
                  <a:lnTo>
                    <a:pt x="4904" y="12447"/>
                  </a:lnTo>
                  <a:lnTo>
                    <a:pt x="4904" y="12447"/>
                  </a:lnTo>
                  <a:cubicBezTo>
                    <a:pt x="7857" y="8942"/>
                    <a:pt x="8714" y="4084"/>
                    <a:pt x="7095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6" name="Google Shape;5986;p15"/>
            <p:cNvSpPr/>
            <p:nvPr/>
          </p:nvSpPr>
          <p:spPr>
            <a:xfrm>
              <a:off x="6012751" y="2848260"/>
              <a:ext cx="16096" cy="17907"/>
            </a:xfrm>
            <a:custGeom>
              <a:avLst/>
              <a:gdLst/>
              <a:ahLst/>
              <a:cxnLst/>
              <a:rect l="l" t="t" r="r" b="b"/>
              <a:pathLst>
                <a:path w="16096" h="17907" extrusionOk="0">
                  <a:moveTo>
                    <a:pt x="15000" y="17686"/>
                  </a:moveTo>
                  <a:cubicBezTo>
                    <a:pt x="10905" y="10714"/>
                    <a:pt x="5380" y="4627"/>
                    <a:pt x="-1097" y="-221"/>
                  </a:cubicBezTo>
                  <a:cubicBezTo>
                    <a:pt x="1189" y="7923"/>
                    <a:pt x="7190" y="14543"/>
                    <a:pt x="15000" y="17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7" name="Google Shape;5987;p15"/>
            <p:cNvSpPr/>
            <p:nvPr/>
          </p:nvSpPr>
          <p:spPr>
            <a:xfrm>
              <a:off x="6979157" y="4764951"/>
              <a:ext cx="8036" cy="10788"/>
            </a:xfrm>
            <a:custGeom>
              <a:avLst/>
              <a:gdLst/>
              <a:ahLst/>
              <a:cxnLst/>
              <a:rect l="l" t="t" r="r" b="b"/>
              <a:pathLst>
                <a:path w="8036" h="10788" extrusionOk="0">
                  <a:moveTo>
                    <a:pt x="3761" y="90"/>
                  </a:moveTo>
                  <a:cubicBezTo>
                    <a:pt x="618" y="-1243"/>
                    <a:pt x="-335" y="1995"/>
                    <a:pt x="-1097" y="4376"/>
                  </a:cubicBezTo>
                  <a:lnTo>
                    <a:pt x="4809" y="10568"/>
                  </a:lnTo>
                  <a:lnTo>
                    <a:pt x="4809" y="10568"/>
                  </a:lnTo>
                  <a:lnTo>
                    <a:pt x="6904" y="10092"/>
                  </a:lnTo>
                  <a:cubicBezTo>
                    <a:pt x="6619" y="6472"/>
                    <a:pt x="8142" y="1900"/>
                    <a:pt x="3761" y="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8" name="Google Shape;5988;p15"/>
            <p:cNvSpPr/>
            <p:nvPr/>
          </p:nvSpPr>
          <p:spPr>
            <a:xfrm>
              <a:off x="5841770" y="2498312"/>
              <a:ext cx="7913" cy="13906"/>
            </a:xfrm>
            <a:custGeom>
              <a:avLst/>
              <a:gdLst/>
              <a:ahLst/>
              <a:cxnLst/>
              <a:rect l="l" t="t" r="r" b="b"/>
              <a:pathLst>
                <a:path w="7913" h="13906" extrusionOk="0">
                  <a:moveTo>
                    <a:pt x="339" y="-221"/>
                  </a:moveTo>
                  <a:cubicBezTo>
                    <a:pt x="-2422" y="4246"/>
                    <a:pt x="-1090" y="10123"/>
                    <a:pt x="3388" y="12895"/>
                  </a:cubicBezTo>
                  <a:cubicBezTo>
                    <a:pt x="3959" y="13209"/>
                    <a:pt x="4435" y="13476"/>
                    <a:pt x="5006" y="13685"/>
                  </a:cubicBezTo>
                  <a:cubicBezTo>
                    <a:pt x="5674" y="12352"/>
                    <a:pt x="6245" y="11018"/>
                    <a:pt x="6817" y="9685"/>
                  </a:cubicBezTo>
                  <a:cubicBezTo>
                    <a:pt x="3006" y="7875"/>
                    <a:pt x="3863" y="2922"/>
                    <a:pt x="33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9" name="Google Shape;5989;p15"/>
            <p:cNvSpPr/>
            <p:nvPr/>
          </p:nvSpPr>
          <p:spPr>
            <a:xfrm>
              <a:off x="7072598" y="4864447"/>
              <a:ext cx="7762" cy="10352"/>
            </a:xfrm>
            <a:custGeom>
              <a:avLst/>
              <a:gdLst/>
              <a:ahLst/>
              <a:cxnLst/>
              <a:rect l="l" t="t" r="r" b="b"/>
              <a:pathLst>
                <a:path w="7762" h="10352" extrusionOk="0">
                  <a:moveTo>
                    <a:pt x="3761" y="797"/>
                  </a:moveTo>
                  <a:cubicBezTo>
                    <a:pt x="46" y="-2060"/>
                    <a:pt x="-430" y="1749"/>
                    <a:pt x="-1097" y="4226"/>
                  </a:cubicBezTo>
                  <a:lnTo>
                    <a:pt x="2998" y="10131"/>
                  </a:lnTo>
                  <a:cubicBezTo>
                    <a:pt x="8047" y="7369"/>
                    <a:pt x="7475" y="3655"/>
                    <a:pt x="3761" y="7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0" name="Google Shape;5990;p15"/>
            <p:cNvSpPr/>
            <p:nvPr/>
          </p:nvSpPr>
          <p:spPr>
            <a:xfrm>
              <a:off x="7134129" y="4932711"/>
              <a:ext cx="6572" cy="14478"/>
            </a:xfrm>
            <a:custGeom>
              <a:avLst/>
              <a:gdLst/>
              <a:ahLst/>
              <a:cxnLst/>
              <a:rect l="l" t="t" r="r" b="b"/>
              <a:pathLst>
                <a:path w="6572" h="14478" extrusionOk="0">
                  <a:moveTo>
                    <a:pt x="5190" y="-221"/>
                  </a:moveTo>
                  <a:lnTo>
                    <a:pt x="5190" y="-221"/>
                  </a:lnTo>
                  <a:lnTo>
                    <a:pt x="5190" y="-221"/>
                  </a:lnTo>
                  <a:cubicBezTo>
                    <a:pt x="523" y="1589"/>
                    <a:pt x="332" y="6161"/>
                    <a:pt x="-1097" y="9971"/>
                  </a:cubicBezTo>
                  <a:lnTo>
                    <a:pt x="2904" y="14257"/>
                  </a:lnTo>
                  <a:lnTo>
                    <a:pt x="2904" y="14257"/>
                  </a:lnTo>
                  <a:cubicBezTo>
                    <a:pt x="5190" y="9799"/>
                    <a:pt x="5952" y="4722"/>
                    <a:pt x="519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1" name="Google Shape;5991;p15"/>
            <p:cNvSpPr/>
            <p:nvPr/>
          </p:nvSpPr>
          <p:spPr>
            <a:xfrm>
              <a:off x="5820830" y="2536031"/>
              <a:ext cx="6325" cy="12001"/>
            </a:xfrm>
            <a:custGeom>
              <a:avLst/>
              <a:gdLst/>
              <a:ahLst/>
              <a:cxnLst/>
              <a:rect l="l" t="t" r="r" b="b"/>
              <a:pathLst>
                <a:path w="6325" h="12001" extrusionOk="0">
                  <a:moveTo>
                    <a:pt x="2038" y="11781"/>
                  </a:moveTo>
                  <a:cubicBezTo>
                    <a:pt x="5467" y="8733"/>
                    <a:pt x="6230" y="3694"/>
                    <a:pt x="3849" y="-221"/>
                  </a:cubicBezTo>
                  <a:cubicBezTo>
                    <a:pt x="-1104" y="3113"/>
                    <a:pt x="-3390" y="6827"/>
                    <a:pt x="2038" y="117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2" name="Google Shape;5992;p15"/>
            <p:cNvSpPr/>
            <p:nvPr/>
          </p:nvSpPr>
          <p:spPr>
            <a:xfrm>
              <a:off x="5822114" y="2665761"/>
              <a:ext cx="7472" cy="9919"/>
            </a:xfrm>
            <a:custGeom>
              <a:avLst/>
              <a:gdLst/>
              <a:ahLst/>
              <a:cxnLst/>
              <a:rect l="l" t="t" r="r" b="b"/>
              <a:pathLst>
                <a:path w="7472" h="9919" extrusionOk="0">
                  <a:moveTo>
                    <a:pt x="1136" y="8733"/>
                  </a:moveTo>
                  <a:cubicBezTo>
                    <a:pt x="4184" y="11114"/>
                    <a:pt x="5708" y="8733"/>
                    <a:pt x="6375" y="5494"/>
                  </a:cubicBezTo>
                  <a:lnTo>
                    <a:pt x="2279" y="-221"/>
                  </a:lnTo>
                  <a:lnTo>
                    <a:pt x="2279" y="-221"/>
                  </a:lnTo>
                  <a:cubicBezTo>
                    <a:pt x="-1150" y="2351"/>
                    <a:pt x="-2674" y="5685"/>
                    <a:pt x="1136" y="87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3" name="Google Shape;5993;p15"/>
            <p:cNvSpPr/>
            <p:nvPr/>
          </p:nvSpPr>
          <p:spPr>
            <a:xfrm>
              <a:off x="5474777" y="2131520"/>
              <a:ext cx="6860" cy="8747"/>
            </a:xfrm>
            <a:custGeom>
              <a:avLst/>
              <a:gdLst/>
              <a:ahLst/>
              <a:cxnLst/>
              <a:rect l="l" t="t" r="r" b="b"/>
              <a:pathLst>
                <a:path w="6860" h="8747" extrusionOk="0">
                  <a:moveTo>
                    <a:pt x="-999" y="2906"/>
                  </a:moveTo>
                  <a:cubicBezTo>
                    <a:pt x="-1666" y="6526"/>
                    <a:pt x="1192" y="7669"/>
                    <a:pt x="3953" y="8526"/>
                  </a:cubicBezTo>
                  <a:cubicBezTo>
                    <a:pt x="4526" y="5859"/>
                    <a:pt x="5192" y="3097"/>
                    <a:pt x="5764" y="430"/>
                  </a:cubicBezTo>
                  <a:cubicBezTo>
                    <a:pt x="2906" y="-427"/>
                    <a:pt x="-237" y="-1094"/>
                    <a:pt x="-999" y="29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4" name="Google Shape;5994;p15"/>
            <p:cNvSpPr/>
            <p:nvPr/>
          </p:nvSpPr>
          <p:spPr>
            <a:xfrm>
              <a:off x="6367176" y="3298576"/>
              <a:ext cx="11810" cy="10979"/>
            </a:xfrm>
            <a:custGeom>
              <a:avLst/>
              <a:gdLst/>
              <a:ahLst/>
              <a:cxnLst/>
              <a:rect l="l" t="t" r="r" b="b"/>
              <a:pathLst>
                <a:path w="11810" h="10979" extrusionOk="0">
                  <a:moveTo>
                    <a:pt x="8428" y="4853"/>
                  </a:moveTo>
                  <a:lnTo>
                    <a:pt x="8428" y="4853"/>
                  </a:lnTo>
                  <a:cubicBezTo>
                    <a:pt x="5476" y="2948"/>
                    <a:pt x="3571" y="-4195"/>
                    <a:pt x="-1097" y="2758"/>
                  </a:cubicBezTo>
                  <a:lnTo>
                    <a:pt x="10714" y="107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5" name="Google Shape;5995;p15"/>
            <p:cNvSpPr/>
            <p:nvPr/>
          </p:nvSpPr>
          <p:spPr>
            <a:xfrm>
              <a:off x="4966240" y="1852041"/>
              <a:ext cx="8286" cy="5445"/>
            </a:xfrm>
            <a:custGeom>
              <a:avLst/>
              <a:gdLst/>
              <a:ahLst/>
              <a:cxnLst/>
              <a:rect l="l" t="t" r="r" b="b"/>
              <a:pathLst>
                <a:path w="8286" h="5445" extrusionOk="0">
                  <a:moveTo>
                    <a:pt x="7190" y="-221"/>
                  </a:moveTo>
                  <a:lnTo>
                    <a:pt x="-526" y="-221"/>
                  </a:lnTo>
                  <a:lnTo>
                    <a:pt x="-1097" y="3398"/>
                  </a:lnTo>
                  <a:cubicBezTo>
                    <a:pt x="4141" y="6256"/>
                    <a:pt x="4141" y="6256"/>
                    <a:pt x="719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6" name="Google Shape;5996;p15"/>
            <p:cNvSpPr/>
            <p:nvPr/>
          </p:nvSpPr>
          <p:spPr>
            <a:xfrm>
              <a:off x="4994678" y="2060638"/>
              <a:ext cx="5938" cy="12096"/>
            </a:xfrm>
            <a:custGeom>
              <a:avLst/>
              <a:gdLst/>
              <a:ahLst/>
              <a:cxnLst/>
              <a:rect l="l" t="t" r="r" b="b"/>
              <a:pathLst>
                <a:path w="5938" h="12096" extrusionOk="0">
                  <a:moveTo>
                    <a:pt x="4755" y="11876"/>
                  </a:moveTo>
                  <a:cubicBezTo>
                    <a:pt x="5326" y="7066"/>
                    <a:pt x="3040" y="2370"/>
                    <a:pt x="-1055" y="-221"/>
                  </a:cubicBezTo>
                  <a:cubicBezTo>
                    <a:pt x="-769" y="4542"/>
                    <a:pt x="-2770" y="10542"/>
                    <a:pt x="4755" y="118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7" name="Google Shape;5997;p15"/>
            <p:cNvSpPr/>
            <p:nvPr/>
          </p:nvSpPr>
          <p:spPr>
            <a:xfrm>
              <a:off x="6465853" y="4331390"/>
              <a:ext cx="24196" cy="54967"/>
            </a:xfrm>
            <a:custGeom>
              <a:avLst/>
              <a:gdLst/>
              <a:ahLst/>
              <a:cxnLst/>
              <a:rect l="l" t="t" r="r" b="b"/>
              <a:pathLst>
                <a:path w="24196" h="54967" extrusionOk="0">
                  <a:moveTo>
                    <a:pt x="17099" y="20076"/>
                  </a:moveTo>
                  <a:cubicBezTo>
                    <a:pt x="11859" y="16837"/>
                    <a:pt x="16146" y="12170"/>
                    <a:pt x="15099" y="8265"/>
                  </a:cubicBezTo>
                  <a:cubicBezTo>
                    <a:pt x="10621" y="7408"/>
                    <a:pt x="15099" y="-2498"/>
                    <a:pt x="7288" y="264"/>
                  </a:cubicBezTo>
                  <a:cubicBezTo>
                    <a:pt x="9764" y="11018"/>
                    <a:pt x="8240" y="22285"/>
                    <a:pt x="3193" y="32077"/>
                  </a:cubicBezTo>
                  <a:cubicBezTo>
                    <a:pt x="4240" y="40554"/>
                    <a:pt x="-8333" y="51127"/>
                    <a:pt x="5288" y="54747"/>
                  </a:cubicBezTo>
                  <a:cubicBezTo>
                    <a:pt x="10146" y="49699"/>
                    <a:pt x="4716" y="39697"/>
                    <a:pt x="11289" y="34268"/>
                  </a:cubicBezTo>
                  <a:lnTo>
                    <a:pt x="11289" y="34268"/>
                  </a:lnTo>
                  <a:cubicBezTo>
                    <a:pt x="14908" y="31792"/>
                    <a:pt x="19861" y="36935"/>
                    <a:pt x="23100" y="32172"/>
                  </a:cubicBezTo>
                  <a:cubicBezTo>
                    <a:pt x="15384" y="31410"/>
                    <a:pt x="17860" y="24743"/>
                    <a:pt x="17099" y="200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8" name="Google Shape;5998;p15"/>
            <p:cNvSpPr/>
            <p:nvPr/>
          </p:nvSpPr>
          <p:spPr>
            <a:xfrm>
              <a:off x="6468858" y="4403751"/>
              <a:ext cx="20978" cy="19468"/>
            </a:xfrm>
            <a:custGeom>
              <a:avLst/>
              <a:gdLst/>
              <a:ahLst/>
              <a:cxnLst/>
              <a:rect l="l" t="t" r="r" b="b"/>
              <a:pathLst>
                <a:path w="20978" h="19468" extrusionOk="0">
                  <a:moveTo>
                    <a:pt x="16284" y="4007"/>
                  </a:moveTo>
                  <a:cubicBezTo>
                    <a:pt x="6759" y="-9613"/>
                    <a:pt x="-11624" y="13532"/>
                    <a:pt x="6759" y="19248"/>
                  </a:cubicBezTo>
                  <a:cubicBezTo>
                    <a:pt x="6759" y="15152"/>
                    <a:pt x="6759" y="10770"/>
                    <a:pt x="10855" y="10199"/>
                  </a:cubicBezTo>
                  <a:cubicBezTo>
                    <a:pt x="14950" y="9627"/>
                    <a:pt x="11426" y="15056"/>
                    <a:pt x="14570" y="17152"/>
                  </a:cubicBezTo>
                  <a:cubicBezTo>
                    <a:pt x="19999" y="12771"/>
                    <a:pt x="22380" y="7722"/>
                    <a:pt x="16284" y="40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9" name="Google Shape;5999;p15"/>
            <p:cNvSpPr/>
            <p:nvPr/>
          </p:nvSpPr>
          <p:spPr>
            <a:xfrm>
              <a:off x="6464941" y="4331874"/>
              <a:ext cx="10460" cy="31813"/>
            </a:xfrm>
            <a:custGeom>
              <a:avLst/>
              <a:gdLst/>
              <a:ahLst/>
              <a:cxnLst/>
              <a:rect l="l" t="t" r="r" b="b"/>
              <a:pathLst>
                <a:path w="10460" h="31813" extrusionOk="0">
                  <a:moveTo>
                    <a:pt x="8200" y="-221"/>
                  </a:moveTo>
                  <a:cubicBezTo>
                    <a:pt x="-7802" y="-221"/>
                    <a:pt x="1056" y="22734"/>
                    <a:pt x="4105" y="31593"/>
                  </a:cubicBezTo>
                  <a:cubicBezTo>
                    <a:pt x="9152" y="21801"/>
                    <a:pt x="10676" y="10533"/>
                    <a:pt x="820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0" name="Google Shape;6000;p15"/>
            <p:cNvSpPr/>
            <p:nvPr/>
          </p:nvSpPr>
          <p:spPr>
            <a:xfrm>
              <a:off x="6503368" y="4521698"/>
              <a:ext cx="13636" cy="13453"/>
            </a:xfrm>
            <a:custGeom>
              <a:avLst/>
              <a:gdLst/>
              <a:ahLst/>
              <a:cxnLst/>
              <a:rect l="l" t="t" r="r" b="b"/>
              <a:pathLst>
                <a:path w="13636" h="13453" extrusionOk="0">
                  <a:moveTo>
                    <a:pt x="12539" y="10552"/>
                  </a:moveTo>
                  <a:cubicBezTo>
                    <a:pt x="11110" y="-1640"/>
                    <a:pt x="-4510" y="-5831"/>
                    <a:pt x="-414" y="10552"/>
                  </a:cubicBezTo>
                  <a:cubicBezTo>
                    <a:pt x="3205" y="11504"/>
                    <a:pt x="11301" y="16076"/>
                    <a:pt x="12539" y="105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1" name="Google Shape;6001;p15"/>
            <p:cNvSpPr/>
            <p:nvPr/>
          </p:nvSpPr>
          <p:spPr>
            <a:xfrm>
              <a:off x="6474172" y="4365878"/>
              <a:ext cx="6865" cy="20955"/>
            </a:xfrm>
            <a:custGeom>
              <a:avLst/>
              <a:gdLst/>
              <a:ahLst/>
              <a:cxnLst/>
              <a:rect l="l" t="t" r="r" b="b"/>
              <a:pathLst>
                <a:path w="6865" h="20955" extrusionOk="0">
                  <a:moveTo>
                    <a:pt x="-936" y="13400"/>
                  </a:moveTo>
                  <a:cubicBezTo>
                    <a:pt x="970" y="15400"/>
                    <a:pt x="-79" y="19210"/>
                    <a:pt x="4303" y="20734"/>
                  </a:cubicBezTo>
                  <a:cubicBezTo>
                    <a:pt x="3636" y="13400"/>
                    <a:pt x="8780" y="6542"/>
                    <a:pt x="2969" y="-221"/>
                  </a:cubicBezTo>
                  <a:lnTo>
                    <a:pt x="2969" y="-221"/>
                  </a:lnTo>
                  <a:cubicBezTo>
                    <a:pt x="-175" y="3570"/>
                    <a:pt x="-1602" y="8514"/>
                    <a:pt x="-936" y="13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2" name="Google Shape;6002;p15"/>
            <p:cNvSpPr/>
            <p:nvPr/>
          </p:nvSpPr>
          <p:spPr>
            <a:xfrm>
              <a:off x="6501955" y="4490847"/>
              <a:ext cx="8104" cy="13334"/>
            </a:xfrm>
            <a:custGeom>
              <a:avLst/>
              <a:gdLst/>
              <a:ahLst/>
              <a:cxnLst/>
              <a:rect l="l" t="t" r="r" b="b"/>
              <a:pathLst>
                <a:path w="8104" h="13334" extrusionOk="0">
                  <a:moveTo>
                    <a:pt x="-1097" y="13114"/>
                  </a:moveTo>
                  <a:cubicBezTo>
                    <a:pt x="4047" y="10704"/>
                    <a:pt x="7190" y="5446"/>
                    <a:pt x="6999" y="-221"/>
                  </a:cubicBezTo>
                  <a:cubicBezTo>
                    <a:pt x="-3001" y="-221"/>
                    <a:pt x="-526" y="6256"/>
                    <a:pt x="-1097" y="13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3" name="Google Shape;6003;p15"/>
            <p:cNvSpPr/>
            <p:nvPr/>
          </p:nvSpPr>
          <p:spPr>
            <a:xfrm>
              <a:off x="6510051" y="4490847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4" name="Google Shape;6004;p15"/>
            <p:cNvSpPr/>
            <p:nvPr/>
          </p:nvSpPr>
          <p:spPr>
            <a:xfrm>
              <a:off x="6150243" y="3098484"/>
              <a:ext cx="21415" cy="34033"/>
            </a:xfrm>
            <a:custGeom>
              <a:avLst/>
              <a:gdLst/>
              <a:ahLst/>
              <a:cxnLst/>
              <a:rect l="l" t="t" r="r" b="b"/>
              <a:pathLst>
                <a:path w="21415" h="34033" extrusionOk="0">
                  <a:moveTo>
                    <a:pt x="20003" y="29686"/>
                  </a:moveTo>
                  <a:cubicBezTo>
                    <a:pt x="22955" y="20923"/>
                    <a:pt x="4000" y="20161"/>
                    <a:pt x="13048" y="13779"/>
                  </a:cubicBezTo>
                  <a:cubicBezTo>
                    <a:pt x="16668" y="11664"/>
                    <a:pt x="17811" y="7045"/>
                    <a:pt x="15716" y="3473"/>
                  </a:cubicBezTo>
                  <a:cubicBezTo>
                    <a:pt x="13907" y="425"/>
                    <a:pt x="10192" y="-947"/>
                    <a:pt x="6858" y="158"/>
                  </a:cubicBezTo>
                  <a:cubicBezTo>
                    <a:pt x="4572" y="1587"/>
                    <a:pt x="-3525" y="-1175"/>
                    <a:pt x="-381" y="4349"/>
                  </a:cubicBezTo>
                  <a:cubicBezTo>
                    <a:pt x="4666" y="12922"/>
                    <a:pt x="5238" y="45116"/>
                    <a:pt x="20003" y="29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5" name="Google Shape;6005;p15"/>
            <p:cNvSpPr/>
            <p:nvPr/>
          </p:nvSpPr>
          <p:spPr>
            <a:xfrm>
              <a:off x="6156578" y="3072789"/>
              <a:ext cx="9641" cy="21613"/>
            </a:xfrm>
            <a:custGeom>
              <a:avLst/>
              <a:gdLst/>
              <a:ahLst/>
              <a:cxnLst/>
              <a:rect l="l" t="t" r="r" b="b"/>
              <a:pathLst>
                <a:path w="9641" h="21613" extrusionOk="0">
                  <a:moveTo>
                    <a:pt x="-1097" y="6422"/>
                  </a:moveTo>
                  <a:cubicBezTo>
                    <a:pt x="-1097" y="12042"/>
                    <a:pt x="332" y="24424"/>
                    <a:pt x="8428" y="20709"/>
                  </a:cubicBezTo>
                  <a:cubicBezTo>
                    <a:pt x="9381" y="14804"/>
                    <a:pt x="4143" y="7089"/>
                    <a:pt x="5856" y="40"/>
                  </a:cubicBezTo>
                  <a:cubicBezTo>
                    <a:pt x="808" y="-1198"/>
                    <a:pt x="-1097" y="2136"/>
                    <a:pt x="-1097" y="64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6" name="Google Shape;6006;p15"/>
            <p:cNvSpPr/>
            <p:nvPr/>
          </p:nvSpPr>
          <p:spPr>
            <a:xfrm>
              <a:off x="6177819" y="3149514"/>
              <a:ext cx="13907" cy="9644"/>
            </a:xfrm>
            <a:custGeom>
              <a:avLst/>
              <a:gdLst/>
              <a:ahLst/>
              <a:cxnLst/>
              <a:rect l="l" t="t" r="r" b="b"/>
              <a:pathLst>
                <a:path w="13907" h="9644" extrusionOk="0">
                  <a:moveTo>
                    <a:pt x="-1001" y="3611"/>
                  </a:moveTo>
                  <a:cubicBezTo>
                    <a:pt x="-1001" y="9992"/>
                    <a:pt x="9191" y="10945"/>
                    <a:pt x="12715" y="7325"/>
                  </a:cubicBezTo>
                  <a:cubicBezTo>
                    <a:pt x="13858" y="-2200"/>
                    <a:pt x="4429" y="-1723"/>
                    <a:pt x="-1097" y="3325"/>
                  </a:cubicBezTo>
                  <a:lnTo>
                    <a:pt x="-1001" y="36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7" name="Google Shape;6007;p15"/>
            <p:cNvSpPr/>
            <p:nvPr/>
          </p:nvSpPr>
          <p:spPr>
            <a:xfrm>
              <a:off x="5728544" y="2575750"/>
              <a:ext cx="19697" cy="18954"/>
            </a:xfrm>
            <a:custGeom>
              <a:avLst/>
              <a:gdLst/>
              <a:ahLst/>
              <a:cxnLst/>
              <a:rect l="l" t="t" r="r" b="b"/>
              <a:pathLst>
                <a:path w="19697" h="18954" extrusionOk="0">
                  <a:moveTo>
                    <a:pt x="12981" y="-221"/>
                  </a:moveTo>
                  <a:cubicBezTo>
                    <a:pt x="9362" y="6447"/>
                    <a:pt x="-5212" y="6161"/>
                    <a:pt x="27" y="16353"/>
                  </a:cubicBezTo>
                  <a:cubicBezTo>
                    <a:pt x="1266" y="18829"/>
                    <a:pt x="4504" y="19782"/>
                    <a:pt x="5456" y="17210"/>
                  </a:cubicBezTo>
                  <a:cubicBezTo>
                    <a:pt x="7742" y="10542"/>
                    <a:pt x="14981" y="9971"/>
                    <a:pt x="18601" y="58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8" name="Google Shape;6008;p15"/>
            <p:cNvSpPr/>
            <p:nvPr/>
          </p:nvSpPr>
          <p:spPr>
            <a:xfrm>
              <a:off x="5759767" y="2573940"/>
              <a:ext cx="9926" cy="9354"/>
            </a:xfrm>
            <a:custGeom>
              <a:avLst/>
              <a:gdLst/>
              <a:ahLst/>
              <a:cxnLst/>
              <a:rect l="l" t="t" r="r" b="b"/>
              <a:pathLst>
                <a:path w="9926" h="9354" extrusionOk="0">
                  <a:moveTo>
                    <a:pt x="5190" y="-221"/>
                  </a:moveTo>
                  <a:lnTo>
                    <a:pt x="-1097" y="5399"/>
                  </a:lnTo>
                  <a:cubicBezTo>
                    <a:pt x="3000" y="14733"/>
                    <a:pt x="14715" y="4160"/>
                    <a:pt x="519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9" name="Google Shape;6009;p15"/>
            <p:cNvSpPr/>
            <p:nvPr/>
          </p:nvSpPr>
          <p:spPr>
            <a:xfrm>
              <a:off x="5905006" y="2757460"/>
              <a:ext cx="8087" cy="11171"/>
            </a:xfrm>
            <a:custGeom>
              <a:avLst/>
              <a:gdLst/>
              <a:ahLst/>
              <a:cxnLst/>
              <a:rect l="l" t="t" r="r" b="b"/>
              <a:pathLst>
                <a:path w="8087" h="11171" extrusionOk="0">
                  <a:moveTo>
                    <a:pt x="2254" y="-194"/>
                  </a:moveTo>
                  <a:cubicBezTo>
                    <a:pt x="-3936" y="-861"/>
                    <a:pt x="-507" y="10950"/>
                    <a:pt x="4160" y="10950"/>
                  </a:cubicBezTo>
                  <a:cubicBezTo>
                    <a:pt x="8827" y="10950"/>
                    <a:pt x="7398" y="-98"/>
                    <a:pt x="2254" y="-1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0" name="Google Shape;6010;p15"/>
            <p:cNvSpPr/>
            <p:nvPr/>
          </p:nvSpPr>
          <p:spPr>
            <a:xfrm>
              <a:off x="5828134" y="2201866"/>
              <a:ext cx="9486" cy="18571"/>
            </a:xfrm>
            <a:custGeom>
              <a:avLst/>
              <a:gdLst/>
              <a:ahLst/>
              <a:cxnLst/>
              <a:rect l="l" t="t" r="r" b="b"/>
              <a:pathLst>
                <a:path w="9486" h="18571" extrusionOk="0">
                  <a:moveTo>
                    <a:pt x="-26" y="3045"/>
                  </a:moveTo>
                  <a:cubicBezTo>
                    <a:pt x="-5836" y="21142"/>
                    <a:pt x="14261" y="26095"/>
                    <a:pt x="6641" y="1807"/>
                  </a:cubicBezTo>
                  <a:cubicBezTo>
                    <a:pt x="3498" y="-2099"/>
                    <a:pt x="1783" y="378"/>
                    <a:pt x="-26" y="30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1" name="Google Shape;6011;p15"/>
            <p:cNvSpPr/>
            <p:nvPr/>
          </p:nvSpPr>
          <p:spPr>
            <a:xfrm>
              <a:off x="5837221" y="2247900"/>
              <a:ext cx="8288" cy="17525"/>
            </a:xfrm>
            <a:custGeom>
              <a:avLst/>
              <a:gdLst/>
              <a:ahLst/>
              <a:cxnLst/>
              <a:rect l="l" t="t" r="r" b="b"/>
              <a:pathLst>
                <a:path w="8288" h="17525" extrusionOk="0">
                  <a:moveTo>
                    <a:pt x="3363" y="17305"/>
                  </a:moveTo>
                  <a:cubicBezTo>
                    <a:pt x="6031" y="11866"/>
                    <a:pt x="7364" y="5846"/>
                    <a:pt x="7174" y="-221"/>
                  </a:cubicBezTo>
                  <a:cubicBezTo>
                    <a:pt x="1936" y="455"/>
                    <a:pt x="-1684" y="5237"/>
                    <a:pt x="-1018" y="10457"/>
                  </a:cubicBezTo>
                  <a:cubicBezTo>
                    <a:pt x="-636" y="13286"/>
                    <a:pt x="982" y="15800"/>
                    <a:pt x="3363" y="17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2" name="Google Shape;6012;p15"/>
            <p:cNvSpPr/>
            <p:nvPr/>
          </p:nvSpPr>
          <p:spPr>
            <a:xfrm>
              <a:off x="5831707" y="2230416"/>
              <a:ext cx="6731" cy="10322"/>
            </a:xfrm>
            <a:custGeom>
              <a:avLst/>
              <a:gdLst/>
              <a:ahLst/>
              <a:cxnLst/>
              <a:rect l="l" t="t" r="r" b="b"/>
              <a:pathLst>
                <a:path w="6731" h="10322" extrusionOk="0">
                  <a:moveTo>
                    <a:pt x="4687" y="8309"/>
                  </a:moveTo>
                  <a:cubicBezTo>
                    <a:pt x="9069" y="-1216"/>
                    <a:pt x="-3313" y="-4359"/>
                    <a:pt x="-741" y="7262"/>
                  </a:cubicBezTo>
                  <a:cubicBezTo>
                    <a:pt x="1163" y="7262"/>
                    <a:pt x="2497" y="12881"/>
                    <a:pt x="4687" y="83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3" name="Google Shape;6013;p15"/>
            <p:cNvSpPr/>
            <p:nvPr/>
          </p:nvSpPr>
          <p:spPr>
            <a:xfrm>
              <a:off x="5767090" y="2151675"/>
              <a:ext cx="7677" cy="8594"/>
            </a:xfrm>
            <a:custGeom>
              <a:avLst/>
              <a:gdLst/>
              <a:ahLst/>
              <a:cxnLst/>
              <a:rect l="l" t="t" r="r" b="b"/>
              <a:pathLst>
                <a:path w="7677" h="8594" extrusionOk="0">
                  <a:moveTo>
                    <a:pt x="3867" y="8374"/>
                  </a:moveTo>
                  <a:cubicBezTo>
                    <a:pt x="13392" y="1325"/>
                    <a:pt x="-5658" y="-5818"/>
                    <a:pt x="-38" y="63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4" name="Google Shape;6014;p15"/>
            <p:cNvSpPr/>
            <p:nvPr/>
          </p:nvSpPr>
          <p:spPr>
            <a:xfrm>
              <a:off x="5853778" y="2323337"/>
              <a:ext cx="13031" cy="28206"/>
            </a:xfrm>
            <a:custGeom>
              <a:avLst/>
              <a:gdLst/>
              <a:ahLst/>
              <a:cxnLst/>
              <a:rect l="l" t="t" r="r" b="b"/>
              <a:pathLst>
                <a:path w="13031" h="28206" extrusionOk="0">
                  <a:moveTo>
                    <a:pt x="2904" y="27497"/>
                  </a:moveTo>
                  <a:cubicBezTo>
                    <a:pt x="21954" y="31974"/>
                    <a:pt x="6047" y="4351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5" name="Google Shape;6015;p15"/>
            <p:cNvSpPr/>
            <p:nvPr/>
          </p:nvSpPr>
          <p:spPr>
            <a:xfrm>
              <a:off x="5866562" y="2418332"/>
              <a:ext cx="8147" cy="19305"/>
            </a:xfrm>
            <a:custGeom>
              <a:avLst/>
              <a:gdLst/>
              <a:ahLst/>
              <a:cxnLst/>
              <a:rect l="l" t="t" r="r" b="b"/>
              <a:pathLst>
                <a:path w="8147" h="19305" extrusionOk="0">
                  <a:moveTo>
                    <a:pt x="-927" y="2988"/>
                  </a:moveTo>
                  <a:cubicBezTo>
                    <a:pt x="-927" y="8893"/>
                    <a:pt x="-2926" y="15751"/>
                    <a:pt x="6789" y="19085"/>
                  </a:cubicBezTo>
                  <a:cubicBezTo>
                    <a:pt x="2503" y="11655"/>
                    <a:pt x="11742" y="3940"/>
                    <a:pt x="3456" y="35"/>
                  </a:cubicBezTo>
                  <a:cubicBezTo>
                    <a:pt x="1836" y="-651"/>
                    <a:pt x="27" y="92"/>
                    <a:pt x="-641" y="1682"/>
                  </a:cubicBezTo>
                  <a:cubicBezTo>
                    <a:pt x="-831" y="2092"/>
                    <a:pt x="-927" y="2540"/>
                    <a:pt x="-927" y="2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6" name="Google Shape;6016;p15"/>
            <p:cNvSpPr/>
            <p:nvPr/>
          </p:nvSpPr>
          <p:spPr>
            <a:xfrm>
              <a:off x="6141814" y="3200335"/>
              <a:ext cx="26098" cy="20066"/>
            </a:xfrm>
            <a:custGeom>
              <a:avLst/>
              <a:gdLst/>
              <a:ahLst/>
              <a:cxnLst/>
              <a:rect l="l" t="t" r="r" b="b"/>
              <a:pathLst>
                <a:path w="26098" h="20066" extrusionOk="0">
                  <a:moveTo>
                    <a:pt x="16335" y="18417"/>
                  </a:moveTo>
                  <a:cubicBezTo>
                    <a:pt x="18621" y="18493"/>
                    <a:pt x="20907" y="18969"/>
                    <a:pt x="23002" y="19846"/>
                  </a:cubicBezTo>
                  <a:lnTo>
                    <a:pt x="25002" y="17560"/>
                  </a:lnTo>
                  <a:cubicBezTo>
                    <a:pt x="22145" y="10797"/>
                    <a:pt x="13763" y="8511"/>
                    <a:pt x="11763" y="986"/>
                  </a:cubicBezTo>
                  <a:cubicBezTo>
                    <a:pt x="9096" y="-3300"/>
                    <a:pt x="1095" y="4987"/>
                    <a:pt x="-1097" y="7844"/>
                  </a:cubicBezTo>
                  <a:cubicBezTo>
                    <a:pt x="1095" y="15369"/>
                    <a:pt x="8619" y="19960"/>
                    <a:pt x="16335" y="184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7" name="Google Shape;6017;p15"/>
            <p:cNvSpPr/>
            <p:nvPr/>
          </p:nvSpPr>
          <p:spPr>
            <a:xfrm>
              <a:off x="6166103" y="3213734"/>
              <a:ext cx="18124" cy="10191"/>
            </a:xfrm>
            <a:custGeom>
              <a:avLst/>
              <a:gdLst/>
              <a:ahLst/>
              <a:cxnLst/>
              <a:rect l="l" t="t" r="r" b="b"/>
              <a:pathLst>
                <a:path w="18124" h="10191" extrusionOk="0">
                  <a:moveTo>
                    <a:pt x="-1097" y="6066"/>
                  </a:moveTo>
                  <a:lnTo>
                    <a:pt x="16620" y="9971"/>
                  </a:lnTo>
                  <a:cubicBezTo>
                    <a:pt x="19096" y="-2698"/>
                    <a:pt x="9762" y="446"/>
                    <a:pt x="3000" y="-221"/>
                  </a:cubicBezTo>
                  <a:cubicBezTo>
                    <a:pt x="2332" y="1113"/>
                    <a:pt x="1666" y="2446"/>
                    <a:pt x="903" y="3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8" name="Google Shape;6018;p15"/>
            <p:cNvSpPr/>
            <p:nvPr/>
          </p:nvSpPr>
          <p:spPr>
            <a:xfrm>
              <a:off x="6979157" y="4502338"/>
              <a:ext cx="25239" cy="44324"/>
            </a:xfrm>
            <a:custGeom>
              <a:avLst/>
              <a:gdLst/>
              <a:ahLst/>
              <a:cxnLst/>
              <a:rect l="l" t="t" r="r" b="b"/>
              <a:pathLst>
                <a:path w="25239" h="44324" extrusionOk="0">
                  <a:moveTo>
                    <a:pt x="6715" y="38294"/>
                  </a:moveTo>
                  <a:cubicBezTo>
                    <a:pt x="5381" y="40770"/>
                    <a:pt x="6715" y="42580"/>
                    <a:pt x="9000" y="44104"/>
                  </a:cubicBezTo>
                  <a:lnTo>
                    <a:pt x="14906" y="42104"/>
                  </a:lnTo>
                  <a:cubicBezTo>
                    <a:pt x="7190" y="28388"/>
                    <a:pt x="27764" y="37627"/>
                    <a:pt x="23573" y="27625"/>
                  </a:cubicBezTo>
                  <a:cubicBezTo>
                    <a:pt x="15763" y="22577"/>
                    <a:pt x="23573" y="-7236"/>
                    <a:pt x="11953" y="3718"/>
                  </a:cubicBezTo>
                  <a:cubicBezTo>
                    <a:pt x="6809" y="10576"/>
                    <a:pt x="7095" y="-2950"/>
                    <a:pt x="999" y="289"/>
                  </a:cubicBezTo>
                  <a:cubicBezTo>
                    <a:pt x="332" y="2956"/>
                    <a:pt x="-429" y="5623"/>
                    <a:pt x="-1097" y="8195"/>
                  </a:cubicBezTo>
                  <a:cubicBezTo>
                    <a:pt x="8905" y="12519"/>
                    <a:pt x="13477" y="24130"/>
                    <a:pt x="9190" y="34121"/>
                  </a:cubicBezTo>
                  <a:cubicBezTo>
                    <a:pt x="8524" y="35607"/>
                    <a:pt x="7667" y="37008"/>
                    <a:pt x="6715" y="382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9" name="Google Shape;6019;p15"/>
            <p:cNvSpPr/>
            <p:nvPr/>
          </p:nvSpPr>
          <p:spPr>
            <a:xfrm>
              <a:off x="6992384" y="4457223"/>
              <a:ext cx="11062" cy="25288"/>
            </a:xfrm>
            <a:custGeom>
              <a:avLst/>
              <a:gdLst/>
              <a:ahLst/>
              <a:cxnLst/>
              <a:rect l="l" t="t" r="r" b="b"/>
              <a:pathLst>
                <a:path w="11062" h="25288" extrusionOk="0">
                  <a:moveTo>
                    <a:pt x="2154" y="-221"/>
                  </a:moveTo>
                  <a:cubicBezTo>
                    <a:pt x="-4227" y="4256"/>
                    <a:pt x="250" y="13304"/>
                    <a:pt x="3202" y="18257"/>
                  </a:cubicBezTo>
                  <a:cubicBezTo>
                    <a:pt x="4251" y="20829"/>
                    <a:pt x="3202" y="25592"/>
                    <a:pt x="7298" y="25020"/>
                  </a:cubicBezTo>
                  <a:cubicBezTo>
                    <a:pt x="12727" y="22829"/>
                    <a:pt x="9298" y="65"/>
                    <a:pt x="215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0" name="Google Shape;6020;p15"/>
            <p:cNvSpPr/>
            <p:nvPr/>
          </p:nvSpPr>
          <p:spPr>
            <a:xfrm>
              <a:off x="6991350" y="4407693"/>
              <a:ext cx="11316" cy="14298"/>
            </a:xfrm>
            <a:custGeom>
              <a:avLst/>
              <a:gdLst/>
              <a:ahLst/>
              <a:cxnLst/>
              <a:rect l="l" t="t" r="r" b="b"/>
              <a:pathLst>
                <a:path w="11316" h="14298" extrusionOk="0">
                  <a:moveTo>
                    <a:pt x="-1097" y="11400"/>
                  </a:moveTo>
                  <a:cubicBezTo>
                    <a:pt x="5190" y="17019"/>
                    <a:pt x="15667" y="13209"/>
                    <a:pt x="6809" y="5399"/>
                  </a:cubicBezTo>
                  <a:cubicBezTo>
                    <a:pt x="2809" y="5399"/>
                    <a:pt x="903" y="2636"/>
                    <a:pt x="-1001" y="-221"/>
                  </a:cubicBezTo>
                  <a:cubicBezTo>
                    <a:pt x="-1001" y="3589"/>
                    <a:pt x="-1097" y="7494"/>
                    <a:pt x="-1097" y="11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1" name="Google Shape;6021;p15"/>
            <p:cNvSpPr/>
            <p:nvPr/>
          </p:nvSpPr>
          <p:spPr>
            <a:xfrm>
              <a:off x="6704743" y="4331243"/>
              <a:ext cx="25431" cy="43937"/>
            </a:xfrm>
            <a:custGeom>
              <a:avLst/>
              <a:gdLst/>
              <a:ahLst/>
              <a:cxnLst/>
              <a:rect l="l" t="t" r="r" b="b"/>
              <a:pathLst>
                <a:path w="25431" h="43937" extrusionOk="0">
                  <a:moveTo>
                    <a:pt x="10238" y="1077"/>
                  </a:moveTo>
                  <a:cubicBezTo>
                    <a:pt x="8999" y="-923"/>
                    <a:pt x="6809" y="-161"/>
                    <a:pt x="4904" y="410"/>
                  </a:cubicBezTo>
                  <a:cubicBezTo>
                    <a:pt x="4904" y="1744"/>
                    <a:pt x="4904" y="3077"/>
                    <a:pt x="4904" y="4411"/>
                  </a:cubicBezTo>
                  <a:cubicBezTo>
                    <a:pt x="14429" y="9078"/>
                    <a:pt x="5952" y="15650"/>
                    <a:pt x="-1097" y="13936"/>
                  </a:cubicBezTo>
                  <a:cubicBezTo>
                    <a:pt x="20430" y="21746"/>
                    <a:pt x="-6145" y="27938"/>
                    <a:pt x="8428" y="42511"/>
                  </a:cubicBezTo>
                  <a:cubicBezTo>
                    <a:pt x="10524" y="45654"/>
                    <a:pt x="15572" y="41844"/>
                    <a:pt x="14619" y="40225"/>
                  </a:cubicBezTo>
                  <a:cubicBezTo>
                    <a:pt x="10810" y="34119"/>
                    <a:pt x="11762" y="26147"/>
                    <a:pt x="17000" y="21175"/>
                  </a:cubicBezTo>
                  <a:cubicBezTo>
                    <a:pt x="13666" y="13174"/>
                    <a:pt x="14048" y="6887"/>
                    <a:pt x="24334" y="7935"/>
                  </a:cubicBezTo>
                  <a:lnTo>
                    <a:pt x="24334" y="5935"/>
                  </a:lnTo>
                  <a:cubicBezTo>
                    <a:pt x="19286" y="6411"/>
                    <a:pt x="13762" y="6792"/>
                    <a:pt x="10238" y="10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2" name="Google Shape;6022;p15"/>
            <p:cNvSpPr/>
            <p:nvPr/>
          </p:nvSpPr>
          <p:spPr>
            <a:xfrm>
              <a:off x="6703821" y="4335875"/>
              <a:ext cx="11320" cy="9906"/>
            </a:xfrm>
            <a:custGeom>
              <a:avLst/>
              <a:gdLst/>
              <a:ahLst/>
              <a:cxnLst/>
              <a:rect l="l" t="t" r="r" b="b"/>
              <a:pathLst>
                <a:path w="11320" h="9906" extrusionOk="0">
                  <a:moveTo>
                    <a:pt x="10016" y="5685"/>
                  </a:moveTo>
                  <a:cubicBezTo>
                    <a:pt x="11063" y="2637"/>
                    <a:pt x="7921" y="1303"/>
                    <a:pt x="5920" y="-221"/>
                  </a:cubicBezTo>
                  <a:lnTo>
                    <a:pt x="3920" y="1779"/>
                  </a:lnTo>
                  <a:cubicBezTo>
                    <a:pt x="-1509" y="2351"/>
                    <a:pt x="-1986" y="5399"/>
                    <a:pt x="-80" y="9685"/>
                  </a:cubicBezTo>
                  <a:cubicBezTo>
                    <a:pt x="4110" y="9209"/>
                    <a:pt x="8301" y="10257"/>
                    <a:pt x="10016" y="5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3" name="Google Shape;6023;p15"/>
            <p:cNvSpPr/>
            <p:nvPr/>
          </p:nvSpPr>
          <p:spPr>
            <a:xfrm>
              <a:off x="6714464" y="4384738"/>
              <a:ext cx="7685" cy="11239"/>
            </a:xfrm>
            <a:custGeom>
              <a:avLst/>
              <a:gdLst/>
              <a:ahLst/>
              <a:cxnLst/>
              <a:rect l="l" t="t" r="r" b="b"/>
              <a:pathLst>
                <a:path w="7685" h="11239" extrusionOk="0">
                  <a:moveTo>
                    <a:pt x="-912" y="-221"/>
                  </a:moveTo>
                  <a:cubicBezTo>
                    <a:pt x="-1483" y="4923"/>
                    <a:pt x="-912" y="8733"/>
                    <a:pt x="3470" y="11018"/>
                  </a:cubicBezTo>
                  <a:cubicBezTo>
                    <a:pt x="10232" y="10257"/>
                    <a:pt x="4708" y="446"/>
                    <a:pt x="-912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4" name="Google Shape;6024;p15"/>
            <p:cNvSpPr/>
            <p:nvPr/>
          </p:nvSpPr>
          <p:spPr>
            <a:xfrm>
              <a:off x="5629807" y="2243954"/>
              <a:ext cx="11088" cy="16328"/>
            </a:xfrm>
            <a:custGeom>
              <a:avLst/>
              <a:gdLst/>
              <a:ahLst/>
              <a:cxnLst/>
              <a:rect l="l" t="t" r="r" b="b"/>
              <a:pathLst>
                <a:path w="11088" h="16328" extrusionOk="0">
                  <a:moveTo>
                    <a:pt x="9991" y="3534"/>
                  </a:moveTo>
                  <a:cubicBezTo>
                    <a:pt x="1134" y="-7039"/>
                    <a:pt x="-2390" y="7154"/>
                    <a:pt x="-676" y="16107"/>
                  </a:cubicBezTo>
                  <a:lnTo>
                    <a:pt x="9896" y="94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5" name="Google Shape;6025;p15"/>
            <p:cNvSpPr/>
            <p:nvPr/>
          </p:nvSpPr>
          <p:spPr>
            <a:xfrm>
              <a:off x="5642800" y="222370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6" name="Google Shape;6026;p15"/>
            <p:cNvSpPr/>
            <p:nvPr/>
          </p:nvSpPr>
          <p:spPr>
            <a:xfrm>
              <a:off x="5627978" y="2217680"/>
              <a:ext cx="15343" cy="10700"/>
            </a:xfrm>
            <a:custGeom>
              <a:avLst/>
              <a:gdLst/>
              <a:ahLst/>
              <a:cxnLst/>
              <a:rect l="l" t="t" r="r" b="b"/>
              <a:pathLst>
                <a:path w="15343" h="10700" extrusionOk="0">
                  <a:moveTo>
                    <a:pt x="4581" y="9234"/>
                  </a:moveTo>
                  <a:cubicBezTo>
                    <a:pt x="7058" y="6377"/>
                    <a:pt x="9534" y="3805"/>
                    <a:pt x="14106" y="5805"/>
                  </a:cubicBezTo>
                  <a:cubicBezTo>
                    <a:pt x="15821" y="-3243"/>
                    <a:pt x="1343" y="-1148"/>
                    <a:pt x="-657" y="5805"/>
                  </a:cubicBezTo>
                  <a:cubicBezTo>
                    <a:pt x="-2563" y="8949"/>
                    <a:pt x="2200" y="12377"/>
                    <a:pt x="4581" y="92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7" name="Google Shape;6027;p15"/>
            <p:cNvSpPr/>
            <p:nvPr/>
          </p:nvSpPr>
          <p:spPr>
            <a:xfrm>
              <a:off x="5623149" y="2293334"/>
              <a:ext cx="8375" cy="15906"/>
            </a:xfrm>
            <a:custGeom>
              <a:avLst/>
              <a:gdLst/>
              <a:ahLst/>
              <a:cxnLst/>
              <a:rect l="l" t="t" r="r" b="b"/>
              <a:pathLst>
                <a:path w="8375" h="15906" extrusionOk="0">
                  <a:moveTo>
                    <a:pt x="-1067" y="15686"/>
                  </a:moveTo>
                  <a:cubicBezTo>
                    <a:pt x="5125" y="13095"/>
                    <a:pt x="8554" y="6313"/>
                    <a:pt x="6839" y="-221"/>
                  </a:cubicBezTo>
                  <a:cubicBezTo>
                    <a:pt x="-2019" y="2541"/>
                    <a:pt x="-1067" y="9399"/>
                    <a:pt x="-1067" y="15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8" name="Google Shape;6028;p15"/>
            <p:cNvSpPr/>
            <p:nvPr/>
          </p:nvSpPr>
          <p:spPr>
            <a:xfrm>
              <a:off x="5273464" y="2021204"/>
              <a:ext cx="5862" cy="11715"/>
            </a:xfrm>
            <a:custGeom>
              <a:avLst/>
              <a:gdLst/>
              <a:ahLst/>
              <a:cxnLst/>
              <a:rect l="l" t="t" r="r" b="b"/>
              <a:pathLst>
                <a:path w="5862" h="11715" extrusionOk="0">
                  <a:moveTo>
                    <a:pt x="861" y="-221"/>
                  </a:moveTo>
                  <a:cubicBezTo>
                    <a:pt x="-282" y="4161"/>
                    <a:pt x="-3616" y="8066"/>
                    <a:pt x="2385" y="11495"/>
                  </a:cubicBezTo>
                  <a:lnTo>
                    <a:pt x="4766" y="7780"/>
                  </a:lnTo>
                  <a:cubicBezTo>
                    <a:pt x="4099" y="5113"/>
                    <a:pt x="5718" y="1779"/>
                    <a:pt x="861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9" name="Google Shape;6029;p15"/>
            <p:cNvSpPr/>
            <p:nvPr/>
          </p:nvSpPr>
          <p:spPr>
            <a:xfrm>
              <a:off x="6757495" y="4715446"/>
              <a:ext cx="11167" cy="12096"/>
            </a:xfrm>
            <a:custGeom>
              <a:avLst/>
              <a:gdLst/>
              <a:ahLst/>
              <a:cxnLst/>
              <a:rect l="l" t="t" r="r" b="b"/>
              <a:pathLst>
                <a:path w="11167" h="12096" extrusionOk="0">
                  <a:moveTo>
                    <a:pt x="1586" y="-221"/>
                  </a:moveTo>
                  <a:cubicBezTo>
                    <a:pt x="-6319" y="2922"/>
                    <a:pt x="5301" y="11495"/>
                    <a:pt x="10063" y="11876"/>
                  </a:cubicBezTo>
                  <a:cubicBezTo>
                    <a:pt x="10254" y="6399"/>
                    <a:pt x="6825" y="1446"/>
                    <a:pt x="1586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0" name="Google Shape;6030;p15"/>
            <p:cNvSpPr/>
            <p:nvPr/>
          </p:nvSpPr>
          <p:spPr>
            <a:xfrm>
              <a:off x="6442138" y="3346037"/>
              <a:ext cx="15867" cy="19544"/>
            </a:xfrm>
            <a:custGeom>
              <a:avLst/>
              <a:gdLst/>
              <a:ahLst/>
              <a:cxnLst/>
              <a:rect l="l" t="t" r="r" b="b"/>
              <a:pathLst>
                <a:path w="15867" h="19544" extrusionOk="0">
                  <a:moveTo>
                    <a:pt x="11762" y="17877"/>
                  </a:moveTo>
                  <a:cubicBezTo>
                    <a:pt x="14715" y="14924"/>
                    <a:pt x="17382" y="-4603"/>
                    <a:pt x="10048" y="1208"/>
                  </a:cubicBezTo>
                  <a:cubicBezTo>
                    <a:pt x="7476" y="11400"/>
                    <a:pt x="4333" y="8066"/>
                    <a:pt x="523" y="-221"/>
                  </a:cubicBezTo>
                  <a:lnTo>
                    <a:pt x="-1097" y="15114"/>
                  </a:lnTo>
                  <a:lnTo>
                    <a:pt x="-1097" y="15114"/>
                  </a:lnTo>
                  <a:cubicBezTo>
                    <a:pt x="4333" y="13685"/>
                    <a:pt x="8619" y="22734"/>
                    <a:pt x="11762" y="17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1" name="Google Shape;6031;p15"/>
            <p:cNvSpPr/>
            <p:nvPr/>
          </p:nvSpPr>
          <p:spPr>
            <a:xfrm>
              <a:off x="6400476" y="3301699"/>
              <a:ext cx="16134" cy="18597"/>
            </a:xfrm>
            <a:custGeom>
              <a:avLst/>
              <a:gdLst/>
              <a:ahLst/>
              <a:cxnLst/>
              <a:rect l="l" t="t" r="r" b="b"/>
              <a:pathLst>
                <a:path w="16134" h="18597" extrusionOk="0">
                  <a:moveTo>
                    <a:pt x="15038" y="15637"/>
                  </a:moveTo>
                  <a:cubicBezTo>
                    <a:pt x="9990" y="11446"/>
                    <a:pt x="6846" y="-2175"/>
                    <a:pt x="-392" y="16"/>
                  </a:cubicBezTo>
                  <a:cubicBezTo>
                    <a:pt x="-4584" y="3826"/>
                    <a:pt x="11133" y="26019"/>
                    <a:pt x="15038" y="156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2" name="Google Shape;6032;p15"/>
            <p:cNvSpPr/>
            <p:nvPr/>
          </p:nvSpPr>
          <p:spPr>
            <a:xfrm>
              <a:off x="6635584" y="3812655"/>
              <a:ext cx="14438" cy="23824"/>
            </a:xfrm>
            <a:custGeom>
              <a:avLst/>
              <a:gdLst/>
              <a:ahLst/>
              <a:cxnLst/>
              <a:rect l="l" t="t" r="r" b="b"/>
              <a:pathLst>
                <a:path w="14438" h="23824" extrusionOk="0">
                  <a:moveTo>
                    <a:pt x="6150" y="19222"/>
                  </a:moveTo>
                  <a:cubicBezTo>
                    <a:pt x="4339" y="11888"/>
                    <a:pt x="16532" y="9697"/>
                    <a:pt x="12531" y="1791"/>
                  </a:cubicBezTo>
                  <a:cubicBezTo>
                    <a:pt x="-2709" y="-6972"/>
                    <a:pt x="-4804" y="15221"/>
                    <a:pt x="4435" y="23604"/>
                  </a:cubicBezTo>
                  <a:lnTo>
                    <a:pt x="4435" y="23604"/>
                  </a:lnTo>
                  <a:cubicBezTo>
                    <a:pt x="5007" y="22079"/>
                    <a:pt x="6435" y="20460"/>
                    <a:pt x="6150" y="192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3" name="Google Shape;6033;p15"/>
            <p:cNvSpPr/>
            <p:nvPr/>
          </p:nvSpPr>
          <p:spPr>
            <a:xfrm>
              <a:off x="6626143" y="3846099"/>
              <a:ext cx="5589" cy="24002"/>
            </a:xfrm>
            <a:custGeom>
              <a:avLst/>
              <a:gdLst/>
              <a:ahLst/>
              <a:cxnLst/>
              <a:rect l="l" t="t" r="r" b="b"/>
              <a:pathLst>
                <a:path w="5589" h="24002" extrusionOk="0">
                  <a:moveTo>
                    <a:pt x="922" y="23782"/>
                  </a:moveTo>
                  <a:cubicBezTo>
                    <a:pt x="7209" y="20448"/>
                    <a:pt x="3874" y="6351"/>
                    <a:pt x="922" y="-221"/>
                  </a:cubicBezTo>
                  <a:cubicBezTo>
                    <a:pt x="1588" y="7113"/>
                    <a:pt x="-3936" y="18258"/>
                    <a:pt x="922" y="237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4" name="Google Shape;6034;p15"/>
            <p:cNvSpPr/>
            <p:nvPr/>
          </p:nvSpPr>
          <p:spPr>
            <a:xfrm>
              <a:off x="6853808" y="4586763"/>
              <a:ext cx="14287" cy="21462"/>
            </a:xfrm>
            <a:custGeom>
              <a:avLst/>
              <a:gdLst/>
              <a:ahLst/>
              <a:cxnLst/>
              <a:rect l="l" t="t" r="r" b="b"/>
              <a:pathLst>
                <a:path w="14287" h="21462" extrusionOk="0">
                  <a:moveTo>
                    <a:pt x="-1097" y="-221"/>
                  </a:moveTo>
                  <a:cubicBezTo>
                    <a:pt x="5952" y="13114"/>
                    <a:pt x="-9479" y="30735"/>
                    <a:pt x="13191" y="15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5" name="Google Shape;6035;p15"/>
            <p:cNvSpPr/>
            <p:nvPr/>
          </p:nvSpPr>
          <p:spPr>
            <a:xfrm>
              <a:off x="5855562" y="3689032"/>
              <a:ext cx="7932" cy="29146"/>
            </a:xfrm>
            <a:custGeom>
              <a:avLst/>
              <a:gdLst/>
              <a:ahLst/>
              <a:cxnLst/>
              <a:rect l="l" t="t" r="r" b="b"/>
              <a:pathLst>
                <a:path w="7932" h="29146" extrusionOk="0">
                  <a:moveTo>
                    <a:pt x="3025" y="-221"/>
                  </a:moveTo>
                  <a:cubicBezTo>
                    <a:pt x="-1070" y="10066"/>
                    <a:pt x="-4214" y="18829"/>
                    <a:pt x="4264" y="28926"/>
                  </a:cubicBezTo>
                  <a:cubicBezTo>
                    <a:pt x="9598" y="20448"/>
                    <a:pt x="4264" y="12924"/>
                    <a:pt x="6836" y="6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6" name="Google Shape;6036;p15"/>
            <p:cNvSpPr/>
            <p:nvPr/>
          </p:nvSpPr>
          <p:spPr>
            <a:xfrm>
              <a:off x="5413018" y="1978204"/>
              <a:ext cx="6364" cy="25188"/>
            </a:xfrm>
            <a:custGeom>
              <a:avLst/>
              <a:gdLst/>
              <a:ahLst/>
              <a:cxnLst/>
              <a:rect l="l" t="t" r="r" b="b"/>
              <a:pathLst>
                <a:path w="6364" h="25188" extrusionOk="0">
                  <a:moveTo>
                    <a:pt x="3895" y="24968"/>
                  </a:moveTo>
                  <a:cubicBezTo>
                    <a:pt x="9801" y="-654"/>
                    <a:pt x="-5630" y="-14656"/>
                    <a:pt x="276" y="223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7" name="Google Shape;6037;p15"/>
            <p:cNvSpPr/>
            <p:nvPr/>
          </p:nvSpPr>
          <p:spPr>
            <a:xfrm>
              <a:off x="6990683" y="4357101"/>
              <a:ext cx="16478" cy="48401"/>
            </a:xfrm>
            <a:custGeom>
              <a:avLst/>
              <a:gdLst/>
              <a:ahLst/>
              <a:cxnLst/>
              <a:rect l="l" t="t" r="r" b="b"/>
              <a:pathLst>
                <a:path w="16478" h="48401" extrusionOk="0">
                  <a:moveTo>
                    <a:pt x="-334" y="48181"/>
                  </a:moveTo>
                  <a:cubicBezTo>
                    <a:pt x="6905" y="46847"/>
                    <a:pt x="7857" y="37227"/>
                    <a:pt x="15382" y="36179"/>
                  </a:cubicBezTo>
                  <a:cubicBezTo>
                    <a:pt x="4047" y="28369"/>
                    <a:pt x="11763" y="15891"/>
                    <a:pt x="12810" y="5318"/>
                  </a:cubicBezTo>
                  <a:cubicBezTo>
                    <a:pt x="14619" y="-2397"/>
                    <a:pt x="1570" y="-1730"/>
                    <a:pt x="4142" y="5318"/>
                  </a:cubicBezTo>
                  <a:cubicBezTo>
                    <a:pt x="5571" y="20463"/>
                    <a:pt x="-3763" y="32560"/>
                    <a:pt x="-334" y="481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8" name="Google Shape;6038;p15"/>
            <p:cNvSpPr/>
            <p:nvPr/>
          </p:nvSpPr>
          <p:spPr>
            <a:xfrm>
              <a:off x="6991749" y="4319355"/>
              <a:ext cx="16122" cy="20117"/>
            </a:xfrm>
            <a:custGeom>
              <a:avLst/>
              <a:gdLst/>
              <a:ahLst/>
              <a:cxnLst/>
              <a:rect l="l" t="t" r="r" b="b"/>
              <a:pathLst>
                <a:path w="16122" h="20117" extrusionOk="0">
                  <a:moveTo>
                    <a:pt x="10315" y="297"/>
                  </a:moveTo>
                  <a:cubicBezTo>
                    <a:pt x="-4734" y="-2275"/>
                    <a:pt x="-1305" y="5059"/>
                    <a:pt x="790" y="15060"/>
                  </a:cubicBezTo>
                  <a:cubicBezTo>
                    <a:pt x="2410" y="20776"/>
                    <a:pt x="5457" y="20966"/>
                    <a:pt x="10315" y="18013"/>
                  </a:cubicBezTo>
                  <a:cubicBezTo>
                    <a:pt x="18220" y="13251"/>
                    <a:pt x="13744" y="6393"/>
                    <a:pt x="13934" y="2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9" name="Google Shape;6039;p15"/>
            <p:cNvSpPr/>
            <p:nvPr/>
          </p:nvSpPr>
          <p:spPr>
            <a:xfrm>
              <a:off x="6987652" y="4296060"/>
              <a:ext cx="19509" cy="23812"/>
            </a:xfrm>
            <a:custGeom>
              <a:avLst/>
              <a:gdLst/>
              <a:ahLst/>
              <a:cxnLst/>
              <a:rect l="l" t="t" r="r" b="b"/>
              <a:pathLst>
                <a:path w="19509" h="23812" extrusionOk="0">
                  <a:moveTo>
                    <a:pt x="-637" y="12161"/>
                  </a:moveTo>
                  <a:cubicBezTo>
                    <a:pt x="8888" y="6447"/>
                    <a:pt x="13555" y="10161"/>
                    <a:pt x="14412" y="23592"/>
                  </a:cubicBezTo>
                  <a:lnTo>
                    <a:pt x="18413" y="23592"/>
                  </a:lnTo>
                  <a:cubicBezTo>
                    <a:pt x="18413" y="4542"/>
                    <a:pt x="18413" y="4542"/>
                    <a:pt x="6412" y="1779"/>
                  </a:cubicBezTo>
                  <a:cubicBezTo>
                    <a:pt x="2411" y="7304"/>
                    <a:pt x="2506" y="446"/>
                    <a:pt x="506" y="-221"/>
                  </a:cubicBezTo>
                  <a:cubicBezTo>
                    <a:pt x="601" y="3970"/>
                    <a:pt x="-2161" y="7780"/>
                    <a:pt x="-637" y="12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0" name="Google Shape;6040;p15"/>
            <p:cNvSpPr/>
            <p:nvPr/>
          </p:nvSpPr>
          <p:spPr>
            <a:xfrm>
              <a:off x="6992704" y="4746549"/>
              <a:ext cx="9484" cy="24523"/>
            </a:xfrm>
            <a:custGeom>
              <a:avLst/>
              <a:gdLst/>
              <a:ahLst/>
              <a:cxnLst/>
              <a:rect l="l" t="t" r="r" b="b"/>
              <a:pathLst>
                <a:path w="9484" h="24523" extrusionOk="0">
                  <a:moveTo>
                    <a:pt x="4884" y="-177"/>
                  </a:moveTo>
                  <a:cubicBezTo>
                    <a:pt x="-3879" y="-1415"/>
                    <a:pt x="-2260" y="23826"/>
                    <a:pt x="4884" y="24302"/>
                  </a:cubicBezTo>
                  <a:cubicBezTo>
                    <a:pt x="8503" y="21826"/>
                    <a:pt x="10503" y="966"/>
                    <a:pt x="4884" y="-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1" name="Google Shape;6041;p15"/>
            <p:cNvSpPr/>
            <p:nvPr/>
          </p:nvSpPr>
          <p:spPr>
            <a:xfrm>
              <a:off x="5980935" y="3209067"/>
              <a:ext cx="30768" cy="35051"/>
            </a:xfrm>
            <a:custGeom>
              <a:avLst/>
              <a:gdLst/>
              <a:ahLst/>
              <a:cxnLst/>
              <a:rect l="l" t="t" r="r" b="b"/>
              <a:pathLst>
                <a:path w="30768" h="35051" extrusionOk="0">
                  <a:moveTo>
                    <a:pt x="24815" y="24925"/>
                  </a:moveTo>
                  <a:cubicBezTo>
                    <a:pt x="31291" y="18220"/>
                    <a:pt x="31291" y="7628"/>
                    <a:pt x="24815" y="922"/>
                  </a:cubicBezTo>
                  <a:cubicBezTo>
                    <a:pt x="18814" y="4446"/>
                    <a:pt x="23956" y="16543"/>
                    <a:pt x="15290" y="15210"/>
                  </a:cubicBezTo>
                  <a:cubicBezTo>
                    <a:pt x="10813" y="11114"/>
                    <a:pt x="20432" y="4637"/>
                    <a:pt x="15290" y="-221"/>
                  </a:cubicBezTo>
                  <a:cubicBezTo>
                    <a:pt x="5193" y="7113"/>
                    <a:pt x="-5666" y="13495"/>
                    <a:pt x="907" y="28354"/>
                  </a:cubicBezTo>
                  <a:cubicBezTo>
                    <a:pt x="1573" y="29973"/>
                    <a:pt x="-427" y="32640"/>
                    <a:pt x="-1093" y="34831"/>
                  </a:cubicBezTo>
                  <a:cubicBezTo>
                    <a:pt x="5383" y="26449"/>
                    <a:pt x="16719" y="29783"/>
                    <a:pt x="24815" y="24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2" name="Google Shape;6042;p15"/>
            <p:cNvSpPr/>
            <p:nvPr/>
          </p:nvSpPr>
          <p:spPr>
            <a:xfrm>
              <a:off x="5914949" y="3256025"/>
              <a:ext cx="24269" cy="24098"/>
            </a:xfrm>
            <a:custGeom>
              <a:avLst/>
              <a:gdLst/>
              <a:ahLst/>
              <a:cxnLst/>
              <a:rect l="l" t="t" r="r" b="b"/>
              <a:pathLst>
                <a:path w="24269" h="24098" extrusionOk="0">
                  <a:moveTo>
                    <a:pt x="18981" y="12161"/>
                  </a:moveTo>
                  <a:cubicBezTo>
                    <a:pt x="20315" y="11238"/>
                    <a:pt x="21744" y="10447"/>
                    <a:pt x="23173" y="9780"/>
                  </a:cubicBezTo>
                  <a:cubicBezTo>
                    <a:pt x="16029" y="9780"/>
                    <a:pt x="19172" y="2065"/>
                    <a:pt x="15267" y="-221"/>
                  </a:cubicBezTo>
                  <a:lnTo>
                    <a:pt x="15267" y="-221"/>
                  </a:lnTo>
                  <a:cubicBezTo>
                    <a:pt x="11267" y="1113"/>
                    <a:pt x="10409" y="9304"/>
                    <a:pt x="3742" y="4827"/>
                  </a:cubicBezTo>
                  <a:cubicBezTo>
                    <a:pt x="-545" y="3494"/>
                    <a:pt x="-4259" y="21877"/>
                    <a:pt x="3074" y="23877"/>
                  </a:cubicBezTo>
                  <a:cubicBezTo>
                    <a:pt x="4599" y="22734"/>
                    <a:pt x="3074" y="20067"/>
                    <a:pt x="4599" y="18734"/>
                  </a:cubicBezTo>
                  <a:cubicBezTo>
                    <a:pt x="9838" y="17772"/>
                    <a:pt x="14791" y="15514"/>
                    <a:pt x="18981" y="12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3" name="Google Shape;6043;p15"/>
            <p:cNvSpPr/>
            <p:nvPr/>
          </p:nvSpPr>
          <p:spPr>
            <a:xfrm>
              <a:off x="6939433" y="4205022"/>
              <a:ext cx="16182" cy="41127"/>
            </a:xfrm>
            <a:custGeom>
              <a:avLst/>
              <a:gdLst/>
              <a:ahLst/>
              <a:cxnLst/>
              <a:rect l="l" t="t" r="r" b="b"/>
              <a:pathLst>
                <a:path w="16182" h="41127" extrusionOk="0">
                  <a:moveTo>
                    <a:pt x="9196" y="40906"/>
                  </a:moveTo>
                  <a:cubicBezTo>
                    <a:pt x="23770" y="26619"/>
                    <a:pt x="6815" y="17189"/>
                    <a:pt x="5958" y="2806"/>
                  </a:cubicBezTo>
                  <a:cubicBezTo>
                    <a:pt x="-7568" y="-12815"/>
                    <a:pt x="1100" y="36906"/>
                    <a:pt x="9196" y="409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4" name="Google Shape;6044;p15"/>
            <p:cNvSpPr/>
            <p:nvPr/>
          </p:nvSpPr>
          <p:spPr>
            <a:xfrm>
              <a:off x="6953154" y="4242812"/>
              <a:ext cx="16096" cy="18816"/>
            </a:xfrm>
            <a:custGeom>
              <a:avLst/>
              <a:gdLst/>
              <a:ahLst/>
              <a:cxnLst/>
              <a:rect l="l" t="t" r="r" b="b"/>
              <a:pathLst>
                <a:path w="16096" h="18816" extrusionOk="0">
                  <a:moveTo>
                    <a:pt x="999" y="11403"/>
                  </a:moveTo>
                  <a:cubicBezTo>
                    <a:pt x="5856" y="11403"/>
                    <a:pt x="6047" y="19785"/>
                    <a:pt x="10524" y="18452"/>
                  </a:cubicBezTo>
                  <a:cubicBezTo>
                    <a:pt x="16143" y="14832"/>
                    <a:pt x="9285" y="6069"/>
                    <a:pt x="15000" y="1307"/>
                  </a:cubicBezTo>
                  <a:cubicBezTo>
                    <a:pt x="7285" y="-2884"/>
                    <a:pt x="3189" y="2354"/>
                    <a:pt x="-1097" y="7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5" name="Google Shape;6045;p15"/>
            <p:cNvSpPr/>
            <p:nvPr/>
          </p:nvSpPr>
          <p:spPr>
            <a:xfrm>
              <a:off x="6822376" y="4132897"/>
              <a:ext cx="13714" cy="22068"/>
            </a:xfrm>
            <a:custGeom>
              <a:avLst/>
              <a:gdLst/>
              <a:ahLst/>
              <a:cxnLst/>
              <a:rect l="l" t="t" r="r" b="b"/>
              <a:pathLst>
                <a:path w="13714" h="22068" extrusionOk="0">
                  <a:moveTo>
                    <a:pt x="2809" y="21591"/>
                  </a:moveTo>
                  <a:cubicBezTo>
                    <a:pt x="18334" y="24449"/>
                    <a:pt x="13191" y="2541"/>
                    <a:pt x="2809" y="-221"/>
                  </a:cubicBezTo>
                  <a:lnTo>
                    <a:pt x="-1097" y="-221"/>
                  </a:lnTo>
                  <a:cubicBezTo>
                    <a:pt x="713" y="6923"/>
                    <a:pt x="2046" y="14181"/>
                    <a:pt x="2903" y="214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6" name="Google Shape;6046;p15"/>
            <p:cNvSpPr/>
            <p:nvPr/>
          </p:nvSpPr>
          <p:spPr>
            <a:xfrm>
              <a:off x="6849182" y="4148447"/>
              <a:ext cx="16621" cy="16453"/>
            </a:xfrm>
            <a:custGeom>
              <a:avLst/>
              <a:gdLst/>
              <a:ahLst/>
              <a:cxnLst/>
              <a:rect l="l" t="t" r="r" b="b"/>
              <a:pathLst>
                <a:path w="16621" h="16453" extrusionOk="0">
                  <a:moveTo>
                    <a:pt x="13626" y="16233"/>
                  </a:moveTo>
                  <a:cubicBezTo>
                    <a:pt x="23817" y="2326"/>
                    <a:pt x="-10948" y="-6913"/>
                    <a:pt x="1720" y="5850"/>
                  </a:cubicBezTo>
                  <a:cubicBezTo>
                    <a:pt x="6196" y="7698"/>
                    <a:pt x="9721" y="11423"/>
                    <a:pt x="11245" y="160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7" name="Google Shape;6047;p15"/>
            <p:cNvSpPr/>
            <p:nvPr/>
          </p:nvSpPr>
          <p:spPr>
            <a:xfrm>
              <a:off x="6762088" y="4483036"/>
              <a:ext cx="26378" cy="34670"/>
            </a:xfrm>
            <a:custGeom>
              <a:avLst/>
              <a:gdLst/>
              <a:ahLst/>
              <a:cxnLst/>
              <a:rect l="l" t="t" r="r" b="b"/>
              <a:pathLst>
                <a:path w="26378" h="34670" extrusionOk="0">
                  <a:moveTo>
                    <a:pt x="19186" y="-221"/>
                  </a:moveTo>
                  <a:cubicBezTo>
                    <a:pt x="15852" y="3113"/>
                    <a:pt x="19186" y="8066"/>
                    <a:pt x="16043" y="12066"/>
                  </a:cubicBezTo>
                  <a:cubicBezTo>
                    <a:pt x="8708" y="1970"/>
                    <a:pt x="-7198" y="4446"/>
                    <a:pt x="1374" y="17591"/>
                  </a:cubicBezTo>
                  <a:cubicBezTo>
                    <a:pt x="15947" y="4732"/>
                    <a:pt x="14423" y="29211"/>
                    <a:pt x="24043" y="34450"/>
                  </a:cubicBezTo>
                  <a:cubicBezTo>
                    <a:pt x="23282" y="26544"/>
                    <a:pt x="20139" y="18829"/>
                    <a:pt x="25282" y="11495"/>
                  </a:cubicBezTo>
                  <a:cubicBezTo>
                    <a:pt x="24043" y="7218"/>
                    <a:pt x="21948" y="3227"/>
                    <a:pt x="19186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8" name="Google Shape;6048;p15"/>
            <p:cNvSpPr/>
            <p:nvPr/>
          </p:nvSpPr>
          <p:spPr>
            <a:xfrm>
              <a:off x="6764369" y="4453032"/>
              <a:ext cx="12000" cy="30670"/>
            </a:xfrm>
            <a:custGeom>
              <a:avLst/>
              <a:gdLst/>
              <a:ahLst/>
              <a:cxnLst/>
              <a:rect l="l" t="t" r="r" b="b"/>
              <a:pathLst>
                <a:path w="12000" h="30670" extrusionOk="0">
                  <a:moveTo>
                    <a:pt x="-1097" y="9590"/>
                  </a:moveTo>
                  <a:cubicBezTo>
                    <a:pt x="6332" y="15114"/>
                    <a:pt x="-3384" y="28640"/>
                    <a:pt x="6332" y="30450"/>
                  </a:cubicBezTo>
                  <a:cubicBezTo>
                    <a:pt x="14238" y="30450"/>
                    <a:pt x="7380" y="21782"/>
                    <a:pt x="10904" y="17972"/>
                  </a:cubicBezTo>
                  <a:lnTo>
                    <a:pt x="1379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9" name="Google Shape;6049;p15"/>
            <p:cNvSpPr/>
            <p:nvPr/>
          </p:nvSpPr>
          <p:spPr>
            <a:xfrm>
              <a:off x="6760194" y="4443602"/>
              <a:ext cx="6746" cy="19526"/>
            </a:xfrm>
            <a:custGeom>
              <a:avLst/>
              <a:gdLst/>
              <a:ahLst/>
              <a:cxnLst/>
              <a:rect l="l" t="t" r="r" b="b"/>
              <a:pathLst>
                <a:path w="6746" h="19526" extrusionOk="0">
                  <a:moveTo>
                    <a:pt x="3554" y="4923"/>
                  </a:moveTo>
                  <a:lnTo>
                    <a:pt x="1173" y="-221"/>
                  </a:lnTo>
                  <a:cubicBezTo>
                    <a:pt x="-2446" y="6018"/>
                    <a:pt x="-1684" y="13886"/>
                    <a:pt x="3079" y="19305"/>
                  </a:cubicBezTo>
                  <a:lnTo>
                    <a:pt x="5650" y="9780"/>
                  </a:lnTo>
                  <a:cubicBezTo>
                    <a:pt x="4888" y="7685"/>
                    <a:pt x="4222" y="6161"/>
                    <a:pt x="3554" y="49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0" name="Google Shape;6050;p15"/>
            <p:cNvSpPr/>
            <p:nvPr/>
          </p:nvSpPr>
          <p:spPr>
            <a:xfrm>
              <a:off x="6550193" y="4074125"/>
              <a:ext cx="6826" cy="7820"/>
            </a:xfrm>
            <a:custGeom>
              <a:avLst/>
              <a:gdLst/>
              <a:ahLst/>
              <a:cxnLst/>
              <a:rect l="l" t="t" r="r" b="b"/>
              <a:pathLst>
                <a:path w="6826" h="7820" extrusionOk="0">
                  <a:moveTo>
                    <a:pt x="576" y="6830"/>
                  </a:moveTo>
                  <a:cubicBezTo>
                    <a:pt x="6673" y="10545"/>
                    <a:pt x="7625" y="-409"/>
                    <a:pt x="2005" y="-218"/>
                  </a:cubicBezTo>
                  <a:cubicBezTo>
                    <a:pt x="-3614" y="-28"/>
                    <a:pt x="4" y="4258"/>
                    <a:pt x="576" y="68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1" name="Google Shape;6051;p15"/>
            <p:cNvSpPr/>
            <p:nvPr/>
          </p:nvSpPr>
          <p:spPr>
            <a:xfrm>
              <a:off x="6592512" y="3570890"/>
              <a:ext cx="11741" cy="19272"/>
            </a:xfrm>
            <a:custGeom>
              <a:avLst/>
              <a:gdLst/>
              <a:ahLst/>
              <a:cxnLst/>
              <a:rect l="l" t="t" r="r" b="b"/>
              <a:pathLst>
                <a:path w="11741" h="19272" extrusionOk="0">
                  <a:moveTo>
                    <a:pt x="1120" y="1335"/>
                  </a:moveTo>
                  <a:cubicBezTo>
                    <a:pt x="-6023" y="7717"/>
                    <a:pt x="5978" y="14765"/>
                    <a:pt x="10645" y="19051"/>
                  </a:cubicBezTo>
                  <a:lnTo>
                    <a:pt x="10645" y="5145"/>
                  </a:lnTo>
                  <a:cubicBezTo>
                    <a:pt x="7407" y="2192"/>
                    <a:pt x="5406" y="-2761"/>
                    <a:pt x="1120" y="13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2" name="Google Shape;6052;p15"/>
            <p:cNvSpPr/>
            <p:nvPr/>
          </p:nvSpPr>
          <p:spPr>
            <a:xfrm>
              <a:off x="5794056" y="2536031"/>
              <a:ext cx="14051" cy="27480"/>
            </a:xfrm>
            <a:custGeom>
              <a:avLst/>
              <a:gdLst/>
              <a:ahLst/>
              <a:cxnLst/>
              <a:rect l="l" t="t" r="r" b="b"/>
              <a:pathLst>
                <a:path w="14051" h="27480" extrusionOk="0">
                  <a:moveTo>
                    <a:pt x="-1097" y="5780"/>
                  </a:moveTo>
                  <a:cubicBezTo>
                    <a:pt x="4238" y="9304"/>
                    <a:pt x="4333" y="15305"/>
                    <a:pt x="5667" y="20543"/>
                  </a:cubicBezTo>
                  <a:cubicBezTo>
                    <a:pt x="6333" y="23210"/>
                    <a:pt x="6810" y="27783"/>
                    <a:pt x="10143" y="27211"/>
                  </a:cubicBezTo>
                  <a:cubicBezTo>
                    <a:pt x="17382" y="21782"/>
                    <a:pt x="8810" y="6542"/>
                    <a:pt x="490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3" name="Google Shape;6053;p15"/>
            <p:cNvSpPr/>
            <p:nvPr/>
          </p:nvSpPr>
          <p:spPr>
            <a:xfrm>
              <a:off x="5812347" y="3359467"/>
              <a:ext cx="32001" cy="45053"/>
            </a:xfrm>
            <a:custGeom>
              <a:avLst/>
              <a:gdLst/>
              <a:ahLst/>
              <a:cxnLst/>
              <a:rect l="l" t="t" r="r" b="b"/>
              <a:pathLst>
                <a:path w="32001" h="45053" extrusionOk="0">
                  <a:moveTo>
                    <a:pt x="234" y="44832"/>
                  </a:moveTo>
                  <a:cubicBezTo>
                    <a:pt x="9759" y="43022"/>
                    <a:pt x="9759" y="30259"/>
                    <a:pt x="18712" y="27497"/>
                  </a:cubicBezTo>
                  <a:cubicBezTo>
                    <a:pt x="22809" y="17972"/>
                    <a:pt x="26905" y="9018"/>
                    <a:pt x="30905" y="-221"/>
                  </a:cubicBezTo>
                  <a:lnTo>
                    <a:pt x="20809" y="1684"/>
                  </a:lnTo>
                  <a:cubicBezTo>
                    <a:pt x="18712" y="10542"/>
                    <a:pt x="15856" y="16448"/>
                    <a:pt x="6044" y="17305"/>
                  </a:cubicBezTo>
                  <a:cubicBezTo>
                    <a:pt x="2616" y="18353"/>
                    <a:pt x="10141" y="30545"/>
                    <a:pt x="901" y="33593"/>
                  </a:cubicBezTo>
                  <a:cubicBezTo>
                    <a:pt x="234" y="37307"/>
                    <a:pt x="-2813" y="41308"/>
                    <a:pt x="234" y="448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4" name="Google Shape;6054;p15"/>
            <p:cNvSpPr/>
            <p:nvPr/>
          </p:nvSpPr>
          <p:spPr>
            <a:xfrm>
              <a:off x="5891106" y="3273525"/>
              <a:ext cx="22203" cy="26029"/>
            </a:xfrm>
            <a:custGeom>
              <a:avLst/>
              <a:gdLst/>
              <a:ahLst/>
              <a:cxnLst/>
              <a:rect l="l" t="t" r="r" b="b"/>
              <a:pathLst>
                <a:path w="22203" h="26029" extrusionOk="0">
                  <a:moveTo>
                    <a:pt x="21107" y="10092"/>
                  </a:moveTo>
                  <a:cubicBezTo>
                    <a:pt x="15487" y="6854"/>
                    <a:pt x="13868" y="-5433"/>
                    <a:pt x="3390" y="2282"/>
                  </a:cubicBezTo>
                  <a:cubicBezTo>
                    <a:pt x="3390" y="10854"/>
                    <a:pt x="-6705" y="17712"/>
                    <a:pt x="3390" y="258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5" name="Google Shape;6055;p15"/>
            <p:cNvSpPr/>
            <p:nvPr/>
          </p:nvSpPr>
          <p:spPr>
            <a:xfrm>
              <a:off x="5827489" y="3341644"/>
              <a:ext cx="26193" cy="19727"/>
            </a:xfrm>
            <a:custGeom>
              <a:avLst/>
              <a:gdLst/>
              <a:ahLst/>
              <a:cxnLst/>
              <a:rect l="l" t="t" r="r" b="b"/>
              <a:pathLst>
                <a:path w="26193" h="19727" extrusionOk="0">
                  <a:moveTo>
                    <a:pt x="19668" y="7219"/>
                  </a:moveTo>
                  <a:cubicBezTo>
                    <a:pt x="20145" y="4400"/>
                    <a:pt x="22336" y="2162"/>
                    <a:pt x="25097" y="1600"/>
                  </a:cubicBezTo>
                  <a:cubicBezTo>
                    <a:pt x="16240" y="-1639"/>
                    <a:pt x="8048" y="16554"/>
                    <a:pt x="3190" y="3695"/>
                  </a:cubicBezTo>
                  <a:cubicBezTo>
                    <a:pt x="2523" y="1981"/>
                    <a:pt x="2428" y="-401"/>
                    <a:pt x="-1097" y="-210"/>
                  </a:cubicBezTo>
                  <a:cubicBezTo>
                    <a:pt x="-1097" y="6877"/>
                    <a:pt x="1095" y="13782"/>
                    <a:pt x="5286" y="19507"/>
                  </a:cubicBezTo>
                  <a:cubicBezTo>
                    <a:pt x="13668" y="18935"/>
                    <a:pt x="19668" y="16554"/>
                    <a:pt x="19668" y="7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6" name="Google Shape;6056;p15"/>
            <p:cNvSpPr/>
            <p:nvPr/>
          </p:nvSpPr>
          <p:spPr>
            <a:xfrm>
              <a:off x="5834669" y="3331178"/>
              <a:ext cx="8231" cy="9531"/>
            </a:xfrm>
            <a:custGeom>
              <a:avLst/>
              <a:gdLst/>
              <a:ahLst/>
              <a:cxnLst/>
              <a:rect l="l" t="t" r="r" b="b"/>
              <a:pathLst>
                <a:path w="8231" h="9531" extrusionOk="0">
                  <a:moveTo>
                    <a:pt x="4012" y="9304"/>
                  </a:moveTo>
                  <a:cubicBezTo>
                    <a:pt x="9346" y="8447"/>
                    <a:pt x="7250" y="-221"/>
                    <a:pt x="2202" y="-221"/>
                  </a:cubicBezTo>
                  <a:cubicBezTo>
                    <a:pt x="-2846" y="-221"/>
                    <a:pt x="-1989" y="9590"/>
                    <a:pt x="4012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7" name="Google Shape;6057;p15"/>
            <p:cNvSpPr/>
            <p:nvPr/>
          </p:nvSpPr>
          <p:spPr>
            <a:xfrm>
              <a:off x="6785243" y="4526375"/>
              <a:ext cx="28942" cy="29019"/>
            </a:xfrm>
            <a:custGeom>
              <a:avLst/>
              <a:gdLst/>
              <a:ahLst/>
              <a:cxnLst/>
              <a:rect l="l" t="t" r="r" b="b"/>
              <a:pathLst>
                <a:path w="28942" h="29019" extrusionOk="0">
                  <a:moveTo>
                    <a:pt x="22320" y="-221"/>
                  </a:moveTo>
                  <a:cubicBezTo>
                    <a:pt x="8414" y="21306"/>
                    <a:pt x="7748" y="1017"/>
                    <a:pt x="-729" y="12257"/>
                  </a:cubicBezTo>
                  <a:cubicBezTo>
                    <a:pt x="-2635" y="17781"/>
                    <a:pt x="3366" y="17686"/>
                    <a:pt x="6033" y="20067"/>
                  </a:cubicBezTo>
                  <a:cubicBezTo>
                    <a:pt x="10034" y="24830"/>
                    <a:pt x="13081" y="31688"/>
                    <a:pt x="21940" y="27497"/>
                  </a:cubicBezTo>
                  <a:cubicBezTo>
                    <a:pt x="16320" y="18829"/>
                    <a:pt x="23368" y="13876"/>
                    <a:pt x="27846" y="8447"/>
                  </a:cubicBezTo>
                  <a:cubicBezTo>
                    <a:pt x="26703" y="5170"/>
                    <a:pt x="24797" y="2208"/>
                    <a:pt x="2232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8" name="Google Shape;6058;p15"/>
            <p:cNvSpPr/>
            <p:nvPr/>
          </p:nvSpPr>
          <p:spPr>
            <a:xfrm>
              <a:off x="6818717" y="4548759"/>
              <a:ext cx="21089" cy="22920"/>
            </a:xfrm>
            <a:custGeom>
              <a:avLst/>
              <a:gdLst/>
              <a:ahLst/>
              <a:cxnLst/>
              <a:rect l="l" t="t" r="r" b="b"/>
              <a:pathLst>
                <a:path w="21089" h="22920" extrusionOk="0">
                  <a:moveTo>
                    <a:pt x="943" y="11304"/>
                  </a:moveTo>
                  <a:cubicBezTo>
                    <a:pt x="13040" y="2351"/>
                    <a:pt x="16087" y="32069"/>
                    <a:pt x="19993" y="19591"/>
                  </a:cubicBezTo>
                  <a:lnTo>
                    <a:pt x="4087" y="-221"/>
                  </a:lnTo>
                  <a:cubicBezTo>
                    <a:pt x="1038" y="1303"/>
                    <a:pt x="-3915" y="10257"/>
                    <a:pt x="943" y="11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9" name="Google Shape;6059;p15"/>
            <p:cNvSpPr/>
            <p:nvPr/>
          </p:nvSpPr>
          <p:spPr>
            <a:xfrm>
              <a:off x="6697979" y="4266247"/>
              <a:ext cx="32671" cy="71633"/>
            </a:xfrm>
            <a:custGeom>
              <a:avLst/>
              <a:gdLst/>
              <a:ahLst/>
              <a:cxnLst/>
              <a:rect l="l" t="t" r="r" b="b"/>
              <a:pathLst>
                <a:path w="32671" h="71633" extrusionOk="0">
                  <a:moveTo>
                    <a:pt x="17001" y="66073"/>
                  </a:moveTo>
                  <a:cubicBezTo>
                    <a:pt x="20525" y="71788"/>
                    <a:pt x="26526" y="71407"/>
                    <a:pt x="31575" y="71407"/>
                  </a:cubicBezTo>
                  <a:cubicBezTo>
                    <a:pt x="27288" y="47795"/>
                    <a:pt x="25860" y="23735"/>
                    <a:pt x="27478" y="-221"/>
                  </a:cubicBezTo>
                  <a:cubicBezTo>
                    <a:pt x="23002" y="6542"/>
                    <a:pt x="27478" y="58167"/>
                    <a:pt x="15858" y="42165"/>
                  </a:cubicBezTo>
                  <a:cubicBezTo>
                    <a:pt x="12715" y="34164"/>
                    <a:pt x="9286" y="46261"/>
                    <a:pt x="5095" y="42832"/>
                  </a:cubicBezTo>
                  <a:cubicBezTo>
                    <a:pt x="2523" y="34926"/>
                    <a:pt x="10143" y="26925"/>
                    <a:pt x="-1097" y="20448"/>
                  </a:cubicBezTo>
                  <a:cubicBezTo>
                    <a:pt x="1285" y="32735"/>
                    <a:pt x="-3953" y="47785"/>
                    <a:pt x="4143" y="55977"/>
                  </a:cubicBezTo>
                  <a:cubicBezTo>
                    <a:pt x="9762" y="57119"/>
                    <a:pt x="9571" y="62073"/>
                    <a:pt x="11668" y="65502"/>
                  </a:cubicBezTo>
                  <a:lnTo>
                    <a:pt x="11668" y="65502"/>
                  </a:lnTo>
                  <a:cubicBezTo>
                    <a:pt x="13572" y="64835"/>
                    <a:pt x="15763" y="64073"/>
                    <a:pt x="17001" y="660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0" name="Google Shape;6060;p15"/>
            <p:cNvSpPr/>
            <p:nvPr/>
          </p:nvSpPr>
          <p:spPr>
            <a:xfrm>
              <a:off x="6709118" y="4272152"/>
              <a:ext cx="7997" cy="10327"/>
            </a:xfrm>
            <a:custGeom>
              <a:avLst/>
              <a:gdLst/>
              <a:ahLst/>
              <a:cxnLst/>
              <a:rect l="l" t="t" r="r" b="b"/>
              <a:pathLst>
                <a:path w="7997" h="10327" extrusionOk="0">
                  <a:moveTo>
                    <a:pt x="2624" y="10066"/>
                  </a:moveTo>
                  <a:cubicBezTo>
                    <a:pt x="9195" y="10828"/>
                    <a:pt x="7386" y="541"/>
                    <a:pt x="2624" y="-221"/>
                  </a:cubicBezTo>
                  <a:cubicBezTo>
                    <a:pt x="-2711" y="446"/>
                    <a:pt x="-1948" y="9114"/>
                    <a:pt x="2624" y="10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1" name="Google Shape;6061;p15"/>
            <p:cNvSpPr/>
            <p:nvPr/>
          </p:nvSpPr>
          <p:spPr>
            <a:xfrm>
              <a:off x="5275039" y="2305235"/>
              <a:ext cx="27813" cy="19127"/>
            </a:xfrm>
            <a:custGeom>
              <a:avLst/>
              <a:gdLst/>
              <a:ahLst/>
              <a:cxnLst/>
              <a:rect l="l" t="t" r="r" b="b"/>
              <a:pathLst>
                <a:path w="27813" h="19127" extrusionOk="0">
                  <a:moveTo>
                    <a:pt x="14715" y="1879"/>
                  </a:moveTo>
                  <a:cubicBezTo>
                    <a:pt x="9096" y="4641"/>
                    <a:pt x="3761" y="7994"/>
                    <a:pt x="-1097" y="11881"/>
                  </a:cubicBezTo>
                  <a:cubicBezTo>
                    <a:pt x="-1097" y="15405"/>
                    <a:pt x="1475" y="21406"/>
                    <a:pt x="2047" y="17786"/>
                  </a:cubicBezTo>
                  <a:cubicBezTo>
                    <a:pt x="6428" y="4451"/>
                    <a:pt x="26335" y="15595"/>
                    <a:pt x="26717" y="-26"/>
                  </a:cubicBezTo>
                  <a:cubicBezTo>
                    <a:pt x="22621" y="-588"/>
                    <a:pt x="18430" y="69"/>
                    <a:pt x="14715" y="18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2" name="Google Shape;6062;p15"/>
            <p:cNvSpPr/>
            <p:nvPr/>
          </p:nvSpPr>
          <p:spPr>
            <a:xfrm>
              <a:off x="5260771" y="2291429"/>
              <a:ext cx="10648" cy="24146"/>
            </a:xfrm>
            <a:custGeom>
              <a:avLst/>
              <a:gdLst/>
              <a:ahLst/>
              <a:cxnLst/>
              <a:rect l="l" t="t" r="r" b="b"/>
              <a:pathLst>
                <a:path w="10648" h="24146" extrusionOk="0">
                  <a:moveTo>
                    <a:pt x="-639" y="15114"/>
                  </a:moveTo>
                  <a:cubicBezTo>
                    <a:pt x="-1496" y="25973"/>
                    <a:pt x="5647" y="26830"/>
                    <a:pt x="9552" y="17495"/>
                  </a:cubicBezTo>
                  <a:cubicBezTo>
                    <a:pt x="4789" y="12543"/>
                    <a:pt x="4695" y="5494"/>
                    <a:pt x="1551" y="-221"/>
                  </a:cubicBezTo>
                  <a:cubicBezTo>
                    <a:pt x="-925" y="4484"/>
                    <a:pt x="-1687" y="9904"/>
                    <a:pt x="-639" y="15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3" name="Google Shape;6063;p15"/>
            <p:cNvSpPr/>
            <p:nvPr/>
          </p:nvSpPr>
          <p:spPr>
            <a:xfrm>
              <a:off x="5270753" y="2307335"/>
              <a:ext cx="19716" cy="10001"/>
            </a:xfrm>
            <a:custGeom>
              <a:avLst/>
              <a:gdLst/>
              <a:ahLst/>
              <a:cxnLst/>
              <a:rect l="l" t="t" r="r" b="b"/>
              <a:pathLst>
                <a:path w="19716" h="10001" extrusionOk="0">
                  <a:moveTo>
                    <a:pt x="-1097" y="1684"/>
                  </a:moveTo>
                  <a:lnTo>
                    <a:pt x="-1097" y="1684"/>
                  </a:lnTo>
                  <a:cubicBezTo>
                    <a:pt x="142" y="4351"/>
                    <a:pt x="1475" y="7018"/>
                    <a:pt x="2809" y="9780"/>
                  </a:cubicBezTo>
                  <a:cubicBezTo>
                    <a:pt x="7667" y="5894"/>
                    <a:pt x="13000" y="2541"/>
                    <a:pt x="1862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4" name="Google Shape;6064;p15"/>
            <p:cNvSpPr/>
            <p:nvPr/>
          </p:nvSpPr>
          <p:spPr>
            <a:xfrm>
              <a:off x="5249972" y="2293715"/>
              <a:ext cx="4755" cy="16668"/>
            </a:xfrm>
            <a:custGeom>
              <a:avLst/>
              <a:gdLst/>
              <a:ahLst/>
              <a:cxnLst/>
              <a:rect l="l" t="t" r="r" b="b"/>
              <a:pathLst>
                <a:path w="4755" h="16668" extrusionOk="0">
                  <a:moveTo>
                    <a:pt x="635" y="16448"/>
                  </a:moveTo>
                  <a:cubicBezTo>
                    <a:pt x="4921" y="11609"/>
                    <a:pt x="4636" y="4199"/>
                    <a:pt x="-127" y="-221"/>
                  </a:cubicBezTo>
                  <a:cubicBezTo>
                    <a:pt x="-1651" y="5275"/>
                    <a:pt x="-1365" y="11104"/>
                    <a:pt x="635" y="164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5" name="Google Shape;6065;p15"/>
            <p:cNvSpPr/>
            <p:nvPr/>
          </p:nvSpPr>
          <p:spPr>
            <a:xfrm>
              <a:off x="6730593" y="4192905"/>
              <a:ext cx="7771" cy="19621"/>
            </a:xfrm>
            <a:custGeom>
              <a:avLst/>
              <a:gdLst/>
              <a:ahLst/>
              <a:cxnLst/>
              <a:rect l="l" t="t" r="r" b="b"/>
              <a:pathLst>
                <a:path w="7771" h="19621" extrusionOk="0">
                  <a:moveTo>
                    <a:pt x="6675" y="15114"/>
                  </a:moveTo>
                  <a:cubicBezTo>
                    <a:pt x="5247" y="10066"/>
                    <a:pt x="5723" y="4065"/>
                    <a:pt x="-183" y="-221"/>
                  </a:cubicBezTo>
                  <a:cubicBezTo>
                    <a:pt x="-1612" y="8066"/>
                    <a:pt x="-2278" y="14828"/>
                    <a:pt x="4961" y="19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6" name="Google Shape;6066;p15"/>
            <p:cNvSpPr/>
            <p:nvPr/>
          </p:nvSpPr>
          <p:spPr>
            <a:xfrm>
              <a:off x="6184579" y="3547532"/>
              <a:ext cx="17148" cy="26836"/>
            </a:xfrm>
            <a:custGeom>
              <a:avLst/>
              <a:gdLst/>
              <a:ahLst/>
              <a:cxnLst/>
              <a:rect l="l" t="t" r="r" b="b"/>
              <a:pathLst>
                <a:path w="17148" h="26836" extrusionOk="0">
                  <a:moveTo>
                    <a:pt x="3859" y="16501"/>
                  </a:moveTo>
                  <a:cubicBezTo>
                    <a:pt x="1193" y="18692"/>
                    <a:pt x="-3094" y="21168"/>
                    <a:pt x="-45" y="25074"/>
                  </a:cubicBezTo>
                  <a:cubicBezTo>
                    <a:pt x="4813" y="30217"/>
                    <a:pt x="8812" y="20883"/>
                    <a:pt x="14052" y="20406"/>
                  </a:cubicBezTo>
                  <a:lnTo>
                    <a:pt x="16052" y="16406"/>
                  </a:lnTo>
                  <a:cubicBezTo>
                    <a:pt x="7288" y="13358"/>
                    <a:pt x="16052" y="-4168"/>
                    <a:pt x="4241" y="594"/>
                  </a:cubicBezTo>
                  <a:lnTo>
                    <a:pt x="4241" y="4500"/>
                  </a:lnTo>
                  <a:cubicBezTo>
                    <a:pt x="9003" y="8691"/>
                    <a:pt x="9003" y="12596"/>
                    <a:pt x="3859" y="165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7" name="Google Shape;6067;p15"/>
            <p:cNvSpPr/>
            <p:nvPr/>
          </p:nvSpPr>
          <p:spPr>
            <a:xfrm>
              <a:off x="6197821" y="3484911"/>
              <a:ext cx="13811" cy="34606"/>
            </a:xfrm>
            <a:custGeom>
              <a:avLst/>
              <a:gdLst/>
              <a:ahLst/>
              <a:cxnLst/>
              <a:rect l="l" t="t" r="r" b="b"/>
              <a:pathLst>
                <a:path w="13811" h="34606" extrusionOk="0">
                  <a:moveTo>
                    <a:pt x="-1097" y="13495"/>
                  </a:moveTo>
                  <a:cubicBezTo>
                    <a:pt x="-525" y="18543"/>
                    <a:pt x="8428" y="39308"/>
                    <a:pt x="12715" y="33307"/>
                  </a:cubicBezTo>
                  <a:cubicBezTo>
                    <a:pt x="11286" y="23782"/>
                    <a:pt x="3190" y="15972"/>
                    <a:pt x="4809" y="5494"/>
                  </a:cubicBezTo>
                  <a:cubicBezTo>
                    <a:pt x="3476" y="3589"/>
                    <a:pt x="2238" y="1684"/>
                    <a:pt x="1000" y="-221"/>
                  </a:cubicBezTo>
                  <a:cubicBezTo>
                    <a:pt x="332" y="4351"/>
                    <a:pt x="-429" y="8923"/>
                    <a:pt x="-1097" y="13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8" name="Google Shape;6068;p15"/>
            <p:cNvSpPr/>
            <p:nvPr/>
          </p:nvSpPr>
          <p:spPr>
            <a:xfrm>
              <a:off x="7126981" y="4910664"/>
              <a:ext cx="19148" cy="22562"/>
            </a:xfrm>
            <a:custGeom>
              <a:avLst/>
              <a:gdLst/>
              <a:ahLst/>
              <a:cxnLst/>
              <a:rect l="l" t="t" r="r" b="b"/>
              <a:pathLst>
                <a:path w="19148" h="22562" extrusionOk="0">
                  <a:moveTo>
                    <a:pt x="12338" y="21541"/>
                  </a:moveTo>
                  <a:cubicBezTo>
                    <a:pt x="26244" y="27447"/>
                    <a:pt x="11385" y="-1319"/>
                    <a:pt x="3479" y="15"/>
                  </a:cubicBezTo>
                  <a:cubicBezTo>
                    <a:pt x="-806" y="-1605"/>
                    <a:pt x="-3092" y="5634"/>
                    <a:pt x="1194" y="6396"/>
                  </a:cubicBezTo>
                  <a:cubicBezTo>
                    <a:pt x="10719" y="7634"/>
                    <a:pt x="11291" y="14492"/>
                    <a:pt x="12338" y="215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9" name="Google Shape;6069;p15"/>
            <p:cNvSpPr/>
            <p:nvPr/>
          </p:nvSpPr>
          <p:spPr>
            <a:xfrm>
              <a:off x="7145404" y="4933187"/>
              <a:ext cx="10823" cy="19328"/>
            </a:xfrm>
            <a:custGeom>
              <a:avLst/>
              <a:gdLst/>
              <a:ahLst/>
              <a:cxnLst/>
              <a:rect l="l" t="t" r="r" b="b"/>
              <a:pathLst>
                <a:path w="10823" h="19328" extrusionOk="0">
                  <a:moveTo>
                    <a:pt x="2583" y="-221"/>
                  </a:moveTo>
                  <a:cubicBezTo>
                    <a:pt x="-751" y="6066"/>
                    <a:pt x="-4466" y="16067"/>
                    <a:pt x="4488" y="18829"/>
                  </a:cubicBezTo>
                  <a:cubicBezTo>
                    <a:pt x="9346" y="20258"/>
                    <a:pt x="9251" y="15876"/>
                    <a:pt x="9726" y="12733"/>
                  </a:cubicBezTo>
                  <a:cubicBezTo>
                    <a:pt x="6584" y="8447"/>
                    <a:pt x="8774" y="2636"/>
                    <a:pt x="258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0" name="Google Shape;6070;p15"/>
            <p:cNvSpPr/>
            <p:nvPr/>
          </p:nvSpPr>
          <p:spPr>
            <a:xfrm>
              <a:off x="6493625" y="4188142"/>
              <a:ext cx="7691" cy="20573"/>
            </a:xfrm>
            <a:custGeom>
              <a:avLst/>
              <a:gdLst/>
              <a:ahLst/>
              <a:cxnLst/>
              <a:rect l="l" t="t" r="r" b="b"/>
              <a:pathLst>
                <a:path w="7691" h="20573" extrusionOk="0">
                  <a:moveTo>
                    <a:pt x="4090" y="20353"/>
                  </a:moveTo>
                  <a:cubicBezTo>
                    <a:pt x="7138" y="18353"/>
                    <a:pt x="7710" y="1779"/>
                    <a:pt x="4090" y="-221"/>
                  </a:cubicBezTo>
                  <a:cubicBezTo>
                    <a:pt x="-3340" y="2065"/>
                    <a:pt x="-2292" y="17400"/>
                    <a:pt x="4090" y="203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1" name="Google Shape;6071;p15"/>
            <p:cNvSpPr/>
            <p:nvPr/>
          </p:nvSpPr>
          <p:spPr>
            <a:xfrm>
              <a:off x="6969157" y="4510754"/>
              <a:ext cx="21919" cy="73723"/>
            </a:xfrm>
            <a:custGeom>
              <a:avLst/>
              <a:gdLst/>
              <a:ahLst/>
              <a:cxnLst/>
              <a:rect l="l" t="t" r="r" b="b"/>
              <a:pathLst>
                <a:path w="21919" h="73723" extrusionOk="0">
                  <a:moveTo>
                    <a:pt x="16715" y="29878"/>
                  </a:moveTo>
                  <a:cubicBezTo>
                    <a:pt x="23382" y="21239"/>
                    <a:pt x="21762" y="8866"/>
                    <a:pt x="13096" y="2236"/>
                  </a:cubicBezTo>
                  <a:cubicBezTo>
                    <a:pt x="11762" y="1246"/>
                    <a:pt x="10428" y="427"/>
                    <a:pt x="8904" y="-221"/>
                  </a:cubicBezTo>
                  <a:cubicBezTo>
                    <a:pt x="7284" y="2846"/>
                    <a:pt x="6618" y="6342"/>
                    <a:pt x="7095" y="9780"/>
                  </a:cubicBezTo>
                  <a:cubicBezTo>
                    <a:pt x="20144" y="6161"/>
                    <a:pt x="5666" y="36069"/>
                    <a:pt x="2808" y="23496"/>
                  </a:cubicBezTo>
                  <a:lnTo>
                    <a:pt x="2808" y="23496"/>
                  </a:lnTo>
                  <a:cubicBezTo>
                    <a:pt x="1474" y="28259"/>
                    <a:pt x="236" y="33021"/>
                    <a:pt x="-1097" y="37688"/>
                  </a:cubicBezTo>
                  <a:cubicBezTo>
                    <a:pt x="2808" y="39022"/>
                    <a:pt x="2998" y="43022"/>
                    <a:pt x="5094" y="45689"/>
                  </a:cubicBezTo>
                  <a:cubicBezTo>
                    <a:pt x="5094" y="43213"/>
                    <a:pt x="4141" y="40355"/>
                    <a:pt x="7475" y="37879"/>
                  </a:cubicBezTo>
                  <a:cubicBezTo>
                    <a:pt x="8523" y="42927"/>
                    <a:pt x="18143" y="58643"/>
                    <a:pt x="7475" y="55595"/>
                  </a:cubicBezTo>
                  <a:cubicBezTo>
                    <a:pt x="10904" y="61158"/>
                    <a:pt x="13571" y="67187"/>
                    <a:pt x="15286" y="73502"/>
                  </a:cubicBezTo>
                  <a:cubicBezTo>
                    <a:pt x="19381" y="61244"/>
                    <a:pt x="20715" y="48252"/>
                    <a:pt x="19381" y="35402"/>
                  </a:cubicBezTo>
                  <a:cubicBezTo>
                    <a:pt x="17095" y="34164"/>
                    <a:pt x="15000" y="32354"/>
                    <a:pt x="16715" y="298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2" name="Google Shape;6072;p15"/>
            <p:cNvSpPr/>
            <p:nvPr/>
          </p:nvSpPr>
          <p:spPr>
            <a:xfrm>
              <a:off x="6957345" y="4563818"/>
              <a:ext cx="14195" cy="38185"/>
            </a:xfrm>
            <a:custGeom>
              <a:avLst/>
              <a:gdLst/>
              <a:ahLst/>
              <a:cxnLst/>
              <a:rect l="l" t="t" r="r" b="b"/>
              <a:pathLst>
                <a:path w="14195" h="38185" extrusionOk="0">
                  <a:moveTo>
                    <a:pt x="-1097" y="16437"/>
                  </a:moveTo>
                  <a:cubicBezTo>
                    <a:pt x="10620" y="19200"/>
                    <a:pt x="2143" y="34821"/>
                    <a:pt x="9953" y="37964"/>
                  </a:cubicBezTo>
                  <a:cubicBezTo>
                    <a:pt x="17668" y="30915"/>
                    <a:pt x="8239" y="15771"/>
                    <a:pt x="12334" y="5769"/>
                  </a:cubicBezTo>
                  <a:cubicBezTo>
                    <a:pt x="13477" y="912"/>
                    <a:pt x="10048" y="-1469"/>
                    <a:pt x="4904" y="4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3" name="Google Shape;6073;p15"/>
            <p:cNvSpPr/>
            <p:nvPr/>
          </p:nvSpPr>
          <p:spPr>
            <a:xfrm>
              <a:off x="6937628" y="4598384"/>
              <a:ext cx="17991" cy="35813"/>
            </a:xfrm>
            <a:custGeom>
              <a:avLst/>
              <a:gdLst/>
              <a:ahLst/>
              <a:cxnLst/>
              <a:rect l="l" t="t" r="r" b="b"/>
              <a:pathLst>
                <a:path w="17991" h="35813" extrusionOk="0">
                  <a:moveTo>
                    <a:pt x="-1097" y="15686"/>
                  </a:moveTo>
                  <a:cubicBezTo>
                    <a:pt x="9381" y="17496"/>
                    <a:pt x="5952" y="30164"/>
                    <a:pt x="12809" y="35593"/>
                  </a:cubicBezTo>
                  <a:cubicBezTo>
                    <a:pt x="17572" y="32450"/>
                    <a:pt x="16906" y="26640"/>
                    <a:pt x="16810" y="21591"/>
                  </a:cubicBezTo>
                  <a:cubicBezTo>
                    <a:pt x="9285" y="16067"/>
                    <a:pt x="10238" y="7495"/>
                    <a:pt x="8810" y="-221"/>
                  </a:cubicBezTo>
                  <a:cubicBezTo>
                    <a:pt x="4999" y="4742"/>
                    <a:pt x="1666" y="10066"/>
                    <a:pt x="-1097" y="15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4" name="Google Shape;6074;p15"/>
            <p:cNvSpPr/>
            <p:nvPr/>
          </p:nvSpPr>
          <p:spPr>
            <a:xfrm>
              <a:off x="6955822" y="4613550"/>
              <a:ext cx="9680" cy="12646"/>
            </a:xfrm>
            <a:custGeom>
              <a:avLst/>
              <a:gdLst/>
              <a:ahLst/>
              <a:cxnLst/>
              <a:rect l="l" t="t" r="r" b="b"/>
              <a:pathLst>
                <a:path w="9680" h="12646" extrusionOk="0">
                  <a:moveTo>
                    <a:pt x="2523" y="12426"/>
                  </a:moveTo>
                  <a:cubicBezTo>
                    <a:pt x="3857" y="10321"/>
                    <a:pt x="5952" y="8873"/>
                    <a:pt x="8428" y="8425"/>
                  </a:cubicBezTo>
                  <a:cubicBezTo>
                    <a:pt x="9857" y="-1671"/>
                    <a:pt x="999" y="-3671"/>
                    <a:pt x="-1097" y="6425"/>
                  </a:cubicBezTo>
                  <a:lnTo>
                    <a:pt x="-1097" y="12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5" name="Google Shape;6075;p15"/>
            <p:cNvSpPr/>
            <p:nvPr/>
          </p:nvSpPr>
          <p:spPr>
            <a:xfrm>
              <a:off x="6975198" y="4548759"/>
              <a:ext cx="7460" cy="18300"/>
            </a:xfrm>
            <a:custGeom>
              <a:avLst/>
              <a:gdLst/>
              <a:ahLst/>
              <a:cxnLst/>
              <a:rect l="l" t="t" r="r" b="b"/>
              <a:pathLst>
                <a:path w="7460" h="18300" extrusionOk="0">
                  <a:moveTo>
                    <a:pt x="6101" y="13495"/>
                  </a:moveTo>
                  <a:cubicBezTo>
                    <a:pt x="4863" y="8923"/>
                    <a:pt x="3053" y="4542"/>
                    <a:pt x="1434" y="-221"/>
                  </a:cubicBezTo>
                  <a:cubicBezTo>
                    <a:pt x="-3804" y="5113"/>
                    <a:pt x="577" y="11400"/>
                    <a:pt x="1434" y="17495"/>
                  </a:cubicBezTo>
                  <a:cubicBezTo>
                    <a:pt x="4958" y="18924"/>
                    <a:pt x="7150" y="17781"/>
                    <a:pt x="6101" y="13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6" name="Google Shape;6076;p15"/>
            <p:cNvSpPr/>
            <p:nvPr/>
          </p:nvSpPr>
          <p:spPr>
            <a:xfrm>
              <a:off x="6219539" y="3387280"/>
              <a:ext cx="1047" cy="2000"/>
            </a:xfrm>
            <a:custGeom>
              <a:avLst/>
              <a:gdLst/>
              <a:ahLst/>
              <a:cxnLst/>
              <a:rect l="l" t="t" r="r" b="b"/>
              <a:pathLst>
                <a:path w="1047" h="2000" extrusionOk="0">
                  <a:moveTo>
                    <a:pt x="-49" y="1779"/>
                  </a:moveTo>
                  <a:cubicBezTo>
                    <a:pt x="-144" y="998"/>
                    <a:pt x="-525" y="265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7" name="Google Shape;6077;p15"/>
            <p:cNvSpPr/>
            <p:nvPr/>
          </p:nvSpPr>
          <p:spPr>
            <a:xfrm>
              <a:off x="6204617" y="3359276"/>
              <a:ext cx="26637" cy="82676"/>
            </a:xfrm>
            <a:custGeom>
              <a:avLst/>
              <a:gdLst/>
              <a:ahLst/>
              <a:cxnLst/>
              <a:rect l="l" t="t" r="r" b="b"/>
              <a:pathLst>
                <a:path w="26637" h="82676" extrusionOk="0">
                  <a:moveTo>
                    <a:pt x="-272" y="-221"/>
                  </a:moveTo>
                  <a:lnTo>
                    <a:pt x="-272" y="-221"/>
                  </a:lnTo>
                  <a:cubicBezTo>
                    <a:pt x="-3130" y="3875"/>
                    <a:pt x="2586" y="7875"/>
                    <a:pt x="-272" y="11876"/>
                  </a:cubicBezTo>
                  <a:cubicBezTo>
                    <a:pt x="16492" y="28926"/>
                    <a:pt x="-2176" y="64454"/>
                    <a:pt x="7443" y="82456"/>
                  </a:cubicBezTo>
                  <a:cubicBezTo>
                    <a:pt x="18492" y="81599"/>
                    <a:pt x="11444" y="67883"/>
                    <a:pt x="13539" y="60739"/>
                  </a:cubicBezTo>
                  <a:cubicBezTo>
                    <a:pt x="23064" y="69216"/>
                    <a:pt x="23827" y="61692"/>
                    <a:pt x="25541" y="55596"/>
                  </a:cubicBezTo>
                  <a:cubicBezTo>
                    <a:pt x="1633" y="51024"/>
                    <a:pt x="23732" y="11590"/>
                    <a:pt x="-272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8" name="Google Shape;6078;p15"/>
            <p:cNvSpPr/>
            <p:nvPr/>
          </p:nvSpPr>
          <p:spPr>
            <a:xfrm>
              <a:off x="6207728" y="3454231"/>
              <a:ext cx="10491" cy="16488"/>
            </a:xfrm>
            <a:custGeom>
              <a:avLst/>
              <a:gdLst/>
              <a:ahLst/>
              <a:cxnLst/>
              <a:rect l="l" t="t" r="r" b="b"/>
              <a:pathLst>
                <a:path w="10491" h="16488" extrusionOk="0">
                  <a:moveTo>
                    <a:pt x="4904" y="16267"/>
                  </a:moveTo>
                  <a:cubicBezTo>
                    <a:pt x="6238" y="13962"/>
                    <a:pt x="6524" y="11200"/>
                    <a:pt x="5761" y="8647"/>
                  </a:cubicBezTo>
                  <a:cubicBezTo>
                    <a:pt x="4713" y="5123"/>
                    <a:pt x="13191" y="2266"/>
                    <a:pt x="7285" y="75"/>
                  </a:cubicBezTo>
                  <a:cubicBezTo>
                    <a:pt x="1380" y="-2116"/>
                    <a:pt x="618" y="8457"/>
                    <a:pt x="-1097" y="12362"/>
                  </a:cubicBezTo>
                  <a:cubicBezTo>
                    <a:pt x="237" y="14476"/>
                    <a:pt x="2428" y="15905"/>
                    <a:pt x="4904" y="162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9" name="Google Shape;6079;p15"/>
            <p:cNvSpPr/>
            <p:nvPr/>
          </p:nvSpPr>
          <p:spPr>
            <a:xfrm>
              <a:off x="6549516" y="3469195"/>
              <a:ext cx="8255" cy="14204"/>
            </a:xfrm>
            <a:custGeom>
              <a:avLst/>
              <a:gdLst/>
              <a:ahLst/>
              <a:cxnLst/>
              <a:rect l="l" t="t" r="r" b="b"/>
              <a:pathLst>
                <a:path w="8255" h="14204" extrusionOk="0">
                  <a:moveTo>
                    <a:pt x="2301" y="-221"/>
                  </a:moveTo>
                  <a:cubicBezTo>
                    <a:pt x="-3509" y="446"/>
                    <a:pt x="110" y="7209"/>
                    <a:pt x="-842" y="11209"/>
                  </a:cubicBezTo>
                  <a:cubicBezTo>
                    <a:pt x="1634" y="12638"/>
                    <a:pt x="3825" y="15305"/>
                    <a:pt x="7159" y="13209"/>
                  </a:cubicBezTo>
                  <a:cubicBezTo>
                    <a:pt x="4111" y="9685"/>
                    <a:pt x="6968" y="-221"/>
                    <a:pt x="2301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0" name="Google Shape;6080;p15"/>
            <p:cNvSpPr/>
            <p:nvPr/>
          </p:nvSpPr>
          <p:spPr>
            <a:xfrm>
              <a:off x="7180378" y="4967634"/>
              <a:ext cx="16505" cy="30894"/>
            </a:xfrm>
            <a:custGeom>
              <a:avLst/>
              <a:gdLst/>
              <a:ahLst/>
              <a:cxnLst/>
              <a:rect l="l" t="t" r="r" b="b"/>
              <a:pathLst>
                <a:path w="16505" h="30894" extrusionOk="0">
                  <a:moveTo>
                    <a:pt x="14567" y="12291"/>
                  </a:moveTo>
                  <a:cubicBezTo>
                    <a:pt x="18948" y="2766"/>
                    <a:pt x="5042" y="-3425"/>
                    <a:pt x="89" y="1528"/>
                  </a:cubicBezTo>
                  <a:cubicBezTo>
                    <a:pt x="-1245" y="3623"/>
                    <a:pt x="-1721" y="7338"/>
                    <a:pt x="89" y="7814"/>
                  </a:cubicBezTo>
                  <a:cubicBezTo>
                    <a:pt x="11995" y="11434"/>
                    <a:pt x="3803" y="26864"/>
                    <a:pt x="14376" y="30674"/>
                  </a:cubicBezTo>
                  <a:cubicBezTo>
                    <a:pt x="17139" y="24769"/>
                    <a:pt x="13328" y="18578"/>
                    <a:pt x="14567" y="12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1" name="Google Shape;6081;p15"/>
            <p:cNvSpPr/>
            <p:nvPr/>
          </p:nvSpPr>
          <p:spPr>
            <a:xfrm>
              <a:off x="7169688" y="4972162"/>
              <a:ext cx="8012" cy="13984"/>
            </a:xfrm>
            <a:custGeom>
              <a:avLst/>
              <a:gdLst/>
              <a:ahLst/>
              <a:cxnLst/>
              <a:rect l="l" t="t" r="r" b="b"/>
              <a:pathLst>
                <a:path w="8012" h="13984" extrusionOk="0">
                  <a:moveTo>
                    <a:pt x="3349" y="1476"/>
                  </a:moveTo>
                  <a:cubicBezTo>
                    <a:pt x="-4652" y="-5477"/>
                    <a:pt x="-80" y="11001"/>
                    <a:pt x="3349" y="13763"/>
                  </a:cubicBezTo>
                  <a:lnTo>
                    <a:pt x="3349" y="13763"/>
                  </a:lnTo>
                  <a:cubicBezTo>
                    <a:pt x="10493" y="9763"/>
                    <a:pt x="4969" y="5477"/>
                    <a:pt x="3349" y="14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2" name="Google Shape;6082;p15"/>
            <p:cNvSpPr/>
            <p:nvPr/>
          </p:nvSpPr>
          <p:spPr>
            <a:xfrm>
              <a:off x="5420011" y="2225897"/>
              <a:ext cx="7534" cy="13716"/>
            </a:xfrm>
            <a:custGeom>
              <a:avLst/>
              <a:gdLst/>
              <a:ahLst/>
              <a:cxnLst/>
              <a:rect l="l" t="t" r="r" b="b"/>
              <a:pathLst>
                <a:path w="7534" h="13716" extrusionOk="0">
                  <a:moveTo>
                    <a:pt x="4904" y="13495"/>
                  </a:moveTo>
                  <a:lnTo>
                    <a:pt x="4904" y="13495"/>
                  </a:lnTo>
                  <a:cubicBezTo>
                    <a:pt x="7761" y="9075"/>
                    <a:pt x="6523" y="3179"/>
                    <a:pt x="2046" y="331"/>
                  </a:cubicBezTo>
                  <a:cubicBezTo>
                    <a:pt x="1760" y="122"/>
                    <a:pt x="1474" y="-59"/>
                    <a:pt x="1094" y="-221"/>
                  </a:cubicBezTo>
                  <a:lnTo>
                    <a:pt x="-1097" y="3589"/>
                  </a:lnTo>
                  <a:cubicBezTo>
                    <a:pt x="-812" y="7970"/>
                    <a:pt x="-716" y="12828"/>
                    <a:pt x="4904" y="13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3" name="Google Shape;6083;p15"/>
            <p:cNvSpPr/>
            <p:nvPr/>
          </p:nvSpPr>
          <p:spPr>
            <a:xfrm>
              <a:off x="5822744" y="3623881"/>
              <a:ext cx="11222" cy="20917"/>
            </a:xfrm>
            <a:custGeom>
              <a:avLst/>
              <a:gdLst/>
              <a:ahLst/>
              <a:cxnLst/>
              <a:rect l="l" t="t" r="r" b="b"/>
              <a:pathLst>
                <a:path w="11222" h="20917" extrusionOk="0">
                  <a:moveTo>
                    <a:pt x="6030" y="-221"/>
                  </a:moveTo>
                  <a:cubicBezTo>
                    <a:pt x="-7876" y="6923"/>
                    <a:pt x="1363" y="36736"/>
                    <a:pt x="10126" y="9304"/>
                  </a:cubicBezTo>
                  <a:cubicBezTo>
                    <a:pt x="9269" y="5932"/>
                    <a:pt x="7840" y="2722"/>
                    <a:pt x="603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4" name="Google Shape;6084;p15"/>
            <p:cNvSpPr/>
            <p:nvPr/>
          </p:nvSpPr>
          <p:spPr>
            <a:xfrm>
              <a:off x="6923818" y="4618291"/>
              <a:ext cx="12968" cy="15310"/>
            </a:xfrm>
            <a:custGeom>
              <a:avLst/>
              <a:gdLst/>
              <a:ahLst/>
              <a:cxnLst/>
              <a:rect l="l" t="t" r="r" b="b"/>
              <a:pathLst>
                <a:path w="12968" h="15310" extrusionOk="0">
                  <a:moveTo>
                    <a:pt x="-1097" y="11781"/>
                  </a:moveTo>
                  <a:cubicBezTo>
                    <a:pt x="8428" y="21306"/>
                    <a:pt x="16810" y="8066"/>
                    <a:pt x="8428" y="-221"/>
                  </a:cubicBezTo>
                  <a:cubicBezTo>
                    <a:pt x="4713" y="3351"/>
                    <a:pt x="1569" y="7390"/>
                    <a:pt x="-1097" y="117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5" name="Google Shape;6085;p15"/>
            <p:cNvSpPr/>
            <p:nvPr/>
          </p:nvSpPr>
          <p:spPr>
            <a:xfrm>
              <a:off x="5281404" y="2317582"/>
              <a:ext cx="8692" cy="10423"/>
            </a:xfrm>
            <a:custGeom>
              <a:avLst/>
              <a:gdLst/>
              <a:ahLst/>
              <a:cxnLst/>
              <a:rect l="l" t="t" r="r" b="b"/>
              <a:pathLst>
                <a:path w="8692" h="10423" extrusionOk="0">
                  <a:moveTo>
                    <a:pt x="1778" y="10202"/>
                  </a:moveTo>
                  <a:cubicBezTo>
                    <a:pt x="6159" y="10202"/>
                    <a:pt x="6255" y="5916"/>
                    <a:pt x="7588" y="3058"/>
                  </a:cubicBezTo>
                  <a:cubicBezTo>
                    <a:pt x="7969" y="-6657"/>
                    <a:pt x="-7271" y="8107"/>
                    <a:pt x="1778" y="102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6" name="Google Shape;6086;p15"/>
            <p:cNvSpPr/>
            <p:nvPr/>
          </p:nvSpPr>
          <p:spPr>
            <a:xfrm>
              <a:off x="5794211" y="3385470"/>
              <a:ext cx="37945" cy="91440"/>
            </a:xfrm>
            <a:custGeom>
              <a:avLst/>
              <a:gdLst/>
              <a:ahLst/>
              <a:cxnLst/>
              <a:rect l="l" t="t" r="r" b="b"/>
              <a:pathLst>
                <a:path w="37945" h="91440" extrusionOk="0">
                  <a:moveTo>
                    <a:pt x="18371" y="18829"/>
                  </a:moveTo>
                  <a:cubicBezTo>
                    <a:pt x="14656" y="12352"/>
                    <a:pt x="23800" y="3875"/>
                    <a:pt x="15038" y="-221"/>
                  </a:cubicBezTo>
                  <a:lnTo>
                    <a:pt x="15038" y="-221"/>
                  </a:lnTo>
                  <a:cubicBezTo>
                    <a:pt x="6370" y="6351"/>
                    <a:pt x="18181" y="20925"/>
                    <a:pt x="2655" y="22830"/>
                  </a:cubicBezTo>
                  <a:cubicBezTo>
                    <a:pt x="1226" y="30450"/>
                    <a:pt x="7322" y="39593"/>
                    <a:pt x="5036" y="47404"/>
                  </a:cubicBezTo>
                  <a:cubicBezTo>
                    <a:pt x="-7441" y="54452"/>
                    <a:pt x="2179" y="56929"/>
                    <a:pt x="7131" y="65311"/>
                  </a:cubicBezTo>
                  <a:lnTo>
                    <a:pt x="7131" y="65311"/>
                  </a:lnTo>
                  <a:cubicBezTo>
                    <a:pt x="9228" y="74169"/>
                    <a:pt x="16656" y="81313"/>
                    <a:pt x="15038" y="91219"/>
                  </a:cubicBezTo>
                  <a:cubicBezTo>
                    <a:pt x="21514" y="61310"/>
                    <a:pt x="24563" y="30259"/>
                    <a:pt x="36849" y="1684"/>
                  </a:cubicBezTo>
                  <a:cubicBezTo>
                    <a:pt x="27896" y="4256"/>
                    <a:pt x="27896" y="17019"/>
                    <a:pt x="18371" y="188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7" name="Google Shape;6087;p15"/>
            <p:cNvSpPr/>
            <p:nvPr/>
          </p:nvSpPr>
          <p:spPr>
            <a:xfrm>
              <a:off x="5790938" y="3450588"/>
              <a:ext cx="11344" cy="12994"/>
            </a:xfrm>
            <a:custGeom>
              <a:avLst/>
              <a:gdLst/>
              <a:ahLst/>
              <a:cxnLst/>
              <a:rect l="l" t="t" r="r" b="b"/>
              <a:pathLst>
                <a:path w="11344" h="12994" extrusionOk="0">
                  <a:moveTo>
                    <a:pt x="10024" y="2"/>
                  </a:moveTo>
                  <a:cubicBezTo>
                    <a:pt x="-16456" y="-3236"/>
                    <a:pt x="13071" y="30292"/>
                    <a:pt x="1002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8" name="Google Shape;6088;p15"/>
            <p:cNvSpPr/>
            <p:nvPr/>
          </p:nvSpPr>
          <p:spPr>
            <a:xfrm>
              <a:off x="5233130" y="2146363"/>
              <a:ext cx="14001" cy="19811"/>
            </a:xfrm>
            <a:custGeom>
              <a:avLst/>
              <a:gdLst/>
              <a:ahLst/>
              <a:cxnLst/>
              <a:rect l="l" t="t" r="r" b="b"/>
              <a:pathLst>
                <a:path w="14001" h="19811" extrusionOk="0">
                  <a:moveTo>
                    <a:pt x="5856" y="2256"/>
                  </a:moveTo>
                  <a:cubicBezTo>
                    <a:pt x="5856" y="1303"/>
                    <a:pt x="4046" y="636"/>
                    <a:pt x="3094" y="-221"/>
                  </a:cubicBezTo>
                  <a:lnTo>
                    <a:pt x="-1097" y="5494"/>
                  </a:lnTo>
                  <a:cubicBezTo>
                    <a:pt x="1569" y="11209"/>
                    <a:pt x="5761" y="16076"/>
                    <a:pt x="10999" y="19591"/>
                  </a:cubicBezTo>
                  <a:cubicBezTo>
                    <a:pt x="11571" y="14257"/>
                    <a:pt x="12237" y="8923"/>
                    <a:pt x="12905" y="3589"/>
                  </a:cubicBezTo>
                  <a:cubicBezTo>
                    <a:pt x="9667" y="7685"/>
                    <a:pt x="6713" y="10638"/>
                    <a:pt x="5856" y="2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9" name="Google Shape;6089;p15"/>
            <p:cNvSpPr/>
            <p:nvPr/>
          </p:nvSpPr>
          <p:spPr>
            <a:xfrm>
              <a:off x="5229778" y="2136880"/>
              <a:ext cx="9058" cy="15198"/>
            </a:xfrm>
            <a:custGeom>
              <a:avLst/>
              <a:gdLst/>
              <a:ahLst/>
              <a:cxnLst/>
              <a:rect l="l" t="t" r="r" b="b"/>
              <a:pathLst>
                <a:path w="9058" h="15198" extrusionOk="0">
                  <a:moveTo>
                    <a:pt x="6637" y="119"/>
                  </a:moveTo>
                  <a:cubicBezTo>
                    <a:pt x="1113" y="-2549"/>
                    <a:pt x="-5079" y="11263"/>
                    <a:pt x="2256" y="14977"/>
                  </a:cubicBezTo>
                  <a:lnTo>
                    <a:pt x="2256" y="14977"/>
                  </a:lnTo>
                  <a:cubicBezTo>
                    <a:pt x="5113" y="10786"/>
                    <a:pt x="10447" y="5357"/>
                    <a:pt x="6637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0" name="Google Shape;6090;p15"/>
            <p:cNvSpPr/>
            <p:nvPr/>
          </p:nvSpPr>
          <p:spPr>
            <a:xfrm>
              <a:off x="6203513" y="3341153"/>
              <a:ext cx="22026" cy="52318"/>
            </a:xfrm>
            <a:custGeom>
              <a:avLst/>
              <a:gdLst/>
              <a:ahLst/>
              <a:cxnLst/>
              <a:rect l="l" t="t" r="r" b="b"/>
              <a:pathLst>
                <a:path w="22026" h="52318" extrusionOk="0">
                  <a:moveTo>
                    <a:pt x="832" y="17903"/>
                  </a:moveTo>
                  <a:lnTo>
                    <a:pt x="832" y="17903"/>
                  </a:lnTo>
                  <a:cubicBezTo>
                    <a:pt x="11596" y="24189"/>
                    <a:pt x="13025" y="35143"/>
                    <a:pt x="14929" y="45906"/>
                  </a:cubicBezTo>
                  <a:cubicBezTo>
                    <a:pt x="16072" y="47916"/>
                    <a:pt x="17120" y="49983"/>
                    <a:pt x="17978" y="52097"/>
                  </a:cubicBezTo>
                  <a:cubicBezTo>
                    <a:pt x="19216" y="49240"/>
                    <a:pt x="19596" y="46478"/>
                    <a:pt x="20930" y="43811"/>
                  </a:cubicBezTo>
                  <a:cubicBezTo>
                    <a:pt x="19787" y="30333"/>
                    <a:pt x="15597" y="17293"/>
                    <a:pt x="8642" y="5711"/>
                  </a:cubicBezTo>
                  <a:cubicBezTo>
                    <a:pt x="7119" y="1882"/>
                    <a:pt x="3214" y="-500"/>
                    <a:pt x="-883" y="-195"/>
                  </a:cubicBezTo>
                  <a:cubicBezTo>
                    <a:pt x="-1453" y="5892"/>
                    <a:pt x="-883" y="12035"/>
                    <a:pt x="832" y="179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1" name="Google Shape;6091;p15"/>
            <p:cNvSpPr/>
            <p:nvPr/>
          </p:nvSpPr>
          <p:spPr>
            <a:xfrm>
              <a:off x="5792162" y="3536126"/>
              <a:ext cx="19612" cy="27986"/>
            </a:xfrm>
            <a:custGeom>
              <a:avLst/>
              <a:gdLst/>
              <a:ahLst/>
              <a:cxnLst/>
              <a:rect l="l" t="t" r="r" b="b"/>
              <a:pathLst>
                <a:path w="19612" h="27986" extrusionOk="0">
                  <a:moveTo>
                    <a:pt x="18420" y="2095"/>
                  </a:moveTo>
                  <a:cubicBezTo>
                    <a:pt x="-1773" y="-7430"/>
                    <a:pt x="-5107" y="14668"/>
                    <a:pt x="2990" y="27717"/>
                  </a:cubicBezTo>
                  <a:cubicBezTo>
                    <a:pt x="7085" y="28194"/>
                    <a:pt x="6609" y="25050"/>
                    <a:pt x="6894" y="22574"/>
                  </a:cubicBezTo>
                  <a:cubicBezTo>
                    <a:pt x="7466" y="15335"/>
                    <a:pt x="11943" y="8963"/>
                    <a:pt x="18516" y="5905"/>
                  </a:cubicBezTo>
                  <a:cubicBezTo>
                    <a:pt x="18516" y="4667"/>
                    <a:pt x="18516" y="3333"/>
                    <a:pt x="18420" y="20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2" name="Google Shape;6092;p15"/>
            <p:cNvSpPr/>
            <p:nvPr/>
          </p:nvSpPr>
          <p:spPr>
            <a:xfrm>
              <a:off x="5660756" y="2458607"/>
              <a:ext cx="16367" cy="19430"/>
            </a:xfrm>
            <a:custGeom>
              <a:avLst/>
              <a:gdLst/>
              <a:ahLst/>
              <a:cxnLst/>
              <a:rect l="l" t="t" r="r" b="b"/>
              <a:pathLst>
                <a:path w="16367" h="19430" extrusionOk="0">
                  <a:moveTo>
                    <a:pt x="5331" y="15100"/>
                  </a:moveTo>
                  <a:cubicBezTo>
                    <a:pt x="9998" y="9670"/>
                    <a:pt x="19714" y="20148"/>
                    <a:pt x="12952" y="7575"/>
                  </a:cubicBezTo>
                  <a:lnTo>
                    <a:pt x="12952" y="7575"/>
                  </a:lnTo>
                  <a:cubicBezTo>
                    <a:pt x="8474" y="-7094"/>
                    <a:pt x="3427" y="1765"/>
                    <a:pt x="-98" y="11099"/>
                  </a:cubicBezTo>
                  <a:cubicBezTo>
                    <a:pt x="-3622" y="17100"/>
                    <a:pt x="3141" y="23672"/>
                    <a:pt x="5331" y="151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3" name="Google Shape;6093;p15"/>
            <p:cNvSpPr/>
            <p:nvPr/>
          </p:nvSpPr>
          <p:spPr>
            <a:xfrm>
              <a:off x="6185837" y="3220878"/>
              <a:ext cx="27415" cy="31051"/>
            </a:xfrm>
            <a:custGeom>
              <a:avLst/>
              <a:gdLst/>
              <a:ahLst/>
              <a:cxnLst/>
              <a:rect l="l" t="t" r="r" b="b"/>
              <a:pathLst>
                <a:path w="27415" h="31051" extrusionOk="0">
                  <a:moveTo>
                    <a:pt x="22414" y="-221"/>
                  </a:moveTo>
                  <a:cubicBezTo>
                    <a:pt x="20223" y="11209"/>
                    <a:pt x="8793" y="9304"/>
                    <a:pt x="-828" y="13114"/>
                  </a:cubicBezTo>
                  <a:cubicBezTo>
                    <a:pt x="-1494" y="17134"/>
                    <a:pt x="-923" y="21277"/>
                    <a:pt x="887" y="24925"/>
                  </a:cubicBezTo>
                  <a:cubicBezTo>
                    <a:pt x="7268" y="25877"/>
                    <a:pt x="2887" y="17686"/>
                    <a:pt x="8411" y="17115"/>
                  </a:cubicBezTo>
                  <a:lnTo>
                    <a:pt x="16793" y="30831"/>
                  </a:lnTo>
                  <a:cubicBezTo>
                    <a:pt x="28319" y="27592"/>
                    <a:pt x="12794" y="17877"/>
                    <a:pt x="26318" y="7018"/>
                  </a:cubicBezTo>
                  <a:cubicBezTo>
                    <a:pt x="25080" y="4827"/>
                    <a:pt x="25652" y="1113"/>
                    <a:pt x="2241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4" name="Google Shape;6094;p15"/>
            <p:cNvSpPr/>
            <p:nvPr/>
          </p:nvSpPr>
          <p:spPr>
            <a:xfrm>
              <a:off x="6175874" y="3551872"/>
              <a:ext cx="23852" cy="26278"/>
            </a:xfrm>
            <a:custGeom>
              <a:avLst/>
              <a:gdLst/>
              <a:ahLst/>
              <a:cxnLst/>
              <a:rect l="l" t="t" r="r" b="b"/>
              <a:pathLst>
                <a:path w="23852" h="26278" extrusionOk="0">
                  <a:moveTo>
                    <a:pt x="8659" y="20353"/>
                  </a:moveTo>
                  <a:cubicBezTo>
                    <a:pt x="4277" y="12257"/>
                    <a:pt x="24660" y="8352"/>
                    <a:pt x="12945" y="-221"/>
                  </a:cubicBezTo>
                  <a:cubicBezTo>
                    <a:pt x="11421" y="2827"/>
                    <a:pt x="6658" y="-221"/>
                    <a:pt x="5801" y="3399"/>
                  </a:cubicBezTo>
                  <a:cubicBezTo>
                    <a:pt x="4086" y="11018"/>
                    <a:pt x="-1629" y="17591"/>
                    <a:pt x="-1057" y="25687"/>
                  </a:cubicBezTo>
                  <a:cubicBezTo>
                    <a:pt x="8468" y="25687"/>
                    <a:pt x="19041" y="29021"/>
                    <a:pt x="22756" y="15686"/>
                  </a:cubicBezTo>
                  <a:lnTo>
                    <a:pt x="22756" y="15686"/>
                  </a:lnTo>
                  <a:cubicBezTo>
                    <a:pt x="17707" y="16543"/>
                    <a:pt x="13517" y="25877"/>
                    <a:pt x="8659" y="203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5" name="Google Shape;6095;p15"/>
            <p:cNvSpPr/>
            <p:nvPr/>
          </p:nvSpPr>
          <p:spPr>
            <a:xfrm>
              <a:off x="6697218" y="4224988"/>
              <a:ext cx="17811" cy="33308"/>
            </a:xfrm>
            <a:custGeom>
              <a:avLst/>
              <a:gdLst/>
              <a:ahLst/>
              <a:cxnLst/>
              <a:rect l="l" t="t" r="r" b="b"/>
              <a:pathLst>
                <a:path w="17811" h="33308" extrusionOk="0">
                  <a:moveTo>
                    <a:pt x="8428" y="9224"/>
                  </a:moveTo>
                  <a:cubicBezTo>
                    <a:pt x="10238" y="-5159"/>
                    <a:pt x="2523" y="-1444"/>
                    <a:pt x="-1097" y="9224"/>
                  </a:cubicBezTo>
                  <a:cubicBezTo>
                    <a:pt x="-1097" y="17035"/>
                    <a:pt x="10524" y="21226"/>
                    <a:pt x="1856" y="29703"/>
                  </a:cubicBezTo>
                  <a:cubicBezTo>
                    <a:pt x="4143" y="40180"/>
                    <a:pt x="11381" y="23131"/>
                    <a:pt x="16715" y="21607"/>
                  </a:cubicBezTo>
                  <a:lnTo>
                    <a:pt x="16715" y="21607"/>
                  </a:lnTo>
                  <a:cubicBezTo>
                    <a:pt x="8810" y="20559"/>
                    <a:pt x="8524" y="15130"/>
                    <a:pt x="8428" y="92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6" name="Google Shape;6096;p15"/>
            <p:cNvSpPr/>
            <p:nvPr/>
          </p:nvSpPr>
          <p:spPr>
            <a:xfrm>
              <a:off x="6140196" y="3615785"/>
              <a:ext cx="23466" cy="49720"/>
            </a:xfrm>
            <a:custGeom>
              <a:avLst/>
              <a:gdLst/>
              <a:ahLst/>
              <a:cxnLst/>
              <a:rect l="l" t="t" r="r" b="b"/>
              <a:pathLst>
                <a:path w="23466" h="49720" extrusionOk="0">
                  <a:moveTo>
                    <a:pt x="17953" y="827"/>
                  </a:moveTo>
                  <a:cubicBezTo>
                    <a:pt x="7856" y="5113"/>
                    <a:pt x="4141" y="15210"/>
                    <a:pt x="-1097" y="23782"/>
                  </a:cubicBezTo>
                  <a:cubicBezTo>
                    <a:pt x="12239" y="27116"/>
                    <a:pt x="-6050" y="43594"/>
                    <a:pt x="9857" y="49500"/>
                  </a:cubicBezTo>
                  <a:cubicBezTo>
                    <a:pt x="9857" y="39975"/>
                    <a:pt x="5095" y="25116"/>
                    <a:pt x="10619" y="18258"/>
                  </a:cubicBezTo>
                  <a:cubicBezTo>
                    <a:pt x="16906" y="16638"/>
                    <a:pt x="12714" y="25973"/>
                    <a:pt x="16906" y="27306"/>
                  </a:cubicBezTo>
                  <a:cubicBezTo>
                    <a:pt x="29192" y="23497"/>
                    <a:pt x="16238" y="9780"/>
                    <a:pt x="20906" y="2065"/>
                  </a:cubicBezTo>
                  <a:cubicBezTo>
                    <a:pt x="20906" y="1303"/>
                    <a:pt x="20906" y="541"/>
                    <a:pt x="20906" y="-221"/>
                  </a:cubicBezTo>
                  <a:lnTo>
                    <a:pt x="20906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7" name="Google Shape;6097;p15"/>
            <p:cNvSpPr/>
            <p:nvPr/>
          </p:nvSpPr>
          <p:spPr>
            <a:xfrm>
              <a:off x="6216276" y="3283712"/>
              <a:ext cx="9849" cy="24799"/>
            </a:xfrm>
            <a:custGeom>
              <a:avLst/>
              <a:gdLst/>
              <a:ahLst/>
              <a:cxnLst/>
              <a:rect l="l" t="t" r="r" b="b"/>
              <a:pathLst>
                <a:path w="9849" h="24799" extrusionOk="0">
                  <a:moveTo>
                    <a:pt x="2452" y="22480"/>
                  </a:moveTo>
                  <a:cubicBezTo>
                    <a:pt x="5499" y="27147"/>
                    <a:pt x="11310" y="23147"/>
                    <a:pt x="7500" y="19051"/>
                  </a:cubicBezTo>
                  <a:cubicBezTo>
                    <a:pt x="642" y="13717"/>
                    <a:pt x="11977" y="-2285"/>
                    <a:pt x="261" y="1"/>
                  </a:cubicBezTo>
                  <a:lnTo>
                    <a:pt x="261" y="1"/>
                  </a:lnTo>
                  <a:cubicBezTo>
                    <a:pt x="-120" y="7526"/>
                    <a:pt x="-3644" y="16384"/>
                    <a:pt x="2452" y="224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8" name="Google Shape;6098;p15"/>
            <p:cNvSpPr/>
            <p:nvPr/>
          </p:nvSpPr>
          <p:spPr>
            <a:xfrm>
              <a:off x="5240473" y="2207990"/>
              <a:ext cx="8912" cy="19751"/>
            </a:xfrm>
            <a:custGeom>
              <a:avLst/>
              <a:gdLst/>
              <a:ahLst/>
              <a:cxnLst/>
              <a:rect l="l" t="t" r="r" b="b"/>
              <a:pathLst>
                <a:path w="8912" h="19751" extrusionOk="0">
                  <a:moveTo>
                    <a:pt x="-534" y="6827"/>
                  </a:moveTo>
                  <a:cubicBezTo>
                    <a:pt x="2038" y="11018"/>
                    <a:pt x="-2154" y="20163"/>
                    <a:pt x="7753" y="19496"/>
                  </a:cubicBezTo>
                  <a:cubicBezTo>
                    <a:pt x="8039" y="12847"/>
                    <a:pt x="7371" y="6189"/>
                    <a:pt x="5562" y="-221"/>
                  </a:cubicBezTo>
                  <a:cubicBezTo>
                    <a:pt x="1942" y="827"/>
                    <a:pt x="-2725" y="3018"/>
                    <a:pt x="-534" y="68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9" name="Google Shape;6099;p15"/>
            <p:cNvSpPr/>
            <p:nvPr/>
          </p:nvSpPr>
          <p:spPr>
            <a:xfrm>
              <a:off x="5416333" y="2229421"/>
              <a:ext cx="12325" cy="15499"/>
            </a:xfrm>
            <a:custGeom>
              <a:avLst/>
              <a:gdLst/>
              <a:ahLst/>
              <a:cxnLst/>
              <a:rect l="l" t="t" r="r" b="b"/>
              <a:pathLst>
                <a:path w="12325" h="15499" extrusionOk="0">
                  <a:moveTo>
                    <a:pt x="2581" y="-221"/>
                  </a:moveTo>
                  <a:cubicBezTo>
                    <a:pt x="-11517" y="17877"/>
                    <a:pt x="20297" y="18829"/>
                    <a:pt x="8582" y="9304"/>
                  </a:cubicBezTo>
                  <a:cubicBezTo>
                    <a:pt x="2961" y="9304"/>
                    <a:pt x="2866" y="4446"/>
                    <a:pt x="2581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0" name="Google Shape;6100;p15"/>
            <p:cNvSpPr/>
            <p:nvPr/>
          </p:nvSpPr>
          <p:spPr>
            <a:xfrm>
              <a:off x="5396578" y="2261223"/>
              <a:ext cx="9160" cy="9552"/>
            </a:xfrm>
            <a:custGeom>
              <a:avLst/>
              <a:gdLst/>
              <a:ahLst/>
              <a:cxnLst/>
              <a:rect l="l" t="t" r="r" b="b"/>
              <a:pathLst>
                <a:path w="9160" h="9552" extrusionOk="0">
                  <a:moveTo>
                    <a:pt x="6428" y="8172"/>
                  </a:moveTo>
                  <a:cubicBezTo>
                    <a:pt x="11668" y="1981"/>
                    <a:pt x="3000" y="-4877"/>
                    <a:pt x="-1097" y="4077"/>
                  </a:cubicBezTo>
                  <a:cubicBezTo>
                    <a:pt x="-143" y="7696"/>
                    <a:pt x="1666" y="11220"/>
                    <a:pt x="6428" y="81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1" name="Google Shape;6101;p15"/>
            <p:cNvSpPr/>
            <p:nvPr/>
          </p:nvSpPr>
          <p:spPr>
            <a:xfrm>
              <a:off x="5847873" y="2290466"/>
              <a:ext cx="8396" cy="8343"/>
            </a:xfrm>
            <a:custGeom>
              <a:avLst/>
              <a:gdLst/>
              <a:ahLst/>
              <a:cxnLst/>
              <a:rect l="l" t="t" r="r" b="b"/>
              <a:pathLst>
                <a:path w="8396" h="8343" extrusionOk="0">
                  <a:moveTo>
                    <a:pt x="4524" y="551"/>
                  </a:moveTo>
                  <a:cubicBezTo>
                    <a:pt x="-525" y="-2306"/>
                    <a:pt x="904" y="3599"/>
                    <a:pt x="-1097" y="4837"/>
                  </a:cubicBezTo>
                  <a:lnTo>
                    <a:pt x="-1097" y="6647"/>
                  </a:lnTo>
                  <a:cubicBezTo>
                    <a:pt x="3761" y="11028"/>
                    <a:pt x="11477" y="4647"/>
                    <a:pt x="4524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2" name="Google Shape;6102;p15"/>
            <p:cNvSpPr/>
            <p:nvPr/>
          </p:nvSpPr>
          <p:spPr>
            <a:xfrm>
              <a:off x="5631637" y="2189695"/>
              <a:ext cx="12256" cy="11627"/>
            </a:xfrm>
            <a:custGeom>
              <a:avLst/>
              <a:gdLst/>
              <a:ahLst/>
              <a:cxnLst/>
              <a:rect l="l" t="t" r="r" b="b"/>
              <a:pathLst>
                <a:path w="12256" h="11627" extrusionOk="0">
                  <a:moveTo>
                    <a:pt x="5590" y="11406"/>
                  </a:moveTo>
                  <a:cubicBezTo>
                    <a:pt x="20163" y="11406"/>
                    <a:pt x="1875" y="-7644"/>
                    <a:pt x="-1078" y="3024"/>
                  </a:cubicBezTo>
                  <a:cubicBezTo>
                    <a:pt x="-1364" y="7110"/>
                    <a:pt x="1590" y="10730"/>
                    <a:pt x="5590" y="11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3" name="Google Shape;6103;p15"/>
            <p:cNvSpPr/>
            <p:nvPr/>
          </p:nvSpPr>
          <p:spPr>
            <a:xfrm>
              <a:off x="6044125" y="3214211"/>
              <a:ext cx="13983" cy="7859"/>
            </a:xfrm>
            <a:custGeom>
              <a:avLst/>
              <a:gdLst/>
              <a:ahLst/>
              <a:cxnLst/>
              <a:rect l="l" t="t" r="r" b="b"/>
              <a:pathLst>
                <a:path w="13983" h="7859" extrusionOk="0">
                  <a:moveTo>
                    <a:pt x="10011" y="1779"/>
                  </a:moveTo>
                  <a:cubicBezTo>
                    <a:pt x="6487" y="922"/>
                    <a:pt x="2962" y="446"/>
                    <a:pt x="-657" y="-221"/>
                  </a:cubicBezTo>
                  <a:cubicBezTo>
                    <a:pt x="-3229" y="10256"/>
                    <a:pt x="6105" y="7018"/>
                    <a:pt x="11249" y="7589"/>
                  </a:cubicBezTo>
                  <a:cubicBezTo>
                    <a:pt x="12678" y="5589"/>
                    <a:pt x="14583" y="2732"/>
                    <a:pt x="10011" y="17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4" name="Google Shape;6104;p15"/>
            <p:cNvSpPr/>
            <p:nvPr/>
          </p:nvSpPr>
          <p:spPr>
            <a:xfrm>
              <a:off x="5456205" y="2116454"/>
              <a:ext cx="16703" cy="21253"/>
            </a:xfrm>
            <a:custGeom>
              <a:avLst/>
              <a:gdLst/>
              <a:ahLst/>
              <a:cxnLst/>
              <a:rect l="l" t="t" r="r" b="b"/>
              <a:pathLst>
                <a:path w="16703" h="21253" extrusionOk="0">
                  <a:moveTo>
                    <a:pt x="8142" y="10828"/>
                  </a:moveTo>
                  <a:cubicBezTo>
                    <a:pt x="5952" y="4827"/>
                    <a:pt x="17667" y="8828"/>
                    <a:pt x="15286" y="2922"/>
                  </a:cubicBezTo>
                  <a:cubicBezTo>
                    <a:pt x="12905" y="-2983"/>
                    <a:pt x="6905" y="1970"/>
                    <a:pt x="2523" y="-221"/>
                  </a:cubicBezTo>
                  <a:cubicBezTo>
                    <a:pt x="2332" y="6551"/>
                    <a:pt x="1094" y="13257"/>
                    <a:pt x="-1097" y="19686"/>
                  </a:cubicBezTo>
                  <a:cubicBezTo>
                    <a:pt x="6715" y="21782"/>
                    <a:pt x="13477" y="23020"/>
                    <a:pt x="8142" y="108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5" name="Google Shape;6105;p15"/>
            <p:cNvSpPr/>
            <p:nvPr/>
          </p:nvSpPr>
          <p:spPr>
            <a:xfrm>
              <a:off x="6892452" y="4174778"/>
              <a:ext cx="14406" cy="19935"/>
            </a:xfrm>
            <a:custGeom>
              <a:avLst/>
              <a:gdLst/>
              <a:ahLst/>
              <a:cxnLst/>
              <a:rect l="l" t="t" r="r" b="b"/>
              <a:pathLst>
                <a:path w="14406" h="19935" extrusionOk="0">
                  <a:moveTo>
                    <a:pt x="11981" y="19715"/>
                  </a:moveTo>
                  <a:cubicBezTo>
                    <a:pt x="19411" y="8761"/>
                    <a:pt x="-7069" y="-12956"/>
                    <a:pt x="170" y="9714"/>
                  </a:cubicBezTo>
                  <a:cubicBezTo>
                    <a:pt x="3790" y="13905"/>
                    <a:pt x="11315" y="12857"/>
                    <a:pt x="11981" y="197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6" name="Google Shape;6106;p15"/>
            <p:cNvSpPr/>
            <p:nvPr/>
          </p:nvSpPr>
          <p:spPr>
            <a:xfrm>
              <a:off x="6186130" y="3192109"/>
              <a:ext cx="6645" cy="12100"/>
            </a:xfrm>
            <a:custGeom>
              <a:avLst/>
              <a:gdLst/>
              <a:ahLst/>
              <a:cxnLst/>
              <a:rect l="l" t="t" r="r" b="b"/>
              <a:pathLst>
                <a:path w="6645" h="12100" extrusionOk="0">
                  <a:moveTo>
                    <a:pt x="880" y="164"/>
                  </a:moveTo>
                  <a:cubicBezTo>
                    <a:pt x="-1978" y="3345"/>
                    <a:pt x="-1692" y="8222"/>
                    <a:pt x="1451" y="11060"/>
                  </a:cubicBezTo>
                  <a:cubicBezTo>
                    <a:pt x="1832" y="11365"/>
                    <a:pt x="2212" y="11641"/>
                    <a:pt x="2594" y="11879"/>
                  </a:cubicBezTo>
                  <a:cubicBezTo>
                    <a:pt x="5070" y="8641"/>
                    <a:pt x="8499" y="-2408"/>
                    <a:pt x="880" y="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7" name="Google Shape;6107;p15"/>
            <p:cNvSpPr/>
            <p:nvPr/>
          </p:nvSpPr>
          <p:spPr>
            <a:xfrm>
              <a:off x="6189725" y="3204209"/>
              <a:ext cx="9525" cy="95"/>
            </a:xfrm>
            <a:custGeom>
              <a:avLst/>
              <a:gdLst/>
              <a:ahLst/>
              <a:cxnLst/>
              <a:rect l="l" t="t" r="r" b="b"/>
              <a:pathLst>
                <a:path w="9525" h="95" extrusionOk="0">
                  <a:moveTo>
                    <a:pt x="0" y="0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8" name="Google Shape;6108;p15"/>
            <p:cNvSpPr/>
            <p:nvPr/>
          </p:nvSpPr>
          <p:spPr>
            <a:xfrm>
              <a:off x="6481227" y="3394390"/>
              <a:ext cx="12727" cy="10701"/>
            </a:xfrm>
            <a:custGeom>
              <a:avLst/>
              <a:gdLst/>
              <a:ahLst/>
              <a:cxnLst/>
              <a:rect l="l" t="t" r="r" b="b"/>
              <a:pathLst>
                <a:path w="12727" h="10701" extrusionOk="0">
                  <a:moveTo>
                    <a:pt x="9" y="1432"/>
                  </a:moveTo>
                  <a:cubicBezTo>
                    <a:pt x="-3991" y="6195"/>
                    <a:pt x="4010" y="7147"/>
                    <a:pt x="5820" y="10481"/>
                  </a:cubicBezTo>
                  <a:cubicBezTo>
                    <a:pt x="5630" y="7433"/>
                    <a:pt x="8011" y="4832"/>
                    <a:pt x="11058" y="4671"/>
                  </a:cubicBezTo>
                  <a:cubicBezTo>
                    <a:pt x="11249" y="4661"/>
                    <a:pt x="11440" y="4661"/>
                    <a:pt x="11631" y="4671"/>
                  </a:cubicBezTo>
                  <a:cubicBezTo>
                    <a:pt x="7630" y="3051"/>
                    <a:pt x="3439" y="-3140"/>
                    <a:pt x="9" y="14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9" name="Google Shape;6109;p15"/>
            <p:cNvSpPr/>
            <p:nvPr/>
          </p:nvSpPr>
          <p:spPr>
            <a:xfrm>
              <a:off x="6725427" y="4703064"/>
              <a:ext cx="7261" cy="13144"/>
            </a:xfrm>
            <a:custGeom>
              <a:avLst/>
              <a:gdLst/>
              <a:ahLst/>
              <a:cxnLst/>
              <a:rect l="l" t="t" r="r" b="b"/>
              <a:pathLst>
                <a:path w="7261" h="13144" extrusionOk="0">
                  <a:moveTo>
                    <a:pt x="3270" y="-221"/>
                  </a:moveTo>
                  <a:cubicBezTo>
                    <a:pt x="-4922" y="-221"/>
                    <a:pt x="31" y="9304"/>
                    <a:pt x="4984" y="12924"/>
                  </a:cubicBezTo>
                  <a:cubicBezTo>
                    <a:pt x="6127" y="7113"/>
                    <a:pt x="7556" y="2636"/>
                    <a:pt x="327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0" name="Google Shape;6110;p15"/>
            <p:cNvSpPr/>
            <p:nvPr/>
          </p:nvSpPr>
          <p:spPr>
            <a:xfrm>
              <a:off x="6309380" y="3240119"/>
              <a:ext cx="15123" cy="25812"/>
            </a:xfrm>
            <a:custGeom>
              <a:avLst/>
              <a:gdLst/>
              <a:ahLst/>
              <a:cxnLst/>
              <a:rect l="l" t="t" r="r" b="b"/>
              <a:pathLst>
                <a:path w="15123" h="25812" extrusionOk="0">
                  <a:moveTo>
                    <a:pt x="2978" y="446"/>
                  </a:moveTo>
                  <a:cubicBezTo>
                    <a:pt x="-260" y="-507"/>
                    <a:pt x="-1975" y="2732"/>
                    <a:pt x="-642" y="4161"/>
                  </a:cubicBezTo>
                  <a:cubicBezTo>
                    <a:pt x="5168" y="10352"/>
                    <a:pt x="1264" y="19401"/>
                    <a:pt x="6407" y="25592"/>
                  </a:cubicBezTo>
                  <a:lnTo>
                    <a:pt x="6407" y="25592"/>
                  </a:lnTo>
                  <a:cubicBezTo>
                    <a:pt x="22600" y="11400"/>
                    <a:pt x="7454" y="16067"/>
                    <a:pt x="10598" y="-221"/>
                  </a:cubicBezTo>
                  <a:cubicBezTo>
                    <a:pt x="8217" y="903"/>
                    <a:pt x="5550" y="1141"/>
                    <a:pt x="2978" y="4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1" name="Google Shape;6111;p15"/>
            <p:cNvSpPr/>
            <p:nvPr/>
          </p:nvSpPr>
          <p:spPr>
            <a:xfrm>
              <a:off x="6805652" y="4132897"/>
              <a:ext cx="20630" cy="21716"/>
            </a:xfrm>
            <a:custGeom>
              <a:avLst/>
              <a:gdLst/>
              <a:ahLst/>
              <a:cxnLst/>
              <a:rect l="l" t="t" r="r" b="b"/>
              <a:pathLst>
                <a:path w="20630" h="21716" extrusionOk="0">
                  <a:moveTo>
                    <a:pt x="11056" y="21496"/>
                  </a:moveTo>
                  <a:lnTo>
                    <a:pt x="19534" y="21496"/>
                  </a:lnTo>
                  <a:cubicBezTo>
                    <a:pt x="18676" y="14181"/>
                    <a:pt x="17342" y="6923"/>
                    <a:pt x="15533" y="-221"/>
                  </a:cubicBezTo>
                  <a:cubicBezTo>
                    <a:pt x="5436" y="446"/>
                    <a:pt x="15533" y="12447"/>
                    <a:pt x="9437" y="17496"/>
                  </a:cubicBezTo>
                  <a:cubicBezTo>
                    <a:pt x="4008" y="16352"/>
                    <a:pt x="7532" y="7209"/>
                    <a:pt x="2007" y="7971"/>
                  </a:cubicBezTo>
                  <a:cubicBezTo>
                    <a:pt x="-3517" y="8733"/>
                    <a:pt x="198" y="17496"/>
                    <a:pt x="-660" y="21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2" name="Google Shape;6112;p15"/>
            <p:cNvSpPr/>
            <p:nvPr/>
          </p:nvSpPr>
          <p:spPr>
            <a:xfrm>
              <a:off x="6201672" y="3470909"/>
              <a:ext cx="15728" cy="15946"/>
            </a:xfrm>
            <a:custGeom>
              <a:avLst/>
              <a:gdLst/>
              <a:ahLst/>
              <a:cxnLst/>
              <a:rect l="l" t="t" r="r" b="b"/>
              <a:pathLst>
                <a:path w="15728" h="15946" extrusionOk="0">
                  <a:moveTo>
                    <a:pt x="10960" y="15591"/>
                  </a:moveTo>
                  <a:cubicBezTo>
                    <a:pt x="22104" y="10542"/>
                    <a:pt x="4864" y="2446"/>
                    <a:pt x="-851" y="-221"/>
                  </a:cubicBezTo>
                  <a:cubicBezTo>
                    <a:pt x="-1994" y="6827"/>
                    <a:pt x="673" y="17019"/>
                    <a:pt x="10960" y="15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3" name="Google Shape;6113;p15"/>
            <p:cNvSpPr/>
            <p:nvPr/>
          </p:nvSpPr>
          <p:spPr>
            <a:xfrm>
              <a:off x="5319296" y="1963578"/>
              <a:ext cx="9301" cy="25717"/>
            </a:xfrm>
            <a:custGeom>
              <a:avLst/>
              <a:gdLst/>
              <a:ahLst/>
              <a:cxnLst/>
              <a:rect l="l" t="t" r="r" b="b"/>
              <a:pathLst>
                <a:path w="9301" h="25717" extrusionOk="0">
                  <a:moveTo>
                    <a:pt x="7511" y="25116"/>
                  </a:moveTo>
                  <a:cubicBezTo>
                    <a:pt x="2082" y="16829"/>
                    <a:pt x="13988" y="4827"/>
                    <a:pt x="4177" y="-221"/>
                  </a:cubicBezTo>
                  <a:cubicBezTo>
                    <a:pt x="4177" y="9304"/>
                    <a:pt x="-8872" y="21115"/>
                    <a:pt x="6082" y="25497"/>
                  </a:cubicBezTo>
                  <a:lnTo>
                    <a:pt x="7511" y="254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4" name="Google Shape;6114;p15"/>
            <p:cNvSpPr/>
            <p:nvPr/>
          </p:nvSpPr>
          <p:spPr>
            <a:xfrm>
              <a:off x="6484239" y="4331874"/>
              <a:ext cx="10060" cy="23907"/>
            </a:xfrm>
            <a:custGeom>
              <a:avLst/>
              <a:gdLst/>
              <a:ahLst/>
              <a:cxnLst/>
              <a:rect l="l" t="t" r="r" b="b"/>
              <a:pathLst>
                <a:path w="10060" h="23907" extrusionOk="0">
                  <a:moveTo>
                    <a:pt x="6618" y="23687"/>
                  </a:moveTo>
                  <a:lnTo>
                    <a:pt x="6618" y="23687"/>
                  </a:lnTo>
                  <a:cubicBezTo>
                    <a:pt x="7761" y="15019"/>
                    <a:pt x="13666" y="5113"/>
                    <a:pt x="808" y="-221"/>
                  </a:cubicBezTo>
                  <a:cubicBezTo>
                    <a:pt x="2332" y="5970"/>
                    <a:pt x="5284" y="12352"/>
                    <a:pt x="-1097" y="17781"/>
                  </a:cubicBezTo>
                  <a:cubicBezTo>
                    <a:pt x="5095" y="15019"/>
                    <a:pt x="4618" y="21401"/>
                    <a:pt x="6618" y="236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5" name="Google Shape;6115;p15"/>
            <p:cNvSpPr/>
            <p:nvPr/>
          </p:nvSpPr>
          <p:spPr>
            <a:xfrm>
              <a:off x="6973347" y="4520604"/>
              <a:ext cx="9669" cy="17453"/>
            </a:xfrm>
            <a:custGeom>
              <a:avLst/>
              <a:gdLst/>
              <a:ahLst/>
              <a:cxnLst/>
              <a:rect l="l" t="t" r="r" b="b"/>
              <a:pathLst>
                <a:path w="9669" h="17453" extrusionOk="0">
                  <a:moveTo>
                    <a:pt x="1285" y="17075"/>
                  </a:moveTo>
                  <a:cubicBezTo>
                    <a:pt x="6524" y="14694"/>
                    <a:pt x="13668" y="-1975"/>
                    <a:pt x="3189" y="-70"/>
                  </a:cubicBezTo>
                  <a:lnTo>
                    <a:pt x="-1097" y="13646"/>
                  </a:lnTo>
                  <a:cubicBezTo>
                    <a:pt x="-906" y="15075"/>
                    <a:pt x="-715" y="17933"/>
                    <a:pt x="1285" y="170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16" name="Google Shape;6116;p15"/>
          <p:cNvGrpSpPr/>
          <p:nvPr/>
        </p:nvGrpSpPr>
        <p:grpSpPr>
          <a:xfrm rot="6383985" flipH="1">
            <a:off x="1651301" y="214133"/>
            <a:ext cx="1138139" cy="1054344"/>
            <a:chOff x="-55447" y="209105"/>
            <a:chExt cx="2112681" cy="1957137"/>
          </a:xfrm>
        </p:grpSpPr>
        <p:sp>
          <p:nvSpPr>
            <p:cNvPr id="6117" name="Google Shape;6117;p15"/>
            <p:cNvSpPr/>
            <p:nvPr/>
          </p:nvSpPr>
          <p:spPr>
            <a:xfrm>
              <a:off x="-55447" y="212650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8" name="Google Shape;6118;p15"/>
            <p:cNvSpPr/>
            <p:nvPr/>
          </p:nvSpPr>
          <p:spPr>
            <a:xfrm rot="-3070976">
              <a:off x="267417" y="1177073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9" name="Google Shape;6119;p15"/>
            <p:cNvSpPr/>
            <p:nvPr/>
          </p:nvSpPr>
          <p:spPr>
            <a:xfrm rot="852154">
              <a:off x="1129164" y="428202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0" name="Google Shape;6120;p15"/>
            <p:cNvSpPr/>
            <p:nvPr/>
          </p:nvSpPr>
          <p:spPr>
            <a:xfrm>
              <a:off x="-51900" y="209105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7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1" name="Google Shape;6121;p15"/>
            <p:cNvSpPr/>
            <p:nvPr/>
          </p:nvSpPr>
          <p:spPr>
            <a:xfrm rot="-3070976">
              <a:off x="270964" y="1173528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7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2" name="Google Shape;6122;p15"/>
            <p:cNvSpPr/>
            <p:nvPr/>
          </p:nvSpPr>
          <p:spPr>
            <a:xfrm rot="852154">
              <a:off x="1132711" y="424657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7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23" name="Google Shape;6123;p15"/>
          <p:cNvGrpSpPr/>
          <p:nvPr/>
        </p:nvGrpSpPr>
        <p:grpSpPr>
          <a:xfrm rot="801629" flipH="1">
            <a:off x="469001" y="1052404"/>
            <a:ext cx="1138274" cy="1054470"/>
            <a:chOff x="-55447" y="209105"/>
            <a:chExt cx="2112681" cy="1957137"/>
          </a:xfrm>
        </p:grpSpPr>
        <p:sp>
          <p:nvSpPr>
            <p:cNvPr id="6124" name="Google Shape;6124;p15"/>
            <p:cNvSpPr/>
            <p:nvPr/>
          </p:nvSpPr>
          <p:spPr>
            <a:xfrm>
              <a:off x="-55447" y="212650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5" name="Google Shape;6125;p15"/>
            <p:cNvSpPr/>
            <p:nvPr/>
          </p:nvSpPr>
          <p:spPr>
            <a:xfrm rot="-3070976">
              <a:off x="267417" y="1177073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6" name="Google Shape;6126;p15"/>
            <p:cNvSpPr/>
            <p:nvPr/>
          </p:nvSpPr>
          <p:spPr>
            <a:xfrm rot="852154">
              <a:off x="1129164" y="428202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7" name="Google Shape;6127;p15"/>
            <p:cNvSpPr/>
            <p:nvPr/>
          </p:nvSpPr>
          <p:spPr>
            <a:xfrm>
              <a:off x="-51900" y="209105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7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8" name="Google Shape;6128;p15"/>
            <p:cNvSpPr/>
            <p:nvPr/>
          </p:nvSpPr>
          <p:spPr>
            <a:xfrm rot="-3070976">
              <a:off x="270964" y="1173528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7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9" name="Google Shape;6129;p15"/>
            <p:cNvSpPr/>
            <p:nvPr/>
          </p:nvSpPr>
          <p:spPr>
            <a:xfrm rot="852154">
              <a:off x="1132711" y="424657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7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30" name="Google Shape;6130;p1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9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1" name="Google Shape;6131;p15"/>
          <p:cNvSpPr txBox="1"/>
          <p:nvPr/>
        </p:nvSpPr>
        <p:spPr>
          <a:xfrm rot="5400000">
            <a:off x="-679350" y="63509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chemeClr val="accen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CUSTOM_14">
    <p:spTree>
      <p:nvGrpSpPr>
        <p:cNvPr id="1" name="Shape 6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9" name="Google Shape;6929;p18"/>
          <p:cNvSpPr txBox="1">
            <a:spLocks noGrp="1"/>
          </p:cNvSpPr>
          <p:nvPr>
            <p:ph type="subTitle" idx="1"/>
          </p:nvPr>
        </p:nvSpPr>
        <p:spPr>
          <a:xfrm>
            <a:off x="415600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930" name="Google Shape;6930;p18"/>
          <p:cNvSpPr txBox="1">
            <a:spLocks noGrp="1"/>
          </p:cNvSpPr>
          <p:nvPr>
            <p:ph type="subTitle" idx="2"/>
          </p:nvPr>
        </p:nvSpPr>
        <p:spPr>
          <a:xfrm>
            <a:off x="277537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931" name="Google Shape;6931;p18"/>
          <p:cNvSpPr txBox="1">
            <a:spLocks noGrp="1"/>
          </p:cNvSpPr>
          <p:nvPr>
            <p:ph type="subTitle" idx="3"/>
          </p:nvPr>
        </p:nvSpPr>
        <p:spPr>
          <a:xfrm>
            <a:off x="5135153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932" name="Google Shape;6932;p18"/>
          <p:cNvSpPr txBox="1">
            <a:spLocks noGrp="1"/>
          </p:cNvSpPr>
          <p:nvPr>
            <p:ph type="subTitle" idx="4"/>
          </p:nvPr>
        </p:nvSpPr>
        <p:spPr>
          <a:xfrm>
            <a:off x="7494930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933" name="Google Shape;6933;p18"/>
          <p:cNvSpPr txBox="1">
            <a:spLocks noGrp="1"/>
          </p:cNvSpPr>
          <p:nvPr>
            <p:ph type="subTitle" idx="5"/>
          </p:nvPr>
        </p:nvSpPr>
        <p:spPr>
          <a:xfrm>
            <a:off x="985470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934" name="Google Shape;6934;p18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935" name="Google Shape;6935;p18"/>
          <p:cNvSpPr txBox="1">
            <a:spLocks noGrp="1"/>
          </p:cNvSpPr>
          <p:nvPr>
            <p:ph type="body" idx="6"/>
          </p:nvPr>
        </p:nvSpPr>
        <p:spPr>
          <a:xfrm>
            <a:off x="41560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936" name="Google Shape;6936;p18"/>
          <p:cNvSpPr txBox="1">
            <a:spLocks noGrp="1"/>
          </p:cNvSpPr>
          <p:nvPr>
            <p:ph type="body" idx="7"/>
          </p:nvPr>
        </p:nvSpPr>
        <p:spPr>
          <a:xfrm>
            <a:off x="2775375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937" name="Google Shape;6937;p18"/>
          <p:cNvSpPr txBox="1">
            <a:spLocks noGrp="1"/>
          </p:cNvSpPr>
          <p:nvPr>
            <p:ph type="body" idx="8"/>
          </p:nvPr>
        </p:nvSpPr>
        <p:spPr>
          <a:xfrm>
            <a:off x="513515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938" name="Google Shape;6938;p18"/>
          <p:cNvSpPr txBox="1">
            <a:spLocks noGrp="1"/>
          </p:cNvSpPr>
          <p:nvPr>
            <p:ph type="body" idx="9"/>
          </p:nvPr>
        </p:nvSpPr>
        <p:spPr>
          <a:xfrm>
            <a:off x="7494925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939" name="Google Shape;6939;p18"/>
          <p:cNvSpPr txBox="1">
            <a:spLocks noGrp="1"/>
          </p:cNvSpPr>
          <p:nvPr>
            <p:ph type="body" idx="13"/>
          </p:nvPr>
        </p:nvSpPr>
        <p:spPr>
          <a:xfrm>
            <a:off x="985470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940" name="Google Shape;6940;p18"/>
          <p:cNvSpPr/>
          <p:nvPr/>
        </p:nvSpPr>
        <p:spPr>
          <a:xfrm rot="10800000" flipH="1">
            <a:off x="9690652" y="5648544"/>
            <a:ext cx="864918" cy="876006"/>
          </a:xfrm>
          <a:custGeom>
            <a:avLst/>
            <a:gdLst/>
            <a:ahLst/>
            <a:cxnLst/>
            <a:rect l="l" t="t" r="r" b="b"/>
            <a:pathLst>
              <a:path w="1988317" h="2013806" extrusionOk="0">
                <a:moveTo>
                  <a:pt x="1709274" y="284735"/>
                </a:moveTo>
                <a:cubicBezTo>
                  <a:pt x="1695191" y="284050"/>
                  <a:pt x="1681428" y="289084"/>
                  <a:pt x="1671111" y="298693"/>
                </a:cubicBezTo>
                <a:lnTo>
                  <a:pt x="1566124" y="395513"/>
                </a:lnTo>
                <a:lnTo>
                  <a:pt x="1567312" y="355567"/>
                </a:lnTo>
                <a:cubicBezTo>
                  <a:pt x="1567979" y="326348"/>
                  <a:pt x="1544995" y="302039"/>
                  <a:pt x="1515784" y="301069"/>
                </a:cubicBezTo>
                <a:cubicBezTo>
                  <a:pt x="1501585" y="300691"/>
                  <a:pt x="1487830" y="306042"/>
                  <a:pt x="1477621" y="315919"/>
                </a:cubicBezTo>
                <a:cubicBezTo>
                  <a:pt x="1473783" y="319651"/>
                  <a:pt x="1470484" y="323899"/>
                  <a:pt x="1467820" y="328541"/>
                </a:cubicBezTo>
                <a:cubicBezTo>
                  <a:pt x="1463764" y="335990"/>
                  <a:pt x="1461478" y="344271"/>
                  <a:pt x="1461138" y="352746"/>
                </a:cubicBezTo>
                <a:lnTo>
                  <a:pt x="1456980" y="496490"/>
                </a:lnTo>
                <a:lnTo>
                  <a:pt x="1362982" y="582617"/>
                </a:lnTo>
                <a:lnTo>
                  <a:pt x="1366843" y="448971"/>
                </a:lnTo>
                <a:cubicBezTo>
                  <a:pt x="1367429" y="419864"/>
                  <a:pt x="1344556" y="395670"/>
                  <a:pt x="1315463" y="394622"/>
                </a:cubicBezTo>
                <a:cubicBezTo>
                  <a:pt x="1301158" y="394145"/>
                  <a:pt x="1287276" y="399506"/>
                  <a:pt x="1277003" y="409471"/>
                </a:cubicBezTo>
                <a:cubicBezTo>
                  <a:pt x="1273215" y="413154"/>
                  <a:pt x="1269965" y="417353"/>
                  <a:pt x="1267350" y="421945"/>
                </a:cubicBezTo>
                <a:cubicBezTo>
                  <a:pt x="1263246" y="429365"/>
                  <a:pt x="1261005" y="437672"/>
                  <a:pt x="1260817" y="446150"/>
                </a:cubicBezTo>
                <a:lnTo>
                  <a:pt x="1253986" y="683000"/>
                </a:lnTo>
                <a:lnTo>
                  <a:pt x="1167710" y="762297"/>
                </a:lnTo>
                <a:lnTo>
                  <a:pt x="1171422" y="636076"/>
                </a:lnTo>
                <a:lnTo>
                  <a:pt x="1218198" y="572817"/>
                </a:lnTo>
                <a:cubicBezTo>
                  <a:pt x="1226505" y="561555"/>
                  <a:pt x="1229980" y="547445"/>
                  <a:pt x="1227851" y="533614"/>
                </a:cubicBezTo>
                <a:cubicBezTo>
                  <a:pt x="1225718" y="519689"/>
                  <a:pt x="1218130" y="507187"/>
                  <a:pt x="1206764" y="498866"/>
                </a:cubicBezTo>
                <a:cubicBezTo>
                  <a:pt x="1203304" y="496445"/>
                  <a:pt x="1199565" y="494451"/>
                  <a:pt x="1195627" y="492926"/>
                </a:cubicBezTo>
                <a:lnTo>
                  <a:pt x="1194736" y="492926"/>
                </a:lnTo>
                <a:cubicBezTo>
                  <a:pt x="1186927" y="489769"/>
                  <a:pt x="1178470" y="488547"/>
                  <a:pt x="1170086" y="489362"/>
                </a:cubicBezTo>
                <a:cubicBezTo>
                  <a:pt x="1161517" y="471177"/>
                  <a:pt x="1143544" y="459271"/>
                  <a:pt x="1123458" y="458475"/>
                </a:cubicBezTo>
                <a:lnTo>
                  <a:pt x="1120785" y="458475"/>
                </a:lnTo>
                <a:cubicBezTo>
                  <a:pt x="1102011" y="458978"/>
                  <a:pt x="1084852" y="469217"/>
                  <a:pt x="1075494" y="485501"/>
                </a:cubicBezTo>
                <a:cubicBezTo>
                  <a:pt x="1071342" y="492964"/>
                  <a:pt x="1069051" y="501317"/>
                  <a:pt x="1068812" y="509854"/>
                </a:cubicBezTo>
                <a:lnTo>
                  <a:pt x="1066287" y="600140"/>
                </a:lnTo>
                <a:lnTo>
                  <a:pt x="974517" y="724282"/>
                </a:lnTo>
                <a:lnTo>
                  <a:pt x="944817" y="592715"/>
                </a:lnTo>
                <a:lnTo>
                  <a:pt x="1070890" y="396255"/>
                </a:lnTo>
                <a:lnTo>
                  <a:pt x="1071781" y="394919"/>
                </a:lnTo>
                <a:cubicBezTo>
                  <a:pt x="1086520" y="370389"/>
                  <a:pt x="1078930" y="338576"/>
                  <a:pt x="1054704" y="323344"/>
                </a:cubicBezTo>
                <a:cubicBezTo>
                  <a:pt x="1034289" y="309926"/>
                  <a:pt x="1007310" y="312389"/>
                  <a:pt x="989663" y="329283"/>
                </a:cubicBezTo>
                <a:cubicBezTo>
                  <a:pt x="986587" y="332184"/>
                  <a:pt x="983847" y="335422"/>
                  <a:pt x="981496" y="338936"/>
                </a:cubicBezTo>
                <a:lnTo>
                  <a:pt x="911703" y="447932"/>
                </a:lnTo>
                <a:lnTo>
                  <a:pt x="882449" y="323047"/>
                </a:lnTo>
                <a:lnTo>
                  <a:pt x="958182" y="204250"/>
                </a:lnTo>
                <a:lnTo>
                  <a:pt x="959370" y="202616"/>
                </a:lnTo>
                <a:cubicBezTo>
                  <a:pt x="966107" y="191105"/>
                  <a:pt x="968229" y="177467"/>
                  <a:pt x="965310" y="164453"/>
                </a:cubicBezTo>
                <a:cubicBezTo>
                  <a:pt x="962130" y="150769"/>
                  <a:pt x="953774" y="138848"/>
                  <a:pt x="941996" y="131190"/>
                </a:cubicBezTo>
                <a:cubicBezTo>
                  <a:pt x="921539" y="117940"/>
                  <a:pt x="894674" y="120393"/>
                  <a:pt x="876955" y="137130"/>
                </a:cubicBezTo>
                <a:cubicBezTo>
                  <a:pt x="873864" y="140112"/>
                  <a:pt x="871078" y="143395"/>
                  <a:pt x="868639" y="146931"/>
                </a:cubicBezTo>
                <a:lnTo>
                  <a:pt x="849186" y="178263"/>
                </a:lnTo>
                <a:lnTo>
                  <a:pt x="817705" y="41350"/>
                </a:lnTo>
                <a:cubicBezTo>
                  <a:pt x="811216" y="12817"/>
                  <a:pt x="782835" y="-5062"/>
                  <a:pt x="754297" y="1405"/>
                </a:cubicBezTo>
                <a:cubicBezTo>
                  <a:pt x="745061" y="3481"/>
                  <a:pt x="736550" y="7993"/>
                  <a:pt x="729647" y="14472"/>
                </a:cubicBezTo>
                <a:cubicBezTo>
                  <a:pt x="716149" y="27268"/>
                  <a:pt x="710344" y="46204"/>
                  <a:pt x="714352" y="64367"/>
                </a:cubicBezTo>
                <a:lnTo>
                  <a:pt x="746279" y="203656"/>
                </a:lnTo>
                <a:lnTo>
                  <a:pt x="712570" y="183164"/>
                </a:lnTo>
                <a:cubicBezTo>
                  <a:pt x="692076" y="170543"/>
                  <a:pt x="665668" y="173220"/>
                  <a:pt x="648123" y="189697"/>
                </a:cubicBezTo>
                <a:cubicBezTo>
                  <a:pt x="644860" y="192834"/>
                  <a:pt x="642015" y="196377"/>
                  <a:pt x="639659" y="200241"/>
                </a:cubicBezTo>
                <a:cubicBezTo>
                  <a:pt x="629249" y="217022"/>
                  <a:pt x="629249" y="238254"/>
                  <a:pt x="639659" y="255035"/>
                </a:cubicBezTo>
                <a:cubicBezTo>
                  <a:pt x="643891" y="262061"/>
                  <a:pt x="649746" y="267970"/>
                  <a:pt x="656736" y="272261"/>
                </a:cubicBezTo>
                <a:lnTo>
                  <a:pt x="779542" y="348588"/>
                </a:lnTo>
                <a:lnTo>
                  <a:pt x="808350" y="473324"/>
                </a:lnTo>
                <a:lnTo>
                  <a:pt x="694751" y="402937"/>
                </a:lnTo>
                <a:cubicBezTo>
                  <a:pt x="674361" y="390312"/>
                  <a:pt x="648026" y="392994"/>
                  <a:pt x="630600" y="409471"/>
                </a:cubicBezTo>
                <a:cubicBezTo>
                  <a:pt x="627290" y="412805"/>
                  <a:pt x="624488" y="416608"/>
                  <a:pt x="622285" y="420757"/>
                </a:cubicBezTo>
                <a:cubicBezTo>
                  <a:pt x="611732" y="437498"/>
                  <a:pt x="611732" y="458810"/>
                  <a:pt x="622285" y="475552"/>
                </a:cubicBezTo>
                <a:cubicBezTo>
                  <a:pt x="626542" y="482993"/>
                  <a:pt x="632623" y="489228"/>
                  <a:pt x="639956" y="493668"/>
                </a:cubicBezTo>
                <a:lnTo>
                  <a:pt x="842504" y="619147"/>
                </a:lnTo>
                <a:lnTo>
                  <a:pt x="867748" y="733489"/>
                </a:lnTo>
                <a:lnTo>
                  <a:pt x="760386" y="666666"/>
                </a:lnTo>
                <a:lnTo>
                  <a:pt x="728311" y="594348"/>
                </a:lnTo>
                <a:cubicBezTo>
                  <a:pt x="716392" y="567561"/>
                  <a:pt x="685124" y="555373"/>
                  <a:pt x="658221" y="567025"/>
                </a:cubicBezTo>
                <a:cubicBezTo>
                  <a:pt x="654443" y="568724"/>
                  <a:pt x="650940" y="570977"/>
                  <a:pt x="647826" y="573708"/>
                </a:cubicBezTo>
                <a:lnTo>
                  <a:pt x="647083" y="573708"/>
                </a:lnTo>
                <a:cubicBezTo>
                  <a:pt x="640674" y="578996"/>
                  <a:pt x="635588" y="585708"/>
                  <a:pt x="632234" y="593309"/>
                </a:cubicBezTo>
                <a:cubicBezTo>
                  <a:pt x="612228" y="591356"/>
                  <a:pt x="592862" y="600982"/>
                  <a:pt x="582339" y="618108"/>
                </a:cubicBezTo>
                <a:cubicBezTo>
                  <a:pt x="582005" y="618631"/>
                  <a:pt x="581707" y="619177"/>
                  <a:pt x="581448" y="619741"/>
                </a:cubicBezTo>
                <a:cubicBezTo>
                  <a:pt x="571956" y="636244"/>
                  <a:pt x="571956" y="656549"/>
                  <a:pt x="581448" y="673051"/>
                </a:cubicBezTo>
                <a:cubicBezTo>
                  <a:pt x="585897" y="680276"/>
                  <a:pt x="592006" y="686334"/>
                  <a:pt x="599268" y="690722"/>
                </a:cubicBezTo>
                <a:lnTo>
                  <a:pt x="676337" y="738686"/>
                </a:lnTo>
                <a:lnTo>
                  <a:pt x="739002" y="881094"/>
                </a:lnTo>
                <a:lnTo>
                  <a:pt x="610108" y="840852"/>
                </a:lnTo>
                <a:lnTo>
                  <a:pt x="502003" y="632957"/>
                </a:lnTo>
                <a:cubicBezTo>
                  <a:pt x="501534" y="632362"/>
                  <a:pt x="501134" y="631714"/>
                  <a:pt x="500815" y="631027"/>
                </a:cubicBezTo>
                <a:cubicBezTo>
                  <a:pt x="494336" y="619490"/>
                  <a:pt x="483722" y="610840"/>
                  <a:pt x="471116" y="606822"/>
                </a:cubicBezTo>
                <a:cubicBezTo>
                  <a:pt x="457809" y="602443"/>
                  <a:pt x="443300" y="603622"/>
                  <a:pt x="430873" y="610089"/>
                </a:cubicBezTo>
                <a:cubicBezTo>
                  <a:pt x="426417" y="612426"/>
                  <a:pt x="422276" y="615321"/>
                  <a:pt x="418548" y="618702"/>
                </a:cubicBezTo>
                <a:cubicBezTo>
                  <a:pt x="401633" y="634935"/>
                  <a:pt x="397349" y="660334"/>
                  <a:pt x="408005" y="681219"/>
                </a:cubicBezTo>
                <a:lnTo>
                  <a:pt x="467403" y="796600"/>
                </a:lnTo>
                <a:lnTo>
                  <a:pt x="345191" y="758436"/>
                </a:lnTo>
                <a:lnTo>
                  <a:pt x="280744" y="633106"/>
                </a:lnTo>
                <a:cubicBezTo>
                  <a:pt x="280397" y="632262"/>
                  <a:pt x="279948" y="631465"/>
                  <a:pt x="279408" y="630730"/>
                </a:cubicBezTo>
                <a:cubicBezTo>
                  <a:pt x="265069" y="606438"/>
                  <a:pt x="234321" y="597467"/>
                  <a:pt x="209169" y="610238"/>
                </a:cubicBezTo>
                <a:cubicBezTo>
                  <a:pt x="204750" y="612489"/>
                  <a:pt x="200696" y="615392"/>
                  <a:pt x="197141" y="618850"/>
                </a:cubicBezTo>
                <a:cubicBezTo>
                  <a:pt x="179994" y="634962"/>
                  <a:pt x="175683" y="660524"/>
                  <a:pt x="186598" y="681367"/>
                </a:cubicBezTo>
                <a:lnTo>
                  <a:pt x="203378" y="713591"/>
                </a:lnTo>
                <a:lnTo>
                  <a:pt x="69732" y="671715"/>
                </a:lnTo>
                <a:cubicBezTo>
                  <a:pt x="51415" y="665996"/>
                  <a:pt x="31437" y="670594"/>
                  <a:pt x="17461" y="683743"/>
                </a:cubicBezTo>
                <a:cubicBezTo>
                  <a:pt x="10541" y="689828"/>
                  <a:pt x="5409" y="697682"/>
                  <a:pt x="2611" y="706463"/>
                </a:cubicBezTo>
                <a:cubicBezTo>
                  <a:pt x="-5989" y="734465"/>
                  <a:pt x="9681" y="764149"/>
                  <a:pt x="37657" y="772840"/>
                </a:cubicBezTo>
                <a:lnTo>
                  <a:pt x="174718" y="815607"/>
                </a:lnTo>
                <a:lnTo>
                  <a:pt x="139673" y="834318"/>
                </a:lnTo>
                <a:cubicBezTo>
                  <a:pt x="135546" y="836496"/>
                  <a:pt x="131746" y="839245"/>
                  <a:pt x="128387" y="842485"/>
                </a:cubicBezTo>
                <a:cubicBezTo>
                  <a:pt x="111079" y="858848"/>
                  <a:pt x="106934" y="884805"/>
                  <a:pt x="118290" y="905744"/>
                </a:cubicBezTo>
                <a:cubicBezTo>
                  <a:pt x="127551" y="923258"/>
                  <a:pt x="145851" y="934099"/>
                  <a:pt x="165660" y="933810"/>
                </a:cubicBezTo>
                <a:cubicBezTo>
                  <a:pt x="174158" y="933697"/>
                  <a:pt x="182507" y="931559"/>
                  <a:pt x="190013" y="927573"/>
                </a:cubicBezTo>
                <a:lnTo>
                  <a:pt x="316829" y="860008"/>
                </a:lnTo>
                <a:lnTo>
                  <a:pt x="439783" y="898319"/>
                </a:lnTo>
                <a:lnTo>
                  <a:pt x="322472" y="960985"/>
                </a:lnTo>
                <a:cubicBezTo>
                  <a:pt x="318334" y="963087"/>
                  <a:pt x="314531" y="965789"/>
                  <a:pt x="311186" y="969003"/>
                </a:cubicBezTo>
                <a:cubicBezTo>
                  <a:pt x="293729" y="985279"/>
                  <a:pt x="289513" y="1011310"/>
                  <a:pt x="300940" y="1032263"/>
                </a:cubicBezTo>
                <a:cubicBezTo>
                  <a:pt x="310197" y="1049891"/>
                  <a:pt x="328549" y="1060845"/>
                  <a:pt x="348458" y="1060625"/>
                </a:cubicBezTo>
                <a:cubicBezTo>
                  <a:pt x="356952" y="1060354"/>
                  <a:pt x="365277" y="1058171"/>
                  <a:pt x="372812" y="1054240"/>
                </a:cubicBezTo>
                <a:lnTo>
                  <a:pt x="581894" y="942720"/>
                </a:lnTo>
                <a:lnTo>
                  <a:pt x="694454" y="978062"/>
                </a:lnTo>
                <a:lnTo>
                  <a:pt x="583379" y="1037460"/>
                </a:lnTo>
                <a:lnTo>
                  <a:pt x="504676" y="1028550"/>
                </a:lnTo>
                <a:cubicBezTo>
                  <a:pt x="489171" y="1026716"/>
                  <a:pt x="473657" y="1031887"/>
                  <a:pt x="462355" y="1042657"/>
                </a:cubicBezTo>
                <a:cubicBezTo>
                  <a:pt x="453457" y="1050964"/>
                  <a:pt x="447689" y="1062081"/>
                  <a:pt x="446020" y="1074139"/>
                </a:cubicBezTo>
                <a:cubicBezTo>
                  <a:pt x="445240" y="1078460"/>
                  <a:pt x="445240" y="1082885"/>
                  <a:pt x="446020" y="1087206"/>
                </a:cubicBezTo>
                <a:lnTo>
                  <a:pt x="446020" y="1087206"/>
                </a:lnTo>
                <a:cubicBezTo>
                  <a:pt x="447183" y="1095955"/>
                  <a:pt x="450613" y="1104248"/>
                  <a:pt x="455969" y="1111262"/>
                </a:cubicBezTo>
                <a:cubicBezTo>
                  <a:pt x="444522" y="1127699"/>
                  <a:pt x="443314" y="1149185"/>
                  <a:pt x="452851" y="1166800"/>
                </a:cubicBezTo>
                <a:cubicBezTo>
                  <a:pt x="452851" y="1166800"/>
                  <a:pt x="453742" y="1168285"/>
                  <a:pt x="453890" y="1168730"/>
                </a:cubicBezTo>
                <a:cubicBezTo>
                  <a:pt x="463746" y="1184953"/>
                  <a:pt x="481389" y="1194817"/>
                  <a:pt x="500369" y="1194717"/>
                </a:cubicBezTo>
                <a:cubicBezTo>
                  <a:pt x="508863" y="1194570"/>
                  <a:pt x="517204" y="1192434"/>
                  <a:pt x="524723" y="1188480"/>
                </a:cubicBezTo>
                <a:lnTo>
                  <a:pt x="604317" y="1146010"/>
                </a:lnTo>
                <a:lnTo>
                  <a:pt x="758901" y="1163236"/>
                </a:lnTo>
                <a:lnTo>
                  <a:pt x="660003" y="1254264"/>
                </a:lnTo>
                <a:lnTo>
                  <a:pt x="425825" y="1242681"/>
                </a:lnTo>
                <a:lnTo>
                  <a:pt x="423746" y="1242681"/>
                </a:lnTo>
                <a:cubicBezTo>
                  <a:pt x="409976" y="1242727"/>
                  <a:pt x="396746" y="1248040"/>
                  <a:pt x="386770" y="1257531"/>
                </a:cubicBezTo>
                <a:cubicBezTo>
                  <a:pt x="376626" y="1266760"/>
                  <a:pt x="370543" y="1279623"/>
                  <a:pt x="369842" y="1293318"/>
                </a:cubicBezTo>
                <a:cubicBezTo>
                  <a:pt x="368584" y="1322715"/>
                  <a:pt x="391381" y="1347571"/>
                  <a:pt x="420776" y="1348856"/>
                </a:cubicBezTo>
                <a:lnTo>
                  <a:pt x="551007" y="1355241"/>
                </a:lnTo>
                <a:lnTo>
                  <a:pt x="457009" y="1441814"/>
                </a:lnTo>
                <a:lnTo>
                  <a:pt x="316383" y="1434686"/>
                </a:lnTo>
                <a:lnTo>
                  <a:pt x="313710" y="1434686"/>
                </a:lnTo>
                <a:cubicBezTo>
                  <a:pt x="300193" y="1434890"/>
                  <a:pt x="287250" y="1440194"/>
                  <a:pt x="277477" y="1449536"/>
                </a:cubicBezTo>
                <a:cubicBezTo>
                  <a:pt x="267396" y="1458841"/>
                  <a:pt x="261414" y="1471764"/>
                  <a:pt x="260846" y="1485472"/>
                </a:cubicBezTo>
                <a:cubicBezTo>
                  <a:pt x="259832" y="1514641"/>
                  <a:pt x="282340" y="1539262"/>
                  <a:pt x="311483" y="1540861"/>
                </a:cubicBezTo>
                <a:lnTo>
                  <a:pt x="348013" y="1542643"/>
                </a:lnTo>
                <a:lnTo>
                  <a:pt x="244066" y="1637829"/>
                </a:lnTo>
                <a:cubicBezTo>
                  <a:pt x="222886" y="1657644"/>
                  <a:pt x="221756" y="1690868"/>
                  <a:pt x="241541" y="1712076"/>
                </a:cubicBezTo>
                <a:cubicBezTo>
                  <a:pt x="251030" y="1722562"/>
                  <a:pt x="264381" y="1728729"/>
                  <a:pt x="278517" y="1729154"/>
                </a:cubicBezTo>
                <a:cubicBezTo>
                  <a:pt x="292536" y="1729889"/>
                  <a:pt x="306253" y="1724905"/>
                  <a:pt x="316532" y="1715343"/>
                </a:cubicBezTo>
                <a:lnTo>
                  <a:pt x="421667" y="1618673"/>
                </a:lnTo>
                <a:lnTo>
                  <a:pt x="420479" y="1658321"/>
                </a:lnTo>
                <a:cubicBezTo>
                  <a:pt x="419980" y="1687677"/>
                  <a:pt x="443251" y="1711941"/>
                  <a:pt x="472601" y="1712670"/>
                </a:cubicBezTo>
                <a:cubicBezTo>
                  <a:pt x="486794" y="1713015"/>
                  <a:pt x="500536" y="1707668"/>
                  <a:pt x="510764" y="1697821"/>
                </a:cubicBezTo>
                <a:cubicBezTo>
                  <a:pt x="514722" y="1694199"/>
                  <a:pt x="518036" y="1689931"/>
                  <a:pt x="520565" y="1685199"/>
                </a:cubicBezTo>
                <a:cubicBezTo>
                  <a:pt x="524744" y="1677801"/>
                  <a:pt x="527038" y="1669488"/>
                  <a:pt x="527247" y="1660994"/>
                </a:cubicBezTo>
                <a:lnTo>
                  <a:pt x="531405" y="1517399"/>
                </a:lnTo>
                <a:lnTo>
                  <a:pt x="625403" y="1430528"/>
                </a:lnTo>
                <a:lnTo>
                  <a:pt x="622285" y="1564175"/>
                </a:lnTo>
                <a:cubicBezTo>
                  <a:pt x="621618" y="1593313"/>
                  <a:pt x="644535" y="1617554"/>
                  <a:pt x="673664" y="1618524"/>
                </a:cubicBezTo>
                <a:cubicBezTo>
                  <a:pt x="687932" y="1619047"/>
                  <a:pt x="701788" y="1613677"/>
                  <a:pt x="711976" y="1603675"/>
                </a:cubicBezTo>
                <a:cubicBezTo>
                  <a:pt x="715890" y="1600048"/>
                  <a:pt x="719154" y="1595779"/>
                  <a:pt x="721628" y="1591052"/>
                </a:cubicBezTo>
                <a:cubicBezTo>
                  <a:pt x="725920" y="1583702"/>
                  <a:pt x="728223" y="1575359"/>
                  <a:pt x="728311" y="1566848"/>
                </a:cubicBezTo>
                <a:lnTo>
                  <a:pt x="735141" y="1329997"/>
                </a:lnTo>
                <a:lnTo>
                  <a:pt x="821269" y="1250552"/>
                </a:lnTo>
                <a:lnTo>
                  <a:pt x="817705" y="1376624"/>
                </a:lnTo>
                <a:lnTo>
                  <a:pt x="770780" y="1440478"/>
                </a:lnTo>
                <a:cubicBezTo>
                  <a:pt x="753383" y="1464026"/>
                  <a:pt x="758370" y="1497219"/>
                  <a:pt x="781919" y="1514617"/>
                </a:cubicBezTo>
                <a:cubicBezTo>
                  <a:pt x="781968" y="1514653"/>
                  <a:pt x="782017" y="1514690"/>
                  <a:pt x="782066" y="1514726"/>
                </a:cubicBezTo>
                <a:cubicBezTo>
                  <a:pt x="785745" y="1517474"/>
                  <a:pt x="789862" y="1519583"/>
                  <a:pt x="794243" y="1520962"/>
                </a:cubicBezTo>
                <a:cubicBezTo>
                  <a:pt x="802038" y="1524176"/>
                  <a:pt x="810497" y="1525450"/>
                  <a:pt x="818893" y="1524675"/>
                </a:cubicBezTo>
                <a:cubicBezTo>
                  <a:pt x="827435" y="1542548"/>
                  <a:pt x="845136" y="1554254"/>
                  <a:pt x="864927" y="1555116"/>
                </a:cubicBezTo>
                <a:lnTo>
                  <a:pt x="867303" y="1555116"/>
                </a:lnTo>
                <a:cubicBezTo>
                  <a:pt x="886359" y="1554919"/>
                  <a:pt x="903833" y="1544480"/>
                  <a:pt x="913039" y="1527793"/>
                </a:cubicBezTo>
                <a:cubicBezTo>
                  <a:pt x="916874" y="1520708"/>
                  <a:pt x="919009" y="1512828"/>
                  <a:pt x="919276" y="1504776"/>
                </a:cubicBezTo>
                <a:lnTo>
                  <a:pt x="921801" y="1414342"/>
                </a:lnTo>
                <a:lnTo>
                  <a:pt x="1013571" y="1290051"/>
                </a:lnTo>
                <a:lnTo>
                  <a:pt x="1043270" y="1421619"/>
                </a:lnTo>
                <a:lnTo>
                  <a:pt x="917940" y="1617336"/>
                </a:lnTo>
                <a:cubicBezTo>
                  <a:pt x="917940" y="1617336"/>
                  <a:pt x="917940" y="1618524"/>
                  <a:pt x="916900" y="1618970"/>
                </a:cubicBezTo>
                <a:cubicBezTo>
                  <a:pt x="910086" y="1630399"/>
                  <a:pt x="907958" y="1644021"/>
                  <a:pt x="910960" y="1656985"/>
                </a:cubicBezTo>
                <a:cubicBezTo>
                  <a:pt x="916764" y="1685681"/>
                  <a:pt x="944733" y="1704240"/>
                  <a:pt x="973430" y="1698437"/>
                </a:cubicBezTo>
                <a:cubicBezTo>
                  <a:pt x="983486" y="1696403"/>
                  <a:pt x="992736" y="1691495"/>
                  <a:pt x="1000058" y="1684308"/>
                </a:cubicBezTo>
                <a:cubicBezTo>
                  <a:pt x="1003206" y="1681421"/>
                  <a:pt x="1005953" y="1678124"/>
                  <a:pt x="1008225" y="1674507"/>
                </a:cubicBezTo>
                <a:lnTo>
                  <a:pt x="1078167" y="1565511"/>
                </a:lnTo>
                <a:lnTo>
                  <a:pt x="1106826" y="1690396"/>
                </a:lnTo>
                <a:lnTo>
                  <a:pt x="1031094" y="1809193"/>
                </a:lnTo>
                <a:cubicBezTo>
                  <a:pt x="1030609" y="1809861"/>
                  <a:pt x="1030164" y="1810554"/>
                  <a:pt x="1029757" y="1811272"/>
                </a:cubicBezTo>
                <a:cubicBezTo>
                  <a:pt x="1015617" y="1837003"/>
                  <a:pt x="1025014" y="1869325"/>
                  <a:pt x="1050744" y="1883464"/>
                </a:cubicBezTo>
                <a:cubicBezTo>
                  <a:pt x="1070742" y="1894453"/>
                  <a:pt x="1095521" y="1891456"/>
                  <a:pt x="1112321" y="1876016"/>
                </a:cubicBezTo>
                <a:cubicBezTo>
                  <a:pt x="1115435" y="1873095"/>
                  <a:pt x="1118177" y="1869804"/>
                  <a:pt x="1120488" y="1866215"/>
                </a:cubicBezTo>
                <a:lnTo>
                  <a:pt x="1140090" y="1835625"/>
                </a:lnTo>
                <a:lnTo>
                  <a:pt x="1171422" y="1972538"/>
                </a:lnTo>
                <a:cubicBezTo>
                  <a:pt x="1177987" y="2001030"/>
                  <a:pt x="1206276" y="2018916"/>
                  <a:pt x="1234830" y="2012632"/>
                </a:cubicBezTo>
                <a:cubicBezTo>
                  <a:pt x="1244155" y="2010595"/>
                  <a:pt x="1252737" y="2006021"/>
                  <a:pt x="1259629" y="1999416"/>
                </a:cubicBezTo>
                <a:cubicBezTo>
                  <a:pt x="1273044" y="1986512"/>
                  <a:pt x="1278684" y="1967504"/>
                  <a:pt x="1274478" y="1949373"/>
                </a:cubicBezTo>
                <a:lnTo>
                  <a:pt x="1242403" y="1809935"/>
                </a:lnTo>
                <a:lnTo>
                  <a:pt x="1275666" y="1830428"/>
                </a:lnTo>
                <a:cubicBezTo>
                  <a:pt x="1296123" y="1843207"/>
                  <a:pt x="1322637" y="1840519"/>
                  <a:pt x="1340113" y="1823894"/>
                </a:cubicBezTo>
                <a:cubicBezTo>
                  <a:pt x="1343453" y="1820845"/>
                  <a:pt x="1346352" y="1817347"/>
                  <a:pt x="1348726" y="1813499"/>
                </a:cubicBezTo>
                <a:cubicBezTo>
                  <a:pt x="1359136" y="1796718"/>
                  <a:pt x="1359136" y="1775486"/>
                  <a:pt x="1348726" y="1758704"/>
                </a:cubicBezTo>
                <a:cubicBezTo>
                  <a:pt x="1344403" y="1751363"/>
                  <a:pt x="1338398" y="1745152"/>
                  <a:pt x="1331204" y="1740588"/>
                </a:cubicBezTo>
                <a:lnTo>
                  <a:pt x="1208843" y="1664409"/>
                </a:lnTo>
                <a:lnTo>
                  <a:pt x="1180183" y="1539524"/>
                </a:lnTo>
                <a:lnTo>
                  <a:pt x="1293783" y="1609911"/>
                </a:lnTo>
                <a:cubicBezTo>
                  <a:pt x="1314144" y="1622458"/>
                  <a:pt x="1340369" y="1619908"/>
                  <a:pt x="1357933" y="1603675"/>
                </a:cubicBezTo>
                <a:cubicBezTo>
                  <a:pt x="1361176" y="1600442"/>
                  <a:pt x="1364109" y="1596912"/>
                  <a:pt x="1366694" y="1593131"/>
                </a:cubicBezTo>
                <a:cubicBezTo>
                  <a:pt x="1376952" y="1576200"/>
                  <a:pt x="1376952" y="1554971"/>
                  <a:pt x="1366694" y="1538039"/>
                </a:cubicBezTo>
                <a:cubicBezTo>
                  <a:pt x="1362691" y="1530622"/>
                  <a:pt x="1356929" y="1524299"/>
                  <a:pt x="1349914" y="1519626"/>
                </a:cubicBezTo>
                <a:lnTo>
                  <a:pt x="1146772" y="1394592"/>
                </a:lnTo>
                <a:lnTo>
                  <a:pt x="1120637" y="1280102"/>
                </a:lnTo>
                <a:lnTo>
                  <a:pt x="1228148" y="1346777"/>
                </a:lnTo>
                <a:lnTo>
                  <a:pt x="1260817" y="1419243"/>
                </a:lnTo>
                <a:cubicBezTo>
                  <a:pt x="1272493" y="1445947"/>
                  <a:pt x="1303534" y="1458217"/>
                  <a:pt x="1330313" y="1446714"/>
                </a:cubicBezTo>
                <a:cubicBezTo>
                  <a:pt x="1334629" y="1444863"/>
                  <a:pt x="1338636" y="1442358"/>
                  <a:pt x="1342192" y="1439290"/>
                </a:cubicBezTo>
                <a:cubicBezTo>
                  <a:pt x="1348557" y="1434018"/>
                  <a:pt x="1353635" y="1427365"/>
                  <a:pt x="1357042" y="1419837"/>
                </a:cubicBezTo>
                <a:cubicBezTo>
                  <a:pt x="1376926" y="1421549"/>
                  <a:pt x="1396107" y="1412045"/>
                  <a:pt x="1406788" y="1395186"/>
                </a:cubicBezTo>
                <a:lnTo>
                  <a:pt x="1408124" y="1392811"/>
                </a:lnTo>
                <a:cubicBezTo>
                  <a:pt x="1421745" y="1368112"/>
                  <a:pt x="1413576" y="1337070"/>
                  <a:pt x="1389562" y="1322275"/>
                </a:cubicBezTo>
                <a:lnTo>
                  <a:pt x="1311899" y="1274459"/>
                </a:lnTo>
                <a:lnTo>
                  <a:pt x="1249382" y="1132497"/>
                </a:lnTo>
                <a:lnTo>
                  <a:pt x="1378277" y="1172740"/>
                </a:lnTo>
                <a:lnTo>
                  <a:pt x="1486530" y="1380634"/>
                </a:lnTo>
                <a:cubicBezTo>
                  <a:pt x="1486857" y="1381213"/>
                  <a:pt x="1487154" y="1381807"/>
                  <a:pt x="1487421" y="1382416"/>
                </a:cubicBezTo>
                <a:cubicBezTo>
                  <a:pt x="1501368" y="1407247"/>
                  <a:pt x="1532407" y="1416675"/>
                  <a:pt x="1557808" y="1403799"/>
                </a:cubicBezTo>
                <a:cubicBezTo>
                  <a:pt x="1562181" y="1401475"/>
                  <a:pt x="1566226" y="1398578"/>
                  <a:pt x="1569836" y="1395186"/>
                </a:cubicBezTo>
                <a:cubicBezTo>
                  <a:pt x="1586873" y="1378965"/>
                  <a:pt x="1591221" y="1353474"/>
                  <a:pt x="1580528" y="1332521"/>
                </a:cubicBezTo>
                <a:lnTo>
                  <a:pt x="1521130" y="1217288"/>
                </a:lnTo>
                <a:lnTo>
                  <a:pt x="1643342" y="1255452"/>
                </a:lnTo>
                <a:lnTo>
                  <a:pt x="1708383" y="1380485"/>
                </a:lnTo>
                <a:cubicBezTo>
                  <a:pt x="1708873" y="1381201"/>
                  <a:pt x="1709319" y="1381945"/>
                  <a:pt x="1709719" y="1382713"/>
                </a:cubicBezTo>
                <a:cubicBezTo>
                  <a:pt x="1723987" y="1407469"/>
                  <a:pt x="1755271" y="1416519"/>
                  <a:pt x="1780552" y="1403205"/>
                </a:cubicBezTo>
                <a:cubicBezTo>
                  <a:pt x="1806171" y="1390441"/>
                  <a:pt x="1816589" y="1359324"/>
                  <a:pt x="1803824" y="1333706"/>
                </a:cubicBezTo>
                <a:cubicBezTo>
                  <a:pt x="1803551" y="1333158"/>
                  <a:pt x="1803267" y="1332614"/>
                  <a:pt x="1802975" y="1332076"/>
                </a:cubicBezTo>
                <a:lnTo>
                  <a:pt x="1785601" y="1299852"/>
                </a:lnTo>
                <a:lnTo>
                  <a:pt x="1919247" y="1341728"/>
                </a:lnTo>
                <a:cubicBezTo>
                  <a:pt x="1937515" y="1347519"/>
                  <a:pt x="1957486" y="1342910"/>
                  <a:pt x="1971369" y="1329700"/>
                </a:cubicBezTo>
                <a:cubicBezTo>
                  <a:pt x="1978216" y="1323612"/>
                  <a:pt x="1983339" y="1315827"/>
                  <a:pt x="1986219" y="1307128"/>
                </a:cubicBezTo>
                <a:cubicBezTo>
                  <a:pt x="1994812" y="1279164"/>
                  <a:pt x="1979128" y="1249524"/>
                  <a:pt x="1951174" y="1240899"/>
                </a:cubicBezTo>
                <a:lnTo>
                  <a:pt x="1813815" y="1197984"/>
                </a:lnTo>
                <a:lnTo>
                  <a:pt x="1848860" y="1179422"/>
                </a:lnTo>
                <a:cubicBezTo>
                  <a:pt x="1853006" y="1177214"/>
                  <a:pt x="1856809" y="1174413"/>
                  <a:pt x="1860146" y="1171106"/>
                </a:cubicBezTo>
                <a:cubicBezTo>
                  <a:pt x="1877579" y="1154768"/>
                  <a:pt x="1881845" y="1128748"/>
                  <a:pt x="1870540" y="1107699"/>
                </a:cubicBezTo>
                <a:cubicBezTo>
                  <a:pt x="1861038" y="1090292"/>
                  <a:pt x="1842703" y="1079554"/>
                  <a:pt x="1822873" y="1079781"/>
                </a:cubicBezTo>
                <a:cubicBezTo>
                  <a:pt x="1814403" y="1079967"/>
                  <a:pt x="1806081" y="1082047"/>
                  <a:pt x="1798520" y="1085870"/>
                </a:cubicBezTo>
                <a:lnTo>
                  <a:pt x="1671705" y="1153584"/>
                </a:lnTo>
                <a:lnTo>
                  <a:pt x="1548750" y="1115272"/>
                </a:lnTo>
                <a:lnTo>
                  <a:pt x="1666359" y="1052458"/>
                </a:lnTo>
                <a:cubicBezTo>
                  <a:pt x="1670426" y="1050315"/>
                  <a:pt x="1674174" y="1047617"/>
                  <a:pt x="1677496" y="1044439"/>
                </a:cubicBezTo>
                <a:cubicBezTo>
                  <a:pt x="1694808" y="1028087"/>
                  <a:pt x="1699007" y="1002161"/>
                  <a:pt x="1687742" y="981180"/>
                </a:cubicBezTo>
                <a:cubicBezTo>
                  <a:pt x="1678405" y="963668"/>
                  <a:pt x="1660068" y="952838"/>
                  <a:pt x="1640223" y="953114"/>
                </a:cubicBezTo>
                <a:cubicBezTo>
                  <a:pt x="1631688" y="953159"/>
                  <a:pt x="1623286" y="955247"/>
                  <a:pt x="1615722" y="959203"/>
                </a:cubicBezTo>
                <a:lnTo>
                  <a:pt x="1406640" y="1070872"/>
                </a:lnTo>
                <a:lnTo>
                  <a:pt x="1294080" y="1035678"/>
                </a:lnTo>
                <a:lnTo>
                  <a:pt x="1405303" y="976280"/>
                </a:lnTo>
                <a:lnTo>
                  <a:pt x="1483560" y="985041"/>
                </a:lnTo>
                <a:cubicBezTo>
                  <a:pt x="1499035" y="986853"/>
                  <a:pt x="1514520" y="981744"/>
                  <a:pt x="1525882" y="971082"/>
                </a:cubicBezTo>
                <a:cubicBezTo>
                  <a:pt x="1535197" y="962877"/>
                  <a:pt x="1541255" y="951600"/>
                  <a:pt x="1542959" y="939304"/>
                </a:cubicBezTo>
                <a:cubicBezTo>
                  <a:pt x="1543789" y="934389"/>
                  <a:pt x="1543789" y="929370"/>
                  <a:pt x="1542959" y="924455"/>
                </a:cubicBezTo>
                <a:cubicBezTo>
                  <a:pt x="1541643" y="916167"/>
                  <a:pt x="1538443" y="908292"/>
                  <a:pt x="1533603" y="901438"/>
                </a:cubicBezTo>
                <a:cubicBezTo>
                  <a:pt x="1545005" y="885053"/>
                  <a:pt x="1546267" y="863661"/>
                  <a:pt x="1536870" y="846049"/>
                </a:cubicBezTo>
                <a:lnTo>
                  <a:pt x="1535682" y="844118"/>
                </a:lnTo>
                <a:cubicBezTo>
                  <a:pt x="1526003" y="827842"/>
                  <a:pt x="1508436" y="817900"/>
                  <a:pt x="1489500" y="817983"/>
                </a:cubicBezTo>
                <a:cubicBezTo>
                  <a:pt x="1480919" y="818304"/>
                  <a:pt x="1472508" y="820484"/>
                  <a:pt x="1464850" y="824369"/>
                </a:cubicBezTo>
                <a:lnTo>
                  <a:pt x="1384068" y="867581"/>
                </a:lnTo>
                <a:lnTo>
                  <a:pt x="1229484" y="849761"/>
                </a:lnTo>
                <a:lnTo>
                  <a:pt x="1328531" y="758733"/>
                </a:lnTo>
                <a:lnTo>
                  <a:pt x="1562709" y="770465"/>
                </a:lnTo>
                <a:lnTo>
                  <a:pt x="1565233" y="770465"/>
                </a:lnTo>
                <a:cubicBezTo>
                  <a:pt x="1578875" y="770442"/>
                  <a:pt x="1591974" y="765117"/>
                  <a:pt x="1601763" y="755615"/>
                </a:cubicBezTo>
                <a:cubicBezTo>
                  <a:pt x="1611702" y="746283"/>
                  <a:pt x="1617615" y="733446"/>
                  <a:pt x="1618246" y="719827"/>
                </a:cubicBezTo>
                <a:cubicBezTo>
                  <a:pt x="1619427" y="690544"/>
                  <a:pt x="1596872" y="665741"/>
                  <a:pt x="1567609" y="664142"/>
                </a:cubicBezTo>
                <a:lnTo>
                  <a:pt x="1437527" y="658350"/>
                </a:lnTo>
                <a:lnTo>
                  <a:pt x="1531376" y="571777"/>
                </a:lnTo>
                <a:lnTo>
                  <a:pt x="1672002" y="578905"/>
                </a:lnTo>
                <a:lnTo>
                  <a:pt x="1674526" y="578905"/>
                </a:lnTo>
                <a:cubicBezTo>
                  <a:pt x="1688153" y="578805"/>
                  <a:pt x="1701226" y="573492"/>
                  <a:pt x="1711056" y="564055"/>
                </a:cubicBezTo>
                <a:cubicBezTo>
                  <a:pt x="1721096" y="554736"/>
                  <a:pt x="1727025" y="541809"/>
                  <a:pt x="1727539" y="528119"/>
                </a:cubicBezTo>
                <a:cubicBezTo>
                  <a:pt x="1728461" y="498950"/>
                  <a:pt x="1705759" y="474462"/>
                  <a:pt x="1676605" y="473176"/>
                </a:cubicBezTo>
                <a:lnTo>
                  <a:pt x="1640075" y="471245"/>
                </a:lnTo>
                <a:lnTo>
                  <a:pt x="1744022" y="376060"/>
                </a:lnTo>
                <a:cubicBezTo>
                  <a:pt x="1764921" y="356096"/>
                  <a:pt x="1765977" y="323070"/>
                  <a:pt x="1746398" y="301812"/>
                </a:cubicBezTo>
                <a:cubicBezTo>
                  <a:pt x="1736802" y="291387"/>
                  <a:pt x="1723433" y="285238"/>
                  <a:pt x="1709274" y="284735"/>
                </a:cubicBezTo>
                <a:close/>
              </a:path>
            </a:pathLst>
          </a:custGeom>
          <a:solidFill>
            <a:srgbClr val="FFFFFF">
              <a:alpha val="6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1" name="Google Shape;6941;p18"/>
          <p:cNvSpPr/>
          <p:nvPr/>
        </p:nvSpPr>
        <p:spPr>
          <a:xfrm rot="10800000" flipH="1">
            <a:off x="10258637" y="4427184"/>
            <a:ext cx="1510885" cy="1425935"/>
          </a:xfrm>
          <a:custGeom>
            <a:avLst/>
            <a:gdLst/>
            <a:ahLst/>
            <a:cxnLst/>
            <a:rect l="l" t="t" r="r" b="b"/>
            <a:pathLst>
              <a:path w="1577948" h="1489227" extrusionOk="0">
                <a:moveTo>
                  <a:pt x="1577883" y="620257"/>
                </a:moveTo>
                <a:cubicBezTo>
                  <a:pt x="1574453" y="597924"/>
                  <a:pt x="1553597" y="582582"/>
                  <a:pt x="1531255" y="585954"/>
                </a:cubicBezTo>
                <a:lnTo>
                  <a:pt x="1421666" y="602140"/>
                </a:lnTo>
                <a:lnTo>
                  <a:pt x="1439782" y="577490"/>
                </a:lnTo>
                <a:cubicBezTo>
                  <a:pt x="1441857" y="574573"/>
                  <a:pt x="1443598" y="571436"/>
                  <a:pt x="1444979" y="568135"/>
                </a:cubicBezTo>
                <a:cubicBezTo>
                  <a:pt x="1451351" y="550804"/>
                  <a:pt x="1445254" y="531355"/>
                  <a:pt x="1430130" y="520764"/>
                </a:cubicBezTo>
                <a:cubicBezTo>
                  <a:pt x="1417765" y="511697"/>
                  <a:pt x="1401363" y="510321"/>
                  <a:pt x="1387660" y="517200"/>
                </a:cubicBezTo>
                <a:cubicBezTo>
                  <a:pt x="1381829" y="520179"/>
                  <a:pt x="1376751" y="524446"/>
                  <a:pt x="1372810" y="529674"/>
                </a:cubicBezTo>
                <a:lnTo>
                  <a:pt x="1307472" y="618772"/>
                </a:lnTo>
                <a:lnTo>
                  <a:pt x="1209317" y="633621"/>
                </a:lnTo>
                <a:lnTo>
                  <a:pt x="1269754" y="550761"/>
                </a:lnTo>
                <a:cubicBezTo>
                  <a:pt x="1271937" y="547969"/>
                  <a:pt x="1273688" y="544865"/>
                  <a:pt x="1274952" y="541554"/>
                </a:cubicBezTo>
                <a:cubicBezTo>
                  <a:pt x="1281379" y="524224"/>
                  <a:pt x="1275271" y="504742"/>
                  <a:pt x="1260102" y="494184"/>
                </a:cubicBezTo>
                <a:cubicBezTo>
                  <a:pt x="1247750" y="485084"/>
                  <a:pt x="1231328" y="483706"/>
                  <a:pt x="1217632" y="490620"/>
                </a:cubicBezTo>
                <a:cubicBezTo>
                  <a:pt x="1211746" y="493515"/>
                  <a:pt x="1206651" y="497795"/>
                  <a:pt x="1202783" y="503093"/>
                </a:cubicBezTo>
                <a:lnTo>
                  <a:pt x="1096757" y="650698"/>
                </a:lnTo>
                <a:lnTo>
                  <a:pt x="1006768" y="664063"/>
                </a:lnTo>
                <a:lnTo>
                  <a:pt x="1064088" y="585657"/>
                </a:lnTo>
                <a:lnTo>
                  <a:pt x="1121704" y="565610"/>
                </a:lnTo>
                <a:cubicBezTo>
                  <a:pt x="1133045" y="561583"/>
                  <a:pt x="1142052" y="552792"/>
                  <a:pt x="1146354" y="541554"/>
                </a:cubicBezTo>
                <a:cubicBezTo>
                  <a:pt x="1149624" y="532586"/>
                  <a:pt x="1149624" y="522753"/>
                  <a:pt x="1146354" y="513785"/>
                </a:cubicBezTo>
                <a:cubicBezTo>
                  <a:pt x="1145050" y="510401"/>
                  <a:pt x="1143303" y="507205"/>
                  <a:pt x="1141157" y="504281"/>
                </a:cubicBezTo>
                <a:cubicBezTo>
                  <a:pt x="1137283" y="498915"/>
                  <a:pt x="1132194" y="494538"/>
                  <a:pt x="1126307" y="491511"/>
                </a:cubicBezTo>
                <a:cubicBezTo>
                  <a:pt x="1128810" y="476311"/>
                  <a:pt x="1122481" y="461004"/>
                  <a:pt x="1109973" y="452011"/>
                </a:cubicBezTo>
                <a:lnTo>
                  <a:pt x="1108488" y="450971"/>
                </a:lnTo>
                <a:cubicBezTo>
                  <a:pt x="1096270" y="442999"/>
                  <a:pt x="1080759" y="442039"/>
                  <a:pt x="1067652" y="448447"/>
                </a:cubicBezTo>
                <a:cubicBezTo>
                  <a:pt x="1061779" y="451427"/>
                  <a:pt x="1056690" y="455753"/>
                  <a:pt x="1052802" y="461069"/>
                </a:cubicBezTo>
                <a:lnTo>
                  <a:pt x="1011817" y="517200"/>
                </a:lnTo>
                <a:lnTo>
                  <a:pt x="898663" y="556700"/>
                </a:lnTo>
                <a:lnTo>
                  <a:pt x="936678" y="460475"/>
                </a:lnTo>
                <a:lnTo>
                  <a:pt x="1103142" y="389940"/>
                </a:lnTo>
                <a:lnTo>
                  <a:pt x="1104775" y="389049"/>
                </a:lnTo>
                <a:cubicBezTo>
                  <a:pt x="1114771" y="384710"/>
                  <a:pt x="1122589" y="376517"/>
                  <a:pt x="1126456" y="366329"/>
                </a:cubicBezTo>
                <a:cubicBezTo>
                  <a:pt x="1130198" y="356782"/>
                  <a:pt x="1130198" y="346176"/>
                  <a:pt x="1126456" y="336630"/>
                </a:cubicBezTo>
                <a:cubicBezTo>
                  <a:pt x="1117542" y="315938"/>
                  <a:pt x="1093598" y="306322"/>
                  <a:pt x="1072849" y="315098"/>
                </a:cubicBezTo>
                <a:lnTo>
                  <a:pt x="980484" y="354152"/>
                </a:lnTo>
                <a:lnTo>
                  <a:pt x="1016420" y="262827"/>
                </a:lnTo>
                <a:lnTo>
                  <a:pt x="1116358" y="220357"/>
                </a:lnTo>
                <a:lnTo>
                  <a:pt x="1118289" y="220357"/>
                </a:lnTo>
                <a:cubicBezTo>
                  <a:pt x="1127693" y="215794"/>
                  <a:pt x="1135017" y="207835"/>
                  <a:pt x="1138781" y="198083"/>
                </a:cubicBezTo>
                <a:cubicBezTo>
                  <a:pt x="1142639" y="188251"/>
                  <a:pt x="1142639" y="177325"/>
                  <a:pt x="1138781" y="167493"/>
                </a:cubicBezTo>
                <a:cubicBezTo>
                  <a:pt x="1129629" y="146963"/>
                  <a:pt x="1105778" y="137476"/>
                  <a:pt x="1085026" y="146109"/>
                </a:cubicBezTo>
                <a:lnTo>
                  <a:pt x="1059039" y="157098"/>
                </a:lnTo>
                <a:lnTo>
                  <a:pt x="1096757" y="55527"/>
                </a:lnTo>
                <a:cubicBezTo>
                  <a:pt x="1104624" y="34659"/>
                  <a:pt x="1094226" y="11347"/>
                  <a:pt x="1073443" y="3256"/>
                </a:cubicBezTo>
                <a:cubicBezTo>
                  <a:pt x="1063427" y="-976"/>
                  <a:pt x="1052126" y="-976"/>
                  <a:pt x="1042110" y="3256"/>
                </a:cubicBezTo>
                <a:cubicBezTo>
                  <a:pt x="1032087" y="7451"/>
                  <a:pt x="1024202" y="15547"/>
                  <a:pt x="1020281" y="25679"/>
                </a:cubicBezTo>
                <a:lnTo>
                  <a:pt x="980187" y="128735"/>
                </a:lnTo>
                <a:lnTo>
                  <a:pt x="967565" y="100670"/>
                </a:lnTo>
                <a:cubicBezTo>
                  <a:pt x="958195" y="80197"/>
                  <a:pt x="934109" y="71063"/>
                  <a:pt x="913513" y="80177"/>
                </a:cubicBezTo>
                <a:cubicBezTo>
                  <a:pt x="903549" y="84506"/>
                  <a:pt x="895768" y="92710"/>
                  <a:pt x="891981" y="102897"/>
                </a:cubicBezTo>
                <a:cubicBezTo>
                  <a:pt x="890422" y="106730"/>
                  <a:pt x="889531" y="110796"/>
                  <a:pt x="889308" y="114925"/>
                </a:cubicBezTo>
                <a:cubicBezTo>
                  <a:pt x="888877" y="121444"/>
                  <a:pt x="890050" y="127969"/>
                  <a:pt x="892723" y="133933"/>
                </a:cubicBezTo>
                <a:lnTo>
                  <a:pt x="938312" y="235058"/>
                </a:lnTo>
                <a:lnTo>
                  <a:pt x="902227" y="326829"/>
                </a:lnTo>
                <a:lnTo>
                  <a:pt x="860054" y="232682"/>
                </a:lnTo>
                <a:cubicBezTo>
                  <a:pt x="850625" y="212353"/>
                  <a:pt x="826702" y="203258"/>
                  <a:pt x="806150" y="212190"/>
                </a:cubicBezTo>
                <a:cubicBezTo>
                  <a:pt x="796290" y="216722"/>
                  <a:pt x="788643" y="225008"/>
                  <a:pt x="784915" y="235207"/>
                </a:cubicBezTo>
                <a:cubicBezTo>
                  <a:pt x="783490" y="239022"/>
                  <a:pt x="782643" y="243024"/>
                  <a:pt x="782391" y="247087"/>
                </a:cubicBezTo>
                <a:cubicBezTo>
                  <a:pt x="781960" y="253655"/>
                  <a:pt x="783133" y="260227"/>
                  <a:pt x="785806" y="266242"/>
                </a:cubicBezTo>
                <a:lnTo>
                  <a:pt x="860054" y="433003"/>
                </a:lnTo>
                <a:lnTo>
                  <a:pt x="827088" y="516903"/>
                </a:lnTo>
                <a:lnTo>
                  <a:pt x="786994" y="427806"/>
                </a:lnTo>
                <a:lnTo>
                  <a:pt x="798132" y="368408"/>
                </a:lnTo>
                <a:cubicBezTo>
                  <a:pt x="800225" y="357787"/>
                  <a:pt x="797968" y="346773"/>
                  <a:pt x="791895" y="337818"/>
                </a:cubicBezTo>
                <a:cubicBezTo>
                  <a:pt x="785569" y="329303"/>
                  <a:pt x="776214" y="323557"/>
                  <a:pt x="765759" y="321780"/>
                </a:cubicBezTo>
                <a:cubicBezTo>
                  <a:pt x="762507" y="321357"/>
                  <a:pt x="759211" y="321357"/>
                  <a:pt x="755959" y="321780"/>
                </a:cubicBezTo>
                <a:lnTo>
                  <a:pt x="755959" y="321780"/>
                </a:lnTo>
                <a:cubicBezTo>
                  <a:pt x="749469" y="322199"/>
                  <a:pt x="743158" y="324132"/>
                  <a:pt x="737545" y="327423"/>
                </a:cubicBezTo>
                <a:cubicBezTo>
                  <a:pt x="725517" y="317710"/>
                  <a:pt x="709064" y="315531"/>
                  <a:pt x="694927" y="321780"/>
                </a:cubicBezTo>
                <a:lnTo>
                  <a:pt x="693145" y="322671"/>
                </a:lnTo>
                <a:cubicBezTo>
                  <a:pt x="680285" y="329263"/>
                  <a:pt x="671836" y="342113"/>
                  <a:pt x="670871" y="356528"/>
                </a:cubicBezTo>
                <a:cubicBezTo>
                  <a:pt x="670425" y="363097"/>
                  <a:pt x="671598" y="369676"/>
                  <a:pt x="674286" y="375684"/>
                </a:cubicBezTo>
                <a:lnTo>
                  <a:pt x="702946" y="439092"/>
                </a:lnTo>
                <a:lnTo>
                  <a:pt x="680968" y="555364"/>
                </a:lnTo>
                <a:lnTo>
                  <a:pt x="615779" y="474137"/>
                </a:lnTo>
                <a:lnTo>
                  <a:pt x="637162" y="295942"/>
                </a:lnTo>
                <a:cubicBezTo>
                  <a:pt x="637221" y="295499"/>
                  <a:pt x="637221" y="295048"/>
                  <a:pt x="637162" y="294605"/>
                </a:cubicBezTo>
                <a:cubicBezTo>
                  <a:pt x="639419" y="272416"/>
                  <a:pt x="623397" y="252547"/>
                  <a:pt x="601226" y="250056"/>
                </a:cubicBezTo>
                <a:cubicBezTo>
                  <a:pt x="582605" y="247802"/>
                  <a:pt x="564845" y="258519"/>
                  <a:pt x="558162" y="276043"/>
                </a:cubicBezTo>
                <a:cubicBezTo>
                  <a:pt x="556930" y="279138"/>
                  <a:pt x="556143" y="282385"/>
                  <a:pt x="555786" y="285695"/>
                </a:cubicBezTo>
                <a:lnTo>
                  <a:pt x="543907" y="384742"/>
                </a:lnTo>
                <a:lnTo>
                  <a:pt x="481984" y="307673"/>
                </a:lnTo>
                <a:lnTo>
                  <a:pt x="494903" y="200459"/>
                </a:lnTo>
                <a:cubicBezTo>
                  <a:pt x="494962" y="199866"/>
                  <a:pt x="494962" y="199269"/>
                  <a:pt x="494903" y="198677"/>
                </a:cubicBezTo>
                <a:cubicBezTo>
                  <a:pt x="495690" y="188523"/>
                  <a:pt x="492616" y="178446"/>
                  <a:pt x="486290" y="170463"/>
                </a:cubicBezTo>
                <a:cubicBezTo>
                  <a:pt x="479534" y="162052"/>
                  <a:pt x="469703" y="156702"/>
                  <a:pt x="458967" y="155613"/>
                </a:cubicBezTo>
                <a:cubicBezTo>
                  <a:pt x="440361" y="153227"/>
                  <a:pt x="422556" y="163914"/>
                  <a:pt x="415903" y="181451"/>
                </a:cubicBezTo>
                <a:cubicBezTo>
                  <a:pt x="414611" y="184524"/>
                  <a:pt x="413810" y="187782"/>
                  <a:pt x="413527" y="191104"/>
                </a:cubicBezTo>
                <a:lnTo>
                  <a:pt x="410112" y="218872"/>
                </a:lnTo>
                <a:lnTo>
                  <a:pt x="342398" y="134378"/>
                </a:lnTo>
                <a:cubicBezTo>
                  <a:pt x="328216" y="116874"/>
                  <a:pt x="302601" y="114027"/>
                  <a:pt x="284930" y="127993"/>
                </a:cubicBezTo>
                <a:cubicBezTo>
                  <a:pt x="279168" y="132515"/>
                  <a:pt x="274758" y="138521"/>
                  <a:pt x="272159" y="145367"/>
                </a:cubicBezTo>
                <a:cubicBezTo>
                  <a:pt x="267036" y="158800"/>
                  <a:pt x="269412" y="173942"/>
                  <a:pt x="278396" y="185164"/>
                </a:cubicBezTo>
                <a:lnTo>
                  <a:pt x="347595" y="271291"/>
                </a:lnTo>
                <a:lnTo>
                  <a:pt x="317005" y="268024"/>
                </a:lnTo>
                <a:cubicBezTo>
                  <a:pt x="298592" y="266057"/>
                  <a:pt x="281158" y="276722"/>
                  <a:pt x="274535" y="294011"/>
                </a:cubicBezTo>
                <a:cubicBezTo>
                  <a:pt x="273258" y="297305"/>
                  <a:pt x="272412" y="300748"/>
                  <a:pt x="272011" y="304257"/>
                </a:cubicBezTo>
                <a:cubicBezTo>
                  <a:pt x="270333" y="319425"/>
                  <a:pt x="277342" y="334246"/>
                  <a:pt x="290127" y="342569"/>
                </a:cubicBezTo>
                <a:cubicBezTo>
                  <a:pt x="295636" y="346112"/>
                  <a:pt x="301888" y="348347"/>
                  <a:pt x="308392" y="349103"/>
                </a:cubicBezTo>
                <a:lnTo>
                  <a:pt x="419319" y="360686"/>
                </a:lnTo>
                <a:lnTo>
                  <a:pt x="481093" y="437755"/>
                </a:lnTo>
                <a:lnTo>
                  <a:pt x="378631" y="427063"/>
                </a:lnTo>
                <a:cubicBezTo>
                  <a:pt x="360277" y="425167"/>
                  <a:pt x="342918" y="435819"/>
                  <a:pt x="336309" y="453050"/>
                </a:cubicBezTo>
                <a:cubicBezTo>
                  <a:pt x="335092" y="456304"/>
                  <a:pt x="334305" y="459695"/>
                  <a:pt x="333934" y="463148"/>
                </a:cubicBezTo>
                <a:cubicBezTo>
                  <a:pt x="332107" y="478302"/>
                  <a:pt x="339086" y="493171"/>
                  <a:pt x="351902" y="501460"/>
                </a:cubicBezTo>
                <a:cubicBezTo>
                  <a:pt x="357396" y="505151"/>
                  <a:pt x="363722" y="507398"/>
                  <a:pt x="370315" y="507994"/>
                </a:cubicBezTo>
                <a:lnTo>
                  <a:pt x="553113" y="527150"/>
                </a:lnTo>
                <a:lnTo>
                  <a:pt x="609690" y="597685"/>
                </a:lnTo>
                <a:lnTo>
                  <a:pt x="512574" y="587587"/>
                </a:lnTo>
                <a:lnTo>
                  <a:pt x="466243" y="547939"/>
                </a:lnTo>
                <a:cubicBezTo>
                  <a:pt x="448884" y="533496"/>
                  <a:pt x="423180" y="535540"/>
                  <a:pt x="408330" y="552542"/>
                </a:cubicBezTo>
                <a:cubicBezTo>
                  <a:pt x="406340" y="555036"/>
                  <a:pt x="404692" y="557781"/>
                  <a:pt x="403430" y="560710"/>
                </a:cubicBezTo>
                <a:lnTo>
                  <a:pt x="403430" y="560710"/>
                </a:lnTo>
                <a:cubicBezTo>
                  <a:pt x="400712" y="566571"/>
                  <a:pt x="399346" y="572962"/>
                  <a:pt x="399420" y="579420"/>
                </a:cubicBezTo>
                <a:cubicBezTo>
                  <a:pt x="384927" y="584855"/>
                  <a:pt x="374740" y="598024"/>
                  <a:pt x="373137" y="613426"/>
                </a:cubicBezTo>
                <a:cubicBezTo>
                  <a:pt x="373137" y="613426"/>
                  <a:pt x="373137" y="614465"/>
                  <a:pt x="373137" y="614762"/>
                </a:cubicBezTo>
                <a:cubicBezTo>
                  <a:pt x="372305" y="629435"/>
                  <a:pt x="379314" y="643449"/>
                  <a:pt x="391550" y="651589"/>
                </a:cubicBezTo>
                <a:cubicBezTo>
                  <a:pt x="397044" y="655129"/>
                  <a:pt x="403311" y="657318"/>
                  <a:pt x="409815" y="657974"/>
                </a:cubicBezTo>
                <a:lnTo>
                  <a:pt x="479459" y="665251"/>
                </a:lnTo>
                <a:lnTo>
                  <a:pt x="570636" y="742766"/>
                </a:lnTo>
                <a:lnTo>
                  <a:pt x="467580" y="757615"/>
                </a:lnTo>
                <a:lnTo>
                  <a:pt x="322648" y="649362"/>
                </a:lnTo>
                <a:lnTo>
                  <a:pt x="321163" y="648471"/>
                </a:lnTo>
                <a:cubicBezTo>
                  <a:pt x="312491" y="642518"/>
                  <a:pt x="301873" y="640076"/>
                  <a:pt x="291464" y="641640"/>
                </a:cubicBezTo>
                <a:cubicBezTo>
                  <a:pt x="280802" y="643573"/>
                  <a:pt x="271343" y="649663"/>
                  <a:pt x="265180" y="658568"/>
                </a:cubicBezTo>
                <a:cubicBezTo>
                  <a:pt x="262849" y="661552"/>
                  <a:pt x="260948" y="664853"/>
                  <a:pt x="259537" y="668369"/>
                </a:cubicBezTo>
                <a:cubicBezTo>
                  <a:pt x="253196" y="685402"/>
                  <a:pt x="258750" y="704572"/>
                  <a:pt x="273199" y="715591"/>
                </a:cubicBezTo>
                <a:lnTo>
                  <a:pt x="353535" y="774989"/>
                </a:lnTo>
                <a:lnTo>
                  <a:pt x="255973" y="789839"/>
                </a:lnTo>
                <a:lnTo>
                  <a:pt x="168955" y="724946"/>
                </a:lnTo>
                <a:cubicBezTo>
                  <a:pt x="168376" y="724419"/>
                  <a:pt x="167722" y="723969"/>
                  <a:pt x="167024" y="723610"/>
                </a:cubicBezTo>
                <a:cubicBezTo>
                  <a:pt x="148923" y="711656"/>
                  <a:pt x="124673" y="715742"/>
                  <a:pt x="111487" y="732965"/>
                </a:cubicBezTo>
                <a:cubicBezTo>
                  <a:pt x="109170" y="736043"/>
                  <a:pt x="107314" y="739445"/>
                  <a:pt x="105992" y="743063"/>
                </a:cubicBezTo>
                <a:cubicBezTo>
                  <a:pt x="99637" y="760034"/>
                  <a:pt x="105265" y="779168"/>
                  <a:pt x="119803" y="789987"/>
                </a:cubicBezTo>
                <a:lnTo>
                  <a:pt x="142077" y="806767"/>
                </a:lnTo>
                <a:lnTo>
                  <a:pt x="35012" y="822805"/>
                </a:lnTo>
                <a:cubicBezTo>
                  <a:pt x="20429" y="824952"/>
                  <a:pt x="8134" y="834762"/>
                  <a:pt x="2788" y="848495"/>
                </a:cubicBezTo>
                <a:cubicBezTo>
                  <a:pt x="397" y="855046"/>
                  <a:pt x="-316" y="862090"/>
                  <a:pt x="709" y="868987"/>
                </a:cubicBezTo>
                <a:cubicBezTo>
                  <a:pt x="4139" y="891319"/>
                  <a:pt x="25003" y="906662"/>
                  <a:pt x="47337" y="903290"/>
                </a:cubicBezTo>
                <a:lnTo>
                  <a:pt x="156778" y="886955"/>
                </a:lnTo>
                <a:lnTo>
                  <a:pt x="138810" y="911605"/>
                </a:lnTo>
                <a:cubicBezTo>
                  <a:pt x="136672" y="914538"/>
                  <a:pt x="134934" y="917732"/>
                  <a:pt x="133613" y="921109"/>
                </a:cubicBezTo>
                <a:cubicBezTo>
                  <a:pt x="127183" y="938438"/>
                  <a:pt x="133286" y="957920"/>
                  <a:pt x="148462" y="968479"/>
                </a:cubicBezTo>
                <a:cubicBezTo>
                  <a:pt x="160832" y="977406"/>
                  <a:pt x="177137" y="978722"/>
                  <a:pt x="190784" y="971895"/>
                </a:cubicBezTo>
                <a:cubicBezTo>
                  <a:pt x="196723" y="969149"/>
                  <a:pt x="201847" y="964901"/>
                  <a:pt x="205633" y="959569"/>
                </a:cubicBezTo>
                <a:lnTo>
                  <a:pt x="270971" y="870472"/>
                </a:lnTo>
                <a:lnTo>
                  <a:pt x="369127" y="855622"/>
                </a:lnTo>
                <a:lnTo>
                  <a:pt x="308689" y="938335"/>
                </a:lnTo>
                <a:cubicBezTo>
                  <a:pt x="306655" y="941306"/>
                  <a:pt x="304962" y="944494"/>
                  <a:pt x="303640" y="947838"/>
                </a:cubicBezTo>
                <a:cubicBezTo>
                  <a:pt x="297003" y="964998"/>
                  <a:pt x="302809" y="984474"/>
                  <a:pt x="317747" y="995208"/>
                </a:cubicBezTo>
                <a:cubicBezTo>
                  <a:pt x="330177" y="1004269"/>
                  <a:pt x="346615" y="1005643"/>
                  <a:pt x="360366" y="998772"/>
                </a:cubicBezTo>
                <a:cubicBezTo>
                  <a:pt x="366246" y="995867"/>
                  <a:pt x="371340" y="991589"/>
                  <a:pt x="375215" y="986299"/>
                </a:cubicBezTo>
                <a:lnTo>
                  <a:pt x="483023" y="838694"/>
                </a:lnTo>
                <a:lnTo>
                  <a:pt x="572121" y="825329"/>
                </a:lnTo>
                <a:lnTo>
                  <a:pt x="515099" y="903735"/>
                </a:lnTo>
                <a:lnTo>
                  <a:pt x="457482" y="923782"/>
                </a:lnTo>
                <a:cubicBezTo>
                  <a:pt x="446122" y="927706"/>
                  <a:pt x="437094" y="936462"/>
                  <a:pt x="432832" y="947690"/>
                </a:cubicBezTo>
                <a:cubicBezTo>
                  <a:pt x="429491" y="956646"/>
                  <a:pt x="429491" y="966502"/>
                  <a:pt x="432832" y="975459"/>
                </a:cubicBezTo>
                <a:cubicBezTo>
                  <a:pt x="433990" y="978684"/>
                  <a:pt x="435579" y="981733"/>
                  <a:pt x="437584" y="984517"/>
                </a:cubicBezTo>
                <a:lnTo>
                  <a:pt x="437584" y="984517"/>
                </a:lnTo>
                <a:cubicBezTo>
                  <a:pt x="441459" y="989927"/>
                  <a:pt x="446538" y="994352"/>
                  <a:pt x="452433" y="997436"/>
                </a:cubicBezTo>
                <a:cubicBezTo>
                  <a:pt x="449968" y="1012666"/>
                  <a:pt x="456353" y="1027979"/>
                  <a:pt x="468916" y="1036936"/>
                </a:cubicBezTo>
                <a:lnTo>
                  <a:pt x="470401" y="1037975"/>
                </a:lnTo>
                <a:cubicBezTo>
                  <a:pt x="482637" y="1045930"/>
                  <a:pt x="498155" y="1046833"/>
                  <a:pt x="511238" y="1040351"/>
                </a:cubicBezTo>
                <a:cubicBezTo>
                  <a:pt x="517103" y="1037417"/>
                  <a:pt x="522182" y="1033144"/>
                  <a:pt x="526087" y="1027878"/>
                </a:cubicBezTo>
                <a:lnTo>
                  <a:pt x="567221" y="971746"/>
                </a:lnTo>
                <a:lnTo>
                  <a:pt x="680226" y="932098"/>
                </a:lnTo>
                <a:lnTo>
                  <a:pt x="642359" y="1028472"/>
                </a:lnTo>
                <a:lnTo>
                  <a:pt x="476044" y="1099007"/>
                </a:lnTo>
                <a:lnTo>
                  <a:pt x="474411" y="1099007"/>
                </a:lnTo>
                <a:cubicBezTo>
                  <a:pt x="464952" y="1103611"/>
                  <a:pt x="457571" y="1111620"/>
                  <a:pt x="453770" y="1121430"/>
                </a:cubicBezTo>
                <a:cubicBezTo>
                  <a:pt x="449924" y="1130956"/>
                  <a:pt x="449924" y="1141603"/>
                  <a:pt x="453770" y="1151129"/>
                </a:cubicBezTo>
                <a:cubicBezTo>
                  <a:pt x="462620" y="1171878"/>
                  <a:pt x="486587" y="1181568"/>
                  <a:pt x="507377" y="1172810"/>
                </a:cubicBezTo>
                <a:lnTo>
                  <a:pt x="599890" y="1133607"/>
                </a:lnTo>
                <a:lnTo>
                  <a:pt x="562172" y="1226713"/>
                </a:lnTo>
                <a:lnTo>
                  <a:pt x="462085" y="1269035"/>
                </a:lnTo>
                <a:lnTo>
                  <a:pt x="460155" y="1270074"/>
                </a:lnTo>
                <a:cubicBezTo>
                  <a:pt x="450844" y="1274572"/>
                  <a:pt x="443583" y="1282422"/>
                  <a:pt x="439811" y="1292052"/>
                </a:cubicBezTo>
                <a:cubicBezTo>
                  <a:pt x="436039" y="1301952"/>
                  <a:pt x="436307" y="1312938"/>
                  <a:pt x="440554" y="1322642"/>
                </a:cubicBezTo>
                <a:cubicBezTo>
                  <a:pt x="449582" y="1343213"/>
                  <a:pt x="473445" y="1352733"/>
                  <a:pt x="494161" y="1344025"/>
                </a:cubicBezTo>
                <a:lnTo>
                  <a:pt x="520147" y="1333036"/>
                </a:lnTo>
                <a:lnTo>
                  <a:pt x="480499" y="1433865"/>
                </a:lnTo>
                <a:cubicBezTo>
                  <a:pt x="472629" y="1454733"/>
                  <a:pt x="483023" y="1478046"/>
                  <a:pt x="503813" y="1486136"/>
                </a:cubicBezTo>
                <a:cubicBezTo>
                  <a:pt x="513821" y="1490368"/>
                  <a:pt x="525137" y="1490368"/>
                  <a:pt x="535145" y="1486136"/>
                </a:cubicBezTo>
                <a:cubicBezTo>
                  <a:pt x="545095" y="1481880"/>
                  <a:pt x="552906" y="1473797"/>
                  <a:pt x="556826" y="1463713"/>
                </a:cubicBezTo>
                <a:lnTo>
                  <a:pt x="597217" y="1361399"/>
                </a:lnTo>
                <a:lnTo>
                  <a:pt x="609690" y="1389316"/>
                </a:lnTo>
                <a:cubicBezTo>
                  <a:pt x="619001" y="1409847"/>
                  <a:pt x="643117" y="1419053"/>
                  <a:pt x="663743" y="1409957"/>
                </a:cubicBezTo>
                <a:cubicBezTo>
                  <a:pt x="673692" y="1405550"/>
                  <a:pt x="681488" y="1397380"/>
                  <a:pt x="685423" y="1387237"/>
                </a:cubicBezTo>
                <a:cubicBezTo>
                  <a:pt x="686908" y="1383341"/>
                  <a:pt x="687769" y="1379229"/>
                  <a:pt x="687948" y="1375061"/>
                </a:cubicBezTo>
                <a:cubicBezTo>
                  <a:pt x="688363" y="1368589"/>
                  <a:pt x="687190" y="1362116"/>
                  <a:pt x="684532" y="1356202"/>
                </a:cubicBezTo>
                <a:lnTo>
                  <a:pt x="639093" y="1255076"/>
                </a:lnTo>
                <a:lnTo>
                  <a:pt x="675177" y="1163306"/>
                </a:lnTo>
                <a:lnTo>
                  <a:pt x="717350" y="1257007"/>
                </a:lnTo>
                <a:cubicBezTo>
                  <a:pt x="726601" y="1277435"/>
                  <a:pt x="750553" y="1286633"/>
                  <a:pt x="771105" y="1277648"/>
                </a:cubicBezTo>
                <a:cubicBezTo>
                  <a:pt x="781203" y="1273322"/>
                  <a:pt x="789088" y="1265061"/>
                  <a:pt x="792934" y="1254779"/>
                </a:cubicBezTo>
                <a:cubicBezTo>
                  <a:pt x="794538" y="1251015"/>
                  <a:pt x="795444" y="1246989"/>
                  <a:pt x="795607" y="1242900"/>
                </a:cubicBezTo>
                <a:cubicBezTo>
                  <a:pt x="795993" y="1236271"/>
                  <a:pt x="794776" y="1229648"/>
                  <a:pt x="792043" y="1223595"/>
                </a:cubicBezTo>
                <a:lnTo>
                  <a:pt x="717795" y="1056983"/>
                </a:lnTo>
                <a:lnTo>
                  <a:pt x="750761" y="972934"/>
                </a:lnTo>
                <a:lnTo>
                  <a:pt x="790558" y="1062032"/>
                </a:lnTo>
                <a:lnTo>
                  <a:pt x="779570" y="1121430"/>
                </a:lnTo>
                <a:cubicBezTo>
                  <a:pt x="775367" y="1143421"/>
                  <a:pt x="789786" y="1164657"/>
                  <a:pt x="811778" y="1168862"/>
                </a:cubicBezTo>
                <a:cubicBezTo>
                  <a:pt x="811927" y="1168892"/>
                  <a:pt x="812090" y="1168920"/>
                  <a:pt x="812239" y="1168949"/>
                </a:cubicBezTo>
                <a:cubicBezTo>
                  <a:pt x="815728" y="1169525"/>
                  <a:pt x="819292" y="1169525"/>
                  <a:pt x="822782" y="1168949"/>
                </a:cubicBezTo>
                <a:cubicBezTo>
                  <a:pt x="829227" y="1168528"/>
                  <a:pt x="835493" y="1166595"/>
                  <a:pt x="841047" y="1163306"/>
                </a:cubicBezTo>
                <a:cubicBezTo>
                  <a:pt x="853120" y="1172922"/>
                  <a:pt x="869513" y="1175093"/>
                  <a:pt x="883665" y="1168949"/>
                </a:cubicBezTo>
                <a:lnTo>
                  <a:pt x="885299" y="1168949"/>
                </a:lnTo>
                <a:cubicBezTo>
                  <a:pt x="898440" y="1162404"/>
                  <a:pt x="907053" y="1149307"/>
                  <a:pt x="907870" y="1134646"/>
                </a:cubicBezTo>
                <a:cubicBezTo>
                  <a:pt x="908241" y="1127717"/>
                  <a:pt x="906816" y="1120809"/>
                  <a:pt x="903712" y="1114599"/>
                </a:cubicBezTo>
                <a:lnTo>
                  <a:pt x="875201" y="1051191"/>
                </a:lnTo>
                <a:lnTo>
                  <a:pt x="897030" y="934177"/>
                </a:lnTo>
                <a:lnTo>
                  <a:pt x="963110" y="1015255"/>
                </a:lnTo>
                <a:lnTo>
                  <a:pt x="941579" y="1193450"/>
                </a:lnTo>
                <a:cubicBezTo>
                  <a:pt x="941579" y="1193450"/>
                  <a:pt x="941579" y="1194490"/>
                  <a:pt x="941579" y="1194935"/>
                </a:cubicBezTo>
                <a:cubicBezTo>
                  <a:pt x="940717" y="1205143"/>
                  <a:pt x="943806" y="1215291"/>
                  <a:pt x="950191" y="1223298"/>
                </a:cubicBezTo>
                <a:cubicBezTo>
                  <a:pt x="956978" y="1231658"/>
                  <a:pt x="966808" y="1236995"/>
                  <a:pt x="977515" y="1238148"/>
                </a:cubicBezTo>
                <a:cubicBezTo>
                  <a:pt x="995839" y="1240325"/>
                  <a:pt x="1013332" y="1229902"/>
                  <a:pt x="1020133" y="1212755"/>
                </a:cubicBezTo>
                <a:cubicBezTo>
                  <a:pt x="1021380" y="1209717"/>
                  <a:pt x="1022182" y="1206517"/>
                  <a:pt x="1022509" y="1203251"/>
                </a:cubicBezTo>
                <a:lnTo>
                  <a:pt x="1034388" y="1104204"/>
                </a:lnTo>
                <a:lnTo>
                  <a:pt x="1096757" y="1181422"/>
                </a:lnTo>
                <a:lnTo>
                  <a:pt x="1083689" y="1288785"/>
                </a:lnTo>
                <a:cubicBezTo>
                  <a:pt x="1083689" y="1289527"/>
                  <a:pt x="1083689" y="1290121"/>
                  <a:pt x="1083689" y="1290567"/>
                </a:cubicBezTo>
                <a:cubicBezTo>
                  <a:pt x="1082192" y="1312372"/>
                  <a:pt x="1098068" y="1331514"/>
                  <a:pt x="1119774" y="1334076"/>
                </a:cubicBezTo>
                <a:cubicBezTo>
                  <a:pt x="1138392" y="1336330"/>
                  <a:pt x="1156154" y="1325613"/>
                  <a:pt x="1162837" y="1308089"/>
                </a:cubicBezTo>
                <a:cubicBezTo>
                  <a:pt x="1163993" y="1305024"/>
                  <a:pt x="1164790" y="1301835"/>
                  <a:pt x="1165213" y="1298585"/>
                </a:cubicBezTo>
                <a:lnTo>
                  <a:pt x="1168480" y="1270817"/>
                </a:lnTo>
                <a:lnTo>
                  <a:pt x="1236343" y="1355311"/>
                </a:lnTo>
                <a:cubicBezTo>
                  <a:pt x="1250520" y="1372816"/>
                  <a:pt x="1276138" y="1375662"/>
                  <a:pt x="1293811" y="1361696"/>
                </a:cubicBezTo>
                <a:cubicBezTo>
                  <a:pt x="1299537" y="1357143"/>
                  <a:pt x="1303945" y="1351146"/>
                  <a:pt x="1306581" y="1344322"/>
                </a:cubicBezTo>
                <a:cubicBezTo>
                  <a:pt x="1311661" y="1330814"/>
                  <a:pt x="1309233" y="1315628"/>
                  <a:pt x="1300196" y="1304377"/>
                </a:cubicBezTo>
                <a:lnTo>
                  <a:pt x="1230403" y="1218398"/>
                </a:lnTo>
                <a:lnTo>
                  <a:pt x="1260102" y="1221665"/>
                </a:lnTo>
                <a:cubicBezTo>
                  <a:pt x="1278605" y="1223683"/>
                  <a:pt x="1296130" y="1212935"/>
                  <a:pt x="1302720" y="1195529"/>
                </a:cubicBezTo>
                <a:cubicBezTo>
                  <a:pt x="1303963" y="1192234"/>
                  <a:pt x="1304762" y="1188789"/>
                  <a:pt x="1305096" y="1185283"/>
                </a:cubicBezTo>
                <a:cubicBezTo>
                  <a:pt x="1306757" y="1170160"/>
                  <a:pt x="1299748" y="1155394"/>
                  <a:pt x="1286980" y="1147120"/>
                </a:cubicBezTo>
                <a:cubicBezTo>
                  <a:pt x="1281480" y="1143557"/>
                  <a:pt x="1275226" y="1141320"/>
                  <a:pt x="1268715" y="1140586"/>
                </a:cubicBezTo>
                <a:lnTo>
                  <a:pt x="1157788" y="1128855"/>
                </a:lnTo>
                <a:lnTo>
                  <a:pt x="1096757" y="1051934"/>
                </a:lnTo>
                <a:lnTo>
                  <a:pt x="1199219" y="1062626"/>
                </a:lnTo>
                <a:cubicBezTo>
                  <a:pt x="1217589" y="1064576"/>
                  <a:pt x="1234968" y="1053904"/>
                  <a:pt x="1241540" y="1036639"/>
                </a:cubicBezTo>
                <a:cubicBezTo>
                  <a:pt x="1242884" y="1033367"/>
                  <a:pt x="1243733" y="1029914"/>
                  <a:pt x="1244065" y="1026393"/>
                </a:cubicBezTo>
                <a:cubicBezTo>
                  <a:pt x="1245679" y="1011237"/>
                  <a:pt x="1238686" y="996450"/>
                  <a:pt x="1225948" y="988081"/>
                </a:cubicBezTo>
                <a:cubicBezTo>
                  <a:pt x="1220460" y="984520"/>
                  <a:pt x="1214195" y="982330"/>
                  <a:pt x="1207683" y="981695"/>
                </a:cubicBezTo>
                <a:lnTo>
                  <a:pt x="1025033" y="962391"/>
                </a:lnTo>
                <a:lnTo>
                  <a:pt x="968308" y="891855"/>
                </a:lnTo>
                <a:lnTo>
                  <a:pt x="1065276" y="902102"/>
                </a:lnTo>
                <a:lnTo>
                  <a:pt x="1111606" y="941601"/>
                </a:lnTo>
                <a:cubicBezTo>
                  <a:pt x="1128642" y="956269"/>
                  <a:pt x="1154329" y="954411"/>
                  <a:pt x="1169074" y="937444"/>
                </a:cubicBezTo>
                <a:cubicBezTo>
                  <a:pt x="1171440" y="934725"/>
                  <a:pt x="1173391" y="931673"/>
                  <a:pt x="1174866" y="928385"/>
                </a:cubicBezTo>
                <a:cubicBezTo>
                  <a:pt x="1177648" y="922549"/>
                  <a:pt x="1179022" y="916140"/>
                  <a:pt x="1178875" y="909675"/>
                </a:cubicBezTo>
                <a:cubicBezTo>
                  <a:pt x="1193209" y="904134"/>
                  <a:pt x="1203280" y="891089"/>
                  <a:pt x="1205010" y="875818"/>
                </a:cubicBezTo>
                <a:cubicBezTo>
                  <a:pt x="1205074" y="875176"/>
                  <a:pt x="1205074" y="874529"/>
                  <a:pt x="1205010" y="873887"/>
                </a:cubicBezTo>
                <a:cubicBezTo>
                  <a:pt x="1205870" y="859370"/>
                  <a:pt x="1198831" y="845517"/>
                  <a:pt x="1186597" y="837654"/>
                </a:cubicBezTo>
                <a:cubicBezTo>
                  <a:pt x="1181248" y="833902"/>
                  <a:pt x="1174993" y="831646"/>
                  <a:pt x="1168480" y="831121"/>
                </a:cubicBezTo>
                <a:lnTo>
                  <a:pt x="1098836" y="823696"/>
                </a:lnTo>
                <a:lnTo>
                  <a:pt x="1007659" y="746330"/>
                </a:lnTo>
                <a:lnTo>
                  <a:pt x="1110567" y="731480"/>
                </a:lnTo>
                <a:lnTo>
                  <a:pt x="1255499" y="839585"/>
                </a:lnTo>
                <a:lnTo>
                  <a:pt x="1256687" y="840476"/>
                </a:lnTo>
                <a:cubicBezTo>
                  <a:pt x="1274771" y="852988"/>
                  <a:pt x="1299497" y="849063"/>
                  <a:pt x="1312818" y="831566"/>
                </a:cubicBezTo>
                <a:cubicBezTo>
                  <a:pt x="1315133" y="828488"/>
                  <a:pt x="1316985" y="825086"/>
                  <a:pt x="1318312" y="821468"/>
                </a:cubicBezTo>
                <a:cubicBezTo>
                  <a:pt x="1324977" y="804314"/>
                  <a:pt x="1319391" y="784821"/>
                  <a:pt x="1304651" y="773801"/>
                </a:cubicBezTo>
                <a:lnTo>
                  <a:pt x="1224315" y="714403"/>
                </a:lnTo>
                <a:lnTo>
                  <a:pt x="1322025" y="699553"/>
                </a:lnTo>
                <a:lnTo>
                  <a:pt x="1409043" y="764446"/>
                </a:lnTo>
                <a:lnTo>
                  <a:pt x="1410825" y="765634"/>
                </a:lnTo>
                <a:cubicBezTo>
                  <a:pt x="1428934" y="777760"/>
                  <a:pt x="1453359" y="773657"/>
                  <a:pt x="1466511" y="756279"/>
                </a:cubicBezTo>
                <a:cubicBezTo>
                  <a:pt x="1468754" y="753232"/>
                  <a:pt x="1470553" y="749882"/>
                  <a:pt x="1471857" y="746330"/>
                </a:cubicBezTo>
                <a:cubicBezTo>
                  <a:pt x="1478326" y="729348"/>
                  <a:pt x="1472750" y="710137"/>
                  <a:pt x="1458195" y="699256"/>
                </a:cubicBezTo>
                <a:lnTo>
                  <a:pt x="1435773" y="682625"/>
                </a:lnTo>
                <a:lnTo>
                  <a:pt x="1542838" y="666736"/>
                </a:lnTo>
                <a:cubicBezTo>
                  <a:pt x="1557486" y="664534"/>
                  <a:pt x="1569806" y="654598"/>
                  <a:pt x="1575062" y="640749"/>
                </a:cubicBezTo>
                <a:cubicBezTo>
                  <a:pt x="1577798" y="634288"/>
                  <a:pt x="1578773" y="627217"/>
                  <a:pt x="1577883" y="620257"/>
                </a:cubicBezTo>
                <a:close/>
                <a:moveTo>
                  <a:pt x="1451810" y="707869"/>
                </a:moveTo>
                <a:cubicBezTo>
                  <a:pt x="1462079" y="715766"/>
                  <a:pt x="1466045" y="729407"/>
                  <a:pt x="1461611" y="741578"/>
                </a:cubicBezTo>
                <a:cubicBezTo>
                  <a:pt x="1460704" y="744065"/>
                  <a:pt x="1459455" y="746414"/>
                  <a:pt x="1457899" y="748557"/>
                </a:cubicBezTo>
                <a:cubicBezTo>
                  <a:pt x="1448334" y="761051"/>
                  <a:pt x="1430684" y="763917"/>
                  <a:pt x="1417656" y="755091"/>
                </a:cubicBezTo>
                <a:cubicBezTo>
                  <a:pt x="1417656" y="755091"/>
                  <a:pt x="1417656" y="755091"/>
                  <a:pt x="1416617" y="755091"/>
                </a:cubicBezTo>
                <a:lnTo>
                  <a:pt x="1325589" y="687228"/>
                </a:lnTo>
                <a:lnTo>
                  <a:pt x="1195655" y="706681"/>
                </a:lnTo>
                <a:lnTo>
                  <a:pt x="1298266" y="783008"/>
                </a:lnTo>
                <a:cubicBezTo>
                  <a:pt x="1308534" y="790905"/>
                  <a:pt x="1312500" y="804546"/>
                  <a:pt x="1308066" y="816717"/>
                </a:cubicBezTo>
                <a:cubicBezTo>
                  <a:pt x="1307141" y="819271"/>
                  <a:pt x="1305840" y="821673"/>
                  <a:pt x="1304205" y="823844"/>
                </a:cubicBezTo>
                <a:cubicBezTo>
                  <a:pt x="1294528" y="836419"/>
                  <a:pt x="1276676" y="839166"/>
                  <a:pt x="1263666" y="830081"/>
                </a:cubicBezTo>
                <a:lnTo>
                  <a:pt x="1263666" y="830081"/>
                </a:lnTo>
                <a:lnTo>
                  <a:pt x="1115170" y="719006"/>
                </a:lnTo>
                <a:lnTo>
                  <a:pt x="981524" y="738756"/>
                </a:lnTo>
                <a:lnTo>
                  <a:pt x="1094826" y="835130"/>
                </a:lnTo>
                <a:lnTo>
                  <a:pt x="1168035" y="842852"/>
                </a:lnTo>
                <a:cubicBezTo>
                  <a:pt x="1172684" y="843372"/>
                  <a:pt x="1177154" y="844946"/>
                  <a:pt x="1181102" y="847455"/>
                </a:cubicBezTo>
                <a:cubicBezTo>
                  <a:pt x="1189786" y="853301"/>
                  <a:pt x="1194751" y="863287"/>
                  <a:pt x="1194170" y="873739"/>
                </a:cubicBezTo>
                <a:cubicBezTo>
                  <a:pt x="1194255" y="874130"/>
                  <a:pt x="1194255" y="874535"/>
                  <a:pt x="1194170" y="874927"/>
                </a:cubicBezTo>
                <a:cubicBezTo>
                  <a:pt x="1192736" y="887062"/>
                  <a:pt x="1184014" y="897079"/>
                  <a:pt x="1172193" y="900171"/>
                </a:cubicBezTo>
                <a:lnTo>
                  <a:pt x="1166550" y="900914"/>
                </a:lnTo>
                <a:lnTo>
                  <a:pt x="1166550" y="906111"/>
                </a:lnTo>
                <a:cubicBezTo>
                  <a:pt x="1167217" y="911120"/>
                  <a:pt x="1166655" y="916216"/>
                  <a:pt x="1164916" y="920961"/>
                </a:cubicBezTo>
                <a:cubicBezTo>
                  <a:pt x="1164456" y="921750"/>
                  <a:pt x="1164105" y="922600"/>
                  <a:pt x="1163877" y="923485"/>
                </a:cubicBezTo>
                <a:cubicBezTo>
                  <a:pt x="1162870" y="925759"/>
                  <a:pt x="1161519" y="927863"/>
                  <a:pt x="1159867" y="929722"/>
                </a:cubicBezTo>
                <a:cubicBezTo>
                  <a:pt x="1149232" y="941667"/>
                  <a:pt x="1131049" y="943046"/>
                  <a:pt x="1118734" y="932840"/>
                </a:cubicBezTo>
                <a:lnTo>
                  <a:pt x="1069434" y="890964"/>
                </a:lnTo>
                <a:lnTo>
                  <a:pt x="941282" y="877451"/>
                </a:lnTo>
                <a:lnTo>
                  <a:pt x="1018202" y="973528"/>
                </a:lnTo>
                <a:lnTo>
                  <a:pt x="1206495" y="993130"/>
                </a:lnTo>
                <a:cubicBezTo>
                  <a:pt x="1211204" y="993589"/>
                  <a:pt x="1215736" y="995168"/>
                  <a:pt x="1219711" y="997733"/>
                </a:cubicBezTo>
                <a:cubicBezTo>
                  <a:pt x="1228775" y="1003858"/>
                  <a:pt x="1233740" y="1014470"/>
                  <a:pt x="1232630" y="1025353"/>
                </a:cubicBezTo>
                <a:cubicBezTo>
                  <a:pt x="1232390" y="1027804"/>
                  <a:pt x="1231788" y="1030205"/>
                  <a:pt x="1230848" y="1032481"/>
                </a:cubicBezTo>
                <a:cubicBezTo>
                  <a:pt x="1226039" y="1044468"/>
                  <a:pt x="1214033" y="1051972"/>
                  <a:pt x="1201149" y="1051043"/>
                </a:cubicBezTo>
                <a:lnTo>
                  <a:pt x="1070918" y="1037530"/>
                </a:lnTo>
                <a:lnTo>
                  <a:pt x="1153334" y="1139992"/>
                </a:lnTo>
                <a:lnTo>
                  <a:pt x="1269012" y="1152169"/>
                </a:lnTo>
                <a:cubicBezTo>
                  <a:pt x="1273670" y="1152651"/>
                  <a:pt x="1278147" y="1154228"/>
                  <a:pt x="1282080" y="1156772"/>
                </a:cubicBezTo>
                <a:cubicBezTo>
                  <a:pt x="1291228" y="1162685"/>
                  <a:pt x="1296234" y="1173273"/>
                  <a:pt x="1294999" y="1184095"/>
                </a:cubicBezTo>
                <a:cubicBezTo>
                  <a:pt x="1294700" y="1186569"/>
                  <a:pt x="1294152" y="1189007"/>
                  <a:pt x="1293365" y="1191371"/>
                </a:cubicBezTo>
                <a:cubicBezTo>
                  <a:pt x="1288604" y="1203417"/>
                  <a:pt x="1276587" y="1210989"/>
                  <a:pt x="1263666" y="1210082"/>
                </a:cubicBezTo>
                <a:lnTo>
                  <a:pt x="1205456" y="1203994"/>
                </a:lnTo>
                <a:lnTo>
                  <a:pt x="1291880" y="1311653"/>
                </a:lnTo>
                <a:cubicBezTo>
                  <a:pt x="1298243" y="1319721"/>
                  <a:pt x="1299985" y="1330505"/>
                  <a:pt x="1296484" y="1340164"/>
                </a:cubicBezTo>
                <a:cubicBezTo>
                  <a:pt x="1294532" y="1345081"/>
                  <a:pt x="1291303" y="1349387"/>
                  <a:pt x="1287128" y="1352638"/>
                </a:cubicBezTo>
                <a:cubicBezTo>
                  <a:pt x="1274331" y="1362899"/>
                  <a:pt x="1255640" y="1360842"/>
                  <a:pt x="1245379" y="1348045"/>
                </a:cubicBezTo>
                <a:cubicBezTo>
                  <a:pt x="1245337" y="1347993"/>
                  <a:pt x="1245294" y="1347940"/>
                  <a:pt x="1245253" y="1347886"/>
                </a:cubicBezTo>
                <a:lnTo>
                  <a:pt x="1159719" y="1242454"/>
                </a:lnTo>
                <a:lnTo>
                  <a:pt x="1153037" y="1297694"/>
                </a:lnTo>
                <a:cubicBezTo>
                  <a:pt x="1152722" y="1300020"/>
                  <a:pt x="1152174" y="1302308"/>
                  <a:pt x="1151403" y="1304525"/>
                </a:cubicBezTo>
                <a:cubicBezTo>
                  <a:pt x="1146314" y="1316790"/>
                  <a:pt x="1133704" y="1324186"/>
                  <a:pt x="1120516" y="1322642"/>
                </a:cubicBezTo>
                <a:cubicBezTo>
                  <a:pt x="1104991" y="1320564"/>
                  <a:pt x="1093748" y="1306787"/>
                  <a:pt x="1094826" y="1291161"/>
                </a:cubicBezTo>
                <a:cubicBezTo>
                  <a:pt x="1094749" y="1290819"/>
                  <a:pt x="1094749" y="1290463"/>
                  <a:pt x="1094826" y="1290121"/>
                </a:cubicBezTo>
                <a:lnTo>
                  <a:pt x="1108339" y="1178007"/>
                </a:lnTo>
                <a:lnTo>
                  <a:pt x="1026221" y="1075693"/>
                </a:lnTo>
                <a:lnTo>
                  <a:pt x="1011372" y="1202063"/>
                </a:lnTo>
                <a:cubicBezTo>
                  <a:pt x="1011075" y="1204392"/>
                  <a:pt x="1010525" y="1206681"/>
                  <a:pt x="1009738" y="1208894"/>
                </a:cubicBezTo>
                <a:cubicBezTo>
                  <a:pt x="1004763" y="1221748"/>
                  <a:pt x="991607" y="1229496"/>
                  <a:pt x="977960" y="1227604"/>
                </a:cubicBezTo>
                <a:cubicBezTo>
                  <a:pt x="970238" y="1226650"/>
                  <a:pt x="963199" y="1222704"/>
                  <a:pt x="958359" y="1216616"/>
                </a:cubicBezTo>
                <a:cubicBezTo>
                  <a:pt x="953874" y="1210718"/>
                  <a:pt x="951750" y="1203355"/>
                  <a:pt x="952419" y="1195975"/>
                </a:cubicBezTo>
                <a:lnTo>
                  <a:pt x="952419" y="1195084"/>
                </a:lnTo>
                <a:lnTo>
                  <a:pt x="974842" y="1011692"/>
                </a:lnTo>
                <a:lnTo>
                  <a:pt x="890644" y="907744"/>
                </a:lnTo>
                <a:lnTo>
                  <a:pt x="863618" y="1053419"/>
                </a:lnTo>
                <a:lnTo>
                  <a:pt x="893317" y="1120242"/>
                </a:lnTo>
                <a:cubicBezTo>
                  <a:pt x="895159" y="1124396"/>
                  <a:pt x="896020" y="1128918"/>
                  <a:pt x="895842" y="1133458"/>
                </a:cubicBezTo>
                <a:cubicBezTo>
                  <a:pt x="895129" y="1144026"/>
                  <a:pt x="888863" y="1153419"/>
                  <a:pt x="879359" y="1158108"/>
                </a:cubicBezTo>
                <a:cubicBezTo>
                  <a:pt x="879062" y="1158178"/>
                  <a:pt x="878765" y="1158178"/>
                  <a:pt x="878468" y="1158108"/>
                </a:cubicBezTo>
                <a:cubicBezTo>
                  <a:pt x="867138" y="1163024"/>
                  <a:pt x="853966" y="1160423"/>
                  <a:pt x="845353" y="1151575"/>
                </a:cubicBezTo>
                <a:lnTo>
                  <a:pt x="841641" y="1147862"/>
                </a:lnTo>
                <a:lnTo>
                  <a:pt x="837631" y="1150981"/>
                </a:lnTo>
                <a:cubicBezTo>
                  <a:pt x="832939" y="1154533"/>
                  <a:pt x="827311" y="1156647"/>
                  <a:pt x="821445" y="1157069"/>
                </a:cubicBezTo>
                <a:lnTo>
                  <a:pt x="821445" y="1157069"/>
                </a:lnTo>
                <a:cubicBezTo>
                  <a:pt x="819129" y="1157359"/>
                  <a:pt x="816783" y="1157359"/>
                  <a:pt x="814466" y="1157069"/>
                </a:cubicBezTo>
                <a:cubicBezTo>
                  <a:pt x="798963" y="1153992"/>
                  <a:pt x="788583" y="1139304"/>
                  <a:pt x="790855" y="1123657"/>
                </a:cubicBezTo>
                <a:lnTo>
                  <a:pt x="802586" y="1060547"/>
                </a:lnTo>
                <a:lnTo>
                  <a:pt x="750019" y="943235"/>
                </a:lnTo>
                <a:lnTo>
                  <a:pt x="705470" y="1057428"/>
                </a:lnTo>
                <a:lnTo>
                  <a:pt x="781797" y="1227604"/>
                </a:lnTo>
                <a:cubicBezTo>
                  <a:pt x="783817" y="1231860"/>
                  <a:pt x="784678" y="1236571"/>
                  <a:pt x="784321" y="1241266"/>
                </a:cubicBezTo>
                <a:cubicBezTo>
                  <a:pt x="784262" y="1244174"/>
                  <a:pt x="783653" y="1247044"/>
                  <a:pt x="782539" y="1249730"/>
                </a:cubicBezTo>
                <a:cubicBezTo>
                  <a:pt x="779911" y="1256937"/>
                  <a:pt x="774580" y="1262844"/>
                  <a:pt x="767690" y="1266213"/>
                </a:cubicBezTo>
                <a:cubicBezTo>
                  <a:pt x="752959" y="1272418"/>
                  <a:pt x="735971" y="1265855"/>
                  <a:pt x="729229" y="1251364"/>
                </a:cubicBezTo>
                <a:lnTo>
                  <a:pt x="675771" y="1132567"/>
                </a:lnTo>
                <a:lnTo>
                  <a:pt x="627658" y="1254482"/>
                </a:lnTo>
                <a:lnTo>
                  <a:pt x="675177" y="1359914"/>
                </a:lnTo>
                <a:cubicBezTo>
                  <a:pt x="677018" y="1364224"/>
                  <a:pt x="677894" y="1368891"/>
                  <a:pt x="677701" y="1373576"/>
                </a:cubicBezTo>
                <a:cubicBezTo>
                  <a:pt x="677434" y="1376518"/>
                  <a:pt x="676781" y="1379412"/>
                  <a:pt x="675771" y="1382189"/>
                </a:cubicBezTo>
                <a:cubicBezTo>
                  <a:pt x="673187" y="1389351"/>
                  <a:pt x="667841" y="1395179"/>
                  <a:pt x="660921" y="1398375"/>
                </a:cubicBezTo>
                <a:cubicBezTo>
                  <a:pt x="646116" y="1404772"/>
                  <a:pt x="628906" y="1398179"/>
                  <a:pt x="622164" y="1383525"/>
                </a:cubicBezTo>
                <a:lnTo>
                  <a:pt x="596920" y="1331552"/>
                </a:lnTo>
                <a:lnTo>
                  <a:pt x="547322" y="1458961"/>
                </a:lnTo>
                <a:cubicBezTo>
                  <a:pt x="544382" y="1466161"/>
                  <a:pt x="538724" y="1471920"/>
                  <a:pt x="531582" y="1474998"/>
                </a:cubicBezTo>
                <a:cubicBezTo>
                  <a:pt x="524424" y="1478044"/>
                  <a:pt x="516316" y="1478044"/>
                  <a:pt x="509159" y="1474998"/>
                </a:cubicBezTo>
                <a:cubicBezTo>
                  <a:pt x="494606" y="1468955"/>
                  <a:pt x="487300" y="1452595"/>
                  <a:pt x="492527" y="1437726"/>
                </a:cubicBezTo>
                <a:lnTo>
                  <a:pt x="542273" y="1311356"/>
                </a:lnTo>
                <a:lnTo>
                  <a:pt x="490894" y="1333036"/>
                </a:lnTo>
                <a:cubicBezTo>
                  <a:pt x="476133" y="1339336"/>
                  <a:pt x="459026" y="1332759"/>
                  <a:pt x="452285" y="1318187"/>
                </a:cubicBezTo>
                <a:cubicBezTo>
                  <a:pt x="449389" y="1311199"/>
                  <a:pt x="449389" y="1303346"/>
                  <a:pt x="452285" y="1296358"/>
                </a:cubicBezTo>
                <a:cubicBezTo>
                  <a:pt x="455047" y="1289374"/>
                  <a:pt x="460348" y="1283697"/>
                  <a:pt x="467134" y="1280469"/>
                </a:cubicBezTo>
                <a:lnTo>
                  <a:pt x="468322" y="1280469"/>
                </a:lnTo>
                <a:lnTo>
                  <a:pt x="572269" y="1235920"/>
                </a:lnTo>
                <a:lnTo>
                  <a:pt x="620234" y="1114302"/>
                </a:lnTo>
                <a:lnTo>
                  <a:pt x="502328" y="1164197"/>
                </a:lnTo>
                <a:cubicBezTo>
                  <a:pt x="487597" y="1170401"/>
                  <a:pt x="470609" y="1163839"/>
                  <a:pt x="463868" y="1149347"/>
                </a:cubicBezTo>
                <a:cubicBezTo>
                  <a:pt x="461046" y="1142396"/>
                  <a:pt x="461046" y="1134618"/>
                  <a:pt x="463868" y="1127667"/>
                </a:cubicBezTo>
                <a:cubicBezTo>
                  <a:pt x="466570" y="1120572"/>
                  <a:pt x="471886" y="1114780"/>
                  <a:pt x="478717" y="1111481"/>
                </a:cubicBezTo>
                <a:lnTo>
                  <a:pt x="479459" y="1111481"/>
                </a:lnTo>
                <a:lnTo>
                  <a:pt x="650378" y="1039015"/>
                </a:lnTo>
                <a:lnTo>
                  <a:pt x="699382" y="914575"/>
                </a:lnTo>
                <a:lnTo>
                  <a:pt x="558756" y="963727"/>
                </a:lnTo>
                <a:lnTo>
                  <a:pt x="515692" y="1023126"/>
                </a:lnTo>
                <a:cubicBezTo>
                  <a:pt x="512916" y="1026819"/>
                  <a:pt x="509367" y="1029860"/>
                  <a:pt x="505298" y="1032035"/>
                </a:cubicBezTo>
                <a:cubicBezTo>
                  <a:pt x="495794" y="1036801"/>
                  <a:pt x="484464" y="1036121"/>
                  <a:pt x="475599" y="1030253"/>
                </a:cubicBezTo>
                <a:lnTo>
                  <a:pt x="474856" y="1030253"/>
                </a:lnTo>
                <a:cubicBezTo>
                  <a:pt x="464966" y="1022954"/>
                  <a:pt x="460601" y="1010321"/>
                  <a:pt x="463868" y="998475"/>
                </a:cubicBezTo>
                <a:lnTo>
                  <a:pt x="465352" y="993427"/>
                </a:lnTo>
                <a:lnTo>
                  <a:pt x="460452" y="991496"/>
                </a:lnTo>
                <a:cubicBezTo>
                  <a:pt x="454973" y="989306"/>
                  <a:pt x="450265" y="985532"/>
                  <a:pt x="446939" y="980656"/>
                </a:cubicBezTo>
                <a:lnTo>
                  <a:pt x="446939" y="980656"/>
                </a:lnTo>
                <a:cubicBezTo>
                  <a:pt x="445543" y="978809"/>
                  <a:pt x="444444" y="976755"/>
                  <a:pt x="443672" y="974568"/>
                </a:cubicBezTo>
                <a:cubicBezTo>
                  <a:pt x="441385" y="968132"/>
                  <a:pt x="441385" y="961105"/>
                  <a:pt x="443672" y="954669"/>
                </a:cubicBezTo>
                <a:cubicBezTo>
                  <a:pt x="446790" y="946723"/>
                  <a:pt x="453176" y="940502"/>
                  <a:pt x="461194" y="937592"/>
                </a:cubicBezTo>
                <a:lnTo>
                  <a:pt x="522226" y="916209"/>
                </a:lnTo>
                <a:lnTo>
                  <a:pt x="597959" y="812262"/>
                </a:lnTo>
                <a:lnTo>
                  <a:pt x="475747" y="830378"/>
                </a:lnTo>
                <a:lnTo>
                  <a:pt x="365266" y="981992"/>
                </a:lnTo>
                <a:cubicBezTo>
                  <a:pt x="362549" y="985794"/>
                  <a:pt x="358926" y="988856"/>
                  <a:pt x="354723" y="990902"/>
                </a:cubicBezTo>
                <a:cubicBezTo>
                  <a:pt x="344863" y="995700"/>
                  <a:pt x="333161" y="994673"/>
                  <a:pt x="324281" y="988229"/>
                </a:cubicBezTo>
                <a:cubicBezTo>
                  <a:pt x="313530" y="980607"/>
                  <a:pt x="309372" y="966637"/>
                  <a:pt x="314184" y="954372"/>
                </a:cubicBezTo>
                <a:cubicBezTo>
                  <a:pt x="315089" y="952024"/>
                  <a:pt x="316352" y="949823"/>
                  <a:pt x="317896" y="947838"/>
                </a:cubicBezTo>
                <a:lnTo>
                  <a:pt x="394520" y="842555"/>
                </a:lnTo>
                <a:lnTo>
                  <a:pt x="264140" y="862008"/>
                </a:lnTo>
                <a:lnTo>
                  <a:pt x="195981" y="955412"/>
                </a:lnTo>
                <a:cubicBezTo>
                  <a:pt x="193189" y="959150"/>
                  <a:pt x="189581" y="962198"/>
                  <a:pt x="185438" y="964321"/>
                </a:cubicBezTo>
                <a:cubicBezTo>
                  <a:pt x="175607" y="969163"/>
                  <a:pt x="163906" y="968192"/>
                  <a:pt x="154996" y="961797"/>
                </a:cubicBezTo>
                <a:cubicBezTo>
                  <a:pt x="144497" y="953998"/>
                  <a:pt x="140340" y="940251"/>
                  <a:pt x="144750" y="927940"/>
                </a:cubicBezTo>
                <a:cubicBezTo>
                  <a:pt x="145656" y="925499"/>
                  <a:pt x="146903" y="923200"/>
                  <a:pt x="148462" y="921109"/>
                </a:cubicBezTo>
                <a:lnTo>
                  <a:pt x="181874" y="871214"/>
                </a:lnTo>
                <a:lnTo>
                  <a:pt x="44812" y="891707"/>
                </a:lnTo>
                <a:cubicBezTo>
                  <a:pt x="28834" y="893933"/>
                  <a:pt x="13984" y="882987"/>
                  <a:pt x="11401" y="867057"/>
                </a:cubicBezTo>
                <a:cubicBezTo>
                  <a:pt x="10718" y="862048"/>
                  <a:pt x="11282" y="856947"/>
                  <a:pt x="13034" y="852207"/>
                </a:cubicBezTo>
                <a:cubicBezTo>
                  <a:pt x="16910" y="842426"/>
                  <a:pt x="25656" y="835423"/>
                  <a:pt x="36051" y="833794"/>
                </a:cubicBezTo>
                <a:lnTo>
                  <a:pt x="170737" y="813598"/>
                </a:lnTo>
                <a:lnTo>
                  <a:pt x="126188" y="780335"/>
                </a:lnTo>
                <a:cubicBezTo>
                  <a:pt x="115868" y="772478"/>
                  <a:pt x="111843" y="758830"/>
                  <a:pt x="116239" y="746626"/>
                </a:cubicBezTo>
                <a:cubicBezTo>
                  <a:pt x="117234" y="744077"/>
                  <a:pt x="118585" y="741679"/>
                  <a:pt x="120248" y="739499"/>
                </a:cubicBezTo>
                <a:cubicBezTo>
                  <a:pt x="129782" y="727179"/>
                  <a:pt x="147230" y="724327"/>
                  <a:pt x="160193" y="732965"/>
                </a:cubicBezTo>
                <a:lnTo>
                  <a:pt x="161233" y="733707"/>
                </a:lnTo>
                <a:lnTo>
                  <a:pt x="252261" y="801570"/>
                </a:lnTo>
                <a:lnTo>
                  <a:pt x="382195" y="782265"/>
                </a:lnTo>
                <a:lnTo>
                  <a:pt x="279733" y="705642"/>
                </a:lnTo>
                <a:cubicBezTo>
                  <a:pt x="269412" y="697785"/>
                  <a:pt x="265388" y="684136"/>
                  <a:pt x="269783" y="671933"/>
                </a:cubicBezTo>
                <a:cubicBezTo>
                  <a:pt x="270823" y="669403"/>
                  <a:pt x="272174" y="667009"/>
                  <a:pt x="273793" y="664805"/>
                </a:cubicBezTo>
                <a:cubicBezTo>
                  <a:pt x="278515" y="658672"/>
                  <a:pt x="285435" y="654623"/>
                  <a:pt x="293097" y="653520"/>
                </a:cubicBezTo>
                <a:cubicBezTo>
                  <a:pt x="300448" y="652480"/>
                  <a:pt x="307917" y="654228"/>
                  <a:pt x="314035" y="658420"/>
                </a:cubicBezTo>
                <a:lnTo>
                  <a:pt x="314778" y="659162"/>
                </a:lnTo>
                <a:lnTo>
                  <a:pt x="463273" y="770089"/>
                </a:lnTo>
                <a:lnTo>
                  <a:pt x="596920" y="750190"/>
                </a:lnTo>
                <a:lnTo>
                  <a:pt x="483617" y="653817"/>
                </a:lnTo>
                <a:lnTo>
                  <a:pt x="410409" y="646243"/>
                </a:lnTo>
                <a:cubicBezTo>
                  <a:pt x="405776" y="645657"/>
                  <a:pt x="401321" y="644087"/>
                  <a:pt x="397341" y="641640"/>
                </a:cubicBezTo>
                <a:cubicBezTo>
                  <a:pt x="388565" y="635739"/>
                  <a:pt x="383591" y="625614"/>
                  <a:pt x="384274" y="615059"/>
                </a:cubicBezTo>
                <a:lnTo>
                  <a:pt x="384274" y="614168"/>
                </a:lnTo>
                <a:cubicBezTo>
                  <a:pt x="385759" y="601951"/>
                  <a:pt x="394609" y="591912"/>
                  <a:pt x="406548" y="588924"/>
                </a:cubicBezTo>
                <a:lnTo>
                  <a:pt x="411597" y="587736"/>
                </a:lnTo>
                <a:lnTo>
                  <a:pt x="410854" y="582390"/>
                </a:lnTo>
                <a:cubicBezTo>
                  <a:pt x="409963" y="576606"/>
                  <a:pt x="410899" y="570690"/>
                  <a:pt x="413527" y="565462"/>
                </a:cubicBezTo>
                <a:lnTo>
                  <a:pt x="413527" y="564719"/>
                </a:lnTo>
                <a:cubicBezTo>
                  <a:pt x="414389" y="562760"/>
                  <a:pt x="415487" y="560916"/>
                  <a:pt x="416794" y="559225"/>
                </a:cubicBezTo>
                <a:cubicBezTo>
                  <a:pt x="427426" y="546950"/>
                  <a:pt x="445959" y="545495"/>
                  <a:pt x="458373" y="555958"/>
                </a:cubicBezTo>
                <a:lnTo>
                  <a:pt x="507525" y="597834"/>
                </a:lnTo>
                <a:lnTo>
                  <a:pt x="635826" y="611347"/>
                </a:lnTo>
                <a:lnTo>
                  <a:pt x="558756" y="515270"/>
                </a:lnTo>
                <a:lnTo>
                  <a:pt x="371206" y="495669"/>
                </a:lnTo>
                <a:cubicBezTo>
                  <a:pt x="366514" y="495238"/>
                  <a:pt x="362014" y="493602"/>
                  <a:pt x="358138" y="490917"/>
                </a:cubicBezTo>
                <a:cubicBezTo>
                  <a:pt x="349110" y="484882"/>
                  <a:pt x="344106" y="474405"/>
                  <a:pt x="345071" y="463593"/>
                </a:cubicBezTo>
                <a:cubicBezTo>
                  <a:pt x="345383" y="461059"/>
                  <a:pt x="345977" y="458568"/>
                  <a:pt x="346853" y="456169"/>
                </a:cubicBezTo>
                <a:cubicBezTo>
                  <a:pt x="351738" y="443901"/>
                  <a:pt x="364152" y="436337"/>
                  <a:pt x="377294" y="437607"/>
                </a:cubicBezTo>
                <a:lnTo>
                  <a:pt x="507377" y="451268"/>
                </a:lnTo>
                <a:lnTo>
                  <a:pt x="425110" y="348806"/>
                </a:lnTo>
                <a:lnTo>
                  <a:pt x="309729" y="336630"/>
                </a:lnTo>
                <a:cubicBezTo>
                  <a:pt x="305007" y="336125"/>
                  <a:pt x="300477" y="334496"/>
                  <a:pt x="296513" y="331878"/>
                </a:cubicBezTo>
                <a:cubicBezTo>
                  <a:pt x="287603" y="325832"/>
                  <a:pt x="282658" y="315433"/>
                  <a:pt x="283594" y="304703"/>
                </a:cubicBezTo>
                <a:cubicBezTo>
                  <a:pt x="283876" y="302213"/>
                  <a:pt x="284470" y="299767"/>
                  <a:pt x="285375" y="297427"/>
                </a:cubicBezTo>
                <a:cubicBezTo>
                  <a:pt x="290083" y="285323"/>
                  <a:pt x="302111" y="277683"/>
                  <a:pt x="315075" y="278568"/>
                </a:cubicBezTo>
                <a:lnTo>
                  <a:pt x="373285" y="284804"/>
                </a:lnTo>
                <a:lnTo>
                  <a:pt x="286861" y="177145"/>
                </a:lnTo>
                <a:cubicBezTo>
                  <a:pt x="280490" y="169077"/>
                  <a:pt x="278753" y="158294"/>
                  <a:pt x="282257" y="148634"/>
                </a:cubicBezTo>
                <a:cubicBezTo>
                  <a:pt x="284143" y="143680"/>
                  <a:pt x="287321" y="139322"/>
                  <a:pt x="291464" y="136012"/>
                </a:cubicBezTo>
                <a:cubicBezTo>
                  <a:pt x="304175" y="126299"/>
                  <a:pt x="322291" y="128400"/>
                  <a:pt x="332449" y="140764"/>
                </a:cubicBezTo>
                <a:lnTo>
                  <a:pt x="418131" y="247532"/>
                </a:lnTo>
                <a:lnTo>
                  <a:pt x="424813" y="192440"/>
                </a:lnTo>
                <a:cubicBezTo>
                  <a:pt x="424991" y="190042"/>
                  <a:pt x="425541" y="187687"/>
                  <a:pt x="426447" y="185461"/>
                </a:cubicBezTo>
                <a:cubicBezTo>
                  <a:pt x="431362" y="173079"/>
                  <a:pt x="443939" y="165490"/>
                  <a:pt x="457185" y="166899"/>
                </a:cubicBezTo>
                <a:cubicBezTo>
                  <a:pt x="464907" y="167854"/>
                  <a:pt x="471946" y="171799"/>
                  <a:pt x="476787" y="177888"/>
                </a:cubicBezTo>
                <a:cubicBezTo>
                  <a:pt x="481375" y="183744"/>
                  <a:pt x="483603" y="191110"/>
                  <a:pt x="483023" y="198528"/>
                </a:cubicBezTo>
                <a:cubicBezTo>
                  <a:pt x="482994" y="198825"/>
                  <a:pt x="482994" y="199122"/>
                  <a:pt x="483023" y="199419"/>
                </a:cubicBezTo>
                <a:lnTo>
                  <a:pt x="469659" y="311534"/>
                </a:lnTo>
                <a:lnTo>
                  <a:pt x="551777" y="413847"/>
                </a:lnTo>
                <a:lnTo>
                  <a:pt x="566627" y="287329"/>
                </a:lnTo>
                <a:cubicBezTo>
                  <a:pt x="566805" y="284978"/>
                  <a:pt x="567354" y="282672"/>
                  <a:pt x="568260" y="280498"/>
                </a:cubicBezTo>
                <a:cubicBezTo>
                  <a:pt x="573383" y="268117"/>
                  <a:pt x="586154" y="260695"/>
                  <a:pt x="599444" y="262382"/>
                </a:cubicBezTo>
                <a:cubicBezTo>
                  <a:pt x="615036" y="264462"/>
                  <a:pt x="626292" y="278330"/>
                  <a:pt x="625134" y="294011"/>
                </a:cubicBezTo>
                <a:lnTo>
                  <a:pt x="603008" y="478146"/>
                </a:lnTo>
                <a:lnTo>
                  <a:pt x="687057" y="582093"/>
                </a:lnTo>
                <a:lnTo>
                  <a:pt x="714231" y="436567"/>
                </a:lnTo>
                <a:lnTo>
                  <a:pt x="684532" y="369744"/>
                </a:lnTo>
                <a:cubicBezTo>
                  <a:pt x="682691" y="365487"/>
                  <a:pt x="681889" y="360860"/>
                  <a:pt x="682156" y="356231"/>
                </a:cubicBezTo>
                <a:cubicBezTo>
                  <a:pt x="682929" y="345804"/>
                  <a:pt x="689136" y="336554"/>
                  <a:pt x="698491" y="331878"/>
                </a:cubicBezTo>
                <a:lnTo>
                  <a:pt x="699382" y="331878"/>
                </a:lnTo>
                <a:cubicBezTo>
                  <a:pt x="710712" y="326962"/>
                  <a:pt x="723884" y="329563"/>
                  <a:pt x="732496" y="338411"/>
                </a:cubicBezTo>
                <a:lnTo>
                  <a:pt x="736209" y="342272"/>
                </a:lnTo>
                <a:lnTo>
                  <a:pt x="740367" y="339005"/>
                </a:lnTo>
                <a:cubicBezTo>
                  <a:pt x="745015" y="335361"/>
                  <a:pt x="750657" y="333190"/>
                  <a:pt x="756553" y="332769"/>
                </a:cubicBezTo>
                <a:lnTo>
                  <a:pt x="756553" y="332769"/>
                </a:lnTo>
                <a:cubicBezTo>
                  <a:pt x="758765" y="332403"/>
                  <a:pt x="761022" y="332403"/>
                  <a:pt x="763235" y="332769"/>
                </a:cubicBezTo>
                <a:cubicBezTo>
                  <a:pt x="770823" y="334240"/>
                  <a:pt x="777535" y="338608"/>
                  <a:pt x="781946" y="344945"/>
                </a:cubicBezTo>
                <a:cubicBezTo>
                  <a:pt x="786311" y="351326"/>
                  <a:pt x="788019" y="359156"/>
                  <a:pt x="786697" y="366774"/>
                </a:cubicBezTo>
                <a:lnTo>
                  <a:pt x="774966" y="430033"/>
                </a:lnTo>
                <a:lnTo>
                  <a:pt x="827534" y="547048"/>
                </a:lnTo>
                <a:lnTo>
                  <a:pt x="872083" y="432855"/>
                </a:lnTo>
                <a:lnTo>
                  <a:pt x="795162" y="261788"/>
                </a:lnTo>
                <a:cubicBezTo>
                  <a:pt x="793246" y="257498"/>
                  <a:pt x="792385" y="252816"/>
                  <a:pt x="792637" y="248126"/>
                </a:cubicBezTo>
                <a:cubicBezTo>
                  <a:pt x="792845" y="245236"/>
                  <a:pt x="793439" y="242388"/>
                  <a:pt x="794419" y="239662"/>
                </a:cubicBezTo>
                <a:cubicBezTo>
                  <a:pt x="796988" y="232452"/>
                  <a:pt x="802334" y="226570"/>
                  <a:pt x="809269" y="223327"/>
                </a:cubicBezTo>
                <a:cubicBezTo>
                  <a:pt x="824044" y="217028"/>
                  <a:pt x="841136" y="223605"/>
                  <a:pt x="847878" y="238177"/>
                </a:cubicBezTo>
                <a:lnTo>
                  <a:pt x="901336" y="356973"/>
                </a:lnTo>
                <a:lnTo>
                  <a:pt x="949449" y="235058"/>
                </a:lnTo>
                <a:lnTo>
                  <a:pt x="903712" y="128735"/>
                </a:lnTo>
                <a:cubicBezTo>
                  <a:pt x="901797" y="124445"/>
                  <a:pt x="900935" y="119763"/>
                  <a:pt x="901188" y="115074"/>
                </a:cubicBezTo>
                <a:cubicBezTo>
                  <a:pt x="901366" y="112119"/>
                  <a:pt x="902019" y="109211"/>
                  <a:pt x="903118" y="106461"/>
                </a:cubicBezTo>
                <a:cubicBezTo>
                  <a:pt x="905657" y="99234"/>
                  <a:pt x="911018" y="93343"/>
                  <a:pt x="917968" y="90127"/>
                </a:cubicBezTo>
                <a:cubicBezTo>
                  <a:pt x="932728" y="83827"/>
                  <a:pt x="949835" y="90404"/>
                  <a:pt x="956577" y="104976"/>
                </a:cubicBezTo>
                <a:lnTo>
                  <a:pt x="980484" y="158286"/>
                </a:lnTo>
                <a:lnTo>
                  <a:pt x="1031122" y="30134"/>
                </a:lnTo>
                <a:cubicBezTo>
                  <a:pt x="1033720" y="23011"/>
                  <a:pt x="1039067" y="17230"/>
                  <a:pt x="1045971" y="14097"/>
                </a:cubicBezTo>
                <a:cubicBezTo>
                  <a:pt x="1053158" y="11167"/>
                  <a:pt x="1061207" y="11167"/>
                  <a:pt x="1068394" y="14097"/>
                </a:cubicBezTo>
                <a:cubicBezTo>
                  <a:pt x="1083085" y="20087"/>
                  <a:pt x="1090474" y="36564"/>
                  <a:pt x="1085174" y="51518"/>
                </a:cubicBezTo>
                <a:lnTo>
                  <a:pt x="1035428" y="177888"/>
                </a:lnTo>
                <a:lnTo>
                  <a:pt x="1086807" y="156059"/>
                </a:lnTo>
                <a:cubicBezTo>
                  <a:pt x="1101535" y="149854"/>
                  <a:pt x="1118531" y="156417"/>
                  <a:pt x="1125268" y="170908"/>
                </a:cubicBezTo>
                <a:cubicBezTo>
                  <a:pt x="1128077" y="177965"/>
                  <a:pt x="1128077" y="185829"/>
                  <a:pt x="1125268" y="192886"/>
                </a:cubicBezTo>
                <a:cubicBezTo>
                  <a:pt x="1122537" y="199924"/>
                  <a:pt x="1117227" y="205659"/>
                  <a:pt x="1110418" y="208923"/>
                </a:cubicBezTo>
                <a:lnTo>
                  <a:pt x="1109527" y="208923"/>
                </a:lnTo>
                <a:lnTo>
                  <a:pt x="1005580" y="253472"/>
                </a:lnTo>
                <a:lnTo>
                  <a:pt x="957616" y="375090"/>
                </a:lnTo>
                <a:lnTo>
                  <a:pt x="1076413" y="325195"/>
                </a:lnTo>
                <a:cubicBezTo>
                  <a:pt x="1091099" y="319086"/>
                  <a:pt x="1107990" y="325635"/>
                  <a:pt x="1114725" y="340045"/>
                </a:cubicBezTo>
                <a:cubicBezTo>
                  <a:pt x="1117629" y="346980"/>
                  <a:pt x="1117629" y="354791"/>
                  <a:pt x="1114725" y="361725"/>
                </a:cubicBezTo>
                <a:cubicBezTo>
                  <a:pt x="1111994" y="368764"/>
                  <a:pt x="1106684" y="374499"/>
                  <a:pt x="1099875" y="377763"/>
                </a:cubicBezTo>
                <a:lnTo>
                  <a:pt x="1098984" y="377763"/>
                </a:lnTo>
                <a:lnTo>
                  <a:pt x="928065" y="450229"/>
                </a:lnTo>
                <a:lnTo>
                  <a:pt x="879062" y="574668"/>
                </a:lnTo>
                <a:lnTo>
                  <a:pt x="1019539" y="525516"/>
                </a:lnTo>
                <a:lnTo>
                  <a:pt x="1062751" y="466118"/>
                </a:lnTo>
                <a:cubicBezTo>
                  <a:pt x="1065455" y="462266"/>
                  <a:pt x="1069080" y="459152"/>
                  <a:pt x="1073294" y="457060"/>
                </a:cubicBezTo>
                <a:cubicBezTo>
                  <a:pt x="1082852" y="452382"/>
                  <a:pt x="1094180" y="453175"/>
                  <a:pt x="1102993" y="459139"/>
                </a:cubicBezTo>
                <a:lnTo>
                  <a:pt x="1103885" y="459139"/>
                </a:lnTo>
                <a:cubicBezTo>
                  <a:pt x="1113768" y="466439"/>
                  <a:pt x="1118137" y="479071"/>
                  <a:pt x="1114873" y="490917"/>
                </a:cubicBezTo>
                <a:lnTo>
                  <a:pt x="1113388" y="495966"/>
                </a:lnTo>
                <a:lnTo>
                  <a:pt x="1118289" y="497896"/>
                </a:lnTo>
                <a:cubicBezTo>
                  <a:pt x="1123731" y="500153"/>
                  <a:pt x="1128418" y="503913"/>
                  <a:pt x="1131802" y="508736"/>
                </a:cubicBezTo>
                <a:cubicBezTo>
                  <a:pt x="1133373" y="510738"/>
                  <a:pt x="1134579" y="513000"/>
                  <a:pt x="1135366" y="515419"/>
                </a:cubicBezTo>
                <a:cubicBezTo>
                  <a:pt x="1137810" y="521826"/>
                  <a:pt x="1137810" y="528909"/>
                  <a:pt x="1135366" y="535317"/>
                </a:cubicBezTo>
                <a:cubicBezTo>
                  <a:pt x="1132250" y="543263"/>
                  <a:pt x="1125866" y="549483"/>
                  <a:pt x="1117843" y="552394"/>
                </a:cubicBezTo>
                <a:lnTo>
                  <a:pt x="1056811" y="573629"/>
                </a:lnTo>
                <a:lnTo>
                  <a:pt x="981078" y="677576"/>
                </a:lnTo>
                <a:lnTo>
                  <a:pt x="1103291" y="659459"/>
                </a:lnTo>
                <a:lnTo>
                  <a:pt x="1213771" y="507994"/>
                </a:lnTo>
                <a:cubicBezTo>
                  <a:pt x="1216557" y="504256"/>
                  <a:pt x="1220164" y="501207"/>
                  <a:pt x="1224315" y="499084"/>
                </a:cubicBezTo>
                <a:cubicBezTo>
                  <a:pt x="1234149" y="494243"/>
                  <a:pt x="1245852" y="495213"/>
                  <a:pt x="1254756" y="501608"/>
                </a:cubicBezTo>
                <a:cubicBezTo>
                  <a:pt x="1265320" y="509428"/>
                  <a:pt x="1269487" y="523261"/>
                  <a:pt x="1265002" y="535614"/>
                </a:cubicBezTo>
                <a:cubicBezTo>
                  <a:pt x="1264049" y="537959"/>
                  <a:pt x="1262855" y="540198"/>
                  <a:pt x="1261438" y="542296"/>
                </a:cubicBezTo>
                <a:lnTo>
                  <a:pt x="1184666" y="647283"/>
                </a:lnTo>
                <a:lnTo>
                  <a:pt x="1315045" y="627978"/>
                </a:lnTo>
                <a:lnTo>
                  <a:pt x="1383057" y="534723"/>
                </a:lnTo>
                <a:cubicBezTo>
                  <a:pt x="1385847" y="530893"/>
                  <a:pt x="1389513" y="527788"/>
                  <a:pt x="1393748" y="525665"/>
                </a:cubicBezTo>
                <a:cubicBezTo>
                  <a:pt x="1403646" y="521542"/>
                  <a:pt x="1414997" y="523075"/>
                  <a:pt x="1423447" y="529674"/>
                </a:cubicBezTo>
                <a:cubicBezTo>
                  <a:pt x="1433890" y="537513"/>
                  <a:pt x="1437988" y="551254"/>
                  <a:pt x="1433545" y="563531"/>
                </a:cubicBezTo>
                <a:cubicBezTo>
                  <a:pt x="1432694" y="565952"/>
                  <a:pt x="1431440" y="568212"/>
                  <a:pt x="1429833" y="570213"/>
                </a:cubicBezTo>
                <a:lnTo>
                  <a:pt x="1395530" y="617435"/>
                </a:lnTo>
                <a:lnTo>
                  <a:pt x="1532592" y="596943"/>
                </a:lnTo>
                <a:cubicBezTo>
                  <a:pt x="1548527" y="594709"/>
                  <a:pt x="1563342" y="605575"/>
                  <a:pt x="1566003" y="621445"/>
                </a:cubicBezTo>
                <a:cubicBezTo>
                  <a:pt x="1566796" y="626452"/>
                  <a:pt x="1566232" y="631579"/>
                  <a:pt x="1564370" y="636294"/>
                </a:cubicBezTo>
                <a:cubicBezTo>
                  <a:pt x="1560744" y="645949"/>
                  <a:pt x="1552369" y="653033"/>
                  <a:pt x="1542244" y="655005"/>
                </a:cubicBezTo>
                <a:lnTo>
                  <a:pt x="1407558" y="675052"/>
                </a:lnTo>
                <a:close/>
                <a:moveTo>
                  <a:pt x="904603" y="749299"/>
                </a:moveTo>
                <a:lnTo>
                  <a:pt x="846393" y="758061"/>
                </a:lnTo>
                <a:lnTo>
                  <a:pt x="890941" y="812856"/>
                </a:lnTo>
                <a:lnTo>
                  <a:pt x="992216" y="823547"/>
                </a:lnTo>
                <a:close/>
                <a:moveTo>
                  <a:pt x="868222" y="767267"/>
                </a:moveTo>
                <a:lnTo>
                  <a:pt x="901039" y="762367"/>
                </a:lnTo>
                <a:lnTo>
                  <a:pt x="955686" y="808995"/>
                </a:lnTo>
                <a:lnTo>
                  <a:pt x="896287" y="802758"/>
                </a:lnTo>
                <a:close/>
                <a:moveTo>
                  <a:pt x="851145" y="648471"/>
                </a:moveTo>
                <a:lnTo>
                  <a:pt x="829464" y="702078"/>
                </a:lnTo>
                <a:lnTo>
                  <a:pt x="899406" y="691683"/>
                </a:lnTo>
                <a:lnTo>
                  <a:pt x="958804" y="610010"/>
                </a:lnTo>
                <a:close/>
                <a:moveTo>
                  <a:pt x="847878" y="688416"/>
                </a:moveTo>
                <a:lnTo>
                  <a:pt x="859906" y="657678"/>
                </a:lnTo>
                <a:lnTo>
                  <a:pt x="927917" y="633918"/>
                </a:lnTo>
                <a:lnTo>
                  <a:pt x="893020" y="681585"/>
                </a:lnTo>
                <a:close/>
                <a:moveTo>
                  <a:pt x="842383" y="847604"/>
                </a:moveTo>
                <a:lnTo>
                  <a:pt x="805705" y="801867"/>
                </a:lnTo>
                <a:lnTo>
                  <a:pt x="779867" y="867205"/>
                </a:lnTo>
                <a:lnTo>
                  <a:pt x="821445" y="959718"/>
                </a:lnTo>
                <a:close/>
                <a:moveTo>
                  <a:pt x="809120" y="824735"/>
                </a:moveTo>
                <a:lnTo>
                  <a:pt x="830058" y="850722"/>
                </a:lnTo>
                <a:lnTo>
                  <a:pt x="816842" y="920961"/>
                </a:lnTo>
                <a:lnTo>
                  <a:pt x="792489" y="866908"/>
                </a:lnTo>
                <a:close/>
                <a:moveTo>
                  <a:pt x="678295" y="798452"/>
                </a:moveTo>
                <a:lnTo>
                  <a:pt x="618897" y="880124"/>
                </a:lnTo>
                <a:lnTo>
                  <a:pt x="727151" y="842258"/>
                </a:lnTo>
                <a:lnTo>
                  <a:pt x="748534" y="788057"/>
                </a:lnTo>
                <a:close/>
                <a:moveTo>
                  <a:pt x="649784" y="856365"/>
                </a:moveTo>
                <a:lnTo>
                  <a:pt x="684681" y="808549"/>
                </a:lnTo>
                <a:lnTo>
                  <a:pt x="729229" y="801718"/>
                </a:lnTo>
                <a:lnTo>
                  <a:pt x="717201" y="832606"/>
                </a:lnTo>
                <a:close/>
                <a:moveTo>
                  <a:pt x="756404" y="530565"/>
                </a:moveTo>
                <a:lnTo>
                  <a:pt x="735318" y="642679"/>
                </a:lnTo>
                <a:lnTo>
                  <a:pt x="772145" y="688416"/>
                </a:lnTo>
                <a:lnTo>
                  <a:pt x="797983" y="623078"/>
                </a:lnTo>
                <a:close/>
                <a:moveTo>
                  <a:pt x="747791" y="639561"/>
                </a:moveTo>
                <a:lnTo>
                  <a:pt x="761008" y="569174"/>
                </a:lnTo>
                <a:lnTo>
                  <a:pt x="784915" y="623226"/>
                </a:lnTo>
                <a:lnTo>
                  <a:pt x="768284" y="665399"/>
                </a:lnTo>
                <a:close/>
                <a:moveTo>
                  <a:pt x="687205" y="676091"/>
                </a:moveTo>
                <a:lnTo>
                  <a:pt x="586080" y="665399"/>
                </a:lnTo>
                <a:lnTo>
                  <a:pt x="673247" y="739647"/>
                </a:lnTo>
                <a:lnTo>
                  <a:pt x="731308" y="730886"/>
                </a:lnTo>
                <a:close/>
                <a:moveTo>
                  <a:pt x="622164" y="680843"/>
                </a:moveTo>
                <a:lnTo>
                  <a:pt x="681562" y="686931"/>
                </a:lnTo>
                <a:lnTo>
                  <a:pt x="709925" y="722570"/>
                </a:lnTo>
                <a:lnTo>
                  <a:pt x="677107" y="7273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2" name="Google Shape;6942;p18"/>
          <p:cNvSpPr/>
          <p:nvPr/>
        </p:nvSpPr>
        <p:spPr>
          <a:xfrm rot="10800000" flipH="1">
            <a:off x="11418618" y="5497067"/>
            <a:ext cx="424858" cy="388224"/>
          </a:xfrm>
          <a:custGeom>
            <a:avLst/>
            <a:gdLst/>
            <a:ahLst/>
            <a:cxnLst/>
            <a:rect l="l" t="t" r="r" b="b"/>
            <a:pathLst>
              <a:path w="638884" h="583795" extrusionOk="0">
                <a:moveTo>
                  <a:pt x="193252" y="429"/>
                </a:moveTo>
                <a:cubicBezTo>
                  <a:pt x="197434" y="1706"/>
                  <a:pt x="200890" y="4694"/>
                  <a:pt x="202800" y="8640"/>
                </a:cubicBezTo>
                <a:lnTo>
                  <a:pt x="222578" y="48783"/>
                </a:lnTo>
                <a:lnTo>
                  <a:pt x="226670" y="36922"/>
                </a:lnTo>
                <a:cubicBezTo>
                  <a:pt x="229625" y="28346"/>
                  <a:pt x="238946" y="23807"/>
                  <a:pt x="247494" y="26772"/>
                </a:cubicBezTo>
                <a:cubicBezTo>
                  <a:pt x="247608" y="26818"/>
                  <a:pt x="247698" y="26841"/>
                  <a:pt x="247812" y="26886"/>
                </a:cubicBezTo>
                <a:cubicBezTo>
                  <a:pt x="251928" y="28278"/>
                  <a:pt x="255360" y="31220"/>
                  <a:pt x="257361" y="35098"/>
                </a:cubicBezTo>
                <a:cubicBezTo>
                  <a:pt x="258020" y="36626"/>
                  <a:pt x="258474" y="38245"/>
                  <a:pt x="258725" y="39887"/>
                </a:cubicBezTo>
                <a:cubicBezTo>
                  <a:pt x="259407" y="42510"/>
                  <a:pt x="259407" y="45247"/>
                  <a:pt x="258725" y="47870"/>
                </a:cubicBezTo>
                <a:lnTo>
                  <a:pt x="243948" y="90294"/>
                </a:lnTo>
                <a:lnTo>
                  <a:pt x="261679" y="126103"/>
                </a:lnTo>
                <a:lnTo>
                  <a:pt x="275321" y="86645"/>
                </a:lnTo>
                <a:cubicBezTo>
                  <a:pt x="278526" y="78137"/>
                  <a:pt x="287870" y="73690"/>
                  <a:pt x="296463" y="76609"/>
                </a:cubicBezTo>
                <a:cubicBezTo>
                  <a:pt x="300646" y="78046"/>
                  <a:pt x="304079" y="81079"/>
                  <a:pt x="306011" y="85048"/>
                </a:cubicBezTo>
                <a:cubicBezTo>
                  <a:pt x="306670" y="86576"/>
                  <a:pt x="307125" y="88196"/>
                  <a:pt x="307375" y="89838"/>
                </a:cubicBezTo>
                <a:cubicBezTo>
                  <a:pt x="308057" y="92370"/>
                  <a:pt x="308057" y="95061"/>
                  <a:pt x="307375" y="97593"/>
                </a:cubicBezTo>
                <a:lnTo>
                  <a:pt x="281459" y="166931"/>
                </a:lnTo>
                <a:lnTo>
                  <a:pt x="297599" y="199775"/>
                </a:lnTo>
                <a:lnTo>
                  <a:pt x="310785" y="162597"/>
                </a:lnTo>
                <a:lnTo>
                  <a:pt x="304193" y="139788"/>
                </a:lnTo>
                <a:cubicBezTo>
                  <a:pt x="303011" y="135569"/>
                  <a:pt x="303578" y="131030"/>
                  <a:pt x="305783" y="127244"/>
                </a:cubicBezTo>
                <a:cubicBezTo>
                  <a:pt x="307943" y="123366"/>
                  <a:pt x="311536" y="120492"/>
                  <a:pt x="315786" y="119261"/>
                </a:cubicBezTo>
                <a:cubicBezTo>
                  <a:pt x="317060" y="119078"/>
                  <a:pt x="318378" y="119078"/>
                  <a:pt x="319652" y="119261"/>
                </a:cubicBezTo>
                <a:lnTo>
                  <a:pt x="319652" y="119261"/>
                </a:lnTo>
                <a:cubicBezTo>
                  <a:pt x="322334" y="119307"/>
                  <a:pt x="324972" y="119922"/>
                  <a:pt x="327380" y="121086"/>
                </a:cubicBezTo>
                <a:cubicBezTo>
                  <a:pt x="331791" y="116683"/>
                  <a:pt x="338316" y="115178"/>
                  <a:pt x="344203" y="117208"/>
                </a:cubicBezTo>
                <a:lnTo>
                  <a:pt x="344203" y="117208"/>
                </a:lnTo>
                <a:cubicBezTo>
                  <a:pt x="349569" y="119352"/>
                  <a:pt x="353389" y="124233"/>
                  <a:pt x="354206" y="129981"/>
                </a:cubicBezTo>
                <a:cubicBezTo>
                  <a:pt x="354889" y="132604"/>
                  <a:pt x="354889" y="135341"/>
                  <a:pt x="354206" y="137964"/>
                </a:cubicBezTo>
                <a:lnTo>
                  <a:pt x="344886" y="164422"/>
                </a:lnTo>
                <a:lnTo>
                  <a:pt x="357844" y="211179"/>
                </a:lnTo>
                <a:lnTo>
                  <a:pt x="380578" y="176054"/>
                </a:lnTo>
                <a:lnTo>
                  <a:pt x="365801" y="104663"/>
                </a:lnTo>
                <a:lnTo>
                  <a:pt x="365801" y="104663"/>
                </a:lnTo>
                <a:cubicBezTo>
                  <a:pt x="364277" y="95859"/>
                  <a:pt x="370030" y="87466"/>
                  <a:pt x="378759" y="85732"/>
                </a:cubicBezTo>
                <a:cubicBezTo>
                  <a:pt x="386216" y="84067"/>
                  <a:pt x="393786" y="87876"/>
                  <a:pt x="396946" y="94856"/>
                </a:cubicBezTo>
                <a:cubicBezTo>
                  <a:pt x="397605" y="95996"/>
                  <a:pt x="398060" y="97228"/>
                  <a:pt x="398310" y="98505"/>
                </a:cubicBezTo>
                <a:lnTo>
                  <a:pt x="406495" y="138192"/>
                </a:lnTo>
                <a:lnTo>
                  <a:pt x="429229" y="104892"/>
                </a:lnTo>
                <a:lnTo>
                  <a:pt x="420362" y="62012"/>
                </a:lnTo>
                <a:lnTo>
                  <a:pt x="420362" y="62012"/>
                </a:lnTo>
                <a:cubicBezTo>
                  <a:pt x="419817" y="57883"/>
                  <a:pt x="420704" y="53709"/>
                  <a:pt x="422863" y="50151"/>
                </a:cubicBezTo>
                <a:cubicBezTo>
                  <a:pt x="425387" y="46502"/>
                  <a:pt x="429205" y="43970"/>
                  <a:pt x="433548" y="43080"/>
                </a:cubicBezTo>
                <a:cubicBezTo>
                  <a:pt x="441004" y="41438"/>
                  <a:pt x="448574" y="45225"/>
                  <a:pt x="451735" y="52204"/>
                </a:cubicBezTo>
                <a:cubicBezTo>
                  <a:pt x="452280" y="53390"/>
                  <a:pt x="452758" y="54599"/>
                  <a:pt x="453099" y="55853"/>
                </a:cubicBezTo>
                <a:lnTo>
                  <a:pt x="455372" y="67029"/>
                </a:lnTo>
                <a:lnTo>
                  <a:pt x="479697" y="30536"/>
                </a:lnTo>
                <a:cubicBezTo>
                  <a:pt x="484858" y="23191"/>
                  <a:pt x="494860" y="21184"/>
                  <a:pt x="502431" y="25974"/>
                </a:cubicBezTo>
                <a:cubicBezTo>
                  <a:pt x="504955" y="27548"/>
                  <a:pt x="506932" y="29852"/>
                  <a:pt x="508114" y="32589"/>
                </a:cubicBezTo>
                <a:cubicBezTo>
                  <a:pt x="510706" y="37880"/>
                  <a:pt x="510251" y="44130"/>
                  <a:pt x="506978" y="49011"/>
                </a:cubicBezTo>
                <a:lnTo>
                  <a:pt x="482198" y="85960"/>
                </a:lnTo>
                <a:lnTo>
                  <a:pt x="494247" y="83680"/>
                </a:lnTo>
                <a:cubicBezTo>
                  <a:pt x="501658" y="82288"/>
                  <a:pt x="509093" y="86006"/>
                  <a:pt x="512434" y="92803"/>
                </a:cubicBezTo>
                <a:cubicBezTo>
                  <a:pt x="512933" y="94126"/>
                  <a:pt x="513321" y="95517"/>
                  <a:pt x="513570" y="96909"/>
                </a:cubicBezTo>
                <a:cubicBezTo>
                  <a:pt x="514889" y="102930"/>
                  <a:pt x="512570" y="109180"/>
                  <a:pt x="507659" y="112874"/>
                </a:cubicBezTo>
                <a:cubicBezTo>
                  <a:pt x="505590" y="114471"/>
                  <a:pt x="503182" y="115566"/>
                  <a:pt x="500612" y="116068"/>
                </a:cubicBezTo>
                <a:lnTo>
                  <a:pt x="455144" y="124735"/>
                </a:lnTo>
                <a:lnTo>
                  <a:pt x="432410" y="158035"/>
                </a:lnTo>
                <a:lnTo>
                  <a:pt x="473332" y="150052"/>
                </a:lnTo>
                <a:cubicBezTo>
                  <a:pt x="480698" y="148615"/>
                  <a:pt x="488109" y="152356"/>
                  <a:pt x="491292" y="159176"/>
                </a:cubicBezTo>
                <a:cubicBezTo>
                  <a:pt x="491951" y="160476"/>
                  <a:pt x="492406" y="161844"/>
                  <a:pt x="492656" y="163281"/>
                </a:cubicBezTo>
                <a:cubicBezTo>
                  <a:pt x="493860" y="169303"/>
                  <a:pt x="491564" y="175484"/>
                  <a:pt x="486745" y="179247"/>
                </a:cubicBezTo>
                <a:cubicBezTo>
                  <a:pt x="484630" y="180958"/>
                  <a:pt x="482130" y="182144"/>
                  <a:pt x="479470" y="182669"/>
                </a:cubicBezTo>
                <a:lnTo>
                  <a:pt x="406495" y="196582"/>
                </a:lnTo>
                <a:lnTo>
                  <a:pt x="386262" y="227145"/>
                </a:lnTo>
                <a:lnTo>
                  <a:pt x="424909" y="219618"/>
                </a:lnTo>
                <a:lnTo>
                  <a:pt x="442413" y="202056"/>
                </a:lnTo>
                <a:cubicBezTo>
                  <a:pt x="448848" y="196148"/>
                  <a:pt x="458714" y="196148"/>
                  <a:pt x="465147" y="202056"/>
                </a:cubicBezTo>
                <a:cubicBezTo>
                  <a:pt x="465966" y="203082"/>
                  <a:pt x="466739" y="204131"/>
                  <a:pt x="467421" y="205249"/>
                </a:cubicBezTo>
                <a:lnTo>
                  <a:pt x="467421" y="205249"/>
                </a:lnTo>
                <a:cubicBezTo>
                  <a:pt x="468626" y="207530"/>
                  <a:pt x="469399" y="209993"/>
                  <a:pt x="469694" y="212548"/>
                </a:cubicBezTo>
                <a:cubicBezTo>
                  <a:pt x="475695" y="214350"/>
                  <a:pt x="480175" y="219368"/>
                  <a:pt x="481289" y="225549"/>
                </a:cubicBezTo>
                <a:lnTo>
                  <a:pt x="481289" y="225549"/>
                </a:lnTo>
                <a:cubicBezTo>
                  <a:pt x="482107" y="231433"/>
                  <a:pt x="479789" y="237340"/>
                  <a:pt x="475150" y="241058"/>
                </a:cubicBezTo>
                <a:cubicBezTo>
                  <a:pt x="473059" y="242769"/>
                  <a:pt x="470535" y="243864"/>
                  <a:pt x="467875" y="244251"/>
                </a:cubicBezTo>
                <a:lnTo>
                  <a:pt x="440141" y="249725"/>
                </a:lnTo>
                <a:lnTo>
                  <a:pt x="406040" y="284166"/>
                </a:lnTo>
                <a:lnTo>
                  <a:pt x="448097" y="286903"/>
                </a:lnTo>
                <a:lnTo>
                  <a:pt x="502886" y="238093"/>
                </a:lnTo>
                <a:cubicBezTo>
                  <a:pt x="502886" y="238093"/>
                  <a:pt x="502886" y="238093"/>
                  <a:pt x="502886" y="238093"/>
                </a:cubicBezTo>
                <a:cubicBezTo>
                  <a:pt x="506182" y="235516"/>
                  <a:pt x="510297" y="234216"/>
                  <a:pt x="514481" y="234444"/>
                </a:cubicBezTo>
                <a:cubicBezTo>
                  <a:pt x="518800" y="234581"/>
                  <a:pt x="522868" y="236565"/>
                  <a:pt x="525620" y="239918"/>
                </a:cubicBezTo>
                <a:cubicBezTo>
                  <a:pt x="526734" y="241058"/>
                  <a:pt x="527643" y="242358"/>
                  <a:pt x="528348" y="243795"/>
                </a:cubicBezTo>
                <a:cubicBezTo>
                  <a:pt x="531507" y="250410"/>
                  <a:pt x="529939" y="258301"/>
                  <a:pt x="524484" y="263183"/>
                </a:cubicBezTo>
                <a:lnTo>
                  <a:pt x="494247" y="290325"/>
                </a:lnTo>
                <a:lnTo>
                  <a:pt x="534031" y="292834"/>
                </a:lnTo>
                <a:lnTo>
                  <a:pt x="566768" y="263411"/>
                </a:lnTo>
                <a:lnTo>
                  <a:pt x="566768" y="263411"/>
                </a:lnTo>
                <a:cubicBezTo>
                  <a:pt x="573634" y="257868"/>
                  <a:pt x="583613" y="258667"/>
                  <a:pt x="589502" y="265235"/>
                </a:cubicBezTo>
                <a:cubicBezTo>
                  <a:pt x="590616" y="266376"/>
                  <a:pt x="591525" y="267676"/>
                  <a:pt x="592230" y="269113"/>
                </a:cubicBezTo>
                <a:cubicBezTo>
                  <a:pt x="595344" y="275773"/>
                  <a:pt x="593662" y="283687"/>
                  <a:pt x="588138" y="288500"/>
                </a:cubicBezTo>
                <a:lnTo>
                  <a:pt x="579727" y="296027"/>
                </a:lnTo>
                <a:lnTo>
                  <a:pt x="623375" y="298764"/>
                </a:lnTo>
                <a:cubicBezTo>
                  <a:pt x="629332" y="299152"/>
                  <a:pt x="634628" y="302710"/>
                  <a:pt x="637242" y="308115"/>
                </a:cubicBezTo>
                <a:cubicBezTo>
                  <a:pt x="638538" y="310647"/>
                  <a:pt x="639084" y="313498"/>
                  <a:pt x="638834" y="316326"/>
                </a:cubicBezTo>
                <a:cubicBezTo>
                  <a:pt x="638357" y="325381"/>
                  <a:pt x="630650" y="332338"/>
                  <a:pt x="621624" y="331859"/>
                </a:cubicBezTo>
                <a:cubicBezTo>
                  <a:pt x="621534" y="331859"/>
                  <a:pt x="621420" y="331836"/>
                  <a:pt x="621328" y="331836"/>
                </a:cubicBezTo>
                <a:lnTo>
                  <a:pt x="575861" y="329099"/>
                </a:lnTo>
                <a:lnTo>
                  <a:pt x="584046" y="338451"/>
                </a:lnTo>
                <a:cubicBezTo>
                  <a:pt x="585001" y="339568"/>
                  <a:pt x="585842" y="340800"/>
                  <a:pt x="586546" y="342100"/>
                </a:cubicBezTo>
                <a:cubicBezTo>
                  <a:pt x="589616" y="348828"/>
                  <a:pt x="587956" y="356789"/>
                  <a:pt x="582454" y="361715"/>
                </a:cubicBezTo>
                <a:cubicBezTo>
                  <a:pt x="577748" y="365775"/>
                  <a:pt x="571201" y="366916"/>
                  <a:pt x="565404" y="364680"/>
                </a:cubicBezTo>
                <a:cubicBezTo>
                  <a:pt x="562972" y="363631"/>
                  <a:pt x="560811" y="362080"/>
                  <a:pt x="559038" y="360119"/>
                </a:cubicBezTo>
                <a:lnTo>
                  <a:pt x="529712" y="326134"/>
                </a:lnTo>
                <a:lnTo>
                  <a:pt x="489473" y="323625"/>
                </a:lnTo>
                <a:lnTo>
                  <a:pt x="516753" y="355101"/>
                </a:lnTo>
                <a:cubicBezTo>
                  <a:pt x="517708" y="356082"/>
                  <a:pt x="518481" y="357245"/>
                  <a:pt x="519026" y="358522"/>
                </a:cubicBezTo>
                <a:cubicBezTo>
                  <a:pt x="522391" y="365182"/>
                  <a:pt x="520800" y="373279"/>
                  <a:pt x="515162" y="378137"/>
                </a:cubicBezTo>
                <a:cubicBezTo>
                  <a:pt x="510457" y="382197"/>
                  <a:pt x="503909" y="383338"/>
                  <a:pt x="498112" y="381103"/>
                </a:cubicBezTo>
                <a:cubicBezTo>
                  <a:pt x="495611" y="380213"/>
                  <a:pt x="493406" y="378616"/>
                  <a:pt x="491747" y="376541"/>
                </a:cubicBezTo>
                <a:lnTo>
                  <a:pt x="443324" y="320660"/>
                </a:lnTo>
                <a:lnTo>
                  <a:pt x="406495" y="318379"/>
                </a:lnTo>
                <a:lnTo>
                  <a:pt x="432183" y="348030"/>
                </a:lnTo>
                <a:lnTo>
                  <a:pt x="456282" y="354188"/>
                </a:lnTo>
                <a:cubicBezTo>
                  <a:pt x="460919" y="355534"/>
                  <a:pt x="464807" y="358750"/>
                  <a:pt x="466966" y="363084"/>
                </a:cubicBezTo>
                <a:cubicBezTo>
                  <a:pt x="468217" y="366710"/>
                  <a:pt x="468217" y="370633"/>
                  <a:pt x="466966" y="374260"/>
                </a:cubicBezTo>
                <a:cubicBezTo>
                  <a:pt x="466649" y="375629"/>
                  <a:pt x="466102" y="376929"/>
                  <a:pt x="465375" y="378137"/>
                </a:cubicBezTo>
                <a:lnTo>
                  <a:pt x="465375" y="378137"/>
                </a:lnTo>
                <a:cubicBezTo>
                  <a:pt x="464147" y="380441"/>
                  <a:pt x="462351" y="382403"/>
                  <a:pt x="460146" y="383840"/>
                </a:cubicBezTo>
                <a:cubicBezTo>
                  <a:pt x="461692" y="389861"/>
                  <a:pt x="459669" y="396247"/>
                  <a:pt x="454917" y="400262"/>
                </a:cubicBezTo>
                <a:lnTo>
                  <a:pt x="454917" y="400262"/>
                </a:lnTo>
                <a:cubicBezTo>
                  <a:pt x="450166" y="403888"/>
                  <a:pt x="443915" y="404823"/>
                  <a:pt x="438322" y="402771"/>
                </a:cubicBezTo>
                <a:cubicBezTo>
                  <a:pt x="435957" y="401630"/>
                  <a:pt x="433798" y="400079"/>
                  <a:pt x="431957" y="398209"/>
                </a:cubicBezTo>
                <a:lnTo>
                  <a:pt x="413542" y="376769"/>
                </a:lnTo>
                <a:lnTo>
                  <a:pt x="366483" y="364680"/>
                </a:lnTo>
                <a:lnTo>
                  <a:pt x="385351" y="402314"/>
                </a:lnTo>
                <a:lnTo>
                  <a:pt x="454691" y="425123"/>
                </a:lnTo>
                <a:lnTo>
                  <a:pt x="454691" y="425123"/>
                </a:lnTo>
                <a:cubicBezTo>
                  <a:pt x="458669" y="426720"/>
                  <a:pt x="461896" y="429708"/>
                  <a:pt x="463783" y="433562"/>
                </a:cubicBezTo>
                <a:cubicBezTo>
                  <a:pt x="465375" y="437508"/>
                  <a:pt x="465375" y="441933"/>
                  <a:pt x="463783" y="445879"/>
                </a:cubicBezTo>
                <a:cubicBezTo>
                  <a:pt x="460987" y="454500"/>
                  <a:pt x="451735" y="459199"/>
                  <a:pt x="443142" y="456393"/>
                </a:cubicBezTo>
                <a:cubicBezTo>
                  <a:pt x="443118" y="456371"/>
                  <a:pt x="443118" y="456371"/>
                  <a:pt x="443096" y="456371"/>
                </a:cubicBezTo>
                <a:lnTo>
                  <a:pt x="404448" y="443598"/>
                </a:lnTo>
                <a:lnTo>
                  <a:pt x="422181" y="479407"/>
                </a:lnTo>
                <a:lnTo>
                  <a:pt x="463783" y="493092"/>
                </a:lnTo>
                <a:lnTo>
                  <a:pt x="463783" y="493092"/>
                </a:lnTo>
                <a:cubicBezTo>
                  <a:pt x="467717" y="494529"/>
                  <a:pt x="470899" y="497494"/>
                  <a:pt x="472650" y="501303"/>
                </a:cubicBezTo>
                <a:cubicBezTo>
                  <a:pt x="474241" y="505249"/>
                  <a:pt x="474241" y="509674"/>
                  <a:pt x="472650" y="513620"/>
                </a:cubicBezTo>
                <a:cubicBezTo>
                  <a:pt x="469626" y="522196"/>
                  <a:pt x="460396" y="526849"/>
                  <a:pt x="451735" y="524112"/>
                </a:cubicBezTo>
                <a:lnTo>
                  <a:pt x="440822" y="520462"/>
                </a:lnTo>
                <a:lnTo>
                  <a:pt x="460374" y="559921"/>
                </a:lnTo>
                <a:cubicBezTo>
                  <a:pt x="464716" y="567881"/>
                  <a:pt x="461806" y="577849"/>
                  <a:pt x="453894" y="582205"/>
                </a:cubicBezTo>
                <a:cubicBezTo>
                  <a:pt x="453553" y="582387"/>
                  <a:pt x="453213" y="582570"/>
                  <a:pt x="452871" y="582730"/>
                </a:cubicBezTo>
                <a:cubicBezTo>
                  <a:pt x="448802" y="584418"/>
                  <a:pt x="444210" y="584418"/>
                  <a:pt x="440141" y="582730"/>
                </a:cubicBezTo>
                <a:cubicBezTo>
                  <a:pt x="435957" y="581453"/>
                  <a:pt x="432502" y="578464"/>
                  <a:pt x="430593" y="574519"/>
                </a:cubicBezTo>
                <a:lnTo>
                  <a:pt x="410814" y="534376"/>
                </a:lnTo>
                <a:lnTo>
                  <a:pt x="406721" y="546236"/>
                </a:lnTo>
                <a:cubicBezTo>
                  <a:pt x="403516" y="554744"/>
                  <a:pt x="394172" y="559191"/>
                  <a:pt x="385579" y="556272"/>
                </a:cubicBezTo>
                <a:cubicBezTo>
                  <a:pt x="381397" y="554835"/>
                  <a:pt x="377964" y="551801"/>
                  <a:pt x="376031" y="547833"/>
                </a:cubicBezTo>
                <a:cubicBezTo>
                  <a:pt x="375304" y="546327"/>
                  <a:pt x="374849" y="544708"/>
                  <a:pt x="374667" y="543043"/>
                </a:cubicBezTo>
                <a:cubicBezTo>
                  <a:pt x="373984" y="540511"/>
                  <a:pt x="373984" y="537820"/>
                  <a:pt x="374667" y="535288"/>
                </a:cubicBezTo>
                <a:lnTo>
                  <a:pt x="389445" y="492864"/>
                </a:lnTo>
                <a:lnTo>
                  <a:pt x="371712" y="457055"/>
                </a:lnTo>
                <a:lnTo>
                  <a:pt x="358072" y="496286"/>
                </a:lnTo>
                <a:cubicBezTo>
                  <a:pt x="355071" y="504862"/>
                  <a:pt x="345750" y="509423"/>
                  <a:pt x="337156" y="506549"/>
                </a:cubicBezTo>
                <a:cubicBezTo>
                  <a:pt x="332928" y="505135"/>
                  <a:pt x="329403" y="502102"/>
                  <a:pt x="327380" y="498110"/>
                </a:cubicBezTo>
                <a:cubicBezTo>
                  <a:pt x="326721" y="496582"/>
                  <a:pt x="326266" y="494963"/>
                  <a:pt x="326016" y="493320"/>
                </a:cubicBezTo>
                <a:cubicBezTo>
                  <a:pt x="325335" y="490789"/>
                  <a:pt x="325335" y="488097"/>
                  <a:pt x="326016" y="485565"/>
                </a:cubicBezTo>
                <a:lnTo>
                  <a:pt x="350569" y="415543"/>
                </a:lnTo>
                <a:lnTo>
                  <a:pt x="334428" y="382699"/>
                </a:lnTo>
                <a:lnTo>
                  <a:pt x="321243" y="419877"/>
                </a:lnTo>
                <a:lnTo>
                  <a:pt x="327836" y="442685"/>
                </a:lnTo>
                <a:cubicBezTo>
                  <a:pt x="330268" y="451421"/>
                  <a:pt x="325176" y="460476"/>
                  <a:pt x="316469" y="462917"/>
                </a:cubicBezTo>
                <a:cubicBezTo>
                  <a:pt x="316401" y="462939"/>
                  <a:pt x="316309" y="462962"/>
                  <a:pt x="316241" y="462985"/>
                </a:cubicBezTo>
                <a:cubicBezTo>
                  <a:pt x="314877" y="463167"/>
                  <a:pt x="313513" y="463167"/>
                  <a:pt x="312149" y="462985"/>
                </a:cubicBezTo>
                <a:cubicBezTo>
                  <a:pt x="309489" y="463145"/>
                  <a:pt x="306807" y="462597"/>
                  <a:pt x="304419" y="461389"/>
                </a:cubicBezTo>
                <a:cubicBezTo>
                  <a:pt x="300009" y="465813"/>
                  <a:pt x="293439" y="467227"/>
                  <a:pt x="287596" y="465038"/>
                </a:cubicBezTo>
                <a:lnTo>
                  <a:pt x="287596" y="465038"/>
                </a:lnTo>
                <a:cubicBezTo>
                  <a:pt x="282004" y="463008"/>
                  <a:pt x="278048" y="457967"/>
                  <a:pt x="277366" y="452037"/>
                </a:cubicBezTo>
                <a:cubicBezTo>
                  <a:pt x="276662" y="449505"/>
                  <a:pt x="276662" y="446814"/>
                  <a:pt x="277366" y="444282"/>
                </a:cubicBezTo>
                <a:lnTo>
                  <a:pt x="286687" y="417596"/>
                </a:lnTo>
                <a:lnTo>
                  <a:pt x="273729" y="371979"/>
                </a:lnTo>
                <a:lnTo>
                  <a:pt x="250995" y="407104"/>
                </a:lnTo>
                <a:lnTo>
                  <a:pt x="265999" y="478495"/>
                </a:lnTo>
                <a:lnTo>
                  <a:pt x="265999" y="478495"/>
                </a:lnTo>
                <a:cubicBezTo>
                  <a:pt x="266659" y="482555"/>
                  <a:pt x="265773" y="486706"/>
                  <a:pt x="263498" y="490127"/>
                </a:cubicBezTo>
                <a:cubicBezTo>
                  <a:pt x="261134" y="493868"/>
                  <a:pt x="257361" y="496513"/>
                  <a:pt x="253042" y="497426"/>
                </a:cubicBezTo>
                <a:cubicBezTo>
                  <a:pt x="245539" y="498931"/>
                  <a:pt x="237991" y="495191"/>
                  <a:pt x="234627" y="488302"/>
                </a:cubicBezTo>
                <a:cubicBezTo>
                  <a:pt x="234149" y="487116"/>
                  <a:pt x="233763" y="485908"/>
                  <a:pt x="233490" y="484653"/>
                </a:cubicBezTo>
                <a:lnTo>
                  <a:pt x="233945" y="445194"/>
                </a:lnTo>
                <a:lnTo>
                  <a:pt x="211211" y="478495"/>
                </a:lnTo>
                <a:lnTo>
                  <a:pt x="220078" y="521375"/>
                </a:lnTo>
                <a:lnTo>
                  <a:pt x="220078" y="521375"/>
                </a:lnTo>
                <a:cubicBezTo>
                  <a:pt x="221464" y="530225"/>
                  <a:pt x="215644" y="538572"/>
                  <a:pt x="206892" y="540306"/>
                </a:cubicBezTo>
                <a:cubicBezTo>
                  <a:pt x="199481" y="541697"/>
                  <a:pt x="192046" y="537979"/>
                  <a:pt x="188705" y="531183"/>
                </a:cubicBezTo>
                <a:cubicBezTo>
                  <a:pt x="188114" y="529951"/>
                  <a:pt x="187659" y="528651"/>
                  <a:pt x="187341" y="527305"/>
                </a:cubicBezTo>
                <a:lnTo>
                  <a:pt x="185067" y="516357"/>
                </a:lnTo>
                <a:lnTo>
                  <a:pt x="160743" y="552851"/>
                </a:lnTo>
                <a:cubicBezTo>
                  <a:pt x="155581" y="560195"/>
                  <a:pt x="145578" y="562202"/>
                  <a:pt x="138009" y="557412"/>
                </a:cubicBezTo>
                <a:cubicBezTo>
                  <a:pt x="135485" y="555839"/>
                  <a:pt x="133506" y="553535"/>
                  <a:pt x="132325" y="550798"/>
                </a:cubicBezTo>
                <a:cubicBezTo>
                  <a:pt x="129484" y="545689"/>
                  <a:pt x="129484" y="539485"/>
                  <a:pt x="132325" y="534376"/>
                </a:cubicBezTo>
                <a:lnTo>
                  <a:pt x="157104" y="497198"/>
                </a:lnTo>
                <a:lnTo>
                  <a:pt x="145056" y="499707"/>
                </a:lnTo>
                <a:cubicBezTo>
                  <a:pt x="137644" y="501098"/>
                  <a:pt x="130211" y="497380"/>
                  <a:pt x="126868" y="490583"/>
                </a:cubicBezTo>
                <a:lnTo>
                  <a:pt x="125504" y="486478"/>
                </a:lnTo>
                <a:cubicBezTo>
                  <a:pt x="124300" y="480411"/>
                  <a:pt x="126686" y="474184"/>
                  <a:pt x="131643" y="470512"/>
                </a:cubicBezTo>
                <a:cubicBezTo>
                  <a:pt x="133689" y="468847"/>
                  <a:pt x="136098" y="467661"/>
                  <a:pt x="138690" y="467091"/>
                </a:cubicBezTo>
                <a:lnTo>
                  <a:pt x="184158" y="458651"/>
                </a:lnTo>
                <a:lnTo>
                  <a:pt x="206892" y="425351"/>
                </a:lnTo>
                <a:lnTo>
                  <a:pt x="165971" y="433334"/>
                </a:lnTo>
                <a:cubicBezTo>
                  <a:pt x="158628" y="434702"/>
                  <a:pt x="151261" y="430962"/>
                  <a:pt x="148010" y="424211"/>
                </a:cubicBezTo>
                <a:cubicBezTo>
                  <a:pt x="147351" y="422910"/>
                  <a:pt x="146898" y="421542"/>
                  <a:pt x="146646" y="420105"/>
                </a:cubicBezTo>
                <a:cubicBezTo>
                  <a:pt x="145510" y="414038"/>
                  <a:pt x="147784" y="407811"/>
                  <a:pt x="152557" y="403911"/>
                </a:cubicBezTo>
                <a:cubicBezTo>
                  <a:pt x="154672" y="402246"/>
                  <a:pt x="157172" y="401151"/>
                  <a:pt x="159832" y="400718"/>
                </a:cubicBezTo>
                <a:lnTo>
                  <a:pt x="232808" y="386805"/>
                </a:lnTo>
                <a:lnTo>
                  <a:pt x="253042" y="356241"/>
                </a:lnTo>
                <a:lnTo>
                  <a:pt x="214394" y="363768"/>
                </a:lnTo>
                <a:lnTo>
                  <a:pt x="196889" y="381331"/>
                </a:lnTo>
                <a:cubicBezTo>
                  <a:pt x="190546" y="387466"/>
                  <a:pt x="180497" y="387466"/>
                  <a:pt x="174155" y="381331"/>
                </a:cubicBezTo>
                <a:cubicBezTo>
                  <a:pt x="173154" y="380281"/>
                  <a:pt x="172246" y="379118"/>
                  <a:pt x="171427" y="377909"/>
                </a:cubicBezTo>
                <a:cubicBezTo>
                  <a:pt x="170085" y="375606"/>
                  <a:pt x="169312" y="373028"/>
                  <a:pt x="169154" y="370382"/>
                </a:cubicBezTo>
                <a:cubicBezTo>
                  <a:pt x="163151" y="368718"/>
                  <a:pt x="158650" y="363745"/>
                  <a:pt x="157560" y="357610"/>
                </a:cubicBezTo>
                <a:lnTo>
                  <a:pt x="157560" y="357610"/>
                </a:lnTo>
                <a:cubicBezTo>
                  <a:pt x="156809" y="351794"/>
                  <a:pt x="159151" y="346000"/>
                  <a:pt x="163697" y="342328"/>
                </a:cubicBezTo>
                <a:cubicBezTo>
                  <a:pt x="165698" y="340572"/>
                  <a:pt x="168130" y="339386"/>
                  <a:pt x="170744" y="338907"/>
                </a:cubicBezTo>
                <a:lnTo>
                  <a:pt x="198708" y="333661"/>
                </a:lnTo>
                <a:lnTo>
                  <a:pt x="232808" y="299220"/>
                </a:lnTo>
                <a:lnTo>
                  <a:pt x="190750" y="296483"/>
                </a:lnTo>
                <a:lnTo>
                  <a:pt x="135962" y="345293"/>
                </a:lnTo>
                <a:lnTo>
                  <a:pt x="135962" y="345293"/>
                </a:lnTo>
                <a:cubicBezTo>
                  <a:pt x="129164" y="350881"/>
                  <a:pt x="119185" y="350197"/>
                  <a:pt x="113228" y="343697"/>
                </a:cubicBezTo>
                <a:cubicBezTo>
                  <a:pt x="112274" y="342488"/>
                  <a:pt x="111433" y="341188"/>
                  <a:pt x="110728" y="339819"/>
                </a:cubicBezTo>
                <a:cubicBezTo>
                  <a:pt x="107567" y="333205"/>
                  <a:pt x="109136" y="325313"/>
                  <a:pt x="114592" y="320432"/>
                </a:cubicBezTo>
                <a:lnTo>
                  <a:pt x="144829" y="293290"/>
                </a:lnTo>
                <a:lnTo>
                  <a:pt x="105045" y="290781"/>
                </a:lnTo>
                <a:lnTo>
                  <a:pt x="72308" y="320204"/>
                </a:lnTo>
                <a:cubicBezTo>
                  <a:pt x="72308" y="320204"/>
                  <a:pt x="72308" y="320204"/>
                  <a:pt x="72308" y="320204"/>
                </a:cubicBezTo>
                <a:cubicBezTo>
                  <a:pt x="65442" y="325746"/>
                  <a:pt x="55461" y="324948"/>
                  <a:pt x="49574" y="318379"/>
                </a:cubicBezTo>
                <a:cubicBezTo>
                  <a:pt x="48460" y="317239"/>
                  <a:pt x="47551" y="315939"/>
                  <a:pt x="46846" y="314502"/>
                </a:cubicBezTo>
                <a:cubicBezTo>
                  <a:pt x="43617" y="307796"/>
                  <a:pt x="45300" y="299745"/>
                  <a:pt x="50938" y="294886"/>
                </a:cubicBezTo>
                <a:lnTo>
                  <a:pt x="59349" y="287360"/>
                </a:lnTo>
                <a:lnTo>
                  <a:pt x="15473" y="284623"/>
                </a:lnTo>
                <a:cubicBezTo>
                  <a:pt x="9494" y="284280"/>
                  <a:pt x="4174" y="280699"/>
                  <a:pt x="1606" y="275271"/>
                </a:cubicBezTo>
                <a:cubicBezTo>
                  <a:pt x="492" y="272671"/>
                  <a:pt x="-55" y="269888"/>
                  <a:pt x="14" y="267060"/>
                </a:cubicBezTo>
                <a:cubicBezTo>
                  <a:pt x="742" y="257937"/>
                  <a:pt x="8653" y="251117"/>
                  <a:pt x="17746" y="251778"/>
                </a:cubicBezTo>
                <a:lnTo>
                  <a:pt x="63214" y="254515"/>
                </a:lnTo>
                <a:lnTo>
                  <a:pt x="55030" y="245164"/>
                </a:lnTo>
                <a:cubicBezTo>
                  <a:pt x="54075" y="244046"/>
                  <a:pt x="53234" y="242815"/>
                  <a:pt x="52529" y="241514"/>
                </a:cubicBezTo>
                <a:cubicBezTo>
                  <a:pt x="49460" y="234786"/>
                  <a:pt x="51120" y="226826"/>
                  <a:pt x="56621" y="221899"/>
                </a:cubicBezTo>
                <a:cubicBezTo>
                  <a:pt x="61327" y="217839"/>
                  <a:pt x="67875" y="216699"/>
                  <a:pt x="73672" y="218934"/>
                </a:cubicBezTo>
                <a:cubicBezTo>
                  <a:pt x="76150" y="219892"/>
                  <a:pt x="78333" y="221466"/>
                  <a:pt x="80036" y="223496"/>
                </a:cubicBezTo>
                <a:lnTo>
                  <a:pt x="109364" y="257480"/>
                </a:lnTo>
                <a:lnTo>
                  <a:pt x="149602" y="259989"/>
                </a:lnTo>
                <a:lnTo>
                  <a:pt x="122322" y="228514"/>
                </a:lnTo>
                <a:cubicBezTo>
                  <a:pt x="121366" y="227442"/>
                  <a:pt x="120594" y="226210"/>
                  <a:pt x="120048" y="224864"/>
                </a:cubicBezTo>
                <a:cubicBezTo>
                  <a:pt x="116775" y="218204"/>
                  <a:pt x="118343" y="210153"/>
                  <a:pt x="123913" y="205249"/>
                </a:cubicBezTo>
                <a:cubicBezTo>
                  <a:pt x="128641" y="201212"/>
                  <a:pt x="135211" y="200163"/>
                  <a:pt x="140963" y="202512"/>
                </a:cubicBezTo>
                <a:cubicBezTo>
                  <a:pt x="143419" y="203401"/>
                  <a:pt x="145602" y="204907"/>
                  <a:pt x="147329" y="206846"/>
                </a:cubicBezTo>
                <a:lnTo>
                  <a:pt x="195752" y="262954"/>
                </a:lnTo>
                <a:lnTo>
                  <a:pt x="232581" y="265235"/>
                </a:lnTo>
                <a:lnTo>
                  <a:pt x="206664" y="235584"/>
                </a:lnTo>
                <a:lnTo>
                  <a:pt x="182794" y="229426"/>
                </a:lnTo>
                <a:cubicBezTo>
                  <a:pt x="178157" y="228080"/>
                  <a:pt x="174269" y="224864"/>
                  <a:pt x="172110" y="220531"/>
                </a:cubicBezTo>
                <a:cubicBezTo>
                  <a:pt x="170494" y="217041"/>
                  <a:pt x="170085" y="213095"/>
                  <a:pt x="170972" y="209355"/>
                </a:cubicBezTo>
                <a:cubicBezTo>
                  <a:pt x="171313" y="207872"/>
                  <a:pt x="171926" y="206481"/>
                  <a:pt x="172791" y="205249"/>
                </a:cubicBezTo>
                <a:cubicBezTo>
                  <a:pt x="174019" y="202945"/>
                  <a:pt x="175814" y="200984"/>
                  <a:pt x="178019" y="199547"/>
                </a:cubicBezTo>
                <a:cubicBezTo>
                  <a:pt x="176473" y="193525"/>
                  <a:pt x="178496" y="187139"/>
                  <a:pt x="183249" y="183125"/>
                </a:cubicBezTo>
                <a:lnTo>
                  <a:pt x="183249" y="183125"/>
                </a:lnTo>
                <a:cubicBezTo>
                  <a:pt x="187908" y="179498"/>
                  <a:pt x="194093" y="178563"/>
                  <a:pt x="199617" y="180616"/>
                </a:cubicBezTo>
                <a:cubicBezTo>
                  <a:pt x="202163" y="181574"/>
                  <a:pt x="204413" y="183125"/>
                  <a:pt x="206210" y="185178"/>
                </a:cubicBezTo>
                <a:lnTo>
                  <a:pt x="224625" y="206617"/>
                </a:lnTo>
                <a:lnTo>
                  <a:pt x="271682" y="218478"/>
                </a:lnTo>
                <a:lnTo>
                  <a:pt x="252814" y="180844"/>
                </a:lnTo>
                <a:lnTo>
                  <a:pt x="184613" y="158035"/>
                </a:lnTo>
                <a:lnTo>
                  <a:pt x="184613" y="158035"/>
                </a:lnTo>
                <a:cubicBezTo>
                  <a:pt x="180589" y="156667"/>
                  <a:pt x="177292" y="153702"/>
                  <a:pt x="175519" y="149824"/>
                </a:cubicBezTo>
                <a:cubicBezTo>
                  <a:pt x="173927" y="145879"/>
                  <a:pt x="173927" y="141454"/>
                  <a:pt x="175519" y="137508"/>
                </a:cubicBezTo>
                <a:cubicBezTo>
                  <a:pt x="178428" y="128841"/>
                  <a:pt x="187772" y="124165"/>
                  <a:pt x="196433" y="127016"/>
                </a:cubicBezTo>
                <a:lnTo>
                  <a:pt x="235081" y="139561"/>
                </a:lnTo>
                <a:lnTo>
                  <a:pt x="217350" y="103751"/>
                </a:lnTo>
                <a:lnTo>
                  <a:pt x="175746" y="90294"/>
                </a:lnTo>
                <a:lnTo>
                  <a:pt x="175746" y="90294"/>
                </a:lnTo>
                <a:cubicBezTo>
                  <a:pt x="171814" y="88857"/>
                  <a:pt x="168631" y="85892"/>
                  <a:pt x="166880" y="82083"/>
                </a:cubicBezTo>
                <a:cubicBezTo>
                  <a:pt x="165288" y="78137"/>
                  <a:pt x="165288" y="73712"/>
                  <a:pt x="166880" y="69766"/>
                </a:cubicBezTo>
                <a:cubicBezTo>
                  <a:pt x="169790" y="61099"/>
                  <a:pt x="179133" y="56423"/>
                  <a:pt x="187795" y="59275"/>
                </a:cubicBezTo>
                <a:lnTo>
                  <a:pt x="198708" y="62696"/>
                </a:lnTo>
                <a:lnTo>
                  <a:pt x="179157" y="23465"/>
                </a:lnTo>
                <a:cubicBezTo>
                  <a:pt x="174928" y="15163"/>
                  <a:pt x="178201" y="4990"/>
                  <a:pt x="186476" y="748"/>
                </a:cubicBezTo>
                <a:cubicBezTo>
                  <a:pt x="186522" y="725"/>
                  <a:pt x="186590" y="679"/>
                  <a:pt x="186658" y="657"/>
                </a:cubicBezTo>
                <a:cubicBezTo>
                  <a:pt x="188819" y="132"/>
                  <a:pt x="191069" y="64"/>
                  <a:pt x="193252" y="429"/>
                </a:cubicBezTo>
                <a:close/>
              </a:path>
            </a:pathLst>
          </a:custGeom>
          <a:solidFill>
            <a:srgbClr val="FFFFFF">
              <a:alpha val="603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3" name="Google Shape;6943;p18"/>
          <p:cNvSpPr/>
          <p:nvPr/>
        </p:nvSpPr>
        <p:spPr>
          <a:xfrm rot="10800000" flipH="1">
            <a:off x="10699654" y="5781384"/>
            <a:ext cx="424858" cy="388224"/>
          </a:xfrm>
          <a:custGeom>
            <a:avLst/>
            <a:gdLst/>
            <a:ahLst/>
            <a:cxnLst/>
            <a:rect l="l" t="t" r="r" b="b"/>
            <a:pathLst>
              <a:path w="638884" h="583795" extrusionOk="0">
                <a:moveTo>
                  <a:pt x="193252" y="429"/>
                </a:moveTo>
                <a:cubicBezTo>
                  <a:pt x="197434" y="1706"/>
                  <a:pt x="200890" y="4694"/>
                  <a:pt x="202800" y="8640"/>
                </a:cubicBezTo>
                <a:lnTo>
                  <a:pt x="222578" y="48783"/>
                </a:lnTo>
                <a:lnTo>
                  <a:pt x="226670" y="36922"/>
                </a:lnTo>
                <a:cubicBezTo>
                  <a:pt x="229625" y="28346"/>
                  <a:pt x="238946" y="23807"/>
                  <a:pt x="247494" y="26772"/>
                </a:cubicBezTo>
                <a:cubicBezTo>
                  <a:pt x="247608" y="26818"/>
                  <a:pt x="247698" y="26841"/>
                  <a:pt x="247812" y="26886"/>
                </a:cubicBezTo>
                <a:cubicBezTo>
                  <a:pt x="251928" y="28278"/>
                  <a:pt x="255360" y="31220"/>
                  <a:pt x="257361" y="35098"/>
                </a:cubicBezTo>
                <a:cubicBezTo>
                  <a:pt x="258020" y="36626"/>
                  <a:pt x="258474" y="38245"/>
                  <a:pt x="258725" y="39887"/>
                </a:cubicBezTo>
                <a:cubicBezTo>
                  <a:pt x="259407" y="42510"/>
                  <a:pt x="259407" y="45247"/>
                  <a:pt x="258725" y="47870"/>
                </a:cubicBezTo>
                <a:lnTo>
                  <a:pt x="243948" y="90294"/>
                </a:lnTo>
                <a:lnTo>
                  <a:pt x="261679" y="126103"/>
                </a:lnTo>
                <a:lnTo>
                  <a:pt x="275321" y="86645"/>
                </a:lnTo>
                <a:cubicBezTo>
                  <a:pt x="278526" y="78137"/>
                  <a:pt x="287870" y="73690"/>
                  <a:pt x="296463" y="76609"/>
                </a:cubicBezTo>
                <a:cubicBezTo>
                  <a:pt x="300646" y="78046"/>
                  <a:pt x="304079" y="81079"/>
                  <a:pt x="306011" y="85048"/>
                </a:cubicBezTo>
                <a:cubicBezTo>
                  <a:pt x="306670" y="86576"/>
                  <a:pt x="307125" y="88196"/>
                  <a:pt x="307375" y="89838"/>
                </a:cubicBezTo>
                <a:cubicBezTo>
                  <a:pt x="308057" y="92370"/>
                  <a:pt x="308057" y="95061"/>
                  <a:pt x="307375" y="97593"/>
                </a:cubicBezTo>
                <a:lnTo>
                  <a:pt x="281459" y="166931"/>
                </a:lnTo>
                <a:lnTo>
                  <a:pt x="297599" y="199775"/>
                </a:lnTo>
                <a:lnTo>
                  <a:pt x="310785" y="162597"/>
                </a:lnTo>
                <a:lnTo>
                  <a:pt x="304193" y="139788"/>
                </a:lnTo>
                <a:cubicBezTo>
                  <a:pt x="303011" y="135569"/>
                  <a:pt x="303578" y="131030"/>
                  <a:pt x="305783" y="127244"/>
                </a:cubicBezTo>
                <a:cubicBezTo>
                  <a:pt x="307943" y="123366"/>
                  <a:pt x="311536" y="120492"/>
                  <a:pt x="315786" y="119261"/>
                </a:cubicBezTo>
                <a:cubicBezTo>
                  <a:pt x="317060" y="119078"/>
                  <a:pt x="318378" y="119078"/>
                  <a:pt x="319652" y="119261"/>
                </a:cubicBezTo>
                <a:lnTo>
                  <a:pt x="319652" y="119261"/>
                </a:lnTo>
                <a:cubicBezTo>
                  <a:pt x="322334" y="119307"/>
                  <a:pt x="324972" y="119922"/>
                  <a:pt x="327380" y="121086"/>
                </a:cubicBezTo>
                <a:cubicBezTo>
                  <a:pt x="331791" y="116683"/>
                  <a:pt x="338316" y="115178"/>
                  <a:pt x="344203" y="117208"/>
                </a:cubicBezTo>
                <a:lnTo>
                  <a:pt x="344203" y="117208"/>
                </a:lnTo>
                <a:cubicBezTo>
                  <a:pt x="349569" y="119352"/>
                  <a:pt x="353389" y="124233"/>
                  <a:pt x="354206" y="129981"/>
                </a:cubicBezTo>
                <a:cubicBezTo>
                  <a:pt x="354889" y="132604"/>
                  <a:pt x="354889" y="135341"/>
                  <a:pt x="354206" y="137964"/>
                </a:cubicBezTo>
                <a:lnTo>
                  <a:pt x="344886" y="164422"/>
                </a:lnTo>
                <a:lnTo>
                  <a:pt x="357844" y="211179"/>
                </a:lnTo>
                <a:lnTo>
                  <a:pt x="380578" y="176054"/>
                </a:lnTo>
                <a:lnTo>
                  <a:pt x="365801" y="104663"/>
                </a:lnTo>
                <a:lnTo>
                  <a:pt x="365801" y="104663"/>
                </a:lnTo>
                <a:cubicBezTo>
                  <a:pt x="364277" y="95859"/>
                  <a:pt x="370030" y="87466"/>
                  <a:pt x="378759" y="85732"/>
                </a:cubicBezTo>
                <a:cubicBezTo>
                  <a:pt x="386216" y="84067"/>
                  <a:pt x="393786" y="87876"/>
                  <a:pt x="396946" y="94856"/>
                </a:cubicBezTo>
                <a:cubicBezTo>
                  <a:pt x="397605" y="95996"/>
                  <a:pt x="398060" y="97228"/>
                  <a:pt x="398310" y="98505"/>
                </a:cubicBezTo>
                <a:lnTo>
                  <a:pt x="406495" y="138192"/>
                </a:lnTo>
                <a:lnTo>
                  <a:pt x="429229" y="104892"/>
                </a:lnTo>
                <a:lnTo>
                  <a:pt x="420362" y="62012"/>
                </a:lnTo>
                <a:lnTo>
                  <a:pt x="420362" y="62012"/>
                </a:lnTo>
                <a:cubicBezTo>
                  <a:pt x="419817" y="57883"/>
                  <a:pt x="420704" y="53709"/>
                  <a:pt x="422863" y="50151"/>
                </a:cubicBezTo>
                <a:cubicBezTo>
                  <a:pt x="425387" y="46502"/>
                  <a:pt x="429205" y="43970"/>
                  <a:pt x="433548" y="43080"/>
                </a:cubicBezTo>
                <a:cubicBezTo>
                  <a:pt x="441004" y="41438"/>
                  <a:pt x="448574" y="45225"/>
                  <a:pt x="451735" y="52204"/>
                </a:cubicBezTo>
                <a:cubicBezTo>
                  <a:pt x="452280" y="53390"/>
                  <a:pt x="452758" y="54599"/>
                  <a:pt x="453099" y="55853"/>
                </a:cubicBezTo>
                <a:lnTo>
                  <a:pt x="455372" y="67029"/>
                </a:lnTo>
                <a:lnTo>
                  <a:pt x="479697" y="30536"/>
                </a:lnTo>
                <a:cubicBezTo>
                  <a:pt x="484858" y="23191"/>
                  <a:pt x="494860" y="21184"/>
                  <a:pt x="502431" y="25974"/>
                </a:cubicBezTo>
                <a:cubicBezTo>
                  <a:pt x="504955" y="27548"/>
                  <a:pt x="506932" y="29852"/>
                  <a:pt x="508114" y="32589"/>
                </a:cubicBezTo>
                <a:cubicBezTo>
                  <a:pt x="510706" y="37880"/>
                  <a:pt x="510251" y="44130"/>
                  <a:pt x="506978" y="49011"/>
                </a:cubicBezTo>
                <a:lnTo>
                  <a:pt x="482198" y="85960"/>
                </a:lnTo>
                <a:lnTo>
                  <a:pt x="494247" y="83680"/>
                </a:lnTo>
                <a:cubicBezTo>
                  <a:pt x="501658" y="82288"/>
                  <a:pt x="509093" y="86006"/>
                  <a:pt x="512434" y="92803"/>
                </a:cubicBezTo>
                <a:cubicBezTo>
                  <a:pt x="512933" y="94126"/>
                  <a:pt x="513321" y="95517"/>
                  <a:pt x="513570" y="96909"/>
                </a:cubicBezTo>
                <a:cubicBezTo>
                  <a:pt x="514889" y="102930"/>
                  <a:pt x="512570" y="109180"/>
                  <a:pt x="507659" y="112874"/>
                </a:cubicBezTo>
                <a:cubicBezTo>
                  <a:pt x="505590" y="114471"/>
                  <a:pt x="503182" y="115566"/>
                  <a:pt x="500612" y="116068"/>
                </a:cubicBezTo>
                <a:lnTo>
                  <a:pt x="455144" y="124735"/>
                </a:lnTo>
                <a:lnTo>
                  <a:pt x="432410" y="158035"/>
                </a:lnTo>
                <a:lnTo>
                  <a:pt x="473332" y="150052"/>
                </a:lnTo>
                <a:cubicBezTo>
                  <a:pt x="480698" y="148615"/>
                  <a:pt x="488109" y="152356"/>
                  <a:pt x="491292" y="159176"/>
                </a:cubicBezTo>
                <a:cubicBezTo>
                  <a:pt x="491951" y="160476"/>
                  <a:pt x="492406" y="161844"/>
                  <a:pt x="492656" y="163281"/>
                </a:cubicBezTo>
                <a:cubicBezTo>
                  <a:pt x="493860" y="169303"/>
                  <a:pt x="491564" y="175484"/>
                  <a:pt x="486745" y="179247"/>
                </a:cubicBezTo>
                <a:cubicBezTo>
                  <a:pt x="484630" y="180958"/>
                  <a:pt x="482130" y="182144"/>
                  <a:pt x="479470" y="182669"/>
                </a:cubicBezTo>
                <a:lnTo>
                  <a:pt x="406495" y="196582"/>
                </a:lnTo>
                <a:lnTo>
                  <a:pt x="386262" y="227145"/>
                </a:lnTo>
                <a:lnTo>
                  <a:pt x="424909" y="219618"/>
                </a:lnTo>
                <a:lnTo>
                  <a:pt x="442413" y="202056"/>
                </a:lnTo>
                <a:cubicBezTo>
                  <a:pt x="448848" y="196148"/>
                  <a:pt x="458714" y="196148"/>
                  <a:pt x="465147" y="202056"/>
                </a:cubicBezTo>
                <a:cubicBezTo>
                  <a:pt x="465966" y="203082"/>
                  <a:pt x="466739" y="204131"/>
                  <a:pt x="467421" y="205249"/>
                </a:cubicBezTo>
                <a:lnTo>
                  <a:pt x="467421" y="205249"/>
                </a:lnTo>
                <a:cubicBezTo>
                  <a:pt x="468626" y="207530"/>
                  <a:pt x="469399" y="209993"/>
                  <a:pt x="469694" y="212548"/>
                </a:cubicBezTo>
                <a:cubicBezTo>
                  <a:pt x="475695" y="214350"/>
                  <a:pt x="480175" y="219368"/>
                  <a:pt x="481289" y="225549"/>
                </a:cubicBezTo>
                <a:lnTo>
                  <a:pt x="481289" y="225549"/>
                </a:lnTo>
                <a:cubicBezTo>
                  <a:pt x="482107" y="231433"/>
                  <a:pt x="479789" y="237340"/>
                  <a:pt x="475150" y="241058"/>
                </a:cubicBezTo>
                <a:cubicBezTo>
                  <a:pt x="473059" y="242769"/>
                  <a:pt x="470535" y="243864"/>
                  <a:pt x="467875" y="244251"/>
                </a:cubicBezTo>
                <a:lnTo>
                  <a:pt x="440141" y="249725"/>
                </a:lnTo>
                <a:lnTo>
                  <a:pt x="406040" y="284166"/>
                </a:lnTo>
                <a:lnTo>
                  <a:pt x="448097" y="286903"/>
                </a:lnTo>
                <a:lnTo>
                  <a:pt x="502886" y="238093"/>
                </a:lnTo>
                <a:cubicBezTo>
                  <a:pt x="502886" y="238093"/>
                  <a:pt x="502886" y="238093"/>
                  <a:pt x="502886" y="238093"/>
                </a:cubicBezTo>
                <a:cubicBezTo>
                  <a:pt x="506182" y="235516"/>
                  <a:pt x="510297" y="234216"/>
                  <a:pt x="514481" y="234444"/>
                </a:cubicBezTo>
                <a:cubicBezTo>
                  <a:pt x="518800" y="234581"/>
                  <a:pt x="522868" y="236565"/>
                  <a:pt x="525620" y="239918"/>
                </a:cubicBezTo>
                <a:cubicBezTo>
                  <a:pt x="526734" y="241058"/>
                  <a:pt x="527643" y="242358"/>
                  <a:pt x="528348" y="243795"/>
                </a:cubicBezTo>
                <a:cubicBezTo>
                  <a:pt x="531507" y="250410"/>
                  <a:pt x="529939" y="258301"/>
                  <a:pt x="524484" y="263183"/>
                </a:cubicBezTo>
                <a:lnTo>
                  <a:pt x="494247" y="290325"/>
                </a:lnTo>
                <a:lnTo>
                  <a:pt x="534031" y="292834"/>
                </a:lnTo>
                <a:lnTo>
                  <a:pt x="566768" y="263411"/>
                </a:lnTo>
                <a:lnTo>
                  <a:pt x="566768" y="263411"/>
                </a:lnTo>
                <a:cubicBezTo>
                  <a:pt x="573634" y="257868"/>
                  <a:pt x="583613" y="258667"/>
                  <a:pt x="589502" y="265235"/>
                </a:cubicBezTo>
                <a:cubicBezTo>
                  <a:pt x="590616" y="266376"/>
                  <a:pt x="591525" y="267676"/>
                  <a:pt x="592230" y="269113"/>
                </a:cubicBezTo>
                <a:cubicBezTo>
                  <a:pt x="595344" y="275773"/>
                  <a:pt x="593662" y="283687"/>
                  <a:pt x="588138" y="288500"/>
                </a:cubicBezTo>
                <a:lnTo>
                  <a:pt x="579727" y="296027"/>
                </a:lnTo>
                <a:lnTo>
                  <a:pt x="623375" y="298764"/>
                </a:lnTo>
                <a:cubicBezTo>
                  <a:pt x="629332" y="299152"/>
                  <a:pt x="634628" y="302710"/>
                  <a:pt x="637242" y="308115"/>
                </a:cubicBezTo>
                <a:cubicBezTo>
                  <a:pt x="638538" y="310647"/>
                  <a:pt x="639084" y="313498"/>
                  <a:pt x="638834" y="316326"/>
                </a:cubicBezTo>
                <a:cubicBezTo>
                  <a:pt x="638357" y="325381"/>
                  <a:pt x="630650" y="332338"/>
                  <a:pt x="621624" y="331859"/>
                </a:cubicBezTo>
                <a:cubicBezTo>
                  <a:pt x="621534" y="331859"/>
                  <a:pt x="621420" y="331836"/>
                  <a:pt x="621328" y="331836"/>
                </a:cubicBezTo>
                <a:lnTo>
                  <a:pt x="575861" y="329099"/>
                </a:lnTo>
                <a:lnTo>
                  <a:pt x="584046" y="338451"/>
                </a:lnTo>
                <a:cubicBezTo>
                  <a:pt x="585001" y="339568"/>
                  <a:pt x="585842" y="340800"/>
                  <a:pt x="586546" y="342100"/>
                </a:cubicBezTo>
                <a:cubicBezTo>
                  <a:pt x="589616" y="348828"/>
                  <a:pt x="587956" y="356789"/>
                  <a:pt x="582454" y="361715"/>
                </a:cubicBezTo>
                <a:cubicBezTo>
                  <a:pt x="577748" y="365775"/>
                  <a:pt x="571201" y="366916"/>
                  <a:pt x="565404" y="364680"/>
                </a:cubicBezTo>
                <a:cubicBezTo>
                  <a:pt x="562972" y="363631"/>
                  <a:pt x="560811" y="362080"/>
                  <a:pt x="559038" y="360119"/>
                </a:cubicBezTo>
                <a:lnTo>
                  <a:pt x="529712" y="326134"/>
                </a:lnTo>
                <a:lnTo>
                  <a:pt x="489473" y="323625"/>
                </a:lnTo>
                <a:lnTo>
                  <a:pt x="516753" y="355101"/>
                </a:lnTo>
                <a:cubicBezTo>
                  <a:pt x="517708" y="356082"/>
                  <a:pt x="518481" y="357245"/>
                  <a:pt x="519026" y="358522"/>
                </a:cubicBezTo>
                <a:cubicBezTo>
                  <a:pt x="522391" y="365182"/>
                  <a:pt x="520800" y="373279"/>
                  <a:pt x="515162" y="378137"/>
                </a:cubicBezTo>
                <a:cubicBezTo>
                  <a:pt x="510457" y="382197"/>
                  <a:pt x="503909" y="383338"/>
                  <a:pt x="498112" y="381103"/>
                </a:cubicBezTo>
                <a:cubicBezTo>
                  <a:pt x="495611" y="380213"/>
                  <a:pt x="493406" y="378616"/>
                  <a:pt x="491747" y="376541"/>
                </a:cubicBezTo>
                <a:lnTo>
                  <a:pt x="443324" y="320660"/>
                </a:lnTo>
                <a:lnTo>
                  <a:pt x="406495" y="318379"/>
                </a:lnTo>
                <a:lnTo>
                  <a:pt x="432183" y="348030"/>
                </a:lnTo>
                <a:lnTo>
                  <a:pt x="456282" y="354188"/>
                </a:lnTo>
                <a:cubicBezTo>
                  <a:pt x="460919" y="355534"/>
                  <a:pt x="464807" y="358750"/>
                  <a:pt x="466966" y="363084"/>
                </a:cubicBezTo>
                <a:cubicBezTo>
                  <a:pt x="468217" y="366710"/>
                  <a:pt x="468217" y="370633"/>
                  <a:pt x="466966" y="374260"/>
                </a:cubicBezTo>
                <a:cubicBezTo>
                  <a:pt x="466649" y="375629"/>
                  <a:pt x="466102" y="376929"/>
                  <a:pt x="465375" y="378137"/>
                </a:cubicBezTo>
                <a:lnTo>
                  <a:pt x="465375" y="378137"/>
                </a:lnTo>
                <a:cubicBezTo>
                  <a:pt x="464147" y="380441"/>
                  <a:pt x="462351" y="382403"/>
                  <a:pt x="460146" y="383840"/>
                </a:cubicBezTo>
                <a:cubicBezTo>
                  <a:pt x="461692" y="389861"/>
                  <a:pt x="459669" y="396247"/>
                  <a:pt x="454917" y="400262"/>
                </a:cubicBezTo>
                <a:lnTo>
                  <a:pt x="454917" y="400262"/>
                </a:lnTo>
                <a:cubicBezTo>
                  <a:pt x="450166" y="403888"/>
                  <a:pt x="443915" y="404823"/>
                  <a:pt x="438322" y="402771"/>
                </a:cubicBezTo>
                <a:cubicBezTo>
                  <a:pt x="435957" y="401630"/>
                  <a:pt x="433798" y="400079"/>
                  <a:pt x="431957" y="398209"/>
                </a:cubicBezTo>
                <a:lnTo>
                  <a:pt x="413542" y="376769"/>
                </a:lnTo>
                <a:lnTo>
                  <a:pt x="366483" y="364680"/>
                </a:lnTo>
                <a:lnTo>
                  <a:pt x="385351" y="402314"/>
                </a:lnTo>
                <a:lnTo>
                  <a:pt x="454691" y="425123"/>
                </a:lnTo>
                <a:lnTo>
                  <a:pt x="454691" y="425123"/>
                </a:lnTo>
                <a:cubicBezTo>
                  <a:pt x="458669" y="426720"/>
                  <a:pt x="461896" y="429708"/>
                  <a:pt x="463783" y="433562"/>
                </a:cubicBezTo>
                <a:cubicBezTo>
                  <a:pt x="465375" y="437508"/>
                  <a:pt x="465375" y="441933"/>
                  <a:pt x="463783" y="445879"/>
                </a:cubicBezTo>
                <a:cubicBezTo>
                  <a:pt x="460987" y="454500"/>
                  <a:pt x="451735" y="459199"/>
                  <a:pt x="443142" y="456393"/>
                </a:cubicBezTo>
                <a:cubicBezTo>
                  <a:pt x="443118" y="456371"/>
                  <a:pt x="443118" y="456371"/>
                  <a:pt x="443096" y="456371"/>
                </a:cubicBezTo>
                <a:lnTo>
                  <a:pt x="404448" y="443598"/>
                </a:lnTo>
                <a:lnTo>
                  <a:pt x="422181" y="479407"/>
                </a:lnTo>
                <a:lnTo>
                  <a:pt x="463783" y="493092"/>
                </a:lnTo>
                <a:lnTo>
                  <a:pt x="463783" y="493092"/>
                </a:lnTo>
                <a:cubicBezTo>
                  <a:pt x="467717" y="494529"/>
                  <a:pt x="470899" y="497494"/>
                  <a:pt x="472650" y="501303"/>
                </a:cubicBezTo>
                <a:cubicBezTo>
                  <a:pt x="474241" y="505249"/>
                  <a:pt x="474241" y="509674"/>
                  <a:pt x="472650" y="513620"/>
                </a:cubicBezTo>
                <a:cubicBezTo>
                  <a:pt x="469626" y="522196"/>
                  <a:pt x="460396" y="526849"/>
                  <a:pt x="451735" y="524112"/>
                </a:cubicBezTo>
                <a:lnTo>
                  <a:pt x="440822" y="520462"/>
                </a:lnTo>
                <a:lnTo>
                  <a:pt x="460374" y="559921"/>
                </a:lnTo>
                <a:cubicBezTo>
                  <a:pt x="464716" y="567881"/>
                  <a:pt x="461806" y="577849"/>
                  <a:pt x="453894" y="582205"/>
                </a:cubicBezTo>
                <a:cubicBezTo>
                  <a:pt x="453553" y="582387"/>
                  <a:pt x="453213" y="582570"/>
                  <a:pt x="452871" y="582730"/>
                </a:cubicBezTo>
                <a:cubicBezTo>
                  <a:pt x="448802" y="584418"/>
                  <a:pt x="444210" y="584418"/>
                  <a:pt x="440141" y="582730"/>
                </a:cubicBezTo>
                <a:cubicBezTo>
                  <a:pt x="435957" y="581453"/>
                  <a:pt x="432502" y="578464"/>
                  <a:pt x="430593" y="574519"/>
                </a:cubicBezTo>
                <a:lnTo>
                  <a:pt x="410814" y="534376"/>
                </a:lnTo>
                <a:lnTo>
                  <a:pt x="406721" y="546236"/>
                </a:lnTo>
                <a:cubicBezTo>
                  <a:pt x="403516" y="554744"/>
                  <a:pt x="394172" y="559191"/>
                  <a:pt x="385579" y="556272"/>
                </a:cubicBezTo>
                <a:cubicBezTo>
                  <a:pt x="381397" y="554835"/>
                  <a:pt x="377964" y="551801"/>
                  <a:pt x="376031" y="547833"/>
                </a:cubicBezTo>
                <a:cubicBezTo>
                  <a:pt x="375304" y="546327"/>
                  <a:pt x="374849" y="544708"/>
                  <a:pt x="374667" y="543043"/>
                </a:cubicBezTo>
                <a:cubicBezTo>
                  <a:pt x="373984" y="540511"/>
                  <a:pt x="373984" y="537820"/>
                  <a:pt x="374667" y="535288"/>
                </a:cubicBezTo>
                <a:lnTo>
                  <a:pt x="389445" y="492864"/>
                </a:lnTo>
                <a:lnTo>
                  <a:pt x="371712" y="457055"/>
                </a:lnTo>
                <a:lnTo>
                  <a:pt x="358072" y="496286"/>
                </a:lnTo>
                <a:cubicBezTo>
                  <a:pt x="355071" y="504862"/>
                  <a:pt x="345750" y="509423"/>
                  <a:pt x="337156" y="506549"/>
                </a:cubicBezTo>
                <a:cubicBezTo>
                  <a:pt x="332928" y="505135"/>
                  <a:pt x="329403" y="502102"/>
                  <a:pt x="327380" y="498110"/>
                </a:cubicBezTo>
                <a:cubicBezTo>
                  <a:pt x="326721" y="496582"/>
                  <a:pt x="326266" y="494963"/>
                  <a:pt x="326016" y="493320"/>
                </a:cubicBezTo>
                <a:cubicBezTo>
                  <a:pt x="325335" y="490789"/>
                  <a:pt x="325335" y="488097"/>
                  <a:pt x="326016" y="485565"/>
                </a:cubicBezTo>
                <a:lnTo>
                  <a:pt x="350569" y="415543"/>
                </a:lnTo>
                <a:lnTo>
                  <a:pt x="334428" y="382699"/>
                </a:lnTo>
                <a:lnTo>
                  <a:pt x="321243" y="419877"/>
                </a:lnTo>
                <a:lnTo>
                  <a:pt x="327836" y="442685"/>
                </a:lnTo>
                <a:cubicBezTo>
                  <a:pt x="330268" y="451421"/>
                  <a:pt x="325176" y="460476"/>
                  <a:pt x="316469" y="462917"/>
                </a:cubicBezTo>
                <a:cubicBezTo>
                  <a:pt x="316401" y="462939"/>
                  <a:pt x="316309" y="462962"/>
                  <a:pt x="316241" y="462985"/>
                </a:cubicBezTo>
                <a:cubicBezTo>
                  <a:pt x="314877" y="463167"/>
                  <a:pt x="313513" y="463167"/>
                  <a:pt x="312149" y="462985"/>
                </a:cubicBezTo>
                <a:cubicBezTo>
                  <a:pt x="309489" y="463145"/>
                  <a:pt x="306807" y="462597"/>
                  <a:pt x="304419" y="461389"/>
                </a:cubicBezTo>
                <a:cubicBezTo>
                  <a:pt x="300009" y="465813"/>
                  <a:pt x="293439" y="467227"/>
                  <a:pt x="287596" y="465038"/>
                </a:cubicBezTo>
                <a:lnTo>
                  <a:pt x="287596" y="465038"/>
                </a:lnTo>
                <a:cubicBezTo>
                  <a:pt x="282004" y="463008"/>
                  <a:pt x="278048" y="457967"/>
                  <a:pt x="277366" y="452037"/>
                </a:cubicBezTo>
                <a:cubicBezTo>
                  <a:pt x="276662" y="449505"/>
                  <a:pt x="276662" y="446814"/>
                  <a:pt x="277366" y="444282"/>
                </a:cubicBezTo>
                <a:lnTo>
                  <a:pt x="286687" y="417596"/>
                </a:lnTo>
                <a:lnTo>
                  <a:pt x="273729" y="371979"/>
                </a:lnTo>
                <a:lnTo>
                  <a:pt x="250995" y="407104"/>
                </a:lnTo>
                <a:lnTo>
                  <a:pt x="265999" y="478495"/>
                </a:lnTo>
                <a:lnTo>
                  <a:pt x="265999" y="478495"/>
                </a:lnTo>
                <a:cubicBezTo>
                  <a:pt x="266659" y="482555"/>
                  <a:pt x="265773" y="486706"/>
                  <a:pt x="263498" y="490127"/>
                </a:cubicBezTo>
                <a:cubicBezTo>
                  <a:pt x="261134" y="493868"/>
                  <a:pt x="257361" y="496513"/>
                  <a:pt x="253042" y="497426"/>
                </a:cubicBezTo>
                <a:cubicBezTo>
                  <a:pt x="245539" y="498931"/>
                  <a:pt x="237991" y="495191"/>
                  <a:pt x="234627" y="488302"/>
                </a:cubicBezTo>
                <a:cubicBezTo>
                  <a:pt x="234149" y="487116"/>
                  <a:pt x="233763" y="485908"/>
                  <a:pt x="233490" y="484653"/>
                </a:cubicBezTo>
                <a:lnTo>
                  <a:pt x="233945" y="445194"/>
                </a:lnTo>
                <a:lnTo>
                  <a:pt x="211211" y="478495"/>
                </a:lnTo>
                <a:lnTo>
                  <a:pt x="220078" y="521375"/>
                </a:lnTo>
                <a:lnTo>
                  <a:pt x="220078" y="521375"/>
                </a:lnTo>
                <a:cubicBezTo>
                  <a:pt x="221464" y="530225"/>
                  <a:pt x="215644" y="538572"/>
                  <a:pt x="206892" y="540306"/>
                </a:cubicBezTo>
                <a:cubicBezTo>
                  <a:pt x="199481" y="541697"/>
                  <a:pt x="192046" y="537979"/>
                  <a:pt x="188705" y="531183"/>
                </a:cubicBezTo>
                <a:cubicBezTo>
                  <a:pt x="188114" y="529951"/>
                  <a:pt x="187659" y="528651"/>
                  <a:pt x="187341" y="527305"/>
                </a:cubicBezTo>
                <a:lnTo>
                  <a:pt x="185067" y="516357"/>
                </a:lnTo>
                <a:lnTo>
                  <a:pt x="160743" y="552851"/>
                </a:lnTo>
                <a:cubicBezTo>
                  <a:pt x="155581" y="560195"/>
                  <a:pt x="145578" y="562202"/>
                  <a:pt x="138009" y="557412"/>
                </a:cubicBezTo>
                <a:cubicBezTo>
                  <a:pt x="135485" y="555839"/>
                  <a:pt x="133506" y="553535"/>
                  <a:pt x="132325" y="550798"/>
                </a:cubicBezTo>
                <a:cubicBezTo>
                  <a:pt x="129484" y="545689"/>
                  <a:pt x="129484" y="539485"/>
                  <a:pt x="132325" y="534376"/>
                </a:cubicBezTo>
                <a:lnTo>
                  <a:pt x="157104" y="497198"/>
                </a:lnTo>
                <a:lnTo>
                  <a:pt x="145056" y="499707"/>
                </a:lnTo>
                <a:cubicBezTo>
                  <a:pt x="137644" y="501098"/>
                  <a:pt x="130211" y="497380"/>
                  <a:pt x="126868" y="490583"/>
                </a:cubicBezTo>
                <a:lnTo>
                  <a:pt x="125504" y="486478"/>
                </a:lnTo>
                <a:cubicBezTo>
                  <a:pt x="124300" y="480411"/>
                  <a:pt x="126686" y="474184"/>
                  <a:pt x="131643" y="470512"/>
                </a:cubicBezTo>
                <a:cubicBezTo>
                  <a:pt x="133689" y="468847"/>
                  <a:pt x="136098" y="467661"/>
                  <a:pt x="138690" y="467091"/>
                </a:cubicBezTo>
                <a:lnTo>
                  <a:pt x="184158" y="458651"/>
                </a:lnTo>
                <a:lnTo>
                  <a:pt x="206892" y="425351"/>
                </a:lnTo>
                <a:lnTo>
                  <a:pt x="165971" y="433334"/>
                </a:lnTo>
                <a:cubicBezTo>
                  <a:pt x="158628" y="434702"/>
                  <a:pt x="151261" y="430962"/>
                  <a:pt x="148010" y="424211"/>
                </a:cubicBezTo>
                <a:cubicBezTo>
                  <a:pt x="147351" y="422910"/>
                  <a:pt x="146898" y="421542"/>
                  <a:pt x="146646" y="420105"/>
                </a:cubicBezTo>
                <a:cubicBezTo>
                  <a:pt x="145510" y="414038"/>
                  <a:pt x="147784" y="407811"/>
                  <a:pt x="152557" y="403911"/>
                </a:cubicBezTo>
                <a:cubicBezTo>
                  <a:pt x="154672" y="402246"/>
                  <a:pt x="157172" y="401151"/>
                  <a:pt x="159832" y="400718"/>
                </a:cubicBezTo>
                <a:lnTo>
                  <a:pt x="232808" y="386805"/>
                </a:lnTo>
                <a:lnTo>
                  <a:pt x="253042" y="356241"/>
                </a:lnTo>
                <a:lnTo>
                  <a:pt x="214394" y="363768"/>
                </a:lnTo>
                <a:lnTo>
                  <a:pt x="196889" y="381331"/>
                </a:lnTo>
                <a:cubicBezTo>
                  <a:pt x="190546" y="387466"/>
                  <a:pt x="180497" y="387466"/>
                  <a:pt x="174155" y="381331"/>
                </a:cubicBezTo>
                <a:cubicBezTo>
                  <a:pt x="173154" y="380281"/>
                  <a:pt x="172246" y="379118"/>
                  <a:pt x="171427" y="377909"/>
                </a:cubicBezTo>
                <a:cubicBezTo>
                  <a:pt x="170085" y="375606"/>
                  <a:pt x="169312" y="373028"/>
                  <a:pt x="169154" y="370382"/>
                </a:cubicBezTo>
                <a:cubicBezTo>
                  <a:pt x="163151" y="368718"/>
                  <a:pt x="158650" y="363745"/>
                  <a:pt x="157560" y="357610"/>
                </a:cubicBezTo>
                <a:lnTo>
                  <a:pt x="157560" y="357610"/>
                </a:lnTo>
                <a:cubicBezTo>
                  <a:pt x="156809" y="351794"/>
                  <a:pt x="159151" y="346000"/>
                  <a:pt x="163697" y="342328"/>
                </a:cubicBezTo>
                <a:cubicBezTo>
                  <a:pt x="165698" y="340572"/>
                  <a:pt x="168130" y="339386"/>
                  <a:pt x="170744" y="338907"/>
                </a:cubicBezTo>
                <a:lnTo>
                  <a:pt x="198708" y="333661"/>
                </a:lnTo>
                <a:lnTo>
                  <a:pt x="232808" y="299220"/>
                </a:lnTo>
                <a:lnTo>
                  <a:pt x="190750" y="296483"/>
                </a:lnTo>
                <a:lnTo>
                  <a:pt x="135962" y="345293"/>
                </a:lnTo>
                <a:lnTo>
                  <a:pt x="135962" y="345293"/>
                </a:lnTo>
                <a:cubicBezTo>
                  <a:pt x="129164" y="350881"/>
                  <a:pt x="119185" y="350197"/>
                  <a:pt x="113228" y="343697"/>
                </a:cubicBezTo>
                <a:cubicBezTo>
                  <a:pt x="112274" y="342488"/>
                  <a:pt x="111433" y="341188"/>
                  <a:pt x="110728" y="339819"/>
                </a:cubicBezTo>
                <a:cubicBezTo>
                  <a:pt x="107567" y="333205"/>
                  <a:pt x="109136" y="325313"/>
                  <a:pt x="114592" y="320432"/>
                </a:cubicBezTo>
                <a:lnTo>
                  <a:pt x="144829" y="293290"/>
                </a:lnTo>
                <a:lnTo>
                  <a:pt x="105045" y="290781"/>
                </a:lnTo>
                <a:lnTo>
                  <a:pt x="72308" y="320204"/>
                </a:lnTo>
                <a:cubicBezTo>
                  <a:pt x="72308" y="320204"/>
                  <a:pt x="72308" y="320204"/>
                  <a:pt x="72308" y="320204"/>
                </a:cubicBezTo>
                <a:cubicBezTo>
                  <a:pt x="65442" y="325746"/>
                  <a:pt x="55461" y="324948"/>
                  <a:pt x="49574" y="318379"/>
                </a:cubicBezTo>
                <a:cubicBezTo>
                  <a:pt x="48460" y="317239"/>
                  <a:pt x="47551" y="315939"/>
                  <a:pt x="46846" y="314502"/>
                </a:cubicBezTo>
                <a:cubicBezTo>
                  <a:pt x="43617" y="307796"/>
                  <a:pt x="45300" y="299745"/>
                  <a:pt x="50938" y="294886"/>
                </a:cubicBezTo>
                <a:lnTo>
                  <a:pt x="59349" y="287360"/>
                </a:lnTo>
                <a:lnTo>
                  <a:pt x="15473" y="284623"/>
                </a:lnTo>
                <a:cubicBezTo>
                  <a:pt x="9494" y="284280"/>
                  <a:pt x="4174" y="280699"/>
                  <a:pt x="1606" y="275271"/>
                </a:cubicBezTo>
                <a:cubicBezTo>
                  <a:pt x="492" y="272671"/>
                  <a:pt x="-55" y="269888"/>
                  <a:pt x="14" y="267060"/>
                </a:cubicBezTo>
                <a:cubicBezTo>
                  <a:pt x="742" y="257937"/>
                  <a:pt x="8653" y="251117"/>
                  <a:pt x="17746" y="251778"/>
                </a:cubicBezTo>
                <a:lnTo>
                  <a:pt x="63214" y="254515"/>
                </a:lnTo>
                <a:lnTo>
                  <a:pt x="55030" y="245164"/>
                </a:lnTo>
                <a:cubicBezTo>
                  <a:pt x="54075" y="244046"/>
                  <a:pt x="53234" y="242815"/>
                  <a:pt x="52529" y="241514"/>
                </a:cubicBezTo>
                <a:cubicBezTo>
                  <a:pt x="49460" y="234786"/>
                  <a:pt x="51120" y="226826"/>
                  <a:pt x="56621" y="221899"/>
                </a:cubicBezTo>
                <a:cubicBezTo>
                  <a:pt x="61327" y="217839"/>
                  <a:pt x="67875" y="216699"/>
                  <a:pt x="73672" y="218934"/>
                </a:cubicBezTo>
                <a:cubicBezTo>
                  <a:pt x="76150" y="219892"/>
                  <a:pt x="78333" y="221466"/>
                  <a:pt x="80036" y="223496"/>
                </a:cubicBezTo>
                <a:lnTo>
                  <a:pt x="109364" y="257480"/>
                </a:lnTo>
                <a:lnTo>
                  <a:pt x="149602" y="259989"/>
                </a:lnTo>
                <a:lnTo>
                  <a:pt x="122322" y="228514"/>
                </a:lnTo>
                <a:cubicBezTo>
                  <a:pt x="121366" y="227442"/>
                  <a:pt x="120594" y="226210"/>
                  <a:pt x="120048" y="224864"/>
                </a:cubicBezTo>
                <a:cubicBezTo>
                  <a:pt x="116775" y="218204"/>
                  <a:pt x="118343" y="210153"/>
                  <a:pt x="123913" y="205249"/>
                </a:cubicBezTo>
                <a:cubicBezTo>
                  <a:pt x="128641" y="201212"/>
                  <a:pt x="135211" y="200163"/>
                  <a:pt x="140963" y="202512"/>
                </a:cubicBezTo>
                <a:cubicBezTo>
                  <a:pt x="143419" y="203401"/>
                  <a:pt x="145602" y="204907"/>
                  <a:pt x="147329" y="206846"/>
                </a:cubicBezTo>
                <a:lnTo>
                  <a:pt x="195752" y="262954"/>
                </a:lnTo>
                <a:lnTo>
                  <a:pt x="232581" y="265235"/>
                </a:lnTo>
                <a:lnTo>
                  <a:pt x="206664" y="235584"/>
                </a:lnTo>
                <a:lnTo>
                  <a:pt x="182794" y="229426"/>
                </a:lnTo>
                <a:cubicBezTo>
                  <a:pt x="178157" y="228080"/>
                  <a:pt x="174269" y="224864"/>
                  <a:pt x="172110" y="220531"/>
                </a:cubicBezTo>
                <a:cubicBezTo>
                  <a:pt x="170494" y="217041"/>
                  <a:pt x="170085" y="213095"/>
                  <a:pt x="170972" y="209355"/>
                </a:cubicBezTo>
                <a:cubicBezTo>
                  <a:pt x="171313" y="207872"/>
                  <a:pt x="171926" y="206481"/>
                  <a:pt x="172791" y="205249"/>
                </a:cubicBezTo>
                <a:cubicBezTo>
                  <a:pt x="174019" y="202945"/>
                  <a:pt x="175814" y="200984"/>
                  <a:pt x="178019" y="199547"/>
                </a:cubicBezTo>
                <a:cubicBezTo>
                  <a:pt x="176473" y="193525"/>
                  <a:pt x="178496" y="187139"/>
                  <a:pt x="183249" y="183125"/>
                </a:cubicBezTo>
                <a:lnTo>
                  <a:pt x="183249" y="183125"/>
                </a:lnTo>
                <a:cubicBezTo>
                  <a:pt x="187908" y="179498"/>
                  <a:pt x="194093" y="178563"/>
                  <a:pt x="199617" y="180616"/>
                </a:cubicBezTo>
                <a:cubicBezTo>
                  <a:pt x="202163" y="181574"/>
                  <a:pt x="204413" y="183125"/>
                  <a:pt x="206210" y="185178"/>
                </a:cubicBezTo>
                <a:lnTo>
                  <a:pt x="224625" y="206617"/>
                </a:lnTo>
                <a:lnTo>
                  <a:pt x="271682" y="218478"/>
                </a:lnTo>
                <a:lnTo>
                  <a:pt x="252814" y="180844"/>
                </a:lnTo>
                <a:lnTo>
                  <a:pt x="184613" y="158035"/>
                </a:lnTo>
                <a:lnTo>
                  <a:pt x="184613" y="158035"/>
                </a:lnTo>
                <a:cubicBezTo>
                  <a:pt x="180589" y="156667"/>
                  <a:pt x="177292" y="153702"/>
                  <a:pt x="175519" y="149824"/>
                </a:cubicBezTo>
                <a:cubicBezTo>
                  <a:pt x="173927" y="145879"/>
                  <a:pt x="173927" y="141454"/>
                  <a:pt x="175519" y="137508"/>
                </a:cubicBezTo>
                <a:cubicBezTo>
                  <a:pt x="178428" y="128841"/>
                  <a:pt x="187772" y="124165"/>
                  <a:pt x="196433" y="127016"/>
                </a:cubicBezTo>
                <a:lnTo>
                  <a:pt x="235081" y="139561"/>
                </a:lnTo>
                <a:lnTo>
                  <a:pt x="217350" y="103751"/>
                </a:lnTo>
                <a:lnTo>
                  <a:pt x="175746" y="90294"/>
                </a:lnTo>
                <a:lnTo>
                  <a:pt x="175746" y="90294"/>
                </a:lnTo>
                <a:cubicBezTo>
                  <a:pt x="171814" y="88857"/>
                  <a:pt x="168631" y="85892"/>
                  <a:pt x="166880" y="82083"/>
                </a:cubicBezTo>
                <a:cubicBezTo>
                  <a:pt x="165288" y="78137"/>
                  <a:pt x="165288" y="73712"/>
                  <a:pt x="166880" y="69766"/>
                </a:cubicBezTo>
                <a:cubicBezTo>
                  <a:pt x="169790" y="61099"/>
                  <a:pt x="179133" y="56423"/>
                  <a:pt x="187795" y="59275"/>
                </a:cubicBezTo>
                <a:lnTo>
                  <a:pt x="198708" y="62696"/>
                </a:lnTo>
                <a:lnTo>
                  <a:pt x="179157" y="23465"/>
                </a:lnTo>
                <a:cubicBezTo>
                  <a:pt x="174928" y="15163"/>
                  <a:pt x="178201" y="4990"/>
                  <a:pt x="186476" y="748"/>
                </a:cubicBezTo>
                <a:cubicBezTo>
                  <a:pt x="186522" y="725"/>
                  <a:pt x="186590" y="679"/>
                  <a:pt x="186658" y="657"/>
                </a:cubicBezTo>
                <a:cubicBezTo>
                  <a:pt x="188819" y="132"/>
                  <a:pt x="191069" y="64"/>
                  <a:pt x="193252" y="429"/>
                </a:cubicBezTo>
                <a:close/>
              </a:path>
            </a:pathLst>
          </a:custGeom>
          <a:solidFill>
            <a:srgbClr val="FFFFFF">
              <a:alpha val="603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4" name="Google Shape;6944;p18"/>
          <p:cNvSpPr/>
          <p:nvPr/>
        </p:nvSpPr>
        <p:spPr>
          <a:xfrm rot="10800000" flipH="1">
            <a:off x="11212300" y="5942317"/>
            <a:ext cx="517531" cy="486418"/>
          </a:xfrm>
          <a:custGeom>
            <a:avLst/>
            <a:gdLst/>
            <a:ahLst/>
            <a:cxnLst/>
            <a:rect l="l" t="t" r="r" b="b"/>
            <a:pathLst>
              <a:path w="778242" h="731455" extrusionOk="0">
                <a:moveTo>
                  <a:pt x="255888" y="730699"/>
                </a:moveTo>
                <a:cubicBezTo>
                  <a:pt x="260845" y="728683"/>
                  <a:pt x="264801" y="724732"/>
                  <a:pt x="266800" y="719751"/>
                </a:cubicBezTo>
                <a:lnTo>
                  <a:pt x="287716" y="669572"/>
                </a:lnTo>
                <a:lnTo>
                  <a:pt x="293626" y="683486"/>
                </a:lnTo>
                <a:cubicBezTo>
                  <a:pt x="298015" y="693704"/>
                  <a:pt x="309767" y="698484"/>
                  <a:pt x="319998" y="694206"/>
                </a:cubicBezTo>
                <a:cubicBezTo>
                  <a:pt x="324999" y="692260"/>
                  <a:pt x="328978" y="688284"/>
                  <a:pt x="330910" y="683257"/>
                </a:cubicBezTo>
                <a:cubicBezTo>
                  <a:pt x="331796" y="681323"/>
                  <a:pt x="332251" y="679225"/>
                  <a:pt x="332274" y="677099"/>
                </a:cubicBezTo>
                <a:cubicBezTo>
                  <a:pt x="332593" y="673917"/>
                  <a:pt x="332138" y="670701"/>
                  <a:pt x="330910" y="667748"/>
                </a:cubicBezTo>
                <a:lnTo>
                  <a:pt x="309312" y="617341"/>
                </a:lnTo>
                <a:lnTo>
                  <a:pt x="327954" y="571724"/>
                </a:lnTo>
                <a:lnTo>
                  <a:pt x="347960" y="617341"/>
                </a:lnTo>
                <a:cubicBezTo>
                  <a:pt x="352348" y="627559"/>
                  <a:pt x="364102" y="632340"/>
                  <a:pt x="374332" y="628061"/>
                </a:cubicBezTo>
                <a:cubicBezTo>
                  <a:pt x="379447" y="626093"/>
                  <a:pt x="383516" y="622028"/>
                  <a:pt x="385471" y="616885"/>
                </a:cubicBezTo>
                <a:cubicBezTo>
                  <a:pt x="386153" y="614971"/>
                  <a:pt x="386630" y="612980"/>
                  <a:pt x="386835" y="610955"/>
                </a:cubicBezTo>
                <a:cubicBezTo>
                  <a:pt x="387085" y="607752"/>
                  <a:pt x="386540" y="604541"/>
                  <a:pt x="385244" y="601603"/>
                </a:cubicBezTo>
                <a:lnTo>
                  <a:pt x="349779" y="518352"/>
                </a:lnTo>
                <a:lnTo>
                  <a:pt x="366830" y="477069"/>
                </a:lnTo>
                <a:lnTo>
                  <a:pt x="385925" y="521317"/>
                </a:lnTo>
                <a:lnTo>
                  <a:pt x="379788" y="553477"/>
                </a:lnTo>
                <a:cubicBezTo>
                  <a:pt x="377855" y="564120"/>
                  <a:pt x="384880" y="574322"/>
                  <a:pt x="395474" y="576286"/>
                </a:cubicBezTo>
                <a:cubicBezTo>
                  <a:pt x="397066" y="576454"/>
                  <a:pt x="398657" y="576454"/>
                  <a:pt x="400248" y="576286"/>
                </a:cubicBezTo>
                <a:lnTo>
                  <a:pt x="400248" y="576286"/>
                </a:lnTo>
                <a:cubicBezTo>
                  <a:pt x="403431" y="576026"/>
                  <a:pt x="406546" y="575093"/>
                  <a:pt x="409342" y="573549"/>
                </a:cubicBezTo>
                <a:cubicBezTo>
                  <a:pt x="415185" y="578427"/>
                  <a:pt x="423233" y="579657"/>
                  <a:pt x="430256" y="576742"/>
                </a:cubicBezTo>
                <a:lnTo>
                  <a:pt x="430256" y="576742"/>
                </a:lnTo>
                <a:cubicBezTo>
                  <a:pt x="436690" y="573685"/>
                  <a:pt x="441010" y="567431"/>
                  <a:pt x="441623" y="560320"/>
                </a:cubicBezTo>
                <a:cubicBezTo>
                  <a:pt x="441919" y="557042"/>
                  <a:pt x="441373" y="553746"/>
                  <a:pt x="440032" y="550740"/>
                </a:cubicBezTo>
                <a:lnTo>
                  <a:pt x="426620" y="519036"/>
                </a:lnTo>
                <a:lnTo>
                  <a:pt x="438442" y="461103"/>
                </a:lnTo>
                <a:lnTo>
                  <a:pt x="469813" y="501930"/>
                </a:lnTo>
                <a:lnTo>
                  <a:pt x="457537" y="590199"/>
                </a:lnTo>
                <a:lnTo>
                  <a:pt x="457537" y="590199"/>
                </a:lnTo>
                <a:cubicBezTo>
                  <a:pt x="456333" y="601343"/>
                  <a:pt x="464335" y="611367"/>
                  <a:pt x="475452" y="612585"/>
                </a:cubicBezTo>
                <a:cubicBezTo>
                  <a:pt x="484454" y="613575"/>
                  <a:pt x="493025" y="608436"/>
                  <a:pt x="496412" y="600006"/>
                </a:cubicBezTo>
                <a:cubicBezTo>
                  <a:pt x="497117" y="598503"/>
                  <a:pt x="497503" y="596875"/>
                  <a:pt x="497549" y="595217"/>
                </a:cubicBezTo>
                <a:lnTo>
                  <a:pt x="504596" y="546406"/>
                </a:lnTo>
                <a:lnTo>
                  <a:pt x="534150" y="584953"/>
                </a:lnTo>
                <a:lnTo>
                  <a:pt x="526875" y="638097"/>
                </a:lnTo>
                <a:lnTo>
                  <a:pt x="526875" y="638097"/>
                </a:lnTo>
                <a:cubicBezTo>
                  <a:pt x="526308" y="643133"/>
                  <a:pt x="527694" y="648192"/>
                  <a:pt x="530741" y="652238"/>
                </a:cubicBezTo>
                <a:cubicBezTo>
                  <a:pt x="533990" y="656524"/>
                  <a:pt x="538833" y="659318"/>
                  <a:pt x="544153" y="659993"/>
                </a:cubicBezTo>
                <a:cubicBezTo>
                  <a:pt x="553747" y="661783"/>
                  <a:pt x="563250" y="656533"/>
                  <a:pt x="566887" y="647448"/>
                </a:cubicBezTo>
                <a:cubicBezTo>
                  <a:pt x="567046" y="645856"/>
                  <a:pt x="567046" y="644250"/>
                  <a:pt x="566887" y="642658"/>
                </a:cubicBezTo>
                <a:lnTo>
                  <a:pt x="568933" y="629201"/>
                </a:lnTo>
                <a:lnTo>
                  <a:pt x="601443" y="671625"/>
                </a:lnTo>
                <a:cubicBezTo>
                  <a:pt x="608285" y="680477"/>
                  <a:pt x="620925" y="682201"/>
                  <a:pt x="629860" y="675503"/>
                </a:cubicBezTo>
                <a:cubicBezTo>
                  <a:pt x="632770" y="673473"/>
                  <a:pt x="635134" y="670724"/>
                  <a:pt x="636680" y="667520"/>
                </a:cubicBezTo>
                <a:cubicBezTo>
                  <a:pt x="639362" y="660814"/>
                  <a:pt x="638317" y="653191"/>
                  <a:pt x="633952" y="647448"/>
                </a:cubicBezTo>
                <a:lnTo>
                  <a:pt x="600760" y="604112"/>
                </a:lnTo>
                <a:lnTo>
                  <a:pt x="615765" y="605937"/>
                </a:lnTo>
                <a:cubicBezTo>
                  <a:pt x="624790" y="607216"/>
                  <a:pt x="633542" y="602128"/>
                  <a:pt x="636907" y="593620"/>
                </a:cubicBezTo>
                <a:cubicBezTo>
                  <a:pt x="637680" y="592051"/>
                  <a:pt x="638135" y="590347"/>
                  <a:pt x="638271" y="588602"/>
                </a:cubicBezTo>
                <a:cubicBezTo>
                  <a:pt x="639226" y="581146"/>
                  <a:pt x="635975" y="573774"/>
                  <a:pt x="629860" y="569443"/>
                </a:cubicBezTo>
                <a:cubicBezTo>
                  <a:pt x="627108" y="567659"/>
                  <a:pt x="624017" y="566492"/>
                  <a:pt x="620766" y="566022"/>
                </a:cubicBezTo>
                <a:lnTo>
                  <a:pt x="566205" y="559179"/>
                </a:lnTo>
                <a:lnTo>
                  <a:pt x="536424" y="520405"/>
                </a:lnTo>
                <a:lnTo>
                  <a:pt x="586893" y="526791"/>
                </a:lnTo>
                <a:cubicBezTo>
                  <a:pt x="595963" y="527870"/>
                  <a:pt x="604602" y="522733"/>
                  <a:pt x="608035" y="514246"/>
                </a:cubicBezTo>
                <a:cubicBezTo>
                  <a:pt x="608694" y="512638"/>
                  <a:pt x="609149" y="510953"/>
                  <a:pt x="609399" y="509229"/>
                </a:cubicBezTo>
                <a:cubicBezTo>
                  <a:pt x="610353" y="501718"/>
                  <a:pt x="607012" y="494310"/>
                  <a:pt x="600760" y="490069"/>
                </a:cubicBezTo>
                <a:cubicBezTo>
                  <a:pt x="598146" y="488181"/>
                  <a:pt x="595100" y="487002"/>
                  <a:pt x="591895" y="486648"/>
                </a:cubicBezTo>
                <a:lnTo>
                  <a:pt x="500960" y="475244"/>
                </a:lnTo>
                <a:lnTo>
                  <a:pt x="473679" y="439891"/>
                </a:lnTo>
                <a:lnTo>
                  <a:pt x="521647" y="445821"/>
                </a:lnTo>
                <a:lnTo>
                  <a:pt x="544381" y="465892"/>
                </a:lnTo>
                <a:cubicBezTo>
                  <a:pt x="552770" y="473290"/>
                  <a:pt x="565501" y="472580"/>
                  <a:pt x="573025" y="464296"/>
                </a:cubicBezTo>
                <a:cubicBezTo>
                  <a:pt x="574048" y="463047"/>
                  <a:pt x="574889" y="461666"/>
                  <a:pt x="575526" y="460190"/>
                </a:cubicBezTo>
                <a:lnTo>
                  <a:pt x="575526" y="460190"/>
                </a:lnTo>
                <a:cubicBezTo>
                  <a:pt x="576912" y="457341"/>
                  <a:pt x="577686" y="454233"/>
                  <a:pt x="577799" y="451067"/>
                </a:cubicBezTo>
                <a:cubicBezTo>
                  <a:pt x="584846" y="448288"/>
                  <a:pt x="589870" y="441936"/>
                  <a:pt x="590985" y="434417"/>
                </a:cubicBezTo>
                <a:lnTo>
                  <a:pt x="590985" y="434417"/>
                </a:lnTo>
                <a:cubicBezTo>
                  <a:pt x="591621" y="427148"/>
                  <a:pt x="588325" y="420095"/>
                  <a:pt x="582346" y="415942"/>
                </a:cubicBezTo>
                <a:cubicBezTo>
                  <a:pt x="579663" y="414043"/>
                  <a:pt x="576526" y="412866"/>
                  <a:pt x="573253" y="412521"/>
                </a:cubicBezTo>
                <a:lnTo>
                  <a:pt x="538925" y="408187"/>
                </a:lnTo>
                <a:lnTo>
                  <a:pt x="494821" y="368956"/>
                </a:lnTo>
                <a:lnTo>
                  <a:pt x="545744" y="362342"/>
                </a:lnTo>
                <a:lnTo>
                  <a:pt x="618038" y="416626"/>
                </a:lnTo>
                <a:lnTo>
                  <a:pt x="618038" y="416626"/>
                </a:lnTo>
                <a:cubicBezTo>
                  <a:pt x="622084" y="419617"/>
                  <a:pt x="627132" y="420925"/>
                  <a:pt x="632133" y="420275"/>
                </a:cubicBezTo>
                <a:cubicBezTo>
                  <a:pt x="637475" y="419848"/>
                  <a:pt x="642385" y="417099"/>
                  <a:pt x="645546" y="412749"/>
                </a:cubicBezTo>
                <a:cubicBezTo>
                  <a:pt x="646796" y="411246"/>
                  <a:pt x="647797" y="409552"/>
                  <a:pt x="648502" y="407731"/>
                </a:cubicBezTo>
                <a:cubicBezTo>
                  <a:pt x="651479" y="399545"/>
                  <a:pt x="648911" y="390366"/>
                  <a:pt x="642136" y="384922"/>
                </a:cubicBezTo>
                <a:lnTo>
                  <a:pt x="603715" y="355043"/>
                </a:lnTo>
                <a:lnTo>
                  <a:pt x="652139" y="348201"/>
                </a:lnTo>
                <a:lnTo>
                  <a:pt x="694423" y="381273"/>
                </a:lnTo>
                <a:lnTo>
                  <a:pt x="694423" y="381273"/>
                </a:lnTo>
                <a:cubicBezTo>
                  <a:pt x="703222" y="387446"/>
                  <a:pt x="715293" y="385643"/>
                  <a:pt x="721931" y="377167"/>
                </a:cubicBezTo>
                <a:cubicBezTo>
                  <a:pt x="723205" y="375768"/>
                  <a:pt x="724204" y="374144"/>
                  <a:pt x="724887" y="372378"/>
                </a:cubicBezTo>
                <a:cubicBezTo>
                  <a:pt x="727797" y="364189"/>
                  <a:pt x="725251" y="355053"/>
                  <a:pt x="718521" y="349569"/>
                </a:cubicBezTo>
                <a:lnTo>
                  <a:pt x="707609" y="341130"/>
                </a:lnTo>
                <a:lnTo>
                  <a:pt x="760579" y="334287"/>
                </a:lnTo>
                <a:cubicBezTo>
                  <a:pt x="767763" y="333204"/>
                  <a:pt x="773878" y="328454"/>
                  <a:pt x="776719" y="321743"/>
                </a:cubicBezTo>
                <a:cubicBezTo>
                  <a:pt x="778061" y="318503"/>
                  <a:pt x="778538" y="314961"/>
                  <a:pt x="778083" y="311479"/>
                </a:cubicBezTo>
                <a:cubicBezTo>
                  <a:pt x="776561" y="300406"/>
                  <a:pt x="766399" y="292657"/>
                  <a:pt x="755349" y="294144"/>
                </a:cubicBezTo>
                <a:lnTo>
                  <a:pt x="700789" y="301215"/>
                </a:lnTo>
                <a:lnTo>
                  <a:pt x="710109" y="289127"/>
                </a:lnTo>
                <a:cubicBezTo>
                  <a:pt x="711088" y="287684"/>
                  <a:pt x="711906" y="286157"/>
                  <a:pt x="712611" y="284565"/>
                </a:cubicBezTo>
                <a:cubicBezTo>
                  <a:pt x="715611" y="276333"/>
                  <a:pt x="712951" y="267099"/>
                  <a:pt x="706018" y="261756"/>
                </a:cubicBezTo>
                <a:cubicBezTo>
                  <a:pt x="700016" y="257105"/>
                  <a:pt x="691900" y="256308"/>
                  <a:pt x="685103" y="259704"/>
                </a:cubicBezTo>
                <a:cubicBezTo>
                  <a:pt x="682261" y="261089"/>
                  <a:pt x="679761" y="263119"/>
                  <a:pt x="677828" y="265634"/>
                </a:cubicBezTo>
                <a:lnTo>
                  <a:pt x="645774" y="308970"/>
                </a:lnTo>
                <a:lnTo>
                  <a:pt x="597123" y="315128"/>
                </a:lnTo>
                <a:lnTo>
                  <a:pt x="627813" y="274757"/>
                </a:lnTo>
                <a:cubicBezTo>
                  <a:pt x="628859" y="273368"/>
                  <a:pt x="629700" y="271831"/>
                  <a:pt x="630314" y="270195"/>
                </a:cubicBezTo>
                <a:cubicBezTo>
                  <a:pt x="633451" y="262016"/>
                  <a:pt x="630860" y="252746"/>
                  <a:pt x="623949" y="247387"/>
                </a:cubicBezTo>
                <a:cubicBezTo>
                  <a:pt x="617856" y="242748"/>
                  <a:pt x="609672" y="241954"/>
                  <a:pt x="602807" y="245334"/>
                </a:cubicBezTo>
                <a:cubicBezTo>
                  <a:pt x="599965" y="246720"/>
                  <a:pt x="597464" y="248750"/>
                  <a:pt x="595532" y="251264"/>
                </a:cubicBezTo>
                <a:lnTo>
                  <a:pt x="540970" y="323339"/>
                </a:lnTo>
                <a:lnTo>
                  <a:pt x="495502" y="329041"/>
                </a:lnTo>
                <a:lnTo>
                  <a:pt x="524375" y="290723"/>
                </a:lnTo>
                <a:lnTo>
                  <a:pt x="553928" y="279775"/>
                </a:lnTo>
                <a:cubicBezTo>
                  <a:pt x="559635" y="277992"/>
                  <a:pt x="564227" y="273716"/>
                  <a:pt x="566432" y="268143"/>
                </a:cubicBezTo>
                <a:cubicBezTo>
                  <a:pt x="568137" y="263741"/>
                  <a:pt x="568137" y="258860"/>
                  <a:pt x="566432" y="254458"/>
                </a:cubicBezTo>
                <a:cubicBezTo>
                  <a:pt x="565864" y="252848"/>
                  <a:pt x="565113" y="251316"/>
                  <a:pt x="564159" y="249896"/>
                </a:cubicBezTo>
                <a:lnTo>
                  <a:pt x="564159" y="249896"/>
                </a:lnTo>
                <a:cubicBezTo>
                  <a:pt x="562272" y="247241"/>
                  <a:pt x="559885" y="244992"/>
                  <a:pt x="557111" y="243281"/>
                </a:cubicBezTo>
                <a:cubicBezTo>
                  <a:pt x="558453" y="235802"/>
                  <a:pt x="555452" y="228210"/>
                  <a:pt x="549381" y="223666"/>
                </a:cubicBezTo>
                <a:lnTo>
                  <a:pt x="549381" y="223666"/>
                </a:lnTo>
                <a:cubicBezTo>
                  <a:pt x="543402" y="219533"/>
                  <a:pt x="535696" y="218924"/>
                  <a:pt x="529149" y="222070"/>
                </a:cubicBezTo>
                <a:cubicBezTo>
                  <a:pt x="526262" y="223392"/>
                  <a:pt x="523761" y="225434"/>
                  <a:pt x="521874" y="228000"/>
                </a:cubicBezTo>
                <a:lnTo>
                  <a:pt x="500277" y="255598"/>
                </a:lnTo>
                <a:lnTo>
                  <a:pt x="443897" y="274073"/>
                </a:lnTo>
                <a:lnTo>
                  <a:pt x="463676" y="226631"/>
                </a:lnTo>
                <a:lnTo>
                  <a:pt x="546427" y="193331"/>
                </a:lnTo>
                <a:lnTo>
                  <a:pt x="546427" y="193331"/>
                </a:lnTo>
                <a:cubicBezTo>
                  <a:pt x="551155" y="191248"/>
                  <a:pt x="554907" y="187406"/>
                  <a:pt x="556884" y="182611"/>
                </a:cubicBezTo>
                <a:cubicBezTo>
                  <a:pt x="558703" y="177758"/>
                  <a:pt x="558703" y="172410"/>
                  <a:pt x="556884" y="167557"/>
                </a:cubicBezTo>
                <a:cubicBezTo>
                  <a:pt x="552678" y="157166"/>
                  <a:pt x="540925" y="152088"/>
                  <a:pt x="530513" y="156153"/>
                </a:cubicBezTo>
                <a:lnTo>
                  <a:pt x="485046" y="174856"/>
                </a:lnTo>
                <a:lnTo>
                  <a:pt x="503914" y="129239"/>
                </a:lnTo>
                <a:lnTo>
                  <a:pt x="553701" y="109396"/>
                </a:lnTo>
                <a:lnTo>
                  <a:pt x="553701" y="109396"/>
                </a:lnTo>
                <a:cubicBezTo>
                  <a:pt x="558316" y="107227"/>
                  <a:pt x="561976" y="103404"/>
                  <a:pt x="563931" y="98676"/>
                </a:cubicBezTo>
                <a:cubicBezTo>
                  <a:pt x="565954" y="93786"/>
                  <a:pt x="565954" y="88284"/>
                  <a:pt x="563931" y="83394"/>
                </a:cubicBezTo>
                <a:cubicBezTo>
                  <a:pt x="559635" y="73092"/>
                  <a:pt x="547927" y="68126"/>
                  <a:pt x="537561" y="72218"/>
                </a:cubicBezTo>
                <a:lnTo>
                  <a:pt x="524602" y="77464"/>
                </a:lnTo>
                <a:lnTo>
                  <a:pt x="545289" y="27969"/>
                </a:lnTo>
                <a:cubicBezTo>
                  <a:pt x="549359" y="17641"/>
                  <a:pt x="544381" y="5954"/>
                  <a:pt x="534150" y="1739"/>
                </a:cubicBezTo>
                <a:cubicBezTo>
                  <a:pt x="529194" y="-313"/>
                  <a:pt x="523648" y="-313"/>
                  <a:pt x="518691" y="1739"/>
                </a:cubicBezTo>
                <a:cubicBezTo>
                  <a:pt x="513735" y="3756"/>
                  <a:pt x="509780" y="7706"/>
                  <a:pt x="507779" y="12687"/>
                </a:cubicBezTo>
                <a:lnTo>
                  <a:pt x="486863" y="63094"/>
                </a:lnTo>
                <a:lnTo>
                  <a:pt x="480954" y="48953"/>
                </a:lnTo>
                <a:cubicBezTo>
                  <a:pt x="476475" y="38829"/>
                  <a:pt x="464812" y="34085"/>
                  <a:pt x="454582" y="38233"/>
                </a:cubicBezTo>
                <a:cubicBezTo>
                  <a:pt x="449557" y="40279"/>
                  <a:pt x="445601" y="44327"/>
                  <a:pt x="443670" y="49409"/>
                </a:cubicBezTo>
                <a:cubicBezTo>
                  <a:pt x="442805" y="51277"/>
                  <a:pt x="442260" y="53284"/>
                  <a:pt x="442078" y="55339"/>
                </a:cubicBezTo>
                <a:cubicBezTo>
                  <a:pt x="441942" y="58534"/>
                  <a:pt x="442488" y="61720"/>
                  <a:pt x="443670" y="64691"/>
                </a:cubicBezTo>
                <a:lnTo>
                  <a:pt x="465040" y="115326"/>
                </a:lnTo>
                <a:lnTo>
                  <a:pt x="446398" y="160943"/>
                </a:lnTo>
                <a:lnTo>
                  <a:pt x="426620" y="113957"/>
                </a:lnTo>
                <a:cubicBezTo>
                  <a:pt x="422232" y="103739"/>
                  <a:pt x="410478" y="98959"/>
                  <a:pt x="400248" y="103237"/>
                </a:cubicBezTo>
                <a:cubicBezTo>
                  <a:pt x="395201" y="105322"/>
                  <a:pt x="391177" y="109346"/>
                  <a:pt x="389108" y="114413"/>
                </a:cubicBezTo>
                <a:cubicBezTo>
                  <a:pt x="388427" y="116327"/>
                  <a:pt x="387950" y="118319"/>
                  <a:pt x="387744" y="120344"/>
                </a:cubicBezTo>
                <a:cubicBezTo>
                  <a:pt x="387472" y="123546"/>
                  <a:pt x="388018" y="126764"/>
                  <a:pt x="389336" y="129695"/>
                </a:cubicBezTo>
                <a:lnTo>
                  <a:pt x="426164" y="211350"/>
                </a:lnTo>
                <a:lnTo>
                  <a:pt x="409342" y="253545"/>
                </a:lnTo>
                <a:lnTo>
                  <a:pt x="390472" y="209297"/>
                </a:lnTo>
                <a:lnTo>
                  <a:pt x="396611" y="179646"/>
                </a:lnTo>
                <a:cubicBezTo>
                  <a:pt x="398292" y="169060"/>
                  <a:pt x="391382" y="159018"/>
                  <a:pt x="380924" y="156837"/>
                </a:cubicBezTo>
                <a:cubicBezTo>
                  <a:pt x="379197" y="156510"/>
                  <a:pt x="377424" y="156510"/>
                  <a:pt x="375696" y="156837"/>
                </a:cubicBezTo>
                <a:cubicBezTo>
                  <a:pt x="372513" y="156968"/>
                  <a:pt x="369398" y="157826"/>
                  <a:pt x="366602" y="159346"/>
                </a:cubicBezTo>
                <a:cubicBezTo>
                  <a:pt x="360759" y="154468"/>
                  <a:pt x="352711" y="153238"/>
                  <a:pt x="345687" y="156153"/>
                </a:cubicBezTo>
                <a:lnTo>
                  <a:pt x="345687" y="156153"/>
                </a:lnTo>
                <a:cubicBezTo>
                  <a:pt x="339117" y="159172"/>
                  <a:pt x="334752" y="165573"/>
                  <a:pt x="334320" y="172803"/>
                </a:cubicBezTo>
                <a:cubicBezTo>
                  <a:pt x="334001" y="176007"/>
                  <a:pt x="334548" y="179236"/>
                  <a:pt x="335912" y="182155"/>
                </a:cubicBezTo>
                <a:lnTo>
                  <a:pt x="349324" y="214087"/>
                </a:lnTo>
                <a:lnTo>
                  <a:pt x="336139" y="271108"/>
                </a:lnTo>
                <a:lnTo>
                  <a:pt x="304767" y="230281"/>
                </a:lnTo>
                <a:lnTo>
                  <a:pt x="317042" y="142924"/>
                </a:lnTo>
                <a:cubicBezTo>
                  <a:pt x="317498" y="137897"/>
                  <a:pt x="316110" y="132877"/>
                  <a:pt x="313178" y="128783"/>
                </a:cubicBezTo>
                <a:cubicBezTo>
                  <a:pt x="309835" y="124607"/>
                  <a:pt x="305039" y="121840"/>
                  <a:pt x="299765" y="121028"/>
                </a:cubicBezTo>
                <a:cubicBezTo>
                  <a:pt x="290193" y="118914"/>
                  <a:pt x="280509" y="124154"/>
                  <a:pt x="277031" y="133344"/>
                </a:cubicBezTo>
                <a:cubicBezTo>
                  <a:pt x="276372" y="134874"/>
                  <a:pt x="275916" y="136484"/>
                  <a:pt x="275667" y="138134"/>
                </a:cubicBezTo>
                <a:lnTo>
                  <a:pt x="268847" y="187173"/>
                </a:lnTo>
                <a:lnTo>
                  <a:pt x="239066" y="148398"/>
                </a:lnTo>
                <a:lnTo>
                  <a:pt x="246568" y="95254"/>
                </a:lnTo>
                <a:lnTo>
                  <a:pt x="246568" y="95254"/>
                </a:lnTo>
                <a:cubicBezTo>
                  <a:pt x="248158" y="84285"/>
                  <a:pt x="240589" y="74096"/>
                  <a:pt x="229654" y="72496"/>
                </a:cubicBezTo>
                <a:cubicBezTo>
                  <a:pt x="229540" y="72478"/>
                  <a:pt x="229404" y="72461"/>
                  <a:pt x="229290" y="72446"/>
                </a:cubicBezTo>
                <a:cubicBezTo>
                  <a:pt x="220082" y="71145"/>
                  <a:pt x="211148" y="76322"/>
                  <a:pt x="207693" y="84990"/>
                </a:cubicBezTo>
                <a:cubicBezTo>
                  <a:pt x="207034" y="86520"/>
                  <a:pt x="206579" y="88130"/>
                  <a:pt x="206329" y="89780"/>
                </a:cubicBezTo>
                <a:lnTo>
                  <a:pt x="204510" y="103465"/>
                </a:lnTo>
                <a:lnTo>
                  <a:pt x="171773" y="61041"/>
                </a:lnTo>
                <a:cubicBezTo>
                  <a:pt x="165135" y="52173"/>
                  <a:pt x="152608" y="50375"/>
                  <a:pt x="143765" y="57025"/>
                </a:cubicBezTo>
                <a:cubicBezTo>
                  <a:pt x="143697" y="57071"/>
                  <a:pt x="143651" y="57118"/>
                  <a:pt x="143583" y="57164"/>
                </a:cubicBezTo>
                <a:cubicBezTo>
                  <a:pt x="140719" y="59371"/>
                  <a:pt x="138445" y="62275"/>
                  <a:pt x="136991" y="65603"/>
                </a:cubicBezTo>
                <a:cubicBezTo>
                  <a:pt x="134445" y="72249"/>
                  <a:pt x="135468" y="79739"/>
                  <a:pt x="139719" y="85447"/>
                </a:cubicBezTo>
                <a:lnTo>
                  <a:pt x="173137" y="128783"/>
                </a:lnTo>
                <a:lnTo>
                  <a:pt x="159270" y="125133"/>
                </a:lnTo>
                <a:cubicBezTo>
                  <a:pt x="150199" y="123911"/>
                  <a:pt x="141424" y="128963"/>
                  <a:pt x="137900" y="137450"/>
                </a:cubicBezTo>
                <a:cubicBezTo>
                  <a:pt x="137195" y="139200"/>
                  <a:pt x="136718" y="141043"/>
                  <a:pt x="136536" y="142924"/>
                </a:cubicBezTo>
                <a:cubicBezTo>
                  <a:pt x="135422" y="150403"/>
                  <a:pt x="138695" y="157857"/>
                  <a:pt x="144947" y="162083"/>
                </a:cubicBezTo>
                <a:cubicBezTo>
                  <a:pt x="147629" y="163982"/>
                  <a:pt x="150767" y="165159"/>
                  <a:pt x="154041" y="165504"/>
                </a:cubicBezTo>
                <a:lnTo>
                  <a:pt x="208602" y="172347"/>
                </a:lnTo>
                <a:lnTo>
                  <a:pt x="238838" y="211350"/>
                </a:lnTo>
                <a:lnTo>
                  <a:pt x="188370" y="205191"/>
                </a:lnTo>
                <a:cubicBezTo>
                  <a:pt x="179344" y="203996"/>
                  <a:pt x="170659" y="209057"/>
                  <a:pt x="167226" y="217508"/>
                </a:cubicBezTo>
                <a:cubicBezTo>
                  <a:pt x="166591" y="219123"/>
                  <a:pt x="166135" y="220806"/>
                  <a:pt x="165862" y="222526"/>
                </a:cubicBezTo>
                <a:cubicBezTo>
                  <a:pt x="164885" y="230105"/>
                  <a:pt x="168204" y="237598"/>
                  <a:pt x="174501" y="241913"/>
                </a:cubicBezTo>
                <a:cubicBezTo>
                  <a:pt x="177161" y="243713"/>
                  <a:pt x="180184" y="244883"/>
                  <a:pt x="183368" y="245334"/>
                </a:cubicBezTo>
                <a:lnTo>
                  <a:pt x="272939" y="256967"/>
                </a:lnTo>
                <a:lnTo>
                  <a:pt x="300447" y="292320"/>
                </a:lnTo>
                <a:lnTo>
                  <a:pt x="252478" y="286390"/>
                </a:lnTo>
                <a:lnTo>
                  <a:pt x="229744" y="266546"/>
                </a:lnTo>
                <a:cubicBezTo>
                  <a:pt x="221606" y="259047"/>
                  <a:pt x="208943" y="259585"/>
                  <a:pt x="201486" y="267749"/>
                </a:cubicBezTo>
                <a:cubicBezTo>
                  <a:pt x="201418" y="267804"/>
                  <a:pt x="201373" y="267859"/>
                  <a:pt x="201327" y="267915"/>
                </a:cubicBezTo>
                <a:cubicBezTo>
                  <a:pt x="200100" y="269262"/>
                  <a:pt x="199100" y="270803"/>
                  <a:pt x="198371" y="272476"/>
                </a:cubicBezTo>
                <a:cubicBezTo>
                  <a:pt x="196917" y="275303"/>
                  <a:pt x="196144" y="278424"/>
                  <a:pt x="196098" y="281600"/>
                </a:cubicBezTo>
                <a:cubicBezTo>
                  <a:pt x="188891" y="284166"/>
                  <a:pt x="183777" y="290628"/>
                  <a:pt x="182912" y="298250"/>
                </a:cubicBezTo>
                <a:cubicBezTo>
                  <a:pt x="182527" y="305396"/>
                  <a:pt x="185892" y="312224"/>
                  <a:pt x="191779" y="316269"/>
                </a:cubicBezTo>
                <a:cubicBezTo>
                  <a:pt x="194393" y="318158"/>
                  <a:pt x="197440" y="319337"/>
                  <a:pt x="200645" y="319690"/>
                </a:cubicBezTo>
                <a:lnTo>
                  <a:pt x="234974" y="324024"/>
                </a:lnTo>
                <a:lnTo>
                  <a:pt x="279305" y="363254"/>
                </a:lnTo>
                <a:lnTo>
                  <a:pt x="228380" y="369869"/>
                </a:lnTo>
                <a:lnTo>
                  <a:pt x="159270" y="314672"/>
                </a:lnTo>
                <a:lnTo>
                  <a:pt x="159270" y="314672"/>
                </a:lnTo>
                <a:cubicBezTo>
                  <a:pt x="150381" y="308393"/>
                  <a:pt x="138173" y="310087"/>
                  <a:pt x="131308" y="318549"/>
                </a:cubicBezTo>
                <a:cubicBezTo>
                  <a:pt x="130170" y="320092"/>
                  <a:pt x="129261" y="321780"/>
                  <a:pt x="128580" y="323567"/>
                </a:cubicBezTo>
                <a:cubicBezTo>
                  <a:pt x="125601" y="331753"/>
                  <a:pt x="128170" y="340932"/>
                  <a:pt x="134944" y="346376"/>
                </a:cubicBezTo>
                <a:lnTo>
                  <a:pt x="174047" y="376711"/>
                </a:lnTo>
                <a:lnTo>
                  <a:pt x="125624" y="383098"/>
                </a:lnTo>
                <a:lnTo>
                  <a:pt x="83112" y="350025"/>
                </a:lnTo>
                <a:lnTo>
                  <a:pt x="83112" y="350025"/>
                </a:lnTo>
                <a:cubicBezTo>
                  <a:pt x="74200" y="343942"/>
                  <a:pt x="62152" y="345728"/>
                  <a:pt x="55376" y="354131"/>
                </a:cubicBezTo>
                <a:cubicBezTo>
                  <a:pt x="54308" y="355625"/>
                  <a:pt x="53375" y="357231"/>
                  <a:pt x="52648" y="358921"/>
                </a:cubicBezTo>
                <a:cubicBezTo>
                  <a:pt x="49602" y="367103"/>
                  <a:pt x="52171" y="376326"/>
                  <a:pt x="59014" y="381729"/>
                </a:cubicBezTo>
                <a:lnTo>
                  <a:pt x="69926" y="390396"/>
                </a:lnTo>
                <a:lnTo>
                  <a:pt x="16728" y="397239"/>
                </a:lnTo>
                <a:cubicBezTo>
                  <a:pt x="9545" y="398148"/>
                  <a:pt x="3384" y="402846"/>
                  <a:pt x="588" y="409555"/>
                </a:cubicBezTo>
                <a:cubicBezTo>
                  <a:pt x="-185" y="412932"/>
                  <a:pt x="-185" y="416442"/>
                  <a:pt x="588" y="419819"/>
                </a:cubicBezTo>
                <a:cubicBezTo>
                  <a:pt x="1974" y="430816"/>
                  <a:pt x="12000" y="438600"/>
                  <a:pt x="22958" y="437204"/>
                </a:cubicBezTo>
                <a:cubicBezTo>
                  <a:pt x="23071" y="437188"/>
                  <a:pt x="23208" y="437172"/>
                  <a:pt x="23322" y="437154"/>
                </a:cubicBezTo>
                <a:lnTo>
                  <a:pt x="77655" y="430311"/>
                </a:lnTo>
                <a:lnTo>
                  <a:pt x="68562" y="442172"/>
                </a:lnTo>
                <a:cubicBezTo>
                  <a:pt x="67562" y="443718"/>
                  <a:pt x="66653" y="445317"/>
                  <a:pt x="65834" y="446961"/>
                </a:cubicBezTo>
                <a:cubicBezTo>
                  <a:pt x="63106" y="455247"/>
                  <a:pt x="65834" y="464362"/>
                  <a:pt x="72654" y="469770"/>
                </a:cubicBezTo>
                <a:cubicBezTo>
                  <a:pt x="78701" y="474318"/>
                  <a:pt x="86771" y="475109"/>
                  <a:pt x="93569" y="471823"/>
                </a:cubicBezTo>
                <a:cubicBezTo>
                  <a:pt x="96388" y="470374"/>
                  <a:pt x="98866" y="468355"/>
                  <a:pt x="100844" y="465892"/>
                </a:cubicBezTo>
                <a:lnTo>
                  <a:pt x="134036" y="422100"/>
                </a:lnTo>
                <a:lnTo>
                  <a:pt x="179048" y="416626"/>
                </a:lnTo>
                <a:lnTo>
                  <a:pt x="148358" y="457225"/>
                </a:lnTo>
                <a:cubicBezTo>
                  <a:pt x="147220" y="458557"/>
                  <a:pt x="146379" y="460110"/>
                  <a:pt x="145856" y="461787"/>
                </a:cubicBezTo>
                <a:cubicBezTo>
                  <a:pt x="142651" y="469962"/>
                  <a:pt x="145243" y="479281"/>
                  <a:pt x="152222" y="484595"/>
                </a:cubicBezTo>
                <a:cubicBezTo>
                  <a:pt x="158247" y="489169"/>
                  <a:pt x="166271" y="490047"/>
                  <a:pt x="173137" y="486876"/>
                </a:cubicBezTo>
                <a:cubicBezTo>
                  <a:pt x="176116" y="485487"/>
                  <a:pt x="178685" y="483370"/>
                  <a:pt x="180640" y="480718"/>
                </a:cubicBezTo>
                <a:lnTo>
                  <a:pt x="235201" y="408643"/>
                </a:lnTo>
                <a:lnTo>
                  <a:pt x="280669" y="402941"/>
                </a:lnTo>
                <a:lnTo>
                  <a:pt x="250205" y="442172"/>
                </a:lnTo>
                <a:lnTo>
                  <a:pt x="221788" y="451751"/>
                </a:lnTo>
                <a:cubicBezTo>
                  <a:pt x="211353" y="454956"/>
                  <a:pt x="205464" y="466049"/>
                  <a:pt x="208648" y="476529"/>
                </a:cubicBezTo>
                <a:cubicBezTo>
                  <a:pt x="208716" y="476710"/>
                  <a:pt x="208761" y="476890"/>
                  <a:pt x="208829" y="477069"/>
                </a:cubicBezTo>
                <a:cubicBezTo>
                  <a:pt x="209352" y="478697"/>
                  <a:pt x="210125" y="480236"/>
                  <a:pt x="211103" y="481630"/>
                </a:cubicBezTo>
                <a:cubicBezTo>
                  <a:pt x="212945" y="484316"/>
                  <a:pt x="215354" y="486571"/>
                  <a:pt x="218151" y="488245"/>
                </a:cubicBezTo>
                <a:cubicBezTo>
                  <a:pt x="217150" y="496052"/>
                  <a:pt x="220809" y="503720"/>
                  <a:pt x="227471" y="507860"/>
                </a:cubicBezTo>
                <a:lnTo>
                  <a:pt x="227471" y="507860"/>
                </a:lnTo>
                <a:cubicBezTo>
                  <a:pt x="233382" y="511906"/>
                  <a:pt x="240997" y="512513"/>
                  <a:pt x="247477" y="509457"/>
                </a:cubicBezTo>
                <a:cubicBezTo>
                  <a:pt x="250455" y="508068"/>
                  <a:pt x="253025" y="505951"/>
                  <a:pt x="254980" y="503298"/>
                </a:cubicBezTo>
                <a:lnTo>
                  <a:pt x="275894" y="475928"/>
                </a:lnTo>
                <a:lnTo>
                  <a:pt x="332046" y="457453"/>
                </a:lnTo>
                <a:lnTo>
                  <a:pt x="312495" y="504667"/>
                </a:lnTo>
                <a:lnTo>
                  <a:pt x="229518" y="538195"/>
                </a:lnTo>
                <a:lnTo>
                  <a:pt x="229518" y="538195"/>
                </a:lnTo>
                <a:cubicBezTo>
                  <a:pt x="219787" y="542659"/>
                  <a:pt x="215286" y="554015"/>
                  <a:pt x="219287" y="563969"/>
                </a:cubicBezTo>
                <a:cubicBezTo>
                  <a:pt x="223493" y="574242"/>
                  <a:pt x="235132" y="579221"/>
                  <a:pt x="245430" y="575145"/>
                </a:cubicBezTo>
                <a:lnTo>
                  <a:pt x="290898" y="556670"/>
                </a:lnTo>
                <a:lnTo>
                  <a:pt x="272256" y="602287"/>
                </a:lnTo>
                <a:lnTo>
                  <a:pt x="222470" y="622131"/>
                </a:lnTo>
                <a:lnTo>
                  <a:pt x="222470" y="622131"/>
                </a:lnTo>
                <a:cubicBezTo>
                  <a:pt x="217832" y="624391"/>
                  <a:pt x="214195" y="628289"/>
                  <a:pt x="212240" y="633079"/>
                </a:cubicBezTo>
                <a:cubicBezTo>
                  <a:pt x="210193" y="637887"/>
                  <a:pt x="210193" y="643324"/>
                  <a:pt x="212240" y="648132"/>
                </a:cubicBezTo>
                <a:cubicBezTo>
                  <a:pt x="216446" y="658405"/>
                  <a:pt x="228084" y="663384"/>
                  <a:pt x="238383" y="659309"/>
                </a:cubicBezTo>
                <a:lnTo>
                  <a:pt x="251569" y="654063"/>
                </a:lnTo>
                <a:lnTo>
                  <a:pt x="230882" y="703557"/>
                </a:lnTo>
                <a:cubicBezTo>
                  <a:pt x="226788" y="713823"/>
                  <a:pt x="231655" y="725483"/>
                  <a:pt x="241794" y="729787"/>
                </a:cubicBezTo>
                <a:cubicBezTo>
                  <a:pt x="246203" y="731910"/>
                  <a:pt x="251251" y="732236"/>
                  <a:pt x="255888" y="73069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5" name="Google Shape;6945;p18"/>
          <p:cNvSpPr/>
          <p:nvPr/>
        </p:nvSpPr>
        <p:spPr>
          <a:xfrm flipH="1">
            <a:off x="1625945" y="307447"/>
            <a:ext cx="864918" cy="876006"/>
          </a:xfrm>
          <a:custGeom>
            <a:avLst/>
            <a:gdLst/>
            <a:ahLst/>
            <a:cxnLst/>
            <a:rect l="l" t="t" r="r" b="b"/>
            <a:pathLst>
              <a:path w="1988317" h="2013806" extrusionOk="0">
                <a:moveTo>
                  <a:pt x="1709274" y="284735"/>
                </a:moveTo>
                <a:cubicBezTo>
                  <a:pt x="1695191" y="284050"/>
                  <a:pt x="1681428" y="289084"/>
                  <a:pt x="1671111" y="298693"/>
                </a:cubicBezTo>
                <a:lnTo>
                  <a:pt x="1566124" y="395513"/>
                </a:lnTo>
                <a:lnTo>
                  <a:pt x="1567312" y="355567"/>
                </a:lnTo>
                <a:cubicBezTo>
                  <a:pt x="1567979" y="326348"/>
                  <a:pt x="1544995" y="302039"/>
                  <a:pt x="1515784" y="301069"/>
                </a:cubicBezTo>
                <a:cubicBezTo>
                  <a:pt x="1501585" y="300691"/>
                  <a:pt x="1487830" y="306042"/>
                  <a:pt x="1477621" y="315919"/>
                </a:cubicBezTo>
                <a:cubicBezTo>
                  <a:pt x="1473783" y="319651"/>
                  <a:pt x="1470484" y="323899"/>
                  <a:pt x="1467820" y="328541"/>
                </a:cubicBezTo>
                <a:cubicBezTo>
                  <a:pt x="1463764" y="335990"/>
                  <a:pt x="1461478" y="344271"/>
                  <a:pt x="1461138" y="352746"/>
                </a:cubicBezTo>
                <a:lnTo>
                  <a:pt x="1456980" y="496490"/>
                </a:lnTo>
                <a:lnTo>
                  <a:pt x="1362982" y="582617"/>
                </a:lnTo>
                <a:lnTo>
                  <a:pt x="1366843" y="448971"/>
                </a:lnTo>
                <a:cubicBezTo>
                  <a:pt x="1367429" y="419864"/>
                  <a:pt x="1344556" y="395670"/>
                  <a:pt x="1315463" y="394622"/>
                </a:cubicBezTo>
                <a:cubicBezTo>
                  <a:pt x="1301158" y="394145"/>
                  <a:pt x="1287276" y="399506"/>
                  <a:pt x="1277003" y="409471"/>
                </a:cubicBezTo>
                <a:cubicBezTo>
                  <a:pt x="1273215" y="413154"/>
                  <a:pt x="1269965" y="417353"/>
                  <a:pt x="1267350" y="421945"/>
                </a:cubicBezTo>
                <a:cubicBezTo>
                  <a:pt x="1263246" y="429365"/>
                  <a:pt x="1261005" y="437672"/>
                  <a:pt x="1260817" y="446150"/>
                </a:cubicBezTo>
                <a:lnTo>
                  <a:pt x="1253986" y="683000"/>
                </a:lnTo>
                <a:lnTo>
                  <a:pt x="1167710" y="762297"/>
                </a:lnTo>
                <a:lnTo>
                  <a:pt x="1171422" y="636076"/>
                </a:lnTo>
                <a:lnTo>
                  <a:pt x="1218198" y="572817"/>
                </a:lnTo>
                <a:cubicBezTo>
                  <a:pt x="1226505" y="561555"/>
                  <a:pt x="1229980" y="547445"/>
                  <a:pt x="1227851" y="533614"/>
                </a:cubicBezTo>
                <a:cubicBezTo>
                  <a:pt x="1225718" y="519689"/>
                  <a:pt x="1218130" y="507187"/>
                  <a:pt x="1206764" y="498866"/>
                </a:cubicBezTo>
                <a:cubicBezTo>
                  <a:pt x="1203304" y="496445"/>
                  <a:pt x="1199565" y="494451"/>
                  <a:pt x="1195627" y="492926"/>
                </a:cubicBezTo>
                <a:lnTo>
                  <a:pt x="1194736" y="492926"/>
                </a:lnTo>
                <a:cubicBezTo>
                  <a:pt x="1186927" y="489769"/>
                  <a:pt x="1178470" y="488547"/>
                  <a:pt x="1170086" y="489362"/>
                </a:cubicBezTo>
                <a:cubicBezTo>
                  <a:pt x="1161517" y="471177"/>
                  <a:pt x="1143544" y="459271"/>
                  <a:pt x="1123458" y="458475"/>
                </a:cubicBezTo>
                <a:lnTo>
                  <a:pt x="1120785" y="458475"/>
                </a:lnTo>
                <a:cubicBezTo>
                  <a:pt x="1102011" y="458978"/>
                  <a:pt x="1084852" y="469217"/>
                  <a:pt x="1075494" y="485501"/>
                </a:cubicBezTo>
                <a:cubicBezTo>
                  <a:pt x="1071342" y="492964"/>
                  <a:pt x="1069051" y="501317"/>
                  <a:pt x="1068812" y="509854"/>
                </a:cubicBezTo>
                <a:lnTo>
                  <a:pt x="1066287" y="600140"/>
                </a:lnTo>
                <a:lnTo>
                  <a:pt x="974517" y="724282"/>
                </a:lnTo>
                <a:lnTo>
                  <a:pt x="944817" y="592715"/>
                </a:lnTo>
                <a:lnTo>
                  <a:pt x="1070890" y="396255"/>
                </a:lnTo>
                <a:lnTo>
                  <a:pt x="1071781" y="394919"/>
                </a:lnTo>
                <a:cubicBezTo>
                  <a:pt x="1086520" y="370389"/>
                  <a:pt x="1078930" y="338576"/>
                  <a:pt x="1054704" y="323344"/>
                </a:cubicBezTo>
                <a:cubicBezTo>
                  <a:pt x="1034289" y="309926"/>
                  <a:pt x="1007310" y="312389"/>
                  <a:pt x="989663" y="329283"/>
                </a:cubicBezTo>
                <a:cubicBezTo>
                  <a:pt x="986587" y="332184"/>
                  <a:pt x="983847" y="335422"/>
                  <a:pt x="981496" y="338936"/>
                </a:cubicBezTo>
                <a:lnTo>
                  <a:pt x="911703" y="447932"/>
                </a:lnTo>
                <a:lnTo>
                  <a:pt x="882449" y="323047"/>
                </a:lnTo>
                <a:lnTo>
                  <a:pt x="958182" y="204250"/>
                </a:lnTo>
                <a:lnTo>
                  <a:pt x="959370" y="202616"/>
                </a:lnTo>
                <a:cubicBezTo>
                  <a:pt x="966107" y="191105"/>
                  <a:pt x="968229" y="177467"/>
                  <a:pt x="965310" y="164453"/>
                </a:cubicBezTo>
                <a:cubicBezTo>
                  <a:pt x="962130" y="150769"/>
                  <a:pt x="953774" y="138848"/>
                  <a:pt x="941996" y="131190"/>
                </a:cubicBezTo>
                <a:cubicBezTo>
                  <a:pt x="921539" y="117940"/>
                  <a:pt x="894674" y="120393"/>
                  <a:pt x="876955" y="137130"/>
                </a:cubicBezTo>
                <a:cubicBezTo>
                  <a:pt x="873864" y="140112"/>
                  <a:pt x="871078" y="143395"/>
                  <a:pt x="868639" y="146931"/>
                </a:cubicBezTo>
                <a:lnTo>
                  <a:pt x="849186" y="178263"/>
                </a:lnTo>
                <a:lnTo>
                  <a:pt x="817705" y="41350"/>
                </a:lnTo>
                <a:cubicBezTo>
                  <a:pt x="811216" y="12817"/>
                  <a:pt x="782835" y="-5062"/>
                  <a:pt x="754297" y="1405"/>
                </a:cubicBezTo>
                <a:cubicBezTo>
                  <a:pt x="745061" y="3481"/>
                  <a:pt x="736550" y="7993"/>
                  <a:pt x="729647" y="14472"/>
                </a:cubicBezTo>
                <a:cubicBezTo>
                  <a:pt x="716149" y="27268"/>
                  <a:pt x="710344" y="46204"/>
                  <a:pt x="714352" y="64367"/>
                </a:cubicBezTo>
                <a:lnTo>
                  <a:pt x="746279" y="203656"/>
                </a:lnTo>
                <a:lnTo>
                  <a:pt x="712570" y="183164"/>
                </a:lnTo>
                <a:cubicBezTo>
                  <a:pt x="692076" y="170543"/>
                  <a:pt x="665668" y="173220"/>
                  <a:pt x="648123" y="189697"/>
                </a:cubicBezTo>
                <a:cubicBezTo>
                  <a:pt x="644860" y="192834"/>
                  <a:pt x="642015" y="196377"/>
                  <a:pt x="639659" y="200241"/>
                </a:cubicBezTo>
                <a:cubicBezTo>
                  <a:pt x="629249" y="217022"/>
                  <a:pt x="629249" y="238254"/>
                  <a:pt x="639659" y="255035"/>
                </a:cubicBezTo>
                <a:cubicBezTo>
                  <a:pt x="643891" y="262061"/>
                  <a:pt x="649746" y="267970"/>
                  <a:pt x="656736" y="272261"/>
                </a:cubicBezTo>
                <a:lnTo>
                  <a:pt x="779542" y="348588"/>
                </a:lnTo>
                <a:lnTo>
                  <a:pt x="808350" y="473324"/>
                </a:lnTo>
                <a:lnTo>
                  <a:pt x="694751" y="402937"/>
                </a:lnTo>
                <a:cubicBezTo>
                  <a:pt x="674361" y="390312"/>
                  <a:pt x="648026" y="392994"/>
                  <a:pt x="630600" y="409471"/>
                </a:cubicBezTo>
                <a:cubicBezTo>
                  <a:pt x="627290" y="412805"/>
                  <a:pt x="624488" y="416608"/>
                  <a:pt x="622285" y="420757"/>
                </a:cubicBezTo>
                <a:cubicBezTo>
                  <a:pt x="611732" y="437498"/>
                  <a:pt x="611732" y="458810"/>
                  <a:pt x="622285" y="475552"/>
                </a:cubicBezTo>
                <a:cubicBezTo>
                  <a:pt x="626542" y="482993"/>
                  <a:pt x="632623" y="489228"/>
                  <a:pt x="639956" y="493668"/>
                </a:cubicBezTo>
                <a:lnTo>
                  <a:pt x="842504" y="619147"/>
                </a:lnTo>
                <a:lnTo>
                  <a:pt x="867748" y="733489"/>
                </a:lnTo>
                <a:lnTo>
                  <a:pt x="760386" y="666666"/>
                </a:lnTo>
                <a:lnTo>
                  <a:pt x="728311" y="594348"/>
                </a:lnTo>
                <a:cubicBezTo>
                  <a:pt x="716392" y="567561"/>
                  <a:pt x="685124" y="555373"/>
                  <a:pt x="658221" y="567025"/>
                </a:cubicBezTo>
                <a:cubicBezTo>
                  <a:pt x="654443" y="568724"/>
                  <a:pt x="650940" y="570977"/>
                  <a:pt x="647826" y="573708"/>
                </a:cubicBezTo>
                <a:lnTo>
                  <a:pt x="647083" y="573708"/>
                </a:lnTo>
                <a:cubicBezTo>
                  <a:pt x="640674" y="578996"/>
                  <a:pt x="635588" y="585708"/>
                  <a:pt x="632234" y="593309"/>
                </a:cubicBezTo>
                <a:cubicBezTo>
                  <a:pt x="612228" y="591356"/>
                  <a:pt x="592862" y="600982"/>
                  <a:pt x="582339" y="618108"/>
                </a:cubicBezTo>
                <a:cubicBezTo>
                  <a:pt x="582005" y="618631"/>
                  <a:pt x="581707" y="619177"/>
                  <a:pt x="581448" y="619741"/>
                </a:cubicBezTo>
                <a:cubicBezTo>
                  <a:pt x="571956" y="636244"/>
                  <a:pt x="571956" y="656549"/>
                  <a:pt x="581448" y="673051"/>
                </a:cubicBezTo>
                <a:cubicBezTo>
                  <a:pt x="585897" y="680276"/>
                  <a:pt x="592006" y="686334"/>
                  <a:pt x="599268" y="690722"/>
                </a:cubicBezTo>
                <a:lnTo>
                  <a:pt x="676337" y="738686"/>
                </a:lnTo>
                <a:lnTo>
                  <a:pt x="739002" y="881094"/>
                </a:lnTo>
                <a:lnTo>
                  <a:pt x="610108" y="840852"/>
                </a:lnTo>
                <a:lnTo>
                  <a:pt x="502003" y="632957"/>
                </a:lnTo>
                <a:cubicBezTo>
                  <a:pt x="501534" y="632362"/>
                  <a:pt x="501134" y="631714"/>
                  <a:pt x="500815" y="631027"/>
                </a:cubicBezTo>
                <a:cubicBezTo>
                  <a:pt x="494336" y="619490"/>
                  <a:pt x="483722" y="610840"/>
                  <a:pt x="471116" y="606822"/>
                </a:cubicBezTo>
                <a:cubicBezTo>
                  <a:pt x="457809" y="602443"/>
                  <a:pt x="443300" y="603622"/>
                  <a:pt x="430873" y="610089"/>
                </a:cubicBezTo>
                <a:cubicBezTo>
                  <a:pt x="426417" y="612426"/>
                  <a:pt x="422276" y="615321"/>
                  <a:pt x="418548" y="618702"/>
                </a:cubicBezTo>
                <a:cubicBezTo>
                  <a:pt x="401633" y="634935"/>
                  <a:pt x="397349" y="660334"/>
                  <a:pt x="408005" y="681219"/>
                </a:cubicBezTo>
                <a:lnTo>
                  <a:pt x="467403" y="796600"/>
                </a:lnTo>
                <a:lnTo>
                  <a:pt x="345191" y="758436"/>
                </a:lnTo>
                <a:lnTo>
                  <a:pt x="280744" y="633106"/>
                </a:lnTo>
                <a:cubicBezTo>
                  <a:pt x="280397" y="632262"/>
                  <a:pt x="279948" y="631465"/>
                  <a:pt x="279408" y="630730"/>
                </a:cubicBezTo>
                <a:cubicBezTo>
                  <a:pt x="265069" y="606438"/>
                  <a:pt x="234321" y="597467"/>
                  <a:pt x="209169" y="610238"/>
                </a:cubicBezTo>
                <a:cubicBezTo>
                  <a:pt x="204750" y="612489"/>
                  <a:pt x="200696" y="615392"/>
                  <a:pt x="197141" y="618850"/>
                </a:cubicBezTo>
                <a:cubicBezTo>
                  <a:pt x="179994" y="634962"/>
                  <a:pt x="175683" y="660524"/>
                  <a:pt x="186598" y="681367"/>
                </a:cubicBezTo>
                <a:lnTo>
                  <a:pt x="203378" y="713591"/>
                </a:lnTo>
                <a:lnTo>
                  <a:pt x="69732" y="671715"/>
                </a:lnTo>
                <a:cubicBezTo>
                  <a:pt x="51415" y="665996"/>
                  <a:pt x="31437" y="670594"/>
                  <a:pt x="17461" y="683743"/>
                </a:cubicBezTo>
                <a:cubicBezTo>
                  <a:pt x="10541" y="689828"/>
                  <a:pt x="5409" y="697682"/>
                  <a:pt x="2611" y="706463"/>
                </a:cubicBezTo>
                <a:cubicBezTo>
                  <a:pt x="-5989" y="734465"/>
                  <a:pt x="9681" y="764149"/>
                  <a:pt x="37657" y="772840"/>
                </a:cubicBezTo>
                <a:lnTo>
                  <a:pt x="174718" y="815607"/>
                </a:lnTo>
                <a:lnTo>
                  <a:pt x="139673" y="834318"/>
                </a:lnTo>
                <a:cubicBezTo>
                  <a:pt x="135546" y="836496"/>
                  <a:pt x="131746" y="839245"/>
                  <a:pt x="128387" y="842485"/>
                </a:cubicBezTo>
                <a:cubicBezTo>
                  <a:pt x="111079" y="858848"/>
                  <a:pt x="106934" y="884805"/>
                  <a:pt x="118290" y="905744"/>
                </a:cubicBezTo>
                <a:cubicBezTo>
                  <a:pt x="127551" y="923258"/>
                  <a:pt x="145851" y="934099"/>
                  <a:pt x="165660" y="933810"/>
                </a:cubicBezTo>
                <a:cubicBezTo>
                  <a:pt x="174158" y="933697"/>
                  <a:pt x="182507" y="931559"/>
                  <a:pt x="190013" y="927573"/>
                </a:cubicBezTo>
                <a:lnTo>
                  <a:pt x="316829" y="860008"/>
                </a:lnTo>
                <a:lnTo>
                  <a:pt x="439783" y="898319"/>
                </a:lnTo>
                <a:lnTo>
                  <a:pt x="322472" y="960985"/>
                </a:lnTo>
                <a:cubicBezTo>
                  <a:pt x="318334" y="963087"/>
                  <a:pt x="314531" y="965789"/>
                  <a:pt x="311186" y="969003"/>
                </a:cubicBezTo>
                <a:cubicBezTo>
                  <a:pt x="293729" y="985279"/>
                  <a:pt x="289513" y="1011310"/>
                  <a:pt x="300940" y="1032263"/>
                </a:cubicBezTo>
                <a:cubicBezTo>
                  <a:pt x="310197" y="1049891"/>
                  <a:pt x="328549" y="1060845"/>
                  <a:pt x="348458" y="1060625"/>
                </a:cubicBezTo>
                <a:cubicBezTo>
                  <a:pt x="356952" y="1060354"/>
                  <a:pt x="365277" y="1058171"/>
                  <a:pt x="372812" y="1054240"/>
                </a:cubicBezTo>
                <a:lnTo>
                  <a:pt x="581894" y="942720"/>
                </a:lnTo>
                <a:lnTo>
                  <a:pt x="694454" y="978062"/>
                </a:lnTo>
                <a:lnTo>
                  <a:pt x="583379" y="1037460"/>
                </a:lnTo>
                <a:lnTo>
                  <a:pt x="504676" y="1028550"/>
                </a:lnTo>
                <a:cubicBezTo>
                  <a:pt x="489171" y="1026716"/>
                  <a:pt x="473657" y="1031887"/>
                  <a:pt x="462355" y="1042657"/>
                </a:cubicBezTo>
                <a:cubicBezTo>
                  <a:pt x="453457" y="1050964"/>
                  <a:pt x="447689" y="1062081"/>
                  <a:pt x="446020" y="1074139"/>
                </a:cubicBezTo>
                <a:cubicBezTo>
                  <a:pt x="445240" y="1078460"/>
                  <a:pt x="445240" y="1082885"/>
                  <a:pt x="446020" y="1087206"/>
                </a:cubicBezTo>
                <a:lnTo>
                  <a:pt x="446020" y="1087206"/>
                </a:lnTo>
                <a:cubicBezTo>
                  <a:pt x="447183" y="1095955"/>
                  <a:pt x="450613" y="1104248"/>
                  <a:pt x="455969" y="1111262"/>
                </a:cubicBezTo>
                <a:cubicBezTo>
                  <a:pt x="444522" y="1127699"/>
                  <a:pt x="443314" y="1149185"/>
                  <a:pt x="452851" y="1166800"/>
                </a:cubicBezTo>
                <a:cubicBezTo>
                  <a:pt x="452851" y="1166800"/>
                  <a:pt x="453742" y="1168285"/>
                  <a:pt x="453890" y="1168730"/>
                </a:cubicBezTo>
                <a:cubicBezTo>
                  <a:pt x="463746" y="1184953"/>
                  <a:pt x="481389" y="1194817"/>
                  <a:pt x="500369" y="1194717"/>
                </a:cubicBezTo>
                <a:cubicBezTo>
                  <a:pt x="508863" y="1194570"/>
                  <a:pt x="517204" y="1192434"/>
                  <a:pt x="524723" y="1188480"/>
                </a:cubicBezTo>
                <a:lnTo>
                  <a:pt x="604317" y="1146010"/>
                </a:lnTo>
                <a:lnTo>
                  <a:pt x="758901" y="1163236"/>
                </a:lnTo>
                <a:lnTo>
                  <a:pt x="660003" y="1254264"/>
                </a:lnTo>
                <a:lnTo>
                  <a:pt x="425825" y="1242681"/>
                </a:lnTo>
                <a:lnTo>
                  <a:pt x="423746" y="1242681"/>
                </a:lnTo>
                <a:cubicBezTo>
                  <a:pt x="409976" y="1242727"/>
                  <a:pt x="396746" y="1248040"/>
                  <a:pt x="386770" y="1257531"/>
                </a:cubicBezTo>
                <a:cubicBezTo>
                  <a:pt x="376626" y="1266760"/>
                  <a:pt x="370543" y="1279623"/>
                  <a:pt x="369842" y="1293318"/>
                </a:cubicBezTo>
                <a:cubicBezTo>
                  <a:pt x="368584" y="1322715"/>
                  <a:pt x="391381" y="1347571"/>
                  <a:pt x="420776" y="1348856"/>
                </a:cubicBezTo>
                <a:lnTo>
                  <a:pt x="551007" y="1355241"/>
                </a:lnTo>
                <a:lnTo>
                  <a:pt x="457009" y="1441814"/>
                </a:lnTo>
                <a:lnTo>
                  <a:pt x="316383" y="1434686"/>
                </a:lnTo>
                <a:lnTo>
                  <a:pt x="313710" y="1434686"/>
                </a:lnTo>
                <a:cubicBezTo>
                  <a:pt x="300193" y="1434890"/>
                  <a:pt x="287250" y="1440194"/>
                  <a:pt x="277477" y="1449536"/>
                </a:cubicBezTo>
                <a:cubicBezTo>
                  <a:pt x="267396" y="1458841"/>
                  <a:pt x="261414" y="1471764"/>
                  <a:pt x="260846" y="1485472"/>
                </a:cubicBezTo>
                <a:cubicBezTo>
                  <a:pt x="259832" y="1514641"/>
                  <a:pt x="282340" y="1539262"/>
                  <a:pt x="311483" y="1540861"/>
                </a:cubicBezTo>
                <a:lnTo>
                  <a:pt x="348013" y="1542643"/>
                </a:lnTo>
                <a:lnTo>
                  <a:pt x="244066" y="1637829"/>
                </a:lnTo>
                <a:cubicBezTo>
                  <a:pt x="222886" y="1657644"/>
                  <a:pt x="221756" y="1690868"/>
                  <a:pt x="241541" y="1712076"/>
                </a:cubicBezTo>
                <a:cubicBezTo>
                  <a:pt x="251030" y="1722562"/>
                  <a:pt x="264381" y="1728729"/>
                  <a:pt x="278517" y="1729154"/>
                </a:cubicBezTo>
                <a:cubicBezTo>
                  <a:pt x="292536" y="1729889"/>
                  <a:pt x="306253" y="1724905"/>
                  <a:pt x="316532" y="1715343"/>
                </a:cubicBezTo>
                <a:lnTo>
                  <a:pt x="421667" y="1618673"/>
                </a:lnTo>
                <a:lnTo>
                  <a:pt x="420479" y="1658321"/>
                </a:lnTo>
                <a:cubicBezTo>
                  <a:pt x="419980" y="1687677"/>
                  <a:pt x="443251" y="1711941"/>
                  <a:pt x="472601" y="1712670"/>
                </a:cubicBezTo>
                <a:cubicBezTo>
                  <a:pt x="486794" y="1713015"/>
                  <a:pt x="500536" y="1707668"/>
                  <a:pt x="510764" y="1697821"/>
                </a:cubicBezTo>
                <a:cubicBezTo>
                  <a:pt x="514722" y="1694199"/>
                  <a:pt x="518036" y="1689931"/>
                  <a:pt x="520565" y="1685199"/>
                </a:cubicBezTo>
                <a:cubicBezTo>
                  <a:pt x="524744" y="1677801"/>
                  <a:pt x="527038" y="1669488"/>
                  <a:pt x="527247" y="1660994"/>
                </a:cubicBezTo>
                <a:lnTo>
                  <a:pt x="531405" y="1517399"/>
                </a:lnTo>
                <a:lnTo>
                  <a:pt x="625403" y="1430528"/>
                </a:lnTo>
                <a:lnTo>
                  <a:pt x="622285" y="1564175"/>
                </a:lnTo>
                <a:cubicBezTo>
                  <a:pt x="621618" y="1593313"/>
                  <a:pt x="644535" y="1617554"/>
                  <a:pt x="673664" y="1618524"/>
                </a:cubicBezTo>
                <a:cubicBezTo>
                  <a:pt x="687932" y="1619047"/>
                  <a:pt x="701788" y="1613677"/>
                  <a:pt x="711976" y="1603675"/>
                </a:cubicBezTo>
                <a:cubicBezTo>
                  <a:pt x="715890" y="1600048"/>
                  <a:pt x="719154" y="1595779"/>
                  <a:pt x="721628" y="1591052"/>
                </a:cubicBezTo>
                <a:cubicBezTo>
                  <a:pt x="725920" y="1583702"/>
                  <a:pt x="728223" y="1575359"/>
                  <a:pt x="728311" y="1566848"/>
                </a:cubicBezTo>
                <a:lnTo>
                  <a:pt x="735141" y="1329997"/>
                </a:lnTo>
                <a:lnTo>
                  <a:pt x="821269" y="1250552"/>
                </a:lnTo>
                <a:lnTo>
                  <a:pt x="817705" y="1376624"/>
                </a:lnTo>
                <a:lnTo>
                  <a:pt x="770780" y="1440478"/>
                </a:lnTo>
                <a:cubicBezTo>
                  <a:pt x="753383" y="1464026"/>
                  <a:pt x="758370" y="1497219"/>
                  <a:pt x="781919" y="1514617"/>
                </a:cubicBezTo>
                <a:cubicBezTo>
                  <a:pt x="781968" y="1514653"/>
                  <a:pt x="782017" y="1514690"/>
                  <a:pt x="782066" y="1514726"/>
                </a:cubicBezTo>
                <a:cubicBezTo>
                  <a:pt x="785745" y="1517474"/>
                  <a:pt x="789862" y="1519583"/>
                  <a:pt x="794243" y="1520962"/>
                </a:cubicBezTo>
                <a:cubicBezTo>
                  <a:pt x="802038" y="1524176"/>
                  <a:pt x="810497" y="1525450"/>
                  <a:pt x="818893" y="1524675"/>
                </a:cubicBezTo>
                <a:cubicBezTo>
                  <a:pt x="827435" y="1542548"/>
                  <a:pt x="845136" y="1554254"/>
                  <a:pt x="864927" y="1555116"/>
                </a:cubicBezTo>
                <a:lnTo>
                  <a:pt x="867303" y="1555116"/>
                </a:lnTo>
                <a:cubicBezTo>
                  <a:pt x="886359" y="1554919"/>
                  <a:pt x="903833" y="1544480"/>
                  <a:pt x="913039" y="1527793"/>
                </a:cubicBezTo>
                <a:cubicBezTo>
                  <a:pt x="916874" y="1520708"/>
                  <a:pt x="919009" y="1512828"/>
                  <a:pt x="919276" y="1504776"/>
                </a:cubicBezTo>
                <a:lnTo>
                  <a:pt x="921801" y="1414342"/>
                </a:lnTo>
                <a:lnTo>
                  <a:pt x="1013571" y="1290051"/>
                </a:lnTo>
                <a:lnTo>
                  <a:pt x="1043270" y="1421619"/>
                </a:lnTo>
                <a:lnTo>
                  <a:pt x="917940" y="1617336"/>
                </a:lnTo>
                <a:cubicBezTo>
                  <a:pt x="917940" y="1617336"/>
                  <a:pt x="917940" y="1618524"/>
                  <a:pt x="916900" y="1618970"/>
                </a:cubicBezTo>
                <a:cubicBezTo>
                  <a:pt x="910086" y="1630399"/>
                  <a:pt x="907958" y="1644021"/>
                  <a:pt x="910960" y="1656985"/>
                </a:cubicBezTo>
                <a:cubicBezTo>
                  <a:pt x="916764" y="1685681"/>
                  <a:pt x="944733" y="1704240"/>
                  <a:pt x="973430" y="1698437"/>
                </a:cubicBezTo>
                <a:cubicBezTo>
                  <a:pt x="983486" y="1696403"/>
                  <a:pt x="992736" y="1691495"/>
                  <a:pt x="1000058" y="1684308"/>
                </a:cubicBezTo>
                <a:cubicBezTo>
                  <a:pt x="1003206" y="1681421"/>
                  <a:pt x="1005953" y="1678124"/>
                  <a:pt x="1008225" y="1674507"/>
                </a:cubicBezTo>
                <a:lnTo>
                  <a:pt x="1078167" y="1565511"/>
                </a:lnTo>
                <a:lnTo>
                  <a:pt x="1106826" y="1690396"/>
                </a:lnTo>
                <a:lnTo>
                  <a:pt x="1031094" y="1809193"/>
                </a:lnTo>
                <a:cubicBezTo>
                  <a:pt x="1030609" y="1809861"/>
                  <a:pt x="1030164" y="1810554"/>
                  <a:pt x="1029757" y="1811272"/>
                </a:cubicBezTo>
                <a:cubicBezTo>
                  <a:pt x="1015617" y="1837003"/>
                  <a:pt x="1025014" y="1869325"/>
                  <a:pt x="1050744" y="1883464"/>
                </a:cubicBezTo>
                <a:cubicBezTo>
                  <a:pt x="1070742" y="1894453"/>
                  <a:pt x="1095521" y="1891456"/>
                  <a:pt x="1112321" y="1876016"/>
                </a:cubicBezTo>
                <a:cubicBezTo>
                  <a:pt x="1115435" y="1873095"/>
                  <a:pt x="1118177" y="1869804"/>
                  <a:pt x="1120488" y="1866215"/>
                </a:cubicBezTo>
                <a:lnTo>
                  <a:pt x="1140090" y="1835625"/>
                </a:lnTo>
                <a:lnTo>
                  <a:pt x="1171422" y="1972538"/>
                </a:lnTo>
                <a:cubicBezTo>
                  <a:pt x="1177987" y="2001030"/>
                  <a:pt x="1206276" y="2018916"/>
                  <a:pt x="1234830" y="2012632"/>
                </a:cubicBezTo>
                <a:cubicBezTo>
                  <a:pt x="1244155" y="2010595"/>
                  <a:pt x="1252737" y="2006021"/>
                  <a:pt x="1259629" y="1999416"/>
                </a:cubicBezTo>
                <a:cubicBezTo>
                  <a:pt x="1273044" y="1986512"/>
                  <a:pt x="1278684" y="1967504"/>
                  <a:pt x="1274478" y="1949373"/>
                </a:cubicBezTo>
                <a:lnTo>
                  <a:pt x="1242403" y="1809935"/>
                </a:lnTo>
                <a:lnTo>
                  <a:pt x="1275666" y="1830428"/>
                </a:lnTo>
                <a:cubicBezTo>
                  <a:pt x="1296123" y="1843207"/>
                  <a:pt x="1322637" y="1840519"/>
                  <a:pt x="1340113" y="1823894"/>
                </a:cubicBezTo>
                <a:cubicBezTo>
                  <a:pt x="1343453" y="1820845"/>
                  <a:pt x="1346352" y="1817347"/>
                  <a:pt x="1348726" y="1813499"/>
                </a:cubicBezTo>
                <a:cubicBezTo>
                  <a:pt x="1359136" y="1796718"/>
                  <a:pt x="1359136" y="1775486"/>
                  <a:pt x="1348726" y="1758704"/>
                </a:cubicBezTo>
                <a:cubicBezTo>
                  <a:pt x="1344403" y="1751363"/>
                  <a:pt x="1338398" y="1745152"/>
                  <a:pt x="1331204" y="1740588"/>
                </a:cubicBezTo>
                <a:lnTo>
                  <a:pt x="1208843" y="1664409"/>
                </a:lnTo>
                <a:lnTo>
                  <a:pt x="1180183" y="1539524"/>
                </a:lnTo>
                <a:lnTo>
                  <a:pt x="1293783" y="1609911"/>
                </a:lnTo>
                <a:cubicBezTo>
                  <a:pt x="1314144" y="1622458"/>
                  <a:pt x="1340369" y="1619908"/>
                  <a:pt x="1357933" y="1603675"/>
                </a:cubicBezTo>
                <a:cubicBezTo>
                  <a:pt x="1361176" y="1600442"/>
                  <a:pt x="1364109" y="1596912"/>
                  <a:pt x="1366694" y="1593131"/>
                </a:cubicBezTo>
                <a:cubicBezTo>
                  <a:pt x="1376952" y="1576200"/>
                  <a:pt x="1376952" y="1554971"/>
                  <a:pt x="1366694" y="1538039"/>
                </a:cubicBezTo>
                <a:cubicBezTo>
                  <a:pt x="1362691" y="1530622"/>
                  <a:pt x="1356929" y="1524299"/>
                  <a:pt x="1349914" y="1519626"/>
                </a:cubicBezTo>
                <a:lnTo>
                  <a:pt x="1146772" y="1394592"/>
                </a:lnTo>
                <a:lnTo>
                  <a:pt x="1120637" y="1280102"/>
                </a:lnTo>
                <a:lnTo>
                  <a:pt x="1228148" y="1346777"/>
                </a:lnTo>
                <a:lnTo>
                  <a:pt x="1260817" y="1419243"/>
                </a:lnTo>
                <a:cubicBezTo>
                  <a:pt x="1272493" y="1445947"/>
                  <a:pt x="1303534" y="1458217"/>
                  <a:pt x="1330313" y="1446714"/>
                </a:cubicBezTo>
                <a:cubicBezTo>
                  <a:pt x="1334629" y="1444863"/>
                  <a:pt x="1338636" y="1442358"/>
                  <a:pt x="1342192" y="1439290"/>
                </a:cubicBezTo>
                <a:cubicBezTo>
                  <a:pt x="1348557" y="1434018"/>
                  <a:pt x="1353635" y="1427365"/>
                  <a:pt x="1357042" y="1419837"/>
                </a:cubicBezTo>
                <a:cubicBezTo>
                  <a:pt x="1376926" y="1421549"/>
                  <a:pt x="1396107" y="1412045"/>
                  <a:pt x="1406788" y="1395186"/>
                </a:cubicBezTo>
                <a:lnTo>
                  <a:pt x="1408124" y="1392811"/>
                </a:lnTo>
                <a:cubicBezTo>
                  <a:pt x="1421745" y="1368112"/>
                  <a:pt x="1413576" y="1337070"/>
                  <a:pt x="1389562" y="1322275"/>
                </a:cubicBezTo>
                <a:lnTo>
                  <a:pt x="1311899" y="1274459"/>
                </a:lnTo>
                <a:lnTo>
                  <a:pt x="1249382" y="1132497"/>
                </a:lnTo>
                <a:lnTo>
                  <a:pt x="1378277" y="1172740"/>
                </a:lnTo>
                <a:lnTo>
                  <a:pt x="1486530" y="1380634"/>
                </a:lnTo>
                <a:cubicBezTo>
                  <a:pt x="1486857" y="1381213"/>
                  <a:pt x="1487154" y="1381807"/>
                  <a:pt x="1487421" y="1382416"/>
                </a:cubicBezTo>
                <a:cubicBezTo>
                  <a:pt x="1501368" y="1407247"/>
                  <a:pt x="1532407" y="1416675"/>
                  <a:pt x="1557808" y="1403799"/>
                </a:cubicBezTo>
                <a:cubicBezTo>
                  <a:pt x="1562181" y="1401475"/>
                  <a:pt x="1566226" y="1398578"/>
                  <a:pt x="1569836" y="1395186"/>
                </a:cubicBezTo>
                <a:cubicBezTo>
                  <a:pt x="1586873" y="1378965"/>
                  <a:pt x="1591221" y="1353474"/>
                  <a:pt x="1580528" y="1332521"/>
                </a:cubicBezTo>
                <a:lnTo>
                  <a:pt x="1521130" y="1217288"/>
                </a:lnTo>
                <a:lnTo>
                  <a:pt x="1643342" y="1255452"/>
                </a:lnTo>
                <a:lnTo>
                  <a:pt x="1708383" y="1380485"/>
                </a:lnTo>
                <a:cubicBezTo>
                  <a:pt x="1708873" y="1381201"/>
                  <a:pt x="1709319" y="1381945"/>
                  <a:pt x="1709719" y="1382713"/>
                </a:cubicBezTo>
                <a:cubicBezTo>
                  <a:pt x="1723987" y="1407469"/>
                  <a:pt x="1755271" y="1416519"/>
                  <a:pt x="1780552" y="1403205"/>
                </a:cubicBezTo>
                <a:cubicBezTo>
                  <a:pt x="1806171" y="1390441"/>
                  <a:pt x="1816589" y="1359324"/>
                  <a:pt x="1803824" y="1333706"/>
                </a:cubicBezTo>
                <a:cubicBezTo>
                  <a:pt x="1803551" y="1333158"/>
                  <a:pt x="1803267" y="1332614"/>
                  <a:pt x="1802975" y="1332076"/>
                </a:cubicBezTo>
                <a:lnTo>
                  <a:pt x="1785601" y="1299852"/>
                </a:lnTo>
                <a:lnTo>
                  <a:pt x="1919247" y="1341728"/>
                </a:lnTo>
                <a:cubicBezTo>
                  <a:pt x="1937515" y="1347519"/>
                  <a:pt x="1957486" y="1342910"/>
                  <a:pt x="1971369" y="1329700"/>
                </a:cubicBezTo>
                <a:cubicBezTo>
                  <a:pt x="1978216" y="1323612"/>
                  <a:pt x="1983339" y="1315827"/>
                  <a:pt x="1986219" y="1307128"/>
                </a:cubicBezTo>
                <a:cubicBezTo>
                  <a:pt x="1994812" y="1279164"/>
                  <a:pt x="1979128" y="1249524"/>
                  <a:pt x="1951174" y="1240899"/>
                </a:cubicBezTo>
                <a:lnTo>
                  <a:pt x="1813815" y="1197984"/>
                </a:lnTo>
                <a:lnTo>
                  <a:pt x="1848860" y="1179422"/>
                </a:lnTo>
                <a:cubicBezTo>
                  <a:pt x="1853006" y="1177214"/>
                  <a:pt x="1856809" y="1174413"/>
                  <a:pt x="1860146" y="1171106"/>
                </a:cubicBezTo>
                <a:cubicBezTo>
                  <a:pt x="1877579" y="1154768"/>
                  <a:pt x="1881845" y="1128748"/>
                  <a:pt x="1870540" y="1107699"/>
                </a:cubicBezTo>
                <a:cubicBezTo>
                  <a:pt x="1861038" y="1090292"/>
                  <a:pt x="1842703" y="1079554"/>
                  <a:pt x="1822873" y="1079781"/>
                </a:cubicBezTo>
                <a:cubicBezTo>
                  <a:pt x="1814403" y="1079967"/>
                  <a:pt x="1806081" y="1082047"/>
                  <a:pt x="1798520" y="1085870"/>
                </a:cubicBezTo>
                <a:lnTo>
                  <a:pt x="1671705" y="1153584"/>
                </a:lnTo>
                <a:lnTo>
                  <a:pt x="1548750" y="1115272"/>
                </a:lnTo>
                <a:lnTo>
                  <a:pt x="1666359" y="1052458"/>
                </a:lnTo>
                <a:cubicBezTo>
                  <a:pt x="1670426" y="1050315"/>
                  <a:pt x="1674174" y="1047617"/>
                  <a:pt x="1677496" y="1044439"/>
                </a:cubicBezTo>
                <a:cubicBezTo>
                  <a:pt x="1694808" y="1028087"/>
                  <a:pt x="1699007" y="1002161"/>
                  <a:pt x="1687742" y="981180"/>
                </a:cubicBezTo>
                <a:cubicBezTo>
                  <a:pt x="1678405" y="963668"/>
                  <a:pt x="1660068" y="952838"/>
                  <a:pt x="1640223" y="953114"/>
                </a:cubicBezTo>
                <a:cubicBezTo>
                  <a:pt x="1631688" y="953159"/>
                  <a:pt x="1623286" y="955247"/>
                  <a:pt x="1615722" y="959203"/>
                </a:cubicBezTo>
                <a:lnTo>
                  <a:pt x="1406640" y="1070872"/>
                </a:lnTo>
                <a:lnTo>
                  <a:pt x="1294080" y="1035678"/>
                </a:lnTo>
                <a:lnTo>
                  <a:pt x="1405303" y="976280"/>
                </a:lnTo>
                <a:lnTo>
                  <a:pt x="1483560" y="985041"/>
                </a:lnTo>
                <a:cubicBezTo>
                  <a:pt x="1499035" y="986853"/>
                  <a:pt x="1514520" y="981744"/>
                  <a:pt x="1525882" y="971082"/>
                </a:cubicBezTo>
                <a:cubicBezTo>
                  <a:pt x="1535197" y="962877"/>
                  <a:pt x="1541255" y="951600"/>
                  <a:pt x="1542959" y="939304"/>
                </a:cubicBezTo>
                <a:cubicBezTo>
                  <a:pt x="1543789" y="934389"/>
                  <a:pt x="1543789" y="929370"/>
                  <a:pt x="1542959" y="924455"/>
                </a:cubicBezTo>
                <a:cubicBezTo>
                  <a:pt x="1541643" y="916167"/>
                  <a:pt x="1538443" y="908292"/>
                  <a:pt x="1533603" y="901438"/>
                </a:cubicBezTo>
                <a:cubicBezTo>
                  <a:pt x="1545005" y="885053"/>
                  <a:pt x="1546267" y="863661"/>
                  <a:pt x="1536870" y="846049"/>
                </a:cubicBezTo>
                <a:lnTo>
                  <a:pt x="1535682" y="844118"/>
                </a:lnTo>
                <a:cubicBezTo>
                  <a:pt x="1526003" y="827842"/>
                  <a:pt x="1508436" y="817900"/>
                  <a:pt x="1489500" y="817983"/>
                </a:cubicBezTo>
                <a:cubicBezTo>
                  <a:pt x="1480919" y="818304"/>
                  <a:pt x="1472508" y="820484"/>
                  <a:pt x="1464850" y="824369"/>
                </a:cubicBezTo>
                <a:lnTo>
                  <a:pt x="1384068" y="867581"/>
                </a:lnTo>
                <a:lnTo>
                  <a:pt x="1229484" y="849761"/>
                </a:lnTo>
                <a:lnTo>
                  <a:pt x="1328531" y="758733"/>
                </a:lnTo>
                <a:lnTo>
                  <a:pt x="1562709" y="770465"/>
                </a:lnTo>
                <a:lnTo>
                  <a:pt x="1565233" y="770465"/>
                </a:lnTo>
                <a:cubicBezTo>
                  <a:pt x="1578875" y="770442"/>
                  <a:pt x="1591974" y="765117"/>
                  <a:pt x="1601763" y="755615"/>
                </a:cubicBezTo>
                <a:cubicBezTo>
                  <a:pt x="1611702" y="746283"/>
                  <a:pt x="1617615" y="733446"/>
                  <a:pt x="1618246" y="719827"/>
                </a:cubicBezTo>
                <a:cubicBezTo>
                  <a:pt x="1619427" y="690544"/>
                  <a:pt x="1596872" y="665741"/>
                  <a:pt x="1567609" y="664142"/>
                </a:cubicBezTo>
                <a:lnTo>
                  <a:pt x="1437527" y="658350"/>
                </a:lnTo>
                <a:lnTo>
                  <a:pt x="1531376" y="571777"/>
                </a:lnTo>
                <a:lnTo>
                  <a:pt x="1672002" y="578905"/>
                </a:lnTo>
                <a:lnTo>
                  <a:pt x="1674526" y="578905"/>
                </a:lnTo>
                <a:cubicBezTo>
                  <a:pt x="1688153" y="578805"/>
                  <a:pt x="1701226" y="573492"/>
                  <a:pt x="1711056" y="564055"/>
                </a:cubicBezTo>
                <a:cubicBezTo>
                  <a:pt x="1721096" y="554736"/>
                  <a:pt x="1727025" y="541809"/>
                  <a:pt x="1727539" y="528119"/>
                </a:cubicBezTo>
                <a:cubicBezTo>
                  <a:pt x="1728461" y="498950"/>
                  <a:pt x="1705759" y="474462"/>
                  <a:pt x="1676605" y="473176"/>
                </a:cubicBezTo>
                <a:lnTo>
                  <a:pt x="1640075" y="471245"/>
                </a:lnTo>
                <a:lnTo>
                  <a:pt x="1744022" y="376060"/>
                </a:lnTo>
                <a:cubicBezTo>
                  <a:pt x="1764921" y="356096"/>
                  <a:pt x="1765977" y="323070"/>
                  <a:pt x="1746398" y="301812"/>
                </a:cubicBezTo>
                <a:cubicBezTo>
                  <a:pt x="1736802" y="291387"/>
                  <a:pt x="1723433" y="285238"/>
                  <a:pt x="1709274" y="284735"/>
                </a:cubicBezTo>
                <a:close/>
              </a:path>
            </a:pathLst>
          </a:custGeom>
          <a:solidFill>
            <a:srgbClr val="FFFFFF">
              <a:alpha val="6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6" name="Google Shape;6946;p18"/>
          <p:cNvSpPr/>
          <p:nvPr/>
        </p:nvSpPr>
        <p:spPr>
          <a:xfrm flipH="1">
            <a:off x="411994" y="978877"/>
            <a:ext cx="1510885" cy="1425935"/>
          </a:xfrm>
          <a:custGeom>
            <a:avLst/>
            <a:gdLst/>
            <a:ahLst/>
            <a:cxnLst/>
            <a:rect l="l" t="t" r="r" b="b"/>
            <a:pathLst>
              <a:path w="1577948" h="1489227" extrusionOk="0">
                <a:moveTo>
                  <a:pt x="1577883" y="620257"/>
                </a:moveTo>
                <a:cubicBezTo>
                  <a:pt x="1574453" y="597924"/>
                  <a:pt x="1553597" y="582582"/>
                  <a:pt x="1531255" y="585954"/>
                </a:cubicBezTo>
                <a:lnTo>
                  <a:pt x="1421666" y="602140"/>
                </a:lnTo>
                <a:lnTo>
                  <a:pt x="1439782" y="577490"/>
                </a:lnTo>
                <a:cubicBezTo>
                  <a:pt x="1441857" y="574573"/>
                  <a:pt x="1443598" y="571436"/>
                  <a:pt x="1444979" y="568135"/>
                </a:cubicBezTo>
                <a:cubicBezTo>
                  <a:pt x="1451351" y="550804"/>
                  <a:pt x="1445254" y="531355"/>
                  <a:pt x="1430130" y="520764"/>
                </a:cubicBezTo>
                <a:cubicBezTo>
                  <a:pt x="1417765" y="511697"/>
                  <a:pt x="1401363" y="510321"/>
                  <a:pt x="1387660" y="517200"/>
                </a:cubicBezTo>
                <a:cubicBezTo>
                  <a:pt x="1381829" y="520179"/>
                  <a:pt x="1376751" y="524446"/>
                  <a:pt x="1372810" y="529674"/>
                </a:cubicBezTo>
                <a:lnTo>
                  <a:pt x="1307472" y="618772"/>
                </a:lnTo>
                <a:lnTo>
                  <a:pt x="1209317" y="633621"/>
                </a:lnTo>
                <a:lnTo>
                  <a:pt x="1269754" y="550761"/>
                </a:lnTo>
                <a:cubicBezTo>
                  <a:pt x="1271937" y="547969"/>
                  <a:pt x="1273688" y="544865"/>
                  <a:pt x="1274952" y="541554"/>
                </a:cubicBezTo>
                <a:cubicBezTo>
                  <a:pt x="1281379" y="524224"/>
                  <a:pt x="1275271" y="504742"/>
                  <a:pt x="1260102" y="494184"/>
                </a:cubicBezTo>
                <a:cubicBezTo>
                  <a:pt x="1247750" y="485084"/>
                  <a:pt x="1231328" y="483706"/>
                  <a:pt x="1217632" y="490620"/>
                </a:cubicBezTo>
                <a:cubicBezTo>
                  <a:pt x="1211746" y="493515"/>
                  <a:pt x="1206651" y="497795"/>
                  <a:pt x="1202783" y="503093"/>
                </a:cubicBezTo>
                <a:lnTo>
                  <a:pt x="1096757" y="650698"/>
                </a:lnTo>
                <a:lnTo>
                  <a:pt x="1006768" y="664063"/>
                </a:lnTo>
                <a:lnTo>
                  <a:pt x="1064088" y="585657"/>
                </a:lnTo>
                <a:lnTo>
                  <a:pt x="1121704" y="565610"/>
                </a:lnTo>
                <a:cubicBezTo>
                  <a:pt x="1133045" y="561583"/>
                  <a:pt x="1142052" y="552792"/>
                  <a:pt x="1146354" y="541554"/>
                </a:cubicBezTo>
                <a:cubicBezTo>
                  <a:pt x="1149624" y="532586"/>
                  <a:pt x="1149624" y="522753"/>
                  <a:pt x="1146354" y="513785"/>
                </a:cubicBezTo>
                <a:cubicBezTo>
                  <a:pt x="1145050" y="510401"/>
                  <a:pt x="1143303" y="507205"/>
                  <a:pt x="1141157" y="504281"/>
                </a:cubicBezTo>
                <a:cubicBezTo>
                  <a:pt x="1137283" y="498915"/>
                  <a:pt x="1132194" y="494538"/>
                  <a:pt x="1126307" y="491511"/>
                </a:cubicBezTo>
                <a:cubicBezTo>
                  <a:pt x="1128810" y="476311"/>
                  <a:pt x="1122481" y="461004"/>
                  <a:pt x="1109973" y="452011"/>
                </a:cubicBezTo>
                <a:lnTo>
                  <a:pt x="1108488" y="450971"/>
                </a:lnTo>
                <a:cubicBezTo>
                  <a:pt x="1096270" y="442999"/>
                  <a:pt x="1080759" y="442039"/>
                  <a:pt x="1067652" y="448447"/>
                </a:cubicBezTo>
                <a:cubicBezTo>
                  <a:pt x="1061779" y="451427"/>
                  <a:pt x="1056690" y="455753"/>
                  <a:pt x="1052802" y="461069"/>
                </a:cubicBezTo>
                <a:lnTo>
                  <a:pt x="1011817" y="517200"/>
                </a:lnTo>
                <a:lnTo>
                  <a:pt x="898663" y="556700"/>
                </a:lnTo>
                <a:lnTo>
                  <a:pt x="936678" y="460475"/>
                </a:lnTo>
                <a:lnTo>
                  <a:pt x="1103142" y="389940"/>
                </a:lnTo>
                <a:lnTo>
                  <a:pt x="1104775" y="389049"/>
                </a:lnTo>
                <a:cubicBezTo>
                  <a:pt x="1114771" y="384710"/>
                  <a:pt x="1122589" y="376517"/>
                  <a:pt x="1126456" y="366329"/>
                </a:cubicBezTo>
                <a:cubicBezTo>
                  <a:pt x="1130198" y="356782"/>
                  <a:pt x="1130198" y="346176"/>
                  <a:pt x="1126456" y="336630"/>
                </a:cubicBezTo>
                <a:cubicBezTo>
                  <a:pt x="1117542" y="315938"/>
                  <a:pt x="1093598" y="306322"/>
                  <a:pt x="1072849" y="315098"/>
                </a:cubicBezTo>
                <a:lnTo>
                  <a:pt x="980484" y="354152"/>
                </a:lnTo>
                <a:lnTo>
                  <a:pt x="1016420" y="262827"/>
                </a:lnTo>
                <a:lnTo>
                  <a:pt x="1116358" y="220357"/>
                </a:lnTo>
                <a:lnTo>
                  <a:pt x="1118289" y="220357"/>
                </a:lnTo>
                <a:cubicBezTo>
                  <a:pt x="1127693" y="215794"/>
                  <a:pt x="1135017" y="207835"/>
                  <a:pt x="1138781" y="198083"/>
                </a:cubicBezTo>
                <a:cubicBezTo>
                  <a:pt x="1142639" y="188251"/>
                  <a:pt x="1142639" y="177325"/>
                  <a:pt x="1138781" y="167493"/>
                </a:cubicBezTo>
                <a:cubicBezTo>
                  <a:pt x="1129629" y="146963"/>
                  <a:pt x="1105778" y="137476"/>
                  <a:pt x="1085026" y="146109"/>
                </a:cubicBezTo>
                <a:lnTo>
                  <a:pt x="1059039" y="157098"/>
                </a:lnTo>
                <a:lnTo>
                  <a:pt x="1096757" y="55527"/>
                </a:lnTo>
                <a:cubicBezTo>
                  <a:pt x="1104624" y="34659"/>
                  <a:pt x="1094226" y="11347"/>
                  <a:pt x="1073443" y="3256"/>
                </a:cubicBezTo>
                <a:cubicBezTo>
                  <a:pt x="1063427" y="-976"/>
                  <a:pt x="1052126" y="-976"/>
                  <a:pt x="1042110" y="3256"/>
                </a:cubicBezTo>
                <a:cubicBezTo>
                  <a:pt x="1032087" y="7451"/>
                  <a:pt x="1024202" y="15547"/>
                  <a:pt x="1020281" y="25679"/>
                </a:cubicBezTo>
                <a:lnTo>
                  <a:pt x="980187" y="128735"/>
                </a:lnTo>
                <a:lnTo>
                  <a:pt x="967565" y="100670"/>
                </a:lnTo>
                <a:cubicBezTo>
                  <a:pt x="958195" y="80197"/>
                  <a:pt x="934109" y="71063"/>
                  <a:pt x="913513" y="80177"/>
                </a:cubicBezTo>
                <a:cubicBezTo>
                  <a:pt x="903549" y="84506"/>
                  <a:pt x="895768" y="92710"/>
                  <a:pt x="891981" y="102897"/>
                </a:cubicBezTo>
                <a:cubicBezTo>
                  <a:pt x="890422" y="106730"/>
                  <a:pt x="889531" y="110796"/>
                  <a:pt x="889308" y="114925"/>
                </a:cubicBezTo>
                <a:cubicBezTo>
                  <a:pt x="888877" y="121444"/>
                  <a:pt x="890050" y="127969"/>
                  <a:pt x="892723" y="133933"/>
                </a:cubicBezTo>
                <a:lnTo>
                  <a:pt x="938312" y="235058"/>
                </a:lnTo>
                <a:lnTo>
                  <a:pt x="902227" y="326829"/>
                </a:lnTo>
                <a:lnTo>
                  <a:pt x="860054" y="232682"/>
                </a:lnTo>
                <a:cubicBezTo>
                  <a:pt x="850625" y="212353"/>
                  <a:pt x="826702" y="203258"/>
                  <a:pt x="806150" y="212190"/>
                </a:cubicBezTo>
                <a:cubicBezTo>
                  <a:pt x="796290" y="216722"/>
                  <a:pt x="788643" y="225008"/>
                  <a:pt x="784915" y="235207"/>
                </a:cubicBezTo>
                <a:cubicBezTo>
                  <a:pt x="783490" y="239022"/>
                  <a:pt x="782643" y="243024"/>
                  <a:pt x="782391" y="247087"/>
                </a:cubicBezTo>
                <a:cubicBezTo>
                  <a:pt x="781960" y="253655"/>
                  <a:pt x="783133" y="260227"/>
                  <a:pt x="785806" y="266242"/>
                </a:cubicBezTo>
                <a:lnTo>
                  <a:pt x="860054" y="433003"/>
                </a:lnTo>
                <a:lnTo>
                  <a:pt x="827088" y="516903"/>
                </a:lnTo>
                <a:lnTo>
                  <a:pt x="786994" y="427806"/>
                </a:lnTo>
                <a:lnTo>
                  <a:pt x="798132" y="368408"/>
                </a:lnTo>
                <a:cubicBezTo>
                  <a:pt x="800225" y="357787"/>
                  <a:pt x="797968" y="346773"/>
                  <a:pt x="791895" y="337818"/>
                </a:cubicBezTo>
                <a:cubicBezTo>
                  <a:pt x="785569" y="329303"/>
                  <a:pt x="776214" y="323557"/>
                  <a:pt x="765759" y="321780"/>
                </a:cubicBezTo>
                <a:cubicBezTo>
                  <a:pt x="762507" y="321357"/>
                  <a:pt x="759211" y="321357"/>
                  <a:pt x="755959" y="321780"/>
                </a:cubicBezTo>
                <a:lnTo>
                  <a:pt x="755959" y="321780"/>
                </a:lnTo>
                <a:cubicBezTo>
                  <a:pt x="749469" y="322199"/>
                  <a:pt x="743158" y="324132"/>
                  <a:pt x="737545" y="327423"/>
                </a:cubicBezTo>
                <a:cubicBezTo>
                  <a:pt x="725517" y="317710"/>
                  <a:pt x="709064" y="315531"/>
                  <a:pt x="694927" y="321780"/>
                </a:cubicBezTo>
                <a:lnTo>
                  <a:pt x="693145" y="322671"/>
                </a:lnTo>
                <a:cubicBezTo>
                  <a:pt x="680285" y="329263"/>
                  <a:pt x="671836" y="342113"/>
                  <a:pt x="670871" y="356528"/>
                </a:cubicBezTo>
                <a:cubicBezTo>
                  <a:pt x="670425" y="363097"/>
                  <a:pt x="671598" y="369676"/>
                  <a:pt x="674286" y="375684"/>
                </a:cubicBezTo>
                <a:lnTo>
                  <a:pt x="702946" y="439092"/>
                </a:lnTo>
                <a:lnTo>
                  <a:pt x="680968" y="555364"/>
                </a:lnTo>
                <a:lnTo>
                  <a:pt x="615779" y="474137"/>
                </a:lnTo>
                <a:lnTo>
                  <a:pt x="637162" y="295942"/>
                </a:lnTo>
                <a:cubicBezTo>
                  <a:pt x="637221" y="295499"/>
                  <a:pt x="637221" y="295048"/>
                  <a:pt x="637162" y="294605"/>
                </a:cubicBezTo>
                <a:cubicBezTo>
                  <a:pt x="639419" y="272416"/>
                  <a:pt x="623397" y="252547"/>
                  <a:pt x="601226" y="250056"/>
                </a:cubicBezTo>
                <a:cubicBezTo>
                  <a:pt x="582605" y="247802"/>
                  <a:pt x="564845" y="258519"/>
                  <a:pt x="558162" y="276043"/>
                </a:cubicBezTo>
                <a:cubicBezTo>
                  <a:pt x="556930" y="279138"/>
                  <a:pt x="556143" y="282385"/>
                  <a:pt x="555786" y="285695"/>
                </a:cubicBezTo>
                <a:lnTo>
                  <a:pt x="543907" y="384742"/>
                </a:lnTo>
                <a:lnTo>
                  <a:pt x="481984" y="307673"/>
                </a:lnTo>
                <a:lnTo>
                  <a:pt x="494903" y="200459"/>
                </a:lnTo>
                <a:cubicBezTo>
                  <a:pt x="494962" y="199866"/>
                  <a:pt x="494962" y="199269"/>
                  <a:pt x="494903" y="198677"/>
                </a:cubicBezTo>
                <a:cubicBezTo>
                  <a:pt x="495690" y="188523"/>
                  <a:pt x="492616" y="178446"/>
                  <a:pt x="486290" y="170463"/>
                </a:cubicBezTo>
                <a:cubicBezTo>
                  <a:pt x="479534" y="162052"/>
                  <a:pt x="469703" y="156702"/>
                  <a:pt x="458967" y="155613"/>
                </a:cubicBezTo>
                <a:cubicBezTo>
                  <a:pt x="440361" y="153227"/>
                  <a:pt x="422556" y="163914"/>
                  <a:pt x="415903" y="181451"/>
                </a:cubicBezTo>
                <a:cubicBezTo>
                  <a:pt x="414611" y="184524"/>
                  <a:pt x="413810" y="187782"/>
                  <a:pt x="413527" y="191104"/>
                </a:cubicBezTo>
                <a:lnTo>
                  <a:pt x="410112" y="218872"/>
                </a:lnTo>
                <a:lnTo>
                  <a:pt x="342398" y="134378"/>
                </a:lnTo>
                <a:cubicBezTo>
                  <a:pt x="328216" y="116874"/>
                  <a:pt x="302601" y="114027"/>
                  <a:pt x="284930" y="127993"/>
                </a:cubicBezTo>
                <a:cubicBezTo>
                  <a:pt x="279168" y="132515"/>
                  <a:pt x="274758" y="138521"/>
                  <a:pt x="272159" y="145367"/>
                </a:cubicBezTo>
                <a:cubicBezTo>
                  <a:pt x="267036" y="158800"/>
                  <a:pt x="269412" y="173942"/>
                  <a:pt x="278396" y="185164"/>
                </a:cubicBezTo>
                <a:lnTo>
                  <a:pt x="347595" y="271291"/>
                </a:lnTo>
                <a:lnTo>
                  <a:pt x="317005" y="268024"/>
                </a:lnTo>
                <a:cubicBezTo>
                  <a:pt x="298592" y="266057"/>
                  <a:pt x="281158" y="276722"/>
                  <a:pt x="274535" y="294011"/>
                </a:cubicBezTo>
                <a:cubicBezTo>
                  <a:pt x="273258" y="297305"/>
                  <a:pt x="272412" y="300748"/>
                  <a:pt x="272011" y="304257"/>
                </a:cubicBezTo>
                <a:cubicBezTo>
                  <a:pt x="270333" y="319425"/>
                  <a:pt x="277342" y="334246"/>
                  <a:pt x="290127" y="342569"/>
                </a:cubicBezTo>
                <a:cubicBezTo>
                  <a:pt x="295636" y="346112"/>
                  <a:pt x="301888" y="348347"/>
                  <a:pt x="308392" y="349103"/>
                </a:cubicBezTo>
                <a:lnTo>
                  <a:pt x="419319" y="360686"/>
                </a:lnTo>
                <a:lnTo>
                  <a:pt x="481093" y="437755"/>
                </a:lnTo>
                <a:lnTo>
                  <a:pt x="378631" y="427063"/>
                </a:lnTo>
                <a:cubicBezTo>
                  <a:pt x="360277" y="425167"/>
                  <a:pt x="342918" y="435819"/>
                  <a:pt x="336309" y="453050"/>
                </a:cubicBezTo>
                <a:cubicBezTo>
                  <a:pt x="335092" y="456304"/>
                  <a:pt x="334305" y="459695"/>
                  <a:pt x="333934" y="463148"/>
                </a:cubicBezTo>
                <a:cubicBezTo>
                  <a:pt x="332107" y="478302"/>
                  <a:pt x="339086" y="493171"/>
                  <a:pt x="351902" y="501460"/>
                </a:cubicBezTo>
                <a:cubicBezTo>
                  <a:pt x="357396" y="505151"/>
                  <a:pt x="363722" y="507398"/>
                  <a:pt x="370315" y="507994"/>
                </a:cubicBezTo>
                <a:lnTo>
                  <a:pt x="553113" y="527150"/>
                </a:lnTo>
                <a:lnTo>
                  <a:pt x="609690" y="597685"/>
                </a:lnTo>
                <a:lnTo>
                  <a:pt x="512574" y="587587"/>
                </a:lnTo>
                <a:lnTo>
                  <a:pt x="466243" y="547939"/>
                </a:lnTo>
                <a:cubicBezTo>
                  <a:pt x="448884" y="533496"/>
                  <a:pt x="423180" y="535540"/>
                  <a:pt x="408330" y="552542"/>
                </a:cubicBezTo>
                <a:cubicBezTo>
                  <a:pt x="406340" y="555036"/>
                  <a:pt x="404692" y="557781"/>
                  <a:pt x="403430" y="560710"/>
                </a:cubicBezTo>
                <a:lnTo>
                  <a:pt x="403430" y="560710"/>
                </a:lnTo>
                <a:cubicBezTo>
                  <a:pt x="400712" y="566571"/>
                  <a:pt x="399346" y="572962"/>
                  <a:pt x="399420" y="579420"/>
                </a:cubicBezTo>
                <a:cubicBezTo>
                  <a:pt x="384927" y="584855"/>
                  <a:pt x="374740" y="598024"/>
                  <a:pt x="373137" y="613426"/>
                </a:cubicBezTo>
                <a:cubicBezTo>
                  <a:pt x="373137" y="613426"/>
                  <a:pt x="373137" y="614465"/>
                  <a:pt x="373137" y="614762"/>
                </a:cubicBezTo>
                <a:cubicBezTo>
                  <a:pt x="372305" y="629435"/>
                  <a:pt x="379314" y="643449"/>
                  <a:pt x="391550" y="651589"/>
                </a:cubicBezTo>
                <a:cubicBezTo>
                  <a:pt x="397044" y="655129"/>
                  <a:pt x="403311" y="657318"/>
                  <a:pt x="409815" y="657974"/>
                </a:cubicBezTo>
                <a:lnTo>
                  <a:pt x="479459" y="665251"/>
                </a:lnTo>
                <a:lnTo>
                  <a:pt x="570636" y="742766"/>
                </a:lnTo>
                <a:lnTo>
                  <a:pt x="467580" y="757615"/>
                </a:lnTo>
                <a:lnTo>
                  <a:pt x="322648" y="649362"/>
                </a:lnTo>
                <a:lnTo>
                  <a:pt x="321163" y="648471"/>
                </a:lnTo>
                <a:cubicBezTo>
                  <a:pt x="312491" y="642518"/>
                  <a:pt x="301873" y="640076"/>
                  <a:pt x="291464" y="641640"/>
                </a:cubicBezTo>
                <a:cubicBezTo>
                  <a:pt x="280802" y="643573"/>
                  <a:pt x="271343" y="649663"/>
                  <a:pt x="265180" y="658568"/>
                </a:cubicBezTo>
                <a:cubicBezTo>
                  <a:pt x="262849" y="661552"/>
                  <a:pt x="260948" y="664853"/>
                  <a:pt x="259537" y="668369"/>
                </a:cubicBezTo>
                <a:cubicBezTo>
                  <a:pt x="253196" y="685402"/>
                  <a:pt x="258750" y="704572"/>
                  <a:pt x="273199" y="715591"/>
                </a:cubicBezTo>
                <a:lnTo>
                  <a:pt x="353535" y="774989"/>
                </a:lnTo>
                <a:lnTo>
                  <a:pt x="255973" y="789839"/>
                </a:lnTo>
                <a:lnTo>
                  <a:pt x="168955" y="724946"/>
                </a:lnTo>
                <a:cubicBezTo>
                  <a:pt x="168376" y="724419"/>
                  <a:pt x="167722" y="723969"/>
                  <a:pt x="167024" y="723610"/>
                </a:cubicBezTo>
                <a:cubicBezTo>
                  <a:pt x="148923" y="711656"/>
                  <a:pt x="124673" y="715742"/>
                  <a:pt x="111487" y="732965"/>
                </a:cubicBezTo>
                <a:cubicBezTo>
                  <a:pt x="109170" y="736043"/>
                  <a:pt x="107314" y="739445"/>
                  <a:pt x="105992" y="743063"/>
                </a:cubicBezTo>
                <a:cubicBezTo>
                  <a:pt x="99637" y="760034"/>
                  <a:pt x="105265" y="779168"/>
                  <a:pt x="119803" y="789987"/>
                </a:cubicBezTo>
                <a:lnTo>
                  <a:pt x="142077" y="806767"/>
                </a:lnTo>
                <a:lnTo>
                  <a:pt x="35012" y="822805"/>
                </a:lnTo>
                <a:cubicBezTo>
                  <a:pt x="20429" y="824952"/>
                  <a:pt x="8134" y="834762"/>
                  <a:pt x="2788" y="848495"/>
                </a:cubicBezTo>
                <a:cubicBezTo>
                  <a:pt x="397" y="855046"/>
                  <a:pt x="-316" y="862090"/>
                  <a:pt x="709" y="868987"/>
                </a:cubicBezTo>
                <a:cubicBezTo>
                  <a:pt x="4139" y="891319"/>
                  <a:pt x="25003" y="906662"/>
                  <a:pt x="47337" y="903290"/>
                </a:cubicBezTo>
                <a:lnTo>
                  <a:pt x="156778" y="886955"/>
                </a:lnTo>
                <a:lnTo>
                  <a:pt x="138810" y="911605"/>
                </a:lnTo>
                <a:cubicBezTo>
                  <a:pt x="136672" y="914538"/>
                  <a:pt x="134934" y="917732"/>
                  <a:pt x="133613" y="921109"/>
                </a:cubicBezTo>
                <a:cubicBezTo>
                  <a:pt x="127183" y="938438"/>
                  <a:pt x="133286" y="957920"/>
                  <a:pt x="148462" y="968479"/>
                </a:cubicBezTo>
                <a:cubicBezTo>
                  <a:pt x="160832" y="977406"/>
                  <a:pt x="177137" y="978722"/>
                  <a:pt x="190784" y="971895"/>
                </a:cubicBezTo>
                <a:cubicBezTo>
                  <a:pt x="196723" y="969149"/>
                  <a:pt x="201847" y="964901"/>
                  <a:pt x="205633" y="959569"/>
                </a:cubicBezTo>
                <a:lnTo>
                  <a:pt x="270971" y="870472"/>
                </a:lnTo>
                <a:lnTo>
                  <a:pt x="369127" y="855622"/>
                </a:lnTo>
                <a:lnTo>
                  <a:pt x="308689" y="938335"/>
                </a:lnTo>
                <a:cubicBezTo>
                  <a:pt x="306655" y="941306"/>
                  <a:pt x="304962" y="944494"/>
                  <a:pt x="303640" y="947838"/>
                </a:cubicBezTo>
                <a:cubicBezTo>
                  <a:pt x="297003" y="964998"/>
                  <a:pt x="302809" y="984474"/>
                  <a:pt x="317747" y="995208"/>
                </a:cubicBezTo>
                <a:cubicBezTo>
                  <a:pt x="330177" y="1004269"/>
                  <a:pt x="346615" y="1005643"/>
                  <a:pt x="360366" y="998772"/>
                </a:cubicBezTo>
                <a:cubicBezTo>
                  <a:pt x="366246" y="995867"/>
                  <a:pt x="371340" y="991589"/>
                  <a:pt x="375215" y="986299"/>
                </a:cubicBezTo>
                <a:lnTo>
                  <a:pt x="483023" y="838694"/>
                </a:lnTo>
                <a:lnTo>
                  <a:pt x="572121" y="825329"/>
                </a:lnTo>
                <a:lnTo>
                  <a:pt x="515099" y="903735"/>
                </a:lnTo>
                <a:lnTo>
                  <a:pt x="457482" y="923782"/>
                </a:lnTo>
                <a:cubicBezTo>
                  <a:pt x="446122" y="927706"/>
                  <a:pt x="437094" y="936462"/>
                  <a:pt x="432832" y="947690"/>
                </a:cubicBezTo>
                <a:cubicBezTo>
                  <a:pt x="429491" y="956646"/>
                  <a:pt x="429491" y="966502"/>
                  <a:pt x="432832" y="975459"/>
                </a:cubicBezTo>
                <a:cubicBezTo>
                  <a:pt x="433990" y="978684"/>
                  <a:pt x="435579" y="981733"/>
                  <a:pt x="437584" y="984517"/>
                </a:cubicBezTo>
                <a:lnTo>
                  <a:pt x="437584" y="984517"/>
                </a:lnTo>
                <a:cubicBezTo>
                  <a:pt x="441459" y="989927"/>
                  <a:pt x="446538" y="994352"/>
                  <a:pt x="452433" y="997436"/>
                </a:cubicBezTo>
                <a:cubicBezTo>
                  <a:pt x="449968" y="1012666"/>
                  <a:pt x="456353" y="1027979"/>
                  <a:pt x="468916" y="1036936"/>
                </a:cubicBezTo>
                <a:lnTo>
                  <a:pt x="470401" y="1037975"/>
                </a:lnTo>
                <a:cubicBezTo>
                  <a:pt x="482637" y="1045930"/>
                  <a:pt x="498155" y="1046833"/>
                  <a:pt x="511238" y="1040351"/>
                </a:cubicBezTo>
                <a:cubicBezTo>
                  <a:pt x="517103" y="1037417"/>
                  <a:pt x="522182" y="1033144"/>
                  <a:pt x="526087" y="1027878"/>
                </a:cubicBezTo>
                <a:lnTo>
                  <a:pt x="567221" y="971746"/>
                </a:lnTo>
                <a:lnTo>
                  <a:pt x="680226" y="932098"/>
                </a:lnTo>
                <a:lnTo>
                  <a:pt x="642359" y="1028472"/>
                </a:lnTo>
                <a:lnTo>
                  <a:pt x="476044" y="1099007"/>
                </a:lnTo>
                <a:lnTo>
                  <a:pt x="474411" y="1099007"/>
                </a:lnTo>
                <a:cubicBezTo>
                  <a:pt x="464952" y="1103611"/>
                  <a:pt x="457571" y="1111620"/>
                  <a:pt x="453770" y="1121430"/>
                </a:cubicBezTo>
                <a:cubicBezTo>
                  <a:pt x="449924" y="1130956"/>
                  <a:pt x="449924" y="1141603"/>
                  <a:pt x="453770" y="1151129"/>
                </a:cubicBezTo>
                <a:cubicBezTo>
                  <a:pt x="462620" y="1171878"/>
                  <a:pt x="486587" y="1181568"/>
                  <a:pt x="507377" y="1172810"/>
                </a:cubicBezTo>
                <a:lnTo>
                  <a:pt x="599890" y="1133607"/>
                </a:lnTo>
                <a:lnTo>
                  <a:pt x="562172" y="1226713"/>
                </a:lnTo>
                <a:lnTo>
                  <a:pt x="462085" y="1269035"/>
                </a:lnTo>
                <a:lnTo>
                  <a:pt x="460155" y="1270074"/>
                </a:lnTo>
                <a:cubicBezTo>
                  <a:pt x="450844" y="1274572"/>
                  <a:pt x="443583" y="1282422"/>
                  <a:pt x="439811" y="1292052"/>
                </a:cubicBezTo>
                <a:cubicBezTo>
                  <a:pt x="436039" y="1301952"/>
                  <a:pt x="436307" y="1312938"/>
                  <a:pt x="440554" y="1322642"/>
                </a:cubicBezTo>
                <a:cubicBezTo>
                  <a:pt x="449582" y="1343213"/>
                  <a:pt x="473445" y="1352733"/>
                  <a:pt x="494161" y="1344025"/>
                </a:cubicBezTo>
                <a:lnTo>
                  <a:pt x="520147" y="1333036"/>
                </a:lnTo>
                <a:lnTo>
                  <a:pt x="480499" y="1433865"/>
                </a:lnTo>
                <a:cubicBezTo>
                  <a:pt x="472629" y="1454733"/>
                  <a:pt x="483023" y="1478046"/>
                  <a:pt x="503813" y="1486136"/>
                </a:cubicBezTo>
                <a:cubicBezTo>
                  <a:pt x="513821" y="1490368"/>
                  <a:pt x="525137" y="1490368"/>
                  <a:pt x="535145" y="1486136"/>
                </a:cubicBezTo>
                <a:cubicBezTo>
                  <a:pt x="545095" y="1481880"/>
                  <a:pt x="552906" y="1473797"/>
                  <a:pt x="556826" y="1463713"/>
                </a:cubicBezTo>
                <a:lnTo>
                  <a:pt x="597217" y="1361399"/>
                </a:lnTo>
                <a:lnTo>
                  <a:pt x="609690" y="1389316"/>
                </a:lnTo>
                <a:cubicBezTo>
                  <a:pt x="619001" y="1409847"/>
                  <a:pt x="643117" y="1419053"/>
                  <a:pt x="663743" y="1409957"/>
                </a:cubicBezTo>
                <a:cubicBezTo>
                  <a:pt x="673692" y="1405550"/>
                  <a:pt x="681488" y="1397380"/>
                  <a:pt x="685423" y="1387237"/>
                </a:cubicBezTo>
                <a:cubicBezTo>
                  <a:pt x="686908" y="1383341"/>
                  <a:pt x="687769" y="1379229"/>
                  <a:pt x="687948" y="1375061"/>
                </a:cubicBezTo>
                <a:cubicBezTo>
                  <a:pt x="688363" y="1368589"/>
                  <a:pt x="687190" y="1362116"/>
                  <a:pt x="684532" y="1356202"/>
                </a:cubicBezTo>
                <a:lnTo>
                  <a:pt x="639093" y="1255076"/>
                </a:lnTo>
                <a:lnTo>
                  <a:pt x="675177" y="1163306"/>
                </a:lnTo>
                <a:lnTo>
                  <a:pt x="717350" y="1257007"/>
                </a:lnTo>
                <a:cubicBezTo>
                  <a:pt x="726601" y="1277435"/>
                  <a:pt x="750553" y="1286633"/>
                  <a:pt x="771105" y="1277648"/>
                </a:cubicBezTo>
                <a:cubicBezTo>
                  <a:pt x="781203" y="1273322"/>
                  <a:pt x="789088" y="1265061"/>
                  <a:pt x="792934" y="1254779"/>
                </a:cubicBezTo>
                <a:cubicBezTo>
                  <a:pt x="794538" y="1251015"/>
                  <a:pt x="795444" y="1246989"/>
                  <a:pt x="795607" y="1242900"/>
                </a:cubicBezTo>
                <a:cubicBezTo>
                  <a:pt x="795993" y="1236271"/>
                  <a:pt x="794776" y="1229648"/>
                  <a:pt x="792043" y="1223595"/>
                </a:cubicBezTo>
                <a:lnTo>
                  <a:pt x="717795" y="1056983"/>
                </a:lnTo>
                <a:lnTo>
                  <a:pt x="750761" y="972934"/>
                </a:lnTo>
                <a:lnTo>
                  <a:pt x="790558" y="1062032"/>
                </a:lnTo>
                <a:lnTo>
                  <a:pt x="779570" y="1121430"/>
                </a:lnTo>
                <a:cubicBezTo>
                  <a:pt x="775367" y="1143421"/>
                  <a:pt x="789786" y="1164657"/>
                  <a:pt x="811778" y="1168862"/>
                </a:cubicBezTo>
                <a:cubicBezTo>
                  <a:pt x="811927" y="1168892"/>
                  <a:pt x="812090" y="1168920"/>
                  <a:pt x="812239" y="1168949"/>
                </a:cubicBezTo>
                <a:cubicBezTo>
                  <a:pt x="815728" y="1169525"/>
                  <a:pt x="819292" y="1169525"/>
                  <a:pt x="822782" y="1168949"/>
                </a:cubicBezTo>
                <a:cubicBezTo>
                  <a:pt x="829227" y="1168528"/>
                  <a:pt x="835493" y="1166595"/>
                  <a:pt x="841047" y="1163306"/>
                </a:cubicBezTo>
                <a:cubicBezTo>
                  <a:pt x="853120" y="1172922"/>
                  <a:pt x="869513" y="1175093"/>
                  <a:pt x="883665" y="1168949"/>
                </a:cubicBezTo>
                <a:lnTo>
                  <a:pt x="885299" y="1168949"/>
                </a:lnTo>
                <a:cubicBezTo>
                  <a:pt x="898440" y="1162404"/>
                  <a:pt x="907053" y="1149307"/>
                  <a:pt x="907870" y="1134646"/>
                </a:cubicBezTo>
                <a:cubicBezTo>
                  <a:pt x="908241" y="1127717"/>
                  <a:pt x="906816" y="1120809"/>
                  <a:pt x="903712" y="1114599"/>
                </a:cubicBezTo>
                <a:lnTo>
                  <a:pt x="875201" y="1051191"/>
                </a:lnTo>
                <a:lnTo>
                  <a:pt x="897030" y="934177"/>
                </a:lnTo>
                <a:lnTo>
                  <a:pt x="963110" y="1015255"/>
                </a:lnTo>
                <a:lnTo>
                  <a:pt x="941579" y="1193450"/>
                </a:lnTo>
                <a:cubicBezTo>
                  <a:pt x="941579" y="1193450"/>
                  <a:pt x="941579" y="1194490"/>
                  <a:pt x="941579" y="1194935"/>
                </a:cubicBezTo>
                <a:cubicBezTo>
                  <a:pt x="940717" y="1205143"/>
                  <a:pt x="943806" y="1215291"/>
                  <a:pt x="950191" y="1223298"/>
                </a:cubicBezTo>
                <a:cubicBezTo>
                  <a:pt x="956978" y="1231658"/>
                  <a:pt x="966808" y="1236995"/>
                  <a:pt x="977515" y="1238148"/>
                </a:cubicBezTo>
                <a:cubicBezTo>
                  <a:pt x="995839" y="1240325"/>
                  <a:pt x="1013332" y="1229902"/>
                  <a:pt x="1020133" y="1212755"/>
                </a:cubicBezTo>
                <a:cubicBezTo>
                  <a:pt x="1021380" y="1209717"/>
                  <a:pt x="1022182" y="1206517"/>
                  <a:pt x="1022509" y="1203251"/>
                </a:cubicBezTo>
                <a:lnTo>
                  <a:pt x="1034388" y="1104204"/>
                </a:lnTo>
                <a:lnTo>
                  <a:pt x="1096757" y="1181422"/>
                </a:lnTo>
                <a:lnTo>
                  <a:pt x="1083689" y="1288785"/>
                </a:lnTo>
                <a:cubicBezTo>
                  <a:pt x="1083689" y="1289527"/>
                  <a:pt x="1083689" y="1290121"/>
                  <a:pt x="1083689" y="1290567"/>
                </a:cubicBezTo>
                <a:cubicBezTo>
                  <a:pt x="1082192" y="1312372"/>
                  <a:pt x="1098068" y="1331514"/>
                  <a:pt x="1119774" y="1334076"/>
                </a:cubicBezTo>
                <a:cubicBezTo>
                  <a:pt x="1138392" y="1336330"/>
                  <a:pt x="1156154" y="1325613"/>
                  <a:pt x="1162837" y="1308089"/>
                </a:cubicBezTo>
                <a:cubicBezTo>
                  <a:pt x="1163993" y="1305024"/>
                  <a:pt x="1164790" y="1301835"/>
                  <a:pt x="1165213" y="1298585"/>
                </a:cubicBezTo>
                <a:lnTo>
                  <a:pt x="1168480" y="1270817"/>
                </a:lnTo>
                <a:lnTo>
                  <a:pt x="1236343" y="1355311"/>
                </a:lnTo>
                <a:cubicBezTo>
                  <a:pt x="1250520" y="1372816"/>
                  <a:pt x="1276138" y="1375662"/>
                  <a:pt x="1293811" y="1361696"/>
                </a:cubicBezTo>
                <a:cubicBezTo>
                  <a:pt x="1299537" y="1357143"/>
                  <a:pt x="1303945" y="1351146"/>
                  <a:pt x="1306581" y="1344322"/>
                </a:cubicBezTo>
                <a:cubicBezTo>
                  <a:pt x="1311661" y="1330814"/>
                  <a:pt x="1309233" y="1315628"/>
                  <a:pt x="1300196" y="1304377"/>
                </a:cubicBezTo>
                <a:lnTo>
                  <a:pt x="1230403" y="1218398"/>
                </a:lnTo>
                <a:lnTo>
                  <a:pt x="1260102" y="1221665"/>
                </a:lnTo>
                <a:cubicBezTo>
                  <a:pt x="1278605" y="1223683"/>
                  <a:pt x="1296130" y="1212935"/>
                  <a:pt x="1302720" y="1195529"/>
                </a:cubicBezTo>
                <a:cubicBezTo>
                  <a:pt x="1303963" y="1192234"/>
                  <a:pt x="1304762" y="1188789"/>
                  <a:pt x="1305096" y="1185283"/>
                </a:cubicBezTo>
                <a:cubicBezTo>
                  <a:pt x="1306757" y="1170160"/>
                  <a:pt x="1299748" y="1155394"/>
                  <a:pt x="1286980" y="1147120"/>
                </a:cubicBezTo>
                <a:cubicBezTo>
                  <a:pt x="1281480" y="1143557"/>
                  <a:pt x="1275226" y="1141320"/>
                  <a:pt x="1268715" y="1140586"/>
                </a:cubicBezTo>
                <a:lnTo>
                  <a:pt x="1157788" y="1128855"/>
                </a:lnTo>
                <a:lnTo>
                  <a:pt x="1096757" y="1051934"/>
                </a:lnTo>
                <a:lnTo>
                  <a:pt x="1199219" y="1062626"/>
                </a:lnTo>
                <a:cubicBezTo>
                  <a:pt x="1217589" y="1064576"/>
                  <a:pt x="1234968" y="1053904"/>
                  <a:pt x="1241540" y="1036639"/>
                </a:cubicBezTo>
                <a:cubicBezTo>
                  <a:pt x="1242884" y="1033367"/>
                  <a:pt x="1243733" y="1029914"/>
                  <a:pt x="1244065" y="1026393"/>
                </a:cubicBezTo>
                <a:cubicBezTo>
                  <a:pt x="1245679" y="1011237"/>
                  <a:pt x="1238686" y="996450"/>
                  <a:pt x="1225948" y="988081"/>
                </a:cubicBezTo>
                <a:cubicBezTo>
                  <a:pt x="1220460" y="984520"/>
                  <a:pt x="1214195" y="982330"/>
                  <a:pt x="1207683" y="981695"/>
                </a:cubicBezTo>
                <a:lnTo>
                  <a:pt x="1025033" y="962391"/>
                </a:lnTo>
                <a:lnTo>
                  <a:pt x="968308" y="891855"/>
                </a:lnTo>
                <a:lnTo>
                  <a:pt x="1065276" y="902102"/>
                </a:lnTo>
                <a:lnTo>
                  <a:pt x="1111606" y="941601"/>
                </a:lnTo>
                <a:cubicBezTo>
                  <a:pt x="1128642" y="956269"/>
                  <a:pt x="1154329" y="954411"/>
                  <a:pt x="1169074" y="937444"/>
                </a:cubicBezTo>
                <a:cubicBezTo>
                  <a:pt x="1171440" y="934725"/>
                  <a:pt x="1173391" y="931673"/>
                  <a:pt x="1174866" y="928385"/>
                </a:cubicBezTo>
                <a:cubicBezTo>
                  <a:pt x="1177648" y="922549"/>
                  <a:pt x="1179022" y="916140"/>
                  <a:pt x="1178875" y="909675"/>
                </a:cubicBezTo>
                <a:cubicBezTo>
                  <a:pt x="1193209" y="904134"/>
                  <a:pt x="1203280" y="891089"/>
                  <a:pt x="1205010" y="875818"/>
                </a:cubicBezTo>
                <a:cubicBezTo>
                  <a:pt x="1205074" y="875176"/>
                  <a:pt x="1205074" y="874529"/>
                  <a:pt x="1205010" y="873887"/>
                </a:cubicBezTo>
                <a:cubicBezTo>
                  <a:pt x="1205870" y="859370"/>
                  <a:pt x="1198831" y="845517"/>
                  <a:pt x="1186597" y="837654"/>
                </a:cubicBezTo>
                <a:cubicBezTo>
                  <a:pt x="1181248" y="833902"/>
                  <a:pt x="1174993" y="831646"/>
                  <a:pt x="1168480" y="831121"/>
                </a:cubicBezTo>
                <a:lnTo>
                  <a:pt x="1098836" y="823696"/>
                </a:lnTo>
                <a:lnTo>
                  <a:pt x="1007659" y="746330"/>
                </a:lnTo>
                <a:lnTo>
                  <a:pt x="1110567" y="731480"/>
                </a:lnTo>
                <a:lnTo>
                  <a:pt x="1255499" y="839585"/>
                </a:lnTo>
                <a:lnTo>
                  <a:pt x="1256687" y="840476"/>
                </a:lnTo>
                <a:cubicBezTo>
                  <a:pt x="1274771" y="852988"/>
                  <a:pt x="1299497" y="849063"/>
                  <a:pt x="1312818" y="831566"/>
                </a:cubicBezTo>
                <a:cubicBezTo>
                  <a:pt x="1315133" y="828488"/>
                  <a:pt x="1316985" y="825086"/>
                  <a:pt x="1318312" y="821468"/>
                </a:cubicBezTo>
                <a:cubicBezTo>
                  <a:pt x="1324977" y="804314"/>
                  <a:pt x="1319391" y="784821"/>
                  <a:pt x="1304651" y="773801"/>
                </a:cubicBezTo>
                <a:lnTo>
                  <a:pt x="1224315" y="714403"/>
                </a:lnTo>
                <a:lnTo>
                  <a:pt x="1322025" y="699553"/>
                </a:lnTo>
                <a:lnTo>
                  <a:pt x="1409043" y="764446"/>
                </a:lnTo>
                <a:lnTo>
                  <a:pt x="1410825" y="765634"/>
                </a:lnTo>
                <a:cubicBezTo>
                  <a:pt x="1428934" y="777760"/>
                  <a:pt x="1453359" y="773657"/>
                  <a:pt x="1466511" y="756279"/>
                </a:cubicBezTo>
                <a:cubicBezTo>
                  <a:pt x="1468754" y="753232"/>
                  <a:pt x="1470553" y="749882"/>
                  <a:pt x="1471857" y="746330"/>
                </a:cubicBezTo>
                <a:cubicBezTo>
                  <a:pt x="1478326" y="729348"/>
                  <a:pt x="1472750" y="710137"/>
                  <a:pt x="1458195" y="699256"/>
                </a:cubicBezTo>
                <a:lnTo>
                  <a:pt x="1435773" y="682625"/>
                </a:lnTo>
                <a:lnTo>
                  <a:pt x="1542838" y="666736"/>
                </a:lnTo>
                <a:cubicBezTo>
                  <a:pt x="1557486" y="664534"/>
                  <a:pt x="1569806" y="654598"/>
                  <a:pt x="1575062" y="640749"/>
                </a:cubicBezTo>
                <a:cubicBezTo>
                  <a:pt x="1577798" y="634288"/>
                  <a:pt x="1578773" y="627217"/>
                  <a:pt x="1577883" y="620257"/>
                </a:cubicBezTo>
                <a:close/>
                <a:moveTo>
                  <a:pt x="1451810" y="707869"/>
                </a:moveTo>
                <a:cubicBezTo>
                  <a:pt x="1462079" y="715766"/>
                  <a:pt x="1466045" y="729407"/>
                  <a:pt x="1461611" y="741578"/>
                </a:cubicBezTo>
                <a:cubicBezTo>
                  <a:pt x="1460704" y="744065"/>
                  <a:pt x="1459455" y="746414"/>
                  <a:pt x="1457899" y="748557"/>
                </a:cubicBezTo>
                <a:cubicBezTo>
                  <a:pt x="1448334" y="761051"/>
                  <a:pt x="1430684" y="763917"/>
                  <a:pt x="1417656" y="755091"/>
                </a:cubicBezTo>
                <a:cubicBezTo>
                  <a:pt x="1417656" y="755091"/>
                  <a:pt x="1417656" y="755091"/>
                  <a:pt x="1416617" y="755091"/>
                </a:cubicBezTo>
                <a:lnTo>
                  <a:pt x="1325589" y="687228"/>
                </a:lnTo>
                <a:lnTo>
                  <a:pt x="1195655" y="706681"/>
                </a:lnTo>
                <a:lnTo>
                  <a:pt x="1298266" y="783008"/>
                </a:lnTo>
                <a:cubicBezTo>
                  <a:pt x="1308534" y="790905"/>
                  <a:pt x="1312500" y="804546"/>
                  <a:pt x="1308066" y="816717"/>
                </a:cubicBezTo>
                <a:cubicBezTo>
                  <a:pt x="1307141" y="819271"/>
                  <a:pt x="1305840" y="821673"/>
                  <a:pt x="1304205" y="823844"/>
                </a:cubicBezTo>
                <a:cubicBezTo>
                  <a:pt x="1294528" y="836419"/>
                  <a:pt x="1276676" y="839166"/>
                  <a:pt x="1263666" y="830081"/>
                </a:cubicBezTo>
                <a:lnTo>
                  <a:pt x="1263666" y="830081"/>
                </a:lnTo>
                <a:lnTo>
                  <a:pt x="1115170" y="719006"/>
                </a:lnTo>
                <a:lnTo>
                  <a:pt x="981524" y="738756"/>
                </a:lnTo>
                <a:lnTo>
                  <a:pt x="1094826" y="835130"/>
                </a:lnTo>
                <a:lnTo>
                  <a:pt x="1168035" y="842852"/>
                </a:lnTo>
                <a:cubicBezTo>
                  <a:pt x="1172684" y="843372"/>
                  <a:pt x="1177154" y="844946"/>
                  <a:pt x="1181102" y="847455"/>
                </a:cubicBezTo>
                <a:cubicBezTo>
                  <a:pt x="1189786" y="853301"/>
                  <a:pt x="1194751" y="863287"/>
                  <a:pt x="1194170" y="873739"/>
                </a:cubicBezTo>
                <a:cubicBezTo>
                  <a:pt x="1194255" y="874130"/>
                  <a:pt x="1194255" y="874535"/>
                  <a:pt x="1194170" y="874927"/>
                </a:cubicBezTo>
                <a:cubicBezTo>
                  <a:pt x="1192736" y="887062"/>
                  <a:pt x="1184014" y="897079"/>
                  <a:pt x="1172193" y="900171"/>
                </a:cubicBezTo>
                <a:lnTo>
                  <a:pt x="1166550" y="900914"/>
                </a:lnTo>
                <a:lnTo>
                  <a:pt x="1166550" y="906111"/>
                </a:lnTo>
                <a:cubicBezTo>
                  <a:pt x="1167217" y="911120"/>
                  <a:pt x="1166655" y="916216"/>
                  <a:pt x="1164916" y="920961"/>
                </a:cubicBezTo>
                <a:cubicBezTo>
                  <a:pt x="1164456" y="921750"/>
                  <a:pt x="1164105" y="922600"/>
                  <a:pt x="1163877" y="923485"/>
                </a:cubicBezTo>
                <a:cubicBezTo>
                  <a:pt x="1162870" y="925759"/>
                  <a:pt x="1161519" y="927863"/>
                  <a:pt x="1159867" y="929722"/>
                </a:cubicBezTo>
                <a:cubicBezTo>
                  <a:pt x="1149232" y="941667"/>
                  <a:pt x="1131049" y="943046"/>
                  <a:pt x="1118734" y="932840"/>
                </a:cubicBezTo>
                <a:lnTo>
                  <a:pt x="1069434" y="890964"/>
                </a:lnTo>
                <a:lnTo>
                  <a:pt x="941282" y="877451"/>
                </a:lnTo>
                <a:lnTo>
                  <a:pt x="1018202" y="973528"/>
                </a:lnTo>
                <a:lnTo>
                  <a:pt x="1206495" y="993130"/>
                </a:lnTo>
                <a:cubicBezTo>
                  <a:pt x="1211204" y="993589"/>
                  <a:pt x="1215736" y="995168"/>
                  <a:pt x="1219711" y="997733"/>
                </a:cubicBezTo>
                <a:cubicBezTo>
                  <a:pt x="1228775" y="1003858"/>
                  <a:pt x="1233740" y="1014470"/>
                  <a:pt x="1232630" y="1025353"/>
                </a:cubicBezTo>
                <a:cubicBezTo>
                  <a:pt x="1232390" y="1027804"/>
                  <a:pt x="1231788" y="1030205"/>
                  <a:pt x="1230848" y="1032481"/>
                </a:cubicBezTo>
                <a:cubicBezTo>
                  <a:pt x="1226039" y="1044468"/>
                  <a:pt x="1214033" y="1051972"/>
                  <a:pt x="1201149" y="1051043"/>
                </a:cubicBezTo>
                <a:lnTo>
                  <a:pt x="1070918" y="1037530"/>
                </a:lnTo>
                <a:lnTo>
                  <a:pt x="1153334" y="1139992"/>
                </a:lnTo>
                <a:lnTo>
                  <a:pt x="1269012" y="1152169"/>
                </a:lnTo>
                <a:cubicBezTo>
                  <a:pt x="1273670" y="1152651"/>
                  <a:pt x="1278147" y="1154228"/>
                  <a:pt x="1282080" y="1156772"/>
                </a:cubicBezTo>
                <a:cubicBezTo>
                  <a:pt x="1291228" y="1162685"/>
                  <a:pt x="1296234" y="1173273"/>
                  <a:pt x="1294999" y="1184095"/>
                </a:cubicBezTo>
                <a:cubicBezTo>
                  <a:pt x="1294700" y="1186569"/>
                  <a:pt x="1294152" y="1189007"/>
                  <a:pt x="1293365" y="1191371"/>
                </a:cubicBezTo>
                <a:cubicBezTo>
                  <a:pt x="1288604" y="1203417"/>
                  <a:pt x="1276587" y="1210989"/>
                  <a:pt x="1263666" y="1210082"/>
                </a:cubicBezTo>
                <a:lnTo>
                  <a:pt x="1205456" y="1203994"/>
                </a:lnTo>
                <a:lnTo>
                  <a:pt x="1291880" y="1311653"/>
                </a:lnTo>
                <a:cubicBezTo>
                  <a:pt x="1298243" y="1319721"/>
                  <a:pt x="1299985" y="1330505"/>
                  <a:pt x="1296484" y="1340164"/>
                </a:cubicBezTo>
                <a:cubicBezTo>
                  <a:pt x="1294532" y="1345081"/>
                  <a:pt x="1291303" y="1349387"/>
                  <a:pt x="1287128" y="1352638"/>
                </a:cubicBezTo>
                <a:cubicBezTo>
                  <a:pt x="1274331" y="1362899"/>
                  <a:pt x="1255640" y="1360842"/>
                  <a:pt x="1245379" y="1348045"/>
                </a:cubicBezTo>
                <a:cubicBezTo>
                  <a:pt x="1245337" y="1347993"/>
                  <a:pt x="1245294" y="1347940"/>
                  <a:pt x="1245253" y="1347886"/>
                </a:cubicBezTo>
                <a:lnTo>
                  <a:pt x="1159719" y="1242454"/>
                </a:lnTo>
                <a:lnTo>
                  <a:pt x="1153037" y="1297694"/>
                </a:lnTo>
                <a:cubicBezTo>
                  <a:pt x="1152722" y="1300020"/>
                  <a:pt x="1152174" y="1302308"/>
                  <a:pt x="1151403" y="1304525"/>
                </a:cubicBezTo>
                <a:cubicBezTo>
                  <a:pt x="1146314" y="1316790"/>
                  <a:pt x="1133704" y="1324186"/>
                  <a:pt x="1120516" y="1322642"/>
                </a:cubicBezTo>
                <a:cubicBezTo>
                  <a:pt x="1104991" y="1320564"/>
                  <a:pt x="1093748" y="1306787"/>
                  <a:pt x="1094826" y="1291161"/>
                </a:cubicBezTo>
                <a:cubicBezTo>
                  <a:pt x="1094749" y="1290819"/>
                  <a:pt x="1094749" y="1290463"/>
                  <a:pt x="1094826" y="1290121"/>
                </a:cubicBezTo>
                <a:lnTo>
                  <a:pt x="1108339" y="1178007"/>
                </a:lnTo>
                <a:lnTo>
                  <a:pt x="1026221" y="1075693"/>
                </a:lnTo>
                <a:lnTo>
                  <a:pt x="1011372" y="1202063"/>
                </a:lnTo>
                <a:cubicBezTo>
                  <a:pt x="1011075" y="1204392"/>
                  <a:pt x="1010525" y="1206681"/>
                  <a:pt x="1009738" y="1208894"/>
                </a:cubicBezTo>
                <a:cubicBezTo>
                  <a:pt x="1004763" y="1221748"/>
                  <a:pt x="991607" y="1229496"/>
                  <a:pt x="977960" y="1227604"/>
                </a:cubicBezTo>
                <a:cubicBezTo>
                  <a:pt x="970238" y="1226650"/>
                  <a:pt x="963199" y="1222704"/>
                  <a:pt x="958359" y="1216616"/>
                </a:cubicBezTo>
                <a:cubicBezTo>
                  <a:pt x="953874" y="1210718"/>
                  <a:pt x="951750" y="1203355"/>
                  <a:pt x="952419" y="1195975"/>
                </a:cubicBezTo>
                <a:lnTo>
                  <a:pt x="952419" y="1195084"/>
                </a:lnTo>
                <a:lnTo>
                  <a:pt x="974842" y="1011692"/>
                </a:lnTo>
                <a:lnTo>
                  <a:pt x="890644" y="907744"/>
                </a:lnTo>
                <a:lnTo>
                  <a:pt x="863618" y="1053419"/>
                </a:lnTo>
                <a:lnTo>
                  <a:pt x="893317" y="1120242"/>
                </a:lnTo>
                <a:cubicBezTo>
                  <a:pt x="895159" y="1124396"/>
                  <a:pt x="896020" y="1128918"/>
                  <a:pt x="895842" y="1133458"/>
                </a:cubicBezTo>
                <a:cubicBezTo>
                  <a:pt x="895129" y="1144026"/>
                  <a:pt x="888863" y="1153419"/>
                  <a:pt x="879359" y="1158108"/>
                </a:cubicBezTo>
                <a:cubicBezTo>
                  <a:pt x="879062" y="1158178"/>
                  <a:pt x="878765" y="1158178"/>
                  <a:pt x="878468" y="1158108"/>
                </a:cubicBezTo>
                <a:cubicBezTo>
                  <a:pt x="867138" y="1163024"/>
                  <a:pt x="853966" y="1160423"/>
                  <a:pt x="845353" y="1151575"/>
                </a:cubicBezTo>
                <a:lnTo>
                  <a:pt x="841641" y="1147862"/>
                </a:lnTo>
                <a:lnTo>
                  <a:pt x="837631" y="1150981"/>
                </a:lnTo>
                <a:cubicBezTo>
                  <a:pt x="832939" y="1154533"/>
                  <a:pt x="827311" y="1156647"/>
                  <a:pt x="821445" y="1157069"/>
                </a:cubicBezTo>
                <a:lnTo>
                  <a:pt x="821445" y="1157069"/>
                </a:lnTo>
                <a:cubicBezTo>
                  <a:pt x="819129" y="1157359"/>
                  <a:pt x="816783" y="1157359"/>
                  <a:pt x="814466" y="1157069"/>
                </a:cubicBezTo>
                <a:cubicBezTo>
                  <a:pt x="798963" y="1153992"/>
                  <a:pt x="788583" y="1139304"/>
                  <a:pt x="790855" y="1123657"/>
                </a:cubicBezTo>
                <a:lnTo>
                  <a:pt x="802586" y="1060547"/>
                </a:lnTo>
                <a:lnTo>
                  <a:pt x="750019" y="943235"/>
                </a:lnTo>
                <a:lnTo>
                  <a:pt x="705470" y="1057428"/>
                </a:lnTo>
                <a:lnTo>
                  <a:pt x="781797" y="1227604"/>
                </a:lnTo>
                <a:cubicBezTo>
                  <a:pt x="783817" y="1231860"/>
                  <a:pt x="784678" y="1236571"/>
                  <a:pt x="784321" y="1241266"/>
                </a:cubicBezTo>
                <a:cubicBezTo>
                  <a:pt x="784262" y="1244174"/>
                  <a:pt x="783653" y="1247044"/>
                  <a:pt x="782539" y="1249730"/>
                </a:cubicBezTo>
                <a:cubicBezTo>
                  <a:pt x="779911" y="1256937"/>
                  <a:pt x="774580" y="1262844"/>
                  <a:pt x="767690" y="1266213"/>
                </a:cubicBezTo>
                <a:cubicBezTo>
                  <a:pt x="752959" y="1272418"/>
                  <a:pt x="735971" y="1265855"/>
                  <a:pt x="729229" y="1251364"/>
                </a:cubicBezTo>
                <a:lnTo>
                  <a:pt x="675771" y="1132567"/>
                </a:lnTo>
                <a:lnTo>
                  <a:pt x="627658" y="1254482"/>
                </a:lnTo>
                <a:lnTo>
                  <a:pt x="675177" y="1359914"/>
                </a:lnTo>
                <a:cubicBezTo>
                  <a:pt x="677018" y="1364224"/>
                  <a:pt x="677894" y="1368891"/>
                  <a:pt x="677701" y="1373576"/>
                </a:cubicBezTo>
                <a:cubicBezTo>
                  <a:pt x="677434" y="1376518"/>
                  <a:pt x="676781" y="1379412"/>
                  <a:pt x="675771" y="1382189"/>
                </a:cubicBezTo>
                <a:cubicBezTo>
                  <a:pt x="673187" y="1389351"/>
                  <a:pt x="667841" y="1395179"/>
                  <a:pt x="660921" y="1398375"/>
                </a:cubicBezTo>
                <a:cubicBezTo>
                  <a:pt x="646116" y="1404772"/>
                  <a:pt x="628906" y="1398179"/>
                  <a:pt x="622164" y="1383525"/>
                </a:cubicBezTo>
                <a:lnTo>
                  <a:pt x="596920" y="1331552"/>
                </a:lnTo>
                <a:lnTo>
                  <a:pt x="547322" y="1458961"/>
                </a:lnTo>
                <a:cubicBezTo>
                  <a:pt x="544382" y="1466161"/>
                  <a:pt x="538724" y="1471920"/>
                  <a:pt x="531582" y="1474998"/>
                </a:cubicBezTo>
                <a:cubicBezTo>
                  <a:pt x="524424" y="1478044"/>
                  <a:pt x="516316" y="1478044"/>
                  <a:pt x="509159" y="1474998"/>
                </a:cubicBezTo>
                <a:cubicBezTo>
                  <a:pt x="494606" y="1468955"/>
                  <a:pt x="487300" y="1452595"/>
                  <a:pt x="492527" y="1437726"/>
                </a:cubicBezTo>
                <a:lnTo>
                  <a:pt x="542273" y="1311356"/>
                </a:lnTo>
                <a:lnTo>
                  <a:pt x="490894" y="1333036"/>
                </a:lnTo>
                <a:cubicBezTo>
                  <a:pt x="476133" y="1339336"/>
                  <a:pt x="459026" y="1332759"/>
                  <a:pt x="452285" y="1318187"/>
                </a:cubicBezTo>
                <a:cubicBezTo>
                  <a:pt x="449389" y="1311199"/>
                  <a:pt x="449389" y="1303346"/>
                  <a:pt x="452285" y="1296358"/>
                </a:cubicBezTo>
                <a:cubicBezTo>
                  <a:pt x="455047" y="1289374"/>
                  <a:pt x="460348" y="1283697"/>
                  <a:pt x="467134" y="1280469"/>
                </a:cubicBezTo>
                <a:lnTo>
                  <a:pt x="468322" y="1280469"/>
                </a:lnTo>
                <a:lnTo>
                  <a:pt x="572269" y="1235920"/>
                </a:lnTo>
                <a:lnTo>
                  <a:pt x="620234" y="1114302"/>
                </a:lnTo>
                <a:lnTo>
                  <a:pt x="502328" y="1164197"/>
                </a:lnTo>
                <a:cubicBezTo>
                  <a:pt x="487597" y="1170401"/>
                  <a:pt x="470609" y="1163839"/>
                  <a:pt x="463868" y="1149347"/>
                </a:cubicBezTo>
                <a:cubicBezTo>
                  <a:pt x="461046" y="1142396"/>
                  <a:pt x="461046" y="1134618"/>
                  <a:pt x="463868" y="1127667"/>
                </a:cubicBezTo>
                <a:cubicBezTo>
                  <a:pt x="466570" y="1120572"/>
                  <a:pt x="471886" y="1114780"/>
                  <a:pt x="478717" y="1111481"/>
                </a:cubicBezTo>
                <a:lnTo>
                  <a:pt x="479459" y="1111481"/>
                </a:lnTo>
                <a:lnTo>
                  <a:pt x="650378" y="1039015"/>
                </a:lnTo>
                <a:lnTo>
                  <a:pt x="699382" y="914575"/>
                </a:lnTo>
                <a:lnTo>
                  <a:pt x="558756" y="963727"/>
                </a:lnTo>
                <a:lnTo>
                  <a:pt x="515692" y="1023126"/>
                </a:lnTo>
                <a:cubicBezTo>
                  <a:pt x="512916" y="1026819"/>
                  <a:pt x="509367" y="1029860"/>
                  <a:pt x="505298" y="1032035"/>
                </a:cubicBezTo>
                <a:cubicBezTo>
                  <a:pt x="495794" y="1036801"/>
                  <a:pt x="484464" y="1036121"/>
                  <a:pt x="475599" y="1030253"/>
                </a:cubicBezTo>
                <a:lnTo>
                  <a:pt x="474856" y="1030253"/>
                </a:lnTo>
                <a:cubicBezTo>
                  <a:pt x="464966" y="1022954"/>
                  <a:pt x="460601" y="1010321"/>
                  <a:pt x="463868" y="998475"/>
                </a:cubicBezTo>
                <a:lnTo>
                  <a:pt x="465352" y="993427"/>
                </a:lnTo>
                <a:lnTo>
                  <a:pt x="460452" y="991496"/>
                </a:lnTo>
                <a:cubicBezTo>
                  <a:pt x="454973" y="989306"/>
                  <a:pt x="450265" y="985532"/>
                  <a:pt x="446939" y="980656"/>
                </a:cubicBezTo>
                <a:lnTo>
                  <a:pt x="446939" y="980656"/>
                </a:lnTo>
                <a:cubicBezTo>
                  <a:pt x="445543" y="978809"/>
                  <a:pt x="444444" y="976755"/>
                  <a:pt x="443672" y="974568"/>
                </a:cubicBezTo>
                <a:cubicBezTo>
                  <a:pt x="441385" y="968132"/>
                  <a:pt x="441385" y="961105"/>
                  <a:pt x="443672" y="954669"/>
                </a:cubicBezTo>
                <a:cubicBezTo>
                  <a:pt x="446790" y="946723"/>
                  <a:pt x="453176" y="940502"/>
                  <a:pt x="461194" y="937592"/>
                </a:cubicBezTo>
                <a:lnTo>
                  <a:pt x="522226" y="916209"/>
                </a:lnTo>
                <a:lnTo>
                  <a:pt x="597959" y="812262"/>
                </a:lnTo>
                <a:lnTo>
                  <a:pt x="475747" y="830378"/>
                </a:lnTo>
                <a:lnTo>
                  <a:pt x="365266" y="981992"/>
                </a:lnTo>
                <a:cubicBezTo>
                  <a:pt x="362549" y="985794"/>
                  <a:pt x="358926" y="988856"/>
                  <a:pt x="354723" y="990902"/>
                </a:cubicBezTo>
                <a:cubicBezTo>
                  <a:pt x="344863" y="995700"/>
                  <a:pt x="333161" y="994673"/>
                  <a:pt x="324281" y="988229"/>
                </a:cubicBezTo>
                <a:cubicBezTo>
                  <a:pt x="313530" y="980607"/>
                  <a:pt x="309372" y="966637"/>
                  <a:pt x="314184" y="954372"/>
                </a:cubicBezTo>
                <a:cubicBezTo>
                  <a:pt x="315089" y="952024"/>
                  <a:pt x="316352" y="949823"/>
                  <a:pt x="317896" y="947838"/>
                </a:cubicBezTo>
                <a:lnTo>
                  <a:pt x="394520" y="842555"/>
                </a:lnTo>
                <a:lnTo>
                  <a:pt x="264140" y="862008"/>
                </a:lnTo>
                <a:lnTo>
                  <a:pt x="195981" y="955412"/>
                </a:lnTo>
                <a:cubicBezTo>
                  <a:pt x="193189" y="959150"/>
                  <a:pt x="189581" y="962198"/>
                  <a:pt x="185438" y="964321"/>
                </a:cubicBezTo>
                <a:cubicBezTo>
                  <a:pt x="175607" y="969163"/>
                  <a:pt x="163906" y="968192"/>
                  <a:pt x="154996" y="961797"/>
                </a:cubicBezTo>
                <a:cubicBezTo>
                  <a:pt x="144497" y="953998"/>
                  <a:pt x="140340" y="940251"/>
                  <a:pt x="144750" y="927940"/>
                </a:cubicBezTo>
                <a:cubicBezTo>
                  <a:pt x="145656" y="925499"/>
                  <a:pt x="146903" y="923200"/>
                  <a:pt x="148462" y="921109"/>
                </a:cubicBezTo>
                <a:lnTo>
                  <a:pt x="181874" y="871214"/>
                </a:lnTo>
                <a:lnTo>
                  <a:pt x="44812" y="891707"/>
                </a:lnTo>
                <a:cubicBezTo>
                  <a:pt x="28834" y="893933"/>
                  <a:pt x="13984" y="882987"/>
                  <a:pt x="11401" y="867057"/>
                </a:cubicBezTo>
                <a:cubicBezTo>
                  <a:pt x="10718" y="862048"/>
                  <a:pt x="11282" y="856947"/>
                  <a:pt x="13034" y="852207"/>
                </a:cubicBezTo>
                <a:cubicBezTo>
                  <a:pt x="16910" y="842426"/>
                  <a:pt x="25656" y="835423"/>
                  <a:pt x="36051" y="833794"/>
                </a:cubicBezTo>
                <a:lnTo>
                  <a:pt x="170737" y="813598"/>
                </a:lnTo>
                <a:lnTo>
                  <a:pt x="126188" y="780335"/>
                </a:lnTo>
                <a:cubicBezTo>
                  <a:pt x="115868" y="772478"/>
                  <a:pt x="111843" y="758830"/>
                  <a:pt x="116239" y="746626"/>
                </a:cubicBezTo>
                <a:cubicBezTo>
                  <a:pt x="117234" y="744077"/>
                  <a:pt x="118585" y="741679"/>
                  <a:pt x="120248" y="739499"/>
                </a:cubicBezTo>
                <a:cubicBezTo>
                  <a:pt x="129782" y="727179"/>
                  <a:pt x="147230" y="724327"/>
                  <a:pt x="160193" y="732965"/>
                </a:cubicBezTo>
                <a:lnTo>
                  <a:pt x="161233" y="733707"/>
                </a:lnTo>
                <a:lnTo>
                  <a:pt x="252261" y="801570"/>
                </a:lnTo>
                <a:lnTo>
                  <a:pt x="382195" y="782265"/>
                </a:lnTo>
                <a:lnTo>
                  <a:pt x="279733" y="705642"/>
                </a:lnTo>
                <a:cubicBezTo>
                  <a:pt x="269412" y="697785"/>
                  <a:pt x="265388" y="684136"/>
                  <a:pt x="269783" y="671933"/>
                </a:cubicBezTo>
                <a:cubicBezTo>
                  <a:pt x="270823" y="669403"/>
                  <a:pt x="272174" y="667009"/>
                  <a:pt x="273793" y="664805"/>
                </a:cubicBezTo>
                <a:cubicBezTo>
                  <a:pt x="278515" y="658672"/>
                  <a:pt x="285435" y="654623"/>
                  <a:pt x="293097" y="653520"/>
                </a:cubicBezTo>
                <a:cubicBezTo>
                  <a:pt x="300448" y="652480"/>
                  <a:pt x="307917" y="654228"/>
                  <a:pt x="314035" y="658420"/>
                </a:cubicBezTo>
                <a:lnTo>
                  <a:pt x="314778" y="659162"/>
                </a:lnTo>
                <a:lnTo>
                  <a:pt x="463273" y="770089"/>
                </a:lnTo>
                <a:lnTo>
                  <a:pt x="596920" y="750190"/>
                </a:lnTo>
                <a:lnTo>
                  <a:pt x="483617" y="653817"/>
                </a:lnTo>
                <a:lnTo>
                  <a:pt x="410409" y="646243"/>
                </a:lnTo>
                <a:cubicBezTo>
                  <a:pt x="405776" y="645657"/>
                  <a:pt x="401321" y="644087"/>
                  <a:pt x="397341" y="641640"/>
                </a:cubicBezTo>
                <a:cubicBezTo>
                  <a:pt x="388565" y="635739"/>
                  <a:pt x="383591" y="625614"/>
                  <a:pt x="384274" y="615059"/>
                </a:cubicBezTo>
                <a:lnTo>
                  <a:pt x="384274" y="614168"/>
                </a:lnTo>
                <a:cubicBezTo>
                  <a:pt x="385759" y="601951"/>
                  <a:pt x="394609" y="591912"/>
                  <a:pt x="406548" y="588924"/>
                </a:cubicBezTo>
                <a:lnTo>
                  <a:pt x="411597" y="587736"/>
                </a:lnTo>
                <a:lnTo>
                  <a:pt x="410854" y="582390"/>
                </a:lnTo>
                <a:cubicBezTo>
                  <a:pt x="409963" y="576606"/>
                  <a:pt x="410899" y="570690"/>
                  <a:pt x="413527" y="565462"/>
                </a:cubicBezTo>
                <a:lnTo>
                  <a:pt x="413527" y="564719"/>
                </a:lnTo>
                <a:cubicBezTo>
                  <a:pt x="414389" y="562760"/>
                  <a:pt x="415487" y="560916"/>
                  <a:pt x="416794" y="559225"/>
                </a:cubicBezTo>
                <a:cubicBezTo>
                  <a:pt x="427426" y="546950"/>
                  <a:pt x="445959" y="545495"/>
                  <a:pt x="458373" y="555958"/>
                </a:cubicBezTo>
                <a:lnTo>
                  <a:pt x="507525" y="597834"/>
                </a:lnTo>
                <a:lnTo>
                  <a:pt x="635826" y="611347"/>
                </a:lnTo>
                <a:lnTo>
                  <a:pt x="558756" y="515270"/>
                </a:lnTo>
                <a:lnTo>
                  <a:pt x="371206" y="495669"/>
                </a:lnTo>
                <a:cubicBezTo>
                  <a:pt x="366514" y="495238"/>
                  <a:pt x="362014" y="493602"/>
                  <a:pt x="358138" y="490917"/>
                </a:cubicBezTo>
                <a:cubicBezTo>
                  <a:pt x="349110" y="484882"/>
                  <a:pt x="344106" y="474405"/>
                  <a:pt x="345071" y="463593"/>
                </a:cubicBezTo>
                <a:cubicBezTo>
                  <a:pt x="345383" y="461059"/>
                  <a:pt x="345977" y="458568"/>
                  <a:pt x="346853" y="456169"/>
                </a:cubicBezTo>
                <a:cubicBezTo>
                  <a:pt x="351738" y="443901"/>
                  <a:pt x="364152" y="436337"/>
                  <a:pt x="377294" y="437607"/>
                </a:cubicBezTo>
                <a:lnTo>
                  <a:pt x="507377" y="451268"/>
                </a:lnTo>
                <a:lnTo>
                  <a:pt x="425110" y="348806"/>
                </a:lnTo>
                <a:lnTo>
                  <a:pt x="309729" y="336630"/>
                </a:lnTo>
                <a:cubicBezTo>
                  <a:pt x="305007" y="336125"/>
                  <a:pt x="300477" y="334496"/>
                  <a:pt x="296513" y="331878"/>
                </a:cubicBezTo>
                <a:cubicBezTo>
                  <a:pt x="287603" y="325832"/>
                  <a:pt x="282658" y="315433"/>
                  <a:pt x="283594" y="304703"/>
                </a:cubicBezTo>
                <a:cubicBezTo>
                  <a:pt x="283876" y="302213"/>
                  <a:pt x="284470" y="299767"/>
                  <a:pt x="285375" y="297427"/>
                </a:cubicBezTo>
                <a:cubicBezTo>
                  <a:pt x="290083" y="285323"/>
                  <a:pt x="302111" y="277683"/>
                  <a:pt x="315075" y="278568"/>
                </a:cubicBezTo>
                <a:lnTo>
                  <a:pt x="373285" y="284804"/>
                </a:lnTo>
                <a:lnTo>
                  <a:pt x="286861" y="177145"/>
                </a:lnTo>
                <a:cubicBezTo>
                  <a:pt x="280490" y="169077"/>
                  <a:pt x="278753" y="158294"/>
                  <a:pt x="282257" y="148634"/>
                </a:cubicBezTo>
                <a:cubicBezTo>
                  <a:pt x="284143" y="143680"/>
                  <a:pt x="287321" y="139322"/>
                  <a:pt x="291464" y="136012"/>
                </a:cubicBezTo>
                <a:cubicBezTo>
                  <a:pt x="304175" y="126299"/>
                  <a:pt x="322291" y="128400"/>
                  <a:pt x="332449" y="140764"/>
                </a:cubicBezTo>
                <a:lnTo>
                  <a:pt x="418131" y="247532"/>
                </a:lnTo>
                <a:lnTo>
                  <a:pt x="424813" y="192440"/>
                </a:lnTo>
                <a:cubicBezTo>
                  <a:pt x="424991" y="190042"/>
                  <a:pt x="425541" y="187687"/>
                  <a:pt x="426447" y="185461"/>
                </a:cubicBezTo>
                <a:cubicBezTo>
                  <a:pt x="431362" y="173079"/>
                  <a:pt x="443939" y="165490"/>
                  <a:pt x="457185" y="166899"/>
                </a:cubicBezTo>
                <a:cubicBezTo>
                  <a:pt x="464907" y="167854"/>
                  <a:pt x="471946" y="171799"/>
                  <a:pt x="476787" y="177888"/>
                </a:cubicBezTo>
                <a:cubicBezTo>
                  <a:pt x="481375" y="183744"/>
                  <a:pt x="483603" y="191110"/>
                  <a:pt x="483023" y="198528"/>
                </a:cubicBezTo>
                <a:cubicBezTo>
                  <a:pt x="482994" y="198825"/>
                  <a:pt x="482994" y="199122"/>
                  <a:pt x="483023" y="199419"/>
                </a:cubicBezTo>
                <a:lnTo>
                  <a:pt x="469659" y="311534"/>
                </a:lnTo>
                <a:lnTo>
                  <a:pt x="551777" y="413847"/>
                </a:lnTo>
                <a:lnTo>
                  <a:pt x="566627" y="287329"/>
                </a:lnTo>
                <a:cubicBezTo>
                  <a:pt x="566805" y="284978"/>
                  <a:pt x="567354" y="282672"/>
                  <a:pt x="568260" y="280498"/>
                </a:cubicBezTo>
                <a:cubicBezTo>
                  <a:pt x="573383" y="268117"/>
                  <a:pt x="586154" y="260695"/>
                  <a:pt x="599444" y="262382"/>
                </a:cubicBezTo>
                <a:cubicBezTo>
                  <a:pt x="615036" y="264462"/>
                  <a:pt x="626292" y="278330"/>
                  <a:pt x="625134" y="294011"/>
                </a:cubicBezTo>
                <a:lnTo>
                  <a:pt x="603008" y="478146"/>
                </a:lnTo>
                <a:lnTo>
                  <a:pt x="687057" y="582093"/>
                </a:lnTo>
                <a:lnTo>
                  <a:pt x="714231" y="436567"/>
                </a:lnTo>
                <a:lnTo>
                  <a:pt x="684532" y="369744"/>
                </a:lnTo>
                <a:cubicBezTo>
                  <a:pt x="682691" y="365487"/>
                  <a:pt x="681889" y="360860"/>
                  <a:pt x="682156" y="356231"/>
                </a:cubicBezTo>
                <a:cubicBezTo>
                  <a:pt x="682929" y="345804"/>
                  <a:pt x="689136" y="336554"/>
                  <a:pt x="698491" y="331878"/>
                </a:cubicBezTo>
                <a:lnTo>
                  <a:pt x="699382" y="331878"/>
                </a:lnTo>
                <a:cubicBezTo>
                  <a:pt x="710712" y="326962"/>
                  <a:pt x="723884" y="329563"/>
                  <a:pt x="732496" y="338411"/>
                </a:cubicBezTo>
                <a:lnTo>
                  <a:pt x="736209" y="342272"/>
                </a:lnTo>
                <a:lnTo>
                  <a:pt x="740367" y="339005"/>
                </a:lnTo>
                <a:cubicBezTo>
                  <a:pt x="745015" y="335361"/>
                  <a:pt x="750657" y="333190"/>
                  <a:pt x="756553" y="332769"/>
                </a:cubicBezTo>
                <a:lnTo>
                  <a:pt x="756553" y="332769"/>
                </a:lnTo>
                <a:cubicBezTo>
                  <a:pt x="758765" y="332403"/>
                  <a:pt x="761022" y="332403"/>
                  <a:pt x="763235" y="332769"/>
                </a:cubicBezTo>
                <a:cubicBezTo>
                  <a:pt x="770823" y="334240"/>
                  <a:pt x="777535" y="338608"/>
                  <a:pt x="781946" y="344945"/>
                </a:cubicBezTo>
                <a:cubicBezTo>
                  <a:pt x="786311" y="351326"/>
                  <a:pt x="788019" y="359156"/>
                  <a:pt x="786697" y="366774"/>
                </a:cubicBezTo>
                <a:lnTo>
                  <a:pt x="774966" y="430033"/>
                </a:lnTo>
                <a:lnTo>
                  <a:pt x="827534" y="547048"/>
                </a:lnTo>
                <a:lnTo>
                  <a:pt x="872083" y="432855"/>
                </a:lnTo>
                <a:lnTo>
                  <a:pt x="795162" y="261788"/>
                </a:lnTo>
                <a:cubicBezTo>
                  <a:pt x="793246" y="257498"/>
                  <a:pt x="792385" y="252816"/>
                  <a:pt x="792637" y="248126"/>
                </a:cubicBezTo>
                <a:cubicBezTo>
                  <a:pt x="792845" y="245236"/>
                  <a:pt x="793439" y="242388"/>
                  <a:pt x="794419" y="239662"/>
                </a:cubicBezTo>
                <a:cubicBezTo>
                  <a:pt x="796988" y="232452"/>
                  <a:pt x="802334" y="226570"/>
                  <a:pt x="809269" y="223327"/>
                </a:cubicBezTo>
                <a:cubicBezTo>
                  <a:pt x="824044" y="217028"/>
                  <a:pt x="841136" y="223605"/>
                  <a:pt x="847878" y="238177"/>
                </a:cubicBezTo>
                <a:lnTo>
                  <a:pt x="901336" y="356973"/>
                </a:lnTo>
                <a:lnTo>
                  <a:pt x="949449" y="235058"/>
                </a:lnTo>
                <a:lnTo>
                  <a:pt x="903712" y="128735"/>
                </a:lnTo>
                <a:cubicBezTo>
                  <a:pt x="901797" y="124445"/>
                  <a:pt x="900935" y="119763"/>
                  <a:pt x="901188" y="115074"/>
                </a:cubicBezTo>
                <a:cubicBezTo>
                  <a:pt x="901366" y="112119"/>
                  <a:pt x="902019" y="109211"/>
                  <a:pt x="903118" y="106461"/>
                </a:cubicBezTo>
                <a:cubicBezTo>
                  <a:pt x="905657" y="99234"/>
                  <a:pt x="911018" y="93343"/>
                  <a:pt x="917968" y="90127"/>
                </a:cubicBezTo>
                <a:cubicBezTo>
                  <a:pt x="932728" y="83827"/>
                  <a:pt x="949835" y="90404"/>
                  <a:pt x="956577" y="104976"/>
                </a:cubicBezTo>
                <a:lnTo>
                  <a:pt x="980484" y="158286"/>
                </a:lnTo>
                <a:lnTo>
                  <a:pt x="1031122" y="30134"/>
                </a:lnTo>
                <a:cubicBezTo>
                  <a:pt x="1033720" y="23011"/>
                  <a:pt x="1039067" y="17230"/>
                  <a:pt x="1045971" y="14097"/>
                </a:cubicBezTo>
                <a:cubicBezTo>
                  <a:pt x="1053158" y="11167"/>
                  <a:pt x="1061207" y="11167"/>
                  <a:pt x="1068394" y="14097"/>
                </a:cubicBezTo>
                <a:cubicBezTo>
                  <a:pt x="1083085" y="20087"/>
                  <a:pt x="1090474" y="36564"/>
                  <a:pt x="1085174" y="51518"/>
                </a:cubicBezTo>
                <a:lnTo>
                  <a:pt x="1035428" y="177888"/>
                </a:lnTo>
                <a:lnTo>
                  <a:pt x="1086807" y="156059"/>
                </a:lnTo>
                <a:cubicBezTo>
                  <a:pt x="1101535" y="149854"/>
                  <a:pt x="1118531" y="156417"/>
                  <a:pt x="1125268" y="170908"/>
                </a:cubicBezTo>
                <a:cubicBezTo>
                  <a:pt x="1128077" y="177965"/>
                  <a:pt x="1128077" y="185829"/>
                  <a:pt x="1125268" y="192886"/>
                </a:cubicBezTo>
                <a:cubicBezTo>
                  <a:pt x="1122537" y="199924"/>
                  <a:pt x="1117227" y="205659"/>
                  <a:pt x="1110418" y="208923"/>
                </a:cubicBezTo>
                <a:lnTo>
                  <a:pt x="1109527" y="208923"/>
                </a:lnTo>
                <a:lnTo>
                  <a:pt x="1005580" y="253472"/>
                </a:lnTo>
                <a:lnTo>
                  <a:pt x="957616" y="375090"/>
                </a:lnTo>
                <a:lnTo>
                  <a:pt x="1076413" y="325195"/>
                </a:lnTo>
                <a:cubicBezTo>
                  <a:pt x="1091099" y="319086"/>
                  <a:pt x="1107990" y="325635"/>
                  <a:pt x="1114725" y="340045"/>
                </a:cubicBezTo>
                <a:cubicBezTo>
                  <a:pt x="1117629" y="346980"/>
                  <a:pt x="1117629" y="354791"/>
                  <a:pt x="1114725" y="361725"/>
                </a:cubicBezTo>
                <a:cubicBezTo>
                  <a:pt x="1111994" y="368764"/>
                  <a:pt x="1106684" y="374499"/>
                  <a:pt x="1099875" y="377763"/>
                </a:cubicBezTo>
                <a:lnTo>
                  <a:pt x="1098984" y="377763"/>
                </a:lnTo>
                <a:lnTo>
                  <a:pt x="928065" y="450229"/>
                </a:lnTo>
                <a:lnTo>
                  <a:pt x="879062" y="574668"/>
                </a:lnTo>
                <a:lnTo>
                  <a:pt x="1019539" y="525516"/>
                </a:lnTo>
                <a:lnTo>
                  <a:pt x="1062751" y="466118"/>
                </a:lnTo>
                <a:cubicBezTo>
                  <a:pt x="1065455" y="462266"/>
                  <a:pt x="1069080" y="459152"/>
                  <a:pt x="1073294" y="457060"/>
                </a:cubicBezTo>
                <a:cubicBezTo>
                  <a:pt x="1082852" y="452382"/>
                  <a:pt x="1094180" y="453175"/>
                  <a:pt x="1102993" y="459139"/>
                </a:cubicBezTo>
                <a:lnTo>
                  <a:pt x="1103885" y="459139"/>
                </a:lnTo>
                <a:cubicBezTo>
                  <a:pt x="1113768" y="466439"/>
                  <a:pt x="1118137" y="479071"/>
                  <a:pt x="1114873" y="490917"/>
                </a:cubicBezTo>
                <a:lnTo>
                  <a:pt x="1113388" y="495966"/>
                </a:lnTo>
                <a:lnTo>
                  <a:pt x="1118289" y="497896"/>
                </a:lnTo>
                <a:cubicBezTo>
                  <a:pt x="1123731" y="500153"/>
                  <a:pt x="1128418" y="503913"/>
                  <a:pt x="1131802" y="508736"/>
                </a:cubicBezTo>
                <a:cubicBezTo>
                  <a:pt x="1133373" y="510738"/>
                  <a:pt x="1134579" y="513000"/>
                  <a:pt x="1135366" y="515419"/>
                </a:cubicBezTo>
                <a:cubicBezTo>
                  <a:pt x="1137810" y="521826"/>
                  <a:pt x="1137810" y="528909"/>
                  <a:pt x="1135366" y="535317"/>
                </a:cubicBezTo>
                <a:cubicBezTo>
                  <a:pt x="1132250" y="543263"/>
                  <a:pt x="1125866" y="549483"/>
                  <a:pt x="1117843" y="552394"/>
                </a:cubicBezTo>
                <a:lnTo>
                  <a:pt x="1056811" y="573629"/>
                </a:lnTo>
                <a:lnTo>
                  <a:pt x="981078" y="677576"/>
                </a:lnTo>
                <a:lnTo>
                  <a:pt x="1103291" y="659459"/>
                </a:lnTo>
                <a:lnTo>
                  <a:pt x="1213771" y="507994"/>
                </a:lnTo>
                <a:cubicBezTo>
                  <a:pt x="1216557" y="504256"/>
                  <a:pt x="1220164" y="501207"/>
                  <a:pt x="1224315" y="499084"/>
                </a:cubicBezTo>
                <a:cubicBezTo>
                  <a:pt x="1234149" y="494243"/>
                  <a:pt x="1245852" y="495213"/>
                  <a:pt x="1254756" y="501608"/>
                </a:cubicBezTo>
                <a:cubicBezTo>
                  <a:pt x="1265320" y="509428"/>
                  <a:pt x="1269487" y="523261"/>
                  <a:pt x="1265002" y="535614"/>
                </a:cubicBezTo>
                <a:cubicBezTo>
                  <a:pt x="1264049" y="537959"/>
                  <a:pt x="1262855" y="540198"/>
                  <a:pt x="1261438" y="542296"/>
                </a:cubicBezTo>
                <a:lnTo>
                  <a:pt x="1184666" y="647283"/>
                </a:lnTo>
                <a:lnTo>
                  <a:pt x="1315045" y="627978"/>
                </a:lnTo>
                <a:lnTo>
                  <a:pt x="1383057" y="534723"/>
                </a:lnTo>
                <a:cubicBezTo>
                  <a:pt x="1385847" y="530893"/>
                  <a:pt x="1389513" y="527788"/>
                  <a:pt x="1393748" y="525665"/>
                </a:cubicBezTo>
                <a:cubicBezTo>
                  <a:pt x="1403646" y="521542"/>
                  <a:pt x="1414997" y="523075"/>
                  <a:pt x="1423447" y="529674"/>
                </a:cubicBezTo>
                <a:cubicBezTo>
                  <a:pt x="1433890" y="537513"/>
                  <a:pt x="1437988" y="551254"/>
                  <a:pt x="1433545" y="563531"/>
                </a:cubicBezTo>
                <a:cubicBezTo>
                  <a:pt x="1432694" y="565952"/>
                  <a:pt x="1431440" y="568212"/>
                  <a:pt x="1429833" y="570213"/>
                </a:cubicBezTo>
                <a:lnTo>
                  <a:pt x="1395530" y="617435"/>
                </a:lnTo>
                <a:lnTo>
                  <a:pt x="1532592" y="596943"/>
                </a:lnTo>
                <a:cubicBezTo>
                  <a:pt x="1548527" y="594709"/>
                  <a:pt x="1563342" y="605575"/>
                  <a:pt x="1566003" y="621445"/>
                </a:cubicBezTo>
                <a:cubicBezTo>
                  <a:pt x="1566796" y="626452"/>
                  <a:pt x="1566232" y="631579"/>
                  <a:pt x="1564370" y="636294"/>
                </a:cubicBezTo>
                <a:cubicBezTo>
                  <a:pt x="1560744" y="645949"/>
                  <a:pt x="1552369" y="653033"/>
                  <a:pt x="1542244" y="655005"/>
                </a:cubicBezTo>
                <a:lnTo>
                  <a:pt x="1407558" y="675052"/>
                </a:lnTo>
                <a:close/>
                <a:moveTo>
                  <a:pt x="904603" y="749299"/>
                </a:moveTo>
                <a:lnTo>
                  <a:pt x="846393" y="758061"/>
                </a:lnTo>
                <a:lnTo>
                  <a:pt x="890941" y="812856"/>
                </a:lnTo>
                <a:lnTo>
                  <a:pt x="992216" y="823547"/>
                </a:lnTo>
                <a:close/>
                <a:moveTo>
                  <a:pt x="868222" y="767267"/>
                </a:moveTo>
                <a:lnTo>
                  <a:pt x="901039" y="762367"/>
                </a:lnTo>
                <a:lnTo>
                  <a:pt x="955686" y="808995"/>
                </a:lnTo>
                <a:lnTo>
                  <a:pt x="896287" y="802758"/>
                </a:lnTo>
                <a:close/>
                <a:moveTo>
                  <a:pt x="851145" y="648471"/>
                </a:moveTo>
                <a:lnTo>
                  <a:pt x="829464" y="702078"/>
                </a:lnTo>
                <a:lnTo>
                  <a:pt x="899406" y="691683"/>
                </a:lnTo>
                <a:lnTo>
                  <a:pt x="958804" y="610010"/>
                </a:lnTo>
                <a:close/>
                <a:moveTo>
                  <a:pt x="847878" y="688416"/>
                </a:moveTo>
                <a:lnTo>
                  <a:pt x="859906" y="657678"/>
                </a:lnTo>
                <a:lnTo>
                  <a:pt x="927917" y="633918"/>
                </a:lnTo>
                <a:lnTo>
                  <a:pt x="893020" y="681585"/>
                </a:lnTo>
                <a:close/>
                <a:moveTo>
                  <a:pt x="842383" y="847604"/>
                </a:moveTo>
                <a:lnTo>
                  <a:pt x="805705" y="801867"/>
                </a:lnTo>
                <a:lnTo>
                  <a:pt x="779867" y="867205"/>
                </a:lnTo>
                <a:lnTo>
                  <a:pt x="821445" y="959718"/>
                </a:lnTo>
                <a:close/>
                <a:moveTo>
                  <a:pt x="809120" y="824735"/>
                </a:moveTo>
                <a:lnTo>
                  <a:pt x="830058" y="850722"/>
                </a:lnTo>
                <a:lnTo>
                  <a:pt x="816842" y="920961"/>
                </a:lnTo>
                <a:lnTo>
                  <a:pt x="792489" y="866908"/>
                </a:lnTo>
                <a:close/>
                <a:moveTo>
                  <a:pt x="678295" y="798452"/>
                </a:moveTo>
                <a:lnTo>
                  <a:pt x="618897" y="880124"/>
                </a:lnTo>
                <a:lnTo>
                  <a:pt x="727151" y="842258"/>
                </a:lnTo>
                <a:lnTo>
                  <a:pt x="748534" y="788057"/>
                </a:lnTo>
                <a:close/>
                <a:moveTo>
                  <a:pt x="649784" y="856365"/>
                </a:moveTo>
                <a:lnTo>
                  <a:pt x="684681" y="808549"/>
                </a:lnTo>
                <a:lnTo>
                  <a:pt x="729229" y="801718"/>
                </a:lnTo>
                <a:lnTo>
                  <a:pt x="717201" y="832606"/>
                </a:lnTo>
                <a:close/>
                <a:moveTo>
                  <a:pt x="756404" y="530565"/>
                </a:moveTo>
                <a:lnTo>
                  <a:pt x="735318" y="642679"/>
                </a:lnTo>
                <a:lnTo>
                  <a:pt x="772145" y="688416"/>
                </a:lnTo>
                <a:lnTo>
                  <a:pt x="797983" y="623078"/>
                </a:lnTo>
                <a:close/>
                <a:moveTo>
                  <a:pt x="747791" y="639561"/>
                </a:moveTo>
                <a:lnTo>
                  <a:pt x="761008" y="569174"/>
                </a:lnTo>
                <a:lnTo>
                  <a:pt x="784915" y="623226"/>
                </a:lnTo>
                <a:lnTo>
                  <a:pt x="768284" y="665399"/>
                </a:lnTo>
                <a:close/>
                <a:moveTo>
                  <a:pt x="687205" y="676091"/>
                </a:moveTo>
                <a:lnTo>
                  <a:pt x="586080" y="665399"/>
                </a:lnTo>
                <a:lnTo>
                  <a:pt x="673247" y="739647"/>
                </a:lnTo>
                <a:lnTo>
                  <a:pt x="731308" y="730886"/>
                </a:lnTo>
                <a:close/>
                <a:moveTo>
                  <a:pt x="622164" y="680843"/>
                </a:moveTo>
                <a:lnTo>
                  <a:pt x="681562" y="686931"/>
                </a:lnTo>
                <a:lnTo>
                  <a:pt x="709925" y="722570"/>
                </a:lnTo>
                <a:lnTo>
                  <a:pt x="677107" y="7273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7" name="Google Shape;6947;p18"/>
          <p:cNvSpPr/>
          <p:nvPr/>
        </p:nvSpPr>
        <p:spPr>
          <a:xfrm flipH="1">
            <a:off x="338040" y="946706"/>
            <a:ext cx="424858" cy="388224"/>
          </a:xfrm>
          <a:custGeom>
            <a:avLst/>
            <a:gdLst/>
            <a:ahLst/>
            <a:cxnLst/>
            <a:rect l="l" t="t" r="r" b="b"/>
            <a:pathLst>
              <a:path w="638884" h="583795" extrusionOk="0">
                <a:moveTo>
                  <a:pt x="193252" y="429"/>
                </a:moveTo>
                <a:cubicBezTo>
                  <a:pt x="197434" y="1706"/>
                  <a:pt x="200890" y="4694"/>
                  <a:pt x="202800" y="8640"/>
                </a:cubicBezTo>
                <a:lnTo>
                  <a:pt x="222578" y="48783"/>
                </a:lnTo>
                <a:lnTo>
                  <a:pt x="226670" y="36922"/>
                </a:lnTo>
                <a:cubicBezTo>
                  <a:pt x="229625" y="28346"/>
                  <a:pt x="238946" y="23807"/>
                  <a:pt x="247494" y="26772"/>
                </a:cubicBezTo>
                <a:cubicBezTo>
                  <a:pt x="247608" y="26818"/>
                  <a:pt x="247698" y="26841"/>
                  <a:pt x="247812" y="26886"/>
                </a:cubicBezTo>
                <a:cubicBezTo>
                  <a:pt x="251928" y="28278"/>
                  <a:pt x="255360" y="31220"/>
                  <a:pt x="257361" y="35098"/>
                </a:cubicBezTo>
                <a:cubicBezTo>
                  <a:pt x="258020" y="36626"/>
                  <a:pt x="258474" y="38245"/>
                  <a:pt x="258725" y="39887"/>
                </a:cubicBezTo>
                <a:cubicBezTo>
                  <a:pt x="259407" y="42510"/>
                  <a:pt x="259407" y="45247"/>
                  <a:pt x="258725" y="47870"/>
                </a:cubicBezTo>
                <a:lnTo>
                  <a:pt x="243948" y="90294"/>
                </a:lnTo>
                <a:lnTo>
                  <a:pt x="261679" y="126103"/>
                </a:lnTo>
                <a:lnTo>
                  <a:pt x="275321" y="86645"/>
                </a:lnTo>
                <a:cubicBezTo>
                  <a:pt x="278526" y="78137"/>
                  <a:pt x="287870" y="73690"/>
                  <a:pt x="296463" y="76609"/>
                </a:cubicBezTo>
                <a:cubicBezTo>
                  <a:pt x="300646" y="78046"/>
                  <a:pt x="304079" y="81079"/>
                  <a:pt x="306011" y="85048"/>
                </a:cubicBezTo>
                <a:cubicBezTo>
                  <a:pt x="306670" y="86576"/>
                  <a:pt x="307125" y="88196"/>
                  <a:pt x="307375" y="89838"/>
                </a:cubicBezTo>
                <a:cubicBezTo>
                  <a:pt x="308057" y="92370"/>
                  <a:pt x="308057" y="95061"/>
                  <a:pt x="307375" y="97593"/>
                </a:cubicBezTo>
                <a:lnTo>
                  <a:pt x="281459" y="166931"/>
                </a:lnTo>
                <a:lnTo>
                  <a:pt x="297599" y="199775"/>
                </a:lnTo>
                <a:lnTo>
                  <a:pt x="310785" y="162597"/>
                </a:lnTo>
                <a:lnTo>
                  <a:pt x="304193" y="139788"/>
                </a:lnTo>
                <a:cubicBezTo>
                  <a:pt x="303011" y="135569"/>
                  <a:pt x="303578" y="131030"/>
                  <a:pt x="305783" y="127244"/>
                </a:cubicBezTo>
                <a:cubicBezTo>
                  <a:pt x="307943" y="123366"/>
                  <a:pt x="311536" y="120492"/>
                  <a:pt x="315786" y="119261"/>
                </a:cubicBezTo>
                <a:cubicBezTo>
                  <a:pt x="317060" y="119078"/>
                  <a:pt x="318378" y="119078"/>
                  <a:pt x="319652" y="119261"/>
                </a:cubicBezTo>
                <a:lnTo>
                  <a:pt x="319652" y="119261"/>
                </a:lnTo>
                <a:cubicBezTo>
                  <a:pt x="322334" y="119307"/>
                  <a:pt x="324972" y="119922"/>
                  <a:pt x="327380" y="121086"/>
                </a:cubicBezTo>
                <a:cubicBezTo>
                  <a:pt x="331791" y="116683"/>
                  <a:pt x="338316" y="115178"/>
                  <a:pt x="344203" y="117208"/>
                </a:cubicBezTo>
                <a:lnTo>
                  <a:pt x="344203" y="117208"/>
                </a:lnTo>
                <a:cubicBezTo>
                  <a:pt x="349569" y="119352"/>
                  <a:pt x="353389" y="124233"/>
                  <a:pt x="354206" y="129981"/>
                </a:cubicBezTo>
                <a:cubicBezTo>
                  <a:pt x="354889" y="132604"/>
                  <a:pt x="354889" y="135341"/>
                  <a:pt x="354206" y="137964"/>
                </a:cubicBezTo>
                <a:lnTo>
                  <a:pt x="344886" y="164422"/>
                </a:lnTo>
                <a:lnTo>
                  <a:pt x="357844" y="211179"/>
                </a:lnTo>
                <a:lnTo>
                  <a:pt x="380578" y="176054"/>
                </a:lnTo>
                <a:lnTo>
                  <a:pt x="365801" y="104663"/>
                </a:lnTo>
                <a:lnTo>
                  <a:pt x="365801" y="104663"/>
                </a:lnTo>
                <a:cubicBezTo>
                  <a:pt x="364277" y="95859"/>
                  <a:pt x="370030" y="87466"/>
                  <a:pt x="378759" y="85732"/>
                </a:cubicBezTo>
                <a:cubicBezTo>
                  <a:pt x="386216" y="84067"/>
                  <a:pt x="393786" y="87876"/>
                  <a:pt x="396946" y="94856"/>
                </a:cubicBezTo>
                <a:cubicBezTo>
                  <a:pt x="397605" y="95996"/>
                  <a:pt x="398060" y="97228"/>
                  <a:pt x="398310" y="98505"/>
                </a:cubicBezTo>
                <a:lnTo>
                  <a:pt x="406495" y="138192"/>
                </a:lnTo>
                <a:lnTo>
                  <a:pt x="429229" y="104892"/>
                </a:lnTo>
                <a:lnTo>
                  <a:pt x="420362" y="62012"/>
                </a:lnTo>
                <a:lnTo>
                  <a:pt x="420362" y="62012"/>
                </a:lnTo>
                <a:cubicBezTo>
                  <a:pt x="419817" y="57883"/>
                  <a:pt x="420704" y="53709"/>
                  <a:pt x="422863" y="50151"/>
                </a:cubicBezTo>
                <a:cubicBezTo>
                  <a:pt x="425387" y="46502"/>
                  <a:pt x="429205" y="43970"/>
                  <a:pt x="433548" y="43080"/>
                </a:cubicBezTo>
                <a:cubicBezTo>
                  <a:pt x="441004" y="41438"/>
                  <a:pt x="448574" y="45225"/>
                  <a:pt x="451735" y="52204"/>
                </a:cubicBezTo>
                <a:cubicBezTo>
                  <a:pt x="452280" y="53390"/>
                  <a:pt x="452758" y="54599"/>
                  <a:pt x="453099" y="55853"/>
                </a:cubicBezTo>
                <a:lnTo>
                  <a:pt x="455372" y="67029"/>
                </a:lnTo>
                <a:lnTo>
                  <a:pt x="479697" y="30536"/>
                </a:lnTo>
                <a:cubicBezTo>
                  <a:pt x="484858" y="23191"/>
                  <a:pt x="494860" y="21184"/>
                  <a:pt x="502431" y="25974"/>
                </a:cubicBezTo>
                <a:cubicBezTo>
                  <a:pt x="504955" y="27548"/>
                  <a:pt x="506932" y="29852"/>
                  <a:pt x="508114" y="32589"/>
                </a:cubicBezTo>
                <a:cubicBezTo>
                  <a:pt x="510706" y="37880"/>
                  <a:pt x="510251" y="44130"/>
                  <a:pt x="506978" y="49011"/>
                </a:cubicBezTo>
                <a:lnTo>
                  <a:pt x="482198" y="85960"/>
                </a:lnTo>
                <a:lnTo>
                  <a:pt x="494247" y="83680"/>
                </a:lnTo>
                <a:cubicBezTo>
                  <a:pt x="501658" y="82288"/>
                  <a:pt x="509093" y="86006"/>
                  <a:pt x="512434" y="92803"/>
                </a:cubicBezTo>
                <a:cubicBezTo>
                  <a:pt x="512933" y="94126"/>
                  <a:pt x="513321" y="95517"/>
                  <a:pt x="513570" y="96909"/>
                </a:cubicBezTo>
                <a:cubicBezTo>
                  <a:pt x="514889" y="102930"/>
                  <a:pt x="512570" y="109180"/>
                  <a:pt x="507659" y="112874"/>
                </a:cubicBezTo>
                <a:cubicBezTo>
                  <a:pt x="505590" y="114471"/>
                  <a:pt x="503182" y="115566"/>
                  <a:pt x="500612" y="116068"/>
                </a:cubicBezTo>
                <a:lnTo>
                  <a:pt x="455144" y="124735"/>
                </a:lnTo>
                <a:lnTo>
                  <a:pt x="432410" y="158035"/>
                </a:lnTo>
                <a:lnTo>
                  <a:pt x="473332" y="150052"/>
                </a:lnTo>
                <a:cubicBezTo>
                  <a:pt x="480698" y="148615"/>
                  <a:pt x="488109" y="152356"/>
                  <a:pt x="491292" y="159176"/>
                </a:cubicBezTo>
                <a:cubicBezTo>
                  <a:pt x="491951" y="160476"/>
                  <a:pt x="492406" y="161844"/>
                  <a:pt x="492656" y="163281"/>
                </a:cubicBezTo>
                <a:cubicBezTo>
                  <a:pt x="493860" y="169303"/>
                  <a:pt x="491564" y="175484"/>
                  <a:pt x="486745" y="179247"/>
                </a:cubicBezTo>
                <a:cubicBezTo>
                  <a:pt x="484630" y="180958"/>
                  <a:pt x="482130" y="182144"/>
                  <a:pt x="479470" y="182669"/>
                </a:cubicBezTo>
                <a:lnTo>
                  <a:pt x="406495" y="196582"/>
                </a:lnTo>
                <a:lnTo>
                  <a:pt x="386262" y="227145"/>
                </a:lnTo>
                <a:lnTo>
                  <a:pt x="424909" y="219618"/>
                </a:lnTo>
                <a:lnTo>
                  <a:pt x="442413" y="202056"/>
                </a:lnTo>
                <a:cubicBezTo>
                  <a:pt x="448848" y="196148"/>
                  <a:pt x="458714" y="196148"/>
                  <a:pt x="465147" y="202056"/>
                </a:cubicBezTo>
                <a:cubicBezTo>
                  <a:pt x="465966" y="203082"/>
                  <a:pt x="466739" y="204131"/>
                  <a:pt x="467421" y="205249"/>
                </a:cubicBezTo>
                <a:lnTo>
                  <a:pt x="467421" y="205249"/>
                </a:lnTo>
                <a:cubicBezTo>
                  <a:pt x="468626" y="207530"/>
                  <a:pt x="469399" y="209993"/>
                  <a:pt x="469694" y="212548"/>
                </a:cubicBezTo>
                <a:cubicBezTo>
                  <a:pt x="475695" y="214350"/>
                  <a:pt x="480175" y="219368"/>
                  <a:pt x="481289" y="225549"/>
                </a:cubicBezTo>
                <a:lnTo>
                  <a:pt x="481289" y="225549"/>
                </a:lnTo>
                <a:cubicBezTo>
                  <a:pt x="482107" y="231433"/>
                  <a:pt x="479789" y="237340"/>
                  <a:pt x="475150" y="241058"/>
                </a:cubicBezTo>
                <a:cubicBezTo>
                  <a:pt x="473059" y="242769"/>
                  <a:pt x="470535" y="243864"/>
                  <a:pt x="467875" y="244251"/>
                </a:cubicBezTo>
                <a:lnTo>
                  <a:pt x="440141" y="249725"/>
                </a:lnTo>
                <a:lnTo>
                  <a:pt x="406040" y="284166"/>
                </a:lnTo>
                <a:lnTo>
                  <a:pt x="448097" y="286903"/>
                </a:lnTo>
                <a:lnTo>
                  <a:pt x="502886" y="238093"/>
                </a:lnTo>
                <a:cubicBezTo>
                  <a:pt x="502886" y="238093"/>
                  <a:pt x="502886" y="238093"/>
                  <a:pt x="502886" y="238093"/>
                </a:cubicBezTo>
                <a:cubicBezTo>
                  <a:pt x="506182" y="235516"/>
                  <a:pt x="510297" y="234216"/>
                  <a:pt x="514481" y="234444"/>
                </a:cubicBezTo>
                <a:cubicBezTo>
                  <a:pt x="518800" y="234581"/>
                  <a:pt x="522868" y="236565"/>
                  <a:pt x="525620" y="239918"/>
                </a:cubicBezTo>
                <a:cubicBezTo>
                  <a:pt x="526734" y="241058"/>
                  <a:pt x="527643" y="242358"/>
                  <a:pt x="528348" y="243795"/>
                </a:cubicBezTo>
                <a:cubicBezTo>
                  <a:pt x="531507" y="250410"/>
                  <a:pt x="529939" y="258301"/>
                  <a:pt x="524484" y="263183"/>
                </a:cubicBezTo>
                <a:lnTo>
                  <a:pt x="494247" y="290325"/>
                </a:lnTo>
                <a:lnTo>
                  <a:pt x="534031" y="292834"/>
                </a:lnTo>
                <a:lnTo>
                  <a:pt x="566768" y="263411"/>
                </a:lnTo>
                <a:lnTo>
                  <a:pt x="566768" y="263411"/>
                </a:lnTo>
                <a:cubicBezTo>
                  <a:pt x="573634" y="257868"/>
                  <a:pt x="583613" y="258667"/>
                  <a:pt x="589502" y="265235"/>
                </a:cubicBezTo>
                <a:cubicBezTo>
                  <a:pt x="590616" y="266376"/>
                  <a:pt x="591525" y="267676"/>
                  <a:pt x="592230" y="269113"/>
                </a:cubicBezTo>
                <a:cubicBezTo>
                  <a:pt x="595344" y="275773"/>
                  <a:pt x="593662" y="283687"/>
                  <a:pt x="588138" y="288500"/>
                </a:cubicBezTo>
                <a:lnTo>
                  <a:pt x="579727" y="296027"/>
                </a:lnTo>
                <a:lnTo>
                  <a:pt x="623375" y="298764"/>
                </a:lnTo>
                <a:cubicBezTo>
                  <a:pt x="629332" y="299152"/>
                  <a:pt x="634628" y="302710"/>
                  <a:pt x="637242" y="308115"/>
                </a:cubicBezTo>
                <a:cubicBezTo>
                  <a:pt x="638538" y="310647"/>
                  <a:pt x="639084" y="313498"/>
                  <a:pt x="638834" y="316326"/>
                </a:cubicBezTo>
                <a:cubicBezTo>
                  <a:pt x="638357" y="325381"/>
                  <a:pt x="630650" y="332338"/>
                  <a:pt x="621624" y="331859"/>
                </a:cubicBezTo>
                <a:cubicBezTo>
                  <a:pt x="621534" y="331859"/>
                  <a:pt x="621420" y="331836"/>
                  <a:pt x="621328" y="331836"/>
                </a:cubicBezTo>
                <a:lnTo>
                  <a:pt x="575861" y="329099"/>
                </a:lnTo>
                <a:lnTo>
                  <a:pt x="584046" y="338451"/>
                </a:lnTo>
                <a:cubicBezTo>
                  <a:pt x="585001" y="339568"/>
                  <a:pt x="585842" y="340800"/>
                  <a:pt x="586546" y="342100"/>
                </a:cubicBezTo>
                <a:cubicBezTo>
                  <a:pt x="589616" y="348828"/>
                  <a:pt x="587956" y="356789"/>
                  <a:pt x="582454" y="361715"/>
                </a:cubicBezTo>
                <a:cubicBezTo>
                  <a:pt x="577748" y="365775"/>
                  <a:pt x="571201" y="366916"/>
                  <a:pt x="565404" y="364680"/>
                </a:cubicBezTo>
                <a:cubicBezTo>
                  <a:pt x="562972" y="363631"/>
                  <a:pt x="560811" y="362080"/>
                  <a:pt x="559038" y="360119"/>
                </a:cubicBezTo>
                <a:lnTo>
                  <a:pt x="529712" y="326134"/>
                </a:lnTo>
                <a:lnTo>
                  <a:pt x="489473" y="323625"/>
                </a:lnTo>
                <a:lnTo>
                  <a:pt x="516753" y="355101"/>
                </a:lnTo>
                <a:cubicBezTo>
                  <a:pt x="517708" y="356082"/>
                  <a:pt x="518481" y="357245"/>
                  <a:pt x="519026" y="358522"/>
                </a:cubicBezTo>
                <a:cubicBezTo>
                  <a:pt x="522391" y="365182"/>
                  <a:pt x="520800" y="373279"/>
                  <a:pt x="515162" y="378137"/>
                </a:cubicBezTo>
                <a:cubicBezTo>
                  <a:pt x="510457" y="382197"/>
                  <a:pt x="503909" y="383338"/>
                  <a:pt x="498112" y="381103"/>
                </a:cubicBezTo>
                <a:cubicBezTo>
                  <a:pt x="495611" y="380213"/>
                  <a:pt x="493406" y="378616"/>
                  <a:pt x="491747" y="376541"/>
                </a:cubicBezTo>
                <a:lnTo>
                  <a:pt x="443324" y="320660"/>
                </a:lnTo>
                <a:lnTo>
                  <a:pt x="406495" y="318379"/>
                </a:lnTo>
                <a:lnTo>
                  <a:pt x="432183" y="348030"/>
                </a:lnTo>
                <a:lnTo>
                  <a:pt x="456282" y="354188"/>
                </a:lnTo>
                <a:cubicBezTo>
                  <a:pt x="460919" y="355534"/>
                  <a:pt x="464807" y="358750"/>
                  <a:pt x="466966" y="363084"/>
                </a:cubicBezTo>
                <a:cubicBezTo>
                  <a:pt x="468217" y="366710"/>
                  <a:pt x="468217" y="370633"/>
                  <a:pt x="466966" y="374260"/>
                </a:cubicBezTo>
                <a:cubicBezTo>
                  <a:pt x="466649" y="375629"/>
                  <a:pt x="466102" y="376929"/>
                  <a:pt x="465375" y="378137"/>
                </a:cubicBezTo>
                <a:lnTo>
                  <a:pt x="465375" y="378137"/>
                </a:lnTo>
                <a:cubicBezTo>
                  <a:pt x="464147" y="380441"/>
                  <a:pt x="462351" y="382403"/>
                  <a:pt x="460146" y="383840"/>
                </a:cubicBezTo>
                <a:cubicBezTo>
                  <a:pt x="461692" y="389861"/>
                  <a:pt x="459669" y="396247"/>
                  <a:pt x="454917" y="400262"/>
                </a:cubicBezTo>
                <a:lnTo>
                  <a:pt x="454917" y="400262"/>
                </a:lnTo>
                <a:cubicBezTo>
                  <a:pt x="450166" y="403888"/>
                  <a:pt x="443915" y="404823"/>
                  <a:pt x="438322" y="402771"/>
                </a:cubicBezTo>
                <a:cubicBezTo>
                  <a:pt x="435957" y="401630"/>
                  <a:pt x="433798" y="400079"/>
                  <a:pt x="431957" y="398209"/>
                </a:cubicBezTo>
                <a:lnTo>
                  <a:pt x="413542" y="376769"/>
                </a:lnTo>
                <a:lnTo>
                  <a:pt x="366483" y="364680"/>
                </a:lnTo>
                <a:lnTo>
                  <a:pt x="385351" y="402314"/>
                </a:lnTo>
                <a:lnTo>
                  <a:pt x="454691" y="425123"/>
                </a:lnTo>
                <a:lnTo>
                  <a:pt x="454691" y="425123"/>
                </a:lnTo>
                <a:cubicBezTo>
                  <a:pt x="458669" y="426720"/>
                  <a:pt x="461896" y="429708"/>
                  <a:pt x="463783" y="433562"/>
                </a:cubicBezTo>
                <a:cubicBezTo>
                  <a:pt x="465375" y="437508"/>
                  <a:pt x="465375" y="441933"/>
                  <a:pt x="463783" y="445879"/>
                </a:cubicBezTo>
                <a:cubicBezTo>
                  <a:pt x="460987" y="454500"/>
                  <a:pt x="451735" y="459199"/>
                  <a:pt x="443142" y="456393"/>
                </a:cubicBezTo>
                <a:cubicBezTo>
                  <a:pt x="443118" y="456371"/>
                  <a:pt x="443118" y="456371"/>
                  <a:pt x="443096" y="456371"/>
                </a:cubicBezTo>
                <a:lnTo>
                  <a:pt x="404448" y="443598"/>
                </a:lnTo>
                <a:lnTo>
                  <a:pt x="422181" y="479407"/>
                </a:lnTo>
                <a:lnTo>
                  <a:pt x="463783" y="493092"/>
                </a:lnTo>
                <a:lnTo>
                  <a:pt x="463783" y="493092"/>
                </a:lnTo>
                <a:cubicBezTo>
                  <a:pt x="467717" y="494529"/>
                  <a:pt x="470899" y="497494"/>
                  <a:pt x="472650" y="501303"/>
                </a:cubicBezTo>
                <a:cubicBezTo>
                  <a:pt x="474241" y="505249"/>
                  <a:pt x="474241" y="509674"/>
                  <a:pt x="472650" y="513620"/>
                </a:cubicBezTo>
                <a:cubicBezTo>
                  <a:pt x="469626" y="522196"/>
                  <a:pt x="460396" y="526849"/>
                  <a:pt x="451735" y="524112"/>
                </a:cubicBezTo>
                <a:lnTo>
                  <a:pt x="440822" y="520462"/>
                </a:lnTo>
                <a:lnTo>
                  <a:pt x="460374" y="559921"/>
                </a:lnTo>
                <a:cubicBezTo>
                  <a:pt x="464716" y="567881"/>
                  <a:pt x="461806" y="577849"/>
                  <a:pt x="453894" y="582205"/>
                </a:cubicBezTo>
                <a:cubicBezTo>
                  <a:pt x="453553" y="582387"/>
                  <a:pt x="453213" y="582570"/>
                  <a:pt x="452871" y="582730"/>
                </a:cubicBezTo>
                <a:cubicBezTo>
                  <a:pt x="448802" y="584418"/>
                  <a:pt x="444210" y="584418"/>
                  <a:pt x="440141" y="582730"/>
                </a:cubicBezTo>
                <a:cubicBezTo>
                  <a:pt x="435957" y="581453"/>
                  <a:pt x="432502" y="578464"/>
                  <a:pt x="430593" y="574519"/>
                </a:cubicBezTo>
                <a:lnTo>
                  <a:pt x="410814" y="534376"/>
                </a:lnTo>
                <a:lnTo>
                  <a:pt x="406721" y="546236"/>
                </a:lnTo>
                <a:cubicBezTo>
                  <a:pt x="403516" y="554744"/>
                  <a:pt x="394172" y="559191"/>
                  <a:pt x="385579" y="556272"/>
                </a:cubicBezTo>
                <a:cubicBezTo>
                  <a:pt x="381397" y="554835"/>
                  <a:pt x="377964" y="551801"/>
                  <a:pt x="376031" y="547833"/>
                </a:cubicBezTo>
                <a:cubicBezTo>
                  <a:pt x="375304" y="546327"/>
                  <a:pt x="374849" y="544708"/>
                  <a:pt x="374667" y="543043"/>
                </a:cubicBezTo>
                <a:cubicBezTo>
                  <a:pt x="373984" y="540511"/>
                  <a:pt x="373984" y="537820"/>
                  <a:pt x="374667" y="535288"/>
                </a:cubicBezTo>
                <a:lnTo>
                  <a:pt x="389445" y="492864"/>
                </a:lnTo>
                <a:lnTo>
                  <a:pt x="371712" y="457055"/>
                </a:lnTo>
                <a:lnTo>
                  <a:pt x="358072" y="496286"/>
                </a:lnTo>
                <a:cubicBezTo>
                  <a:pt x="355071" y="504862"/>
                  <a:pt x="345750" y="509423"/>
                  <a:pt x="337156" y="506549"/>
                </a:cubicBezTo>
                <a:cubicBezTo>
                  <a:pt x="332928" y="505135"/>
                  <a:pt x="329403" y="502102"/>
                  <a:pt x="327380" y="498110"/>
                </a:cubicBezTo>
                <a:cubicBezTo>
                  <a:pt x="326721" y="496582"/>
                  <a:pt x="326266" y="494963"/>
                  <a:pt x="326016" y="493320"/>
                </a:cubicBezTo>
                <a:cubicBezTo>
                  <a:pt x="325335" y="490789"/>
                  <a:pt x="325335" y="488097"/>
                  <a:pt x="326016" y="485565"/>
                </a:cubicBezTo>
                <a:lnTo>
                  <a:pt x="350569" y="415543"/>
                </a:lnTo>
                <a:lnTo>
                  <a:pt x="334428" y="382699"/>
                </a:lnTo>
                <a:lnTo>
                  <a:pt x="321243" y="419877"/>
                </a:lnTo>
                <a:lnTo>
                  <a:pt x="327836" y="442685"/>
                </a:lnTo>
                <a:cubicBezTo>
                  <a:pt x="330268" y="451421"/>
                  <a:pt x="325176" y="460476"/>
                  <a:pt x="316469" y="462917"/>
                </a:cubicBezTo>
                <a:cubicBezTo>
                  <a:pt x="316401" y="462939"/>
                  <a:pt x="316309" y="462962"/>
                  <a:pt x="316241" y="462985"/>
                </a:cubicBezTo>
                <a:cubicBezTo>
                  <a:pt x="314877" y="463167"/>
                  <a:pt x="313513" y="463167"/>
                  <a:pt x="312149" y="462985"/>
                </a:cubicBezTo>
                <a:cubicBezTo>
                  <a:pt x="309489" y="463145"/>
                  <a:pt x="306807" y="462597"/>
                  <a:pt x="304419" y="461389"/>
                </a:cubicBezTo>
                <a:cubicBezTo>
                  <a:pt x="300009" y="465813"/>
                  <a:pt x="293439" y="467227"/>
                  <a:pt x="287596" y="465038"/>
                </a:cubicBezTo>
                <a:lnTo>
                  <a:pt x="287596" y="465038"/>
                </a:lnTo>
                <a:cubicBezTo>
                  <a:pt x="282004" y="463008"/>
                  <a:pt x="278048" y="457967"/>
                  <a:pt x="277366" y="452037"/>
                </a:cubicBezTo>
                <a:cubicBezTo>
                  <a:pt x="276662" y="449505"/>
                  <a:pt x="276662" y="446814"/>
                  <a:pt x="277366" y="444282"/>
                </a:cubicBezTo>
                <a:lnTo>
                  <a:pt x="286687" y="417596"/>
                </a:lnTo>
                <a:lnTo>
                  <a:pt x="273729" y="371979"/>
                </a:lnTo>
                <a:lnTo>
                  <a:pt x="250995" y="407104"/>
                </a:lnTo>
                <a:lnTo>
                  <a:pt x="265999" y="478495"/>
                </a:lnTo>
                <a:lnTo>
                  <a:pt x="265999" y="478495"/>
                </a:lnTo>
                <a:cubicBezTo>
                  <a:pt x="266659" y="482555"/>
                  <a:pt x="265773" y="486706"/>
                  <a:pt x="263498" y="490127"/>
                </a:cubicBezTo>
                <a:cubicBezTo>
                  <a:pt x="261134" y="493868"/>
                  <a:pt x="257361" y="496513"/>
                  <a:pt x="253042" y="497426"/>
                </a:cubicBezTo>
                <a:cubicBezTo>
                  <a:pt x="245539" y="498931"/>
                  <a:pt x="237991" y="495191"/>
                  <a:pt x="234627" y="488302"/>
                </a:cubicBezTo>
                <a:cubicBezTo>
                  <a:pt x="234149" y="487116"/>
                  <a:pt x="233763" y="485908"/>
                  <a:pt x="233490" y="484653"/>
                </a:cubicBezTo>
                <a:lnTo>
                  <a:pt x="233945" y="445194"/>
                </a:lnTo>
                <a:lnTo>
                  <a:pt x="211211" y="478495"/>
                </a:lnTo>
                <a:lnTo>
                  <a:pt x="220078" y="521375"/>
                </a:lnTo>
                <a:lnTo>
                  <a:pt x="220078" y="521375"/>
                </a:lnTo>
                <a:cubicBezTo>
                  <a:pt x="221464" y="530225"/>
                  <a:pt x="215644" y="538572"/>
                  <a:pt x="206892" y="540306"/>
                </a:cubicBezTo>
                <a:cubicBezTo>
                  <a:pt x="199481" y="541697"/>
                  <a:pt x="192046" y="537979"/>
                  <a:pt x="188705" y="531183"/>
                </a:cubicBezTo>
                <a:cubicBezTo>
                  <a:pt x="188114" y="529951"/>
                  <a:pt x="187659" y="528651"/>
                  <a:pt x="187341" y="527305"/>
                </a:cubicBezTo>
                <a:lnTo>
                  <a:pt x="185067" y="516357"/>
                </a:lnTo>
                <a:lnTo>
                  <a:pt x="160743" y="552851"/>
                </a:lnTo>
                <a:cubicBezTo>
                  <a:pt x="155581" y="560195"/>
                  <a:pt x="145578" y="562202"/>
                  <a:pt x="138009" y="557412"/>
                </a:cubicBezTo>
                <a:cubicBezTo>
                  <a:pt x="135485" y="555839"/>
                  <a:pt x="133506" y="553535"/>
                  <a:pt x="132325" y="550798"/>
                </a:cubicBezTo>
                <a:cubicBezTo>
                  <a:pt x="129484" y="545689"/>
                  <a:pt x="129484" y="539485"/>
                  <a:pt x="132325" y="534376"/>
                </a:cubicBezTo>
                <a:lnTo>
                  <a:pt x="157104" y="497198"/>
                </a:lnTo>
                <a:lnTo>
                  <a:pt x="145056" y="499707"/>
                </a:lnTo>
                <a:cubicBezTo>
                  <a:pt x="137644" y="501098"/>
                  <a:pt x="130211" y="497380"/>
                  <a:pt x="126868" y="490583"/>
                </a:cubicBezTo>
                <a:lnTo>
                  <a:pt x="125504" y="486478"/>
                </a:lnTo>
                <a:cubicBezTo>
                  <a:pt x="124300" y="480411"/>
                  <a:pt x="126686" y="474184"/>
                  <a:pt x="131643" y="470512"/>
                </a:cubicBezTo>
                <a:cubicBezTo>
                  <a:pt x="133689" y="468847"/>
                  <a:pt x="136098" y="467661"/>
                  <a:pt x="138690" y="467091"/>
                </a:cubicBezTo>
                <a:lnTo>
                  <a:pt x="184158" y="458651"/>
                </a:lnTo>
                <a:lnTo>
                  <a:pt x="206892" y="425351"/>
                </a:lnTo>
                <a:lnTo>
                  <a:pt x="165971" y="433334"/>
                </a:lnTo>
                <a:cubicBezTo>
                  <a:pt x="158628" y="434702"/>
                  <a:pt x="151261" y="430962"/>
                  <a:pt x="148010" y="424211"/>
                </a:cubicBezTo>
                <a:cubicBezTo>
                  <a:pt x="147351" y="422910"/>
                  <a:pt x="146898" y="421542"/>
                  <a:pt x="146646" y="420105"/>
                </a:cubicBezTo>
                <a:cubicBezTo>
                  <a:pt x="145510" y="414038"/>
                  <a:pt x="147784" y="407811"/>
                  <a:pt x="152557" y="403911"/>
                </a:cubicBezTo>
                <a:cubicBezTo>
                  <a:pt x="154672" y="402246"/>
                  <a:pt x="157172" y="401151"/>
                  <a:pt x="159832" y="400718"/>
                </a:cubicBezTo>
                <a:lnTo>
                  <a:pt x="232808" y="386805"/>
                </a:lnTo>
                <a:lnTo>
                  <a:pt x="253042" y="356241"/>
                </a:lnTo>
                <a:lnTo>
                  <a:pt x="214394" y="363768"/>
                </a:lnTo>
                <a:lnTo>
                  <a:pt x="196889" y="381331"/>
                </a:lnTo>
                <a:cubicBezTo>
                  <a:pt x="190546" y="387466"/>
                  <a:pt x="180497" y="387466"/>
                  <a:pt x="174155" y="381331"/>
                </a:cubicBezTo>
                <a:cubicBezTo>
                  <a:pt x="173154" y="380281"/>
                  <a:pt x="172246" y="379118"/>
                  <a:pt x="171427" y="377909"/>
                </a:cubicBezTo>
                <a:cubicBezTo>
                  <a:pt x="170085" y="375606"/>
                  <a:pt x="169312" y="373028"/>
                  <a:pt x="169154" y="370382"/>
                </a:cubicBezTo>
                <a:cubicBezTo>
                  <a:pt x="163151" y="368718"/>
                  <a:pt x="158650" y="363745"/>
                  <a:pt x="157560" y="357610"/>
                </a:cubicBezTo>
                <a:lnTo>
                  <a:pt x="157560" y="357610"/>
                </a:lnTo>
                <a:cubicBezTo>
                  <a:pt x="156809" y="351794"/>
                  <a:pt x="159151" y="346000"/>
                  <a:pt x="163697" y="342328"/>
                </a:cubicBezTo>
                <a:cubicBezTo>
                  <a:pt x="165698" y="340572"/>
                  <a:pt x="168130" y="339386"/>
                  <a:pt x="170744" y="338907"/>
                </a:cubicBezTo>
                <a:lnTo>
                  <a:pt x="198708" y="333661"/>
                </a:lnTo>
                <a:lnTo>
                  <a:pt x="232808" y="299220"/>
                </a:lnTo>
                <a:lnTo>
                  <a:pt x="190750" y="296483"/>
                </a:lnTo>
                <a:lnTo>
                  <a:pt x="135962" y="345293"/>
                </a:lnTo>
                <a:lnTo>
                  <a:pt x="135962" y="345293"/>
                </a:lnTo>
                <a:cubicBezTo>
                  <a:pt x="129164" y="350881"/>
                  <a:pt x="119185" y="350197"/>
                  <a:pt x="113228" y="343697"/>
                </a:cubicBezTo>
                <a:cubicBezTo>
                  <a:pt x="112274" y="342488"/>
                  <a:pt x="111433" y="341188"/>
                  <a:pt x="110728" y="339819"/>
                </a:cubicBezTo>
                <a:cubicBezTo>
                  <a:pt x="107567" y="333205"/>
                  <a:pt x="109136" y="325313"/>
                  <a:pt x="114592" y="320432"/>
                </a:cubicBezTo>
                <a:lnTo>
                  <a:pt x="144829" y="293290"/>
                </a:lnTo>
                <a:lnTo>
                  <a:pt x="105045" y="290781"/>
                </a:lnTo>
                <a:lnTo>
                  <a:pt x="72308" y="320204"/>
                </a:lnTo>
                <a:cubicBezTo>
                  <a:pt x="72308" y="320204"/>
                  <a:pt x="72308" y="320204"/>
                  <a:pt x="72308" y="320204"/>
                </a:cubicBezTo>
                <a:cubicBezTo>
                  <a:pt x="65442" y="325746"/>
                  <a:pt x="55461" y="324948"/>
                  <a:pt x="49574" y="318379"/>
                </a:cubicBezTo>
                <a:cubicBezTo>
                  <a:pt x="48460" y="317239"/>
                  <a:pt x="47551" y="315939"/>
                  <a:pt x="46846" y="314502"/>
                </a:cubicBezTo>
                <a:cubicBezTo>
                  <a:pt x="43617" y="307796"/>
                  <a:pt x="45300" y="299745"/>
                  <a:pt x="50938" y="294886"/>
                </a:cubicBezTo>
                <a:lnTo>
                  <a:pt x="59349" y="287360"/>
                </a:lnTo>
                <a:lnTo>
                  <a:pt x="15473" y="284623"/>
                </a:lnTo>
                <a:cubicBezTo>
                  <a:pt x="9494" y="284280"/>
                  <a:pt x="4174" y="280699"/>
                  <a:pt x="1606" y="275271"/>
                </a:cubicBezTo>
                <a:cubicBezTo>
                  <a:pt x="492" y="272671"/>
                  <a:pt x="-55" y="269888"/>
                  <a:pt x="14" y="267060"/>
                </a:cubicBezTo>
                <a:cubicBezTo>
                  <a:pt x="742" y="257937"/>
                  <a:pt x="8653" y="251117"/>
                  <a:pt x="17746" y="251778"/>
                </a:cubicBezTo>
                <a:lnTo>
                  <a:pt x="63214" y="254515"/>
                </a:lnTo>
                <a:lnTo>
                  <a:pt x="55030" y="245164"/>
                </a:lnTo>
                <a:cubicBezTo>
                  <a:pt x="54075" y="244046"/>
                  <a:pt x="53234" y="242815"/>
                  <a:pt x="52529" y="241514"/>
                </a:cubicBezTo>
                <a:cubicBezTo>
                  <a:pt x="49460" y="234786"/>
                  <a:pt x="51120" y="226826"/>
                  <a:pt x="56621" y="221899"/>
                </a:cubicBezTo>
                <a:cubicBezTo>
                  <a:pt x="61327" y="217839"/>
                  <a:pt x="67875" y="216699"/>
                  <a:pt x="73672" y="218934"/>
                </a:cubicBezTo>
                <a:cubicBezTo>
                  <a:pt x="76150" y="219892"/>
                  <a:pt x="78333" y="221466"/>
                  <a:pt x="80036" y="223496"/>
                </a:cubicBezTo>
                <a:lnTo>
                  <a:pt x="109364" y="257480"/>
                </a:lnTo>
                <a:lnTo>
                  <a:pt x="149602" y="259989"/>
                </a:lnTo>
                <a:lnTo>
                  <a:pt x="122322" y="228514"/>
                </a:lnTo>
                <a:cubicBezTo>
                  <a:pt x="121366" y="227442"/>
                  <a:pt x="120594" y="226210"/>
                  <a:pt x="120048" y="224864"/>
                </a:cubicBezTo>
                <a:cubicBezTo>
                  <a:pt x="116775" y="218204"/>
                  <a:pt x="118343" y="210153"/>
                  <a:pt x="123913" y="205249"/>
                </a:cubicBezTo>
                <a:cubicBezTo>
                  <a:pt x="128641" y="201212"/>
                  <a:pt x="135211" y="200163"/>
                  <a:pt x="140963" y="202512"/>
                </a:cubicBezTo>
                <a:cubicBezTo>
                  <a:pt x="143419" y="203401"/>
                  <a:pt x="145602" y="204907"/>
                  <a:pt x="147329" y="206846"/>
                </a:cubicBezTo>
                <a:lnTo>
                  <a:pt x="195752" y="262954"/>
                </a:lnTo>
                <a:lnTo>
                  <a:pt x="232581" y="265235"/>
                </a:lnTo>
                <a:lnTo>
                  <a:pt x="206664" y="235584"/>
                </a:lnTo>
                <a:lnTo>
                  <a:pt x="182794" y="229426"/>
                </a:lnTo>
                <a:cubicBezTo>
                  <a:pt x="178157" y="228080"/>
                  <a:pt x="174269" y="224864"/>
                  <a:pt x="172110" y="220531"/>
                </a:cubicBezTo>
                <a:cubicBezTo>
                  <a:pt x="170494" y="217041"/>
                  <a:pt x="170085" y="213095"/>
                  <a:pt x="170972" y="209355"/>
                </a:cubicBezTo>
                <a:cubicBezTo>
                  <a:pt x="171313" y="207872"/>
                  <a:pt x="171926" y="206481"/>
                  <a:pt x="172791" y="205249"/>
                </a:cubicBezTo>
                <a:cubicBezTo>
                  <a:pt x="174019" y="202945"/>
                  <a:pt x="175814" y="200984"/>
                  <a:pt x="178019" y="199547"/>
                </a:cubicBezTo>
                <a:cubicBezTo>
                  <a:pt x="176473" y="193525"/>
                  <a:pt x="178496" y="187139"/>
                  <a:pt x="183249" y="183125"/>
                </a:cubicBezTo>
                <a:lnTo>
                  <a:pt x="183249" y="183125"/>
                </a:lnTo>
                <a:cubicBezTo>
                  <a:pt x="187908" y="179498"/>
                  <a:pt x="194093" y="178563"/>
                  <a:pt x="199617" y="180616"/>
                </a:cubicBezTo>
                <a:cubicBezTo>
                  <a:pt x="202163" y="181574"/>
                  <a:pt x="204413" y="183125"/>
                  <a:pt x="206210" y="185178"/>
                </a:cubicBezTo>
                <a:lnTo>
                  <a:pt x="224625" y="206617"/>
                </a:lnTo>
                <a:lnTo>
                  <a:pt x="271682" y="218478"/>
                </a:lnTo>
                <a:lnTo>
                  <a:pt x="252814" y="180844"/>
                </a:lnTo>
                <a:lnTo>
                  <a:pt x="184613" y="158035"/>
                </a:lnTo>
                <a:lnTo>
                  <a:pt x="184613" y="158035"/>
                </a:lnTo>
                <a:cubicBezTo>
                  <a:pt x="180589" y="156667"/>
                  <a:pt x="177292" y="153702"/>
                  <a:pt x="175519" y="149824"/>
                </a:cubicBezTo>
                <a:cubicBezTo>
                  <a:pt x="173927" y="145879"/>
                  <a:pt x="173927" y="141454"/>
                  <a:pt x="175519" y="137508"/>
                </a:cubicBezTo>
                <a:cubicBezTo>
                  <a:pt x="178428" y="128841"/>
                  <a:pt x="187772" y="124165"/>
                  <a:pt x="196433" y="127016"/>
                </a:cubicBezTo>
                <a:lnTo>
                  <a:pt x="235081" y="139561"/>
                </a:lnTo>
                <a:lnTo>
                  <a:pt x="217350" y="103751"/>
                </a:lnTo>
                <a:lnTo>
                  <a:pt x="175746" y="90294"/>
                </a:lnTo>
                <a:lnTo>
                  <a:pt x="175746" y="90294"/>
                </a:lnTo>
                <a:cubicBezTo>
                  <a:pt x="171814" y="88857"/>
                  <a:pt x="168631" y="85892"/>
                  <a:pt x="166880" y="82083"/>
                </a:cubicBezTo>
                <a:cubicBezTo>
                  <a:pt x="165288" y="78137"/>
                  <a:pt x="165288" y="73712"/>
                  <a:pt x="166880" y="69766"/>
                </a:cubicBezTo>
                <a:cubicBezTo>
                  <a:pt x="169790" y="61099"/>
                  <a:pt x="179133" y="56423"/>
                  <a:pt x="187795" y="59275"/>
                </a:cubicBezTo>
                <a:lnTo>
                  <a:pt x="198708" y="62696"/>
                </a:lnTo>
                <a:lnTo>
                  <a:pt x="179157" y="23465"/>
                </a:lnTo>
                <a:cubicBezTo>
                  <a:pt x="174928" y="15163"/>
                  <a:pt x="178201" y="4990"/>
                  <a:pt x="186476" y="748"/>
                </a:cubicBezTo>
                <a:cubicBezTo>
                  <a:pt x="186522" y="725"/>
                  <a:pt x="186590" y="679"/>
                  <a:pt x="186658" y="657"/>
                </a:cubicBezTo>
                <a:cubicBezTo>
                  <a:pt x="188819" y="132"/>
                  <a:pt x="191069" y="64"/>
                  <a:pt x="193252" y="429"/>
                </a:cubicBezTo>
                <a:close/>
              </a:path>
            </a:pathLst>
          </a:custGeom>
          <a:solidFill>
            <a:srgbClr val="FFFFFF">
              <a:alpha val="603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8" name="Google Shape;6948;p18"/>
          <p:cNvSpPr/>
          <p:nvPr/>
        </p:nvSpPr>
        <p:spPr>
          <a:xfrm flipH="1">
            <a:off x="1057003" y="662389"/>
            <a:ext cx="424858" cy="388224"/>
          </a:xfrm>
          <a:custGeom>
            <a:avLst/>
            <a:gdLst/>
            <a:ahLst/>
            <a:cxnLst/>
            <a:rect l="l" t="t" r="r" b="b"/>
            <a:pathLst>
              <a:path w="638884" h="583795" extrusionOk="0">
                <a:moveTo>
                  <a:pt x="193252" y="429"/>
                </a:moveTo>
                <a:cubicBezTo>
                  <a:pt x="197434" y="1706"/>
                  <a:pt x="200890" y="4694"/>
                  <a:pt x="202800" y="8640"/>
                </a:cubicBezTo>
                <a:lnTo>
                  <a:pt x="222578" y="48783"/>
                </a:lnTo>
                <a:lnTo>
                  <a:pt x="226670" y="36922"/>
                </a:lnTo>
                <a:cubicBezTo>
                  <a:pt x="229625" y="28346"/>
                  <a:pt x="238946" y="23807"/>
                  <a:pt x="247494" y="26772"/>
                </a:cubicBezTo>
                <a:cubicBezTo>
                  <a:pt x="247608" y="26818"/>
                  <a:pt x="247698" y="26841"/>
                  <a:pt x="247812" y="26886"/>
                </a:cubicBezTo>
                <a:cubicBezTo>
                  <a:pt x="251928" y="28278"/>
                  <a:pt x="255360" y="31220"/>
                  <a:pt x="257361" y="35098"/>
                </a:cubicBezTo>
                <a:cubicBezTo>
                  <a:pt x="258020" y="36626"/>
                  <a:pt x="258474" y="38245"/>
                  <a:pt x="258725" y="39887"/>
                </a:cubicBezTo>
                <a:cubicBezTo>
                  <a:pt x="259407" y="42510"/>
                  <a:pt x="259407" y="45247"/>
                  <a:pt x="258725" y="47870"/>
                </a:cubicBezTo>
                <a:lnTo>
                  <a:pt x="243948" y="90294"/>
                </a:lnTo>
                <a:lnTo>
                  <a:pt x="261679" y="126103"/>
                </a:lnTo>
                <a:lnTo>
                  <a:pt x="275321" y="86645"/>
                </a:lnTo>
                <a:cubicBezTo>
                  <a:pt x="278526" y="78137"/>
                  <a:pt x="287870" y="73690"/>
                  <a:pt x="296463" y="76609"/>
                </a:cubicBezTo>
                <a:cubicBezTo>
                  <a:pt x="300646" y="78046"/>
                  <a:pt x="304079" y="81079"/>
                  <a:pt x="306011" y="85048"/>
                </a:cubicBezTo>
                <a:cubicBezTo>
                  <a:pt x="306670" y="86576"/>
                  <a:pt x="307125" y="88196"/>
                  <a:pt x="307375" y="89838"/>
                </a:cubicBezTo>
                <a:cubicBezTo>
                  <a:pt x="308057" y="92370"/>
                  <a:pt x="308057" y="95061"/>
                  <a:pt x="307375" y="97593"/>
                </a:cubicBezTo>
                <a:lnTo>
                  <a:pt x="281459" y="166931"/>
                </a:lnTo>
                <a:lnTo>
                  <a:pt x="297599" y="199775"/>
                </a:lnTo>
                <a:lnTo>
                  <a:pt x="310785" y="162597"/>
                </a:lnTo>
                <a:lnTo>
                  <a:pt x="304193" y="139788"/>
                </a:lnTo>
                <a:cubicBezTo>
                  <a:pt x="303011" y="135569"/>
                  <a:pt x="303578" y="131030"/>
                  <a:pt x="305783" y="127244"/>
                </a:cubicBezTo>
                <a:cubicBezTo>
                  <a:pt x="307943" y="123366"/>
                  <a:pt x="311536" y="120492"/>
                  <a:pt x="315786" y="119261"/>
                </a:cubicBezTo>
                <a:cubicBezTo>
                  <a:pt x="317060" y="119078"/>
                  <a:pt x="318378" y="119078"/>
                  <a:pt x="319652" y="119261"/>
                </a:cubicBezTo>
                <a:lnTo>
                  <a:pt x="319652" y="119261"/>
                </a:lnTo>
                <a:cubicBezTo>
                  <a:pt x="322334" y="119307"/>
                  <a:pt x="324972" y="119922"/>
                  <a:pt x="327380" y="121086"/>
                </a:cubicBezTo>
                <a:cubicBezTo>
                  <a:pt x="331791" y="116683"/>
                  <a:pt x="338316" y="115178"/>
                  <a:pt x="344203" y="117208"/>
                </a:cubicBezTo>
                <a:lnTo>
                  <a:pt x="344203" y="117208"/>
                </a:lnTo>
                <a:cubicBezTo>
                  <a:pt x="349569" y="119352"/>
                  <a:pt x="353389" y="124233"/>
                  <a:pt x="354206" y="129981"/>
                </a:cubicBezTo>
                <a:cubicBezTo>
                  <a:pt x="354889" y="132604"/>
                  <a:pt x="354889" y="135341"/>
                  <a:pt x="354206" y="137964"/>
                </a:cubicBezTo>
                <a:lnTo>
                  <a:pt x="344886" y="164422"/>
                </a:lnTo>
                <a:lnTo>
                  <a:pt x="357844" y="211179"/>
                </a:lnTo>
                <a:lnTo>
                  <a:pt x="380578" y="176054"/>
                </a:lnTo>
                <a:lnTo>
                  <a:pt x="365801" y="104663"/>
                </a:lnTo>
                <a:lnTo>
                  <a:pt x="365801" y="104663"/>
                </a:lnTo>
                <a:cubicBezTo>
                  <a:pt x="364277" y="95859"/>
                  <a:pt x="370030" y="87466"/>
                  <a:pt x="378759" y="85732"/>
                </a:cubicBezTo>
                <a:cubicBezTo>
                  <a:pt x="386216" y="84067"/>
                  <a:pt x="393786" y="87876"/>
                  <a:pt x="396946" y="94856"/>
                </a:cubicBezTo>
                <a:cubicBezTo>
                  <a:pt x="397605" y="95996"/>
                  <a:pt x="398060" y="97228"/>
                  <a:pt x="398310" y="98505"/>
                </a:cubicBezTo>
                <a:lnTo>
                  <a:pt x="406495" y="138192"/>
                </a:lnTo>
                <a:lnTo>
                  <a:pt x="429229" y="104892"/>
                </a:lnTo>
                <a:lnTo>
                  <a:pt x="420362" y="62012"/>
                </a:lnTo>
                <a:lnTo>
                  <a:pt x="420362" y="62012"/>
                </a:lnTo>
                <a:cubicBezTo>
                  <a:pt x="419817" y="57883"/>
                  <a:pt x="420704" y="53709"/>
                  <a:pt x="422863" y="50151"/>
                </a:cubicBezTo>
                <a:cubicBezTo>
                  <a:pt x="425387" y="46502"/>
                  <a:pt x="429205" y="43970"/>
                  <a:pt x="433548" y="43080"/>
                </a:cubicBezTo>
                <a:cubicBezTo>
                  <a:pt x="441004" y="41438"/>
                  <a:pt x="448574" y="45225"/>
                  <a:pt x="451735" y="52204"/>
                </a:cubicBezTo>
                <a:cubicBezTo>
                  <a:pt x="452280" y="53390"/>
                  <a:pt x="452758" y="54599"/>
                  <a:pt x="453099" y="55853"/>
                </a:cubicBezTo>
                <a:lnTo>
                  <a:pt x="455372" y="67029"/>
                </a:lnTo>
                <a:lnTo>
                  <a:pt x="479697" y="30536"/>
                </a:lnTo>
                <a:cubicBezTo>
                  <a:pt x="484858" y="23191"/>
                  <a:pt x="494860" y="21184"/>
                  <a:pt x="502431" y="25974"/>
                </a:cubicBezTo>
                <a:cubicBezTo>
                  <a:pt x="504955" y="27548"/>
                  <a:pt x="506932" y="29852"/>
                  <a:pt x="508114" y="32589"/>
                </a:cubicBezTo>
                <a:cubicBezTo>
                  <a:pt x="510706" y="37880"/>
                  <a:pt x="510251" y="44130"/>
                  <a:pt x="506978" y="49011"/>
                </a:cubicBezTo>
                <a:lnTo>
                  <a:pt x="482198" y="85960"/>
                </a:lnTo>
                <a:lnTo>
                  <a:pt x="494247" y="83680"/>
                </a:lnTo>
                <a:cubicBezTo>
                  <a:pt x="501658" y="82288"/>
                  <a:pt x="509093" y="86006"/>
                  <a:pt x="512434" y="92803"/>
                </a:cubicBezTo>
                <a:cubicBezTo>
                  <a:pt x="512933" y="94126"/>
                  <a:pt x="513321" y="95517"/>
                  <a:pt x="513570" y="96909"/>
                </a:cubicBezTo>
                <a:cubicBezTo>
                  <a:pt x="514889" y="102930"/>
                  <a:pt x="512570" y="109180"/>
                  <a:pt x="507659" y="112874"/>
                </a:cubicBezTo>
                <a:cubicBezTo>
                  <a:pt x="505590" y="114471"/>
                  <a:pt x="503182" y="115566"/>
                  <a:pt x="500612" y="116068"/>
                </a:cubicBezTo>
                <a:lnTo>
                  <a:pt x="455144" y="124735"/>
                </a:lnTo>
                <a:lnTo>
                  <a:pt x="432410" y="158035"/>
                </a:lnTo>
                <a:lnTo>
                  <a:pt x="473332" y="150052"/>
                </a:lnTo>
                <a:cubicBezTo>
                  <a:pt x="480698" y="148615"/>
                  <a:pt x="488109" y="152356"/>
                  <a:pt x="491292" y="159176"/>
                </a:cubicBezTo>
                <a:cubicBezTo>
                  <a:pt x="491951" y="160476"/>
                  <a:pt x="492406" y="161844"/>
                  <a:pt x="492656" y="163281"/>
                </a:cubicBezTo>
                <a:cubicBezTo>
                  <a:pt x="493860" y="169303"/>
                  <a:pt x="491564" y="175484"/>
                  <a:pt x="486745" y="179247"/>
                </a:cubicBezTo>
                <a:cubicBezTo>
                  <a:pt x="484630" y="180958"/>
                  <a:pt x="482130" y="182144"/>
                  <a:pt x="479470" y="182669"/>
                </a:cubicBezTo>
                <a:lnTo>
                  <a:pt x="406495" y="196582"/>
                </a:lnTo>
                <a:lnTo>
                  <a:pt x="386262" y="227145"/>
                </a:lnTo>
                <a:lnTo>
                  <a:pt x="424909" y="219618"/>
                </a:lnTo>
                <a:lnTo>
                  <a:pt x="442413" y="202056"/>
                </a:lnTo>
                <a:cubicBezTo>
                  <a:pt x="448848" y="196148"/>
                  <a:pt x="458714" y="196148"/>
                  <a:pt x="465147" y="202056"/>
                </a:cubicBezTo>
                <a:cubicBezTo>
                  <a:pt x="465966" y="203082"/>
                  <a:pt x="466739" y="204131"/>
                  <a:pt x="467421" y="205249"/>
                </a:cubicBezTo>
                <a:lnTo>
                  <a:pt x="467421" y="205249"/>
                </a:lnTo>
                <a:cubicBezTo>
                  <a:pt x="468626" y="207530"/>
                  <a:pt x="469399" y="209993"/>
                  <a:pt x="469694" y="212548"/>
                </a:cubicBezTo>
                <a:cubicBezTo>
                  <a:pt x="475695" y="214350"/>
                  <a:pt x="480175" y="219368"/>
                  <a:pt x="481289" y="225549"/>
                </a:cubicBezTo>
                <a:lnTo>
                  <a:pt x="481289" y="225549"/>
                </a:lnTo>
                <a:cubicBezTo>
                  <a:pt x="482107" y="231433"/>
                  <a:pt x="479789" y="237340"/>
                  <a:pt x="475150" y="241058"/>
                </a:cubicBezTo>
                <a:cubicBezTo>
                  <a:pt x="473059" y="242769"/>
                  <a:pt x="470535" y="243864"/>
                  <a:pt x="467875" y="244251"/>
                </a:cubicBezTo>
                <a:lnTo>
                  <a:pt x="440141" y="249725"/>
                </a:lnTo>
                <a:lnTo>
                  <a:pt x="406040" y="284166"/>
                </a:lnTo>
                <a:lnTo>
                  <a:pt x="448097" y="286903"/>
                </a:lnTo>
                <a:lnTo>
                  <a:pt x="502886" y="238093"/>
                </a:lnTo>
                <a:cubicBezTo>
                  <a:pt x="502886" y="238093"/>
                  <a:pt x="502886" y="238093"/>
                  <a:pt x="502886" y="238093"/>
                </a:cubicBezTo>
                <a:cubicBezTo>
                  <a:pt x="506182" y="235516"/>
                  <a:pt x="510297" y="234216"/>
                  <a:pt x="514481" y="234444"/>
                </a:cubicBezTo>
                <a:cubicBezTo>
                  <a:pt x="518800" y="234581"/>
                  <a:pt x="522868" y="236565"/>
                  <a:pt x="525620" y="239918"/>
                </a:cubicBezTo>
                <a:cubicBezTo>
                  <a:pt x="526734" y="241058"/>
                  <a:pt x="527643" y="242358"/>
                  <a:pt x="528348" y="243795"/>
                </a:cubicBezTo>
                <a:cubicBezTo>
                  <a:pt x="531507" y="250410"/>
                  <a:pt x="529939" y="258301"/>
                  <a:pt x="524484" y="263183"/>
                </a:cubicBezTo>
                <a:lnTo>
                  <a:pt x="494247" y="290325"/>
                </a:lnTo>
                <a:lnTo>
                  <a:pt x="534031" y="292834"/>
                </a:lnTo>
                <a:lnTo>
                  <a:pt x="566768" y="263411"/>
                </a:lnTo>
                <a:lnTo>
                  <a:pt x="566768" y="263411"/>
                </a:lnTo>
                <a:cubicBezTo>
                  <a:pt x="573634" y="257868"/>
                  <a:pt x="583613" y="258667"/>
                  <a:pt x="589502" y="265235"/>
                </a:cubicBezTo>
                <a:cubicBezTo>
                  <a:pt x="590616" y="266376"/>
                  <a:pt x="591525" y="267676"/>
                  <a:pt x="592230" y="269113"/>
                </a:cubicBezTo>
                <a:cubicBezTo>
                  <a:pt x="595344" y="275773"/>
                  <a:pt x="593662" y="283687"/>
                  <a:pt x="588138" y="288500"/>
                </a:cubicBezTo>
                <a:lnTo>
                  <a:pt x="579727" y="296027"/>
                </a:lnTo>
                <a:lnTo>
                  <a:pt x="623375" y="298764"/>
                </a:lnTo>
                <a:cubicBezTo>
                  <a:pt x="629332" y="299152"/>
                  <a:pt x="634628" y="302710"/>
                  <a:pt x="637242" y="308115"/>
                </a:cubicBezTo>
                <a:cubicBezTo>
                  <a:pt x="638538" y="310647"/>
                  <a:pt x="639084" y="313498"/>
                  <a:pt x="638834" y="316326"/>
                </a:cubicBezTo>
                <a:cubicBezTo>
                  <a:pt x="638357" y="325381"/>
                  <a:pt x="630650" y="332338"/>
                  <a:pt x="621624" y="331859"/>
                </a:cubicBezTo>
                <a:cubicBezTo>
                  <a:pt x="621534" y="331859"/>
                  <a:pt x="621420" y="331836"/>
                  <a:pt x="621328" y="331836"/>
                </a:cubicBezTo>
                <a:lnTo>
                  <a:pt x="575861" y="329099"/>
                </a:lnTo>
                <a:lnTo>
                  <a:pt x="584046" y="338451"/>
                </a:lnTo>
                <a:cubicBezTo>
                  <a:pt x="585001" y="339568"/>
                  <a:pt x="585842" y="340800"/>
                  <a:pt x="586546" y="342100"/>
                </a:cubicBezTo>
                <a:cubicBezTo>
                  <a:pt x="589616" y="348828"/>
                  <a:pt x="587956" y="356789"/>
                  <a:pt x="582454" y="361715"/>
                </a:cubicBezTo>
                <a:cubicBezTo>
                  <a:pt x="577748" y="365775"/>
                  <a:pt x="571201" y="366916"/>
                  <a:pt x="565404" y="364680"/>
                </a:cubicBezTo>
                <a:cubicBezTo>
                  <a:pt x="562972" y="363631"/>
                  <a:pt x="560811" y="362080"/>
                  <a:pt x="559038" y="360119"/>
                </a:cubicBezTo>
                <a:lnTo>
                  <a:pt x="529712" y="326134"/>
                </a:lnTo>
                <a:lnTo>
                  <a:pt x="489473" y="323625"/>
                </a:lnTo>
                <a:lnTo>
                  <a:pt x="516753" y="355101"/>
                </a:lnTo>
                <a:cubicBezTo>
                  <a:pt x="517708" y="356082"/>
                  <a:pt x="518481" y="357245"/>
                  <a:pt x="519026" y="358522"/>
                </a:cubicBezTo>
                <a:cubicBezTo>
                  <a:pt x="522391" y="365182"/>
                  <a:pt x="520800" y="373279"/>
                  <a:pt x="515162" y="378137"/>
                </a:cubicBezTo>
                <a:cubicBezTo>
                  <a:pt x="510457" y="382197"/>
                  <a:pt x="503909" y="383338"/>
                  <a:pt x="498112" y="381103"/>
                </a:cubicBezTo>
                <a:cubicBezTo>
                  <a:pt x="495611" y="380213"/>
                  <a:pt x="493406" y="378616"/>
                  <a:pt x="491747" y="376541"/>
                </a:cubicBezTo>
                <a:lnTo>
                  <a:pt x="443324" y="320660"/>
                </a:lnTo>
                <a:lnTo>
                  <a:pt x="406495" y="318379"/>
                </a:lnTo>
                <a:lnTo>
                  <a:pt x="432183" y="348030"/>
                </a:lnTo>
                <a:lnTo>
                  <a:pt x="456282" y="354188"/>
                </a:lnTo>
                <a:cubicBezTo>
                  <a:pt x="460919" y="355534"/>
                  <a:pt x="464807" y="358750"/>
                  <a:pt x="466966" y="363084"/>
                </a:cubicBezTo>
                <a:cubicBezTo>
                  <a:pt x="468217" y="366710"/>
                  <a:pt x="468217" y="370633"/>
                  <a:pt x="466966" y="374260"/>
                </a:cubicBezTo>
                <a:cubicBezTo>
                  <a:pt x="466649" y="375629"/>
                  <a:pt x="466102" y="376929"/>
                  <a:pt x="465375" y="378137"/>
                </a:cubicBezTo>
                <a:lnTo>
                  <a:pt x="465375" y="378137"/>
                </a:lnTo>
                <a:cubicBezTo>
                  <a:pt x="464147" y="380441"/>
                  <a:pt x="462351" y="382403"/>
                  <a:pt x="460146" y="383840"/>
                </a:cubicBezTo>
                <a:cubicBezTo>
                  <a:pt x="461692" y="389861"/>
                  <a:pt x="459669" y="396247"/>
                  <a:pt x="454917" y="400262"/>
                </a:cubicBezTo>
                <a:lnTo>
                  <a:pt x="454917" y="400262"/>
                </a:lnTo>
                <a:cubicBezTo>
                  <a:pt x="450166" y="403888"/>
                  <a:pt x="443915" y="404823"/>
                  <a:pt x="438322" y="402771"/>
                </a:cubicBezTo>
                <a:cubicBezTo>
                  <a:pt x="435957" y="401630"/>
                  <a:pt x="433798" y="400079"/>
                  <a:pt x="431957" y="398209"/>
                </a:cubicBezTo>
                <a:lnTo>
                  <a:pt x="413542" y="376769"/>
                </a:lnTo>
                <a:lnTo>
                  <a:pt x="366483" y="364680"/>
                </a:lnTo>
                <a:lnTo>
                  <a:pt x="385351" y="402314"/>
                </a:lnTo>
                <a:lnTo>
                  <a:pt x="454691" y="425123"/>
                </a:lnTo>
                <a:lnTo>
                  <a:pt x="454691" y="425123"/>
                </a:lnTo>
                <a:cubicBezTo>
                  <a:pt x="458669" y="426720"/>
                  <a:pt x="461896" y="429708"/>
                  <a:pt x="463783" y="433562"/>
                </a:cubicBezTo>
                <a:cubicBezTo>
                  <a:pt x="465375" y="437508"/>
                  <a:pt x="465375" y="441933"/>
                  <a:pt x="463783" y="445879"/>
                </a:cubicBezTo>
                <a:cubicBezTo>
                  <a:pt x="460987" y="454500"/>
                  <a:pt x="451735" y="459199"/>
                  <a:pt x="443142" y="456393"/>
                </a:cubicBezTo>
                <a:cubicBezTo>
                  <a:pt x="443118" y="456371"/>
                  <a:pt x="443118" y="456371"/>
                  <a:pt x="443096" y="456371"/>
                </a:cubicBezTo>
                <a:lnTo>
                  <a:pt x="404448" y="443598"/>
                </a:lnTo>
                <a:lnTo>
                  <a:pt x="422181" y="479407"/>
                </a:lnTo>
                <a:lnTo>
                  <a:pt x="463783" y="493092"/>
                </a:lnTo>
                <a:lnTo>
                  <a:pt x="463783" y="493092"/>
                </a:lnTo>
                <a:cubicBezTo>
                  <a:pt x="467717" y="494529"/>
                  <a:pt x="470899" y="497494"/>
                  <a:pt x="472650" y="501303"/>
                </a:cubicBezTo>
                <a:cubicBezTo>
                  <a:pt x="474241" y="505249"/>
                  <a:pt x="474241" y="509674"/>
                  <a:pt x="472650" y="513620"/>
                </a:cubicBezTo>
                <a:cubicBezTo>
                  <a:pt x="469626" y="522196"/>
                  <a:pt x="460396" y="526849"/>
                  <a:pt x="451735" y="524112"/>
                </a:cubicBezTo>
                <a:lnTo>
                  <a:pt x="440822" y="520462"/>
                </a:lnTo>
                <a:lnTo>
                  <a:pt x="460374" y="559921"/>
                </a:lnTo>
                <a:cubicBezTo>
                  <a:pt x="464716" y="567881"/>
                  <a:pt x="461806" y="577849"/>
                  <a:pt x="453894" y="582205"/>
                </a:cubicBezTo>
                <a:cubicBezTo>
                  <a:pt x="453553" y="582387"/>
                  <a:pt x="453213" y="582570"/>
                  <a:pt x="452871" y="582730"/>
                </a:cubicBezTo>
                <a:cubicBezTo>
                  <a:pt x="448802" y="584418"/>
                  <a:pt x="444210" y="584418"/>
                  <a:pt x="440141" y="582730"/>
                </a:cubicBezTo>
                <a:cubicBezTo>
                  <a:pt x="435957" y="581453"/>
                  <a:pt x="432502" y="578464"/>
                  <a:pt x="430593" y="574519"/>
                </a:cubicBezTo>
                <a:lnTo>
                  <a:pt x="410814" y="534376"/>
                </a:lnTo>
                <a:lnTo>
                  <a:pt x="406721" y="546236"/>
                </a:lnTo>
                <a:cubicBezTo>
                  <a:pt x="403516" y="554744"/>
                  <a:pt x="394172" y="559191"/>
                  <a:pt x="385579" y="556272"/>
                </a:cubicBezTo>
                <a:cubicBezTo>
                  <a:pt x="381397" y="554835"/>
                  <a:pt x="377964" y="551801"/>
                  <a:pt x="376031" y="547833"/>
                </a:cubicBezTo>
                <a:cubicBezTo>
                  <a:pt x="375304" y="546327"/>
                  <a:pt x="374849" y="544708"/>
                  <a:pt x="374667" y="543043"/>
                </a:cubicBezTo>
                <a:cubicBezTo>
                  <a:pt x="373984" y="540511"/>
                  <a:pt x="373984" y="537820"/>
                  <a:pt x="374667" y="535288"/>
                </a:cubicBezTo>
                <a:lnTo>
                  <a:pt x="389445" y="492864"/>
                </a:lnTo>
                <a:lnTo>
                  <a:pt x="371712" y="457055"/>
                </a:lnTo>
                <a:lnTo>
                  <a:pt x="358072" y="496286"/>
                </a:lnTo>
                <a:cubicBezTo>
                  <a:pt x="355071" y="504862"/>
                  <a:pt x="345750" y="509423"/>
                  <a:pt x="337156" y="506549"/>
                </a:cubicBezTo>
                <a:cubicBezTo>
                  <a:pt x="332928" y="505135"/>
                  <a:pt x="329403" y="502102"/>
                  <a:pt x="327380" y="498110"/>
                </a:cubicBezTo>
                <a:cubicBezTo>
                  <a:pt x="326721" y="496582"/>
                  <a:pt x="326266" y="494963"/>
                  <a:pt x="326016" y="493320"/>
                </a:cubicBezTo>
                <a:cubicBezTo>
                  <a:pt x="325335" y="490789"/>
                  <a:pt x="325335" y="488097"/>
                  <a:pt x="326016" y="485565"/>
                </a:cubicBezTo>
                <a:lnTo>
                  <a:pt x="350569" y="415543"/>
                </a:lnTo>
                <a:lnTo>
                  <a:pt x="334428" y="382699"/>
                </a:lnTo>
                <a:lnTo>
                  <a:pt x="321243" y="419877"/>
                </a:lnTo>
                <a:lnTo>
                  <a:pt x="327836" y="442685"/>
                </a:lnTo>
                <a:cubicBezTo>
                  <a:pt x="330268" y="451421"/>
                  <a:pt x="325176" y="460476"/>
                  <a:pt x="316469" y="462917"/>
                </a:cubicBezTo>
                <a:cubicBezTo>
                  <a:pt x="316401" y="462939"/>
                  <a:pt x="316309" y="462962"/>
                  <a:pt x="316241" y="462985"/>
                </a:cubicBezTo>
                <a:cubicBezTo>
                  <a:pt x="314877" y="463167"/>
                  <a:pt x="313513" y="463167"/>
                  <a:pt x="312149" y="462985"/>
                </a:cubicBezTo>
                <a:cubicBezTo>
                  <a:pt x="309489" y="463145"/>
                  <a:pt x="306807" y="462597"/>
                  <a:pt x="304419" y="461389"/>
                </a:cubicBezTo>
                <a:cubicBezTo>
                  <a:pt x="300009" y="465813"/>
                  <a:pt x="293439" y="467227"/>
                  <a:pt x="287596" y="465038"/>
                </a:cubicBezTo>
                <a:lnTo>
                  <a:pt x="287596" y="465038"/>
                </a:lnTo>
                <a:cubicBezTo>
                  <a:pt x="282004" y="463008"/>
                  <a:pt x="278048" y="457967"/>
                  <a:pt x="277366" y="452037"/>
                </a:cubicBezTo>
                <a:cubicBezTo>
                  <a:pt x="276662" y="449505"/>
                  <a:pt x="276662" y="446814"/>
                  <a:pt x="277366" y="444282"/>
                </a:cubicBezTo>
                <a:lnTo>
                  <a:pt x="286687" y="417596"/>
                </a:lnTo>
                <a:lnTo>
                  <a:pt x="273729" y="371979"/>
                </a:lnTo>
                <a:lnTo>
                  <a:pt x="250995" y="407104"/>
                </a:lnTo>
                <a:lnTo>
                  <a:pt x="265999" y="478495"/>
                </a:lnTo>
                <a:lnTo>
                  <a:pt x="265999" y="478495"/>
                </a:lnTo>
                <a:cubicBezTo>
                  <a:pt x="266659" y="482555"/>
                  <a:pt x="265773" y="486706"/>
                  <a:pt x="263498" y="490127"/>
                </a:cubicBezTo>
                <a:cubicBezTo>
                  <a:pt x="261134" y="493868"/>
                  <a:pt x="257361" y="496513"/>
                  <a:pt x="253042" y="497426"/>
                </a:cubicBezTo>
                <a:cubicBezTo>
                  <a:pt x="245539" y="498931"/>
                  <a:pt x="237991" y="495191"/>
                  <a:pt x="234627" y="488302"/>
                </a:cubicBezTo>
                <a:cubicBezTo>
                  <a:pt x="234149" y="487116"/>
                  <a:pt x="233763" y="485908"/>
                  <a:pt x="233490" y="484653"/>
                </a:cubicBezTo>
                <a:lnTo>
                  <a:pt x="233945" y="445194"/>
                </a:lnTo>
                <a:lnTo>
                  <a:pt x="211211" y="478495"/>
                </a:lnTo>
                <a:lnTo>
                  <a:pt x="220078" y="521375"/>
                </a:lnTo>
                <a:lnTo>
                  <a:pt x="220078" y="521375"/>
                </a:lnTo>
                <a:cubicBezTo>
                  <a:pt x="221464" y="530225"/>
                  <a:pt x="215644" y="538572"/>
                  <a:pt x="206892" y="540306"/>
                </a:cubicBezTo>
                <a:cubicBezTo>
                  <a:pt x="199481" y="541697"/>
                  <a:pt x="192046" y="537979"/>
                  <a:pt x="188705" y="531183"/>
                </a:cubicBezTo>
                <a:cubicBezTo>
                  <a:pt x="188114" y="529951"/>
                  <a:pt x="187659" y="528651"/>
                  <a:pt x="187341" y="527305"/>
                </a:cubicBezTo>
                <a:lnTo>
                  <a:pt x="185067" y="516357"/>
                </a:lnTo>
                <a:lnTo>
                  <a:pt x="160743" y="552851"/>
                </a:lnTo>
                <a:cubicBezTo>
                  <a:pt x="155581" y="560195"/>
                  <a:pt x="145578" y="562202"/>
                  <a:pt x="138009" y="557412"/>
                </a:cubicBezTo>
                <a:cubicBezTo>
                  <a:pt x="135485" y="555839"/>
                  <a:pt x="133506" y="553535"/>
                  <a:pt x="132325" y="550798"/>
                </a:cubicBezTo>
                <a:cubicBezTo>
                  <a:pt x="129484" y="545689"/>
                  <a:pt x="129484" y="539485"/>
                  <a:pt x="132325" y="534376"/>
                </a:cubicBezTo>
                <a:lnTo>
                  <a:pt x="157104" y="497198"/>
                </a:lnTo>
                <a:lnTo>
                  <a:pt x="145056" y="499707"/>
                </a:lnTo>
                <a:cubicBezTo>
                  <a:pt x="137644" y="501098"/>
                  <a:pt x="130211" y="497380"/>
                  <a:pt x="126868" y="490583"/>
                </a:cubicBezTo>
                <a:lnTo>
                  <a:pt x="125504" y="486478"/>
                </a:lnTo>
                <a:cubicBezTo>
                  <a:pt x="124300" y="480411"/>
                  <a:pt x="126686" y="474184"/>
                  <a:pt x="131643" y="470512"/>
                </a:cubicBezTo>
                <a:cubicBezTo>
                  <a:pt x="133689" y="468847"/>
                  <a:pt x="136098" y="467661"/>
                  <a:pt x="138690" y="467091"/>
                </a:cubicBezTo>
                <a:lnTo>
                  <a:pt x="184158" y="458651"/>
                </a:lnTo>
                <a:lnTo>
                  <a:pt x="206892" y="425351"/>
                </a:lnTo>
                <a:lnTo>
                  <a:pt x="165971" y="433334"/>
                </a:lnTo>
                <a:cubicBezTo>
                  <a:pt x="158628" y="434702"/>
                  <a:pt x="151261" y="430962"/>
                  <a:pt x="148010" y="424211"/>
                </a:cubicBezTo>
                <a:cubicBezTo>
                  <a:pt x="147351" y="422910"/>
                  <a:pt x="146898" y="421542"/>
                  <a:pt x="146646" y="420105"/>
                </a:cubicBezTo>
                <a:cubicBezTo>
                  <a:pt x="145510" y="414038"/>
                  <a:pt x="147784" y="407811"/>
                  <a:pt x="152557" y="403911"/>
                </a:cubicBezTo>
                <a:cubicBezTo>
                  <a:pt x="154672" y="402246"/>
                  <a:pt x="157172" y="401151"/>
                  <a:pt x="159832" y="400718"/>
                </a:cubicBezTo>
                <a:lnTo>
                  <a:pt x="232808" y="386805"/>
                </a:lnTo>
                <a:lnTo>
                  <a:pt x="253042" y="356241"/>
                </a:lnTo>
                <a:lnTo>
                  <a:pt x="214394" y="363768"/>
                </a:lnTo>
                <a:lnTo>
                  <a:pt x="196889" y="381331"/>
                </a:lnTo>
                <a:cubicBezTo>
                  <a:pt x="190546" y="387466"/>
                  <a:pt x="180497" y="387466"/>
                  <a:pt x="174155" y="381331"/>
                </a:cubicBezTo>
                <a:cubicBezTo>
                  <a:pt x="173154" y="380281"/>
                  <a:pt x="172246" y="379118"/>
                  <a:pt x="171427" y="377909"/>
                </a:cubicBezTo>
                <a:cubicBezTo>
                  <a:pt x="170085" y="375606"/>
                  <a:pt x="169312" y="373028"/>
                  <a:pt x="169154" y="370382"/>
                </a:cubicBezTo>
                <a:cubicBezTo>
                  <a:pt x="163151" y="368718"/>
                  <a:pt x="158650" y="363745"/>
                  <a:pt x="157560" y="357610"/>
                </a:cubicBezTo>
                <a:lnTo>
                  <a:pt x="157560" y="357610"/>
                </a:lnTo>
                <a:cubicBezTo>
                  <a:pt x="156809" y="351794"/>
                  <a:pt x="159151" y="346000"/>
                  <a:pt x="163697" y="342328"/>
                </a:cubicBezTo>
                <a:cubicBezTo>
                  <a:pt x="165698" y="340572"/>
                  <a:pt x="168130" y="339386"/>
                  <a:pt x="170744" y="338907"/>
                </a:cubicBezTo>
                <a:lnTo>
                  <a:pt x="198708" y="333661"/>
                </a:lnTo>
                <a:lnTo>
                  <a:pt x="232808" y="299220"/>
                </a:lnTo>
                <a:lnTo>
                  <a:pt x="190750" y="296483"/>
                </a:lnTo>
                <a:lnTo>
                  <a:pt x="135962" y="345293"/>
                </a:lnTo>
                <a:lnTo>
                  <a:pt x="135962" y="345293"/>
                </a:lnTo>
                <a:cubicBezTo>
                  <a:pt x="129164" y="350881"/>
                  <a:pt x="119185" y="350197"/>
                  <a:pt x="113228" y="343697"/>
                </a:cubicBezTo>
                <a:cubicBezTo>
                  <a:pt x="112274" y="342488"/>
                  <a:pt x="111433" y="341188"/>
                  <a:pt x="110728" y="339819"/>
                </a:cubicBezTo>
                <a:cubicBezTo>
                  <a:pt x="107567" y="333205"/>
                  <a:pt x="109136" y="325313"/>
                  <a:pt x="114592" y="320432"/>
                </a:cubicBezTo>
                <a:lnTo>
                  <a:pt x="144829" y="293290"/>
                </a:lnTo>
                <a:lnTo>
                  <a:pt x="105045" y="290781"/>
                </a:lnTo>
                <a:lnTo>
                  <a:pt x="72308" y="320204"/>
                </a:lnTo>
                <a:cubicBezTo>
                  <a:pt x="72308" y="320204"/>
                  <a:pt x="72308" y="320204"/>
                  <a:pt x="72308" y="320204"/>
                </a:cubicBezTo>
                <a:cubicBezTo>
                  <a:pt x="65442" y="325746"/>
                  <a:pt x="55461" y="324948"/>
                  <a:pt x="49574" y="318379"/>
                </a:cubicBezTo>
                <a:cubicBezTo>
                  <a:pt x="48460" y="317239"/>
                  <a:pt x="47551" y="315939"/>
                  <a:pt x="46846" y="314502"/>
                </a:cubicBezTo>
                <a:cubicBezTo>
                  <a:pt x="43617" y="307796"/>
                  <a:pt x="45300" y="299745"/>
                  <a:pt x="50938" y="294886"/>
                </a:cubicBezTo>
                <a:lnTo>
                  <a:pt x="59349" y="287360"/>
                </a:lnTo>
                <a:lnTo>
                  <a:pt x="15473" y="284623"/>
                </a:lnTo>
                <a:cubicBezTo>
                  <a:pt x="9494" y="284280"/>
                  <a:pt x="4174" y="280699"/>
                  <a:pt x="1606" y="275271"/>
                </a:cubicBezTo>
                <a:cubicBezTo>
                  <a:pt x="492" y="272671"/>
                  <a:pt x="-55" y="269888"/>
                  <a:pt x="14" y="267060"/>
                </a:cubicBezTo>
                <a:cubicBezTo>
                  <a:pt x="742" y="257937"/>
                  <a:pt x="8653" y="251117"/>
                  <a:pt x="17746" y="251778"/>
                </a:cubicBezTo>
                <a:lnTo>
                  <a:pt x="63214" y="254515"/>
                </a:lnTo>
                <a:lnTo>
                  <a:pt x="55030" y="245164"/>
                </a:lnTo>
                <a:cubicBezTo>
                  <a:pt x="54075" y="244046"/>
                  <a:pt x="53234" y="242815"/>
                  <a:pt x="52529" y="241514"/>
                </a:cubicBezTo>
                <a:cubicBezTo>
                  <a:pt x="49460" y="234786"/>
                  <a:pt x="51120" y="226826"/>
                  <a:pt x="56621" y="221899"/>
                </a:cubicBezTo>
                <a:cubicBezTo>
                  <a:pt x="61327" y="217839"/>
                  <a:pt x="67875" y="216699"/>
                  <a:pt x="73672" y="218934"/>
                </a:cubicBezTo>
                <a:cubicBezTo>
                  <a:pt x="76150" y="219892"/>
                  <a:pt x="78333" y="221466"/>
                  <a:pt x="80036" y="223496"/>
                </a:cubicBezTo>
                <a:lnTo>
                  <a:pt x="109364" y="257480"/>
                </a:lnTo>
                <a:lnTo>
                  <a:pt x="149602" y="259989"/>
                </a:lnTo>
                <a:lnTo>
                  <a:pt x="122322" y="228514"/>
                </a:lnTo>
                <a:cubicBezTo>
                  <a:pt x="121366" y="227442"/>
                  <a:pt x="120594" y="226210"/>
                  <a:pt x="120048" y="224864"/>
                </a:cubicBezTo>
                <a:cubicBezTo>
                  <a:pt x="116775" y="218204"/>
                  <a:pt x="118343" y="210153"/>
                  <a:pt x="123913" y="205249"/>
                </a:cubicBezTo>
                <a:cubicBezTo>
                  <a:pt x="128641" y="201212"/>
                  <a:pt x="135211" y="200163"/>
                  <a:pt x="140963" y="202512"/>
                </a:cubicBezTo>
                <a:cubicBezTo>
                  <a:pt x="143419" y="203401"/>
                  <a:pt x="145602" y="204907"/>
                  <a:pt x="147329" y="206846"/>
                </a:cubicBezTo>
                <a:lnTo>
                  <a:pt x="195752" y="262954"/>
                </a:lnTo>
                <a:lnTo>
                  <a:pt x="232581" y="265235"/>
                </a:lnTo>
                <a:lnTo>
                  <a:pt x="206664" y="235584"/>
                </a:lnTo>
                <a:lnTo>
                  <a:pt x="182794" y="229426"/>
                </a:lnTo>
                <a:cubicBezTo>
                  <a:pt x="178157" y="228080"/>
                  <a:pt x="174269" y="224864"/>
                  <a:pt x="172110" y="220531"/>
                </a:cubicBezTo>
                <a:cubicBezTo>
                  <a:pt x="170494" y="217041"/>
                  <a:pt x="170085" y="213095"/>
                  <a:pt x="170972" y="209355"/>
                </a:cubicBezTo>
                <a:cubicBezTo>
                  <a:pt x="171313" y="207872"/>
                  <a:pt x="171926" y="206481"/>
                  <a:pt x="172791" y="205249"/>
                </a:cubicBezTo>
                <a:cubicBezTo>
                  <a:pt x="174019" y="202945"/>
                  <a:pt x="175814" y="200984"/>
                  <a:pt x="178019" y="199547"/>
                </a:cubicBezTo>
                <a:cubicBezTo>
                  <a:pt x="176473" y="193525"/>
                  <a:pt x="178496" y="187139"/>
                  <a:pt x="183249" y="183125"/>
                </a:cubicBezTo>
                <a:lnTo>
                  <a:pt x="183249" y="183125"/>
                </a:lnTo>
                <a:cubicBezTo>
                  <a:pt x="187908" y="179498"/>
                  <a:pt x="194093" y="178563"/>
                  <a:pt x="199617" y="180616"/>
                </a:cubicBezTo>
                <a:cubicBezTo>
                  <a:pt x="202163" y="181574"/>
                  <a:pt x="204413" y="183125"/>
                  <a:pt x="206210" y="185178"/>
                </a:cubicBezTo>
                <a:lnTo>
                  <a:pt x="224625" y="206617"/>
                </a:lnTo>
                <a:lnTo>
                  <a:pt x="271682" y="218478"/>
                </a:lnTo>
                <a:lnTo>
                  <a:pt x="252814" y="180844"/>
                </a:lnTo>
                <a:lnTo>
                  <a:pt x="184613" y="158035"/>
                </a:lnTo>
                <a:lnTo>
                  <a:pt x="184613" y="158035"/>
                </a:lnTo>
                <a:cubicBezTo>
                  <a:pt x="180589" y="156667"/>
                  <a:pt x="177292" y="153702"/>
                  <a:pt x="175519" y="149824"/>
                </a:cubicBezTo>
                <a:cubicBezTo>
                  <a:pt x="173927" y="145879"/>
                  <a:pt x="173927" y="141454"/>
                  <a:pt x="175519" y="137508"/>
                </a:cubicBezTo>
                <a:cubicBezTo>
                  <a:pt x="178428" y="128841"/>
                  <a:pt x="187772" y="124165"/>
                  <a:pt x="196433" y="127016"/>
                </a:cubicBezTo>
                <a:lnTo>
                  <a:pt x="235081" y="139561"/>
                </a:lnTo>
                <a:lnTo>
                  <a:pt x="217350" y="103751"/>
                </a:lnTo>
                <a:lnTo>
                  <a:pt x="175746" y="90294"/>
                </a:lnTo>
                <a:lnTo>
                  <a:pt x="175746" y="90294"/>
                </a:lnTo>
                <a:cubicBezTo>
                  <a:pt x="171814" y="88857"/>
                  <a:pt x="168631" y="85892"/>
                  <a:pt x="166880" y="82083"/>
                </a:cubicBezTo>
                <a:cubicBezTo>
                  <a:pt x="165288" y="78137"/>
                  <a:pt x="165288" y="73712"/>
                  <a:pt x="166880" y="69766"/>
                </a:cubicBezTo>
                <a:cubicBezTo>
                  <a:pt x="169790" y="61099"/>
                  <a:pt x="179133" y="56423"/>
                  <a:pt x="187795" y="59275"/>
                </a:cubicBezTo>
                <a:lnTo>
                  <a:pt x="198708" y="62696"/>
                </a:lnTo>
                <a:lnTo>
                  <a:pt x="179157" y="23465"/>
                </a:lnTo>
                <a:cubicBezTo>
                  <a:pt x="174928" y="15163"/>
                  <a:pt x="178201" y="4990"/>
                  <a:pt x="186476" y="748"/>
                </a:cubicBezTo>
                <a:cubicBezTo>
                  <a:pt x="186522" y="725"/>
                  <a:pt x="186590" y="679"/>
                  <a:pt x="186658" y="657"/>
                </a:cubicBezTo>
                <a:cubicBezTo>
                  <a:pt x="188819" y="132"/>
                  <a:pt x="191069" y="64"/>
                  <a:pt x="193252" y="429"/>
                </a:cubicBezTo>
                <a:close/>
              </a:path>
            </a:pathLst>
          </a:custGeom>
          <a:solidFill>
            <a:srgbClr val="FFFFFF">
              <a:alpha val="603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9" name="Google Shape;6949;p18"/>
          <p:cNvSpPr/>
          <p:nvPr/>
        </p:nvSpPr>
        <p:spPr>
          <a:xfrm flipH="1">
            <a:off x="451685" y="403262"/>
            <a:ext cx="517531" cy="486418"/>
          </a:xfrm>
          <a:custGeom>
            <a:avLst/>
            <a:gdLst/>
            <a:ahLst/>
            <a:cxnLst/>
            <a:rect l="l" t="t" r="r" b="b"/>
            <a:pathLst>
              <a:path w="778242" h="731455" extrusionOk="0">
                <a:moveTo>
                  <a:pt x="255888" y="730699"/>
                </a:moveTo>
                <a:cubicBezTo>
                  <a:pt x="260845" y="728683"/>
                  <a:pt x="264801" y="724732"/>
                  <a:pt x="266800" y="719751"/>
                </a:cubicBezTo>
                <a:lnTo>
                  <a:pt x="287716" y="669572"/>
                </a:lnTo>
                <a:lnTo>
                  <a:pt x="293626" y="683486"/>
                </a:lnTo>
                <a:cubicBezTo>
                  <a:pt x="298015" y="693704"/>
                  <a:pt x="309767" y="698484"/>
                  <a:pt x="319998" y="694206"/>
                </a:cubicBezTo>
                <a:cubicBezTo>
                  <a:pt x="324999" y="692260"/>
                  <a:pt x="328978" y="688284"/>
                  <a:pt x="330910" y="683257"/>
                </a:cubicBezTo>
                <a:cubicBezTo>
                  <a:pt x="331796" y="681323"/>
                  <a:pt x="332251" y="679225"/>
                  <a:pt x="332274" y="677099"/>
                </a:cubicBezTo>
                <a:cubicBezTo>
                  <a:pt x="332593" y="673917"/>
                  <a:pt x="332138" y="670701"/>
                  <a:pt x="330910" y="667748"/>
                </a:cubicBezTo>
                <a:lnTo>
                  <a:pt x="309312" y="617341"/>
                </a:lnTo>
                <a:lnTo>
                  <a:pt x="327954" y="571724"/>
                </a:lnTo>
                <a:lnTo>
                  <a:pt x="347960" y="617341"/>
                </a:lnTo>
                <a:cubicBezTo>
                  <a:pt x="352348" y="627559"/>
                  <a:pt x="364102" y="632340"/>
                  <a:pt x="374332" y="628061"/>
                </a:cubicBezTo>
                <a:cubicBezTo>
                  <a:pt x="379447" y="626093"/>
                  <a:pt x="383516" y="622028"/>
                  <a:pt x="385471" y="616885"/>
                </a:cubicBezTo>
                <a:cubicBezTo>
                  <a:pt x="386153" y="614971"/>
                  <a:pt x="386630" y="612980"/>
                  <a:pt x="386835" y="610955"/>
                </a:cubicBezTo>
                <a:cubicBezTo>
                  <a:pt x="387085" y="607752"/>
                  <a:pt x="386540" y="604541"/>
                  <a:pt x="385244" y="601603"/>
                </a:cubicBezTo>
                <a:lnTo>
                  <a:pt x="349779" y="518352"/>
                </a:lnTo>
                <a:lnTo>
                  <a:pt x="366830" y="477069"/>
                </a:lnTo>
                <a:lnTo>
                  <a:pt x="385925" y="521317"/>
                </a:lnTo>
                <a:lnTo>
                  <a:pt x="379788" y="553477"/>
                </a:lnTo>
                <a:cubicBezTo>
                  <a:pt x="377855" y="564120"/>
                  <a:pt x="384880" y="574322"/>
                  <a:pt x="395474" y="576286"/>
                </a:cubicBezTo>
                <a:cubicBezTo>
                  <a:pt x="397066" y="576454"/>
                  <a:pt x="398657" y="576454"/>
                  <a:pt x="400248" y="576286"/>
                </a:cubicBezTo>
                <a:lnTo>
                  <a:pt x="400248" y="576286"/>
                </a:lnTo>
                <a:cubicBezTo>
                  <a:pt x="403431" y="576026"/>
                  <a:pt x="406546" y="575093"/>
                  <a:pt x="409342" y="573549"/>
                </a:cubicBezTo>
                <a:cubicBezTo>
                  <a:pt x="415185" y="578427"/>
                  <a:pt x="423233" y="579657"/>
                  <a:pt x="430256" y="576742"/>
                </a:cubicBezTo>
                <a:lnTo>
                  <a:pt x="430256" y="576742"/>
                </a:lnTo>
                <a:cubicBezTo>
                  <a:pt x="436690" y="573685"/>
                  <a:pt x="441010" y="567431"/>
                  <a:pt x="441623" y="560320"/>
                </a:cubicBezTo>
                <a:cubicBezTo>
                  <a:pt x="441919" y="557042"/>
                  <a:pt x="441373" y="553746"/>
                  <a:pt x="440032" y="550740"/>
                </a:cubicBezTo>
                <a:lnTo>
                  <a:pt x="426620" y="519036"/>
                </a:lnTo>
                <a:lnTo>
                  <a:pt x="438442" y="461103"/>
                </a:lnTo>
                <a:lnTo>
                  <a:pt x="469813" y="501930"/>
                </a:lnTo>
                <a:lnTo>
                  <a:pt x="457537" y="590199"/>
                </a:lnTo>
                <a:lnTo>
                  <a:pt x="457537" y="590199"/>
                </a:lnTo>
                <a:cubicBezTo>
                  <a:pt x="456333" y="601343"/>
                  <a:pt x="464335" y="611367"/>
                  <a:pt x="475452" y="612585"/>
                </a:cubicBezTo>
                <a:cubicBezTo>
                  <a:pt x="484454" y="613575"/>
                  <a:pt x="493025" y="608436"/>
                  <a:pt x="496412" y="600006"/>
                </a:cubicBezTo>
                <a:cubicBezTo>
                  <a:pt x="497117" y="598503"/>
                  <a:pt x="497503" y="596875"/>
                  <a:pt x="497549" y="595217"/>
                </a:cubicBezTo>
                <a:lnTo>
                  <a:pt x="504596" y="546406"/>
                </a:lnTo>
                <a:lnTo>
                  <a:pt x="534150" y="584953"/>
                </a:lnTo>
                <a:lnTo>
                  <a:pt x="526875" y="638097"/>
                </a:lnTo>
                <a:lnTo>
                  <a:pt x="526875" y="638097"/>
                </a:lnTo>
                <a:cubicBezTo>
                  <a:pt x="526308" y="643133"/>
                  <a:pt x="527694" y="648192"/>
                  <a:pt x="530741" y="652238"/>
                </a:cubicBezTo>
                <a:cubicBezTo>
                  <a:pt x="533990" y="656524"/>
                  <a:pt x="538833" y="659318"/>
                  <a:pt x="544153" y="659993"/>
                </a:cubicBezTo>
                <a:cubicBezTo>
                  <a:pt x="553747" y="661783"/>
                  <a:pt x="563250" y="656533"/>
                  <a:pt x="566887" y="647448"/>
                </a:cubicBezTo>
                <a:cubicBezTo>
                  <a:pt x="567046" y="645856"/>
                  <a:pt x="567046" y="644250"/>
                  <a:pt x="566887" y="642658"/>
                </a:cubicBezTo>
                <a:lnTo>
                  <a:pt x="568933" y="629201"/>
                </a:lnTo>
                <a:lnTo>
                  <a:pt x="601443" y="671625"/>
                </a:lnTo>
                <a:cubicBezTo>
                  <a:pt x="608285" y="680477"/>
                  <a:pt x="620925" y="682201"/>
                  <a:pt x="629860" y="675503"/>
                </a:cubicBezTo>
                <a:cubicBezTo>
                  <a:pt x="632770" y="673473"/>
                  <a:pt x="635134" y="670724"/>
                  <a:pt x="636680" y="667520"/>
                </a:cubicBezTo>
                <a:cubicBezTo>
                  <a:pt x="639362" y="660814"/>
                  <a:pt x="638317" y="653191"/>
                  <a:pt x="633952" y="647448"/>
                </a:cubicBezTo>
                <a:lnTo>
                  <a:pt x="600760" y="604112"/>
                </a:lnTo>
                <a:lnTo>
                  <a:pt x="615765" y="605937"/>
                </a:lnTo>
                <a:cubicBezTo>
                  <a:pt x="624790" y="607216"/>
                  <a:pt x="633542" y="602128"/>
                  <a:pt x="636907" y="593620"/>
                </a:cubicBezTo>
                <a:cubicBezTo>
                  <a:pt x="637680" y="592051"/>
                  <a:pt x="638135" y="590347"/>
                  <a:pt x="638271" y="588602"/>
                </a:cubicBezTo>
                <a:cubicBezTo>
                  <a:pt x="639226" y="581146"/>
                  <a:pt x="635975" y="573774"/>
                  <a:pt x="629860" y="569443"/>
                </a:cubicBezTo>
                <a:cubicBezTo>
                  <a:pt x="627108" y="567659"/>
                  <a:pt x="624017" y="566492"/>
                  <a:pt x="620766" y="566022"/>
                </a:cubicBezTo>
                <a:lnTo>
                  <a:pt x="566205" y="559179"/>
                </a:lnTo>
                <a:lnTo>
                  <a:pt x="536424" y="520405"/>
                </a:lnTo>
                <a:lnTo>
                  <a:pt x="586893" y="526791"/>
                </a:lnTo>
                <a:cubicBezTo>
                  <a:pt x="595963" y="527870"/>
                  <a:pt x="604602" y="522733"/>
                  <a:pt x="608035" y="514246"/>
                </a:cubicBezTo>
                <a:cubicBezTo>
                  <a:pt x="608694" y="512638"/>
                  <a:pt x="609149" y="510953"/>
                  <a:pt x="609399" y="509229"/>
                </a:cubicBezTo>
                <a:cubicBezTo>
                  <a:pt x="610353" y="501718"/>
                  <a:pt x="607012" y="494310"/>
                  <a:pt x="600760" y="490069"/>
                </a:cubicBezTo>
                <a:cubicBezTo>
                  <a:pt x="598146" y="488181"/>
                  <a:pt x="595100" y="487002"/>
                  <a:pt x="591895" y="486648"/>
                </a:cubicBezTo>
                <a:lnTo>
                  <a:pt x="500960" y="475244"/>
                </a:lnTo>
                <a:lnTo>
                  <a:pt x="473679" y="439891"/>
                </a:lnTo>
                <a:lnTo>
                  <a:pt x="521647" y="445821"/>
                </a:lnTo>
                <a:lnTo>
                  <a:pt x="544381" y="465892"/>
                </a:lnTo>
                <a:cubicBezTo>
                  <a:pt x="552770" y="473290"/>
                  <a:pt x="565501" y="472580"/>
                  <a:pt x="573025" y="464296"/>
                </a:cubicBezTo>
                <a:cubicBezTo>
                  <a:pt x="574048" y="463047"/>
                  <a:pt x="574889" y="461666"/>
                  <a:pt x="575526" y="460190"/>
                </a:cubicBezTo>
                <a:lnTo>
                  <a:pt x="575526" y="460190"/>
                </a:lnTo>
                <a:cubicBezTo>
                  <a:pt x="576912" y="457341"/>
                  <a:pt x="577686" y="454233"/>
                  <a:pt x="577799" y="451067"/>
                </a:cubicBezTo>
                <a:cubicBezTo>
                  <a:pt x="584846" y="448288"/>
                  <a:pt x="589870" y="441936"/>
                  <a:pt x="590985" y="434417"/>
                </a:cubicBezTo>
                <a:lnTo>
                  <a:pt x="590985" y="434417"/>
                </a:lnTo>
                <a:cubicBezTo>
                  <a:pt x="591621" y="427148"/>
                  <a:pt x="588325" y="420095"/>
                  <a:pt x="582346" y="415942"/>
                </a:cubicBezTo>
                <a:cubicBezTo>
                  <a:pt x="579663" y="414043"/>
                  <a:pt x="576526" y="412866"/>
                  <a:pt x="573253" y="412521"/>
                </a:cubicBezTo>
                <a:lnTo>
                  <a:pt x="538925" y="408187"/>
                </a:lnTo>
                <a:lnTo>
                  <a:pt x="494821" y="368956"/>
                </a:lnTo>
                <a:lnTo>
                  <a:pt x="545744" y="362342"/>
                </a:lnTo>
                <a:lnTo>
                  <a:pt x="618038" y="416626"/>
                </a:lnTo>
                <a:lnTo>
                  <a:pt x="618038" y="416626"/>
                </a:lnTo>
                <a:cubicBezTo>
                  <a:pt x="622084" y="419617"/>
                  <a:pt x="627132" y="420925"/>
                  <a:pt x="632133" y="420275"/>
                </a:cubicBezTo>
                <a:cubicBezTo>
                  <a:pt x="637475" y="419848"/>
                  <a:pt x="642385" y="417099"/>
                  <a:pt x="645546" y="412749"/>
                </a:cubicBezTo>
                <a:cubicBezTo>
                  <a:pt x="646796" y="411246"/>
                  <a:pt x="647797" y="409552"/>
                  <a:pt x="648502" y="407731"/>
                </a:cubicBezTo>
                <a:cubicBezTo>
                  <a:pt x="651479" y="399545"/>
                  <a:pt x="648911" y="390366"/>
                  <a:pt x="642136" y="384922"/>
                </a:cubicBezTo>
                <a:lnTo>
                  <a:pt x="603715" y="355043"/>
                </a:lnTo>
                <a:lnTo>
                  <a:pt x="652139" y="348201"/>
                </a:lnTo>
                <a:lnTo>
                  <a:pt x="694423" y="381273"/>
                </a:lnTo>
                <a:lnTo>
                  <a:pt x="694423" y="381273"/>
                </a:lnTo>
                <a:cubicBezTo>
                  <a:pt x="703222" y="387446"/>
                  <a:pt x="715293" y="385643"/>
                  <a:pt x="721931" y="377167"/>
                </a:cubicBezTo>
                <a:cubicBezTo>
                  <a:pt x="723205" y="375768"/>
                  <a:pt x="724204" y="374144"/>
                  <a:pt x="724887" y="372378"/>
                </a:cubicBezTo>
                <a:cubicBezTo>
                  <a:pt x="727797" y="364189"/>
                  <a:pt x="725251" y="355053"/>
                  <a:pt x="718521" y="349569"/>
                </a:cubicBezTo>
                <a:lnTo>
                  <a:pt x="707609" y="341130"/>
                </a:lnTo>
                <a:lnTo>
                  <a:pt x="760579" y="334287"/>
                </a:lnTo>
                <a:cubicBezTo>
                  <a:pt x="767763" y="333204"/>
                  <a:pt x="773878" y="328454"/>
                  <a:pt x="776719" y="321743"/>
                </a:cubicBezTo>
                <a:cubicBezTo>
                  <a:pt x="778061" y="318503"/>
                  <a:pt x="778538" y="314961"/>
                  <a:pt x="778083" y="311479"/>
                </a:cubicBezTo>
                <a:cubicBezTo>
                  <a:pt x="776561" y="300406"/>
                  <a:pt x="766399" y="292657"/>
                  <a:pt x="755349" y="294144"/>
                </a:cubicBezTo>
                <a:lnTo>
                  <a:pt x="700789" y="301215"/>
                </a:lnTo>
                <a:lnTo>
                  <a:pt x="710109" y="289127"/>
                </a:lnTo>
                <a:cubicBezTo>
                  <a:pt x="711088" y="287684"/>
                  <a:pt x="711906" y="286157"/>
                  <a:pt x="712611" y="284565"/>
                </a:cubicBezTo>
                <a:cubicBezTo>
                  <a:pt x="715611" y="276333"/>
                  <a:pt x="712951" y="267099"/>
                  <a:pt x="706018" y="261756"/>
                </a:cubicBezTo>
                <a:cubicBezTo>
                  <a:pt x="700016" y="257105"/>
                  <a:pt x="691900" y="256308"/>
                  <a:pt x="685103" y="259704"/>
                </a:cubicBezTo>
                <a:cubicBezTo>
                  <a:pt x="682261" y="261089"/>
                  <a:pt x="679761" y="263119"/>
                  <a:pt x="677828" y="265634"/>
                </a:cubicBezTo>
                <a:lnTo>
                  <a:pt x="645774" y="308970"/>
                </a:lnTo>
                <a:lnTo>
                  <a:pt x="597123" y="315128"/>
                </a:lnTo>
                <a:lnTo>
                  <a:pt x="627813" y="274757"/>
                </a:lnTo>
                <a:cubicBezTo>
                  <a:pt x="628859" y="273368"/>
                  <a:pt x="629700" y="271831"/>
                  <a:pt x="630314" y="270195"/>
                </a:cubicBezTo>
                <a:cubicBezTo>
                  <a:pt x="633451" y="262016"/>
                  <a:pt x="630860" y="252746"/>
                  <a:pt x="623949" y="247387"/>
                </a:cubicBezTo>
                <a:cubicBezTo>
                  <a:pt x="617856" y="242748"/>
                  <a:pt x="609672" y="241954"/>
                  <a:pt x="602807" y="245334"/>
                </a:cubicBezTo>
                <a:cubicBezTo>
                  <a:pt x="599965" y="246720"/>
                  <a:pt x="597464" y="248750"/>
                  <a:pt x="595532" y="251264"/>
                </a:cubicBezTo>
                <a:lnTo>
                  <a:pt x="540970" y="323339"/>
                </a:lnTo>
                <a:lnTo>
                  <a:pt x="495502" y="329041"/>
                </a:lnTo>
                <a:lnTo>
                  <a:pt x="524375" y="290723"/>
                </a:lnTo>
                <a:lnTo>
                  <a:pt x="553928" y="279775"/>
                </a:lnTo>
                <a:cubicBezTo>
                  <a:pt x="559635" y="277992"/>
                  <a:pt x="564227" y="273716"/>
                  <a:pt x="566432" y="268143"/>
                </a:cubicBezTo>
                <a:cubicBezTo>
                  <a:pt x="568137" y="263741"/>
                  <a:pt x="568137" y="258860"/>
                  <a:pt x="566432" y="254458"/>
                </a:cubicBezTo>
                <a:cubicBezTo>
                  <a:pt x="565864" y="252848"/>
                  <a:pt x="565113" y="251316"/>
                  <a:pt x="564159" y="249896"/>
                </a:cubicBezTo>
                <a:lnTo>
                  <a:pt x="564159" y="249896"/>
                </a:lnTo>
                <a:cubicBezTo>
                  <a:pt x="562272" y="247241"/>
                  <a:pt x="559885" y="244992"/>
                  <a:pt x="557111" y="243281"/>
                </a:cubicBezTo>
                <a:cubicBezTo>
                  <a:pt x="558453" y="235802"/>
                  <a:pt x="555452" y="228210"/>
                  <a:pt x="549381" y="223666"/>
                </a:cubicBezTo>
                <a:lnTo>
                  <a:pt x="549381" y="223666"/>
                </a:lnTo>
                <a:cubicBezTo>
                  <a:pt x="543402" y="219533"/>
                  <a:pt x="535696" y="218924"/>
                  <a:pt x="529149" y="222070"/>
                </a:cubicBezTo>
                <a:cubicBezTo>
                  <a:pt x="526262" y="223392"/>
                  <a:pt x="523761" y="225434"/>
                  <a:pt x="521874" y="228000"/>
                </a:cubicBezTo>
                <a:lnTo>
                  <a:pt x="500277" y="255598"/>
                </a:lnTo>
                <a:lnTo>
                  <a:pt x="443897" y="274073"/>
                </a:lnTo>
                <a:lnTo>
                  <a:pt x="463676" y="226631"/>
                </a:lnTo>
                <a:lnTo>
                  <a:pt x="546427" y="193331"/>
                </a:lnTo>
                <a:lnTo>
                  <a:pt x="546427" y="193331"/>
                </a:lnTo>
                <a:cubicBezTo>
                  <a:pt x="551155" y="191248"/>
                  <a:pt x="554907" y="187406"/>
                  <a:pt x="556884" y="182611"/>
                </a:cubicBezTo>
                <a:cubicBezTo>
                  <a:pt x="558703" y="177758"/>
                  <a:pt x="558703" y="172410"/>
                  <a:pt x="556884" y="167557"/>
                </a:cubicBezTo>
                <a:cubicBezTo>
                  <a:pt x="552678" y="157166"/>
                  <a:pt x="540925" y="152088"/>
                  <a:pt x="530513" y="156153"/>
                </a:cubicBezTo>
                <a:lnTo>
                  <a:pt x="485046" y="174856"/>
                </a:lnTo>
                <a:lnTo>
                  <a:pt x="503914" y="129239"/>
                </a:lnTo>
                <a:lnTo>
                  <a:pt x="553701" y="109396"/>
                </a:lnTo>
                <a:lnTo>
                  <a:pt x="553701" y="109396"/>
                </a:lnTo>
                <a:cubicBezTo>
                  <a:pt x="558316" y="107227"/>
                  <a:pt x="561976" y="103404"/>
                  <a:pt x="563931" y="98676"/>
                </a:cubicBezTo>
                <a:cubicBezTo>
                  <a:pt x="565954" y="93786"/>
                  <a:pt x="565954" y="88284"/>
                  <a:pt x="563931" y="83394"/>
                </a:cubicBezTo>
                <a:cubicBezTo>
                  <a:pt x="559635" y="73092"/>
                  <a:pt x="547927" y="68126"/>
                  <a:pt x="537561" y="72218"/>
                </a:cubicBezTo>
                <a:lnTo>
                  <a:pt x="524602" y="77464"/>
                </a:lnTo>
                <a:lnTo>
                  <a:pt x="545289" y="27969"/>
                </a:lnTo>
                <a:cubicBezTo>
                  <a:pt x="549359" y="17641"/>
                  <a:pt x="544381" y="5954"/>
                  <a:pt x="534150" y="1739"/>
                </a:cubicBezTo>
                <a:cubicBezTo>
                  <a:pt x="529194" y="-313"/>
                  <a:pt x="523648" y="-313"/>
                  <a:pt x="518691" y="1739"/>
                </a:cubicBezTo>
                <a:cubicBezTo>
                  <a:pt x="513735" y="3756"/>
                  <a:pt x="509780" y="7706"/>
                  <a:pt x="507779" y="12687"/>
                </a:cubicBezTo>
                <a:lnTo>
                  <a:pt x="486863" y="63094"/>
                </a:lnTo>
                <a:lnTo>
                  <a:pt x="480954" y="48953"/>
                </a:lnTo>
                <a:cubicBezTo>
                  <a:pt x="476475" y="38829"/>
                  <a:pt x="464812" y="34085"/>
                  <a:pt x="454582" y="38233"/>
                </a:cubicBezTo>
                <a:cubicBezTo>
                  <a:pt x="449557" y="40279"/>
                  <a:pt x="445601" y="44327"/>
                  <a:pt x="443670" y="49409"/>
                </a:cubicBezTo>
                <a:cubicBezTo>
                  <a:pt x="442805" y="51277"/>
                  <a:pt x="442260" y="53284"/>
                  <a:pt x="442078" y="55339"/>
                </a:cubicBezTo>
                <a:cubicBezTo>
                  <a:pt x="441942" y="58534"/>
                  <a:pt x="442488" y="61720"/>
                  <a:pt x="443670" y="64691"/>
                </a:cubicBezTo>
                <a:lnTo>
                  <a:pt x="465040" y="115326"/>
                </a:lnTo>
                <a:lnTo>
                  <a:pt x="446398" y="160943"/>
                </a:lnTo>
                <a:lnTo>
                  <a:pt x="426620" y="113957"/>
                </a:lnTo>
                <a:cubicBezTo>
                  <a:pt x="422232" y="103739"/>
                  <a:pt x="410478" y="98959"/>
                  <a:pt x="400248" y="103237"/>
                </a:cubicBezTo>
                <a:cubicBezTo>
                  <a:pt x="395201" y="105322"/>
                  <a:pt x="391177" y="109346"/>
                  <a:pt x="389108" y="114413"/>
                </a:cubicBezTo>
                <a:cubicBezTo>
                  <a:pt x="388427" y="116327"/>
                  <a:pt x="387950" y="118319"/>
                  <a:pt x="387744" y="120344"/>
                </a:cubicBezTo>
                <a:cubicBezTo>
                  <a:pt x="387472" y="123546"/>
                  <a:pt x="388018" y="126764"/>
                  <a:pt x="389336" y="129695"/>
                </a:cubicBezTo>
                <a:lnTo>
                  <a:pt x="426164" y="211350"/>
                </a:lnTo>
                <a:lnTo>
                  <a:pt x="409342" y="253545"/>
                </a:lnTo>
                <a:lnTo>
                  <a:pt x="390472" y="209297"/>
                </a:lnTo>
                <a:lnTo>
                  <a:pt x="396611" y="179646"/>
                </a:lnTo>
                <a:cubicBezTo>
                  <a:pt x="398292" y="169060"/>
                  <a:pt x="391382" y="159018"/>
                  <a:pt x="380924" y="156837"/>
                </a:cubicBezTo>
                <a:cubicBezTo>
                  <a:pt x="379197" y="156510"/>
                  <a:pt x="377424" y="156510"/>
                  <a:pt x="375696" y="156837"/>
                </a:cubicBezTo>
                <a:cubicBezTo>
                  <a:pt x="372513" y="156968"/>
                  <a:pt x="369398" y="157826"/>
                  <a:pt x="366602" y="159346"/>
                </a:cubicBezTo>
                <a:cubicBezTo>
                  <a:pt x="360759" y="154468"/>
                  <a:pt x="352711" y="153238"/>
                  <a:pt x="345687" y="156153"/>
                </a:cubicBezTo>
                <a:lnTo>
                  <a:pt x="345687" y="156153"/>
                </a:lnTo>
                <a:cubicBezTo>
                  <a:pt x="339117" y="159172"/>
                  <a:pt x="334752" y="165573"/>
                  <a:pt x="334320" y="172803"/>
                </a:cubicBezTo>
                <a:cubicBezTo>
                  <a:pt x="334001" y="176007"/>
                  <a:pt x="334548" y="179236"/>
                  <a:pt x="335912" y="182155"/>
                </a:cubicBezTo>
                <a:lnTo>
                  <a:pt x="349324" y="214087"/>
                </a:lnTo>
                <a:lnTo>
                  <a:pt x="336139" y="271108"/>
                </a:lnTo>
                <a:lnTo>
                  <a:pt x="304767" y="230281"/>
                </a:lnTo>
                <a:lnTo>
                  <a:pt x="317042" y="142924"/>
                </a:lnTo>
                <a:cubicBezTo>
                  <a:pt x="317498" y="137897"/>
                  <a:pt x="316110" y="132877"/>
                  <a:pt x="313178" y="128783"/>
                </a:cubicBezTo>
                <a:cubicBezTo>
                  <a:pt x="309835" y="124607"/>
                  <a:pt x="305039" y="121840"/>
                  <a:pt x="299765" y="121028"/>
                </a:cubicBezTo>
                <a:cubicBezTo>
                  <a:pt x="290193" y="118914"/>
                  <a:pt x="280509" y="124154"/>
                  <a:pt x="277031" y="133344"/>
                </a:cubicBezTo>
                <a:cubicBezTo>
                  <a:pt x="276372" y="134874"/>
                  <a:pt x="275916" y="136484"/>
                  <a:pt x="275667" y="138134"/>
                </a:cubicBezTo>
                <a:lnTo>
                  <a:pt x="268847" y="187173"/>
                </a:lnTo>
                <a:lnTo>
                  <a:pt x="239066" y="148398"/>
                </a:lnTo>
                <a:lnTo>
                  <a:pt x="246568" y="95254"/>
                </a:lnTo>
                <a:lnTo>
                  <a:pt x="246568" y="95254"/>
                </a:lnTo>
                <a:cubicBezTo>
                  <a:pt x="248158" y="84285"/>
                  <a:pt x="240589" y="74096"/>
                  <a:pt x="229654" y="72496"/>
                </a:cubicBezTo>
                <a:cubicBezTo>
                  <a:pt x="229540" y="72478"/>
                  <a:pt x="229404" y="72461"/>
                  <a:pt x="229290" y="72446"/>
                </a:cubicBezTo>
                <a:cubicBezTo>
                  <a:pt x="220082" y="71145"/>
                  <a:pt x="211148" y="76322"/>
                  <a:pt x="207693" y="84990"/>
                </a:cubicBezTo>
                <a:cubicBezTo>
                  <a:pt x="207034" y="86520"/>
                  <a:pt x="206579" y="88130"/>
                  <a:pt x="206329" y="89780"/>
                </a:cubicBezTo>
                <a:lnTo>
                  <a:pt x="204510" y="103465"/>
                </a:lnTo>
                <a:lnTo>
                  <a:pt x="171773" y="61041"/>
                </a:lnTo>
                <a:cubicBezTo>
                  <a:pt x="165135" y="52173"/>
                  <a:pt x="152608" y="50375"/>
                  <a:pt x="143765" y="57025"/>
                </a:cubicBezTo>
                <a:cubicBezTo>
                  <a:pt x="143697" y="57071"/>
                  <a:pt x="143651" y="57118"/>
                  <a:pt x="143583" y="57164"/>
                </a:cubicBezTo>
                <a:cubicBezTo>
                  <a:pt x="140719" y="59371"/>
                  <a:pt x="138445" y="62275"/>
                  <a:pt x="136991" y="65603"/>
                </a:cubicBezTo>
                <a:cubicBezTo>
                  <a:pt x="134445" y="72249"/>
                  <a:pt x="135468" y="79739"/>
                  <a:pt x="139719" y="85447"/>
                </a:cubicBezTo>
                <a:lnTo>
                  <a:pt x="173137" y="128783"/>
                </a:lnTo>
                <a:lnTo>
                  <a:pt x="159270" y="125133"/>
                </a:lnTo>
                <a:cubicBezTo>
                  <a:pt x="150199" y="123911"/>
                  <a:pt x="141424" y="128963"/>
                  <a:pt x="137900" y="137450"/>
                </a:cubicBezTo>
                <a:cubicBezTo>
                  <a:pt x="137195" y="139200"/>
                  <a:pt x="136718" y="141043"/>
                  <a:pt x="136536" y="142924"/>
                </a:cubicBezTo>
                <a:cubicBezTo>
                  <a:pt x="135422" y="150403"/>
                  <a:pt x="138695" y="157857"/>
                  <a:pt x="144947" y="162083"/>
                </a:cubicBezTo>
                <a:cubicBezTo>
                  <a:pt x="147629" y="163982"/>
                  <a:pt x="150767" y="165159"/>
                  <a:pt x="154041" y="165504"/>
                </a:cubicBezTo>
                <a:lnTo>
                  <a:pt x="208602" y="172347"/>
                </a:lnTo>
                <a:lnTo>
                  <a:pt x="238838" y="211350"/>
                </a:lnTo>
                <a:lnTo>
                  <a:pt x="188370" y="205191"/>
                </a:lnTo>
                <a:cubicBezTo>
                  <a:pt x="179344" y="203996"/>
                  <a:pt x="170659" y="209057"/>
                  <a:pt x="167226" y="217508"/>
                </a:cubicBezTo>
                <a:cubicBezTo>
                  <a:pt x="166591" y="219123"/>
                  <a:pt x="166135" y="220806"/>
                  <a:pt x="165862" y="222526"/>
                </a:cubicBezTo>
                <a:cubicBezTo>
                  <a:pt x="164885" y="230105"/>
                  <a:pt x="168204" y="237598"/>
                  <a:pt x="174501" y="241913"/>
                </a:cubicBezTo>
                <a:cubicBezTo>
                  <a:pt x="177161" y="243713"/>
                  <a:pt x="180184" y="244883"/>
                  <a:pt x="183368" y="245334"/>
                </a:cubicBezTo>
                <a:lnTo>
                  <a:pt x="272939" y="256967"/>
                </a:lnTo>
                <a:lnTo>
                  <a:pt x="300447" y="292320"/>
                </a:lnTo>
                <a:lnTo>
                  <a:pt x="252478" y="286390"/>
                </a:lnTo>
                <a:lnTo>
                  <a:pt x="229744" y="266546"/>
                </a:lnTo>
                <a:cubicBezTo>
                  <a:pt x="221606" y="259047"/>
                  <a:pt x="208943" y="259585"/>
                  <a:pt x="201486" y="267749"/>
                </a:cubicBezTo>
                <a:cubicBezTo>
                  <a:pt x="201418" y="267804"/>
                  <a:pt x="201373" y="267859"/>
                  <a:pt x="201327" y="267915"/>
                </a:cubicBezTo>
                <a:cubicBezTo>
                  <a:pt x="200100" y="269262"/>
                  <a:pt x="199100" y="270803"/>
                  <a:pt x="198371" y="272476"/>
                </a:cubicBezTo>
                <a:cubicBezTo>
                  <a:pt x="196917" y="275303"/>
                  <a:pt x="196144" y="278424"/>
                  <a:pt x="196098" y="281600"/>
                </a:cubicBezTo>
                <a:cubicBezTo>
                  <a:pt x="188891" y="284166"/>
                  <a:pt x="183777" y="290628"/>
                  <a:pt x="182912" y="298250"/>
                </a:cubicBezTo>
                <a:cubicBezTo>
                  <a:pt x="182527" y="305396"/>
                  <a:pt x="185892" y="312224"/>
                  <a:pt x="191779" y="316269"/>
                </a:cubicBezTo>
                <a:cubicBezTo>
                  <a:pt x="194393" y="318158"/>
                  <a:pt x="197440" y="319337"/>
                  <a:pt x="200645" y="319690"/>
                </a:cubicBezTo>
                <a:lnTo>
                  <a:pt x="234974" y="324024"/>
                </a:lnTo>
                <a:lnTo>
                  <a:pt x="279305" y="363254"/>
                </a:lnTo>
                <a:lnTo>
                  <a:pt x="228380" y="369869"/>
                </a:lnTo>
                <a:lnTo>
                  <a:pt x="159270" y="314672"/>
                </a:lnTo>
                <a:lnTo>
                  <a:pt x="159270" y="314672"/>
                </a:lnTo>
                <a:cubicBezTo>
                  <a:pt x="150381" y="308393"/>
                  <a:pt x="138173" y="310087"/>
                  <a:pt x="131308" y="318549"/>
                </a:cubicBezTo>
                <a:cubicBezTo>
                  <a:pt x="130170" y="320092"/>
                  <a:pt x="129261" y="321780"/>
                  <a:pt x="128580" y="323567"/>
                </a:cubicBezTo>
                <a:cubicBezTo>
                  <a:pt x="125601" y="331753"/>
                  <a:pt x="128170" y="340932"/>
                  <a:pt x="134944" y="346376"/>
                </a:cubicBezTo>
                <a:lnTo>
                  <a:pt x="174047" y="376711"/>
                </a:lnTo>
                <a:lnTo>
                  <a:pt x="125624" y="383098"/>
                </a:lnTo>
                <a:lnTo>
                  <a:pt x="83112" y="350025"/>
                </a:lnTo>
                <a:lnTo>
                  <a:pt x="83112" y="350025"/>
                </a:lnTo>
                <a:cubicBezTo>
                  <a:pt x="74200" y="343942"/>
                  <a:pt x="62152" y="345728"/>
                  <a:pt x="55376" y="354131"/>
                </a:cubicBezTo>
                <a:cubicBezTo>
                  <a:pt x="54308" y="355625"/>
                  <a:pt x="53375" y="357231"/>
                  <a:pt x="52648" y="358921"/>
                </a:cubicBezTo>
                <a:cubicBezTo>
                  <a:pt x="49602" y="367103"/>
                  <a:pt x="52171" y="376326"/>
                  <a:pt x="59014" y="381729"/>
                </a:cubicBezTo>
                <a:lnTo>
                  <a:pt x="69926" y="390396"/>
                </a:lnTo>
                <a:lnTo>
                  <a:pt x="16728" y="397239"/>
                </a:lnTo>
                <a:cubicBezTo>
                  <a:pt x="9545" y="398148"/>
                  <a:pt x="3384" y="402846"/>
                  <a:pt x="588" y="409555"/>
                </a:cubicBezTo>
                <a:cubicBezTo>
                  <a:pt x="-185" y="412932"/>
                  <a:pt x="-185" y="416442"/>
                  <a:pt x="588" y="419819"/>
                </a:cubicBezTo>
                <a:cubicBezTo>
                  <a:pt x="1974" y="430816"/>
                  <a:pt x="12000" y="438600"/>
                  <a:pt x="22958" y="437204"/>
                </a:cubicBezTo>
                <a:cubicBezTo>
                  <a:pt x="23071" y="437188"/>
                  <a:pt x="23208" y="437172"/>
                  <a:pt x="23322" y="437154"/>
                </a:cubicBezTo>
                <a:lnTo>
                  <a:pt x="77655" y="430311"/>
                </a:lnTo>
                <a:lnTo>
                  <a:pt x="68562" y="442172"/>
                </a:lnTo>
                <a:cubicBezTo>
                  <a:pt x="67562" y="443718"/>
                  <a:pt x="66653" y="445317"/>
                  <a:pt x="65834" y="446961"/>
                </a:cubicBezTo>
                <a:cubicBezTo>
                  <a:pt x="63106" y="455247"/>
                  <a:pt x="65834" y="464362"/>
                  <a:pt x="72654" y="469770"/>
                </a:cubicBezTo>
                <a:cubicBezTo>
                  <a:pt x="78701" y="474318"/>
                  <a:pt x="86771" y="475109"/>
                  <a:pt x="93569" y="471823"/>
                </a:cubicBezTo>
                <a:cubicBezTo>
                  <a:pt x="96388" y="470374"/>
                  <a:pt x="98866" y="468355"/>
                  <a:pt x="100844" y="465892"/>
                </a:cubicBezTo>
                <a:lnTo>
                  <a:pt x="134036" y="422100"/>
                </a:lnTo>
                <a:lnTo>
                  <a:pt x="179048" y="416626"/>
                </a:lnTo>
                <a:lnTo>
                  <a:pt x="148358" y="457225"/>
                </a:lnTo>
                <a:cubicBezTo>
                  <a:pt x="147220" y="458557"/>
                  <a:pt x="146379" y="460110"/>
                  <a:pt x="145856" y="461787"/>
                </a:cubicBezTo>
                <a:cubicBezTo>
                  <a:pt x="142651" y="469962"/>
                  <a:pt x="145243" y="479281"/>
                  <a:pt x="152222" y="484595"/>
                </a:cubicBezTo>
                <a:cubicBezTo>
                  <a:pt x="158247" y="489169"/>
                  <a:pt x="166271" y="490047"/>
                  <a:pt x="173137" y="486876"/>
                </a:cubicBezTo>
                <a:cubicBezTo>
                  <a:pt x="176116" y="485487"/>
                  <a:pt x="178685" y="483370"/>
                  <a:pt x="180640" y="480718"/>
                </a:cubicBezTo>
                <a:lnTo>
                  <a:pt x="235201" y="408643"/>
                </a:lnTo>
                <a:lnTo>
                  <a:pt x="280669" y="402941"/>
                </a:lnTo>
                <a:lnTo>
                  <a:pt x="250205" y="442172"/>
                </a:lnTo>
                <a:lnTo>
                  <a:pt x="221788" y="451751"/>
                </a:lnTo>
                <a:cubicBezTo>
                  <a:pt x="211353" y="454956"/>
                  <a:pt x="205464" y="466049"/>
                  <a:pt x="208648" y="476529"/>
                </a:cubicBezTo>
                <a:cubicBezTo>
                  <a:pt x="208716" y="476710"/>
                  <a:pt x="208761" y="476890"/>
                  <a:pt x="208829" y="477069"/>
                </a:cubicBezTo>
                <a:cubicBezTo>
                  <a:pt x="209352" y="478697"/>
                  <a:pt x="210125" y="480236"/>
                  <a:pt x="211103" y="481630"/>
                </a:cubicBezTo>
                <a:cubicBezTo>
                  <a:pt x="212945" y="484316"/>
                  <a:pt x="215354" y="486571"/>
                  <a:pt x="218151" y="488245"/>
                </a:cubicBezTo>
                <a:cubicBezTo>
                  <a:pt x="217150" y="496052"/>
                  <a:pt x="220809" y="503720"/>
                  <a:pt x="227471" y="507860"/>
                </a:cubicBezTo>
                <a:lnTo>
                  <a:pt x="227471" y="507860"/>
                </a:lnTo>
                <a:cubicBezTo>
                  <a:pt x="233382" y="511906"/>
                  <a:pt x="240997" y="512513"/>
                  <a:pt x="247477" y="509457"/>
                </a:cubicBezTo>
                <a:cubicBezTo>
                  <a:pt x="250455" y="508068"/>
                  <a:pt x="253025" y="505951"/>
                  <a:pt x="254980" y="503298"/>
                </a:cubicBezTo>
                <a:lnTo>
                  <a:pt x="275894" y="475928"/>
                </a:lnTo>
                <a:lnTo>
                  <a:pt x="332046" y="457453"/>
                </a:lnTo>
                <a:lnTo>
                  <a:pt x="312495" y="504667"/>
                </a:lnTo>
                <a:lnTo>
                  <a:pt x="229518" y="538195"/>
                </a:lnTo>
                <a:lnTo>
                  <a:pt x="229518" y="538195"/>
                </a:lnTo>
                <a:cubicBezTo>
                  <a:pt x="219787" y="542659"/>
                  <a:pt x="215286" y="554015"/>
                  <a:pt x="219287" y="563969"/>
                </a:cubicBezTo>
                <a:cubicBezTo>
                  <a:pt x="223493" y="574242"/>
                  <a:pt x="235132" y="579221"/>
                  <a:pt x="245430" y="575145"/>
                </a:cubicBezTo>
                <a:lnTo>
                  <a:pt x="290898" y="556670"/>
                </a:lnTo>
                <a:lnTo>
                  <a:pt x="272256" y="602287"/>
                </a:lnTo>
                <a:lnTo>
                  <a:pt x="222470" y="622131"/>
                </a:lnTo>
                <a:lnTo>
                  <a:pt x="222470" y="622131"/>
                </a:lnTo>
                <a:cubicBezTo>
                  <a:pt x="217832" y="624391"/>
                  <a:pt x="214195" y="628289"/>
                  <a:pt x="212240" y="633079"/>
                </a:cubicBezTo>
                <a:cubicBezTo>
                  <a:pt x="210193" y="637887"/>
                  <a:pt x="210193" y="643324"/>
                  <a:pt x="212240" y="648132"/>
                </a:cubicBezTo>
                <a:cubicBezTo>
                  <a:pt x="216446" y="658405"/>
                  <a:pt x="228084" y="663384"/>
                  <a:pt x="238383" y="659309"/>
                </a:cubicBezTo>
                <a:lnTo>
                  <a:pt x="251569" y="654063"/>
                </a:lnTo>
                <a:lnTo>
                  <a:pt x="230882" y="703557"/>
                </a:lnTo>
                <a:cubicBezTo>
                  <a:pt x="226788" y="713823"/>
                  <a:pt x="231655" y="725483"/>
                  <a:pt x="241794" y="729787"/>
                </a:cubicBezTo>
                <a:cubicBezTo>
                  <a:pt x="246203" y="731910"/>
                  <a:pt x="251251" y="732236"/>
                  <a:pt x="255888" y="73069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0" name="Google Shape;6950;p18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9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1" name="Google Shape;6951;p18"/>
          <p:cNvSpPr txBox="1"/>
          <p:nvPr/>
        </p:nvSpPr>
        <p:spPr>
          <a:xfrm rot="5400000">
            <a:off x="-679350" y="63509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chemeClr val="accen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CUSTOM_15">
    <p:spTree>
      <p:nvGrpSpPr>
        <p:cNvPr id="1" name="Shape 6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53" name="Google Shape;6953;p19"/>
          <p:cNvGrpSpPr/>
          <p:nvPr/>
        </p:nvGrpSpPr>
        <p:grpSpPr>
          <a:xfrm rot="-9213335" flipH="1">
            <a:off x="551337" y="-431083"/>
            <a:ext cx="2360184" cy="2964825"/>
            <a:chOff x="4962388" y="1828810"/>
            <a:chExt cx="2267658" cy="3201623"/>
          </a:xfrm>
        </p:grpSpPr>
        <p:sp>
          <p:nvSpPr>
            <p:cNvPr id="6954" name="Google Shape;6954;p19"/>
            <p:cNvSpPr/>
            <p:nvPr/>
          </p:nvSpPr>
          <p:spPr>
            <a:xfrm>
              <a:off x="5801963" y="3450812"/>
              <a:ext cx="95" cy="95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0" y="95"/>
                  </a:moveTo>
                  <a:lnTo>
                    <a:pt x="95" y="95"/>
                  </a:lnTo>
                  <a:lnTo>
                    <a:pt x="0" y="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5" name="Google Shape;6955;p19"/>
            <p:cNvSpPr/>
            <p:nvPr/>
          </p:nvSpPr>
          <p:spPr>
            <a:xfrm>
              <a:off x="6229636" y="3319652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6" name="Google Shape;6956;p19"/>
            <p:cNvSpPr/>
            <p:nvPr/>
          </p:nvSpPr>
          <p:spPr>
            <a:xfrm>
              <a:off x="5801963" y="3450812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7" name="Google Shape;6957;p19"/>
            <p:cNvSpPr/>
            <p:nvPr/>
          </p:nvSpPr>
          <p:spPr>
            <a:xfrm>
              <a:off x="6218014" y="3283743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cubicBezTo>
                    <a:pt x="-1097" y="-221"/>
                    <a:pt x="-1097" y="-221"/>
                    <a:pt x="-1097" y="-221"/>
                  </a:cubicBez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8" name="Google Shape;6958;p19"/>
            <p:cNvSpPr/>
            <p:nvPr/>
          </p:nvSpPr>
          <p:spPr>
            <a:xfrm>
              <a:off x="6336792" y="3249930"/>
              <a:ext cx="819" cy="3619"/>
            </a:xfrm>
            <a:custGeom>
              <a:avLst/>
              <a:gdLst/>
              <a:ahLst/>
              <a:cxnLst/>
              <a:rect l="l" t="t" r="r" b="b"/>
              <a:pathLst>
                <a:path w="819" h="3619" extrusionOk="0">
                  <a:moveTo>
                    <a:pt x="-335" y="2541"/>
                  </a:moveTo>
                  <a:cubicBezTo>
                    <a:pt x="-144" y="1550"/>
                    <a:pt x="-430" y="512"/>
                    <a:pt x="-1097" y="-221"/>
                  </a:cubicBezTo>
                  <a:cubicBezTo>
                    <a:pt x="-1097" y="1017"/>
                    <a:pt x="-1097" y="2160"/>
                    <a:pt x="-1097" y="3398"/>
                  </a:cubicBezTo>
                  <a:cubicBezTo>
                    <a:pt x="-335" y="3113"/>
                    <a:pt x="-335" y="2827"/>
                    <a:pt x="-335" y="25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9" name="Google Shape;6959;p19"/>
            <p:cNvSpPr/>
            <p:nvPr/>
          </p:nvSpPr>
          <p:spPr>
            <a:xfrm>
              <a:off x="6177914" y="315267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0" name="Google Shape;6960;p19"/>
            <p:cNvSpPr/>
            <p:nvPr/>
          </p:nvSpPr>
          <p:spPr>
            <a:xfrm>
              <a:off x="5623178" y="230905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1" name="Google Shape;6961;p19"/>
            <p:cNvSpPr/>
            <p:nvPr/>
          </p:nvSpPr>
          <p:spPr>
            <a:xfrm>
              <a:off x="7140416" y="493261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2" name="Google Shape;6962;p19"/>
            <p:cNvSpPr/>
            <p:nvPr/>
          </p:nvSpPr>
          <p:spPr>
            <a:xfrm>
              <a:off x="6012493" y="3641831"/>
              <a:ext cx="139608" cy="119115"/>
            </a:xfrm>
            <a:custGeom>
              <a:avLst/>
              <a:gdLst/>
              <a:ahLst/>
              <a:cxnLst/>
              <a:rect l="l" t="t" r="r" b="b"/>
              <a:pathLst>
                <a:path w="139608" h="119115" extrusionOk="0">
                  <a:moveTo>
                    <a:pt x="129178" y="24882"/>
                  </a:moveTo>
                  <a:cubicBezTo>
                    <a:pt x="129178" y="22787"/>
                    <a:pt x="126797" y="22025"/>
                    <a:pt x="124986" y="21358"/>
                  </a:cubicBezTo>
                  <a:cubicBezTo>
                    <a:pt x="121367" y="20025"/>
                    <a:pt x="119938" y="17358"/>
                    <a:pt x="122510" y="14500"/>
                  </a:cubicBezTo>
                  <a:cubicBezTo>
                    <a:pt x="125558" y="10195"/>
                    <a:pt x="126034" y="4527"/>
                    <a:pt x="123557" y="-168"/>
                  </a:cubicBezTo>
                  <a:cubicBezTo>
                    <a:pt x="116604" y="-835"/>
                    <a:pt x="113462" y="4975"/>
                    <a:pt x="110128" y="9357"/>
                  </a:cubicBezTo>
                  <a:cubicBezTo>
                    <a:pt x="85553" y="44980"/>
                    <a:pt x="47739" y="63649"/>
                    <a:pt x="12592" y="85557"/>
                  </a:cubicBezTo>
                  <a:cubicBezTo>
                    <a:pt x="16401" y="86795"/>
                    <a:pt x="16496" y="92224"/>
                    <a:pt x="18212" y="95082"/>
                  </a:cubicBezTo>
                  <a:cubicBezTo>
                    <a:pt x="8114" y="96320"/>
                    <a:pt x="-2934" y="98225"/>
                    <a:pt x="-838" y="112227"/>
                  </a:cubicBezTo>
                  <a:cubicBezTo>
                    <a:pt x="-838" y="114512"/>
                    <a:pt x="-1506" y="118513"/>
                    <a:pt x="2209" y="118323"/>
                  </a:cubicBezTo>
                  <a:cubicBezTo>
                    <a:pt x="7544" y="117561"/>
                    <a:pt x="2972" y="109655"/>
                    <a:pt x="7830" y="107654"/>
                  </a:cubicBezTo>
                  <a:cubicBezTo>
                    <a:pt x="12211" y="110607"/>
                    <a:pt x="12972" y="117656"/>
                    <a:pt x="19259" y="118894"/>
                  </a:cubicBezTo>
                  <a:lnTo>
                    <a:pt x="19259" y="118894"/>
                  </a:lnTo>
                  <a:lnTo>
                    <a:pt x="23260" y="116799"/>
                  </a:lnTo>
                  <a:cubicBezTo>
                    <a:pt x="22783" y="108226"/>
                    <a:pt x="23260" y="92129"/>
                    <a:pt x="34690" y="91462"/>
                  </a:cubicBezTo>
                  <a:cubicBezTo>
                    <a:pt x="38595" y="96987"/>
                    <a:pt x="30498" y="105559"/>
                    <a:pt x="33070" y="112893"/>
                  </a:cubicBezTo>
                  <a:cubicBezTo>
                    <a:pt x="57550" y="100416"/>
                    <a:pt x="93649" y="83270"/>
                    <a:pt x="108032" y="61744"/>
                  </a:cubicBezTo>
                  <a:cubicBezTo>
                    <a:pt x="102221" y="42694"/>
                    <a:pt x="122319" y="62411"/>
                    <a:pt x="120510" y="52219"/>
                  </a:cubicBezTo>
                  <a:lnTo>
                    <a:pt x="138512" y="31264"/>
                  </a:lnTo>
                  <a:cubicBezTo>
                    <a:pt x="134607" y="30312"/>
                    <a:pt x="127654" y="33741"/>
                    <a:pt x="129178" y="248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3" name="Google Shape;6963;p19"/>
            <p:cNvSpPr/>
            <p:nvPr/>
          </p:nvSpPr>
          <p:spPr>
            <a:xfrm>
              <a:off x="6462093" y="4355877"/>
              <a:ext cx="69294" cy="194691"/>
            </a:xfrm>
            <a:custGeom>
              <a:avLst/>
              <a:gdLst/>
              <a:ahLst/>
              <a:cxnLst/>
              <a:rect l="l" t="t" r="r" b="b"/>
              <a:pathLst>
                <a:path w="69294" h="194691" extrusionOk="0">
                  <a:moveTo>
                    <a:pt x="31145" y="173801"/>
                  </a:moveTo>
                  <a:cubicBezTo>
                    <a:pt x="29336" y="170943"/>
                    <a:pt x="27621" y="167324"/>
                    <a:pt x="31145" y="165038"/>
                  </a:cubicBezTo>
                  <a:cubicBezTo>
                    <a:pt x="34670" y="162752"/>
                    <a:pt x="36003" y="170467"/>
                    <a:pt x="40670" y="170753"/>
                  </a:cubicBezTo>
                  <a:lnTo>
                    <a:pt x="40670" y="170753"/>
                  </a:lnTo>
                  <a:cubicBezTo>
                    <a:pt x="41242" y="151703"/>
                    <a:pt x="70579" y="188755"/>
                    <a:pt x="40670" y="176563"/>
                  </a:cubicBezTo>
                  <a:cubicBezTo>
                    <a:pt x="48005" y="183278"/>
                    <a:pt x="55911" y="189279"/>
                    <a:pt x="64388" y="194470"/>
                  </a:cubicBezTo>
                  <a:lnTo>
                    <a:pt x="64388" y="194470"/>
                  </a:lnTo>
                  <a:lnTo>
                    <a:pt x="68198" y="192756"/>
                  </a:lnTo>
                  <a:cubicBezTo>
                    <a:pt x="57625" y="174658"/>
                    <a:pt x="53815" y="154084"/>
                    <a:pt x="46671" y="134748"/>
                  </a:cubicBezTo>
                  <a:lnTo>
                    <a:pt x="46671" y="134748"/>
                  </a:lnTo>
                  <a:cubicBezTo>
                    <a:pt x="46862" y="140416"/>
                    <a:pt x="43719" y="145673"/>
                    <a:pt x="38575" y="148083"/>
                  </a:cubicBezTo>
                  <a:cubicBezTo>
                    <a:pt x="39147" y="141225"/>
                    <a:pt x="36671" y="134748"/>
                    <a:pt x="46671" y="134748"/>
                  </a:cubicBezTo>
                  <a:cubicBezTo>
                    <a:pt x="42481" y="110364"/>
                    <a:pt x="36289" y="86171"/>
                    <a:pt x="34480" y="61310"/>
                  </a:cubicBezTo>
                  <a:cubicBezTo>
                    <a:pt x="27717" y="57119"/>
                    <a:pt x="24955" y="49214"/>
                    <a:pt x="18954" y="44166"/>
                  </a:cubicBezTo>
                  <a:cubicBezTo>
                    <a:pt x="14381" y="40546"/>
                    <a:pt x="21811" y="34641"/>
                    <a:pt x="24860" y="29973"/>
                  </a:cubicBezTo>
                  <a:cubicBezTo>
                    <a:pt x="23431" y="38165"/>
                    <a:pt x="28764" y="43308"/>
                    <a:pt x="32479" y="49023"/>
                  </a:cubicBezTo>
                  <a:lnTo>
                    <a:pt x="32479" y="49023"/>
                  </a:lnTo>
                  <a:cubicBezTo>
                    <a:pt x="32099" y="34403"/>
                    <a:pt x="30955" y="19810"/>
                    <a:pt x="29050" y="5303"/>
                  </a:cubicBezTo>
                  <a:lnTo>
                    <a:pt x="26669" y="7590"/>
                  </a:lnTo>
                  <a:lnTo>
                    <a:pt x="26669" y="7590"/>
                  </a:lnTo>
                  <a:cubicBezTo>
                    <a:pt x="23431" y="12352"/>
                    <a:pt x="18478" y="7590"/>
                    <a:pt x="14858" y="9685"/>
                  </a:cubicBezTo>
                  <a:cubicBezTo>
                    <a:pt x="20668" y="16448"/>
                    <a:pt x="15524" y="23306"/>
                    <a:pt x="16192" y="30640"/>
                  </a:cubicBezTo>
                  <a:cubicBezTo>
                    <a:pt x="11811" y="29116"/>
                    <a:pt x="12858" y="25306"/>
                    <a:pt x="10952" y="23306"/>
                  </a:cubicBezTo>
                  <a:cubicBezTo>
                    <a:pt x="11524" y="28830"/>
                    <a:pt x="9239" y="32831"/>
                    <a:pt x="3999" y="27402"/>
                  </a:cubicBezTo>
                  <a:cubicBezTo>
                    <a:pt x="-2001" y="20258"/>
                    <a:pt x="12095" y="10542"/>
                    <a:pt x="4856" y="1589"/>
                  </a:cubicBezTo>
                  <a:cubicBezTo>
                    <a:pt x="2761" y="2284"/>
                    <a:pt x="380" y="1560"/>
                    <a:pt x="-954" y="-221"/>
                  </a:cubicBezTo>
                  <a:lnTo>
                    <a:pt x="-954" y="-221"/>
                  </a:lnTo>
                  <a:cubicBezTo>
                    <a:pt x="-1906" y="38584"/>
                    <a:pt x="1904" y="77360"/>
                    <a:pt x="10477" y="115222"/>
                  </a:cubicBezTo>
                  <a:cubicBezTo>
                    <a:pt x="10477" y="112745"/>
                    <a:pt x="11238" y="110269"/>
                    <a:pt x="11905" y="106364"/>
                  </a:cubicBezTo>
                  <a:cubicBezTo>
                    <a:pt x="18096" y="112555"/>
                    <a:pt x="9905" y="134082"/>
                    <a:pt x="29622" y="122080"/>
                  </a:cubicBezTo>
                  <a:cubicBezTo>
                    <a:pt x="33717" y="130748"/>
                    <a:pt x="20097" y="131605"/>
                    <a:pt x="21336" y="140559"/>
                  </a:cubicBezTo>
                  <a:cubicBezTo>
                    <a:pt x="20763" y="144178"/>
                    <a:pt x="25335" y="146940"/>
                    <a:pt x="27621" y="143321"/>
                  </a:cubicBezTo>
                  <a:cubicBezTo>
                    <a:pt x="28859" y="141892"/>
                    <a:pt x="28764" y="137796"/>
                    <a:pt x="32193" y="140177"/>
                  </a:cubicBezTo>
                  <a:cubicBezTo>
                    <a:pt x="38194" y="148941"/>
                    <a:pt x="26574" y="161037"/>
                    <a:pt x="24764" y="170467"/>
                  </a:cubicBezTo>
                  <a:lnTo>
                    <a:pt x="28764" y="182373"/>
                  </a:lnTo>
                  <a:cubicBezTo>
                    <a:pt x="33622" y="180564"/>
                    <a:pt x="33431" y="177516"/>
                    <a:pt x="31145" y="173801"/>
                  </a:cubicBezTo>
                  <a:close/>
                  <a:moveTo>
                    <a:pt x="21620" y="65025"/>
                  </a:moveTo>
                  <a:cubicBezTo>
                    <a:pt x="18478" y="62930"/>
                    <a:pt x="23145" y="57405"/>
                    <a:pt x="17905" y="58072"/>
                  </a:cubicBezTo>
                  <a:cubicBezTo>
                    <a:pt x="12667" y="58739"/>
                    <a:pt x="13429" y="63025"/>
                    <a:pt x="13810" y="67121"/>
                  </a:cubicBezTo>
                  <a:cubicBezTo>
                    <a:pt x="4285" y="62644"/>
                    <a:pt x="2475" y="58263"/>
                    <a:pt x="9809" y="50071"/>
                  </a:cubicBezTo>
                  <a:cubicBezTo>
                    <a:pt x="17144" y="41880"/>
                    <a:pt x="19907" y="50071"/>
                    <a:pt x="23049" y="51881"/>
                  </a:cubicBezTo>
                  <a:cubicBezTo>
                    <a:pt x="29145" y="55595"/>
                    <a:pt x="26764" y="60644"/>
                    <a:pt x="21620" y="650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4" name="Google Shape;6964;p19"/>
            <p:cNvSpPr/>
            <p:nvPr/>
          </p:nvSpPr>
          <p:spPr>
            <a:xfrm>
              <a:off x="6177819" y="3152584"/>
              <a:ext cx="9525" cy="95"/>
            </a:xfrm>
            <a:custGeom>
              <a:avLst/>
              <a:gdLst/>
              <a:ahLst/>
              <a:cxnLst/>
              <a:rect l="l" t="t" r="r" b="b"/>
              <a:pathLst>
                <a:path w="9525" h="95" extrusionOk="0">
                  <a:moveTo>
                    <a:pt x="0" y="0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5" name="Google Shape;6965;p19"/>
            <p:cNvSpPr/>
            <p:nvPr/>
          </p:nvSpPr>
          <p:spPr>
            <a:xfrm>
              <a:off x="6084284" y="2971418"/>
              <a:ext cx="117156" cy="209168"/>
            </a:xfrm>
            <a:custGeom>
              <a:avLst/>
              <a:gdLst/>
              <a:ahLst/>
              <a:cxnLst/>
              <a:rect l="l" t="t" r="r" b="b"/>
              <a:pathLst>
                <a:path w="117156" h="209168" extrusionOk="0">
                  <a:moveTo>
                    <a:pt x="86342" y="172753"/>
                  </a:moveTo>
                  <a:cubicBezTo>
                    <a:pt x="89866" y="159132"/>
                    <a:pt x="95867" y="173610"/>
                    <a:pt x="92438" y="180945"/>
                  </a:cubicBezTo>
                  <a:cubicBezTo>
                    <a:pt x="97964" y="175897"/>
                    <a:pt x="107489" y="175610"/>
                    <a:pt x="106250" y="184945"/>
                  </a:cubicBezTo>
                  <a:cubicBezTo>
                    <a:pt x="102726" y="188565"/>
                    <a:pt x="93106" y="187612"/>
                    <a:pt x="92534" y="181230"/>
                  </a:cubicBezTo>
                  <a:lnTo>
                    <a:pt x="92534" y="181230"/>
                  </a:lnTo>
                  <a:cubicBezTo>
                    <a:pt x="86057" y="196661"/>
                    <a:pt x="106440" y="178659"/>
                    <a:pt x="106535" y="208948"/>
                  </a:cubicBezTo>
                  <a:lnTo>
                    <a:pt x="116060" y="203043"/>
                  </a:lnTo>
                  <a:cubicBezTo>
                    <a:pt x="111774" y="175706"/>
                    <a:pt x="86247" y="155418"/>
                    <a:pt x="88439" y="126843"/>
                  </a:cubicBezTo>
                  <a:lnTo>
                    <a:pt x="88439" y="126843"/>
                  </a:lnTo>
                  <a:cubicBezTo>
                    <a:pt x="85009" y="118175"/>
                    <a:pt x="81675" y="109602"/>
                    <a:pt x="78342" y="101030"/>
                  </a:cubicBezTo>
                  <a:cubicBezTo>
                    <a:pt x="76627" y="108174"/>
                    <a:pt x="81866" y="115793"/>
                    <a:pt x="80913" y="121699"/>
                  </a:cubicBezTo>
                  <a:cubicBezTo>
                    <a:pt x="69959" y="126843"/>
                    <a:pt x="65483" y="97791"/>
                    <a:pt x="78342" y="101030"/>
                  </a:cubicBezTo>
                  <a:cubicBezTo>
                    <a:pt x="74151" y="89257"/>
                    <a:pt x="68817" y="77903"/>
                    <a:pt x="62530" y="67121"/>
                  </a:cubicBezTo>
                  <a:cubicBezTo>
                    <a:pt x="53005" y="70835"/>
                    <a:pt x="43956" y="53691"/>
                    <a:pt x="52434" y="47404"/>
                  </a:cubicBezTo>
                  <a:cubicBezTo>
                    <a:pt x="48814" y="42832"/>
                    <a:pt x="49481" y="32640"/>
                    <a:pt x="37956" y="37879"/>
                  </a:cubicBezTo>
                  <a:cubicBezTo>
                    <a:pt x="45861" y="24354"/>
                    <a:pt x="30144" y="10161"/>
                    <a:pt x="22811" y="-221"/>
                  </a:cubicBezTo>
                  <a:cubicBezTo>
                    <a:pt x="3761" y="-221"/>
                    <a:pt x="14334" y="18829"/>
                    <a:pt x="-1097" y="17877"/>
                  </a:cubicBezTo>
                  <a:cubicBezTo>
                    <a:pt x="7476" y="35403"/>
                    <a:pt x="21858" y="49214"/>
                    <a:pt x="28621" y="67597"/>
                  </a:cubicBezTo>
                  <a:cubicBezTo>
                    <a:pt x="28621" y="59691"/>
                    <a:pt x="35956" y="53595"/>
                    <a:pt x="33670" y="45118"/>
                  </a:cubicBezTo>
                  <a:cubicBezTo>
                    <a:pt x="33670" y="43308"/>
                    <a:pt x="35956" y="42165"/>
                    <a:pt x="38146" y="42356"/>
                  </a:cubicBezTo>
                  <a:cubicBezTo>
                    <a:pt x="48433" y="44451"/>
                    <a:pt x="43956" y="81789"/>
                    <a:pt x="40432" y="89981"/>
                  </a:cubicBezTo>
                  <a:lnTo>
                    <a:pt x="40432" y="89981"/>
                  </a:lnTo>
                  <a:cubicBezTo>
                    <a:pt x="41480" y="94962"/>
                    <a:pt x="43480" y="99706"/>
                    <a:pt x="46242" y="103983"/>
                  </a:cubicBezTo>
                  <a:cubicBezTo>
                    <a:pt x="48052" y="98458"/>
                    <a:pt x="44432" y="91600"/>
                    <a:pt x="51196" y="87218"/>
                  </a:cubicBezTo>
                  <a:cubicBezTo>
                    <a:pt x="53863" y="84552"/>
                    <a:pt x="44527" y="79027"/>
                    <a:pt x="49100" y="75884"/>
                  </a:cubicBezTo>
                  <a:cubicBezTo>
                    <a:pt x="50528" y="74884"/>
                    <a:pt x="52529" y="75227"/>
                    <a:pt x="53481" y="76646"/>
                  </a:cubicBezTo>
                  <a:cubicBezTo>
                    <a:pt x="53672" y="76960"/>
                    <a:pt x="53863" y="77322"/>
                    <a:pt x="53957" y="77693"/>
                  </a:cubicBezTo>
                  <a:cubicBezTo>
                    <a:pt x="56624" y="83790"/>
                    <a:pt x="62816" y="87218"/>
                    <a:pt x="65197" y="93886"/>
                  </a:cubicBezTo>
                  <a:cubicBezTo>
                    <a:pt x="71579" y="105888"/>
                    <a:pt x="61959" y="102744"/>
                    <a:pt x="60434" y="109888"/>
                  </a:cubicBezTo>
                  <a:cubicBezTo>
                    <a:pt x="67674" y="117984"/>
                    <a:pt x="58910" y="124366"/>
                    <a:pt x="58530" y="131510"/>
                  </a:cubicBezTo>
                  <a:cubicBezTo>
                    <a:pt x="64435" y="147512"/>
                    <a:pt x="70436" y="163418"/>
                    <a:pt x="76342" y="179135"/>
                  </a:cubicBezTo>
                  <a:cubicBezTo>
                    <a:pt x="80723" y="178849"/>
                    <a:pt x="85104" y="178182"/>
                    <a:pt x="86342" y="172753"/>
                  </a:cubicBezTo>
                  <a:close/>
                  <a:moveTo>
                    <a:pt x="71198" y="153132"/>
                  </a:moveTo>
                  <a:cubicBezTo>
                    <a:pt x="70341" y="145702"/>
                    <a:pt x="68340" y="138444"/>
                    <a:pt x="65292" y="131605"/>
                  </a:cubicBezTo>
                  <a:cubicBezTo>
                    <a:pt x="62150" y="126081"/>
                    <a:pt x="70246" y="128843"/>
                    <a:pt x="72531" y="127414"/>
                  </a:cubicBezTo>
                  <a:cubicBezTo>
                    <a:pt x="76437" y="126109"/>
                    <a:pt x="80723" y="128252"/>
                    <a:pt x="82056" y="132205"/>
                  </a:cubicBezTo>
                  <a:cubicBezTo>
                    <a:pt x="83104" y="135558"/>
                    <a:pt x="81770" y="139235"/>
                    <a:pt x="78723" y="141035"/>
                  </a:cubicBezTo>
                  <a:cubicBezTo>
                    <a:pt x="74151" y="143988"/>
                    <a:pt x="75484" y="145988"/>
                    <a:pt x="79771" y="147512"/>
                  </a:cubicBezTo>
                  <a:cubicBezTo>
                    <a:pt x="95867" y="156275"/>
                    <a:pt x="75960" y="168562"/>
                    <a:pt x="71198" y="1531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6" name="Google Shape;6966;p19"/>
            <p:cNvSpPr/>
            <p:nvPr/>
          </p:nvSpPr>
          <p:spPr>
            <a:xfrm>
              <a:off x="5710903" y="2565463"/>
              <a:ext cx="96869" cy="107727"/>
            </a:xfrm>
            <a:custGeom>
              <a:avLst/>
              <a:gdLst/>
              <a:ahLst/>
              <a:cxnLst/>
              <a:rect l="l" t="t" r="r" b="b"/>
              <a:pathLst>
                <a:path w="96869" h="107727" extrusionOk="0">
                  <a:moveTo>
                    <a:pt x="77485" y="84742"/>
                  </a:moveTo>
                  <a:cubicBezTo>
                    <a:pt x="76057" y="70169"/>
                    <a:pt x="88343" y="78075"/>
                    <a:pt x="95773" y="81789"/>
                  </a:cubicBezTo>
                  <a:cubicBezTo>
                    <a:pt x="81676" y="58643"/>
                    <a:pt x="40814" y="51119"/>
                    <a:pt x="74056" y="26068"/>
                  </a:cubicBezTo>
                  <a:cubicBezTo>
                    <a:pt x="66436" y="19019"/>
                    <a:pt x="65388" y="8256"/>
                    <a:pt x="59197" y="446"/>
                  </a:cubicBezTo>
                  <a:cubicBezTo>
                    <a:pt x="43767" y="5780"/>
                    <a:pt x="61674" y="9971"/>
                    <a:pt x="33956" y="13685"/>
                  </a:cubicBezTo>
                  <a:lnTo>
                    <a:pt x="36242" y="16162"/>
                  </a:lnTo>
                  <a:cubicBezTo>
                    <a:pt x="32241" y="20258"/>
                    <a:pt x="25383" y="20829"/>
                    <a:pt x="23097" y="27497"/>
                  </a:cubicBezTo>
                  <a:cubicBezTo>
                    <a:pt x="18144" y="33402"/>
                    <a:pt x="13572" y="18924"/>
                    <a:pt x="20144" y="17210"/>
                  </a:cubicBezTo>
                  <a:cubicBezTo>
                    <a:pt x="24240" y="15895"/>
                    <a:pt x="27860" y="13409"/>
                    <a:pt x="30622" y="10066"/>
                  </a:cubicBezTo>
                  <a:lnTo>
                    <a:pt x="32718" y="12352"/>
                  </a:lnTo>
                  <a:cubicBezTo>
                    <a:pt x="34527" y="7409"/>
                    <a:pt x="31956" y="1941"/>
                    <a:pt x="27098" y="131"/>
                  </a:cubicBezTo>
                  <a:cubicBezTo>
                    <a:pt x="26621" y="-11"/>
                    <a:pt x="26240" y="-126"/>
                    <a:pt x="25860" y="-221"/>
                  </a:cubicBezTo>
                  <a:lnTo>
                    <a:pt x="25860" y="-221"/>
                  </a:lnTo>
                  <a:cubicBezTo>
                    <a:pt x="23574" y="3780"/>
                    <a:pt x="20525" y="9304"/>
                    <a:pt x="15001" y="5494"/>
                  </a:cubicBezTo>
                  <a:cubicBezTo>
                    <a:pt x="13477" y="4446"/>
                    <a:pt x="12048" y="4065"/>
                    <a:pt x="10619" y="5494"/>
                  </a:cubicBezTo>
                  <a:cubicBezTo>
                    <a:pt x="5572" y="15019"/>
                    <a:pt x="2618" y="7399"/>
                    <a:pt x="2904" y="-221"/>
                  </a:cubicBezTo>
                  <a:cubicBezTo>
                    <a:pt x="-1001" y="4160"/>
                    <a:pt x="1952" y="9780"/>
                    <a:pt x="-1097" y="13400"/>
                  </a:cubicBezTo>
                  <a:cubicBezTo>
                    <a:pt x="3857" y="21686"/>
                    <a:pt x="12429" y="27687"/>
                    <a:pt x="14525" y="37784"/>
                  </a:cubicBezTo>
                  <a:cubicBezTo>
                    <a:pt x="20716" y="45042"/>
                    <a:pt x="24240" y="54224"/>
                    <a:pt x="24526" y="63787"/>
                  </a:cubicBezTo>
                  <a:lnTo>
                    <a:pt x="24526" y="63787"/>
                  </a:lnTo>
                  <a:cubicBezTo>
                    <a:pt x="37861" y="54262"/>
                    <a:pt x="40147" y="70359"/>
                    <a:pt x="50148" y="72074"/>
                  </a:cubicBezTo>
                  <a:cubicBezTo>
                    <a:pt x="55006" y="70550"/>
                    <a:pt x="55958" y="73407"/>
                    <a:pt x="56149" y="77122"/>
                  </a:cubicBezTo>
                  <a:cubicBezTo>
                    <a:pt x="59007" y="90362"/>
                    <a:pt x="73865" y="97315"/>
                    <a:pt x="82056" y="107507"/>
                  </a:cubicBezTo>
                  <a:cubicBezTo>
                    <a:pt x="79675" y="100115"/>
                    <a:pt x="78152" y="92476"/>
                    <a:pt x="77485" y="84742"/>
                  </a:cubicBezTo>
                  <a:close/>
                  <a:moveTo>
                    <a:pt x="56435" y="15972"/>
                  </a:moveTo>
                  <a:cubicBezTo>
                    <a:pt x="53101" y="19401"/>
                    <a:pt x="50053" y="17400"/>
                    <a:pt x="48053" y="13876"/>
                  </a:cubicBezTo>
                  <a:lnTo>
                    <a:pt x="54340" y="8256"/>
                  </a:lnTo>
                  <a:cubicBezTo>
                    <a:pt x="57578" y="10161"/>
                    <a:pt x="59293" y="13019"/>
                    <a:pt x="56435" y="161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7" name="Google Shape;6967;p19"/>
            <p:cNvSpPr/>
            <p:nvPr/>
          </p:nvSpPr>
          <p:spPr>
            <a:xfrm>
              <a:off x="5893593" y="2752676"/>
              <a:ext cx="137160" cy="127588"/>
            </a:xfrm>
            <a:custGeom>
              <a:avLst/>
              <a:gdLst/>
              <a:ahLst/>
              <a:cxnLst/>
              <a:rect l="l" t="t" r="r" b="b"/>
              <a:pathLst>
                <a:path w="137160" h="127588" extrusionOk="0">
                  <a:moveTo>
                    <a:pt x="98534" y="110413"/>
                  </a:moveTo>
                  <a:cubicBezTo>
                    <a:pt x="92438" y="108317"/>
                    <a:pt x="94629" y="101840"/>
                    <a:pt x="100916" y="103364"/>
                  </a:cubicBezTo>
                  <a:cubicBezTo>
                    <a:pt x="109870" y="102221"/>
                    <a:pt x="111108" y="109746"/>
                    <a:pt x="114251" y="115175"/>
                  </a:cubicBezTo>
                  <a:cubicBezTo>
                    <a:pt x="117109" y="134225"/>
                    <a:pt x="126443" y="122605"/>
                    <a:pt x="136064" y="115175"/>
                  </a:cubicBezTo>
                  <a:lnTo>
                    <a:pt x="136064" y="115175"/>
                  </a:lnTo>
                  <a:cubicBezTo>
                    <a:pt x="127682" y="111213"/>
                    <a:pt x="121204" y="104088"/>
                    <a:pt x="118061" y="95363"/>
                  </a:cubicBezTo>
                  <a:lnTo>
                    <a:pt x="100250" y="75456"/>
                  </a:lnTo>
                  <a:cubicBezTo>
                    <a:pt x="86628" y="107079"/>
                    <a:pt x="53767" y="61073"/>
                    <a:pt x="84628" y="59359"/>
                  </a:cubicBezTo>
                  <a:lnTo>
                    <a:pt x="84628" y="59359"/>
                  </a:lnTo>
                  <a:cubicBezTo>
                    <a:pt x="75103" y="49834"/>
                    <a:pt x="69389" y="34689"/>
                    <a:pt x="52243" y="34404"/>
                  </a:cubicBezTo>
                  <a:cubicBezTo>
                    <a:pt x="49767" y="34404"/>
                    <a:pt x="49005" y="31355"/>
                    <a:pt x="48719" y="28974"/>
                  </a:cubicBezTo>
                  <a:cubicBezTo>
                    <a:pt x="48719" y="16115"/>
                    <a:pt x="39194" y="15544"/>
                    <a:pt x="31859" y="10496"/>
                  </a:cubicBezTo>
                  <a:cubicBezTo>
                    <a:pt x="32336" y="2304"/>
                    <a:pt x="24906" y="2876"/>
                    <a:pt x="20621" y="18"/>
                  </a:cubicBezTo>
                  <a:lnTo>
                    <a:pt x="20621" y="18"/>
                  </a:lnTo>
                  <a:cubicBezTo>
                    <a:pt x="8047" y="-1029"/>
                    <a:pt x="5380" y="875"/>
                    <a:pt x="-1097" y="15734"/>
                  </a:cubicBezTo>
                  <a:cubicBezTo>
                    <a:pt x="142" y="17163"/>
                    <a:pt x="1475" y="18497"/>
                    <a:pt x="2809" y="19830"/>
                  </a:cubicBezTo>
                  <a:cubicBezTo>
                    <a:pt x="37289" y="17163"/>
                    <a:pt x="19953" y="12401"/>
                    <a:pt x="22621" y="37737"/>
                  </a:cubicBezTo>
                  <a:lnTo>
                    <a:pt x="28621" y="43833"/>
                  </a:lnTo>
                  <a:cubicBezTo>
                    <a:pt x="38813" y="37166"/>
                    <a:pt x="22525" y="24307"/>
                    <a:pt x="38146" y="20497"/>
                  </a:cubicBezTo>
                  <a:cubicBezTo>
                    <a:pt x="41671" y="28784"/>
                    <a:pt x="32812" y="49072"/>
                    <a:pt x="45956" y="46881"/>
                  </a:cubicBezTo>
                  <a:cubicBezTo>
                    <a:pt x="54243" y="46214"/>
                    <a:pt x="45956" y="56406"/>
                    <a:pt x="44623" y="59549"/>
                  </a:cubicBezTo>
                  <a:lnTo>
                    <a:pt x="108155" y="127367"/>
                  </a:lnTo>
                  <a:lnTo>
                    <a:pt x="108155" y="127367"/>
                  </a:lnTo>
                  <a:cubicBezTo>
                    <a:pt x="108632" y="120309"/>
                    <a:pt x="104821" y="113652"/>
                    <a:pt x="98534" y="110413"/>
                  </a:cubicBezTo>
                  <a:close/>
                  <a:moveTo>
                    <a:pt x="15572" y="15734"/>
                  </a:moveTo>
                  <a:cubicBezTo>
                    <a:pt x="10905" y="15734"/>
                    <a:pt x="7476" y="3923"/>
                    <a:pt x="13666" y="4590"/>
                  </a:cubicBezTo>
                  <a:cubicBezTo>
                    <a:pt x="19858" y="5257"/>
                    <a:pt x="20335" y="14782"/>
                    <a:pt x="15572" y="157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8" name="Google Shape;6968;p19"/>
            <p:cNvSpPr/>
            <p:nvPr/>
          </p:nvSpPr>
          <p:spPr>
            <a:xfrm>
              <a:off x="4992338" y="2110454"/>
              <a:ext cx="149446" cy="181355"/>
            </a:xfrm>
            <a:custGeom>
              <a:avLst/>
              <a:gdLst/>
              <a:ahLst/>
              <a:cxnLst/>
              <a:rect l="l" t="t" r="r" b="b"/>
              <a:pathLst>
                <a:path w="149446" h="181355" extrusionOk="0">
                  <a:moveTo>
                    <a:pt x="143969" y="178849"/>
                  </a:moveTo>
                  <a:cubicBezTo>
                    <a:pt x="139588" y="175134"/>
                    <a:pt x="141302" y="168562"/>
                    <a:pt x="137302" y="164276"/>
                  </a:cubicBezTo>
                  <a:cubicBezTo>
                    <a:pt x="135682" y="162466"/>
                    <a:pt x="138445" y="159894"/>
                    <a:pt x="141206" y="161133"/>
                  </a:cubicBezTo>
                  <a:cubicBezTo>
                    <a:pt x="143969" y="162371"/>
                    <a:pt x="146159" y="162943"/>
                    <a:pt x="148350" y="160466"/>
                  </a:cubicBezTo>
                  <a:lnTo>
                    <a:pt x="148350" y="160466"/>
                  </a:lnTo>
                  <a:cubicBezTo>
                    <a:pt x="126823" y="149836"/>
                    <a:pt x="106726" y="136558"/>
                    <a:pt x="88439" y="120937"/>
                  </a:cubicBezTo>
                  <a:cubicBezTo>
                    <a:pt x="89677" y="130462"/>
                    <a:pt x="79484" y="133701"/>
                    <a:pt x="78342" y="122937"/>
                  </a:cubicBezTo>
                  <a:cubicBezTo>
                    <a:pt x="76628" y="115794"/>
                    <a:pt x="65674" y="111222"/>
                    <a:pt x="70436" y="103125"/>
                  </a:cubicBezTo>
                  <a:lnTo>
                    <a:pt x="70436" y="103125"/>
                  </a:lnTo>
                  <a:cubicBezTo>
                    <a:pt x="67197" y="94553"/>
                    <a:pt x="61482" y="105697"/>
                    <a:pt x="60148" y="99696"/>
                  </a:cubicBezTo>
                  <a:cubicBezTo>
                    <a:pt x="63197" y="87790"/>
                    <a:pt x="53958" y="81599"/>
                    <a:pt x="47862" y="74550"/>
                  </a:cubicBezTo>
                  <a:cubicBezTo>
                    <a:pt x="28812" y="53500"/>
                    <a:pt x="29478" y="24068"/>
                    <a:pt x="16715" y="-221"/>
                  </a:cubicBezTo>
                  <a:cubicBezTo>
                    <a:pt x="3571" y="2541"/>
                    <a:pt x="16715" y="18829"/>
                    <a:pt x="-1097" y="13781"/>
                  </a:cubicBezTo>
                  <a:cubicBezTo>
                    <a:pt x="-906" y="18000"/>
                    <a:pt x="428" y="22096"/>
                    <a:pt x="2809" y="25592"/>
                  </a:cubicBezTo>
                  <a:cubicBezTo>
                    <a:pt x="9285" y="27592"/>
                    <a:pt x="7856" y="14924"/>
                    <a:pt x="15095" y="19401"/>
                  </a:cubicBezTo>
                  <a:cubicBezTo>
                    <a:pt x="19096" y="21877"/>
                    <a:pt x="18144" y="25401"/>
                    <a:pt x="15095" y="28926"/>
                  </a:cubicBezTo>
                  <a:cubicBezTo>
                    <a:pt x="13762" y="30640"/>
                    <a:pt x="13000" y="32926"/>
                    <a:pt x="15095" y="34355"/>
                  </a:cubicBezTo>
                  <a:cubicBezTo>
                    <a:pt x="20906" y="40699"/>
                    <a:pt x="23573" y="49347"/>
                    <a:pt x="22334" y="57881"/>
                  </a:cubicBezTo>
                  <a:cubicBezTo>
                    <a:pt x="21096" y="74169"/>
                    <a:pt x="52529" y="76931"/>
                    <a:pt x="34908" y="91600"/>
                  </a:cubicBezTo>
                  <a:lnTo>
                    <a:pt x="34908" y="91600"/>
                  </a:lnTo>
                  <a:cubicBezTo>
                    <a:pt x="44433" y="103506"/>
                    <a:pt x="51482" y="117889"/>
                    <a:pt x="64245" y="127319"/>
                  </a:cubicBezTo>
                  <a:cubicBezTo>
                    <a:pt x="68341" y="124080"/>
                    <a:pt x="64911" y="119032"/>
                    <a:pt x="68721" y="115603"/>
                  </a:cubicBezTo>
                  <a:cubicBezTo>
                    <a:pt x="64435" y="131319"/>
                    <a:pt x="74341" y="139416"/>
                    <a:pt x="84438" y="147321"/>
                  </a:cubicBezTo>
                  <a:cubicBezTo>
                    <a:pt x="88914" y="143606"/>
                    <a:pt x="81675" y="136272"/>
                    <a:pt x="86153" y="135225"/>
                  </a:cubicBezTo>
                  <a:cubicBezTo>
                    <a:pt x="92534" y="133796"/>
                    <a:pt x="89677" y="143130"/>
                    <a:pt x="93867" y="145893"/>
                  </a:cubicBezTo>
                  <a:cubicBezTo>
                    <a:pt x="95772" y="147036"/>
                    <a:pt x="96630" y="150179"/>
                    <a:pt x="99202" y="149798"/>
                  </a:cubicBezTo>
                  <a:cubicBezTo>
                    <a:pt x="101773" y="149417"/>
                    <a:pt x="101202" y="146274"/>
                    <a:pt x="101202" y="144083"/>
                  </a:cubicBezTo>
                  <a:cubicBezTo>
                    <a:pt x="101202" y="141892"/>
                    <a:pt x="101202" y="138844"/>
                    <a:pt x="104440" y="139035"/>
                  </a:cubicBezTo>
                  <a:cubicBezTo>
                    <a:pt x="110250" y="141606"/>
                    <a:pt x="105488" y="155513"/>
                    <a:pt x="104440" y="161037"/>
                  </a:cubicBezTo>
                  <a:cubicBezTo>
                    <a:pt x="108441" y="166562"/>
                    <a:pt x="111679" y="161895"/>
                    <a:pt x="114917" y="159323"/>
                  </a:cubicBezTo>
                  <a:cubicBezTo>
                    <a:pt x="116823" y="163800"/>
                    <a:pt x="115966" y="168848"/>
                    <a:pt x="120156" y="171134"/>
                  </a:cubicBezTo>
                  <a:cubicBezTo>
                    <a:pt x="122156" y="167229"/>
                    <a:pt x="114632" y="161609"/>
                    <a:pt x="122728" y="158847"/>
                  </a:cubicBezTo>
                  <a:cubicBezTo>
                    <a:pt x="134730" y="153418"/>
                    <a:pt x="126634" y="167800"/>
                    <a:pt x="124062" y="172944"/>
                  </a:cubicBezTo>
                  <a:lnTo>
                    <a:pt x="140063" y="181135"/>
                  </a:lnTo>
                  <a:lnTo>
                    <a:pt x="140063" y="18113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9" name="Google Shape;6969;p19"/>
            <p:cNvSpPr/>
            <p:nvPr/>
          </p:nvSpPr>
          <p:spPr>
            <a:xfrm>
              <a:off x="5742241" y="2130168"/>
              <a:ext cx="117347" cy="128971"/>
            </a:xfrm>
            <a:custGeom>
              <a:avLst/>
              <a:gdLst/>
              <a:ahLst/>
              <a:cxnLst/>
              <a:rect l="l" t="t" r="r" b="b"/>
              <a:pathLst>
                <a:path w="117347" h="128971" extrusionOk="0">
                  <a:moveTo>
                    <a:pt x="14429" y="9878"/>
                  </a:moveTo>
                  <a:cubicBezTo>
                    <a:pt x="3952" y="5878"/>
                    <a:pt x="3666" y="15784"/>
                    <a:pt x="999" y="21880"/>
                  </a:cubicBezTo>
                  <a:lnTo>
                    <a:pt x="-1097" y="22928"/>
                  </a:lnTo>
                  <a:cubicBezTo>
                    <a:pt x="2332" y="31595"/>
                    <a:pt x="15381" y="27595"/>
                    <a:pt x="22525" y="32453"/>
                  </a:cubicBezTo>
                  <a:cubicBezTo>
                    <a:pt x="40432" y="39311"/>
                    <a:pt x="50243" y="57980"/>
                    <a:pt x="67960" y="65695"/>
                  </a:cubicBezTo>
                  <a:cubicBezTo>
                    <a:pt x="70246" y="81554"/>
                    <a:pt x="76246" y="96642"/>
                    <a:pt x="85485" y="109700"/>
                  </a:cubicBezTo>
                  <a:cubicBezTo>
                    <a:pt x="86057" y="116177"/>
                    <a:pt x="85485" y="127036"/>
                    <a:pt x="94249" y="128750"/>
                  </a:cubicBezTo>
                  <a:cubicBezTo>
                    <a:pt x="93581" y="123645"/>
                    <a:pt x="97107" y="118911"/>
                    <a:pt x="102154" y="118082"/>
                  </a:cubicBezTo>
                  <a:cubicBezTo>
                    <a:pt x="105583" y="112463"/>
                    <a:pt x="112537" y="111129"/>
                    <a:pt x="116251" y="105986"/>
                  </a:cubicBezTo>
                  <a:cubicBezTo>
                    <a:pt x="114060" y="103509"/>
                    <a:pt x="108155" y="102938"/>
                    <a:pt x="109679" y="98747"/>
                  </a:cubicBezTo>
                  <a:cubicBezTo>
                    <a:pt x="113013" y="89222"/>
                    <a:pt x="107489" y="83221"/>
                    <a:pt x="104535" y="75982"/>
                  </a:cubicBezTo>
                  <a:cubicBezTo>
                    <a:pt x="100916" y="78839"/>
                    <a:pt x="96249" y="75982"/>
                    <a:pt x="92438" y="78077"/>
                  </a:cubicBezTo>
                  <a:cubicBezTo>
                    <a:pt x="95678" y="82364"/>
                    <a:pt x="94725" y="95508"/>
                    <a:pt x="87486" y="89031"/>
                  </a:cubicBezTo>
                  <a:cubicBezTo>
                    <a:pt x="82056" y="85126"/>
                    <a:pt x="84438" y="67124"/>
                    <a:pt x="92534" y="74077"/>
                  </a:cubicBezTo>
                  <a:cubicBezTo>
                    <a:pt x="101297" y="62456"/>
                    <a:pt x="80152" y="51979"/>
                    <a:pt x="73960" y="43406"/>
                  </a:cubicBezTo>
                  <a:cubicBezTo>
                    <a:pt x="76532" y="39596"/>
                    <a:pt x="81104" y="43406"/>
                    <a:pt x="82724" y="39977"/>
                  </a:cubicBezTo>
                  <a:lnTo>
                    <a:pt x="82724" y="39977"/>
                  </a:lnTo>
                  <a:cubicBezTo>
                    <a:pt x="78437" y="33167"/>
                    <a:pt x="72913" y="27242"/>
                    <a:pt x="66435" y="22547"/>
                  </a:cubicBezTo>
                  <a:cubicBezTo>
                    <a:pt x="59007" y="35977"/>
                    <a:pt x="52338" y="24261"/>
                    <a:pt x="54720" y="14450"/>
                  </a:cubicBezTo>
                  <a:cubicBezTo>
                    <a:pt x="48338" y="7592"/>
                    <a:pt x="15953" y="-8410"/>
                    <a:pt x="20049" y="4925"/>
                  </a:cubicBezTo>
                  <a:cubicBezTo>
                    <a:pt x="20430" y="8640"/>
                    <a:pt x="22050" y="13307"/>
                    <a:pt x="14429" y="9878"/>
                  </a:cubicBezTo>
                  <a:close/>
                  <a:moveTo>
                    <a:pt x="92344" y="99604"/>
                  </a:moveTo>
                  <a:cubicBezTo>
                    <a:pt x="97964" y="102366"/>
                    <a:pt x="94058" y="115225"/>
                    <a:pt x="88725" y="107224"/>
                  </a:cubicBezTo>
                  <a:cubicBezTo>
                    <a:pt x="88439" y="104557"/>
                    <a:pt x="87771" y="98175"/>
                    <a:pt x="92344" y="99604"/>
                  </a:cubicBezTo>
                  <a:close/>
                  <a:moveTo>
                    <a:pt x="25669" y="21118"/>
                  </a:moveTo>
                  <a:cubicBezTo>
                    <a:pt x="30336" y="19499"/>
                    <a:pt x="33861" y="27500"/>
                    <a:pt x="29003" y="29881"/>
                  </a:cubicBezTo>
                  <a:lnTo>
                    <a:pt x="25097" y="27881"/>
                  </a:lnTo>
                  <a:cubicBezTo>
                    <a:pt x="24145" y="25499"/>
                    <a:pt x="22716" y="22832"/>
                    <a:pt x="25383" y="21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0" name="Google Shape;6970;p19"/>
            <p:cNvSpPr/>
            <p:nvPr/>
          </p:nvSpPr>
          <p:spPr>
            <a:xfrm>
              <a:off x="5845399" y="2295057"/>
              <a:ext cx="40002" cy="165440"/>
            </a:xfrm>
            <a:custGeom>
              <a:avLst/>
              <a:gdLst/>
              <a:ahLst/>
              <a:cxnLst/>
              <a:rect l="l" t="t" r="r" b="b"/>
              <a:pathLst>
                <a:path w="40002" h="165440" extrusionOk="0">
                  <a:moveTo>
                    <a:pt x="23571" y="5486"/>
                  </a:moveTo>
                  <a:cubicBezTo>
                    <a:pt x="23571" y="10629"/>
                    <a:pt x="30810" y="19868"/>
                    <a:pt x="23571" y="22250"/>
                  </a:cubicBezTo>
                  <a:cubicBezTo>
                    <a:pt x="18713" y="23393"/>
                    <a:pt x="19475" y="17678"/>
                    <a:pt x="18808" y="14344"/>
                  </a:cubicBezTo>
                  <a:cubicBezTo>
                    <a:pt x="18141" y="11010"/>
                    <a:pt x="18808" y="9867"/>
                    <a:pt x="15760" y="10248"/>
                  </a:cubicBezTo>
                  <a:cubicBezTo>
                    <a:pt x="10902" y="11677"/>
                    <a:pt x="18236" y="18725"/>
                    <a:pt x="13474" y="20250"/>
                  </a:cubicBezTo>
                  <a:cubicBezTo>
                    <a:pt x="6998" y="20250"/>
                    <a:pt x="10045" y="8629"/>
                    <a:pt x="1663" y="9200"/>
                  </a:cubicBezTo>
                  <a:cubicBezTo>
                    <a:pt x="-4052" y="15773"/>
                    <a:pt x="520" y="21964"/>
                    <a:pt x="2806" y="28250"/>
                  </a:cubicBezTo>
                  <a:cubicBezTo>
                    <a:pt x="5092" y="29432"/>
                    <a:pt x="6807" y="31346"/>
                    <a:pt x="7854" y="33680"/>
                  </a:cubicBezTo>
                  <a:lnTo>
                    <a:pt x="6998" y="27965"/>
                  </a:lnTo>
                  <a:cubicBezTo>
                    <a:pt x="14141" y="32537"/>
                    <a:pt x="29667" y="60159"/>
                    <a:pt x="10997" y="55683"/>
                  </a:cubicBezTo>
                  <a:cubicBezTo>
                    <a:pt x="10997" y="54825"/>
                    <a:pt x="10997" y="53968"/>
                    <a:pt x="10997" y="53111"/>
                  </a:cubicBezTo>
                  <a:cubicBezTo>
                    <a:pt x="1472" y="81686"/>
                    <a:pt x="8140" y="118357"/>
                    <a:pt x="-1004" y="149123"/>
                  </a:cubicBezTo>
                  <a:cubicBezTo>
                    <a:pt x="329" y="148732"/>
                    <a:pt x="1758" y="148732"/>
                    <a:pt x="3092" y="149123"/>
                  </a:cubicBezTo>
                  <a:cubicBezTo>
                    <a:pt x="6902" y="158648"/>
                    <a:pt x="1092" y="168173"/>
                    <a:pt x="15189" y="161410"/>
                  </a:cubicBezTo>
                  <a:lnTo>
                    <a:pt x="15189" y="161410"/>
                  </a:lnTo>
                  <a:cubicBezTo>
                    <a:pt x="21190" y="162648"/>
                    <a:pt x="24142" y="155409"/>
                    <a:pt x="17093" y="154647"/>
                  </a:cubicBezTo>
                  <a:cubicBezTo>
                    <a:pt x="11665" y="153885"/>
                    <a:pt x="10236" y="149885"/>
                    <a:pt x="9664" y="145122"/>
                  </a:cubicBezTo>
                  <a:cubicBezTo>
                    <a:pt x="7568" y="121881"/>
                    <a:pt x="28714" y="158933"/>
                    <a:pt x="25475" y="165220"/>
                  </a:cubicBezTo>
                  <a:cubicBezTo>
                    <a:pt x="31476" y="150485"/>
                    <a:pt x="35382" y="134959"/>
                    <a:pt x="37000" y="119119"/>
                  </a:cubicBezTo>
                  <a:cubicBezTo>
                    <a:pt x="24619" y="118452"/>
                    <a:pt x="20904" y="113309"/>
                    <a:pt x="24333" y="99593"/>
                  </a:cubicBezTo>
                  <a:cubicBezTo>
                    <a:pt x="27000" y="109880"/>
                    <a:pt x="33858" y="105403"/>
                    <a:pt x="38906" y="105403"/>
                  </a:cubicBezTo>
                  <a:lnTo>
                    <a:pt x="38906" y="77400"/>
                  </a:lnTo>
                  <a:cubicBezTo>
                    <a:pt x="29381" y="97307"/>
                    <a:pt x="20808" y="59111"/>
                    <a:pt x="38906" y="61683"/>
                  </a:cubicBezTo>
                  <a:cubicBezTo>
                    <a:pt x="31667" y="42157"/>
                    <a:pt x="41001" y="20345"/>
                    <a:pt x="29381" y="-134"/>
                  </a:cubicBezTo>
                  <a:cubicBezTo>
                    <a:pt x="24809" y="-610"/>
                    <a:pt x="22713" y="818"/>
                    <a:pt x="23571" y="5486"/>
                  </a:cubicBezTo>
                  <a:close/>
                  <a:moveTo>
                    <a:pt x="24619" y="123500"/>
                  </a:moveTo>
                  <a:cubicBezTo>
                    <a:pt x="32905" y="127215"/>
                    <a:pt x="23666" y="134930"/>
                    <a:pt x="27952" y="142550"/>
                  </a:cubicBezTo>
                  <a:cubicBezTo>
                    <a:pt x="18236" y="140074"/>
                    <a:pt x="16523" y="123500"/>
                    <a:pt x="24333" y="123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1" name="Google Shape;6971;p19"/>
            <p:cNvSpPr/>
            <p:nvPr/>
          </p:nvSpPr>
          <p:spPr>
            <a:xfrm>
              <a:off x="6077886" y="3138868"/>
              <a:ext cx="113649" cy="83910"/>
            </a:xfrm>
            <a:custGeom>
              <a:avLst/>
              <a:gdLst/>
              <a:ahLst/>
              <a:cxnLst/>
              <a:rect l="l" t="t" r="r" b="b"/>
              <a:pathLst>
                <a:path w="113649" h="83910" extrusionOk="0">
                  <a:moveTo>
                    <a:pt x="3300" y="78932"/>
                  </a:moveTo>
                  <a:cubicBezTo>
                    <a:pt x="2825" y="79379"/>
                    <a:pt x="2157" y="79379"/>
                    <a:pt x="1682" y="78932"/>
                  </a:cubicBezTo>
                  <a:cubicBezTo>
                    <a:pt x="1682" y="78932"/>
                    <a:pt x="1682" y="78932"/>
                    <a:pt x="1682" y="78932"/>
                  </a:cubicBezTo>
                  <a:lnTo>
                    <a:pt x="1682" y="80075"/>
                  </a:lnTo>
                  <a:cubicBezTo>
                    <a:pt x="15207" y="89600"/>
                    <a:pt x="32638" y="76646"/>
                    <a:pt x="47783" y="82170"/>
                  </a:cubicBezTo>
                  <a:cubicBezTo>
                    <a:pt x="54831" y="84675"/>
                    <a:pt x="62547" y="80999"/>
                    <a:pt x="65023" y="73960"/>
                  </a:cubicBezTo>
                  <a:cubicBezTo>
                    <a:pt x="65118" y="73902"/>
                    <a:pt x="65118" y="73845"/>
                    <a:pt x="65118" y="73788"/>
                  </a:cubicBezTo>
                  <a:cubicBezTo>
                    <a:pt x="64070" y="72283"/>
                    <a:pt x="63213" y="70654"/>
                    <a:pt x="62547" y="68930"/>
                  </a:cubicBezTo>
                  <a:cubicBezTo>
                    <a:pt x="64737" y="66073"/>
                    <a:pt x="72738" y="57786"/>
                    <a:pt x="75405" y="62072"/>
                  </a:cubicBezTo>
                  <a:cubicBezTo>
                    <a:pt x="77405" y="69597"/>
                    <a:pt x="85787" y="71597"/>
                    <a:pt x="88645" y="78646"/>
                  </a:cubicBezTo>
                  <a:cubicBezTo>
                    <a:pt x="89407" y="77312"/>
                    <a:pt x="90074" y="75979"/>
                    <a:pt x="90740" y="74645"/>
                  </a:cubicBezTo>
                  <a:lnTo>
                    <a:pt x="90740" y="74645"/>
                  </a:lnTo>
                  <a:cubicBezTo>
                    <a:pt x="88930" y="58358"/>
                    <a:pt x="101694" y="49785"/>
                    <a:pt x="112553" y="41022"/>
                  </a:cubicBezTo>
                  <a:lnTo>
                    <a:pt x="112553" y="41022"/>
                  </a:lnTo>
                  <a:cubicBezTo>
                    <a:pt x="112553" y="10542"/>
                    <a:pt x="92169" y="28926"/>
                    <a:pt x="98550" y="13304"/>
                  </a:cubicBezTo>
                  <a:cubicBezTo>
                    <a:pt x="98550" y="8923"/>
                    <a:pt x="102361" y="1684"/>
                    <a:pt x="96741" y="-221"/>
                  </a:cubicBezTo>
                  <a:cubicBezTo>
                    <a:pt x="89597" y="-221"/>
                    <a:pt x="95026" y="12923"/>
                    <a:pt x="82644" y="11114"/>
                  </a:cubicBezTo>
                  <a:cubicBezTo>
                    <a:pt x="85501" y="24211"/>
                    <a:pt x="90074" y="36841"/>
                    <a:pt x="96455" y="48642"/>
                  </a:cubicBezTo>
                  <a:cubicBezTo>
                    <a:pt x="81692" y="54548"/>
                    <a:pt x="63690" y="37022"/>
                    <a:pt x="47783" y="49690"/>
                  </a:cubicBezTo>
                  <a:cubicBezTo>
                    <a:pt x="39401" y="43499"/>
                    <a:pt x="31114" y="45975"/>
                    <a:pt x="21970" y="46642"/>
                  </a:cubicBezTo>
                  <a:cubicBezTo>
                    <a:pt x="12825" y="47309"/>
                    <a:pt x="12445" y="50643"/>
                    <a:pt x="13111" y="57691"/>
                  </a:cubicBezTo>
                  <a:cubicBezTo>
                    <a:pt x="13111" y="60929"/>
                    <a:pt x="18637" y="65406"/>
                    <a:pt x="13968" y="67216"/>
                  </a:cubicBezTo>
                  <a:cubicBezTo>
                    <a:pt x="9301" y="69026"/>
                    <a:pt x="10826" y="60263"/>
                    <a:pt x="7111" y="58262"/>
                  </a:cubicBezTo>
                  <a:cubicBezTo>
                    <a:pt x="3586" y="58262"/>
                    <a:pt x="6349" y="64359"/>
                    <a:pt x="2062" y="63787"/>
                  </a:cubicBezTo>
                  <a:cubicBezTo>
                    <a:pt x="-1367" y="58739"/>
                    <a:pt x="8349" y="49404"/>
                    <a:pt x="-1081" y="49404"/>
                  </a:cubicBezTo>
                  <a:cubicBezTo>
                    <a:pt x="-1271" y="59425"/>
                    <a:pt x="253" y="69397"/>
                    <a:pt x="3300" y="789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2" name="Google Shape;6972;p19"/>
            <p:cNvSpPr/>
            <p:nvPr/>
          </p:nvSpPr>
          <p:spPr>
            <a:xfrm>
              <a:off x="6616851" y="3672935"/>
              <a:ext cx="36075" cy="162782"/>
            </a:xfrm>
            <a:custGeom>
              <a:avLst/>
              <a:gdLst/>
              <a:ahLst/>
              <a:cxnLst/>
              <a:rect l="l" t="t" r="r" b="b"/>
              <a:pathLst>
                <a:path w="36075" h="162782" extrusionOk="0">
                  <a:moveTo>
                    <a:pt x="10976" y="162562"/>
                  </a:moveTo>
                  <a:cubicBezTo>
                    <a:pt x="15738" y="152179"/>
                    <a:pt x="-3597" y="138463"/>
                    <a:pt x="15072" y="134463"/>
                  </a:cubicBezTo>
                  <a:cubicBezTo>
                    <a:pt x="20977" y="133605"/>
                    <a:pt x="19453" y="129319"/>
                    <a:pt x="18024" y="124938"/>
                  </a:cubicBezTo>
                  <a:cubicBezTo>
                    <a:pt x="18024" y="106745"/>
                    <a:pt x="30026" y="133987"/>
                    <a:pt x="34979" y="135130"/>
                  </a:cubicBezTo>
                  <a:cubicBezTo>
                    <a:pt x="34979" y="122747"/>
                    <a:pt x="33931" y="108936"/>
                    <a:pt x="22502" y="100839"/>
                  </a:cubicBezTo>
                  <a:cubicBezTo>
                    <a:pt x="19834" y="99096"/>
                    <a:pt x="19072" y="95553"/>
                    <a:pt x="20691" y="92838"/>
                  </a:cubicBezTo>
                  <a:cubicBezTo>
                    <a:pt x="24597" y="88552"/>
                    <a:pt x="29645" y="98744"/>
                    <a:pt x="33265" y="91505"/>
                  </a:cubicBezTo>
                  <a:cubicBezTo>
                    <a:pt x="29835" y="60739"/>
                    <a:pt x="29264" y="29212"/>
                    <a:pt x="17453" y="-221"/>
                  </a:cubicBezTo>
                  <a:cubicBezTo>
                    <a:pt x="7928" y="7685"/>
                    <a:pt x="28312" y="16162"/>
                    <a:pt x="11262" y="24163"/>
                  </a:cubicBezTo>
                  <a:cubicBezTo>
                    <a:pt x="5833" y="26640"/>
                    <a:pt x="2309" y="28640"/>
                    <a:pt x="7261" y="35688"/>
                  </a:cubicBezTo>
                  <a:cubicBezTo>
                    <a:pt x="13262" y="46071"/>
                    <a:pt x="-2264" y="54738"/>
                    <a:pt x="-1026" y="65788"/>
                  </a:cubicBezTo>
                  <a:lnTo>
                    <a:pt x="-1026" y="65788"/>
                  </a:lnTo>
                  <a:cubicBezTo>
                    <a:pt x="-1026" y="83599"/>
                    <a:pt x="6404" y="102459"/>
                    <a:pt x="3452" y="119508"/>
                  </a:cubicBezTo>
                  <a:cubicBezTo>
                    <a:pt x="4690" y="134367"/>
                    <a:pt x="-1788" y="151417"/>
                    <a:pt x="10976" y="1625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3" name="Google Shape;6973;p19"/>
            <p:cNvSpPr/>
            <p:nvPr/>
          </p:nvSpPr>
          <p:spPr>
            <a:xfrm>
              <a:off x="5917215" y="3727785"/>
              <a:ext cx="115538" cy="48348"/>
            </a:xfrm>
            <a:custGeom>
              <a:avLst/>
              <a:gdLst/>
              <a:ahLst/>
              <a:cxnLst/>
              <a:rect l="l" t="t" r="r" b="b"/>
              <a:pathLst>
                <a:path w="115538" h="48348" extrusionOk="0">
                  <a:moveTo>
                    <a:pt x="103012" y="21987"/>
                  </a:moveTo>
                  <a:cubicBezTo>
                    <a:pt x="98154" y="23987"/>
                    <a:pt x="103012" y="31988"/>
                    <a:pt x="97392" y="32654"/>
                  </a:cubicBezTo>
                  <a:cubicBezTo>
                    <a:pt x="93677" y="32654"/>
                    <a:pt x="94820" y="28844"/>
                    <a:pt x="94344" y="26463"/>
                  </a:cubicBezTo>
                  <a:cubicBezTo>
                    <a:pt x="92344" y="12557"/>
                    <a:pt x="103392" y="10652"/>
                    <a:pt x="113394" y="9413"/>
                  </a:cubicBezTo>
                  <a:cubicBezTo>
                    <a:pt x="108536" y="-13256"/>
                    <a:pt x="82724" y="11318"/>
                    <a:pt x="68150" y="10366"/>
                  </a:cubicBezTo>
                  <a:cubicBezTo>
                    <a:pt x="47005" y="15986"/>
                    <a:pt x="23668" y="10366"/>
                    <a:pt x="3761" y="13890"/>
                  </a:cubicBezTo>
                  <a:lnTo>
                    <a:pt x="3761" y="13890"/>
                  </a:lnTo>
                  <a:lnTo>
                    <a:pt x="3761" y="14747"/>
                  </a:lnTo>
                  <a:cubicBezTo>
                    <a:pt x="4143" y="14443"/>
                    <a:pt x="4618" y="14443"/>
                    <a:pt x="4999" y="14747"/>
                  </a:cubicBezTo>
                  <a:cubicBezTo>
                    <a:pt x="6428" y="25149"/>
                    <a:pt x="4332" y="35741"/>
                    <a:pt x="-1097" y="44751"/>
                  </a:cubicBezTo>
                  <a:lnTo>
                    <a:pt x="-1097" y="44751"/>
                  </a:lnTo>
                  <a:cubicBezTo>
                    <a:pt x="12048" y="46561"/>
                    <a:pt x="51577" y="56372"/>
                    <a:pt x="32622" y="31035"/>
                  </a:cubicBezTo>
                  <a:cubicBezTo>
                    <a:pt x="31859" y="30083"/>
                    <a:pt x="30717" y="28940"/>
                    <a:pt x="32622" y="27225"/>
                  </a:cubicBezTo>
                  <a:cubicBezTo>
                    <a:pt x="38528" y="30159"/>
                    <a:pt x="42718" y="35636"/>
                    <a:pt x="44052" y="42084"/>
                  </a:cubicBezTo>
                  <a:cubicBezTo>
                    <a:pt x="56244" y="58562"/>
                    <a:pt x="95868" y="36179"/>
                    <a:pt x="114442" y="32559"/>
                  </a:cubicBezTo>
                  <a:cubicBezTo>
                    <a:pt x="108155" y="31988"/>
                    <a:pt x="107393" y="25415"/>
                    <a:pt x="103012" y="219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4" name="Google Shape;6974;p19"/>
            <p:cNvSpPr/>
            <p:nvPr/>
          </p:nvSpPr>
          <p:spPr>
            <a:xfrm>
              <a:off x="6977444" y="4409418"/>
              <a:ext cx="47092" cy="161247"/>
            </a:xfrm>
            <a:custGeom>
              <a:avLst/>
              <a:gdLst/>
              <a:ahLst/>
              <a:cxnLst/>
              <a:rect l="l" t="t" r="r" b="b"/>
              <a:pathLst>
                <a:path w="47092" h="161247" extrusionOk="0">
                  <a:moveTo>
                    <a:pt x="28717" y="5103"/>
                  </a:moveTo>
                  <a:cubicBezTo>
                    <a:pt x="26049" y="2150"/>
                    <a:pt x="14619" y="-4422"/>
                    <a:pt x="20715" y="3674"/>
                  </a:cubicBezTo>
                  <a:lnTo>
                    <a:pt x="20715" y="3674"/>
                  </a:lnTo>
                  <a:cubicBezTo>
                    <a:pt x="29574" y="11485"/>
                    <a:pt x="19096" y="15295"/>
                    <a:pt x="12809" y="9675"/>
                  </a:cubicBezTo>
                  <a:lnTo>
                    <a:pt x="12809" y="6817"/>
                  </a:lnTo>
                  <a:cubicBezTo>
                    <a:pt x="1665" y="14342"/>
                    <a:pt x="7095" y="30725"/>
                    <a:pt x="5094" y="41869"/>
                  </a:cubicBezTo>
                  <a:cubicBezTo>
                    <a:pt x="1951" y="58452"/>
                    <a:pt x="-49" y="75226"/>
                    <a:pt x="-1097" y="92066"/>
                  </a:cubicBezTo>
                  <a:cubicBezTo>
                    <a:pt x="-49" y="93304"/>
                    <a:pt x="903" y="94733"/>
                    <a:pt x="1951" y="96067"/>
                  </a:cubicBezTo>
                  <a:lnTo>
                    <a:pt x="2712" y="93209"/>
                  </a:lnTo>
                  <a:cubicBezTo>
                    <a:pt x="8809" y="90066"/>
                    <a:pt x="8523" y="103496"/>
                    <a:pt x="13666" y="96638"/>
                  </a:cubicBezTo>
                  <a:cubicBezTo>
                    <a:pt x="25573" y="85589"/>
                    <a:pt x="17477" y="115688"/>
                    <a:pt x="25287" y="120546"/>
                  </a:cubicBezTo>
                  <a:cubicBezTo>
                    <a:pt x="27383" y="123498"/>
                    <a:pt x="25287" y="126261"/>
                    <a:pt x="21287" y="126070"/>
                  </a:cubicBezTo>
                  <a:cubicBezTo>
                    <a:pt x="13096" y="125594"/>
                    <a:pt x="15000" y="130356"/>
                    <a:pt x="16620" y="135024"/>
                  </a:cubicBezTo>
                  <a:cubicBezTo>
                    <a:pt x="16620" y="143692"/>
                    <a:pt x="12333" y="152359"/>
                    <a:pt x="16620" y="161027"/>
                  </a:cubicBezTo>
                  <a:lnTo>
                    <a:pt x="16620" y="161027"/>
                  </a:lnTo>
                  <a:cubicBezTo>
                    <a:pt x="20335" y="156741"/>
                    <a:pt x="14048" y="149216"/>
                    <a:pt x="18429" y="147502"/>
                  </a:cubicBezTo>
                  <a:cubicBezTo>
                    <a:pt x="32241" y="134357"/>
                    <a:pt x="29097" y="110640"/>
                    <a:pt x="36145" y="93114"/>
                  </a:cubicBezTo>
                  <a:cubicBezTo>
                    <a:pt x="31478" y="90828"/>
                    <a:pt x="32430" y="82922"/>
                    <a:pt x="25668" y="82351"/>
                  </a:cubicBezTo>
                  <a:cubicBezTo>
                    <a:pt x="21953" y="59014"/>
                    <a:pt x="36813" y="42822"/>
                    <a:pt x="38717" y="77683"/>
                  </a:cubicBezTo>
                  <a:lnTo>
                    <a:pt x="38717" y="77683"/>
                  </a:lnTo>
                  <a:cubicBezTo>
                    <a:pt x="39860" y="70825"/>
                    <a:pt x="40908" y="63967"/>
                    <a:pt x="42051" y="57109"/>
                  </a:cubicBezTo>
                  <a:cubicBezTo>
                    <a:pt x="35670" y="52118"/>
                    <a:pt x="32050" y="44279"/>
                    <a:pt x="32526" y="36154"/>
                  </a:cubicBezTo>
                  <a:cubicBezTo>
                    <a:pt x="36336" y="40078"/>
                    <a:pt x="39574" y="44574"/>
                    <a:pt x="42051" y="49489"/>
                  </a:cubicBezTo>
                  <a:cubicBezTo>
                    <a:pt x="45195" y="33821"/>
                    <a:pt x="46433" y="17838"/>
                    <a:pt x="45861" y="1864"/>
                  </a:cubicBezTo>
                  <a:cubicBezTo>
                    <a:pt x="40812" y="11866"/>
                    <a:pt x="37288" y="12532"/>
                    <a:pt x="28717" y="5103"/>
                  </a:cubicBezTo>
                  <a:close/>
                  <a:moveTo>
                    <a:pt x="22239" y="72826"/>
                  </a:moveTo>
                  <a:cubicBezTo>
                    <a:pt x="18238" y="73397"/>
                    <a:pt x="19192" y="68635"/>
                    <a:pt x="18143" y="66063"/>
                  </a:cubicBezTo>
                  <a:cubicBezTo>
                    <a:pt x="15191" y="61110"/>
                    <a:pt x="10714" y="51966"/>
                    <a:pt x="17095" y="47584"/>
                  </a:cubicBezTo>
                  <a:cubicBezTo>
                    <a:pt x="24239" y="47870"/>
                    <a:pt x="27668" y="70539"/>
                    <a:pt x="22239" y="728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5" name="Google Shape;6975;p19"/>
            <p:cNvSpPr/>
            <p:nvPr/>
          </p:nvSpPr>
          <p:spPr>
            <a:xfrm>
              <a:off x="6561677" y="3899248"/>
              <a:ext cx="73914" cy="136113"/>
            </a:xfrm>
            <a:custGeom>
              <a:avLst/>
              <a:gdLst/>
              <a:ahLst/>
              <a:cxnLst/>
              <a:rect l="l" t="t" r="r" b="b"/>
              <a:pathLst>
                <a:path w="73914" h="136113" extrusionOk="0">
                  <a:moveTo>
                    <a:pt x="16524" y="127606"/>
                  </a:moveTo>
                  <a:cubicBezTo>
                    <a:pt x="17667" y="130244"/>
                    <a:pt x="18429" y="133035"/>
                    <a:pt x="18715" y="135892"/>
                  </a:cubicBezTo>
                  <a:cubicBezTo>
                    <a:pt x="39099" y="93916"/>
                    <a:pt x="57101" y="50863"/>
                    <a:pt x="72817" y="6924"/>
                  </a:cubicBezTo>
                  <a:cubicBezTo>
                    <a:pt x="68340" y="2304"/>
                    <a:pt x="62150" y="-277"/>
                    <a:pt x="55767" y="-220"/>
                  </a:cubicBezTo>
                  <a:cubicBezTo>
                    <a:pt x="64720" y="16258"/>
                    <a:pt x="49862" y="8067"/>
                    <a:pt x="45576" y="14925"/>
                  </a:cubicBezTo>
                  <a:cubicBezTo>
                    <a:pt x="45481" y="16239"/>
                    <a:pt x="46528" y="17344"/>
                    <a:pt x="47862" y="17401"/>
                  </a:cubicBezTo>
                  <a:cubicBezTo>
                    <a:pt x="47957" y="17401"/>
                    <a:pt x="47957" y="17401"/>
                    <a:pt x="48052" y="17401"/>
                  </a:cubicBezTo>
                  <a:cubicBezTo>
                    <a:pt x="63388" y="18544"/>
                    <a:pt x="50339" y="34737"/>
                    <a:pt x="40718" y="34737"/>
                  </a:cubicBezTo>
                  <a:lnTo>
                    <a:pt x="40718" y="34737"/>
                  </a:lnTo>
                  <a:cubicBezTo>
                    <a:pt x="37289" y="40452"/>
                    <a:pt x="32621" y="46548"/>
                    <a:pt x="44718" y="47691"/>
                  </a:cubicBezTo>
                  <a:cubicBezTo>
                    <a:pt x="46338" y="47691"/>
                    <a:pt x="47481" y="50929"/>
                    <a:pt x="45861" y="51310"/>
                  </a:cubicBezTo>
                  <a:cubicBezTo>
                    <a:pt x="40146" y="52549"/>
                    <a:pt x="43004" y="62931"/>
                    <a:pt x="34241" y="60835"/>
                  </a:cubicBezTo>
                  <a:cubicBezTo>
                    <a:pt x="27669" y="63502"/>
                    <a:pt x="31478" y="75980"/>
                    <a:pt x="26049" y="81695"/>
                  </a:cubicBezTo>
                  <a:cubicBezTo>
                    <a:pt x="24239" y="75932"/>
                    <a:pt x="20239" y="71113"/>
                    <a:pt x="14905" y="68265"/>
                  </a:cubicBezTo>
                  <a:lnTo>
                    <a:pt x="14905" y="68265"/>
                  </a:lnTo>
                  <a:cubicBezTo>
                    <a:pt x="10238" y="80447"/>
                    <a:pt x="4904" y="92335"/>
                    <a:pt x="-1097" y="103888"/>
                  </a:cubicBezTo>
                  <a:cubicBezTo>
                    <a:pt x="11667" y="106746"/>
                    <a:pt x="11381" y="119319"/>
                    <a:pt x="16524" y="1276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6" name="Google Shape;6976;p19"/>
            <p:cNvSpPr/>
            <p:nvPr/>
          </p:nvSpPr>
          <p:spPr>
            <a:xfrm>
              <a:off x="6879093" y="4620767"/>
              <a:ext cx="86253" cy="131540"/>
            </a:xfrm>
            <a:custGeom>
              <a:avLst/>
              <a:gdLst/>
              <a:ahLst/>
              <a:cxnLst/>
              <a:rect l="l" t="t" r="r" b="b"/>
              <a:pathLst>
                <a:path w="86253" h="131540" extrusionOk="0">
                  <a:moveTo>
                    <a:pt x="79823" y="105888"/>
                  </a:moveTo>
                  <a:cubicBezTo>
                    <a:pt x="76966" y="100268"/>
                    <a:pt x="73726" y="93981"/>
                    <a:pt x="83061" y="90743"/>
                  </a:cubicBezTo>
                  <a:lnTo>
                    <a:pt x="83061" y="90743"/>
                  </a:lnTo>
                  <a:lnTo>
                    <a:pt x="85157" y="84742"/>
                  </a:lnTo>
                  <a:cubicBezTo>
                    <a:pt x="74774" y="72074"/>
                    <a:pt x="63535" y="60110"/>
                    <a:pt x="51534" y="48928"/>
                  </a:cubicBezTo>
                  <a:lnTo>
                    <a:pt x="51534" y="48928"/>
                  </a:lnTo>
                  <a:cubicBezTo>
                    <a:pt x="46771" y="47404"/>
                    <a:pt x="45628" y="38831"/>
                    <a:pt x="40389" y="40641"/>
                  </a:cubicBezTo>
                  <a:cubicBezTo>
                    <a:pt x="35151" y="42451"/>
                    <a:pt x="40389" y="53214"/>
                    <a:pt x="37341" y="58930"/>
                  </a:cubicBezTo>
                  <a:cubicBezTo>
                    <a:pt x="29245" y="71597"/>
                    <a:pt x="34483" y="43404"/>
                    <a:pt x="35436" y="39022"/>
                  </a:cubicBezTo>
                  <a:cubicBezTo>
                    <a:pt x="30293" y="39022"/>
                    <a:pt x="28959" y="46833"/>
                    <a:pt x="24101" y="44832"/>
                  </a:cubicBezTo>
                  <a:cubicBezTo>
                    <a:pt x="21434" y="43185"/>
                    <a:pt x="20577" y="39670"/>
                    <a:pt x="22197" y="36974"/>
                  </a:cubicBezTo>
                  <a:cubicBezTo>
                    <a:pt x="22197" y="36927"/>
                    <a:pt x="22292" y="36879"/>
                    <a:pt x="22292" y="36831"/>
                  </a:cubicBezTo>
                  <a:cubicBezTo>
                    <a:pt x="27816" y="30355"/>
                    <a:pt x="24483" y="24735"/>
                    <a:pt x="22292" y="18924"/>
                  </a:cubicBezTo>
                  <a:cubicBezTo>
                    <a:pt x="23911" y="18343"/>
                    <a:pt x="25530" y="17543"/>
                    <a:pt x="26959" y="16543"/>
                  </a:cubicBezTo>
                  <a:cubicBezTo>
                    <a:pt x="21434" y="9304"/>
                    <a:pt x="17434" y="65"/>
                    <a:pt x="6099" y="-221"/>
                  </a:cubicBezTo>
                  <a:cubicBezTo>
                    <a:pt x="5051" y="8542"/>
                    <a:pt x="9337" y="18258"/>
                    <a:pt x="289" y="25592"/>
                  </a:cubicBezTo>
                  <a:cubicBezTo>
                    <a:pt x="-3045" y="28163"/>
                    <a:pt x="289" y="31211"/>
                    <a:pt x="3432" y="32926"/>
                  </a:cubicBezTo>
                  <a:cubicBezTo>
                    <a:pt x="6576" y="34640"/>
                    <a:pt x="10576" y="36165"/>
                    <a:pt x="4195" y="38927"/>
                  </a:cubicBezTo>
                  <a:lnTo>
                    <a:pt x="4195" y="38927"/>
                  </a:lnTo>
                  <a:cubicBezTo>
                    <a:pt x="6480" y="53786"/>
                    <a:pt x="14195" y="36831"/>
                    <a:pt x="9433" y="30355"/>
                  </a:cubicBezTo>
                  <a:cubicBezTo>
                    <a:pt x="8480" y="28069"/>
                    <a:pt x="8671" y="25592"/>
                    <a:pt x="11529" y="24735"/>
                  </a:cubicBezTo>
                  <a:cubicBezTo>
                    <a:pt x="21625" y="26163"/>
                    <a:pt x="14863" y="46166"/>
                    <a:pt x="16291" y="53310"/>
                  </a:cubicBezTo>
                  <a:cubicBezTo>
                    <a:pt x="17244" y="58453"/>
                    <a:pt x="8099" y="69026"/>
                    <a:pt x="14004" y="72931"/>
                  </a:cubicBezTo>
                  <a:lnTo>
                    <a:pt x="14004" y="72931"/>
                  </a:lnTo>
                  <a:lnTo>
                    <a:pt x="16196" y="70931"/>
                  </a:lnTo>
                  <a:cubicBezTo>
                    <a:pt x="16196" y="50833"/>
                    <a:pt x="40198" y="68073"/>
                    <a:pt x="35912" y="80456"/>
                  </a:cubicBezTo>
                  <a:lnTo>
                    <a:pt x="35912" y="80456"/>
                  </a:lnTo>
                  <a:lnTo>
                    <a:pt x="37912" y="82456"/>
                  </a:lnTo>
                  <a:cubicBezTo>
                    <a:pt x="37532" y="79179"/>
                    <a:pt x="38103" y="75855"/>
                    <a:pt x="39627" y="72931"/>
                  </a:cubicBezTo>
                  <a:cubicBezTo>
                    <a:pt x="44294" y="76170"/>
                    <a:pt x="48295" y="87028"/>
                    <a:pt x="54581" y="83504"/>
                  </a:cubicBezTo>
                  <a:cubicBezTo>
                    <a:pt x="58487" y="77408"/>
                    <a:pt x="46771" y="72931"/>
                    <a:pt x="47152" y="65692"/>
                  </a:cubicBezTo>
                  <a:cubicBezTo>
                    <a:pt x="45056" y="61406"/>
                    <a:pt x="53343" y="58358"/>
                    <a:pt x="54772" y="61501"/>
                  </a:cubicBezTo>
                  <a:cubicBezTo>
                    <a:pt x="55915" y="68740"/>
                    <a:pt x="66773" y="71026"/>
                    <a:pt x="63535" y="80551"/>
                  </a:cubicBezTo>
                  <a:cubicBezTo>
                    <a:pt x="60297" y="90076"/>
                    <a:pt x="85348" y="96934"/>
                    <a:pt x="72108" y="105983"/>
                  </a:cubicBezTo>
                  <a:cubicBezTo>
                    <a:pt x="66107" y="105983"/>
                    <a:pt x="65630" y="100172"/>
                    <a:pt x="63154" y="96458"/>
                  </a:cubicBezTo>
                  <a:cubicBezTo>
                    <a:pt x="59534" y="86933"/>
                    <a:pt x="52486" y="91029"/>
                    <a:pt x="53629" y="99696"/>
                  </a:cubicBezTo>
                  <a:cubicBezTo>
                    <a:pt x="53438" y="99011"/>
                    <a:pt x="53153" y="98334"/>
                    <a:pt x="52772" y="97696"/>
                  </a:cubicBezTo>
                  <a:cubicBezTo>
                    <a:pt x="61440" y="109793"/>
                    <a:pt x="73726" y="119889"/>
                    <a:pt x="83537" y="131319"/>
                  </a:cubicBezTo>
                  <a:cubicBezTo>
                    <a:pt x="85823" y="122690"/>
                    <a:pt x="84490" y="113488"/>
                    <a:pt x="79823" y="1058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7" name="Google Shape;6977;p19"/>
            <p:cNvSpPr/>
            <p:nvPr/>
          </p:nvSpPr>
          <p:spPr>
            <a:xfrm>
              <a:off x="6697122" y="4329606"/>
              <a:ext cx="62103" cy="115232"/>
            </a:xfrm>
            <a:custGeom>
              <a:avLst/>
              <a:gdLst/>
              <a:ahLst/>
              <a:cxnLst/>
              <a:rect l="l" t="t" r="r" b="b"/>
              <a:pathLst>
                <a:path w="62103" h="115232" extrusionOk="0">
                  <a:moveTo>
                    <a:pt x="39385" y="82914"/>
                  </a:moveTo>
                  <a:cubicBezTo>
                    <a:pt x="45767" y="88724"/>
                    <a:pt x="32907" y="98154"/>
                    <a:pt x="34527" y="105393"/>
                  </a:cubicBezTo>
                  <a:cubicBezTo>
                    <a:pt x="25002" y="120919"/>
                    <a:pt x="46719" y="114918"/>
                    <a:pt x="50148" y="106441"/>
                  </a:cubicBezTo>
                  <a:cubicBezTo>
                    <a:pt x="50148" y="99011"/>
                    <a:pt x="54338" y="98059"/>
                    <a:pt x="61007" y="99678"/>
                  </a:cubicBezTo>
                  <a:cubicBezTo>
                    <a:pt x="57006" y="69960"/>
                    <a:pt x="43290" y="38813"/>
                    <a:pt x="35479" y="8905"/>
                  </a:cubicBezTo>
                  <a:lnTo>
                    <a:pt x="32527" y="8047"/>
                  </a:lnTo>
                  <a:lnTo>
                    <a:pt x="32527" y="10048"/>
                  </a:lnTo>
                  <a:cubicBezTo>
                    <a:pt x="22144" y="9000"/>
                    <a:pt x="21954" y="15287"/>
                    <a:pt x="25192" y="23288"/>
                  </a:cubicBezTo>
                  <a:cubicBezTo>
                    <a:pt x="19953" y="28260"/>
                    <a:pt x="19001" y="36232"/>
                    <a:pt x="22811" y="42338"/>
                  </a:cubicBezTo>
                  <a:cubicBezTo>
                    <a:pt x="23763" y="43957"/>
                    <a:pt x="18715" y="47767"/>
                    <a:pt x="16620" y="44624"/>
                  </a:cubicBezTo>
                  <a:cubicBezTo>
                    <a:pt x="1666" y="29860"/>
                    <a:pt x="28240" y="23669"/>
                    <a:pt x="7095" y="16049"/>
                  </a:cubicBezTo>
                  <a:cubicBezTo>
                    <a:pt x="5190" y="11762"/>
                    <a:pt x="5666" y="8714"/>
                    <a:pt x="11096" y="8143"/>
                  </a:cubicBezTo>
                  <a:cubicBezTo>
                    <a:pt x="9571" y="-4525"/>
                    <a:pt x="1571" y="-1382"/>
                    <a:pt x="-1097" y="8143"/>
                  </a:cubicBezTo>
                  <a:lnTo>
                    <a:pt x="-1097" y="8143"/>
                  </a:lnTo>
                  <a:cubicBezTo>
                    <a:pt x="3000" y="32098"/>
                    <a:pt x="8428" y="55787"/>
                    <a:pt x="15286" y="79104"/>
                  </a:cubicBezTo>
                  <a:lnTo>
                    <a:pt x="34336" y="65579"/>
                  </a:lnTo>
                  <a:cubicBezTo>
                    <a:pt x="33765" y="72437"/>
                    <a:pt x="31955" y="78723"/>
                    <a:pt x="39385" y="82914"/>
                  </a:cubicBezTo>
                  <a:close/>
                  <a:moveTo>
                    <a:pt x="20907" y="66150"/>
                  </a:moveTo>
                  <a:cubicBezTo>
                    <a:pt x="16715" y="63864"/>
                    <a:pt x="15953" y="60054"/>
                    <a:pt x="16524" y="54911"/>
                  </a:cubicBezTo>
                  <a:cubicBezTo>
                    <a:pt x="22050" y="55577"/>
                    <a:pt x="27574" y="65388"/>
                    <a:pt x="20811" y="661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8" name="Google Shape;6978;p19"/>
            <p:cNvSpPr/>
            <p:nvPr/>
          </p:nvSpPr>
          <p:spPr>
            <a:xfrm>
              <a:off x="5623178" y="230914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9" name="Google Shape;6979;p19"/>
            <p:cNvSpPr/>
            <p:nvPr/>
          </p:nvSpPr>
          <p:spPr>
            <a:xfrm>
              <a:off x="5610654" y="2201227"/>
              <a:ext cx="40715" cy="131825"/>
            </a:xfrm>
            <a:custGeom>
              <a:avLst/>
              <a:gdLst/>
              <a:ahLst/>
              <a:cxnLst/>
              <a:rect l="l" t="t" r="r" b="b"/>
              <a:pathLst>
                <a:path w="40715" h="131825" extrusionOk="0">
                  <a:moveTo>
                    <a:pt x="12000" y="118746"/>
                  </a:moveTo>
                  <a:cubicBezTo>
                    <a:pt x="17238" y="117356"/>
                    <a:pt x="21430" y="113517"/>
                    <a:pt x="23239" y="108459"/>
                  </a:cubicBezTo>
                  <a:cubicBezTo>
                    <a:pt x="27906" y="113222"/>
                    <a:pt x="22477" y="121413"/>
                    <a:pt x="30955" y="122080"/>
                  </a:cubicBezTo>
                  <a:cubicBezTo>
                    <a:pt x="31240" y="122375"/>
                    <a:pt x="31526" y="122690"/>
                    <a:pt x="31812" y="123033"/>
                  </a:cubicBezTo>
                  <a:cubicBezTo>
                    <a:pt x="37812" y="101316"/>
                    <a:pt x="31812" y="75979"/>
                    <a:pt x="32573" y="53214"/>
                  </a:cubicBezTo>
                  <a:cubicBezTo>
                    <a:pt x="28383" y="50452"/>
                    <a:pt x="29526" y="47880"/>
                    <a:pt x="32573" y="45404"/>
                  </a:cubicBezTo>
                  <a:cubicBezTo>
                    <a:pt x="34479" y="38165"/>
                    <a:pt x="38955" y="27973"/>
                    <a:pt x="31240" y="22258"/>
                  </a:cubicBezTo>
                  <a:cubicBezTo>
                    <a:pt x="31907" y="22649"/>
                    <a:pt x="32764" y="22649"/>
                    <a:pt x="33431" y="22258"/>
                  </a:cubicBezTo>
                  <a:cubicBezTo>
                    <a:pt x="38860" y="16352"/>
                    <a:pt x="40860" y="8104"/>
                    <a:pt x="38860" y="351"/>
                  </a:cubicBezTo>
                  <a:lnTo>
                    <a:pt x="37145" y="-221"/>
                  </a:lnTo>
                  <a:cubicBezTo>
                    <a:pt x="32383" y="2065"/>
                    <a:pt x="27620" y="4922"/>
                    <a:pt x="22096" y="2255"/>
                  </a:cubicBezTo>
                  <a:cubicBezTo>
                    <a:pt x="19238" y="922"/>
                    <a:pt x="17906" y="2255"/>
                    <a:pt x="17143" y="5113"/>
                  </a:cubicBezTo>
                  <a:cubicBezTo>
                    <a:pt x="13905" y="12200"/>
                    <a:pt x="9237" y="18534"/>
                    <a:pt x="3427" y="23687"/>
                  </a:cubicBezTo>
                  <a:cubicBezTo>
                    <a:pt x="5237" y="34164"/>
                    <a:pt x="-288" y="43689"/>
                    <a:pt x="-574" y="53976"/>
                  </a:cubicBezTo>
                  <a:cubicBezTo>
                    <a:pt x="11047" y="55881"/>
                    <a:pt x="-3621" y="72455"/>
                    <a:pt x="10476" y="73788"/>
                  </a:cubicBezTo>
                  <a:cubicBezTo>
                    <a:pt x="17906" y="73788"/>
                    <a:pt x="18286" y="84837"/>
                    <a:pt x="12476" y="87885"/>
                  </a:cubicBezTo>
                  <a:cubicBezTo>
                    <a:pt x="6666" y="90933"/>
                    <a:pt x="5427" y="80646"/>
                    <a:pt x="-669" y="79599"/>
                  </a:cubicBezTo>
                  <a:cubicBezTo>
                    <a:pt x="-1621" y="90295"/>
                    <a:pt x="-955" y="101068"/>
                    <a:pt x="1046" y="111602"/>
                  </a:cubicBezTo>
                  <a:lnTo>
                    <a:pt x="1046" y="111602"/>
                  </a:lnTo>
                  <a:cubicBezTo>
                    <a:pt x="2189" y="101601"/>
                    <a:pt x="2284" y="101411"/>
                    <a:pt x="10571" y="107316"/>
                  </a:cubicBezTo>
                  <a:lnTo>
                    <a:pt x="10571" y="107316"/>
                  </a:lnTo>
                  <a:cubicBezTo>
                    <a:pt x="10571" y="101030"/>
                    <a:pt x="9808" y="94458"/>
                    <a:pt x="18476" y="91695"/>
                  </a:cubicBezTo>
                  <a:cubicBezTo>
                    <a:pt x="20191" y="98229"/>
                    <a:pt x="16763" y="105011"/>
                    <a:pt x="10571" y="107602"/>
                  </a:cubicBezTo>
                  <a:lnTo>
                    <a:pt x="10571" y="107602"/>
                  </a:lnTo>
                  <a:lnTo>
                    <a:pt x="10571" y="107602"/>
                  </a:lnTo>
                  <a:cubicBezTo>
                    <a:pt x="8761" y="111984"/>
                    <a:pt x="6379" y="115412"/>
                    <a:pt x="1046" y="113508"/>
                  </a:cubicBezTo>
                  <a:cubicBezTo>
                    <a:pt x="283" y="119585"/>
                    <a:pt x="760" y="125766"/>
                    <a:pt x="2665" y="131605"/>
                  </a:cubicBezTo>
                  <a:lnTo>
                    <a:pt x="2665" y="131605"/>
                  </a:lnTo>
                  <a:cubicBezTo>
                    <a:pt x="1522" y="125718"/>
                    <a:pt x="5332" y="120013"/>
                    <a:pt x="11237" y="118870"/>
                  </a:cubicBezTo>
                  <a:cubicBezTo>
                    <a:pt x="11523" y="118822"/>
                    <a:pt x="11714" y="118775"/>
                    <a:pt x="12000" y="118746"/>
                  </a:cubicBezTo>
                  <a:close/>
                  <a:moveTo>
                    <a:pt x="16286" y="21877"/>
                  </a:moveTo>
                  <a:cubicBezTo>
                    <a:pt x="18286" y="15305"/>
                    <a:pt x="32764" y="13209"/>
                    <a:pt x="31050" y="21877"/>
                  </a:cubicBezTo>
                  <a:lnTo>
                    <a:pt x="31050" y="21877"/>
                  </a:lnTo>
                  <a:cubicBezTo>
                    <a:pt x="25334" y="18448"/>
                    <a:pt x="16667" y="34831"/>
                    <a:pt x="16286" y="21877"/>
                  </a:cubicBezTo>
                  <a:close/>
                  <a:moveTo>
                    <a:pt x="18476" y="58834"/>
                  </a:moveTo>
                  <a:cubicBezTo>
                    <a:pt x="16763" y="49880"/>
                    <a:pt x="20287" y="35688"/>
                    <a:pt x="29144" y="46261"/>
                  </a:cubicBezTo>
                  <a:lnTo>
                    <a:pt x="29144" y="521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0" name="Google Shape;6980;p19"/>
            <p:cNvSpPr/>
            <p:nvPr/>
          </p:nvSpPr>
          <p:spPr>
            <a:xfrm>
              <a:off x="5609649" y="2611945"/>
              <a:ext cx="115356" cy="37337"/>
            </a:xfrm>
            <a:custGeom>
              <a:avLst/>
              <a:gdLst/>
              <a:ahLst/>
              <a:cxnLst/>
              <a:rect l="l" t="t" r="r" b="b"/>
              <a:pathLst>
                <a:path w="115356" h="37337" extrusionOk="0">
                  <a:moveTo>
                    <a:pt x="108159" y="9304"/>
                  </a:moveTo>
                  <a:cubicBezTo>
                    <a:pt x="105397" y="6609"/>
                    <a:pt x="103206" y="3361"/>
                    <a:pt x="101777" y="-221"/>
                  </a:cubicBezTo>
                  <a:cubicBezTo>
                    <a:pt x="90157" y="11304"/>
                    <a:pt x="63677" y="-221"/>
                    <a:pt x="63677" y="18829"/>
                  </a:cubicBezTo>
                  <a:cubicBezTo>
                    <a:pt x="57581" y="3113"/>
                    <a:pt x="39103" y="14352"/>
                    <a:pt x="26243" y="11876"/>
                  </a:cubicBezTo>
                  <a:cubicBezTo>
                    <a:pt x="21291" y="16543"/>
                    <a:pt x="16718" y="37117"/>
                    <a:pt x="6241" y="28259"/>
                  </a:cubicBezTo>
                  <a:cubicBezTo>
                    <a:pt x="908" y="16067"/>
                    <a:pt x="-4998" y="31878"/>
                    <a:pt x="2335" y="37117"/>
                  </a:cubicBezTo>
                  <a:lnTo>
                    <a:pt x="62153" y="37117"/>
                  </a:lnTo>
                  <a:cubicBezTo>
                    <a:pt x="62153" y="27592"/>
                    <a:pt x="81775" y="20258"/>
                    <a:pt x="82346" y="33212"/>
                  </a:cubicBezTo>
                  <a:lnTo>
                    <a:pt x="82346" y="33212"/>
                  </a:lnTo>
                  <a:cubicBezTo>
                    <a:pt x="93300" y="31564"/>
                    <a:pt x="103968" y="28354"/>
                    <a:pt x="113969" y="23687"/>
                  </a:cubicBezTo>
                  <a:cubicBezTo>
                    <a:pt x="115112" y="18162"/>
                    <a:pt x="112826" y="12476"/>
                    <a:pt x="108159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1" name="Google Shape;6981;p19"/>
            <p:cNvSpPr/>
            <p:nvPr/>
          </p:nvSpPr>
          <p:spPr>
            <a:xfrm>
              <a:off x="5231701" y="1979199"/>
              <a:ext cx="81724" cy="123348"/>
            </a:xfrm>
            <a:custGeom>
              <a:avLst/>
              <a:gdLst/>
              <a:ahLst/>
              <a:cxnLst/>
              <a:rect l="l" t="t" r="r" b="b"/>
              <a:pathLst>
                <a:path w="81724" h="123348" extrusionOk="0">
                  <a:moveTo>
                    <a:pt x="9381" y="104840"/>
                  </a:moveTo>
                  <a:cubicBezTo>
                    <a:pt x="20049" y="98934"/>
                    <a:pt x="9953" y="120270"/>
                    <a:pt x="18906" y="123128"/>
                  </a:cubicBezTo>
                  <a:cubicBezTo>
                    <a:pt x="20810" y="110650"/>
                    <a:pt x="20144" y="97887"/>
                    <a:pt x="28431" y="87123"/>
                  </a:cubicBezTo>
                  <a:cubicBezTo>
                    <a:pt x="31859" y="81218"/>
                    <a:pt x="29192" y="71502"/>
                    <a:pt x="33288" y="68740"/>
                  </a:cubicBezTo>
                  <a:cubicBezTo>
                    <a:pt x="38146" y="64530"/>
                    <a:pt x="41957" y="59329"/>
                    <a:pt x="44623" y="53500"/>
                  </a:cubicBezTo>
                  <a:cubicBezTo>
                    <a:pt x="38622" y="50071"/>
                    <a:pt x="41957" y="46166"/>
                    <a:pt x="43100" y="41784"/>
                  </a:cubicBezTo>
                  <a:cubicBezTo>
                    <a:pt x="47576" y="43785"/>
                    <a:pt x="46338" y="47118"/>
                    <a:pt x="47004" y="49785"/>
                  </a:cubicBezTo>
                  <a:cubicBezTo>
                    <a:pt x="56910" y="37851"/>
                    <a:pt x="68150" y="27163"/>
                    <a:pt x="80627" y="17972"/>
                  </a:cubicBezTo>
                  <a:cubicBezTo>
                    <a:pt x="72436" y="14543"/>
                    <a:pt x="73674" y="3875"/>
                    <a:pt x="66435" y="-221"/>
                  </a:cubicBezTo>
                  <a:lnTo>
                    <a:pt x="66435" y="-221"/>
                  </a:lnTo>
                  <a:cubicBezTo>
                    <a:pt x="54624" y="7018"/>
                    <a:pt x="31764" y="17210"/>
                    <a:pt x="37860" y="34260"/>
                  </a:cubicBezTo>
                  <a:cubicBezTo>
                    <a:pt x="39860" y="37851"/>
                    <a:pt x="39289" y="42299"/>
                    <a:pt x="36527" y="45309"/>
                  </a:cubicBezTo>
                  <a:cubicBezTo>
                    <a:pt x="34336" y="41594"/>
                    <a:pt x="33859" y="30450"/>
                    <a:pt x="28526" y="35212"/>
                  </a:cubicBezTo>
                  <a:cubicBezTo>
                    <a:pt x="38051" y="40832"/>
                    <a:pt x="31384" y="75503"/>
                    <a:pt x="21096" y="62835"/>
                  </a:cubicBezTo>
                  <a:cubicBezTo>
                    <a:pt x="19667" y="59758"/>
                    <a:pt x="16143" y="58263"/>
                    <a:pt x="13000" y="59406"/>
                  </a:cubicBezTo>
                  <a:cubicBezTo>
                    <a:pt x="8619" y="72645"/>
                    <a:pt x="-2240" y="81599"/>
                    <a:pt x="13000" y="89981"/>
                  </a:cubicBezTo>
                  <a:cubicBezTo>
                    <a:pt x="5952" y="90743"/>
                    <a:pt x="-240" y="92648"/>
                    <a:pt x="-1097" y="101220"/>
                  </a:cubicBezTo>
                  <a:lnTo>
                    <a:pt x="-1097" y="101220"/>
                  </a:lnTo>
                  <a:cubicBezTo>
                    <a:pt x="903" y="105411"/>
                    <a:pt x="2332" y="111031"/>
                    <a:pt x="9381" y="1048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2" name="Google Shape;6982;p19"/>
            <p:cNvSpPr/>
            <p:nvPr/>
          </p:nvSpPr>
          <p:spPr>
            <a:xfrm>
              <a:off x="6686931" y="4688109"/>
              <a:ext cx="137439" cy="47775"/>
            </a:xfrm>
            <a:custGeom>
              <a:avLst/>
              <a:gdLst/>
              <a:ahLst/>
              <a:cxnLst/>
              <a:rect l="l" t="t" r="r" b="b"/>
              <a:pathLst>
                <a:path w="137439" h="47775" extrusionOk="0">
                  <a:moveTo>
                    <a:pt x="118060" y="19496"/>
                  </a:moveTo>
                  <a:cubicBezTo>
                    <a:pt x="120823" y="15590"/>
                    <a:pt x="125204" y="17877"/>
                    <a:pt x="128729" y="16924"/>
                  </a:cubicBezTo>
                  <a:cubicBezTo>
                    <a:pt x="132253" y="15972"/>
                    <a:pt x="133777" y="23496"/>
                    <a:pt x="135873" y="16162"/>
                  </a:cubicBezTo>
                  <a:cubicBezTo>
                    <a:pt x="137968" y="8828"/>
                    <a:pt x="132634" y="8542"/>
                    <a:pt x="128157" y="7494"/>
                  </a:cubicBezTo>
                  <a:cubicBezTo>
                    <a:pt x="118346" y="10352"/>
                    <a:pt x="108346" y="12457"/>
                    <a:pt x="98153" y="13781"/>
                  </a:cubicBezTo>
                  <a:cubicBezTo>
                    <a:pt x="99010" y="21877"/>
                    <a:pt x="92438" y="27687"/>
                    <a:pt x="91486" y="35212"/>
                  </a:cubicBezTo>
                  <a:cubicBezTo>
                    <a:pt x="91391" y="36412"/>
                    <a:pt x="90248" y="37279"/>
                    <a:pt x="89105" y="37145"/>
                  </a:cubicBezTo>
                  <a:cubicBezTo>
                    <a:pt x="88914" y="37127"/>
                    <a:pt x="88723" y="37088"/>
                    <a:pt x="88533" y="37022"/>
                  </a:cubicBezTo>
                  <a:cubicBezTo>
                    <a:pt x="85676" y="34069"/>
                    <a:pt x="68054" y="13876"/>
                    <a:pt x="82627" y="15305"/>
                  </a:cubicBezTo>
                  <a:lnTo>
                    <a:pt x="82627" y="15305"/>
                  </a:lnTo>
                  <a:cubicBezTo>
                    <a:pt x="77389" y="13381"/>
                    <a:pt x="71769" y="12847"/>
                    <a:pt x="66340" y="13781"/>
                  </a:cubicBezTo>
                  <a:cubicBezTo>
                    <a:pt x="68054" y="27497"/>
                    <a:pt x="59387" y="16257"/>
                    <a:pt x="54910" y="24163"/>
                  </a:cubicBezTo>
                  <a:cubicBezTo>
                    <a:pt x="45385" y="42737"/>
                    <a:pt x="36431" y="26735"/>
                    <a:pt x="24811" y="19401"/>
                  </a:cubicBezTo>
                  <a:lnTo>
                    <a:pt x="24811" y="19401"/>
                  </a:lnTo>
                  <a:cubicBezTo>
                    <a:pt x="18810" y="27020"/>
                    <a:pt x="13857" y="27211"/>
                    <a:pt x="14714" y="16352"/>
                  </a:cubicBezTo>
                  <a:cubicBezTo>
                    <a:pt x="13666" y="8828"/>
                    <a:pt x="2523" y="8733"/>
                    <a:pt x="5189" y="-221"/>
                  </a:cubicBezTo>
                  <a:cubicBezTo>
                    <a:pt x="236" y="1017"/>
                    <a:pt x="1094" y="6161"/>
                    <a:pt x="-1097" y="9304"/>
                  </a:cubicBezTo>
                  <a:lnTo>
                    <a:pt x="-1097" y="11399"/>
                  </a:lnTo>
                  <a:cubicBezTo>
                    <a:pt x="13191" y="12447"/>
                    <a:pt x="15000" y="28640"/>
                    <a:pt x="713" y="31592"/>
                  </a:cubicBezTo>
                  <a:lnTo>
                    <a:pt x="713" y="31592"/>
                  </a:lnTo>
                  <a:cubicBezTo>
                    <a:pt x="22716" y="35022"/>
                    <a:pt x="55100" y="55977"/>
                    <a:pt x="73770" y="39784"/>
                  </a:cubicBezTo>
                  <a:cubicBezTo>
                    <a:pt x="72722" y="53119"/>
                    <a:pt x="88437" y="44927"/>
                    <a:pt x="95963" y="46356"/>
                  </a:cubicBezTo>
                  <a:cubicBezTo>
                    <a:pt x="107583" y="46356"/>
                    <a:pt x="111393" y="42261"/>
                    <a:pt x="110059" y="30831"/>
                  </a:cubicBezTo>
                  <a:cubicBezTo>
                    <a:pt x="110059" y="26449"/>
                    <a:pt x="110727" y="26163"/>
                    <a:pt x="114156" y="27497"/>
                  </a:cubicBezTo>
                  <a:lnTo>
                    <a:pt x="114156" y="27497"/>
                  </a:lnTo>
                  <a:cubicBezTo>
                    <a:pt x="114346" y="24354"/>
                    <a:pt x="109964" y="18829"/>
                    <a:pt x="118060" y="19496"/>
                  </a:cubicBezTo>
                  <a:close/>
                  <a:moveTo>
                    <a:pt x="80627" y="39308"/>
                  </a:moveTo>
                  <a:cubicBezTo>
                    <a:pt x="75865" y="39308"/>
                    <a:pt x="64245" y="30355"/>
                    <a:pt x="72150" y="27211"/>
                  </a:cubicBezTo>
                  <a:cubicBezTo>
                    <a:pt x="77389" y="28878"/>
                    <a:pt x="80818" y="33831"/>
                    <a:pt x="80627" y="39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3" name="Google Shape;6983;p19"/>
            <p:cNvSpPr/>
            <p:nvPr/>
          </p:nvSpPr>
          <p:spPr>
            <a:xfrm>
              <a:off x="6376997" y="3282076"/>
              <a:ext cx="93049" cy="95088"/>
            </a:xfrm>
            <a:custGeom>
              <a:avLst/>
              <a:gdLst/>
              <a:ahLst/>
              <a:cxnLst/>
              <a:rect l="l" t="t" r="r" b="b"/>
              <a:pathLst>
                <a:path w="93049" h="95088" extrusionOk="0">
                  <a:moveTo>
                    <a:pt x="87856" y="92981"/>
                  </a:moveTo>
                  <a:cubicBezTo>
                    <a:pt x="83284" y="83799"/>
                    <a:pt x="84904" y="72722"/>
                    <a:pt x="91952" y="65264"/>
                  </a:cubicBezTo>
                  <a:lnTo>
                    <a:pt x="91952" y="65264"/>
                  </a:lnTo>
                  <a:lnTo>
                    <a:pt x="58043" y="33355"/>
                  </a:lnTo>
                  <a:cubicBezTo>
                    <a:pt x="53090" y="32402"/>
                    <a:pt x="48518" y="40879"/>
                    <a:pt x="45375" y="35641"/>
                  </a:cubicBezTo>
                  <a:cubicBezTo>
                    <a:pt x="42231" y="30402"/>
                    <a:pt x="45375" y="28116"/>
                    <a:pt x="50328" y="27259"/>
                  </a:cubicBezTo>
                  <a:lnTo>
                    <a:pt x="50328" y="27259"/>
                  </a:lnTo>
                  <a:cubicBezTo>
                    <a:pt x="39945" y="20782"/>
                    <a:pt x="15657" y="-10841"/>
                    <a:pt x="8418" y="3446"/>
                  </a:cubicBezTo>
                  <a:lnTo>
                    <a:pt x="8418" y="3446"/>
                  </a:lnTo>
                  <a:cubicBezTo>
                    <a:pt x="7370" y="9352"/>
                    <a:pt x="17943" y="9257"/>
                    <a:pt x="16323" y="13924"/>
                  </a:cubicBezTo>
                  <a:cubicBezTo>
                    <a:pt x="13656" y="20210"/>
                    <a:pt x="8799" y="12209"/>
                    <a:pt x="4608" y="13448"/>
                  </a:cubicBezTo>
                  <a:cubicBezTo>
                    <a:pt x="-1964" y="15353"/>
                    <a:pt x="-2155" y="22020"/>
                    <a:pt x="513" y="27259"/>
                  </a:cubicBezTo>
                  <a:cubicBezTo>
                    <a:pt x="6323" y="32955"/>
                    <a:pt x="13085" y="37679"/>
                    <a:pt x="20420" y="41261"/>
                  </a:cubicBezTo>
                  <a:cubicBezTo>
                    <a:pt x="25562" y="37736"/>
                    <a:pt x="20420" y="31736"/>
                    <a:pt x="24515" y="27259"/>
                  </a:cubicBezTo>
                  <a:cubicBezTo>
                    <a:pt x="12324" y="17"/>
                    <a:pt x="59186" y="49928"/>
                    <a:pt x="34040" y="53357"/>
                  </a:cubicBezTo>
                  <a:lnTo>
                    <a:pt x="34040" y="53357"/>
                  </a:lnTo>
                  <a:cubicBezTo>
                    <a:pt x="37945" y="57948"/>
                    <a:pt x="42517" y="61987"/>
                    <a:pt x="47566" y="65359"/>
                  </a:cubicBezTo>
                  <a:cubicBezTo>
                    <a:pt x="36516" y="41070"/>
                    <a:pt x="72902" y="39832"/>
                    <a:pt x="58995" y="52881"/>
                  </a:cubicBezTo>
                  <a:cubicBezTo>
                    <a:pt x="56519" y="53929"/>
                    <a:pt x="54709" y="55262"/>
                    <a:pt x="56043" y="58120"/>
                  </a:cubicBezTo>
                  <a:cubicBezTo>
                    <a:pt x="58234" y="62692"/>
                    <a:pt x="54423" y="64597"/>
                    <a:pt x="52137" y="67645"/>
                  </a:cubicBezTo>
                  <a:lnTo>
                    <a:pt x="52137" y="67645"/>
                  </a:lnTo>
                  <a:cubicBezTo>
                    <a:pt x="57377" y="70217"/>
                    <a:pt x="56614" y="78884"/>
                    <a:pt x="63948" y="79456"/>
                  </a:cubicBezTo>
                  <a:lnTo>
                    <a:pt x="65568" y="64120"/>
                  </a:lnTo>
                  <a:cubicBezTo>
                    <a:pt x="75093" y="84314"/>
                    <a:pt x="71569" y="59834"/>
                    <a:pt x="78617" y="65168"/>
                  </a:cubicBezTo>
                  <a:cubicBezTo>
                    <a:pt x="80426" y="70874"/>
                    <a:pt x="79665" y="77084"/>
                    <a:pt x="76617" y="82218"/>
                  </a:cubicBezTo>
                  <a:cubicBezTo>
                    <a:pt x="73855" y="87076"/>
                    <a:pt x="69092" y="78027"/>
                    <a:pt x="63948" y="79551"/>
                  </a:cubicBezTo>
                  <a:lnTo>
                    <a:pt x="63948" y="79551"/>
                  </a:lnTo>
                  <a:cubicBezTo>
                    <a:pt x="68140" y="87076"/>
                    <a:pt x="78331" y="99649"/>
                    <a:pt x="87856" y="929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4" name="Google Shape;6984;p19"/>
            <p:cNvSpPr/>
            <p:nvPr/>
          </p:nvSpPr>
          <p:spPr>
            <a:xfrm>
              <a:off x="6470046" y="3347466"/>
              <a:ext cx="9525" cy="190"/>
            </a:xfrm>
            <a:custGeom>
              <a:avLst/>
              <a:gdLst/>
              <a:ahLst/>
              <a:cxnLst/>
              <a:rect l="l" t="t" r="r" b="b"/>
              <a:pathLst>
                <a:path w="9525" h="190" extrusionOk="0">
                  <a:moveTo>
                    <a:pt x="0" y="191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5" name="Google Shape;6985;p19"/>
            <p:cNvSpPr/>
            <p:nvPr/>
          </p:nvSpPr>
          <p:spPr>
            <a:xfrm>
              <a:off x="5621179" y="2123667"/>
              <a:ext cx="119347" cy="71845"/>
            </a:xfrm>
            <a:custGeom>
              <a:avLst/>
              <a:gdLst/>
              <a:ahLst/>
              <a:cxnLst/>
              <a:rect l="l" t="t" r="r" b="b"/>
              <a:pathLst>
                <a:path w="119347" h="71845" extrusionOk="0">
                  <a:moveTo>
                    <a:pt x="9762" y="56480"/>
                  </a:moveTo>
                  <a:cubicBezTo>
                    <a:pt x="23191" y="74672"/>
                    <a:pt x="15763" y="40763"/>
                    <a:pt x="25288" y="54289"/>
                  </a:cubicBezTo>
                  <a:cubicBezTo>
                    <a:pt x="25859" y="56194"/>
                    <a:pt x="27954" y="57251"/>
                    <a:pt x="29860" y="56651"/>
                  </a:cubicBezTo>
                  <a:cubicBezTo>
                    <a:pt x="29860" y="56632"/>
                    <a:pt x="29955" y="56603"/>
                    <a:pt x="30050" y="56575"/>
                  </a:cubicBezTo>
                  <a:cubicBezTo>
                    <a:pt x="36813" y="54289"/>
                    <a:pt x="26811" y="44954"/>
                    <a:pt x="34431" y="43716"/>
                  </a:cubicBezTo>
                  <a:cubicBezTo>
                    <a:pt x="42051" y="42478"/>
                    <a:pt x="40242" y="50955"/>
                    <a:pt x="40337" y="55432"/>
                  </a:cubicBezTo>
                  <a:cubicBezTo>
                    <a:pt x="56149" y="45145"/>
                    <a:pt x="77389" y="40001"/>
                    <a:pt x="91963" y="29714"/>
                  </a:cubicBezTo>
                  <a:lnTo>
                    <a:pt x="90343" y="28666"/>
                  </a:lnTo>
                  <a:cubicBezTo>
                    <a:pt x="79580" y="26285"/>
                    <a:pt x="89296" y="13522"/>
                    <a:pt x="81961" y="5711"/>
                  </a:cubicBezTo>
                  <a:cubicBezTo>
                    <a:pt x="89866" y="5235"/>
                    <a:pt x="104440" y="19999"/>
                    <a:pt x="101677" y="4759"/>
                  </a:cubicBezTo>
                  <a:cubicBezTo>
                    <a:pt x="101677" y="2187"/>
                    <a:pt x="103106" y="568"/>
                    <a:pt x="105106" y="1806"/>
                  </a:cubicBezTo>
                  <a:cubicBezTo>
                    <a:pt x="110059" y="4568"/>
                    <a:pt x="113965" y="1806"/>
                    <a:pt x="118251" y="377"/>
                  </a:cubicBezTo>
                  <a:lnTo>
                    <a:pt x="118251" y="377"/>
                  </a:lnTo>
                  <a:cubicBezTo>
                    <a:pt x="96535" y="-1680"/>
                    <a:pt x="74531" y="1587"/>
                    <a:pt x="54338" y="9902"/>
                  </a:cubicBezTo>
                  <a:cubicBezTo>
                    <a:pt x="67006" y="31905"/>
                    <a:pt x="55672" y="37048"/>
                    <a:pt x="46528" y="13998"/>
                  </a:cubicBezTo>
                  <a:cubicBezTo>
                    <a:pt x="22430" y="24533"/>
                    <a:pt x="4713" y="45935"/>
                    <a:pt x="-1097" y="71624"/>
                  </a:cubicBezTo>
                  <a:cubicBezTo>
                    <a:pt x="3761" y="71624"/>
                    <a:pt x="3761" y="71624"/>
                    <a:pt x="9762" y="564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6" name="Google Shape;6986;p19"/>
            <p:cNvSpPr/>
            <p:nvPr/>
          </p:nvSpPr>
          <p:spPr>
            <a:xfrm>
              <a:off x="6597396" y="3792354"/>
              <a:ext cx="55530" cy="142041"/>
            </a:xfrm>
            <a:custGeom>
              <a:avLst/>
              <a:gdLst/>
              <a:ahLst/>
              <a:cxnLst/>
              <a:rect l="l" t="t" r="r" b="b"/>
              <a:pathLst>
                <a:path w="55530" h="142041" extrusionOk="0">
                  <a:moveTo>
                    <a:pt x="4904" y="137630"/>
                  </a:moveTo>
                  <a:lnTo>
                    <a:pt x="4904" y="141821"/>
                  </a:lnTo>
                  <a:cubicBezTo>
                    <a:pt x="14429" y="141821"/>
                    <a:pt x="27574" y="125628"/>
                    <a:pt x="12239" y="124485"/>
                  </a:cubicBezTo>
                  <a:cubicBezTo>
                    <a:pt x="10905" y="124542"/>
                    <a:pt x="9857" y="123514"/>
                    <a:pt x="9762" y="122199"/>
                  </a:cubicBezTo>
                  <a:cubicBezTo>
                    <a:pt x="9762" y="122142"/>
                    <a:pt x="9762" y="122075"/>
                    <a:pt x="9762" y="122009"/>
                  </a:cubicBezTo>
                  <a:cubicBezTo>
                    <a:pt x="14048" y="115151"/>
                    <a:pt x="28812" y="123247"/>
                    <a:pt x="19953" y="106864"/>
                  </a:cubicBezTo>
                  <a:cubicBezTo>
                    <a:pt x="26335" y="106807"/>
                    <a:pt x="32527" y="109388"/>
                    <a:pt x="37003" y="114008"/>
                  </a:cubicBezTo>
                  <a:cubicBezTo>
                    <a:pt x="57767" y="78765"/>
                    <a:pt x="17953" y="68954"/>
                    <a:pt x="42527" y="44094"/>
                  </a:cubicBezTo>
                  <a:cubicBezTo>
                    <a:pt x="33002" y="35712"/>
                    <a:pt x="35384" y="13519"/>
                    <a:pt x="50623" y="22282"/>
                  </a:cubicBezTo>
                  <a:cubicBezTo>
                    <a:pt x="51196" y="20443"/>
                    <a:pt x="52625" y="18996"/>
                    <a:pt x="54434" y="18377"/>
                  </a:cubicBezTo>
                  <a:lnTo>
                    <a:pt x="54434" y="16281"/>
                  </a:lnTo>
                  <a:cubicBezTo>
                    <a:pt x="49576" y="15233"/>
                    <a:pt x="37384" y="-12294"/>
                    <a:pt x="37479" y="6089"/>
                  </a:cubicBezTo>
                  <a:cubicBezTo>
                    <a:pt x="38908" y="10090"/>
                    <a:pt x="40432" y="14376"/>
                    <a:pt x="34527" y="15614"/>
                  </a:cubicBezTo>
                  <a:cubicBezTo>
                    <a:pt x="15477" y="19615"/>
                    <a:pt x="35193" y="33331"/>
                    <a:pt x="30431" y="43713"/>
                  </a:cubicBezTo>
                  <a:cubicBezTo>
                    <a:pt x="17667" y="32569"/>
                    <a:pt x="24145" y="15138"/>
                    <a:pt x="22907" y="946"/>
                  </a:cubicBezTo>
                  <a:cubicBezTo>
                    <a:pt x="18906" y="18758"/>
                    <a:pt x="22048" y="36950"/>
                    <a:pt x="19096" y="54857"/>
                  </a:cubicBezTo>
                  <a:cubicBezTo>
                    <a:pt x="33384" y="60668"/>
                    <a:pt x="19096" y="72764"/>
                    <a:pt x="24050" y="81718"/>
                  </a:cubicBezTo>
                  <a:cubicBezTo>
                    <a:pt x="29288" y="87052"/>
                    <a:pt x="27002" y="93243"/>
                    <a:pt x="27954" y="99911"/>
                  </a:cubicBezTo>
                  <a:cubicBezTo>
                    <a:pt x="6333" y="99911"/>
                    <a:pt x="31193" y="79908"/>
                    <a:pt x="12619" y="86290"/>
                  </a:cubicBezTo>
                  <a:lnTo>
                    <a:pt x="12619" y="86290"/>
                  </a:lnTo>
                  <a:cubicBezTo>
                    <a:pt x="7285" y="100682"/>
                    <a:pt x="2714" y="115332"/>
                    <a:pt x="-1097" y="130200"/>
                  </a:cubicBezTo>
                  <a:cubicBezTo>
                    <a:pt x="7666" y="127247"/>
                    <a:pt x="6904" y="132296"/>
                    <a:pt x="4904" y="137630"/>
                  </a:cubicBezTo>
                  <a:close/>
                  <a:moveTo>
                    <a:pt x="27669" y="73622"/>
                  </a:moveTo>
                  <a:cubicBezTo>
                    <a:pt x="28240" y="66859"/>
                    <a:pt x="29002" y="60191"/>
                    <a:pt x="29669" y="53524"/>
                  </a:cubicBezTo>
                  <a:cubicBezTo>
                    <a:pt x="34813" y="57810"/>
                    <a:pt x="33193" y="88004"/>
                    <a:pt x="27669" y="736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7" name="Google Shape;6987;p19"/>
            <p:cNvSpPr/>
            <p:nvPr/>
          </p:nvSpPr>
          <p:spPr>
            <a:xfrm>
              <a:off x="6809898" y="4579715"/>
              <a:ext cx="77405" cy="80200"/>
            </a:xfrm>
            <a:custGeom>
              <a:avLst/>
              <a:gdLst/>
              <a:ahLst/>
              <a:cxnLst/>
              <a:rect l="l" t="t" r="r" b="b"/>
              <a:pathLst>
                <a:path w="77405" h="80200" extrusionOk="0">
                  <a:moveTo>
                    <a:pt x="72913" y="79979"/>
                  </a:moveTo>
                  <a:cubicBezTo>
                    <a:pt x="79295" y="77122"/>
                    <a:pt x="75294" y="75503"/>
                    <a:pt x="72151" y="73979"/>
                  </a:cubicBezTo>
                  <a:cubicBezTo>
                    <a:pt x="69007" y="72455"/>
                    <a:pt x="65674" y="69216"/>
                    <a:pt x="69007" y="66645"/>
                  </a:cubicBezTo>
                  <a:cubicBezTo>
                    <a:pt x="79771" y="52995"/>
                    <a:pt x="77389" y="33231"/>
                    <a:pt x="63674" y="22506"/>
                  </a:cubicBezTo>
                  <a:cubicBezTo>
                    <a:pt x="61959" y="21153"/>
                    <a:pt x="60150" y="19982"/>
                    <a:pt x="58150" y="19019"/>
                  </a:cubicBezTo>
                  <a:cubicBezTo>
                    <a:pt x="57101" y="19420"/>
                    <a:pt x="56053" y="19610"/>
                    <a:pt x="54910" y="19591"/>
                  </a:cubicBezTo>
                  <a:lnTo>
                    <a:pt x="57101" y="21972"/>
                  </a:lnTo>
                  <a:cubicBezTo>
                    <a:pt x="34431" y="37593"/>
                    <a:pt x="49862" y="19972"/>
                    <a:pt x="42813" y="6637"/>
                  </a:cubicBezTo>
                  <a:lnTo>
                    <a:pt x="48814" y="13114"/>
                  </a:lnTo>
                  <a:cubicBezTo>
                    <a:pt x="49577" y="7142"/>
                    <a:pt x="45957" y="1503"/>
                    <a:pt x="40147" y="-221"/>
                  </a:cubicBezTo>
                  <a:cubicBezTo>
                    <a:pt x="39861" y="684"/>
                    <a:pt x="39480" y="1551"/>
                    <a:pt x="39004" y="2351"/>
                  </a:cubicBezTo>
                  <a:cubicBezTo>
                    <a:pt x="28146" y="4351"/>
                    <a:pt x="17478" y="10257"/>
                    <a:pt x="6238" y="3684"/>
                  </a:cubicBezTo>
                  <a:cubicBezTo>
                    <a:pt x="3857" y="2436"/>
                    <a:pt x="1000" y="2741"/>
                    <a:pt x="-1097" y="4446"/>
                  </a:cubicBezTo>
                  <a:lnTo>
                    <a:pt x="-1097" y="4446"/>
                  </a:lnTo>
                  <a:cubicBezTo>
                    <a:pt x="13000" y="23944"/>
                    <a:pt x="28431" y="42403"/>
                    <a:pt x="45195" y="59691"/>
                  </a:cubicBezTo>
                  <a:cubicBezTo>
                    <a:pt x="50339" y="52662"/>
                    <a:pt x="52911" y="44089"/>
                    <a:pt x="52434" y="35402"/>
                  </a:cubicBezTo>
                  <a:cubicBezTo>
                    <a:pt x="66436" y="43118"/>
                    <a:pt x="71484" y="44927"/>
                    <a:pt x="60816" y="62072"/>
                  </a:cubicBezTo>
                  <a:lnTo>
                    <a:pt x="60816" y="62072"/>
                  </a:lnTo>
                  <a:cubicBezTo>
                    <a:pt x="63197" y="66378"/>
                    <a:pt x="63197" y="71579"/>
                    <a:pt x="60816" y="75884"/>
                  </a:cubicBezTo>
                  <a:lnTo>
                    <a:pt x="60816" y="75884"/>
                  </a:lnTo>
                  <a:cubicBezTo>
                    <a:pt x="60816" y="76455"/>
                    <a:pt x="60816" y="77027"/>
                    <a:pt x="60816" y="77598"/>
                  </a:cubicBezTo>
                  <a:cubicBezTo>
                    <a:pt x="64721" y="78456"/>
                    <a:pt x="69198" y="76741"/>
                    <a:pt x="72722" y="797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8" name="Google Shape;6988;p19"/>
            <p:cNvSpPr/>
            <p:nvPr/>
          </p:nvSpPr>
          <p:spPr>
            <a:xfrm>
              <a:off x="5821870" y="3666267"/>
              <a:ext cx="65246" cy="85439"/>
            </a:xfrm>
            <a:custGeom>
              <a:avLst/>
              <a:gdLst/>
              <a:ahLst/>
              <a:cxnLst/>
              <a:rect l="l" t="t" r="r" b="b"/>
              <a:pathLst>
                <a:path w="65246" h="85439" extrusionOk="0">
                  <a:moveTo>
                    <a:pt x="57387" y="74645"/>
                  </a:moveTo>
                  <a:cubicBezTo>
                    <a:pt x="66912" y="72264"/>
                    <a:pt x="52243" y="61882"/>
                    <a:pt x="55387" y="57405"/>
                  </a:cubicBezTo>
                  <a:cubicBezTo>
                    <a:pt x="58625" y="54738"/>
                    <a:pt x="59196" y="59501"/>
                    <a:pt x="61293" y="60453"/>
                  </a:cubicBezTo>
                  <a:cubicBezTo>
                    <a:pt x="61959" y="59091"/>
                    <a:pt x="62911" y="57891"/>
                    <a:pt x="64149" y="56929"/>
                  </a:cubicBezTo>
                  <a:cubicBezTo>
                    <a:pt x="63483" y="42546"/>
                    <a:pt x="51386" y="35879"/>
                    <a:pt x="42052" y="27497"/>
                  </a:cubicBezTo>
                  <a:cubicBezTo>
                    <a:pt x="41480" y="27611"/>
                    <a:pt x="41004" y="27801"/>
                    <a:pt x="40528" y="28068"/>
                  </a:cubicBezTo>
                  <a:lnTo>
                    <a:pt x="40528" y="28926"/>
                  </a:lnTo>
                  <a:cubicBezTo>
                    <a:pt x="37575" y="35688"/>
                    <a:pt x="43290" y="43213"/>
                    <a:pt x="37956" y="51690"/>
                  </a:cubicBezTo>
                  <a:cubicBezTo>
                    <a:pt x="29478" y="41594"/>
                    <a:pt x="32622" y="32640"/>
                    <a:pt x="36717" y="22544"/>
                  </a:cubicBezTo>
                  <a:lnTo>
                    <a:pt x="39003" y="26354"/>
                  </a:lnTo>
                  <a:cubicBezTo>
                    <a:pt x="40432" y="17686"/>
                    <a:pt x="34622" y="2065"/>
                    <a:pt x="25288" y="-221"/>
                  </a:cubicBezTo>
                  <a:cubicBezTo>
                    <a:pt x="23193" y="7685"/>
                    <a:pt x="23288" y="16734"/>
                    <a:pt x="11191" y="9304"/>
                  </a:cubicBezTo>
                  <a:cubicBezTo>
                    <a:pt x="6524" y="6256"/>
                    <a:pt x="4238" y="15591"/>
                    <a:pt x="-1097" y="15400"/>
                  </a:cubicBezTo>
                  <a:cubicBezTo>
                    <a:pt x="9096" y="43118"/>
                    <a:pt x="26907" y="67349"/>
                    <a:pt x="50434" y="85218"/>
                  </a:cubicBezTo>
                  <a:lnTo>
                    <a:pt x="50434" y="85218"/>
                  </a:lnTo>
                  <a:cubicBezTo>
                    <a:pt x="51100" y="80551"/>
                    <a:pt x="48814" y="75979"/>
                    <a:pt x="57387" y="74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9" name="Google Shape;6989;p19"/>
            <p:cNvSpPr/>
            <p:nvPr/>
          </p:nvSpPr>
          <p:spPr>
            <a:xfrm>
              <a:off x="5370413" y="1957768"/>
              <a:ext cx="83124" cy="69341"/>
            </a:xfrm>
            <a:custGeom>
              <a:avLst/>
              <a:gdLst/>
              <a:ahLst/>
              <a:cxnLst/>
              <a:rect l="l" t="t" r="r" b="b"/>
              <a:pathLst>
                <a:path w="83124" h="69341" extrusionOk="0">
                  <a:moveTo>
                    <a:pt x="-1030" y="23115"/>
                  </a:moveTo>
                  <a:lnTo>
                    <a:pt x="-1030" y="23115"/>
                  </a:lnTo>
                  <a:cubicBezTo>
                    <a:pt x="14878" y="26478"/>
                    <a:pt x="29831" y="33202"/>
                    <a:pt x="42880" y="42832"/>
                  </a:cubicBezTo>
                  <a:cubicBezTo>
                    <a:pt x="37356" y="5685"/>
                    <a:pt x="52405" y="19972"/>
                    <a:pt x="46500" y="45404"/>
                  </a:cubicBezTo>
                  <a:cubicBezTo>
                    <a:pt x="54787" y="52357"/>
                    <a:pt x="62216" y="60330"/>
                    <a:pt x="68599" y="69121"/>
                  </a:cubicBezTo>
                  <a:cubicBezTo>
                    <a:pt x="70122" y="63530"/>
                    <a:pt x="70122" y="57663"/>
                    <a:pt x="68599" y="52071"/>
                  </a:cubicBezTo>
                  <a:cubicBezTo>
                    <a:pt x="73170" y="53214"/>
                    <a:pt x="73741" y="57215"/>
                    <a:pt x="76218" y="59025"/>
                  </a:cubicBezTo>
                  <a:lnTo>
                    <a:pt x="76218" y="59025"/>
                  </a:lnTo>
                  <a:cubicBezTo>
                    <a:pt x="76599" y="54567"/>
                    <a:pt x="78695" y="50423"/>
                    <a:pt x="82028" y="47404"/>
                  </a:cubicBezTo>
                  <a:cubicBezTo>
                    <a:pt x="62026" y="22658"/>
                    <a:pt x="33928" y="5789"/>
                    <a:pt x="2685" y="-221"/>
                  </a:cubicBezTo>
                  <a:cubicBezTo>
                    <a:pt x="-172" y="7209"/>
                    <a:pt x="-1410" y="15162"/>
                    <a:pt x="-1030" y="231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0" name="Google Shape;6990;p19"/>
            <p:cNvSpPr/>
            <p:nvPr/>
          </p:nvSpPr>
          <p:spPr>
            <a:xfrm>
              <a:off x="6971632" y="4285773"/>
              <a:ext cx="44482" cy="107441"/>
            </a:xfrm>
            <a:custGeom>
              <a:avLst/>
              <a:gdLst/>
              <a:ahLst/>
              <a:cxnLst/>
              <a:rect l="l" t="t" r="r" b="b"/>
              <a:pathLst>
                <a:path w="44482" h="107441" extrusionOk="0">
                  <a:moveTo>
                    <a:pt x="22050" y="12066"/>
                  </a:moveTo>
                  <a:cubicBezTo>
                    <a:pt x="34337" y="14733"/>
                    <a:pt x="34337" y="14733"/>
                    <a:pt x="34051" y="33878"/>
                  </a:cubicBezTo>
                  <a:cubicBezTo>
                    <a:pt x="34051" y="39974"/>
                    <a:pt x="38337" y="46832"/>
                    <a:pt x="30432" y="51595"/>
                  </a:cubicBezTo>
                  <a:cubicBezTo>
                    <a:pt x="22526" y="56357"/>
                    <a:pt x="20907" y="50166"/>
                    <a:pt x="19764" y="43975"/>
                  </a:cubicBezTo>
                  <a:cubicBezTo>
                    <a:pt x="17382" y="33783"/>
                    <a:pt x="18335" y="32831"/>
                    <a:pt x="30050" y="33878"/>
                  </a:cubicBezTo>
                  <a:cubicBezTo>
                    <a:pt x="29193" y="20448"/>
                    <a:pt x="24431" y="16734"/>
                    <a:pt x="15001" y="22448"/>
                  </a:cubicBezTo>
                  <a:cubicBezTo>
                    <a:pt x="13477" y="18067"/>
                    <a:pt x="16240" y="14257"/>
                    <a:pt x="16144" y="10066"/>
                  </a:cubicBezTo>
                  <a:cubicBezTo>
                    <a:pt x="7381" y="7589"/>
                    <a:pt x="6619" y="16162"/>
                    <a:pt x="2333" y="19591"/>
                  </a:cubicBezTo>
                  <a:cubicBezTo>
                    <a:pt x="1095" y="19515"/>
                    <a:pt x="-48" y="19086"/>
                    <a:pt x="-1097" y="18353"/>
                  </a:cubicBezTo>
                  <a:cubicBezTo>
                    <a:pt x="1190" y="42546"/>
                    <a:pt x="12715" y="65978"/>
                    <a:pt x="11763" y="91505"/>
                  </a:cubicBezTo>
                  <a:cubicBezTo>
                    <a:pt x="11763" y="94838"/>
                    <a:pt x="14334" y="99315"/>
                    <a:pt x="18239" y="98077"/>
                  </a:cubicBezTo>
                  <a:cubicBezTo>
                    <a:pt x="20145" y="90933"/>
                    <a:pt x="26146" y="85028"/>
                    <a:pt x="22811" y="76646"/>
                  </a:cubicBezTo>
                  <a:cubicBezTo>
                    <a:pt x="21859" y="74398"/>
                    <a:pt x="23002" y="71845"/>
                    <a:pt x="25192" y="70940"/>
                  </a:cubicBezTo>
                  <a:cubicBezTo>
                    <a:pt x="25574" y="70788"/>
                    <a:pt x="26051" y="70683"/>
                    <a:pt x="26431" y="70645"/>
                  </a:cubicBezTo>
                  <a:cubicBezTo>
                    <a:pt x="41100" y="75503"/>
                    <a:pt x="17573" y="99220"/>
                    <a:pt x="34051" y="107221"/>
                  </a:cubicBezTo>
                  <a:cubicBezTo>
                    <a:pt x="48339" y="107221"/>
                    <a:pt x="37575" y="85790"/>
                    <a:pt x="39861" y="76741"/>
                  </a:cubicBezTo>
                  <a:cubicBezTo>
                    <a:pt x="39861" y="72550"/>
                    <a:pt x="43195" y="66073"/>
                    <a:pt x="34813" y="65311"/>
                  </a:cubicBezTo>
                  <a:cubicBezTo>
                    <a:pt x="34337" y="65311"/>
                    <a:pt x="33670" y="63215"/>
                    <a:pt x="33861" y="63025"/>
                  </a:cubicBezTo>
                  <a:cubicBezTo>
                    <a:pt x="42147" y="55786"/>
                    <a:pt x="36909" y="43975"/>
                    <a:pt x="43386" y="35879"/>
                  </a:cubicBezTo>
                  <a:cubicBezTo>
                    <a:pt x="38337" y="24068"/>
                    <a:pt x="39671" y="9018"/>
                    <a:pt x="29670" y="-221"/>
                  </a:cubicBezTo>
                  <a:cubicBezTo>
                    <a:pt x="27764" y="4065"/>
                    <a:pt x="16526" y="2351"/>
                    <a:pt x="22050" y="12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1" name="Google Shape;6991;p19"/>
            <p:cNvSpPr/>
            <p:nvPr/>
          </p:nvSpPr>
          <p:spPr>
            <a:xfrm>
              <a:off x="6957857" y="4711731"/>
              <a:ext cx="71334" cy="103346"/>
            </a:xfrm>
            <a:custGeom>
              <a:avLst/>
              <a:gdLst/>
              <a:ahLst/>
              <a:cxnLst/>
              <a:rect l="l" t="t" r="r" b="b"/>
              <a:pathLst>
                <a:path w="71334" h="103346" extrusionOk="0">
                  <a:moveTo>
                    <a:pt x="70019" y="85219"/>
                  </a:moveTo>
                  <a:cubicBezTo>
                    <a:pt x="70877" y="71979"/>
                    <a:pt x="61066" y="61596"/>
                    <a:pt x="60494" y="49500"/>
                  </a:cubicBezTo>
                  <a:cubicBezTo>
                    <a:pt x="45540" y="37784"/>
                    <a:pt x="25823" y="1875"/>
                    <a:pt x="29824" y="43880"/>
                  </a:cubicBezTo>
                  <a:cubicBezTo>
                    <a:pt x="15441" y="33546"/>
                    <a:pt x="6202" y="17438"/>
                    <a:pt x="4678" y="-221"/>
                  </a:cubicBezTo>
                  <a:cubicBezTo>
                    <a:pt x="-12182" y="8161"/>
                    <a:pt x="14203" y="26735"/>
                    <a:pt x="4678" y="41403"/>
                  </a:cubicBezTo>
                  <a:lnTo>
                    <a:pt x="20394" y="57596"/>
                  </a:lnTo>
                  <a:lnTo>
                    <a:pt x="20394" y="57596"/>
                  </a:lnTo>
                  <a:cubicBezTo>
                    <a:pt x="23252" y="47404"/>
                    <a:pt x="30490" y="56834"/>
                    <a:pt x="28395" y="63311"/>
                  </a:cubicBezTo>
                  <a:cubicBezTo>
                    <a:pt x="37063" y="56929"/>
                    <a:pt x="40015" y="70455"/>
                    <a:pt x="44207" y="75598"/>
                  </a:cubicBezTo>
                  <a:lnTo>
                    <a:pt x="44207" y="75598"/>
                  </a:lnTo>
                  <a:cubicBezTo>
                    <a:pt x="44207" y="76170"/>
                    <a:pt x="44207" y="76741"/>
                    <a:pt x="44207" y="77313"/>
                  </a:cubicBezTo>
                  <a:cubicBezTo>
                    <a:pt x="50874" y="84456"/>
                    <a:pt x="67542" y="85409"/>
                    <a:pt x="58017" y="97220"/>
                  </a:cubicBezTo>
                  <a:lnTo>
                    <a:pt x="64113" y="103126"/>
                  </a:lnTo>
                  <a:cubicBezTo>
                    <a:pt x="68781" y="98401"/>
                    <a:pt x="70971" y="91781"/>
                    <a:pt x="70019" y="85219"/>
                  </a:cubicBezTo>
                  <a:close/>
                  <a:moveTo>
                    <a:pt x="42873" y="40642"/>
                  </a:moveTo>
                  <a:cubicBezTo>
                    <a:pt x="41444" y="46261"/>
                    <a:pt x="44683" y="55691"/>
                    <a:pt x="39730" y="59120"/>
                  </a:cubicBezTo>
                  <a:cubicBezTo>
                    <a:pt x="32586" y="58643"/>
                    <a:pt x="30967" y="33403"/>
                    <a:pt x="39730" y="34641"/>
                  </a:cubicBezTo>
                  <a:cubicBezTo>
                    <a:pt x="42968" y="35212"/>
                    <a:pt x="43445" y="37879"/>
                    <a:pt x="42873" y="406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2" name="Google Shape;6992;p19"/>
            <p:cNvSpPr/>
            <p:nvPr/>
          </p:nvSpPr>
          <p:spPr>
            <a:xfrm>
              <a:off x="6528501" y="4572441"/>
              <a:ext cx="76799" cy="87569"/>
            </a:xfrm>
            <a:custGeom>
              <a:avLst/>
              <a:gdLst/>
              <a:ahLst/>
              <a:cxnLst/>
              <a:rect l="l" t="t" r="r" b="b"/>
              <a:pathLst>
                <a:path w="76799" h="87569" extrusionOk="0">
                  <a:moveTo>
                    <a:pt x="54176" y="78871"/>
                  </a:moveTo>
                  <a:cubicBezTo>
                    <a:pt x="51604" y="74718"/>
                    <a:pt x="52843" y="69261"/>
                    <a:pt x="57034" y="66669"/>
                  </a:cubicBezTo>
                  <a:cubicBezTo>
                    <a:pt x="57034" y="66641"/>
                    <a:pt x="57130" y="66612"/>
                    <a:pt x="57130" y="66584"/>
                  </a:cubicBezTo>
                  <a:cubicBezTo>
                    <a:pt x="61892" y="62869"/>
                    <a:pt x="63321" y="69727"/>
                    <a:pt x="67702" y="70966"/>
                  </a:cubicBezTo>
                  <a:cubicBezTo>
                    <a:pt x="68750" y="67155"/>
                    <a:pt x="69702" y="62202"/>
                    <a:pt x="75703" y="63536"/>
                  </a:cubicBezTo>
                  <a:lnTo>
                    <a:pt x="49986" y="41533"/>
                  </a:lnTo>
                  <a:cubicBezTo>
                    <a:pt x="47985" y="44677"/>
                    <a:pt x="47033" y="49820"/>
                    <a:pt x="41604" y="47629"/>
                  </a:cubicBezTo>
                  <a:cubicBezTo>
                    <a:pt x="27983" y="46582"/>
                    <a:pt x="33413" y="38104"/>
                    <a:pt x="40080" y="31246"/>
                  </a:cubicBezTo>
                  <a:lnTo>
                    <a:pt x="40080" y="31246"/>
                  </a:lnTo>
                  <a:lnTo>
                    <a:pt x="17982" y="3910"/>
                  </a:lnTo>
                  <a:cubicBezTo>
                    <a:pt x="12552" y="7338"/>
                    <a:pt x="9790" y="1052"/>
                    <a:pt x="5504" y="385"/>
                  </a:cubicBezTo>
                  <a:cubicBezTo>
                    <a:pt x="455" y="-1901"/>
                    <a:pt x="-4021" y="2766"/>
                    <a:pt x="1313" y="6291"/>
                  </a:cubicBezTo>
                  <a:cubicBezTo>
                    <a:pt x="9505" y="11053"/>
                    <a:pt x="7885" y="26293"/>
                    <a:pt x="16076" y="28008"/>
                  </a:cubicBezTo>
                  <a:cubicBezTo>
                    <a:pt x="22077" y="25912"/>
                    <a:pt x="16076" y="21150"/>
                    <a:pt x="18458" y="17054"/>
                  </a:cubicBezTo>
                  <a:cubicBezTo>
                    <a:pt x="32365" y="25722"/>
                    <a:pt x="12934" y="39438"/>
                    <a:pt x="16076" y="51630"/>
                  </a:cubicBezTo>
                  <a:lnTo>
                    <a:pt x="16076" y="51630"/>
                  </a:lnTo>
                  <a:cubicBezTo>
                    <a:pt x="27602" y="64698"/>
                    <a:pt x="40366" y="76661"/>
                    <a:pt x="54176" y="87348"/>
                  </a:cubicBezTo>
                  <a:lnTo>
                    <a:pt x="54176" y="87348"/>
                  </a:lnTo>
                  <a:cubicBezTo>
                    <a:pt x="55701" y="84719"/>
                    <a:pt x="55701" y="81500"/>
                    <a:pt x="54176" y="788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3" name="Google Shape;6993;p19"/>
            <p:cNvSpPr/>
            <p:nvPr/>
          </p:nvSpPr>
          <p:spPr>
            <a:xfrm>
              <a:off x="6472142" y="4214431"/>
              <a:ext cx="42005" cy="83439"/>
            </a:xfrm>
            <a:custGeom>
              <a:avLst/>
              <a:gdLst/>
              <a:ahLst/>
              <a:cxnLst/>
              <a:rect l="l" t="t" r="r" b="b"/>
              <a:pathLst>
                <a:path w="42005" h="83439" extrusionOk="0">
                  <a:moveTo>
                    <a:pt x="7190" y="69693"/>
                  </a:moveTo>
                  <a:cubicBezTo>
                    <a:pt x="8238" y="96839"/>
                    <a:pt x="27860" y="69693"/>
                    <a:pt x="15763" y="56167"/>
                  </a:cubicBezTo>
                  <a:cubicBezTo>
                    <a:pt x="14811" y="53310"/>
                    <a:pt x="14715" y="49690"/>
                    <a:pt x="18524" y="48833"/>
                  </a:cubicBezTo>
                  <a:cubicBezTo>
                    <a:pt x="30526" y="53405"/>
                    <a:pt x="21192" y="73598"/>
                    <a:pt x="26906" y="83218"/>
                  </a:cubicBezTo>
                  <a:cubicBezTo>
                    <a:pt x="25859" y="73693"/>
                    <a:pt x="32907" y="63597"/>
                    <a:pt x="30146" y="56358"/>
                  </a:cubicBezTo>
                  <a:cubicBezTo>
                    <a:pt x="25288" y="36736"/>
                    <a:pt x="40909" y="24735"/>
                    <a:pt x="40909" y="5875"/>
                  </a:cubicBezTo>
                  <a:cubicBezTo>
                    <a:pt x="33098" y="3303"/>
                    <a:pt x="14811" y="15400"/>
                    <a:pt x="10905" y="-221"/>
                  </a:cubicBezTo>
                  <a:lnTo>
                    <a:pt x="10905" y="-221"/>
                  </a:lnTo>
                  <a:cubicBezTo>
                    <a:pt x="2809" y="16067"/>
                    <a:pt x="6524" y="35117"/>
                    <a:pt x="-1097" y="51595"/>
                  </a:cubicBezTo>
                  <a:cubicBezTo>
                    <a:pt x="-1097" y="52929"/>
                    <a:pt x="-1097" y="55310"/>
                    <a:pt x="-526" y="55310"/>
                  </a:cubicBezTo>
                  <a:cubicBezTo>
                    <a:pt x="9381" y="56167"/>
                    <a:pt x="6618" y="63692"/>
                    <a:pt x="7190" y="696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4" name="Google Shape;6994;p19"/>
            <p:cNvSpPr/>
            <p:nvPr/>
          </p:nvSpPr>
          <p:spPr>
            <a:xfrm>
              <a:off x="6601396" y="3635787"/>
              <a:ext cx="35062" cy="103536"/>
            </a:xfrm>
            <a:custGeom>
              <a:avLst/>
              <a:gdLst/>
              <a:ahLst/>
              <a:cxnLst/>
              <a:rect l="l" t="t" r="r" b="b"/>
              <a:pathLst>
                <a:path w="35062" h="103536" extrusionOk="0">
                  <a:moveTo>
                    <a:pt x="19764" y="88838"/>
                  </a:moveTo>
                  <a:cubicBezTo>
                    <a:pt x="31384" y="79313"/>
                    <a:pt x="12239" y="66073"/>
                    <a:pt x="26717" y="61692"/>
                  </a:cubicBezTo>
                  <a:cubicBezTo>
                    <a:pt x="33290" y="58739"/>
                    <a:pt x="36242" y="52167"/>
                    <a:pt x="31956" y="47499"/>
                  </a:cubicBezTo>
                  <a:cubicBezTo>
                    <a:pt x="27669" y="42832"/>
                    <a:pt x="30813" y="40451"/>
                    <a:pt x="32908" y="37308"/>
                  </a:cubicBezTo>
                  <a:cubicBezTo>
                    <a:pt x="34527" y="29802"/>
                    <a:pt x="33099" y="21972"/>
                    <a:pt x="29003" y="15495"/>
                  </a:cubicBezTo>
                  <a:lnTo>
                    <a:pt x="29003" y="15495"/>
                  </a:lnTo>
                  <a:cubicBezTo>
                    <a:pt x="27289" y="20163"/>
                    <a:pt x="30718" y="28926"/>
                    <a:pt x="26526" y="31212"/>
                  </a:cubicBezTo>
                  <a:cubicBezTo>
                    <a:pt x="22336" y="31878"/>
                    <a:pt x="22621" y="26830"/>
                    <a:pt x="21573" y="23973"/>
                  </a:cubicBezTo>
                  <a:cubicBezTo>
                    <a:pt x="20525" y="21115"/>
                    <a:pt x="22431" y="14448"/>
                    <a:pt x="18239" y="12162"/>
                  </a:cubicBezTo>
                  <a:cubicBezTo>
                    <a:pt x="14049" y="9876"/>
                    <a:pt x="15953" y="17210"/>
                    <a:pt x="11858" y="17115"/>
                  </a:cubicBezTo>
                  <a:cubicBezTo>
                    <a:pt x="10810" y="9018"/>
                    <a:pt x="8428" y="1589"/>
                    <a:pt x="-1097" y="-221"/>
                  </a:cubicBezTo>
                  <a:cubicBezTo>
                    <a:pt x="-1097" y="34641"/>
                    <a:pt x="10048" y="68835"/>
                    <a:pt x="14429" y="103316"/>
                  </a:cubicBezTo>
                  <a:cubicBezTo>
                    <a:pt x="14525" y="98029"/>
                    <a:pt x="16430" y="92943"/>
                    <a:pt x="19764" y="888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5" name="Google Shape;6995;p19"/>
            <p:cNvSpPr/>
            <p:nvPr/>
          </p:nvSpPr>
          <p:spPr>
            <a:xfrm>
              <a:off x="5927122" y="3199923"/>
              <a:ext cx="109335" cy="69818"/>
            </a:xfrm>
            <a:custGeom>
              <a:avLst/>
              <a:gdLst/>
              <a:ahLst/>
              <a:cxnLst/>
              <a:rect l="l" t="t" r="r" b="b"/>
              <a:pathLst>
                <a:path w="109335" h="69818" extrusionOk="0">
                  <a:moveTo>
                    <a:pt x="31669" y="34164"/>
                  </a:moveTo>
                  <a:cubicBezTo>
                    <a:pt x="23096" y="42889"/>
                    <a:pt x="11000" y="47090"/>
                    <a:pt x="-1097" y="45499"/>
                  </a:cubicBezTo>
                  <a:lnTo>
                    <a:pt x="3094" y="55881"/>
                  </a:lnTo>
                  <a:cubicBezTo>
                    <a:pt x="6999" y="58167"/>
                    <a:pt x="3857" y="66168"/>
                    <a:pt x="11000" y="65882"/>
                  </a:cubicBezTo>
                  <a:cubicBezTo>
                    <a:pt x="9571" y="66549"/>
                    <a:pt x="8142" y="67340"/>
                    <a:pt x="6809" y="68264"/>
                  </a:cubicBezTo>
                  <a:cubicBezTo>
                    <a:pt x="8428" y="69026"/>
                    <a:pt x="10142" y="69483"/>
                    <a:pt x="11953" y="69597"/>
                  </a:cubicBezTo>
                  <a:cubicBezTo>
                    <a:pt x="25859" y="58643"/>
                    <a:pt x="52625" y="55977"/>
                    <a:pt x="58815" y="39403"/>
                  </a:cubicBezTo>
                  <a:cubicBezTo>
                    <a:pt x="56434" y="40298"/>
                    <a:pt x="54338" y="41851"/>
                    <a:pt x="52814" y="43880"/>
                  </a:cubicBezTo>
                  <a:cubicBezTo>
                    <a:pt x="53481" y="41689"/>
                    <a:pt x="55481" y="39022"/>
                    <a:pt x="54815" y="37403"/>
                  </a:cubicBezTo>
                  <a:cubicBezTo>
                    <a:pt x="48242" y="22639"/>
                    <a:pt x="59101" y="16257"/>
                    <a:pt x="69198" y="8828"/>
                  </a:cubicBezTo>
                  <a:cubicBezTo>
                    <a:pt x="74245" y="13685"/>
                    <a:pt x="64626" y="20162"/>
                    <a:pt x="69198" y="24258"/>
                  </a:cubicBezTo>
                  <a:cubicBezTo>
                    <a:pt x="77485" y="25592"/>
                    <a:pt x="72341" y="13495"/>
                    <a:pt x="78723" y="9971"/>
                  </a:cubicBezTo>
                  <a:cubicBezTo>
                    <a:pt x="85199" y="16057"/>
                    <a:pt x="85485" y="26249"/>
                    <a:pt x="79389" y="32726"/>
                  </a:cubicBezTo>
                  <a:cubicBezTo>
                    <a:pt x="78437" y="33755"/>
                    <a:pt x="77389" y="34659"/>
                    <a:pt x="76151" y="35402"/>
                  </a:cubicBezTo>
                  <a:lnTo>
                    <a:pt x="79198" y="37974"/>
                  </a:lnTo>
                  <a:cubicBezTo>
                    <a:pt x="87867" y="37012"/>
                    <a:pt x="96249" y="34088"/>
                    <a:pt x="103583" y="29402"/>
                  </a:cubicBezTo>
                  <a:cubicBezTo>
                    <a:pt x="102631" y="28954"/>
                    <a:pt x="101773" y="28411"/>
                    <a:pt x="100916" y="27782"/>
                  </a:cubicBezTo>
                  <a:cubicBezTo>
                    <a:pt x="102154" y="22925"/>
                    <a:pt x="110441" y="18257"/>
                    <a:pt x="107678" y="13590"/>
                  </a:cubicBezTo>
                  <a:cubicBezTo>
                    <a:pt x="104917" y="8923"/>
                    <a:pt x="102345" y="16162"/>
                    <a:pt x="99201" y="17114"/>
                  </a:cubicBezTo>
                  <a:cubicBezTo>
                    <a:pt x="88723" y="19972"/>
                    <a:pt x="84724" y="7589"/>
                    <a:pt x="85104" y="-221"/>
                  </a:cubicBezTo>
                  <a:lnTo>
                    <a:pt x="85104" y="-221"/>
                  </a:lnTo>
                  <a:cubicBezTo>
                    <a:pt x="76817" y="1693"/>
                    <a:pt x="68817" y="4341"/>
                    <a:pt x="61007" y="7685"/>
                  </a:cubicBezTo>
                  <a:cubicBezTo>
                    <a:pt x="62816" y="11780"/>
                    <a:pt x="59292" y="12543"/>
                    <a:pt x="56910" y="14162"/>
                  </a:cubicBezTo>
                  <a:cubicBezTo>
                    <a:pt x="49194" y="17686"/>
                    <a:pt x="38717" y="33212"/>
                    <a:pt x="35098" y="17686"/>
                  </a:cubicBezTo>
                  <a:lnTo>
                    <a:pt x="21287" y="23877"/>
                  </a:lnTo>
                  <a:cubicBezTo>
                    <a:pt x="24620" y="26925"/>
                    <a:pt x="31764" y="28354"/>
                    <a:pt x="31669" y="34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6" name="Google Shape;6996;p19"/>
            <p:cNvSpPr/>
            <p:nvPr/>
          </p:nvSpPr>
          <p:spPr>
            <a:xfrm>
              <a:off x="6904124" y="4152423"/>
              <a:ext cx="65724" cy="99972"/>
            </a:xfrm>
            <a:custGeom>
              <a:avLst/>
              <a:gdLst/>
              <a:ahLst/>
              <a:cxnLst/>
              <a:rect l="l" t="t" r="r" b="b"/>
              <a:pathLst>
                <a:path w="65724" h="99972" extrusionOk="0">
                  <a:moveTo>
                    <a:pt x="-73" y="16448"/>
                  </a:moveTo>
                  <a:cubicBezTo>
                    <a:pt x="-2550" y="17877"/>
                    <a:pt x="-73" y="21686"/>
                    <a:pt x="2499" y="23687"/>
                  </a:cubicBezTo>
                  <a:cubicBezTo>
                    <a:pt x="7833" y="29211"/>
                    <a:pt x="14214" y="44927"/>
                    <a:pt x="2499" y="46452"/>
                  </a:cubicBezTo>
                  <a:lnTo>
                    <a:pt x="2499" y="46452"/>
                  </a:lnTo>
                  <a:cubicBezTo>
                    <a:pt x="11071" y="57215"/>
                    <a:pt x="23168" y="78741"/>
                    <a:pt x="37170" y="80932"/>
                  </a:cubicBezTo>
                  <a:cubicBezTo>
                    <a:pt x="35550" y="75884"/>
                    <a:pt x="31169" y="40736"/>
                    <a:pt x="41646" y="55786"/>
                  </a:cubicBezTo>
                  <a:cubicBezTo>
                    <a:pt x="42314" y="62415"/>
                    <a:pt x="44980" y="68683"/>
                    <a:pt x="49362" y="73693"/>
                  </a:cubicBezTo>
                  <a:cubicBezTo>
                    <a:pt x="53553" y="78265"/>
                    <a:pt x="50028" y="87504"/>
                    <a:pt x="44886" y="93410"/>
                  </a:cubicBezTo>
                  <a:lnTo>
                    <a:pt x="43932" y="91886"/>
                  </a:lnTo>
                  <a:cubicBezTo>
                    <a:pt x="43647" y="92810"/>
                    <a:pt x="43361" y="93695"/>
                    <a:pt x="42885" y="94553"/>
                  </a:cubicBezTo>
                  <a:cubicBezTo>
                    <a:pt x="42885" y="97601"/>
                    <a:pt x="46123" y="100649"/>
                    <a:pt x="49362" y="99506"/>
                  </a:cubicBezTo>
                  <a:lnTo>
                    <a:pt x="48410" y="97601"/>
                  </a:lnTo>
                  <a:cubicBezTo>
                    <a:pt x="52696" y="92648"/>
                    <a:pt x="56792" y="87409"/>
                    <a:pt x="64507" y="91600"/>
                  </a:cubicBezTo>
                  <a:cubicBezTo>
                    <a:pt x="65173" y="88266"/>
                    <a:pt x="62982" y="87790"/>
                    <a:pt x="60506" y="87599"/>
                  </a:cubicBezTo>
                  <a:lnTo>
                    <a:pt x="60506" y="87599"/>
                  </a:lnTo>
                  <a:cubicBezTo>
                    <a:pt x="57077" y="87599"/>
                    <a:pt x="52886" y="86837"/>
                    <a:pt x="53172" y="82646"/>
                  </a:cubicBezTo>
                  <a:cubicBezTo>
                    <a:pt x="56506" y="67216"/>
                    <a:pt x="31169" y="49309"/>
                    <a:pt x="46695" y="37879"/>
                  </a:cubicBezTo>
                  <a:cubicBezTo>
                    <a:pt x="33264" y="23820"/>
                    <a:pt x="18597" y="11066"/>
                    <a:pt x="2785" y="-221"/>
                  </a:cubicBezTo>
                  <a:cubicBezTo>
                    <a:pt x="3832" y="5970"/>
                    <a:pt x="8214" y="11685"/>
                    <a:pt x="-73" y="164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7" name="Google Shape;6997;p19"/>
            <p:cNvSpPr/>
            <p:nvPr/>
          </p:nvSpPr>
          <p:spPr>
            <a:xfrm>
              <a:off x="6601396" y="4650200"/>
              <a:ext cx="69268" cy="61245"/>
            </a:xfrm>
            <a:custGeom>
              <a:avLst/>
              <a:gdLst/>
              <a:ahLst/>
              <a:cxnLst/>
              <a:rect l="l" t="t" r="r" b="b"/>
              <a:pathLst>
                <a:path w="69268" h="61245" extrusionOk="0">
                  <a:moveTo>
                    <a:pt x="66436" y="51690"/>
                  </a:moveTo>
                  <a:cubicBezTo>
                    <a:pt x="62626" y="43498"/>
                    <a:pt x="57578" y="34926"/>
                    <a:pt x="62626" y="25306"/>
                  </a:cubicBezTo>
                  <a:lnTo>
                    <a:pt x="62626" y="25306"/>
                  </a:lnTo>
                  <a:cubicBezTo>
                    <a:pt x="53958" y="23972"/>
                    <a:pt x="49386" y="14923"/>
                    <a:pt x="40623" y="13781"/>
                  </a:cubicBezTo>
                  <a:cubicBezTo>
                    <a:pt x="43862" y="25020"/>
                    <a:pt x="43958" y="36926"/>
                    <a:pt x="48053" y="48356"/>
                  </a:cubicBezTo>
                  <a:cubicBezTo>
                    <a:pt x="32432" y="37117"/>
                    <a:pt x="36146" y="15210"/>
                    <a:pt x="20525" y="3303"/>
                  </a:cubicBezTo>
                  <a:cubicBezTo>
                    <a:pt x="17001" y="-2793"/>
                    <a:pt x="7667" y="6732"/>
                    <a:pt x="4715" y="-221"/>
                  </a:cubicBezTo>
                  <a:cubicBezTo>
                    <a:pt x="-3763" y="5780"/>
                    <a:pt x="7001" y="6732"/>
                    <a:pt x="7571" y="10542"/>
                  </a:cubicBezTo>
                  <a:cubicBezTo>
                    <a:pt x="5572" y="14257"/>
                    <a:pt x="237" y="8066"/>
                    <a:pt x="-1097" y="13400"/>
                  </a:cubicBezTo>
                  <a:cubicBezTo>
                    <a:pt x="6047" y="39784"/>
                    <a:pt x="43100" y="49690"/>
                    <a:pt x="66532" y="61025"/>
                  </a:cubicBezTo>
                  <a:cubicBezTo>
                    <a:pt x="69008" y="58072"/>
                    <a:pt x="68436" y="55500"/>
                    <a:pt x="66436" y="516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8" name="Google Shape;6998;p19"/>
            <p:cNvSpPr/>
            <p:nvPr/>
          </p:nvSpPr>
          <p:spPr>
            <a:xfrm>
              <a:off x="6809707" y="4119880"/>
              <a:ext cx="83629" cy="60427"/>
            </a:xfrm>
            <a:custGeom>
              <a:avLst/>
              <a:gdLst/>
              <a:ahLst/>
              <a:cxnLst/>
              <a:rect l="l" t="t" r="r" b="b"/>
              <a:pathLst>
                <a:path w="83629" h="60427" extrusionOk="0">
                  <a:moveTo>
                    <a:pt x="15383" y="12796"/>
                  </a:moveTo>
                  <a:lnTo>
                    <a:pt x="15383" y="12796"/>
                  </a:lnTo>
                  <a:cubicBezTo>
                    <a:pt x="24050" y="15653"/>
                    <a:pt x="31384" y="33084"/>
                    <a:pt x="18430" y="34989"/>
                  </a:cubicBezTo>
                  <a:cubicBezTo>
                    <a:pt x="18525" y="35589"/>
                    <a:pt x="18525" y="36198"/>
                    <a:pt x="18430" y="36798"/>
                  </a:cubicBezTo>
                  <a:cubicBezTo>
                    <a:pt x="27860" y="43447"/>
                    <a:pt x="39100" y="46800"/>
                    <a:pt x="50625" y="46323"/>
                  </a:cubicBezTo>
                  <a:cubicBezTo>
                    <a:pt x="51197" y="45752"/>
                    <a:pt x="51672" y="45076"/>
                    <a:pt x="52054" y="44323"/>
                  </a:cubicBezTo>
                  <a:lnTo>
                    <a:pt x="52054" y="44323"/>
                  </a:lnTo>
                  <a:cubicBezTo>
                    <a:pt x="50529" y="39704"/>
                    <a:pt x="47005" y="35979"/>
                    <a:pt x="42529" y="34131"/>
                  </a:cubicBezTo>
                  <a:cubicBezTo>
                    <a:pt x="29860" y="21273"/>
                    <a:pt x="64626" y="30607"/>
                    <a:pt x="54435" y="44514"/>
                  </a:cubicBezTo>
                  <a:lnTo>
                    <a:pt x="53197" y="44514"/>
                  </a:lnTo>
                  <a:cubicBezTo>
                    <a:pt x="53197" y="45152"/>
                    <a:pt x="53197" y="45781"/>
                    <a:pt x="53197" y="46419"/>
                  </a:cubicBezTo>
                  <a:cubicBezTo>
                    <a:pt x="57292" y="55420"/>
                    <a:pt x="66532" y="60906"/>
                    <a:pt x="76437" y="60135"/>
                  </a:cubicBezTo>
                  <a:cubicBezTo>
                    <a:pt x="79866" y="47895"/>
                    <a:pt x="81962" y="35303"/>
                    <a:pt x="82533" y="22606"/>
                  </a:cubicBezTo>
                  <a:lnTo>
                    <a:pt x="82533" y="22606"/>
                  </a:lnTo>
                  <a:cubicBezTo>
                    <a:pt x="77200" y="23425"/>
                    <a:pt x="71961" y="20244"/>
                    <a:pt x="70341" y="15081"/>
                  </a:cubicBezTo>
                  <a:cubicBezTo>
                    <a:pt x="68627" y="40132"/>
                    <a:pt x="57007" y="33465"/>
                    <a:pt x="45671" y="17748"/>
                  </a:cubicBezTo>
                  <a:cubicBezTo>
                    <a:pt x="45005" y="15272"/>
                    <a:pt x="43862" y="11938"/>
                    <a:pt x="46814" y="10795"/>
                  </a:cubicBezTo>
                  <a:cubicBezTo>
                    <a:pt x="51863" y="9747"/>
                    <a:pt x="50720" y="17177"/>
                    <a:pt x="54815" y="19558"/>
                  </a:cubicBezTo>
                  <a:cubicBezTo>
                    <a:pt x="58435" y="17272"/>
                    <a:pt x="56625" y="13177"/>
                    <a:pt x="58721" y="10891"/>
                  </a:cubicBezTo>
                  <a:cubicBezTo>
                    <a:pt x="40243" y="1480"/>
                    <a:pt x="19382" y="-2082"/>
                    <a:pt x="-1097" y="699"/>
                  </a:cubicBezTo>
                  <a:cubicBezTo>
                    <a:pt x="5667" y="1461"/>
                    <a:pt x="13668" y="2318"/>
                    <a:pt x="15383" y="127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9" name="Google Shape;6999;p19"/>
            <p:cNvSpPr/>
            <p:nvPr/>
          </p:nvSpPr>
          <p:spPr>
            <a:xfrm>
              <a:off x="7062197" y="4832794"/>
              <a:ext cx="60493" cy="87630"/>
            </a:xfrm>
            <a:custGeom>
              <a:avLst/>
              <a:gdLst/>
              <a:ahLst/>
              <a:cxnLst/>
              <a:rect l="l" t="t" r="r" b="b"/>
              <a:pathLst>
                <a:path w="60493" h="87630" extrusionOk="0">
                  <a:moveTo>
                    <a:pt x="59310" y="69788"/>
                  </a:moveTo>
                  <a:lnTo>
                    <a:pt x="59310" y="69788"/>
                  </a:lnTo>
                  <a:lnTo>
                    <a:pt x="57024" y="65597"/>
                  </a:lnTo>
                  <a:cubicBezTo>
                    <a:pt x="44165" y="65597"/>
                    <a:pt x="47499" y="41879"/>
                    <a:pt x="55119" y="35974"/>
                  </a:cubicBezTo>
                  <a:cubicBezTo>
                    <a:pt x="50642" y="29869"/>
                    <a:pt x="45403" y="24392"/>
                    <a:pt x="39498" y="19686"/>
                  </a:cubicBezTo>
                  <a:lnTo>
                    <a:pt x="39498" y="19686"/>
                  </a:lnTo>
                  <a:cubicBezTo>
                    <a:pt x="37498" y="23782"/>
                    <a:pt x="35403" y="27878"/>
                    <a:pt x="33306" y="31974"/>
                  </a:cubicBezTo>
                  <a:cubicBezTo>
                    <a:pt x="34355" y="42356"/>
                    <a:pt x="42831" y="31021"/>
                    <a:pt x="44165" y="38070"/>
                  </a:cubicBezTo>
                  <a:cubicBezTo>
                    <a:pt x="45498" y="45118"/>
                    <a:pt x="40450" y="49309"/>
                    <a:pt x="34640" y="53310"/>
                  </a:cubicBezTo>
                  <a:cubicBezTo>
                    <a:pt x="31306" y="45594"/>
                    <a:pt x="27591" y="38060"/>
                    <a:pt x="23401" y="30735"/>
                  </a:cubicBezTo>
                  <a:cubicBezTo>
                    <a:pt x="16448" y="26830"/>
                    <a:pt x="5875" y="24448"/>
                    <a:pt x="19781" y="14923"/>
                  </a:cubicBezTo>
                  <a:cubicBezTo>
                    <a:pt x="22067" y="13304"/>
                    <a:pt x="19781" y="4637"/>
                    <a:pt x="17019" y="-221"/>
                  </a:cubicBezTo>
                  <a:cubicBezTo>
                    <a:pt x="12447" y="731"/>
                    <a:pt x="14351" y="5304"/>
                    <a:pt x="11875" y="7018"/>
                  </a:cubicBezTo>
                  <a:cubicBezTo>
                    <a:pt x="-4983" y="-7365"/>
                    <a:pt x="-4983" y="30926"/>
                    <a:pt x="9399" y="35593"/>
                  </a:cubicBezTo>
                  <a:cubicBezTo>
                    <a:pt x="10256" y="25020"/>
                    <a:pt x="23210" y="37688"/>
                    <a:pt x="13495" y="41499"/>
                  </a:cubicBezTo>
                  <a:cubicBezTo>
                    <a:pt x="17591" y="49023"/>
                    <a:pt x="21686" y="56453"/>
                    <a:pt x="31592" y="57501"/>
                  </a:cubicBezTo>
                  <a:cubicBezTo>
                    <a:pt x="33592" y="57501"/>
                    <a:pt x="35783" y="59215"/>
                    <a:pt x="35783" y="61215"/>
                  </a:cubicBezTo>
                  <a:cubicBezTo>
                    <a:pt x="35783" y="73883"/>
                    <a:pt x="45308" y="80265"/>
                    <a:pt x="52928" y="87409"/>
                  </a:cubicBezTo>
                  <a:cubicBezTo>
                    <a:pt x="57595" y="82771"/>
                    <a:pt x="59881" y="76322"/>
                    <a:pt x="59310" y="697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0" name="Google Shape;7000;p19"/>
            <p:cNvSpPr/>
            <p:nvPr/>
          </p:nvSpPr>
          <p:spPr>
            <a:xfrm>
              <a:off x="6724459" y="4428064"/>
              <a:ext cx="61233" cy="86785"/>
            </a:xfrm>
            <a:custGeom>
              <a:avLst/>
              <a:gdLst/>
              <a:ahLst/>
              <a:cxnLst/>
              <a:rect l="l" t="t" r="r" b="b"/>
              <a:pathLst>
                <a:path w="61233" h="86785" extrusionOk="0">
                  <a:moveTo>
                    <a:pt x="39003" y="74658"/>
                  </a:moveTo>
                  <a:cubicBezTo>
                    <a:pt x="39575" y="69991"/>
                    <a:pt x="32527" y="67419"/>
                    <a:pt x="38432" y="62562"/>
                  </a:cubicBezTo>
                  <a:cubicBezTo>
                    <a:pt x="45767" y="56370"/>
                    <a:pt x="49005" y="64276"/>
                    <a:pt x="53672" y="67039"/>
                  </a:cubicBezTo>
                  <a:cubicBezTo>
                    <a:pt x="56815" y="63038"/>
                    <a:pt x="53672" y="58085"/>
                    <a:pt x="56815" y="54751"/>
                  </a:cubicBezTo>
                  <a:lnTo>
                    <a:pt x="59101" y="57990"/>
                  </a:lnTo>
                  <a:cubicBezTo>
                    <a:pt x="61863" y="51608"/>
                    <a:pt x="58911" y="44216"/>
                    <a:pt x="52529" y="41483"/>
                  </a:cubicBezTo>
                  <a:cubicBezTo>
                    <a:pt x="52243" y="41388"/>
                    <a:pt x="52052" y="41302"/>
                    <a:pt x="51863" y="41226"/>
                  </a:cubicBezTo>
                  <a:lnTo>
                    <a:pt x="50148" y="41226"/>
                  </a:lnTo>
                  <a:lnTo>
                    <a:pt x="50814" y="42654"/>
                  </a:lnTo>
                  <a:cubicBezTo>
                    <a:pt x="47290" y="46465"/>
                    <a:pt x="54149" y="55418"/>
                    <a:pt x="46242" y="55132"/>
                  </a:cubicBezTo>
                  <a:cubicBezTo>
                    <a:pt x="36717" y="52941"/>
                    <a:pt x="46242" y="39797"/>
                    <a:pt x="38814" y="34273"/>
                  </a:cubicBezTo>
                  <a:lnTo>
                    <a:pt x="38814" y="34273"/>
                  </a:lnTo>
                  <a:cubicBezTo>
                    <a:pt x="34051" y="28853"/>
                    <a:pt x="33288" y="20985"/>
                    <a:pt x="36908" y="14746"/>
                  </a:cubicBezTo>
                  <a:lnTo>
                    <a:pt x="39289" y="19890"/>
                  </a:lnTo>
                  <a:cubicBezTo>
                    <a:pt x="47862" y="7412"/>
                    <a:pt x="24906" y="-10876"/>
                    <a:pt x="22716" y="7698"/>
                  </a:cubicBezTo>
                  <a:cubicBezTo>
                    <a:pt x="19287" y="16366"/>
                    <a:pt x="-2906" y="22176"/>
                    <a:pt x="7095" y="6650"/>
                  </a:cubicBezTo>
                  <a:lnTo>
                    <a:pt x="1380" y="4650"/>
                  </a:lnTo>
                  <a:lnTo>
                    <a:pt x="-1097" y="9126"/>
                  </a:lnTo>
                  <a:lnTo>
                    <a:pt x="-1097" y="9126"/>
                  </a:lnTo>
                  <a:cubicBezTo>
                    <a:pt x="4904" y="27776"/>
                    <a:pt x="12905" y="45693"/>
                    <a:pt x="22907" y="62562"/>
                  </a:cubicBezTo>
                  <a:cubicBezTo>
                    <a:pt x="21573" y="56933"/>
                    <a:pt x="25002" y="51274"/>
                    <a:pt x="30621" y="49922"/>
                  </a:cubicBezTo>
                  <a:cubicBezTo>
                    <a:pt x="32813" y="49388"/>
                    <a:pt x="35099" y="49589"/>
                    <a:pt x="37194" y="50465"/>
                  </a:cubicBezTo>
                  <a:cubicBezTo>
                    <a:pt x="38051" y="51846"/>
                    <a:pt x="37670" y="53665"/>
                    <a:pt x="36242" y="54532"/>
                  </a:cubicBezTo>
                  <a:cubicBezTo>
                    <a:pt x="36146" y="54580"/>
                    <a:pt x="36146" y="54618"/>
                    <a:pt x="36051" y="54656"/>
                  </a:cubicBezTo>
                  <a:cubicBezTo>
                    <a:pt x="30717" y="57799"/>
                    <a:pt x="29478" y="64181"/>
                    <a:pt x="25383" y="68086"/>
                  </a:cubicBezTo>
                  <a:cubicBezTo>
                    <a:pt x="27192" y="75516"/>
                    <a:pt x="36146" y="78468"/>
                    <a:pt x="36717" y="86565"/>
                  </a:cubicBezTo>
                  <a:lnTo>
                    <a:pt x="36717" y="865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1" name="Google Shape;7001;p19"/>
            <p:cNvSpPr/>
            <p:nvPr/>
          </p:nvSpPr>
          <p:spPr>
            <a:xfrm>
              <a:off x="5521357" y="2609850"/>
              <a:ext cx="87820" cy="37337"/>
            </a:xfrm>
            <a:custGeom>
              <a:avLst/>
              <a:gdLst/>
              <a:ahLst/>
              <a:cxnLst/>
              <a:rect l="l" t="t" r="r" b="b"/>
              <a:pathLst>
                <a:path w="87820" h="37337" extrusionOk="0">
                  <a:moveTo>
                    <a:pt x="86724" y="13400"/>
                  </a:moveTo>
                  <a:lnTo>
                    <a:pt x="86724" y="13400"/>
                  </a:lnTo>
                  <a:cubicBezTo>
                    <a:pt x="60625" y="10295"/>
                    <a:pt x="34622" y="5751"/>
                    <a:pt x="8999" y="-221"/>
                  </a:cubicBezTo>
                  <a:cubicBezTo>
                    <a:pt x="7475" y="8542"/>
                    <a:pt x="8999" y="18829"/>
                    <a:pt x="-1097" y="23592"/>
                  </a:cubicBezTo>
                  <a:lnTo>
                    <a:pt x="-1097" y="23592"/>
                  </a:lnTo>
                  <a:cubicBezTo>
                    <a:pt x="12047" y="27811"/>
                    <a:pt x="25477" y="30993"/>
                    <a:pt x="39099" y="33117"/>
                  </a:cubicBezTo>
                  <a:cubicBezTo>
                    <a:pt x="39099" y="19686"/>
                    <a:pt x="60910" y="23592"/>
                    <a:pt x="52719" y="35117"/>
                  </a:cubicBezTo>
                  <a:lnTo>
                    <a:pt x="61005" y="37117"/>
                  </a:lnTo>
                  <a:cubicBezTo>
                    <a:pt x="67578" y="26925"/>
                    <a:pt x="79580" y="22734"/>
                    <a:pt x="86724" y="13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2" name="Google Shape;7002;p19"/>
            <p:cNvSpPr/>
            <p:nvPr/>
          </p:nvSpPr>
          <p:spPr>
            <a:xfrm>
              <a:off x="6522099" y="4035647"/>
              <a:ext cx="39913" cy="117062"/>
            </a:xfrm>
            <a:custGeom>
              <a:avLst/>
              <a:gdLst/>
              <a:ahLst/>
              <a:cxnLst/>
              <a:rect l="l" t="t" r="r" b="b"/>
              <a:pathLst>
                <a:path w="39913" h="117062" extrusionOk="0">
                  <a:moveTo>
                    <a:pt x="7240" y="42070"/>
                  </a:moveTo>
                  <a:cubicBezTo>
                    <a:pt x="14288" y="42832"/>
                    <a:pt x="13526" y="51595"/>
                    <a:pt x="7240" y="53500"/>
                  </a:cubicBezTo>
                  <a:cubicBezTo>
                    <a:pt x="-15907" y="64835"/>
                    <a:pt x="17526" y="79027"/>
                    <a:pt x="7906" y="95696"/>
                  </a:cubicBezTo>
                  <a:cubicBezTo>
                    <a:pt x="5049" y="101792"/>
                    <a:pt x="10382" y="108840"/>
                    <a:pt x="6478" y="114746"/>
                  </a:cubicBezTo>
                  <a:lnTo>
                    <a:pt x="8573" y="116841"/>
                  </a:lnTo>
                  <a:lnTo>
                    <a:pt x="8573" y="116841"/>
                  </a:lnTo>
                  <a:cubicBezTo>
                    <a:pt x="16860" y="102230"/>
                    <a:pt x="16860" y="84304"/>
                    <a:pt x="8573" y="69693"/>
                  </a:cubicBezTo>
                  <a:cubicBezTo>
                    <a:pt x="5811" y="66073"/>
                    <a:pt x="5715" y="61120"/>
                    <a:pt x="12764" y="57977"/>
                  </a:cubicBezTo>
                  <a:cubicBezTo>
                    <a:pt x="11430" y="67502"/>
                    <a:pt x="15145" y="72645"/>
                    <a:pt x="24099" y="72931"/>
                  </a:cubicBezTo>
                  <a:cubicBezTo>
                    <a:pt x="25528" y="69597"/>
                    <a:pt x="26956" y="66359"/>
                    <a:pt x="28289" y="63406"/>
                  </a:cubicBezTo>
                  <a:lnTo>
                    <a:pt x="28289" y="63406"/>
                  </a:lnTo>
                  <a:cubicBezTo>
                    <a:pt x="18194" y="57405"/>
                    <a:pt x="23242" y="51404"/>
                    <a:pt x="28289" y="45404"/>
                  </a:cubicBezTo>
                  <a:cubicBezTo>
                    <a:pt x="27719" y="42832"/>
                    <a:pt x="24670" y="39403"/>
                    <a:pt x="29718" y="38355"/>
                  </a:cubicBezTo>
                  <a:cubicBezTo>
                    <a:pt x="34767" y="37308"/>
                    <a:pt x="34386" y="49118"/>
                    <a:pt x="28289" y="45404"/>
                  </a:cubicBezTo>
                  <a:cubicBezTo>
                    <a:pt x="28575" y="48471"/>
                    <a:pt x="30957" y="50919"/>
                    <a:pt x="34005" y="51309"/>
                  </a:cubicBezTo>
                  <a:cubicBezTo>
                    <a:pt x="44768" y="33498"/>
                    <a:pt x="36005" y="13209"/>
                    <a:pt x="22193" y="-221"/>
                  </a:cubicBezTo>
                  <a:cubicBezTo>
                    <a:pt x="21432" y="1779"/>
                    <a:pt x="20670" y="3684"/>
                    <a:pt x="19812" y="5589"/>
                  </a:cubicBezTo>
                  <a:cubicBezTo>
                    <a:pt x="23813" y="19591"/>
                    <a:pt x="19812" y="28259"/>
                    <a:pt x="8192" y="29592"/>
                  </a:cubicBezTo>
                  <a:lnTo>
                    <a:pt x="8192" y="29592"/>
                  </a:lnTo>
                  <a:lnTo>
                    <a:pt x="4192" y="39117"/>
                  </a:lnTo>
                  <a:lnTo>
                    <a:pt x="4192" y="39117"/>
                  </a:lnTo>
                  <a:cubicBezTo>
                    <a:pt x="5430" y="40260"/>
                    <a:pt x="6192" y="41403"/>
                    <a:pt x="7240" y="420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3" name="Google Shape;7003;p19"/>
            <p:cNvSpPr/>
            <p:nvPr/>
          </p:nvSpPr>
          <p:spPr>
            <a:xfrm>
              <a:off x="5812154" y="2444134"/>
              <a:ext cx="55721" cy="75894"/>
            </a:xfrm>
            <a:custGeom>
              <a:avLst/>
              <a:gdLst/>
              <a:ahLst/>
              <a:cxnLst/>
              <a:rect l="l" t="t" r="r" b="b"/>
              <a:pathLst>
                <a:path w="55721" h="75894" extrusionOk="0">
                  <a:moveTo>
                    <a:pt x="47005" y="28144"/>
                  </a:moveTo>
                  <a:cubicBezTo>
                    <a:pt x="43004" y="23667"/>
                    <a:pt x="52529" y="17952"/>
                    <a:pt x="48339" y="12332"/>
                  </a:cubicBezTo>
                  <a:cubicBezTo>
                    <a:pt x="34242" y="19476"/>
                    <a:pt x="40052" y="9284"/>
                    <a:pt x="36242" y="45"/>
                  </a:cubicBezTo>
                  <a:cubicBezTo>
                    <a:pt x="30718" y="-1384"/>
                    <a:pt x="28431" y="3188"/>
                    <a:pt x="26717" y="7951"/>
                  </a:cubicBezTo>
                  <a:cubicBezTo>
                    <a:pt x="21859" y="30811"/>
                    <a:pt x="428" y="49670"/>
                    <a:pt x="-1097" y="71768"/>
                  </a:cubicBezTo>
                  <a:cubicBezTo>
                    <a:pt x="5856" y="71768"/>
                    <a:pt x="11382" y="59957"/>
                    <a:pt x="17953" y="71768"/>
                  </a:cubicBezTo>
                  <a:cubicBezTo>
                    <a:pt x="21193" y="69292"/>
                    <a:pt x="16430" y="63672"/>
                    <a:pt x="21764" y="63672"/>
                  </a:cubicBezTo>
                  <a:cubicBezTo>
                    <a:pt x="27098" y="63672"/>
                    <a:pt x="25765" y="73197"/>
                    <a:pt x="29955" y="75673"/>
                  </a:cubicBezTo>
                  <a:lnTo>
                    <a:pt x="34337" y="68149"/>
                  </a:lnTo>
                  <a:cubicBezTo>
                    <a:pt x="29384" y="66253"/>
                    <a:pt x="27003" y="60738"/>
                    <a:pt x="28907" y="55833"/>
                  </a:cubicBezTo>
                  <a:cubicBezTo>
                    <a:pt x="29098" y="55280"/>
                    <a:pt x="29384" y="54747"/>
                    <a:pt x="29669" y="54242"/>
                  </a:cubicBezTo>
                  <a:cubicBezTo>
                    <a:pt x="33193" y="57385"/>
                    <a:pt x="32336" y="62338"/>
                    <a:pt x="36146" y="63767"/>
                  </a:cubicBezTo>
                  <a:cubicBezTo>
                    <a:pt x="43956" y="51937"/>
                    <a:pt x="50148" y="39126"/>
                    <a:pt x="54624" y="25667"/>
                  </a:cubicBezTo>
                  <a:cubicBezTo>
                    <a:pt x="52243" y="26715"/>
                    <a:pt x="49482" y="29858"/>
                    <a:pt x="47005" y="281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4" name="Google Shape;7004;p19"/>
            <p:cNvSpPr/>
            <p:nvPr/>
          </p:nvSpPr>
          <p:spPr>
            <a:xfrm>
              <a:off x="6565423" y="3512819"/>
              <a:ext cx="39782" cy="111728"/>
            </a:xfrm>
            <a:custGeom>
              <a:avLst/>
              <a:gdLst/>
              <a:ahLst/>
              <a:cxnLst/>
              <a:rect l="l" t="t" r="r" b="b"/>
              <a:pathLst>
                <a:path w="39782" h="111728" extrusionOk="0">
                  <a:moveTo>
                    <a:pt x="32971" y="86933"/>
                  </a:moveTo>
                  <a:cubicBezTo>
                    <a:pt x="31351" y="83313"/>
                    <a:pt x="33066" y="79103"/>
                    <a:pt x="36686" y="77532"/>
                  </a:cubicBezTo>
                  <a:cubicBezTo>
                    <a:pt x="36781" y="77484"/>
                    <a:pt x="36877" y="77446"/>
                    <a:pt x="36972" y="77408"/>
                  </a:cubicBezTo>
                  <a:cubicBezTo>
                    <a:pt x="32780" y="73122"/>
                    <a:pt x="20779" y="66073"/>
                    <a:pt x="27447" y="59691"/>
                  </a:cubicBezTo>
                  <a:cubicBezTo>
                    <a:pt x="32019" y="55691"/>
                    <a:pt x="34019" y="60644"/>
                    <a:pt x="36400" y="63501"/>
                  </a:cubicBezTo>
                  <a:lnTo>
                    <a:pt x="38686" y="55405"/>
                  </a:lnTo>
                  <a:lnTo>
                    <a:pt x="38686" y="55405"/>
                  </a:lnTo>
                  <a:lnTo>
                    <a:pt x="28685" y="27497"/>
                  </a:lnTo>
                  <a:cubicBezTo>
                    <a:pt x="23065" y="41308"/>
                    <a:pt x="10206" y="23973"/>
                    <a:pt x="26304" y="21877"/>
                  </a:cubicBezTo>
                  <a:lnTo>
                    <a:pt x="26304" y="19877"/>
                  </a:lnTo>
                  <a:cubicBezTo>
                    <a:pt x="19636" y="23973"/>
                    <a:pt x="2205" y="16829"/>
                    <a:pt x="7254" y="9114"/>
                  </a:cubicBezTo>
                  <a:cubicBezTo>
                    <a:pt x="9731" y="7494"/>
                    <a:pt x="13635" y="3589"/>
                    <a:pt x="16779" y="8638"/>
                  </a:cubicBezTo>
                  <a:cubicBezTo>
                    <a:pt x="18398" y="11590"/>
                    <a:pt x="19350" y="13972"/>
                    <a:pt x="23160" y="11781"/>
                  </a:cubicBezTo>
                  <a:lnTo>
                    <a:pt x="23160" y="11781"/>
                  </a:lnTo>
                  <a:cubicBezTo>
                    <a:pt x="22017" y="7418"/>
                    <a:pt x="19922" y="3342"/>
                    <a:pt x="17159" y="-221"/>
                  </a:cubicBezTo>
                  <a:lnTo>
                    <a:pt x="17159" y="-221"/>
                  </a:lnTo>
                  <a:cubicBezTo>
                    <a:pt x="10778" y="4732"/>
                    <a:pt x="1158" y="7113"/>
                    <a:pt x="2396" y="18258"/>
                  </a:cubicBezTo>
                  <a:cubicBezTo>
                    <a:pt x="2396" y="19496"/>
                    <a:pt x="586" y="19782"/>
                    <a:pt x="-843" y="19591"/>
                  </a:cubicBezTo>
                  <a:cubicBezTo>
                    <a:pt x="-3795" y="34450"/>
                    <a:pt x="20017" y="29116"/>
                    <a:pt x="19922" y="40737"/>
                  </a:cubicBezTo>
                  <a:cubicBezTo>
                    <a:pt x="18588" y="48261"/>
                    <a:pt x="12492" y="42642"/>
                    <a:pt x="6491" y="43594"/>
                  </a:cubicBezTo>
                  <a:cubicBezTo>
                    <a:pt x="16016" y="50643"/>
                    <a:pt x="13064" y="60739"/>
                    <a:pt x="14587" y="70264"/>
                  </a:cubicBezTo>
                  <a:cubicBezTo>
                    <a:pt x="10968" y="84742"/>
                    <a:pt x="25161" y="96553"/>
                    <a:pt x="24780" y="111507"/>
                  </a:cubicBezTo>
                  <a:cubicBezTo>
                    <a:pt x="27447" y="103030"/>
                    <a:pt x="30208" y="95029"/>
                    <a:pt x="32971" y="869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5" name="Google Shape;7005;p19"/>
            <p:cNvSpPr/>
            <p:nvPr/>
          </p:nvSpPr>
          <p:spPr>
            <a:xfrm>
              <a:off x="5771197" y="2521648"/>
              <a:ext cx="54768" cy="70104"/>
            </a:xfrm>
            <a:custGeom>
              <a:avLst/>
              <a:gdLst/>
              <a:ahLst/>
              <a:cxnLst/>
              <a:rect l="l" t="t" r="r" b="b"/>
              <a:pathLst>
                <a:path w="54768" h="70104" extrusionOk="0">
                  <a:moveTo>
                    <a:pt x="33669" y="4256"/>
                  </a:moveTo>
                  <a:cubicBezTo>
                    <a:pt x="33288" y="3332"/>
                    <a:pt x="33098" y="2379"/>
                    <a:pt x="33002" y="1398"/>
                  </a:cubicBezTo>
                  <a:cubicBezTo>
                    <a:pt x="27192" y="3208"/>
                    <a:pt x="21668" y="10257"/>
                    <a:pt x="25573" y="16353"/>
                  </a:cubicBezTo>
                  <a:lnTo>
                    <a:pt x="27763" y="14162"/>
                  </a:lnTo>
                  <a:cubicBezTo>
                    <a:pt x="31669" y="20830"/>
                    <a:pt x="40242" y="36165"/>
                    <a:pt x="33002" y="41594"/>
                  </a:cubicBezTo>
                  <a:cubicBezTo>
                    <a:pt x="29669" y="42165"/>
                    <a:pt x="29192" y="37593"/>
                    <a:pt x="28526" y="34926"/>
                  </a:cubicBezTo>
                  <a:cubicBezTo>
                    <a:pt x="27192" y="29592"/>
                    <a:pt x="27097" y="23687"/>
                    <a:pt x="21762" y="20163"/>
                  </a:cubicBezTo>
                  <a:lnTo>
                    <a:pt x="23954" y="18067"/>
                  </a:lnTo>
                  <a:cubicBezTo>
                    <a:pt x="12905" y="18067"/>
                    <a:pt x="1380" y="34926"/>
                    <a:pt x="-1097" y="44261"/>
                  </a:cubicBezTo>
                  <a:cubicBezTo>
                    <a:pt x="5094" y="52072"/>
                    <a:pt x="6142" y="62835"/>
                    <a:pt x="13762" y="69883"/>
                  </a:cubicBezTo>
                  <a:cubicBezTo>
                    <a:pt x="27574" y="56310"/>
                    <a:pt x="40337" y="41699"/>
                    <a:pt x="51862" y="26163"/>
                  </a:cubicBezTo>
                  <a:cubicBezTo>
                    <a:pt x="46433" y="21210"/>
                    <a:pt x="48719" y="17496"/>
                    <a:pt x="53672" y="14162"/>
                  </a:cubicBezTo>
                  <a:lnTo>
                    <a:pt x="53672" y="14162"/>
                  </a:lnTo>
                  <a:cubicBezTo>
                    <a:pt x="53100" y="9685"/>
                    <a:pt x="52434" y="5304"/>
                    <a:pt x="51671" y="-221"/>
                  </a:cubicBezTo>
                  <a:cubicBezTo>
                    <a:pt x="45766" y="3780"/>
                    <a:pt x="40337" y="7494"/>
                    <a:pt x="33669" y="4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6" name="Google Shape;7006;p19"/>
            <p:cNvSpPr/>
            <p:nvPr/>
          </p:nvSpPr>
          <p:spPr>
            <a:xfrm>
              <a:off x="5820061" y="3279838"/>
              <a:ext cx="77533" cy="87630"/>
            </a:xfrm>
            <a:custGeom>
              <a:avLst/>
              <a:gdLst/>
              <a:ahLst/>
              <a:cxnLst/>
              <a:rect l="l" t="t" r="r" b="b"/>
              <a:pathLst>
                <a:path w="77533" h="87630" extrusionOk="0">
                  <a:moveTo>
                    <a:pt x="10619" y="87409"/>
                  </a:moveTo>
                  <a:lnTo>
                    <a:pt x="10619" y="87409"/>
                  </a:lnTo>
                  <a:cubicBezTo>
                    <a:pt x="11285" y="85314"/>
                    <a:pt x="12048" y="83313"/>
                    <a:pt x="12714" y="81313"/>
                  </a:cubicBezTo>
                  <a:cubicBezTo>
                    <a:pt x="8524" y="75589"/>
                    <a:pt x="6332" y="68683"/>
                    <a:pt x="6332" y="61596"/>
                  </a:cubicBezTo>
                  <a:cubicBezTo>
                    <a:pt x="9856" y="61596"/>
                    <a:pt x="9952" y="63787"/>
                    <a:pt x="10619" y="65502"/>
                  </a:cubicBezTo>
                  <a:cubicBezTo>
                    <a:pt x="15477" y="78360"/>
                    <a:pt x="23668" y="60168"/>
                    <a:pt x="32526" y="63406"/>
                  </a:cubicBezTo>
                  <a:cubicBezTo>
                    <a:pt x="29764" y="63968"/>
                    <a:pt x="27574" y="66206"/>
                    <a:pt x="27097" y="69026"/>
                  </a:cubicBezTo>
                  <a:cubicBezTo>
                    <a:pt x="29192" y="67683"/>
                    <a:pt x="31573" y="67083"/>
                    <a:pt x="34050" y="67311"/>
                  </a:cubicBezTo>
                  <a:cubicBezTo>
                    <a:pt x="46528" y="50547"/>
                    <a:pt x="70912" y="36355"/>
                    <a:pt x="76437" y="17400"/>
                  </a:cubicBezTo>
                  <a:lnTo>
                    <a:pt x="74056" y="19496"/>
                  </a:lnTo>
                  <a:cubicBezTo>
                    <a:pt x="66245" y="12828"/>
                    <a:pt x="71484" y="6351"/>
                    <a:pt x="74056" y="-221"/>
                  </a:cubicBezTo>
                  <a:cubicBezTo>
                    <a:pt x="67578" y="3837"/>
                    <a:pt x="63863" y="11190"/>
                    <a:pt x="64531" y="18829"/>
                  </a:cubicBezTo>
                  <a:cubicBezTo>
                    <a:pt x="40812" y="29878"/>
                    <a:pt x="42527" y="41880"/>
                    <a:pt x="42432" y="7590"/>
                  </a:cubicBezTo>
                  <a:lnTo>
                    <a:pt x="42432" y="7590"/>
                  </a:lnTo>
                  <a:cubicBezTo>
                    <a:pt x="22048" y="19496"/>
                    <a:pt x="44718" y="37498"/>
                    <a:pt x="35670" y="42546"/>
                  </a:cubicBezTo>
                  <a:cubicBezTo>
                    <a:pt x="26145" y="37117"/>
                    <a:pt x="19572" y="47023"/>
                    <a:pt x="10524" y="43499"/>
                  </a:cubicBezTo>
                  <a:lnTo>
                    <a:pt x="10524" y="43499"/>
                  </a:lnTo>
                  <a:cubicBezTo>
                    <a:pt x="5666" y="48852"/>
                    <a:pt x="1760" y="54967"/>
                    <a:pt x="-1097" y="61596"/>
                  </a:cubicBezTo>
                  <a:cubicBezTo>
                    <a:pt x="-335" y="71312"/>
                    <a:pt x="3761" y="80446"/>
                    <a:pt x="10619" y="87409"/>
                  </a:cubicBezTo>
                  <a:close/>
                  <a:moveTo>
                    <a:pt x="16810" y="50833"/>
                  </a:moveTo>
                  <a:cubicBezTo>
                    <a:pt x="21858" y="50833"/>
                    <a:pt x="23954" y="59786"/>
                    <a:pt x="18620" y="60358"/>
                  </a:cubicBezTo>
                  <a:cubicBezTo>
                    <a:pt x="13286" y="60930"/>
                    <a:pt x="10619" y="50738"/>
                    <a:pt x="16810" y="508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7" name="Google Shape;7007;p19"/>
            <p:cNvSpPr/>
            <p:nvPr/>
          </p:nvSpPr>
          <p:spPr>
            <a:xfrm>
              <a:off x="4990623" y="2015013"/>
              <a:ext cx="762" cy="2476"/>
            </a:xfrm>
            <a:custGeom>
              <a:avLst/>
              <a:gdLst/>
              <a:ahLst/>
              <a:cxnLst/>
              <a:rect l="l" t="t" r="r" b="b"/>
              <a:pathLst>
                <a:path w="762" h="2476" extrusionOk="0">
                  <a:moveTo>
                    <a:pt x="-1097" y="-221"/>
                  </a:moveTo>
                  <a:cubicBezTo>
                    <a:pt x="-811" y="589"/>
                    <a:pt x="-525" y="1417"/>
                    <a:pt x="-334" y="2256"/>
                  </a:cubicBezTo>
                  <a:cubicBezTo>
                    <a:pt x="-334" y="1370"/>
                    <a:pt x="-620" y="512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8" name="Google Shape;7008;p19"/>
            <p:cNvSpPr/>
            <p:nvPr/>
          </p:nvSpPr>
          <p:spPr>
            <a:xfrm>
              <a:off x="4962388" y="1880044"/>
              <a:ext cx="28635" cy="137689"/>
            </a:xfrm>
            <a:custGeom>
              <a:avLst/>
              <a:gdLst/>
              <a:ahLst/>
              <a:cxnLst/>
              <a:rect l="l" t="t" r="r" b="b"/>
              <a:pathLst>
                <a:path w="28635" h="137689" extrusionOk="0">
                  <a:moveTo>
                    <a:pt x="7423" y="115127"/>
                  </a:moveTo>
                  <a:lnTo>
                    <a:pt x="7423" y="115127"/>
                  </a:lnTo>
                  <a:cubicBezTo>
                    <a:pt x="20186" y="114174"/>
                    <a:pt x="16948" y="125890"/>
                    <a:pt x="20947" y="132081"/>
                  </a:cubicBezTo>
                  <a:cubicBezTo>
                    <a:pt x="22662" y="135034"/>
                    <a:pt x="21996" y="140939"/>
                    <a:pt x="27139" y="134748"/>
                  </a:cubicBezTo>
                  <a:cubicBezTo>
                    <a:pt x="29806" y="121509"/>
                    <a:pt x="18090" y="109888"/>
                    <a:pt x="22472" y="96648"/>
                  </a:cubicBezTo>
                  <a:cubicBezTo>
                    <a:pt x="20281" y="92648"/>
                    <a:pt x="16280" y="89409"/>
                    <a:pt x="19519" y="84361"/>
                  </a:cubicBezTo>
                  <a:cubicBezTo>
                    <a:pt x="21901" y="70035"/>
                    <a:pt x="18757" y="55329"/>
                    <a:pt x="10565" y="43308"/>
                  </a:cubicBezTo>
                  <a:cubicBezTo>
                    <a:pt x="9327" y="41403"/>
                    <a:pt x="6566" y="36069"/>
                    <a:pt x="12090" y="37879"/>
                  </a:cubicBezTo>
                  <a:cubicBezTo>
                    <a:pt x="22948" y="40546"/>
                    <a:pt x="14852" y="13305"/>
                    <a:pt x="17043" y="5780"/>
                  </a:cubicBezTo>
                  <a:cubicBezTo>
                    <a:pt x="9327" y="10447"/>
                    <a:pt x="5708" y="3875"/>
                    <a:pt x="1231" y="-221"/>
                  </a:cubicBezTo>
                  <a:cubicBezTo>
                    <a:pt x="-960" y="18934"/>
                    <a:pt x="-1627" y="38241"/>
                    <a:pt x="-673" y="57501"/>
                  </a:cubicBezTo>
                  <a:cubicBezTo>
                    <a:pt x="18377" y="56453"/>
                    <a:pt x="16471" y="89600"/>
                    <a:pt x="8852" y="99315"/>
                  </a:cubicBezTo>
                  <a:cubicBezTo>
                    <a:pt x="13328" y="105602"/>
                    <a:pt x="12947" y="110460"/>
                    <a:pt x="4946" y="113127"/>
                  </a:cubicBezTo>
                  <a:lnTo>
                    <a:pt x="4946" y="115222"/>
                  </a:lnTo>
                  <a:lnTo>
                    <a:pt x="4946" y="1152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9" name="Google Shape;7009;p19"/>
            <p:cNvSpPr/>
            <p:nvPr/>
          </p:nvSpPr>
          <p:spPr>
            <a:xfrm>
              <a:off x="6786276" y="4532280"/>
              <a:ext cx="65086" cy="54550"/>
            </a:xfrm>
            <a:custGeom>
              <a:avLst/>
              <a:gdLst/>
              <a:ahLst/>
              <a:cxnLst/>
              <a:rect l="l" t="t" r="r" b="b"/>
              <a:pathLst>
                <a:path w="65086" h="54550" extrusionOk="0">
                  <a:moveTo>
                    <a:pt x="29860" y="51309"/>
                  </a:moveTo>
                  <a:cubicBezTo>
                    <a:pt x="41100" y="57882"/>
                    <a:pt x="51768" y="51976"/>
                    <a:pt x="62626" y="49976"/>
                  </a:cubicBezTo>
                  <a:cubicBezTo>
                    <a:pt x="68246" y="39975"/>
                    <a:pt x="55101" y="32545"/>
                    <a:pt x="48528" y="28354"/>
                  </a:cubicBezTo>
                  <a:cubicBezTo>
                    <a:pt x="35956" y="23020"/>
                    <a:pt x="42527" y="-221"/>
                    <a:pt x="25574" y="-221"/>
                  </a:cubicBezTo>
                  <a:cubicBezTo>
                    <a:pt x="25574" y="636"/>
                    <a:pt x="26335" y="1494"/>
                    <a:pt x="26812" y="2351"/>
                  </a:cubicBezTo>
                  <a:cubicBezTo>
                    <a:pt x="22334" y="8066"/>
                    <a:pt x="15286" y="13019"/>
                    <a:pt x="20907" y="21401"/>
                  </a:cubicBezTo>
                  <a:cubicBezTo>
                    <a:pt x="12048" y="25592"/>
                    <a:pt x="9000" y="18734"/>
                    <a:pt x="4999" y="13972"/>
                  </a:cubicBezTo>
                  <a:cubicBezTo>
                    <a:pt x="1857" y="14924"/>
                    <a:pt x="714" y="17781"/>
                    <a:pt x="-1097" y="20067"/>
                  </a:cubicBezTo>
                  <a:lnTo>
                    <a:pt x="-1097" y="20067"/>
                  </a:lnTo>
                  <a:cubicBezTo>
                    <a:pt x="7571" y="30069"/>
                    <a:pt x="12429" y="42927"/>
                    <a:pt x="22525" y="51881"/>
                  </a:cubicBezTo>
                  <a:lnTo>
                    <a:pt x="22525" y="51881"/>
                  </a:lnTo>
                  <a:cubicBezTo>
                    <a:pt x="24622" y="50233"/>
                    <a:pt x="27478" y="50014"/>
                    <a:pt x="29860" y="51309"/>
                  </a:cubicBezTo>
                  <a:close/>
                  <a:moveTo>
                    <a:pt x="31479" y="24163"/>
                  </a:moveTo>
                  <a:cubicBezTo>
                    <a:pt x="32050" y="20906"/>
                    <a:pt x="33956" y="18029"/>
                    <a:pt x="36717" y="16257"/>
                  </a:cubicBezTo>
                  <a:lnTo>
                    <a:pt x="52625" y="36069"/>
                  </a:lnTo>
                  <a:cubicBezTo>
                    <a:pt x="48528" y="48547"/>
                    <a:pt x="45481" y="18829"/>
                    <a:pt x="33575" y="27783"/>
                  </a:cubicBezTo>
                  <a:cubicBezTo>
                    <a:pt x="31765" y="28545"/>
                    <a:pt x="31289" y="25782"/>
                    <a:pt x="31479" y="24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0" name="Google Shape;7010;p19"/>
            <p:cNvSpPr/>
            <p:nvPr/>
          </p:nvSpPr>
          <p:spPr>
            <a:xfrm>
              <a:off x="6952742" y="4207954"/>
              <a:ext cx="48037" cy="97180"/>
            </a:xfrm>
            <a:custGeom>
              <a:avLst/>
              <a:gdLst/>
              <a:ahLst/>
              <a:cxnLst/>
              <a:rect l="l" t="t" r="r" b="b"/>
              <a:pathLst>
                <a:path w="48037" h="97180" extrusionOk="0">
                  <a:moveTo>
                    <a:pt x="7507" y="10352"/>
                  </a:moveTo>
                  <a:cubicBezTo>
                    <a:pt x="10936" y="12352"/>
                    <a:pt x="15794" y="13209"/>
                    <a:pt x="11127" y="19115"/>
                  </a:cubicBezTo>
                  <a:cubicBezTo>
                    <a:pt x="8080" y="22925"/>
                    <a:pt x="13604" y="27687"/>
                    <a:pt x="11127" y="32164"/>
                  </a:cubicBezTo>
                  <a:cubicBezTo>
                    <a:pt x="19318" y="32164"/>
                    <a:pt x="12175" y="39212"/>
                    <a:pt x="12270" y="43403"/>
                  </a:cubicBezTo>
                  <a:cubicBezTo>
                    <a:pt x="12365" y="47594"/>
                    <a:pt x="14842" y="51595"/>
                    <a:pt x="10650" y="52928"/>
                  </a:cubicBezTo>
                  <a:cubicBezTo>
                    <a:pt x="6460" y="54262"/>
                    <a:pt x="5888" y="46166"/>
                    <a:pt x="1125" y="45880"/>
                  </a:cubicBezTo>
                  <a:lnTo>
                    <a:pt x="554" y="44737"/>
                  </a:lnTo>
                  <a:lnTo>
                    <a:pt x="-207" y="44737"/>
                  </a:lnTo>
                  <a:cubicBezTo>
                    <a:pt x="-5732" y="47118"/>
                    <a:pt x="16080" y="98268"/>
                    <a:pt x="21318" y="96934"/>
                  </a:cubicBezTo>
                  <a:cubicBezTo>
                    <a:pt x="25605" y="93219"/>
                    <a:pt x="26367" y="84647"/>
                    <a:pt x="35130" y="87409"/>
                  </a:cubicBezTo>
                  <a:cubicBezTo>
                    <a:pt x="31511" y="81503"/>
                    <a:pt x="32272" y="69597"/>
                    <a:pt x="23510" y="76741"/>
                  </a:cubicBezTo>
                  <a:cubicBezTo>
                    <a:pt x="24367" y="63216"/>
                    <a:pt x="37321" y="65692"/>
                    <a:pt x="46941" y="65597"/>
                  </a:cubicBezTo>
                  <a:cubicBezTo>
                    <a:pt x="42179" y="50919"/>
                    <a:pt x="35416" y="36955"/>
                    <a:pt x="26939" y="24068"/>
                  </a:cubicBezTo>
                  <a:cubicBezTo>
                    <a:pt x="22843" y="30164"/>
                    <a:pt x="29606" y="44832"/>
                    <a:pt x="22557" y="46356"/>
                  </a:cubicBezTo>
                  <a:cubicBezTo>
                    <a:pt x="13890" y="43880"/>
                    <a:pt x="26367" y="32164"/>
                    <a:pt x="21033" y="28068"/>
                  </a:cubicBezTo>
                  <a:cubicBezTo>
                    <a:pt x="10650" y="23020"/>
                    <a:pt x="16271" y="16448"/>
                    <a:pt x="18937" y="10161"/>
                  </a:cubicBezTo>
                  <a:lnTo>
                    <a:pt x="11318" y="-221"/>
                  </a:lnTo>
                  <a:cubicBezTo>
                    <a:pt x="11604" y="4160"/>
                    <a:pt x="12365" y="8256"/>
                    <a:pt x="7507" y="10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1" name="Google Shape;7011;p19"/>
            <p:cNvSpPr/>
            <p:nvPr/>
          </p:nvSpPr>
          <p:spPr>
            <a:xfrm>
              <a:off x="6691984" y="4233957"/>
              <a:ext cx="41752" cy="104108"/>
            </a:xfrm>
            <a:custGeom>
              <a:avLst/>
              <a:gdLst/>
              <a:ahLst/>
              <a:cxnLst/>
              <a:rect l="l" t="t" r="r" b="b"/>
              <a:pathLst>
                <a:path w="41752" h="104108" extrusionOk="0">
                  <a:moveTo>
                    <a:pt x="10804" y="95124"/>
                  </a:moveTo>
                  <a:cubicBezTo>
                    <a:pt x="14900" y="95124"/>
                    <a:pt x="14710" y="100458"/>
                    <a:pt x="15757" y="103697"/>
                  </a:cubicBezTo>
                  <a:lnTo>
                    <a:pt x="17757" y="101696"/>
                  </a:lnTo>
                  <a:cubicBezTo>
                    <a:pt x="17757" y="100363"/>
                    <a:pt x="17757" y="99029"/>
                    <a:pt x="17757" y="97696"/>
                  </a:cubicBezTo>
                  <a:cubicBezTo>
                    <a:pt x="15662" y="94362"/>
                    <a:pt x="15853" y="89409"/>
                    <a:pt x="10233" y="88171"/>
                  </a:cubicBezTo>
                  <a:cubicBezTo>
                    <a:pt x="2137" y="79979"/>
                    <a:pt x="7375" y="64930"/>
                    <a:pt x="4994" y="52643"/>
                  </a:cubicBezTo>
                  <a:cubicBezTo>
                    <a:pt x="16329" y="59120"/>
                    <a:pt x="8614" y="67121"/>
                    <a:pt x="11185" y="75027"/>
                  </a:cubicBezTo>
                  <a:cubicBezTo>
                    <a:pt x="15376" y="78551"/>
                    <a:pt x="18806" y="66359"/>
                    <a:pt x="21949" y="74360"/>
                  </a:cubicBezTo>
                  <a:cubicBezTo>
                    <a:pt x="33283" y="90362"/>
                    <a:pt x="28997" y="38831"/>
                    <a:pt x="33569" y="31973"/>
                  </a:cubicBezTo>
                  <a:cubicBezTo>
                    <a:pt x="32903" y="42851"/>
                    <a:pt x="32903" y="53767"/>
                    <a:pt x="33569" y="64644"/>
                  </a:cubicBezTo>
                  <a:cubicBezTo>
                    <a:pt x="36236" y="43308"/>
                    <a:pt x="41856" y="22068"/>
                    <a:pt x="40427" y="636"/>
                  </a:cubicBezTo>
                  <a:lnTo>
                    <a:pt x="38618" y="-221"/>
                  </a:lnTo>
                  <a:cubicBezTo>
                    <a:pt x="23949" y="4446"/>
                    <a:pt x="39951" y="27116"/>
                    <a:pt x="25950" y="32069"/>
                  </a:cubicBezTo>
                  <a:cubicBezTo>
                    <a:pt x="-10150" y="13019"/>
                    <a:pt x="-1578" y="82265"/>
                    <a:pt x="3946" y="103887"/>
                  </a:cubicBezTo>
                  <a:cubicBezTo>
                    <a:pt x="6423" y="100935"/>
                    <a:pt x="5280" y="94648"/>
                    <a:pt x="10804" y="95124"/>
                  </a:cubicBezTo>
                  <a:close/>
                  <a:moveTo>
                    <a:pt x="19472" y="37974"/>
                  </a:moveTo>
                  <a:cubicBezTo>
                    <a:pt x="24521" y="39212"/>
                    <a:pt x="26330" y="49023"/>
                    <a:pt x="19472" y="48261"/>
                  </a:cubicBezTo>
                  <a:cubicBezTo>
                    <a:pt x="15186" y="47309"/>
                    <a:pt x="14424" y="38641"/>
                    <a:pt x="19472" y="3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2" name="Google Shape;7012;p19"/>
            <p:cNvSpPr/>
            <p:nvPr/>
          </p:nvSpPr>
          <p:spPr>
            <a:xfrm>
              <a:off x="5231320" y="2255988"/>
              <a:ext cx="43529" cy="97960"/>
            </a:xfrm>
            <a:custGeom>
              <a:avLst/>
              <a:gdLst/>
              <a:ahLst/>
              <a:cxnLst/>
              <a:rect l="l" t="t" r="r" b="b"/>
              <a:pathLst>
                <a:path w="43529" h="97960" extrusionOk="0">
                  <a:moveTo>
                    <a:pt x="31193" y="74367"/>
                  </a:moveTo>
                  <a:cubicBezTo>
                    <a:pt x="32146" y="67414"/>
                    <a:pt x="34431" y="62556"/>
                    <a:pt x="42433" y="63032"/>
                  </a:cubicBezTo>
                  <a:lnTo>
                    <a:pt x="42433" y="63032"/>
                  </a:lnTo>
                  <a:cubicBezTo>
                    <a:pt x="42433" y="59413"/>
                    <a:pt x="39861" y="56365"/>
                    <a:pt x="38718" y="53031"/>
                  </a:cubicBezTo>
                  <a:lnTo>
                    <a:pt x="38718" y="53031"/>
                  </a:lnTo>
                  <a:cubicBezTo>
                    <a:pt x="28431" y="72653"/>
                    <a:pt x="25288" y="43506"/>
                    <a:pt x="30717" y="35315"/>
                  </a:cubicBezTo>
                  <a:lnTo>
                    <a:pt x="28717" y="29409"/>
                  </a:lnTo>
                  <a:lnTo>
                    <a:pt x="28717" y="29409"/>
                  </a:lnTo>
                  <a:cubicBezTo>
                    <a:pt x="20239" y="24075"/>
                    <a:pt x="26907" y="9597"/>
                    <a:pt x="14429" y="8645"/>
                  </a:cubicBezTo>
                  <a:cubicBezTo>
                    <a:pt x="7476" y="-213"/>
                    <a:pt x="9762" y="-3357"/>
                    <a:pt x="-1097" y="3501"/>
                  </a:cubicBezTo>
                  <a:cubicBezTo>
                    <a:pt x="142" y="9978"/>
                    <a:pt x="-1097" y="19122"/>
                    <a:pt x="3095" y="22551"/>
                  </a:cubicBezTo>
                  <a:cubicBezTo>
                    <a:pt x="17096" y="37410"/>
                    <a:pt x="-525" y="55794"/>
                    <a:pt x="10810" y="71224"/>
                  </a:cubicBezTo>
                  <a:lnTo>
                    <a:pt x="10810" y="71224"/>
                  </a:lnTo>
                  <a:cubicBezTo>
                    <a:pt x="20907" y="71224"/>
                    <a:pt x="9096" y="60175"/>
                    <a:pt x="16144" y="59318"/>
                  </a:cubicBezTo>
                  <a:cubicBezTo>
                    <a:pt x="31575" y="59318"/>
                    <a:pt x="22430" y="83035"/>
                    <a:pt x="24716" y="93036"/>
                  </a:cubicBezTo>
                  <a:lnTo>
                    <a:pt x="24716" y="93036"/>
                  </a:lnTo>
                  <a:cubicBezTo>
                    <a:pt x="26049" y="102561"/>
                    <a:pt x="31289" y="95417"/>
                    <a:pt x="32718" y="90846"/>
                  </a:cubicBezTo>
                  <a:cubicBezTo>
                    <a:pt x="34147" y="86273"/>
                    <a:pt x="30527" y="79987"/>
                    <a:pt x="31193" y="74367"/>
                  </a:cubicBezTo>
                  <a:close/>
                  <a:moveTo>
                    <a:pt x="19287" y="54174"/>
                  </a:moveTo>
                  <a:cubicBezTo>
                    <a:pt x="17287" y="48831"/>
                    <a:pt x="17001" y="43001"/>
                    <a:pt x="18525" y="37505"/>
                  </a:cubicBezTo>
                  <a:cubicBezTo>
                    <a:pt x="23288" y="41925"/>
                    <a:pt x="23573" y="49336"/>
                    <a:pt x="19287" y="541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3" name="Google Shape;7013;p19"/>
            <p:cNvSpPr/>
            <p:nvPr/>
          </p:nvSpPr>
          <p:spPr>
            <a:xfrm>
              <a:off x="6826376" y="4663916"/>
              <a:ext cx="54909" cy="59816"/>
            </a:xfrm>
            <a:custGeom>
              <a:avLst/>
              <a:gdLst/>
              <a:ahLst/>
              <a:cxnLst/>
              <a:rect l="l" t="t" r="r" b="b"/>
              <a:pathLst>
                <a:path w="54909" h="59816" extrusionOk="0">
                  <a:moveTo>
                    <a:pt x="52340" y="10066"/>
                  </a:moveTo>
                  <a:cubicBezTo>
                    <a:pt x="54721" y="7037"/>
                    <a:pt x="54149" y="2665"/>
                    <a:pt x="51101" y="312"/>
                  </a:cubicBezTo>
                  <a:cubicBezTo>
                    <a:pt x="50911" y="112"/>
                    <a:pt x="50625" y="-59"/>
                    <a:pt x="50339" y="-221"/>
                  </a:cubicBezTo>
                  <a:cubicBezTo>
                    <a:pt x="35956" y="14543"/>
                    <a:pt x="17478" y="20734"/>
                    <a:pt x="-1097" y="27783"/>
                  </a:cubicBezTo>
                  <a:cubicBezTo>
                    <a:pt x="14240" y="28735"/>
                    <a:pt x="5762" y="33593"/>
                    <a:pt x="11763" y="42736"/>
                  </a:cubicBezTo>
                  <a:cubicBezTo>
                    <a:pt x="21288" y="51595"/>
                    <a:pt x="2238" y="49595"/>
                    <a:pt x="6619" y="59596"/>
                  </a:cubicBezTo>
                  <a:cubicBezTo>
                    <a:pt x="17192" y="55786"/>
                    <a:pt x="29003" y="53976"/>
                    <a:pt x="35194" y="42832"/>
                  </a:cubicBezTo>
                  <a:cubicBezTo>
                    <a:pt x="35765" y="41784"/>
                    <a:pt x="36718" y="39879"/>
                    <a:pt x="37957" y="41498"/>
                  </a:cubicBezTo>
                  <a:cubicBezTo>
                    <a:pt x="43386" y="48261"/>
                    <a:pt x="46148" y="39784"/>
                    <a:pt x="50339" y="39593"/>
                  </a:cubicBezTo>
                  <a:cubicBezTo>
                    <a:pt x="44528" y="30364"/>
                    <a:pt x="45290" y="18419"/>
                    <a:pt x="52340" y="10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4" name="Google Shape;7014;p19"/>
            <p:cNvSpPr/>
            <p:nvPr/>
          </p:nvSpPr>
          <p:spPr>
            <a:xfrm>
              <a:off x="5458762" y="2022729"/>
              <a:ext cx="25293" cy="89820"/>
            </a:xfrm>
            <a:custGeom>
              <a:avLst/>
              <a:gdLst/>
              <a:ahLst/>
              <a:cxnLst/>
              <a:rect l="l" t="t" r="r" b="b"/>
              <a:pathLst>
                <a:path w="25293" h="89820" extrusionOk="0">
                  <a:moveTo>
                    <a:pt x="-34" y="42260"/>
                  </a:moveTo>
                  <a:cubicBezTo>
                    <a:pt x="-1938" y="56005"/>
                    <a:pt x="-1272" y="69997"/>
                    <a:pt x="1872" y="83504"/>
                  </a:cubicBezTo>
                  <a:lnTo>
                    <a:pt x="5396" y="86647"/>
                  </a:lnTo>
                  <a:cubicBezTo>
                    <a:pt x="13588" y="75027"/>
                    <a:pt x="18064" y="86647"/>
                    <a:pt x="23779" y="89600"/>
                  </a:cubicBezTo>
                  <a:cubicBezTo>
                    <a:pt x="23113" y="75503"/>
                    <a:pt x="26160" y="61025"/>
                    <a:pt x="21779" y="47499"/>
                  </a:cubicBezTo>
                  <a:cubicBezTo>
                    <a:pt x="17398" y="43213"/>
                    <a:pt x="6635" y="40737"/>
                    <a:pt x="9587" y="33021"/>
                  </a:cubicBezTo>
                  <a:cubicBezTo>
                    <a:pt x="13111" y="23496"/>
                    <a:pt x="16635" y="34926"/>
                    <a:pt x="19684" y="37879"/>
                  </a:cubicBezTo>
                  <a:cubicBezTo>
                    <a:pt x="18541" y="24220"/>
                    <a:pt x="13778" y="11095"/>
                    <a:pt x="6062" y="-221"/>
                  </a:cubicBezTo>
                  <a:cubicBezTo>
                    <a:pt x="3872" y="14067"/>
                    <a:pt x="-1558" y="27687"/>
                    <a:pt x="-34" y="422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5" name="Google Shape;7015;p19"/>
            <p:cNvSpPr/>
            <p:nvPr/>
          </p:nvSpPr>
          <p:spPr>
            <a:xfrm>
              <a:off x="5406199" y="2561837"/>
              <a:ext cx="83629" cy="47631"/>
            </a:xfrm>
            <a:custGeom>
              <a:avLst/>
              <a:gdLst/>
              <a:ahLst/>
              <a:cxnLst/>
              <a:rect l="l" t="t" r="r" b="b"/>
              <a:pathLst>
                <a:path w="83629" h="47631" extrusionOk="0">
                  <a:moveTo>
                    <a:pt x="71961" y="37028"/>
                  </a:moveTo>
                  <a:cubicBezTo>
                    <a:pt x="73960" y="38705"/>
                    <a:pt x="76056" y="40200"/>
                    <a:pt x="78343" y="41505"/>
                  </a:cubicBezTo>
                  <a:cubicBezTo>
                    <a:pt x="78914" y="38524"/>
                    <a:pt x="80438" y="35780"/>
                    <a:pt x="82533" y="33599"/>
                  </a:cubicBezTo>
                  <a:lnTo>
                    <a:pt x="82533" y="33599"/>
                  </a:lnTo>
                  <a:cubicBezTo>
                    <a:pt x="63483" y="25884"/>
                    <a:pt x="47005" y="14549"/>
                    <a:pt x="29098" y="5596"/>
                  </a:cubicBezTo>
                  <a:cubicBezTo>
                    <a:pt x="31098" y="11692"/>
                    <a:pt x="25288" y="16550"/>
                    <a:pt x="22525" y="9596"/>
                  </a:cubicBezTo>
                  <a:cubicBezTo>
                    <a:pt x="17573" y="5310"/>
                    <a:pt x="10714" y="4548"/>
                    <a:pt x="5667" y="71"/>
                  </a:cubicBezTo>
                  <a:cubicBezTo>
                    <a:pt x="-1572" y="-2310"/>
                    <a:pt x="2332" y="10549"/>
                    <a:pt x="-1097" y="13883"/>
                  </a:cubicBezTo>
                  <a:lnTo>
                    <a:pt x="-1097" y="13883"/>
                  </a:lnTo>
                  <a:cubicBezTo>
                    <a:pt x="1380" y="17273"/>
                    <a:pt x="4618" y="19969"/>
                    <a:pt x="8428" y="21693"/>
                  </a:cubicBezTo>
                  <a:cubicBezTo>
                    <a:pt x="9381" y="8453"/>
                    <a:pt x="25002" y="16645"/>
                    <a:pt x="14620" y="25503"/>
                  </a:cubicBezTo>
                  <a:cubicBezTo>
                    <a:pt x="19096" y="27789"/>
                    <a:pt x="21859" y="36552"/>
                    <a:pt x="29003" y="29218"/>
                  </a:cubicBezTo>
                  <a:cubicBezTo>
                    <a:pt x="30050" y="28265"/>
                    <a:pt x="31098" y="30456"/>
                    <a:pt x="31384" y="31599"/>
                  </a:cubicBezTo>
                  <a:cubicBezTo>
                    <a:pt x="34336" y="41124"/>
                    <a:pt x="43004" y="43505"/>
                    <a:pt x="50434" y="47410"/>
                  </a:cubicBezTo>
                  <a:cubicBezTo>
                    <a:pt x="55673" y="37695"/>
                    <a:pt x="61007" y="23884"/>
                    <a:pt x="71961" y="370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6" name="Google Shape;7016;p19"/>
            <p:cNvSpPr/>
            <p:nvPr/>
          </p:nvSpPr>
          <p:spPr>
            <a:xfrm>
              <a:off x="6701885" y="4171286"/>
              <a:ext cx="50863" cy="75053"/>
            </a:xfrm>
            <a:custGeom>
              <a:avLst/>
              <a:gdLst/>
              <a:ahLst/>
              <a:cxnLst/>
              <a:rect l="l" t="t" r="r" b="b"/>
              <a:pathLst>
                <a:path w="50863" h="75053" extrusionOk="0">
                  <a:moveTo>
                    <a:pt x="9857" y="44829"/>
                  </a:moveTo>
                  <a:cubicBezTo>
                    <a:pt x="4809" y="56163"/>
                    <a:pt x="13668" y="64831"/>
                    <a:pt x="13763" y="74832"/>
                  </a:cubicBezTo>
                  <a:cubicBezTo>
                    <a:pt x="17572" y="66069"/>
                    <a:pt x="19858" y="28350"/>
                    <a:pt x="33956" y="45686"/>
                  </a:cubicBezTo>
                  <a:lnTo>
                    <a:pt x="34813" y="45686"/>
                  </a:lnTo>
                  <a:cubicBezTo>
                    <a:pt x="36242" y="43867"/>
                    <a:pt x="36242" y="41314"/>
                    <a:pt x="34813" y="39495"/>
                  </a:cubicBezTo>
                  <a:lnTo>
                    <a:pt x="34050" y="41400"/>
                  </a:lnTo>
                  <a:cubicBezTo>
                    <a:pt x="26812" y="36828"/>
                    <a:pt x="27478" y="30065"/>
                    <a:pt x="28907" y="21778"/>
                  </a:cubicBezTo>
                  <a:cubicBezTo>
                    <a:pt x="34813" y="26064"/>
                    <a:pt x="34336" y="32065"/>
                    <a:pt x="35765" y="37113"/>
                  </a:cubicBezTo>
                  <a:lnTo>
                    <a:pt x="35765" y="38447"/>
                  </a:lnTo>
                  <a:cubicBezTo>
                    <a:pt x="44624" y="39780"/>
                    <a:pt x="48433" y="28922"/>
                    <a:pt x="49767" y="21873"/>
                  </a:cubicBezTo>
                  <a:lnTo>
                    <a:pt x="49767" y="21302"/>
                  </a:lnTo>
                  <a:cubicBezTo>
                    <a:pt x="48814" y="21454"/>
                    <a:pt x="47767" y="21454"/>
                    <a:pt x="46814" y="21302"/>
                  </a:cubicBezTo>
                  <a:cubicBezTo>
                    <a:pt x="42052" y="15111"/>
                    <a:pt x="35194" y="10634"/>
                    <a:pt x="32622" y="2728"/>
                  </a:cubicBezTo>
                  <a:cubicBezTo>
                    <a:pt x="30812" y="-2701"/>
                    <a:pt x="28240" y="633"/>
                    <a:pt x="26526" y="2728"/>
                  </a:cubicBezTo>
                  <a:cubicBezTo>
                    <a:pt x="23477" y="6633"/>
                    <a:pt x="20335" y="9681"/>
                    <a:pt x="14906" y="7014"/>
                  </a:cubicBezTo>
                  <a:lnTo>
                    <a:pt x="14906" y="7014"/>
                  </a:lnTo>
                  <a:cubicBezTo>
                    <a:pt x="4618" y="17778"/>
                    <a:pt x="5381" y="33399"/>
                    <a:pt x="-1097" y="45114"/>
                  </a:cubicBezTo>
                  <a:lnTo>
                    <a:pt x="-1097" y="45114"/>
                  </a:lnTo>
                  <a:cubicBezTo>
                    <a:pt x="2046" y="47838"/>
                    <a:pt x="6809" y="47715"/>
                    <a:pt x="9857" y="448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7" name="Google Shape;7017;p19"/>
            <p:cNvSpPr/>
            <p:nvPr/>
          </p:nvSpPr>
          <p:spPr>
            <a:xfrm>
              <a:off x="6225825" y="3513105"/>
              <a:ext cx="761" cy="3429"/>
            </a:xfrm>
            <a:custGeom>
              <a:avLst/>
              <a:gdLst/>
              <a:ahLst/>
              <a:cxnLst/>
              <a:rect l="l" t="t" r="r" b="b"/>
              <a:pathLst>
                <a:path w="761" h="3429" extrusionOk="0">
                  <a:moveTo>
                    <a:pt x="-335" y="-221"/>
                  </a:moveTo>
                  <a:cubicBezTo>
                    <a:pt x="-335" y="922"/>
                    <a:pt x="-906" y="2065"/>
                    <a:pt x="-1097" y="3208"/>
                  </a:cubicBezTo>
                  <a:cubicBezTo>
                    <a:pt x="-526" y="2141"/>
                    <a:pt x="-335" y="970"/>
                    <a:pt x="-335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8" name="Google Shape;7018;p19"/>
            <p:cNvSpPr/>
            <p:nvPr/>
          </p:nvSpPr>
          <p:spPr>
            <a:xfrm>
              <a:off x="6184922" y="3497484"/>
              <a:ext cx="40903" cy="70675"/>
            </a:xfrm>
            <a:custGeom>
              <a:avLst/>
              <a:gdLst/>
              <a:ahLst/>
              <a:cxnLst/>
              <a:rect l="l" t="t" r="r" b="b"/>
              <a:pathLst>
                <a:path w="40903" h="70675" extrusionOk="0">
                  <a:moveTo>
                    <a:pt x="33234" y="5113"/>
                  </a:moveTo>
                  <a:cubicBezTo>
                    <a:pt x="24947" y="6542"/>
                    <a:pt x="37426" y="27687"/>
                    <a:pt x="25615" y="20734"/>
                  </a:cubicBezTo>
                  <a:cubicBezTo>
                    <a:pt x="21805" y="27402"/>
                    <a:pt x="10946" y="4542"/>
                    <a:pt x="11994" y="-221"/>
                  </a:cubicBezTo>
                  <a:cubicBezTo>
                    <a:pt x="3231" y="922"/>
                    <a:pt x="-7627" y="50452"/>
                    <a:pt x="3898" y="54167"/>
                  </a:cubicBezTo>
                  <a:lnTo>
                    <a:pt x="3898" y="50643"/>
                  </a:lnTo>
                  <a:cubicBezTo>
                    <a:pt x="15804" y="45880"/>
                    <a:pt x="6945" y="63406"/>
                    <a:pt x="15709" y="66454"/>
                  </a:cubicBezTo>
                  <a:cubicBezTo>
                    <a:pt x="21805" y="60929"/>
                    <a:pt x="21328" y="68359"/>
                    <a:pt x="23614" y="70454"/>
                  </a:cubicBezTo>
                  <a:lnTo>
                    <a:pt x="23614" y="70454"/>
                  </a:lnTo>
                  <a:cubicBezTo>
                    <a:pt x="35901" y="55977"/>
                    <a:pt x="30282" y="34641"/>
                    <a:pt x="39807" y="18829"/>
                  </a:cubicBezTo>
                  <a:cubicBezTo>
                    <a:pt x="37901" y="14638"/>
                    <a:pt x="39521" y="4732"/>
                    <a:pt x="33234" y="51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9" name="Google Shape;7019;p19"/>
            <p:cNvSpPr/>
            <p:nvPr/>
          </p:nvSpPr>
          <p:spPr>
            <a:xfrm>
              <a:off x="7116699" y="4889182"/>
              <a:ext cx="62203" cy="75739"/>
            </a:xfrm>
            <a:custGeom>
              <a:avLst/>
              <a:gdLst/>
              <a:ahLst/>
              <a:cxnLst/>
              <a:rect l="l" t="t" r="r" b="b"/>
              <a:pathLst>
                <a:path w="62203" h="75739" extrusionOk="0">
                  <a:moveTo>
                    <a:pt x="38908" y="57024"/>
                  </a:moveTo>
                  <a:cubicBezTo>
                    <a:pt x="38908" y="60168"/>
                    <a:pt x="38908" y="64549"/>
                    <a:pt x="33669" y="63121"/>
                  </a:cubicBezTo>
                  <a:cubicBezTo>
                    <a:pt x="24716" y="60072"/>
                    <a:pt x="28431" y="50071"/>
                    <a:pt x="31764" y="44071"/>
                  </a:cubicBezTo>
                  <a:cubicBezTo>
                    <a:pt x="36241" y="46166"/>
                    <a:pt x="36527" y="49785"/>
                    <a:pt x="37003" y="53596"/>
                  </a:cubicBezTo>
                  <a:lnTo>
                    <a:pt x="43194" y="48833"/>
                  </a:lnTo>
                  <a:cubicBezTo>
                    <a:pt x="44623" y="56329"/>
                    <a:pt x="44623" y="64006"/>
                    <a:pt x="43194" y="71503"/>
                  </a:cubicBezTo>
                  <a:cubicBezTo>
                    <a:pt x="47767" y="76741"/>
                    <a:pt x="51005" y="77789"/>
                    <a:pt x="51196" y="68931"/>
                  </a:cubicBezTo>
                  <a:cubicBezTo>
                    <a:pt x="51386" y="60072"/>
                    <a:pt x="63387" y="63501"/>
                    <a:pt x="60721" y="53500"/>
                  </a:cubicBezTo>
                  <a:lnTo>
                    <a:pt x="60721" y="53500"/>
                  </a:lnTo>
                  <a:lnTo>
                    <a:pt x="58530" y="51786"/>
                  </a:lnTo>
                  <a:cubicBezTo>
                    <a:pt x="58530" y="55310"/>
                    <a:pt x="56149" y="59882"/>
                    <a:pt x="54052" y="54929"/>
                  </a:cubicBezTo>
                  <a:cubicBezTo>
                    <a:pt x="51957" y="49976"/>
                    <a:pt x="30717" y="37688"/>
                    <a:pt x="46338" y="35879"/>
                  </a:cubicBezTo>
                  <a:lnTo>
                    <a:pt x="44813" y="33498"/>
                  </a:lnTo>
                  <a:cubicBezTo>
                    <a:pt x="38336" y="31211"/>
                    <a:pt x="34431" y="32545"/>
                    <a:pt x="36431" y="41403"/>
                  </a:cubicBezTo>
                  <a:cubicBezTo>
                    <a:pt x="30049" y="31078"/>
                    <a:pt x="25382" y="19744"/>
                    <a:pt x="22811" y="7876"/>
                  </a:cubicBezTo>
                  <a:cubicBezTo>
                    <a:pt x="20810" y="4646"/>
                    <a:pt x="18049" y="1884"/>
                    <a:pt x="14905" y="-221"/>
                  </a:cubicBezTo>
                  <a:cubicBezTo>
                    <a:pt x="13952" y="6066"/>
                    <a:pt x="13762" y="12924"/>
                    <a:pt x="5380" y="13971"/>
                  </a:cubicBezTo>
                  <a:cubicBezTo>
                    <a:pt x="6047" y="20610"/>
                    <a:pt x="3666" y="27192"/>
                    <a:pt x="-1097" y="31878"/>
                  </a:cubicBezTo>
                  <a:cubicBezTo>
                    <a:pt x="4427" y="39565"/>
                    <a:pt x="10428" y="46880"/>
                    <a:pt x="16905" y="53786"/>
                  </a:cubicBezTo>
                  <a:cubicBezTo>
                    <a:pt x="18334" y="49976"/>
                    <a:pt x="18524" y="45404"/>
                    <a:pt x="23191" y="43594"/>
                  </a:cubicBezTo>
                  <a:cubicBezTo>
                    <a:pt x="22144" y="36545"/>
                    <a:pt x="21192" y="29688"/>
                    <a:pt x="12048" y="28449"/>
                  </a:cubicBezTo>
                  <a:cubicBezTo>
                    <a:pt x="7761" y="27687"/>
                    <a:pt x="10047" y="20448"/>
                    <a:pt x="14334" y="22068"/>
                  </a:cubicBezTo>
                  <a:cubicBezTo>
                    <a:pt x="22144" y="20734"/>
                    <a:pt x="37003" y="49214"/>
                    <a:pt x="23859" y="43689"/>
                  </a:cubicBezTo>
                  <a:lnTo>
                    <a:pt x="23859" y="43689"/>
                  </a:lnTo>
                  <a:cubicBezTo>
                    <a:pt x="24620" y="48538"/>
                    <a:pt x="23763" y="53500"/>
                    <a:pt x="21573" y="57882"/>
                  </a:cubicBezTo>
                  <a:lnTo>
                    <a:pt x="21573" y="57882"/>
                  </a:lnTo>
                  <a:cubicBezTo>
                    <a:pt x="26145" y="63977"/>
                    <a:pt x="29383" y="71407"/>
                    <a:pt x="37860" y="73407"/>
                  </a:cubicBezTo>
                  <a:lnTo>
                    <a:pt x="37860" y="73407"/>
                  </a:lnTo>
                  <a:cubicBezTo>
                    <a:pt x="35955" y="67502"/>
                    <a:pt x="42718" y="62930"/>
                    <a:pt x="38908" y="570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0" name="Google Shape;7020;p19"/>
            <p:cNvSpPr/>
            <p:nvPr/>
          </p:nvSpPr>
          <p:spPr>
            <a:xfrm>
              <a:off x="7140416" y="493242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1" name="Google Shape;7021;p19"/>
            <p:cNvSpPr/>
            <p:nvPr/>
          </p:nvSpPr>
          <p:spPr>
            <a:xfrm>
              <a:off x="6484099" y="4150899"/>
              <a:ext cx="47574" cy="72097"/>
            </a:xfrm>
            <a:custGeom>
              <a:avLst/>
              <a:gdLst/>
              <a:ahLst/>
              <a:cxnLst/>
              <a:rect l="l" t="t" r="r" b="b"/>
              <a:pathLst>
                <a:path w="47574" h="72097" extrusionOk="0">
                  <a:moveTo>
                    <a:pt x="4758" y="70169"/>
                  </a:moveTo>
                  <a:cubicBezTo>
                    <a:pt x="14855" y="75503"/>
                    <a:pt x="20188" y="66359"/>
                    <a:pt x="28475" y="69407"/>
                  </a:cubicBezTo>
                  <a:cubicBezTo>
                    <a:pt x="33999" y="46833"/>
                    <a:pt x="40477" y="24449"/>
                    <a:pt x="46478" y="1875"/>
                  </a:cubicBezTo>
                  <a:lnTo>
                    <a:pt x="44382" y="-221"/>
                  </a:lnTo>
                  <a:cubicBezTo>
                    <a:pt x="30095" y="1875"/>
                    <a:pt x="38762" y="44832"/>
                    <a:pt x="21045" y="24830"/>
                  </a:cubicBezTo>
                  <a:cubicBezTo>
                    <a:pt x="17330" y="20925"/>
                    <a:pt x="16569" y="26163"/>
                    <a:pt x="14569" y="27687"/>
                  </a:cubicBezTo>
                  <a:lnTo>
                    <a:pt x="14569" y="27687"/>
                  </a:lnTo>
                  <a:lnTo>
                    <a:pt x="5044" y="35784"/>
                  </a:lnTo>
                  <a:cubicBezTo>
                    <a:pt x="5235" y="46547"/>
                    <a:pt x="-8673" y="64359"/>
                    <a:pt x="4758" y="70169"/>
                  </a:cubicBezTo>
                  <a:close/>
                  <a:moveTo>
                    <a:pt x="13045" y="37022"/>
                  </a:moveTo>
                  <a:cubicBezTo>
                    <a:pt x="16950" y="39022"/>
                    <a:pt x="16378" y="55500"/>
                    <a:pt x="13045" y="57596"/>
                  </a:cubicBezTo>
                  <a:cubicBezTo>
                    <a:pt x="7235" y="54643"/>
                    <a:pt x="6187" y="39308"/>
                    <a:pt x="13331" y="370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2" name="Google Shape;7022;p19"/>
            <p:cNvSpPr/>
            <p:nvPr/>
          </p:nvSpPr>
          <p:spPr>
            <a:xfrm>
              <a:off x="5620198" y="2356728"/>
              <a:ext cx="45271" cy="75194"/>
            </a:xfrm>
            <a:custGeom>
              <a:avLst/>
              <a:gdLst/>
              <a:ahLst/>
              <a:cxnLst/>
              <a:rect l="l" t="t" r="r" b="b"/>
              <a:pathLst>
                <a:path w="45271" h="75194" extrusionOk="0">
                  <a:moveTo>
                    <a:pt x="16838" y="59924"/>
                  </a:moveTo>
                  <a:cubicBezTo>
                    <a:pt x="19887" y="66020"/>
                    <a:pt x="26363" y="61162"/>
                    <a:pt x="22743" y="55828"/>
                  </a:cubicBezTo>
                  <a:cubicBezTo>
                    <a:pt x="21315" y="51447"/>
                    <a:pt x="12552" y="46303"/>
                    <a:pt x="16458" y="41827"/>
                  </a:cubicBezTo>
                  <a:cubicBezTo>
                    <a:pt x="28173" y="45065"/>
                    <a:pt x="32745" y="61448"/>
                    <a:pt x="31602" y="74974"/>
                  </a:cubicBezTo>
                  <a:cubicBezTo>
                    <a:pt x="36651" y="70687"/>
                    <a:pt x="37222" y="65449"/>
                    <a:pt x="41127" y="63925"/>
                  </a:cubicBezTo>
                  <a:cubicBezTo>
                    <a:pt x="42175" y="64258"/>
                    <a:pt x="43222" y="64706"/>
                    <a:pt x="44175" y="65258"/>
                  </a:cubicBezTo>
                  <a:cubicBezTo>
                    <a:pt x="42270" y="43427"/>
                    <a:pt x="36651" y="22072"/>
                    <a:pt x="27601" y="2107"/>
                  </a:cubicBezTo>
                  <a:cubicBezTo>
                    <a:pt x="17029" y="16776"/>
                    <a:pt x="18076" y="-1989"/>
                    <a:pt x="10266" y="-83"/>
                  </a:cubicBezTo>
                  <a:cubicBezTo>
                    <a:pt x="3218" y="4774"/>
                    <a:pt x="17029" y="13633"/>
                    <a:pt x="8837" y="17157"/>
                  </a:cubicBezTo>
                  <a:cubicBezTo>
                    <a:pt x="646" y="20681"/>
                    <a:pt x="2361" y="11537"/>
                    <a:pt x="-688" y="8108"/>
                  </a:cubicBezTo>
                  <a:cubicBezTo>
                    <a:pt x="-3735" y="27158"/>
                    <a:pt x="11314" y="19824"/>
                    <a:pt x="9505" y="28015"/>
                  </a:cubicBezTo>
                  <a:cubicBezTo>
                    <a:pt x="-1163" y="36683"/>
                    <a:pt x="7313" y="45256"/>
                    <a:pt x="9505" y="53923"/>
                  </a:cubicBezTo>
                  <a:lnTo>
                    <a:pt x="9505" y="53923"/>
                  </a:lnTo>
                  <a:cubicBezTo>
                    <a:pt x="13314" y="54209"/>
                    <a:pt x="14267" y="58114"/>
                    <a:pt x="16838" y="599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3" name="Google Shape;7023;p19"/>
            <p:cNvSpPr/>
            <p:nvPr/>
          </p:nvSpPr>
          <p:spPr>
            <a:xfrm>
              <a:off x="6058566" y="2927123"/>
              <a:ext cx="49815" cy="62393"/>
            </a:xfrm>
            <a:custGeom>
              <a:avLst/>
              <a:gdLst/>
              <a:ahLst/>
              <a:cxnLst/>
              <a:rect l="l" t="t" r="r" b="b"/>
              <a:pathLst>
                <a:path w="49815" h="62393" extrusionOk="0">
                  <a:moveTo>
                    <a:pt x="34147" y="57219"/>
                  </a:moveTo>
                  <a:cubicBezTo>
                    <a:pt x="35670" y="47694"/>
                    <a:pt x="39100" y="45694"/>
                    <a:pt x="48719" y="44075"/>
                  </a:cubicBezTo>
                  <a:cubicBezTo>
                    <a:pt x="39194" y="32740"/>
                    <a:pt x="35385" y="18452"/>
                    <a:pt x="24336" y="8451"/>
                  </a:cubicBezTo>
                  <a:cubicBezTo>
                    <a:pt x="19096" y="12547"/>
                    <a:pt x="16620" y="10928"/>
                    <a:pt x="16620" y="4641"/>
                  </a:cubicBezTo>
                  <a:cubicBezTo>
                    <a:pt x="3571" y="-4122"/>
                    <a:pt x="9382" y="-312"/>
                    <a:pt x="2618" y="10261"/>
                  </a:cubicBezTo>
                  <a:lnTo>
                    <a:pt x="2618" y="10261"/>
                  </a:lnTo>
                  <a:cubicBezTo>
                    <a:pt x="46" y="14547"/>
                    <a:pt x="2618" y="19786"/>
                    <a:pt x="-1097" y="24263"/>
                  </a:cubicBezTo>
                  <a:lnTo>
                    <a:pt x="12811" y="42265"/>
                  </a:lnTo>
                  <a:cubicBezTo>
                    <a:pt x="17096" y="36931"/>
                    <a:pt x="10525" y="27216"/>
                    <a:pt x="15858" y="24167"/>
                  </a:cubicBezTo>
                  <a:cubicBezTo>
                    <a:pt x="20716" y="30168"/>
                    <a:pt x="20144" y="46932"/>
                    <a:pt x="20811" y="55886"/>
                  </a:cubicBezTo>
                  <a:lnTo>
                    <a:pt x="24812" y="62172"/>
                  </a:lnTo>
                  <a:cubicBezTo>
                    <a:pt x="28621" y="61791"/>
                    <a:pt x="33194" y="62744"/>
                    <a:pt x="34147" y="57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4" name="Google Shape;7024;p19"/>
            <p:cNvSpPr/>
            <p:nvPr/>
          </p:nvSpPr>
          <p:spPr>
            <a:xfrm>
              <a:off x="6943439" y="4546377"/>
              <a:ext cx="46005" cy="80104"/>
            </a:xfrm>
            <a:custGeom>
              <a:avLst/>
              <a:gdLst/>
              <a:ahLst/>
              <a:cxnLst/>
              <a:rect l="l" t="t" r="r" b="b"/>
              <a:pathLst>
                <a:path w="46005" h="80104" extrusionOk="0">
                  <a:moveTo>
                    <a:pt x="40718" y="37784"/>
                  </a:moveTo>
                  <a:cubicBezTo>
                    <a:pt x="34813" y="26259"/>
                    <a:pt x="33765" y="10828"/>
                    <a:pt x="24716" y="1970"/>
                  </a:cubicBezTo>
                  <a:lnTo>
                    <a:pt x="25383" y="-221"/>
                  </a:lnTo>
                  <a:cubicBezTo>
                    <a:pt x="17096" y="1113"/>
                    <a:pt x="15858" y="10352"/>
                    <a:pt x="15858" y="17019"/>
                  </a:cubicBezTo>
                  <a:cubicBezTo>
                    <a:pt x="16810" y="17724"/>
                    <a:pt x="17667" y="18601"/>
                    <a:pt x="18335" y="19591"/>
                  </a:cubicBezTo>
                  <a:lnTo>
                    <a:pt x="19001" y="17877"/>
                  </a:lnTo>
                  <a:cubicBezTo>
                    <a:pt x="24145" y="15972"/>
                    <a:pt x="27574" y="18353"/>
                    <a:pt x="26431" y="23210"/>
                  </a:cubicBezTo>
                  <a:cubicBezTo>
                    <a:pt x="22334" y="33212"/>
                    <a:pt x="31765" y="48357"/>
                    <a:pt x="24050" y="55405"/>
                  </a:cubicBezTo>
                  <a:cubicBezTo>
                    <a:pt x="16240" y="52262"/>
                    <a:pt x="24716" y="36355"/>
                    <a:pt x="13000" y="33878"/>
                  </a:cubicBezTo>
                  <a:lnTo>
                    <a:pt x="14048" y="31021"/>
                  </a:lnTo>
                  <a:cubicBezTo>
                    <a:pt x="3952" y="31021"/>
                    <a:pt x="2714" y="44261"/>
                    <a:pt x="-1097" y="50928"/>
                  </a:cubicBezTo>
                  <a:cubicBezTo>
                    <a:pt x="-1097" y="53024"/>
                    <a:pt x="-1097" y="55024"/>
                    <a:pt x="-525" y="57024"/>
                  </a:cubicBezTo>
                  <a:cubicBezTo>
                    <a:pt x="809" y="55405"/>
                    <a:pt x="2046" y="53643"/>
                    <a:pt x="3095" y="51785"/>
                  </a:cubicBezTo>
                  <a:cubicBezTo>
                    <a:pt x="4523" y="59501"/>
                    <a:pt x="3095" y="68073"/>
                    <a:pt x="11096" y="73598"/>
                  </a:cubicBezTo>
                  <a:cubicBezTo>
                    <a:pt x="19573" y="56072"/>
                    <a:pt x="20621" y="75027"/>
                    <a:pt x="23383" y="79884"/>
                  </a:cubicBezTo>
                  <a:lnTo>
                    <a:pt x="23383" y="79884"/>
                  </a:lnTo>
                  <a:cubicBezTo>
                    <a:pt x="32718" y="68521"/>
                    <a:pt x="39957" y="55624"/>
                    <a:pt x="44909" y="41784"/>
                  </a:cubicBezTo>
                  <a:lnTo>
                    <a:pt x="40814" y="3778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5" name="Google Shape;7025;p19"/>
            <p:cNvSpPr/>
            <p:nvPr/>
          </p:nvSpPr>
          <p:spPr>
            <a:xfrm>
              <a:off x="6500039" y="4075461"/>
              <a:ext cx="35686" cy="105784"/>
            </a:xfrm>
            <a:custGeom>
              <a:avLst/>
              <a:gdLst/>
              <a:ahLst/>
              <a:cxnLst/>
              <a:rect l="l" t="t" r="r" b="b"/>
              <a:pathLst>
                <a:path w="35686" h="105784" extrusionOk="0">
                  <a:moveTo>
                    <a:pt x="7107" y="92934"/>
                  </a:moveTo>
                  <a:cubicBezTo>
                    <a:pt x="820" y="92934"/>
                    <a:pt x="-1276" y="97315"/>
                    <a:pt x="-1085" y="103125"/>
                  </a:cubicBezTo>
                  <a:cubicBezTo>
                    <a:pt x="915" y="101601"/>
                    <a:pt x="1677" y="96363"/>
                    <a:pt x="5392" y="100268"/>
                  </a:cubicBezTo>
                  <a:cubicBezTo>
                    <a:pt x="23108" y="120270"/>
                    <a:pt x="14917" y="77313"/>
                    <a:pt x="28727" y="75217"/>
                  </a:cubicBezTo>
                  <a:cubicBezTo>
                    <a:pt x="32633" y="69026"/>
                    <a:pt x="27299" y="61977"/>
                    <a:pt x="30156" y="56167"/>
                  </a:cubicBezTo>
                  <a:cubicBezTo>
                    <a:pt x="39681" y="39593"/>
                    <a:pt x="6344" y="25306"/>
                    <a:pt x="29490" y="13971"/>
                  </a:cubicBezTo>
                  <a:cubicBezTo>
                    <a:pt x="39872" y="8161"/>
                    <a:pt x="32062" y="4446"/>
                    <a:pt x="26632" y="-221"/>
                  </a:cubicBezTo>
                  <a:cubicBezTo>
                    <a:pt x="18345" y="16734"/>
                    <a:pt x="13392" y="34831"/>
                    <a:pt x="6344" y="52167"/>
                  </a:cubicBezTo>
                  <a:cubicBezTo>
                    <a:pt x="5105" y="55215"/>
                    <a:pt x="4915" y="58072"/>
                    <a:pt x="8725" y="59596"/>
                  </a:cubicBezTo>
                  <a:cubicBezTo>
                    <a:pt x="14440" y="68264"/>
                    <a:pt x="24918" y="92172"/>
                    <a:pt x="7107" y="929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6" name="Google Shape;7026;p19"/>
            <p:cNvSpPr/>
            <p:nvPr/>
          </p:nvSpPr>
          <p:spPr>
            <a:xfrm>
              <a:off x="5684519" y="2514876"/>
              <a:ext cx="52523" cy="64017"/>
            </a:xfrm>
            <a:custGeom>
              <a:avLst/>
              <a:gdLst/>
              <a:ahLst/>
              <a:cxnLst/>
              <a:rect l="l" t="t" r="r" b="b"/>
              <a:pathLst>
                <a:path w="52523" h="64017" extrusionOk="0">
                  <a:moveTo>
                    <a:pt x="31479" y="60558"/>
                  </a:moveTo>
                  <a:cubicBezTo>
                    <a:pt x="35003" y="62177"/>
                    <a:pt x="35385" y="58176"/>
                    <a:pt x="36909" y="56367"/>
                  </a:cubicBezTo>
                  <a:cubicBezTo>
                    <a:pt x="42338" y="53604"/>
                    <a:pt x="46434" y="61891"/>
                    <a:pt x="50815" y="52747"/>
                  </a:cubicBezTo>
                  <a:cubicBezTo>
                    <a:pt x="56149" y="46461"/>
                    <a:pt x="25097" y="-2783"/>
                    <a:pt x="16810" y="-117"/>
                  </a:cubicBezTo>
                  <a:cubicBezTo>
                    <a:pt x="19668" y="5979"/>
                    <a:pt x="21288" y="22743"/>
                    <a:pt x="11763" y="11409"/>
                  </a:cubicBezTo>
                  <a:cubicBezTo>
                    <a:pt x="4715" y="4741"/>
                    <a:pt x="-715" y="16647"/>
                    <a:pt x="-1097" y="22553"/>
                  </a:cubicBezTo>
                  <a:lnTo>
                    <a:pt x="-1097" y="22553"/>
                  </a:lnTo>
                  <a:cubicBezTo>
                    <a:pt x="-1097" y="23125"/>
                    <a:pt x="-1097" y="23696"/>
                    <a:pt x="-1097" y="24267"/>
                  </a:cubicBezTo>
                  <a:cubicBezTo>
                    <a:pt x="9857" y="20076"/>
                    <a:pt x="7476" y="33792"/>
                    <a:pt x="14049" y="37983"/>
                  </a:cubicBezTo>
                  <a:cubicBezTo>
                    <a:pt x="18716" y="41317"/>
                    <a:pt x="18430" y="44746"/>
                    <a:pt x="14049" y="48366"/>
                  </a:cubicBezTo>
                  <a:cubicBezTo>
                    <a:pt x="16716" y="53976"/>
                    <a:pt x="20145" y="59176"/>
                    <a:pt x="24336" y="63796"/>
                  </a:cubicBezTo>
                  <a:cubicBezTo>
                    <a:pt x="27384" y="60177"/>
                    <a:pt x="24336" y="54271"/>
                    <a:pt x="28336" y="50175"/>
                  </a:cubicBezTo>
                  <a:cubicBezTo>
                    <a:pt x="30813" y="54557"/>
                    <a:pt x="27669" y="58843"/>
                    <a:pt x="31479" y="605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7" name="Google Shape;7027;p19"/>
            <p:cNvSpPr/>
            <p:nvPr/>
          </p:nvSpPr>
          <p:spPr>
            <a:xfrm>
              <a:off x="6198841" y="3369468"/>
              <a:ext cx="36984" cy="109347"/>
            </a:xfrm>
            <a:custGeom>
              <a:avLst/>
              <a:gdLst/>
              <a:ahLst/>
              <a:cxnLst/>
              <a:rect l="l" t="t" r="r" b="b"/>
              <a:pathLst>
                <a:path w="36984" h="109347" extrusionOk="0">
                  <a:moveTo>
                    <a:pt x="31602" y="45404"/>
                  </a:moveTo>
                  <a:cubicBezTo>
                    <a:pt x="31602" y="35117"/>
                    <a:pt x="22077" y="26354"/>
                    <a:pt x="25602" y="15495"/>
                  </a:cubicBezTo>
                  <a:lnTo>
                    <a:pt x="22649" y="23782"/>
                  </a:lnTo>
                  <a:lnTo>
                    <a:pt x="19601" y="17591"/>
                  </a:lnTo>
                  <a:cubicBezTo>
                    <a:pt x="17315" y="38451"/>
                    <a:pt x="18839" y="39403"/>
                    <a:pt x="31602" y="45404"/>
                  </a:cubicBezTo>
                  <a:cubicBezTo>
                    <a:pt x="29887" y="51500"/>
                    <a:pt x="28840" y="59025"/>
                    <a:pt x="19601" y="50547"/>
                  </a:cubicBezTo>
                  <a:cubicBezTo>
                    <a:pt x="17505" y="57691"/>
                    <a:pt x="24554" y="71502"/>
                    <a:pt x="13505" y="72264"/>
                  </a:cubicBezTo>
                  <a:cubicBezTo>
                    <a:pt x="3980" y="54167"/>
                    <a:pt x="23030" y="18734"/>
                    <a:pt x="5790" y="1684"/>
                  </a:cubicBezTo>
                  <a:cubicBezTo>
                    <a:pt x="6170" y="1103"/>
                    <a:pt x="6361" y="455"/>
                    <a:pt x="6456" y="-221"/>
                  </a:cubicBezTo>
                  <a:cubicBezTo>
                    <a:pt x="-6212" y="24639"/>
                    <a:pt x="1218" y="63597"/>
                    <a:pt x="-211" y="92552"/>
                  </a:cubicBezTo>
                  <a:cubicBezTo>
                    <a:pt x="837" y="91581"/>
                    <a:pt x="2266" y="91038"/>
                    <a:pt x="3694" y="91028"/>
                  </a:cubicBezTo>
                  <a:cubicBezTo>
                    <a:pt x="4170" y="93495"/>
                    <a:pt x="5504" y="95686"/>
                    <a:pt x="7599" y="97125"/>
                  </a:cubicBezTo>
                  <a:lnTo>
                    <a:pt x="7599" y="97125"/>
                  </a:lnTo>
                  <a:cubicBezTo>
                    <a:pt x="9314" y="93219"/>
                    <a:pt x="10362" y="83218"/>
                    <a:pt x="15981" y="84837"/>
                  </a:cubicBezTo>
                  <a:cubicBezTo>
                    <a:pt x="21601" y="86457"/>
                    <a:pt x="13409" y="89885"/>
                    <a:pt x="14457" y="93410"/>
                  </a:cubicBezTo>
                  <a:cubicBezTo>
                    <a:pt x="15220" y="95953"/>
                    <a:pt x="14934" y="98725"/>
                    <a:pt x="13600" y="101030"/>
                  </a:cubicBezTo>
                  <a:cubicBezTo>
                    <a:pt x="23125" y="97125"/>
                    <a:pt x="26554" y="104459"/>
                    <a:pt x="31698" y="109126"/>
                  </a:cubicBezTo>
                  <a:lnTo>
                    <a:pt x="31698" y="109126"/>
                  </a:lnTo>
                  <a:cubicBezTo>
                    <a:pt x="38746" y="98458"/>
                    <a:pt x="11695" y="83313"/>
                    <a:pt x="26363" y="77312"/>
                  </a:cubicBezTo>
                  <a:cubicBezTo>
                    <a:pt x="33888" y="75312"/>
                    <a:pt x="29887" y="66264"/>
                    <a:pt x="35888" y="63216"/>
                  </a:cubicBezTo>
                  <a:cubicBezTo>
                    <a:pt x="35888" y="57977"/>
                    <a:pt x="35888" y="52643"/>
                    <a:pt x="35888" y="474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8" name="Google Shape;7028;p19"/>
            <p:cNvSpPr/>
            <p:nvPr/>
          </p:nvSpPr>
          <p:spPr>
            <a:xfrm>
              <a:off x="5885307" y="3223831"/>
              <a:ext cx="73535" cy="62188"/>
            </a:xfrm>
            <a:custGeom>
              <a:avLst/>
              <a:gdLst/>
              <a:ahLst/>
              <a:cxnLst/>
              <a:rect l="l" t="t" r="r" b="b"/>
              <a:pathLst>
                <a:path w="73535" h="62188" extrusionOk="0">
                  <a:moveTo>
                    <a:pt x="3475" y="47880"/>
                  </a:moveTo>
                  <a:cubicBezTo>
                    <a:pt x="7381" y="46642"/>
                    <a:pt x="8619" y="48642"/>
                    <a:pt x="8999" y="51976"/>
                  </a:cubicBezTo>
                  <a:cubicBezTo>
                    <a:pt x="19478" y="44261"/>
                    <a:pt x="21096" y="56548"/>
                    <a:pt x="26716" y="59787"/>
                  </a:cubicBezTo>
                  <a:lnTo>
                    <a:pt x="25097" y="61215"/>
                  </a:lnTo>
                  <a:cubicBezTo>
                    <a:pt x="31669" y="64454"/>
                    <a:pt x="37099" y="56548"/>
                    <a:pt x="34050" y="50643"/>
                  </a:cubicBezTo>
                  <a:cubicBezTo>
                    <a:pt x="33002" y="51976"/>
                    <a:pt x="34050" y="54643"/>
                    <a:pt x="32527" y="55786"/>
                  </a:cubicBezTo>
                  <a:cubicBezTo>
                    <a:pt x="25192" y="54072"/>
                    <a:pt x="28907" y="35688"/>
                    <a:pt x="33193" y="36736"/>
                  </a:cubicBezTo>
                  <a:cubicBezTo>
                    <a:pt x="39860" y="41213"/>
                    <a:pt x="40718" y="33022"/>
                    <a:pt x="44718" y="31688"/>
                  </a:cubicBezTo>
                  <a:lnTo>
                    <a:pt x="40528" y="21306"/>
                  </a:lnTo>
                  <a:cubicBezTo>
                    <a:pt x="54910" y="24544"/>
                    <a:pt x="89391" y="9780"/>
                    <a:pt x="62434" y="-221"/>
                  </a:cubicBezTo>
                  <a:cubicBezTo>
                    <a:pt x="39860" y="12228"/>
                    <a:pt x="18620" y="26878"/>
                    <a:pt x="-1097" y="43499"/>
                  </a:cubicBezTo>
                  <a:cubicBezTo>
                    <a:pt x="-526" y="46356"/>
                    <a:pt x="-49" y="49118"/>
                    <a:pt x="3475" y="478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9" name="Google Shape;7029;p19"/>
            <p:cNvSpPr/>
            <p:nvPr/>
          </p:nvSpPr>
          <p:spPr>
            <a:xfrm>
              <a:off x="6989009" y="4322159"/>
              <a:ext cx="35992" cy="96980"/>
            </a:xfrm>
            <a:custGeom>
              <a:avLst/>
              <a:gdLst/>
              <a:ahLst/>
              <a:cxnLst/>
              <a:rect l="l" t="t" r="r" b="b"/>
              <a:pathLst>
                <a:path w="35992" h="96980" extrusionOk="0">
                  <a:moveTo>
                    <a:pt x="17818" y="29211"/>
                  </a:moveTo>
                  <a:cubicBezTo>
                    <a:pt x="29152" y="31212"/>
                    <a:pt x="20103" y="53310"/>
                    <a:pt x="24104" y="62358"/>
                  </a:cubicBezTo>
                  <a:cubicBezTo>
                    <a:pt x="25057" y="67502"/>
                    <a:pt x="24104" y="71883"/>
                    <a:pt x="17056" y="71122"/>
                  </a:cubicBezTo>
                  <a:cubicBezTo>
                    <a:pt x="9531" y="72169"/>
                    <a:pt x="8579" y="81789"/>
                    <a:pt x="1339" y="83123"/>
                  </a:cubicBezTo>
                  <a:lnTo>
                    <a:pt x="1339" y="80265"/>
                  </a:lnTo>
                  <a:cubicBezTo>
                    <a:pt x="-1614" y="82809"/>
                    <a:pt x="-1899" y="87257"/>
                    <a:pt x="577" y="90210"/>
                  </a:cubicBezTo>
                  <a:cubicBezTo>
                    <a:pt x="863" y="90467"/>
                    <a:pt x="1053" y="90705"/>
                    <a:pt x="1339" y="90933"/>
                  </a:cubicBezTo>
                  <a:cubicBezTo>
                    <a:pt x="1339" y="89028"/>
                    <a:pt x="1339" y="87219"/>
                    <a:pt x="1339" y="85314"/>
                  </a:cubicBezTo>
                  <a:cubicBezTo>
                    <a:pt x="3244" y="88171"/>
                    <a:pt x="5150" y="91029"/>
                    <a:pt x="9149" y="90933"/>
                  </a:cubicBezTo>
                  <a:cubicBezTo>
                    <a:pt x="2292" y="74931"/>
                    <a:pt x="28199" y="111984"/>
                    <a:pt x="34772" y="89028"/>
                  </a:cubicBezTo>
                  <a:cubicBezTo>
                    <a:pt x="35534" y="59072"/>
                    <a:pt x="32771" y="29126"/>
                    <a:pt x="26770" y="-221"/>
                  </a:cubicBezTo>
                  <a:cubicBezTo>
                    <a:pt x="19913" y="7494"/>
                    <a:pt x="25152" y="19686"/>
                    <a:pt x="17245" y="26925"/>
                  </a:cubicBezTo>
                  <a:cubicBezTo>
                    <a:pt x="16675" y="27116"/>
                    <a:pt x="17341" y="29211"/>
                    <a:pt x="17818" y="29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0" name="Google Shape;7030;p19"/>
            <p:cNvSpPr/>
            <p:nvPr/>
          </p:nvSpPr>
          <p:spPr>
            <a:xfrm>
              <a:off x="5308853" y="2271331"/>
              <a:ext cx="83343" cy="54197"/>
            </a:xfrm>
            <a:custGeom>
              <a:avLst/>
              <a:gdLst/>
              <a:ahLst/>
              <a:cxnLst/>
              <a:rect l="l" t="t" r="r" b="b"/>
              <a:pathLst>
                <a:path w="83343" h="54197" extrusionOk="0">
                  <a:moveTo>
                    <a:pt x="75770" y="-221"/>
                  </a:moveTo>
                  <a:cubicBezTo>
                    <a:pt x="66245" y="1875"/>
                    <a:pt x="75770" y="12162"/>
                    <a:pt x="70150" y="17972"/>
                  </a:cubicBezTo>
                  <a:cubicBezTo>
                    <a:pt x="62054" y="3494"/>
                    <a:pt x="56625" y="14352"/>
                    <a:pt x="50434" y="19782"/>
                  </a:cubicBezTo>
                  <a:lnTo>
                    <a:pt x="50434" y="19782"/>
                  </a:lnTo>
                  <a:cubicBezTo>
                    <a:pt x="32146" y="8066"/>
                    <a:pt x="18335" y="35403"/>
                    <a:pt x="-1097" y="32069"/>
                  </a:cubicBezTo>
                  <a:cubicBezTo>
                    <a:pt x="999" y="39308"/>
                    <a:pt x="3000" y="46642"/>
                    <a:pt x="5095" y="53976"/>
                  </a:cubicBezTo>
                  <a:lnTo>
                    <a:pt x="5095" y="53976"/>
                  </a:lnTo>
                  <a:cubicBezTo>
                    <a:pt x="12905" y="50814"/>
                    <a:pt x="20811" y="48109"/>
                    <a:pt x="28907" y="45880"/>
                  </a:cubicBezTo>
                  <a:cubicBezTo>
                    <a:pt x="26906" y="42070"/>
                    <a:pt x="19382" y="35212"/>
                    <a:pt x="24050" y="31688"/>
                  </a:cubicBezTo>
                  <a:cubicBezTo>
                    <a:pt x="28717" y="28164"/>
                    <a:pt x="28335" y="35879"/>
                    <a:pt x="30812" y="37784"/>
                  </a:cubicBezTo>
                  <a:cubicBezTo>
                    <a:pt x="35099" y="23592"/>
                    <a:pt x="35956" y="48071"/>
                    <a:pt x="46433" y="37784"/>
                  </a:cubicBezTo>
                  <a:cubicBezTo>
                    <a:pt x="46433" y="31688"/>
                    <a:pt x="40146" y="29116"/>
                    <a:pt x="38718" y="22734"/>
                  </a:cubicBezTo>
                  <a:cubicBezTo>
                    <a:pt x="48243" y="34831"/>
                    <a:pt x="62531" y="16448"/>
                    <a:pt x="64531" y="28068"/>
                  </a:cubicBezTo>
                  <a:cubicBezTo>
                    <a:pt x="70818" y="25382"/>
                    <a:pt x="76723" y="21963"/>
                    <a:pt x="82247" y="17877"/>
                  </a:cubicBezTo>
                  <a:cubicBezTo>
                    <a:pt x="79866" y="12352"/>
                    <a:pt x="82913" y="732"/>
                    <a:pt x="7577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1" name="Google Shape;7031;p19"/>
            <p:cNvSpPr/>
            <p:nvPr/>
          </p:nvSpPr>
          <p:spPr>
            <a:xfrm>
              <a:off x="6507956" y="3434143"/>
              <a:ext cx="59721" cy="55244"/>
            </a:xfrm>
            <a:custGeom>
              <a:avLst/>
              <a:gdLst/>
              <a:ahLst/>
              <a:cxnLst/>
              <a:rect l="l" t="t" r="r" b="b"/>
              <a:pathLst>
                <a:path w="59721" h="55244" extrusionOk="0">
                  <a:moveTo>
                    <a:pt x="20239" y="32069"/>
                  </a:moveTo>
                  <a:cubicBezTo>
                    <a:pt x="18429" y="27878"/>
                    <a:pt x="19001" y="23496"/>
                    <a:pt x="23573" y="22544"/>
                  </a:cubicBezTo>
                  <a:cubicBezTo>
                    <a:pt x="35860" y="23592"/>
                    <a:pt x="23573" y="51119"/>
                    <a:pt x="40623" y="51119"/>
                  </a:cubicBezTo>
                  <a:cubicBezTo>
                    <a:pt x="42147" y="46261"/>
                    <a:pt x="37385" y="36831"/>
                    <a:pt x="43861" y="35593"/>
                  </a:cubicBezTo>
                  <a:cubicBezTo>
                    <a:pt x="48528" y="35593"/>
                    <a:pt x="45671" y="45118"/>
                    <a:pt x="48719" y="49023"/>
                  </a:cubicBezTo>
                  <a:lnTo>
                    <a:pt x="56624" y="55024"/>
                  </a:lnTo>
                  <a:lnTo>
                    <a:pt x="56624" y="55024"/>
                  </a:lnTo>
                  <a:cubicBezTo>
                    <a:pt x="59673" y="52167"/>
                    <a:pt x="54243" y="47690"/>
                    <a:pt x="58625" y="45499"/>
                  </a:cubicBezTo>
                  <a:cubicBezTo>
                    <a:pt x="57387" y="41308"/>
                    <a:pt x="50529" y="45499"/>
                    <a:pt x="50243" y="39212"/>
                  </a:cubicBezTo>
                  <a:cubicBezTo>
                    <a:pt x="49671" y="25401"/>
                    <a:pt x="40718" y="15019"/>
                    <a:pt x="34527" y="3875"/>
                  </a:cubicBezTo>
                  <a:cubicBezTo>
                    <a:pt x="25002" y="10828"/>
                    <a:pt x="18335" y="3303"/>
                    <a:pt x="10810" y="-221"/>
                  </a:cubicBezTo>
                  <a:cubicBezTo>
                    <a:pt x="10810" y="7780"/>
                    <a:pt x="4618" y="7685"/>
                    <a:pt x="-1097" y="7685"/>
                  </a:cubicBezTo>
                  <a:lnTo>
                    <a:pt x="20810" y="43403"/>
                  </a:lnTo>
                  <a:cubicBezTo>
                    <a:pt x="23573" y="38736"/>
                    <a:pt x="21764" y="35498"/>
                    <a:pt x="20239" y="320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2" name="Google Shape;7032;p19"/>
            <p:cNvSpPr/>
            <p:nvPr/>
          </p:nvSpPr>
          <p:spPr>
            <a:xfrm>
              <a:off x="7155275" y="4937664"/>
              <a:ext cx="74771" cy="86581"/>
            </a:xfrm>
            <a:custGeom>
              <a:avLst/>
              <a:gdLst/>
              <a:ahLst/>
              <a:cxnLst/>
              <a:rect l="l" t="t" r="r" b="b"/>
              <a:pathLst>
                <a:path w="74771" h="86581" extrusionOk="0">
                  <a:moveTo>
                    <a:pt x="49672" y="56262"/>
                  </a:moveTo>
                  <a:cubicBezTo>
                    <a:pt x="59197" y="56262"/>
                    <a:pt x="55958" y="61310"/>
                    <a:pt x="53863" y="65120"/>
                  </a:cubicBezTo>
                  <a:cubicBezTo>
                    <a:pt x="56339" y="70359"/>
                    <a:pt x="62531" y="58453"/>
                    <a:pt x="63388" y="68359"/>
                  </a:cubicBezTo>
                  <a:cubicBezTo>
                    <a:pt x="63388" y="72550"/>
                    <a:pt x="59197" y="78456"/>
                    <a:pt x="65578" y="80360"/>
                  </a:cubicBezTo>
                  <a:cubicBezTo>
                    <a:pt x="71961" y="82265"/>
                    <a:pt x="68817" y="72931"/>
                    <a:pt x="73674" y="72169"/>
                  </a:cubicBezTo>
                  <a:cubicBezTo>
                    <a:pt x="69675" y="65692"/>
                    <a:pt x="67674" y="57691"/>
                    <a:pt x="59673" y="54262"/>
                  </a:cubicBezTo>
                  <a:cubicBezTo>
                    <a:pt x="56339" y="53833"/>
                    <a:pt x="53006" y="54538"/>
                    <a:pt x="50148" y="56262"/>
                  </a:cubicBezTo>
                  <a:lnTo>
                    <a:pt x="50148" y="56262"/>
                  </a:lnTo>
                  <a:lnTo>
                    <a:pt x="46528" y="62072"/>
                  </a:lnTo>
                  <a:lnTo>
                    <a:pt x="40242" y="50166"/>
                  </a:lnTo>
                  <a:cubicBezTo>
                    <a:pt x="39766" y="53595"/>
                    <a:pt x="42813" y="57119"/>
                    <a:pt x="40242" y="60643"/>
                  </a:cubicBezTo>
                  <a:cubicBezTo>
                    <a:pt x="29669" y="57024"/>
                    <a:pt x="37860" y="41593"/>
                    <a:pt x="25954" y="37784"/>
                  </a:cubicBezTo>
                  <a:cubicBezTo>
                    <a:pt x="24145" y="37308"/>
                    <a:pt x="24622" y="33593"/>
                    <a:pt x="25954" y="31497"/>
                  </a:cubicBezTo>
                  <a:cubicBezTo>
                    <a:pt x="31003" y="26544"/>
                    <a:pt x="45004" y="33117"/>
                    <a:pt x="40432" y="42260"/>
                  </a:cubicBezTo>
                  <a:cubicBezTo>
                    <a:pt x="45576" y="39879"/>
                    <a:pt x="44052" y="34069"/>
                    <a:pt x="46433" y="30354"/>
                  </a:cubicBezTo>
                  <a:lnTo>
                    <a:pt x="46433" y="30354"/>
                  </a:lnTo>
                  <a:cubicBezTo>
                    <a:pt x="39099" y="21200"/>
                    <a:pt x="31098" y="12552"/>
                    <a:pt x="22621" y="4446"/>
                  </a:cubicBezTo>
                  <a:lnTo>
                    <a:pt x="22621" y="4446"/>
                  </a:lnTo>
                  <a:cubicBezTo>
                    <a:pt x="24811" y="13971"/>
                    <a:pt x="12429" y="11875"/>
                    <a:pt x="13096" y="19877"/>
                  </a:cubicBezTo>
                  <a:cubicBezTo>
                    <a:pt x="13763" y="27878"/>
                    <a:pt x="9667" y="27687"/>
                    <a:pt x="5095" y="22449"/>
                  </a:cubicBezTo>
                  <a:cubicBezTo>
                    <a:pt x="6524" y="14952"/>
                    <a:pt x="6524" y="7275"/>
                    <a:pt x="5095" y="-221"/>
                  </a:cubicBezTo>
                  <a:lnTo>
                    <a:pt x="-1097" y="4542"/>
                  </a:lnTo>
                  <a:cubicBezTo>
                    <a:pt x="-429" y="5875"/>
                    <a:pt x="237" y="7208"/>
                    <a:pt x="809" y="8542"/>
                  </a:cubicBezTo>
                  <a:cubicBezTo>
                    <a:pt x="5095" y="14447"/>
                    <a:pt x="-1668" y="19019"/>
                    <a:pt x="-1001" y="24544"/>
                  </a:cubicBezTo>
                  <a:lnTo>
                    <a:pt x="4809" y="22449"/>
                  </a:lnTo>
                  <a:lnTo>
                    <a:pt x="4809" y="22449"/>
                  </a:lnTo>
                  <a:cubicBezTo>
                    <a:pt x="2428" y="34831"/>
                    <a:pt x="9476" y="42165"/>
                    <a:pt x="18716" y="48261"/>
                  </a:cubicBezTo>
                  <a:lnTo>
                    <a:pt x="18716" y="48261"/>
                  </a:lnTo>
                  <a:cubicBezTo>
                    <a:pt x="3000" y="22925"/>
                    <a:pt x="31479" y="38736"/>
                    <a:pt x="18716" y="48261"/>
                  </a:cubicBezTo>
                  <a:cubicBezTo>
                    <a:pt x="27860" y="62129"/>
                    <a:pt x="38528" y="74902"/>
                    <a:pt x="50529" y="86361"/>
                  </a:cubicBezTo>
                  <a:cubicBezTo>
                    <a:pt x="43004" y="76169"/>
                    <a:pt x="48910" y="66168"/>
                    <a:pt x="49672" y="56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3" name="Google Shape;7033;p19"/>
            <p:cNvSpPr/>
            <p:nvPr/>
          </p:nvSpPr>
          <p:spPr>
            <a:xfrm>
              <a:off x="5421820" y="2166080"/>
              <a:ext cx="47434" cy="77628"/>
            </a:xfrm>
            <a:custGeom>
              <a:avLst/>
              <a:gdLst/>
              <a:ahLst/>
              <a:cxnLst/>
              <a:rect l="l" t="t" r="r" b="b"/>
              <a:pathLst>
                <a:path w="47434" h="77628" extrusionOk="0">
                  <a:moveTo>
                    <a:pt x="38337" y="12352"/>
                  </a:moveTo>
                  <a:cubicBezTo>
                    <a:pt x="37289" y="5970"/>
                    <a:pt x="31575" y="2827"/>
                    <a:pt x="26812" y="-221"/>
                  </a:cubicBezTo>
                  <a:cubicBezTo>
                    <a:pt x="17287" y="18829"/>
                    <a:pt x="13286" y="42737"/>
                    <a:pt x="-1097" y="59596"/>
                  </a:cubicBezTo>
                  <a:cubicBezTo>
                    <a:pt x="4238" y="65502"/>
                    <a:pt x="9476" y="71217"/>
                    <a:pt x="14715" y="77408"/>
                  </a:cubicBezTo>
                  <a:cubicBezTo>
                    <a:pt x="17192" y="75893"/>
                    <a:pt x="19287" y="73674"/>
                    <a:pt x="20525" y="71026"/>
                  </a:cubicBezTo>
                  <a:cubicBezTo>
                    <a:pt x="18144" y="70264"/>
                    <a:pt x="20525" y="65406"/>
                    <a:pt x="15477" y="66359"/>
                  </a:cubicBezTo>
                  <a:cubicBezTo>
                    <a:pt x="8619" y="67692"/>
                    <a:pt x="9190" y="61310"/>
                    <a:pt x="9571" y="58072"/>
                  </a:cubicBezTo>
                  <a:cubicBezTo>
                    <a:pt x="10239" y="52643"/>
                    <a:pt x="16524" y="51976"/>
                    <a:pt x="20335" y="51404"/>
                  </a:cubicBezTo>
                  <a:cubicBezTo>
                    <a:pt x="27097" y="51404"/>
                    <a:pt x="22145" y="61406"/>
                    <a:pt x="23097" y="65692"/>
                  </a:cubicBezTo>
                  <a:lnTo>
                    <a:pt x="23097" y="65692"/>
                  </a:lnTo>
                  <a:cubicBezTo>
                    <a:pt x="26907" y="60148"/>
                    <a:pt x="30050" y="54205"/>
                    <a:pt x="32622" y="47976"/>
                  </a:cubicBezTo>
                  <a:cubicBezTo>
                    <a:pt x="29289" y="40898"/>
                    <a:pt x="29574" y="32688"/>
                    <a:pt x="33193" y="25782"/>
                  </a:cubicBezTo>
                  <a:cubicBezTo>
                    <a:pt x="38051" y="29307"/>
                    <a:pt x="35574" y="34164"/>
                    <a:pt x="36813" y="37879"/>
                  </a:cubicBezTo>
                  <a:cubicBezTo>
                    <a:pt x="40718" y="30107"/>
                    <a:pt x="43861" y="22010"/>
                    <a:pt x="46338" y="13685"/>
                  </a:cubicBezTo>
                  <a:cubicBezTo>
                    <a:pt x="43386" y="17877"/>
                    <a:pt x="40242" y="21686"/>
                    <a:pt x="38337" y="12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4" name="Google Shape;7034;p19"/>
            <p:cNvSpPr/>
            <p:nvPr/>
          </p:nvSpPr>
          <p:spPr>
            <a:xfrm>
              <a:off x="5799772" y="3592925"/>
              <a:ext cx="46289" cy="70530"/>
            </a:xfrm>
            <a:custGeom>
              <a:avLst/>
              <a:gdLst/>
              <a:ahLst/>
              <a:cxnLst/>
              <a:rect l="l" t="t" r="r" b="b"/>
              <a:pathLst>
                <a:path w="46289" h="70530" extrusionOk="0">
                  <a:moveTo>
                    <a:pt x="29097" y="66645"/>
                  </a:moveTo>
                  <a:cubicBezTo>
                    <a:pt x="33384" y="62892"/>
                    <a:pt x="39669" y="62358"/>
                    <a:pt x="44527" y="65311"/>
                  </a:cubicBezTo>
                  <a:lnTo>
                    <a:pt x="44527" y="65311"/>
                  </a:lnTo>
                  <a:cubicBezTo>
                    <a:pt x="47099" y="54700"/>
                    <a:pt x="42051" y="43689"/>
                    <a:pt x="32241" y="38832"/>
                  </a:cubicBezTo>
                  <a:lnTo>
                    <a:pt x="32812" y="40737"/>
                  </a:lnTo>
                  <a:cubicBezTo>
                    <a:pt x="24050" y="67788"/>
                    <a:pt x="14809" y="37974"/>
                    <a:pt x="28717" y="31212"/>
                  </a:cubicBezTo>
                  <a:cubicBezTo>
                    <a:pt x="29097" y="31850"/>
                    <a:pt x="29478" y="32517"/>
                    <a:pt x="29764" y="33212"/>
                  </a:cubicBezTo>
                  <a:cubicBezTo>
                    <a:pt x="31955" y="25211"/>
                    <a:pt x="33002" y="9304"/>
                    <a:pt x="21668" y="6447"/>
                  </a:cubicBezTo>
                  <a:cubicBezTo>
                    <a:pt x="21668" y="7399"/>
                    <a:pt x="22239" y="8352"/>
                    <a:pt x="22621" y="9304"/>
                  </a:cubicBezTo>
                  <a:cubicBezTo>
                    <a:pt x="13096" y="16829"/>
                    <a:pt x="13096" y="1779"/>
                    <a:pt x="4809" y="-221"/>
                  </a:cubicBezTo>
                  <a:lnTo>
                    <a:pt x="2808" y="5780"/>
                  </a:lnTo>
                  <a:cubicBezTo>
                    <a:pt x="14714" y="5304"/>
                    <a:pt x="11571" y="50547"/>
                    <a:pt x="-1097" y="35593"/>
                  </a:cubicBezTo>
                  <a:cubicBezTo>
                    <a:pt x="142" y="39498"/>
                    <a:pt x="1475" y="43499"/>
                    <a:pt x="2808" y="47499"/>
                  </a:cubicBezTo>
                  <a:cubicBezTo>
                    <a:pt x="11000" y="44928"/>
                    <a:pt x="15952" y="58167"/>
                    <a:pt x="6809" y="59406"/>
                  </a:cubicBezTo>
                  <a:cubicBezTo>
                    <a:pt x="8142" y="66645"/>
                    <a:pt x="15095" y="71426"/>
                    <a:pt x="22334" y="70083"/>
                  </a:cubicBezTo>
                  <a:cubicBezTo>
                    <a:pt x="24906" y="69607"/>
                    <a:pt x="27192" y="68416"/>
                    <a:pt x="29097" y="66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5" name="Google Shape;7035;p19"/>
            <p:cNvSpPr/>
            <p:nvPr/>
          </p:nvSpPr>
          <p:spPr>
            <a:xfrm>
              <a:off x="6901223" y="4611480"/>
              <a:ext cx="50216" cy="54530"/>
            </a:xfrm>
            <a:custGeom>
              <a:avLst/>
              <a:gdLst/>
              <a:ahLst/>
              <a:cxnLst/>
              <a:rect l="l" t="t" r="r" b="b"/>
              <a:pathLst>
                <a:path w="50216" h="54530" extrusionOk="0">
                  <a:moveTo>
                    <a:pt x="47120" y="28497"/>
                  </a:moveTo>
                  <a:lnTo>
                    <a:pt x="49120" y="22496"/>
                  </a:lnTo>
                  <a:cubicBezTo>
                    <a:pt x="42262" y="17067"/>
                    <a:pt x="45691" y="4399"/>
                    <a:pt x="35214" y="2589"/>
                  </a:cubicBezTo>
                  <a:cubicBezTo>
                    <a:pt x="35500" y="1637"/>
                    <a:pt x="35881" y="713"/>
                    <a:pt x="36357" y="-173"/>
                  </a:cubicBezTo>
                  <a:cubicBezTo>
                    <a:pt x="32737" y="-611"/>
                    <a:pt x="29404" y="1989"/>
                    <a:pt x="28927" y="5647"/>
                  </a:cubicBezTo>
                  <a:cubicBezTo>
                    <a:pt x="28832" y="6609"/>
                    <a:pt x="28927" y="7580"/>
                    <a:pt x="29213" y="8495"/>
                  </a:cubicBezTo>
                  <a:lnTo>
                    <a:pt x="31213" y="6590"/>
                  </a:lnTo>
                  <a:cubicBezTo>
                    <a:pt x="39405" y="14876"/>
                    <a:pt x="31213" y="28402"/>
                    <a:pt x="21688" y="18591"/>
                  </a:cubicBezTo>
                  <a:cubicBezTo>
                    <a:pt x="22451" y="17639"/>
                    <a:pt x="23117" y="16591"/>
                    <a:pt x="23784" y="15638"/>
                  </a:cubicBezTo>
                  <a:cubicBezTo>
                    <a:pt x="14259" y="14019"/>
                    <a:pt x="8639" y="25735"/>
                    <a:pt x="-124" y="28212"/>
                  </a:cubicBezTo>
                  <a:cubicBezTo>
                    <a:pt x="2544" y="34022"/>
                    <a:pt x="5877" y="39642"/>
                    <a:pt x="-124" y="46119"/>
                  </a:cubicBezTo>
                  <a:cubicBezTo>
                    <a:pt x="-3934" y="51643"/>
                    <a:pt x="4448" y="58596"/>
                    <a:pt x="7782" y="50881"/>
                  </a:cubicBezTo>
                  <a:cubicBezTo>
                    <a:pt x="16545" y="44309"/>
                    <a:pt x="24546" y="43547"/>
                    <a:pt x="31119" y="52310"/>
                  </a:cubicBezTo>
                  <a:lnTo>
                    <a:pt x="31119" y="52310"/>
                  </a:lnTo>
                  <a:cubicBezTo>
                    <a:pt x="36261" y="48995"/>
                    <a:pt x="40833" y="44947"/>
                    <a:pt x="44834" y="40309"/>
                  </a:cubicBezTo>
                  <a:cubicBezTo>
                    <a:pt x="39595" y="30974"/>
                    <a:pt x="39786" y="29831"/>
                    <a:pt x="47120" y="284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6" name="Google Shape;7036;p19"/>
            <p:cNvSpPr/>
            <p:nvPr/>
          </p:nvSpPr>
          <p:spPr>
            <a:xfrm>
              <a:off x="5613835" y="2309907"/>
              <a:ext cx="36241" cy="64689"/>
            </a:xfrm>
            <a:custGeom>
              <a:avLst/>
              <a:gdLst/>
              <a:ahLst/>
              <a:cxnLst/>
              <a:rect l="l" t="t" r="r" b="b"/>
              <a:pathLst>
                <a:path w="36241" h="64689" extrusionOk="0">
                  <a:moveTo>
                    <a:pt x="15200" y="63977"/>
                  </a:moveTo>
                  <a:cubicBezTo>
                    <a:pt x="21487" y="61787"/>
                    <a:pt x="15200" y="57310"/>
                    <a:pt x="15200" y="53976"/>
                  </a:cubicBezTo>
                  <a:cubicBezTo>
                    <a:pt x="12533" y="47404"/>
                    <a:pt x="19867" y="42737"/>
                    <a:pt x="22153" y="50357"/>
                  </a:cubicBezTo>
                  <a:cubicBezTo>
                    <a:pt x="39108" y="67216"/>
                    <a:pt x="37870" y="19305"/>
                    <a:pt x="27583" y="13400"/>
                  </a:cubicBezTo>
                  <a:cubicBezTo>
                    <a:pt x="19106" y="12733"/>
                    <a:pt x="24535" y="4542"/>
                    <a:pt x="19867" y="-221"/>
                  </a:cubicBezTo>
                  <a:cubicBezTo>
                    <a:pt x="12438" y="13685"/>
                    <a:pt x="-6040" y="10256"/>
                    <a:pt x="151" y="30926"/>
                  </a:cubicBezTo>
                  <a:cubicBezTo>
                    <a:pt x="11295" y="36355"/>
                    <a:pt x="11581" y="37308"/>
                    <a:pt x="4057" y="48928"/>
                  </a:cubicBezTo>
                  <a:cubicBezTo>
                    <a:pt x="4628" y="50928"/>
                    <a:pt x="5200" y="52928"/>
                    <a:pt x="5866" y="54929"/>
                  </a:cubicBezTo>
                  <a:cubicBezTo>
                    <a:pt x="8819" y="58358"/>
                    <a:pt x="8247" y="66549"/>
                    <a:pt x="15200" y="639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7" name="Google Shape;7037;p19"/>
            <p:cNvSpPr/>
            <p:nvPr/>
          </p:nvSpPr>
          <p:spPr>
            <a:xfrm>
              <a:off x="5306854" y="2424801"/>
              <a:ext cx="43814" cy="81797"/>
            </a:xfrm>
            <a:custGeom>
              <a:avLst/>
              <a:gdLst/>
              <a:ahLst/>
              <a:cxnLst/>
              <a:rect l="l" t="t" r="r" b="b"/>
              <a:pathLst>
                <a:path w="43814" h="81797" extrusionOk="0">
                  <a:moveTo>
                    <a:pt x="35860" y="53573"/>
                  </a:moveTo>
                  <a:cubicBezTo>
                    <a:pt x="38051" y="57955"/>
                    <a:pt x="34336" y="63098"/>
                    <a:pt x="38622" y="65289"/>
                  </a:cubicBezTo>
                  <a:cubicBezTo>
                    <a:pt x="38431" y="62108"/>
                    <a:pt x="40051" y="59088"/>
                    <a:pt x="42718" y="57383"/>
                  </a:cubicBezTo>
                  <a:cubicBezTo>
                    <a:pt x="33193" y="42238"/>
                    <a:pt x="25573" y="25951"/>
                    <a:pt x="14809" y="11568"/>
                  </a:cubicBezTo>
                  <a:cubicBezTo>
                    <a:pt x="9952" y="11568"/>
                    <a:pt x="11285" y="15187"/>
                    <a:pt x="10714" y="17854"/>
                  </a:cubicBezTo>
                  <a:cubicBezTo>
                    <a:pt x="4237" y="30904"/>
                    <a:pt x="4809" y="7186"/>
                    <a:pt x="10714" y="1662"/>
                  </a:cubicBezTo>
                  <a:lnTo>
                    <a:pt x="10714" y="1662"/>
                  </a:lnTo>
                  <a:lnTo>
                    <a:pt x="10714" y="-148"/>
                  </a:lnTo>
                  <a:cubicBezTo>
                    <a:pt x="-4621" y="-1672"/>
                    <a:pt x="5475" y="21093"/>
                    <a:pt x="-1097" y="29570"/>
                  </a:cubicBezTo>
                  <a:lnTo>
                    <a:pt x="-1097" y="29570"/>
                  </a:lnTo>
                  <a:lnTo>
                    <a:pt x="903" y="33571"/>
                  </a:lnTo>
                  <a:cubicBezTo>
                    <a:pt x="6238" y="25379"/>
                    <a:pt x="15952" y="41572"/>
                    <a:pt x="7285" y="45191"/>
                  </a:cubicBezTo>
                  <a:cubicBezTo>
                    <a:pt x="14525" y="65575"/>
                    <a:pt x="30144" y="49477"/>
                    <a:pt x="27954" y="76338"/>
                  </a:cubicBezTo>
                  <a:cubicBezTo>
                    <a:pt x="27954" y="78148"/>
                    <a:pt x="29669" y="79862"/>
                    <a:pt x="30526" y="81577"/>
                  </a:cubicBezTo>
                  <a:cubicBezTo>
                    <a:pt x="29574" y="71928"/>
                    <a:pt x="31478" y="62212"/>
                    <a:pt x="35860" y="535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8" name="Google Shape;7038;p19"/>
            <p:cNvSpPr/>
            <p:nvPr/>
          </p:nvSpPr>
          <p:spPr>
            <a:xfrm>
              <a:off x="5263689" y="2303144"/>
              <a:ext cx="51355" cy="77628"/>
            </a:xfrm>
            <a:custGeom>
              <a:avLst/>
              <a:gdLst/>
              <a:ahLst/>
              <a:cxnLst/>
              <a:rect l="l" t="t" r="r" b="b"/>
              <a:pathLst>
                <a:path w="51355" h="77628" extrusionOk="0">
                  <a:moveTo>
                    <a:pt x="14159" y="71502"/>
                  </a:moveTo>
                  <a:cubicBezTo>
                    <a:pt x="15588" y="61120"/>
                    <a:pt x="5395" y="49976"/>
                    <a:pt x="17874" y="44261"/>
                  </a:cubicBezTo>
                  <a:cubicBezTo>
                    <a:pt x="8349" y="25973"/>
                    <a:pt x="17874" y="31307"/>
                    <a:pt x="28637" y="21687"/>
                  </a:cubicBezTo>
                  <a:cubicBezTo>
                    <a:pt x="35685" y="29021"/>
                    <a:pt x="43020" y="23877"/>
                    <a:pt x="50259" y="21687"/>
                  </a:cubicBezTo>
                  <a:cubicBezTo>
                    <a:pt x="48164" y="14352"/>
                    <a:pt x="46163" y="7018"/>
                    <a:pt x="44067" y="-221"/>
                  </a:cubicBezTo>
                  <a:lnTo>
                    <a:pt x="38067" y="1589"/>
                  </a:lnTo>
                  <a:cubicBezTo>
                    <a:pt x="38067" y="17210"/>
                    <a:pt x="17778" y="6066"/>
                    <a:pt x="13397" y="19401"/>
                  </a:cubicBezTo>
                  <a:cubicBezTo>
                    <a:pt x="12634" y="21210"/>
                    <a:pt x="11778" y="20830"/>
                    <a:pt x="10064" y="15400"/>
                  </a:cubicBezTo>
                  <a:lnTo>
                    <a:pt x="10064" y="15400"/>
                  </a:lnTo>
                  <a:cubicBezTo>
                    <a:pt x="-5557" y="14829"/>
                    <a:pt x="-319" y="33498"/>
                    <a:pt x="539" y="43118"/>
                  </a:cubicBezTo>
                  <a:cubicBezTo>
                    <a:pt x="20921" y="57120"/>
                    <a:pt x="-15750" y="47785"/>
                    <a:pt x="6158" y="77408"/>
                  </a:cubicBezTo>
                  <a:lnTo>
                    <a:pt x="6158" y="77408"/>
                  </a:lnTo>
                  <a:cubicBezTo>
                    <a:pt x="5967" y="71979"/>
                    <a:pt x="7206" y="68073"/>
                    <a:pt x="14159" y="71502"/>
                  </a:cubicBezTo>
                  <a:close/>
                  <a:moveTo>
                    <a:pt x="22922" y="14352"/>
                  </a:moveTo>
                  <a:cubicBezTo>
                    <a:pt x="28637" y="14352"/>
                    <a:pt x="23779" y="24830"/>
                    <a:pt x="19493" y="24639"/>
                  </a:cubicBezTo>
                  <a:cubicBezTo>
                    <a:pt x="13777" y="23401"/>
                    <a:pt x="18350" y="14448"/>
                    <a:pt x="22922" y="14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9" name="Google Shape;7039;p19"/>
            <p:cNvSpPr/>
            <p:nvPr/>
          </p:nvSpPr>
          <p:spPr>
            <a:xfrm>
              <a:off x="5704236" y="2125217"/>
              <a:ext cx="59419" cy="32030"/>
            </a:xfrm>
            <a:custGeom>
              <a:avLst/>
              <a:gdLst/>
              <a:ahLst/>
              <a:cxnLst/>
              <a:rect l="l" t="t" r="r" b="b"/>
              <a:pathLst>
                <a:path w="59419" h="32030" extrusionOk="0">
                  <a:moveTo>
                    <a:pt x="22048" y="256"/>
                  </a:moveTo>
                  <a:cubicBezTo>
                    <a:pt x="20049" y="-982"/>
                    <a:pt x="18144" y="256"/>
                    <a:pt x="18620" y="3209"/>
                  </a:cubicBezTo>
                  <a:cubicBezTo>
                    <a:pt x="21382" y="18449"/>
                    <a:pt x="6809" y="3685"/>
                    <a:pt x="-1097" y="4161"/>
                  </a:cubicBezTo>
                  <a:cubicBezTo>
                    <a:pt x="6238" y="11972"/>
                    <a:pt x="-3478" y="24735"/>
                    <a:pt x="7285" y="27117"/>
                  </a:cubicBezTo>
                  <a:cubicBezTo>
                    <a:pt x="16906" y="33375"/>
                    <a:pt x="29383" y="33375"/>
                    <a:pt x="39003" y="27117"/>
                  </a:cubicBezTo>
                  <a:cubicBezTo>
                    <a:pt x="44242" y="-1459"/>
                    <a:pt x="63483" y="31784"/>
                    <a:pt x="57006" y="3114"/>
                  </a:cubicBezTo>
                  <a:cubicBezTo>
                    <a:pt x="45576" y="428"/>
                    <a:pt x="33765" y="-535"/>
                    <a:pt x="22048" y="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0" name="Google Shape;7040;p19"/>
            <p:cNvSpPr/>
            <p:nvPr/>
          </p:nvSpPr>
          <p:spPr>
            <a:xfrm>
              <a:off x="5780273" y="3418998"/>
              <a:ext cx="35716" cy="80213"/>
            </a:xfrm>
            <a:custGeom>
              <a:avLst/>
              <a:gdLst/>
              <a:ahLst/>
              <a:cxnLst/>
              <a:rect l="l" t="t" r="r" b="b"/>
              <a:pathLst>
                <a:path w="35716" h="80213" extrusionOk="0">
                  <a:moveTo>
                    <a:pt x="10306" y="68740"/>
                  </a:moveTo>
                  <a:cubicBezTo>
                    <a:pt x="19831" y="74074"/>
                    <a:pt x="4591" y="80742"/>
                    <a:pt x="781" y="73407"/>
                  </a:cubicBezTo>
                  <a:cubicBezTo>
                    <a:pt x="-1505" y="82361"/>
                    <a:pt x="15926" y="81599"/>
                    <a:pt x="16022" y="74645"/>
                  </a:cubicBezTo>
                  <a:cubicBezTo>
                    <a:pt x="14211" y="62072"/>
                    <a:pt x="24784" y="64168"/>
                    <a:pt x="29262" y="69121"/>
                  </a:cubicBezTo>
                  <a:cubicBezTo>
                    <a:pt x="36499" y="64454"/>
                    <a:pt x="35547" y="50928"/>
                    <a:pt x="31452" y="44356"/>
                  </a:cubicBezTo>
                  <a:cubicBezTo>
                    <a:pt x="31261" y="48861"/>
                    <a:pt x="30309" y="53300"/>
                    <a:pt x="28689" y="57501"/>
                  </a:cubicBezTo>
                  <a:cubicBezTo>
                    <a:pt x="30214" y="47976"/>
                    <a:pt x="22879" y="40451"/>
                    <a:pt x="20784" y="31688"/>
                  </a:cubicBezTo>
                  <a:lnTo>
                    <a:pt x="20784" y="31688"/>
                  </a:lnTo>
                  <a:cubicBezTo>
                    <a:pt x="23832" y="61787"/>
                    <a:pt x="-5600" y="28449"/>
                    <a:pt x="20784" y="31688"/>
                  </a:cubicBezTo>
                  <a:lnTo>
                    <a:pt x="20784" y="31688"/>
                  </a:lnTo>
                  <a:cubicBezTo>
                    <a:pt x="15831" y="23687"/>
                    <a:pt x="6401" y="20829"/>
                    <a:pt x="18783" y="13781"/>
                  </a:cubicBezTo>
                  <a:cubicBezTo>
                    <a:pt x="11164" y="12161"/>
                    <a:pt x="9258" y="6256"/>
                    <a:pt x="9258" y="-221"/>
                  </a:cubicBezTo>
                  <a:lnTo>
                    <a:pt x="9258" y="-221"/>
                  </a:lnTo>
                  <a:cubicBezTo>
                    <a:pt x="-267" y="15590"/>
                    <a:pt x="7354" y="34736"/>
                    <a:pt x="-838" y="49690"/>
                  </a:cubicBezTo>
                  <a:lnTo>
                    <a:pt x="-838" y="49690"/>
                  </a:lnTo>
                  <a:cubicBezTo>
                    <a:pt x="-1505" y="57977"/>
                    <a:pt x="-1790" y="67502"/>
                    <a:pt x="10306" y="687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1" name="Google Shape;7041;p19"/>
            <p:cNvSpPr/>
            <p:nvPr/>
          </p:nvSpPr>
          <p:spPr>
            <a:xfrm>
              <a:off x="5481923" y="2595657"/>
              <a:ext cx="49529" cy="38004"/>
            </a:xfrm>
            <a:custGeom>
              <a:avLst/>
              <a:gdLst/>
              <a:ahLst/>
              <a:cxnLst/>
              <a:rect l="l" t="t" r="r" b="b"/>
              <a:pathLst>
                <a:path w="49529" h="38004" extrusionOk="0">
                  <a:moveTo>
                    <a:pt x="48433" y="13971"/>
                  </a:moveTo>
                  <a:lnTo>
                    <a:pt x="48433" y="13971"/>
                  </a:lnTo>
                  <a:cubicBezTo>
                    <a:pt x="34145" y="10399"/>
                    <a:pt x="20239" y="5656"/>
                    <a:pt x="6809" y="-221"/>
                  </a:cubicBezTo>
                  <a:cubicBezTo>
                    <a:pt x="4713" y="1960"/>
                    <a:pt x="3189" y="4703"/>
                    <a:pt x="2618" y="7685"/>
                  </a:cubicBezTo>
                  <a:cubicBezTo>
                    <a:pt x="9571" y="14924"/>
                    <a:pt x="3380" y="19019"/>
                    <a:pt x="-1097" y="23592"/>
                  </a:cubicBezTo>
                  <a:lnTo>
                    <a:pt x="-1097" y="23592"/>
                  </a:lnTo>
                  <a:cubicBezTo>
                    <a:pt x="10810" y="32450"/>
                    <a:pt x="26145" y="30926"/>
                    <a:pt x="38337" y="37784"/>
                  </a:cubicBezTo>
                  <a:lnTo>
                    <a:pt x="38337" y="37784"/>
                  </a:lnTo>
                  <a:cubicBezTo>
                    <a:pt x="48338" y="32735"/>
                    <a:pt x="46909" y="22734"/>
                    <a:pt x="48433" y="139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2" name="Google Shape;7042;p19"/>
            <p:cNvSpPr/>
            <p:nvPr/>
          </p:nvSpPr>
          <p:spPr>
            <a:xfrm>
              <a:off x="5847873" y="2698623"/>
              <a:ext cx="41624" cy="57816"/>
            </a:xfrm>
            <a:custGeom>
              <a:avLst/>
              <a:gdLst/>
              <a:ahLst/>
              <a:cxnLst/>
              <a:rect l="l" t="t" r="r" b="b"/>
              <a:pathLst>
                <a:path w="41624" h="57816" extrusionOk="0">
                  <a:moveTo>
                    <a:pt x="38909" y="35402"/>
                  </a:moveTo>
                  <a:cubicBezTo>
                    <a:pt x="41481" y="32545"/>
                    <a:pt x="40052" y="29021"/>
                    <a:pt x="40528" y="25877"/>
                  </a:cubicBezTo>
                  <a:lnTo>
                    <a:pt x="40528" y="25877"/>
                  </a:lnTo>
                  <a:cubicBezTo>
                    <a:pt x="28621" y="20258"/>
                    <a:pt x="23763" y="6827"/>
                    <a:pt x="12715" y="-221"/>
                  </a:cubicBezTo>
                  <a:cubicBezTo>
                    <a:pt x="4904" y="4256"/>
                    <a:pt x="15477" y="9876"/>
                    <a:pt x="11382" y="14924"/>
                  </a:cubicBezTo>
                  <a:cubicBezTo>
                    <a:pt x="7667" y="16829"/>
                    <a:pt x="5856" y="8637"/>
                    <a:pt x="1857" y="11209"/>
                  </a:cubicBezTo>
                  <a:cubicBezTo>
                    <a:pt x="-2144" y="13781"/>
                    <a:pt x="4238" y="22068"/>
                    <a:pt x="-1097" y="25782"/>
                  </a:cubicBezTo>
                  <a:lnTo>
                    <a:pt x="-1097" y="25782"/>
                  </a:lnTo>
                  <a:lnTo>
                    <a:pt x="34527" y="57596"/>
                  </a:lnTo>
                  <a:cubicBezTo>
                    <a:pt x="34147" y="47994"/>
                    <a:pt x="32241" y="38527"/>
                    <a:pt x="28717" y="29592"/>
                  </a:cubicBezTo>
                  <a:cubicBezTo>
                    <a:pt x="34813" y="27592"/>
                    <a:pt x="34717" y="35402"/>
                    <a:pt x="38909" y="354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3" name="Google Shape;7043;p19"/>
            <p:cNvSpPr/>
            <p:nvPr/>
          </p:nvSpPr>
          <p:spPr>
            <a:xfrm>
              <a:off x="6740842" y="4128801"/>
              <a:ext cx="34505" cy="58197"/>
            </a:xfrm>
            <a:custGeom>
              <a:avLst/>
              <a:gdLst/>
              <a:ahLst/>
              <a:cxnLst/>
              <a:rect l="l" t="t" r="r" b="b"/>
              <a:pathLst>
                <a:path w="34505" h="58197" extrusionOk="0">
                  <a:moveTo>
                    <a:pt x="6047" y="28926"/>
                  </a:moveTo>
                  <a:cubicBezTo>
                    <a:pt x="3286" y="34736"/>
                    <a:pt x="1571" y="31688"/>
                    <a:pt x="523" y="27592"/>
                  </a:cubicBezTo>
                  <a:cubicBezTo>
                    <a:pt x="-144" y="28678"/>
                    <a:pt x="-715" y="29830"/>
                    <a:pt x="-1097" y="31021"/>
                  </a:cubicBezTo>
                  <a:cubicBezTo>
                    <a:pt x="6238" y="37784"/>
                    <a:pt x="1000" y="51404"/>
                    <a:pt x="12620" y="55595"/>
                  </a:cubicBezTo>
                  <a:cubicBezTo>
                    <a:pt x="12715" y="56386"/>
                    <a:pt x="12715" y="57186"/>
                    <a:pt x="12620" y="57977"/>
                  </a:cubicBezTo>
                  <a:lnTo>
                    <a:pt x="13477" y="57977"/>
                  </a:lnTo>
                  <a:cubicBezTo>
                    <a:pt x="19859" y="52452"/>
                    <a:pt x="29193" y="49690"/>
                    <a:pt x="31193" y="39975"/>
                  </a:cubicBezTo>
                  <a:cubicBezTo>
                    <a:pt x="30241" y="40070"/>
                    <a:pt x="29289" y="40070"/>
                    <a:pt x="28336" y="39975"/>
                  </a:cubicBezTo>
                  <a:cubicBezTo>
                    <a:pt x="22811" y="26259"/>
                    <a:pt x="37861" y="14733"/>
                    <a:pt x="32050" y="-221"/>
                  </a:cubicBezTo>
                  <a:lnTo>
                    <a:pt x="32050" y="-221"/>
                  </a:lnTo>
                  <a:cubicBezTo>
                    <a:pt x="23288" y="2779"/>
                    <a:pt x="15192" y="7513"/>
                    <a:pt x="8238" y="13685"/>
                  </a:cubicBezTo>
                  <a:lnTo>
                    <a:pt x="8238" y="13685"/>
                  </a:lnTo>
                  <a:cubicBezTo>
                    <a:pt x="8810" y="18867"/>
                    <a:pt x="8048" y="24115"/>
                    <a:pt x="6047" y="289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4" name="Google Shape;7044;p19"/>
            <p:cNvSpPr/>
            <p:nvPr/>
          </p:nvSpPr>
          <p:spPr>
            <a:xfrm>
              <a:off x="5220898" y="2103596"/>
              <a:ext cx="25852" cy="76266"/>
            </a:xfrm>
            <a:custGeom>
              <a:avLst/>
              <a:gdLst/>
              <a:ahLst/>
              <a:cxnLst/>
              <a:rect l="l" t="t" r="r" b="b"/>
              <a:pathLst>
                <a:path w="25852" h="76266" extrusionOk="0">
                  <a:moveTo>
                    <a:pt x="6373" y="69216"/>
                  </a:moveTo>
                  <a:cubicBezTo>
                    <a:pt x="9039" y="75065"/>
                    <a:pt x="15898" y="77656"/>
                    <a:pt x="21708" y="75007"/>
                  </a:cubicBezTo>
                  <a:cubicBezTo>
                    <a:pt x="22184" y="74789"/>
                    <a:pt x="22661" y="74541"/>
                    <a:pt x="23137" y="74264"/>
                  </a:cubicBezTo>
                  <a:cubicBezTo>
                    <a:pt x="23137" y="70264"/>
                    <a:pt x="23137" y="66264"/>
                    <a:pt x="23137" y="62358"/>
                  </a:cubicBezTo>
                  <a:lnTo>
                    <a:pt x="23137" y="62358"/>
                  </a:lnTo>
                  <a:cubicBezTo>
                    <a:pt x="17898" y="58844"/>
                    <a:pt x="13707" y="53976"/>
                    <a:pt x="11041" y="48261"/>
                  </a:cubicBezTo>
                  <a:cubicBezTo>
                    <a:pt x="-1152" y="39498"/>
                    <a:pt x="22470" y="22544"/>
                    <a:pt x="15231" y="42546"/>
                  </a:cubicBezTo>
                  <a:cubicBezTo>
                    <a:pt x="20661" y="46737"/>
                    <a:pt x="17994" y="55500"/>
                    <a:pt x="24756" y="46356"/>
                  </a:cubicBezTo>
                  <a:cubicBezTo>
                    <a:pt x="24756" y="38832"/>
                    <a:pt x="15231" y="33117"/>
                    <a:pt x="20661" y="24544"/>
                  </a:cubicBezTo>
                  <a:lnTo>
                    <a:pt x="20661" y="24544"/>
                  </a:lnTo>
                  <a:cubicBezTo>
                    <a:pt x="21899" y="15972"/>
                    <a:pt x="17231" y="9018"/>
                    <a:pt x="15326" y="-221"/>
                  </a:cubicBezTo>
                  <a:cubicBezTo>
                    <a:pt x="14279" y="9161"/>
                    <a:pt x="11897" y="18334"/>
                    <a:pt x="8183" y="27021"/>
                  </a:cubicBezTo>
                  <a:cubicBezTo>
                    <a:pt x="7135" y="21591"/>
                    <a:pt x="8850" y="15591"/>
                    <a:pt x="2754" y="12352"/>
                  </a:cubicBezTo>
                  <a:lnTo>
                    <a:pt x="2754" y="12352"/>
                  </a:lnTo>
                  <a:cubicBezTo>
                    <a:pt x="-295" y="28802"/>
                    <a:pt x="-1533" y="45537"/>
                    <a:pt x="-961" y="62263"/>
                  </a:cubicBezTo>
                  <a:lnTo>
                    <a:pt x="-961" y="62263"/>
                  </a:lnTo>
                  <a:cubicBezTo>
                    <a:pt x="1800" y="64263"/>
                    <a:pt x="4277" y="66597"/>
                    <a:pt x="6373" y="692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5" name="Google Shape;7045;p19"/>
            <p:cNvSpPr/>
            <p:nvPr/>
          </p:nvSpPr>
          <p:spPr>
            <a:xfrm>
              <a:off x="6203727" y="3307745"/>
              <a:ext cx="32005" cy="93918"/>
            </a:xfrm>
            <a:custGeom>
              <a:avLst/>
              <a:gdLst/>
              <a:ahLst/>
              <a:cxnLst/>
              <a:rect l="l" t="t" r="r" b="b"/>
              <a:pathLst>
                <a:path w="32005" h="93918" extrusionOk="0">
                  <a:moveTo>
                    <a:pt x="20907" y="28927"/>
                  </a:moveTo>
                  <a:cubicBezTo>
                    <a:pt x="25860" y="22355"/>
                    <a:pt x="14429" y="16068"/>
                    <a:pt x="24431" y="11972"/>
                  </a:cubicBezTo>
                  <a:lnTo>
                    <a:pt x="24431" y="11972"/>
                  </a:lnTo>
                  <a:cubicBezTo>
                    <a:pt x="18335" y="12134"/>
                    <a:pt x="12906" y="8258"/>
                    <a:pt x="11000" y="2447"/>
                  </a:cubicBezTo>
                  <a:cubicBezTo>
                    <a:pt x="523" y="-10506"/>
                    <a:pt x="12525" y="27594"/>
                    <a:pt x="-1097" y="33594"/>
                  </a:cubicBezTo>
                  <a:cubicBezTo>
                    <a:pt x="3000" y="33289"/>
                    <a:pt x="6905" y="35671"/>
                    <a:pt x="8428" y="39500"/>
                  </a:cubicBezTo>
                  <a:cubicBezTo>
                    <a:pt x="15001" y="50473"/>
                    <a:pt x="19096" y="62712"/>
                    <a:pt x="20621" y="75409"/>
                  </a:cubicBezTo>
                  <a:cubicBezTo>
                    <a:pt x="21193" y="72361"/>
                    <a:pt x="19382" y="68837"/>
                    <a:pt x="22811" y="65884"/>
                  </a:cubicBezTo>
                  <a:cubicBezTo>
                    <a:pt x="33384" y="73409"/>
                    <a:pt x="19192" y="86172"/>
                    <a:pt x="30908" y="93697"/>
                  </a:cubicBezTo>
                  <a:lnTo>
                    <a:pt x="30908" y="65122"/>
                  </a:lnTo>
                  <a:lnTo>
                    <a:pt x="30908" y="65122"/>
                  </a:lnTo>
                  <a:cubicBezTo>
                    <a:pt x="27478" y="56740"/>
                    <a:pt x="29955" y="47787"/>
                    <a:pt x="28432" y="39214"/>
                  </a:cubicBezTo>
                  <a:cubicBezTo>
                    <a:pt x="18430" y="39690"/>
                    <a:pt x="16906" y="37404"/>
                    <a:pt x="20907" y="289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6" name="Google Shape;7046;p19"/>
            <p:cNvSpPr/>
            <p:nvPr/>
          </p:nvSpPr>
          <p:spPr>
            <a:xfrm>
              <a:off x="5780150" y="3489388"/>
              <a:ext cx="43625" cy="114479"/>
            </a:xfrm>
            <a:custGeom>
              <a:avLst/>
              <a:gdLst/>
              <a:ahLst/>
              <a:cxnLst/>
              <a:rect l="l" t="t" r="r" b="b"/>
              <a:pathLst>
                <a:path w="43625" h="114479" extrusionOk="0">
                  <a:moveTo>
                    <a:pt x="10524" y="78932"/>
                  </a:moveTo>
                  <a:cubicBezTo>
                    <a:pt x="11857" y="65692"/>
                    <a:pt x="21478" y="92934"/>
                    <a:pt x="27574" y="95219"/>
                  </a:cubicBezTo>
                  <a:cubicBezTo>
                    <a:pt x="32432" y="101316"/>
                    <a:pt x="28621" y="101220"/>
                    <a:pt x="24716" y="102459"/>
                  </a:cubicBezTo>
                  <a:lnTo>
                    <a:pt x="24716" y="102459"/>
                  </a:lnTo>
                  <a:cubicBezTo>
                    <a:pt x="32908" y="104840"/>
                    <a:pt x="32908" y="119889"/>
                    <a:pt x="42529" y="111984"/>
                  </a:cubicBezTo>
                  <a:cubicBezTo>
                    <a:pt x="35574" y="92781"/>
                    <a:pt x="31575" y="72655"/>
                    <a:pt x="30527" y="52262"/>
                  </a:cubicBezTo>
                  <a:cubicBezTo>
                    <a:pt x="23954" y="55319"/>
                    <a:pt x="19478" y="61692"/>
                    <a:pt x="18906" y="68931"/>
                  </a:cubicBezTo>
                  <a:cubicBezTo>
                    <a:pt x="18906" y="71407"/>
                    <a:pt x="18906" y="74550"/>
                    <a:pt x="15001" y="74074"/>
                  </a:cubicBezTo>
                  <a:cubicBezTo>
                    <a:pt x="6904" y="61025"/>
                    <a:pt x="10239" y="39213"/>
                    <a:pt x="30432" y="48452"/>
                  </a:cubicBezTo>
                  <a:lnTo>
                    <a:pt x="30432" y="49976"/>
                  </a:lnTo>
                  <a:cubicBezTo>
                    <a:pt x="36813" y="33736"/>
                    <a:pt x="36242" y="15581"/>
                    <a:pt x="28812" y="-221"/>
                  </a:cubicBezTo>
                  <a:cubicBezTo>
                    <a:pt x="28812" y="-221"/>
                    <a:pt x="28812" y="255"/>
                    <a:pt x="28812" y="541"/>
                  </a:cubicBezTo>
                  <a:cubicBezTo>
                    <a:pt x="27764" y="10066"/>
                    <a:pt x="18144" y="15591"/>
                    <a:pt x="17192" y="26163"/>
                  </a:cubicBezTo>
                  <a:cubicBezTo>
                    <a:pt x="16524" y="34069"/>
                    <a:pt x="6619" y="36641"/>
                    <a:pt x="-1097" y="38641"/>
                  </a:cubicBezTo>
                  <a:lnTo>
                    <a:pt x="-1097" y="38641"/>
                  </a:lnTo>
                  <a:cubicBezTo>
                    <a:pt x="-811" y="55272"/>
                    <a:pt x="1285" y="71817"/>
                    <a:pt x="5190" y="87981"/>
                  </a:cubicBezTo>
                  <a:cubicBezTo>
                    <a:pt x="8619" y="86304"/>
                    <a:pt x="10714" y="82742"/>
                    <a:pt x="10524" y="789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7" name="Google Shape;7047;p19"/>
            <p:cNvSpPr/>
            <p:nvPr/>
          </p:nvSpPr>
          <p:spPr>
            <a:xfrm>
              <a:off x="5647182" y="2433256"/>
              <a:ext cx="41158" cy="61150"/>
            </a:xfrm>
            <a:custGeom>
              <a:avLst/>
              <a:gdLst/>
              <a:ahLst/>
              <a:cxnLst/>
              <a:rect l="l" t="t" r="r" b="b"/>
              <a:pathLst>
                <a:path w="41158" h="61150" extrusionOk="0">
                  <a:moveTo>
                    <a:pt x="21573" y="52262"/>
                  </a:moveTo>
                  <a:cubicBezTo>
                    <a:pt x="29478" y="45785"/>
                    <a:pt x="24811" y="58072"/>
                    <a:pt x="29383" y="59025"/>
                  </a:cubicBezTo>
                  <a:cubicBezTo>
                    <a:pt x="36336" y="58072"/>
                    <a:pt x="31098" y="48261"/>
                    <a:pt x="36527" y="44832"/>
                  </a:cubicBezTo>
                  <a:cubicBezTo>
                    <a:pt x="37670" y="43975"/>
                    <a:pt x="38622" y="45309"/>
                    <a:pt x="39766" y="45975"/>
                  </a:cubicBezTo>
                  <a:cubicBezTo>
                    <a:pt x="41480" y="39689"/>
                    <a:pt x="35574" y="26925"/>
                    <a:pt x="26716" y="32735"/>
                  </a:cubicBezTo>
                  <a:cubicBezTo>
                    <a:pt x="38432" y="25020"/>
                    <a:pt x="27574" y="5970"/>
                    <a:pt x="19096" y="-221"/>
                  </a:cubicBezTo>
                  <a:cubicBezTo>
                    <a:pt x="16810" y="3437"/>
                    <a:pt x="15381" y="7523"/>
                    <a:pt x="14809" y="11781"/>
                  </a:cubicBezTo>
                  <a:cubicBezTo>
                    <a:pt x="10047" y="3970"/>
                    <a:pt x="1856" y="-4698"/>
                    <a:pt x="999" y="10352"/>
                  </a:cubicBezTo>
                  <a:cubicBezTo>
                    <a:pt x="-3383" y="20543"/>
                    <a:pt x="14809" y="15591"/>
                    <a:pt x="11381" y="25497"/>
                  </a:cubicBezTo>
                  <a:cubicBezTo>
                    <a:pt x="7952" y="35403"/>
                    <a:pt x="4523" y="21210"/>
                    <a:pt x="-1097" y="26735"/>
                  </a:cubicBezTo>
                  <a:cubicBezTo>
                    <a:pt x="2809" y="38660"/>
                    <a:pt x="7952" y="50128"/>
                    <a:pt x="14334" y="60930"/>
                  </a:cubicBezTo>
                  <a:lnTo>
                    <a:pt x="14334" y="60930"/>
                  </a:lnTo>
                  <a:cubicBezTo>
                    <a:pt x="14620" y="56262"/>
                    <a:pt x="18524" y="54643"/>
                    <a:pt x="21573" y="52262"/>
                  </a:cubicBezTo>
                  <a:close/>
                  <a:moveTo>
                    <a:pt x="13477" y="36450"/>
                  </a:moveTo>
                  <a:cubicBezTo>
                    <a:pt x="17001" y="26925"/>
                    <a:pt x="22048" y="18258"/>
                    <a:pt x="26526" y="32926"/>
                  </a:cubicBezTo>
                  <a:lnTo>
                    <a:pt x="26526" y="32926"/>
                  </a:lnTo>
                  <a:cubicBezTo>
                    <a:pt x="28240" y="36546"/>
                    <a:pt x="31859" y="41308"/>
                    <a:pt x="23097" y="38832"/>
                  </a:cubicBezTo>
                  <a:cubicBezTo>
                    <a:pt x="17763" y="36641"/>
                    <a:pt x="19192" y="46356"/>
                    <a:pt x="14525" y="44451"/>
                  </a:cubicBezTo>
                  <a:cubicBezTo>
                    <a:pt x="9857" y="42547"/>
                    <a:pt x="13000" y="39308"/>
                    <a:pt x="13477" y="364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8" name="Google Shape;7048;p19"/>
            <p:cNvSpPr/>
            <p:nvPr/>
          </p:nvSpPr>
          <p:spPr>
            <a:xfrm>
              <a:off x="6181131" y="3182195"/>
              <a:ext cx="45777" cy="52780"/>
            </a:xfrm>
            <a:custGeom>
              <a:avLst/>
              <a:gdLst/>
              <a:ahLst/>
              <a:cxnLst/>
              <a:rect l="l" t="t" r="r" b="b"/>
              <a:pathLst>
                <a:path w="45777" h="52780" extrusionOk="0">
                  <a:moveTo>
                    <a:pt x="15498" y="9030"/>
                  </a:moveTo>
                  <a:cubicBezTo>
                    <a:pt x="15498" y="15031"/>
                    <a:pt x="15498" y="21222"/>
                    <a:pt x="7593" y="22080"/>
                  </a:cubicBezTo>
                  <a:cubicBezTo>
                    <a:pt x="6450" y="28747"/>
                    <a:pt x="10926" y="40463"/>
                    <a:pt x="1592" y="41987"/>
                  </a:cubicBezTo>
                  <a:lnTo>
                    <a:pt x="1592" y="41987"/>
                  </a:lnTo>
                  <a:lnTo>
                    <a:pt x="1592" y="41987"/>
                  </a:lnTo>
                  <a:lnTo>
                    <a:pt x="-122" y="41987"/>
                  </a:lnTo>
                  <a:lnTo>
                    <a:pt x="-122" y="41987"/>
                  </a:lnTo>
                  <a:cubicBezTo>
                    <a:pt x="-1837" y="45492"/>
                    <a:pt x="-1265" y="49683"/>
                    <a:pt x="1401" y="52560"/>
                  </a:cubicBezTo>
                  <a:lnTo>
                    <a:pt x="4164" y="52560"/>
                  </a:lnTo>
                  <a:cubicBezTo>
                    <a:pt x="4164" y="52560"/>
                    <a:pt x="4164" y="52083"/>
                    <a:pt x="4164" y="51798"/>
                  </a:cubicBezTo>
                  <a:cubicBezTo>
                    <a:pt x="13689" y="47511"/>
                    <a:pt x="25214" y="49893"/>
                    <a:pt x="27405" y="38463"/>
                  </a:cubicBezTo>
                  <a:cubicBezTo>
                    <a:pt x="30644" y="39796"/>
                    <a:pt x="30072" y="43511"/>
                    <a:pt x="31691" y="45702"/>
                  </a:cubicBezTo>
                  <a:lnTo>
                    <a:pt x="31691" y="45702"/>
                  </a:lnTo>
                  <a:cubicBezTo>
                    <a:pt x="34454" y="46845"/>
                    <a:pt x="37978" y="46559"/>
                    <a:pt x="39597" y="49797"/>
                  </a:cubicBezTo>
                  <a:cubicBezTo>
                    <a:pt x="45693" y="48083"/>
                    <a:pt x="47027" y="39129"/>
                    <a:pt x="39597" y="41987"/>
                  </a:cubicBezTo>
                  <a:cubicBezTo>
                    <a:pt x="37978" y="42092"/>
                    <a:pt x="36549" y="40863"/>
                    <a:pt x="36454" y="39234"/>
                  </a:cubicBezTo>
                  <a:cubicBezTo>
                    <a:pt x="36454" y="39110"/>
                    <a:pt x="36454" y="38977"/>
                    <a:pt x="36454" y="38844"/>
                  </a:cubicBezTo>
                  <a:cubicBezTo>
                    <a:pt x="37311" y="30747"/>
                    <a:pt x="32358" y="23794"/>
                    <a:pt x="32167" y="15984"/>
                  </a:cubicBezTo>
                  <a:cubicBezTo>
                    <a:pt x="21976" y="14745"/>
                    <a:pt x="25786" y="5125"/>
                    <a:pt x="22642" y="-209"/>
                  </a:cubicBezTo>
                  <a:cubicBezTo>
                    <a:pt x="14355" y="-495"/>
                    <a:pt x="15498" y="4363"/>
                    <a:pt x="15498" y="90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9" name="Google Shape;7049;p19"/>
            <p:cNvSpPr/>
            <p:nvPr/>
          </p:nvSpPr>
          <p:spPr>
            <a:xfrm>
              <a:off x="7055885" y="4815078"/>
              <a:ext cx="51646" cy="71246"/>
            </a:xfrm>
            <a:custGeom>
              <a:avLst/>
              <a:gdLst/>
              <a:ahLst/>
              <a:cxnLst/>
              <a:rect l="l" t="t" r="r" b="b"/>
              <a:pathLst>
                <a:path w="51646" h="71246" extrusionOk="0">
                  <a:moveTo>
                    <a:pt x="18093" y="24735"/>
                  </a:moveTo>
                  <a:cubicBezTo>
                    <a:pt x="20569" y="23020"/>
                    <a:pt x="18664" y="18448"/>
                    <a:pt x="23236" y="17495"/>
                  </a:cubicBezTo>
                  <a:cubicBezTo>
                    <a:pt x="25713" y="22353"/>
                    <a:pt x="28285" y="31021"/>
                    <a:pt x="25999" y="32640"/>
                  </a:cubicBezTo>
                  <a:cubicBezTo>
                    <a:pt x="12093" y="42165"/>
                    <a:pt x="22665" y="44546"/>
                    <a:pt x="29618" y="48452"/>
                  </a:cubicBezTo>
                  <a:cubicBezTo>
                    <a:pt x="33809" y="55776"/>
                    <a:pt x="37524" y="63311"/>
                    <a:pt x="40857" y="71026"/>
                  </a:cubicBezTo>
                  <a:cubicBezTo>
                    <a:pt x="46668" y="67026"/>
                    <a:pt x="51525" y="62644"/>
                    <a:pt x="50382" y="55786"/>
                  </a:cubicBezTo>
                  <a:cubicBezTo>
                    <a:pt x="49239" y="48928"/>
                    <a:pt x="40857" y="60072"/>
                    <a:pt x="39525" y="49690"/>
                  </a:cubicBezTo>
                  <a:cubicBezTo>
                    <a:pt x="27428" y="42927"/>
                    <a:pt x="35428" y="36355"/>
                    <a:pt x="39525" y="29687"/>
                  </a:cubicBezTo>
                  <a:cubicBezTo>
                    <a:pt x="31427" y="19258"/>
                    <a:pt x="22856" y="9275"/>
                    <a:pt x="13711" y="-221"/>
                  </a:cubicBezTo>
                  <a:cubicBezTo>
                    <a:pt x="8949" y="12733"/>
                    <a:pt x="-4291" y="20067"/>
                    <a:pt x="-386" y="35688"/>
                  </a:cubicBezTo>
                  <a:lnTo>
                    <a:pt x="-386" y="35688"/>
                  </a:lnTo>
                  <a:lnTo>
                    <a:pt x="3711" y="39784"/>
                  </a:lnTo>
                  <a:lnTo>
                    <a:pt x="3711" y="39784"/>
                  </a:lnTo>
                  <a:cubicBezTo>
                    <a:pt x="6472" y="31307"/>
                    <a:pt x="5996" y="12828"/>
                    <a:pt x="18093" y="247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0" name="Google Shape;7050;p19"/>
            <p:cNvSpPr/>
            <p:nvPr/>
          </p:nvSpPr>
          <p:spPr>
            <a:xfrm>
              <a:off x="6769286" y="4121910"/>
              <a:ext cx="40166" cy="47534"/>
            </a:xfrm>
            <a:custGeom>
              <a:avLst/>
              <a:gdLst/>
              <a:ahLst/>
              <a:cxnLst/>
              <a:rect l="l" t="t" r="r" b="b"/>
              <a:pathLst>
                <a:path w="40166" h="47534" extrusionOk="0">
                  <a:moveTo>
                    <a:pt x="2273" y="28387"/>
                  </a:moveTo>
                  <a:cubicBezTo>
                    <a:pt x="-1346" y="33816"/>
                    <a:pt x="-2109" y="40684"/>
                    <a:pt x="272" y="46770"/>
                  </a:cubicBezTo>
                  <a:cubicBezTo>
                    <a:pt x="11035" y="49247"/>
                    <a:pt x="19322" y="42770"/>
                    <a:pt x="27895" y="37245"/>
                  </a:cubicBezTo>
                  <a:lnTo>
                    <a:pt x="27895" y="37245"/>
                  </a:lnTo>
                  <a:cubicBezTo>
                    <a:pt x="7606" y="13147"/>
                    <a:pt x="50374" y="18195"/>
                    <a:pt x="36086" y="-93"/>
                  </a:cubicBezTo>
                  <a:cubicBezTo>
                    <a:pt x="24180" y="-1426"/>
                    <a:pt x="15322" y="8099"/>
                    <a:pt x="3892" y="7241"/>
                  </a:cubicBezTo>
                  <a:cubicBezTo>
                    <a:pt x="6082" y="14233"/>
                    <a:pt x="5511" y="21805"/>
                    <a:pt x="2273" y="283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1" name="Google Shape;7051;p19"/>
            <p:cNvSpPr/>
            <p:nvPr/>
          </p:nvSpPr>
          <p:spPr>
            <a:xfrm>
              <a:off x="6484942" y="3375183"/>
              <a:ext cx="40348" cy="65722"/>
            </a:xfrm>
            <a:custGeom>
              <a:avLst/>
              <a:gdLst/>
              <a:ahLst/>
              <a:cxnLst/>
              <a:rect l="l" t="t" r="r" b="b"/>
              <a:pathLst>
                <a:path w="40348" h="65722" extrusionOk="0">
                  <a:moveTo>
                    <a:pt x="33823" y="57596"/>
                  </a:moveTo>
                  <a:cubicBezTo>
                    <a:pt x="33251" y="50643"/>
                    <a:pt x="27250" y="43403"/>
                    <a:pt x="28393" y="37308"/>
                  </a:cubicBezTo>
                  <a:cubicBezTo>
                    <a:pt x="31728" y="34641"/>
                    <a:pt x="35633" y="41499"/>
                    <a:pt x="39252" y="37879"/>
                  </a:cubicBezTo>
                  <a:lnTo>
                    <a:pt x="39252" y="37879"/>
                  </a:lnTo>
                  <a:cubicBezTo>
                    <a:pt x="32966" y="25020"/>
                    <a:pt x="20202" y="18162"/>
                    <a:pt x="14106" y="5685"/>
                  </a:cubicBezTo>
                  <a:cubicBezTo>
                    <a:pt x="6677" y="10542"/>
                    <a:pt x="4581" y="5685"/>
                    <a:pt x="2010" y="-221"/>
                  </a:cubicBezTo>
                  <a:cubicBezTo>
                    <a:pt x="-10945" y="18829"/>
                    <a:pt x="21060" y="9304"/>
                    <a:pt x="17059" y="30735"/>
                  </a:cubicBezTo>
                  <a:cubicBezTo>
                    <a:pt x="13630" y="31878"/>
                    <a:pt x="12297" y="28640"/>
                    <a:pt x="9820" y="28068"/>
                  </a:cubicBezTo>
                  <a:cubicBezTo>
                    <a:pt x="12868" y="34545"/>
                    <a:pt x="10772" y="42356"/>
                    <a:pt x="15535" y="48642"/>
                  </a:cubicBezTo>
                  <a:cubicBezTo>
                    <a:pt x="16964" y="50547"/>
                    <a:pt x="13630" y="51309"/>
                    <a:pt x="11820" y="51690"/>
                  </a:cubicBezTo>
                  <a:lnTo>
                    <a:pt x="11820" y="51690"/>
                  </a:lnTo>
                  <a:lnTo>
                    <a:pt x="21917" y="65502"/>
                  </a:lnTo>
                  <a:cubicBezTo>
                    <a:pt x="27632" y="65502"/>
                    <a:pt x="33442" y="65597"/>
                    <a:pt x="33823" y="575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2" name="Google Shape;7052;p19"/>
            <p:cNvSpPr/>
            <p:nvPr/>
          </p:nvSpPr>
          <p:spPr>
            <a:xfrm>
              <a:off x="6162125" y="3562156"/>
              <a:ext cx="46936" cy="44669"/>
            </a:xfrm>
            <a:custGeom>
              <a:avLst/>
              <a:gdLst/>
              <a:ahLst/>
              <a:cxnLst/>
              <a:rect l="l" t="t" r="r" b="b"/>
              <a:pathLst>
                <a:path w="46936" h="44669" extrusionOk="0">
                  <a:moveTo>
                    <a:pt x="38506" y="1783"/>
                  </a:moveTo>
                  <a:lnTo>
                    <a:pt x="36506" y="5783"/>
                  </a:lnTo>
                  <a:lnTo>
                    <a:pt x="36506" y="5783"/>
                  </a:lnTo>
                  <a:cubicBezTo>
                    <a:pt x="32791" y="19118"/>
                    <a:pt x="21932" y="15308"/>
                    <a:pt x="12693" y="15784"/>
                  </a:cubicBezTo>
                  <a:cubicBezTo>
                    <a:pt x="12693" y="14641"/>
                    <a:pt x="12693" y="13594"/>
                    <a:pt x="12693" y="12546"/>
                  </a:cubicBezTo>
                  <a:cubicBezTo>
                    <a:pt x="2596" y="17108"/>
                    <a:pt x="-2928" y="28110"/>
                    <a:pt x="-547" y="38930"/>
                  </a:cubicBezTo>
                  <a:lnTo>
                    <a:pt x="692" y="37787"/>
                  </a:lnTo>
                  <a:cubicBezTo>
                    <a:pt x="13169" y="39216"/>
                    <a:pt x="22027" y="53408"/>
                    <a:pt x="29267" y="35406"/>
                  </a:cubicBezTo>
                  <a:cubicBezTo>
                    <a:pt x="31362" y="31596"/>
                    <a:pt x="32981" y="28358"/>
                    <a:pt x="38029" y="29786"/>
                  </a:cubicBezTo>
                  <a:cubicBezTo>
                    <a:pt x="44030" y="22833"/>
                    <a:pt x="43268" y="13784"/>
                    <a:pt x="45840" y="5783"/>
                  </a:cubicBezTo>
                  <a:lnTo>
                    <a:pt x="45840" y="5783"/>
                  </a:lnTo>
                  <a:cubicBezTo>
                    <a:pt x="44125" y="3688"/>
                    <a:pt x="44602" y="-3742"/>
                    <a:pt x="38506" y="17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3" name="Google Shape;7053;p19"/>
            <p:cNvSpPr/>
            <p:nvPr/>
          </p:nvSpPr>
          <p:spPr>
            <a:xfrm>
              <a:off x="6501764" y="4550854"/>
              <a:ext cx="51633" cy="73533"/>
            </a:xfrm>
            <a:custGeom>
              <a:avLst/>
              <a:gdLst/>
              <a:ahLst/>
              <a:cxnLst/>
              <a:rect l="l" t="t" r="r" b="b"/>
              <a:pathLst>
                <a:path w="51633" h="73533" extrusionOk="0">
                  <a:moveTo>
                    <a:pt x="49005" y="51690"/>
                  </a:moveTo>
                  <a:cubicBezTo>
                    <a:pt x="51386" y="46547"/>
                    <a:pt x="51577" y="42165"/>
                    <a:pt x="45290" y="38641"/>
                  </a:cubicBezTo>
                  <a:cubicBezTo>
                    <a:pt x="43195" y="42737"/>
                    <a:pt x="48910" y="47499"/>
                    <a:pt x="42909" y="49595"/>
                  </a:cubicBezTo>
                  <a:cubicBezTo>
                    <a:pt x="34717" y="47880"/>
                    <a:pt x="36337" y="32545"/>
                    <a:pt x="28146" y="27878"/>
                  </a:cubicBezTo>
                  <a:cubicBezTo>
                    <a:pt x="22907" y="24449"/>
                    <a:pt x="27288" y="19686"/>
                    <a:pt x="32336" y="21972"/>
                  </a:cubicBezTo>
                  <a:cubicBezTo>
                    <a:pt x="36622" y="22639"/>
                    <a:pt x="39385" y="28926"/>
                    <a:pt x="44815" y="25497"/>
                  </a:cubicBezTo>
                  <a:lnTo>
                    <a:pt x="37099" y="13209"/>
                  </a:lnTo>
                  <a:lnTo>
                    <a:pt x="37099" y="13209"/>
                  </a:lnTo>
                  <a:cubicBezTo>
                    <a:pt x="32527" y="22734"/>
                    <a:pt x="22145" y="17115"/>
                    <a:pt x="15095" y="22734"/>
                  </a:cubicBezTo>
                  <a:cubicBezTo>
                    <a:pt x="16144" y="13209"/>
                    <a:pt x="11571" y="3684"/>
                    <a:pt x="23193" y="-221"/>
                  </a:cubicBezTo>
                  <a:cubicBezTo>
                    <a:pt x="15763" y="922"/>
                    <a:pt x="8238" y="1875"/>
                    <a:pt x="12143" y="12733"/>
                  </a:cubicBezTo>
                  <a:cubicBezTo>
                    <a:pt x="13858" y="16829"/>
                    <a:pt x="7857" y="18829"/>
                    <a:pt x="7285" y="14162"/>
                  </a:cubicBezTo>
                  <a:cubicBezTo>
                    <a:pt x="6715" y="9494"/>
                    <a:pt x="4047" y="6732"/>
                    <a:pt x="-1097" y="9685"/>
                  </a:cubicBezTo>
                  <a:lnTo>
                    <a:pt x="-1097" y="9685"/>
                  </a:lnTo>
                  <a:cubicBezTo>
                    <a:pt x="5286" y="22763"/>
                    <a:pt x="12620" y="35279"/>
                    <a:pt x="21096" y="47118"/>
                  </a:cubicBezTo>
                  <a:cubicBezTo>
                    <a:pt x="25383" y="20448"/>
                    <a:pt x="32718" y="42737"/>
                    <a:pt x="27097" y="55310"/>
                  </a:cubicBezTo>
                  <a:lnTo>
                    <a:pt x="30907" y="59501"/>
                  </a:lnTo>
                  <a:cubicBezTo>
                    <a:pt x="38623" y="46737"/>
                    <a:pt x="42243" y="63882"/>
                    <a:pt x="40432" y="71312"/>
                  </a:cubicBezTo>
                  <a:lnTo>
                    <a:pt x="40432" y="71312"/>
                  </a:lnTo>
                  <a:lnTo>
                    <a:pt x="42527" y="73312"/>
                  </a:lnTo>
                  <a:lnTo>
                    <a:pt x="42527" y="73312"/>
                  </a:lnTo>
                  <a:cubicBezTo>
                    <a:pt x="42813" y="65673"/>
                    <a:pt x="45099" y="58234"/>
                    <a:pt x="49005" y="516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4" name="Google Shape;7054;p19"/>
            <p:cNvSpPr/>
            <p:nvPr/>
          </p:nvSpPr>
          <p:spPr>
            <a:xfrm>
              <a:off x="6691121" y="4213000"/>
              <a:ext cx="47558" cy="73059"/>
            </a:xfrm>
            <a:custGeom>
              <a:avLst/>
              <a:gdLst/>
              <a:ahLst/>
              <a:cxnLst/>
              <a:rect l="l" t="t" r="r" b="b"/>
              <a:pathLst>
                <a:path w="47558" h="73059" extrusionOk="0">
                  <a:moveTo>
                    <a:pt x="14715" y="49787"/>
                  </a:moveTo>
                  <a:cubicBezTo>
                    <a:pt x="16906" y="49787"/>
                    <a:pt x="18810" y="45311"/>
                    <a:pt x="20430" y="49787"/>
                  </a:cubicBezTo>
                  <a:cubicBezTo>
                    <a:pt x="39480" y="64837"/>
                    <a:pt x="25669" y="23594"/>
                    <a:pt x="38432" y="21212"/>
                  </a:cubicBezTo>
                  <a:cubicBezTo>
                    <a:pt x="59959" y="9592"/>
                    <a:pt x="32241" y="-26413"/>
                    <a:pt x="24526" y="33119"/>
                  </a:cubicBezTo>
                  <a:lnTo>
                    <a:pt x="22621" y="33119"/>
                  </a:lnTo>
                  <a:cubicBezTo>
                    <a:pt x="17858" y="34643"/>
                    <a:pt x="10048" y="51693"/>
                    <a:pt x="7762" y="41215"/>
                  </a:cubicBezTo>
                  <a:cubicBezTo>
                    <a:pt x="16620" y="32261"/>
                    <a:pt x="3475" y="27880"/>
                    <a:pt x="4618" y="19022"/>
                  </a:cubicBezTo>
                  <a:lnTo>
                    <a:pt x="4618" y="19022"/>
                  </a:lnTo>
                  <a:cubicBezTo>
                    <a:pt x="1189" y="36767"/>
                    <a:pt x="-715" y="54769"/>
                    <a:pt x="-1097" y="72838"/>
                  </a:cubicBezTo>
                  <a:cubicBezTo>
                    <a:pt x="3000" y="64075"/>
                    <a:pt x="1571" y="52264"/>
                    <a:pt x="14715" y="497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5" name="Google Shape;7055;p19"/>
            <p:cNvSpPr/>
            <p:nvPr/>
          </p:nvSpPr>
          <p:spPr>
            <a:xfrm>
              <a:off x="6035138" y="2896361"/>
              <a:ext cx="41144" cy="51339"/>
            </a:xfrm>
            <a:custGeom>
              <a:avLst/>
              <a:gdLst/>
              <a:ahLst/>
              <a:cxnLst/>
              <a:rect l="l" t="t" r="r" b="b"/>
              <a:pathLst>
                <a:path w="41144" h="51339" extrusionOk="0">
                  <a:moveTo>
                    <a:pt x="21189" y="31593"/>
                  </a:moveTo>
                  <a:cubicBezTo>
                    <a:pt x="25856" y="31593"/>
                    <a:pt x="24808" y="37974"/>
                    <a:pt x="26047" y="41118"/>
                  </a:cubicBezTo>
                  <a:cubicBezTo>
                    <a:pt x="32810" y="30545"/>
                    <a:pt x="26999" y="26735"/>
                    <a:pt x="40048" y="35498"/>
                  </a:cubicBezTo>
                  <a:cubicBezTo>
                    <a:pt x="39191" y="32831"/>
                    <a:pt x="37857" y="30259"/>
                    <a:pt x="40048" y="27592"/>
                  </a:cubicBezTo>
                  <a:lnTo>
                    <a:pt x="40048" y="27592"/>
                  </a:lnTo>
                  <a:cubicBezTo>
                    <a:pt x="32715" y="18067"/>
                    <a:pt x="25380" y="9114"/>
                    <a:pt x="18141" y="-221"/>
                  </a:cubicBezTo>
                  <a:cubicBezTo>
                    <a:pt x="14903" y="3589"/>
                    <a:pt x="8616" y="255"/>
                    <a:pt x="7092" y="6066"/>
                  </a:cubicBezTo>
                  <a:cubicBezTo>
                    <a:pt x="5568" y="11876"/>
                    <a:pt x="12426" y="10352"/>
                    <a:pt x="14426" y="13876"/>
                  </a:cubicBezTo>
                  <a:cubicBezTo>
                    <a:pt x="9855" y="15648"/>
                    <a:pt x="4901" y="16076"/>
                    <a:pt x="44" y="15114"/>
                  </a:cubicBezTo>
                  <a:cubicBezTo>
                    <a:pt x="-6243" y="27688"/>
                    <a:pt x="15283" y="39689"/>
                    <a:pt x="20427" y="51119"/>
                  </a:cubicBezTo>
                  <a:cubicBezTo>
                    <a:pt x="20522" y="45213"/>
                    <a:pt x="14997" y="35022"/>
                    <a:pt x="21189" y="31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6" name="Google Shape;7056;p19"/>
            <p:cNvSpPr/>
            <p:nvPr/>
          </p:nvSpPr>
          <p:spPr>
            <a:xfrm>
              <a:off x="6546437" y="4003643"/>
              <a:ext cx="33896" cy="58763"/>
            </a:xfrm>
            <a:custGeom>
              <a:avLst/>
              <a:gdLst/>
              <a:ahLst/>
              <a:cxnLst/>
              <a:rect l="l" t="t" r="r" b="b"/>
              <a:pathLst>
                <a:path w="33896" h="58763" extrusionOk="0">
                  <a:moveTo>
                    <a:pt x="16620" y="54357"/>
                  </a:moveTo>
                  <a:cubicBezTo>
                    <a:pt x="22334" y="65502"/>
                    <a:pt x="23763" y="51309"/>
                    <a:pt x="26145" y="47309"/>
                  </a:cubicBezTo>
                  <a:cubicBezTo>
                    <a:pt x="4332" y="39689"/>
                    <a:pt x="15477" y="27306"/>
                    <a:pt x="28717" y="41784"/>
                  </a:cubicBezTo>
                  <a:lnTo>
                    <a:pt x="28717" y="41784"/>
                  </a:lnTo>
                  <a:cubicBezTo>
                    <a:pt x="38813" y="30259"/>
                    <a:pt x="28717" y="4447"/>
                    <a:pt x="14429" y="-221"/>
                  </a:cubicBezTo>
                  <a:lnTo>
                    <a:pt x="8618" y="11876"/>
                  </a:lnTo>
                  <a:cubicBezTo>
                    <a:pt x="13000" y="14257"/>
                    <a:pt x="20429" y="23687"/>
                    <a:pt x="14809" y="27497"/>
                  </a:cubicBezTo>
                  <a:cubicBezTo>
                    <a:pt x="11190" y="29592"/>
                    <a:pt x="9761" y="26163"/>
                    <a:pt x="8428" y="23592"/>
                  </a:cubicBezTo>
                  <a:cubicBezTo>
                    <a:pt x="1665" y="21972"/>
                    <a:pt x="617" y="27402"/>
                    <a:pt x="-1097" y="31593"/>
                  </a:cubicBezTo>
                  <a:cubicBezTo>
                    <a:pt x="5380" y="38660"/>
                    <a:pt x="10810" y="46690"/>
                    <a:pt x="14809" y="55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7" name="Google Shape;7057;p19"/>
            <p:cNvSpPr/>
            <p:nvPr/>
          </p:nvSpPr>
          <p:spPr>
            <a:xfrm>
              <a:off x="6159246" y="3613110"/>
              <a:ext cx="12192" cy="3722"/>
            </a:xfrm>
            <a:custGeom>
              <a:avLst/>
              <a:gdLst/>
              <a:ahLst/>
              <a:cxnLst/>
              <a:rect l="l" t="t" r="r" b="b"/>
              <a:pathLst>
                <a:path w="12192" h="3722" extrusionOk="0">
                  <a:moveTo>
                    <a:pt x="-1097" y="3501"/>
                  </a:moveTo>
                  <a:lnTo>
                    <a:pt x="1571" y="2454"/>
                  </a:lnTo>
                  <a:lnTo>
                    <a:pt x="1571" y="2454"/>
                  </a:lnTo>
                  <a:cubicBezTo>
                    <a:pt x="4427" y="796"/>
                    <a:pt x="7761" y="130"/>
                    <a:pt x="11096" y="549"/>
                  </a:cubicBezTo>
                  <a:cubicBezTo>
                    <a:pt x="6809" y="-1156"/>
                    <a:pt x="1951" y="34"/>
                    <a:pt x="-1097" y="35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8" name="Google Shape;7058;p19"/>
            <p:cNvSpPr/>
            <p:nvPr/>
          </p:nvSpPr>
          <p:spPr>
            <a:xfrm>
              <a:off x="6149219" y="3607879"/>
              <a:ext cx="44697" cy="49910"/>
            </a:xfrm>
            <a:custGeom>
              <a:avLst/>
              <a:gdLst/>
              <a:ahLst/>
              <a:cxnLst/>
              <a:rect l="l" t="t" r="r" b="b"/>
              <a:pathLst>
                <a:path w="44697" h="49910" extrusionOk="0">
                  <a:moveTo>
                    <a:pt x="21503" y="5780"/>
                  </a:moveTo>
                  <a:cubicBezTo>
                    <a:pt x="21503" y="8542"/>
                    <a:pt x="20741" y="11304"/>
                    <a:pt x="20360" y="13876"/>
                  </a:cubicBezTo>
                  <a:cubicBezTo>
                    <a:pt x="15883" y="15019"/>
                    <a:pt x="16074" y="8161"/>
                    <a:pt x="11787" y="9971"/>
                  </a:cubicBezTo>
                  <a:cubicBezTo>
                    <a:pt x="7215" y="17400"/>
                    <a:pt x="16931" y="24449"/>
                    <a:pt x="11787" y="31783"/>
                  </a:cubicBezTo>
                  <a:cubicBezTo>
                    <a:pt x="10453" y="36069"/>
                    <a:pt x="5311" y="36450"/>
                    <a:pt x="5501" y="31211"/>
                  </a:cubicBezTo>
                  <a:cubicBezTo>
                    <a:pt x="4929" y="28735"/>
                    <a:pt x="5501" y="25020"/>
                    <a:pt x="1310" y="26163"/>
                  </a:cubicBezTo>
                  <a:cubicBezTo>
                    <a:pt x="-6215" y="32164"/>
                    <a:pt x="5597" y="47690"/>
                    <a:pt x="13597" y="49690"/>
                  </a:cubicBezTo>
                  <a:lnTo>
                    <a:pt x="13597" y="49690"/>
                  </a:lnTo>
                  <a:cubicBezTo>
                    <a:pt x="25885" y="34526"/>
                    <a:pt x="35981" y="17724"/>
                    <a:pt x="43601" y="-221"/>
                  </a:cubicBezTo>
                  <a:cubicBezTo>
                    <a:pt x="36742" y="4065"/>
                    <a:pt x="28266" y="2065"/>
                    <a:pt x="21312" y="5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9" name="Google Shape;7059;p19"/>
            <p:cNvSpPr/>
            <p:nvPr/>
          </p:nvSpPr>
          <p:spPr>
            <a:xfrm>
              <a:off x="5837090" y="2235803"/>
              <a:ext cx="33618" cy="56946"/>
            </a:xfrm>
            <a:custGeom>
              <a:avLst/>
              <a:gdLst/>
              <a:ahLst/>
              <a:cxnLst/>
              <a:rect l="l" t="t" r="r" b="b"/>
              <a:pathLst>
                <a:path w="33618" h="56946" extrusionOk="0">
                  <a:moveTo>
                    <a:pt x="7305" y="11876"/>
                  </a:moveTo>
                  <a:lnTo>
                    <a:pt x="7305" y="11876"/>
                  </a:lnTo>
                  <a:cubicBezTo>
                    <a:pt x="7496" y="17943"/>
                    <a:pt x="6162" y="23963"/>
                    <a:pt x="3495" y="29402"/>
                  </a:cubicBezTo>
                  <a:cubicBezTo>
                    <a:pt x="2258" y="28726"/>
                    <a:pt x="1304" y="27697"/>
                    <a:pt x="638" y="26449"/>
                  </a:cubicBezTo>
                  <a:cubicBezTo>
                    <a:pt x="-1362" y="33402"/>
                    <a:pt x="-3172" y="41784"/>
                    <a:pt x="4543" y="46547"/>
                  </a:cubicBezTo>
                  <a:cubicBezTo>
                    <a:pt x="7591" y="42356"/>
                    <a:pt x="21878" y="22829"/>
                    <a:pt x="19021" y="38831"/>
                  </a:cubicBezTo>
                  <a:cubicBezTo>
                    <a:pt x="15211" y="46166"/>
                    <a:pt x="25593" y="49404"/>
                    <a:pt x="24450" y="56262"/>
                  </a:cubicBezTo>
                  <a:cubicBezTo>
                    <a:pt x="26832" y="58643"/>
                    <a:pt x="35309" y="51214"/>
                    <a:pt x="31594" y="48452"/>
                  </a:cubicBezTo>
                  <a:cubicBezTo>
                    <a:pt x="23878" y="43118"/>
                    <a:pt x="29879" y="38927"/>
                    <a:pt x="31594" y="33497"/>
                  </a:cubicBezTo>
                  <a:cubicBezTo>
                    <a:pt x="28261" y="22258"/>
                    <a:pt x="24926" y="11018"/>
                    <a:pt x="21497" y="-221"/>
                  </a:cubicBezTo>
                  <a:cubicBezTo>
                    <a:pt x="17688" y="4922"/>
                    <a:pt x="10734" y="6256"/>
                    <a:pt x="7305" y="118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0" name="Google Shape;7060;p19"/>
            <p:cNvSpPr/>
            <p:nvPr/>
          </p:nvSpPr>
          <p:spPr>
            <a:xfrm>
              <a:off x="6217634" y="3283838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1" name="Google Shape;7061;p19"/>
            <p:cNvSpPr/>
            <p:nvPr/>
          </p:nvSpPr>
          <p:spPr>
            <a:xfrm>
              <a:off x="6195174" y="3269551"/>
              <a:ext cx="35536" cy="79247"/>
            </a:xfrm>
            <a:custGeom>
              <a:avLst/>
              <a:gdLst/>
              <a:ahLst/>
              <a:cxnLst/>
              <a:rect l="l" t="t" r="r" b="b"/>
              <a:pathLst>
                <a:path w="35536" h="79247" extrusionOk="0">
                  <a:moveTo>
                    <a:pt x="21459" y="13685"/>
                  </a:moveTo>
                  <a:lnTo>
                    <a:pt x="21459" y="13685"/>
                  </a:lnTo>
                  <a:cubicBezTo>
                    <a:pt x="32602" y="11971"/>
                    <a:pt x="21459" y="27687"/>
                    <a:pt x="28316" y="32735"/>
                  </a:cubicBezTo>
                  <a:cubicBezTo>
                    <a:pt x="29459" y="34355"/>
                    <a:pt x="30507" y="36641"/>
                    <a:pt x="28316" y="38069"/>
                  </a:cubicBezTo>
                  <a:cubicBezTo>
                    <a:pt x="16601" y="38069"/>
                    <a:pt x="20030" y="21401"/>
                    <a:pt x="20982" y="13685"/>
                  </a:cubicBezTo>
                  <a:cubicBezTo>
                    <a:pt x="7266" y="17495"/>
                    <a:pt x="16410" y="5208"/>
                    <a:pt x="10409" y="-221"/>
                  </a:cubicBezTo>
                  <a:cubicBezTo>
                    <a:pt x="12504" y="9304"/>
                    <a:pt x="-1688" y="13781"/>
                    <a:pt x="9076" y="24163"/>
                  </a:cubicBezTo>
                  <a:cubicBezTo>
                    <a:pt x="13076" y="29754"/>
                    <a:pt x="11838" y="37546"/>
                    <a:pt x="6218" y="41584"/>
                  </a:cubicBezTo>
                  <a:cubicBezTo>
                    <a:pt x="5265" y="42270"/>
                    <a:pt x="4313" y="42822"/>
                    <a:pt x="3170" y="43213"/>
                  </a:cubicBezTo>
                  <a:cubicBezTo>
                    <a:pt x="2504" y="42880"/>
                    <a:pt x="1741" y="42460"/>
                    <a:pt x="1170" y="41975"/>
                  </a:cubicBezTo>
                  <a:lnTo>
                    <a:pt x="-545" y="43689"/>
                  </a:lnTo>
                  <a:cubicBezTo>
                    <a:pt x="-545" y="53786"/>
                    <a:pt x="-4069" y="75503"/>
                    <a:pt x="6694" y="79027"/>
                  </a:cubicBezTo>
                  <a:cubicBezTo>
                    <a:pt x="6694" y="76265"/>
                    <a:pt x="6694" y="73598"/>
                    <a:pt x="6694" y="70931"/>
                  </a:cubicBezTo>
                  <a:cubicBezTo>
                    <a:pt x="20316" y="64930"/>
                    <a:pt x="8219" y="26830"/>
                    <a:pt x="18791" y="39784"/>
                  </a:cubicBezTo>
                  <a:cubicBezTo>
                    <a:pt x="21077" y="46242"/>
                    <a:pt x="27649" y="50204"/>
                    <a:pt x="34412" y="49309"/>
                  </a:cubicBezTo>
                  <a:cubicBezTo>
                    <a:pt x="34983" y="34926"/>
                    <a:pt x="26411" y="21972"/>
                    <a:pt x="28507" y="7399"/>
                  </a:cubicBezTo>
                  <a:cubicBezTo>
                    <a:pt x="23458" y="5780"/>
                    <a:pt x="21839" y="9018"/>
                    <a:pt x="21459" y="13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2" name="Google Shape;7062;p19"/>
            <p:cNvSpPr/>
            <p:nvPr/>
          </p:nvSpPr>
          <p:spPr>
            <a:xfrm>
              <a:off x="5821775" y="2685014"/>
              <a:ext cx="39910" cy="39897"/>
            </a:xfrm>
            <a:custGeom>
              <a:avLst/>
              <a:gdLst/>
              <a:ahLst/>
              <a:cxnLst/>
              <a:rect l="l" t="t" r="r" b="b"/>
              <a:pathLst>
                <a:path w="39910" h="39897" extrusionOk="0">
                  <a:moveTo>
                    <a:pt x="27288" y="31581"/>
                  </a:moveTo>
                  <a:cubicBezTo>
                    <a:pt x="27288" y="29390"/>
                    <a:pt x="25860" y="26437"/>
                    <a:pt x="27955" y="25104"/>
                  </a:cubicBezTo>
                  <a:cubicBezTo>
                    <a:pt x="31955" y="22532"/>
                    <a:pt x="33765" y="30723"/>
                    <a:pt x="37480" y="28819"/>
                  </a:cubicBezTo>
                  <a:cubicBezTo>
                    <a:pt x="41575" y="23770"/>
                    <a:pt x="31003" y="18151"/>
                    <a:pt x="38814" y="13674"/>
                  </a:cubicBezTo>
                  <a:cubicBezTo>
                    <a:pt x="34431" y="8168"/>
                    <a:pt x="29098" y="3492"/>
                    <a:pt x="23097" y="-138"/>
                  </a:cubicBezTo>
                  <a:cubicBezTo>
                    <a:pt x="11667" y="-1185"/>
                    <a:pt x="6142" y="7863"/>
                    <a:pt x="-1097" y="14055"/>
                  </a:cubicBezTo>
                  <a:lnTo>
                    <a:pt x="-1097" y="14055"/>
                  </a:lnTo>
                  <a:cubicBezTo>
                    <a:pt x="6810" y="23351"/>
                    <a:pt x="15572" y="31924"/>
                    <a:pt x="25002" y="39677"/>
                  </a:cubicBezTo>
                  <a:cubicBezTo>
                    <a:pt x="27192" y="37610"/>
                    <a:pt x="28050" y="34496"/>
                    <a:pt x="27288" y="315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3" name="Google Shape;7063;p19"/>
            <p:cNvSpPr/>
            <p:nvPr/>
          </p:nvSpPr>
          <p:spPr>
            <a:xfrm>
              <a:off x="5630988" y="2398585"/>
              <a:ext cx="37837" cy="63576"/>
            </a:xfrm>
            <a:custGeom>
              <a:avLst/>
              <a:gdLst/>
              <a:ahLst/>
              <a:cxnLst/>
              <a:rect l="l" t="t" r="r" b="b"/>
              <a:pathLst>
                <a:path w="37837" h="63576" extrusionOk="0">
                  <a:moveTo>
                    <a:pt x="19668" y="59977"/>
                  </a:moveTo>
                  <a:cubicBezTo>
                    <a:pt x="22526" y="61025"/>
                    <a:pt x="25192" y="67026"/>
                    <a:pt x="27669" y="59977"/>
                  </a:cubicBezTo>
                  <a:cubicBezTo>
                    <a:pt x="31098" y="50452"/>
                    <a:pt x="12906" y="55024"/>
                    <a:pt x="17287" y="44832"/>
                  </a:cubicBezTo>
                  <a:cubicBezTo>
                    <a:pt x="18144" y="29783"/>
                    <a:pt x="26812" y="38451"/>
                    <a:pt x="31098" y="46261"/>
                  </a:cubicBezTo>
                  <a:cubicBezTo>
                    <a:pt x="31670" y="37308"/>
                    <a:pt x="43862" y="25877"/>
                    <a:pt x="30527" y="21877"/>
                  </a:cubicBezTo>
                  <a:cubicBezTo>
                    <a:pt x="26526" y="23592"/>
                    <a:pt x="25955" y="28640"/>
                    <a:pt x="21002" y="32926"/>
                  </a:cubicBezTo>
                  <a:cubicBezTo>
                    <a:pt x="22145" y="19401"/>
                    <a:pt x="17478" y="3018"/>
                    <a:pt x="5858" y="-221"/>
                  </a:cubicBezTo>
                  <a:cubicBezTo>
                    <a:pt x="904" y="6256"/>
                    <a:pt x="18144" y="13114"/>
                    <a:pt x="11572" y="20258"/>
                  </a:cubicBezTo>
                  <a:cubicBezTo>
                    <a:pt x="5858" y="22925"/>
                    <a:pt x="4715" y="11971"/>
                    <a:pt x="-1097" y="11876"/>
                  </a:cubicBezTo>
                  <a:cubicBezTo>
                    <a:pt x="3476" y="28592"/>
                    <a:pt x="9000" y="45061"/>
                    <a:pt x="15287" y="61215"/>
                  </a:cubicBezTo>
                  <a:lnTo>
                    <a:pt x="15287" y="61215"/>
                  </a:lnTo>
                  <a:cubicBezTo>
                    <a:pt x="16621" y="60929"/>
                    <a:pt x="18430" y="59215"/>
                    <a:pt x="19668" y="599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4" name="Google Shape;7064;p19"/>
            <p:cNvSpPr/>
            <p:nvPr/>
          </p:nvSpPr>
          <p:spPr>
            <a:xfrm>
              <a:off x="6461839" y="4294155"/>
              <a:ext cx="26210" cy="63627"/>
            </a:xfrm>
            <a:custGeom>
              <a:avLst/>
              <a:gdLst/>
              <a:ahLst/>
              <a:cxnLst/>
              <a:rect l="l" t="t" r="r" b="b"/>
              <a:pathLst>
                <a:path w="26210" h="63627" extrusionOk="0">
                  <a:moveTo>
                    <a:pt x="5301" y="63406"/>
                  </a:moveTo>
                  <a:cubicBezTo>
                    <a:pt x="2158" y="55977"/>
                    <a:pt x="-2033" y="36355"/>
                    <a:pt x="11302" y="37498"/>
                  </a:cubicBezTo>
                  <a:cubicBezTo>
                    <a:pt x="19398" y="34736"/>
                    <a:pt x="14635" y="44642"/>
                    <a:pt x="19113" y="45499"/>
                  </a:cubicBezTo>
                  <a:cubicBezTo>
                    <a:pt x="26352" y="35212"/>
                    <a:pt x="23589" y="23115"/>
                    <a:pt x="25114" y="11590"/>
                  </a:cubicBezTo>
                  <a:cubicBezTo>
                    <a:pt x="16255" y="11590"/>
                    <a:pt x="11397" y="4542"/>
                    <a:pt x="5301" y="-221"/>
                  </a:cubicBezTo>
                  <a:lnTo>
                    <a:pt x="5301" y="-221"/>
                  </a:lnTo>
                  <a:cubicBezTo>
                    <a:pt x="4349" y="15972"/>
                    <a:pt x="-8605" y="56358"/>
                    <a:pt x="5301" y="63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5" name="Google Shape;7065;p19"/>
            <p:cNvSpPr/>
            <p:nvPr/>
          </p:nvSpPr>
          <p:spPr>
            <a:xfrm>
              <a:off x="6468236" y="4263485"/>
              <a:ext cx="31042" cy="62388"/>
            </a:xfrm>
            <a:custGeom>
              <a:avLst/>
              <a:gdLst/>
              <a:ahLst/>
              <a:cxnLst/>
              <a:rect l="l" t="t" r="r" b="b"/>
              <a:pathLst>
                <a:path w="31042" h="62388" extrusionOk="0">
                  <a:moveTo>
                    <a:pt x="22811" y="52167"/>
                  </a:moveTo>
                  <a:cubicBezTo>
                    <a:pt x="22811" y="55977"/>
                    <a:pt x="22811" y="60072"/>
                    <a:pt x="26717" y="62168"/>
                  </a:cubicBezTo>
                  <a:lnTo>
                    <a:pt x="26717" y="62168"/>
                  </a:lnTo>
                  <a:cubicBezTo>
                    <a:pt x="28241" y="47118"/>
                    <a:pt x="35194" y="7971"/>
                    <a:pt x="22240" y="-221"/>
                  </a:cubicBezTo>
                  <a:cubicBezTo>
                    <a:pt x="11477" y="4161"/>
                    <a:pt x="34717" y="24639"/>
                    <a:pt x="15763" y="32355"/>
                  </a:cubicBezTo>
                  <a:cubicBezTo>
                    <a:pt x="3380" y="27402"/>
                    <a:pt x="19668" y="7971"/>
                    <a:pt x="3190" y="6256"/>
                  </a:cubicBezTo>
                  <a:cubicBezTo>
                    <a:pt x="3190" y="6256"/>
                    <a:pt x="3190" y="3875"/>
                    <a:pt x="2618" y="2541"/>
                  </a:cubicBezTo>
                  <a:cubicBezTo>
                    <a:pt x="-620" y="12066"/>
                    <a:pt x="1571" y="21591"/>
                    <a:pt x="-1097" y="30450"/>
                  </a:cubicBezTo>
                  <a:lnTo>
                    <a:pt x="-1097" y="30450"/>
                  </a:lnTo>
                  <a:cubicBezTo>
                    <a:pt x="5095" y="40641"/>
                    <a:pt x="24240" y="39117"/>
                    <a:pt x="22811" y="52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6" name="Google Shape;7066;p19"/>
            <p:cNvSpPr/>
            <p:nvPr/>
          </p:nvSpPr>
          <p:spPr>
            <a:xfrm>
              <a:off x="4965119" y="1828810"/>
              <a:ext cx="22575" cy="52948"/>
            </a:xfrm>
            <a:custGeom>
              <a:avLst/>
              <a:gdLst/>
              <a:ahLst/>
              <a:cxnLst/>
              <a:rect l="l" t="t" r="r" b="b"/>
              <a:pathLst>
                <a:path w="22575" h="52948" extrusionOk="0">
                  <a:moveTo>
                    <a:pt x="14406" y="52727"/>
                  </a:moveTo>
                  <a:cubicBezTo>
                    <a:pt x="18502" y="51585"/>
                    <a:pt x="20978" y="48727"/>
                    <a:pt x="19931" y="44631"/>
                  </a:cubicBezTo>
                  <a:cubicBezTo>
                    <a:pt x="12977" y="30820"/>
                    <a:pt x="28313" y="9770"/>
                    <a:pt x="17454" y="435"/>
                  </a:cubicBezTo>
                  <a:cubicBezTo>
                    <a:pt x="10596" y="-2613"/>
                    <a:pt x="3166" y="5579"/>
                    <a:pt x="4881" y="12246"/>
                  </a:cubicBezTo>
                  <a:cubicBezTo>
                    <a:pt x="8120" y="18056"/>
                    <a:pt x="2976" y="19771"/>
                    <a:pt x="595" y="23009"/>
                  </a:cubicBezTo>
                  <a:lnTo>
                    <a:pt x="8310" y="23009"/>
                  </a:lnTo>
                  <a:cubicBezTo>
                    <a:pt x="5262" y="29486"/>
                    <a:pt x="5262" y="29486"/>
                    <a:pt x="24" y="26629"/>
                  </a:cubicBezTo>
                  <a:lnTo>
                    <a:pt x="24" y="26629"/>
                  </a:lnTo>
                  <a:cubicBezTo>
                    <a:pt x="-3596" y="37059"/>
                    <a:pt x="1833" y="48470"/>
                    <a:pt x="12310" y="52118"/>
                  </a:cubicBezTo>
                  <a:cubicBezTo>
                    <a:pt x="12977" y="52356"/>
                    <a:pt x="13644" y="52566"/>
                    <a:pt x="14406" y="527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7" name="Google Shape;7067;p19"/>
            <p:cNvSpPr/>
            <p:nvPr/>
          </p:nvSpPr>
          <p:spPr>
            <a:xfrm>
              <a:off x="5229606" y="2202214"/>
              <a:ext cx="31431" cy="83309"/>
            </a:xfrm>
            <a:custGeom>
              <a:avLst/>
              <a:gdLst/>
              <a:ahLst/>
              <a:cxnLst/>
              <a:rect l="l" t="t" r="r" b="b"/>
              <a:pathLst>
                <a:path w="31431" h="83309" extrusionOk="0">
                  <a:moveTo>
                    <a:pt x="13476" y="59752"/>
                  </a:moveTo>
                  <a:cubicBezTo>
                    <a:pt x="13476" y="60800"/>
                    <a:pt x="15095" y="62324"/>
                    <a:pt x="16048" y="62324"/>
                  </a:cubicBezTo>
                  <a:cubicBezTo>
                    <a:pt x="28526" y="63276"/>
                    <a:pt x="21858" y="77754"/>
                    <a:pt x="30335" y="83088"/>
                  </a:cubicBezTo>
                  <a:lnTo>
                    <a:pt x="30335" y="83088"/>
                  </a:lnTo>
                  <a:lnTo>
                    <a:pt x="18620" y="25272"/>
                  </a:lnTo>
                  <a:lnTo>
                    <a:pt x="18620" y="25272"/>
                  </a:lnTo>
                  <a:cubicBezTo>
                    <a:pt x="9095" y="25938"/>
                    <a:pt x="12905" y="16794"/>
                    <a:pt x="10333" y="12603"/>
                  </a:cubicBezTo>
                  <a:cubicBezTo>
                    <a:pt x="7761" y="8412"/>
                    <a:pt x="12809" y="6602"/>
                    <a:pt x="16429" y="5555"/>
                  </a:cubicBezTo>
                  <a:cubicBezTo>
                    <a:pt x="16429" y="4126"/>
                    <a:pt x="16429" y="2793"/>
                    <a:pt x="16429" y="1364"/>
                  </a:cubicBezTo>
                  <a:lnTo>
                    <a:pt x="16429" y="1364"/>
                  </a:lnTo>
                  <a:cubicBezTo>
                    <a:pt x="-526" y="-8161"/>
                    <a:pt x="7856" y="28034"/>
                    <a:pt x="4618" y="35940"/>
                  </a:cubicBezTo>
                  <a:cubicBezTo>
                    <a:pt x="20906" y="46798"/>
                    <a:pt x="142" y="45465"/>
                    <a:pt x="-1097" y="50989"/>
                  </a:cubicBezTo>
                  <a:cubicBezTo>
                    <a:pt x="-526" y="53084"/>
                    <a:pt x="142" y="55180"/>
                    <a:pt x="713" y="57180"/>
                  </a:cubicBezTo>
                  <a:cubicBezTo>
                    <a:pt x="5475" y="54609"/>
                    <a:pt x="11476" y="49084"/>
                    <a:pt x="13476" y="597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8" name="Google Shape;7068;p19"/>
            <p:cNvSpPr/>
            <p:nvPr/>
          </p:nvSpPr>
          <p:spPr>
            <a:xfrm>
              <a:off x="5804594" y="2651759"/>
              <a:ext cx="40897" cy="47529"/>
            </a:xfrm>
            <a:custGeom>
              <a:avLst/>
              <a:gdLst/>
              <a:ahLst/>
              <a:cxnLst/>
              <a:rect l="l" t="t" r="r" b="b"/>
              <a:pathLst>
                <a:path w="40897" h="47529" extrusionOk="0">
                  <a:moveTo>
                    <a:pt x="23895" y="19496"/>
                  </a:moveTo>
                  <a:cubicBezTo>
                    <a:pt x="21704" y="29021"/>
                    <a:pt x="11417" y="17781"/>
                    <a:pt x="19799" y="13781"/>
                  </a:cubicBezTo>
                  <a:cubicBezTo>
                    <a:pt x="16561" y="7999"/>
                    <a:pt x="11798" y="3170"/>
                    <a:pt x="6084" y="-221"/>
                  </a:cubicBezTo>
                  <a:cubicBezTo>
                    <a:pt x="-15063" y="26354"/>
                    <a:pt x="18465" y="17877"/>
                    <a:pt x="6084" y="39213"/>
                  </a:cubicBezTo>
                  <a:lnTo>
                    <a:pt x="15609" y="47309"/>
                  </a:lnTo>
                  <a:cubicBezTo>
                    <a:pt x="22848" y="41118"/>
                    <a:pt x="28372" y="32069"/>
                    <a:pt x="39801" y="33117"/>
                  </a:cubicBezTo>
                  <a:cubicBezTo>
                    <a:pt x="36086" y="26983"/>
                    <a:pt x="30562" y="22211"/>
                    <a:pt x="23895" y="194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9" name="Google Shape;7069;p19"/>
            <p:cNvSpPr/>
            <p:nvPr/>
          </p:nvSpPr>
          <p:spPr>
            <a:xfrm>
              <a:off x="6806088" y="4692205"/>
              <a:ext cx="36128" cy="39719"/>
            </a:xfrm>
            <a:custGeom>
              <a:avLst/>
              <a:gdLst/>
              <a:ahLst/>
              <a:cxnLst/>
              <a:rect l="l" t="t" r="r" b="b"/>
              <a:pathLst>
                <a:path w="36128" h="39719" extrusionOk="0">
                  <a:moveTo>
                    <a:pt x="30718" y="23020"/>
                  </a:moveTo>
                  <a:cubicBezTo>
                    <a:pt x="41100" y="20353"/>
                    <a:pt x="29479" y="14733"/>
                    <a:pt x="29479" y="9780"/>
                  </a:cubicBezTo>
                  <a:cubicBezTo>
                    <a:pt x="31861" y="255"/>
                    <a:pt x="24717" y="922"/>
                    <a:pt x="19192" y="-221"/>
                  </a:cubicBezTo>
                  <a:lnTo>
                    <a:pt x="9000" y="3684"/>
                  </a:lnTo>
                  <a:cubicBezTo>
                    <a:pt x="13477" y="4732"/>
                    <a:pt x="18525" y="6065"/>
                    <a:pt x="16716" y="12352"/>
                  </a:cubicBezTo>
                  <a:cubicBezTo>
                    <a:pt x="14906" y="18638"/>
                    <a:pt x="11668" y="12352"/>
                    <a:pt x="9572" y="13114"/>
                  </a:cubicBezTo>
                  <a:cubicBezTo>
                    <a:pt x="7476" y="13876"/>
                    <a:pt x="1666" y="11781"/>
                    <a:pt x="-1097" y="15686"/>
                  </a:cubicBezTo>
                  <a:cubicBezTo>
                    <a:pt x="714" y="23496"/>
                    <a:pt x="5762" y="31021"/>
                    <a:pt x="1095" y="39498"/>
                  </a:cubicBezTo>
                  <a:cubicBezTo>
                    <a:pt x="9953" y="37631"/>
                    <a:pt x="18525" y="34983"/>
                    <a:pt x="26907" y="31593"/>
                  </a:cubicBezTo>
                  <a:cubicBezTo>
                    <a:pt x="26431" y="27592"/>
                    <a:pt x="25669" y="24163"/>
                    <a:pt x="30718" y="230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0" name="Google Shape;7070;p19"/>
            <p:cNvSpPr/>
            <p:nvPr/>
          </p:nvSpPr>
          <p:spPr>
            <a:xfrm>
              <a:off x="5395590" y="2233802"/>
              <a:ext cx="42803" cy="45624"/>
            </a:xfrm>
            <a:custGeom>
              <a:avLst/>
              <a:gdLst/>
              <a:ahLst/>
              <a:cxnLst/>
              <a:rect l="l" t="t" r="r" b="b"/>
              <a:pathLst>
                <a:path w="42803" h="45624" extrusionOk="0">
                  <a:moveTo>
                    <a:pt x="31515" y="-221"/>
                  </a:moveTo>
                  <a:cubicBezTo>
                    <a:pt x="30753" y="1684"/>
                    <a:pt x="29991" y="3589"/>
                    <a:pt x="29325" y="5589"/>
                  </a:cubicBezTo>
                  <a:lnTo>
                    <a:pt x="29325" y="5589"/>
                  </a:lnTo>
                  <a:cubicBezTo>
                    <a:pt x="38850" y="11876"/>
                    <a:pt x="22943" y="12352"/>
                    <a:pt x="19800" y="7780"/>
                  </a:cubicBezTo>
                  <a:lnTo>
                    <a:pt x="19800" y="7780"/>
                  </a:lnTo>
                  <a:cubicBezTo>
                    <a:pt x="14751" y="15591"/>
                    <a:pt x="3988" y="14067"/>
                    <a:pt x="-108" y="23592"/>
                  </a:cubicBezTo>
                  <a:cubicBezTo>
                    <a:pt x="-108" y="26259"/>
                    <a:pt x="-108" y="28830"/>
                    <a:pt x="-108" y="31497"/>
                  </a:cubicBezTo>
                  <a:cubicBezTo>
                    <a:pt x="3607" y="22734"/>
                    <a:pt x="12751" y="29211"/>
                    <a:pt x="7417" y="35593"/>
                  </a:cubicBezTo>
                  <a:cubicBezTo>
                    <a:pt x="3036" y="38641"/>
                    <a:pt x="1225" y="35117"/>
                    <a:pt x="-108" y="31497"/>
                  </a:cubicBezTo>
                  <a:lnTo>
                    <a:pt x="-108" y="31497"/>
                  </a:lnTo>
                  <a:cubicBezTo>
                    <a:pt x="-4394" y="40165"/>
                    <a:pt x="6560" y="40070"/>
                    <a:pt x="7989" y="45404"/>
                  </a:cubicBezTo>
                  <a:cubicBezTo>
                    <a:pt x="21609" y="36012"/>
                    <a:pt x="33134" y="23839"/>
                    <a:pt x="41707" y="9685"/>
                  </a:cubicBezTo>
                  <a:cubicBezTo>
                    <a:pt x="39039" y="5713"/>
                    <a:pt x="35515" y="2341"/>
                    <a:pt x="31515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1" name="Google Shape;7071;p19"/>
            <p:cNvSpPr/>
            <p:nvPr/>
          </p:nvSpPr>
          <p:spPr>
            <a:xfrm>
              <a:off x="5673280" y="2478309"/>
              <a:ext cx="31974" cy="59435"/>
            </a:xfrm>
            <a:custGeom>
              <a:avLst/>
              <a:gdLst/>
              <a:ahLst/>
              <a:cxnLst/>
              <a:rect l="l" t="t" r="r" b="b"/>
              <a:pathLst>
                <a:path w="31974" h="59435" extrusionOk="0">
                  <a:moveTo>
                    <a:pt x="13857" y="49595"/>
                  </a:moveTo>
                  <a:cubicBezTo>
                    <a:pt x="20906" y="40070"/>
                    <a:pt x="22811" y="54071"/>
                    <a:pt x="29003" y="51595"/>
                  </a:cubicBezTo>
                  <a:cubicBezTo>
                    <a:pt x="33765" y="47785"/>
                    <a:pt x="27955" y="42070"/>
                    <a:pt x="27955" y="36927"/>
                  </a:cubicBezTo>
                  <a:cubicBezTo>
                    <a:pt x="31193" y="27402"/>
                    <a:pt x="22048" y="2446"/>
                    <a:pt x="10428" y="-221"/>
                  </a:cubicBezTo>
                  <a:lnTo>
                    <a:pt x="10428" y="-221"/>
                  </a:lnTo>
                  <a:cubicBezTo>
                    <a:pt x="11571" y="14257"/>
                    <a:pt x="11953" y="28354"/>
                    <a:pt x="-1097" y="38927"/>
                  </a:cubicBezTo>
                  <a:cubicBezTo>
                    <a:pt x="1951" y="46099"/>
                    <a:pt x="5761" y="52900"/>
                    <a:pt x="10333" y="59215"/>
                  </a:cubicBezTo>
                  <a:lnTo>
                    <a:pt x="10333" y="59215"/>
                  </a:lnTo>
                  <a:cubicBezTo>
                    <a:pt x="10524" y="55738"/>
                    <a:pt x="11762" y="52395"/>
                    <a:pt x="13857" y="495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2" name="Google Shape;7072;p19"/>
            <p:cNvSpPr/>
            <p:nvPr/>
          </p:nvSpPr>
          <p:spPr>
            <a:xfrm>
              <a:off x="5225128" y="2080641"/>
              <a:ext cx="26121" cy="50196"/>
            </a:xfrm>
            <a:custGeom>
              <a:avLst/>
              <a:gdLst/>
              <a:ahLst/>
              <a:cxnLst/>
              <a:rect l="l" t="t" r="r" b="b"/>
              <a:pathLst>
                <a:path w="26121" h="50196" extrusionOk="0">
                  <a:moveTo>
                    <a:pt x="4333" y="49976"/>
                  </a:moveTo>
                  <a:cubicBezTo>
                    <a:pt x="8048" y="41289"/>
                    <a:pt x="10429" y="32116"/>
                    <a:pt x="11477" y="22734"/>
                  </a:cubicBezTo>
                  <a:cubicBezTo>
                    <a:pt x="13382" y="32259"/>
                    <a:pt x="18049" y="38927"/>
                    <a:pt x="16810" y="47499"/>
                  </a:cubicBezTo>
                  <a:lnTo>
                    <a:pt x="16810" y="47499"/>
                  </a:lnTo>
                  <a:cubicBezTo>
                    <a:pt x="22716" y="40251"/>
                    <a:pt x="25669" y="31011"/>
                    <a:pt x="24906" y="21686"/>
                  </a:cubicBezTo>
                  <a:cubicBezTo>
                    <a:pt x="19001" y="18162"/>
                    <a:pt x="21573" y="12161"/>
                    <a:pt x="20811" y="7304"/>
                  </a:cubicBezTo>
                  <a:cubicBezTo>
                    <a:pt x="19668" y="-7841"/>
                    <a:pt x="10334" y="16829"/>
                    <a:pt x="4999" y="-221"/>
                  </a:cubicBezTo>
                  <a:cubicBezTo>
                    <a:pt x="1094" y="11228"/>
                    <a:pt x="-906" y="23220"/>
                    <a:pt x="-1097" y="35307"/>
                  </a:cubicBezTo>
                  <a:cubicBezTo>
                    <a:pt x="4999" y="38546"/>
                    <a:pt x="3286" y="44547"/>
                    <a:pt x="4333" y="499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3" name="Google Shape;7073;p19"/>
            <p:cNvSpPr/>
            <p:nvPr/>
          </p:nvSpPr>
          <p:spPr>
            <a:xfrm>
              <a:off x="5777826" y="3484590"/>
              <a:ext cx="32260" cy="44041"/>
            </a:xfrm>
            <a:custGeom>
              <a:avLst/>
              <a:gdLst/>
              <a:ahLst/>
              <a:cxnLst/>
              <a:rect l="l" t="t" r="r" b="b"/>
              <a:pathLst>
                <a:path w="32260" h="44041" extrusionOk="0">
                  <a:moveTo>
                    <a:pt x="19230" y="31343"/>
                  </a:moveTo>
                  <a:cubicBezTo>
                    <a:pt x="20182" y="20770"/>
                    <a:pt x="29803" y="15436"/>
                    <a:pt x="30850" y="5720"/>
                  </a:cubicBezTo>
                  <a:cubicBezTo>
                    <a:pt x="33804" y="-1138"/>
                    <a:pt x="14849" y="-4376"/>
                    <a:pt x="18373" y="9054"/>
                  </a:cubicBezTo>
                  <a:cubicBezTo>
                    <a:pt x="18373" y="16007"/>
                    <a:pt x="846" y="16769"/>
                    <a:pt x="3133" y="7816"/>
                  </a:cubicBezTo>
                  <a:lnTo>
                    <a:pt x="-581" y="4196"/>
                  </a:lnTo>
                  <a:lnTo>
                    <a:pt x="-581" y="4196"/>
                  </a:lnTo>
                  <a:cubicBezTo>
                    <a:pt x="-1629" y="17417"/>
                    <a:pt x="-1058" y="30714"/>
                    <a:pt x="942" y="43820"/>
                  </a:cubicBezTo>
                  <a:cubicBezTo>
                    <a:pt x="8658" y="41820"/>
                    <a:pt x="18564" y="39248"/>
                    <a:pt x="19230" y="313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4" name="Google Shape;7074;p19"/>
            <p:cNvSpPr/>
            <p:nvPr/>
          </p:nvSpPr>
          <p:spPr>
            <a:xfrm>
              <a:off x="5273135" y="2354865"/>
              <a:ext cx="27381" cy="84296"/>
            </a:xfrm>
            <a:custGeom>
              <a:avLst/>
              <a:gdLst/>
              <a:ahLst/>
              <a:cxnLst/>
              <a:rect l="l" t="t" r="r" b="b"/>
              <a:pathLst>
                <a:path w="27381" h="84296" extrusionOk="0">
                  <a:moveTo>
                    <a:pt x="21573" y="45785"/>
                  </a:moveTo>
                  <a:cubicBezTo>
                    <a:pt x="15381" y="33421"/>
                    <a:pt x="12334" y="19705"/>
                    <a:pt x="12714" y="5875"/>
                  </a:cubicBezTo>
                  <a:lnTo>
                    <a:pt x="12714" y="5875"/>
                  </a:lnTo>
                  <a:lnTo>
                    <a:pt x="11000" y="-221"/>
                  </a:lnTo>
                  <a:cubicBezTo>
                    <a:pt x="9095" y="6542"/>
                    <a:pt x="14429" y="15590"/>
                    <a:pt x="4713" y="19877"/>
                  </a:cubicBezTo>
                  <a:lnTo>
                    <a:pt x="-1097" y="33688"/>
                  </a:lnTo>
                  <a:cubicBezTo>
                    <a:pt x="1094" y="36260"/>
                    <a:pt x="-430" y="43880"/>
                    <a:pt x="7667" y="38260"/>
                  </a:cubicBezTo>
                  <a:cubicBezTo>
                    <a:pt x="10810" y="36164"/>
                    <a:pt x="11382" y="44451"/>
                    <a:pt x="11762" y="47785"/>
                  </a:cubicBezTo>
                  <a:cubicBezTo>
                    <a:pt x="12429" y="53690"/>
                    <a:pt x="7381" y="45689"/>
                    <a:pt x="5761" y="50071"/>
                  </a:cubicBezTo>
                  <a:lnTo>
                    <a:pt x="24811" y="84075"/>
                  </a:lnTo>
                  <a:cubicBezTo>
                    <a:pt x="27574" y="71274"/>
                    <a:pt x="26431" y="57929"/>
                    <a:pt x="21573" y="457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5" name="Google Shape;7075;p19"/>
            <p:cNvSpPr/>
            <p:nvPr/>
          </p:nvSpPr>
          <p:spPr>
            <a:xfrm>
              <a:off x="6203822" y="3198399"/>
              <a:ext cx="61341" cy="59531"/>
            </a:xfrm>
            <a:custGeom>
              <a:avLst/>
              <a:gdLst/>
              <a:ahLst/>
              <a:cxnLst/>
              <a:rect l="l" t="t" r="r" b="b"/>
              <a:pathLst>
                <a:path w="61341" h="59531" extrusionOk="0">
                  <a:moveTo>
                    <a:pt x="60245" y="15686"/>
                  </a:moveTo>
                  <a:lnTo>
                    <a:pt x="42338" y="10066"/>
                  </a:lnTo>
                  <a:cubicBezTo>
                    <a:pt x="42338" y="14924"/>
                    <a:pt x="46719" y="23115"/>
                    <a:pt x="40432" y="25211"/>
                  </a:cubicBezTo>
                  <a:cubicBezTo>
                    <a:pt x="30907" y="25211"/>
                    <a:pt x="41004" y="2922"/>
                    <a:pt x="21382" y="20639"/>
                  </a:cubicBezTo>
                  <a:cubicBezTo>
                    <a:pt x="18144" y="13209"/>
                    <a:pt x="25288" y="10637"/>
                    <a:pt x="26812" y="5875"/>
                  </a:cubicBezTo>
                  <a:cubicBezTo>
                    <a:pt x="19096" y="9018"/>
                    <a:pt x="15287" y="541"/>
                    <a:pt x="8905" y="-221"/>
                  </a:cubicBezTo>
                  <a:cubicBezTo>
                    <a:pt x="8905" y="7589"/>
                    <a:pt x="14049" y="14543"/>
                    <a:pt x="13191" y="22639"/>
                  </a:cubicBezTo>
                  <a:cubicBezTo>
                    <a:pt x="13096" y="24268"/>
                    <a:pt x="14334" y="25677"/>
                    <a:pt x="15953" y="25782"/>
                  </a:cubicBezTo>
                  <a:cubicBezTo>
                    <a:pt x="16049" y="25792"/>
                    <a:pt x="16240" y="25792"/>
                    <a:pt x="16335" y="25782"/>
                  </a:cubicBezTo>
                  <a:cubicBezTo>
                    <a:pt x="24145" y="22925"/>
                    <a:pt x="22907" y="31973"/>
                    <a:pt x="16335" y="33593"/>
                  </a:cubicBezTo>
                  <a:cubicBezTo>
                    <a:pt x="14715" y="30354"/>
                    <a:pt x="11191" y="30640"/>
                    <a:pt x="8428" y="29497"/>
                  </a:cubicBezTo>
                  <a:lnTo>
                    <a:pt x="8428" y="29497"/>
                  </a:lnTo>
                  <a:cubicBezTo>
                    <a:pt x="-5573" y="40451"/>
                    <a:pt x="10143" y="49976"/>
                    <a:pt x="-1097" y="53310"/>
                  </a:cubicBezTo>
                  <a:cubicBezTo>
                    <a:pt x="8428" y="61596"/>
                    <a:pt x="3666" y="38069"/>
                    <a:pt x="16810" y="59310"/>
                  </a:cubicBezTo>
                  <a:cubicBezTo>
                    <a:pt x="17668" y="51309"/>
                    <a:pt x="9476" y="39117"/>
                    <a:pt x="16810" y="33593"/>
                  </a:cubicBezTo>
                  <a:cubicBezTo>
                    <a:pt x="21478" y="36717"/>
                    <a:pt x="27098" y="38069"/>
                    <a:pt x="32622" y="37403"/>
                  </a:cubicBezTo>
                  <a:cubicBezTo>
                    <a:pt x="41195" y="29497"/>
                    <a:pt x="53006" y="25496"/>
                    <a:pt x="60245" y="15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6" name="Google Shape;7076;p19"/>
            <p:cNvSpPr/>
            <p:nvPr/>
          </p:nvSpPr>
          <p:spPr>
            <a:xfrm>
              <a:off x="6872192" y="4645723"/>
              <a:ext cx="25017" cy="58102"/>
            </a:xfrm>
            <a:custGeom>
              <a:avLst/>
              <a:gdLst/>
              <a:ahLst/>
              <a:cxnLst/>
              <a:rect l="l" t="t" r="r" b="b"/>
              <a:pathLst>
                <a:path w="25017" h="58102" extrusionOk="0">
                  <a:moveTo>
                    <a:pt x="18144" y="44261"/>
                  </a:moveTo>
                  <a:cubicBezTo>
                    <a:pt x="21764" y="34736"/>
                    <a:pt x="29098" y="2065"/>
                    <a:pt x="18144" y="-221"/>
                  </a:cubicBezTo>
                  <a:cubicBezTo>
                    <a:pt x="11762" y="2351"/>
                    <a:pt x="19573" y="9304"/>
                    <a:pt x="17192" y="14067"/>
                  </a:cubicBezTo>
                  <a:cubicBezTo>
                    <a:pt x="17192" y="21877"/>
                    <a:pt x="10333" y="21401"/>
                    <a:pt x="10810" y="14067"/>
                  </a:cubicBezTo>
                  <a:cubicBezTo>
                    <a:pt x="7285" y="11018"/>
                    <a:pt x="2809" y="12733"/>
                    <a:pt x="-1097" y="11876"/>
                  </a:cubicBezTo>
                  <a:cubicBezTo>
                    <a:pt x="19858" y="26259"/>
                    <a:pt x="-9193" y="39498"/>
                    <a:pt x="4713" y="57882"/>
                  </a:cubicBezTo>
                  <a:lnTo>
                    <a:pt x="20621" y="48357"/>
                  </a:lnTo>
                  <a:cubicBezTo>
                    <a:pt x="18906" y="47309"/>
                    <a:pt x="17477" y="46070"/>
                    <a:pt x="18144" y="44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7" name="Google Shape;7077;p19"/>
            <p:cNvSpPr/>
            <p:nvPr/>
          </p:nvSpPr>
          <p:spPr>
            <a:xfrm>
              <a:off x="5841429" y="2268637"/>
              <a:ext cx="34162" cy="49024"/>
            </a:xfrm>
            <a:custGeom>
              <a:avLst/>
              <a:gdLst/>
              <a:ahLst/>
              <a:cxnLst/>
              <a:rect l="l" t="t" r="r" b="b"/>
              <a:pathLst>
                <a:path w="34162" h="49024" extrusionOk="0">
                  <a:moveTo>
                    <a:pt x="27256" y="15618"/>
                  </a:moveTo>
                  <a:cubicBezTo>
                    <a:pt x="30971" y="18380"/>
                    <a:pt x="22493" y="25810"/>
                    <a:pt x="20112" y="23429"/>
                  </a:cubicBezTo>
                  <a:cubicBezTo>
                    <a:pt x="21255" y="16571"/>
                    <a:pt x="10587" y="13332"/>
                    <a:pt x="14682" y="5998"/>
                  </a:cubicBezTo>
                  <a:cubicBezTo>
                    <a:pt x="17540" y="-10004"/>
                    <a:pt x="3253" y="9427"/>
                    <a:pt x="205" y="13713"/>
                  </a:cubicBezTo>
                  <a:cubicBezTo>
                    <a:pt x="-2844" y="17999"/>
                    <a:pt x="205" y="22095"/>
                    <a:pt x="1824" y="26191"/>
                  </a:cubicBezTo>
                  <a:cubicBezTo>
                    <a:pt x="3443" y="30287"/>
                    <a:pt x="1824" y="36478"/>
                    <a:pt x="9063" y="36478"/>
                  </a:cubicBezTo>
                  <a:cubicBezTo>
                    <a:pt x="16302" y="36478"/>
                    <a:pt x="11539" y="47717"/>
                    <a:pt x="17731" y="46670"/>
                  </a:cubicBezTo>
                  <a:cubicBezTo>
                    <a:pt x="20778" y="45717"/>
                    <a:pt x="18874" y="42764"/>
                    <a:pt x="18492" y="40669"/>
                  </a:cubicBezTo>
                  <a:cubicBezTo>
                    <a:pt x="18112" y="38573"/>
                    <a:pt x="18492" y="36954"/>
                    <a:pt x="20017" y="36668"/>
                  </a:cubicBezTo>
                  <a:cubicBezTo>
                    <a:pt x="26399" y="36668"/>
                    <a:pt x="20017" y="50289"/>
                    <a:pt x="27827" y="48670"/>
                  </a:cubicBezTo>
                  <a:cubicBezTo>
                    <a:pt x="37924" y="45717"/>
                    <a:pt x="18302" y="25048"/>
                    <a:pt x="33066" y="26572"/>
                  </a:cubicBezTo>
                  <a:cubicBezTo>
                    <a:pt x="31828" y="17780"/>
                    <a:pt x="29923" y="9112"/>
                    <a:pt x="27160" y="664"/>
                  </a:cubicBezTo>
                  <a:cubicBezTo>
                    <a:pt x="25541" y="5617"/>
                    <a:pt x="19540" y="10284"/>
                    <a:pt x="27256" y="15618"/>
                  </a:cubicBezTo>
                  <a:close/>
                  <a:moveTo>
                    <a:pt x="13634" y="27239"/>
                  </a:moveTo>
                  <a:cubicBezTo>
                    <a:pt x="11635" y="31715"/>
                    <a:pt x="8396" y="29715"/>
                    <a:pt x="5348" y="28477"/>
                  </a:cubicBezTo>
                  <a:lnTo>
                    <a:pt x="5348" y="26667"/>
                  </a:lnTo>
                  <a:cubicBezTo>
                    <a:pt x="7349" y="25429"/>
                    <a:pt x="5920" y="19523"/>
                    <a:pt x="10968" y="22381"/>
                  </a:cubicBezTo>
                  <a:cubicBezTo>
                    <a:pt x="12682" y="23429"/>
                    <a:pt x="14493" y="25143"/>
                    <a:pt x="13634" y="272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8" name="Google Shape;7078;p19"/>
            <p:cNvSpPr/>
            <p:nvPr/>
          </p:nvSpPr>
          <p:spPr>
            <a:xfrm>
              <a:off x="6764274" y="4493228"/>
              <a:ext cx="40766" cy="39116"/>
            </a:xfrm>
            <a:custGeom>
              <a:avLst/>
              <a:gdLst/>
              <a:ahLst/>
              <a:cxnLst/>
              <a:rect l="l" t="t" r="r" b="b"/>
              <a:pathLst>
                <a:path w="40766" h="39116" extrusionOk="0">
                  <a:moveTo>
                    <a:pt x="31573" y="34260"/>
                  </a:moveTo>
                  <a:cubicBezTo>
                    <a:pt x="31573" y="29402"/>
                    <a:pt x="33479" y="22448"/>
                    <a:pt x="39669" y="23401"/>
                  </a:cubicBezTo>
                  <a:cubicBezTo>
                    <a:pt x="39099" y="13219"/>
                    <a:pt x="33002" y="4170"/>
                    <a:pt x="23763" y="-221"/>
                  </a:cubicBezTo>
                  <a:lnTo>
                    <a:pt x="22811" y="351"/>
                  </a:lnTo>
                  <a:cubicBezTo>
                    <a:pt x="22905" y="665"/>
                    <a:pt x="22905" y="989"/>
                    <a:pt x="22811" y="1303"/>
                  </a:cubicBezTo>
                  <a:cubicBezTo>
                    <a:pt x="17667" y="8637"/>
                    <a:pt x="20810" y="16352"/>
                    <a:pt x="21573" y="24258"/>
                  </a:cubicBezTo>
                  <a:cubicBezTo>
                    <a:pt x="12048" y="19019"/>
                    <a:pt x="13476" y="-5460"/>
                    <a:pt x="-1097" y="7399"/>
                  </a:cubicBezTo>
                  <a:lnTo>
                    <a:pt x="-1097" y="9494"/>
                  </a:lnTo>
                  <a:cubicBezTo>
                    <a:pt x="6809" y="15210"/>
                    <a:pt x="6809" y="19019"/>
                    <a:pt x="-1097" y="27116"/>
                  </a:cubicBezTo>
                  <a:lnTo>
                    <a:pt x="-1097" y="27116"/>
                  </a:lnTo>
                  <a:cubicBezTo>
                    <a:pt x="4713" y="37498"/>
                    <a:pt x="17953" y="28926"/>
                    <a:pt x="26240" y="38069"/>
                  </a:cubicBezTo>
                  <a:cubicBezTo>
                    <a:pt x="28811" y="40260"/>
                    <a:pt x="31669" y="37784"/>
                    <a:pt x="31573" y="342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9" name="Google Shape;7079;p19"/>
            <p:cNvSpPr/>
            <p:nvPr/>
          </p:nvSpPr>
          <p:spPr>
            <a:xfrm>
              <a:off x="5615369" y="2167219"/>
              <a:ext cx="47237" cy="58106"/>
            </a:xfrm>
            <a:custGeom>
              <a:avLst/>
              <a:gdLst/>
              <a:ahLst/>
              <a:cxnLst/>
              <a:rect l="l" t="t" r="r" b="b"/>
              <a:pathLst>
                <a:path w="47237" h="58106" extrusionOk="0">
                  <a:moveTo>
                    <a:pt x="17477" y="36645"/>
                  </a:moveTo>
                  <a:cubicBezTo>
                    <a:pt x="32812" y="41502"/>
                    <a:pt x="46052" y="23119"/>
                    <a:pt x="46052" y="8070"/>
                  </a:cubicBezTo>
                  <a:cubicBezTo>
                    <a:pt x="47385" y="-2503"/>
                    <a:pt x="33288" y="-3456"/>
                    <a:pt x="38146" y="8070"/>
                  </a:cubicBezTo>
                  <a:cubicBezTo>
                    <a:pt x="35955" y="23786"/>
                    <a:pt x="27002" y="-1932"/>
                    <a:pt x="25191" y="11022"/>
                  </a:cubicBezTo>
                  <a:cubicBezTo>
                    <a:pt x="24048" y="21976"/>
                    <a:pt x="19763" y="17690"/>
                    <a:pt x="15666" y="12737"/>
                  </a:cubicBezTo>
                  <a:cubicBezTo>
                    <a:pt x="9667" y="27882"/>
                    <a:pt x="9667" y="27882"/>
                    <a:pt x="4713" y="28358"/>
                  </a:cubicBezTo>
                  <a:cubicBezTo>
                    <a:pt x="1189" y="37816"/>
                    <a:pt x="-812" y="47789"/>
                    <a:pt x="-1097" y="57885"/>
                  </a:cubicBezTo>
                  <a:cubicBezTo>
                    <a:pt x="4713" y="52732"/>
                    <a:pt x="9381" y="46398"/>
                    <a:pt x="12619" y="39312"/>
                  </a:cubicBezTo>
                  <a:cubicBezTo>
                    <a:pt x="13285" y="37026"/>
                    <a:pt x="14619" y="35311"/>
                    <a:pt x="17477" y="36645"/>
                  </a:cubicBezTo>
                  <a:close/>
                  <a:moveTo>
                    <a:pt x="19667" y="22833"/>
                  </a:moveTo>
                  <a:cubicBezTo>
                    <a:pt x="26335" y="22833"/>
                    <a:pt x="31669" y="34359"/>
                    <a:pt x="21858" y="33882"/>
                  </a:cubicBezTo>
                  <a:cubicBezTo>
                    <a:pt x="16238" y="33978"/>
                    <a:pt x="11285" y="21309"/>
                    <a:pt x="19667" y="228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0" name="Google Shape;7080;p19"/>
            <p:cNvSpPr/>
            <p:nvPr/>
          </p:nvSpPr>
          <p:spPr>
            <a:xfrm>
              <a:off x="5223530" y="2186495"/>
              <a:ext cx="23411" cy="67119"/>
            </a:xfrm>
            <a:custGeom>
              <a:avLst/>
              <a:gdLst/>
              <a:ahLst/>
              <a:cxnLst/>
              <a:rect l="l" t="t" r="r" b="b"/>
              <a:pathLst>
                <a:path w="23411" h="67119" extrusionOk="0">
                  <a:moveTo>
                    <a:pt x="10504" y="51659"/>
                  </a:moveTo>
                  <a:cubicBezTo>
                    <a:pt x="13742" y="43753"/>
                    <a:pt x="5360" y="7463"/>
                    <a:pt x="22315" y="17083"/>
                  </a:cubicBezTo>
                  <a:lnTo>
                    <a:pt x="22315" y="17083"/>
                  </a:lnTo>
                  <a:cubicBezTo>
                    <a:pt x="22315" y="13845"/>
                    <a:pt x="22315" y="10606"/>
                    <a:pt x="22315" y="7558"/>
                  </a:cubicBezTo>
                  <a:cubicBezTo>
                    <a:pt x="18218" y="-7872"/>
                    <a:pt x="12790" y="2986"/>
                    <a:pt x="8408" y="11559"/>
                  </a:cubicBezTo>
                  <a:cubicBezTo>
                    <a:pt x="7741" y="22512"/>
                    <a:pt x="4121" y="15845"/>
                    <a:pt x="122" y="12511"/>
                  </a:cubicBezTo>
                  <a:cubicBezTo>
                    <a:pt x="-3498" y="29180"/>
                    <a:pt x="1836" y="49468"/>
                    <a:pt x="4598" y="66899"/>
                  </a:cubicBezTo>
                  <a:lnTo>
                    <a:pt x="4598" y="66899"/>
                  </a:lnTo>
                  <a:cubicBezTo>
                    <a:pt x="6027" y="61755"/>
                    <a:pt x="27077" y="62517"/>
                    <a:pt x="10504" y="516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1" name="Google Shape;7081;p19"/>
            <p:cNvSpPr/>
            <p:nvPr/>
          </p:nvSpPr>
          <p:spPr>
            <a:xfrm>
              <a:off x="6038659" y="3188398"/>
              <a:ext cx="42291" cy="37242"/>
            </a:xfrm>
            <a:custGeom>
              <a:avLst/>
              <a:gdLst/>
              <a:ahLst/>
              <a:cxnLst/>
              <a:rect l="l" t="t" r="r" b="b"/>
              <a:pathLst>
                <a:path w="42291" h="37242" extrusionOk="0">
                  <a:moveTo>
                    <a:pt x="8810" y="17686"/>
                  </a:moveTo>
                  <a:cubicBezTo>
                    <a:pt x="12525" y="20543"/>
                    <a:pt x="8238" y="22925"/>
                    <a:pt x="4809" y="23687"/>
                  </a:cubicBezTo>
                  <a:lnTo>
                    <a:pt x="4809" y="25592"/>
                  </a:lnTo>
                  <a:cubicBezTo>
                    <a:pt x="9381" y="26925"/>
                    <a:pt x="22621" y="26163"/>
                    <a:pt x="16715" y="33402"/>
                  </a:cubicBezTo>
                  <a:lnTo>
                    <a:pt x="15286" y="33402"/>
                  </a:lnTo>
                  <a:cubicBezTo>
                    <a:pt x="15381" y="33783"/>
                    <a:pt x="15381" y="34164"/>
                    <a:pt x="15286" y="34545"/>
                  </a:cubicBezTo>
                  <a:cubicBezTo>
                    <a:pt x="16238" y="35403"/>
                    <a:pt x="17287" y="36069"/>
                    <a:pt x="18239" y="37022"/>
                  </a:cubicBezTo>
                  <a:cubicBezTo>
                    <a:pt x="26145" y="36069"/>
                    <a:pt x="34908" y="38927"/>
                    <a:pt x="41195" y="31307"/>
                  </a:cubicBezTo>
                  <a:cubicBezTo>
                    <a:pt x="41195" y="30735"/>
                    <a:pt x="41195" y="30164"/>
                    <a:pt x="41195" y="29592"/>
                  </a:cubicBezTo>
                  <a:cubicBezTo>
                    <a:pt x="39289" y="29116"/>
                    <a:pt x="36146" y="28926"/>
                    <a:pt x="36337" y="26735"/>
                  </a:cubicBezTo>
                  <a:cubicBezTo>
                    <a:pt x="36908" y="17210"/>
                    <a:pt x="31289" y="9018"/>
                    <a:pt x="31098" y="-221"/>
                  </a:cubicBezTo>
                  <a:cubicBezTo>
                    <a:pt x="21573" y="8733"/>
                    <a:pt x="10048" y="2637"/>
                    <a:pt x="-1097" y="5018"/>
                  </a:cubicBezTo>
                  <a:lnTo>
                    <a:pt x="-1097" y="5018"/>
                  </a:lnTo>
                  <a:cubicBezTo>
                    <a:pt x="3571" y="7971"/>
                    <a:pt x="4047" y="14162"/>
                    <a:pt x="8810" y="17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2" name="Google Shape;7082;p19"/>
            <p:cNvSpPr/>
            <p:nvPr/>
          </p:nvSpPr>
          <p:spPr>
            <a:xfrm>
              <a:off x="5862796" y="3267646"/>
              <a:ext cx="32585" cy="42591"/>
            </a:xfrm>
            <a:custGeom>
              <a:avLst/>
              <a:gdLst/>
              <a:ahLst/>
              <a:cxnLst/>
              <a:rect l="l" t="t" r="r" b="b"/>
              <a:pathLst>
                <a:path w="32585" h="42591" extrusionOk="0">
                  <a:moveTo>
                    <a:pt x="-303" y="39022"/>
                  </a:moveTo>
                  <a:cubicBezTo>
                    <a:pt x="2078" y="50261"/>
                    <a:pt x="14080" y="29497"/>
                    <a:pt x="21605" y="30831"/>
                  </a:cubicBezTo>
                  <a:cubicBezTo>
                    <a:pt x="20938" y="23192"/>
                    <a:pt x="24653" y="15838"/>
                    <a:pt x="31130" y="11781"/>
                  </a:cubicBezTo>
                  <a:cubicBezTo>
                    <a:pt x="33702" y="-2221"/>
                    <a:pt x="21605" y="9114"/>
                    <a:pt x="21605" y="-221"/>
                  </a:cubicBezTo>
                  <a:lnTo>
                    <a:pt x="-494" y="19401"/>
                  </a:lnTo>
                  <a:cubicBezTo>
                    <a:pt x="-2589" y="26068"/>
                    <a:pt x="1602" y="32450"/>
                    <a:pt x="-303" y="390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3" name="Google Shape;7083;p19"/>
            <p:cNvSpPr/>
            <p:nvPr/>
          </p:nvSpPr>
          <p:spPr>
            <a:xfrm>
              <a:off x="7023067" y="4785074"/>
              <a:ext cx="36016" cy="54006"/>
            </a:xfrm>
            <a:custGeom>
              <a:avLst/>
              <a:gdLst/>
              <a:ahLst/>
              <a:cxnLst/>
              <a:rect l="l" t="t" r="r" b="b"/>
              <a:pathLst>
                <a:path w="36016" h="54006" extrusionOk="0">
                  <a:moveTo>
                    <a:pt x="20621" y="41594"/>
                  </a:moveTo>
                  <a:cubicBezTo>
                    <a:pt x="17953" y="39308"/>
                    <a:pt x="15381" y="35117"/>
                    <a:pt x="18621" y="32069"/>
                  </a:cubicBezTo>
                  <a:cubicBezTo>
                    <a:pt x="25478" y="26640"/>
                    <a:pt x="27288" y="45404"/>
                    <a:pt x="34717" y="38927"/>
                  </a:cubicBezTo>
                  <a:cubicBezTo>
                    <a:pt x="37099" y="27306"/>
                    <a:pt x="17573" y="18353"/>
                    <a:pt x="22811" y="3779"/>
                  </a:cubicBezTo>
                  <a:lnTo>
                    <a:pt x="16906" y="-221"/>
                  </a:lnTo>
                  <a:cubicBezTo>
                    <a:pt x="15953" y="5685"/>
                    <a:pt x="20335" y="17686"/>
                    <a:pt x="8524" y="10828"/>
                  </a:cubicBezTo>
                  <a:cubicBezTo>
                    <a:pt x="7762" y="10352"/>
                    <a:pt x="6047" y="11495"/>
                    <a:pt x="4809" y="11781"/>
                  </a:cubicBezTo>
                  <a:cubicBezTo>
                    <a:pt x="5761" y="18343"/>
                    <a:pt x="3571" y="24963"/>
                    <a:pt x="-1097" y="29688"/>
                  </a:cubicBezTo>
                  <a:cubicBezTo>
                    <a:pt x="809" y="31688"/>
                    <a:pt x="2809" y="33688"/>
                    <a:pt x="4713" y="35784"/>
                  </a:cubicBezTo>
                  <a:cubicBezTo>
                    <a:pt x="12620" y="27592"/>
                    <a:pt x="15572" y="45309"/>
                    <a:pt x="18811" y="49690"/>
                  </a:cubicBezTo>
                  <a:lnTo>
                    <a:pt x="18811" y="49690"/>
                  </a:lnTo>
                  <a:cubicBezTo>
                    <a:pt x="20144" y="51719"/>
                    <a:pt x="22145" y="53176"/>
                    <a:pt x="24431" y="53786"/>
                  </a:cubicBezTo>
                  <a:cubicBezTo>
                    <a:pt x="25955" y="49328"/>
                    <a:pt x="24431" y="44384"/>
                    <a:pt x="20621" y="415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4" name="Google Shape;7084;p19"/>
            <p:cNvSpPr/>
            <p:nvPr/>
          </p:nvSpPr>
          <p:spPr>
            <a:xfrm>
              <a:off x="5583459" y="2623851"/>
              <a:ext cx="53245" cy="25622"/>
            </a:xfrm>
            <a:custGeom>
              <a:avLst/>
              <a:gdLst/>
              <a:ahLst/>
              <a:cxnLst/>
              <a:rect l="l" t="t" r="r" b="b"/>
              <a:pathLst>
                <a:path w="53245" h="25622" extrusionOk="0">
                  <a:moveTo>
                    <a:pt x="26812" y="12161"/>
                  </a:moveTo>
                  <a:cubicBezTo>
                    <a:pt x="30146" y="10447"/>
                    <a:pt x="31289" y="13876"/>
                    <a:pt x="32146" y="16162"/>
                  </a:cubicBezTo>
                  <a:cubicBezTo>
                    <a:pt x="42529" y="24925"/>
                    <a:pt x="47196" y="4542"/>
                    <a:pt x="52149" y="-221"/>
                  </a:cubicBezTo>
                  <a:lnTo>
                    <a:pt x="24622" y="-221"/>
                  </a:lnTo>
                  <a:cubicBezTo>
                    <a:pt x="17478" y="9304"/>
                    <a:pt x="5572" y="13304"/>
                    <a:pt x="-1097" y="23401"/>
                  </a:cubicBezTo>
                  <a:cubicBezTo>
                    <a:pt x="8619" y="24687"/>
                    <a:pt x="18430" y="25354"/>
                    <a:pt x="28241" y="25401"/>
                  </a:cubicBezTo>
                  <a:lnTo>
                    <a:pt x="28241" y="25401"/>
                  </a:lnTo>
                  <a:cubicBezTo>
                    <a:pt x="25574" y="21686"/>
                    <a:pt x="21954" y="14924"/>
                    <a:pt x="26812" y="12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5" name="Google Shape;7085;p19"/>
            <p:cNvSpPr/>
            <p:nvPr/>
          </p:nvSpPr>
          <p:spPr>
            <a:xfrm>
              <a:off x="5394544" y="2534221"/>
              <a:ext cx="42255" cy="42100"/>
            </a:xfrm>
            <a:custGeom>
              <a:avLst/>
              <a:gdLst/>
              <a:ahLst/>
              <a:cxnLst/>
              <a:rect l="l" t="t" r="r" b="b"/>
              <a:pathLst>
                <a:path w="42255" h="42100" extrusionOk="0">
                  <a:moveTo>
                    <a:pt x="12369" y="32069"/>
                  </a:moveTo>
                  <a:cubicBezTo>
                    <a:pt x="13798" y="21115"/>
                    <a:pt x="28656" y="35212"/>
                    <a:pt x="34180" y="37212"/>
                  </a:cubicBezTo>
                  <a:cubicBezTo>
                    <a:pt x="36848" y="44166"/>
                    <a:pt x="42753" y="39308"/>
                    <a:pt x="40753" y="33212"/>
                  </a:cubicBezTo>
                  <a:lnTo>
                    <a:pt x="-1062" y="-221"/>
                  </a:lnTo>
                  <a:cubicBezTo>
                    <a:pt x="-1823" y="11400"/>
                    <a:pt x="10272" y="21496"/>
                    <a:pt x="-1062" y="31783"/>
                  </a:cubicBezTo>
                  <a:lnTo>
                    <a:pt x="-1062" y="31783"/>
                  </a:lnTo>
                  <a:cubicBezTo>
                    <a:pt x="1892" y="36117"/>
                    <a:pt x="5987" y="39603"/>
                    <a:pt x="10749" y="41880"/>
                  </a:cubicBezTo>
                  <a:lnTo>
                    <a:pt x="10749" y="41880"/>
                  </a:lnTo>
                  <a:cubicBezTo>
                    <a:pt x="12844" y="38736"/>
                    <a:pt x="12083" y="35307"/>
                    <a:pt x="12369" y="320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6" name="Google Shape;7086;p19"/>
            <p:cNvSpPr/>
            <p:nvPr/>
          </p:nvSpPr>
          <p:spPr>
            <a:xfrm>
              <a:off x="4996433" y="2128825"/>
              <a:ext cx="37743" cy="72878"/>
            </a:xfrm>
            <a:custGeom>
              <a:avLst/>
              <a:gdLst/>
              <a:ahLst/>
              <a:cxnLst/>
              <a:rect l="l" t="t" r="r" b="b"/>
              <a:pathLst>
                <a:path w="37743" h="72878" extrusionOk="0">
                  <a:moveTo>
                    <a:pt x="29575" y="55798"/>
                  </a:moveTo>
                  <a:cubicBezTo>
                    <a:pt x="12715" y="47988"/>
                    <a:pt x="23669" y="27223"/>
                    <a:pt x="11191" y="15698"/>
                  </a:cubicBezTo>
                  <a:cubicBezTo>
                    <a:pt x="9571" y="14269"/>
                    <a:pt x="10334" y="11983"/>
                    <a:pt x="11191" y="10269"/>
                  </a:cubicBezTo>
                  <a:cubicBezTo>
                    <a:pt x="13954" y="7030"/>
                    <a:pt x="14906" y="3506"/>
                    <a:pt x="11191" y="744"/>
                  </a:cubicBezTo>
                  <a:cubicBezTo>
                    <a:pt x="4047" y="-3733"/>
                    <a:pt x="5381" y="8935"/>
                    <a:pt x="-1097" y="6935"/>
                  </a:cubicBezTo>
                  <a:cubicBezTo>
                    <a:pt x="7476" y="29890"/>
                    <a:pt x="15001" y="53322"/>
                    <a:pt x="30813" y="72658"/>
                  </a:cubicBezTo>
                  <a:lnTo>
                    <a:pt x="30813" y="72658"/>
                  </a:lnTo>
                  <a:cubicBezTo>
                    <a:pt x="39195" y="64466"/>
                    <a:pt x="38337" y="62275"/>
                    <a:pt x="29575" y="557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7" name="Google Shape;7087;p19"/>
            <p:cNvSpPr/>
            <p:nvPr/>
          </p:nvSpPr>
          <p:spPr>
            <a:xfrm>
              <a:off x="5453824" y="2104655"/>
              <a:ext cx="29616" cy="47456"/>
            </a:xfrm>
            <a:custGeom>
              <a:avLst/>
              <a:gdLst/>
              <a:ahLst/>
              <a:cxnLst/>
              <a:rect l="l" t="t" r="r" b="b"/>
              <a:pathLst>
                <a:path w="29616" h="47456" extrusionOk="0">
                  <a:moveTo>
                    <a:pt x="10334" y="4720"/>
                  </a:moveTo>
                  <a:lnTo>
                    <a:pt x="6810" y="1577"/>
                  </a:lnTo>
                  <a:cubicBezTo>
                    <a:pt x="5476" y="4577"/>
                    <a:pt x="4809" y="7825"/>
                    <a:pt x="4904" y="11102"/>
                  </a:cubicBezTo>
                  <a:lnTo>
                    <a:pt x="4904" y="11102"/>
                  </a:lnTo>
                  <a:cubicBezTo>
                    <a:pt x="9286" y="13293"/>
                    <a:pt x="16049" y="7292"/>
                    <a:pt x="17667" y="14245"/>
                  </a:cubicBezTo>
                  <a:cubicBezTo>
                    <a:pt x="19287" y="21198"/>
                    <a:pt x="8142" y="16150"/>
                    <a:pt x="10524" y="22151"/>
                  </a:cubicBezTo>
                  <a:cubicBezTo>
                    <a:pt x="15953" y="34343"/>
                    <a:pt x="9096" y="33105"/>
                    <a:pt x="999" y="31009"/>
                  </a:cubicBezTo>
                  <a:cubicBezTo>
                    <a:pt x="237" y="35676"/>
                    <a:pt x="-429" y="40534"/>
                    <a:pt x="-1097" y="44916"/>
                  </a:cubicBezTo>
                  <a:cubicBezTo>
                    <a:pt x="9571" y="55393"/>
                    <a:pt x="6428" y="25866"/>
                    <a:pt x="20430" y="44916"/>
                  </a:cubicBezTo>
                  <a:cubicBezTo>
                    <a:pt x="21859" y="41582"/>
                    <a:pt x="23288" y="38248"/>
                    <a:pt x="24622" y="34914"/>
                  </a:cubicBezTo>
                  <a:cubicBezTo>
                    <a:pt x="16906" y="34152"/>
                    <a:pt x="19001" y="23103"/>
                    <a:pt x="26431" y="26818"/>
                  </a:cubicBezTo>
                  <a:lnTo>
                    <a:pt x="26431" y="26818"/>
                  </a:lnTo>
                  <a:cubicBezTo>
                    <a:pt x="32527" y="16436"/>
                    <a:pt x="24717" y="-11472"/>
                    <a:pt x="10334" y="47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8" name="Google Shape;7088;p19"/>
            <p:cNvSpPr/>
            <p:nvPr/>
          </p:nvSpPr>
          <p:spPr>
            <a:xfrm>
              <a:off x="6885665" y="4142898"/>
              <a:ext cx="28555" cy="55845"/>
            </a:xfrm>
            <a:custGeom>
              <a:avLst/>
              <a:gdLst/>
              <a:ahLst/>
              <a:cxnLst/>
              <a:rect l="l" t="t" r="r" b="b"/>
              <a:pathLst>
                <a:path w="28555" h="55845" extrusionOk="0">
                  <a:moveTo>
                    <a:pt x="-949" y="35688"/>
                  </a:moveTo>
                  <a:cubicBezTo>
                    <a:pt x="-1807" y="40546"/>
                    <a:pt x="1146" y="43403"/>
                    <a:pt x="6004" y="44165"/>
                  </a:cubicBezTo>
                  <a:lnTo>
                    <a:pt x="8861" y="43213"/>
                  </a:lnTo>
                  <a:cubicBezTo>
                    <a:pt x="8195" y="42756"/>
                    <a:pt x="7527" y="42213"/>
                    <a:pt x="6956" y="41594"/>
                  </a:cubicBezTo>
                  <a:cubicBezTo>
                    <a:pt x="3" y="18924"/>
                    <a:pt x="26006" y="40641"/>
                    <a:pt x="18767" y="51595"/>
                  </a:cubicBezTo>
                  <a:cubicBezTo>
                    <a:pt x="18577" y="48966"/>
                    <a:pt x="16863" y="46699"/>
                    <a:pt x="14386" y="45785"/>
                  </a:cubicBezTo>
                  <a:cubicBezTo>
                    <a:pt x="14386" y="57310"/>
                    <a:pt x="28102" y="59596"/>
                    <a:pt x="27435" y="47880"/>
                  </a:cubicBezTo>
                  <a:cubicBezTo>
                    <a:pt x="25339" y="42927"/>
                    <a:pt x="25816" y="36831"/>
                    <a:pt x="20958" y="33212"/>
                  </a:cubicBezTo>
                  <a:cubicBezTo>
                    <a:pt x="10576" y="24353"/>
                    <a:pt x="29626" y="25496"/>
                    <a:pt x="20958" y="9780"/>
                  </a:cubicBezTo>
                  <a:lnTo>
                    <a:pt x="5146" y="-221"/>
                  </a:lnTo>
                  <a:lnTo>
                    <a:pt x="5146" y="-221"/>
                  </a:lnTo>
                  <a:cubicBezTo>
                    <a:pt x="4766" y="11971"/>
                    <a:pt x="2765" y="24058"/>
                    <a:pt x="-949" y="356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9" name="Google Shape;7089;p19"/>
            <p:cNvSpPr/>
            <p:nvPr/>
          </p:nvSpPr>
          <p:spPr>
            <a:xfrm>
              <a:off x="5789607" y="2642259"/>
              <a:ext cx="25369" cy="48933"/>
            </a:xfrm>
            <a:custGeom>
              <a:avLst/>
              <a:gdLst/>
              <a:ahLst/>
              <a:cxnLst/>
              <a:rect l="l" t="t" r="r" b="b"/>
              <a:pathLst>
                <a:path w="25369" h="48933" extrusionOk="0">
                  <a:moveTo>
                    <a:pt x="17926" y="31473"/>
                  </a:moveTo>
                  <a:cubicBezTo>
                    <a:pt x="7544" y="25948"/>
                    <a:pt x="17926" y="16233"/>
                    <a:pt x="21070" y="9279"/>
                  </a:cubicBezTo>
                  <a:lnTo>
                    <a:pt x="17069" y="4993"/>
                  </a:lnTo>
                  <a:cubicBezTo>
                    <a:pt x="-7029" y="-11771"/>
                    <a:pt x="-1981" y="15947"/>
                    <a:pt x="3259" y="30996"/>
                  </a:cubicBezTo>
                  <a:lnTo>
                    <a:pt x="21260" y="48713"/>
                  </a:lnTo>
                  <a:lnTo>
                    <a:pt x="21260" y="48713"/>
                  </a:lnTo>
                  <a:cubicBezTo>
                    <a:pt x="24308" y="42141"/>
                    <a:pt x="27356" y="36330"/>
                    <a:pt x="17926" y="314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0" name="Google Shape;7090;p19"/>
            <p:cNvSpPr/>
            <p:nvPr/>
          </p:nvSpPr>
          <p:spPr>
            <a:xfrm>
              <a:off x="5286754" y="2360961"/>
              <a:ext cx="31720" cy="93630"/>
            </a:xfrm>
            <a:custGeom>
              <a:avLst/>
              <a:gdLst/>
              <a:ahLst/>
              <a:cxnLst/>
              <a:rect l="l" t="t" r="r" b="b"/>
              <a:pathLst>
                <a:path w="31720" h="93630" extrusionOk="0">
                  <a:moveTo>
                    <a:pt x="21955" y="71026"/>
                  </a:moveTo>
                  <a:cubicBezTo>
                    <a:pt x="22623" y="64644"/>
                    <a:pt x="25099" y="63025"/>
                    <a:pt x="30623" y="63692"/>
                  </a:cubicBezTo>
                  <a:lnTo>
                    <a:pt x="27099" y="57501"/>
                  </a:lnTo>
                  <a:cubicBezTo>
                    <a:pt x="8049" y="50833"/>
                    <a:pt x="12621" y="15781"/>
                    <a:pt x="-905" y="-221"/>
                  </a:cubicBezTo>
                  <a:cubicBezTo>
                    <a:pt x="-3381" y="27116"/>
                    <a:pt x="19099" y="49785"/>
                    <a:pt x="10812" y="77693"/>
                  </a:cubicBezTo>
                  <a:cubicBezTo>
                    <a:pt x="12526" y="83361"/>
                    <a:pt x="15288" y="88676"/>
                    <a:pt x="18813" y="93410"/>
                  </a:cubicBezTo>
                  <a:lnTo>
                    <a:pt x="18813" y="93410"/>
                  </a:lnTo>
                  <a:cubicBezTo>
                    <a:pt x="21289" y="86228"/>
                    <a:pt x="22432" y="78618"/>
                    <a:pt x="21955" y="710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1" name="Google Shape;7091;p19"/>
            <p:cNvSpPr/>
            <p:nvPr/>
          </p:nvSpPr>
          <p:spPr>
            <a:xfrm>
              <a:off x="4979860" y="2040301"/>
              <a:ext cx="24953" cy="68818"/>
            </a:xfrm>
            <a:custGeom>
              <a:avLst/>
              <a:gdLst/>
              <a:ahLst/>
              <a:cxnLst/>
              <a:rect l="l" t="t" r="r" b="b"/>
              <a:pathLst>
                <a:path w="24953" h="68818" extrusionOk="0">
                  <a:moveTo>
                    <a:pt x="13572" y="56025"/>
                  </a:moveTo>
                  <a:cubicBezTo>
                    <a:pt x="16906" y="55711"/>
                    <a:pt x="20239" y="56406"/>
                    <a:pt x="23097" y="58025"/>
                  </a:cubicBezTo>
                  <a:cubicBezTo>
                    <a:pt x="25192" y="55072"/>
                    <a:pt x="22431" y="53834"/>
                    <a:pt x="21097" y="52024"/>
                  </a:cubicBezTo>
                  <a:lnTo>
                    <a:pt x="21097" y="52024"/>
                  </a:lnTo>
                  <a:cubicBezTo>
                    <a:pt x="15097" y="46690"/>
                    <a:pt x="13858" y="50881"/>
                    <a:pt x="13096" y="56025"/>
                  </a:cubicBezTo>
                  <a:cubicBezTo>
                    <a:pt x="-3192" y="47167"/>
                    <a:pt x="21097" y="42690"/>
                    <a:pt x="19096" y="32212"/>
                  </a:cubicBezTo>
                  <a:cubicBezTo>
                    <a:pt x="11572" y="30879"/>
                    <a:pt x="13572" y="24878"/>
                    <a:pt x="13286" y="20116"/>
                  </a:cubicBezTo>
                  <a:lnTo>
                    <a:pt x="13286" y="20116"/>
                  </a:lnTo>
                  <a:cubicBezTo>
                    <a:pt x="13286" y="18877"/>
                    <a:pt x="13286" y="17544"/>
                    <a:pt x="13286" y="16306"/>
                  </a:cubicBezTo>
                  <a:cubicBezTo>
                    <a:pt x="7001" y="13448"/>
                    <a:pt x="3761" y="4114"/>
                    <a:pt x="13286" y="4304"/>
                  </a:cubicBezTo>
                  <a:lnTo>
                    <a:pt x="13286" y="399"/>
                  </a:lnTo>
                  <a:cubicBezTo>
                    <a:pt x="3095" y="-3221"/>
                    <a:pt x="-5764" y="9924"/>
                    <a:pt x="3761" y="16210"/>
                  </a:cubicBezTo>
                  <a:cubicBezTo>
                    <a:pt x="6524" y="20211"/>
                    <a:pt x="6428" y="20020"/>
                    <a:pt x="1571" y="23164"/>
                  </a:cubicBezTo>
                  <a:cubicBezTo>
                    <a:pt x="-1763" y="25354"/>
                    <a:pt x="428" y="29260"/>
                    <a:pt x="-334" y="32689"/>
                  </a:cubicBezTo>
                  <a:cubicBezTo>
                    <a:pt x="-334" y="31450"/>
                    <a:pt x="-906" y="30307"/>
                    <a:pt x="-1097" y="29069"/>
                  </a:cubicBezTo>
                  <a:cubicBezTo>
                    <a:pt x="-49" y="42576"/>
                    <a:pt x="2904" y="55882"/>
                    <a:pt x="7571" y="68598"/>
                  </a:cubicBezTo>
                  <a:cubicBezTo>
                    <a:pt x="13572" y="66312"/>
                    <a:pt x="13572" y="61168"/>
                    <a:pt x="13572" y="560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2" name="Google Shape;7092;p19"/>
            <p:cNvSpPr/>
            <p:nvPr/>
          </p:nvSpPr>
          <p:spPr>
            <a:xfrm>
              <a:off x="6191129" y="3259513"/>
              <a:ext cx="34570" cy="53757"/>
            </a:xfrm>
            <a:custGeom>
              <a:avLst/>
              <a:gdLst/>
              <a:ahLst/>
              <a:cxnLst/>
              <a:rect l="l" t="t" r="r" b="b"/>
              <a:pathLst>
                <a:path w="34570" h="53757" extrusionOk="0">
                  <a:moveTo>
                    <a:pt x="20169" y="2292"/>
                  </a:moveTo>
                  <a:cubicBezTo>
                    <a:pt x="5500" y="-9519"/>
                    <a:pt x="12644" y="24295"/>
                    <a:pt x="548" y="21342"/>
                  </a:cubicBezTo>
                  <a:cubicBezTo>
                    <a:pt x="-2501" y="30867"/>
                    <a:pt x="-1929" y="47631"/>
                    <a:pt x="7596" y="53537"/>
                  </a:cubicBezTo>
                  <a:cubicBezTo>
                    <a:pt x="14073" y="51213"/>
                    <a:pt x="17501" y="44069"/>
                    <a:pt x="15120" y="37582"/>
                  </a:cubicBezTo>
                  <a:cubicBezTo>
                    <a:pt x="14740" y="36478"/>
                    <a:pt x="14168" y="35439"/>
                    <a:pt x="13502" y="34487"/>
                  </a:cubicBezTo>
                  <a:cubicBezTo>
                    <a:pt x="2738" y="24105"/>
                    <a:pt x="16931" y="19723"/>
                    <a:pt x="14835" y="10103"/>
                  </a:cubicBezTo>
                  <a:cubicBezTo>
                    <a:pt x="20836" y="15532"/>
                    <a:pt x="11691" y="27819"/>
                    <a:pt x="25408" y="24009"/>
                  </a:cubicBezTo>
                  <a:lnTo>
                    <a:pt x="25408" y="24009"/>
                  </a:lnTo>
                  <a:cubicBezTo>
                    <a:pt x="25408" y="19247"/>
                    <a:pt x="27313" y="15627"/>
                    <a:pt x="33313" y="18009"/>
                  </a:cubicBezTo>
                  <a:cubicBezTo>
                    <a:pt x="33790" y="13941"/>
                    <a:pt x="33218" y="9808"/>
                    <a:pt x="31409" y="6102"/>
                  </a:cubicBezTo>
                  <a:cubicBezTo>
                    <a:pt x="26265" y="8960"/>
                    <a:pt x="23122" y="4864"/>
                    <a:pt x="20169" y="22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3" name="Google Shape;7093;p19"/>
            <p:cNvSpPr/>
            <p:nvPr/>
          </p:nvSpPr>
          <p:spPr>
            <a:xfrm>
              <a:off x="6917226" y="4682242"/>
              <a:ext cx="38110" cy="45681"/>
            </a:xfrm>
            <a:custGeom>
              <a:avLst/>
              <a:gdLst/>
              <a:ahLst/>
              <a:cxnLst/>
              <a:rect l="l" t="t" r="r" b="b"/>
              <a:pathLst>
                <a:path w="38110" h="45681" extrusionOk="0">
                  <a:moveTo>
                    <a:pt x="18353" y="30697"/>
                  </a:moveTo>
                  <a:cubicBezTo>
                    <a:pt x="26735" y="30697"/>
                    <a:pt x="24259" y="45365"/>
                    <a:pt x="33498" y="45460"/>
                  </a:cubicBezTo>
                  <a:cubicBezTo>
                    <a:pt x="40546" y="42508"/>
                    <a:pt x="35688" y="33173"/>
                    <a:pt x="30355" y="30982"/>
                  </a:cubicBezTo>
                  <a:cubicBezTo>
                    <a:pt x="26354" y="28896"/>
                    <a:pt x="24163" y="24467"/>
                    <a:pt x="24925" y="20029"/>
                  </a:cubicBezTo>
                  <a:cubicBezTo>
                    <a:pt x="28164" y="10504"/>
                    <a:pt x="17306" y="7932"/>
                    <a:pt x="16163" y="979"/>
                  </a:cubicBezTo>
                  <a:cubicBezTo>
                    <a:pt x="5304" y="-4831"/>
                    <a:pt x="8256" y="12123"/>
                    <a:pt x="14543" y="16409"/>
                  </a:cubicBezTo>
                  <a:cubicBezTo>
                    <a:pt x="16543" y="18219"/>
                    <a:pt x="18829" y="20314"/>
                    <a:pt x="15972" y="22981"/>
                  </a:cubicBezTo>
                  <a:cubicBezTo>
                    <a:pt x="9685" y="26506"/>
                    <a:pt x="5780" y="15647"/>
                    <a:pt x="1017" y="12409"/>
                  </a:cubicBezTo>
                  <a:cubicBezTo>
                    <a:pt x="-7270" y="26410"/>
                    <a:pt x="11209" y="29458"/>
                    <a:pt x="15209" y="39555"/>
                  </a:cubicBezTo>
                  <a:cubicBezTo>
                    <a:pt x="15591" y="36126"/>
                    <a:pt x="14162" y="31840"/>
                    <a:pt x="18353" y="306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4" name="Google Shape;7094;p19"/>
            <p:cNvSpPr/>
            <p:nvPr/>
          </p:nvSpPr>
          <p:spPr>
            <a:xfrm>
              <a:off x="6577774" y="3931062"/>
              <a:ext cx="31544" cy="50958"/>
            </a:xfrm>
            <a:custGeom>
              <a:avLst/>
              <a:gdLst/>
              <a:ahLst/>
              <a:cxnLst/>
              <a:rect l="l" t="t" r="r" b="b"/>
              <a:pathLst>
                <a:path w="31544" h="50958" extrusionOk="0">
                  <a:moveTo>
                    <a:pt x="9953" y="50738"/>
                  </a:moveTo>
                  <a:cubicBezTo>
                    <a:pt x="15381" y="45023"/>
                    <a:pt x="11572" y="32545"/>
                    <a:pt x="18144" y="29878"/>
                  </a:cubicBezTo>
                  <a:cubicBezTo>
                    <a:pt x="26907" y="31593"/>
                    <a:pt x="24050" y="21210"/>
                    <a:pt x="29764" y="20353"/>
                  </a:cubicBezTo>
                  <a:cubicBezTo>
                    <a:pt x="31384" y="20353"/>
                    <a:pt x="29764" y="16829"/>
                    <a:pt x="28621" y="16734"/>
                  </a:cubicBezTo>
                  <a:cubicBezTo>
                    <a:pt x="16524" y="15591"/>
                    <a:pt x="21193" y="9495"/>
                    <a:pt x="24622" y="3780"/>
                  </a:cubicBezTo>
                  <a:lnTo>
                    <a:pt x="24622" y="-221"/>
                  </a:lnTo>
                  <a:cubicBezTo>
                    <a:pt x="18906" y="-221"/>
                    <a:pt x="17192" y="13305"/>
                    <a:pt x="12429" y="5494"/>
                  </a:cubicBezTo>
                  <a:lnTo>
                    <a:pt x="12429" y="5494"/>
                  </a:lnTo>
                  <a:cubicBezTo>
                    <a:pt x="7953" y="16257"/>
                    <a:pt x="2904" y="26925"/>
                    <a:pt x="-1097" y="37689"/>
                  </a:cubicBezTo>
                  <a:lnTo>
                    <a:pt x="-1097" y="37689"/>
                  </a:lnTo>
                  <a:cubicBezTo>
                    <a:pt x="4143" y="40470"/>
                    <a:pt x="8048" y="45137"/>
                    <a:pt x="9953" y="50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5" name="Google Shape;7095;p19"/>
            <p:cNvSpPr/>
            <p:nvPr/>
          </p:nvSpPr>
          <p:spPr>
            <a:xfrm>
              <a:off x="6492095" y="4520903"/>
              <a:ext cx="35672" cy="46932"/>
            </a:xfrm>
            <a:custGeom>
              <a:avLst/>
              <a:gdLst/>
              <a:ahLst/>
              <a:cxnLst/>
              <a:rect l="l" t="t" r="r" b="b"/>
              <a:pathLst>
                <a:path w="35672" h="46932" extrusionOk="0">
                  <a:moveTo>
                    <a:pt x="16955" y="44018"/>
                  </a:moveTo>
                  <a:cubicBezTo>
                    <a:pt x="17527" y="48685"/>
                    <a:pt x="23528" y="46685"/>
                    <a:pt x="21813" y="42589"/>
                  </a:cubicBezTo>
                  <a:cubicBezTo>
                    <a:pt x="17527" y="30969"/>
                    <a:pt x="26957" y="30588"/>
                    <a:pt x="34576" y="29445"/>
                  </a:cubicBezTo>
                  <a:cubicBezTo>
                    <a:pt x="26099" y="24254"/>
                    <a:pt x="18193" y="18253"/>
                    <a:pt x="10859" y="11538"/>
                  </a:cubicBezTo>
                  <a:cubicBezTo>
                    <a:pt x="10859" y="9538"/>
                    <a:pt x="10859" y="7632"/>
                    <a:pt x="10859" y="5728"/>
                  </a:cubicBezTo>
                  <a:lnTo>
                    <a:pt x="10859" y="5728"/>
                  </a:lnTo>
                  <a:cubicBezTo>
                    <a:pt x="6382" y="5728"/>
                    <a:pt x="5621" y="-1607"/>
                    <a:pt x="1334" y="13"/>
                  </a:cubicBezTo>
                  <a:cubicBezTo>
                    <a:pt x="-2952" y="1632"/>
                    <a:pt x="-666" y="5918"/>
                    <a:pt x="1334" y="8775"/>
                  </a:cubicBezTo>
                  <a:cubicBezTo>
                    <a:pt x="3334" y="11633"/>
                    <a:pt x="3811" y="15538"/>
                    <a:pt x="-857" y="17443"/>
                  </a:cubicBezTo>
                  <a:cubicBezTo>
                    <a:pt x="2382" y="24778"/>
                    <a:pt x="5526" y="32207"/>
                    <a:pt x="8668" y="39541"/>
                  </a:cubicBezTo>
                  <a:cubicBezTo>
                    <a:pt x="13717" y="36589"/>
                    <a:pt x="15812" y="39827"/>
                    <a:pt x="16955" y="440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6" name="Google Shape;7096;p19"/>
            <p:cNvSpPr/>
            <p:nvPr/>
          </p:nvSpPr>
          <p:spPr>
            <a:xfrm>
              <a:off x="6601793" y="3584162"/>
              <a:ext cx="29415" cy="63626"/>
            </a:xfrm>
            <a:custGeom>
              <a:avLst/>
              <a:gdLst/>
              <a:ahLst/>
              <a:cxnLst/>
              <a:rect l="l" t="t" r="r" b="b"/>
              <a:pathLst>
                <a:path w="29415" h="63626" extrusionOk="0">
                  <a:moveTo>
                    <a:pt x="7460" y="33878"/>
                  </a:moveTo>
                  <a:cubicBezTo>
                    <a:pt x="4411" y="39212"/>
                    <a:pt x="1841" y="34926"/>
                    <a:pt x="-827" y="33117"/>
                  </a:cubicBezTo>
                  <a:cubicBezTo>
                    <a:pt x="-2160" y="38165"/>
                    <a:pt x="1841" y="41403"/>
                    <a:pt x="2602" y="45499"/>
                  </a:cubicBezTo>
                  <a:cubicBezTo>
                    <a:pt x="11461" y="51004"/>
                    <a:pt x="20033" y="56986"/>
                    <a:pt x="28319" y="63406"/>
                  </a:cubicBezTo>
                  <a:cubicBezTo>
                    <a:pt x="23367" y="41717"/>
                    <a:pt x="16699" y="20448"/>
                    <a:pt x="8508" y="-221"/>
                  </a:cubicBezTo>
                  <a:cubicBezTo>
                    <a:pt x="7174" y="5113"/>
                    <a:pt x="5840" y="10447"/>
                    <a:pt x="4602" y="15781"/>
                  </a:cubicBezTo>
                  <a:cubicBezTo>
                    <a:pt x="11461" y="19401"/>
                    <a:pt x="12413" y="25116"/>
                    <a:pt x="7460" y="338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7" name="Google Shape;7097;p19"/>
            <p:cNvSpPr/>
            <p:nvPr/>
          </p:nvSpPr>
          <p:spPr>
            <a:xfrm>
              <a:off x="6131814" y="3046572"/>
              <a:ext cx="21132" cy="56196"/>
            </a:xfrm>
            <a:custGeom>
              <a:avLst/>
              <a:gdLst/>
              <a:ahLst/>
              <a:cxnLst/>
              <a:rect l="l" t="t" r="r" b="b"/>
              <a:pathLst>
                <a:path w="21132" h="56196" extrusionOk="0">
                  <a:moveTo>
                    <a:pt x="13096" y="34354"/>
                  </a:moveTo>
                  <a:cubicBezTo>
                    <a:pt x="14429" y="27210"/>
                    <a:pt x="24334" y="30639"/>
                    <a:pt x="17858" y="18352"/>
                  </a:cubicBezTo>
                  <a:cubicBezTo>
                    <a:pt x="15477" y="11875"/>
                    <a:pt x="9285" y="8255"/>
                    <a:pt x="6618" y="2159"/>
                  </a:cubicBezTo>
                  <a:cubicBezTo>
                    <a:pt x="6238" y="473"/>
                    <a:pt x="4523" y="-546"/>
                    <a:pt x="2809" y="-127"/>
                  </a:cubicBezTo>
                  <a:cubicBezTo>
                    <a:pt x="2428" y="-32"/>
                    <a:pt x="2046" y="130"/>
                    <a:pt x="1760" y="350"/>
                  </a:cubicBezTo>
                  <a:cubicBezTo>
                    <a:pt x="-2812" y="3493"/>
                    <a:pt x="6523" y="9017"/>
                    <a:pt x="3857" y="11684"/>
                  </a:cubicBezTo>
                  <a:cubicBezTo>
                    <a:pt x="-2907" y="16066"/>
                    <a:pt x="713" y="22924"/>
                    <a:pt x="-1097" y="28448"/>
                  </a:cubicBezTo>
                  <a:lnTo>
                    <a:pt x="11190" y="55975"/>
                  </a:lnTo>
                  <a:cubicBezTo>
                    <a:pt x="11571" y="48832"/>
                    <a:pt x="20335" y="42450"/>
                    <a:pt x="13096" y="343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8" name="Google Shape;7098;p19"/>
            <p:cNvSpPr/>
            <p:nvPr/>
          </p:nvSpPr>
          <p:spPr>
            <a:xfrm>
              <a:off x="6169836" y="3174492"/>
              <a:ext cx="33985" cy="49625"/>
            </a:xfrm>
            <a:custGeom>
              <a:avLst/>
              <a:gdLst/>
              <a:ahLst/>
              <a:cxnLst/>
              <a:rect l="l" t="t" r="r" b="b"/>
              <a:pathLst>
                <a:path w="33985" h="49625" extrusionOk="0">
                  <a:moveTo>
                    <a:pt x="20888" y="5780"/>
                  </a:moveTo>
                  <a:cubicBezTo>
                    <a:pt x="10030" y="14638"/>
                    <a:pt x="-2734" y="23115"/>
                    <a:pt x="-924" y="39403"/>
                  </a:cubicBezTo>
                  <a:cubicBezTo>
                    <a:pt x="5743" y="39879"/>
                    <a:pt x="15078" y="36831"/>
                    <a:pt x="12696" y="49404"/>
                  </a:cubicBezTo>
                  <a:lnTo>
                    <a:pt x="12696" y="49404"/>
                  </a:lnTo>
                  <a:cubicBezTo>
                    <a:pt x="22221" y="47880"/>
                    <a:pt x="17554" y="36165"/>
                    <a:pt x="18697" y="29497"/>
                  </a:cubicBezTo>
                  <a:cubicBezTo>
                    <a:pt x="34604" y="28830"/>
                    <a:pt x="18697" y="7304"/>
                    <a:pt x="32889" y="7399"/>
                  </a:cubicBezTo>
                  <a:cubicBezTo>
                    <a:pt x="32128" y="4827"/>
                    <a:pt x="31271" y="2351"/>
                    <a:pt x="30508" y="-221"/>
                  </a:cubicBezTo>
                  <a:lnTo>
                    <a:pt x="30508" y="-221"/>
                  </a:lnTo>
                  <a:lnTo>
                    <a:pt x="20983" y="5685"/>
                  </a:lnTo>
                  <a:close/>
                  <a:moveTo>
                    <a:pt x="20888" y="26068"/>
                  </a:moveTo>
                  <a:cubicBezTo>
                    <a:pt x="20412" y="27240"/>
                    <a:pt x="19840" y="28383"/>
                    <a:pt x="19269" y="29497"/>
                  </a:cubicBezTo>
                  <a:lnTo>
                    <a:pt x="19269" y="29497"/>
                  </a:lnTo>
                  <a:cubicBezTo>
                    <a:pt x="6886" y="20448"/>
                    <a:pt x="26793" y="9590"/>
                    <a:pt x="20507" y="262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9" name="Google Shape;7099;p19"/>
            <p:cNvSpPr/>
            <p:nvPr/>
          </p:nvSpPr>
          <p:spPr>
            <a:xfrm>
              <a:off x="5878068" y="2724721"/>
              <a:ext cx="37243" cy="43719"/>
            </a:xfrm>
            <a:custGeom>
              <a:avLst/>
              <a:gdLst/>
              <a:ahLst/>
              <a:cxnLst/>
              <a:rect l="l" t="t" r="r" b="b"/>
              <a:pathLst>
                <a:path w="37243" h="43719" extrusionOk="0">
                  <a:moveTo>
                    <a:pt x="36146" y="28354"/>
                  </a:moveTo>
                  <a:lnTo>
                    <a:pt x="36146" y="28354"/>
                  </a:lnTo>
                  <a:cubicBezTo>
                    <a:pt x="29383" y="17410"/>
                    <a:pt x="20811" y="7732"/>
                    <a:pt x="10714" y="-221"/>
                  </a:cubicBezTo>
                  <a:cubicBezTo>
                    <a:pt x="10714" y="2827"/>
                    <a:pt x="11667" y="6351"/>
                    <a:pt x="9095" y="9304"/>
                  </a:cubicBezTo>
                  <a:cubicBezTo>
                    <a:pt x="4904" y="9304"/>
                    <a:pt x="4999" y="1303"/>
                    <a:pt x="-1097" y="3589"/>
                  </a:cubicBezTo>
                  <a:cubicBezTo>
                    <a:pt x="2428" y="12524"/>
                    <a:pt x="4427" y="21991"/>
                    <a:pt x="4713" y="31593"/>
                  </a:cubicBezTo>
                  <a:cubicBezTo>
                    <a:pt x="10238" y="32450"/>
                    <a:pt x="9476" y="25497"/>
                    <a:pt x="13477" y="23973"/>
                  </a:cubicBezTo>
                  <a:cubicBezTo>
                    <a:pt x="19667" y="33498"/>
                    <a:pt x="7856" y="37117"/>
                    <a:pt x="14811" y="43499"/>
                  </a:cubicBezTo>
                  <a:cubicBezTo>
                    <a:pt x="20906" y="28830"/>
                    <a:pt x="23573" y="26925"/>
                    <a:pt x="36146" y="283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0" name="Google Shape;7100;p19"/>
            <p:cNvSpPr/>
            <p:nvPr/>
          </p:nvSpPr>
          <p:spPr>
            <a:xfrm>
              <a:off x="5130636" y="2271141"/>
              <a:ext cx="43524" cy="36194"/>
            </a:xfrm>
            <a:custGeom>
              <a:avLst/>
              <a:gdLst/>
              <a:ahLst/>
              <a:cxnLst/>
              <a:rect l="l" t="t" r="r" b="b"/>
              <a:pathLst>
                <a:path w="43524" h="36194" extrusionOk="0">
                  <a:moveTo>
                    <a:pt x="40533" y="25211"/>
                  </a:moveTo>
                  <a:cubicBezTo>
                    <a:pt x="37580" y="21534"/>
                    <a:pt x="36627" y="16686"/>
                    <a:pt x="37866" y="12161"/>
                  </a:cubicBezTo>
                  <a:lnTo>
                    <a:pt x="10434" y="-221"/>
                  </a:lnTo>
                  <a:cubicBezTo>
                    <a:pt x="8243" y="2256"/>
                    <a:pt x="6052" y="1589"/>
                    <a:pt x="3290" y="446"/>
                  </a:cubicBezTo>
                  <a:cubicBezTo>
                    <a:pt x="527" y="-697"/>
                    <a:pt x="-2234" y="1779"/>
                    <a:pt x="-616" y="3589"/>
                  </a:cubicBezTo>
                  <a:cubicBezTo>
                    <a:pt x="3385" y="7875"/>
                    <a:pt x="1670" y="14448"/>
                    <a:pt x="6052" y="18162"/>
                  </a:cubicBezTo>
                  <a:cubicBezTo>
                    <a:pt x="10529" y="12543"/>
                    <a:pt x="25102" y="2827"/>
                    <a:pt x="24340" y="15971"/>
                  </a:cubicBezTo>
                  <a:cubicBezTo>
                    <a:pt x="12720" y="23115"/>
                    <a:pt x="25293" y="26163"/>
                    <a:pt x="27959" y="31974"/>
                  </a:cubicBezTo>
                  <a:lnTo>
                    <a:pt x="27959" y="31974"/>
                  </a:lnTo>
                  <a:lnTo>
                    <a:pt x="39866" y="35974"/>
                  </a:lnTo>
                  <a:cubicBezTo>
                    <a:pt x="43010" y="33193"/>
                    <a:pt x="43294" y="28373"/>
                    <a:pt x="40533" y="25220"/>
                  </a:cubicBezTo>
                  <a:cubicBezTo>
                    <a:pt x="40533" y="25220"/>
                    <a:pt x="40533" y="25211"/>
                    <a:pt x="40533" y="25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1" name="Google Shape;7101;p19"/>
            <p:cNvSpPr/>
            <p:nvPr/>
          </p:nvSpPr>
          <p:spPr>
            <a:xfrm>
              <a:off x="6963250" y="4705730"/>
              <a:ext cx="32005" cy="50101"/>
            </a:xfrm>
            <a:custGeom>
              <a:avLst/>
              <a:gdLst/>
              <a:ahLst/>
              <a:cxnLst/>
              <a:rect l="l" t="t" r="r" b="b"/>
              <a:pathLst>
                <a:path w="32005" h="50101" extrusionOk="0">
                  <a:moveTo>
                    <a:pt x="-1097" y="5780"/>
                  </a:moveTo>
                  <a:cubicBezTo>
                    <a:pt x="428" y="23439"/>
                    <a:pt x="9667" y="39546"/>
                    <a:pt x="24050" y="49881"/>
                  </a:cubicBezTo>
                  <a:cubicBezTo>
                    <a:pt x="28622" y="42546"/>
                    <a:pt x="15763" y="25497"/>
                    <a:pt x="30908" y="31497"/>
                  </a:cubicBezTo>
                  <a:lnTo>
                    <a:pt x="1000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2" name="Google Shape;7102;p19"/>
            <p:cNvSpPr/>
            <p:nvPr/>
          </p:nvSpPr>
          <p:spPr>
            <a:xfrm>
              <a:off x="6582437" y="4636762"/>
              <a:ext cx="29055" cy="32216"/>
            </a:xfrm>
            <a:custGeom>
              <a:avLst/>
              <a:gdLst/>
              <a:ahLst/>
              <a:cxnLst/>
              <a:rect l="l" t="t" r="r" b="b"/>
              <a:pathLst>
                <a:path w="29055" h="32216" extrusionOk="0">
                  <a:moveTo>
                    <a:pt x="26530" y="23980"/>
                  </a:moveTo>
                  <a:cubicBezTo>
                    <a:pt x="15291" y="14455"/>
                    <a:pt x="23767" y="16551"/>
                    <a:pt x="27959" y="4930"/>
                  </a:cubicBezTo>
                  <a:lnTo>
                    <a:pt x="27959" y="4930"/>
                  </a:lnTo>
                  <a:cubicBezTo>
                    <a:pt x="22910" y="-1833"/>
                    <a:pt x="14624" y="-2690"/>
                    <a:pt x="13767" y="6930"/>
                  </a:cubicBezTo>
                  <a:cubicBezTo>
                    <a:pt x="9386" y="5692"/>
                    <a:pt x="7957" y="-1166"/>
                    <a:pt x="3194" y="2549"/>
                  </a:cubicBezTo>
                  <a:cubicBezTo>
                    <a:pt x="-997" y="5063"/>
                    <a:pt x="-2331" y="10512"/>
                    <a:pt x="146" y="14703"/>
                  </a:cubicBezTo>
                  <a:cubicBezTo>
                    <a:pt x="146" y="14750"/>
                    <a:pt x="241" y="14788"/>
                    <a:pt x="241" y="14836"/>
                  </a:cubicBezTo>
                  <a:cubicBezTo>
                    <a:pt x="1765" y="17465"/>
                    <a:pt x="1765" y="20685"/>
                    <a:pt x="241" y="23314"/>
                  </a:cubicBezTo>
                  <a:cubicBezTo>
                    <a:pt x="6051" y="25218"/>
                    <a:pt x="9766" y="39220"/>
                    <a:pt x="18148" y="27123"/>
                  </a:cubicBezTo>
                  <a:cubicBezTo>
                    <a:pt x="19196" y="21313"/>
                    <a:pt x="24530" y="27695"/>
                    <a:pt x="26530" y="23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3" name="Google Shape;7103;p19"/>
            <p:cNvSpPr/>
            <p:nvPr/>
          </p:nvSpPr>
          <p:spPr>
            <a:xfrm>
              <a:off x="7041021" y="4789169"/>
              <a:ext cx="29385" cy="61817"/>
            </a:xfrm>
            <a:custGeom>
              <a:avLst/>
              <a:gdLst/>
              <a:ahLst/>
              <a:cxnLst/>
              <a:rect l="l" t="t" r="r" b="b"/>
              <a:pathLst>
                <a:path w="29385" h="61817" extrusionOk="0">
                  <a:moveTo>
                    <a:pt x="18763" y="41118"/>
                  </a:moveTo>
                  <a:cubicBezTo>
                    <a:pt x="23336" y="36993"/>
                    <a:pt x="26670" y="31640"/>
                    <a:pt x="28288" y="25687"/>
                  </a:cubicBezTo>
                  <a:cubicBezTo>
                    <a:pt x="17716" y="19401"/>
                    <a:pt x="12669" y="8161"/>
                    <a:pt x="4476" y="-221"/>
                  </a:cubicBezTo>
                  <a:lnTo>
                    <a:pt x="4476" y="-221"/>
                  </a:lnTo>
                  <a:cubicBezTo>
                    <a:pt x="-762" y="14353"/>
                    <a:pt x="18763" y="23306"/>
                    <a:pt x="16382" y="34926"/>
                  </a:cubicBezTo>
                  <a:cubicBezTo>
                    <a:pt x="12382" y="38737"/>
                    <a:pt x="10192" y="33783"/>
                    <a:pt x="7715" y="31593"/>
                  </a:cubicBezTo>
                  <a:cubicBezTo>
                    <a:pt x="2285" y="21210"/>
                    <a:pt x="-5715" y="31593"/>
                    <a:pt x="2285" y="37498"/>
                  </a:cubicBezTo>
                  <a:cubicBezTo>
                    <a:pt x="10287" y="43404"/>
                    <a:pt x="2857" y="56548"/>
                    <a:pt x="14192" y="61596"/>
                  </a:cubicBezTo>
                  <a:cubicBezTo>
                    <a:pt x="15430" y="54643"/>
                    <a:pt x="12001" y="46261"/>
                    <a:pt x="18763" y="41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4" name="Google Shape;7104;p19"/>
            <p:cNvSpPr/>
            <p:nvPr/>
          </p:nvSpPr>
          <p:spPr>
            <a:xfrm>
              <a:off x="6022847" y="2872454"/>
              <a:ext cx="31528" cy="39451"/>
            </a:xfrm>
            <a:custGeom>
              <a:avLst/>
              <a:gdLst/>
              <a:ahLst/>
              <a:cxnLst/>
              <a:rect l="l" t="t" r="r" b="b"/>
              <a:pathLst>
                <a:path w="31528" h="39451" extrusionOk="0">
                  <a:moveTo>
                    <a:pt x="26717" y="37688"/>
                  </a:moveTo>
                  <a:cubicBezTo>
                    <a:pt x="24717" y="34164"/>
                    <a:pt x="19096" y="34641"/>
                    <a:pt x="19382" y="29878"/>
                  </a:cubicBezTo>
                  <a:cubicBezTo>
                    <a:pt x="19668" y="25116"/>
                    <a:pt x="27193" y="27402"/>
                    <a:pt x="30432" y="23592"/>
                  </a:cubicBezTo>
                  <a:cubicBezTo>
                    <a:pt x="24431" y="15105"/>
                    <a:pt x="17668" y="7132"/>
                    <a:pt x="10334" y="-221"/>
                  </a:cubicBezTo>
                  <a:cubicBezTo>
                    <a:pt x="-1763" y="8637"/>
                    <a:pt x="17953" y="28354"/>
                    <a:pt x="-1097" y="31211"/>
                  </a:cubicBezTo>
                  <a:cubicBezTo>
                    <a:pt x="4047" y="40355"/>
                    <a:pt x="17668" y="40355"/>
                    <a:pt x="26717" y="376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5" name="Google Shape;7105;p19"/>
            <p:cNvSpPr/>
            <p:nvPr/>
          </p:nvSpPr>
          <p:spPr>
            <a:xfrm>
              <a:off x="6542246" y="3480625"/>
              <a:ext cx="23907" cy="53435"/>
            </a:xfrm>
            <a:custGeom>
              <a:avLst/>
              <a:gdLst/>
              <a:ahLst/>
              <a:cxnLst/>
              <a:rect l="l" t="t" r="r" b="b"/>
              <a:pathLst>
                <a:path w="23907" h="53435" extrusionOk="0">
                  <a:moveTo>
                    <a:pt x="22811" y="51405"/>
                  </a:moveTo>
                  <a:cubicBezTo>
                    <a:pt x="16906" y="41308"/>
                    <a:pt x="26431" y="28735"/>
                    <a:pt x="19668" y="20544"/>
                  </a:cubicBezTo>
                  <a:cubicBezTo>
                    <a:pt x="15858" y="15781"/>
                    <a:pt x="15477" y="11590"/>
                    <a:pt x="22811" y="9780"/>
                  </a:cubicBezTo>
                  <a:lnTo>
                    <a:pt x="22811" y="7780"/>
                  </a:lnTo>
                  <a:lnTo>
                    <a:pt x="14906" y="1780"/>
                  </a:lnTo>
                  <a:cubicBezTo>
                    <a:pt x="11571" y="3875"/>
                    <a:pt x="9381" y="1208"/>
                    <a:pt x="6904" y="-221"/>
                  </a:cubicBezTo>
                  <a:cubicBezTo>
                    <a:pt x="6904" y="1208"/>
                    <a:pt x="6904" y="2541"/>
                    <a:pt x="6904" y="3875"/>
                  </a:cubicBezTo>
                  <a:lnTo>
                    <a:pt x="6904" y="3875"/>
                  </a:lnTo>
                  <a:cubicBezTo>
                    <a:pt x="17192" y="14733"/>
                    <a:pt x="9190" y="14924"/>
                    <a:pt x="-1097" y="13400"/>
                  </a:cubicBezTo>
                  <a:lnTo>
                    <a:pt x="16906" y="53214"/>
                  </a:lnTo>
                  <a:lnTo>
                    <a:pt x="22811" y="514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6" name="Google Shape;7106;p19"/>
            <p:cNvSpPr/>
            <p:nvPr/>
          </p:nvSpPr>
          <p:spPr>
            <a:xfrm>
              <a:off x="6184553" y="3238214"/>
              <a:ext cx="39099" cy="43243"/>
            </a:xfrm>
            <a:custGeom>
              <a:avLst/>
              <a:gdLst/>
              <a:ahLst/>
              <a:cxnLst/>
              <a:rect l="l" t="t" r="r" b="b"/>
              <a:pathLst>
                <a:path w="39099" h="43243" extrusionOk="0">
                  <a:moveTo>
                    <a:pt x="24174" y="13685"/>
                  </a:moveTo>
                  <a:cubicBezTo>
                    <a:pt x="17697" y="20734"/>
                    <a:pt x="13410" y="3303"/>
                    <a:pt x="9695" y="-221"/>
                  </a:cubicBezTo>
                  <a:cubicBezTo>
                    <a:pt x="4171" y="351"/>
                    <a:pt x="8552" y="8542"/>
                    <a:pt x="2171" y="7590"/>
                  </a:cubicBezTo>
                  <a:cubicBezTo>
                    <a:pt x="1695" y="6732"/>
                    <a:pt x="1313" y="5846"/>
                    <a:pt x="1028" y="4923"/>
                  </a:cubicBezTo>
                  <a:cubicBezTo>
                    <a:pt x="-4306" y="11114"/>
                    <a:pt x="1028" y="43023"/>
                    <a:pt x="10077" y="43023"/>
                  </a:cubicBezTo>
                  <a:cubicBezTo>
                    <a:pt x="17602" y="38451"/>
                    <a:pt x="13696" y="13114"/>
                    <a:pt x="26746" y="23210"/>
                  </a:cubicBezTo>
                  <a:cubicBezTo>
                    <a:pt x="29699" y="25782"/>
                    <a:pt x="32842" y="29878"/>
                    <a:pt x="37986" y="27116"/>
                  </a:cubicBezTo>
                  <a:cubicBezTo>
                    <a:pt x="38461" y="22734"/>
                    <a:pt x="28936" y="3018"/>
                    <a:pt x="24174" y="13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7" name="Google Shape;7107;p19"/>
            <p:cNvSpPr/>
            <p:nvPr/>
          </p:nvSpPr>
          <p:spPr>
            <a:xfrm>
              <a:off x="5373785" y="2512123"/>
              <a:ext cx="25486" cy="53721"/>
            </a:xfrm>
            <a:custGeom>
              <a:avLst/>
              <a:gdLst/>
              <a:ahLst/>
              <a:cxnLst/>
              <a:rect l="l" t="t" r="r" b="b"/>
              <a:pathLst>
                <a:path w="25486" h="53721" extrusionOk="0">
                  <a:moveTo>
                    <a:pt x="20554" y="30164"/>
                  </a:moveTo>
                  <a:cubicBezTo>
                    <a:pt x="21412" y="15305"/>
                    <a:pt x="5505" y="11114"/>
                    <a:pt x="-401" y="-221"/>
                  </a:cubicBezTo>
                  <a:cubicBezTo>
                    <a:pt x="-3734" y="12066"/>
                    <a:pt x="6362" y="25401"/>
                    <a:pt x="-401" y="36260"/>
                  </a:cubicBezTo>
                  <a:lnTo>
                    <a:pt x="-401" y="36260"/>
                  </a:lnTo>
                  <a:lnTo>
                    <a:pt x="7600" y="43594"/>
                  </a:lnTo>
                  <a:cubicBezTo>
                    <a:pt x="9790" y="20734"/>
                    <a:pt x="25221" y="38070"/>
                    <a:pt x="13696" y="49500"/>
                  </a:cubicBezTo>
                  <a:lnTo>
                    <a:pt x="19697" y="53500"/>
                  </a:lnTo>
                  <a:lnTo>
                    <a:pt x="19697" y="53500"/>
                  </a:lnTo>
                  <a:cubicBezTo>
                    <a:pt x="27413" y="45975"/>
                    <a:pt x="24078" y="38260"/>
                    <a:pt x="20554" y="30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8" name="Google Shape;7108;p19"/>
            <p:cNvSpPr/>
            <p:nvPr/>
          </p:nvSpPr>
          <p:spPr>
            <a:xfrm>
              <a:off x="4968621" y="1995392"/>
              <a:ext cx="25907" cy="77628"/>
            </a:xfrm>
            <a:custGeom>
              <a:avLst/>
              <a:gdLst/>
              <a:ahLst/>
              <a:cxnLst/>
              <a:rect l="l" t="t" r="r" b="b"/>
              <a:pathLst>
                <a:path w="25907" h="77628" extrusionOk="0">
                  <a:moveTo>
                    <a:pt x="12714" y="68073"/>
                  </a:moveTo>
                  <a:cubicBezTo>
                    <a:pt x="24334" y="63025"/>
                    <a:pt x="5475" y="58548"/>
                    <a:pt x="11476" y="51119"/>
                  </a:cubicBezTo>
                  <a:cubicBezTo>
                    <a:pt x="14714" y="47404"/>
                    <a:pt x="18334" y="42451"/>
                    <a:pt x="24811" y="45309"/>
                  </a:cubicBezTo>
                  <a:lnTo>
                    <a:pt x="22811" y="25497"/>
                  </a:lnTo>
                  <a:cubicBezTo>
                    <a:pt x="10810" y="67311"/>
                    <a:pt x="9571" y="12162"/>
                    <a:pt x="1189" y="-221"/>
                  </a:cubicBezTo>
                  <a:lnTo>
                    <a:pt x="-1097" y="-221"/>
                  </a:lnTo>
                  <a:cubicBezTo>
                    <a:pt x="617" y="25954"/>
                    <a:pt x="4523" y="51928"/>
                    <a:pt x="10810" y="77408"/>
                  </a:cubicBezTo>
                  <a:cubicBezTo>
                    <a:pt x="11571" y="74169"/>
                    <a:pt x="9381" y="70264"/>
                    <a:pt x="12714" y="680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9" name="Google Shape;7109;p19"/>
            <p:cNvSpPr/>
            <p:nvPr/>
          </p:nvSpPr>
          <p:spPr>
            <a:xfrm>
              <a:off x="5877115" y="3731852"/>
              <a:ext cx="44862" cy="35285"/>
            </a:xfrm>
            <a:custGeom>
              <a:avLst/>
              <a:gdLst/>
              <a:ahLst/>
              <a:cxnLst/>
              <a:rect l="l" t="t" r="r" b="b"/>
              <a:pathLst>
                <a:path w="44862" h="35285" extrusionOk="0">
                  <a:moveTo>
                    <a:pt x="26431" y="22682"/>
                  </a:moveTo>
                  <a:cubicBezTo>
                    <a:pt x="39480" y="39446"/>
                    <a:pt x="28621" y="9347"/>
                    <a:pt x="43100" y="11157"/>
                  </a:cubicBezTo>
                  <a:cubicBezTo>
                    <a:pt x="43289" y="11080"/>
                    <a:pt x="43575" y="11080"/>
                    <a:pt x="43766" y="11157"/>
                  </a:cubicBezTo>
                  <a:lnTo>
                    <a:pt x="43766" y="10299"/>
                  </a:lnTo>
                  <a:cubicBezTo>
                    <a:pt x="40814" y="1917"/>
                    <a:pt x="32432" y="2298"/>
                    <a:pt x="25954" y="-178"/>
                  </a:cubicBezTo>
                  <a:cubicBezTo>
                    <a:pt x="25477" y="-235"/>
                    <a:pt x="25097" y="-235"/>
                    <a:pt x="24620" y="-178"/>
                  </a:cubicBezTo>
                  <a:cubicBezTo>
                    <a:pt x="24811" y="984"/>
                    <a:pt x="24811" y="2184"/>
                    <a:pt x="24620" y="3346"/>
                  </a:cubicBezTo>
                  <a:cubicBezTo>
                    <a:pt x="16429" y="3346"/>
                    <a:pt x="10810" y="5823"/>
                    <a:pt x="9476" y="15538"/>
                  </a:cubicBezTo>
                  <a:cubicBezTo>
                    <a:pt x="9476" y="17824"/>
                    <a:pt x="1665" y="19253"/>
                    <a:pt x="-1097" y="23254"/>
                  </a:cubicBezTo>
                  <a:lnTo>
                    <a:pt x="-1097" y="23254"/>
                  </a:lnTo>
                  <a:cubicBezTo>
                    <a:pt x="10333" y="33540"/>
                    <a:pt x="8428" y="20682"/>
                    <a:pt x="15381" y="21920"/>
                  </a:cubicBezTo>
                  <a:cubicBezTo>
                    <a:pt x="19477" y="24682"/>
                    <a:pt x="12905" y="32969"/>
                    <a:pt x="20715" y="35064"/>
                  </a:cubicBezTo>
                  <a:lnTo>
                    <a:pt x="20715" y="20015"/>
                  </a:lnTo>
                  <a:cubicBezTo>
                    <a:pt x="23001" y="19186"/>
                    <a:pt x="25573" y="20377"/>
                    <a:pt x="26431" y="226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0" name="Google Shape;7110;p19"/>
            <p:cNvSpPr/>
            <p:nvPr/>
          </p:nvSpPr>
          <p:spPr>
            <a:xfrm>
              <a:off x="5811963" y="3656236"/>
              <a:ext cx="36979" cy="24915"/>
            </a:xfrm>
            <a:custGeom>
              <a:avLst/>
              <a:gdLst/>
              <a:ahLst/>
              <a:cxnLst/>
              <a:rect l="l" t="t" r="r" b="b"/>
              <a:pathLst>
                <a:path w="36979" h="24915" extrusionOk="0">
                  <a:moveTo>
                    <a:pt x="21097" y="18955"/>
                  </a:moveTo>
                  <a:cubicBezTo>
                    <a:pt x="32241" y="26194"/>
                    <a:pt x="33290" y="18955"/>
                    <a:pt x="34717" y="11144"/>
                  </a:cubicBezTo>
                  <a:cubicBezTo>
                    <a:pt x="36432" y="7430"/>
                    <a:pt x="36718" y="3620"/>
                    <a:pt x="32336" y="1619"/>
                  </a:cubicBezTo>
                  <a:cubicBezTo>
                    <a:pt x="20240" y="-6191"/>
                    <a:pt x="10429" y="14097"/>
                    <a:pt x="-1097" y="2857"/>
                  </a:cubicBezTo>
                  <a:cubicBezTo>
                    <a:pt x="46" y="10858"/>
                    <a:pt x="3286" y="18402"/>
                    <a:pt x="8428" y="24670"/>
                  </a:cubicBezTo>
                  <a:cubicBezTo>
                    <a:pt x="14144" y="25241"/>
                    <a:pt x="16430" y="15907"/>
                    <a:pt x="21097" y="189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1" name="Google Shape;7111;p19"/>
            <p:cNvSpPr/>
            <p:nvPr/>
          </p:nvSpPr>
          <p:spPr>
            <a:xfrm>
              <a:off x="6716458" y="4145184"/>
              <a:ext cx="38354" cy="47796"/>
            </a:xfrm>
            <a:custGeom>
              <a:avLst/>
              <a:gdLst/>
              <a:ahLst/>
              <a:cxnLst/>
              <a:rect l="l" t="t" r="r" b="b"/>
              <a:pathLst>
                <a:path w="38354" h="47796" extrusionOk="0">
                  <a:moveTo>
                    <a:pt x="10524" y="28926"/>
                  </a:moveTo>
                  <a:cubicBezTo>
                    <a:pt x="12239" y="26544"/>
                    <a:pt x="14809" y="23210"/>
                    <a:pt x="16620" y="28926"/>
                  </a:cubicBezTo>
                  <a:cubicBezTo>
                    <a:pt x="19192" y="36831"/>
                    <a:pt x="26145" y="41308"/>
                    <a:pt x="30812" y="47499"/>
                  </a:cubicBezTo>
                  <a:cubicBezTo>
                    <a:pt x="35956" y="48166"/>
                    <a:pt x="38432" y="44356"/>
                    <a:pt x="36717" y="39498"/>
                  </a:cubicBezTo>
                  <a:cubicBezTo>
                    <a:pt x="25097" y="35307"/>
                    <a:pt x="30335" y="21686"/>
                    <a:pt x="23002" y="14924"/>
                  </a:cubicBezTo>
                  <a:cubicBezTo>
                    <a:pt x="25192" y="9980"/>
                    <a:pt x="27097" y="4932"/>
                    <a:pt x="28717" y="-221"/>
                  </a:cubicBezTo>
                  <a:cubicBezTo>
                    <a:pt x="16620" y="8923"/>
                    <a:pt x="6523" y="20382"/>
                    <a:pt x="-1097" y="33498"/>
                  </a:cubicBezTo>
                  <a:cubicBezTo>
                    <a:pt x="4618" y="35879"/>
                    <a:pt x="7761" y="32831"/>
                    <a:pt x="10524" y="289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2" name="Google Shape;7112;p19"/>
            <p:cNvSpPr/>
            <p:nvPr/>
          </p:nvSpPr>
          <p:spPr>
            <a:xfrm>
              <a:off x="6490240" y="4134992"/>
              <a:ext cx="27923" cy="51625"/>
            </a:xfrm>
            <a:custGeom>
              <a:avLst/>
              <a:gdLst/>
              <a:ahLst/>
              <a:cxnLst/>
              <a:rect l="l" t="t" r="r" b="b"/>
              <a:pathLst>
                <a:path w="27923" h="51625" extrusionOk="0">
                  <a:moveTo>
                    <a:pt x="16906" y="33402"/>
                  </a:moveTo>
                  <a:cubicBezTo>
                    <a:pt x="34717" y="32735"/>
                    <a:pt x="24239" y="8637"/>
                    <a:pt x="18524" y="-221"/>
                  </a:cubicBezTo>
                  <a:cubicBezTo>
                    <a:pt x="18524" y="3208"/>
                    <a:pt x="19953" y="9304"/>
                    <a:pt x="16238" y="9304"/>
                  </a:cubicBezTo>
                  <a:cubicBezTo>
                    <a:pt x="1285" y="14829"/>
                    <a:pt x="5666" y="38355"/>
                    <a:pt x="-1097" y="51405"/>
                  </a:cubicBezTo>
                  <a:lnTo>
                    <a:pt x="8428" y="43404"/>
                  </a:lnTo>
                  <a:cubicBezTo>
                    <a:pt x="8142" y="37784"/>
                    <a:pt x="10619" y="33688"/>
                    <a:pt x="16906" y="334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3" name="Google Shape;7113;p19"/>
            <p:cNvSpPr/>
            <p:nvPr/>
          </p:nvSpPr>
          <p:spPr>
            <a:xfrm>
              <a:off x="6474747" y="4462557"/>
              <a:ext cx="22531" cy="64103"/>
            </a:xfrm>
            <a:custGeom>
              <a:avLst/>
              <a:gdLst/>
              <a:ahLst/>
              <a:cxnLst/>
              <a:rect l="l" t="t" r="r" b="b"/>
              <a:pathLst>
                <a:path w="22531" h="64103" extrusionOk="0">
                  <a:moveTo>
                    <a:pt x="19729" y="33593"/>
                  </a:moveTo>
                  <a:cubicBezTo>
                    <a:pt x="14776" y="30450"/>
                    <a:pt x="16301" y="40927"/>
                    <a:pt x="10967" y="38165"/>
                  </a:cubicBezTo>
                  <a:cubicBezTo>
                    <a:pt x="1442" y="28640"/>
                    <a:pt x="21826" y="24449"/>
                    <a:pt x="17157" y="15495"/>
                  </a:cubicBezTo>
                  <a:cubicBezTo>
                    <a:pt x="-2559" y="27497"/>
                    <a:pt x="5633" y="5970"/>
                    <a:pt x="-559" y="-221"/>
                  </a:cubicBezTo>
                  <a:cubicBezTo>
                    <a:pt x="-3416" y="21782"/>
                    <a:pt x="5728" y="43118"/>
                    <a:pt x="12301" y="63882"/>
                  </a:cubicBezTo>
                  <a:cubicBezTo>
                    <a:pt x="14110" y="54452"/>
                    <a:pt x="25730" y="42356"/>
                    <a:pt x="19729" y="33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4" name="Google Shape;7114;p19"/>
            <p:cNvSpPr/>
            <p:nvPr/>
          </p:nvSpPr>
          <p:spPr>
            <a:xfrm>
              <a:off x="5179789" y="2293429"/>
              <a:ext cx="46247" cy="30099"/>
            </a:xfrm>
            <a:custGeom>
              <a:avLst/>
              <a:gdLst/>
              <a:ahLst/>
              <a:cxnLst/>
              <a:rect l="l" t="t" r="r" b="b"/>
              <a:pathLst>
                <a:path w="46247" h="30099" extrusionOk="0">
                  <a:moveTo>
                    <a:pt x="37099" y="17019"/>
                  </a:moveTo>
                  <a:cubicBezTo>
                    <a:pt x="33384" y="15153"/>
                    <a:pt x="31861" y="10628"/>
                    <a:pt x="33765" y="6923"/>
                  </a:cubicBezTo>
                  <a:cubicBezTo>
                    <a:pt x="33956" y="6485"/>
                    <a:pt x="34242" y="6066"/>
                    <a:pt x="34527" y="5685"/>
                  </a:cubicBezTo>
                  <a:lnTo>
                    <a:pt x="34527" y="5685"/>
                  </a:lnTo>
                  <a:lnTo>
                    <a:pt x="14525" y="-221"/>
                  </a:lnTo>
                  <a:cubicBezTo>
                    <a:pt x="12620" y="8637"/>
                    <a:pt x="2809" y="10542"/>
                    <a:pt x="-1097" y="17591"/>
                  </a:cubicBezTo>
                  <a:lnTo>
                    <a:pt x="10810" y="21401"/>
                  </a:lnTo>
                  <a:cubicBezTo>
                    <a:pt x="12525" y="19105"/>
                    <a:pt x="13954" y="16534"/>
                    <a:pt x="14811" y="13781"/>
                  </a:cubicBezTo>
                  <a:cubicBezTo>
                    <a:pt x="20525" y="-221"/>
                    <a:pt x="32718" y="15495"/>
                    <a:pt x="20335" y="23973"/>
                  </a:cubicBezTo>
                  <a:lnTo>
                    <a:pt x="20335" y="23973"/>
                  </a:lnTo>
                  <a:cubicBezTo>
                    <a:pt x="27193" y="27068"/>
                    <a:pt x="34527" y="29059"/>
                    <a:pt x="42052" y="29878"/>
                  </a:cubicBezTo>
                  <a:cubicBezTo>
                    <a:pt x="46910" y="20543"/>
                    <a:pt x="46624" y="21496"/>
                    <a:pt x="37099" y="17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5" name="Google Shape;7115;p19"/>
            <p:cNvSpPr/>
            <p:nvPr/>
          </p:nvSpPr>
          <p:spPr>
            <a:xfrm>
              <a:off x="5807678" y="3341465"/>
              <a:ext cx="24098" cy="51816"/>
            </a:xfrm>
            <a:custGeom>
              <a:avLst/>
              <a:gdLst/>
              <a:ahLst/>
              <a:cxnLst/>
              <a:rect l="l" t="t" r="r" b="b"/>
              <a:pathLst>
                <a:path w="24098" h="51816" extrusionOk="0">
                  <a:moveTo>
                    <a:pt x="3284" y="33117"/>
                  </a:moveTo>
                  <a:cubicBezTo>
                    <a:pt x="2714" y="36641"/>
                    <a:pt x="1857" y="40070"/>
                    <a:pt x="1189" y="43594"/>
                  </a:cubicBezTo>
                  <a:cubicBezTo>
                    <a:pt x="4809" y="45118"/>
                    <a:pt x="5095" y="48357"/>
                    <a:pt x="5190" y="51595"/>
                  </a:cubicBezTo>
                  <a:cubicBezTo>
                    <a:pt x="14715" y="48547"/>
                    <a:pt x="6904" y="36355"/>
                    <a:pt x="10333" y="35307"/>
                  </a:cubicBezTo>
                  <a:cubicBezTo>
                    <a:pt x="16524" y="33498"/>
                    <a:pt x="21954" y="33402"/>
                    <a:pt x="23002" y="25782"/>
                  </a:cubicBezTo>
                  <a:cubicBezTo>
                    <a:pt x="16049" y="18801"/>
                    <a:pt x="11857" y="9580"/>
                    <a:pt x="11096" y="-221"/>
                  </a:cubicBezTo>
                  <a:cubicBezTo>
                    <a:pt x="3571" y="7856"/>
                    <a:pt x="-715" y="18381"/>
                    <a:pt x="-1097" y="29402"/>
                  </a:cubicBezTo>
                  <a:cubicBezTo>
                    <a:pt x="2428" y="28259"/>
                    <a:pt x="3857" y="29592"/>
                    <a:pt x="3284" y="331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6" name="Google Shape;7116;p19"/>
            <p:cNvSpPr/>
            <p:nvPr/>
          </p:nvSpPr>
          <p:spPr>
            <a:xfrm>
              <a:off x="5790406" y="3371417"/>
              <a:ext cx="20584" cy="61487"/>
            </a:xfrm>
            <a:custGeom>
              <a:avLst/>
              <a:gdLst/>
              <a:ahLst/>
              <a:cxnLst/>
              <a:rect l="l" t="t" r="r" b="b"/>
              <a:pathLst>
                <a:path w="20584" h="61487" extrusionOk="0">
                  <a:moveTo>
                    <a:pt x="8460" y="61267"/>
                  </a:moveTo>
                  <a:cubicBezTo>
                    <a:pt x="10746" y="53456"/>
                    <a:pt x="4650" y="44217"/>
                    <a:pt x="6079" y="36692"/>
                  </a:cubicBezTo>
                  <a:cubicBezTo>
                    <a:pt x="21603" y="34787"/>
                    <a:pt x="9792" y="20214"/>
                    <a:pt x="18460" y="13642"/>
                  </a:cubicBezTo>
                  <a:lnTo>
                    <a:pt x="18460" y="13642"/>
                  </a:lnTo>
                  <a:cubicBezTo>
                    <a:pt x="26938" y="-34745"/>
                    <a:pt x="-20687" y="58886"/>
                    <a:pt x="8460" y="612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7" name="Google Shape;7117;p19"/>
            <p:cNvSpPr/>
            <p:nvPr/>
          </p:nvSpPr>
          <p:spPr>
            <a:xfrm>
              <a:off x="6471723" y="3361372"/>
              <a:ext cx="31801" cy="49720"/>
            </a:xfrm>
            <a:custGeom>
              <a:avLst/>
              <a:gdLst/>
              <a:ahLst/>
              <a:cxnLst/>
              <a:rect l="l" t="t" r="r" b="b"/>
              <a:pathLst>
                <a:path w="31801" h="49720" extrusionOk="0">
                  <a:moveTo>
                    <a:pt x="15324" y="43499"/>
                  </a:moveTo>
                  <a:cubicBezTo>
                    <a:pt x="13514" y="40165"/>
                    <a:pt x="5799" y="39213"/>
                    <a:pt x="9513" y="34450"/>
                  </a:cubicBezTo>
                  <a:cubicBezTo>
                    <a:pt x="13228" y="29688"/>
                    <a:pt x="17229" y="36069"/>
                    <a:pt x="21134" y="37689"/>
                  </a:cubicBezTo>
                  <a:cubicBezTo>
                    <a:pt x="21705" y="39117"/>
                    <a:pt x="22373" y="40546"/>
                    <a:pt x="23039" y="41880"/>
                  </a:cubicBezTo>
                  <a:cubicBezTo>
                    <a:pt x="25516" y="42451"/>
                    <a:pt x="26849" y="45690"/>
                    <a:pt x="30278" y="44547"/>
                  </a:cubicBezTo>
                  <a:cubicBezTo>
                    <a:pt x="34755" y="22925"/>
                    <a:pt x="2274" y="32831"/>
                    <a:pt x="15229" y="13590"/>
                  </a:cubicBezTo>
                  <a:cubicBezTo>
                    <a:pt x="5704" y="15686"/>
                    <a:pt x="14276" y="4065"/>
                    <a:pt x="9324" y="-221"/>
                  </a:cubicBezTo>
                  <a:cubicBezTo>
                    <a:pt x="7799" y="7732"/>
                    <a:pt x="4561" y="15248"/>
                    <a:pt x="-201" y="21782"/>
                  </a:cubicBezTo>
                  <a:cubicBezTo>
                    <a:pt x="-4202" y="35117"/>
                    <a:pt x="6084" y="41594"/>
                    <a:pt x="13323" y="49500"/>
                  </a:cubicBezTo>
                  <a:lnTo>
                    <a:pt x="13323" y="49500"/>
                  </a:lnTo>
                  <a:cubicBezTo>
                    <a:pt x="15514" y="48461"/>
                    <a:pt x="16467" y="45852"/>
                    <a:pt x="15419" y="43661"/>
                  </a:cubicBezTo>
                  <a:cubicBezTo>
                    <a:pt x="15419" y="43604"/>
                    <a:pt x="15324" y="43556"/>
                    <a:pt x="15324" y="434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8" name="Google Shape;7118;p19"/>
            <p:cNvSpPr/>
            <p:nvPr/>
          </p:nvSpPr>
          <p:spPr>
            <a:xfrm>
              <a:off x="7202623" y="4994094"/>
              <a:ext cx="27391" cy="36339"/>
            </a:xfrm>
            <a:custGeom>
              <a:avLst/>
              <a:gdLst/>
              <a:ahLst/>
              <a:cxnLst/>
              <a:rect l="l" t="t" r="r" b="b"/>
              <a:pathLst>
                <a:path w="27391" h="36339" extrusionOk="0">
                  <a:moveTo>
                    <a:pt x="26136" y="15739"/>
                  </a:moveTo>
                  <a:lnTo>
                    <a:pt x="26136" y="15739"/>
                  </a:lnTo>
                  <a:cubicBezTo>
                    <a:pt x="21278" y="16501"/>
                    <a:pt x="23374" y="25264"/>
                    <a:pt x="18039" y="23931"/>
                  </a:cubicBezTo>
                  <a:cubicBezTo>
                    <a:pt x="12706" y="22597"/>
                    <a:pt x="16134" y="16120"/>
                    <a:pt x="15848" y="11930"/>
                  </a:cubicBezTo>
                  <a:cubicBezTo>
                    <a:pt x="15182" y="2404"/>
                    <a:pt x="8991" y="13929"/>
                    <a:pt x="6323" y="8691"/>
                  </a:cubicBezTo>
                  <a:cubicBezTo>
                    <a:pt x="8419" y="4881"/>
                    <a:pt x="11563" y="-834"/>
                    <a:pt x="2133" y="-167"/>
                  </a:cubicBezTo>
                  <a:cubicBezTo>
                    <a:pt x="-12822" y="37170"/>
                    <a:pt x="29184" y="50982"/>
                    <a:pt x="26136" y="157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9" name="Google Shape;7119;p19"/>
            <p:cNvSpPr/>
            <p:nvPr/>
          </p:nvSpPr>
          <p:spPr>
            <a:xfrm>
              <a:off x="6712362" y="4696205"/>
              <a:ext cx="42019" cy="25274"/>
            </a:xfrm>
            <a:custGeom>
              <a:avLst/>
              <a:gdLst/>
              <a:ahLst/>
              <a:cxnLst/>
              <a:rect l="l" t="t" r="r" b="b"/>
              <a:pathLst>
                <a:path w="42019" h="25274" extrusionOk="0">
                  <a:moveTo>
                    <a:pt x="7857" y="17686"/>
                  </a:moveTo>
                  <a:cubicBezTo>
                    <a:pt x="22907" y="34641"/>
                    <a:pt x="22716" y="17686"/>
                    <a:pt x="34717" y="12828"/>
                  </a:cubicBezTo>
                  <a:cubicBezTo>
                    <a:pt x="42529" y="15305"/>
                    <a:pt x="40623" y="9495"/>
                    <a:pt x="40909" y="5685"/>
                  </a:cubicBezTo>
                  <a:cubicBezTo>
                    <a:pt x="28241" y="4732"/>
                    <a:pt x="16144" y="-126"/>
                    <a:pt x="2809" y="-221"/>
                  </a:cubicBezTo>
                  <a:cubicBezTo>
                    <a:pt x="1475" y="3589"/>
                    <a:pt x="142" y="7400"/>
                    <a:pt x="-1097" y="11305"/>
                  </a:cubicBezTo>
                  <a:cubicBezTo>
                    <a:pt x="2047" y="13133"/>
                    <a:pt x="5095" y="15276"/>
                    <a:pt x="7857" y="17686"/>
                  </a:cubicBezTo>
                  <a:close/>
                  <a:moveTo>
                    <a:pt x="13000" y="7400"/>
                  </a:moveTo>
                  <a:cubicBezTo>
                    <a:pt x="20049" y="3875"/>
                    <a:pt x="19859" y="14162"/>
                    <a:pt x="18049" y="19782"/>
                  </a:cubicBezTo>
                  <a:cubicBezTo>
                    <a:pt x="13858" y="15210"/>
                    <a:pt x="10239" y="12352"/>
                    <a:pt x="13000" y="7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0" name="Google Shape;7120;p19"/>
            <p:cNvSpPr/>
            <p:nvPr/>
          </p:nvSpPr>
          <p:spPr>
            <a:xfrm>
              <a:off x="6292882" y="3226593"/>
              <a:ext cx="30098" cy="45529"/>
            </a:xfrm>
            <a:custGeom>
              <a:avLst/>
              <a:gdLst/>
              <a:ahLst/>
              <a:cxnLst/>
              <a:rect l="l" t="t" r="r" b="b"/>
              <a:pathLst>
                <a:path w="30098" h="45529" extrusionOk="0">
                  <a:moveTo>
                    <a:pt x="22905" y="39117"/>
                  </a:moveTo>
                  <a:cubicBezTo>
                    <a:pt x="17763" y="32926"/>
                    <a:pt x="21667" y="23877"/>
                    <a:pt x="15857" y="17686"/>
                  </a:cubicBezTo>
                  <a:cubicBezTo>
                    <a:pt x="13476" y="11685"/>
                    <a:pt x="25382" y="14924"/>
                    <a:pt x="29002" y="13400"/>
                  </a:cubicBezTo>
                  <a:lnTo>
                    <a:pt x="29002" y="13400"/>
                  </a:lnTo>
                  <a:cubicBezTo>
                    <a:pt x="19286" y="8256"/>
                    <a:pt x="9190" y="3713"/>
                    <a:pt x="-1097" y="-221"/>
                  </a:cubicBezTo>
                  <a:cubicBezTo>
                    <a:pt x="6618" y="7494"/>
                    <a:pt x="-2621" y="18829"/>
                    <a:pt x="5189" y="25306"/>
                  </a:cubicBezTo>
                  <a:cubicBezTo>
                    <a:pt x="8999" y="27754"/>
                    <a:pt x="10047" y="32821"/>
                    <a:pt x="7666" y="36631"/>
                  </a:cubicBezTo>
                  <a:cubicBezTo>
                    <a:pt x="7475" y="36936"/>
                    <a:pt x="7190" y="37222"/>
                    <a:pt x="6999" y="37498"/>
                  </a:cubicBezTo>
                  <a:lnTo>
                    <a:pt x="23191" y="45309"/>
                  </a:lnTo>
                  <a:cubicBezTo>
                    <a:pt x="23191" y="42927"/>
                    <a:pt x="23096" y="40832"/>
                    <a:pt x="22905" y="391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1" name="Google Shape;7121;p19"/>
            <p:cNvSpPr/>
            <p:nvPr/>
          </p:nvSpPr>
          <p:spPr>
            <a:xfrm>
              <a:off x="5344477" y="1955620"/>
              <a:ext cx="29908" cy="25579"/>
            </a:xfrm>
            <a:custGeom>
              <a:avLst/>
              <a:gdLst/>
              <a:ahLst/>
              <a:cxnLst/>
              <a:rect l="l" t="t" r="r" b="b"/>
              <a:pathLst>
                <a:path w="29908" h="25579" extrusionOk="0">
                  <a:moveTo>
                    <a:pt x="618" y="5737"/>
                  </a:moveTo>
                  <a:cubicBezTo>
                    <a:pt x="3189" y="10147"/>
                    <a:pt x="2428" y="15719"/>
                    <a:pt x="-1097" y="19358"/>
                  </a:cubicBezTo>
                  <a:lnTo>
                    <a:pt x="3000" y="25359"/>
                  </a:lnTo>
                  <a:lnTo>
                    <a:pt x="24906" y="25359"/>
                  </a:lnTo>
                  <a:cubicBezTo>
                    <a:pt x="24431" y="17234"/>
                    <a:pt x="25765" y="9109"/>
                    <a:pt x="28812" y="1546"/>
                  </a:cubicBezTo>
                  <a:cubicBezTo>
                    <a:pt x="24240" y="165"/>
                    <a:pt x="19478" y="-407"/>
                    <a:pt x="14715" y="-168"/>
                  </a:cubicBezTo>
                  <a:cubicBezTo>
                    <a:pt x="13382" y="8595"/>
                    <a:pt x="6428" y="4880"/>
                    <a:pt x="618" y="57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2" name="Google Shape;7122;p19"/>
            <p:cNvSpPr/>
            <p:nvPr/>
          </p:nvSpPr>
          <p:spPr>
            <a:xfrm>
              <a:off x="5805117" y="2508123"/>
              <a:ext cx="38375" cy="27550"/>
            </a:xfrm>
            <a:custGeom>
              <a:avLst/>
              <a:gdLst/>
              <a:ahLst/>
              <a:cxnLst/>
              <a:rect l="l" t="t" r="r" b="b"/>
              <a:pathLst>
                <a:path w="38375" h="27550" extrusionOk="0">
                  <a:moveTo>
                    <a:pt x="34707" y="6827"/>
                  </a:moveTo>
                  <a:cubicBezTo>
                    <a:pt x="34136" y="3494"/>
                    <a:pt x="32611" y="-221"/>
                    <a:pt x="29087" y="-221"/>
                  </a:cubicBezTo>
                  <a:cubicBezTo>
                    <a:pt x="23753" y="-221"/>
                    <a:pt x="28515" y="5399"/>
                    <a:pt x="25277" y="7875"/>
                  </a:cubicBezTo>
                  <a:cubicBezTo>
                    <a:pt x="19276" y="-2602"/>
                    <a:pt x="13561" y="5970"/>
                    <a:pt x="7465" y="7875"/>
                  </a:cubicBezTo>
                  <a:cubicBezTo>
                    <a:pt x="36" y="6637"/>
                    <a:pt x="-2632" y="11590"/>
                    <a:pt x="-250" y="17400"/>
                  </a:cubicBezTo>
                  <a:cubicBezTo>
                    <a:pt x="6418" y="20639"/>
                    <a:pt x="11846" y="17400"/>
                    <a:pt x="17562" y="12924"/>
                  </a:cubicBezTo>
                  <a:cubicBezTo>
                    <a:pt x="18324" y="18448"/>
                    <a:pt x="18990" y="22449"/>
                    <a:pt x="19562" y="27306"/>
                  </a:cubicBezTo>
                  <a:cubicBezTo>
                    <a:pt x="31087" y="27878"/>
                    <a:pt x="32421" y="17781"/>
                    <a:pt x="37279" y="11018"/>
                  </a:cubicBezTo>
                  <a:cubicBezTo>
                    <a:pt x="35850" y="10066"/>
                    <a:pt x="34897" y="8532"/>
                    <a:pt x="34707" y="68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3" name="Google Shape;7123;p19"/>
            <p:cNvSpPr/>
            <p:nvPr/>
          </p:nvSpPr>
          <p:spPr>
            <a:xfrm>
              <a:off x="5966785" y="2812256"/>
              <a:ext cx="28629" cy="26763"/>
            </a:xfrm>
            <a:custGeom>
              <a:avLst/>
              <a:gdLst/>
              <a:ahLst/>
              <a:cxnLst/>
              <a:rect l="l" t="t" r="r" b="b"/>
              <a:pathLst>
                <a:path w="28629" h="26763" extrusionOk="0">
                  <a:moveTo>
                    <a:pt x="-1042" y="8066"/>
                  </a:moveTo>
                  <a:cubicBezTo>
                    <a:pt x="-2185" y="26354"/>
                    <a:pt x="18771" y="34736"/>
                    <a:pt x="27533" y="15876"/>
                  </a:cubicBezTo>
                  <a:cubicBezTo>
                    <a:pt x="22961" y="9923"/>
                    <a:pt x="17723" y="4513"/>
                    <a:pt x="11912" y="-221"/>
                  </a:cubicBezTo>
                  <a:lnTo>
                    <a:pt x="11912" y="-221"/>
                  </a:lnTo>
                  <a:cubicBezTo>
                    <a:pt x="5531" y="160"/>
                    <a:pt x="-1804" y="1493"/>
                    <a:pt x="-1042" y="8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4" name="Google Shape;7124;p19"/>
            <p:cNvSpPr/>
            <p:nvPr/>
          </p:nvSpPr>
          <p:spPr>
            <a:xfrm>
              <a:off x="5786342" y="3564635"/>
              <a:ext cx="24151" cy="57150"/>
            </a:xfrm>
            <a:custGeom>
              <a:avLst/>
              <a:gdLst/>
              <a:ahLst/>
              <a:cxnLst/>
              <a:rect l="l" t="t" r="r" b="b"/>
              <a:pathLst>
                <a:path w="24151" h="57150" extrusionOk="0">
                  <a:moveTo>
                    <a:pt x="14906" y="43023"/>
                  </a:moveTo>
                  <a:cubicBezTo>
                    <a:pt x="13477" y="39803"/>
                    <a:pt x="14143" y="36069"/>
                    <a:pt x="16524" y="33498"/>
                  </a:cubicBezTo>
                  <a:lnTo>
                    <a:pt x="16524" y="33498"/>
                  </a:lnTo>
                  <a:lnTo>
                    <a:pt x="18524" y="27497"/>
                  </a:lnTo>
                  <a:cubicBezTo>
                    <a:pt x="33670" y="23592"/>
                    <a:pt x="5761" y="10352"/>
                    <a:pt x="8428" y="-221"/>
                  </a:cubicBezTo>
                  <a:cubicBezTo>
                    <a:pt x="1285" y="351"/>
                    <a:pt x="6428" y="11400"/>
                    <a:pt x="-1097" y="13400"/>
                  </a:cubicBezTo>
                  <a:cubicBezTo>
                    <a:pt x="-715" y="17486"/>
                    <a:pt x="1571" y="21163"/>
                    <a:pt x="4999" y="23401"/>
                  </a:cubicBezTo>
                  <a:cubicBezTo>
                    <a:pt x="8238" y="5780"/>
                    <a:pt x="18239" y="32926"/>
                    <a:pt x="4999" y="32926"/>
                  </a:cubicBezTo>
                  <a:cubicBezTo>
                    <a:pt x="5286" y="41222"/>
                    <a:pt x="7285" y="49376"/>
                    <a:pt x="10714" y="56929"/>
                  </a:cubicBezTo>
                  <a:cubicBezTo>
                    <a:pt x="15572" y="54824"/>
                    <a:pt x="17763" y="49214"/>
                    <a:pt x="15667" y="44394"/>
                  </a:cubicBezTo>
                  <a:cubicBezTo>
                    <a:pt x="15477" y="43918"/>
                    <a:pt x="15191" y="43461"/>
                    <a:pt x="14906" y="430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5" name="Google Shape;7125;p19"/>
            <p:cNvSpPr/>
            <p:nvPr/>
          </p:nvSpPr>
          <p:spPr>
            <a:xfrm>
              <a:off x="6793275" y="4121276"/>
              <a:ext cx="32435" cy="38269"/>
            </a:xfrm>
            <a:custGeom>
              <a:avLst/>
              <a:gdLst/>
              <a:ahLst/>
              <a:cxnLst/>
              <a:rect l="l" t="t" r="r" b="b"/>
              <a:pathLst>
                <a:path w="32435" h="38269" extrusionOk="0">
                  <a:moveTo>
                    <a:pt x="8192" y="14639"/>
                  </a:moveTo>
                  <a:cubicBezTo>
                    <a:pt x="-10858" y="17782"/>
                    <a:pt x="3335" y="50167"/>
                    <a:pt x="15717" y="33117"/>
                  </a:cubicBezTo>
                  <a:lnTo>
                    <a:pt x="11716" y="33117"/>
                  </a:lnTo>
                  <a:cubicBezTo>
                    <a:pt x="12574" y="28926"/>
                    <a:pt x="9621" y="21306"/>
                    <a:pt x="14384" y="19782"/>
                  </a:cubicBezTo>
                  <a:cubicBezTo>
                    <a:pt x="19146" y="18258"/>
                    <a:pt x="16385" y="28069"/>
                    <a:pt x="21813" y="29307"/>
                  </a:cubicBezTo>
                  <a:cubicBezTo>
                    <a:pt x="27910" y="22640"/>
                    <a:pt x="17146" y="9019"/>
                    <a:pt x="31338" y="11496"/>
                  </a:cubicBezTo>
                  <a:cubicBezTo>
                    <a:pt x="29623" y="828"/>
                    <a:pt x="20194" y="-887"/>
                    <a:pt x="11716" y="-30"/>
                  </a:cubicBezTo>
                  <a:lnTo>
                    <a:pt x="11716" y="-30"/>
                  </a:lnTo>
                  <a:cubicBezTo>
                    <a:pt x="15336" y="5971"/>
                    <a:pt x="19432" y="10257"/>
                    <a:pt x="8192" y="146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6" name="Google Shape;7126;p19"/>
            <p:cNvSpPr/>
            <p:nvPr/>
          </p:nvSpPr>
          <p:spPr>
            <a:xfrm>
              <a:off x="5458111" y="2594548"/>
              <a:ext cx="30651" cy="24540"/>
            </a:xfrm>
            <a:custGeom>
              <a:avLst/>
              <a:gdLst/>
              <a:ahLst/>
              <a:cxnLst/>
              <a:rect l="l" t="t" r="r" b="b"/>
              <a:pathLst>
                <a:path w="30651" h="24540" extrusionOk="0">
                  <a:moveTo>
                    <a:pt x="26431" y="8794"/>
                  </a:moveTo>
                  <a:cubicBezTo>
                    <a:pt x="11953" y="-4255"/>
                    <a:pt x="6332" y="-3874"/>
                    <a:pt x="-1097" y="14795"/>
                  </a:cubicBezTo>
                  <a:cubicBezTo>
                    <a:pt x="6237" y="19376"/>
                    <a:pt x="14238" y="22596"/>
                    <a:pt x="22716" y="24320"/>
                  </a:cubicBezTo>
                  <a:cubicBezTo>
                    <a:pt x="27192" y="20129"/>
                    <a:pt x="33384" y="15652"/>
                    <a:pt x="26431" y="87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7" name="Google Shape;7127;p19"/>
            <p:cNvSpPr/>
            <p:nvPr/>
          </p:nvSpPr>
          <p:spPr>
            <a:xfrm>
              <a:off x="6712839" y="4395597"/>
              <a:ext cx="25740" cy="39623"/>
            </a:xfrm>
            <a:custGeom>
              <a:avLst/>
              <a:gdLst/>
              <a:ahLst/>
              <a:cxnLst/>
              <a:rect l="l" t="t" r="r" b="b"/>
              <a:pathLst>
                <a:path w="25740" h="39623" extrusionOk="0">
                  <a:moveTo>
                    <a:pt x="13000" y="37403"/>
                  </a:moveTo>
                  <a:lnTo>
                    <a:pt x="18715" y="39403"/>
                  </a:lnTo>
                  <a:cubicBezTo>
                    <a:pt x="33098" y="4160"/>
                    <a:pt x="16620" y="27973"/>
                    <a:pt x="17953" y="-221"/>
                  </a:cubicBezTo>
                  <a:lnTo>
                    <a:pt x="-1097" y="13304"/>
                  </a:lnTo>
                  <a:cubicBezTo>
                    <a:pt x="142" y="16067"/>
                    <a:pt x="1475" y="18829"/>
                    <a:pt x="2714" y="21496"/>
                  </a:cubicBezTo>
                  <a:cubicBezTo>
                    <a:pt x="12334" y="22925"/>
                    <a:pt x="10047" y="31783"/>
                    <a:pt x="13000" y="374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8" name="Google Shape;7128;p19"/>
            <p:cNvSpPr/>
            <p:nvPr/>
          </p:nvSpPr>
          <p:spPr>
            <a:xfrm>
              <a:off x="6607207" y="4641627"/>
              <a:ext cx="43338" cy="57150"/>
            </a:xfrm>
            <a:custGeom>
              <a:avLst/>
              <a:gdLst/>
              <a:ahLst/>
              <a:cxnLst/>
              <a:rect l="l" t="t" r="r" b="b"/>
              <a:pathLst>
                <a:path w="43338" h="57150" extrusionOk="0">
                  <a:moveTo>
                    <a:pt x="-1097" y="8352"/>
                  </a:moveTo>
                  <a:cubicBezTo>
                    <a:pt x="1856" y="15305"/>
                    <a:pt x="11190" y="5780"/>
                    <a:pt x="14714" y="11876"/>
                  </a:cubicBezTo>
                  <a:cubicBezTo>
                    <a:pt x="30335" y="23878"/>
                    <a:pt x="26620" y="45690"/>
                    <a:pt x="42241" y="56929"/>
                  </a:cubicBezTo>
                  <a:cubicBezTo>
                    <a:pt x="38146" y="45499"/>
                    <a:pt x="38051" y="33593"/>
                    <a:pt x="34812" y="22353"/>
                  </a:cubicBezTo>
                  <a:lnTo>
                    <a:pt x="3189" y="-221"/>
                  </a:lnTo>
                  <a:lnTo>
                    <a:pt x="3189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9" name="Google Shape;7129;p19"/>
            <p:cNvSpPr/>
            <p:nvPr/>
          </p:nvSpPr>
          <p:spPr>
            <a:xfrm>
              <a:off x="5663109" y="2478690"/>
              <a:ext cx="21927" cy="39147"/>
            </a:xfrm>
            <a:custGeom>
              <a:avLst/>
              <a:gdLst/>
              <a:ahLst/>
              <a:cxnLst/>
              <a:rect l="l" t="t" r="r" b="b"/>
              <a:pathLst>
                <a:path w="21927" h="39147" extrusionOk="0">
                  <a:moveTo>
                    <a:pt x="20313" y="-221"/>
                  </a:moveTo>
                  <a:cubicBezTo>
                    <a:pt x="15171" y="3113"/>
                    <a:pt x="20313" y="12733"/>
                    <a:pt x="13456" y="13590"/>
                  </a:cubicBezTo>
                  <a:cubicBezTo>
                    <a:pt x="8884" y="12638"/>
                    <a:pt x="13456" y="351"/>
                    <a:pt x="5646" y="6827"/>
                  </a:cubicBezTo>
                  <a:cubicBezTo>
                    <a:pt x="-9119" y="13781"/>
                    <a:pt x="4312" y="29211"/>
                    <a:pt x="8788" y="38927"/>
                  </a:cubicBezTo>
                  <a:lnTo>
                    <a:pt x="8788" y="38927"/>
                  </a:lnTo>
                  <a:cubicBezTo>
                    <a:pt x="21838" y="28544"/>
                    <a:pt x="21457" y="14257"/>
                    <a:pt x="2031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0" name="Google Shape;7130;p19"/>
            <p:cNvSpPr/>
            <p:nvPr/>
          </p:nvSpPr>
          <p:spPr>
            <a:xfrm>
              <a:off x="6237446" y="3214306"/>
              <a:ext cx="35909" cy="35623"/>
            </a:xfrm>
            <a:custGeom>
              <a:avLst/>
              <a:gdLst/>
              <a:ahLst/>
              <a:cxnLst/>
              <a:rect l="l" t="t" r="r" b="b"/>
              <a:pathLst>
                <a:path w="35909" h="35623" extrusionOk="0">
                  <a:moveTo>
                    <a:pt x="28812" y="13590"/>
                  </a:moveTo>
                  <a:lnTo>
                    <a:pt x="34813" y="5494"/>
                  </a:lnTo>
                  <a:lnTo>
                    <a:pt x="34813" y="5494"/>
                  </a:lnTo>
                  <a:cubicBezTo>
                    <a:pt x="33384" y="1779"/>
                    <a:pt x="29764" y="1113"/>
                    <a:pt x="26621" y="-221"/>
                  </a:cubicBezTo>
                  <a:cubicBezTo>
                    <a:pt x="19382" y="9304"/>
                    <a:pt x="7571" y="13590"/>
                    <a:pt x="-1097" y="21496"/>
                  </a:cubicBezTo>
                  <a:cubicBezTo>
                    <a:pt x="8428" y="29021"/>
                    <a:pt x="20907" y="29116"/>
                    <a:pt x="30907" y="35403"/>
                  </a:cubicBezTo>
                  <a:cubicBezTo>
                    <a:pt x="31384" y="26830"/>
                    <a:pt x="11191" y="16638"/>
                    <a:pt x="28812" y="135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1" name="Google Shape;7131;p19"/>
            <p:cNvSpPr/>
            <p:nvPr/>
          </p:nvSpPr>
          <p:spPr>
            <a:xfrm>
              <a:off x="5450300" y="2143924"/>
              <a:ext cx="25575" cy="40586"/>
            </a:xfrm>
            <a:custGeom>
              <a:avLst/>
              <a:gdLst/>
              <a:ahLst/>
              <a:cxnLst/>
              <a:rect l="l" t="t" r="r" b="b"/>
              <a:pathLst>
                <a:path w="25575" h="40586" extrusionOk="0">
                  <a:moveTo>
                    <a:pt x="9857" y="6980"/>
                  </a:moveTo>
                  <a:cubicBezTo>
                    <a:pt x="8238" y="11267"/>
                    <a:pt x="5095" y="7838"/>
                    <a:pt x="2904" y="6123"/>
                  </a:cubicBezTo>
                  <a:cubicBezTo>
                    <a:pt x="714" y="11124"/>
                    <a:pt x="-715" y="16477"/>
                    <a:pt x="-1097" y="21935"/>
                  </a:cubicBezTo>
                  <a:cubicBezTo>
                    <a:pt x="3666" y="25269"/>
                    <a:pt x="9381" y="28126"/>
                    <a:pt x="10429" y="34508"/>
                  </a:cubicBezTo>
                  <a:cubicBezTo>
                    <a:pt x="11953" y="44033"/>
                    <a:pt x="15097" y="40032"/>
                    <a:pt x="18525" y="35841"/>
                  </a:cubicBezTo>
                  <a:lnTo>
                    <a:pt x="18525" y="33936"/>
                  </a:lnTo>
                  <a:cubicBezTo>
                    <a:pt x="14906" y="29174"/>
                    <a:pt x="10239" y="22982"/>
                    <a:pt x="14429" y="17077"/>
                  </a:cubicBezTo>
                  <a:cubicBezTo>
                    <a:pt x="21668" y="11457"/>
                    <a:pt x="26049" y="19935"/>
                    <a:pt x="23954" y="6123"/>
                  </a:cubicBezTo>
                  <a:cubicBezTo>
                    <a:pt x="19382" y="218"/>
                    <a:pt x="14334" y="-4926"/>
                    <a:pt x="9857" y="6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2" name="Google Shape;7132;p19"/>
            <p:cNvSpPr/>
            <p:nvPr/>
          </p:nvSpPr>
          <p:spPr>
            <a:xfrm>
              <a:off x="6632775" y="3810761"/>
              <a:ext cx="20647" cy="67722"/>
            </a:xfrm>
            <a:custGeom>
              <a:avLst/>
              <a:gdLst/>
              <a:ahLst/>
              <a:cxnLst/>
              <a:rect l="l" t="t" r="r" b="b"/>
              <a:pathLst>
                <a:path w="20647" h="67722" extrusionOk="0">
                  <a:moveTo>
                    <a:pt x="15340" y="3684"/>
                  </a:moveTo>
                  <a:cubicBezTo>
                    <a:pt x="19341" y="11685"/>
                    <a:pt x="7148" y="13781"/>
                    <a:pt x="8959" y="21115"/>
                  </a:cubicBezTo>
                  <a:cubicBezTo>
                    <a:pt x="8959" y="22354"/>
                    <a:pt x="7816" y="23973"/>
                    <a:pt x="7244" y="25497"/>
                  </a:cubicBezTo>
                  <a:lnTo>
                    <a:pt x="7244" y="25497"/>
                  </a:lnTo>
                  <a:cubicBezTo>
                    <a:pt x="-8664" y="38451"/>
                    <a:pt x="1719" y="53596"/>
                    <a:pt x="9339" y="67502"/>
                  </a:cubicBezTo>
                  <a:cubicBezTo>
                    <a:pt x="12006" y="61215"/>
                    <a:pt x="13435" y="54434"/>
                    <a:pt x="13340" y="47595"/>
                  </a:cubicBezTo>
                  <a:cubicBezTo>
                    <a:pt x="3815" y="53596"/>
                    <a:pt x="-1709" y="41022"/>
                    <a:pt x="9720" y="38641"/>
                  </a:cubicBezTo>
                  <a:cubicBezTo>
                    <a:pt x="17435" y="34831"/>
                    <a:pt x="8196" y="22734"/>
                    <a:pt x="17055" y="17877"/>
                  </a:cubicBezTo>
                  <a:lnTo>
                    <a:pt x="17055" y="17877"/>
                  </a:lnTo>
                  <a:cubicBezTo>
                    <a:pt x="19341" y="12143"/>
                    <a:pt x="20102" y="5894"/>
                    <a:pt x="19150" y="-221"/>
                  </a:cubicBezTo>
                  <a:cubicBezTo>
                    <a:pt x="17341" y="398"/>
                    <a:pt x="15912" y="1846"/>
                    <a:pt x="15340" y="36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3" name="Google Shape;7133;p19"/>
            <p:cNvSpPr/>
            <p:nvPr/>
          </p:nvSpPr>
          <p:spPr>
            <a:xfrm>
              <a:off x="6204032" y="3486721"/>
              <a:ext cx="25888" cy="33117"/>
            </a:xfrm>
            <a:custGeom>
              <a:avLst/>
              <a:gdLst/>
              <a:ahLst/>
              <a:cxnLst/>
              <a:rect l="l" t="t" r="r" b="b"/>
              <a:pathLst>
                <a:path w="25888" h="33117" extrusionOk="0">
                  <a:moveTo>
                    <a:pt x="8600" y="-221"/>
                  </a:moveTo>
                  <a:lnTo>
                    <a:pt x="8600" y="-221"/>
                  </a:lnTo>
                  <a:lnTo>
                    <a:pt x="-925" y="3684"/>
                  </a:lnTo>
                  <a:cubicBezTo>
                    <a:pt x="-2354" y="14162"/>
                    <a:pt x="5553" y="21877"/>
                    <a:pt x="6981" y="31497"/>
                  </a:cubicBezTo>
                  <a:cubicBezTo>
                    <a:pt x="18792" y="38451"/>
                    <a:pt x="6314" y="17305"/>
                    <a:pt x="14601" y="15876"/>
                  </a:cubicBezTo>
                  <a:cubicBezTo>
                    <a:pt x="20888" y="15876"/>
                    <a:pt x="19268" y="25401"/>
                    <a:pt x="21173" y="29592"/>
                  </a:cubicBezTo>
                  <a:cubicBezTo>
                    <a:pt x="22316" y="24163"/>
                    <a:pt x="23554" y="18829"/>
                    <a:pt x="24792" y="13400"/>
                  </a:cubicBezTo>
                  <a:cubicBezTo>
                    <a:pt x="22031" y="6409"/>
                    <a:pt x="15935" y="1284"/>
                    <a:pt x="860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4" name="Google Shape;7134;p19"/>
            <p:cNvSpPr/>
            <p:nvPr/>
          </p:nvSpPr>
          <p:spPr>
            <a:xfrm>
              <a:off x="6114374" y="3013994"/>
              <a:ext cx="15886" cy="47244"/>
            </a:xfrm>
            <a:custGeom>
              <a:avLst/>
              <a:gdLst/>
              <a:ahLst/>
              <a:cxnLst/>
              <a:rect l="l" t="t" r="r" b="b"/>
              <a:pathLst>
                <a:path w="15886" h="47244" extrusionOk="0">
                  <a:moveTo>
                    <a:pt x="14532" y="25592"/>
                  </a:moveTo>
                  <a:cubicBezTo>
                    <a:pt x="15866" y="20449"/>
                    <a:pt x="11485" y="12162"/>
                    <a:pt x="13485" y="4638"/>
                  </a:cubicBezTo>
                  <a:cubicBezTo>
                    <a:pt x="15009" y="66"/>
                    <a:pt x="3960" y="-2506"/>
                    <a:pt x="3960" y="2542"/>
                  </a:cubicBezTo>
                  <a:cubicBezTo>
                    <a:pt x="6246" y="11019"/>
                    <a:pt x="-1374" y="17115"/>
                    <a:pt x="-1089" y="25021"/>
                  </a:cubicBezTo>
                  <a:cubicBezTo>
                    <a:pt x="2055" y="32746"/>
                    <a:pt x="6055" y="40118"/>
                    <a:pt x="10723" y="47024"/>
                  </a:cubicBezTo>
                  <a:lnTo>
                    <a:pt x="10723" y="47024"/>
                  </a:lnTo>
                  <a:cubicBezTo>
                    <a:pt x="12914" y="40080"/>
                    <a:pt x="14247" y="32879"/>
                    <a:pt x="14532" y="255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5" name="Google Shape;7135;p19"/>
            <p:cNvSpPr/>
            <p:nvPr/>
          </p:nvSpPr>
          <p:spPr>
            <a:xfrm>
              <a:off x="6368700" y="3273933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6" name="Google Shape;7136;p19"/>
            <p:cNvSpPr/>
            <p:nvPr/>
          </p:nvSpPr>
          <p:spPr>
            <a:xfrm>
              <a:off x="6336792" y="3249479"/>
              <a:ext cx="34003" cy="26738"/>
            </a:xfrm>
            <a:custGeom>
              <a:avLst/>
              <a:gdLst/>
              <a:ahLst/>
              <a:cxnLst/>
              <a:rect l="l" t="t" r="r" b="b"/>
              <a:pathLst>
                <a:path w="34003" h="26738" extrusionOk="0">
                  <a:moveTo>
                    <a:pt x="-335" y="2992"/>
                  </a:moveTo>
                  <a:cubicBezTo>
                    <a:pt x="808" y="11069"/>
                    <a:pt x="3094" y="18927"/>
                    <a:pt x="6523" y="26328"/>
                  </a:cubicBezTo>
                  <a:lnTo>
                    <a:pt x="6523" y="26328"/>
                  </a:lnTo>
                  <a:cubicBezTo>
                    <a:pt x="14809" y="27947"/>
                    <a:pt x="22048" y="18517"/>
                    <a:pt x="30621" y="24232"/>
                  </a:cubicBezTo>
                  <a:lnTo>
                    <a:pt x="32907" y="17946"/>
                  </a:lnTo>
                  <a:lnTo>
                    <a:pt x="32907" y="17946"/>
                  </a:lnTo>
                  <a:cubicBezTo>
                    <a:pt x="27763" y="13564"/>
                    <a:pt x="21858" y="10145"/>
                    <a:pt x="15477" y="7849"/>
                  </a:cubicBezTo>
                  <a:cubicBezTo>
                    <a:pt x="8713" y="6897"/>
                    <a:pt x="6523" y="-2342"/>
                    <a:pt x="-1097" y="229"/>
                  </a:cubicBezTo>
                  <a:cubicBezTo>
                    <a:pt x="-430" y="963"/>
                    <a:pt x="-144" y="2001"/>
                    <a:pt x="-335" y="29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7" name="Google Shape;7137;p19"/>
            <p:cNvSpPr/>
            <p:nvPr/>
          </p:nvSpPr>
          <p:spPr>
            <a:xfrm>
              <a:off x="5899308" y="3742877"/>
              <a:ext cx="24381" cy="30546"/>
            </a:xfrm>
            <a:custGeom>
              <a:avLst/>
              <a:gdLst/>
              <a:ahLst/>
              <a:cxnLst/>
              <a:rect l="l" t="t" r="r" b="b"/>
              <a:pathLst>
                <a:path w="24381" h="30546" extrusionOk="0">
                  <a:moveTo>
                    <a:pt x="22811" y="226"/>
                  </a:moveTo>
                  <a:cubicBezTo>
                    <a:pt x="22334" y="-298"/>
                    <a:pt x="21573" y="-374"/>
                    <a:pt x="21096" y="64"/>
                  </a:cubicBezTo>
                  <a:cubicBezTo>
                    <a:pt x="21002" y="112"/>
                    <a:pt x="21002" y="169"/>
                    <a:pt x="20907" y="226"/>
                  </a:cubicBezTo>
                  <a:cubicBezTo>
                    <a:pt x="6428" y="-1584"/>
                    <a:pt x="17287" y="28801"/>
                    <a:pt x="4238" y="11751"/>
                  </a:cubicBezTo>
                  <a:cubicBezTo>
                    <a:pt x="3380" y="9637"/>
                    <a:pt x="1094" y="8484"/>
                    <a:pt x="-1097" y="9084"/>
                  </a:cubicBezTo>
                  <a:lnTo>
                    <a:pt x="-1097" y="24134"/>
                  </a:lnTo>
                  <a:cubicBezTo>
                    <a:pt x="4333" y="27458"/>
                    <a:pt x="10428" y="29563"/>
                    <a:pt x="16715" y="30325"/>
                  </a:cubicBezTo>
                  <a:cubicBezTo>
                    <a:pt x="22145" y="21286"/>
                    <a:pt x="24336" y="10666"/>
                    <a:pt x="22811" y="2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8" name="Google Shape;7138;p19"/>
            <p:cNvSpPr/>
            <p:nvPr/>
          </p:nvSpPr>
          <p:spPr>
            <a:xfrm>
              <a:off x="5440299" y="2009013"/>
              <a:ext cx="23526" cy="39814"/>
            </a:xfrm>
            <a:custGeom>
              <a:avLst/>
              <a:gdLst/>
              <a:ahLst/>
              <a:cxnLst/>
              <a:rect l="l" t="t" r="r" b="b"/>
              <a:pathLst>
                <a:path w="23526" h="39814" extrusionOk="0">
                  <a:moveTo>
                    <a:pt x="6523" y="7780"/>
                  </a:moveTo>
                  <a:lnTo>
                    <a:pt x="6523" y="7780"/>
                  </a:lnTo>
                  <a:cubicBezTo>
                    <a:pt x="4046" y="5970"/>
                    <a:pt x="3475" y="1970"/>
                    <a:pt x="-1097" y="827"/>
                  </a:cubicBezTo>
                  <a:cubicBezTo>
                    <a:pt x="427" y="6418"/>
                    <a:pt x="427" y="12285"/>
                    <a:pt x="-1097" y="17877"/>
                  </a:cubicBezTo>
                  <a:cubicBezTo>
                    <a:pt x="3855" y="24544"/>
                    <a:pt x="5094" y="33212"/>
                    <a:pt x="10714" y="39593"/>
                  </a:cubicBezTo>
                  <a:cubicBezTo>
                    <a:pt x="19477" y="31593"/>
                    <a:pt x="13191" y="16067"/>
                    <a:pt x="22430" y="10066"/>
                  </a:cubicBezTo>
                  <a:lnTo>
                    <a:pt x="14905" y="-221"/>
                  </a:lnTo>
                  <a:cubicBezTo>
                    <a:pt x="13762" y="4256"/>
                    <a:pt x="15952" y="11876"/>
                    <a:pt x="6523" y="7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9" name="Google Shape;7139;p19"/>
            <p:cNvSpPr/>
            <p:nvPr/>
          </p:nvSpPr>
          <p:spPr>
            <a:xfrm>
              <a:off x="5360165" y="2257615"/>
              <a:ext cx="44034" cy="33718"/>
            </a:xfrm>
            <a:custGeom>
              <a:avLst/>
              <a:gdLst/>
              <a:ahLst/>
              <a:cxnLst/>
              <a:rect l="l" t="t" r="r" b="b"/>
              <a:pathLst>
                <a:path w="44034" h="33718" extrusionOk="0">
                  <a:moveTo>
                    <a:pt x="34937" y="7685"/>
                  </a:moveTo>
                  <a:lnTo>
                    <a:pt x="34937" y="7685"/>
                  </a:lnTo>
                  <a:cubicBezTo>
                    <a:pt x="34937" y="5018"/>
                    <a:pt x="34937" y="2446"/>
                    <a:pt x="34937" y="-221"/>
                  </a:cubicBezTo>
                  <a:cubicBezTo>
                    <a:pt x="24269" y="10923"/>
                    <a:pt x="-3163" y="15400"/>
                    <a:pt x="-973" y="33498"/>
                  </a:cubicBezTo>
                  <a:cubicBezTo>
                    <a:pt x="5219" y="28068"/>
                    <a:pt x="10648" y="17210"/>
                    <a:pt x="18744" y="31688"/>
                  </a:cubicBezTo>
                  <a:cubicBezTo>
                    <a:pt x="22363" y="27878"/>
                    <a:pt x="20173" y="24354"/>
                    <a:pt x="19982" y="20925"/>
                  </a:cubicBezTo>
                  <a:cubicBezTo>
                    <a:pt x="19791" y="17496"/>
                    <a:pt x="19982" y="13781"/>
                    <a:pt x="24364" y="13495"/>
                  </a:cubicBezTo>
                  <a:cubicBezTo>
                    <a:pt x="31508" y="14448"/>
                    <a:pt x="28459" y="26068"/>
                    <a:pt x="30745" y="31402"/>
                  </a:cubicBezTo>
                  <a:cubicBezTo>
                    <a:pt x="32460" y="25401"/>
                    <a:pt x="33412" y="18163"/>
                    <a:pt x="42937" y="21877"/>
                  </a:cubicBezTo>
                  <a:cubicBezTo>
                    <a:pt x="41604" y="16257"/>
                    <a:pt x="30650" y="16353"/>
                    <a:pt x="34937" y="7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0" name="Google Shape;7140;p19"/>
            <p:cNvSpPr/>
            <p:nvPr/>
          </p:nvSpPr>
          <p:spPr>
            <a:xfrm>
              <a:off x="6559676" y="3532632"/>
              <a:ext cx="26765" cy="47339"/>
            </a:xfrm>
            <a:custGeom>
              <a:avLst/>
              <a:gdLst/>
              <a:ahLst/>
              <a:cxnLst/>
              <a:rect l="l" t="t" r="r" b="b"/>
              <a:pathLst>
                <a:path w="26765" h="47339" extrusionOk="0">
                  <a:moveTo>
                    <a:pt x="12239" y="23401"/>
                  </a:moveTo>
                  <a:cubicBezTo>
                    <a:pt x="18239" y="22449"/>
                    <a:pt x="24336" y="28068"/>
                    <a:pt x="25669" y="20543"/>
                  </a:cubicBezTo>
                  <a:cubicBezTo>
                    <a:pt x="25669" y="8447"/>
                    <a:pt x="2618" y="14352"/>
                    <a:pt x="4809" y="-221"/>
                  </a:cubicBezTo>
                  <a:lnTo>
                    <a:pt x="-1097" y="1589"/>
                  </a:lnTo>
                  <a:lnTo>
                    <a:pt x="15287" y="47118"/>
                  </a:lnTo>
                  <a:cubicBezTo>
                    <a:pt x="19478" y="38165"/>
                    <a:pt x="22526" y="30068"/>
                    <a:pt x="12239" y="23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1" name="Google Shape;7141;p19"/>
            <p:cNvSpPr/>
            <p:nvPr/>
          </p:nvSpPr>
          <p:spPr>
            <a:xfrm>
              <a:off x="6768274" y="4517730"/>
              <a:ext cx="43148" cy="35981"/>
            </a:xfrm>
            <a:custGeom>
              <a:avLst/>
              <a:gdLst/>
              <a:ahLst/>
              <a:cxnLst/>
              <a:rect l="l" t="t" r="r" b="b"/>
              <a:pathLst>
                <a:path w="43148" h="35981" extrusionOk="0">
                  <a:moveTo>
                    <a:pt x="23002" y="28712"/>
                  </a:moveTo>
                  <a:cubicBezTo>
                    <a:pt x="12143" y="26045"/>
                    <a:pt x="15097" y="13186"/>
                    <a:pt x="25955" y="19187"/>
                  </a:cubicBezTo>
                  <a:cubicBezTo>
                    <a:pt x="33479" y="22330"/>
                    <a:pt x="33956" y="11567"/>
                    <a:pt x="39289" y="8900"/>
                  </a:cubicBezTo>
                  <a:lnTo>
                    <a:pt x="41100" y="10710"/>
                  </a:lnTo>
                  <a:cubicBezTo>
                    <a:pt x="46814" y="-3577"/>
                    <a:pt x="24811" y="-4149"/>
                    <a:pt x="27574" y="10710"/>
                  </a:cubicBezTo>
                  <a:cubicBezTo>
                    <a:pt x="27574" y="14234"/>
                    <a:pt x="24811" y="16711"/>
                    <a:pt x="22811" y="14520"/>
                  </a:cubicBezTo>
                  <a:cubicBezTo>
                    <a:pt x="16049" y="7186"/>
                    <a:pt x="6524" y="10996"/>
                    <a:pt x="-1097" y="7757"/>
                  </a:cubicBezTo>
                  <a:cubicBezTo>
                    <a:pt x="3857" y="17711"/>
                    <a:pt x="9953" y="27102"/>
                    <a:pt x="16906" y="35761"/>
                  </a:cubicBezTo>
                  <a:lnTo>
                    <a:pt x="16906" y="35761"/>
                  </a:lnTo>
                  <a:cubicBezTo>
                    <a:pt x="18716" y="32522"/>
                    <a:pt x="19859" y="29665"/>
                    <a:pt x="23002" y="287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2" name="Google Shape;7142;p19"/>
            <p:cNvSpPr/>
            <p:nvPr/>
          </p:nvSpPr>
          <p:spPr>
            <a:xfrm>
              <a:off x="5343200" y="2482024"/>
              <a:ext cx="19183" cy="47720"/>
            </a:xfrm>
            <a:custGeom>
              <a:avLst/>
              <a:gdLst/>
              <a:ahLst/>
              <a:cxnLst/>
              <a:rect l="l" t="t" r="r" b="b"/>
              <a:pathLst>
                <a:path w="19183" h="47720" extrusionOk="0">
                  <a:moveTo>
                    <a:pt x="17230" y="23401"/>
                  </a:moveTo>
                  <a:cubicBezTo>
                    <a:pt x="17801" y="20448"/>
                    <a:pt x="15897" y="17019"/>
                    <a:pt x="18087" y="13876"/>
                  </a:cubicBezTo>
                  <a:lnTo>
                    <a:pt x="18087" y="13876"/>
                  </a:lnTo>
                  <a:cubicBezTo>
                    <a:pt x="7133" y="15781"/>
                    <a:pt x="6181" y="8542"/>
                    <a:pt x="6372" y="-221"/>
                  </a:cubicBezTo>
                  <a:cubicBezTo>
                    <a:pt x="-106" y="3970"/>
                    <a:pt x="3704" y="12257"/>
                    <a:pt x="657" y="18258"/>
                  </a:cubicBezTo>
                  <a:cubicBezTo>
                    <a:pt x="-2392" y="24258"/>
                    <a:pt x="-1915" y="27783"/>
                    <a:pt x="5704" y="24735"/>
                  </a:cubicBezTo>
                  <a:cubicBezTo>
                    <a:pt x="13134" y="24735"/>
                    <a:pt x="9228" y="35879"/>
                    <a:pt x="4276" y="37498"/>
                  </a:cubicBezTo>
                  <a:cubicBezTo>
                    <a:pt x="6753" y="41451"/>
                    <a:pt x="9991" y="44861"/>
                    <a:pt x="13801" y="47499"/>
                  </a:cubicBezTo>
                  <a:cubicBezTo>
                    <a:pt x="21707" y="40832"/>
                    <a:pt x="15897" y="31783"/>
                    <a:pt x="17230" y="23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3" name="Google Shape;7143;p19"/>
            <p:cNvSpPr/>
            <p:nvPr/>
          </p:nvSpPr>
          <p:spPr>
            <a:xfrm>
              <a:off x="5358383" y="2496502"/>
              <a:ext cx="18097" cy="45719"/>
            </a:xfrm>
            <a:custGeom>
              <a:avLst/>
              <a:gdLst/>
              <a:ahLst/>
              <a:cxnLst/>
              <a:rect l="l" t="t" r="r" b="b"/>
              <a:pathLst>
                <a:path w="18097" h="45719" extrusionOk="0">
                  <a:moveTo>
                    <a:pt x="17001" y="39212"/>
                  </a:moveTo>
                  <a:lnTo>
                    <a:pt x="17001" y="39212"/>
                  </a:lnTo>
                  <a:cubicBezTo>
                    <a:pt x="14620" y="31516"/>
                    <a:pt x="13858" y="23392"/>
                    <a:pt x="15001" y="15400"/>
                  </a:cubicBezTo>
                  <a:lnTo>
                    <a:pt x="2904" y="-221"/>
                  </a:lnTo>
                  <a:lnTo>
                    <a:pt x="2904" y="-221"/>
                  </a:lnTo>
                  <a:cubicBezTo>
                    <a:pt x="-1858" y="10828"/>
                    <a:pt x="8524" y="23496"/>
                    <a:pt x="-1097" y="33402"/>
                  </a:cubicBezTo>
                  <a:cubicBezTo>
                    <a:pt x="809" y="38317"/>
                    <a:pt x="4047" y="42537"/>
                    <a:pt x="8428" y="45499"/>
                  </a:cubicBezTo>
                  <a:cubicBezTo>
                    <a:pt x="10143" y="42203"/>
                    <a:pt x="13286" y="39889"/>
                    <a:pt x="17001" y="392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4" name="Google Shape;7144;p19"/>
            <p:cNvSpPr/>
            <p:nvPr/>
          </p:nvSpPr>
          <p:spPr>
            <a:xfrm>
              <a:off x="6514256" y="3412356"/>
              <a:ext cx="29322" cy="27587"/>
            </a:xfrm>
            <a:custGeom>
              <a:avLst/>
              <a:gdLst/>
              <a:ahLst/>
              <a:cxnLst/>
              <a:rect l="l" t="t" r="r" b="b"/>
              <a:pathLst>
                <a:path w="29322" h="27587" extrusionOk="0">
                  <a:moveTo>
                    <a:pt x="5271" y="1373"/>
                  </a:moveTo>
                  <a:cubicBezTo>
                    <a:pt x="-8445" y="-5962"/>
                    <a:pt x="4223" y="14041"/>
                    <a:pt x="4509" y="20423"/>
                  </a:cubicBezTo>
                  <a:cubicBezTo>
                    <a:pt x="12034" y="23947"/>
                    <a:pt x="18892" y="31472"/>
                    <a:pt x="28226" y="24519"/>
                  </a:cubicBezTo>
                  <a:cubicBezTo>
                    <a:pt x="21653" y="16898"/>
                    <a:pt x="18701" y="6897"/>
                    <a:pt x="9938" y="706"/>
                  </a:cubicBezTo>
                  <a:cubicBezTo>
                    <a:pt x="8604" y="1716"/>
                    <a:pt x="6795" y="1973"/>
                    <a:pt x="5271" y="13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5" name="Google Shape;7145;p19"/>
            <p:cNvSpPr/>
            <p:nvPr/>
          </p:nvSpPr>
          <p:spPr>
            <a:xfrm>
              <a:off x="6012818" y="3198685"/>
              <a:ext cx="42295" cy="32377"/>
            </a:xfrm>
            <a:custGeom>
              <a:avLst/>
              <a:gdLst/>
              <a:ahLst/>
              <a:cxnLst/>
              <a:rect l="l" t="t" r="r" b="b"/>
              <a:pathLst>
                <a:path w="42295" h="32377" extrusionOk="0">
                  <a:moveTo>
                    <a:pt x="1123" y="12543"/>
                  </a:moveTo>
                  <a:cubicBezTo>
                    <a:pt x="10648" y="28163"/>
                    <a:pt x="15696" y="10637"/>
                    <a:pt x="21506" y="14924"/>
                  </a:cubicBezTo>
                  <a:cubicBezTo>
                    <a:pt x="24268" y="19496"/>
                    <a:pt x="15981" y="24449"/>
                    <a:pt x="14743" y="29116"/>
                  </a:cubicBezTo>
                  <a:cubicBezTo>
                    <a:pt x="23220" y="34183"/>
                    <a:pt x="34174" y="32812"/>
                    <a:pt x="41127" y="25782"/>
                  </a:cubicBezTo>
                  <a:cubicBezTo>
                    <a:pt x="41223" y="24963"/>
                    <a:pt x="41223" y="24125"/>
                    <a:pt x="41127" y="23306"/>
                  </a:cubicBezTo>
                  <a:cubicBezTo>
                    <a:pt x="34746" y="23306"/>
                    <a:pt x="28173" y="23972"/>
                    <a:pt x="30650" y="13781"/>
                  </a:cubicBezTo>
                  <a:cubicBezTo>
                    <a:pt x="21125" y="-7555"/>
                    <a:pt x="932" y="30259"/>
                    <a:pt x="6837" y="-221"/>
                  </a:cubicBezTo>
                  <a:lnTo>
                    <a:pt x="-1068" y="1493"/>
                  </a:lnTo>
                  <a:cubicBezTo>
                    <a:pt x="-1259" y="5303"/>
                    <a:pt x="-497" y="9085"/>
                    <a:pt x="1123" y="12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6" name="Google Shape;7146;p19"/>
            <p:cNvSpPr/>
            <p:nvPr/>
          </p:nvSpPr>
          <p:spPr>
            <a:xfrm>
              <a:off x="6559861" y="3490626"/>
              <a:ext cx="23817" cy="41624"/>
            </a:xfrm>
            <a:custGeom>
              <a:avLst/>
              <a:gdLst/>
              <a:ahLst/>
              <a:cxnLst/>
              <a:rect l="l" t="t" r="r" b="b"/>
              <a:pathLst>
                <a:path w="23817" h="41624" extrusionOk="0">
                  <a:moveTo>
                    <a:pt x="12911" y="21306"/>
                  </a:moveTo>
                  <a:cubicBezTo>
                    <a:pt x="12244" y="12638"/>
                    <a:pt x="13482" y="3970"/>
                    <a:pt x="4719" y="-221"/>
                  </a:cubicBezTo>
                  <a:cubicBezTo>
                    <a:pt x="-2614" y="1589"/>
                    <a:pt x="-2234" y="5780"/>
                    <a:pt x="1576" y="10542"/>
                  </a:cubicBezTo>
                  <a:cubicBezTo>
                    <a:pt x="8338" y="18639"/>
                    <a:pt x="-1187" y="31307"/>
                    <a:pt x="4719" y="41403"/>
                  </a:cubicBezTo>
                  <a:cubicBezTo>
                    <a:pt x="6148" y="41403"/>
                    <a:pt x="8149" y="41403"/>
                    <a:pt x="7958" y="40070"/>
                  </a:cubicBezTo>
                  <a:cubicBezTo>
                    <a:pt x="6720" y="28926"/>
                    <a:pt x="16340" y="26544"/>
                    <a:pt x="22721" y="21591"/>
                  </a:cubicBezTo>
                  <a:cubicBezTo>
                    <a:pt x="21388" y="16781"/>
                    <a:pt x="19197" y="12219"/>
                    <a:pt x="16436" y="8066"/>
                  </a:cubicBezTo>
                  <a:cubicBezTo>
                    <a:pt x="13292" y="11590"/>
                    <a:pt x="18721" y="17019"/>
                    <a:pt x="12911" y="21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7" name="Google Shape;7147;p19"/>
            <p:cNvSpPr/>
            <p:nvPr/>
          </p:nvSpPr>
          <p:spPr>
            <a:xfrm>
              <a:off x="6946412" y="4190618"/>
              <a:ext cx="20511" cy="49720"/>
            </a:xfrm>
            <a:custGeom>
              <a:avLst/>
              <a:gdLst/>
              <a:ahLst/>
              <a:cxnLst/>
              <a:rect l="l" t="t" r="r" b="b"/>
              <a:pathLst>
                <a:path w="20511" h="49720" extrusionOk="0">
                  <a:moveTo>
                    <a:pt x="-356" y="12162"/>
                  </a:moveTo>
                  <a:cubicBezTo>
                    <a:pt x="3264" y="22925"/>
                    <a:pt x="11169" y="32259"/>
                    <a:pt x="10598" y="44547"/>
                  </a:cubicBezTo>
                  <a:cubicBezTo>
                    <a:pt x="10598" y="48738"/>
                    <a:pt x="14504" y="49309"/>
                    <a:pt x="17933" y="49500"/>
                  </a:cubicBezTo>
                  <a:cubicBezTo>
                    <a:pt x="20028" y="45023"/>
                    <a:pt x="14504" y="39975"/>
                    <a:pt x="17933" y="36450"/>
                  </a:cubicBezTo>
                  <a:cubicBezTo>
                    <a:pt x="26124" y="25973"/>
                    <a:pt x="-3214" y="26449"/>
                    <a:pt x="16218" y="14067"/>
                  </a:cubicBezTo>
                  <a:lnTo>
                    <a:pt x="4502" y="-221"/>
                  </a:lnTo>
                  <a:lnTo>
                    <a:pt x="4502" y="-221"/>
                  </a:lnTo>
                  <a:cubicBezTo>
                    <a:pt x="-165" y="1903"/>
                    <a:pt x="-2356" y="7399"/>
                    <a:pt x="-356" y="121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8" name="Google Shape;7148;p19"/>
            <p:cNvSpPr/>
            <p:nvPr/>
          </p:nvSpPr>
          <p:spPr>
            <a:xfrm>
              <a:off x="6134792" y="3638073"/>
              <a:ext cx="29311" cy="35498"/>
            </a:xfrm>
            <a:custGeom>
              <a:avLst/>
              <a:gdLst/>
              <a:ahLst/>
              <a:cxnLst/>
              <a:rect l="l" t="t" r="r" b="b"/>
              <a:pathLst>
                <a:path w="29311" h="35498" extrusionOk="0">
                  <a:moveTo>
                    <a:pt x="14118" y="3494"/>
                  </a:moveTo>
                  <a:cubicBezTo>
                    <a:pt x="13737" y="11418"/>
                    <a:pt x="14023" y="19353"/>
                    <a:pt x="15166" y="27211"/>
                  </a:cubicBezTo>
                  <a:cubicBezTo>
                    <a:pt x="-836" y="21210"/>
                    <a:pt x="17547" y="4922"/>
                    <a:pt x="4212" y="1493"/>
                  </a:cubicBezTo>
                  <a:lnTo>
                    <a:pt x="5260" y="-221"/>
                  </a:lnTo>
                  <a:lnTo>
                    <a:pt x="2783" y="-221"/>
                  </a:lnTo>
                  <a:cubicBezTo>
                    <a:pt x="-1503" y="5113"/>
                    <a:pt x="6593" y="12257"/>
                    <a:pt x="211" y="18162"/>
                  </a:cubicBezTo>
                  <a:cubicBezTo>
                    <a:pt x="-2361" y="21020"/>
                    <a:pt x="-932" y="23687"/>
                    <a:pt x="2688" y="25020"/>
                  </a:cubicBezTo>
                  <a:cubicBezTo>
                    <a:pt x="12213" y="28259"/>
                    <a:pt x="20" y="36069"/>
                    <a:pt x="16118" y="35212"/>
                  </a:cubicBezTo>
                  <a:cubicBezTo>
                    <a:pt x="20690" y="30392"/>
                    <a:pt x="24786" y="25087"/>
                    <a:pt x="28215" y="19401"/>
                  </a:cubicBezTo>
                  <a:cubicBezTo>
                    <a:pt x="20024" y="17305"/>
                    <a:pt x="17071" y="10352"/>
                    <a:pt x="14118" y="34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9" name="Google Shape;7149;p19"/>
            <p:cNvSpPr/>
            <p:nvPr/>
          </p:nvSpPr>
          <p:spPr>
            <a:xfrm>
              <a:off x="6260125" y="3228212"/>
              <a:ext cx="31042" cy="30003"/>
            </a:xfrm>
            <a:custGeom>
              <a:avLst/>
              <a:gdLst/>
              <a:ahLst/>
              <a:cxnLst/>
              <a:rect l="l" t="t" r="r" b="b"/>
              <a:pathLst>
                <a:path w="31042" h="30003" extrusionOk="0">
                  <a:moveTo>
                    <a:pt x="21373" y="6256"/>
                  </a:moveTo>
                  <a:cubicBezTo>
                    <a:pt x="22516" y="2160"/>
                    <a:pt x="18421" y="-221"/>
                    <a:pt x="15849" y="3399"/>
                  </a:cubicBezTo>
                  <a:cubicBezTo>
                    <a:pt x="13753" y="5494"/>
                    <a:pt x="13943" y="11114"/>
                    <a:pt x="9467" y="9304"/>
                  </a:cubicBezTo>
                  <a:cubicBezTo>
                    <a:pt x="4990" y="7495"/>
                    <a:pt x="6419" y="3208"/>
                    <a:pt x="6133" y="-221"/>
                  </a:cubicBezTo>
                  <a:cubicBezTo>
                    <a:pt x="-11488" y="2827"/>
                    <a:pt x="8705" y="13019"/>
                    <a:pt x="8228" y="21591"/>
                  </a:cubicBezTo>
                  <a:lnTo>
                    <a:pt x="29945" y="29783"/>
                  </a:lnTo>
                  <a:cubicBezTo>
                    <a:pt x="29945" y="24182"/>
                    <a:pt x="28612" y="18648"/>
                    <a:pt x="26040" y="13686"/>
                  </a:cubicBezTo>
                  <a:cubicBezTo>
                    <a:pt x="18421" y="14924"/>
                    <a:pt x="21087" y="9780"/>
                    <a:pt x="21373" y="6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0" name="Google Shape;7150;p19"/>
            <p:cNvSpPr/>
            <p:nvPr/>
          </p:nvSpPr>
          <p:spPr>
            <a:xfrm>
              <a:off x="4963096" y="1937456"/>
              <a:ext cx="14853" cy="41934"/>
            </a:xfrm>
            <a:custGeom>
              <a:avLst/>
              <a:gdLst/>
              <a:ahLst/>
              <a:cxnLst/>
              <a:rect l="l" t="t" r="r" b="b"/>
              <a:pathLst>
                <a:path w="14853" h="41934" extrusionOk="0">
                  <a:moveTo>
                    <a:pt x="4999" y="30093"/>
                  </a:moveTo>
                  <a:lnTo>
                    <a:pt x="8428" y="41618"/>
                  </a:lnTo>
                  <a:cubicBezTo>
                    <a:pt x="15763" y="32093"/>
                    <a:pt x="17953" y="-1245"/>
                    <a:pt x="-1097" y="-197"/>
                  </a:cubicBezTo>
                  <a:lnTo>
                    <a:pt x="2333" y="41713"/>
                  </a:lnTo>
                  <a:cubicBezTo>
                    <a:pt x="2333" y="37903"/>
                    <a:pt x="3190" y="34093"/>
                    <a:pt x="3571" y="302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1" name="Google Shape;7151;p19"/>
            <p:cNvSpPr/>
            <p:nvPr/>
          </p:nvSpPr>
          <p:spPr>
            <a:xfrm>
              <a:off x="6359175" y="3274017"/>
              <a:ext cx="35602" cy="29633"/>
            </a:xfrm>
            <a:custGeom>
              <a:avLst/>
              <a:gdLst/>
              <a:ahLst/>
              <a:cxnLst/>
              <a:rect l="l" t="t" r="r" b="b"/>
              <a:pathLst>
                <a:path w="35602" h="29633" extrusionOk="0">
                  <a:moveTo>
                    <a:pt x="16429" y="29413"/>
                  </a:moveTo>
                  <a:cubicBezTo>
                    <a:pt x="19192" y="13030"/>
                    <a:pt x="30241" y="29413"/>
                    <a:pt x="34241" y="21983"/>
                  </a:cubicBezTo>
                  <a:cubicBezTo>
                    <a:pt x="36336" y="17316"/>
                    <a:pt x="25288" y="17411"/>
                    <a:pt x="26335" y="11506"/>
                  </a:cubicBezTo>
                  <a:lnTo>
                    <a:pt x="26335" y="11506"/>
                  </a:lnTo>
                  <a:cubicBezTo>
                    <a:pt x="9953" y="18173"/>
                    <a:pt x="10524" y="18840"/>
                    <a:pt x="8428" y="-210"/>
                  </a:cubicBezTo>
                  <a:lnTo>
                    <a:pt x="8428" y="-210"/>
                  </a:lnTo>
                  <a:cubicBezTo>
                    <a:pt x="-3955" y="-686"/>
                    <a:pt x="3094" y="14363"/>
                    <a:pt x="-1097" y="21316"/>
                  </a:cubicBezTo>
                  <a:lnTo>
                    <a:pt x="6904" y="27413"/>
                  </a:lnTo>
                  <a:cubicBezTo>
                    <a:pt x="11571" y="20364"/>
                    <a:pt x="13477" y="27508"/>
                    <a:pt x="16429" y="294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2" name="Google Shape;7152;p19"/>
            <p:cNvSpPr/>
            <p:nvPr/>
          </p:nvSpPr>
          <p:spPr>
            <a:xfrm>
              <a:off x="6528354" y="3456146"/>
              <a:ext cx="26292" cy="39248"/>
            </a:xfrm>
            <a:custGeom>
              <a:avLst/>
              <a:gdLst/>
              <a:ahLst/>
              <a:cxnLst/>
              <a:rect l="l" t="t" r="r" b="b"/>
              <a:pathLst>
                <a:path w="26292" h="39248" extrusionOk="0">
                  <a:moveTo>
                    <a:pt x="24701" y="37117"/>
                  </a:moveTo>
                  <a:cubicBezTo>
                    <a:pt x="26796" y="33878"/>
                    <a:pt x="21654" y="31402"/>
                    <a:pt x="20225" y="28354"/>
                  </a:cubicBezTo>
                  <a:cubicBezTo>
                    <a:pt x="3079" y="28926"/>
                    <a:pt x="15462" y="1303"/>
                    <a:pt x="3174" y="-221"/>
                  </a:cubicBezTo>
                  <a:cubicBezTo>
                    <a:pt x="-7398" y="3208"/>
                    <a:pt x="5651" y="13495"/>
                    <a:pt x="412" y="19782"/>
                  </a:cubicBezTo>
                  <a:lnTo>
                    <a:pt x="412" y="19782"/>
                  </a:lnTo>
                  <a:cubicBezTo>
                    <a:pt x="4413" y="25782"/>
                    <a:pt x="8318" y="31783"/>
                    <a:pt x="12224" y="37784"/>
                  </a:cubicBezTo>
                  <a:lnTo>
                    <a:pt x="12224" y="37784"/>
                  </a:lnTo>
                  <a:cubicBezTo>
                    <a:pt x="16414" y="37212"/>
                    <a:pt x="21843" y="41308"/>
                    <a:pt x="24701" y="371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3" name="Google Shape;7153;p19"/>
            <p:cNvSpPr/>
            <p:nvPr/>
          </p:nvSpPr>
          <p:spPr>
            <a:xfrm>
              <a:off x="5168926" y="2283904"/>
              <a:ext cx="26484" cy="27717"/>
            </a:xfrm>
            <a:custGeom>
              <a:avLst/>
              <a:gdLst/>
              <a:ahLst/>
              <a:cxnLst/>
              <a:rect l="l" t="t" r="r" b="b"/>
              <a:pathLst>
                <a:path w="26484" h="27717" extrusionOk="0">
                  <a:moveTo>
                    <a:pt x="25388" y="9304"/>
                  </a:moveTo>
                  <a:cubicBezTo>
                    <a:pt x="17006" y="5542"/>
                    <a:pt x="8434" y="2360"/>
                    <a:pt x="-424" y="-221"/>
                  </a:cubicBezTo>
                  <a:cubicBezTo>
                    <a:pt x="-4139" y="8733"/>
                    <a:pt x="9101" y="15781"/>
                    <a:pt x="1576" y="23592"/>
                  </a:cubicBezTo>
                  <a:lnTo>
                    <a:pt x="9767" y="27497"/>
                  </a:lnTo>
                  <a:cubicBezTo>
                    <a:pt x="13672" y="20067"/>
                    <a:pt x="23483" y="18162"/>
                    <a:pt x="25388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4" name="Google Shape;7154;p19"/>
            <p:cNvSpPr/>
            <p:nvPr/>
          </p:nvSpPr>
          <p:spPr>
            <a:xfrm>
              <a:off x="5712523" y="2603753"/>
              <a:ext cx="23907" cy="31718"/>
            </a:xfrm>
            <a:custGeom>
              <a:avLst/>
              <a:gdLst/>
              <a:ahLst/>
              <a:cxnLst/>
              <a:rect l="l" t="t" r="r" b="b"/>
              <a:pathLst>
                <a:path w="23907" h="31718" extrusionOk="0">
                  <a:moveTo>
                    <a:pt x="12809" y="-221"/>
                  </a:moveTo>
                  <a:lnTo>
                    <a:pt x="12809" y="-221"/>
                  </a:lnTo>
                  <a:lnTo>
                    <a:pt x="-1097" y="7685"/>
                  </a:lnTo>
                  <a:cubicBezTo>
                    <a:pt x="1285" y="16734"/>
                    <a:pt x="13572" y="20830"/>
                    <a:pt x="10810" y="31497"/>
                  </a:cubicBezTo>
                  <a:cubicBezTo>
                    <a:pt x="15191" y="30516"/>
                    <a:pt x="19287" y="28564"/>
                    <a:pt x="22811" y="25782"/>
                  </a:cubicBezTo>
                  <a:cubicBezTo>
                    <a:pt x="22525" y="16219"/>
                    <a:pt x="19001" y="7037"/>
                    <a:pt x="1280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5" name="Google Shape;7155;p19"/>
            <p:cNvSpPr/>
            <p:nvPr/>
          </p:nvSpPr>
          <p:spPr>
            <a:xfrm>
              <a:off x="5873634" y="3722398"/>
              <a:ext cx="29690" cy="32927"/>
            </a:xfrm>
            <a:custGeom>
              <a:avLst/>
              <a:gdLst/>
              <a:ahLst/>
              <a:cxnLst/>
              <a:rect l="l" t="t" r="r" b="b"/>
              <a:pathLst>
                <a:path w="29690" h="32927" extrusionOk="0">
                  <a:moveTo>
                    <a:pt x="13339" y="24992"/>
                  </a:moveTo>
                  <a:cubicBezTo>
                    <a:pt x="14672" y="15467"/>
                    <a:pt x="20292" y="12990"/>
                    <a:pt x="28484" y="12799"/>
                  </a:cubicBezTo>
                  <a:cubicBezTo>
                    <a:pt x="30102" y="3751"/>
                    <a:pt x="13433" y="-6251"/>
                    <a:pt x="9434" y="4322"/>
                  </a:cubicBezTo>
                  <a:cubicBezTo>
                    <a:pt x="7338" y="3370"/>
                    <a:pt x="6766" y="-1393"/>
                    <a:pt x="3528" y="1274"/>
                  </a:cubicBezTo>
                  <a:cubicBezTo>
                    <a:pt x="384" y="5751"/>
                    <a:pt x="14958" y="16133"/>
                    <a:pt x="5528" y="18514"/>
                  </a:cubicBezTo>
                  <a:cubicBezTo>
                    <a:pt x="-3902" y="20896"/>
                    <a:pt x="-282" y="24420"/>
                    <a:pt x="-948" y="28706"/>
                  </a:cubicBezTo>
                  <a:lnTo>
                    <a:pt x="3147" y="32707"/>
                  </a:lnTo>
                  <a:cubicBezTo>
                    <a:pt x="5623" y="28706"/>
                    <a:pt x="12958" y="27278"/>
                    <a:pt x="13339" y="249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6" name="Google Shape;7156;p19"/>
            <p:cNvSpPr/>
            <p:nvPr/>
          </p:nvSpPr>
          <p:spPr>
            <a:xfrm>
              <a:off x="6008834" y="2868072"/>
              <a:ext cx="25444" cy="35909"/>
            </a:xfrm>
            <a:custGeom>
              <a:avLst/>
              <a:gdLst/>
              <a:ahLst/>
              <a:cxnLst/>
              <a:rect l="l" t="t" r="r" b="b"/>
              <a:pathLst>
                <a:path w="25444" h="35909" extrusionOk="0">
                  <a:moveTo>
                    <a:pt x="21014" y="21115"/>
                  </a:moveTo>
                  <a:cubicBezTo>
                    <a:pt x="18442" y="15324"/>
                    <a:pt x="19776" y="8552"/>
                    <a:pt x="24348" y="4161"/>
                  </a:cubicBezTo>
                  <a:lnTo>
                    <a:pt x="20823" y="-221"/>
                  </a:lnTo>
                  <a:cubicBezTo>
                    <a:pt x="11298" y="7209"/>
                    <a:pt x="1773" y="18829"/>
                    <a:pt x="-989" y="-221"/>
                  </a:cubicBezTo>
                  <a:cubicBezTo>
                    <a:pt x="-132" y="5113"/>
                    <a:pt x="-3657" y="11400"/>
                    <a:pt x="3773" y="15114"/>
                  </a:cubicBezTo>
                  <a:cubicBezTo>
                    <a:pt x="6345" y="16353"/>
                    <a:pt x="5773" y="17400"/>
                    <a:pt x="-989" y="19687"/>
                  </a:cubicBezTo>
                  <a:lnTo>
                    <a:pt x="2821" y="23877"/>
                  </a:lnTo>
                  <a:cubicBezTo>
                    <a:pt x="14251" y="12924"/>
                    <a:pt x="13203" y="27021"/>
                    <a:pt x="12346" y="35688"/>
                  </a:cubicBezTo>
                  <a:lnTo>
                    <a:pt x="12346" y="35688"/>
                  </a:lnTo>
                  <a:cubicBezTo>
                    <a:pt x="21966" y="34355"/>
                    <a:pt x="23489" y="27878"/>
                    <a:pt x="21014" y="211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7" name="Google Shape;7157;p19"/>
            <p:cNvSpPr/>
            <p:nvPr/>
          </p:nvSpPr>
          <p:spPr>
            <a:xfrm>
              <a:off x="6198066" y="3460718"/>
              <a:ext cx="33028" cy="39624"/>
            </a:xfrm>
            <a:custGeom>
              <a:avLst/>
              <a:gdLst/>
              <a:ahLst/>
              <a:cxnLst/>
              <a:rect l="l" t="t" r="r" b="b"/>
              <a:pathLst>
                <a:path w="33028" h="39624" extrusionOk="0">
                  <a:moveTo>
                    <a:pt x="14565" y="9780"/>
                  </a:moveTo>
                  <a:cubicBezTo>
                    <a:pt x="12089" y="9419"/>
                    <a:pt x="9898" y="7990"/>
                    <a:pt x="8565" y="5875"/>
                  </a:cubicBezTo>
                  <a:lnTo>
                    <a:pt x="8565" y="5875"/>
                  </a:lnTo>
                  <a:cubicBezTo>
                    <a:pt x="6469" y="4437"/>
                    <a:pt x="5136" y="2246"/>
                    <a:pt x="4659" y="-221"/>
                  </a:cubicBezTo>
                  <a:cubicBezTo>
                    <a:pt x="-199" y="-221"/>
                    <a:pt x="-1342" y="3684"/>
                    <a:pt x="-1056" y="8161"/>
                  </a:cubicBezTo>
                  <a:cubicBezTo>
                    <a:pt x="87" y="9561"/>
                    <a:pt x="1230" y="10895"/>
                    <a:pt x="2468" y="12162"/>
                  </a:cubicBezTo>
                  <a:cubicBezTo>
                    <a:pt x="2468" y="11400"/>
                    <a:pt x="2468" y="10638"/>
                    <a:pt x="2468" y="9876"/>
                  </a:cubicBezTo>
                  <a:cubicBezTo>
                    <a:pt x="8183" y="12543"/>
                    <a:pt x="25424" y="20639"/>
                    <a:pt x="14279" y="25687"/>
                  </a:cubicBezTo>
                  <a:cubicBezTo>
                    <a:pt x="4754" y="27116"/>
                    <a:pt x="3802" y="19686"/>
                    <a:pt x="1802" y="13305"/>
                  </a:cubicBezTo>
                  <a:cubicBezTo>
                    <a:pt x="659" y="16734"/>
                    <a:pt x="183" y="20372"/>
                    <a:pt x="564" y="23973"/>
                  </a:cubicBezTo>
                  <a:lnTo>
                    <a:pt x="564" y="23973"/>
                  </a:lnTo>
                  <a:cubicBezTo>
                    <a:pt x="1802" y="25878"/>
                    <a:pt x="3041" y="27783"/>
                    <a:pt x="4374" y="29688"/>
                  </a:cubicBezTo>
                  <a:lnTo>
                    <a:pt x="13899" y="25782"/>
                  </a:lnTo>
                  <a:cubicBezTo>
                    <a:pt x="21137" y="27411"/>
                    <a:pt x="27044" y="32517"/>
                    <a:pt x="29710" y="39403"/>
                  </a:cubicBezTo>
                  <a:cubicBezTo>
                    <a:pt x="31425" y="32355"/>
                    <a:pt x="32091" y="25116"/>
                    <a:pt x="31900" y="17877"/>
                  </a:cubicBezTo>
                  <a:cubicBezTo>
                    <a:pt x="27329" y="13209"/>
                    <a:pt x="23424" y="5875"/>
                    <a:pt x="14565" y="9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8" name="Google Shape;7158;p19"/>
            <p:cNvSpPr/>
            <p:nvPr/>
          </p:nvSpPr>
          <p:spPr>
            <a:xfrm>
              <a:off x="6323171" y="3239833"/>
              <a:ext cx="21431" cy="43338"/>
            </a:xfrm>
            <a:custGeom>
              <a:avLst/>
              <a:gdLst/>
              <a:ahLst/>
              <a:cxnLst/>
              <a:rect l="l" t="t" r="r" b="b"/>
              <a:pathLst>
                <a:path w="21431" h="43338" extrusionOk="0">
                  <a:moveTo>
                    <a:pt x="20335" y="35974"/>
                  </a:moveTo>
                  <a:cubicBezTo>
                    <a:pt x="16620" y="27649"/>
                    <a:pt x="14048" y="18877"/>
                    <a:pt x="12714" y="9876"/>
                  </a:cubicBezTo>
                  <a:cubicBezTo>
                    <a:pt x="12714" y="10447"/>
                    <a:pt x="11571" y="10828"/>
                    <a:pt x="11191" y="10447"/>
                  </a:cubicBezTo>
                  <a:cubicBezTo>
                    <a:pt x="9476" y="4065"/>
                    <a:pt x="3380" y="2827"/>
                    <a:pt x="-1097" y="-221"/>
                  </a:cubicBezTo>
                  <a:lnTo>
                    <a:pt x="-1097" y="-221"/>
                  </a:lnTo>
                  <a:cubicBezTo>
                    <a:pt x="-1097" y="1684"/>
                    <a:pt x="-1097" y="4827"/>
                    <a:pt x="-144" y="5304"/>
                  </a:cubicBezTo>
                  <a:cubicBezTo>
                    <a:pt x="17287" y="14162"/>
                    <a:pt x="-144" y="25592"/>
                    <a:pt x="4904" y="37308"/>
                  </a:cubicBezTo>
                  <a:lnTo>
                    <a:pt x="13096" y="43118"/>
                  </a:lnTo>
                  <a:cubicBezTo>
                    <a:pt x="13858" y="39498"/>
                    <a:pt x="19382" y="39975"/>
                    <a:pt x="20335" y="35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9" name="Google Shape;7159;p19"/>
            <p:cNvSpPr/>
            <p:nvPr/>
          </p:nvSpPr>
          <p:spPr>
            <a:xfrm>
              <a:off x="5831109" y="3295268"/>
              <a:ext cx="27622" cy="28881"/>
            </a:xfrm>
            <a:custGeom>
              <a:avLst/>
              <a:gdLst/>
              <a:ahLst/>
              <a:cxnLst/>
              <a:rect l="l" t="t" r="r" b="b"/>
              <a:pathLst>
                <a:path w="27622" h="28881" extrusionOk="0">
                  <a:moveTo>
                    <a:pt x="4999" y="28545"/>
                  </a:moveTo>
                  <a:cubicBezTo>
                    <a:pt x="11382" y="28545"/>
                    <a:pt x="17001" y="22353"/>
                    <a:pt x="24050" y="26925"/>
                  </a:cubicBezTo>
                  <a:cubicBezTo>
                    <a:pt x="32336" y="23782"/>
                    <a:pt x="16620" y="7875"/>
                    <a:pt x="23097" y="-221"/>
                  </a:cubicBezTo>
                  <a:cubicBezTo>
                    <a:pt x="13572" y="7999"/>
                    <a:pt x="5476" y="17638"/>
                    <a:pt x="-1097" y="28354"/>
                  </a:cubicBezTo>
                  <a:lnTo>
                    <a:pt x="-1097" y="28354"/>
                  </a:lnTo>
                  <a:cubicBezTo>
                    <a:pt x="904" y="28687"/>
                    <a:pt x="3000" y="28745"/>
                    <a:pt x="4999" y="285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0" name="Google Shape;7160;p19"/>
            <p:cNvSpPr/>
            <p:nvPr/>
          </p:nvSpPr>
          <p:spPr>
            <a:xfrm>
              <a:off x="6611111" y="3846861"/>
              <a:ext cx="15335" cy="45053"/>
            </a:xfrm>
            <a:custGeom>
              <a:avLst/>
              <a:gdLst/>
              <a:ahLst/>
              <a:cxnLst/>
              <a:rect l="l" t="t" r="r" b="b"/>
              <a:pathLst>
                <a:path w="15335" h="45053" extrusionOk="0">
                  <a:moveTo>
                    <a:pt x="5761" y="34164"/>
                  </a:moveTo>
                  <a:cubicBezTo>
                    <a:pt x="1952" y="44356"/>
                    <a:pt x="7571" y="43689"/>
                    <a:pt x="14238" y="44832"/>
                  </a:cubicBezTo>
                  <a:cubicBezTo>
                    <a:pt x="13286" y="38165"/>
                    <a:pt x="15572" y="31974"/>
                    <a:pt x="10334" y="26640"/>
                  </a:cubicBezTo>
                  <a:cubicBezTo>
                    <a:pt x="5286" y="17686"/>
                    <a:pt x="19859" y="5589"/>
                    <a:pt x="5381" y="-221"/>
                  </a:cubicBezTo>
                  <a:cubicBezTo>
                    <a:pt x="3190" y="10257"/>
                    <a:pt x="1094" y="20734"/>
                    <a:pt x="-1097" y="31211"/>
                  </a:cubicBezTo>
                  <a:cubicBezTo>
                    <a:pt x="1571" y="31497"/>
                    <a:pt x="8905" y="25973"/>
                    <a:pt x="5761" y="34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1" name="Google Shape;7161;p19"/>
            <p:cNvSpPr/>
            <p:nvPr/>
          </p:nvSpPr>
          <p:spPr>
            <a:xfrm>
              <a:off x="6600396" y="3628262"/>
              <a:ext cx="31004" cy="38957"/>
            </a:xfrm>
            <a:custGeom>
              <a:avLst/>
              <a:gdLst/>
              <a:ahLst/>
              <a:cxnLst/>
              <a:rect l="l" t="t" r="r" b="b"/>
              <a:pathLst>
                <a:path w="31004" h="38957" extrusionOk="0">
                  <a:moveTo>
                    <a:pt x="12858" y="24639"/>
                  </a:moveTo>
                  <a:cubicBezTo>
                    <a:pt x="16953" y="24639"/>
                    <a:pt x="15239" y="18067"/>
                    <a:pt x="19239" y="19687"/>
                  </a:cubicBezTo>
                  <a:cubicBezTo>
                    <a:pt x="25240" y="23115"/>
                    <a:pt x="19239" y="37974"/>
                    <a:pt x="27525" y="38737"/>
                  </a:cubicBezTo>
                  <a:cubicBezTo>
                    <a:pt x="31526" y="35784"/>
                    <a:pt x="29145" y="24639"/>
                    <a:pt x="29716" y="19687"/>
                  </a:cubicBezTo>
                  <a:cubicBezTo>
                    <a:pt x="20382" y="12171"/>
                    <a:pt x="10381" y="5513"/>
                    <a:pt x="-97" y="-221"/>
                  </a:cubicBezTo>
                  <a:cubicBezTo>
                    <a:pt x="-1430" y="2256"/>
                    <a:pt x="-1430" y="5208"/>
                    <a:pt x="-97" y="7685"/>
                  </a:cubicBezTo>
                  <a:cubicBezTo>
                    <a:pt x="9428" y="9114"/>
                    <a:pt x="12286" y="16543"/>
                    <a:pt x="12858" y="246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2" name="Google Shape;7162;p19"/>
            <p:cNvSpPr/>
            <p:nvPr/>
          </p:nvSpPr>
          <p:spPr>
            <a:xfrm>
              <a:off x="6672000" y="4681077"/>
              <a:ext cx="17978" cy="34940"/>
            </a:xfrm>
            <a:custGeom>
              <a:avLst/>
              <a:gdLst/>
              <a:ahLst/>
              <a:cxnLst/>
              <a:rect l="l" t="t" r="r" b="b"/>
              <a:pathLst>
                <a:path w="17978" h="34940" extrusionOk="0">
                  <a:moveTo>
                    <a:pt x="16882" y="30719"/>
                  </a:moveTo>
                  <a:cubicBezTo>
                    <a:pt x="16121" y="24242"/>
                    <a:pt x="12597" y="21670"/>
                    <a:pt x="13263" y="16336"/>
                  </a:cubicBezTo>
                  <a:cubicBezTo>
                    <a:pt x="11834" y="17193"/>
                    <a:pt x="12597" y="20051"/>
                    <a:pt x="10025" y="20241"/>
                  </a:cubicBezTo>
                  <a:cubicBezTo>
                    <a:pt x="7357" y="13288"/>
                    <a:pt x="17359" y="6335"/>
                    <a:pt x="9167" y="1191"/>
                  </a:cubicBezTo>
                  <a:cubicBezTo>
                    <a:pt x="4595" y="-1857"/>
                    <a:pt x="1929" y="430"/>
                    <a:pt x="-358" y="4239"/>
                  </a:cubicBezTo>
                  <a:cubicBezTo>
                    <a:pt x="-3787" y="13764"/>
                    <a:pt x="6214" y="23290"/>
                    <a:pt x="-358" y="32815"/>
                  </a:cubicBezTo>
                  <a:lnTo>
                    <a:pt x="7548" y="34720"/>
                  </a:lnTo>
                  <a:cubicBezTo>
                    <a:pt x="7357" y="27100"/>
                    <a:pt x="11358" y="26528"/>
                    <a:pt x="16882" y="30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3" name="Google Shape;7163;p19"/>
            <p:cNvSpPr/>
            <p:nvPr/>
          </p:nvSpPr>
          <p:spPr>
            <a:xfrm>
              <a:off x="4970907" y="1995337"/>
              <a:ext cx="21621" cy="41188"/>
            </a:xfrm>
            <a:custGeom>
              <a:avLst/>
              <a:gdLst/>
              <a:ahLst/>
              <a:cxnLst/>
              <a:rect l="l" t="t" r="r" b="b"/>
              <a:pathLst>
                <a:path w="21621" h="41188" extrusionOk="0">
                  <a:moveTo>
                    <a:pt x="12428" y="16788"/>
                  </a:moveTo>
                  <a:cubicBezTo>
                    <a:pt x="8714" y="10597"/>
                    <a:pt x="11667" y="-1119"/>
                    <a:pt x="-1097" y="-166"/>
                  </a:cubicBezTo>
                  <a:cubicBezTo>
                    <a:pt x="7285" y="12216"/>
                    <a:pt x="8428" y="67366"/>
                    <a:pt x="20525" y="25551"/>
                  </a:cubicBezTo>
                  <a:cubicBezTo>
                    <a:pt x="19953" y="23551"/>
                    <a:pt x="19287" y="21456"/>
                    <a:pt x="18620" y="19455"/>
                  </a:cubicBezTo>
                  <a:cubicBezTo>
                    <a:pt x="13477" y="25647"/>
                    <a:pt x="14143" y="19741"/>
                    <a:pt x="12428" y="167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4" name="Google Shape;7164;p19"/>
            <p:cNvSpPr/>
            <p:nvPr/>
          </p:nvSpPr>
          <p:spPr>
            <a:xfrm>
              <a:off x="5324570" y="1959578"/>
              <a:ext cx="24003" cy="29337"/>
            </a:xfrm>
            <a:custGeom>
              <a:avLst/>
              <a:gdLst/>
              <a:ahLst/>
              <a:cxnLst/>
              <a:rect l="l" t="t" r="r" b="b"/>
              <a:pathLst>
                <a:path w="24003" h="29337" extrusionOk="0">
                  <a:moveTo>
                    <a:pt x="-811" y="3780"/>
                  </a:moveTo>
                  <a:cubicBezTo>
                    <a:pt x="8714" y="8828"/>
                    <a:pt x="-2907" y="20829"/>
                    <a:pt x="2523" y="29116"/>
                  </a:cubicBezTo>
                  <a:lnTo>
                    <a:pt x="22907" y="21401"/>
                  </a:lnTo>
                  <a:lnTo>
                    <a:pt x="18810" y="15400"/>
                  </a:lnTo>
                  <a:cubicBezTo>
                    <a:pt x="10333" y="12543"/>
                    <a:pt x="14048" y="5304"/>
                    <a:pt x="13096" y="-221"/>
                  </a:cubicBezTo>
                  <a:cubicBezTo>
                    <a:pt x="8142" y="-40"/>
                    <a:pt x="3380" y="1122"/>
                    <a:pt x="-1097" y="3208"/>
                  </a:cubicBezTo>
                  <a:lnTo>
                    <a:pt x="-1097" y="32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5" name="Google Shape;7165;p19"/>
            <p:cNvSpPr/>
            <p:nvPr/>
          </p:nvSpPr>
          <p:spPr>
            <a:xfrm>
              <a:off x="6518095" y="4548854"/>
              <a:ext cx="21406" cy="24860"/>
            </a:xfrm>
            <a:custGeom>
              <a:avLst/>
              <a:gdLst/>
              <a:ahLst/>
              <a:cxnLst/>
              <a:rect l="l" t="t" r="r" b="b"/>
              <a:pathLst>
                <a:path w="21406" h="24860" extrusionOk="0">
                  <a:moveTo>
                    <a:pt x="8862" y="1493"/>
                  </a:moveTo>
                  <a:cubicBezTo>
                    <a:pt x="-4187" y="3494"/>
                    <a:pt x="-663" y="15305"/>
                    <a:pt x="-663" y="24639"/>
                  </a:cubicBezTo>
                  <a:cubicBezTo>
                    <a:pt x="18387" y="18734"/>
                    <a:pt x="27912" y="21210"/>
                    <a:pt x="12958" y="-221"/>
                  </a:cubicBezTo>
                  <a:lnTo>
                    <a:pt x="12958" y="-221"/>
                  </a:lnTo>
                  <a:lnTo>
                    <a:pt x="9148" y="14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6" name="Google Shape;7166;p19"/>
            <p:cNvSpPr/>
            <p:nvPr/>
          </p:nvSpPr>
          <p:spPr>
            <a:xfrm>
              <a:off x="6591490" y="3599878"/>
              <a:ext cx="21571" cy="29717"/>
            </a:xfrm>
            <a:custGeom>
              <a:avLst/>
              <a:gdLst/>
              <a:ahLst/>
              <a:cxnLst/>
              <a:rect l="l" t="t" r="r" b="b"/>
              <a:pathLst>
                <a:path w="21571" h="29717" extrusionOk="0">
                  <a:moveTo>
                    <a:pt x="12905" y="29497"/>
                  </a:moveTo>
                  <a:cubicBezTo>
                    <a:pt x="12143" y="25401"/>
                    <a:pt x="8142" y="22163"/>
                    <a:pt x="9476" y="17115"/>
                  </a:cubicBezTo>
                  <a:cubicBezTo>
                    <a:pt x="19001" y="28068"/>
                    <a:pt x="25763" y="1589"/>
                    <a:pt x="14905" y="-221"/>
                  </a:cubicBezTo>
                  <a:cubicBezTo>
                    <a:pt x="12143" y="4732"/>
                    <a:pt x="9381" y="6542"/>
                    <a:pt x="6904" y="-221"/>
                  </a:cubicBezTo>
                  <a:cubicBezTo>
                    <a:pt x="3571" y="8199"/>
                    <a:pt x="903" y="16857"/>
                    <a:pt x="-1097" y="25687"/>
                  </a:cubicBezTo>
                  <a:cubicBezTo>
                    <a:pt x="3857" y="25392"/>
                    <a:pt x="8809" y="26725"/>
                    <a:pt x="12905" y="294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7" name="Google Shape;7167;p19"/>
            <p:cNvSpPr/>
            <p:nvPr/>
          </p:nvSpPr>
          <p:spPr>
            <a:xfrm>
              <a:off x="5245321" y="2014632"/>
              <a:ext cx="19971" cy="30386"/>
            </a:xfrm>
            <a:custGeom>
              <a:avLst/>
              <a:gdLst/>
              <a:ahLst/>
              <a:cxnLst/>
              <a:rect l="l" t="t" r="r" b="b"/>
              <a:pathLst>
                <a:path w="19971" h="30386" extrusionOk="0">
                  <a:moveTo>
                    <a:pt x="7001" y="27402"/>
                  </a:moveTo>
                  <a:cubicBezTo>
                    <a:pt x="17192" y="40070"/>
                    <a:pt x="23669" y="5399"/>
                    <a:pt x="14429" y="-221"/>
                  </a:cubicBezTo>
                  <a:cubicBezTo>
                    <a:pt x="7953" y="6932"/>
                    <a:pt x="2714" y="15105"/>
                    <a:pt x="-1097" y="23973"/>
                  </a:cubicBezTo>
                  <a:cubicBezTo>
                    <a:pt x="2047" y="22830"/>
                    <a:pt x="5572" y="24325"/>
                    <a:pt x="7001" y="274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8" name="Google Shape;7168;p19"/>
            <p:cNvSpPr/>
            <p:nvPr/>
          </p:nvSpPr>
          <p:spPr>
            <a:xfrm>
              <a:off x="7004090" y="4466806"/>
              <a:ext cx="13086" cy="35946"/>
            </a:xfrm>
            <a:custGeom>
              <a:avLst/>
              <a:gdLst/>
              <a:ahLst/>
              <a:cxnLst/>
              <a:rect l="l" t="t" r="r" b="b"/>
              <a:pathLst>
                <a:path w="13086" h="35946" extrusionOk="0">
                  <a:moveTo>
                    <a:pt x="11119" y="7627"/>
                  </a:moveTo>
                  <a:cubicBezTo>
                    <a:pt x="165" y="-15329"/>
                    <a:pt x="-2026" y="18771"/>
                    <a:pt x="-787" y="24962"/>
                  </a:cubicBezTo>
                  <a:cubicBezTo>
                    <a:pt x="5975" y="25534"/>
                    <a:pt x="5023" y="33439"/>
                    <a:pt x="9690" y="35726"/>
                  </a:cubicBezTo>
                  <a:cubicBezTo>
                    <a:pt x="12166" y="26572"/>
                    <a:pt x="12643" y="16990"/>
                    <a:pt x="11119" y="76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9" name="Google Shape;7169;p19"/>
            <p:cNvSpPr/>
            <p:nvPr/>
          </p:nvSpPr>
          <p:spPr>
            <a:xfrm>
              <a:off x="6854224" y="4130913"/>
              <a:ext cx="25397" cy="21117"/>
            </a:xfrm>
            <a:custGeom>
              <a:avLst/>
              <a:gdLst/>
              <a:ahLst/>
              <a:cxnLst/>
              <a:rect l="l" t="t" r="r" b="b"/>
              <a:pathLst>
                <a:path w="25397" h="21117" extrusionOk="0">
                  <a:moveTo>
                    <a:pt x="5442" y="4620"/>
                  </a:moveTo>
                  <a:cubicBezTo>
                    <a:pt x="4013" y="-3476"/>
                    <a:pt x="-3417" y="-523"/>
                    <a:pt x="-370" y="6906"/>
                  </a:cubicBezTo>
                  <a:cubicBezTo>
                    <a:pt x="11061" y="22622"/>
                    <a:pt x="22586" y="29290"/>
                    <a:pt x="24301" y="4239"/>
                  </a:cubicBezTo>
                  <a:lnTo>
                    <a:pt x="12680" y="48"/>
                  </a:lnTo>
                  <a:cubicBezTo>
                    <a:pt x="10584" y="2334"/>
                    <a:pt x="12680" y="6430"/>
                    <a:pt x="8775" y="8716"/>
                  </a:cubicBezTo>
                  <a:cubicBezTo>
                    <a:pt x="7537" y="7097"/>
                    <a:pt x="6108" y="5954"/>
                    <a:pt x="5442" y="46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0" name="Google Shape;7170;p19"/>
            <p:cNvSpPr/>
            <p:nvPr/>
          </p:nvSpPr>
          <p:spPr>
            <a:xfrm>
              <a:off x="6977633" y="4274127"/>
              <a:ext cx="25527" cy="26069"/>
            </a:xfrm>
            <a:custGeom>
              <a:avLst/>
              <a:gdLst/>
              <a:ahLst/>
              <a:cxnLst/>
              <a:rect l="l" t="t" r="r" b="b"/>
              <a:pathLst>
                <a:path w="25527" h="26069" extrusionOk="0">
                  <a:moveTo>
                    <a:pt x="-1097" y="11044"/>
                  </a:moveTo>
                  <a:cubicBezTo>
                    <a:pt x="7667" y="3901"/>
                    <a:pt x="6905" y="15807"/>
                    <a:pt x="10525" y="21712"/>
                  </a:cubicBezTo>
                  <a:cubicBezTo>
                    <a:pt x="12525" y="22379"/>
                    <a:pt x="12429" y="29237"/>
                    <a:pt x="16430" y="23712"/>
                  </a:cubicBezTo>
                  <a:cubicBezTo>
                    <a:pt x="10525" y="14187"/>
                    <a:pt x="21764" y="15711"/>
                    <a:pt x="24431" y="11711"/>
                  </a:cubicBezTo>
                  <a:cubicBezTo>
                    <a:pt x="23765" y="7806"/>
                    <a:pt x="23002" y="3901"/>
                    <a:pt x="22336" y="-100"/>
                  </a:cubicBezTo>
                  <a:cubicBezTo>
                    <a:pt x="12715" y="-5"/>
                    <a:pt x="-239" y="-2481"/>
                    <a:pt x="-1097" y="110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1" name="Google Shape;7171;p19"/>
            <p:cNvSpPr/>
            <p:nvPr/>
          </p:nvSpPr>
          <p:spPr>
            <a:xfrm>
              <a:off x="6337172" y="3267646"/>
              <a:ext cx="51625" cy="27813"/>
            </a:xfrm>
            <a:custGeom>
              <a:avLst/>
              <a:gdLst/>
              <a:ahLst/>
              <a:cxnLst/>
              <a:rect l="l" t="t" r="r" b="b"/>
              <a:pathLst>
                <a:path w="51625" h="27813" extrusionOk="0">
                  <a:moveTo>
                    <a:pt x="30432" y="6066"/>
                  </a:moveTo>
                  <a:cubicBezTo>
                    <a:pt x="32718" y="25116"/>
                    <a:pt x="31765" y="24449"/>
                    <a:pt x="48339" y="17877"/>
                  </a:cubicBezTo>
                  <a:lnTo>
                    <a:pt x="50529" y="11876"/>
                  </a:lnTo>
                  <a:cubicBezTo>
                    <a:pt x="45195" y="6980"/>
                    <a:pt x="39194" y="2903"/>
                    <a:pt x="32718" y="-221"/>
                  </a:cubicBezTo>
                  <a:lnTo>
                    <a:pt x="32718" y="-221"/>
                  </a:lnTo>
                  <a:lnTo>
                    <a:pt x="30432" y="6066"/>
                  </a:lnTo>
                  <a:cubicBezTo>
                    <a:pt x="21859" y="351"/>
                    <a:pt x="14620" y="9780"/>
                    <a:pt x="6333" y="8161"/>
                  </a:cubicBezTo>
                  <a:cubicBezTo>
                    <a:pt x="5381" y="12161"/>
                    <a:pt x="-143" y="11685"/>
                    <a:pt x="-1097" y="15686"/>
                  </a:cubicBezTo>
                  <a:lnTo>
                    <a:pt x="20621" y="27592"/>
                  </a:lnTo>
                  <a:cubicBezTo>
                    <a:pt x="25097" y="20639"/>
                    <a:pt x="18335" y="5589"/>
                    <a:pt x="30432" y="6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2" name="Google Shape;7172;p19"/>
            <p:cNvSpPr/>
            <p:nvPr/>
          </p:nvSpPr>
          <p:spPr>
            <a:xfrm>
              <a:off x="4988978" y="2096474"/>
              <a:ext cx="21933" cy="28664"/>
            </a:xfrm>
            <a:custGeom>
              <a:avLst/>
              <a:gdLst/>
              <a:ahLst/>
              <a:cxnLst/>
              <a:rect l="l" t="t" r="r" b="b"/>
              <a:pathLst>
                <a:path w="21933" h="28664" extrusionOk="0">
                  <a:moveTo>
                    <a:pt x="13979" y="19474"/>
                  </a:moveTo>
                  <a:cubicBezTo>
                    <a:pt x="13407" y="15664"/>
                    <a:pt x="18169" y="15283"/>
                    <a:pt x="20837" y="13759"/>
                  </a:cubicBezTo>
                  <a:cubicBezTo>
                    <a:pt x="19503" y="9759"/>
                    <a:pt x="3788" y="3091"/>
                    <a:pt x="14836" y="1853"/>
                  </a:cubicBezTo>
                  <a:cubicBezTo>
                    <a:pt x="11979" y="234"/>
                    <a:pt x="8644" y="-462"/>
                    <a:pt x="5311" y="-147"/>
                  </a:cubicBezTo>
                  <a:cubicBezTo>
                    <a:pt x="5311" y="4996"/>
                    <a:pt x="5311" y="10140"/>
                    <a:pt x="-881" y="12045"/>
                  </a:cubicBezTo>
                  <a:cubicBezTo>
                    <a:pt x="-2594" y="18141"/>
                    <a:pt x="6549" y="21570"/>
                    <a:pt x="3406" y="27761"/>
                  </a:cubicBezTo>
                  <a:cubicBezTo>
                    <a:pt x="9216" y="28999"/>
                    <a:pt x="15027" y="29666"/>
                    <a:pt x="13979" y="194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3" name="Google Shape;7173;p19"/>
            <p:cNvSpPr/>
            <p:nvPr/>
          </p:nvSpPr>
          <p:spPr>
            <a:xfrm>
              <a:off x="6764559" y="4701745"/>
              <a:ext cx="21621" cy="22844"/>
            </a:xfrm>
            <a:custGeom>
              <a:avLst/>
              <a:gdLst/>
              <a:ahLst/>
              <a:cxnLst/>
              <a:rect l="l" t="t" r="r" b="b"/>
              <a:pathLst>
                <a:path w="21621" h="22844" extrusionOk="0">
                  <a:moveTo>
                    <a:pt x="-1097" y="5098"/>
                  </a:moveTo>
                  <a:cubicBezTo>
                    <a:pt x="11572" y="32434"/>
                    <a:pt x="14906" y="25481"/>
                    <a:pt x="20525" y="145"/>
                  </a:cubicBezTo>
                  <a:cubicBezTo>
                    <a:pt x="15097" y="-1665"/>
                    <a:pt x="10429" y="3955"/>
                    <a:pt x="4999" y="1669"/>
                  </a:cubicBezTo>
                  <a:cubicBezTo>
                    <a:pt x="2523" y="2145"/>
                    <a:pt x="-620" y="1287"/>
                    <a:pt x="-1097" y="50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4" name="Google Shape;7174;p19"/>
            <p:cNvSpPr/>
            <p:nvPr/>
          </p:nvSpPr>
          <p:spPr>
            <a:xfrm>
              <a:off x="7196031" y="4968239"/>
              <a:ext cx="19537" cy="31718"/>
            </a:xfrm>
            <a:custGeom>
              <a:avLst/>
              <a:gdLst/>
              <a:ahLst/>
              <a:cxnLst/>
              <a:rect l="l" t="t" r="r" b="b"/>
              <a:pathLst>
                <a:path w="19537" h="31718" extrusionOk="0">
                  <a:moveTo>
                    <a:pt x="-1086" y="11685"/>
                  </a:moveTo>
                  <a:cubicBezTo>
                    <a:pt x="-1276" y="18820"/>
                    <a:pt x="1010" y="25801"/>
                    <a:pt x="5297" y="31497"/>
                  </a:cubicBezTo>
                  <a:lnTo>
                    <a:pt x="8916" y="25687"/>
                  </a:lnTo>
                  <a:lnTo>
                    <a:pt x="8916" y="25687"/>
                  </a:lnTo>
                  <a:cubicBezTo>
                    <a:pt x="11773" y="23963"/>
                    <a:pt x="15106" y="23258"/>
                    <a:pt x="18441" y="23687"/>
                  </a:cubicBezTo>
                  <a:lnTo>
                    <a:pt x="11582" y="20353"/>
                  </a:lnTo>
                  <a:cubicBezTo>
                    <a:pt x="25299" y="16353"/>
                    <a:pt x="9201" y="4828"/>
                    <a:pt x="4629" y="-221"/>
                  </a:cubicBezTo>
                  <a:lnTo>
                    <a:pt x="4629" y="-221"/>
                  </a:lnTo>
                  <a:cubicBezTo>
                    <a:pt x="2534" y="3494"/>
                    <a:pt x="4058" y="9304"/>
                    <a:pt x="-1086" y="11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5" name="Google Shape;7175;p19"/>
            <p:cNvSpPr/>
            <p:nvPr/>
          </p:nvSpPr>
          <p:spPr>
            <a:xfrm>
              <a:off x="5855675" y="2433240"/>
              <a:ext cx="16437" cy="40252"/>
            </a:xfrm>
            <a:custGeom>
              <a:avLst/>
              <a:gdLst/>
              <a:ahLst/>
              <a:cxnLst/>
              <a:rect l="l" t="t" r="r" b="b"/>
              <a:pathLst>
                <a:path w="16437" h="40252" extrusionOk="0">
                  <a:moveTo>
                    <a:pt x="6056" y="5510"/>
                  </a:moveTo>
                  <a:cubicBezTo>
                    <a:pt x="4818" y="-4015"/>
                    <a:pt x="-2898" y="-490"/>
                    <a:pt x="-707" y="7511"/>
                  </a:cubicBezTo>
                  <a:cubicBezTo>
                    <a:pt x="-135" y="11987"/>
                    <a:pt x="1294" y="15988"/>
                    <a:pt x="6722" y="17036"/>
                  </a:cubicBezTo>
                  <a:cubicBezTo>
                    <a:pt x="13771" y="17702"/>
                    <a:pt x="10819" y="25037"/>
                    <a:pt x="4818" y="23799"/>
                  </a:cubicBezTo>
                  <a:cubicBezTo>
                    <a:pt x="8628" y="30657"/>
                    <a:pt x="-5755" y="46182"/>
                    <a:pt x="11389" y="37419"/>
                  </a:cubicBezTo>
                  <a:cubicBezTo>
                    <a:pt x="19962" y="26180"/>
                    <a:pt x="12914" y="13988"/>
                    <a:pt x="6056" y="55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6" name="Google Shape;7176;p19"/>
            <p:cNvSpPr/>
            <p:nvPr/>
          </p:nvSpPr>
          <p:spPr>
            <a:xfrm>
              <a:off x="6019328" y="3193827"/>
              <a:ext cx="30670" cy="18478"/>
            </a:xfrm>
            <a:custGeom>
              <a:avLst/>
              <a:gdLst/>
              <a:ahLst/>
              <a:cxnLst/>
              <a:rect l="l" t="t" r="r" b="b"/>
              <a:pathLst>
                <a:path w="30670" h="18478" extrusionOk="0">
                  <a:moveTo>
                    <a:pt x="1184" y="17019"/>
                  </a:moveTo>
                  <a:cubicBezTo>
                    <a:pt x="11757" y="14162"/>
                    <a:pt x="15567" y="4256"/>
                    <a:pt x="24140" y="18258"/>
                  </a:cubicBezTo>
                  <a:cubicBezTo>
                    <a:pt x="27568" y="17495"/>
                    <a:pt x="31855" y="15114"/>
                    <a:pt x="28140" y="12257"/>
                  </a:cubicBezTo>
                  <a:cubicBezTo>
                    <a:pt x="24426" y="9399"/>
                    <a:pt x="22901" y="2732"/>
                    <a:pt x="17948" y="-221"/>
                  </a:cubicBezTo>
                  <a:lnTo>
                    <a:pt x="327" y="4256"/>
                  </a:lnTo>
                  <a:cubicBezTo>
                    <a:pt x="327" y="8352"/>
                    <a:pt x="-3388" y="14448"/>
                    <a:pt x="1184" y="17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7" name="Google Shape;7177;p19"/>
            <p:cNvSpPr/>
            <p:nvPr/>
          </p:nvSpPr>
          <p:spPr>
            <a:xfrm>
              <a:off x="5302662" y="1963007"/>
              <a:ext cx="23717" cy="32194"/>
            </a:xfrm>
            <a:custGeom>
              <a:avLst/>
              <a:gdLst/>
              <a:ahLst/>
              <a:cxnLst/>
              <a:rect l="l" t="t" r="r" b="b"/>
              <a:pathLst>
                <a:path w="23717" h="32194" extrusionOk="0">
                  <a:moveTo>
                    <a:pt x="13096" y="31974"/>
                  </a:moveTo>
                  <a:lnTo>
                    <a:pt x="22621" y="26068"/>
                  </a:lnTo>
                  <a:lnTo>
                    <a:pt x="22621" y="26068"/>
                  </a:lnTo>
                  <a:cubicBezTo>
                    <a:pt x="7667" y="21591"/>
                    <a:pt x="20239" y="9876"/>
                    <a:pt x="20716" y="351"/>
                  </a:cubicBezTo>
                  <a:lnTo>
                    <a:pt x="20716" y="-221"/>
                  </a:lnTo>
                  <a:cubicBezTo>
                    <a:pt x="10619" y="732"/>
                    <a:pt x="8048" y="11971"/>
                    <a:pt x="-1097" y="11971"/>
                  </a:cubicBezTo>
                  <a:cubicBezTo>
                    <a:pt x="6715" y="16543"/>
                    <a:pt x="6810" y="26449"/>
                    <a:pt x="13096" y="31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8" name="Google Shape;7178;p19"/>
            <p:cNvSpPr/>
            <p:nvPr/>
          </p:nvSpPr>
          <p:spPr>
            <a:xfrm>
              <a:off x="7018895" y="4761452"/>
              <a:ext cx="22218" cy="36822"/>
            </a:xfrm>
            <a:custGeom>
              <a:avLst/>
              <a:gdLst/>
              <a:ahLst/>
              <a:cxnLst/>
              <a:rect l="l" t="t" r="r" b="b"/>
              <a:pathLst>
                <a:path w="22218" h="36822" extrusionOk="0">
                  <a:moveTo>
                    <a:pt x="886" y="8923"/>
                  </a:moveTo>
                  <a:cubicBezTo>
                    <a:pt x="7934" y="16352"/>
                    <a:pt x="6982" y="26449"/>
                    <a:pt x="8982" y="35498"/>
                  </a:cubicBezTo>
                  <a:cubicBezTo>
                    <a:pt x="10220" y="35498"/>
                    <a:pt x="11935" y="34069"/>
                    <a:pt x="12697" y="34545"/>
                  </a:cubicBezTo>
                  <a:cubicBezTo>
                    <a:pt x="24507" y="41403"/>
                    <a:pt x="20126" y="29402"/>
                    <a:pt x="21079" y="23496"/>
                  </a:cubicBezTo>
                  <a:cubicBezTo>
                    <a:pt x="13173" y="16172"/>
                    <a:pt x="5743" y="8247"/>
                    <a:pt x="-924" y="-221"/>
                  </a:cubicBezTo>
                  <a:cubicBezTo>
                    <a:pt x="-1019" y="2922"/>
                    <a:pt x="-1782" y="6065"/>
                    <a:pt x="886" y="89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9" name="Google Shape;7179;p19"/>
            <p:cNvSpPr/>
            <p:nvPr/>
          </p:nvSpPr>
          <p:spPr>
            <a:xfrm>
              <a:off x="5923216" y="2773394"/>
              <a:ext cx="21071" cy="39052"/>
            </a:xfrm>
            <a:custGeom>
              <a:avLst/>
              <a:gdLst/>
              <a:ahLst/>
              <a:cxnLst/>
              <a:rect l="l" t="t" r="r" b="b"/>
              <a:pathLst>
                <a:path w="21071" h="39052" extrusionOk="0">
                  <a:moveTo>
                    <a:pt x="16238" y="26163"/>
                  </a:moveTo>
                  <a:cubicBezTo>
                    <a:pt x="3094" y="28354"/>
                    <a:pt x="11953" y="8066"/>
                    <a:pt x="8428" y="-221"/>
                  </a:cubicBezTo>
                  <a:cubicBezTo>
                    <a:pt x="-7097" y="3684"/>
                    <a:pt x="9190" y="16448"/>
                    <a:pt x="-1097" y="23115"/>
                  </a:cubicBezTo>
                  <a:cubicBezTo>
                    <a:pt x="6333" y="26259"/>
                    <a:pt x="8428" y="34831"/>
                    <a:pt x="14811" y="38832"/>
                  </a:cubicBezTo>
                  <a:cubicBezTo>
                    <a:pt x="16715" y="35688"/>
                    <a:pt x="24525" y="25497"/>
                    <a:pt x="16238" y="26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0" name="Google Shape;7180;p19"/>
            <p:cNvSpPr/>
            <p:nvPr/>
          </p:nvSpPr>
          <p:spPr>
            <a:xfrm>
              <a:off x="6267335" y="3219926"/>
              <a:ext cx="23831" cy="22238"/>
            </a:xfrm>
            <a:custGeom>
              <a:avLst/>
              <a:gdLst/>
              <a:ahLst/>
              <a:cxnLst/>
              <a:rect l="l" t="t" r="r" b="b"/>
              <a:pathLst>
                <a:path w="23831" h="22238" extrusionOk="0">
                  <a:moveTo>
                    <a:pt x="-1078" y="7971"/>
                  </a:moveTo>
                  <a:cubicBezTo>
                    <a:pt x="-1078" y="11495"/>
                    <a:pt x="-1554" y="16162"/>
                    <a:pt x="2256" y="17496"/>
                  </a:cubicBezTo>
                  <a:cubicBezTo>
                    <a:pt x="6066" y="18829"/>
                    <a:pt x="6543" y="13686"/>
                    <a:pt x="8638" y="11590"/>
                  </a:cubicBezTo>
                  <a:cubicBezTo>
                    <a:pt x="11210" y="7971"/>
                    <a:pt x="15305" y="10352"/>
                    <a:pt x="14162" y="14448"/>
                  </a:cubicBezTo>
                  <a:cubicBezTo>
                    <a:pt x="13019" y="18543"/>
                    <a:pt x="11210" y="23115"/>
                    <a:pt x="18829" y="21782"/>
                  </a:cubicBezTo>
                  <a:cubicBezTo>
                    <a:pt x="19020" y="16257"/>
                    <a:pt x="20354" y="10838"/>
                    <a:pt x="22735" y="5875"/>
                  </a:cubicBezTo>
                  <a:cubicBezTo>
                    <a:pt x="17591" y="1932"/>
                    <a:pt x="11400" y="-211"/>
                    <a:pt x="492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1" name="Google Shape;7181;p19"/>
            <p:cNvSpPr/>
            <p:nvPr/>
          </p:nvSpPr>
          <p:spPr>
            <a:xfrm>
              <a:off x="5989891" y="2855894"/>
              <a:ext cx="25243" cy="32466"/>
            </a:xfrm>
            <a:custGeom>
              <a:avLst/>
              <a:gdLst/>
              <a:ahLst/>
              <a:cxnLst/>
              <a:rect l="l" t="t" r="r" b="b"/>
              <a:pathLst>
                <a:path w="25243" h="32466" extrusionOk="0">
                  <a:moveTo>
                    <a:pt x="22716" y="27292"/>
                  </a:moveTo>
                  <a:cubicBezTo>
                    <a:pt x="15286" y="23578"/>
                    <a:pt x="18810" y="17291"/>
                    <a:pt x="17953" y="11957"/>
                  </a:cubicBezTo>
                  <a:cubicBezTo>
                    <a:pt x="15858" y="4242"/>
                    <a:pt x="6619" y="-4807"/>
                    <a:pt x="-1097" y="2432"/>
                  </a:cubicBezTo>
                  <a:cubicBezTo>
                    <a:pt x="1761" y="10624"/>
                    <a:pt x="13857" y="11957"/>
                    <a:pt x="12143" y="24530"/>
                  </a:cubicBezTo>
                  <a:lnTo>
                    <a:pt x="18335" y="32245"/>
                  </a:lnTo>
                  <a:cubicBezTo>
                    <a:pt x="24716" y="29578"/>
                    <a:pt x="25288" y="28531"/>
                    <a:pt x="22716" y="272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2" name="Google Shape;7182;p19"/>
            <p:cNvSpPr/>
            <p:nvPr/>
          </p:nvSpPr>
          <p:spPr>
            <a:xfrm>
              <a:off x="6692811" y="4688395"/>
              <a:ext cx="23933" cy="25394"/>
            </a:xfrm>
            <a:custGeom>
              <a:avLst/>
              <a:gdLst/>
              <a:ahLst/>
              <a:cxnLst/>
              <a:rect l="l" t="t" r="r" b="b"/>
              <a:pathLst>
                <a:path w="23933" h="25394" extrusionOk="0">
                  <a:moveTo>
                    <a:pt x="4548" y="9876"/>
                  </a:moveTo>
                  <a:cubicBezTo>
                    <a:pt x="13121" y="13972"/>
                    <a:pt x="4548" y="35212"/>
                    <a:pt x="18931" y="19401"/>
                  </a:cubicBezTo>
                  <a:cubicBezTo>
                    <a:pt x="20169" y="15496"/>
                    <a:pt x="21503" y="11685"/>
                    <a:pt x="22836" y="7876"/>
                  </a:cubicBezTo>
                  <a:cubicBezTo>
                    <a:pt x="16168" y="1494"/>
                    <a:pt x="5786" y="5971"/>
                    <a:pt x="-882" y="-221"/>
                  </a:cubicBezTo>
                  <a:cubicBezTo>
                    <a:pt x="-1834" y="4028"/>
                    <a:pt x="452" y="8323"/>
                    <a:pt x="4548" y="98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3" name="Google Shape;7183;p19"/>
            <p:cNvSpPr/>
            <p:nvPr/>
          </p:nvSpPr>
          <p:spPr>
            <a:xfrm>
              <a:off x="6856189" y="4615529"/>
              <a:ext cx="21266" cy="34765"/>
            </a:xfrm>
            <a:custGeom>
              <a:avLst/>
              <a:gdLst/>
              <a:ahLst/>
              <a:cxnLst/>
              <a:rect l="l" t="t" r="r" b="b"/>
              <a:pathLst>
                <a:path w="21266" h="34765" extrusionOk="0">
                  <a:moveTo>
                    <a:pt x="7857" y="25591"/>
                  </a:moveTo>
                  <a:cubicBezTo>
                    <a:pt x="-2429" y="18448"/>
                    <a:pt x="12429" y="15210"/>
                    <a:pt x="14525" y="26449"/>
                  </a:cubicBezTo>
                  <a:cubicBezTo>
                    <a:pt x="25002" y="9209"/>
                    <a:pt x="20145" y="7399"/>
                    <a:pt x="6142" y="-221"/>
                  </a:cubicBezTo>
                  <a:cubicBezTo>
                    <a:pt x="6619" y="8466"/>
                    <a:pt x="4047" y="17038"/>
                    <a:pt x="-1097" y="24068"/>
                  </a:cubicBezTo>
                  <a:cubicBezTo>
                    <a:pt x="1380" y="28106"/>
                    <a:pt x="4619" y="31659"/>
                    <a:pt x="8428" y="34545"/>
                  </a:cubicBezTo>
                  <a:cubicBezTo>
                    <a:pt x="10525" y="31850"/>
                    <a:pt x="10239" y="28002"/>
                    <a:pt x="7857" y="25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4" name="Google Shape;7184;p19"/>
            <p:cNvSpPr/>
            <p:nvPr/>
          </p:nvSpPr>
          <p:spPr>
            <a:xfrm>
              <a:off x="6287953" y="3226212"/>
              <a:ext cx="14994" cy="37814"/>
            </a:xfrm>
            <a:custGeom>
              <a:avLst/>
              <a:gdLst/>
              <a:ahLst/>
              <a:cxnLst/>
              <a:rect l="l" t="t" r="r" b="b"/>
              <a:pathLst>
                <a:path w="14994" h="37814" extrusionOk="0">
                  <a:moveTo>
                    <a:pt x="10404" y="25306"/>
                  </a:moveTo>
                  <a:cubicBezTo>
                    <a:pt x="2594" y="18829"/>
                    <a:pt x="11833" y="7399"/>
                    <a:pt x="4117" y="-221"/>
                  </a:cubicBezTo>
                  <a:lnTo>
                    <a:pt x="2212" y="-221"/>
                  </a:lnTo>
                  <a:cubicBezTo>
                    <a:pt x="-4836" y="10542"/>
                    <a:pt x="1451" y="20448"/>
                    <a:pt x="2212" y="31783"/>
                  </a:cubicBezTo>
                  <a:lnTo>
                    <a:pt x="11737" y="37593"/>
                  </a:lnTo>
                  <a:cubicBezTo>
                    <a:pt x="14785" y="34269"/>
                    <a:pt x="14594" y="29087"/>
                    <a:pt x="11260" y="26020"/>
                  </a:cubicBezTo>
                  <a:cubicBezTo>
                    <a:pt x="10976" y="25763"/>
                    <a:pt x="10690" y="25525"/>
                    <a:pt x="10404" y="25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5" name="Google Shape;7185;p19"/>
            <p:cNvSpPr/>
            <p:nvPr/>
          </p:nvSpPr>
          <p:spPr>
            <a:xfrm>
              <a:off x="5213848" y="2299334"/>
              <a:ext cx="20212" cy="26045"/>
            </a:xfrm>
            <a:custGeom>
              <a:avLst/>
              <a:gdLst/>
              <a:ahLst/>
              <a:cxnLst/>
              <a:rect l="l" t="t" r="r" b="b"/>
              <a:pathLst>
                <a:path w="20212" h="26045" extrusionOk="0">
                  <a:moveTo>
                    <a:pt x="18186" y="3970"/>
                  </a:moveTo>
                  <a:lnTo>
                    <a:pt x="18186" y="3970"/>
                  </a:lnTo>
                  <a:lnTo>
                    <a:pt x="468" y="-221"/>
                  </a:lnTo>
                  <a:cubicBezTo>
                    <a:pt x="-7818" y="15114"/>
                    <a:pt x="20090" y="9304"/>
                    <a:pt x="7993" y="23973"/>
                  </a:cubicBezTo>
                  <a:cubicBezTo>
                    <a:pt x="10565" y="25373"/>
                    <a:pt x="13423" y="26001"/>
                    <a:pt x="16280" y="25782"/>
                  </a:cubicBezTo>
                  <a:cubicBezTo>
                    <a:pt x="19233" y="18905"/>
                    <a:pt x="19900" y="11257"/>
                    <a:pt x="18186" y="39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6" name="Google Shape;7186;p19"/>
            <p:cNvSpPr/>
            <p:nvPr/>
          </p:nvSpPr>
          <p:spPr>
            <a:xfrm>
              <a:off x="5817298" y="2169794"/>
              <a:ext cx="30670" cy="38100"/>
            </a:xfrm>
            <a:custGeom>
              <a:avLst/>
              <a:gdLst/>
              <a:ahLst/>
              <a:cxnLst/>
              <a:rect l="l" t="t" r="r" b="b"/>
              <a:pathLst>
                <a:path w="30670" h="38100" extrusionOk="0">
                  <a:moveTo>
                    <a:pt x="-1097" y="3208"/>
                  </a:moveTo>
                  <a:cubicBezTo>
                    <a:pt x="5095" y="11781"/>
                    <a:pt x="26240" y="22258"/>
                    <a:pt x="17477" y="33879"/>
                  </a:cubicBezTo>
                  <a:lnTo>
                    <a:pt x="17477" y="37879"/>
                  </a:lnTo>
                  <a:cubicBezTo>
                    <a:pt x="21287" y="35593"/>
                    <a:pt x="25954" y="38641"/>
                    <a:pt x="29574" y="35784"/>
                  </a:cubicBezTo>
                  <a:cubicBezTo>
                    <a:pt x="24050" y="22830"/>
                    <a:pt x="16620" y="10714"/>
                    <a:pt x="7762" y="-221"/>
                  </a:cubicBezTo>
                  <a:cubicBezTo>
                    <a:pt x="6047" y="3589"/>
                    <a:pt x="1475" y="-602"/>
                    <a:pt x="-1097" y="3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7" name="Google Shape;7187;p19"/>
            <p:cNvSpPr/>
            <p:nvPr/>
          </p:nvSpPr>
          <p:spPr>
            <a:xfrm>
              <a:off x="6398609" y="3309556"/>
              <a:ext cx="21316" cy="26098"/>
            </a:xfrm>
            <a:custGeom>
              <a:avLst/>
              <a:gdLst/>
              <a:ahLst/>
              <a:cxnLst/>
              <a:rect l="l" t="t" r="r" b="b"/>
              <a:pathLst>
                <a:path w="21316" h="26098" extrusionOk="0">
                  <a:moveTo>
                    <a:pt x="16906" y="7780"/>
                  </a:moveTo>
                  <a:cubicBezTo>
                    <a:pt x="11953" y="16638"/>
                    <a:pt x="6427" y="3494"/>
                    <a:pt x="2998" y="-221"/>
                  </a:cubicBezTo>
                  <a:cubicBezTo>
                    <a:pt x="-621" y="3875"/>
                    <a:pt x="4046" y="10257"/>
                    <a:pt x="-1097" y="13781"/>
                  </a:cubicBezTo>
                  <a:cubicBezTo>
                    <a:pt x="2332" y="18981"/>
                    <a:pt x="7095" y="23163"/>
                    <a:pt x="12714" y="25878"/>
                  </a:cubicBezTo>
                  <a:cubicBezTo>
                    <a:pt x="24906" y="22353"/>
                    <a:pt x="19096" y="15019"/>
                    <a:pt x="16906" y="7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8" name="Google Shape;7188;p19"/>
            <p:cNvSpPr/>
            <p:nvPr/>
          </p:nvSpPr>
          <p:spPr>
            <a:xfrm>
              <a:off x="5451919" y="2019300"/>
              <a:ext cx="14001" cy="53339"/>
            </a:xfrm>
            <a:custGeom>
              <a:avLst/>
              <a:gdLst/>
              <a:ahLst/>
              <a:cxnLst/>
              <a:rect l="l" t="t" r="r" b="b"/>
              <a:pathLst>
                <a:path w="14001" h="53339" extrusionOk="0">
                  <a:moveTo>
                    <a:pt x="5952" y="8352"/>
                  </a:moveTo>
                  <a:cubicBezTo>
                    <a:pt x="5570" y="15848"/>
                    <a:pt x="3094" y="23087"/>
                    <a:pt x="-1097" y="29306"/>
                  </a:cubicBezTo>
                  <a:cubicBezTo>
                    <a:pt x="903" y="37308"/>
                    <a:pt x="2903" y="45213"/>
                    <a:pt x="4999" y="53119"/>
                  </a:cubicBezTo>
                  <a:cubicBezTo>
                    <a:pt x="6713" y="36441"/>
                    <a:pt x="9381" y="19877"/>
                    <a:pt x="12905" y="3494"/>
                  </a:cubicBezTo>
                  <a:cubicBezTo>
                    <a:pt x="12143" y="2256"/>
                    <a:pt x="11381" y="1017"/>
                    <a:pt x="10714" y="-221"/>
                  </a:cubicBezTo>
                  <a:cubicBezTo>
                    <a:pt x="6047" y="922"/>
                    <a:pt x="6333" y="4732"/>
                    <a:pt x="5952" y="8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9" name="Google Shape;7189;p19"/>
            <p:cNvSpPr/>
            <p:nvPr/>
          </p:nvSpPr>
          <p:spPr>
            <a:xfrm>
              <a:off x="6160326" y="3591818"/>
              <a:ext cx="42068" cy="30287"/>
            </a:xfrm>
            <a:custGeom>
              <a:avLst/>
              <a:gdLst/>
              <a:ahLst/>
              <a:cxnLst/>
              <a:rect l="l" t="t" r="r" b="b"/>
              <a:pathLst>
                <a:path w="42068" h="30287" extrusionOk="0">
                  <a:moveTo>
                    <a:pt x="31636" y="5743"/>
                  </a:moveTo>
                  <a:cubicBezTo>
                    <a:pt x="23922" y="23745"/>
                    <a:pt x="15063" y="9553"/>
                    <a:pt x="3061" y="8124"/>
                  </a:cubicBezTo>
                  <a:cubicBezTo>
                    <a:pt x="-6464" y="15649"/>
                    <a:pt x="2204" y="21459"/>
                    <a:pt x="10777" y="21840"/>
                  </a:cubicBezTo>
                  <a:cubicBezTo>
                    <a:pt x="7444" y="21421"/>
                    <a:pt x="4109" y="22088"/>
                    <a:pt x="1252" y="23745"/>
                  </a:cubicBezTo>
                  <a:lnTo>
                    <a:pt x="1252" y="23745"/>
                  </a:lnTo>
                  <a:cubicBezTo>
                    <a:pt x="1252" y="24507"/>
                    <a:pt x="1252" y="25269"/>
                    <a:pt x="1252" y="26031"/>
                  </a:cubicBezTo>
                  <a:cubicBezTo>
                    <a:pt x="5538" y="24222"/>
                    <a:pt x="5347" y="31080"/>
                    <a:pt x="9825" y="29937"/>
                  </a:cubicBezTo>
                  <a:cubicBezTo>
                    <a:pt x="9825" y="27365"/>
                    <a:pt x="10586" y="24603"/>
                    <a:pt x="10968" y="21840"/>
                  </a:cubicBezTo>
                  <a:lnTo>
                    <a:pt x="10968" y="21840"/>
                  </a:lnTo>
                  <a:cubicBezTo>
                    <a:pt x="24874" y="18507"/>
                    <a:pt x="38591" y="17364"/>
                    <a:pt x="40972" y="123"/>
                  </a:cubicBezTo>
                  <a:cubicBezTo>
                    <a:pt x="35351" y="-1305"/>
                    <a:pt x="33733" y="1933"/>
                    <a:pt x="31636" y="5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0" name="Google Shape;7190;p19"/>
            <p:cNvSpPr/>
            <p:nvPr/>
          </p:nvSpPr>
          <p:spPr>
            <a:xfrm>
              <a:off x="6470046" y="3347466"/>
              <a:ext cx="9525" cy="95"/>
            </a:xfrm>
            <a:custGeom>
              <a:avLst/>
              <a:gdLst/>
              <a:ahLst/>
              <a:cxnLst/>
              <a:rect l="l" t="t" r="r" b="b"/>
              <a:pathLst>
                <a:path w="9525" h="95" extrusionOk="0">
                  <a:moveTo>
                    <a:pt x="0" y="95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1" name="Google Shape;7191;p19"/>
            <p:cNvSpPr/>
            <p:nvPr/>
          </p:nvSpPr>
          <p:spPr>
            <a:xfrm>
              <a:off x="6470046" y="334756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2" name="Google Shape;7192;p19"/>
            <p:cNvSpPr/>
            <p:nvPr/>
          </p:nvSpPr>
          <p:spPr>
            <a:xfrm>
              <a:off x="6463394" y="3347561"/>
              <a:ext cx="18749" cy="35623"/>
            </a:xfrm>
            <a:custGeom>
              <a:avLst/>
              <a:gdLst/>
              <a:ahLst/>
              <a:cxnLst/>
              <a:rect l="l" t="t" r="r" b="b"/>
              <a:pathLst>
                <a:path w="18749" h="35623" extrusionOk="0">
                  <a:moveTo>
                    <a:pt x="17653" y="13495"/>
                  </a:moveTo>
                  <a:cubicBezTo>
                    <a:pt x="-3873" y="30926"/>
                    <a:pt x="7175" y="15590"/>
                    <a:pt x="5556" y="-221"/>
                  </a:cubicBezTo>
                  <a:cubicBezTo>
                    <a:pt x="-3969" y="7399"/>
                    <a:pt x="-2635" y="25877"/>
                    <a:pt x="5556" y="35402"/>
                  </a:cubicBezTo>
                  <a:lnTo>
                    <a:pt x="7461" y="35402"/>
                  </a:lnTo>
                  <a:cubicBezTo>
                    <a:pt x="12223" y="28868"/>
                    <a:pt x="15462" y="21353"/>
                    <a:pt x="16986" y="13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3" name="Google Shape;7193;p19"/>
            <p:cNvSpPr/>
            <p:nvPr/>
          </p:nvSpPr>
          <p:spPr>
            <a:xfrm>
              <a:off x="5611272" y="2255805"/>
              <a:ext cx="17578" cy="34147"/>
            </a:xfrm>
            <a:custGeom>
              <a:avLst/>
              <a:gdLst/>
              <a:ahLst/>
              <a:cxnLst/>
              <a:rect l="l" t="t" r="r" b="b"/>
              <a:pathLst>
                <a:path w="17578" h="34147" extrusionOk="0">
                  <a:moveTo>
                    <a:pt x="11953" y="33688"/>
                  </a:moveTo>
                  <a:cubicBezTo>
                    <a:pt x="27192" y="19305"/>
                    <a:pt x="-1287" y="21972"/>
                    <a:pt x="3189" y="8542"/>
                  </a:cubicBezTo>
                  <a:cubicBezTo>
                    <a:pt x="3189" y="5018"/>
                    <a:pt x="5381" y="160"/>
                    <a:pt x="-1097" y="-221"/>
                  </a:cubicBezTo>
                  <a:cubicBezTo>
                    <a:pt x="-1097" y="8256"/>
                    <a:pt x="-1097" y="16829"/>
                    <a:pt x="-1097" y="25401"/>
                  </a:cubicBezTo>
                  <a:cubicBezTo>
                    <a:pt x="4999" y="26449"/>
                    <a:pt x="5666" y="35498"/>
                    <a:pt x="11953" y="336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4" name="Google Shape;7194;p19"/>
            <p:cNvSpPr/>
            <p:nvPr/>
          </p:nvSpPr>
          <p:spPr>
            <a:xfrm>
              <a:off x="5338085" y="2478595"/>
              <a:ext cx="15888" cy="41528"/>
            </a:xfrm>
            <a:custGeom>
              <a:avLst/>
              <a:gdLst/>
              <a:ahLst/>
              <a:cxnLst/>
              <a:rect l="l" t="t" r="r" b="b"/>
              <a:pathLst>
                <a:path w="15888" h="41528" extrusionOk="0">
                  <a:moveTo>
                    <a:pt x="14439" y="30640"/>
                  </a:moveTo>
                  <a:cubicBezTo>
                    <a:pt x="14439" y="28926"/>
                    <a:pt x="13011" y="27878"/>
                    <a:pt x="10819" y="28544"/>
                  </a:cubicBezTo>
                  <a:cubicBezTo>
                    <a:pt x="-2230" y="32450"/>
                    <a:pt x="9581" y="17400"/>
                    <a:pt x="7390" y="11495"/>
                  </a:cubicBezTo>
                  <a:cubicBezTo>
                    <a:pt x="3104" y="8923"/>
                    <a:pt x="6819" y="4160"/>
                    <a:pt x="4629" y="-221"/>
                  </a:cubicBezTo>
                  <a:cubicBezTo>
                    <a:pt x="151" y="8399"/>
                    <a:pt x="-1753" y="18115"/>
                    <a:pt x="-896" y="27783"/>
                  </a:cubicBezTo>
                  <a:lnTo>
                    <a:pt x="9391" y="41308"/>
                  </a:lnTo>
                  <a:cubicBezTo>
                    <a:pt x="13582" y="39555"/>
                    <a:pt x="15677" y="34964"/>
                    <a:pt x="14439" y="306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5" name="Google Shape;7195;p19"/>
            <p:cNvSpPr/>
            <p:nvPr/>
          </p:nvSpPr>
          <p:spPr>
            <a:xfrm>
              <a:off x="5797867" y="3598068"/>
              <a:ext cx="13349" cy="33025"/>
            </a:xfrm>
            <a:custGeom>
              <a:avLst/>
              <a:gdLst/>
              <a:ahLst/>
              <a:cxnLst/>
              <a:rect l="l" t="t" r="r" b="b"/>
              <a:pathLst>
                <a:path w="13349" h="33025" extrusionOk="0">
                  <a:moveTo>
                    <a:pt x="10905" y="25306"/>
                  </a:moveTo>
                  <a:cubicBezTo>
                    <a:pt x="10048" y="16448"/>
                    <a:pt x="17287" y="2732"/>
                    <a:pt x="4999" y="-221"/>
                  </a:cubicBezTo>
                  <a:lnTo>
                    <a:pt x="4999" y="-221"/>
                  </a:lnTo>
                  <a:cubicBezTo>
                    <a:pt x="-1668" y="7209"/>
                    <a:pt x="10905" y="18258"/>
                    <a:pt x="-1097" y="23592"/>
                  </a:cubicBezTo>
                  <a:cubicBezTo>
                    <a:pt x="237" y="32259"/>
                    <a:pt x="11286" y="38260"/>
                    <a:pt x="10905" y="25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6" name="Google Shape;7196;p19"/>
            <p:cNvSpPr/>
            <p:nvPr/>
          </p:nvSpPr>
          <p:spPr>
            <a:xfrm>
              <a:off x="6224587" y="3373183"/>
              <a:ext cx="12787" cy="43910"/>
            </a:xfrm>
            <a:custGeom>
              <a:avLst/>
              <a:gdLst/>
              <a:ahLst/>
              <a:cxnLst/>
              <a:rect l="l" t="t" r="r" b="b"/>
              <a:pathLst>
                <a:path w="12787" h="43910" extrusionOk="0">
                  <a:moveTo>
                    <a:pt x="10048" y="28354"/>
                  </a:moveTo>
                  <a:cubicBezTo>
                    <a:pt x="-1669" y="20830"/>
                    <a:pt x="12523" y="8066"/>
                    <a:pt x="1951" y="541"/>
                  </a:cubicBezTo>
                  <a:cubicBezTo>
                    <a:pt x="-1764" y="3875"/>
                    <a:pt x="428" y="7971"/>
                    <a:pt x="-144" y="11781"/>
                  </a:cubicBezTo>
                  <a:cubicBezTo>
                    <a:pt x="-715" y="12571"/>
                    <a:pt x="-1001" y="13495"/>
                    <a:pt x="-1097" y="14448"/>
                  </a:cubicBezTo>
                  <a:lnTo>
                    <a:pt x="-144" y="11781"/>
                  </a:lnTo>
                  <a:cubicBezTo>
                    <a:pt x="-3383" y="22830"/>
                    <a:pt x="5380" y="31402"/>
                    <a:pt x="5856" y="41689"/>
                  </a:cubicBezTo>
                  <a:lnTo>
                    <a:pt x="9762" y="43689"/>
                  </a:lnTo>
                  <a:lnTo>
                    <a:pt x="9762" y="43689"/>
                  </a:lnTo>
                  <a:cubicBezTo>
                    <a:pt x="12334" y="29173"/>
                    <a:pt x="12334" y="14295"/>
                    <a:pt x="9762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7" name="Google Shape;7197;p19"/>
            <p:cNvSpPr/>
            <p:nvPr/>
          </p:nvSpPr>
          <p:spPr>
            <a:xfrm>
              <a:off x="6317170" y="3240214"/>
              <a:ext cx="15136" cy="37623"/>
            </a:xfrm>
            <a:custGeom>
              <a:avLst/>
              <a:gdLst/>
              <a:ahLst/>
              <a:cxnLst/>
              <a:rect l="l" t="t" r="r" b="b"/>
              <a:pathLst>
                <a:path w="15136" h="37623" extrusionOk="0">
                  <a:moveTo>
                    <a:pt x="9762" y="30735"/>
                  </a:moveTo>
                  <a:cubicBezTo>
                    <a:pt x="12809" y="21210"/>
                    <a:pt x="19287" y="12257"/>
                    <a:pt x="5952" y="5304"/>
                  </a:cubicBezTo>
                  <a:cubicBezTo>
                    <a:pt x="4904" y="4827"/>
                    <a:pt x="5286" y="1684"/>
                    <a:pt x="4999" y="-221"/>
                  </a:cubicBezTo>
                  <a:lnTo>
                    <a:pt x="3095" y="-221"/>
                  </a:lnTo>
                  <a:cubicBezTo>
                    <a:pt x="-49" y="16257"/>
                    <a:pt x="15097" y="11400"/>
                    <a:pt x="-1097" y="25592"/>
                  </a:cubicBezTo>
                  <a:lnTo>
                    <a:pt x="-1097" y="25592"/>
                  </a:lnTo>
                  <a:cubicBezTo>
                    <a:pt x="-1097" y="27497"/>
                    <a:pt x="-1097" y="29402"/>
                    <a:pt x="-620" y="31402"/>
                  </a:cubicBezTo>
                  <a:cubicBezTo>
                    <a:pt x="2714" y="34336"/>
                    <a:pt x="6715" y="36403"/>
                    <a:pt x="11000" y="37403"/>
                  </a:cubicBezTo>
                  <a:cubicBezTo>
                    <a:pt x="10239" y="35117"/>
                    <a:pt x="8810" y="32640"/>
                    <a:pt x="9762" y="307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8" name="Google Shape;7198;p19"/>
            <p:cNvSpPr/>
            <p:nvPr/>
          </p:nvSpPr>
          <p:spPr>
            <a:xfrm>
              <a:off x="5078063" y="2245466"/>
              <a:ext cx="22887" cy="25960"/>
            </a:xfrm>
            <a:custGeom>
              <a:avLst/>
              <a:gdLst/>
              <a:ahLst/>
              <a:cxnLst/>
              <a:rect l="l" t="t" r="r" b="b"/>
              <a:pathLst>
                <a:path w="22887" h="25960" extrusionOk="0">
                  <a:moveTo>
                    <a:pt x="18906" y="3737"/>
                  </a:moveTo>
                  <a:cubicBezTo>
                    <a:pt x="11953" y="3737"/>
                    <a:pt x="19382" y="13262"/>
                    <a:pt x="13666" y="14500"/>
                  </a:cubicBezTo>
                  <a:cubicBezTo>
                    <a:pt x="11096" y="14500"/>
                    <a:pt x="10238" y="11738"/>
                    <a:pt x="8333" y="10595"/>
                  </a:cubicBezTo>
                  <a:cubicBezTo>
                    <a:pt x="4141" y="7832"/>
                    <a:pt x="6999" y="-1502"/>
                    <a:pt x="617" y="-73"/>
                  </a:cubicBezTo>
                  <a:cubicBezTo>
                    <a:pt x="-3859" y="974"/>
                    <a:pt x="3380" y="8309"/>
                    <a:pt x="-1097" y="12024"/>
                  </a:cubicBezTo>
                  <a:lnTo>
                    <a:pt x="19001" y="25740"/>
                  </a:lnTo>
                  <a:cubicBezTo>
                    <a:pt x="20144" y="20215"/>
                    <a:pt x="24716" y="6308"/>
                    <a:pt x="18906" y="37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9" name="Google Shape;7199;p19"/>
            <p:cNvSpPr/>
            <p:nvPr/>
          </p:nvSpPr>
          <p:spPr>
            <a:xfrm>
              <a:off x="6663153" y="4676108"/>
              <a:ext cx="12324" cy="38195"/>
            </a:xfrm>
            <a:custGeom>
              <a:avLst/>
              <a:gdLst/>
              <a:ahLst/>
              <a:cxnLst/>
              <a:rect l="l" t="t" r="r" b="b"/>
              <a:pathLst>
                <a:path w="12324" h="38195" extrusionOk="0">
                  <a:moveTo>
                    <a:pt x="9251" y="20067"/>
                  </a:moveTo>
                  <a:cubicBezTo>
                    <a:pt x="7631" y="16858"/>
                    <a:pt x="7631" y="13086"/>
                    <a:pt x="9251" y="9876"/>
                  </a:cubicBezTo>
                  <a:cubicBezTo>
                    <a:pt x="8679" y="4828"/>
                    <a:pt x="6774" y="827"/>
                    <a:pt x="1250" y="-221"/>
                  </a:cubicBezTo>
                  <a:cubicBezTo>
                    <a:pt x="-7323" y="13019"/>
                    <a:pt x="10775" y="24068"/>
                    <a:pt x="5154" y="35784"/>
                  </a:cubicBezTo>
                  <a:lnTo>
                    <a:pt x="9060" y="37974"/>
                  </a:lnTo>
                  <a:lnTo>
                    <a:pt x="9060" y="37974"/>
                  </a:lnTo>
                  <a:cubicBezTo>
                    <a:pt x="11918" y="32354"/>
                    <a:pt x="11918" y="25744"/>
                    <a:pt x="9251" y="200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0" name="Google Shape;7200;p19"/>
            <p:cNvSpPr/>
            <p:nvPr/>
          </p:nvSpPr>
          <p:spPr>
            <a:xfrm>
              <a:off x="6225476" y="3204495"/>
              <a:ext cx="23113" cy="19335"/>
            </a:xfrm>
            <a:custGeom>
              <a:avLst/>
              <a:gdLst/>
              <a:ahLst/>
              <a:cxnLst/>
              <a:rect l="l" t="t" r="r" b="b"/>
              <a:pathLst>
                <a:path w="23113" h="19335" extrusionOk="0">
                  <a:moveTo>
                    <a:pt x="-366" y="14543"/>
                  </a:moveTo>
                  <a:cubicBezTo>
                    <a:pt x="19446" y="-3174"/>
                    <a:pt x="9159" y="18734"/>
                    <a:pt x="18684" y="19115"/>
                  </a:cubicBezTo>
                  <a:cubicBezTo>
                    <a:pt x="24970" y="17019"/>
                    <a:pt x="20398" y="8828"/>
                    <a:pt x="20589" y="3970"/>
                  </a:cubicBezTo>
                  <a:cubicBezTo>
                    <a:pt x="15636" y="1770"/>
                    <a:pt x="10396" y="351"/>
                    <a:pt x="4968" y="-221"/>
                  </a:cubicBezTo>
                  <a:cubicBezTo>
                    <a:pt x="3539" y="4542"/>
                    <a:pt x="-3319" y="7113"/>
                    <a:pt x="-366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1" name="Google Shape;7201;p19"/>
            <p:cNvSpPr/>
            <p:nvPr/>
          </p:nvSpPr>
          <p:spPr>
            <a:xfrm>
              <a:off x="6697008" y="4216431"/>
              <a:ext cx="19736" cy="30003"/>
            </a:xfrm>
            <a:custGeom>
              <a:avLst/>
              <a:gdLst/>
              <a:ahLst/>
              <a:cxnLst/>
              <a:rect l="l" t="t" r="r" b="b"/>
              <a:pathLst>
                <a:path w="19736" h="30003" extrusionOk="0">
                  <a:moveTo>
                    <a:pt x="65" y="15781"/>
                  </a:moveTo>
                  <a:cubicBezTo>
                    <a:pt x="2065" y="13019"/>
                    <a:pt x="1971" y="7304"/>
                    <a:pt x="6257" y="8256"/>
                  </a:cubicBezTo>
                  <a:cubicBezTo>
                    <a:pt x="13496" y="12733"/>
                    <a:pt x="2733" y="29307"/>
                    <a:pt x="16734" y="29783"/>
                  </a:cubicBezTo>
                  <a:lnTo>
                    <a:pt x="18640" y="29783"/>
                  </a:lnTo>
                  <a:cubicBezTo>
                    <a:pt x="18640" y="19782"/>
                    <a:pt x="9686" y="10733"/>
                    <a:pt x="14734" y="-221"/>
                  </a:cubicBezTo>
                  <a:cubicBezTo>
                    <a:pt x="11686" y="3122"/>
                    <a:pt x="6543" y="3351"/>
                    <a:pt x="3208" y="303"/>
                  </a:cubicBezTo>
                  <a:cubicBezTo>
                    <a:pt x="3019" y="141"/>
                    <a:pt x="2828" y="-40"/>
                    <a:pt x="2637" y="-221"/>
                  </a:cubicBezTo>
                  <a:cubicBezTo>
                    <a:pt x="-30" y="5275"/>
                    <a:pt x="-1268" y="11314"/>
                    <a:pt x="-1078" y="17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2" name="Google Shape;7202;p19"/>
            <p:cNvSpPr/>
            <p:nvPr/>
          </p:nvSpPr>
          <p:spPr>
            <a:xfrm>
              <a:off x="6424250" y="3326442"/>
              <a:ext cx="16522" cy="23189"/>
            </a:xfrm>
            <a:custGeom>
              <a:avLst/>
              <a:gdLst/>
              <a:ahLst/>
              <a:cxnLst/>
              <a:rect l="l" t="t" r="r" b="b"/>
              <a:pathLst>
                <a:path w="16522" h="23189" extrusionOk="0">
                  <a:moveTo>
                    <a:pt x="9077" y="13755"/>
                  </a:moveTo>
                  <a:cubicBezTo>
                    <a:pt x="7743" y="10897"/>
                    <a:pt x="9077" y="9564"/>
                    <a:pt x="12029" y="8516"/>
                  </a:cubicBezTo>
                  <a:cubicBezTo>
                    <a:pt x="19649" y="6230"/>
                    <a:pt x="12886" y="-3009"/>
                    <a:pt x="6980" y="610"/>
                  </a:cubicBezTo>
                  <a:cubicBezTo>
                    <a:pt x="-11593" y="6134"/>
                    <a:pt x="7457" y="38519"/>
                    <a:pt x="9077" y="137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3" name="Google Shape;7203;p19"/>
            <p:cNvSpPr/>
            <p:nvPr/>
          </p:nvSpPr>
          <p:spPr>
            <a:xfrm>
              <a:off x="6598812" y="3567684"/>
              <a:ext cx="11322" cy="35502"/>
            </a:xfrm>
            <a:custGeom>
              <a:avLst/>
              <a:gdLst/>
              <a:ahLst/>
              <a:cxnLst/>
              <a:rect l="l" t="t" r="r" b="b"/>
              <a:pathLst>
                <a:path w="11322" h="35502" extrusionOk="0">
                  <a:moveTo>
                    <a:pt x="3488" y="8256"/>
                  </a:moveTo>
                  <a:lnTo>
                    <a:pt x="3488" y="22163"/>
                  </a:lnTo>
                  <a:cubicBezTo>
                    <a:pt x="-227" y="23572"/>
                    <a:pt x="-2037" y="27697"/>
                    <a:pt x="-608" y="31383"/>
                  </a:cubicBezTo>
                  <a:cubicBezTo>
                    <a:pt x="-608" y="31488"/>
                    <a:pt x="-513" y="31593"/>
                    <a:pt x="-513" y="31688"/>
                  </a:cubicBezTo>
                  <a:cubicBezTo>
                    <a:pt x="9869" y="47690"/>
                    <a:pt x="14251" y="5399"/>
                    <a:pt x="5678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4" name="Google Shape;7204;p19"/>
            <p:cNvSpPr/>
            <p:nvPr/>
          </p:nvSpPr>
          <p:spPr>
            <a:xfrm>
              <a:off x="6221654" y="3432905"/>
              <a:ext cx="14097" cy="33908"/>
            </a:xfrm>
            <a:custGeom>
              <a:avLst/>
              <a:gdLst/>
              <a:ahLst/>
              <a:cxnLst/>
              <a:rect l="l" t="t" r="r" b="b"/>
              <a:pathLst>
                <a:path w="14097" h="33908" extrusionOk="0">
                  <a:moveTo>
                    <a:pt x="3550" y="13876"/>
                  </a:moveTo>
                  <a:cubicBezTo>
                    <a:pt x="-7879" y="16924"/>
                    <a:pt x="5170" y="27306"/>
                    <a:pt x="6790" y="33688"/>
                  </a:cubicBezTo>
                  <a:cubicBezTo>
                    <a:pt x="16315" y="24163"/>
                    <a:pt x="11837" y="11400"/>
                    <a:pt x="12600" y="-221"/>
                  </a:cubicBezTo>
                  <a:cubicBezTo>
                    <a:pt x="7074" y="2827"/>
                    <a:pt x="11075" y="11876"/>
                    <a:pt x="3550" y="138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5" name="Google Shape;7205;p19"/>
            <p:cNvSpPr/>
            <p:nvPr/>
          </p:nvSpPr>
          <p:spPr>
            <a:xfrm>
              <a:off x="6530400" y="4094130"/>
              <a:ext cx="17084" cy="40957"/>
            </a:xfrm>
            <a:custGeom>
              <a:avLst/>
              <a:gdLst/>
              <a:ahLst/>
              <a:cxnLst/>
              <a:rect l="l" t="t" r="r" b="b"/>
              <a:pathLst>
                <a:path w="17084" h="40957" extrusionOk="0">
                  <a:moveTo>
                    <a:pt x="4843" y="-221"/>
                  </a:moveTo>
                  <a:cubicBezTo>
                    <a:pt x="-2205" y="2922"/>
                    <a:pt x="-2110" y="7875"/>
                    <a:pt x="653" y="11495"/>
                  </a:cubicBezTo>
                  <a:cubicBezTo>
                    <a:pt x="7511" y="20544"/>
                    <a:pt x="6082" y="30545"/>
                    <a:pt x="6463" y="40737"/>
                  </a:cubicBezTo>
                  <a:lnTo>
                    <a:pt x="15988" y="14733"/>
                  </a:lnTo>
                  <a:cubicBezTo>
                    <a:pt x="7225" y="14448"/>
                    <a:pt x="3510" y="9399"/>
                    <a:pt x="484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6" name="Google Shape;7206;p19"/>
            <p:cNvSpPr/>
            <p:nvPr/>
          </p:nvSpPr>
          <p:spPr>
            <a:xfrm>
              <a:off x="7119282" y="4872704"/>
              <a:ext cx="12847" cy="30098"/>
            </a:xfrm>
            <a:custGeom>
              <a:avLst/>
              <a:gdLst/>
              <a:ahLst/>
              <a:cxnLst/>
              <a:rect l="l" t="t" r="r" b="b"/>
              <a:pathLst>
                <a:path w="12847" h="30098" extrusionOk="0">
                  <a:moveTo>
                    <a:pt x="-60" y="25687"/>
                  </a:moveTo>
                  <a:lnTo>
                    <a:pt x="-60" y="25687"/>
                  </a:lnTo>
                  <a:lnTo>
                    <a:pt x="2225" y="29878"/>
                  </a:lnTo>
                  <a:cubicBezTo>
                    <a:pt x="10892" y="28830"/>
                    <a:pt x="11083" y="21972"/>
                    <a:pt x="11750" y="15686"/>
                  </a:cubicBezTo>
                  <a:cubicBezTo>
                    <a:pt x="8511" y="9942"/>
                    <a:pt x="4511" y="4599"/>
                    <a:pt x="34" y="-221"/>
                  </a:cubicBezTo>
                  <a:cubicBezTo>
                    <a:pt x="-3109" y="8351"/>
                    <a:pt x="1463" y="17019"/>
                    <a:pt x="-60" y="256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7" name="Google Shape;7207;p19"/>
            <p:cNvSpPr/>
            <p:nvPr/>
          </p:nvSpPr>
          <p:spPr>
            <a:xfrm>
              <a:off x="7140321" y="4896707"/>
              <a:ext cx="22002" cy="33527"/>
            </a:xfrm>
            <a:custGeom>
              <a:avLst/>
              <a:gdLst/>
              <a:ahLst/>
              <a:cxnLst/>
              <a:rect l="l" t="t" r="r" b="b"/>
              <a:pathLst>
                <a:path w="22002" h="33527" extrusionOk="0">
                  <a:moveTo>
                    <a:pt x="20906" y="25401"/>
                  </a:moveTo>
                  <a:cubicBezTo>
                    <a:pt x="14334" y="16238"/>
                    <a:pt x="6999" y="7665"/>
                    <a:pt x="-1097" y="-221"/>
                  </a:cubicBezTo>
                  <a:cubicBezTo>
                    <a:pt x="1475" y="11647"/>
                    <a:pt x="6142" y="22982"/>
                    <a:pt x="12523" y="33307"/>
                  </a:cubicBezTo>
                  <a:cubicBezTo>
                    <a:pt x="10524" y="24448"/>
                    <a:pt x="14429" y="23115"/>
                    <a:pt x="20906" y="25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8" name="Google Shape;7208;p19"/>
            <p:cNvSpPr/>
            <p:nvPr/>
          </p:nvSpPr>
          <p:spPr>
            <a:xfrm>
              <a:off x="5063028" y="2213800"/>
              <a:ext cx="19225" cy="26574"/>
            </a:xfrm>
            <a:custGeom>
              <a:avLst/>
              <a:gdLst/>
              <a:ahLst/>
              <a:cxnLst/>
              <a:rect l="l" t="t" r="r" b="b"/>
              <a:pathLst>
                <a:path w="19225" h="26574" extrusionOk="0">
                  <a:moveTo>
                    <a:pt x="1460" y="9780"/>
                  </a:moveTo>
                  <a:cubicBezTo>
                    <a:pt x="7842" y="13686"/>
                    <a:pt x="6318" y="25497"/>
                    <a:pt x="13748" y="26354"/>
                  </a:cubicBezTo>
                  <a:cubicBezTo>
                    <a:pt x="18510" y="25687"/>
                    <a:pt x="17558" y="21020"/>
                    <a:pt x="18129" y="17591"/>
                  </a:cubicBezTo>
                  <a:lnTo>
                    <a:pt x="126" y="-221"/>
                  </a:lnTo>
                  <a:cubicBezTo>
                    <a:pt x="-2349" y="3494"/>
                    <a:pt x="-635" y="6732"/>
                    <a:pt x="1460" y="9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9" name="Google Shape;7209;p19"/>
            <p:cNvSpPr/>
            <p:nvPr/>
          </p:nvSpPr>
          <p:spPr>
            <a:xfrm>
              <a:off x="5243131" y="2315416"/>
              <a:ext cx="14192" cy="33734"/>
            </a:xfrm>
            <a:custGeom>
              <a:avLst/>
              <a:gdLst/>
              <a:ahLst/>
              <a:cxnLst/>
              <a:rect l="l" t="t" r="r" b="b"/>
              <a:pathLst>
                <a:path w="14192" h="33734" extrusionOk="0">
                  <a:moveTo>
                    <a:pt x="13096" y="7796"/>
                  </a:moveTo>
                  <a:cubicBezTo>
                    <a:pt x="13096" y="1033"/>
                    <a:pt x="8048" y="-395"/>
                    <a:pt x="4238" y="-205"/>
                  </a:cubicBezTo>
                  <a:cubicBezTo>
                    <a:pt x="-2715" y="652"/>
                    <a:pt x="9000" y="11606"/>
                    <a:pt x="-1097" y="11701"/>
                  </a:cubicBezTo>
                  <a:cubicBezTo>
                    <a:pt x="8428" y="15797"/>
                    <a:pt x="8428" y="26370"/>
                    <a:pt x="12811" y="33514"/>
                  </a:cubicBezTo>
                  <a:cubicBezTo>
                    <a:pt x="12811" y="24941"/>
                    <a:pt x="12620" y="16369"/>
                    <a:pt x="13096" y="77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0" name="Google Shape;7210;p19"/>
            <p:cNvSpPr/>
            <p:nvPr/>
          </p:nvSpPr>
          <p:spPr>
            <a:xfrm>
              <a:off x="6036712" y="3733692"/>
              <a:ext cx="13165" cy="25443"/>
            </a:xfrm>
            <a:custGeom>
              <a:avLst/>
              <a:gdLst/>
              <a:ahLst/>
              <a:cxnLst/>
              <a:rect l="l" t="t" r="r" b="b"/>
              <a:pathLst>
                <a:path w="13165" h="25443" extrusionOk="0">
                  <a:moveTo>
                    <a:pt x="10948" y="5887"/>
                  </a:moveTo>
                  <a:cubicBezTo>
                    <a:pt x="14757" y="362"/>
                    <a:pt x="7899" y="-2781"/>
                    <a:pt x="4661" y="2458"/>
                  </a:cubicBezTo>
                  <a:cubicBezTo>
                    <a:pt x="-2959" y="8649"/>
                    <a:pt x="-674" y="17317"/>
                    <a:pt x="-1054" y="25223"/>
                  </a:cubicBezTo>
                  <a:lnTo>
                    <a:pt x="8471" y="21318"/>
                  </a:lnTo>
                  <a:cubicBezTo>
                    <a:pt x="7994" y="16050"/>
                    <a:pt x="8756" y="10726"/>
                    <a:pt x="10948" y="5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1" name="Google Shape;7211;p19"/>
            <p:cNvSpPr/>
            <p:nvPr/>
          </p:nvSpPr>
          <p:spPr>
            <a:xfrm>
              <a:off x="6637791" y="3765042"/>
              <a:ext cx="15736" cy="35909"/>
            </a:xfrm>
            <a:custGeom>
              <a:avLst/>
              <a:gdLst/>
              <a:ahLst/>
              <a:cxnLst/>
              <a:rect l="l" t="t" r="r" b="b"/>
              <a:pathLst>
                <a:path w="15736" h="35909" extrusionOk="0">
                  <a:moveTo>
                    <a:pt x="6514" y="2160"/>
                  </a:moveTo>
                  <a:cubicBezTo>
                    <a:pt x="608" y="-4317"/>
                    <a:pt x="-4344" y="5208"/>
                    <a:pt x="1562" y="9209"/>
                  </a:cubicBezTo>
                  <a:cubicBezTo>
                    <a:pt x="11087" y="15495"/>
                    <a:pt x="12039" y="25877"/>
                    <a:pt x="14134" y="35688"/>
                  </a:cubicBezTo>
                  <a:cubicBezTo>
                    <a:pt x="15182" y="23696"/>
                    <a:pt x="14611" y="11609"/>
                    <a:pt x="12325" y="-221"/>
                  </a:cubicBezTo>
                  <a:cubicBezTo>
                    <a:pt x="10801" y="1684"/>
                    <a:pt x="9276" y="3303"/>
                    <a:pt x="6514" y="21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2" name="Google Shape;7212;p19"/>
            <p:cNvSpPr/>
            <p:nvPr/>
          </p:nvSpPr>
          <p:spPr>
            <a:xfrm>
              <a:off x="5134165" y="2280534"/>
              <a:ext cx="25907" cy="22990"/>
            </a:xfrm>
            <a:custGeom>
              <a:avLst/>
              <a:gdLst/>
              <a:ahLst/>
              <a:cxnLst/>
              <a:rect l="l" t="t" r="r" b="b"/>
              <a:pathLst>
                <a:path w="25907" h="22990" extrusionOk="0">
                  <a:moveTo>
                    <a:pt x="21192" y="6577"/>
                  </a:moveTo>
                  <a:cubicBezTo>
                    <a:pt x="21192" y="-9615"/>
                    <a:pt x="5380" y="7816"/>
                    <a:pt x="-1097" y="10768"/>
                  </a:cubicBezTo>
                  <a:cubicBezTo>
                    <a:pt x="1760" y="14293"/>
                    <a:pt x="6618" y="9435"/>
                    <a:pt x="9381" y="13245"/>
                  </a:cubicBezTo>
                  <a:cubicBezTo>
                    <a:pt x="13476" y="17874"/>
                    <a:pt x="18810" y="21189"/>
                    <a:pt x="24811" y="22770"/>
                  </a:cubicBezTo>
                  <a:lnTo>
                    <a:pt x="24811" y="22770"/>
                  </a:lnTo>
                  <a:cubicBezTo>
                    <a:pt x="21764" y="16769"/>
                    <a:pt x="9190" y="13721"/>
                    <a:pt x="21192" y="65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3" name="Google Shape;7213;p19"/>
            <p:cNvSpPr/>
            <p:nvPr/>
          </p:nvSpPr>
          <p:spPr>
            <a:xfrm>
              <a:off x="6984777" y="4544663"/>
              <a:ext cx="10001" cy="44100"/>
            </a:xfrm>
            <a:custGeom>
              <a:avLst/>
              <a:gdLst/>
              <a:ahLst/>
              <a:cxnLst/>
              <a:rect l="l" t="t" r="r" b="b"/>
              <a:pathLst>
                <a:path w="10001" h="44100" extrusionOk="0">
                  <a:moveTo>
                    <a:pt x="8905" y="-221"/>
                  </a:moveTo>
                  <a:lnTo>
                    <a:pt x="3000" y="1779"/>
                  </a:lnTo>
                  <a:cubicBezTo>
                    <a:pt x="4333" y="14628"/>
                    <a:pt x="3000" y="27621"/>
                    <a:pt x="-1097" y="39879"/>
                  </a:cubicBezTo>
                  <a:lnTo>
                    <a:pt x="3000" y="43880"/>
                  </a:lnTo>
                  <a:cubicBezTo>
                    <a:pt x="10620" y="29307"/>
                    <a:pt x="7096" y="14828"/>
                    <a:pt x="8905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4" name="Google Shape;7214;p19"/>
            <p:cNvSpPr/>
            <p:nvPr/>
          </p:nvSpPr>
          <p:spPr>
            <a:xfrm>
              <a:off x="6680835" y="4700016"/>
              <a:ext cx="18136" cy="20192"/>
            </a:xfrm>
            <a:custGeom>
              <a:avLst/>
              <a:gdLst/>
              <a:ahLst/>
              <a:cxnLst/>
              <a:rect l="l" t="t" r="r" b="b"/>
              <a:pathLst>
                <a:path w="18136" h="20192" extrusionOk="0">
                  <a:moveTo>
                    <a:pt x="17000" y="9304"/>
                  </a:moveTo>
                  <a:cubicBezTo>
                    <a:pt x="15667" y="3742"/>
                    <a:pt x="10714" y="-202"/>
                    <a:pt x="4999" y="-221"/>
                  </a:cubicBezTo>
                  <a:cubicBezTo>
                    <a:pt x="4332" y="3779"/>
                    <a:pt x="8238" y="6542"/>
                    <a:pt x="8428" y="12066"/>
                  </a:cubicBezTo>
                  <a:cubicBezTo>
                    <a:pt x="2523" y="7875"/>
                    <a:pt x="-1097" y="8447"/>
                    <a:pt x="-1097" y="15876"/>
                  </a:cubicBezTo>
                  <a:cubicBezTo>
                    <a:pt x="1094" y="17934"/>
                    <a:pt x="3857" y="19353"/>
                    <a:pt x="6809" y="19972"/>
                  </a:cubicBezTo>
                  <a:cubicBezTo>
                    <a:pt x="11857" y="17686"/>
                    <a:pt x="17572" y="15210"/>
                    <a:pt x="17000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5" name="Google Shape;7215;p19"/>
            <p:cNvSpPr/>
            <p:nvPr/>
          </p:nvSpPr>
          <p:spPr>
            <a:xfrm>
              <a:off x="6485668" y="3399282"/>
              <a:ext cx="16239" cy="27812"/>
            </a:xfrm>
            <a:custGeom>
              <a:avLst/>
              <a:gdLst/>
              <a:ahLst/>
              <a:cxnLst/>
              <a:rect l="l" t="t" r="r" b="b"/>
              <a:pathLst>
                <a:path w="16239" h="27812" extrusionOk="0">
                  <a:moveTo>
                    <a:pt x="14809" y="24544"/>
                  </a:moveTo>
                  <a:cubicBezTo>
                    <a:pt x="9476" y="16829"/>
                    <a:pt x="12237" y="7399"/>
                    <a:pt x="7190" y="-221"/>
                  </a:cubicBezTo>
                  <a:cubicBezTo>
                    <a:pt x="-1478" y="-221"/>
                    <a:pt x="4427" y="9304"/>
                    <a:pt x="-1097" y="11590"/>
                  </a:cubicBezTo>
                  <a:lnTo>
                    <a:pt x="-1097" y="11590"/>
                  </a:lnTo>
                  <a:lnTo>
                    <a:pt x="11094" y="27592"/>
                  </a:lnTo>
                  <a:cubicBezTo>
                    <a:pt x="12714" y="27211"/>
                    <a:pt x="16238" y="26449"/>
                    <a:pt x="14809" y="245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6" name="Google Shape;7216;p19"/>
            <p:cNvSpPr/>
            <p:nvPr/>
          </p:nvSpPr>
          <p:spPr>
            <a:xfrm>
              <a:off x="6969131" y="4218812"/>
              <a:ext cx="11931" cy="36195"/>
            </a:xfrm>
            <a:custGeom>
              <a:avLst/>
              <a:gdLst/>
              <a:ahLst/>
              <a:cxnLst/>
              <a:rect l="l" t="t" r="r" b="b"/>
              <a:pathLst>
                <a:path w="11931" h="36195" extrusionOk="0">
                  <a:moveTo>
                    <a:pt x="4929" y="17686"/>
                  </a:moveTo>
                  <a:cubicBezTo>
                    <a:pt x="10263" y="21782"/>
                    <a:pt x="-2215" y="33498"/>
                    <a:pt x="6453" y="35974"/>
                  </a:cubicBezTo>
                  <a:cubicBezTo>
                    <a:pt x="13501" y="34450"/>
                    <a:pt x="6453" y="19782"/>
                    <a:pt x="10835" y="13686"/>
                  </a:cubicBezTo>
                  <a:cubicBezTo>
                    <a:pt x="6358" y="10162"/>
                    <a:pt x="7216" y="3494"/>
                    <a:pt x="2833" y="-221"/>
                  </a:cubicBezTo>
                  <a:cubicBezTo>
                    <a:pt x="166" y="6066"/>
                    <a:pt x="-5453" y="12638"/>
                    <a:pt x="4929" y="17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7" name="Google Shape;7217;p19"/>
            <p:cNvSpPr/>
            <p:nvPr/>
          </p:nvSpPr>
          <p:spPr>
            <a:xfrm>
              <a:off x="6223743" y="3319748"/>
              <a:ext cx="9583" cy="27566"/>
            </a:xfrm>
            <a:custGeom>
              <a:avLst/>
              <a:gdLst/>
              <a:ahLst/>
              <a:cxnLst/>
              <a:rect l="l" t="t" r="r" b="b"/>
              <a:pathLst>
                <a:path w="9583" h="27566" extrusionOk="0">
                  <a:moveTo>
                    <a:pt x="4415" y="-31"/>
                  </a:moveTo>
                  <a:cubicBezTo>
                    <a:pt x="-5587" y="4065"/>
                    <a:pt x="5844" y="10352"/>
                    <a:pt x="891" y="16924"/>
                  </a:cubicBezTo>
                  <a:cubicBezTo>
                    <a:pt x="-3110" y="25401"/>
                    <a:pt x="-1300" y="27687"/>
                    <a:pt x="8416" y="27306"/>
                  </a:cubicBezTo>
                  <a:cubicBezTo>
                    <a:pt x="8701" y="18096"/>
                    <a:pt x="8130" y="8875"/>
                    <a:pt x="6606" y="-221"/>
                  </a:cubicBezTo>
                  <a:lnTo>
                    <a:pt x="4796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8" name="Google Shape;7218;p19"/>
            <p:cNvSpPr/>
            <p:nvPr/>
          </p:nvSpPr>
          <p:spPr>
            <a:xfrm>
              <a:off x="6481382" y="4306347"/>
              <a:ext cx="14140" cy="52006"/>
            </a:xfrm>
            <a:custGeom>
              <a:avLst/>
              <a:gdLst/>
              <a:ahLst/>
              <a:cxnLst/>
              <a:rect l="l" t="t" r="r" b="b"/>
              <a:pathLst>
                <a:path w="14140" h="52006" extrusionOk="0">
                  <a:moveTo>
                    <a:pt x="9665" y="9304"/>
                  </a:moveTo>
                  <a:cubicBezTo>
                    <a:pt x="9665" y="5589"/>
                    <a:pt x="9665" y="1494"/>
                    <a:pt x="5570" y="-221"/>
                  </a:cubicBezTo>
                  <a:cubicBezTo>
                    <a:pt x="4046" y="11305"/>
                    <a:pt x="6808" y="23401"/>
                    <a:pt x="-431" y="33688"/>
                  </a:cubicBezTo>
                  <a:cubicBezTo>
                    <a:pt x="617" y="37593"/>
                    <a:pt x="-3670" y="42261"/>
                    <a:pt x="1569" y="45499"/>
                  </a:cubicBezTo>
                  <a:cubicBezTo>
                    <a:pt x="1569" y="44928"/>
                    <a:pt x="1569" y="44261"/>
                    <a:pt x="1569" y="43689"/>
                  </a:cubicBezTo>
                  <a:cubicBezTo>
                    <a:pt x="7951" y="38260"/>
                    <a:pt x="4998" y="31879"/>
                    <a:pt x="3473" y="25687"/>
                  </a:cubicBezTo>
                  <a:cubicBezTo>
                    <a:pt x="16333" y="31021"/>
                    <a:pt x="10428" y="40927"/>
                    <a:pt x="9284" y="49595"/>
                  </a:cubicBezTo>
                  <a:lnTo>
                    <a:pt x="9284" y="49595"/>
                  </a:lnTo>
                  <a:lnTo>
                    <a:pt x="9284" y="51786"/>
                  </a:lnTo>
                  <a:cubicBezTo>
                    <a:pt x="16047" y="41689"/>
                    <a:pt x="11285" y="30355"/>
                    <a:pt x="12903" y="19687"/>
                  </a:cubicBezTo>
                  <a:cubicBezTo>
                    <a:pt x="9189" y="17210"/>
                    <a:pt x="9856" y="13114"/>
                    <a:pt x="9665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9" name="Google Shape;7219;p19"/>
            <p:cNvSpPr/>
            <p:nvPr/>
          </p:nvSpPr>
          <p:spPr>
            <a:xfrm>
              <a:off x="5221413" y="2165984"/>
              <a:ext cx="25777" cy="28003"/>
            </a:xfrm>
            <a:custGeom>
              <a:avLst/>
              <a:gdLst/>
              <a:ahLst/>
              <a:cxnLst/>
              <a:rect l="l" t="t" r="r" b="b"/>
              <a:pathLst>
                <a:path w="25777" h="28003" extrusionOk="0">
                  <a:moveTo>
                    <a:pt x="12715" y="27783"/>
                  </a:moveTo>
                  <a:cubicBezTo>
                    <a:pt x="17287" y="18258"/>
                    <a:pt x="21193" y="16257"/>
                    <a:pt x="24622" y="27783"/>
                  </a:cubicBezTo>
                  <a:cubicBezTo>
                    <a:pt x="24908" y="22372"/>
                    <a:pt x="24145" y="16962"/>
                    <a:pt x="22622" y="11781"/>
                  </a:cubicBezTo>
                  <a:cubicBezTo>
                    <a:pt x="11191" y="18258"/>
                    <a:pt x="6619" y="5875"/>
                    <a:pt x="-1097" y="-221"/>
                  </a:cubicBezTo>
                  <a:lnTo>
                    <a:pt x="-1097" y="-221"/>
                  </a:lnTo>
                  <a:lnTo>
                    <a:pt x="-1097" y="6066"/>
                  </a:lnTo>
                  <a:cubicBezTo>
                    <a:pt x="5381" y="11923"/>
                    <a:pt x="10143" y="19429"/>
                    <a:pt x="12715" y="277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0" name="Google Shape;7220;p19"/>
            <p:cNvSpPr/>
            <p:nvPr/>
          </p:nvSpPr>
          <p:spPr>
            <a:xfrm>
              <a:off x="5432257" y="2217525"/>
              <a:ext cx="15201" cy="19801"/>
            </a:xfrm>
            <a:custGeom>
              <a:avLst/>
              <a:gdLst/>
              <a:ahLst/>
              <a:cxnLst/>
              <a:rect l="l" t="t" r="r" b="b"/>
              <a:pathLst>
                <a:path w="15201" h="19801" extrusionOk="0">
                  <a:moveTo>
                    <a:pt x="10279" y="-41"/>
                  </a:moveTo>
                  <a:cubicBezTo>
                    <a:pt x="1516" y="-2136"/>
                    <a:pt x="-7628" y="14723"/>
                    <a:pt x="5421" y="14914"/>
                  </a:cubicBezTo>
                  <a:cubicBezTo>
                    <a:pt x="10088" y="13961"/>
                    <a:pt x="8088" y="18819"/>
                    <a:pt x="10470" y="19581"/>
                  </a:cubicBezTo>
                  <a:cubicBezTo>
                    <a:pt x="12660" y="15009"/>
                    <a:pt x="17518" y="531"/>
                    <a:pt x="10279" y="-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1" name="Google Shape;7221;p19"/>
            <p:cNvSpPr/>
            <p:nvPr/>
          </p:nvSpPr>
          <p:spPr>
            <a:xfrm>
              <a:off x="5338741" y="1955577"/>
              <a:ext cx="21547" cy="19621"/>
            </a:xfrm>
            <a:custGeom>
              <a:avLst/>
              <a:gdLst/>
              <a:ahLst/>
              <a:cxnLst/>
              <a:rect l="l" t="t" r="r" b="b"/>
              <a:pathLst>
                <a:path w="21547" h="19621" extrusionOk="0">
                  <a:moveTo>
                    <a:pt x="4639" y="19401"/>
                  </a:moveTo>
                  <a:cubicBezTo>
                    <a:pt x="8163" y="15762"/>
                    <a:pt x="8925" y="10190"/>
                    <a:pt x="6354" y="5780"/>
                  </a:cubicBezTo>
                  <a:cubicBezTo>
                    <a:pt x="12164" y="4922"/>
                    <a:pt x="19117" y="8637"/>
                    <a:pt x="20451" y="-221"/>
                  </a:cubicBezTo>
                  <a:cubicBezTo>
                    <a:pt x="13116" y="-126"/>
                    <a:pt x="5782" y="1227"/>
                    <a:pt x="-1076" y="3780"/>
                  </a:cubicBezTo>
                  <a:cubicBezTo>
                    <a:pt x="-123" y="9304"/>
                    <a:pt x="-3838" y="16448"/>
                    <a:pt x="4639" y="19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2" name="Google Shape;7222;p19"/>
            <p:cNvSpPr/>
            <p:nvPr/>
          </p:nvSpPr>
          <p:spPr>
            <a:xfrm>
              <a:off x="5963316" y="3207924"/>
              <a:ext cx="26060" cy="17097"/>
            </a:xfrm>
            <a:custGeom>
              <a:avLst/>
              <a:gdLst/>
              <a:ahLst/>
              <a:cxnLst/>
              <a:rect l="l" t="t" r="r" b="b"/>
              <a:pathLst>
                <a:path w="26060" h="17097" extrusionOk="0">
                  <a:moveTo>
                    <a:pt x="11191" y="13019"/>
                  </a:moveTo>
                  <a:cubicBezTo>
                    <a:pt x="14620" y="7780"/>
                    <a:pt x="26431" y="7209"/>
                    <a:pt x="24812" y="-221"/>
                  </a:cubicBezTo>
                  <a:cubicBezTo>
                    <a:pt x="15858" y="1951"/>
                    <a:pt x="7190" y="5151"/>
                    <a:pt x="-1097" y="9304"/>
                  </a:cubicBezTo>
                  <a:cubicBezTo>
                    <a:pt x="618" y="18067"/>
                    <a:pt x="4524" y="19115"/>
                    <a:pt x="11191" y="13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3" name="Google Shape;7223;p19"/>
            <p:cNvSpPr/>
            <p:nvPr/>
          </p:nvSpPr>
          <p:spPr>
            <a:xfrm>
              <a:off x="7111817" y="4868989"/>
              <a:ext cx="8822" cy="29708"/>
            </a:xfrm>
            <a:custGeom>
              <a:avLst/>
              <a:gdLst/>
              <a:ahLst/>
              <a:cxnLst/>
              <a:rect l="l" t="t" r="r" b="b"/>
              <a:pathLst>
                <a:path w="8822" h="29708" extrusionOk="0">
                  <a:moveTo>
                    <a:pt x="-406" y="19305"/>
                  </a:moveTo>
                  <a:cubicBezTo>
                    <a:pt x="451" y="23115"/>
                    <a:pt x="-406" y="30355"/>
                    <a:pt x="7405" y="29402"/>
                  </a:cubicBezTo>
                  <a:cubicBezTo>
                    <a:pt x="8928" y="20734"/>
                    <a:pt x="4357" y="12066"/>
                    <a:pt x="7405" y="3494"/>
                  </a:cubicBezTo>
                  <a:lnTo>
                    <a:pt x="5118" y="-221"/>
                  </a:lnTo>
                  <a:cubicBezTo>
                    <a:pt x="-215" y="4761"/>
                    <a:pt x="-2310" y="12276"/>
                    <a:pt x="-406" y="19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4" name="Google Shape;7224;p19"/>
            <p:cNvSpPr/>
            <p:nvPr/>
          </p:nvSpPr>
          <p:spPr>
            <a:xfrm>
              <a:off x="6480883" y="4386072"/>
              <a:ext cx="16975" cy="31337"/>
            </a:xfrm>
            <a:custGeom>
              <a:avLst/>
              <a:gdLst/>
              <a:ahLst/>
              <a:cxnLst/>
              <a:rect l="l" t="t" r="r" b="b"/>
              <a:pathLst>
                <a:path w="16975" h="31337" extrusionOk="0">
                  <a:moveTo>
                    <a:pt x="6259" y="-221"/>
                  </a:moveTo>
                  <a:cubicBezTo>
                    <a:pt x="3211" y="4637"/>
                    <a:pt x="-4219" y="10352"/>
                    <a:pt x="353" y="13971"/>
                  </a:cubicBezTo>
                  <a:cubicBezTo>
                    <a:pt x="6640" y="19019"/>
                    <a:pt x="9117" y="26925"/>
                    <a:pt x="15879" y="31116"/>
                  </a:cubicBezTo>
                  <a:lnTo>
                    <a:pt x="13879" y="18924"/>
                  </a:lnTo>
                  <a:cubicBezTo>
                    <a:pt x="10164" y="13114"/>
                    <a:pt x="4831" y="7970"/>
                    <a:pt x="625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5" name="Google Shape;7225;p19"/>
            <p:cNvSpPr/>
            <p:nvPr/>
          </p:nvSpPr>
          <p:spPr>
            <a:xfrm>
              <a:off x="5875032" y="2357241"/>
              <a:ext cx="10656" cy="21708"/>
            </a:xfrm>
            <a:custGeom>
              <a:avLst/>
              <a:gdLst/>
              <a:ahLst/>
              <a:cxnLst/>
              <a:rect l="l" t="t" r="r" b="b"/>
              <a:pathLst>
                <a:path w="10656" h="21708" extrusionOk="0">
                  <a:moveTo>
                    <a:pt x="35" y="16644"/>
                  </a:moveTo>
                  <a:cubicBezTo>
                    <a:pt x="1653" y="25026"/>
                    <a:pt x="7559" y="21121"/>
                    <a:pt x="9560" y="15501"/>
                  </a:cubicBezTo>
                  <a:cubicBezTo>
                    <a:pt x="9560" y="10262"/>
                    <a:pt x="9560" y="5024"/>
                    <a:pt x="9560" y="-215"/>
                  </a:cubicBezTo>
                  <a:cubicBezTo>
                    <a:pt x="-1014" y="-501"/>
                    <a:pt x="-2633" y="9310"/>
                    <a:pt x="35" y="166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6" name="Google Shape;7226;p19"/>
            <p:cNvSpPr/>
            <p:nvPr/>
          </p:nvSpPr>
          <p:spPr>
            <a:xfrm>
              <a:off x="5348573" y="2294096"/>
              <a:ext cx="25812" cy="15049"/>
            </a:xfrm>
            <a:custGeom>
              <a:avLst/>
              <a:gdLst/>
              <a:ahLst/>
              <a:cxnLst/>
              <a:rect l="l" t="t" r="r" b="b"/>
              <a:pathLst>
                <a:path w="25812" h="15049" extrusionOk="0">
                  <a:moveTo>
                    <a:pt x="19858" y="922"/>
                  </a:moveTo>
                  <a:cubicBezTo>
                    <a:pt x="13571" y="5770"/>
                    <a:pt x="4618" y="5285"/>
                    <a:pt x="-1097" y="-221"/>
                  </a:cubicBezTo>
                  <a:cubicBezTo>
                    <a:pt x="331" y="6161"/>
                    <a:pt x="6809" y="8733"/>
                    <a:pt x="6618" y="14828"/>
                  </a:cubicBezTo>
                  <a:cubicBezTo>
                    <a:pt x="13000" y="12428"/>
                    <a:pt x="19096" y="9228"/>
                    <a:pt x="24716" y="5303"/>
                  </a:cubicBezTo>
                  <a:cubicBezTo>
                    <a:pt x="24334" y="1779"/>
                    <a:pt x="22716" y="-983"/>
                    <a:pt x="19858" y="9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7" name="Google Shape;7227;p19"/>
            <p:cNvSpPr/>
            <p:nvPr/>
          </p:nvSpPr>
          <p:spPr>
            <a:xfrm>
              <a:off x="6913081" y="4656982"/>
              <a:ext cx="20642" cy="26181"/>
            </a:xfrm>
            <a:custGeom>
              <a:avLst/>
              <a:gdLst/>
              <a:ahLst/>
              <a:cxnLst/>
              <a:rect l="l" t="t" r="r" b="b"/>
              <a:pathLst>
                <a:path w="20642" h="26181" extrusionOk="0">
                  <a:moveTo>
                    <a:pt x="1448" y="2807"/>
                  </a:moveTo>
                  <a:cubicBezTo>
                    <a:pt x="495" y="7189"/>
                    <a:pt x="-4743" y="35383"/>
                    <a:pt x="3353" y="22715"/>
                  </a:cubicBezTo>
                  <a:cubicBezTo>
                    <a:pt x="6210" y="17000"/>
                    <a:pt x="1067" y="7189"/>
                    <a:pt x="6401" y="4426"/>
                  </a:cubicBezTo>
                  <a:cubicBezTo>
                    <a:pt x="11735" y="1664"/>
                    <a:pt x="12783" y="11189"/>
                    <a:pt x="17546" y="12713"/>
                  </a:cubicBezTo>
                  <a:lnTo>
                    <a:pt x="19545" y="6808"/>
                  </a:lnTo>
                  <a:cubicBezTo>
                    <a:pt x="13926" y="1855"/>
                    <a:pt x="9259" y="-3860"/>
                    <a:pt x="1448" y="28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8" name="Google Shape;7228;p19"/>
            <p:cNvSpPr/>
            <p:nvPr/>
          </p:nvSpPr>
          <p:spPr>
            <a:xfrm>
              <a:off x="6562567" y="4603908"/>
              <a:ext cx="17016" cy="16474"/>
            </a:xfrm>
            <a:custGeom>
              <a:avLst/>
              <a:gdLst/>
              <a:ahLst/>
              <a:cxnLst/>
              <a:rect l="l" t="t" r="r" b="b"/>
              <a:pathLst>
                <a:path w="17016" h="16474" extrusionOk="0">
                  <a:moveTo>
                    <a:pt x="2966" y="3589"/>
                  </a:moveTo>
                  <a:cubicBezTo>
                    <a:pt x="-10369" y="13781"/>
                    <a:pt x="13157" y="22639"/>
                    <a:pt x="15920" y="10066"/>
                  </a:cubicBezTo>
                  <a:cubicBezTo>
                    <a:pt x="13348" y="6151"/>
                    <a:pt x="10110" y="2675"/>
                    <a:pt x="6395" y="-221"/>
                  </a:cubicBezTo>
                  <a:lnTo>
                    <a:pt x="6395" y="-221"/>
                  </a:lnTo>
                  <a:cubicBezTo>
                    <a:pt x="5347" y="1123"/>
                    <a:pt x="4204" y="2399"/>
                    <a:pt x="2966" y="35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9" name="Google Shape;7229;p19"/>
            <p:cNvSpPr/>
            <p:nvPr/>
          </p:nvSpPr>
          <p:spPr>
            <a:xfrm>
              <a:off x="5869578" y="2395156"/>
              <a:ext cx="15824" cy="19526"/>
            </a:xfrm>
            <a:custGeom>
              <a:avLst/>
              <a:gdLst/>
              <a:ahLst/>
              <a:cxnLst/>
              <a:rect l="l" t="t" r="r" b="b"/>
              <a:pathLst>
                <a:path w="15824" h="19526" extrusionOk="0">
                  <a:moveTo>
                    <a:pt x="154" y="-221"/>
                  </a:moveTo>
                  <a:cubicBezTo>
                    <a:pt x="-3275" y="13495"/>
                    <a:pt x="154" y="18829"/>
                    <a:pt x="12822" y="19305"/>
                  </a:cubicBezTo>
                  <a:cubicBezTo>
                    <a:pt x="13394" y="14733"/>
                    <a:pt x="14060" y="9780"/>
                    <a:pt x="14728" y="5589"/>
                  </a:cubicBezTo>
                  <a:cubicBezTo>
                    <a:pt x="9679" y="5494"/>
                    <a:pt x="2726" y="10066"/>
                    <a:pt x="15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0" name="Google Shape;7230;p19"/>
            <p:cNvSpPr/>
            <p:nvPr/>
          </p:nvSpPr>
          <p:spPr>
            <a:xfrm>
              <a:off x="6572931" y="3518801"/>
              <a:ext cx="19893" cy="14929"/>
            </a:xfrm>
            <a:custGeom>
              <a:avLst/>
              <a:gdLst/>
              <a:ahLst/>
              <a:cxnLst/>
              <a:rect l="l" t="t" r="r" b="b"/>
              <a:pathLst>
                <a:path w="19893" h="14929" extrusionOk="0">
                  <a:moveTo>
                    <a:pt x="9272" y="2275"/>
                  </a:moveTo>
                  <a:cubicBezTo>
                    <a:pt x="6509" y="-2773"/>
                    <a:pt x="2604" y="1132"/>
                    <a:pt x="-253" y="2751"/>
                  </a:cubicBezTo>
                  <a:cubicBezTo>
                    <a:pt x="-5111" y="10466"/>
                    <a:pt x="12319" y="17610"/>
                    <a:pt x="18797" y="13514"/>
                  </a:cubicBezTo>
                  <a:lnTo>
                    <a:pt x="15082" y="5418"/>
                  </a:lnTo>
                  <a:lnTo>
                    <a:pt x="15082" y="5418"/>
                  </a:lnTo>
                  <a:cubicBezTo>
                    <a:pt x="11843" y="7609"/>
                    <a:pt x="11176" y="5228"/>
                    <a:pt x="9272" y="2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1" name="Google Shape;7231;p19"/>
            <p:cNvSpPr/>
            <p:nvPr/>
          </p:nvSpPr>
          <p:spPr>
            <a:xfrm>
              <a:off x="5897499" y="2770093"/>
              <a:ext cx="22551" cy="20540"/>
            </a:xfrm>
            <a:custGeom>
              <a:avLst/>
              <a:gdLst/>
              <a:ahLst/>
              <a:cxnLst/>
              <a:rect l="l" t="t" r="r" b="b"/>
              <a:pathLst>
                <a:path w="22551" h="20540" extrusionOk="0">
                  <a:moveTo>
                    <a:pt x="20619" y="4413"/>
                  </a:moveTo>
                  <a:cubicBezTo>
                    <a:pt x="22716" y="1746"/>
                    <a:pt x="20619" y="-1397"/>
                    <a:pt x="17095" y="222"/>
                  </a:cubicBezTo>
                  <a:cubicBezTo>
                    <a:pt x="11094" y="3270"/>
                    <a:pt x="4713" y="222"/>
                    <a:pt x="-1097" y="2413"/>
                  </a:cubicBezTo>
                  <a:cubicBezTo>
                    <a:pt x="9285" y="4127"/>
                    <a:pt x="10333" y="16319"/>
                    <a:pt x="18715" y="20320"/>
                  </a:cubicBezTo>
                  <a:cubicBezTo>
                    <a:pt x="17000" y="14995"/>
                    <a:pt x="17667" y="9176"/>
                    <a:pt x="20619" y="44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2" name="Google Shape;7232;p19"/>
            <p:cNvSpPr/>
            <p:nvPr/>
          </p:nvSpPr>
          <p:spPr>
            <a:xfrm>
              <a:off x="6637287" y="3828859"/>
              <a:ext cx="14059" cy="31661"/>
            </a:xfrm>
            <a:custGeom>
              <a:avLst/>
              <a:gdLst/>
              <a:ahLst/>
              <a:cxnLst/>
              <a:rect l="l" t="t" r="r" b="b"/>
              <a:pathLst>
                <a:path w="14059" h="31661" extrusionOk="0">
                  <a:moveTo>
                    <a:pt x="8160" y="13209"/>
                  </a:moveTo>
                  <a:cubicBezTo>
                    <a:pt x="11970" y="22734"/>
                    <a:pt x="-4603" y="19496"/>
                    <a:pt x="-412" y="28735"/>
                  </a:cubicBezTo>
                  <a:cubicBezTo>
                    <a:pt x="1779" y="34450"/>
                    <a:pt x="5684" y="29306"/>
                    <a:pt x="9113" y="29497"/>
                  </a:cubicBezTo>
                  <a:cubicBezTo>
                    <a:pt x="12161" y="19896"/>
                    <a:pt x="13399" y="9828"/>
                    <a:pt x="12828" y="-221"/>
                  </a:cubicBezTo>
                  <a:lnTo>
                    <a:pt x="12828" y="-221"/>
                  </a:lnTo>
                  <a:cubicBezTo>
                    <a:pt x="8827" y="2998"/>
                    <a:pt x="7017" y="8208"/>
                    <a:pt x="8160" y="132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3" name="Google Shape;7233;p19"/>
            <p:cNvSpPr/>
            <p:nvPr/>
          </p:nvSpPr>
          <p:spPr>
            <a:xfrm>
              <a:off x="6070472" y="3188874"/>
              <a:ext cx="11715" cy="29822"/>
            </a:xfrm>
            <a:custGeom>
              <a:avLst/>
              <a:gdLst/>
              <a:ahLst/>
              <a:cxnLst/>
              <a:rect l="l" t="t" r="r" b="b"/>
              <a:pathLst>
                <a:path w="11715" h="29822" extrusionOk="0">
                  <a:moveTo>
                    <a:pt x="8810" y="29211"/>
                  </a:moveTo>
                  <a:cubicBezTo>
                    <a:pt x="9286" y="29707"/>
                    <a:pt x="10048" y="29735"/>
                    <a:pt x="10525" y="29268"/>
                  </a:cubicBezTo>
                  <a:cubicBezTo>
                    <a:pt x="10619" y="29249"/>
                    <a:pt x="10619" y="29230"/>
                    <a:pt x="10619" y="29211"/>
                  </a:cubicBezTo>
                  <a:cubicBezTo>
                    <a:pt x="7667" y="19696"/>
                    <a:pt x="6238" y="9752"/>
                    <a:pt x="6524" y="-221"/>
                  </a:cubicBezTo>
                  <a:lnTo>
                    <a:pt x="-1097" y="-221"/>
                  </a:lnTo>
                  <a:cubicBezTo>
                    <a:pt x="-1097" y="9304"/>
                    <a:pt x="4713" y="17210"/>
                    <a:pt x="4143" y="26735"/>
                  </a:cubicBezTo>
                  <a:cubicBezTo>
                    <a:pt x="4047" y="28544"/>
                    <a:pt x="7001" y="28830"/>
                    <a:pt x="8810" y="29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4" name="Google Shape;7234;p19"/>
            <p:cNvSpPr/>
            <p:nvPr/>
          </p:nvSpPr>
          <p:spPr>
            <a:xfrm>
              <a:off x="5275857" y="2347626"/>
              <a:ext cx="9374" cy="27336"/>
            </a:xfrm>
            <a:custGeom>
              <a:avLst/>
              <a:gdLst/>
              <a:ahLst/>
              <a:cxnLst/>
              <a:rect l="l" t="t" r="r" b="b"/>
              <a:pathLst>
                <a:path w="9374" h="27336" extrusionOk="0">
                  <a:moveTo>
                    <a:pt x="657" y="14924"/>
                  </a:moveTo>
                  <a:cubicBezTo>
                    <a:pt x="1800" y="18867"/>
                    <a:pt x="2277" y="23001"/>
                    <a:pt x="1991" y="27116"/>
                  </a:cubicBezTo>
                  <a:lnTo>
                    <a:pt x="1991" y="27116"/>
                  </a:lnTo>
                  <a:cubicBezTo>
                    <a:pt x="11516" y="22829"/>
                    <a:pt x="6372" y="13781"/>
                    <a:pt x="8278" y="7018"/>
                  </a:cubicBezTo>
                  <a:lnTo>
                    <a:pt x="5706" y="-221"/>
                  </a:lnTo>
                  <a:lnTo>
                    <a:pt x="5706" y="-221"/>
                  </a:lnTo>
                  <a:cubicBezTo>
                    <a:pt x="-9" y="3399"/>
                    <a:pt x="-3343" y="7304"/>
                    <a:pt x="657" y="149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5" name="Google Shape;7235;p19"/>
            <p:cNvSpPr/>
            <p:nvPr/>
          </p:nvSpPr>
          <p:spPr>
            <a:xfrm>
              <a:off x="6895742" y="4683081"/>
              <a:ext cx="19899" cy="18553"/>
            </a:xfrm>
            <a:custGeom>
              <a:avLst/>
              <a:gdLst/>
              <a:ahLst/>
              <a:cxnLst/>
              <a:rect l="l" t="t" r="r" b="b"/>
              <a:pathLst>
                <a:path w="19899" h="18553" extrusionOk="0">
                  <a:moveTo>
                    <a:pt x="18025" y="9951"/>
                  </a:moveTo>
                  <a:cubicBezTo>
                    <a:pt x="15263" y="426"/>
                    <a:pt x="-2358" y="-6623"/>
                    <a:pt x="-1025" y="8808"/>
                  </a:cubicBezTo>
                  <a:cubicBezTo>
                    <a:pt x="7167" y="2902"/>
                    <a:pt x="12787" y="14523"/>
                    <a:pt x="18693" y="18333"/>
                  </a:cubicBezTo>
                  <a:cubicBezTo>
                    <a:pt x="18978" y="15523"/>
                    <a:pt x="18693" y="12684"/>
                    <a:pt x="18025" y="99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6" name="Google Shape;7236;p19"/>
            <p:cNvSpPr/>
            <p:nvPr/>
          </p:nvSpPr>
          <p:spPr>
            <a:xfrm>
              <a:off x="5191696" y="2302109"/>
              <a:ext cx="15386" cy="15513"/>
            </a:xfrm>
            <a:custGeom>
              <a:avLst/>
              <a:gdLst/>
              <a:ahLst/>
              <a:cxnLst/>
              <a:rect l="l" t="t" r="r" b="b"/>
              <a:pathLst>
                <a:path w="15386" h="15513" extrusionOk="0">
                  <a:moveTo>
                    <a:pt x="13096" y="9196"/>
                  </a:moveTo>
                  <a:cubicBezTo>
                    <a:pt x="18430" y="1576"/>
                    <a:pt x="4238" y="-5377"/>
                    <a:pt x="2904" y="5101"/>
                  </a:cubicBezTo>
                  <a:cubicBezTo>
                    <a:pt x="2047" y="7853"/>
                    <a:pt x="618" y="10425"/>
                    <a:pt x="-1097" y="12720"/>
                  </a:cubicBezTo>
                  <a:lnTo>
                    <a:pt x="8428" y="15292"/>
                  </a:lnTo>
                  <a:cubicBezTo>
                    <a:pt x="10239" y="13463"/>
                    <a:pt x="11763" y="11416"/>
                    <a:pt x="13096" y="91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7" name="Google Shape;7237;p19"/>
            <p:cNvSpPr/>
            <p:nvPr/>
          </p:nvSpPr>
          <p:spPr>
            <a:xfrm>
              <a:off x="5668804" y="2134266"/>
              <a:ext cx="14200" cy="18769"/>
            </a:xfrm>
            <a:custGeom>
              <a:avLst/>
              <a:gdLst/>
              <a:ahLst/>
              <a:cxnLst/>
              <a:rect l="l" t="t" r="r" b="b"/>
              <a:pathLst>
                <a:path w="14200" h="18769" extrusionOk="0">
                  <a:moveTo>
                    <a:pt x="11476" y="17877"/>
                  </a:moveTo>
                  <a:cubicBezTo>
                    <a:pt x="16810" y="13876"/>
                    <a:pt x="7381" y="5304"/>
                    <a:pt x="6713" y="-221"/>
                  </a:cubicBezTo>
                  <a:cubicBezTo>
                    <a:pt x="3761" y="427"/>
                    <a:pt x="1094" y="1836"/>
                    <a:pt x="-1097" y="3875"/>
                  </a:cubicBezTo>
                  <a:cubicBezTo>
                    <a:pt x="2523" y="8256"/>
                    <a:pt x="3857" y="21687"/>
                    <a:pt x="11476" y="17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8" name="Google Shape;7238;p19"/>
            <p:cNvSpPr/>
            <p:nvPr/>
          </p:nvSpPr>
          <p:spPr>
            <a:xfrm>
              <a:off x="7157969" y="4924710"/>
              <a:ext cx="18070" cy="20805"/>
            </a:xfrm>
            <a:custGeom>
              <a:avLst/>
              <a:gdLst/>
              <a:ahLst/>
              <a:cxnLst/>
              <a:rect l="l" t="t" r="r" b="b"/>
              <a:pathLst>
                <a:path w="18070" h="20805" extrusionOk="0">
                  <a:moveTo>
                    <a:pt x="1734" y="7590"/>
                  </a:moveTo>
                  <a:cubicBezTo>
                    <a:pt x="6877" y="9685"/>
                    <a:pt x="16592" y="29592"/>
                    <a:pt x="16974" y="15686"/>
                  </a:cubicBezTo>
                  <a:cubicBezTo>
                    <a:pt x="13734" y="9838"/>
                    <a:pt x="9639" y="4475"/>
                    <a:pt x="4877" y="-221"/>
                  </a:cubicBezTo>
                  <a:cubicBezTo>
                    <a:pt x="-1505" y="65"/>
                    <a:pt x="-3124" y="2827"/>
                    <a:pt x="1734" y="75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9" name="Google Shape;7239;p19"/>
            <p:cNvSpPr/>
            <p:nvPr/>
          </p:nvSpPr>
          <p:spPr>
            <a:xfrm>
              <a:off x="5298415" y="2385059"/>
              <a:ext cx="16535" cy="34398"/>
            </a:xfrm>
            <a:custGeom>
              <a:avLst/>
              <a:gdLst/>
              <a:ahLst/>
              <a:cxnLst/>
              <a:rect l="l" t="t" r="r" b="b"/>
              <a:pathLst>
                <a:path w="16535" h="34398" extrusionOk="0">
                  <a:moveTo>
                    <a:pt x="10962" y="33307"/>
                  </a:moveTo>
                  <a:cubicBezTo>
                    <a:pt x="11533" y="34736"/>
                    <a:pt x="13914" y="34164"/>
                    <a:pt x="15438" y="33307"/>
                  </a:cubicBezTo>
                  <a:cubicBezTo>
                    <a:pt x="10009" y="22068"/>
                    <a:pt x="4675" y="10923"/>
                    <a:pt x="-755" y="-221"/>
                  </a:cubicBezTo>
                  <a:cubicBezTo>
                    <a:pt x="-2945" y="13114"/>
                    <a:pt x="5913" y="22639"/>
                    <a:pt x="10962" y="333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0" name="Google Shape;7240;p19"/>
            <p:cNvSpPr/>
            <p:nvPr/>
          </p:nvSpPr>
          <p:spPr>
            <a:xfrm>
              <a:off x="6173829" y="3098863"/>
              <a:ext cx="10206" cy="31813"/>
            </a:xfrm>
            <a:custGeom>
              <a:avLst/>
              <a:gdLst/>
              <a:ahLst/>
              <a:cxnLst/>
              <a:rect l="l" t="t" r="r" b="b"/>
              <a:pathLst>
                <a:path w="10206" h="31813" extrusionOk="0">
                  <a:moveTo>
                    <a:pt x="8894" y="31593"/>
                  </a:moveTo>
                  <a:cubicBezTo>
                    <a:pt x="10037" y="20144"/>
                    <a:pt x="6608" y="8695"/>
                    <a:pt x="-631" y="-221"/>
                  </a:cubicBezTo>
                  <a:lnTo>
                    <a:pt x="-631" y="-221"/>
                  </a:lnTo>
                  <a:cubicBezTo>
                    <a:pt x="-2440" y="11276"/>
                    <a:pt x="1084" y="22963"/>
                    <a:pt x="8894" y="31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1" name="Google Shape;7241;p19"/>
            <p:cNvSpPr/>
            <p:nvPr/>
          </p:nvSpPr>
          <p:spPr>
            <a:xfrm>
              <a:off x="6747939" y="4477720"/>
              <a:ext cx="14614" cy="18936"/>
            </a:xfrm>
            <a:custGeom>
              <a:avLst/>
              <a:gdLst/>
              <a:ahLst/>
              <a:cxnLst/>
              <a:rect l="l" t="t" r="r" b="b"/>
              <a:pathLst>
                <a:path w="14614" h="18936" extrusionOk="0">
                  <a:moveTo>
                    <a:pt x="12571" y="5285"/>
                  </a:moveTo>
                  <a:cubicBezTo>
                    <a:pt x="19048" y="-7574"/>
                    <a:pt x="-10289" y="4238"/>
                    <a:pt x="1903" y="18716"/>
                  </a:cubicBezTo>
                  <a:cubicBezTo>
                    <a:pt x="5998" y="14715"/>
                    <a:pt x="7618" y="8905"/>
                    <a:pt x="12571" y="52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2" name="Google Shape;7242;p19"/>
            <p:cNvSpPr/>
            <p:nvPr/>
          </p:nvSpPr>
          <p:spPr>
            <a:xfrm>
              <a:off x="5684900" y="2538760"/>
              <a:ext cx="18598" cy="24893"/>
            </a:xfrm>
            <a:custGeom>
              <a:avLst/>
              <a:gdLst/>
              <a:ahLst/>
              <a:cxnLst/>
              <a:rect l="l" t="t" r="r" b="b"/>
              <a:pathLst>
                <a:path w="18598" h="24893" extrusionOk="0">
                  <a:moveTo>
                    <a:pt x="14048" y="14290"/>
                  </a:moveTo>
                  <a:cubicBezTo>
                    <a:pt x="7476" y="9909"/>
                    <a:pt x="9857" y="-3617"/>
                    <a:pt x="-1097" y="574"/>
                  </a:cubicBezTo>
                  <a:cubicBezTo>
                    <a:pt x="3475" y="9023"/>
                    <a:pt x="8619" y="17081"/>
                    <a:pt x="14525" y="24673"/>
                  </a:cubicBezTo>
                  <a:cubicBezTo>
                    <a:pt x="18430" y="21339"/>
                    <a:pt x="18716" y="17910"/>
                    <a:pt x="14048" y="142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3" name="Google Shape;7243;p19"/>
            <p:cNvSpPr/>
            <p:nvPr/>
          </p:nvSpPr>
          <p:spPr>
            <a:xfrm>
              <a:off x="5777888" y="3468909"/>
              <a:ext cx="16590" cy="27161"/>
            </a:xfrm>
            <a:custGeom>
              <a:avLst/>
              <a:gdLst/>
              <a:ahLst/>
              <a:cxnLst/>
              <a:rect l="l" t="t" r="r" b="b"/>
              <a:pathLst>
                <a:path w="16590" h="27161" extrusionOk="0">
                  <a:moveTo>
                    <a:pt x="11929" y="26544"/>
                  </a:moveTo>
                  <a:cubicBezTo>
                    <a:pt x="15930" y="25973"/>
                    <a:pt x="17073" y="19591"/>
                    <a:pt x="12690" y="18829"/>
                  </a:cubicBezTo>
                  <a:cubicBezTo>
                    <a:pt x="595" y="17400"/>
                    <a:pt x="880" y="8447"/>
                    <a:pt x="880" y="-221"/>
                  </a:cubicBezTo>
                  <a:cubicBezTo>
                    <a:pt x="-1025" y="6361"/>
                    <a:pt x="-1597" y="13276"/>
                    <a:pt x="-644" y="20067"/>
                  </a:cubicBezTo>
                  <a:lnTo>
                    <a:pt x="-644" y="20067"/>
                  </a:lnTo>
                  <a:cubicBezTo>
                    <a:pt x="3071" y="23020"/>
                    <a:pt x="6119" y="28449"/>
                    <a:pt x="11929" y="265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4" name="Google Shape;7244;p19"/>
            <p:cNvSpPr/>
            <p:nvPr/>
          </p:nvSpPr>
          <p:spPr>
            <a:xfrm>
              <a:off x="6566101" y="3478720"/>
              <a:ext cx="11767" cy="33432"/>
            </a:xfrm>
            <a:custGeom>
              <a:avLst/>
              <a:gdLst/>
              <a:ahLst/>
              <a:cxnLst/>
              <a:rect l="l" t="t" r="r" b="b"/>
              <a:pathLst>
                <a:path w="11767" h="33432" extrusionOk="0">
                  <a:moveTo>
                    <a:pt x="-1045" y="9685"/>
                  </a:moveTo>
                  <a:lnTo>
                    <a:pt x="-1045" y="11685"/>
                  </a:lnTo>
                  <a:cubicBezTo>
                    <a:pt x="7719" y="15876"/>
                    <a:pt x="6480" y="24544"/>
                    <a:pt x="7147" y="33212"/>
                  </a:cubicBezTo>
                  <a:cubicBezTo>
                    <a:pt x="12957" y="28926"/>
                    <a:pt x="7147" y="23687"/>
                    <a:pt x="10671" y="19972"/>
                  </a:cubicBezTo>
                  <a:cubicBezTo>
                    <a:pt x="8957" y="12657"/>
                    <a:pt x="5718" y="5780"/>
                    <a:pt x="1146" y="-221"/>
                  </a:cubicBezTo>
                  <a:cubicBezTo>
                    <a:pt x="-3903" y="2351"/>
                    <a:pt x="1527" y="6827"/>
                    <a:pt x="-1045" y="9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5" name="Google Shape;7245;p19"/>
            <p:cNvSpPr/>
            <p:nvPr/>
          </p:nvSpPr>
          <p:spPr>
            <a:xfrm>
              <a:off x="4988963" y="2074640"/>
              <a:ext cx="14738" cy="21907"/>
            </a:xfrm>
            <a:custGeom>
              <a:avLst/>
              <a:gdLst/>
              <a:ahLst/>
              <a:cxnLst/>
              <a:rect l="l" t="t" r="r" b="b"/>
              <a:pathLst>
                <a:path w="14738" h="21907" extrusionOk="0">
                  <a:moveTo>
                    <a:pt x="3040" y="9018"/>
                  </a:moveTo>
                  <a:cubicBezTo>
                    <a:pt x="-2961" y="13971"/>
                    <a:pt x="-2389" y="17686"/>
                    <a:pt x="4469" y="21687"/>
                  </a:cubicBezTo>
                  <a:cubicBezTo>
                    <a:pt x="5231" y="16543"/>
                    <a:pt x="6469" y="12162"/>
                    <a:pt x="12470" y="17686"/>
                  </a:cubicBezTo>
                  <a:cubicBezTo>
                    <a:pt x="14566" y="11733"/>
                    <a:pt x="13803" y="5170"/>
                    <a:pt x="10565" y="-221"/>
                  </a:cubicBezTo>
                  <a:cubicBezTo>
                    <a:pt x="10374" y="4732"/>
                    <a:pt x="6278" y="6447"/>
                    <a:pt x="3040" y="90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6" name="Google Shape;7246;p19"/>
            <p:cNvSpPr/>
            <p:nvPr/>
          </p:nvSpPr>
          <p:spPr>
            <a:xfrm>
              <a:off x="6072473" y="2951508"/>
              <a:ext cx="8274" cy="31721"/>
            </a:xfrm>
            <a:custGeom>
              <a:avLst/>
              <a:gdLst/>
              <a:ahLst/>
              <a:cxnLst/>
              <a:rect l="l" t="t" r="r" b="b"/>
              <a:pathLst>
                <a:path w="8274" h="31721" extrusionOk="0">
                  <a:moveTo>
                    <a:pt x="4523" y="3307"/>
                  </a:moveTo>
                  <a:cubicBezTo>
                    <a:pt x="4523" y="1687"/>
                    <a:pt x="3855" y="-313"/>
                    <a:pt x="1951" y="-218"/>
                  </a:cubicBezTo>
                  <a:cubicBezTo>
                    <a:pt x="-3383" y="2830"/>
                    <a:pt x="3189" y="12546"/>
                    <a:pt x="-1097" y="17880"/>
                  </a:cubicBezTo>
                  <a:cubicBezTo>
                    <a:pt x="903" y="22804"/>
                    <a:pt x="3571" y="27395"/>
                    <a:pt x="6904" y="31501"/>
                  </a:cubicBezTo>
                  <a:cubicBezTo>
                    <a:pt x="8333" y="21880"/>
                    <a:pt x="3666" y="12832"/>
                    <a:pt x="4523" y="33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7" name="Google Shape;7247;p19"/>
            <p:cNvSpPr/>
            <p:nvPr/>
          </p:nvSpPr>
          <p:spPr>
            <a:xfrm>
              <a:off x="5464183" y="2158573"/>
              <a:ext cx="10804" cy="19508"/>
            </a:xfrm>
            <a:custGeom>
              <a:avLst/>
              <a:gdLst/>
              <a:ahLst/>
              <a:cxnLst/>
              <a:rect l="l" t="t" r="r" b="b"/>
              <a:pathLst>
                <a:path w="10804" h="19508" extrusionOk="0">
                  <a:moveTo>
                    <a:pt x="641" y="2428"/>
                  </a:moveTo>
                  <a:cubicBezTo>
                    <a:pt x="-3549" y="8333"/>
                    <a:pt x="641" y="14525"/>
                    <a:pt x="4738" y="19287"/>
                  </a:cubicBezTo>
                  <a:cubicBezTo>
                    <a:pt x="9024" y="12334"/>
                    <a:pt x="15024" y="-7287"/>
                    <a:pt x="641" y="24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8" name="Google Shape;7248;p19"/>
            <p:cNvSpPr/>
            <p:nvPr/>
          </p:nvSpPr>
          <p:spPr>
            <a:xfrm>
              <a:off x="6468589" y="3347561"/>
              <a:ext cx="13554" cy="21462"/>
            </a:xfrm>
            <a:custGeom>
              <a:avLst/>
              <a:gdLst/>
              <a:ahLst/>
              <a:cxnLst/>
              <a:rect l="l" t="t" r="r" b="b"/>
              <a:pathLst>
                <a:path w="13554" h="21462" extrusionOk="0">
                  <a:moveTo>
                    <a:pt x="361" y="-221"/>
                  </a:moveTo>
                  <a:cubicBezTo>
                    <a:pt x="1979" y="15686"/>
                    <a:pt x="-9164" y="30926"/>
                    <a:pt x="12457" y="13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9" name="Google Shape;7249;p19"/>
            <p:cNvSpPr/>
            <p:nvPr/>
          </p:nvSpPr>
          <p:spPr>
            <a:xfrm>
              <a:off x="6531768" y="4041362"/>
              <a:ext cx="12979" cy="24002"/>
            </a:xfrm>
            <a:custGeom>
              <a:avLst/>
              <a:gdLst/>
              <a:ahLst/>
              <a:cxnLst/>
              <a:rect l="l" t="t" r="r" b="b"/>
              <a:pathLst>
                <a:path w="12979" h="24002" extrusionOk="0">
                  <a:moveTo>
                    <a:pt x="10524" y="-221"/>
                  </a:moveTo>
                  <a:cubicBezTo>
                    <a:pt x="5856" y="7389"/>
                    <a:pt x="2046" y="15428"/>
                    <a:pt x="-1097" y="23782"/>
                  </a:cubicBezTo>
                  <a:cubicBezTo>
                    <a:pt x="10333" y="22448"/>
                    <a:pt x="14238" y="13781"/>
                    <a:pt x="1052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0" name="Google Shape;7250;p19"/>
            <p:cNvSpPr/>
            <p:nvPr/>
          </p:nvSpPr>
          <p:spPr>
            <a:xfrm>
              <a:off x="7090099" y="4844986"/>
              <a:ext cx="11811" cy="20002"/>
            </a:xfrm>
            <a:custGeom>
              <a:avLst/>
              <a:gdLst/>
              <a:ahLst/>
              <a:cxnLst/>
              <a:rect l="l" t="t" r="r" b="b"/>
              <a:pathLst>
                <a:path w="11811" h="20002" extrusionOk="0">
                  <a:moveTo>
                    <a:pt x="5310" y="19782"/>
                  </a:moveTo>
                  <a:cubicBezTo>
                    <a:pt x="8930" y="12828"/>
                    <a:pt x="15406" y="4542"/>
                    <a:pt x="5310" y="-221"/>
                  </a:cubicBezTo>
                  <a:cubicBezTo>
                    <a:pt x="1214" y="6447"/>
                    <a:pt x="-6787" y="13114"/>
                    <a:pt x="5310" y="197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1" name="Google Shape;7251;p19"/>
            <p:cNvSpPr/>
            <p:nvPr/>
          </p:nvSpPr>
          <p:spPr>
            <a:xfrm>
              <a:off x="4966664" y="1967769"/>
              <a:ext cx="8823" cy="25145"/>
            </a:xfrm>
            <a:custGeom>
              <a:avLst/>
              <a:gdLst/>
              <a:ahLst/>
              <a:cxnLst/>
              <a:rect l="l" t="t" r="r" b="b"/>
              <a:pathLst>
                <a:path w="8823" h="25145" extrusionOk="0">
                  <a:moveTo>
                    <a:pt x="4860" y="11304"/>
                  </a:moveTo>
                  <a:lnTo>
                    <a:pt x="1431" y="-221"/>
                  </a:lnTo>
                  <a:lnTo>
                    <a:pt x="-283" y="-221"/>
                  </a:lnTo>
                  <a:cubicBezTo>
                    <a:pt x="-1712" y="8152"/>
                    <a:pt x="-1235" y="16734"/>
                    <a:pt x="956" y="24925"/>
                  </a:cubicBezTo>
                  <a:cubicBezTo>
                    <a:pt x="8956" y="22449"/>
                    <a:pt x="9338" y="17591"/>
                    <a:pt x="4860" y="11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2" name="Google Shape;7252;p19"/>
            <p:cNvSpPr/>
            <p:nvPr/>
          </p:nvSpPr>
          <p:spPr>
            <a:xfrm>
              <a:off x="6134427" y="3019425"/>
              <a:ext cx="13674" cy="20387"/>
            </a:xfrm>
            <a:custGeom>
              <a:avLst/>
              <a:gdLst/>
              <a:ahLst/>
              <a:cxnLst/>
              <a:rect l="l" t="t" r="r" b="b"/>
              <a:pathLst>
                <a:path w="13674" h="20387" extrusionOk="0">
                  <a:moveTo>
                    <a:pt x="1433" y="13971"/>
                  </a:moveTo>
                  <a:cubicBezTo>
                    <a:pt x="3624" y="18162"/>
                    <a:pt x="6863" y="21686"/>
                    <a:pt x="12577" y="19496"/>
                  </a:cubicBezTo>
                  <a:cubicBezTo>
                    <a:pt x="9149" y="12924"/>
                    <a:pt x="5815" y="6351"/>
                    <a:pt x="2481" y="-221"/>
                  </a:cubicBezTo>
                  <a:lnTo>
                    <a:pt x="2481" y="-221"/>
                  </a:lnTo>
                  <a:cubicBezTo>
                    <a:pt x="-3234" y="4160"/>
                    <a:pt x="-949" y="9304"/>
                    <a:pt x="1433" y="139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3" name="Google Shape;7253;p19"/>
            <p:cNvSpPr/>
            <p:nvPr/>
          </p:nvSpPr>
          <p:spPr>
            <a:xfrm>
              <a:off x="5231225" y="2303811"/>
              <a:ext cx="11906" cy="23717"/>
            </a:xfrm>
            <a:custGeom>
              <a:avLst/>
              <a:gdLst/>
              <a:ahLst/>
              <a:cxnLst/>
              <a:rect l="l" t="t" r="r" b="b"/>
              <a:pathLst>
                <a:path w="11906" h="23717" extrusionOk="0">
                  <a:moveTo>
                    <a:pt x="6904" y="1589"/>
                  </a:moveTo>
                  <a:lnTo>
                    <a:pt x="809" y="-221"/>
                  </a:lnTo>
                  <a:cubicBezTo>
                    <a:pt x="2523" y="7066"/>
                    <a:pt x="1857" y="14714"/>
                    <a:pt x="-1097" y="21591"/>
                  </a:cubicBezTo>
                  <a:cubicBezTo>
                    <a:pt x="2523" y="24163"/>
                    <a:pt x="6999" y="22163"/>
                    <a:pt x="10810" y="23496"/>
                  </a:cubicBezTo>
                  <a:cubicBezTo>
                    <a:pt x="4333" y="16924"/>
                    <a:pt x="9857" y="8352"/>
                    <a:pt x="6904" y="15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4" name="Google Shape;7254;p19"/>
            <p:cNvSpPr/>
            <p:nvPr/>
          </p:nvSpPr>
          <p:spPr>
            <a:xfrm>
              <a:off x="7003062" y="4789265"/>
              <a:ext cx="16751" cy="19907"/>
            </a:xfrm>
            <a:custGeom>
              <a:avLst/>
              <a:gdLst/>
              <a:ahLst/>
              <a:cxnLst/>
              <a:rect l="l" t="t" r="r" b="b"/>
              <a:pathLst>
                <a:path w="16751" h="19907" extrusionOk="0">
                  <a:moveTo>
                    <a:pt x="8527" y="6256"/>
                  </a:moveTo>
                  <a:cubicBezTo>
                    <a:pt x="5003" y="4599"/>
                    <a:pt x="1860" y="2417"/>
                    <a:pt x="-998" y="-221"/>
                  </a:cubicBezTo>
                  <a:cubicBezTo>
                    <a:pt x="-2236" y="10447"/>
                    <a:pt x="8527" y="12924"/>
                    <a:pt x="12813" y="19687"/>
                  </a:cubicBezTo>
                  <a:lnTo>
                    <a:pt x="12813" y="19687"/>
                  </a:lnTo>
                  <a:cubicBezTo>
                    <a:pt x="16814" y="13495"/>
                    <a:pt x="17575" y="8733"/>
                    <a:pt x="8527" y="6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5" name="Google Shape;7255;p19"/>
            <p:cNvSpPr/>
            <p:nvPr/>
          </p:nvSpPr>
          <p:spPr>
            <a:xfrm>
              <a:off x="5221413" y="2172366"/>
              <a:ext cx="13811" cy="25717"/>
            </a:xfrm>
            <a:custGeom>
              <a:avLst/>
              <a:gdLst/>
              <a:ahLst/>
              <a:cxnLst/>
              <a:rect l="l" t="t" r="r" b="b"/>
              <a:pathLst>
                <a:path w="13811" h="25717" extrusionOk="0">
                  <a:moveTo>
                    <a:pt x="10715" y="25496"/>
                  </a:moveTo>
                  <a:lnTo>
                    <a:pt x="12715" y="21401"/>
                  </a:lnTo>
                  <a:cubicBezTo>
                    <a:pt x="10143" y="13076"/>
                    <a:pt x="5381" y="5608"/>
                    <a:pt x="-1097" y="-221"/>
                  </a:cubicBezTo>
                  <a:lnTo>
                    <a:pt x="-1097" y="11304"/>
                  </a:lnTo>
                  <a:cubicBezTo>
                    <a:pt x="4619" y="14543"/>
                    <a:pt x="4524" y="22639"/>
                    <a:pt x="10715" y="254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6" name="Google Shape;7256;p19"/>
            <p:cNvSpPr/>
            <p:nvPr/>
          </p:nvSpPr>
          <p:spPr>
            <a:xfrm>
              <a:off x="5298756" y="1975199"/>
              <a:ext cx="18097" cy="22193"/>
            </a:xfrm>
            <a:custGeom>
              <a:avLst/>
              <a:gdLst/>
              <a:ahLst/>
              <a:cxnLst/>
              <a:rect l="l" t="t" r="r" b="b"/>
              <a:pathLst>
                <a:path w="18097" h="22193" extrusionOk="0">
                  <a:moveTo>
                    <a:pt x="13097" y="21972"/>
                  </a:moveTo>
                  <a:lnTo>
                    <a:pt x="17001" y="19782"/>
                  </a:lnTo>
                  <a:cubicBezTo>
                    <a:pt x="10715" y="14257"/>
                    <a:pt x="10620" y="4351"/>
                    <a:pt x="2904" y="-221"/>
                  </a:cubicBezTo>
                  <a:lnTo>
                    <a:pt x="-1097" y="3780"/>
                  </a:lnTo>
                  <a:lnTo>
                    <a:pt x="-1097" y="3780"/>
                  </a:lnTo>
                  <a:cubicBezTo>
                    <a:pt x="6142" y="7875"/>
                    <a:pt x="4904" y="18543"/>
                    <a:pt x="13097" y="219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7" name="Google Shape;7257;p19"/>
            <p:cNvSpPr/>
            <p:nvPr/>
          </p:nvSpPr>
          <p:spPr>
            <a:xfrm>
              <a:off x="5382291" y="2544828"/>
              <a:ext cx="10284" cy="17014"/>
            </a:xfrm>
            <a:custGeom>
              <a:avLst/>
              <a:gdLst/>
              <a:ahLst/>
              <a:cxnLst/>
              <a:rect l="l" t="t" r="r" b="b"/>
              <a:pathLst>
                <a:path w="10284" h="17014" extrusionOk="0">
                  <a:moveTo>
                    <a:pt x="7095" y="14699"/>
                  </a:moveTo>
                  <a:cubicBezTo>
                    <a:pt x="14429" y="221"/>
                    <a:pt x="237" y="-8257"/>
                    <a:pt x="-1097" y="10889"/>
                  </a:cubicBezTo>
                  <a:lnTo>
                    <a:pt x="4999" y="16794"/>
                  </a:lnTo>
                  <a:cubicBezTo>
                    <a:pt x="5762" y="16194"/>
                    <a:pt x="6524" y="15489"/>
                    <a:pt x="7095" y="146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8" name="Google Shape;7258;p19"/>
            <p:cNvSpPr/>
            <p:nvPr/>
          </p:nvSpPr>
          <p:spPr>
            <a:xfrm>
              <a:off x="5561552" y="2634387"/>
              <a:ext cx="15722" cy="10705"/>
            </a:xfrm>
            <a:custGeom>
              <a:avLst/>
              <a:gdLst/>
              <a:ahLst/>
              <a:cxnLst/>
              <a:rect l="l" t="t" r="r" b="b"/>
              <a:pathLst>
                <a:path w="15722" h="10705" extrusionOk="0">
                  <a:moveTo>
                    <a:pt x="12143" y="1245"/>
                  </a:moveTo>
                  <a:cubicBezTo>
                    <a:pt x="8238" y="-1384"/>
                    <a:pt x="2998" y="-384"/>
                    <a:pt x="332" y="3493"/>
                  </a:cubicBezTo>
                  <a:cubicBezTo>
                    <a:pt x="-621" y="4960"/>
                    <a:pt x="-1097" y="6703"/>
                    <a:pt x="-1097" y="8484"/>
                  </a:cubicBezTo>
                  <a:lnTo>
                    <a:pt x="12523" y="10485"/>
                  </a:lnTo>
                  <a:cubicBezTo>
                    <a:pt x="12905" y="7437"/>
                    <a:pt x="17286" y="4388"/>
                    <a:pt x="12143" y="12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9" name="Google Shape;7259;p19"/>
            <p:cNvSpPr/>
            <p:nvPr/>
          </p:nvSpPr>
          <p:spPr>
            <a:xfrm>
              <a:off x="4964715" y="1865947"/>
              <a:ext cx="15811" cy="21420"/>
            </a:xfrm>
            <a:custGeom>
              <a:avLst/>
              <a:gdLst/>
              <a:ahLst/>
              <a:cxnLst/>
              <a:rect l="l" t="t" r="r" b="b"/>
              <a:pathLst>
                <a:path w="15811" h="21420" extrusionOk="0">
                  <a:moveTo>
                    <a:pt x="14715" y="19591"/>
                  </a:moveTo>
                  <a:cubicBezTo>
                    <a:pt x="14715" y="18258"/>
                    <a:pt x="14715" y="16924"/>
                    <a:pt x="14715" y="15591"/>
                  </a:cubicBezTo>
                  <a:cubicBezTo>
                    <a:pt x="7190" y="13171"/>
                    <a:pt x="1285" y="7285"/>
                    <a:pt x="-1097" y="-221"/>
                  </a:cubicBezTo>
                  <a:cubicBezTo>
                    <a:pt x="-1097" y="4446"/>
                    <a:pt x="-1097" y="9304"/>
                    <a:pt x="-1097" y="13590"/>
                  </a:cubicBezTo>
                  <a:cubicBezTo>
                    <a:pt x="3380" y="17686"/>
                    <a:pt x="6999" y="24258"/>
                    <a:pt x="14715" y="19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0" name="Google Shape;7260;p19"/>
            <p:cNvSpPr/>
            <p:nvPr/>
          </p:nvSpPr>
          <p:spPr>
            <a:xfrm>
              <a:off x="6801168" y="4707771"/>
              <a:ext cx="9038" cy="23867"/>
            </a:xfrm>
            <a:custGeom>
              <a:avLst/>
              <a:gdLst/>
              <a:ahLst/>
              <a:cxnLst/>
              <a:rect l="l" t="t" r="r" b="b"/>
              <a:pathLst>
                <a:path w="9038" h="23867" extrusionOk="0">
                  <a:moveTo>
                    <a:pt x="3823" y="-166"/>
                  </a:moveTo>
                  <a:cubicBezTo>
                    <a:pt x="-4273" y="-832"/>
                    <a:pt x="109" y="4692"/>
                    <a:pt x="-82" y="7835"/>
                  </a:cubicBezTo>
                  <a:cubicBezTo>
                    <a:pt x="3729" y="12407"/>
                    <a:pt x="-1129" y="20313"/>
                    <a:pt x="6014" y="23647"/>
                  </a:cubicBezTo>
                  <a:cubicBezTo>
                    <a:pt x="10682" y="15169"/>
                    <a:pt x="5633" y="7454"/>
                    <a:pt x="3823" y="-1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1" name="Google Shape;7261;p19"/>
            <p:cNvSpPr/>
            <p:nvPr/>
          </p:nvSpPr>
          <p:spPr>
            <a:xfrm>
              <a:off x="5672613" y="2638425"/>
              <a:ext cx="20194" cy="10763"/>
            </a:xfrm>
            <a:custGeom>
              <a:avLst/>
              <a:gdLst/>
              <a:ahLst/>
              <a:cxnLst/>
              <a:rect l="l" t="t" r="r" b="b"/>
              <a:pathLst>
                <a:path w="20194" h="10763" extrusionOk="0">
                  <a:moveTo>
                    <a:pt x="11954" y="-221"/>
                  </a:moveTo>
                  <a:cubicBezTo>
                    <a:pt x="3857" y="-221"/>
                    <a:pt x="1190" y="4446"/>
                    <a:pt x="-1097" y="10542"/>
                  </a:cubicBezTo>
                  <a:lnTo>
                    <a:pt x="19097" y="6637"/>
                  </a:lnTo>
                  <a:cubicBezTo>
                    <a:pt x="18811" y="2160"/>
                    <a:pt x="17573" y="351"/>
                    <a:pt x="1195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2" name="Google Shape;7262;p19"/>
            <p:cNvSpPr/>
            <p:nvPr/>
          </p:nvSpPr>
          <p:spPr>
            <a:xfrm>
              <a:off x="5220989" y="2183892"/>
              <a:ext cx="12236" cy="22098"/>
            </a:xfrm>
            <a:custGeom>
              <a:avLst/>
              <a:gdLst/>
              <a:ahLst/>
              <a:cxnLst/>
              <a:rect l="l" t="t" r="r" b="b"/>
              <a:pathLst>
                <a:path w="12236" h="22098" extrusionOk="0">
                  <a:moveTo>
                    <a:pt x="2852" y="14924"/>
                  </a:moveTo>
                  <a:cubicBezTo>
                    <a:pt x="6853" y="18258"/>
                    <a:pt x="10473" y="24925"/>
                    <a:pt x="11140" y="13971"/>
                  </a:cubicBezTo>
                  <a:cubicBezTo>
                    <a:pt x="4949" y="11114"/>
                    <a:pt x="5044" y="3018"/>
                    <a:pt x="-672" y="-221"/>
                  </a:cubicBezTo>
                  <a:cubicBezTo>
                    <a:pt x="-1624" y="7189"/>
                    <a:pt x="-957" y="14714"/>
                    <a:pt x="1139" y="21877"/>
                  </a:cubicBezTo>
                  <a:cubicBezTo>
                    <a:pt x="1710" y="19496"/>
                    <a:pt x="282" y="16734"/>
                    <a:pt x="2852" y="149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3" name="Google Shape;7263;p19"/>
            <p:cNvSpPr/>
            <p:nvPr/>
          </p:nvSpPr>
          <p:spPr>
            <a:xfrm>
              <a:off x="6591963" y="3921576"/>
              <a:ext cx="12725" cy="16539"/>
            </a:xfrm>
            <a:custGeom>
              <a:avLst/>
              <a:gdLst/>
              <a:ahLst/>
              <a:cxnLst/>
              <a:rect l="l" t="t" r="r" b="b"/>
              <a:pathLst>
                <a:path w="12725" h="16539" extrusionOk="0">
                  <a:moveTo>
                    <a:pt x="3668" y="14409"/>
                  </a:moveTo>
                  <a:cubicBezTo>
                    <a:pt x="4716" y="11418"/>
                    <a:pt x="7288" y="9170"/>
                    <a:pt x="10336" y="8408"/>
                  </a:cubicBezTo>
                  <a:cubicBezTo>
                    <a:pt x="12336" y="2788"/>
                    <a:pt x="13098" y="-1974"/>
                    <a:pt x="4336" y="407"/>
                  </a:cubicBezTo>
                  <a:cubicBezTo>
                    <a:pt x="1668" y="4217"/>
                    <a:pt x="-6047" y="22124"/>
                    <a:pt x="3668" y="144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4" name="Google Shape;7264;p19"/>
            <p:cNvSpPr/>
            <p:nvPr/>
          </p:nvSpPr>
          <p:spPr>
            <a:xfrm>
              <a:off x="6861202" y="4634385"/>
              <a:ext cx="12129" cy="21624"/>
            </a:xfrm>
            <a:custGeom>
              <a:avLst/>
              <a:gdLst/>
              <a:ahLst/>
              <a:cxnLst/>
              <a:rect l="l" t="t" r="r" b="b"/>
              <a:pathLst>
                <a:path w="12129" h="21624" extrusionOk="0">
                  <a:moveTo>
                    <a:pt x="9512" y="7593"/>
                  </a:moveTo>
                  <a:cubicBezTo>
                    <a:pt x="7512" y="3973"/>
                    <a:pt x="5035" y="-3075"/>
                    <a:pt x="-13" y="1020"/>
                  </a:cubicBezTo>
                  <a:cubicBezTo>
                    <a:pt x="-5061" y="5116"/>
                    <a:pt x="9512" y="7783"/>
                    <a:pt x="3415" y="15689"/>
                  </a:cubicBezTo>
                  <a:lnTo>
                    <a:pt x="9036" y="21404"/>
                  </a:lnTo>
                  <a:cubicBezTo>
                    <a:pt x="11513" y="17174"/>
                    <a:pt x="11702" y="11984"/>
                    <a:pt x="9512" y="7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5" name="Google Shape;7265;p19"/>
            <p:cNvSpPr/>
            <p:nvPr/>
          </p:nvSpPr>
          <p:spPr>
            <a:xfrm>
              <a:off x="5468753" y="2052351"/>
              <a:ext cx="13170" cy="18097"/>
            </a:xfrm>
            <a:custGeom>
              <a:avLst/>
              <a:gdLst/>
              <a:ahLst/>
              <a:cxnLst/>
              <a:rect l="l" t="t" r="r" b="b"/>
              <a:pathLst>
                <a:path w="13170" h="18097" extrusionOk="0">
                  <a:moveTo>
                    <a:pt x="2549" y="-221"/>
                  </a:moveTo>
                  <a:cubicBezTo>
                    <a:pt x="-7548" y="6542"/>
                    <a:pt x="5882" y="13876"/>
                    <a:pt x="12074" y="17877"/>
                  </a:cubicBezTo>
                  <a:cubicBezTo>
                    <a:pt x="10454" y="11495"/>
                    <a:pt x="8739" y="2446"/>
                    <a:pt x="254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6" name="Google Shape;7266;p19"/>
            <p:cNvSpPr/>
            <p:nvPr/>
          </p:nvSpPr>
          <p:spPr>
            <a:xfrm>
              <a:off x="6055089" y="2927799"/>
              <a:ext cx="7191" cy="23807"/>
            </a:xfrm>
            <a:custGeom>
              <a:avLst/>
              <a:gdLst/>
              <a:ahLst/>
              <a:cxnLst/>
              <a:rect l="l" t="t" r="r" b="b"/>
              <a:pathLst>
                <a:path w="7191" h="23807" extrusionOk="0">
                  <a:moveTo>
                    <a:pt x="6095" y="9585"/>
                  </a:moveTo>
                  <a:cubicBezTo>
                    <a:pt x="-97" y="-15751"/>
                    <a:pt x="-4478" y="15015"/>
                    <a:pt x="2380" y="23587"/>
                  </a:cubicBezTo>
                  <a:lnTo>
                    <a:pt x="2380" y="23587"/>
                  </a:lnTo>
                  <a:cubicBezTo>
                    <a:pt x="5904" y="19491"/>
                    <a:pt x="3523" y="14062"/>
                    <a:pt x="6095" y="95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7" name="Google Shape;7267;p19"/>
            <p:cNvSpPr/>
            <p:nvPr/>
          </p:nvSpPr>
          <p:spPr>
            <a:xfrm>
              <a:off x="6985063" y="4773778"/>
              <a:ext cx="17907" cy="13950"/>
            </a:xfrm>
            <a:custGeom>
              <a:avLst/>
              <a:gdLst/>
              <a:ahLst/>
              <a:cxnLst/>
              <a:rect l="l" t="t" r="r" b="b"/>
              <a:pathLst>
                <a:path w="17907" h="13950" extrusionOk="0">
                  <a:moveTo>
                    <a:pt x="11191" y="4312"/>
                  </a:moveTo>
                  <a:cubicBezTo>
                    <a:pt x="8238" y="-1688"/>
                    <a:pt x="4523" y="-831"/>
                    <a:pt x="-1097" y="1741"/>
                  </a:cubicBezTo>
                  <a:lnTo>
                    <a:pt x="-1097" y="1741"/>
                  </a:lnTo>
                  <a:cubicBezTo>
                    <a:pt x="4333" y="6408"/>
                    <a:pt x="7285" y="15076"/>
                    <a:pt x="16810" y="135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8" name="Google Shape;7268;p19"/>
            <p:cNvSpPr/>
            <p:nvPr/>
          </p:nvSpPr>
          <p:spPr>
            <a:xfrm>
              <a:off x="6523957" y="4585989"/>
              <a:ext cx="7917" cy="20300"/>
            </a:xfrm>
            <a:custGeom>
              <a:avLst/>
              <a:gdLst/>
              <a:ahLst/>
              <a:cxnLst/>
              <a:rect l="l" t="t" r="r" b="b"/>
              <a:pathLst>
                <a:path w="7917" h="20300" extrusionOk="0">
                  <a:moveTo>
                    <a:pt x="6619" y="7411"/>
                  </a:moveTo>
                  <a:cubicBezTo>
                    <a:pt x="6619" y="4363"/>
                    <a:pt x="7762" y="-495"/>
                    <a:pt x="2904" y="-209"/>
                  </a:cubicBezTo>
                  <a:cubicBezTo>
                    <a:pt x="-1954" y="77"/>
                    <a:pt x="2143" y="8364"/>
                    <a:pt x="-1097" y="11888"/>
                  </a:cubicBezTo>
                  <a:lnTo>
                    <a:pt x="4904" y="20079"/>
                  </a:lnTo>
                  <a:cubicBezTo>
                    <a:pt x="6524" y="16069"/>
                    <a:pt x="7190" y="11707"/>
                    <a:pt x="6619" y="7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9" name="Google Shape;7269;p19"/>
            <p:cNvSpPr/>
            <p:nvPr/>
          </p:nvSpPr>
          <p:spPr>
            <a:xfrm>
              <a:off x="6560958" y="4038888"/>
              <a:ext cx="14321" cy="12665"/>
            </a:xfrm>
            <a:custGeom>
              <a:avLst/>
              <a:gdLst/>
              <a:ahLst/>
              <a:cxnLst/>
              <a:rect l="l" t="t" r="r" b="b"/>
              <a:pathLst>
                <a:path w="14321" h="12665" extrusionOk="0">
                  <a:moveTo>
                    <a:pt x="7909" y="1968"/>
                  </a:moveTo>
                  <a:cubicBezTo>
                    <a:pt x="5051" y="1301"/>
                    <a:pt x="1527" y="-2605"/>
                    <a:pt x="-759" y="1968"/>
                  </a:cubicBezTo>
                  <a:cubicBezTo>
                    <a:pt x="-3140" y="8540"/>
                    <a:pt x="7719" y="8921"/>
                    <a:pt x="11338" y="12445"/>
                  </a:cubicBezTo>
                  <a:cubicBezTo>
                    <a:pt x="14672" y="7778"/>
                    <a:pt x="13624" y="3015"/>
                    <a:pt x="7909" y="19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0" name="Google Shape;7270;p19"/>
            <p:cNvSpPr/>
            <p:nvPr/>
          </p:nvSpPr>
          <p:spPr>
            <a:xfrm>
              <a:off x="5453778" y="2192083"/>
              <a:ext cx="6659" cy="22193"/>
            </a:xfrm>
            <a:custGeom>
              <a:avLst/>
              <a:gdLst/>
              <a:ahLst/>
              <a:cxnLst/>
              <a:rect l="l" t="t" r="r" b="b"/>
              <a:pathLst>
                <a:path w="6659" h="22193" extrusionOk="0">
                  <a:moveTo>
                    <a:pt x="1807" y="-221"/>
                  </a:moveTo>
                  <a:cubicBezTo>
                    <a:pt x="-1813" y="6685"/>
                    <a:pt x="-2099" y="14895"/>
                    <a:pt x="1235" y="21972"/>
                  </a:cubicBezTo>
                  <a:cubicBezTo>
                    <a:pt x="6760" y="15696"/>
                    <a:pt x="7045" y="6332"/>
                    <a:pt x="180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1" name="Google Shape;7271;p19"/>
            <p:cNvSpPr/>
            <p:nvPr/>
          </p:nvSpPr>
          <p:spPr>
            <a:xfrm>
              <a:off x="6554768" y="4015835"/>
              <a:ext cx="9310" cy="15997"/>
            </a:xfrm>
            <a:custGeom>
              <a:avLst/>
              <a:gdLst/>
              <a:ahLst/>
              <a:cxnLst/>
              <a:rect l="l" t="t" r="r" b="b"/>
              <a:pathLst>
                <a:path w="9310" h="15997" extrusionOk="0">
                  <a:moveTo>
                    <a:pt x="6193" y="15400"/>
                  </a:moveTo>
                  <a:cubicBezTo>
                    <a:pt x="11813" y="11495"/>
                    <a:pt x="4384" y="2160"/>
                    <a:pt x="2" y="-221"/>
                  </a:cubicBezTo>
                  <a:cubicBezTo>
                    <a:pt x="-2379" y="4065"/>
                    <a:pt x="-1141" y="18258"/>
                    <a:pt x="6193" y="15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2" name="Google Shape;7272;p19"/>
            <p:cNvSpPr/>
            <p:nvPr/>
          </p:nvSpPr>
          <p:spPr>
            <a:xfrm>
              <a:off x="5797777" y="2144267"/>
              <a:ext cx="12376" cy="14020"/>
            </a:xfrm>
            <a:custGeom>
              <a:avLst/>
              <a:gdLst/>
              <a:ahLst/>
              <a:cxnLst/>
              <a:rect l="l" t="t" r="r" b="b"/>
              <a:pathLst>
                <a:path w="12376" h="14020" extrusionOk="0">
                  <a:moveTo>
                    <a:pt x="1755" y="13209"/>
                  </a:moveTo>
                  <a:cubicBezTo>
                    <a:pt x="5375" y="15114"/>
                    <a:pt x="9280" y="12162"/>
                    <a:pt x="11280" y="7875"/>
                  </a:cubicBezTo>
                  <a:cubicBezTo>
                    <a:pt x="7851" y="4542"/>
                    <a:pt x="3851" y="1808"/>
                    <a:pt x="-435" y="-221"/>
                  </a:cubicBezTo>
                  <a:cubicBezTo>
                    <a:pt x="231" y="4351"/>
                    <a:pt x="-3484" y="10542"/>
                    <a:pt x="1755" y="132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3" name="Google Shape;7273;p19"/>
            <p:cNvSpPr/>
            <p:nvPr/>
          </p:nvSpPr>
          <p:spPr>
            <a:xfrm>
              <a:off x="5112603" y="2267934"/>
              <a:ext cx="10434" cy="15113"/>
            </a:xfrm>
            <a:custGeom>
              <a:avLst/>
              <a:gdLst/>
              <a:ahLst/>
              <a:cxnLst/>
              <a:rect l="l" t="t" r="r" b="b"/>
              <a:pathLst>
                <a:path w="10434" h="15113" extrusionOk="0">
                  <a:moveTo>
                    <a:pt x="9035" y="795"/>
                  </a:moveTo>
                  <a:cubicBezTo>
                    <a:pt x="7225" y="-1491"/>
                    <a:pt x="4654" y="795"/>
                    <a:pt x="2749" y="795"/>
                  </a:cubicBezTo>
                  <a:cubicBezTo>
                    <a:pt x="-5348" y="3176"/>
                    <a:pt x="2177" y="9177"/>
                    <a:pt x="177" y="13082"/>
                  </a:cubicBezTo>
                  <a:lnTo>
                    <a:pt x="4081" y="14892"/>
                  </a:lnTo>
                  <a:lnTo>
                    <a:pt x="4081" y="14892"/>
                  </a:lnTo>
                  <a:cubicBezTo>
                    <a:pt x="5320" y="10511"/>
                    <a:pt x="10654" y="5462"/>
                    <a:pt x="9035" y="7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4" name="Google Shape;7274;p19"/>
            <p:cNvSpPr/>
            <p:nvPr/>
          </p:nvSpPr>
          <p:spPr>
            <a:xfrm>
              <a:off x="6546036" y="4081176"/>
              <a:ext cx="11544" cy="18002"/>
            </a:xfrm>
            <a:custGeom>
              <a:avLst/>
              <a:gdLst/>
              <a:ahLst/>
              <a:cxnLst/>
              <a:rect l="l" t="t" r="r" b="b"/>
              <a:pathLst>
                <a:path w="11544" h="18002" extrusionOk="0">
                  <a:moveTo>
                    <a:pt x="4733" y="-221"/>
                  </a:moveTo>
                  <a:lnTo>
                    <a:pt x="4733" y="-221"/>
                  </a:lnTo>
                  <a:cubicBezTo>
                    <a:pt x="-316" y="5780"/>
                    <a:pt x="-5364" y="11781"/>
                    <a:pt x="4733" y="17781"/>
                  </a:cubicBezTo>
                  <a:lnTo>
                    <a:pt x="10448" y="5685"/>
                  </a:lnTo>
                  <a:lnTo>
                    <a:pt x="10448" y="5685"/>
                  </a:lnTo>
                  <a:cubicBezTo>
                    <a:pt x="7400" y="5294"/>
                    <a:pt x="5019" y="2846"/>
                    <a:pt x="473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5" name="Google Shape;7275;p19"/>
            <p:cNvSpPr/>
            <p:nvPr/>
          </p:nvSpPr>
          <p:spPr>
            <a:xfrm>
              <a:off x="6949439" y="4626197"/>
              <a:ext cx="10001" cy="20002"/>
            </a:xfrm>
            <a:custGeom>
              <a:avLst/>
              <a:gdLst/>
              <a:ahLst/>
              <a:cxnLst/>
              <a:rect l="l" t="t" r="r" b="b"/>
              <a:pathLst>
                <a:path w="10001" h="20002" extrusionOk="0">
                  <a:moveTo>
                    <a:pt x="4904" y="-221"/>
                  </a:moveTo>
                  <a:cubicBezTo>
                    <a:pt x="4999" y="2941"/>
                    <a:pt x="3475" y="5941"/>
                    <a:pt x="903" y="7780"/>
                  </a:cubicBezTo>
                  <a:lnTo>
                    <a:pt x="-1097" y="13781"/>
                  </a:lnTo>
                  <a:cubicBezTo>
                    <a:pt x="-335" y="15781"/>
                    <a:pt x="428" y="17781"/>
                    <a:pt x="1285" y="19781"/>
                  </a:cubicBezTo>
                  <a:lnTo>
                    <a:pt x="8905" y="9590"/>
                  </a:lnTo>
                  <a:lnTo>
                    <a:pt x="8905" y="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6" name="Google Shape;7276;p19"/>
            <p:cNvSpPr/>
            <p:nvPr/>
          </p:nvSpPr>
          <p:spPr>
            <a:xfrm>
              <a:off x="5313160" y="2427065"/>
              <a:ext cx="9600" cy="19173"/>
            </a:xfrm>
            <a:custGeom>
              <a:avLst/>
              <a:gdLst/>
              <a:ahLst/>
              <a:cxnLst/>
              <a:rect l="l" t="t" r="r" b="b"/>
              <a:pathLst>
                <a:path w="9600" h="19173" extrusionOk="0">
                  <a:moveTo>
                    <a:pt x="-831" y="14733"/>
                  </a:moveTo>
                  <a:cubicBezTo>
                    <a:pt x="-2545" y="19115"/>
                    <a:pt x="4599" y="21115"/>
                    <a:pt x="4408" y="15591"/>
                  </a:cubicBezTo>
                  <a:cubicBezTo>
                    <a:pt x="4979" y="12924"/>
                    <a:pt x="3646" y="9209"/>
                    <a:pt x="8503" y="9304"/>
                  </a:cubicBezTo>
                  <a:lnTo>
                    <a:pt x="4504" y="-221"/>
                  </a:lnTo>
                  <a:cubicBezTo>
                    <a:pt x="312" y="3589"/>
                    <a:pt x="1455" y="9780"/>
                    <a:pt x="-831" y="147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7" name="Google Shape;7277;p19"/>
            <p:cNvSpPr/>
            <p:nvPr/>
          </p:nvSpPr>
          <p:spPr>
            <a:xfrm>
              <a:off x="6762675" y="4502943"/>
              <a:ext cx="7813" cy="17621"/>
            </a:xfrm>
            <a:custGeom>
              <a:avLst/>
              <a:gdLst/>
              <a:ahLst/>
              <a:cxnLst/>
              <a:rect l="l" t="t" r="r" b="b"/>
              <a:pathLst>
                <a:path w="7813" h="17621" extrusionOk="0">
                  <a:moveTo>
                    <a:pt x="787" y="-221"/>
                  </a:moveTo>
                  <a:cubicBezTo>
                    <a:pt x="-165" y="5875"/>
                    <a:pt x="-2928" y="11971"/>
                    <a:pt x="787" y="17400"/>
                  </a:cubicBezTo>
                  <a:cubicBezTo>
                    <a:pt x="8694" y="9494"/>
                    <a:pt x="8694" y="5494"/>
                    <a:pt x="78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8" name="Google Shape;7278;p19"/>
            <p:cNvSpPr/>
            <p:nvPr/>
          </p:nvSpPr>
          <p:spPr>
            <a:xfrm>
              <a:off x="6483941" y="4349174"/>
              <a:ext cx="8578" cy="14609"/>
            </a:xfrm>
            <a:custGeom>
              <a:avLst/>
              <a:gdLst/>
              <a:ahLst/>
              <a:cxnLst/>
              <a:rect l="l" t="t" r="r" b="b"/>
              <a:pathLst>
                <a:path w="8578" h="14609" extrusionOk="0">
                  <a:moveTo>
                    <a:pt x="6916" y="6387"/>
                  </a:moveTo>
                  <a:cubicBezTo>
                    <a:pt x="4821" y="3816"/>
                    <a:pt x="5393" y="-2280"/>
                    <a:pt x="-799" y="482"/>
                  </a:cubicBezTo>
                  <a:cubicBezTo>
                    <a:pt x="-799" y="5721"/>
                    <a:pt x="-3085" y="13055"/>
                    <a:pt x="5011" y="14388"/>
                  </a:cubicBezTo>
                  <a:lnTo>
                    <a:pt x="5011" y="14388"/>
                  </a:lnTo>
                  <a:lnTo>
                    <a:pt x="7392" y="12102"/>
                  </a:lnTo>
                  <a:cubicBezTo>
                    <a:pt x="7583" y="10188"/>
                    <a:pt x="7488" y="8245"/>
                    <a:pt x="6916" y="63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9" name="Google Shape;7279;p19"/>
            <p:cNvSpPr/>
            <p:nvPr/>
          </p:nvSpPr>
          <p:spPr>
            <a:xfrm>
              <a:off x="6716838" y="4417314"/>
              <a:ext cx="10097" cy="20383"/>
            </a:xfrm>
            <a:custGeom>
              <a:avLst/>
              <a:gdLst/>
              <a:ahLst/>
              <a:cxnLst/>
              <a:rect l="l" t="t" r="r" b="b"/>
              <a:pathLst>
                <a:path w="10097" h="20383" extrusionOk="0">
                  <a:moveTo>
                    <a:pt x="9000" y="15686"/>
                  </a:moveTo>
                  <a:cubicBezTo>
                    <a:pt x="6047" y="10066"/>
                    <a:pt x="8334" y="1208"/>
                    <a:pt x="-1097" y="-221"/>
                  </a:cubicBezTo>
                  <a:cubicBezTo>
                    <a:pt x="332" y="6932"/>
                    <a:pt x="2904" y="13809"/>
                    <a:pt x="6524" y="20162"/>
                  </a:cubicBezTo>
                  <a:lnTo>
                    <a:pt x="6524" y="20162"/>
                  </a:lnTo>
                  <a:cubicBezTo>
                    <a:pt x="7381" y="18638"/>
                    <a:pt x="8143" y="17114"/>
                    <a:pt x="9000" y="15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0" name="Google Shape;7280;p19"/>
            <p:cNvSpPr/>
            <p:nvPr/>
          </p:nvSpPr>
          <p:spPr>
            <a:xfrm>
              <a:off x="5791811" y="3581750"/>
              <a:ext cx="7007" cy="16127"/>
            </a:xfrm>
            <a:custGeom>
              <a:avLst/>
              <a:gdLst/>
              <a:ahLst/>
              <a:cxnLst/>
              <a:rect l="l" t="t" r="r" b="b"/>
              <a:pathLst>
                <a:path w="7007" h="16127" extrusionOk="0">
                  <a:moveTo>
                    <a:pt x="5911" y="5715"/>
                  </a:moveTo>
                  <a:cubicBezTo>
                    <a:pt x="2102" y="-9430"/>
                    <a:pt x="-2376" y="8287"/>
                    <a:pt x="-756" y="15907"/>
                  </a:cubicBezTo>
                  <a:lnTo>
                    <a:pt x="-756" y="15907"/>
                  </a:lnTo>
                  <a:cubicBezTo>
                    <a:pt x="5626" y="15240"/>
                    <a:pt x="5721" y="10287"/>
                    <a:pt x="5911" y="57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1" name="Google Shape;7281;p19"/>
            <p:cNvSpPr/>
            <p:nvPr/>
          </p:nvSpPr>
          <p:spPr>
            <a:xfrm>
              <a:off x="5308663" y="2455621"/>
              <a:ext cx="9968" cy="14020"/>
            </a:xfrm>
            <a:custGeom>
              <a:avLst/>
              <a:gdLst/>
              <a:ahLst/>
              <a:cxnLst/>
              <a:rect l="l" t="t" r="r" b="b"/>
              <a:pathLst>
                <a:path w="9968" h="14020" extrusionOk="0">
                  <a:moveTo>
                    <a:pt x="5952" y="2179"/>
                  </a:moveTo>
                  <a:cubicBezTo>
                    <a:pt x="3761" y="-1346"/>
                    <a:pt x="1189" y="-679"/>
                    <a:pt x="-1097" y="2179"/>
                  </a:cubicBezTo>
                  <a:lnTo>
                    <a:pt x="5286" y="13799"/>
                  </a:lnTo>
                  <a:lnTo>
                    <a:pt x="5286" y="13799"/>
                  </a:lnTo>
                  <a:cubicBezTo>
                    <a:pt x="11191" y="10846"/>
                    <a:pt x="8619" y="6560"/>
                    <a:pt x="5952" y="21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2" name="Google Shape;7282;p19"/>
            <p:cNvSpPr/>
            <p:nvPr/>
          </p:nvSpPr>
          <p:spPr>
            <a:xfrm>
              <a:off x="7011215" y="4445793"/>
              <a:ext cx="9566" cy="20955"/>
            </a:xfrm>
            <a:custGeom>
              <a:avLst/>
              <a:gdLst/>
              <a:ahLst/>
              <a:cxnLst/>
              <a:rect l="l" t="t" r="r" b="b"/>
              <a:pathLst>
                <a:path w="9566" h="20955" extrusionOk="0">
                  <a:moveTo>
                    <a:pt x="8470" y="20734"/>
                  </a:moveTo>
                  <a:lnTo>
                    <a:pt x="8470" y="13114"/>
                  </a:lnTo>
                  <a:cubicBezTo>
                    <a:pt x="5993" y="8199"/>
                    <a:pt x="2755" y="3703"/>
                    <a:pt x="-1055" y="-221"/>
                  </a:cubicBezTo>
                  <a:cubicBezTo>
                    <a:pt x="-1531" y="7904"/>
                    <a:pt x="2089" y="15743"/>
                    <a:pt x="8470" y="207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3" name="Google Shape;7283;p19"/>
            <p:cNvSpPr/>
            <p:nvPr/>
          </p:nvSpPr>
          <p:spPr>
            <a:xfrm>
              <a:off x="5615273" y="2341054"/>
              <a:ext cx="9041" cy="18002"/>
            </a:xfrm>
            <a:custGeom>
              <a:avLst/>
              <a:gdLst/>
              <a:ahLst/>
              <a:cxnLst/>
              <a:rect l="l" t="t" r="r" b="b"/>
              <a:pathLst>
                <a:path w="9041" h="18002" extrusionOk="0">
                  <a:moveTo>
                    <a:pt x="-1097" y="-221"/>
                  </a:moveTo>
                  <a:cubicBezTo>
                    <a:pt x="237" y="5780"/>
                    <a:pt x="1474" y="11781"/>
                    <a:pt x="2808" y="17781"/>
                  </a:cubicBezTo>
                  <a:lnTo>
                    <a:pt x="2808" y="17781"/>
                  </a:lnTo>
                  <a:cubicBezTo>
                    <a:pt x="10333" y="6161"/>
                    <a:pt x="10047" y="5208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4" name="Google Shape;7284;p19"/>
            <p:cNvSpPr/>
            <p:nvPr/>
          </p:nvSpPr>
          <p:spPr>
            <a:xfrm>
              <a:off x="5332403" y="2302464"/>
              <a:ext cx="9469" cy="14968"/>
            </a:xfrm>
            <a:custGeom>
              <a:avLst/>
              <a:gdLst/>
              <a:ahLst/>
              <a:cxnLst/>
              <a:rect l="l" t="t" r="r" b="b"/>
              <a:pathLst>
                <a:path w="9469" h="14968" extrusionOk="0">
                  <a:moveTo>
                    <a:pt x="404" y="555"/>
                  </a:moveTo>
                  <a:cubicBezTo>
                    <a:pt x="-4263" y="4079"/>
                    <a:pt x="3262" y="10937"/>
                    <a:pt x="5262" y="14747"/>
                  </a:cubicBezTo>
                  <a:cubicBezTo>
                    <a:pt x="9548" y="12938"/>
                    <a:pt x="8596" y="9890"/>
                    <a:pt x="7167" y="6651"/>
                  </a:cubicBezTo>
                  <a:cubicBezTo>
                    <a:pt x="5738" y="3413"/>
                    <a:pt x="5262" y="-2302"/>
                    <a:pt x="404" y="5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5" name="Google Shape;7285;p19"/>
            <p:cNvSpPr/>
            <p:nvPr/>
          </p:nvSpPr>
          <p:spPr>
            <a:xfrm>
              <a:off x="6585203" y="3534536"/>
              <a:ext cx="10572" cy="10730"/>
            </a:xfrm>
            <a:custGeom>
              <a:avLst/>
              <a:gdLst/>
              <a:ahLst/>
              <a:cxnLst/>
              <a:rect l="l" t="t" r="r" b="b"/>
              <a:pathLst>
                <a:path w="10572" h="10730" extrusionOk="0">
                  <a:moveTo>
                    <a:pt x="-1097" y="6447"/>
                  </a:moveTo>
                  <a:cubicBezTo>
                    <a:pt x="46" y="12733"/>
                    <a:pt x="8428" y="11209"/>
                    <a:pt x="9476" y="5399"/>
                  </a:cubicBezTo>
                  <a:cubicBezTo>
                    <a:pt x="8714" y="3494"/>
                    <a:pt x="7856" y="1684"/>
                    <a:pt x="7095" y="-221"/>
                  </a:cubicBezTo>
                  <a:lnTo>
                    <a:pt x="7095" y="-221"/>
                  </a:lnTo>
                  <a:cubicBezTo>
                    <a:pt x="3952" y="1684"/>
                    <a:pt x="-1097" y="1017"/>
                    <a:pt x="-1097" y="64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6" name="Google Shape;7286;p19"/>
            <p:cNvSpPr/>
            <p:nvPr/>
          </p:nvSpPr>
          <p:spPr>
            <a:xfrm>
              <a:off x="6533959" y="4606141"/>
              <a:ext cx="9705" cy="16149"/>
            </a:xfrm>
            <a:custGeom>
              <a:avLst/>
              <a:gdLst/>
              <a:ahLst/>
              <a:cxnLst/>
              <a:rect l="l" t="t" r="r" b="b"/>
              <a:pathLst>
                <a:path w="9705" h="16149" extrusionOk="0">
                  <a:moveTo>
                    <a:pt x="8428" y="6309"/>
                  </a:moveTo>
                  <a:cubicBezTo>
                    <a:pt x="8428" y="-1311"/>
                    <a:pt x="1285" y="-2549"/>
                    <a:pt x="-1097" y="4118"/>
                  </a:cubicBezTo>
                  <a:lnTo>
                    <a:pt x="8428" y="15929"/>
                  </a:lnTo>
                  <a:lnTo>
                    <a:pt x="8428" y="15929"/>
                  </a:lnTo>
                  <a:cubicBezTo>
                    <a:pt x="8619" y="12691"/>
                    <a:pt x="8714" y="9452"/>
                    <a:pt x="8428" y="63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7" name="Google Shape;7287;p19"/>
            <p:cNvSpPr/>
            <p:nvPr/>
          </p:nvSpPr>
          <p:spPr>
            <a:xfrm>
              <a:off x="6956707" y="4204906"/>
              <a:ext cx="8742" cy="13620"/>
            </a:xfrm>
            <a:custGeom>
              <a:avLst/>
              <a:gdLst/>
              <a:ahLst/>
              <a:cxnLst/>
              <a:rect l="l" t="t" r="r" b="b"/>
              <a:pathLst>
                <a:path w="8742" h="13620" extrusionOk="0">
                  <a:moveTo>
                    <a:pt x="3542" y="13400"/>
                  </a:moveTo>
                  <a:cubicBezTo>
                    <a:pt x="8018" y="11304"/>
                    <a:pt x="7638" y="7209"/>
                    <a:pt x="7638" y="3303"/>
                  </a:cubicBezTo>
                  <a:lnTo>
                    <a:pt x="5447" y="-221"/>
                  </a:lnTo>
                  <a:cubicBezTo>
                    <a:pt x="-268" y="3684"/>
                    <a:pt x="-4935" y="7685"/>
                    <a:pt x="3542" y="13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8" name="Google Shape;7288;p19"/>
            <p:cNvSpPr/>
            <p:nvPr/>
          </p:nvSpPr>
          <p:spPr>
            <a:xfrm>
              <a:off x="6012751" y="2887988"/>
              <a:ext cx="10265" cy="15993"/>
            </a:xfrm>
            <a:custGeom>
              <a:avLst/>
              <a:gdLst/>
              <a:ahLst/>
              <a:cxnLst/>
              <a:rect l="l" t="t" r="r" b="b"/>
              <a:pathLst>
                <a:path w="10265" h="15993" extrusionOk="0">
                  <a:moveTo>
                    <a:pt x="7285" y="437"/>
                  </a:moveTo>
                  <a:cubicBezTo>
                    <a:pt x="3571" y="-1944"/>
                    <a:pt x="1760" y="2818"/>
                    <a:pt x="-1097" y="3961"/>
                  </a:cubicBezTo>
                  <a:lnTo>
                    <a:pt x="8428" y="15772"/>
                  </a:lnTo>
                  <a:cubicBezTo>
                    <a:pt x="8142" y="10915"/>
                    <a:pt x="10905" y="3961"/>
                    <a:pt x="7285" y="4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9" name="Google Shape;7289;p19"/>
            <p:cNvSpPr/>
            <p:nvPr/>
          </p:nvSpPr>
          <p:spPr>
            <a:xfrm>
              <a:off x="6422471" y="3309556"/>
              <a:ext cx="13475" cy="10103"/>
            </a:xfrm>
            <a:custGeom>
              <a:avLst/>
              <a:gdLst/>
              <a:ahLst/>
              <a:cxnLst/>
              <a:rect l="l" t="t" r="r" b="b"/>
              <a:pathLst>
                <a:path w="13475" h="10103" extrusionOk="0">
                  <a:moveTo>
                    <a:pt x="-289" y="8161"/>
                  </a:moveTo>
                  <a:cubicBezTo>
                    <a:pt x="2854" y="13400"/>
                    <a:pt x="7427" y="4923"/>
                    <a:pt x="12379" y="5875"/>
                  </a:cubicBezTo>
                  <a:lnTo>
                    <a:pt x="4664" y="-221"/>
                  </a:lnTo>
                  <a:lnTo>
                    <a:pt x="4664" y="-221"/>
                  </a:lnTo>
                  <a:cubicBezTo>
                    <a:pt x="-289" y="636"/>
                    <a:pt x="-2384" y="3494"/>
                    <a:pt x="-289" y="8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0" name="Google Shape;7290;p19"/>
            <p:cNvSpPr/>
            <p:nvPr/>
          </p:nvSpPr>
          <p:spPr>
            <a:xfrm>
              <a:off x="5415914" y="2576944"/>
              <a:ext cx="10156" cy="10712"/>
            </a:xfrm>
            <a:custGeom>
              <a:avLst/>
              <a:gdLst/>
              <a:ahLst/>
              <a:cxnLst/>
              <a:rect l="l" t="t" r="r" b="b"/>
              <a:pathLst>
                <a:path w="10156" h="10712" extrusionOk="0">
                  <a:moveTo>
                    <a:pt x="8428" y="1919"/>
                  </a:moveTo>
                  <a:cubicBezTo>
                    <a:pt x="4427" y="-3224"/>
                    <a:pt x="-1097" y="1919"/>
                    <a:pt x="-1097" y="6682"/>
                  </a:cubicBezTo>
                  <a:lnTo>
                    <a:pt x="5095" y="10492"/>
                  </a:lnTo>
                  <a:cubicBezTo>
                    <a:pt x="6142" y="7634"/>
                    <a:pt x="10714" y="5920"/>
                    <a:pt x="8428" y="19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1" name="Google Shape;7291;p19"/>
            <p:cNvSpPr/>
            <p:nvPr/>
          </p:nvSpPr>
          <p:spPr>
            <a:xfrm>
              <a:off x="6742461" y="4142612"/>
              <a:ext cx="8223" cy="18555"/>
            </a:xfrm>
            <a:custGeom>
              <a:avLst/>
              <a:gdLst/>
              <a:ahLst/>
              <a:cxnLst/>
              <a:rect l="l" t="t" r="r" b="b"/>
              <a:pathLst>
                <a:path w="8223" h="18555" extrusionOk="0">
                  <a:moveTo>
                    <a:pt x="4427" y="15114"/>
                  </a:moveTo>
                  <a:cubicBezTo>
                    <a:pt x="6618" y="10304"/>
                    <a:pt x="7476" y="5028"/>
                    <a:pt x="6999" y="-221"/>
                  </a:cubicBezTo>
                  <a:lnTo>
                    <a:pt x="6999" y="-221"/>
                  </a:lnTo>
                  <a:lnTo>
                    <a:pt x="2998" y="2065"/>
                  </a:lnTo>
                  <a:lnTo>
                    <a:pt x="-1097" y="13781"/>
                  </a:lnTo>
                  <a:cubicBezTo>
                    <a:pt x="-49" y="17877"/>
                    <a:pt x="1666" y="20925"/>
                    <a:pt x="4427" y="15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2" name="Google Shape;7292;p19"/>
            <p:cNvSpPr/>
            <p:nvPr/>
          </p:nvSpPr>
          <p:spPr>
            <a:xfrm>
              <a:off x="7028878" y="4818626"/>
              <a:ext cx="14097" cy="16453"/>
            </a:xfrm>
            <a:custGeom>
              <a:avLst/>
              <a:gdLst/>
              <a:ahLst/>
              <a:cxnLst/>
              <a:rect l="l" t="t" r="r" b="b"/>
              <a:pathLst>
                <a:path w="14097" h="16453" extrusionOk="0">
                  <a:moveTo>
                    <a:pt x="7001" y="3946"/>
                  </a:moveTo>
                  <a:cubicBezTo>
                    <a:pt x="5286" y="1279"/>
                    <a:pt x="2714" y="-3008"/>
                    <a:pt x="-1097" y="2326"/>
                  </a:cubicBezTo>
                  <a:cubicBezTo>
                    <a:pt x="2809" y="7699"/>
                    <a:pt x="7571" y="12394"/>
                    <a:pt x="13001" y="16233"/>
                  </a:cubicBezTo>
                  <a:lnTo>
                    <a:pt x="13001" y="16233"/>
                  </a:lnTo>
                  <a:cubicBezTo>
                    <a:pt x="11286" y="12023"/>
                    <a:pt x="9286" y="7918"/>
                    <a:pt x="7001" y="39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3" name="Google Shape;7293;p19"/>
            <p:cNvSpPr/>
            <p:nvPr/>
          </p:nvSpPr>
          <p:spPr>
            <a:xfrm>
              <a:off x="6591871" y="3625788"/>
              <a:ext cx="9525" cy="12029"/>
            </a:xfrm>
            <a:custGeom>
              <a:avLst/>
              <a:gdLst/>
              <a:ahLst/>
              <a:cxnLst/>
              <a:rect l="l" t="t" r="r" b="b"/>
              <a:pathLst>
                <a:path w="9525" h="12029" extrusionOk="0">
                  <a:moveTo>
                    <a:pt x="8428" y="1873"/>
                  </a:moveTo>
                  <a:cubicBezTo>
                    <a:pt x="5572" y="206"/>
                    <a:pt x="2238" y="-489"/>
                    <a:pt x="-1097" y="-128"/>
                  </a:cubicBezTo>
                  <a:cubicBezTo>
                    <a:pt x="809" y="5207"/>
                    <a:pt x="1285" y="16827"/>
                    <a:pt x="8428" y="9397"/>
                  </a:cubicBezTo>
                  <a:cubicBezTo>
                    <a:pt x="7285" y="7026"/>
                    <a:pt x="7285" y="4245"/>
                    <a:pt x="8428" y="18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4" name="Google Shape;7294;p19"/>
            <p:cNvSpPr/>
            <p:nvPr/>
          </p:nvSpPr>
          <p:spPr>
            <a:xfrm>
              <a:off x="5613653" y="2305403"/>
              <a:ext cx="9525" cy="10376"/>
            </a:xfrm>
            <a:custGeom>
              <a:avLst/>
              <a:gdLst/>
              <a:ahLst/>
              <a:cxnLst/>
              <a:rect l="l" t="t" r="r" b="b"/>
              <a:pathLst>
                <a:path w="9525" h="10376" extrusionOk="0">
                  <a:moveTo>
                    <a:pt x="8428" y="3712"/>
                  </a:moveTo>
                  <a:cubicBezTo>
                    <a:pt x="-1097" y="-3432"/>
                    <a:pt x="-1097" y="-479"/>
                    <a:pt x="-1097" y="9618"/>
                  </a:cubicBezTo>
                  <a:lnTo>
                    <a:pt x="-1097" y="9618"/>
                  </a:lnTo>
                  <a:cubicBezTo>
                    <a:pt x="4047" y="11522"/>
                    <a:pt x="6428" y="8093"/>
                    <a:pt x="8428" y="37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5" name="Google Shape;7295;p19"/>
            <p:cNvSpPr/>
            <p:nvPr/>
          </p:nvSpPr>
          <p:spPr>
            <a:xfrm>
              <a:off x="5622893" y="2309240"/>
              <a:ext cx="95" cy="95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0" y="95"/>
                  </a:moveTo>
                  <a:lnTo>
                    <a:pt x="95" y="95"/>
                  </a:lnTo>
                  <a:lnTo>
                    <a:pt x="95" y="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6" name="Google Shape;7296;p19"/>
            <p:cNvSpPr/>
            <p:nvPr/>
          </p:nvSpPr>
          <p:spPr>
            <a:xfrm>
              <a:off x="6488049" y="3371557"/>
              <a:ext cx="12095" cy="11518"/>
            </a:xfrm>
            <a:custGeom>
              <a:avLst/>
              <a:gdLst/>
              <a:ahLst/>
              <a:cxnLst/>
              <a:rect l="l" t="t" r="r" b="b"/>
              <a:pathLst>
                <a:path w="12095" h="11518" extrusionOk="0">
                  <a:moveTo>
                    <a:pt x="10999" y="9311"/>
                  </a:moveTo>
                  <a:cubicBezTo>
                    <a:pt x="7856" y="5977"/>
                    <a:pt x="1474" y="-6215"/>
                    <a:pt x="-1097" y="3405"/>
                  </a:cubicBezTo>
                  <a:cubicBezTo>
                    <a:pt x="808" y="9311"/>
                    <a:pt x="3571" y="14168"/>
                    <a:pt x="10999" y="93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7" name="Google Shape;7297;p19"/>
            <p:cNvSpPr/>
            <p:nvPr/>
          </p:nvSpPr>
          <p:spPr>
            <a:xfrm>
              <a:off x="5803963" y="3639480"/>
              <a:ext cx="9025" cy="12213"/>
            </a:xfrm>
            <a:custGeom>
              <a:avLst/>
              <a:gdLst/>
              <a:ahLst/>
              <a:cxnLst/>
              <a:rect l="l" t="t" r="r" b="b"/>
              <a:pathLst>
                <a:path w="9025" h="12213" extrusionOk="0">
                  <a:moveTo>
                    <a:pt x="7762" y="5897"/>
                  </a:moveTo>
                  <a:cubicBezTo>
                    <a:pt x="7381" y="2134"/>
                    <a:pt x="3952" y="-590"/>
                    <a:pt x="237" y="-180"/>
                  </a:cubicBezTo>
                  <a:cubicBezTo>
                    <a:pt x="-240" y="-133"/>
                    <a:pt x="-715" y="-47"/>
                    <a:pt x="-1097" y="87"/>
                  </a:cubicBezTo>
                  <a:lnTo>
                    <a:pt x="2904" y="11993"/>
                  </a:lnTo>
                  <a:cubicBezTo>
                    <a:pt x="6047" y="11136"/>
                    <a:pt x="8619" y="9516"/>
                    <a:pt x="7762" y="58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8" name="Google Shape;7298;p19"/>
            <p:cNvSpPr/>
            <p:nvPr/>
          </p:nvSpPr>
          <p:spPr>
            <a:xfrm>
              <a:off x="5447918" y="2005393"/>
              <a:ext cx="8191" cy="12790"/>
            </a:xfrm>
            <a:custGeom>
              <a:avLst/>
              <a:gdLst/>
              <a:ahLst/>
              <a:cxnLst/>
              <a:rect l="l" t="t" r="r" b="b"/>
              <a:pathLst>
                <a:path w="8191" h="12790" extrusionOk="0">
                  <a:moveTo>
                    <a:pt x="7095" y="3399"/>
                  </a:moveTo>
                  <a:lnTo>
                    <a:pt x="4713" y="-221"/>
                  </a:lnTo>
                  <a:lnTo>
                    <a:pt x="4713" y="-221"/>
                  </a:lnTo>
                  <a:cubicBezTo>
                    <a:pt x="1380" y="2798"/>
                    <a:pt x="-715" y="6942"/>
                    <a:pt x="-1097" y="11400"/>
                  </a:cubicBezTo>
                  <a:cubicBezTo>
                    <a:pt x="8333" y="15495"/>
                    <a:pt x="6142" y="7875"/>
                    <a:pt x="7095" y="33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9" name="Google Shape;7299;p19"/>
            <p:cNvSpPr/>
            <p:nvPr/>
          </p:nvSpPr>
          <p:spPr>
            <a:xfrm>
              <a:off x="5270790" y="2373658"/>
              <a:ext cx="8250" cy="15116"/>
            </a:xfrm>
            <a:custGeom>
              <a:avLst/>
              <a:gdLst/>
              <a:ahLst/>
              <a:cxnLst/>
              <a:rect l="l" t="t" r="r" b="b"/>
              <a:pathLst>
                <a:path w="8250" h="15116" extrusionOk="0">
                  <a:moveTo>
                    <a:pt x="7154" y="1084"/>
                  </a:moveTo>
                  <a:cubicBezTo>
                    <a:pt x="-3991" y="-4440"/>
                    <a:pt x="-1514" y="8990"/>
                    <a:pt x="1249" y="14896"/>
                  </a:cubicBezTo>
                  <a:cubicBezTo>
                    <a:pt x="3153" y="10228"/>
                    <a:pt x="5154" y="5657"/>
                    <a:pt x="7154" y="1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0" name="Google Shape;7300;p19"/>
            <p:cNvSpPr/>
            <p:nvPr/>
          </p:nvSpPr>
          <p:spPr>
            <a:xfrm>
              <a:off x="6959441" y="4622196"/>
              <a:ext cx="7775" cy="13525"/>
            </a:xfrm>
            <a:custGeom>
              <a:avLst/>
              <a:gdLst/>
              <a:ahLst/>
              <a:cxnLst/>
              <a:rect l="l" t="t" r="r" b="b"/>
              <a:pathLst>
                <a:path w="7775" h="13525" extrusionOk="0">
                  <a:moveTo>
                    <a:pt x="4809" y="-221"/>
                  </a:moveTo>
                  <a:lnTo>
                    <a:pt x="4809" y="-221"/>
                  </a:lnTo>
                  <a:cubicBezTo>
                    <a:pt x="2332" y="227"/>
                    <a:pt x="237" y="1674"/>
                    <a:pt x="-1097" y="3779"/>
                  </a:cubicBezTo>
                  <a:lnTo>
                    <a:pt x="-1097" y="13304"/>
                  </a:lnTo>
                  <a:cubicBezTo>
                    <a:pt x="3857" y="10828"/>
                    <a:pt x="9762" y="5113"/>
                    <a:pt x="480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1" name="Google Shape;7301;p19"/>
            <p:cNvSpPr/>
            <p:nvPr/>
          </p:nvSpPr>
          <p:spPr>
            <a:xfrm>
              <a:off x="4988202" y="2045207"/>
              <a:ext cx="7809" cy="12001"/>
            </a:xfrm>
            <a:custGeom>
              <a:avLst/>
              <a:gdLst/>
              <a:ahLst/>
              <a:cxnLst/>
              <a:rect l="l" t="t" r="r" b="b"/>
              <a:pathLst>
                <a:path w="7809" h="12001" extrusionOk="0">
                  <a:moveTo>
                    <a:pt x="-961" y="3018"/>
                  </a:moveTo>
                  <a:cubicBezTo>
                    <a:pt x="-1914" y="7590"/>
                    <a:pt x="2372" y="9304"/>
                    <a:pt x="5230" y="11781"/>
                  </a:cubicBezTo>
                  <a:cubicBezTo>
                    <a:pt x="6087" y="7780"/>
                    <a:pt x="8088" y="3875"/>
                    <a:pt x="5230" y="-221"/>
                  </a:cubicBezTo>
                  <a:lnTo>
                    <a:pt x="5230" y="-221"/>
                  </a:lnTo>
                  <a:cubicBezTo>
                    <a:pt x="2849" y="-221"/>
                    <a:pt x="-389" y="-316"/>
                    <a:pt x="-961" y="30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2" name="Google Shape;7302;p19"/>
            <p:cNvSpPr/>
            <p:nvPr/>
          </p:nvSpPr>
          <p:spPr>
            <a:xfrm>
              <a:off x="6454330" y="3375278"/>
              <a:ext cx="15907" cy="9855"/>
            </a:xfrm>
            <a:custGeom>
              <a:avLst/>
              <a:gdLst/>
              <a:ahLst/>
              <a:cxnLst/>
              <a:rect l="l" t="t" r="r" b="b"/>
              <a:pathLst>
                <a:path w="15907" h="9855" extrusionOk="0">
                  <a:moveTo>
                    <a:pt x="-1097" y="-221"/>
                  </a:moveTo>
                  <a:cubicBezTo>
                    <a:pt x="3571" y="3684"/>
                    <a:pt x="5095" y="13876"/>
                    <a:pt x="14811" y="7685"/>
                  </a:cubicBezTo>
                  <a:cubicBezTo>
                    <a:pt x="12429" y="5656"/>
                    <a:pt x="10905" y="2846"/>
                    <a:pt x="10524" y="-221"/>
                  </a:cubicBezTo>
                  <a:cubicBezTo>
                    <a:pt x="6713" y="3684"/>
                    <a:pt x="2809" y="922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3" name="Google Shape;7303;p19"/>
            <p:cNvSpPr/>
            <p:nvPr/>
          </p:nvSpPr>
          <p:spPr>
            <a:xfrm>
              <a:off x="6943509" y="4640198"/>
              <a:ext cx="8025" cy="11811"/>
            </a:xfrm>
            <a:custGeom>
              <a:avLst/>
              <a:gdLst/>
              <a:ahLst/>
              <a:cxnLst/>
              <a:rect l="l" t="t" r="r" b="b"/>
              <a:pathLst>
                <a:path w="8025" h="11811" extrusionOk="0">
                  <a:moveTo>
                    <a:pt x="2548" y="11591"/>
                  </a:moveTo>
                  <a:cubicBezTo>
                    <a:pt x="4072" y="9685"/>
                    <a:pt x="5501" y="7780"/>
                    <a:pt x="6929" y="5780"/>
                  </a:cubicBezTo>
                  <a:cubicBezTo>
                    <a:pt x="6072" y="3780"/>
                    <a:pt x="5311" y="1780"/>
                    <a:pt x="4548" y="-221"/>
                  </a:cubicBezTo>
                  <a:cubicBezTo>
                    <a:pt x="-2501" y="1113"/>
                    <a:pt x="-2691" y="2256"/>
                    <a:pt x="2548" y="11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4" name="Google Shape;7304;p19"/>
            <p:cNvSpPr/>
            <p:nvPr/>
          </p:nvSpPr>
          <p:spPr>
            <a:xfrm>
              <a:off x="5841300" y="2970621"/>
              <a:ext cx="8908" cy="13968"/>
            </a:xfrm>
            <a:custGeom>
              <a:avLst/>
              <a:gdLst/>
              <a:ahLst/>
              <a:cxnLst/>
              <a:rect l="l" t="t" r="r" b="b"/>
              <a:pathLst>
                <a:path w="8908" h="13968" extrusionOk="0">
                  <a:moveTo>
                    <a:pt x="97" y="7685"/>
                  </a:moveTo>
                  <a:cubicBezTo>
                    <a:pt x="97" y="13972"/>
                    <a:pt x="2573" y="15591"/>
                    <a:pt x="7812" y="11495"/>
                  </a:cubicBezTo>
                  <a:lnTo>
                    <a:pt x="7812" y="11495"/>
                  </a:lnTo>
                  <a:lnTo>
                    <a:pt x="97" y="-221"/>
                  </a:lnTo>
                  <a:cubicBezTo>
                    <a:pt x="-2094" y="2446"/>
                    <a:pt x="-760" y="5018"/>
                    <a:pt x="97" y="7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5" name="Google Shape;7305;p19"/>
            <p:cNvSpPr/>
            <p:nvPr/>
          </p:nvSpPr>
          <p:spPr>
            <a:xfrm>
              <a:off x="5368289" y="2535935"/>
              <a:ext cx="8999" cy="12668"/>
            </a:xfrm>
            <a:custGeom>
              <a:avLst/>
              <a:gdLst/>
              <a:ahLst/>
              <a:cxnLst/>
              <a:rect l="l" t="t" r="r" b="b"/>
              <a:pathLst>
                <a:path w="8999" h="12668" extrusionOk="0">
                  <a:moveTo>
                    <a:pt x="7095" y="-221"/>
                  </a:moveTo>
                  <a:lnTo>
                    <a:pt x="7095" y="-221"/>
                  </a:lnTo>
                  <a:cubicBezTo>
                    <a:pt x="3571" y="560"/>
                    <a:pt x="523" y="2856"/>
                    <a:pt x="-1097" y="6066"/>
                  </a:cubicBezTo>
                  <a:lnTo>
                    <a:pt x="4904" y="12447"/>
                  </a:lnTo>
                  <a:lnTo>
                    <a:pt x="4904" y="12447"/>
                  </a:lnTo>
                  <a:cubicBezTo>
                    <a:pt x="7857" y="8942"/>
                    <a:pt x="8714" y="4084"/>
                    <a:pt x="7095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6" name="Google Shape;7306;p19"/>
            <p:cNvSpPr/>
            <p:nvPr/>
          </p:nvSpPr>
          <p:spPr>
            <a:xfrm>
              <a:off x="6012751" y="2848260"/>
              <a:ext cx="16096" cy="17907"/>
            </a:xfrm>
            <a:custGeom>
              <a:avLst/>
              <a:gdLst/>
              <a:ahLst/>
              <a:cxnLst/>
              <a:rect l="l" t="t" r="r" b="b"/>
              <a:pathLst>
                <a:path w="16096" h="17907" extrusionOk="0">
                  <a:moveTo>
                    <a:pt x="15000" y="17686"/>
                  </a:moveTo>
                  <a:cubicBezTo>
                    <a:pt x="10905" y="10714"/>
                    <a:pt x="5380" y="4627"/>
                    <a:pt x="-1097" y="-221"/>
                  </a:cubicBezTo>
                  <a:cubicBezTo>
                    <a:pt x="1189" y="7923"/>
                    <a:pt x="7190" y="14543"/>
                    <a:pt x="15000" y="17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7" name="Google Shape;7307;p19"/>
            <p:cNvSpPr/>
            <p:nvPr/>
          </p:nvSpPr>
          <p:spPr>
            <a:xfrm>
              <a:off x="6979157" y="4764951"/>
              <a:ext cx="8036" cy="10788"/>
            </a:xfrm>
            <a:custGeom>
              <a:avLst/>
              <a:gdLst/>
              <a:ahLst/>
              <a:cxnLst/>
              <a:rect l="l" t="t" r="r" b="b"/>
              <a:pathLst>
                <a:path w="8036" h="10788" extrusionOk="0">
                  <a:moveTo>
                    <a:pt x="3761" y="90"/>
                  </a:moveTo>
                  <a:cubicBezTo>
                    <a:pt x="618" y="-1243"/>
                    <a:pt x="-335" y="1995"/>
                    <a:pt x="-1097" y="4376"/>
                  </a:cubicBezTo>
                  <a:lnTo>
                    <a:pt x="4809" y="10568"/>
                  </a:lnTo>
                  <a:lnTo>
                    <a:pt x="4809" y="10568"/>
                  </a:lnTo>
                  <a:lnTo>
                    <a:pt x="6904" y="10092"/>
                  </a:lnTo>
                  <a:cubicBezTo>
                    <a:pt x="6619" y="6472"/>
                    <a:pt x="8142" y="1900"/>
                    <a:pt x="3761" y="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8" name="Google Shape;7308;p19"/>
            <p:cNvSpPr/>
            <p:nvPr/>
          </p:nvSpPr>
          <p:spPr>
            <a:xfrm>
              <a:off x="5841770" y="2498312"/>
              <a:ext cx="7913" cy="13906"/>
            </a:xfrm>
            <a:custGeom>
              <a:avLst/>
              <a:gdLst/>
              <a:ahLst/>
              <a:cxnLst/>
              <a:rect l="l" t="t" r="r" b="b"/>
              <a:pathLst>
                <a:path w="7913" h="13906" extrusionOk="0">
                  <a:moveTo>
                    <a:pt x="339" y="-221"/>
                  </a:moveTo>
                  <a:cubicBezTo>
                    <a:pt x="-2422" y="4246"/>
                    <a:pt x="-1090" y="10123"/>
                    <a:pt x="3388" y="12895"/>
                  </a:cubicBezTo>
                  <a:cubicBezTo>
                    <a:pt x="3959" y="13209"/>
                    <a:pt x="4435" y="13476"/>
                    <a:pt x="5006" y="13685"/>
                  </a:cubicBezTo>
                  <a:cubicBezTo>
                    <a:pt x="5674" y="12352"/>
                    <a:pt x="6245" y="11018"/>
                    <a:pt x="6817" y="9685"/>
                  </a:cubicBezTo>
                  <a:cubicBezTo>
                    <a:pt x="3006" y="7875"/>
                    <a:pt x="3863" y="2922"/>
                    <a:pt x="33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9" name="Google Shape;7309;p19"/>
            <p:cNvSpPr/>
            <p:nvPr/>
          </p:nvSpPr>
          <p:spPr>
            <a:xfrm>
              <a:off x="7072598" y="4864447"/>
              <a:ext cx="7762" cy="10352"/>
            </a:xfrm>
            <a:custGeom>
              <a:avLst/>
              <a:gdLst/>
              <a:ahLst/>
              <a:cxnLst/>
              <a:rect l="l" t="t" r="r" b="b"/>
              <a:pathLst>
                <a:path w="7762" h="10352" extrusionOk="0">
                  <a:moveTo>
                    <a:pt x="3761" y="797"/>
                  </a:moveTo>
                  <a:cubicBezTo>
                    <a:pt x="46" y="-2060"/>
                    <a:pt x="-430" y="1749"/>
                    <a:pt x="-1097" y="4226"/>
                  </a:cubicBezTo>
                  <a:lnTo>
                    <a:pt x="2998" y="10131"/>
                  </a:lnTo>
                  <a:cubicBezTo>
                    <a:pt x="8047" y="7369"/>
                    <a:pt x="7475" y="3655"/>
                    <a:pt x="3761" y="7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0" name="Google Shape;7310;p19"/>
            <p:cNvSpPr/>
            <p:nvPr/>
          </p:nvSpPr>
          <p:spPr>
            <a:xfrm>
              <a:off x="7134129" y="4932711"/>
              <a:ext cx="6572" cy="14478"/>
            </a:xfrm>
            <a:custGeom>
              <a:avLst/>
              <a:gdLst/>
              <a:ahLst/>
              <a:cxnLst/>
              <a:rect l="l" t="t" r="r" b="b"/>
              <a:pathLst>
                <a:path w="6572" h="14478" extrusionOk="0">
                  <a:moveTo>
                    <a:pt x="5190" y="-221"/>
                  </a:moveTo>
                  <a:lnTo>
                    <a:pt x="5190" y="-221"/>
                  </a:lnTo>
                  <a:lnTo>
                    <a:pt x="5190" y="-221"/>
                  </a:lnTo>
                  <a:cubicBezTo>
                    <a:pt x="523" y="1589"/>
                    <a:pt x="332" y="6161"/>
                    <a:pt x="-1097" y="9971"/>
                  </a:cubicBezTo>
                  <a:lnTo>
                    <a:pt x="2904" y="14257"/>
                  </a:lnTo>
                  <a:lnTo>
                    <a:pt x="2904" y="14257"/>
                  </a:lnTo>
                  <a:cubicBezTo>
                    <a:pt x="5190" y="9799"/>
                    <a:pt x="5952" y="4722"/>
                    <a:pt x="519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1" name="Google Shape;7311;p19"/>
            <p:cNvSpPr/>
            <p:nvPr/>
          </p:nvSpPr>
          <p:spPr>
            <a:xfrm>
              <a:off x="5820830" y="2536031"/>
              <a:ext cx="6325" cy="12001"/>
            </a:xfrm>
            <a:custGeom>
              <a:avLst/>
              <a:gdLst/>
              <a:ahLst/>
              <a:cxnLst/>
              <a:rect l="l" t="t" r="r" b="b"/>
              <a:pathLst>
                <a:path w="6325" h="12001" extrusionOk="0">
                  <a:moveTo>
                    <a:pt x="2038" y="11781"/>
                  </a:moveTo>
                  <a:cubicBezTo>
                    <a:pt x="5467" y="8733"/>
                    <a:pt x="6230" y="3694"/>
                    <a:pt x="3849" y="-221"/>
                  </a:cubicBezTo>
                  <a:cubicBezTo>
                    <a:pt x="-1104" y="3113"/>
                    <a:pt x="-3390" y="6827"/>
                    <a:pt x="2038" y="117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2" name="Google Shape;7312;p19"/>
            <p:cNvSpPr/>
            <p:nvPr/>
          </p:nvSpPr>
          <p:spPr>
            <a:xfrm>
              <a:off x="5822114" y="2665761"/>
              <a:ext cx="7472" cy="9919"/>
            </a:xfrm>
            <a:custGeom>
              <a:avLst/>
              <a:gdLst/>
              <a:ahLst/>
              <a:cxnLst/>
              <a:rect l="l" t="t" r="r" b="b"/>
              <a:pathLst>
                <a:path w="7472" h="9919" extrusionOk="0">
                  <a:moveTo>
                    <a:pt x="1136" y="8733"/>
                  </a:moveTo>
                  <a:cubicBezTo>
                    <a:pt x="4184" y="11114"/>
                    <a:pt x="5708" y="8733"/>
                    <a:pt x="6375" y="5494"/>
                  </a:cubicBezTo>
                  <a:lnTo>
                    <a:pt x="2279" y="-221"/>
                  </a:lnTo>
                  <a:lnTo>
                    <a:pt x="2279" y="-221"/>
                  </a:lnTo>
                  <a:cubicBezTo>
                    <a:pt x="-1150" y="2351"/>
                    <a:pt x="-2674" y="5685"/>
                    <a:pt x="1136" y="87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3" name="Google Shape;7313;p19"/>
            <p:cNvSpPr/>
            <p:nvPr/>
          </p:nvSpPr>
          <p:spPr>
            <a:xfrm>
              <a:off x="5474777" y="2131520"/>
              <a:ext cx="6860" cy="8747"/>
            </a:xfrm>
            <a:custGeom>
              <a:avLst/>
              <a:gdLst/>
              <a:ahLst/>
              <a:cxnLst/>
              <a:rect l="l" t="t" r="r" b="b"/>
              <a:pathLst>
                <a:path w="6860" h="8747" extrusionOk="0">
                  <a:moveTo>
                    <a:pt x="-999" y="2906"/>
                  </a:moveTo>
                  <a:cubicBezTo>
                    <a:pt x="-1666" y="6526"/>
                    <a:pt x="1192" y="7669"/>
                    <a:pt x="3953" y="8526"/>
                  </a:cubicBezTo>
                  <a:cubicBezTo>
                    <a:pt x="4526" y="5859"/>
                    <a:pt x="5192" y="3097"/>
                    <a:pt x="5764" y="430"/>
                  </a:cubicBezTo>
                  <a:cubicBezTo>
                    <a:pt x="2906" y="-427"/>
                    <a:pt x="-237" y="-1094"/>
                    <a:pt x="-999" y="29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4" name="Google Shape;7314;p19"/>
            <p:cNvSpPr/>
            <p:nvPr/>
          </p:nvSpPr>
          <p:spPr>
            <a:xfrm>
              <a:off x="6367176" y="3298576"/>
              <a:ext cx="11810" cy="10979"/>
            </a:xfrm>
            <a:custGeom>
              <a:avLst/>
              <a:gdLst/>
              <a:ahLst/>
              <a:cxnLst/>
              <a:rect l="l" t="t" r="r" b="b"/>
              <a:pathLst>
                <a:path w="11810" h="10979" extrusionOk="0">
                  <a:moveTo>
                    <a:pt x="8428" y="4853"/>
                  </a:moveTo>
                  <a:lnTo>
                    <a:pt x="8428" y="4853"/>
                  </a:lnTo>
                  <a:cubicBezTo>
                    <a:pt x="5476" y="2948"/>
                    <a:pt x="3571" y="-4195"/>
                    <a:pt x="-1097" y="2758"/>
                  </a:cubicBezTo>
                  <a:lnTo>
                    <a:pt x="10714" y="107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5" name="Google Shape;7315;p19"/>
            <p:cNvSpPr/>
            <p:nvPr/>
          </p:nvSpPr>
          <p:spPr>
            <a:xfrm>
              <a:off x="4966240" y="1852041"/>
              <a:ext cx="8286" cy="5445"/>
            </a:xfrm>
            <a:custGeom>
              <a:avLst/>
              <a:gdLst/>
              <a:ahLst/>
              <a:cxnLst/>
              <a:rect l="l" t="t" r="r" b="b"/>
              <a:pathLst>
                <a:path w="8286" h="5445" extrusionOk="0">
                  <a:moveTo>
                    <a:pt x="7190" y="-221"/>
                  </a:moveTo>
                  <a:lnTo>
                    <a:pt x="-526" y="-221"/>
                  </a:lnTo>
                  <a:lnTo>
                    <a:pt x="-1097" y="3398"/>
                  </a:lnTo>
                  <a:cubicBezTo>
                    <a:pt x="4141" y="6256"/>
                    <a:pt x="4141" y="6256"/>
                    <a:pt x="719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6" name="Google Shape;7316;p19"/>
            <p:cNvSpPr/>
            <p:nvPr/>
          </p:nvSpPr>
          <p:spPr>
            <a:xfrm>
              <a:off x="4994678" y="2060638"/>
              <a:ext cx="5938" cy="12096"/>
            </a:xfrm>
            <a:custGeom>
              <a:avLst/>
              <a:gdLst/>
              <a:ahLst/>
              <a:cxnLst/>
              <a:rect l="l" t="t" r="r" b="b"/>
              <a:pathLst>
                <a:path w="5938" h="12096" extrusionOk="0">
                  <a:moveTo>
                    <a:pt x="4755" y="11876"/>
                  </a:moveTo>
                  <a:cubicBezTo>
                    <a:pt x="5326" y="7066"/>
                    <a:pt x="3040" y="2370"/>
                    <a:pt x="-1055" y="-221"/>
                  </a:cubicBezTo>
                  <a:cubicBezTo>
                    <a:pt x="-769" y="4542"/>
                    <a:pt x="-2770" y="10542"/>
                    <a:pt x="4755" y="118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7" name="Google Shape;7317;p19"/>
            <p:cNvSpPr/>
            <p:nvPr/>
          </p:nvSpPr>
          <p:spPr>
            <a:xfrm>
              <a:off x="6465853" y="4331390"/>
              <a:ext cx="24196" cy="54967"/>
            </a:xfrm>
            <a:custGeom>
              <a:avLst/>
              <a:gdLst/>
              <a:ahLst/>
              <a:cxnLst/>
              <a:rect l="l" t="t" r="r" b="b"/>
              <a:pathLst>
                <a:path w="24196" h="54967" extrusionOk="0">
                  <a:moveTo>
                    <a:pt x="17099" y="20076"/>
                  </a:moveTo>
                  <a:cubicBezTo>
                    <a:pt x="11859" y="16837"/>
                    <a:pt x="16146" y="12170"/>
                    <a:pt x="15099" y="8265"/>
                  </a:cubicBezTo>
                  <a:cubicBezTo>
                    <a:pt x="10621" y="7408"/>
                    <a:pt x="15099" y="-2498"/>
                    <a:pt x="7288" y="264"/>
                  </a:cubicBezTo>
                  <a:cubicBezTo>
                    <a:pt x="9764" y="11018"/>
                    <a:pt x="8240" y="22285"/>
                    <a:pt x="3193" y="32077"/>
                  </a:cubicBezTo>
                  <a:cubicBezTo>
                    <a:pt x="4240" y="40554"/>
                    <a:pt x="-8333" y="51127"/>
                    <a:pt x="5288" y="54747"/>
                  </a:cubicBezTo>
                  <a:cubicBezTo>
                    <a:pt x="10146" y="49699"/>
                    <a:pt x="4716" y="39697"/>
                    <a:pt x="11289" y="34268"/>
                  </a:cubicBezTo>
                  <a:lnTo>
                    <a:pt x="11289" y="34268"/>
                  </a:lnTo>
                  <a:cubicBezTo>
                    <a:pt x="14908" y="31792"/>
                    <a:pt x="19861" y="36935"/>
                    <a:pt x="23100" y="32172"/>
                  </a:cubicBezTo>
                  <a:cubicBezTo>
                    <a:pt x="15384" y="31410"/>
                    <a:pt x="17860" y="24743"/>
                    <a:pt x="17099" y="200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8" name="Google Shape;7318;p19"/>
            <p:cNvSpPr/>
            <p:nvPr/>
          </p:nvSpPr>
          <p:spPr>
            <a:xfrm>
              <a:off x="6468858" y="4403751"/>
              <a:ext cx="20978" cy="19468"/>
            </a:xfrm>
            <a:custGeom>
              <a:avLst/>
              <a:gdLst/>
              <a:ahLst/>
              <a:cxnLst/>
              <a:rect l="l" t="t" r="r" b="b"/>
              <a:pathLst>
                <a:path w="20978" h="19468" extrusionOk="0">
                  <a:moveTo>
                    <a:pt x="16284" y="4007"/>
                  </a:moveTo>
                  <a:cubicBezTo>
                    <a:pt x="6759" y="-9613"/>
                    <a:pt x="-11624" y="13532"/>
                    <a:pt x="6759" y="19248"/>
                  </a:cubicBezTo>
                  <a:cubicBezTo>
                    <a:pt x="6759" y="15152"/>
                    <a:pt x="6759" y="10770"/>
                    <a:pt x="10855" y="10199"/>
                  </a:cubicBezTo>
                  <a:cubicBezTo>
                    <a:pt x="14950" y="9627"/>
                    <a:pt x="11426" y="15056"/>
                    <a:pt x="14570" y="17152"/>
                  </a:cubicBezTo>
                  <a:cubicBezTo>
                    <a:pt x="19999" y="12771"/>
                    <a:pt x="22380" y="7722"/>
                    <a:pt x="16284" y="40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9" name="Google Shape;7319;p19"/>
            <p:cNvSpPr/>
            <p:nvPr/>
          </p:nvSpPr>
          <p:spPr>
            <a:xfrm>
              <a:off x="6464941" y="4331874"/>
              <a:ext cx="10460" cy="31813"/>
            </a:xfrm>
            <a:custGeom>
              <a:avLst/>
              <a:gdLst/>
              <a:ahLst/>
              <a:cxnLst/>
              <a:rect l="l" t="t" r="r" b="b"/>
              <a:pathLst>
                <a:path w="10460" h="31813" extrusionOk="0">
                  <a:moveTo>
                    <a:pt x="8200" y="-221"/>
                  </a:moveTo>
                  <a:cubicBezTo>
                    <a:pt x="-7802" y="-221"/>
                    <a:pt x="1056" y="22734"/>
                    <a:pt x="4105" y="31593"/>
                  </a:cubicBezTo>
                  <a:cubicBezTo>
                    <a:pt x="9152" y="21801"/>
                    <a:pt x="10676" y="10533"/>
                    <a:pt x="820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0" name="Google Shape;7320;p19"/>
            <p:cNvSpPr/>
            <p:nvPr/>
          </p:nvSpPr>
          <p:spPr>
            <a:xfrm>
              <a:off x="6503368" y="4521698"/>
              <a:ext cx="13636" cy="13453"/>
            </a:xfrm>
            <a:custGeom>
              <a:avLst/>
              <a:gdLst/>
              <a:ahLst/>
              <a:cxnLst/>
              <a:rect l="l" t="t" r="r" b="b"/>
              <a:pathLst>
                <a:path w="13636" h="13453" extrusionOk="0">
                  <a:moveTo>
                    <a:pt x="12539" y="10552"/>
                  </a:moveTo>
                  <a:cubicBezTo>
                    <a:pt x="11110" y="-1640"/>
                    <a:pt x="-4510" y="-5831"/>
                    <a:pt x="-414" y="10552"/>
                  </a:cubicBezTo>
                  <a:cubicBezTo>
                    <a:pt x="3205" y="11504"/>
                    <a:pt x="11301" y="16076"/>
                    <a:pt x="12539" y="105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1" name="Google Shape;7321;p19"/>
            <p:cNvSpPr/>
            <p:nvPr/>
          </p:nvSpPr>
          <p:spPr>
            <a:xfrm>
              <a:off x="6474172" y="4365878"/>
              <a:ext cx="6865" cy="20955"/>
            </a:xfrm>
            <a:custGeom>
              <a:avLst/>
              <a:gdLst/>
              <a:ahLst/>
              <a:cxnLst/>
              <a:rect l="l" t="t" r="r" b="b"/>
              <a:pathLst>
                <a:path w="6865" h="20955" extrusionOk="0">
                  <a:moveTo>
                    <a:pt x="-936" y="13400"/>
                  </a:moveTo>
                  <a:cubicBezTo>
                    <a:pt x="970" y="15400"/>
                    <a:pt x="-79" y="19210"/>
                    <a:pt x="4303" y="20734"/>
                  </a:cubicBezTo>
                  <a:cubicBezTo>
                    <a:pt x="3636" y="13400"/>
                    <a:pt x="8780" y="6542"/>
                    <a:pt x="2969" y="-221"/>
                  </a:cubicBezTo>
                  <a:lnTo>
                    <a:pt x="2969" y="-221"/>
                  </a:lnTo>
                  <a:cubicBezTo>
                    <a:pt x="-175" y="3570"/>
                    <a:pt x="-1602" y="8514"/>
                    <a:pt x="-936" y="13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2" name="Google Shape;7322;p19"/>
            <p:cNvSpPr/>
            <p:nvPr/>
          </p:nvSpPr>
          <p:spPr>
            <a:xfrm>
              <a:off x="6501955" y="4490847"/>
              <a:ext cx="8104" cy="13334"/>
            </a:xfrm>
            <a:custGeom>
              <a:avLst/>
              <a:gdLst/>
              <a:ahLst/>
              <a:cxnLst/>
              <a:rect l="l" t="t" r="r" b="b"/>
              <a:pathLst>
                <a:path w="8104" h="13334" extrusionOk="0">
                  <a:moveTo>
                    <a:pt x="-1097" y="13114"/>
                  </a:moveTo>
                  <a:cubicBezTo>
                    <a:pt x="4047" y="10704"/>
                    <a:pt x="7190" y="5446"/>
                    <a:pt x="6999" y="-221"/>
                  </a:cubicBezTo>
                  <a:cubicBezTo>
                    <a:pt x="-3001" y="-221"/>
                    <a:pt x="-526" y="6256"/>
                    <a:pt x="-1097" y="13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3" name="Google Shape;7323;p19"/>
            <p:cNvSpPr/>
            <p:nvPr/>
          </p:nvSpPr>
          <p:spPr>
            <a:xfrm>
              <a:off x="6510051" y="4490847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4" name="Google Shape;7324;p19"/>
            <p:cNvSpPr/>
            <p:nvPr/>
          </p:nvSpPr>
          <p:spPr>
            <a:xfrm>
              <a:off x="6150243" y="3098484"/>
              <a:ext cx="21415" cy="34033"/>
            </a:xfrm>
            <a:custGeom>
              <a:avLst/>
              <a:gdLst/>
              <a:ahLst/>
              <a:cxnLst/>
              <a:rect l="l" t="t" r="r" b="b"/>
              <a:pathLst>
                <a:path w="21415" h="34033" extrusionOk="0">
                  <a:moveTo>
                    <a:pt x="20003" y="29686"/>
                  </a:moveTo>
                  <a:cubicBezTo>
                    <a:pt x="22955" y="20923"/>
                    <a:pt x="4000" y="20161"/>
                    <a:pt x="13048" y="13779"/>
                  </a:cubicBezTo>
                  <a:cubicBezTo>
                    <a:pt x="16668" y="11664"/>
                    <a:pt x="17811" y="7045"/>
                    <a:pt x="15716" y="3473"/>
                  </a:cubicBezTo>
                  <a:cubicBezTo>
                    <a:pt x="13907" y="425"/>
                    <a:pt x="10192" y="-947"/>
                    <a:pt x="6858" y="158"/>
                  </a:cubicBezTo>
                  <a:cubicBezTo>
                    <a:pt x="4572" y="1587"/>
                    <a:pt x="-3525" y="-1175"/>
                    <a:pt x="-381" y="4349"/>
                  </a:cubicBezTo>
                  <a:cubicBezTo>
                    <a:pt x="4666" y="12922"/>
                    <a:pt x="5238" y="45116"/>
                    <a:pt x="20003" y="29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5" name="Google Shape;7325;p19"/>
            <p:cNvSpPr/>
            <p:nvPr/>
          </p:nvSpPr>
          <p:spPr>
            <a:xfrm>
              <a:off x="6156578" y="3072789"/>
              <a:ext cx="9641" cy="21613"/>
            </a:xfrm>
            <a:custGeom>
              <a:avLst/>
              <a:gdLst/>
              <a:ahLst/>
              <a:cxnLst/>
              <a:rect l="l" t="t" r="r" b="b"/>
              <a:pathLst>
                <a:path w="9641" h="21613" extrusionOk="0">
                  <a:moveTo>
                    <a:pt x="-1097" y="6422"/>
                  </a:moveTo>
                  <a:cubicBezTo>
                    <a:pt x="-1097" y="12042"/>
                    <a:pt x="332" y="24424"/>
                    <a:pt x="8428" y="20709"/>
                  </a:cubicBezTo>
                  <a:cubicBezTo>
                    <a:pt x="9381" y="14804"/>
                    <a:pt x="4143" y="7089"/>
                    <a:pt x="5856" y="40"/>
                  </a:cubicBezTo>
                  <a:cubicBezTo>
                    <a:pt x="808" y="-1198"/>
                    <a:pt x="-1097" y="2136"/>
                    <a:pt x="-1097" y="64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6" name="Google Shape;7326;p19"/>
            <p:cNvSpPr/>
            <p:nvPr/>
          </p:nvSpPr>
          <p:spPr>
            <a:xfrm>
              <a:off x="6177819" y="3149514"/>
              <a:ext cx="13907" cy="9644"/>
            </a:xfrm>
            <a:custGeom>
              <a:avLst/>
              <a:gdLst/>
              <a:ahLst/>
              <a:cxnLst/>
              <a:rect l="l" t="t" r="r" b="b"/>
              <a:pathLst>
                <a:path w="13907" h="9644" extrusionOk="0">
                  <a:moveTo>
                    <a:pt x="-1001" y="3611"/>
                  </a:moveTo>
                  <a:cubicBezTo>
                    <a:pt x="-1001" y="9992"/>
                    <a:pt x="9191" y="10945"/>
                    <a:pt x="12715" y="7325"/>
                  </a:cubicBezTo>
                  <a:cubicBezTo>
                    <a:pt x="13858" y="-2200"/>
                    <a:pt x="4429" y="-1723"/>
                    <a:pt x="-1097" y="3325"/>
                  </a:cubicBezTo>
                  <a:lnTo>
                    <a:pt x="-1001" y="36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7" name="Google Shape;7327;p19"/>
            <p:cNvSpPr/>
            <p:nvPr/>
          </p:nvSpPr>
          <p:spPr>
            <a:xfrm>
              <a:off x="5728544" y="2575750"/>
              <a:ext cx="19697" cy="18954"/>
            </a:xfrm>
            <a:custGeom>
              <a:avLst/>
              <a:gdLst/>
              <a:ahLst/>
              <a:cxnLst/>
              <a:rect l="l" t="t" r="r" b="b"/>
              <a:pathLst>
                <a:path w="19697" h="18954" extrusionOk="0">
                  <a:moveTo>
                    <a:pt x="12981" y="-221"/>
                  </a:moveTo>
                  <a:cubicBezTo>
                    <a:pt x="9362" y="6447"/>
                    <a:pt x="-5212" y="6161"/>
                    <a:pt x="27" y="16353"/>
                  </a:cubicBezTo>
                  <a:cubicBezTo>
                    <a:pt x="1266" y="18829"/>
                    <a:pt x="4504" y="19782"/>
                    <a:pt x="5456" y="17210"/>
                  </a:cubicBezTo>
                  <a:cubicBezTo>
                    <a:pt x="7742" y="10542"/>
                    <a:pt x="14981" y="9971"/>
                    <a:pt x="18601" y="58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8" name="Google Shape;7328;p19"/>
            <p:cNvSpPr/>
            <p:nvPr/>
          </p:nvSpPr>
          <p:spPr>
            <a:xfrm>
              <a:off x="5759767" y="2573940"/>
              <a:ext cx="9926" cy="9354"/>
            </a:xfrm>
            <a:custGeom>
              <a:avLst/>
              <a:gdLst/>
              <a:ahLst/>
              <a:cxnLst/>
              <a:rect l="l" t="t" r="r" b="b"/>
              <a:pathLst>
                <a:path w="9926" h="9354" extrusionOk="0">
                  <a:moveTo>
                    <a:pt x="5190" y="-221"/>
                  </a:moveTo>
                  <a:lnTo>
                    <a:pt x="-1097" y="5399"/>
                  </a:lnTo>
                  <a:cubicBezTo>
                    <a:pt x="3000" y="14733"/>
                    <a:pt x="14715" y="4160"/>
                    <a:pt x="519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9" name="Google Shape;7329;p19"/>
            <p:cNvSpPr/>
            <p:nvPr/>
          </p:nvSpPr>
          <p:spPr>
            <a:xfrm>
              <a:off x="5905006" y="2757460"/>
              <a:ext cx="8087" cy="11171"/>
            </a:xfrm>
            <a:custGeom>
              <a:avLst/>
              <a:gdLst/>
              <a:ahLst/>
              <a:cxnLst/>
              <a:rect l="l" t="t" r="r" b="b"/>
              <a:pathLst>
                <a:path w="8087" h="11171" extrusionOk="0">
                  <a:moveTo>
                    <a:pt x="2254" y="-194"/>
                  </a:moveTo>
                  <a:cubicBezTo>
                    <a:pt x="-3936" y="-861"/>
                    <a:pt x="-507" y="10950"/>
                    <a:pt x="4160" y="10950"/>
                  </a:cubicBezTo>
                  <a:cubicBezTo>
                    <a:pt x="8827" y="10950"/>
                    <a:pt x="7398" y="-98"/>
                    <a:pt x="2254" y="-1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0" name="Google Shape;7330;p19"/>
            <p:cNvSpPr/>
            <p:nvPr/>
          </p:nvSpPr>
          <p:spPr>
            <a:xfrm>
              <a:off x="5828134" y="2201866"/>
              <a:ext cx="9486" cy="18571"/>
            </a:xfrm>
            <a:custGeom>
              <a:avLst/>
              <a:gdLst/>
              <a:ahLst/>
              <a:cxnLst/>
              <a:rect l="l" t="t" r="r" b="b"/>
              <a:pathLst>
                <a:path w="9486" h="18571" extrusionOk="0">
                  <a:moveTo>
                    <a:pt x="-26" y="3045"/>
                  </a:moveTo>
                  <a:cubicBezTo>
                    <a:pt x="-5836" y="21142"/>
                    <a:pt x="14261" y="26095"/>
                    <a:pt x="6641" y="1807"/>
                  </a:cubicBezTo>
                  <a:cubicBezTo>
                    <a:pt x="3498" y="-2099"/>
                    <a:pt x="1783" y="378"/>
                    <a:pt x="-26" y="30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1" name="Google Shape;7331;p19"/>
            <p:cNvSpPr/>
            <p:nvPr/>
          </p:nvSpPr>
          <p:spPr>
            <a:xfrm>
              <a:off x="5837221" y="2247900"/>
              <a:ext cx="8288" cy="17525"/>
            </a:xfrm>
            <a:custGeom>
              <a:avLst/>
              <a:gdLst/>
              <a:ahLst/>
              <a:cxnLst/>
              <a:rect l="l" t="t" r="r" b="b"/>
              <a:pathLst>
                <a:path w="8288" h="17525" extrusionOk="0">
                  <a:moveTo>
                    <a:pt x="3363" y="17305"/>
                  </a:moveTo>
                  <a:cubicBezTo>
                    <a:pt x="6031" y="11866"/>
                    <a:pt x="7364" y="5846"/>
                    <a:pt x="7174" y="-221"/>
                  </a:cubicBezTo>
                  <a:cubicBezTo>
                    <a:pt x="1936" y="455"/>
                    <a:pt x="-1684" y="5237"/>
                    <a:pt x="-1018" y="10457"/>
                  </a:cubicBezTo>
                  <a:cubicBezTo>
                    <a:pt x="-636" y="13286"/>
                    <a:pt x="982" y="15800"/>
                    <a:pt x="3363" y="17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2" name="Google Shape;7332;p19"/>
            <p:cNvSpPr/>
            <p:nvPr/>
          </p:nvSpPr>
          <p:spPr>
            <a:xfrm>
              <a:off x="5831707" y="2230416"/>
              <a:ext cx="6731" cy="10322"/>
            </a:xfrm>
            <a:custGeom>
              <a:avLst/>
              <a:gdLst/>
              <a:ahLst/>
              <a:cxnLst/>
              <a:rect l="l" t="t" r="r" b="b"/>
              <a:pathLst>
                <a:path w="6731" h="10322" extrusionOk="0">
                  <a:moveTo>
                    <a:pt x="4687" y="8309"/>
                  </a:moveTo>
                  <a:cubicBezTo>
                    <a:pt x="9069" y="-1216"/>
                    <a:pt x="-3313" y="-4359"/>
                    <a:pt x="-741" y="7262"/>
                  </a:cubicBezTo>
                  <a:cubicBezTo>
                    <a:pt x="1163" y="7262"/>
                    <a:pt x="2497" y="12881"/>
                    <a:pt x="4687" y="83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3" name="Google Shape;7333;p19"/>
            <p:cNvSpPr/>
            <p:nvPr/>
          </p:nvSpPr>
          <p:spPr>
            <a:xfrm>
              <a:off x="5767090" y="2151675"/>
              <a:ext cx="7677" cy="8594"/>
            </a:xfrm>
            <a:custGeom>
              <a:avLst/>
              <a:gdLst/>
              <a:ahLst/>
              <a:cxnLst/>
              <a:rect l="l" t="t" r="r" b="b"/>
              <a:pathLst>
                <a:path w="7677" h="8594" extrusionOk="0">
                  <a:moveTo>
                    <a:pt x="3867" y="8374"/>
                  </a:moveTo>
                  <a:cubicBezTo>
                    <a:pt x="13392" y="1325"/>
                    <a:pt x="-5658" y="-5818"/>
                    <a:pt x="-38" y="63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4" name="Google Shape;7334;p19"/>
            <p:cNvSpPr/>
            <p:nvPr/>
          </p:nvSpPr>
          <p:spPr>
            <a:xfrm>
              <a:off x="5853778" y="2323337"/>
              <a:ext cx="13031" cy="28206"/>
            </a:xfrm>
            <a:custGeom>
              <a:avLst/>
              <a:gdLst/>
              <a:ahLst/>
              <a:cxnLst/>
              <a:rect l="l" t="t" r="r" b="b"/>
              <a:pathLst>
                <a:path w="13031" h="28206" extrusionOk="0">
                  <a:moveTo>
                    <a:pt x="2904" y="27497"/>
                  </a:moveTo>
                  <a:cubicBezTo>
                    <a:pt x="21954" y="31974"/>
                    <a:pt x="6047" y="4351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5" name="Google Shape;7335;p19"/>
            <p:cNvSpPr/>
            <p:nvPr/>
          </p:nvSpPr>
          <p:spPr>
            <a:xfrm>
              <a:off x="5866562" y="2418332"/>
              <a:ext cx="8147" cy="19305"/>
            </a:xfrm>
            <a:custGeom>
              <a:avLst/>
              <a:gdLst/>
              <a:ahLst/>
              <a:cxnLst/>
              <a:rect l="l" t="t" r="r" b="b"/>
              <a:pathLst>
                <a:path w="8147" h="19305" extrusionOk="0">
                  <a:moveTo>
                    <a:pt x="-927" y="2988"/>
                  </a:moveTo>
                  <a:cubicBezTo>
                    <a:pt x="-927" y="8893"/>
                    <a:pt x="-2926" y="15751"/>
                    <a:pt x="6789" y="19085"/>
                  </a:cubicBezTo>
                  <a:cubicBezTo>
                    <a:pt x="2503" y="11655"/>
                    <a:pt x="11742" y="3940"/>
                    <a:pt x="3456" y="35"/>
                  </a:cubicBezTo>
                  <a:cubicBezTo>
                    <a:pt x="1836" y="-651"/>
                    <a:pt x="27" y="92"/>
                    <a:pt x="-641" y="1682"/>
                  </a:cubicBezTo>
                  <a:cubicBezTo>
                    <a:pt x="-831" y="2092"/>
                    <a:pt x="-927" y="2540"/>
                    <a:pt x="-927" y="2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6" name="Google Shape;7336;p19"/>
            <p:cNvSpPr/>
            <p:nvPr/>
          </p:nvSpPr>
          <p:spPr>
            <a:xfrm>
              <a:off x="6141814" y="3200335"/>
              <a:ext cx="26098" cy="20066"/>
            </a:xfrm>
            <a:custGeom>
              <a:avLst/>
              <a:gdLst/>
              <a:ahLst/>
              <a:cxnLst/>
              <a:rect l="l" t="t" r="r" b="b"/>
              <a:pathLst>
                <a:path w="26098" h="20066" extrusionOk="0">
                  <a:moveTo>
                    <a:pt x="16335" y="18417"/>
                  </a:moveTo>
                  <a:cubicBezTo>
                    <a:pt x="18621" y="18493"/>
                    <a:pt x="20907" y="18969"/>
                    <a:pt x="23002" y="19846"/>
                  </a:cubicBezTo>
                  <a:lnTo>
                    <a:pt x="25002" y="17560"/>
                  </a:lnTo>
                  <a:cubicBezTo>
                    <a:pt x="22145" y="10797"/>
                    <a:pt x="13763" y="8511"/>
                    <a:pt x="11763" y="986"/>
                  </a:cubicBezTo>
                  <a:cubicBezTo>
                    <a:pt x="9096" y="-3300"/>
                    <a:pt x="1095" y="4987"/>
                    <a:pt x="-1097" y="7844"/>
                  </a:cubicBezTo>
                  <a:cubicBezTo>
                    <a:pt x="1095" y="15369"/>
                    <a:pt x="8619" y="19960"/>
                    <a:pt x="16335" y="184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7" name="Google Shape;7337;p19"/>
            <p:cNvSpPr/>
            <p:nvPr/>
          </p:nvSpPr>
          <p:spPr>
            <a:xfrm>
              <a:off x="6166103" y="3213734"/>
              <a:ext cx="18124" cy="10191"/>
            </a:xfrm>
            <a:custGeom>
              <a:avLst/>
              <a:gdLst/>
              <a:ahLst/>
              <a:cxnLst/>
              <a:rect l="l" t="t" r="r" b="b"/>
              <a:pathLst>
                <a:path w="18124" h="10191" extrusionOk="0">
                  <a:moveTo>
                    <a:pt x="-1097" y="6066"/>
                  </a:moveTo>
                  <a:lnTo>
                    <a:pt x="16620" y="9971"/>
                  </a:lnTo>
                  <a:cubicBezTo>
                    <a:pt x="19096" y="-2698"/>
                    <a:pt x="9762" y="446"/>
                    <a:pt x="3000" y="-221"/>
                  </a:cubicBezTo>
                  <a:cubicBezTo>
                    <a:pt x="2332" y="1113"/>
                    <a:pt x="1666" y="2446"/>
                    <a:pt x="903" y="3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8" name="Google Shape;7338;p19"/>
            <p:cNvSpPr/>
            <p:nvPr/>
          </p:nvSpPr>
          <p:spPr>
            <a:xfrm>
              <a:off x="6979157" y="4502338"/>
              <a:ext cx="25239" cy="44324"/>
            </a:xfrm>
            <a:custGeom>
              <a:avLst/>
              <a:gdLst/>
              <a:ahLst/>
              <a:cxnLst/>
              <a:rect l="l" t="t" r="r" b="b"/>
              <a:pathLst>
                <a:path w="25239" h="44324" extrusionOk="0">
                  <a:moveTo>
                    <a:pt x="6715" y="38294"/>
                  </a:moveTo>
                  <a:cubicBezTo>
                    <a:pt x="5381" y="40770"/>
                    <a:pt x="6715" y="42580"/>
                    <a:pt x="9000" y="44104"/>
                  </a:cubicBezTo>
                  <a:lnTo>
                    <a:pt x="14906" y="42104"/>
                  </a:lnTo>
                  <a:cubicBezTo>
                    <a:pt x="7190" y="28388"/>
                    <a:pt x="27764" y="37627"/>
                    <a:pt x="23573" y="27625"/>
                  </a:cubicBezTo>
                  <a:cubicBezTo>
                    <a:pt x="15763" y="22577"/>
                    <a:pt x="23573" y="-7236"/>
                    <a:pt x="11953" y="3718"/>
                  </a:cubicBezTo>
                  <a:cubicBezTo>
                    <a:pt x="6809" y="10576"/>
                    <a:pt x="7095" y="-2950"/>
                    <a:pt x="999" y="289"/>
                  </a:cubicBezTo>
                  <a:cubicBezTo>
                    <a:pt x="332" y="2956"/>
                    <a:pt x="-429" y="5623"/>
                    <a:pt x="-1097" y="8195"/>
                  </a:cubicBezTo>
                  <a:cubicBezTo>
                    <a:pt x="8905" y="12519"/>
                    <a:pt x="13477" y="24130"/>
                    <a:pt x="9190" y="34121"/>
                  </a:cubicBezTo>
                  <a:cubicBezTo>
                    <a:pt x="8524" y="35607"/>
                    <a:pt x="7667" y="37008"/>
                    <a:pt x="6715" y="382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9" name="Google Shape;7339;p19"/>
            <p:cNvSpPr/>
            <p:nvPr/>
          </p:nvSpPr>
          <p:spPr>
            <a:xfrm>
              <a:off x="6992384" y="4457223"/>
              <a:ext cx="11062" cy="25288"/>
            </a:xfrm>
            <a:custGeom>
              <a:avLst/>
              <a:gdLst/>
              <a:ahLst/>
              <a:cxnLst/>
              <a:rect l="l" t="t" r="r" b="b"/>
              <a:pathLst>
                <a:path w="11062" h="25288" extrusionOk="0">
                  <a:moveTo>
                    <a:pt x="2154" y="-221"/>
                  </a:moveTo>
                  <a:cubicBezTo>
                    <a:pt x="-4227" y="4256"/>
                    <a:pt x="250" y="13304"/>
                    <a:pt x="3202" y="18257"/>
                  </a:cubicBezTo>
                  <a:cubicBezTo>
                    <a:pt x="4251" y="20829"/>
                    <a:pt x="3202" y="25592"/>
                    <a:pt x="7298" y="25020"/>
                  </a:cubicBezTo>
                  <a:cubicBezTo>
                    <a:pt x="12727" y="22829"/>
                    <a:pt x="9298" y="65"/>
                    <a:pt x="215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0" name="Google Shape;7340;p19"/>
            <p:cNvSpPr/>
            <p:nvPr/>
          </p:nvSpPr>
          <p:spPr>
            <a:xfrm>
              <a:off x="6991350" y="4407693"/>
              <a:ext cx="11316" cy="14298"/>
            </a:xfrm>
            <a:custGeom>
              <a:avLst/>
              <a:gdLst/>
              <a:ahLst/>
              <a:cxnLst/>
              <a:rect l="l" t="t" r="r" b="b"/>
              <a:pathLst>
                <a:path w="11316" h="14298" extrusionOk="0">
                  <a:moveTo>
                    <a:pt x="-1097" y="11400"/>
                  </a:moveTo>
                  <a:cubicBezTo>
                    <a:pt x="5190" y="17019"/>
                    <a:pt x="15667" y="13209"/>
                    <a:pt x="6809" y="5399"/>
                  </a:cubicBezTo>
                  <a:cubicBezTo>
                    <a:pt x="2809" y="5399"/>
                    <a:pt x="903" y="2636"/>
                    <a:pt x="-1001" y="-221"/>
                  </a:cubicBezTo>
                  <a:cubicBezTo>
                    <a:pt x="-1001" y="3589"/>
                    <a:pt x="-1097" y="7494"/>
                    <a:pt x="-1097" y="11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1" name="Google Shape;7341;p19"/>
            <p:cNvSpPr/>
            <p:nvPr/>
          </p:nvSpPr>
          <p:spPr>
            <a:xfrm>
              <a:off x="6704743" y="4331243"/>
              <a:ext cx="25431" cy="43937"/>
            </a:xfrm>
            <a:custGeom>
              <a:avLst/>
              <a:gdLst/>
              <a:ahLst/>
              <a:cxnLst/>
              <a:rect l="l" t="t" r="r" b="b"/>
              <a:pathLst>
                <a:path w="25431" h="43937" extrusionOk="0">
                  <a:moveTo>
                    <a:pt x="10238" y="1077"/>
                  </a:moveTo>
                  <a:cubicBezTo>
                    <a:pt x="8999" y="-923"/>
                    <a:pt x="6809" y="-161"/>
                    <a:pt x="4904" y="410"/>
                  </a:cubicBezTo>
                  <a:cubicBezTo>
                    <a:pt x="4904" y="1744"/>
                    <a:pt x="4904" y="3077"/>
                    <a:pt x="4904" y="4411"/>
                  </a:cubicBezTo>
                  <a:cubicBezTo>
                    <a:pt x="14429" y="9078"/>
                    <a:pt x="5952" y="15650"/>
                    <a:pt x="-1097" y="13936"/>
                  </a:cubicBezTo>
                  <a:cubicBezTo>
                    <a:pt x="20430" y="21746"/>
                    <a:pt x="-6145" y="27938"/>
                    <a:pt x="8428" y="42511"/>
                  </a:cubicBezTo>
                  <a:cubicBezTo>
                    <a:pt x="10524" y="45654"/>
                    <a:pt x="15572" y="41844"/>
                    <a:pt x="14619" y="40225"/>
                  </a:cubicBezTo>
                  <a:cubicBezTo>
                    <a:pt x="10810" y="34119"/>
                    <a:pt x="11762" y="26147"/>
                    <a:pt x="17000" y="21175"/>
                  </a:cubicBezTo>
                  <a:cubicBezTo>
                    <a:pt x="13666" y="13174"/>
                    <a:pt x="14048" y="6887"/>
                    <a:pt x="24334" y="7935"/>
                  </a:cubicBezTo>
                  <a:lnTo>
                    <a:pt x="24334" y="5935"/>
                  </a:lnTo>
                  <a:cubicBezTo>
                    <a:pt x="19286" y="6411"/>
                    <a:pt x="13762" y="6792"/>
                    <a:pt x="10238" y="10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2" name="Google Shape;7342;p19"/>
            <p:cNvSpPr/>
            <p:nvPr/>
          </p:nvSpPr>
          <p:spPr>
            <a:xfrm>
              <a:off x="6703821" y="4335875"/>
              <a:ext cx="11320" cy="9906"/>
            </a:xfrm>
            <a:custGeom>
              <a:avLst/>
              <a:gdLst/>
              <a:ahLst/>
              <a:cxnLst/>
              <a:rect l="l" t="t" r="r" b="b"/>
              <a:pathLst>
                <a:path w="11320" h="9906" extrusionOk="0">
                  <a:moveTo>
                    <a:pt x="10016" y="5685"/>
                  </a:moveTo>
                  <a:cubicBezTo>
                    <a:pt x="11063" y="2637"/>
                    <a:pt x="7921" y="1303"/>
                    <a:pt x="5920" y="-221"/>
                  </a:cubicBezTo>
                  <a:lnTo>
                    <a:pt x="3920" y="1779"/>
                  </a:lnTo>
                  <a:cubicBezTo>
                    <a:pt x="-1509" y="2351"/>
                    <a:pt x="-1986" y="5399"/>
                    <a:pt x="-80" y="9685"/>
                  </a:cubicBezTo>
                  <a:cubicBezTo>
                    <a:pt x="4110" y="9209"/>
                    <a:pt x="8301" y="10257"/>
                    <a:pt x="10016" y="5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3" name="Google Shape;7343;p19"/>
            <p:cNvSpPr/>
            <p:nvPr/>
          </p:nvSpPr>
          <p:spPr>
            <a:xfrm>
              <a:off x="6714464" y="4384738"/>
              <a:ext cx="7685" cy="11239"/>
            </a:xfrm>
            <a:custGeom>
              <a:avLst/>
              <a:gdLst/>
              <a:ahLst/>
              <a:cxnLst/>
              <a:rect l="l" t="t" r="r" b="b"/>
              <a:pathLst>
                <a:path w="7685" h="11239" extrusionOk="0">
                  <a:moveTo>
                    <a:pt x="-912" y="-221"/>
                  </a:moveTo>
                  <a:cubicBezTo>
                    <a:pt x="-1483" y="4923"/>
                    <a:pt x="-912" y="8733"/>
                    <a:pt x="3470" y="11018"/>
                  </a:cubicBezTo>
                  <a:cubicBezTo>
                    <a:pt x="10232" y="10257"/>
                    <a:pt x="4708" y="446"/>
                    <a:pt x="-912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4" name="Google Shape;7344;p19"/>
            <p:cNvSpPr/>
            <p:nvPr/>
          </p:nvSpPr>
          <p:spPr>
            <a:xfrm>
              <a:off x="5629807" y="2243954"/>
              <a:ext cx="11088" cy="16328"/>
            </a:xfrm>
            <a:custGeom>
              <a:avLst/>
              <a:gdLst/>
              <a:ahLst/>
              <a:cxnLst/>
              <a:rect l="l" t="t" r="r" b="b"/>
              <a:pathLst>
                <a:path w="11088" h="16328" extrusionOk="0">
                  <a:moveTo>
                    <a:pt x="9991" y="3534"/>
                  </a:moveTo>
                  <a:cubicBezTo>
                    <a:pt x="1134" y="-7039"/>
                    <a:pt x="-2390" y="7154"/>
                    <a:pt x="-676" y="16107"/>
                  </a:cubicBezTo>
                  <a:lnTo>
                    <a:pt x="9896" y="94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5" name="Google Shape;7345;p19"/>
            <p:cNvSpPr/>
            <p:nvPr/>
          </p:nvSpPr>
          <p:spPr>
            <a:xfrm>
              <a:off x="5642800" y="222370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6" name="Google Shape;7346;p19"/>
            <p:cNvSpPr/>
            <p:nvPr/>
          </p:nvSpPr>
          <p:spPr>
            <a:xfrm>
              <a:off x="5627978" y="2217680"/>
              <a:ext cx="15343" cy="10700"/>
            </a:xfrm>
            <a:custGeom>
              <a:avLst/>
              <a:gdLst/>
              <a:ahLst/>
              <a:cxnLst/>
              <a:rect l="l" t="t" r="r" b="b"/>
              <a:pathLst>
                <a:path w="15343" h="10700" extrusionOk="0">
                  <a:moveTo>
                    <a:pt x="4581" y="9234"/>
                  </a:moveTo>
                  <a:cubicBezTo>
                    <a:pt x="7058" y="6377"/>
                    <a:pt x="9534" y="3805"/>
                    <a:pt x="14106" y="5805"/>
                  </a:cubicBezTo>
                  <a:cubicBezTo>
                    <a:pt x="15821" y="-3243"/>
                    <a:pt x="1343" y="-1148"/>
                    <a:pt x="-657" y="5805"/>
                  </a:cubicBezTo>
                  <a:cubicBezTo>
                    <a:pt x="-2563" y="8949"/>
                    <a:pt x="2200" y="12377"/>
                    <a:pt x="4581" y="92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7" name="Google Shape;7347;p19"/>
            <p:cNvSpPr/>
            <p:nvPr/>
          </p:nvSpPr>
          <p:spPr>
            <a:xfrm>
              <a:off x="5623149" y="2293334"/>
              <a:ext cx="8375" cy="15906"/>
            </a:xfrm>
            <a:custGeom>
              <a:avLst/>
              <a:gdLst/>
              <a:ahLst/>
              <a:cxnLst/>
              <a:rect l="l" t="t" r="r" b="b"/>
              <a:pathLst>
                <a:path w="8375" h="15906" extrusionOk="0">
                  <a:moveTo>
                    <a:pt x="-1067" y="15686"/>
                  </a:moveTo>
                  <a:cubicBezTo>
                    <a:pt x="5125" y="13095"/>
                    <a:pt x="8554" y="6313"/>
                    <a:pt x="6839" y="-221"/>
                  </a:cubicBezTo>
                  <a:cubicBezTo>
                    <a:pt x="-2019" y="2541"/>
                    <a:pt x="-1067" y="9399"/>
                    <a:pt x="-1067" y="15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8" name="Google Shape;7348;p19"/>
            <p:cNvSpPr/>
            <p:nvPr/>
          </p:nvSpPr>
          <p:spPr>
            <a:xfrm>
              <a:off x="5273464" y="2021204"/>
              <a:ext cx="5862" cy="11715"/>
            </a:xfrm>
            <a:custGeom>
              <a:avLst/>
              <a:gdLst/>
              <a:ahLst/>
              <a:cxnLst/>
              <a:rect l="l" t="t" r="r" b="b"/>
              <a:pathLst>
                <a:path w="5862" h="11715" extrusionOk="0">
                  <a:moveTo>
                    <a:pt x="861" y="-221"/>
                  </a:moveTo>
                  <a:cubicBezTo>
                    <a:pt x="-282" y="4161"/>
                    <a:pt x="-3616" y="8066"/>
                    <a:pt x="2385" y="11495"/>
                  </a:cubicBezTo>
                  <a:lnTo>
                    <a:pt x="4766" y="7780"/>
                  </a:lnTo>
                  <a:cubicBezTo>
                    <a:pt x="4099" y="5113"/>
                    <a:pt x="5718" y="1779"/>
                    <a:pt x="861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9" name="Google Shape;7349;p19"/>
            <p:cNvSpPr/>
            <p:nvPr/>
          </p:nvSpPr>
          <p:spPr>
            <a:xfrm>
              <a:off x="6757495" y="4715446"/>
              <a:ext cx="11167" cy="12096"/>
            </a:xfrm>
            <a:custGeom>
              <a:avLst/>
              <a:gdLst/>
              <a:ahLst/>
              <a:cxnLst/>
              <a:rect l="l" t="t" r="r" b="b"/>
              <a:pathLst>
                <a:path w="11167" h="12096" extrusionOk="0">
                  <a:moveTo>
                    <a:pt x="1586" y="-221"/>
                  </a:moveTo>
                  <a:cubicBezTo>
                    <a:pt x="-6319" y="2922"/>
                    <a:pt x="5301" y="11495"/>
                    <a:pt x="10063" y="11876"/>
                  </a:cubicBezTo>
                  <a:cubicBezTo>
                    <a:pt x="10254" y="6399"/>
                    <a:pt x="6825" y="1446"/>
                    <a:pt x="1586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0" name="Google Shape;7350;p19"/>
            <p:cNvSpPr/>
            <p:nvPr/>
          </p:nvSpPr>
          <p:spPr>
            <a:xfrm>
              <a:off x="6442138" y="3346037"/>
              <a:ext cx="15867" cy="19544"/>
            </a:xfrm>
            <a:custGeom>
              <a:avLst/>
              <a:gdLst/>
              <a:ahLst/>
              <a:cxnLst/>
              <a:rect l="l" t="t" r="r" b="b"/>
              <a:pathLst>
                <a:path w="15867" h="19544" extrusionOk="0">
                  <a:moveTo>
                    <a:pt x="11762" y="17877"/>
                  </a:moveTo>
                  <a:cubicBezTo>
                    <a:pt x="14715" y="14924"/>
                    <a:pt x="17382" y="-4603"/>
                    <a:pt x="10048" y="1208"/>
                  </a:cubicBezTo>
                  <a:cubicBezTo>
                    <a:pt x="7476" y="11400"/>
                    <a:pt x="4333" y="8066"/>
                    <a:pt x="523" y="-221"/>
                  </a:cubicBezTo>
                  <a:lnTo>
                    <a:pt x="-1097" y="15114"/>
                  </a:lnTo>
                  <a:lnTo>
                    <a:pt x="-1097" y="15114"/>
                  </a:lnTo>
                  <a:cubicBezTo>
                    <a:pt x="4333" y="13685"/>
                    <a:pt x="8619" y="22734"/>
                    <a:pt x="11762" y="17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1" name="Google Shape;7351;p19"/>
            <p:cNvSpPr/>
            <p:nvPr/>
          </p:nvSpPr>
          <p:spPr>
            <a:xfrm>
              <a:off x="6400476" y="3301699"/>
              <a:ext cx="16134" cy="18597"/>
            </a:xfrm>
            <a:custGeom>
              <a:avLst/>
              <a:gdLst/>
              <a:ahLst/>
              <a:cxnLst/>
              <a:rect l="l" t="t" r="r" b="b"/>
              <a:pathLst>
                <a:path w="16134" h="18597" extrusionOk="0">
                  <a:moveTo>
                    <a:pt x="15038" y="15637"/>
                  </a:moveTo>
                  <a:cubicBezTo>
                    <a:pt x="9990" y="11446"/>
                    <a:pt x="6846" y="-2175"/>
                    <a:pt x="-392" y="16"/>
                  </a:cubicBezTo>
                  <a:cubicBezTo>
                    <a:pt x="-4584" y="3826"/>
                    <a:pt x="11133" y="26019"/>
                    <a:pt x="15038" y="156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2" name="Google Shape;7352;p19"/>
            <p:cNvSpPr/>
            <p:nvPr/>
          </p:nvSpPr>
          <p:spPr>
            <a:xfrm>
              <a:off x="6635584" y="3812655"/>
              <a:ext cx="14438" cy="23824"/>
            </a:xfrm>
            <a:custGeom>
              <a:avLst/>
              <a:gdLst/>
              <a:ahLst/>
              <a:cxnLst/>
              <a:rect l="l" t="t" r="r" b="b"/>
              <a:pathLst>
                <a:path w="14438" h="23824" extrusionOk="0">
                  <a:moveTo>
                    <a:pt x="6150" y="19222"/>
                  </a:moveTo>
                  <a:cubicBezTo>
                    <a:pt x="4339" y="11888"/>
                    <a:pt x="16532" y="9697"/>
                    <a:pt x="12531" y="1791"/>
                  </a:cubicBezTo>
                  <a:cubicBezTo>
                    <a:pt x="-2709" y="-6972"/>
                    <a:pt x="-4804" y="15221"/>
                    <a:pt x="4435" y="23604"/>
                  </a:cubicBezTo>
                  <a:lnTo>
                    <a:pt x="4435" y="23604"/>
                  </a:lnTo>
                  <a:cubicBezTo>
                    <a:pt x="5007" y="22079"/>
                    <a:pt x="6435" y="20460"/>
                    <a:pt x="6150" y="192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3" name="Google Shape;7353;p19"/>
            <p:cNvSpPr/>
            <p:nvPr/>
          </p:nvSpPr>
          <p:spPr>
            <a:xfrm>
              <a:off x="6626143" y="3846099"/>
              <a:ext cx="5589" cy="24002"/>
            </a:xfrm>
            <a:custGeom>
              <a:avLst/>
              <a:gdLst/>
              <a:ahLst/>
              <a:cxnLst/>
              <a:rect l="l" t="t" r="r" b="b"/>
              <a:pathLst>
                <a:path w="5589" h="24002" extrusionOk="0">
                  <a:moveTo>
                    <a:pt x="922" y="23782"/>
                  </a:moveTo>
                  <a:cubicBezTo>
                    <a:pt x="7209" y="20448"/>
                    <a:pt x="3874" y="6351"/>
                    <a:pt x="922" y="-221"/>
                  </a:cubicBezTo>
                  <a:cubicBezTo>
                    <a:pt x="1588" y="7113"/>
                    <a:pt x="-3936" y="18258"/>
                    <a:pt x="922" y="237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4" name="Google Shape;7354;p19"/>
            <p:cNvSpPr/>
            <p:nvPr/>
          </p:nvSpPr>
          <p:spPr>
            <a:xfrm>
              <a:off x="6853808" y="4586763"/>
              <a:ext cx="14287" cy="21462"/>
            </a:xfrm>
            <a:custGeom>
              <a:avLst/>
              <a:gdLst/>
              <a:ahLst/>
              <a:cxnLst/>
              <a:rect l="l" t="t" r="r" b="b"/>
              <a:pathLst>
                <a:path w="14287" h="21462" extrusionOk="0">
                  <a:moveTo>
                    <a:pt x="-1097" y="-221"/>
                  </a:moveTo>
                  <a:cubicBezTo>
                    <a:pt x="5952" y="13114"/>
                    <a:pt x="-9479" y="30735"/>
                    <a:pt x="13191" y="15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5" name="Google Shape;7355;p19"/>
            <p:cNvSpPr/>
            <p:nvPr/>
          </p:nvSpPr>
          <p:spPr>
            <a:xfrm>
              <a:off x="5855562" y="3689032"/>
              <a:ext cx="7932" cy="29146"/>
            </a:xfrm>
            <a:custGeom>
              <a:avLst/>
              <a:gdLst/>
              <a:ahLst/>
              <a:cxnLst/>
              <a:rect l="l" t="t" r="r" b="b"/>
              <a:pathLst>
                <a:path w="7932" h="29146" extrusionOk="0">
                  <a:moveTo>
                    <a:pt x="3025" y="-221"/>
                  </a:moveTo>
                  <a:cubicBezTo>
                    <a:pt x="-1070" y="10066"/>
                    <a:pt x="-4214" y="18829"/>
                    <a:pt x="4264" y="28926"/>
                  </a:cubicBezTo>
                  <a:cubicBezTo>
                    <a:pt x="9598" y="20448"/>
                    <a:pt x="4264" y="12924"/>
                    <a:pt x="6836" y="6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6" name="Google Shape;7356;p19"/>
            <p:cNvSpPr/>
            <p:nvPr/>
          </p:nvSpPr>
          <p:spPr>
            <a:xfrm>
              <a:off x="5413018" y="1978204"/>
              <a:ext cx="6364" cy="25188"/>
            </a:xfrm>
            <a:custGeom>
              <a:avLst/>
              <a:gdLst/>
              <a:ahLst/>
              <a:cxnLst/>
              <a:rect l="l" t="t" r="r" b="b"/>
              <a:pathLst>
                <a:path w="6364" h="25188" extrusionOk="0">
                  <a:moveTo>
                    <a:pt x="3895" y="24968"/>
                  </a:moveTo>
                  <a:cubicBezTo>
                    <a:pt x="9801" y="-654"/>
                    <a:pt x="-5630" y="-14656"/>
                    <a:pt x="276" y="223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7" name="Google Shape;7357;p19"/>
            <p:cNvSpPr/>
            <p:nvPr/>
          </p:nvSpPr>
          <p:spPr>
            <a:xfrm>
              <a:off x="6990683" y="4357101"/>
              <a:ext cx="16478" cy="48401"/>
            </a:xfrm>
            <a:custGeom>
              <a:avLst/>
              <a:gdLst/>
              <a:ahLst/>
              <a:cxnLst/>
              <a:rect l="l" t="t" r="r" b="b"/>
              <a:pathLst>
                <a:path w="16478" h="48401" extrusionOk="0">
                  <a:moveTo>
                    <a:pt x="-334" y="48181"/>
                  </a:moveTo>
                  <a:cubicBezTo>
                    <a:pt x="6905" y="46847"/>
                    <a:pt x="7857" y="37227"/>
                    <a:pt x="15382" y="36179"/>
                  </a:cubicBezTo>
                  <a:cubicBezTo>
                    <a:pt x="4047" y="28369"/>
                    <a:pt x="11763" y="15891"/>
                    <a:pt x="12810" y="5318"/>
                  </a:cubicBezTo>
                  <a:cubicBezTo>
                    <a:pt x="14619" y="-2397"/>
                    <a:pt x="1570" y="-1730"/>
                    <a:pt x="4142" y="5318"/>
                  </a:cubicBezTo>
                  <a:cubicBezTo>
                    <a:pt x="5571" y="20463"/>
                    <a:pt x="-3763" y="32560"/>
                    <a:pt x="-334" y="481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8" name="Google Shape;7358;p19"/>
            <p:cNvSpPr/>
            <p:nvPr/>
          </p:nvSpPr>
          <p:spPr>
            <a:xfrm>
              <a:off x="6991749" y="4319355"/>
              <a:ext cx="16122" cy="20117"/>
            </a:xfrm>
            <a:custGeom>
              <a:avLst/>
              <a:gdLst/>
              <a:ahLst/>
              <a:cxnLst/>
              <a:rect l="l" t="t" r="r" b="b"/>
              <a:pathLst>
                <a:path w="16122" h="20117" extrusionOk="0">
                  <a:moveTo>
                    <a:pt x="10315" y="297"/>
                  </a:moveTo>
                  <a:cubicBezTo>
                    <a:pt x="-4734" y="-2275"/>
                    <a:pt x="-1305" y="5059"/>
                    <a:pt x="790" y="15060"/>
                  </a:cubicBezTo>
                  <a:cubicBezTo>
                    <a:pt x="2410" y="20776"/>
                    <a:pt x="5457" y="20966"/>
                    <a:pt x="10315" y="18013"/>
                  </a:cubicBezTo>
                  <a:cubicBezTo>
                    <a:pt x="18220" y="13251"/>
                    <a:pt x="13744" y="6393"/>
                    <a:pt x="13934" y="2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9" name="Google Shape;7359;p19"/>
            <p:cNvSpPr/>
            <p:nvPr/>
          </p:nvSpPr>
          <p:spPr>
            <a:xfrm>
              <a:off x="6987652" y="4296060"/>
              <a:ext cx="19509" cy="23812"/>
            </a:xfrm>
            <a:custGeom>
              <a:avLst/>
              <a:gdLst/>
              <a:ahLst/>
              <a:cxnLst/>
              <a:rect l="l" t="t" r="r" b="b"/>
              <a:pathLst>
                <a:path w="19509" h="23812" extrusionOk="0">
                  <a:moveTo>
                    <a:pt x="-637" y="12161"/>
                  </a:moveTo>
                  <a:cubicBezTo>
                    <a:pt x="8888" y="6447"/>
                    <a:pt x="13555" y="10161"/>
                    <a:pt x="14412" y="23592"/>
                  </a:cubicBezTo>
                  <a:lnTo>
                    <a:pt x="18413" y="23592"/>
                  </a:lnTo>
                  <a:cubicBezTo>
                    <a:pt x="18413" y="4542"/>
                    <a:pt x="18413" y="4542"/>
                    <a:pt x="6412" y="1779"/>
                  </a:cubicBezTo>
                  <a:cubicBezTo>
                    <a:pt x="2411" y="7304"/>
                    <a:pt x="2506" y="446"/>
                    <a:pt x="506" y="-221"/>
                  </a:cubicBezTo>
                  <a:cubicBezTo>
                    <a:pt x="601" y="3970"/>
                    <a:pt x="-2161" y="7780"/>
                    <a:pt x="-637" y="12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0" name="Google Shape;7360;p19"/>
            <p:cNvSpPr/>
            <p:nvPr/>
          </p:nvSpPr>
          <p:spPr>
            <a:xfrm>
              <a:off x="6992704" y="4746549"/>
              <a:ext cx="9484" cy="24523"/>
            </a:xfrm>
            <a:custGeom>
              <a:avLst/>
              <a:gdLst/>
              <a:ahLst/>
              <a:cxnLst/>
              <a:rect l="l" t="t" r="r" b="b"/>
              <a:pathLst>
                <a:path w="9484" h="24523" extrusionOk="0">
                  <a:moveTo>
                    <a:pt x="4884" y="-177"/>
                  </a:moveTo>
                  <a:cubicBezTo>
                    <a:pt x="-3879" y="-1415"/>
                    <a:pt x="-2260" y="23826"/>
                    <a:pt x="4884" y="24302"/>
                  </a:cubicBezTo>
                  <a:cubicBezTo>
                    <a:pt x="8503" y="21826"/>
                    <a:pt x="10503" y="966"/>
                    <a:pt x="4884" y="-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1" name="Google Shape;7361;p19"/>
            <p:cNvSpPr/>
            <p:nvPr/>
          </p:nvSpPr>
          <p:spPr>
            <a:xfrm>
              <a:off x="5980935" y="3209067"/>
              <a:ext cx="30768" cy="35051"/>
            </a:xfrm>
            <a:custGeom>
              <a:avLst/>
              <a:gdLst/>
              <a:ahLst/>
              <a:cxnLst/>
              <a:rect l="l" t="t" r="r" b="b"/>
              <a:pathLst>
                <a:path w="30768" h="35051" extrusionOk="0">
                  <a:moveTo>
                    <a:pt x="24815" y="24925"/>
                  </a:moveTo>
                  <a:cubicBezTo>
                    <a:pt x="31291" y="18220"/>
                    <a:pt x="31291" y="7628"/>
                    <a:pt x="24815" y="922"/>
                  </a:cubicBezTo>
                  <a:cubicBezTo>
                    <a:pt x="18814" y="4446"/>
                    <a:pt x="23956" y="16543"/>
                    <a:pt x="15290" y="15210"/>
                  </a:cubicBezTo>
                  <a:cubicBezTo>
                    <a:pt x="10813" y="11114"/>
                    <a:pt x="20432" y="4637"/>
                    <a:pt x="15290" y="-221"/>
                  </a:cubicBezTo>
                  <a:cubicBezTo>
                    <a:pt x="5193" y="7113"/>
                    <a:pt x="-5666" y="13495"/>
                    <a:pt x="907" y="28354"/>
                  </a:cubicBezTo>
                  <a:cubicBezTo>
                    <a:pt x="1573" y="29973"/>
                    <a:pt x="-427" y="32640"/>
                    <a:pt x="-1093" y="34831"/>
                  </a:cubicBezTo>
                  <a:cubicBezTo>
                    <a:pt x="5383" y="26449"/>
                    <a:pt x="16719" y="29783"/>
                    <a:pt x="24815" y="24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2" name="Google Shape;7362;p19"/>
            <p:cNvSpPr/>
            <p:nvPr/>
          </p:nvSpPr>
          <p:spPr>
            <a:xfrm>
              <a:off x="5914949" y="3256025"/>
              <a:ext cx="24269" cy="24098"/>
            </a:xfrm>
            <a:custGeom>
              <a:avLst/>
              <a:gdLst/>
              <a:ahLst/>
              <a:cxnLst/>
              <a:rect l="l" t="t" r="r" b="b"/>
              <a:pathLst>
                <a:path w="24269" h="24098" extrusionOk="0">
                  <a:moveTo>
                    <a:pt x="18981" y="12161"/>
                  </a:moveTo>
                  <a:cubicBezTo>
                    <a:pt x="20315" y="11238"/>
                    <a:pt x="21744" y="10447"/>
                    <a:pt x="23173" y="9780"/>
                  </a:cubicBezTo>
                  <a:cubicBezTo>
                    <a:pt x="16029" y="9780"/>
                    <a:pt x="19172" y="2065"/>
                    <a:pt x="15267" y="-221"/>
                  </a:cubicBezTo>
                  <a:lnTo>
                    <a:pt x="15267" y="-221"/>
                  </a:lnTo>
                  <a:cubicBezTo>
                    <a:pt x="11267" y="1113"/>
                    <a:pt x="10409" y="9304"/>
                    <a:pt x="3742" y="4827"/>
                  </a:cubicBezTo>
                  <a:cubicBezTo>
                    <a:pt x="-545" y="3494"/>
                    <a:pt x="-4259" y="21877"/>
                    <a:pt x="3074" y="23877"/>
                  </a:cubicBezTo>
                  <a:cubicBezTo>
                    <a:pt x="4599" y="22734"/>
                    <a:pt x="3074" y="20067"/>
                    <a:pt x="4599" y="18734"/>
                  </a:cubicBezTo>
                  <a:cubicBezTo>
                    <a:pt x="9838" y="17772"/>
                    <a:pt x="14791" y="15514"/>
                    <a:pt x="18981" y="12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3" name="Google Shape;7363;p19"/>
            <p:cNvSpPr/>
            <p:nvPr/>
          </p:nvSpPr>
          <p:spPr>
            <a:xfrm>
              <a:off x="6939433" y="4205022"/>
              <a:ext cx="16182" cy="41127"/>
            </a:xfrm>
            <a:custGeom>
              <a:avLst/>
              <a:gdLst/>
              <a:ahLst/>
              <a:cxnLst/>
              <a:rect l="l" t="t" r="r" b="b"/>
              <a:pathLst>
                <a:path w="16182" h="41127" extrusionOk="0">
                  <a:moveTo>
                    <a:pt x="9196" y="40906"/>
                  </a:moveTo>
                  <a:cubicBezTo>
                    <a:pt x="23770" y="26619"/>
                    <a:pt x="6815" y="17189"/>
                    <a:pt x="5958" y="2806"/>
                  </a:cubicBezTo>
                  <a:cubicBezTo>
                    <a:pt x="-7568" y="-12815"/>
                    <a:pt x="1100" y="36906"/>
                    <a:pt x="9196" y="409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4" name="Google Shape;7364;p19"/>
            <p:cNvSpPr/>
            <p:nvPr/>
          </p:nvSpPr>
          <p:spPr>
            <a:xfrm>
              <a:off x="6953154" y="4242812"/>
              <a:ext cx="16096" cy="18816"/>
            </a:xfrm>
            <a:custGeom>
              <a:avLst/>
              <a:gdLst/>
              <a:ahLst/>
              <a:cxnLst/>
              <a:rect l="l" t="t" r="r" b="b"/>
              <a:pathLst>
                <a:path w="16096" h="18816" extrusionOk="0">
                  <a:moveTo>
                    <a:pt x="999" y="11403"/>
                  </a:moveTo>
                  <a:cubicBezTo>
                    <a:pt x="5856" y="11403"/>
                    <a:pt x="6047" y="19785"/>
                    <a:pt x="10524" y="18452"/>
                  </a:cubicBezTo>
                  <a:cubicBezTo>
                    <a:pt x="16143" y="14832"/>
                    <a:pt x="9285" y="6069"/>
                    <a:pt x="15000" y="1307"/>
                  </a:cubicBezTo>
                  <a:cubicBezTo>
                    <a:pt x="7285" y="-2884"/>
                    <a:pt x="3189" y="2354"/>
                    <a:pt x="-1097" y="7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5" name="Google Shape;7365;p19"/>
            <p:cNvSpPr/>
            <p:nvPr/>
          </p:nvSpPr>
          <p:spPr>
            <a:xfrm>
              <a:off x="6822376" y="4132897"/>
              <a:ext cx="13714" cy="22068"/>
            </a:xfrm>
            <a:custGeom>
              <a:avLst/>
              <a:gdLst/>
              <a:ahLst/>
              <a:cxnLst/>
              <a:rect l="l" t="t" r="r" b="b"/>
              <a:pathLst>
                <a:path w="13714" h="22068" extrusionOk="0">
                  <a:moveTo>
                    <a:pt x="2809" y="21591"/>
                  </a:moveTo>
                  <a:cubicBezTo>
                    <a:pt x="18334" y="24449"/>
                    <a:pt x="13191" y="2541"/>
                    <a:pt x="2809" y="-221"/>
                  </a:cubicBezTo>
                  <a:lnTo>
                    <a:pt x="-1097" y="-221"/>
                  </a:lnTo>
                  <a:cubicBezTo>
                    <a:pt x="713" y="6923"/>
                    <a:pt x="2046" y="14181"/>
                    <a:pt x="2903" y="214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6" name="Google Shape;7366;p19"/>
            <p:cNvSpPr/>
            <p:nvPr/>
          </p:nvSpPr>
          <p:spPr>
            <a:xfrm>
              <a:off x="6849182" y="4148447"/>
              <a:ext cx="16621" cy="16453"/>
            </a:xfrm>
            <a:custGeom>
              <a:avLst/>
              <a:gdLst/>
              <a:ahLst/>
              <a:cxnLst/>
              <a:rect l="l" t="t" r="r" b="b"/>
              <a:pathLst>
                <a:path w="16621" h="16453" extrusionOk="0">
                  <a:moveTo>
                    <a:pt x="13626" y="16233"/>
                  </a:moveTo>
                  <a:cubicBezTo>
                    <a:pt x="23817" y="2326"/>
                    <a:pt x="-10948" y="-6913"/>
                    <a:pt x="1720" y="5850"/>
                  </a:cubicBezTo>
                  <a:cubicBezTo>
                    <a:pt x="6196" y="7698"/>
                    <a:pt x="9721" y="11423"/>
                    <a:pt x="11245" y="160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7" name="Google Shape;7367;p19"/>
            <p:cNvSpPr/>
            <p:nvPr/>
          </p:nvSpPr>
          <p:spPr>
            <a:xfrm>
              <a:off x="6762088" y="4483036"/>
              <a:ext cx="26378" cy="34670"/>
            </a:xfrm>
            <a:custGeom>
              <a:avLst/>
              <a:gdLst/>
              <a:ahLst/>
              <a:cxnLst/>
              <a:rect l="l" t="t" r="r" b="b"/>
              <a:pathLst>
                <a:path w="26378" h="34670" extrusionOk="0">
                  <a:moveTo>
                    <a:pt x="19186" y="-221"/>
                  </a:moveTo>
                  <a:cubicBezTo>
                    <a:pt x="15852" y="3113"/>
                    <a:pt x="19186" y="8066"/>
                    <a:pt x="16043" y="12066"/>
                  </a:cubicBezTo>
                  <a:cubicBezTo>
                    <a:pt x="8708" y="1970"/>
                    <a:pt x="-7198" y="4446"/>
                    <a:pt x="1374" y="17591"/>
                  </a:cubicBezTo>
                  <a:cubicBezTo>
                    <a:pt x="15947" y="4732"/>
                    <a:pt x="14423" y="29211"/>
                    <a:pt x="24043" y="34450"/>
                  </a:cubicBezTo>
                  <a:cubicBezTo>
                    <a:pt x="23282" y="26544"/>
                    <a:pt x="20139" y="18829"/>
                    <a:pt x="25282" y="11495"/>
                  </a:cubicBezTo>
                  <a:cubicBezTo>
                    <a:pt x="24043" y="7218"/>
                    <a:pt x="21948" y="3227"/>
                    <a:pt x="19186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8" name="Google Shape;7368;p19"/>
            <p:cNvSpPr/>
            <p:nvPr/>
          </p:nvSpPr>
          <p:spPr>
            <a:xfrm>
              <a:off x="6764369" y="4453032"/>
              <a:ext cx="12000" cy="30670"/>
            </a:xfrm>
            <a:custGeom>
              <a:avLst/>
              <a:gdLst/>
              <a:ahLst/>
              <a:cxnLst/>
              <a:rect l="l" t="t" r="r" b="b"/>
              <a:pathLst>
                <a:path w="12000" h="30670" extrusionOk="0">
                  <a:moveTo>
                    <a:pt x="-1097" y="9590"/>
                  </a:moveTo>
                  <a:cubicBezTo>
                    <a:pt x="6332" y="15114"/>
                    <a:pt x="-3384" y="28640"/>
                    <a:pt x="6332" y="30450"/>
                  </a:cubicBezTo>
                  <a:cubicBezTo>
                    <a:pt x="14238" y="30450"/>
                    <a:pt x="7380" y="21782"/>
                    <a:pt x="10904" y="17972"/>
                  </a:cubicBezTo>
                  <a:lnTo>
                    <a:pt x="1379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9" name="Google Shape;7369;p19"/>
            <p:cNvSpPr/>
            <p:nvPr/>
          </p:nvSpPr>
          <p:spPr>
            <a:xfrm>
              <a:off x="6760194" y="4443602"/>
              <a:ext cx="6746" cy="19526"/>
            </a:xfrm>
            <a:custGeom>
              <a:avLst/>
              <a:gdLst/>
              <a:ahLst/>
              <a:cxnLst/>
              <a:rect l="l" t="t" r="r" b="b"/>
              <a:pathLst>
                <a:path w="6746" h="19526" extrusionOk="0">
                  <a:moveTo>
                    <a:pt x="3554" y="4923"/>
                  </a:moveTo>
                  <a:lnTo>
                    <a:pt x="1173" y="-221"/>
                  </a:lnTo>
                  <a:cubicBezTo>
                    <a:pt x="-2446" y="6018"/>
                    <a:pt x="-1684" y="13886"/>
                    <a:pt x="3079" y="19305"/>
                  </a:cubicBezTo>
                  <a:lnTo>
                    <a:pt x="5650" y="9780"/>
                  </a:lnTo>
                  <a:cubicBezTo>
                    <a:pt x="4888" y="7685"/>
                    <a:pt x="4222" y="6161"/>
                    <a:pt x="3554" y="49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0" name="Google Shape;7370;p19"/>
            <p:cNvSpPr/>
            <p:nvPr/>
          </p:nvSpPr>
          <p:spPr>
            <a:xfrm>
              <a:off x="6550193" y="4074125"/>
              <a:ext cx="6826" cy="7820"/>
            </a:xfrm>
            <a:custGeom>
              <a:avLst/>
              <a:gdLst/>
              <a:ahLst/>
              <a:cxnLst/>
              <a:rect l="l" t="t" r="r" b="b"/>
              <a:pathLst>
                <a:path w="6826" h="7820" extrusionOk="0">
                  <a:moveTo>
                    <a:pt x="576" y="6830"/>
                  </a:moveTo>
                  <a:cubicBezTo>
                    <a:pt x="6673" y="10545"/>
                    <a:pt x="7625" y="-409"/>
                    <a:pt x="2005" y="-218"/>
                  </a:cubicBezTo>
                  <a:cubicBezTo>
                    <a:pt x="-3614" y="-28"/>
                    <a:pt x="4" y="4258"/>
                    <a:pt x="576" y="68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1" name="Google Shape;7371;p19"/>
            <p:cNvSpPr/>
            <p:nvPr/>
          </p:nvSpPr>
          <p:spPr>
            <a:xfrm>
              <a:off x="6592512" y="3570890"/>
              <a:ext cx="11741" cy="19272"/>
            </a:xfrm>
            <a:custGeom>
              <a:avLst/>
              <a:gdLst/>
              <a:ahLst/>
              <a:cxnLst/>
              <a:rect l="l" t="t" r="r" b="b"/>
              <a:pathLst>
                <a:path w="11741" h="19272" extrusionOk="0">
                  <a:moveTo>
                    <a:pt x="1120" y="1335"/>
                  </a:moveTo>
                  <a:cubicBezTo>
                    <a:pt x="-6023" y="7717"/>
                    <a:pt x="5978" y="14765"/>
                    <a:pt x="10645" y="19051"/>
                  </a:cubicBezTo>
                  <a:lnTo>
                    <a:pt x="10645" y="5145"/>
                  </a:lnTo>
                  <a:cubicBezTo>
                    <a:pt x="7407" y="2192"/>
                    <a:pt x="5406" y="-2761"/>
                    <a:pt x="1120" y="13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2" name="Google Shape;7372;p19"/>
            <p:cNvSpPr/>
            <p:nvPr/>
          </p:nvSpPr>
          <p:spPr>
            <a:xfrm>
              <a:off x="5794056" y="2536031"/>
              <a:ext cx="14051" cy="27480"/>
            </a:xfrm>
            <a:custGeom>
              <a:avLst/>
              <a:gdLst/>
              <a:ahLst/>
              <a:cxnLst/>
              <a:rect l="l" t="t" r="r" b="b"/>
              <a:pathLst>
                <a:path w="14051" h="27480" extrusionOk="0">
                  <a:moveTo>
                    <a:pt x="-1097" y="5780"/>
                  </a:moveTo>
                  <a:cubicBezTo>
                    <a:pt x="4238" y="9304"/>
                    <a:pt x="4333" y="15305"/>
                    <a:pt x="5667" y="20543"/>
                  </a:cubicBezTo>
                  <a:cubicBezTo>
                    <a:pt x="6333" y="23210"/>
                    <a:pt x="6810" y="27783"/>
                    <a:pt x="10143" y="27211"/>
                  </a:cubicBezTo>
                  <a:cubicBezTo>
                    <a:pt x="17382" y="21782"/>
                    <a:pt x="8810" y="6542"/>
                    <a:pt x="490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3" name="Google Shape;7373;p19"/>
            <p:cNvSpPr/>
            <p:nvPr/>
          </p:nvSpPr>
          <p:spPr>
            <a:xfrm>
              <a:off x="5812347" y="3359467"/>
              <a:ext cx="32001" cy="45053"/>
            </a:xfrm>
            <a:custGeom>
              <a:avLst/>
              <a:gdLst/>
              <a:ahLst/>
              <a:cxnLst/>
              <a:rect l="l" t="t" r="r" b="b"/>
              <a:pathLst>
                <a:path w="32001" h="45053" extrusionOk="0">
                  <a:moveTo>
                    <a:pt x="234" y="44832"/>
                  </a:moveTo>
                  <a:cubicBezTo>
                    <a:pt x="9759" y="43022"/>
                    <a:pt x="9759" y="30259"/>
                    <a:pt x="18712" y="27497"/>
                  </a:cubicBezTo>
                  <a:cubicBezTo>
                    <a:pt x="22809" y="17972"/>
                    <a:pt x="26905" y="9018"/>
                    <a:pt x="30905" y="-221"/>
                  </a:cubicBezTo>
                  <a:lnTo>
                    <a:pt x="20809" y="1684"/>
                  </a:lnTo>
                  <a:cubicBezTo>
                    <a:pt x="18712" y="10542"/>
                    <a:pt x="15856" y="16448"/>
                    <a:pt x="6044" y="17305"/>
                  </a:cubicBezTo>
                  <a:cubicBezTo>
                    <a:pt x="2616" y="18353"/>
                    <a:pt x="10141" y="30545"/>
                    <a:pt x="901" y="33593"/>
                  </a:cubicBezTo>
                  <a:cubicBezTo>
                    <a:pt x="234" y="37307"/>
                    <a:pt x="-2813" y="41308"/>
                    <a:pt x="234" y="448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4" name="Google Shape;7374;p19"/>
            <p:cNvSpPr/>
            <p:nvPr/>
          </p:nvSpPr>
          <p:spPr>
            <a:xfrm>
              <a:off x="5891106" y="3273525"/>
              <a:ext cx="22203" cy="26029"/>
            </a:xfrm>
            <a:custGeom>
              <a:avLst/>
              <a:gdLst/>
              <a:ahLst/>
              <a:cxnLst/>
              <a:rect l="l" t="t" r="r" b="b"/>
              <a:pathLst>
                <a:path w="22203" h="26029" extrusionOk="0">
                  <a:moveTo>
                    <a:pt x="21107" y="10092"/>
                  </a:moveTo>
                  <a:cubicBezTo>
                    <a:pt x="15487" y="6854"/>
                    <a:pt x="13868" y="-5433"/>
                    <a:pt x="3390" y="2282"/>
                  </a:cubicBezTo>
                  <a:cubicBezTo>
                    <a:pt x="3390" y="10854"/>
                    <a:pt x="-6705" y="17712"/>
                    <a:pt x="3390" y="258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5" name="Google Shape;7375;p19"/>
            <p:cNvSpPr/>
            <p:nvPr/>
          </p:nvSpPr>
          <p:spPr>
            <a:xfrm>
              <a:off x="5827489" y="3341644"/>
              <a:ext cx="26193" cy="19727"/>
            </a:xfrm>
            <a:custGeom>
              <a:avLst/>
              <a:gdLst/>
              <a:ahLst/>
              <a:cxnLst/>
              <a:rect l="l" t="t" r="r" b="b"/>
              <a:pathLst>
                <a:path w="26193" h="19727" extrusionOk="0">
                  <a:moveTo>
                    <a:pt x="19668" y="7219"/>
                  </a:moveTo>
                  <a:cubicBezTo>
                    <a:pt x="20145" y="4400"/>
                    <a:pt x="22336" y="2162"/>
                    <a:pt x="25097" y="1600"/>
                  </a:cubicBezTo>
                  <a:cubicBezTo>
                    <a:pt x="16240" y="-1639"/>
                    <a:pt x="8048" y="16554"/>
                    <a:pt x="3190" y="3695"/>
                  </a:cubicBezTo>
                  <a:cubicBezTo>
                    <a:pt x="2523" y="1981"/>
                    <a:pt x="2428" y="-401"/>
                    <a:pt x="-1097" y="-210"/>
                  </a:cubicBezTo>
                  <a:cubicBezTo>
                    <a:pt x="-1097" y="6877"/>
                    <a:pt x="1095" y="13782"/>
                    <a:pt x="5286" y="19507"/>
                  </a:cubicBezTo>
                  <a:cubicBezTo>
                    <a:pt x="13668" y="18935"/>
                    <a:pt x="19668" y="16554"/>
                    <a:pt x="19668" y="7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6" name="Google Shape;7376;p19"/>
            <p:cNvSpPr/>
            <p:nvPr/>
          </p:nvSpPr>
          <p:spPr>
            <a:xfrm>
              <a:off x="5834669" y="3331178"/>
              <a:ext cx="8231" cy="9531"/>
            </a:xfrm>
            <a:custGeom>
              <a:avLst/>
              <a:gdLst/>
              <a:ahLst/>
              <a:cxnLst/>
              <a:rect l="l" t="t" r="r" b="b"/>
              <a:pathLst>
                <a:path w="8231" h="9531" extrusionOk="0">
                  <a:moveTo>
                    <a:pt x="4012" y="9304"/>
                  </a:moveTo>
                  <a:cubicBezTo>
                    <a:pt x="9346" y="8447"/>
                    <a:pt x="7250" y="-221"/>
                    <a:pt x="2202" y="-221"/>
                  </a:cubicBezTo>
                  <a:cubicBezTo>
                    <a:pt x="-2846" y="-221"/>
                    <a:pt x="-1989" y="9590"/>
                    <a:pt x="4012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7" name="Google Shape;7377;p19"/>
            <p:cNvSpPr/>
            <p:nvPr/>
          </p:nvSpPr>
          <p:spPr>
            <a:xfrm>
              <a:off x="6785243" y="4526375"/>
              <a:ext cx="28942" cy="29019"/>
            </a:xfrm>
            <a:custGeom>
              <a:avLst/>
              <a:gdLst/>
              <a:ahLst/>
              <a:cxnLst/>
              <a:rect l="l" t="t" r="r" b="b"/>
              <a:pathLst>
                <a:path w="28942" h="29019" extrusionOk="0">
                  <a:moveTo>
                    <a:pt x="22320" y="-221"/>
                  </a:moveTo>
                  <a:cubicBezTo>
                    <a:pt x="8414" y="21306"/>
                    <a:pt x="7748" y="1017"/>
                    <a:pt x="-729" y="12257"/>
                  </a:cubicBezTo>
                  <a:cubicBezTo>
                    <a:pt x="-2635" y="17781"/>
                    <a:pt x="3366" y="17686"/>
                    <a:pt x="6033" y="20067"/>
                  </a:cubicBezTo>
                  <a:cubicBezTo>
                    <a:pt x="10034" y="24830"/>
                    <a:pt x="13081" y="31688"/>
                    <a:pt x="21940" y="27497"/>
                  </a:cubicBezTo>
                  <a:cubicBezTo>
                    <a:pt x="16320" y="18829"/>
                    <a:pt x="23368" y="13876"/>
                    <a:pt x="27846" y="8447"/>
                  </a:cubicBezTo>
                  <a:cubicBezTo>
                    <a:pt x="26703" y="5170"/>
                    <a:pt x="24797" y="2208"/>
                    <a:pt x="2232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8" name="Google Shape;7378;p19"/>
            <p:cNvSpPr/>
            <p:nvPr/>
          </p:nvSpPr>
          <p:spPr>
            <a:xfrm>
              <a:off x="6818717" y="4548759"/>
              <a:ext cx="21089" cy="22920"/>
            </a:xfrm>
            <a:custGeom>
              <a:avLst/>
              <a:gdLst/>
              <a:ahLst/>
              <a:cxnLst/>
              <a:rect l="l" t="t" r="r" b="b"/>
              <a:pathLst>
                <a:path w="21089" h="22920" extrusionOk="0">
                  <a:moveTo>
                    <a:pt x="943" y="11304"/>
                  </a:moveTo>
                  <a:cubicBezTo>
                    <a:pt x="13040" y="2351"/>
                    <a:pt x="16087" y="32069"/>
                    <a:pt x="19993" y="19591"/>
                  </a:cubicBezTo>
                  <a:lnTo>
                    <a:pt x="4087" y="-221"/>
                  </a:lnTo>
                  <a:cubicBezTo>
                    <a:pt x="1038" y="1303"/>
                    <a:pt x="-3915" y="10257"/>
                    <a:pt x="943" y="11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9" name="Google Shape;7379;p19"/>
            <p:cNvSpPr/>
            <p:nvPr/>
          </p:nvSpPr>
          <p:spPr>
            <a:xfrm>
              <a:off x="6697979" y="4266247"/>
              <a:ext cx="32671" cy="71633"/>
            </a:xfrm>
            <a:custGeom>
              <a:avLst/>
              <a:gdLst/>
              <a:ahLst/>
              <a:cxnLst/>
              <a:rect l="l" t="t" r="r" b="b"/>
              <a:pathLst>
                <a:path w="32671" h="71633" extrusionOk="0">
                  <a:moveTo>
                    <a:pt x="17001" y="66073"/>
                  </a:moveTo>
                  <a:cubicBezTo>
                    <a:pt x="20525" y="71788"/>
                    <a:pt x="26526" y="71407"/>
                    <a:pt x="31575" y="71407"/>
                  </a:cubicBezTo>
                  <a:cubicBezTo>
                    <a:pt x="27288" y="47795"/>
                    <a:pt x="25860" y="23735"/>
                    <a:pt x="27478" y="-221"/>
                  </a:cubicBezTo>
                  <a:cubicBezTo>
                    <a:pt x="23002" y="6542"/>
                    <a:pt x="27478" y="58167"/>
                    <a:pt x="15858" y="42165"/>
                  </a:cubicBezTo>
                  <a:cubicBezTo>
                    <a:pt x="12715" y="34164"/>
                    <a:pt x="9286" y="46261"/>
                    <a:pt x="5095" y="42832"/>
                  </a:cubicBezTo>
                  <a:cubicBezTo>
                    <a:pt x="2523" y="34926"/>
                    <a:pt x="10143" y="26925"/>
                    <a:pt x="-1097" y="20448"/>
                  </a:cubicBezTo>
                  <a:cubicBezTo>
                    <a:pt x="1285" y="32735"/>
                    <a:pt x="-3953" y="47785"/>
                    <a:pt x="4143" y="55977"/>
                  </a:cubicBezTo>
                  <a:cubicBezTo>
                    <a:pt x="9762" y="57119"/>
                    <a:pt x="9571" y="62073"/>
                    <a:pt x="11668" y="65502"/>
                  </a:cubicBezTo>
                  <a:lnTo>
                    <a:pt x="11668" y="65502"/>
                  </a:lnTo>
                  <a:cubicBezTo>
                    <a:pt x="13572" y="64835"/>
                    <a:pt x="15763" y="64073"/>
                    <a:pt x="17001" y="660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0" name="Google Shape;7380;p19"/>
            <p:cNvSpPr/>
            <p:nvPr/>
          </p:nvSpPr>
          <p:spPr>
            <a:xfrm>
              <a:off x="6709118" y="4272152"/>
              <a:ext cx="7997" cy="10327"/>
            </a:xfrm>
            <a:custGeom>
              <a:avLst/>
              <a:gdLst/>
              <a:ahLst/>
              <a:cxnLst/>
              <a:rect l="l" t="t" r="r" b="b"/>
              <a:pathLst>
                <a:path w="7997" h="10327" extrusionOk="0">
                  <a:moveTo>
                    <a:pt x="2624" y="10066"/>
                  </a:moveTo>
                  <a:cubicBezTo>
                    <a:pt x="9195" y="10828"/>
                    <a:pt x="7386" y="541"/>
                    <a:pt x="2624" y="-221"/>
                  </a:cubicBezTo>
                  <a:cubicBezTo>
                    <a:pt x="-2711" y="446"/>
                    <a:pt x="-1948" y="9114"/>
                    <a:pt x="2624" y="10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1" name="Google Shape;7381;p19"/>
            <p:cNvSpPr/>
            <p:nvPr/>
          </p:nvSpPr>
          <p:spPr>
            <a:xfrm>
              <a:off x="5275039" y="2305235"/>
              <a:ext cx="27813" cy="19127"/>
            </a:xfrm>
            <a:custGeom>
              <a:avLst/>
              <a:gdLst/>
              <a:ahLst/>
              <a:cxnLst/>
              <a:rect l="l" t="t" r="r" b="b"/>
              <a:pathLst>
                <a:path w="27813" h="19127" extrusionOk="0">
                  <a:moveTo>
                    <a:pt x="14715" y="1879"/>
                  </a:moveTo>
                  <a:cubicBezTo>
                    <a:pt x="9096" y="4641"/>
                    <a:pt x="3761" y="7994"/>
                    <a:pt x="-1097" y="11881"/>
                  </a:cubicBezTo>
                  <a:cubicBezTo>
                    <a:pt x="-1097" y="15405"/>
                    <a:pt x="1475" y="21406"/>
                    <a:pt x="2047" y="17786"/>
                  </a:cubicBezTo>
                  <a:cubicBezTo>
                    <a:pt x="6428" y="4451"/>
                    <a:pt x="26335" y="15595"/>
                    <a:pt x="26717" y="-26"/>
                  </a:cubicBezTo>
                  <a:cubicBezTo>
                    <a:pt x="22621" y="-588"/>
                    <a:pt x="18430" y="69"/>
                    <a:pt x="14715" y="18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2" name="Google Shape;7382;p19"/>
            <p:cNvSpPr/>
            <p:nvPr/>
          </p:nvSpPr>
          <p:spPr>
            <a:xfrm>
              <a:off x="5260771" y="2291429"/>
              <a:ext cx="10648" cy="24146"/>
            </a:xfrm>
            <a:custGeom>
              <a:avLst/>
              <a:gdLst/>
              <a:ahLst/>
              <a:cxnLst/>
              <a:rect l="l" t="t" r="r" b="b"/>
              <a:pathLst>
                <a:path w="10648" h="24146" extrusionOk="0">
                  <a:moveTo>
                    <a:pt x="-639" y="15114"/>
                  </a:moveTo>
                  <a:cubicBezTo>
                    <a:pt x="-1496" y="25973"/>
                    <a:pt x="5647" y="26830"/>
                    <a:pt x="9552" y="17495"/>
                  </a:cubicBezTo>
                  <a:cubicBezTo>
                    <a:pt x="4789" y="12543"/>
                    <a:pt x="4695" y="5494"/>
                    <a:pt x="1551" y="-221"/>
                  </a:cubicBezTo>
                  <a:cubicBezTo>
                    <a:pt x="-925" y="4484"/>
                    <a:pt x="-1687" y="9904"/>
                    <a:pt x="-639" y="15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3" name="Google Shape;7383;p19"/>
            <p:cNvSpPr/>
            <p:nvPr/>
          </p:nvSpPr>
          <p:spPr>
            <a:xfrm>
              <a:off x="5270753" y="2307335"/>
              <a:ext cx="19716" cy="10001"/>
            </a:xfrm>
            <a:custGeom>
              <a:avLst/>
              <a:gdLst/>
              <a:ahLst/>
              <a:cxnLst/>
              <a:rect l="l" t="t" r="r" b="b"/>
              <a:pathLst>
                <a:path w="19716" h="10001" extrusionOk="0">
                  <a:moveTo>
                    <a:pt x="-1097" y="1684"/>
                  </a:moveTo>
                  <a:lnTo>
                    <a:pt x="-1097" y="1684"/>
                  </a:lnTo>
                  <a:cubicBezTo>
                    <a:pt x="142" y="4351"/>
                    <a:pt x="1475" y="7018"/>
                    <a:pt x="2809" y="9780"/>
                  </a:cubicBezTo>
                  <a:cubicBezTo>
                    <a:pt x="7667" y="5894"/>
                    <a:pt x="13000" y="2541"/>
                    <a:pt x="1862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4" name="Google Shape;7384;p19"/>
            <p:cNvSpPr/>
            <p:nvPr/>
          </p:nvSpPr>
          <p:spPr>
            <a:xfrm>
              <a:off x="5249972" y="2293715"/>
              <a:ext cx="4755" cy="16668"/>
            </a:xfrm>
            <a:custGeom>
              <a:avLst/>
              <a:gdLst/>
              <a:ahLst/>
              <a:cxnLst/>
              <a:rect l="l" t="t" r="r" b="b"/>
              <a:pathLst>
                <a:path w="4755" h="16668" extrusionOk="0">
                  <a:moveTo>
                    <a:pt x="635" y="16448"/>
                  </a:moveTo>
                  <a:cubicBezTo>
                    <a:pt x="4921" y="11609"/>
                    <a:pt x="4636" y="4199"/>
                    <a:pt x="-127" y="-221"/>
                  </a:cubicBezTo>
                  <a:cubicBezTo>
                    <a:pt x="-1651" y="5275"/>
                    <a:pt x="-1365" y="11104"/>
                    <a:pt x="635" y="164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5" name="Google Shape;7385;p19"/>
            <p:cNvSpPr/>
            <p:nvPr/>
          </p:nvSpPr>
          <p:spPr>
            <a:xfrm>
              <a:off x="6730593" y="4192905"/>
              <a:ext cx="7771" cy="19621"/>
            </a:xfrm>
            <a:custGeom>
              <a:avLst/>
              <a:gdLst/>
              <a:ahLst/>
              <a:cxnLst/>
              <a:rect l="l" t="t" r="r" b="b"/>
              <a:pathLst>
                <a:path w="7771" h="19621" extrusionOk="0">
                  <a:moveTo>
                    <a:pt x="6675" y="15114"/>
                  </a:moveTo>
                  <a:cubicBezTo>
                    <a:pt x="5247" y="10066"/>
                    <a:pt x="5723" y="4065"/>
                    <a:pt x="-183" y="-221"/>
                  </a:cubicBezTo>
                  <a:cubicBezTo>
                    <a:pt x="-1612" y="8066"/>
                    <a:pt x="-2278" y="14828"/>
                    <a:pt x="4961" y="19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6" name="Google Shape;7386;p19"/>
            <p:cNvSpPr/>
            <p:nvPr/>
          </p:nvSpPr>
          <p:spPr>
            <a:xfrm>
              <a:off x="6184579" y="3547532"/>
              <a:ext cx="17148" cy="26836"/>
            </a:xfrm>
            <a:custGeom>
              <a:avLst/>
              <a:gdLst/>
              <a:ahLst/>
              <a:cxnLst/>
              <a:rect l="l" t="t" r="r" b="b"/>
              <a:pathLst>
                <a:path w="17148" h="26836" extrusionOk="0">
                  <a:moveTo>
                    <a:pt x="3859" y="16501"/>
                  </a:moveTo>
                  <a:cubicBezTo>
                    <a:pt x="1193" y="18692"/>
                    <a:pt x="-3094" y="21168"/>
                    <a:pt x="-45" y="25074"/>
                  </a:cubicBezTo>
                  <a:cubicBezTo>
                    <a:pt x="4813" y="30217"/>
                    <a:pt x="8812" y="20883"/>
                    <a:pt x="14052" y="20406"/>
                  </a:cubicBezTo>
                  <a:lnTo>
                    <a:pt x="16052" y="16406"/>
                  </a:lnTo>
                  <a:cubicBezTo>
                    <a:pt x="7288" y="13358"/>
                    <a:pt x="16052" y="-4168"/>
                    <a:pt x="4241" y="594"/>
                  </a:cubicBezTo>
                  <a:lnTo>
                    <a:pt x="4241" y="4500"/>
                  </a:lnTo>
                  <a:cubicBezTo>
                    <a:pt x="9003" y="8691"/>
                    <a:pt x="9003" y="12596"/>
                    <a:pt x="3859" y="165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7" name="Google Shape;7387;p19"/>
            <p:cNvSpPr/>
            <p:nvPr/>
          </p:nvSpPr>
          <p:spPr>
            <a:xfrm>
              <a:off x="6197821" y="3484911"/>
              <a:ext cx="13811" cy="34606"/>
            </a:xfrm>
            <a:custGeom>
              <a:avLst/>
              <a:gdLst/>
              <a:ahLst/>
              <a:cxnLst/>
              <a:rect l="l" t="t" r="r" b="b"/>
              <a:pathLst>
                <a:path w="13811" h="34606" extrusionOk="0">
                  <a:moveTo>
                    <a:pt x="-1097" y="13495"/>
                  </a:moveTo>
                  <a:cubicBezTo>
                    <a:pt x="-525" y="18543"/>
                    <a:pt x="8428" y="39308"/>
                    <a:pt x="12715" y="33307"/>
                  </a:cubicBezTo>
                  <a:cubicBezTo>
                    <a:pt x="11286" y="23782"/>
                    <a:pt x="3190" y="15972"/>
                    <a:pt x="4809" y="5494"/>
                  </a:cubicBezTo>
                  <a:cubicBezTo>
                    <a:pt x="3476" y="3589"/>
                    <a:pt x="2238" y="1684"/>
                    <a:pt x="1000" y="-221"/>
                  </a:cubicBezTo>
                  <a:cubicBezTo>
                    <a:pt x="332" y="4351"/>
                    <a:pt x="-429" y="8923"/>
                    <a:pt x="-1097" y="13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8" name="Google Shape;7388;p19"/>
            <p:cNvSpPr/>
            <p:nvPr/>
          </p:nvSpPr>
          <p:spPr>
            <a:xfrm>
              <a:off x="7126981" y="4910664"/>
              <a:ext cx="19148" cy="22562"/>
            </a:xfrm>
            <a:custGeom>
              <a:avLst/>
              <a:gdLst/>
              <a:ahLst/>
              <a:cxnLst/>
              <a:rect l="l" t="t" r="r" b="b"/>
              <a:pathLst>
                <a:path w="19148" h="22562" extrusionOk="0">
                  <a:moveTo>
                    <a:pt x="12338" y="21541"/>
                  </a:moveTo>
                  <a:cubicBezTo>
                    <a:pt x="26244" y="27447"/>
                    <a:pt x="11385" y="-1319"/>
                    <a:pt x="3479" y="15"/>
                  </a:cubicBezTo>
                  <a:cubicBezTo>
                    <a:pt x="-806" y="-1605"/>
                    <a:pt x="-3092" y="5634"/>
                    <a:pt x="1194" y="6396"/>
                  </a:cubicBezTo>
                  <a:cubicBezTo>
                    <a:pt x="10719" y="7634"/>
                    <a:pt x="11291" y="14492"/>
                    <a:pt x="12338" y="215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9" name="Google Shape;7389;p19"/>
            <p:cNvSpPr/>
            <p:nvPr/>
          </p:nvSpPr>
          <p:spPr>
            <a:xfrm>
              <a:off x="7145404" y="4933187"/>
              <a:ext cx="10823" cy="19328"/>
            </a:xfrm>
            <a:custGeom>
              <a:avLst/>
              <a:gdLst/>
              <a:ahLst/>
              <a:cxnLst/>
              <a:rect l="l" t="t" r="r" b="b"/>
              <a:pathLst>
                <a:path w="10823" h="19328" extrusionOk="0">
                  <a:moveTo>
                    <a:pt x="2583" y="-221"/>
                  </a:moveTo>
                  <a:cubicBezTo>
                    <a:pt x="-751" y="6066"/>
                    <a:pt x="-4466" y="16067"/>
                    <a:pt x="4488" y="18829"/>
                  </a:cubicBezTo>
                  <a:cubicBezTo>
                    <a:pt x="9346" y="20258"/>
                    <a:pt x="9251" y="15876"/>
                    <a:pt x="9726" y="12733"/>
                  </a:cubicBezTo>
                  <a:cubicBezTo>
                    <a:pt x="6584" y="8447"/>
                    <a:pt x="8774" y="2636"/>
                    <a:pt x="258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0" name="Google Shape;7390;p19"/>
            <p:cNvSpPr/>
            <p:nvPr/>
          </p:nvSpPr>
          <p:spPr>
            <a:xfrm>
              <a:off x="6493625" y="4188142"/>
              <a:ext cx="7691" cy="20573"/>
            </a:xfrm>
            <a:custGeom>
              <a:avLst/>
              <a:gdLst/>
              <a:ahLst/>
              <a:cxnLst/>
              <a:rect l="l" t="t" r="r" b="b"/>
              <a:pathLst>
                <a:path w="7691" h="20573" extrusionOk="0">
                  <a:moveTo>
                    <a:pt x="4090" y="20353"/>
                  </a:moveTo>
                  <a:cubicBezTo>
                    <a:pt x="7138" y="18353"/>
                    <a:pt x="7710" y="1779"/>
                    <a:pt x="4090" y="-221"/>
                  </a:cubicBezTo>
                  <a:cubicBezTo>
                    <a:pt x="-3340" y="2065"/>
                    <a:pt x="-2292" y="17400"/>
                    <a:pt x="4090" y="203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1" name="Google Shape;7391;p19"/>
            <p:cNvSpPr/>
            <p:nvPr/>
          </p:nvSpPr>
          <p:spPr>
            <a:xfrm>
              <a:off x="6969157" y="4510754"/>
              <a:ext cx="21919" cy="73723"/>
            </a:xfrm>
            <a:custGeom>
              <a:avLst/>
              <a:gdLst/>
              <a:ahLst/>
              <a:cxnLst/>
              <a:rect l="l" t="t" r="r" b="b"/>
              <a:pathLst>
                <a:path w="21919" h="73723" extrusionOk="0">
                  <a:moveTo>
                    <a:pt x="16715" y="29878"/>
                  </a:moveTo>
                  <a:cubicBezTo>
                    <a:pt x="23382" y="21239"/>
                    <a:pt x="21762" y="8866"/>
                    <a:pt x="13096" y="2236"/>
                  </a:cubicBezTo>
                  <a:cubicBezTo>
                    <a:pt x="11762" y="1246"/>
                    <a:pt x="10428" y="427"/>
                    <a:pt x="8904" y="-221"/>
                  </a:cubicBezTo>
                  <a:cubicBezTo>
                    <a:pt x="7284" y="2846"/>
                    <a:pt x="6618" y="6342"/>
                    <a:pt x="7095" y="9780"/>
                  </a:cubicBezTo>
                  <a:cubicBezTo>
                    <a:pt x="20144" y="6161"/>
                    <a:pt x="5666" y="36069"/>
                    <a:pt x="2808" y="23496"/>
                  </a:cubicBezTo>
                  <a:lnTo>
                    <a:pt x="2808" y="23496"/>
                  </a:lnTo>
                  <a:cubicBezTo>
                    <a:pt x="1474" y="28259"/>
                    <a:pt x="236" y="33021"/>
                    <a:pt x="-1097" y="37688"/>
                  </a:cubicBezTo>
                  <a:cubicBezTo>
                    <a:pt x="2808" y="39022"/>
                    <a:pt x="2998" y="43022"/>
                    <a:pt x="5094" y="45689"/>
                  </a:cubicBezTo>
                  <a:cubicBezTo>
                    <a:pt x="5094" y="43213"/>
                    <a:pt x="4141" y="40355"/>
                    <a:pt x="7475" y="37879"/>
                  </a:cubicBezTo>
                  <a:cubicBezTo>
                    <a:pt x="8523" y="42927"/>
                    <a:pt x="18143" y="58643"/>
                    <a:pt x="7475" y="55595"/>
                  </a:cubicBezTo>
                  <a:cubicBezTo>
                    <a:pt x="10904" y="61158"/>
                    <a:pt x="13571" y="67187"/>
                    <a:pt x="15286" y="73502"/>
                  </a:cubicBezTo>
                  <a:cubicBezTo>
                    <a:pt x="19381" y="61244"/>
                    <a:pt x="20715" y="48252"/>
                    <a:pt x="19381" y="35402"/>
                  </a:cubicBezTo>
                  <a:cubicBezTo>
                    <a:pt x="17095" y="34164"/>
                    <a:pt x="15000" y="32354"/>
                    <a:pt x="16715" y="298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2" name="Google Shape;7392;p19"/>
            <p:cNvSpPr/>
            <p:nvPr/>
          </p:nvSpPr>
          <p:spPr>
            <a:xfrm>
              <a:off x="6957345" y="4563818"/>
              <a:ext cx="14195" cy="38185"/>
            </a:xfrm>
            <a:custGeom>
              <a:avLst/>
              <a:gdLst/>
              <a:ahLst/>
              <a:cxnLst/>
              <a:rect l="l" t="t" r="r" b="b"/>
              <a:pathLst>
                <a:path w="14195" h="38185" extrusionOk="0">
                  <a:moveTo>
                    <a:pt x="-1097" y="16437"/>
                  </a:moveTo>
                  <a:cubicBezTo>
                    <a:pt x="10620" y="19200"/>
                    <a:pt x="2143" y="34821"/>
                    <a:pt x="9953" y="37964"/>
                  </a:cubicBezTo>
                  <a:cubicBezTo>
                    <a:pt x="17668" y="30915"/>
                    <a:pt x="8239" y="15771"/>
                    <a:pt x="12334" y="5769"/>
                  </a:cubicBezTo>
                  <a:cubicBezTo>
                    <a:pt x="13477" y="912"/>
                    <a:pt x="10048" y="-1469"/>
                    <a:pt x="4904" y="4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3" name="Google Shape;7393;p19"/>
            <p:cNvSpPr/>
            <p:nvPr/>
          </p:nvSpPr>
          <p:spPr>
            <a:xfrm>
              <a:off x="6937628" y="4598384"/>
              <a:ext cx="17991" cy="35813"/>
            </a:xfrm>
            <a:custGeom>
              <a:avLst/>
              <a:gdLst/>
              <a:ahLst/>
              <a:cxnLst/>
              <a:rect l="l" t="t" r="r" b="b"/>
              <a:pathLst>
                <a:path w="17991" h="35813" extrusionOk="0">
                  <a:moveTo>
                    <a:pt x="-1097" y="15686"/>
                  </a:moveTo>
                  <a:cubicBezTo>
                    <a:pt x="9381" y="17496"/>
                    <a:pt x="5952" y="30164"/>
                    <a:pt x="12809" y="35593"/>
                  </a:cubicBezTo>
                  <a:cubicBezTo>
                    <a:pt x="17572" y="32450"/>
                    <a:pt x="16906" y="26640"/>
                    <a:pt x="16810" y="21591"/>
                  </a:cubicBezTo>
                  <a:cubicBezTo>
                    <a:pt x="9285" y="16067"/>
                    <a:pt x="10238" y="7495"/>
                    <a:pt x="8810" y="-221"/>
                  </a:cubicBezTo>
                  <a:cubicBezTo>
                    <a:pt x="4999" y="4742"/>
                    <a:pt x="1666" y="10066"/>
                    <a:pt x="-1097" y="15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4" name="Google Shape;7394;p19"/>
            <p:cNvSpPr/>
            <p:nvPr/>
          </p:nvSpPr>
          <p:spPr>
            <a:xfrm>
              <a:off x="6955822" y="4613550"/>
              <a:ext cx="9680" cy="12646"/>
            </a:xfrm>
            <a:custGeom>
              <a:avLst/>
              <a:gdLst/>
              <a:ahLst/>
              <a:cxnLst/>
              <a:rect l="l" t="t" r="r" b="b"/>
              <a:pathLst>
                <a:path w="9680" h="12646" extrusionOk="0">
                  <a:moveTo>
                    <a:pt x="2523" y="12426"/>
                  </a:moveTo>
                  <a:cubicBezTo>
                    <a:pt x="3857" y="10321"/>
                    <a:pt x="5952" y="8873"/>
                    <a:pt x="8428" y="8425"/>
                  </a:cubicBezTo>
                  <a:cubicBezTo>
                    <a:pt x="9857" y="-1671"/>
                    <a:pt x="999" y="-3671"/>
                    <a:pt x="-1097" y="6425"/>
                  </a:cubicBezTo>
                  <a:lnTo>
                    <a:pt x="-1097" y="12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5" name="Google Shape;7395;p19"/>
            <p:cNvSpPr/>
            <p:nvPr/>
          </p:nvSpPr>
          <p:spPr>
            <a:xfrm>
              <a:off x="6975198" y="4548759"/>
              <a:ext cx="7460" cy="18300"/>
            </a:xfrm>
            <a:custGeom>
              <a:avLst/>
              <a:gdLst/>
              <a:ahLst/>
              <a:cxnLst/>
              <a:rect l="l" t="t" r="r" b="b"/>
              <a:pathLst>
                <a:path w="7460" h="18300" extrusionOk="0">
                  <a:moveTo>
                    <a:pt x="6101" y="13495"/>
                  </a:moveTo>
                  <a:cubicBezTo>
                    <a:pt x="4863" y="8923"/>
                    <a:pt x="3053" y="4542"/>
                    <a:pt x="1434" y="-221"/>
                  </a:cubicBezTo>
                  <a:cubicBezTo>
                    <a:pt x="-3804" y="5113"/>
                    <a:pt x="577" y="11400"/>
                    <a:pt x="1434" y="17495"/>
                  </a:cubicBezTo>
                  <a:cubicBezTo>
                    <a:pt x="4958" y="18924"/>
                    <a:pt x="7150" y="17781"/>
                    <a:pt x="6101" y="13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6" name="Google Shape;7396;p19"/>
            <p:cNvSpPr/>
            <p:nvPr/>
          </p:nvSpPr>
          <p:spPr>
            <a:xfrm>
              <a:off x="6219539" y="3387280"/>
              <a:ext cx="1047" cy="2000"/>
            </a:xfrm>
            <a:custGeom>
              <a:avLst/>
              <a:gdLst/>
              <a:ahLst/>
              <a:cxnLst/>
              <a:rect l="l" t="t" r="r" b="b"/>
              <a:pathLst>
                <a:path w="1047" h="2000" extrusionOk="0">
                  <a:moveTo>
                    <a:pt x="-49" y="1779"/>
                  </a:moveTo>
                  <a:cubicBezTo>
                    <a:pt x="-144" y="998"/>
                    <a:pt x="-525" y="265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7" name="Google Shape;7397;p19"/>
            <p:cNvSpPr/>
            <p:nvPr/>
          </p:nvSpPr>
          <p:spPr>
            <a:xfrm>
              <a:off x="6204617" y="3359276"/>
              <a:ext cx="26637" cy="82676"/>
            </a:xfrm>
            <a:custGeom>
              <a:avLst/>
              <a:gdLst/>
              <a:ahLst/>
              <a:cxnLst/>
              <a:rect l="l" t="t" r="r" b="b"/>
              <a:pathLst>
                <a:path w="26637" h="82676" extrusionOk="0">
                  <a:moveTo>
                    <a:pt x="-272" y="-221"/>
                  </a:moveTo>
                  <a:lnTo>
                    <a:pt x="-272" y="-221"/>
                  </a:lnTo>
                  <a:cubicBezTo>
                    <a:pt x="-3130" y="3875"/>
                    <a:pt x="2586" y="7875"/>
                    <a:pt x="-272" y="11876"/>
                  </a:cubicBezTo>
                  <a:cubicBezTo>
                    <a:pt x="16492" y="28926"/>
                    <a:pt x="-2176" y="64454"/>
                    <a:pt x="7443" y="82456"/>
                  </a:cubicBezTo>
                  <a:cubicBezTo>
                    <a:pt x="18492" y="81599"/>
                    <a:pt x="11444" y="67883"/>
                    <a:pt x="13539" y="60739"/>
                  </a:cubicBezTo>
                  <a:cubicBezTo>
                    <a:pt x="23064" y="69216"/>
                    <a:pt x="23827" y="61692"/>
                    <a:pt x="25541" y="55596"/>
                  </a:cubicBezTo>
                  <a:cubicBezTo>
                    <a:pt x="1633" y="51024"/>
                    <a:pt x="23732" y="11590"/>
                    <a:pt x="-272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8" name="Google Shape;7398;p19"/>
            <p:cNvSpPr/>
            <p:nvPr/>
          </p:nvSpPr>
          <p:spPr>
            <a:xfrm>
              <a:off x="6207728" y="3454231"/>
              <a:ext cx="10491" cy="16488"/>
            </a:xfrm>
            <a:custGeom>
              <a:avLst/>
              <a:gdLst/>
              <a:ahLst/>
              <a:cxnLst/>
              <a:rect l="l" t="t" r="r" b="b"/>
              <a:pathLst>
                <a:path w="10491" h="16488" extrusionOk="0">
                  <a:moveTo>
                    <a:pt x="4904" y="16267"/>
                  </a:moveTo>
                  <a:cubicBezTo>
                    <a:pt x="6238" y="13962"/>
                    <a:pt x="6524" y="11200"/>
                    <a:pt x="5761" y="8647"/>
                  </a:cubicBezTo>
                  <a:cubicBezTo>
                    <a:pt x="4713" y="5123"/>
                    <a:pt x="13191" y="2266"/>
                    <a:pt x="7285" y="75"/>
                  </a:cubicBezTo>
                  <a:cubicBezTo>
                    <a:pt x="1380" y="-2116"/>
                    <a:pt x="618" y="8457"/>
                    <a:pt x="-1097" y="12362"/>
                  </a:cubicBezTo>
                  <a:cubicBezTo>
                    <a:pt x="237" y="14476"/>
                    <a:pt x="2428" y="15905"/>
                    <a:pt x="4904" y="162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9" name="Google Shape;7399;p19"/>
            <p:cNvSpPr/>
            <p:nvPr/>
          </p:nvSpPr>
          <p:spPr>
            <a:xfrm>
              <a:off x="6549516" y="3469195"/>
              <a:ext cx="8255" cy="14204"/>
            </a:xfrm>
            <a:custGeom>
              <a:avLst/>
              <a:gdLst/>
              <a:ahLst/>
              <a:cxnLst/>
              <a:rect l="l" t="t" r="r" b="b"/>
              <a:pathLst>
                <a:path w="8255" h="14204" extrusionOk="0">
                  <a:moveTo>
                    <a:pt x="2301" y="-221"/>
                  </a:moveTo>
                  <a:cubicBezTo>
                    <a:pt x="-3509" y="446"/>
                    <a:pt x="110" y="7209"/>
                    <a:pt x="-842" y="11209"/>
                  </a:cubicBezTo>
                  <a:cubicBezTo>
                    <a:pt x="1634" y="12638"/>
                    <a:pt x="3825" y="15305"/>
                    <a:pt x="7159" y="13209"/>
                  </a:cubicBezTo>
                  <a:cubicBezTo>
                    <a:pt x="4111" y="9685"/>
                    <a:pt x="6968" y="-221"/>
                    <a:pt x="2301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0" name="Google Shape;7400;p19"/>
            <p:cNvSpPr/>
            <p:nvPr/>
          </p:nvSpPr>
          <p:spPr>
            <a:xfrm>
              <a:off x="7180378" y="4967634"/>
              <a:ext cx="16505" cy="30894"/>
            </a:xfrm>
            <a:custGeom>
              <a:avLst/>
              <a:gdLst/>
              <a:ahLst/>
              <a:cxnLst/>
              <a:rect l="l" t="t" r="r" b="b"/>
              <a:pathLst>
                <a:path w="16505" h="30894" extrusionOk="0">
                  <a:moveTo>
                    <a:pt x="14567" y="12291"/>
                  </a:moveTo>
                  <a:cubicBezTo>
                    <a:pt x="18948" y="2766"/>
                    <a:pt x="5042" y="-3425"/>
                    <a:pt x="89" y="1528"/>
                  </a:cubicBezTo>
                  <a:cubicBezTo>
                    <a:pt x="-1245" y="3623"/>
                    <a:pt x="-1721" y="7338"/>
                    <a:pt x="89" y="7814"/>
                  </a:cubicBezTo>
                  <a:cubicBezTo>
                    <a:pt x="11995" y="11434"/>
                    <a:pt x="3803" y="26864"/>
                    <a:pt x="14376" y="30674"/>
                  </a:cubicBezTo>
                  <a:cubicBezTo>
                    <a:pt x="17139" y="24769"/>
                    <a:pt x="13328" y="18578"/>
                    <a:pt x="14567" y="12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1" name="Google Shape;7401;p19"/>
            <p:cNvSpPr/>
            <p:nvPr/>
          </p:nvSpPr>
          <p:spPr>
            <a:xfrm>
              <a:off x="7169688" y="4972162"/>
              <a:ext cx="8012" cy="13984"/>
            </a:xfrm>
            <a:custGeom>
              <a:avLst/>
              <a:gdLst/>
              <a:ahLst/>
              <a:cxnLst/>
              <a:rect l="l" t="t" r="r" b="b"/>
              <a:pathLst>
                <a:path w="8012" h="13984" extrusionOk="0">
                  <a:moveTo>
                    <a:pt x="3349" y="1476"/>
                  </a:moveTo>
                  <a:cubicBezTo>
                    <a:pt x="-4652" y="-5477"/>
                    <a:pt x="-80" y="11001"/>
                    <a:pt x="3349" y="13763"/>
                  </a:cubicBezTo>
                  <a:lnTo>
                    <a:pt x="3349" y="13763"/>
                  </a:lnTo>
                  <a:cubicBezTo>
                    <a:pt x="10493" y="9763"/>
                    <a:pt x="4969" y="5477"/>
                    <a:pt x="3349" y="14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2" name="Google Shape;7402;p19"/>
            <p:cNvSpPr/>
            <p:nvPr/>
          </p:nvSpPr>
          <p:spPr>
            <a:xfrm>
              <a:off x="5420011" y="2225897"/>
              <a:ext cx="7534" cy="13716"/>
            </a:xfrm>
            <a:custGeom>
              <a:avLst/>
              <a:gdLst/>
              <a:ahLst/>
              <a:cxnLst/>
              <a:rect l="l" t="t" r="r" b="b"/>
              <a:pathLst>
                <a:path w="7534" h="13716" extrusionOk="0">
                  <a:moveTo>
                    <a:pt x="4904" y="13495"/>
                  </a:moveTo>
                  <a:lnTo>
                    <a:pt x="4904" y="13495"/>
                  </a:lnTo>
                  <a:cubicBezTo>
                    <a:pt x="7761" y="9075"/>
                    <a:pt x="6523" y="3179"/>
                    <a:pt x="2046" y="331"/>
                  </a:cubicBezTo>
                  <a:cubicBezTo>
                    <a:pt x="1760" y="122"/>
                    <a:pt x="1474" y="-59"/>
                    <a:pt x="1094" y="-221"/>
                  </a:cubicBezTo>
                  <a:lnTo>
                    <a:pt x="-1097" y="3589"/>
                  </a:lnTo>
                  <a:cubicBezTo>
                    <a:pt x="-812" y="7970"/>
                    <a:pt x="-716" y="12828"/>
                    <a:pt x="4904" y="13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3" name="Google Shape;7403;p19"/>
            <p:cNvSpPr/>
            <p:nvPr/>
          </p:nvSpPr>
          <p:spPr>
            <a:xfrm>
              <a:off x="5822744" y="3623881"/>
              <a:ext cx="11222" cy="20917"/>
            </a:xfrm>
            <a:custGeom>
              <a:avLst/>
              <a:gdLst/>
              <a:ahLst/>
              <a:cxnLst/>
              <a:rect l="l" t="t" r="r" b="b"/>
              <a:pathLst>
                <a:path w="11222" h="20917" extrusionOk="0">
                  <a:moveTo>
                    <a:pt x="6030" y="-221"/>
                  </a:moveTo>
                  <a:cubicBezTo>
                    <a:pt x="-7876" y="6923"/>
                    <a:pt x="1363" y="36736"/>
                    <a:pt x="10126" y="9304"/>
                  </a:cubicBezTo>
                  <a:cubicBezTo>
                    <a:pt x="9269" y="5932"/>
                    <a:pt x="7840" y="2722"/>
                    <a:pt x="603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4" name="Google Shape;7404;p19"/>
            <p:cNvSpPr/>
            <p:nvPr/>
          </p:nvSpPr>
          <p:spPr>
            <a:xfrm>
              <a:off x="6923818" y="4618291"/>
              <a:ext cx="12968" cy="15310"/>
            </a:xfrm>
            <a:custGeom>
              <a:avLst/>
              <a:gdLst/>
              <a:ahLst/>
              <a:cxnLst/>
              <a:rect l="l" t="t" r="r" b="b"/>
              <a:pathLst>
                <a:path w="12968" h="15310" extrusionOk="0">
                  <a:moveTo>
                    <a:pt x="-1097" y="11781"/>
                  </a:moveTo>
                  <a:cubicBezTo>
                    <a:pt x="8428" y="21306"/>
                    <a:pt x="16810" y="8066"/>
                    <a:pt x="8428" y="-221"/>
                  </a:cubicBezTo>
                  <a:cubicBezTo>
                    <a:pt x="4713" y="3351"/>
                    <a:pt x="1569" y="7390"/>
                    <a:pt x="-1097" y="117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5" name="Google Shape;7405;p19"/>
            <p:cNvSpPr/>
            <p:nvPr/>
          </p:nvSpPr>
          <p:spPr>
            <a:xfrm>
              <a:off x="5281404" y="2317582"/>
              <a:ext cx="8692" cy="10423"/>
            </a:xfrm>
            <a:custGeom>
              <a:avLst/>
              <a:gdLst/>
              <a:ahLst/>
              <a:cxnLst/>
              <a:rect l="l" t="t" r="r" b="b"/>
              <a:pathLst>
                <a:path w="8692" h="10423" extrusionOk="0">
                  <a:moveTo>
                    <a:pt x="1778" y="10202"/>
                  </a:moveTo>
                  <a:cubicBezTo>
                    <a:pt x="6159" y="10202"/>
                    <a:pt x="6255" y="5916"/>
                    <a:pt x="7588" y="3058"/>
                  </a:cubicBezTo>
                  <a:cubicBezTo>
                    <a:pt x="7969" y="-6657"/>
                    <a:pt x="-7271" y="8107"/>
                    <a:pt x="1778" y="102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6" name="Google Shape;7406;p19"/>
            <p:cNvSpPr/>
            <p:nvPr/>
          </p:nvSpPr>
          <p:spPr>
            <a:xfrm>
              <a:off x="5794211" y="3385470"/>
              <a:ext cx="37945" cy="91440"/>
            </a:xfrm>
            <a:custGeom>
              <a:avLst/>
              <a:gdLst/>
              <a:ahLst/>
              <a:cxnLst/>
              <a:rect l="l" t="t" r="r" b="b"/>
              <a:pathLst>
                <a:path w="37945" h="91440" extrusionOk="0">
                  <a:moveTo>
                    <a:pt x="18371" y="18829"/>
                  </a:moveTo>
                  <a:cubicBezTo>
                    <a:pt x="14656" y="12352"/>
                    <a:pt x="23800" y="3875"/>
                    <a:pt x="15038" y="-221"/>
                  </a:cubicBezTo>
                  <a:lnTo>
                    <a:pt x="15038" y="-221"/>
                  </a:lnTo>
                  <a:cubicBezTo>
                    <a:pt x="6370" y="6351"/>
                    <a:pt x="18181" y="20925"/>
                    <a:pt x="2655" y="22830"/>
                  </a:cubicBezTo>
                  <a:cubicBezTo>
                    <a:pt x="1226" y="30450"/>
                    <a:pt x="7322" y="39593"/>
                    <a:pt x="5036" y="47404"/>
                  </a:cubicBezTo>
                  <a:cubicBezTo>
                    <a:pt x="-7441" y="54452"/>
                    <a:pt x="2179" y="56929"/>
                    <a:pt x="7131" y="65311"/>
                  </a:cubicBezTo>
                  <a:lnTo>
                    <a:pt x="7131" y="65311"/>
                  </a:lnTo>
                  <a:cubicBezTo>
                    <a:pt x="9228" y="74169"/>
                    <a:pt x="16656" y="81313"/>
                    <a:pt x="15038" y="91219"/>
                  </a:cubicBezTo>
                  <a:cubicBezTo>
                    <a:pt x="21514" y="61310"/>
                    <a:pt x="24563" y="30259"/>
                    <a:pt x="36849" y="1684"/>
                  </a:cubicBezTo>
                  <a:cubicBezTo>
                    <a:pt x="27896" y="4256"/>
                    <a:pt x="27896" y="17019"/>
                    <a:pt x="18371" y="188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7" name="Google Shape;7407;p19"/>
            <p:cNvSpPr/>
            <p:nvPr/>
          </p:nvSpPr>
          <p:spPr>
            <a:xfrm>
              <a:off x="5790938" y="3450588"/>
              <a:ext cx="11344" cy="12994"/>
            </a:xfrm>
            <a:custGeom>
              <a:avLst/>
              <a:gdLst/>
              <a:ahLst/>
              <a:cxnLst/>
              <a:rect l="l" t="t" r="r" b="b"/>
              <a:pathLst>
                <a:path w="11344" h="12994" extrusionOk="0">
                  <a:moveTo>
                    <a:pt x="10024" y="2"/>
                  </a:moveTo>
                  <a:cubicBezTo>
                    <a:pt x="-16456" y="-3236"/>
                    <a:pt x="13071" y="30292"/>
                    <a:pt x="1002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8" name="Google Shape;7408;p19"/>
            <p:cNvSpPr/>
            <p:nvPr/>
          </p:nvSpPr>
          <p:spPr>
            <a:xfrm>
              <a:off x="5233130" y="2146363"/>
              <a:ext cx="14001" cy="19811"/>
            </a:xfrm>
            <a:custGeom>
              <a:avLst/>
              <a:gdLst/>
              <a:ahLst/>
              <a:cxnLst/>
              <a:rect l="l" t="t" r="r" b="b"/>
              <a:pathLst>
                <a:path w="14001" h="19811" extrusionOk="0">
                  <a:moveTo>
                    <a:pt x="5856" y="2256"/>
                  </a:moveTo>
                  <a:cubicBezTo>
                    <a:pt x="5856" y="1303"/>
                    <a:pt x="4046" y="636"/>
                    <a:pt x="3094" y="-221"/>
                  </a:cubicBezTo>
                  <a:lnTo>
                    <a:pt x="-1097" y="5494"/>
                  </a:lnTo>
                  <a:cubicBezTo>
                    <a:pt x="1569" y="11209"/>
                    <a:pt x="5761" y="16076"/>
                    <a:pt x="10999" y="19591"/>
                  </a:cubicBezTo>
                  <a:cubicBezTo>
                    <a:pt x="11571" y="14257"/>
                    <a:pt x="12237" y="8923"/>
                    <a:pt x="12905" y="3589"/>
                  </a:cubicBezTo>
                  <a:cubicBezTo>
                    <a:pt x="9667" y="7685"/>
                    <a:pt x="6713" y="10638"/>
                    <a:pt x="5856" y="2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9" name="Google Shape;7409;p19"/>
            <p:cNvSpPr/>
            <p:nvPr/>
          </p:nvSpPr>
          <p:spPr>
            <a:xfrm>
              <a:off x="5229778" y="2136880"/>
              <a:ext cx="9058" cy="15198"/>
            </a:xfrm>
            <a:custGeom>
              <a:avLst/>
              <a:gdLst/>
              <a:ahLst/>
              <a:cxnLst/>
              <a:rect l="l" t="t" r="r" b="b"/>
              <a:pathLst>
                <a:path w="9058" h="15198" extrusionOk="0">
                  <a:moveTo>
                    <a:pt x="6637" y="119"/>
                  </a:moveTo>
                  <a:cubicBezTo>
                    <a:pt x="1113" y="-2549"/>
                    <a:pt x="-5079" y="11263"/>
                    <a:pt x="2256" y="14977"/>
                  </a:cubicBezTo>
                  <a:lnTo>
                    <a:pt x="2256" y="14977"/>
                  </a:lnTo>
                  <a:cubicBezTo>
                    <a:pt x="5113" y="10786"/>
                    <a:pt x="10447" y="5357"/>
                    <a:pt x="6637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0" name="Google Shape;7410;p19"/>
            <p:cNvSpPr/>
            <p:nvPr/>
          </p:nvSpPr>
          <p:spPr>
            <a:xfrm>
              <a:off x="6203513" y="3341153"/>
              <a:ext cx="22026" cy="52318"/>
            </a:xfrm>
            <a:custGeom>
              <a:avLst/>
              <a:gdLst/>
              <a:ahLst/>
              <a:cxnLst/>
              <a:rect l="l" t="t" r="r" b="b"/>
              <a:pathLst>
                <a:path w="22026" h="52318" extrusionOk="0">
                  <a:moveTo>
                    <a:pt x="832" y="17903"/>
                  </a:moveTo>
                  <a:lnTo>
                    <a:pt x="832" y="17903"/>
                  </a:lnTo>
                  <a:cubicBezTo>
                    <a:pt x="11596" y="24189"/>
                    <a:pt x="13025" y="35143"/>
                    <a:pt x="14929" y="45906"/>
                  </a:cubicBezTo>
                  <a:cubicBezTo>
                    <a:pt x="16072" y="47916"/>
                    <a:pt x="17120" y="49983"/>
                    <a:pt x="17978" y="52097"/>
                  </a:cubicBezTo>
                  <a:cubicBezTo>
                    <a:pt x="19216" y="49240"/>
                    <a:pt x="19596" y="46478"/>
                    <a:pt x="20930" y="43811"/>
                  </a:cubicBezTo>
                  <a:cubicBezTo>
                    <a:pt x="19787" y="30333"/>
                    <a:pt x="15597" y="17293"/>
                    <a:pt x="8642" y="5711"/>
                  </a:cubicBezTo>
                  <a:cubicBezTo>
                    <a:pt x="7119" y="1882"/>
                    <a:pt x="3214" y="-500"/>
                    <a:pt x="-883" y="-195"/>
                  </a:cubicBezTo>
                  <a:cubicBezTo>
                    <a:pt x="-1453" y="5892"/>
                    <a:pt x="-883" y="12035"/>
                    <a:pt x="832" y="179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1" name="Google Shape;7411;p19"/>
            <p:cNvSpPr/>
            <p:nvPr/>
          </p:nvSpPr>
          <p:spPr>
            <a:xfrm>
              <a:off x="5792162" y="3536126"/>
              <a:ext cx="19612" cy="27986"/>
            </a:xfrm>
            <a:custGeom>
              <a:avLst/>
              <a:gdLst/>
              <a:ahLst/>
              <a:cxnLst/>
              <a:rect l="l" t="t" r="r" b="b"/>
              <a:pathLst>
                <a:path w="19612" h="27986" extrusionOk="0">
                  <a:moveTo>
                    <a:pt x="18420" y="2095"/>
                  </a:moveTo>
                  <a:cubicBezTo>
                    <a:pt x="-1773" y="-7430"/>
                    <a:pt x="-5107" y="14668"/>
                    <a:pt x="2990" y="27717"/>
                  </a:cubicBezTo>
                  <a:cubicBezTo>
                    <a:pt x="7085" y="28194"/>
                    <a:pt x="6609" y="25050"/>
                    <a:pt x="6894" y="22574"/>
                  </a:cubicBezTo>
                  <a:cubicBezTo>
                    <a:pt x="7466" y="15335"/>
                    <a:pt x="11943" y="8963"/>
                    <a:pt x="18516" y="5905"/>
                  </a:cubicBezTo>
                  <a:cubicBezTo>
                    <a:pt x="18516" y="4667"/>
                    <a:pt x="18516" y="3333"/>
                    <a:pt x="18420" y="20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2" name="Google Shape;7412;p19"/>
            <p:cNvSpPr/>
            <p:nvPr/>
          </p:nvSpPr>
          <p:spPr>
            <a:xfrm>
              <a:off x="5660756" y="2458607"/>
              <a:ext cx="16367" cy="19430"/>
            </a:xfrm>
            <a:custGeom>
              <a:avLst/>
              <a:gdLst/>
              <a:ahLst/>
              <a:cxnLst/>
              <a:rect l="l" t="t" r="r" b="b"/>
              <a:pathLst>
                <a:path w="16367" h="19430" extrusionOk="0">
                  <a:moveTo>
                    <a:pt x="5331" y="15100"/>
                  </a:moveTo>
                  <a:cubicBezTo>
                    <a:pt x="9998" y="9670"/>
                    <a:pt x="19714" y="20148"/>
                    <a:pt x="12952" y="7575"/>
                  </a:cubicBezTo>
                  <a:lnTo>
                    <a:pt x="12952" y="7575"/>
                  </a:lnTo>
                  <a:cubicBezTo>
                    <a:pt x="8474" y="-7094"/>
                    <a:pt x="3427" y="1765"/>
                    <a:pt x="-98" y="11099"/>
                  </a:cubicBezTo>
                  <a:cubicBezTo>
                    <a:pt x="-3622" y="17100"/>
                    <a:pt x="3141" y="23672"/>
                    <a:pt x="5331" y="151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3" name="Google Shape;7413;p19"/>
            <p:cNvSpPr/>
            <p:nvPr/>
          </p:nvSpPr>
          <p:spPr>
            <a:xfrm>
              <a:off x="6185837" y="3220878"/>
              <a:ext cx="27415" cy="31051"/>
            </a:xfrm>
            <a:custGeom>
              <a:avLst/>
              <a:gdLst/>
              <a:ahLst/>
              <a:cxnLst/>
              <a:rect l="l" t="t" r="r" b="b"/>
              <a:pathLst>
                <a:path w="27415" h="31051" extrusionOk="0">
                  <a:moveTo>
                    <a:pt x="22414" y="-221"/>
                  </a:moveTo>
                  <a:cubicBezTo>
                    <a:pt x="20223" y="11209"/>
                    <a:pt x="8793" y="9304"/>
                    <a:pt x="-828" y="13114"/>
                  </a:cubicBezTo>
                  <a:cubicBezTo>
                    <a:pt x="-1494" y="17134"/>
                    <a:pt x="-923" y="21277"/>
                    <a:pt x="887" y="24925"/>
                  </a:cubicBezTo>
                  <a:cubicBezTo>
                    <a:pt x="7268" y="25877"/>
                    <a:pt x="2887" y="17686"/>
                    <a:pt x="8411" y="17115"/>
                  </a:cubicBezTo>
                  <a:lnTo>
                    <a:pt x="16793" y="30831"/>
                  </a:lnTo>
                  <a:cubicBezTo>
                    <a:pt x="28319" y="27592"/>
                    <a:pt x="12794" y="17877"/>
                    <a:pt x="26318" y="7018"/>
                  </a:cubicBezTo>
                  <a:cubicBezTo>
                    <a:pt x="25080" y="4827"/>
                    <a:pt x="25652" y="1113"/>
                    <a:pt x="2241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4" name="Google Shape;7414;p19"/>
            <p:cNvSpPr/>
            <p:nvPr/>
          </p:nvSpPr>
          <p:spPr>
            <a:xfrm>
              <a:off x="6175874" y="3551872"/>
              <a:ext cx="23852" cy="26278"/>
            </a:xfrm>
            <a:custGeom>
              <a:avLst/>
              <a:gdLst/>
              <a:ahLst/>
              <a:cxnLst/>
              <a:rect l="l" t="t" r="r" b="b"/>
              <a:pathLst>
                <a:path w="23852" h="26278" extrusionOk="0">
                  <a:moveTo>
                    <a:pt x="8659" y="20353"/>
                  </a:moveTo>
                  <a:cubicBezTo>
                    <a:pt x="4277" y="12257"/>
                    <a:pt x="24660" y="8352"/>
                    <a:pt x="12945" y="-221"/>
                  </a:cubicBezTo>
                  <a:cubicBezTo>
                    <a:pt x="11421" y="2827"/>
                    <a:pt x="6658" y="-221"/>
                    <a:pt x="5801" y="3399"/>
                  </a:cubicBezTo>
                  <a:cubicBezTo>
                    <a:pt x="4086" y="11018"/>
                    <a:pt x="-1629" y="17591"/>
                    <a:pt x="-1057" y="25687"/>
                  </a:cubicBezTo>
                  <a:cubicBezTo>
                    <a:pt x="8468" y="25687"/>
                    <a:pt x="19041" y="29021"/>
                    <a:pt x="22756" y="15686"/>
                  </a:cubicBezTo>
                  <a:lnTo>
                    <a:pt x="22756" y="15686"/>
                  </a:lnTo>
                  <a:cubicBezTo>
                    <a:pt x="17707" y="16543"/>
                    <a:pt x="13517" y="25877"/>
                    <a:pt x="8659" y="203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5" name="Google Shape;7415;p19"/>
            <p:cNvSpPr/>
            <p:nvPr/>
          </p:nvSpPr>
          <p:spPr>
            <a:xfrm>
              <a:off x="6697218" y="4224988"/>
              <a:ext cx="17811" cy="33308"/>
            </a:xfrm>
            <a:custGeom>
              <a:avLst/>
              <a:gdLst/>
              <a:ahLst/>
              <a:cxnLst/>
              <a:rect l="l" t="t" r="r" b="b"/>
              <a:pathLst>
                <a:path w="17811" h="33308" extrusionOk="0">
                  <a:moveTo>
                    <a:pt x="8428" y="9224"/>
                  </a:moveTo>
                  <a:cubicBezTo>
                    <a:pt x="10238" y="-5159"/>
                    <a:pt x="2523" y="-1444"/>
                    <a:pt x="-1097" y="9224"/>
                  </a:cubicBezTo>
                  <a:cubicBezTo>
                    <a:pt x="-1097" y="17035"/>
                    <a:pt x="10524" y="21226"/>
                    <a:pt x="1856" y="29703"/>
                  </a:cubicBezTo>
                  <a:cubicBezTo>
                    <a:pt x="4143" y="40180"/>
                    <a:pt x="11381" y="23131"/>
                    <a:pt x="16715" y="21607"/>
                  </a:cubicBezTo>
                  <a:lnTo>
                    <a:pt x="16715" y="21607"/>
                  </a:lnTo>
                  <a:cubicBezTo>
                    <a:pt x="8810" y="20559"/>
                    <a:pt x="8524" y="15130"/>
                    <a:pt x="8428" y="92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6" name="Google Shape;7416;p19"/>
            <p:cNvSpPr/>
            <p:nvPr/>
          </p:nvSpPr>
          <p:spPr>
            <a:xfrm>
              <a:off x="6140196" y="3615785"/>
              <a:ext cx="23466" cy="49720"/>
            </a:xfrm>
            <a:custGeom>
              <a:avLst/>
              <a:gdLst/>
              <a:ahLst/>
              <a:cxnLst/>
              <a:rect l="l" t="t" r="r" b="b"/>
              <a:pathLst>
                <a:path w="23466" h="49720" extrusionOk="0">
                  <a:moveTo>
                    <a:pt x="17953" y="827"/>
                  </a:moveTo>
                  <a:cubicBezTo>
                    <a:pt x="7856" y="5113"/>
                    <a:pt x="4141" y="15210"/>
                    <a:pt x="-1097" y="23782"/>
                  </a:cubicBezTo>
                  <a:cubicBezTo>
                    <a:pt x="12239" y="27116"/>
                    <a:pt x="-6050" y="43594"/>
                    <a:pt x="9857" y="49500"/>
                  </a:cubicBezTo>
                  <a:cubicBezTo>
                    <a:pt x="9857" y="39975"/>
                    <a:pt x="5095" y="25116"/>
                    <a:pt x="10619" y="18258"/>
                  </a:cubicBezTo>
                  <a:cubicBezTo>
                    <a:pt x="16906" y="16638"/>
                    <a:pt x="12714" y="25973"/>
                    <a:pt x="16906" y="27306"/>
                  </a:cubicBezTo>
                  <a:cubicBezTo>
                    <a:pt x="29192" y="23497"/>
                    <a:pt x="16238" y="9780"/>
                    <a:pt x="20906" y="2065"/>
                  </a:cubicBezTo>
                  <a:cubicBezTo>
                    <a:pt x="20906" y="1303"/>
                    <a:pt x="20906" y="541"/>
                    <a:pt x="20906" y="-221"/>
                  </a:cubicBezTo>
                  <a:lnTo>
                    <a:pt x="20906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7" name="Google Shape;7417;p19"/>
            <p:cNvSpPr/>
            <p:nvPr/>
          </p:nvSpPr>
          <p:spPr>
            <a:xfrm>
              <a:off x="6216276" y="3283712"/>
              <a:ext cx="9849" cy="24799"/>
            </a:xfrm>
            <a:custGeom>
              <a:avLst/>
              <a:gdLst/>
              <a:ahLst/>
              <a:cxnLst/>
              <a:rect l="l" t="t" r="r" b="b"/>
              <a:pathLst>
                <a:path w="9849" h="24799" extrusionOk="0">
                  <a:moveTo>
                    <a:pt x="2452" y="22480"/>
                  </a:moveTo>
                  <a:cubicBezTo>
                    <a:pt x="5499" y="27147"/>
                    <a:pt x="11310" y="23147"/>
                    <a:pt x="7500" y="19051"/>
                  </a:cubicBezTo>
                  <a:cubicBezTo>
                    <a:pt x="642" y="13717"/>
                    <a:pt x="11977" y="-2285"/>
                    <a:pt x="261" y="1"/>
                  </a:cubicBezTo>
                  <a:lnTo>
                    <a:pt x="261" y="1"/>
                  </a:lnTo>
                  <a:cubicBezTo>
                    <a:pt x="-120" y="7526"/>
                    <a:pt x="-3644" y="16384"/>
                    <a:pt x="2452" y="224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8" name="Google Shape;7418;p19"/>
            <p:cNvSpPr/>
            <p:nvPr/>
          </p:nvSpPr>
          <p:spPr>
            <a:xfrm>
              <a:off x="5240473" y="2207990"/>
              <a:ext cx="8912" cy="19751"/>
            </a:xfrm>
            <a:custGeom>
              <a:avLst/>
              <a:gdLst/>
              <a:ahLst/>
              <a:cxnLst/>
              <a:rect l="l" t="t" r="r" b="b"/>
              <a:pathLst>
                <a:path w="8912" h="19751" extrusionOk="0">
                  <a:moveTo>
                    <a:pt x="-534" y="6827"/>
                  </a:moveTo>
                  <a:cubicBezTo>
                    <a:pt x="2038" y="11018"/>
                    <a:pt x="-2154" y="20163"/>
                    <a:pt x="7753" y="19496"/>
                  </a:cubicBezTo>
                  <a:cubicBezTo>
                    <a:pt x="8039" y="12847"/>
                    <a:pt x="7371" y="6189"/>
                    <a:pt x="5562" y="-221"/>
                  </a:cubicBezTo>
                  <a:cubicBezTo>
                    <a:pt x="1942" y="827"/>
                    <a:pt x="-2725" y="3018"/>
                    <a:pt x="-534" y="68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9" name="Google Shape;7419;p19"/>
            <p:cNvSpPr/>
            <p:nvPr/>
          </p:nvSpPr>
          <p:spPr>
            <a:xfrm>
              <a:off x="5416333" y="2229421"/>
              <a:ext cx="12325" cy="15499"/>
            </a:xfrm>
            <a:custGeom>
              <a:avLst/>
              <a:gdLst/>
              <a:ahLst/>
              <a:cxnLst/>
              <a:rect l="l" t="t" r="r" b="b"/>
              <a:pathLst>
                <a:path w="12325" h="15499" extrusionOk="0">
                  <a:moveTo>
                    <a:pt x="2581" y="-221"/>
                  </a:moveTo>
                  <a:cubicBezTo>
                    <a:pt x="-11517" y="17877"/>
                    <a:pt x="20297" y="18829"/>
                    <a:pt x="8582" y="9304"/>
                  </a:cubicBezTo>
                  <a:cubicBezTo>
                    <a:pt x="2961" y="9304"/>
                    <a:pt x="2866" y="4446"/>
                    <a:pt x="2581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0" name="Google Shape;7420;p19"/>
            <p:cNvSpPr/>
            <p:nvPr/>
          </p:nvSpPr>
          <p:spPr>
            <a:xfrm>
              <a:off x="5396578" y="2261223"/>
              <a:ext cx="9160" cy="9552"/>
            </a:xfrm>
            <a:custGeom>
              <a:avLst/>
              <a:gdLst/>
              <a:ahLst/>
              <a:cxnLst/>
              <a:rect l="l" t="t" r="r" b="b"/>
              <a:pathLst>
                <a:path w="9160" h="9552" extrusionOk="0">
                  <a:moveTo>
                    <a:pt x="6428" y="8172"/>
                  </a:moveTo>
                  <a:cubicBezTo>
                    <a:pt x="11668" y="1981"/>
                    <a:pt x="3000" y="-4877"/>
                    <a:pt x="-1097" y="4077"/>
                  </a:cubicBezTo>
                  <a:cubicBezTo>
                    <a:pt x="-143" y="7696"/>
                    <a:pt x="1666" y="11220"/>
                    <a:pt x="6428" y="81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1" name="Google Shape;7421;p19"/>
            <p:cNvSpPr/>
            <p:nvPr/>
          </p:nvSpPr>
          <p:spPr>
            <a:xfrm>
              <a:off x="5847873" y="2290466"/>
              <a:ext cx="8396" cy="8343"/>
            </a:xfrm>
            <a:custGeom>
              <a:avLst/>
              <a:gdLst/>
              <a:ahLst/>
              <a:cxnLst/>
              <a:rect l="l" t="t" r="r" b="b"/>
              <a:pathLst>
                <a:path w="8396" h="8343" extrusionOk="0">
                  <a:moveTo>
                    <a:pt x="4524" y="551"/>
                  </a:moveTo>
                  <a:cubicBezTo>
                    <a:pt x="-525" y="-2306"/>
                    <a:pt x="904" y="3599"/>
                    <a:pt x="-1097" y="4837"/>
                  </a:cubicBezTo>
                  <a:lnTo>
                    <a:pt x="-1097" y="6647"/>
                  </a:lnTo>
                  <a:cubicBezTo>
                    <a:pt x="3761" y="11028"/>
                    <a:pt x="11477" y="4647"/>
                    <a:pt x="4524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2" name="Google Shape;7422;p19"/>
            <p:cNvSpPr/>
            <p:nvPr/>
          </p:nvSpPr>
          <p:spPr>
            <a:xfrm>
              <a:off x="5631637" y="2189695"/>
              <a:ext cx="12256" cy="11627"/>
            </a:xfrm>
            <a:custGeom>
              <a:avLst/>
              <a:gdLst/>
              <a:ahLst/>
              <a:cxnLst/>
              <a:rect l="l" t="t" r="r" b="b"/>
              <a:pathLst>
                <a:path w="12256" h="11627" extrusionOk="0">
                  <a:moveTo>
                    <a:pt x="5590" y="11406"/>
                  </a:moveTo>
                  <a:cubicBezTo>
                    <a:pt x="20163" y="11406"/>
                    <a:pt x="1875" y="-7644"/>
                    <a:pt x="-1078" y="3024"/>
                  </a:cubicBezTo>
                  <a:cubicBezTo>
                    <a:pt x="-1364" y="7110"/>
                    <a:pt x="1590" y="10730"/>
                    <a:pt x="5590" y="11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3" name="Google Shape;7423;p19"/>
            <p:cNvSpPr/>
            <p:nvPr/>
          </p:nvSpPr>
          <p:spPr>
            <a:xfrm>
              <a:off x="6044125" y="3214211"/>
              <a:ext cx="13983" cy="7859"/>
            </a:xfrm>
            <a:custGeom>
              <a:avLst/>
              <a:gdLst/>
              <a:ahLst/>
              <a:cxnLst/>
              <a:rect l="l" t="t" r="r" b="b"/>
              <a:pathLst>
                <a:path w="13983" h="7859" extrusionOk="0">
                  <a:moveTo>
                    <a:pt x="10011" y="1779"/>
                  </a:moveTo>
                  <a:cubicBezTo>
                    <a:pt x="6487" y="922"/>
                    <a:pt x="2962" y="446"/>
                    <a:pt x="-657" y="-221"/>
                  </a:cubicBezTo>
                  <a:cubicBezTo>
                    <a:pt x="-3229" y="10256"/>
                    <a:pt x="6105" y="7018"/>
                    <a:pt x="11249" y="7589"/>
                  </a:cubicBezTo>
                  <a:cubicBezTo>
                    <a:pt x="12678" y="5589"/>
                    <a:pt x="14583" y="2732"/>
                    <a:pt x="10011" y="17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4" name="Google Shape;7424;p19"/>
            <p:cNvSpPr/>
            <p:nvPr/>
          </p:nvSpPr>
          <p:spPr>
            <a:xfrm>
              <a:off x="5456205" y="2116454"/>
              <a:ext cx="16703" cy="21253"/>
            </a:xfrm>
            <a:custGeom>
              <a:avLst/>
              <a:gdLst/>
              <a:ahLst/>
              <a:cxnLst/>
              <a:rect l="l" t="t" r="r" b="b"/>
              <a:pathLst>
                <a:path w="16703" h="21253" extrusionOk="0">
                  <a:moveTo>
                    <a:pt x="8142" y="10828"/>
                  </a:moveTo>
                  <a:cubicBezTo>
                    <a:pt x="5952" y="4827"/>
                    <a:pt x="17667" y="8828"/>
                    <a:pt x="15286" y="2922"/>
                  </a:cubicBezTo>
                  <a:cubicBezTo>
                    <a:pt x="12905" y="-2983"/>
                    <a:pt x="6905" y="1970"/>
                    <a:pt x="2523" y="-221"/>
                  </a:cubicBezTo>
                  <a:cubicBezTo>
                    <a:pt x="2332" y="6551"/>
                    <a:pt x="1094" y="13257"/>
                    <a:pt x="-1097" y="19686"/>
                  </a:cubicBezTo>
                  <a:cubicBezTo>
                    <a:pt x="6715" y="21782"/>
                    <a:pt x="13477" y="23020"/>
                    <a:pt x="8142" y="108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5" name="Google Shape;7425;p19"/>
            <p:cNvSpPr/>
            <p:nvPr/>
          </p:nvSpPr>
          <p:spPr>
            <a:xfrm>
              <a:off x="6892452" y="4174778"/>
              <a:ext cx="14406" cy="19935"/>
            </a:xfrm>
            <a:custGeom>
              <a:avLst/>
              <a:gdLst/>
              <a:ahLst/>
              <a:cxnLst/>
              <a:rect l="l" t="t" r="r" b="b"/>
              <a:pathLst>
                <a:path w="14406" h="19935" extrusionOk="0">
                  <a:moveTo>
                    <a:pt x="11981" y="19715"/>
                  </a:moveTo>
                  <a:cubicBezTo>
                    <a:pt x="19411" y="8761"/>
                    <a:pt x="-7069" y="-12956"/>
                    <a:pt x="170" y="9714"/>
                  </a:cubicBezTo>
                  <a:cubicBezTo>
                    <a:pt x="3790" y="13905"/>
                    <a:pt x="11315" y="12857"/>
                    <a:pt x="11981" y="197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6" name="Google Shape;7426;p19"/>
            <p:cNvSpPr/>
            <p:nvPr/>
          </p:nvSpPr>
          <p:spPr>
            <a:xfrm>
              <a:off x="6186130" y="3192109"/>
              <a:ext cx="6645" cy="12100"/>
            </a:xfrm>
            <a:custGeom>
              <a:avLst/>
              <a:gdLst/>
              <a:ahLst/>
              <a:cxnLst/>
              <a:rect l="l" t="t" r="r" b="b"/>
              <a:pathLst>
                <a:path w="6645" h="12100" extrusionOk="0">
                  <a:moveTo>
                    <a:pt x="880" y="164"/>
                  </a:moveTo>
                  <a:cubicBezTo>
                    <a:pt x="-1978" y="3345"/>
                    <a:pt x="-1692" y="8222"/>
                    <a:pt x="1451" y="11060"/>
                  </a:cubicBezTo>
                  <a:cubicBezTo>
                    <a:pt x="1832" y="11365"/>
                    <a:pt x="2212" y="11641"/>
                    <a:pt x="2594" y="11879"/>
                  </a:cubicBezTo>
                  <a:cubicBezTo>
                    <a:pt x="5070" y="8641"/>
                    <a:pt x="8499" y="-2408"/>
                    <a:pt x="880" y="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7" name="Google Shape;7427;p19"/>
            <p:cNvSpPr/>
            <p:nvPr/>
          </p:nvSpPr>
          <p:spPr>
            <a:xfrm>
              <a:off x="6189725" y="3204209"/>
              <a:ext cx="9525" cy="95"/>
            </a:xfrm>
            <a:custGeom>
              <a:avLst/>
              <a:gdLst/>
              <a:ahLst/>
              <a:cxnLst/>
              <a:rect l="l" t="t" r="r" b="b"/>
              <a:pathLst>
                <a:path w="9525" h="95" extrusionOk="0">
                  <a:moveTo>
                    <a:pt x="0" y="0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8" name="Google Shape;7428;p19"/>
            <p:cNvSpPr/>
            <p:nvPr/>
          </p:nvSpPr>
          <p:spPr>
            <a:xfrm>
              <a:off x="6481227" y="3394390"/>
              <a:ext cx="12727" cy="10701"/>
            </a:xfrm>
            <a:custGeom>
              <a:avLst/>
              <a:gdLst/>
              <a:ahLst/>
              <a:cxnLst/>
              <a:rect l="l" t="t" r="r" b="b"/>
              <a:pathLst>
                <a:path w="12727" h="10701" extrusionOk="0">
                  <a:moveTo>
                    <a:pt x="9" y="1432"/>
                  </a:moveTo>
                  <a:cubicBezTo>
                    <a:pt x="-3991" y="6195"/>
                    <a:pt x="4010" y="7147"/>
                    <a:pt x="5820" y="10481"/>
                  </a:cubicBezTo>
                  <a:cubicBezTo>
                    <a:pt x="5630" y="7433"/>
                    <a:pt x="8011" y="4832"/>
                    <a:pt x="11058" y="4671"/>
                  </a:cubicBezTo>
                  <a:cubicBezTo>
                    <a:pt x="11249" y="4661"/>
                    <a:pt x="11440" y="4661"/>
                    <a:pt x="11631" y="4671"/>
                  </a:cubicBezTo>
                  <a:cubicBezTo>
                    <a:pt x="7630" y="3051"/>
                    <a:pt x="3439" y="-3140"/>
                    <a:pt x="9" y="14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9" name="Google Shape;7429;p19"/>
            <p:cNvSpPr/>
            <p:nvPr/>
          </p:nvSpPr>
          <p:spPr>
            <a:xfrm>
              <a:off x="6725427" y="4703064"/>
              <a:ext cx="7261" cy="13144"/>
            </a:xfrm>
            <a:custGeom>
              <a:avLst/>
              <a:gdLst/>
              <a:ahLst/>
              <a:cxnLst/>
              <a:rect l="l" t="t" r="r" b="b"/>
              <a:pathLst>
                <a:path w="7261" h="13144" extrusionOk="0">
                  <a:moveTo>
                    <a:pt x="3270" y="-221"/>
                  </a:moveTo>
                  <a:cubicBezTo>
                    <a:pt x="-4922" y="-221"/>
                    <a:pt x="31" y="9304"/>
                    <a:pt x="4984" y="12924"/>
                  </a:cubicBezTo>
                  <a:cubicBezTo>
                    <a:pt x="6127" y="7113"/>
                    <a:pt x="7556" y="2636"/>
                    <a:pt x="327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0" name="Google Shape;7430;p19"/>
            <p:cNvSpPr/>
            <p:nvPr/>
          </p:nvSpPr>
          <p:spPr>
            <a:xfrm>
              <a:off x="6309380" y="3240119"/>
              <a:ext cx="15123" cy="25812"/>
            </a:xfrm>
            <a:custGeom>
              <a:avLst/>
              <a:gdLst/>
              <a:ahLst/>
              <a:cxnLst/>
              <a:rect l="l" t="t" r="r" b="b"/>
              <a:pathLst>
                <a:path w="15123" h="25812" extrusionOk="0">
                  <a:moveTo>
                    <a:pt x="2978" y="446"/>
                  </a:moveTo>
                  <a:cubicBezTo>
                    <a:pt x="-260" y="-507"/>
                    <a:pt x="-1975" y="2732"/>
                    <a:pt x="-642" y="4161"/>
                  </a:cubicBezTo>
                  <a:cubicBezTo>
                    <a:pt x="5168" y="10352"/>
                    <a:pt x="1264" y="19401"/>
                    <a:pt x="6407" y="25592"/>
                  </a:cubicBezTo>
                  <a:lnTo>
                    <a:pt x="6407" y="25592"/>
                  </a:lnTo>
                  <a:cubicBezTo>
                    <a:pt x="22600" y="11400"/>
                    <a:pt x="7454" y="16067"/>
                    <a:pt x="10598" y="-221"/>
                  </a:cubicBezTo>
                  <a:cubicBezTo>
                    <a:pt x="8217" y="903"/>
                    <a:pt x="5550" y="1141"/>
                    <a:pt x="2978" y="4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1" name="Google Shape;7431;p19"/>
            <p:cNvSpPr/>
            <p:nvPr/>
          </p:nvSpPr>
          <p:spPr>
            <a:xfrm>
              <a:off x="6805652" y="4132897"/>
              <a:ext cx="20630" cy="21716"/>
            </a:xfrm>
            <a:custGeom>
              <a:avLst/>
              <a:gdLst/>
              <a:ahLst/>
              <a:cxnLst/>
              <a:rect l="l" t="t" r="r" b="b"/>
              <a:pathLst>
                <a:path w="20630" h="21716" extrusionOk="0">
                  <a:moveTo>
                    <a:pt x="11056" y="21496"/>
                  </a:moveTo>
                  <a:lnTo>
                    <a:pt x="19534" y="21496"/>
                  </a:lnTo>
                  <a:cubicBezTo>
                    <a:pt x="18676" y="14181"/>
                    <a:pt x="17342" y="6923"/>
                    <a:pt x="15533" y="-221"/>
                  </a:cubicBezTo>
                  <a:cubicBezTo>
                    <a:pt x="5436" y="446"/>
                    <a:pt x="15533" y="12447"/>
                    <a:pt x="9437" y="17496"/>
                  </a:cubicBezTo>
                  <a:cubicBezTo>
                    <a:pt x="4008" y="16352"/>
                    <a:pt x="7532" y="7209"/>
                    <a:pt x="2007" y="7971"/>
                  </a:cubicBezTo>
                  <a:cubicBezTo>
                    <a:pt x="-3517" y="8733"/>
                    <a:pt x="198" y="17496"/>
                    <a:pt x="-660" y="21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2" name="Google Shape;7432;p19"/>
            <p:cNvSpPr/>
            <p:nvPr/>
          </p:nvSpPr>
          <p:spPr>
            <a:xfrm>
              <a:off x="6201672" y="3470909"/>
              <a:ext cx="15728" cy="15946"/>
            </a:xfrm>
            <a:custGeom>
              <a:avLst/>
              <a:gdLst/>
              <a:ahLst/>
              <a:cxnLst/>
              <a:rect l="l" t="t" r="r" b="b"/>
              <a:pathLst>
                <a:path w="15728" h="15946" extrusionOk="0">
                  <a:moveTo>
                    <a:pt x="10960" y="15591"/>
                  </a:moveTo>
                  <a:cubicBezTo>
                    <a:pt x="22104" y="10542"/>
                    <a:pt x="4864" y="2446"/>
                    <a:pt x="-851" y="-221"/>
                  </a:cubicBezTo>
                  <a:cubicBezTo>
                    <a:pt x="-1994" y="6827"/>
                    <a:pt x="673" y="17019"/>
                    <a:pt x="10960" y="15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3" name="Google Shape;7433;p19"/>
            <p:cNvSpPr/>
            <p:nvPr/>
          </p:nvSpPr>
          <p:spPr>
            <a:xfrm>
              <a:off x="5319296" y="1963578"/>
              <a:ext cx="9301" cy="25717"/>
            </a:xfrm>
            <a:custGeom>
              <a:avLst/>
              <a:gdLst/>
              <a:ahLst/>
              <a:cxnLst/>
              <a:rect l="l" t="t" r="r" b="b"/>
              <a:pathLst>
                <a:path w="9301" h="25717" extrusionOk="0">
                  <a:moveTo>
                    <a:pt x="7511" y="25116"/>
                  </a:moveTo>
                  <a:cubicBezTo>
                    <a:pt x="2082" y="16829"/>
                    <a:pt x="13988" y="4827"/>
                    <a:pt x="4177" y="-221"/>
                  </a:cubicBezTo>
                  <a:cubicBezTo>
                    <a:pt x="4177" y="9304"/>
                    <a:pt x="-8872" y="21115"/>
                    <a:pt x="6082" y="25497"/>
                  </a:cubicBezTo>
                  <a:lnTo>
                    <a:pt x="7511" y="254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4" name="Google Shape;7434;p19"/>
            <p:cNvSpPr/>
            <p:nvPr/>
          </p:nvSpPr>
          <p:spPr>
            <a:xfrm>
              <a:off x="6484239" y="4331874"/>
              <a:ext cx="10060" cy="23907"/>
            </a:xfrm>
            <a:custGeom>
              <a:avLst/>
              <a:gdLst/>
              <a:ahLst/>
              <a:cxnLst/>
              <a:rect l="l" t="t" r="r" b="b"/>
              <a:pathLst>
                <a:path w="10060" h="23907" extrusionOk="0">
                  <a:moveTo>
                    <a:pt x="6618" y="23687"/>
                  </a:moveTo>
                  <a:lnTo>
                    <a:pt x="6618" y="23687"/>
                  </a:lnTo>
                  <a:cubicBezTo>
                    <a:pt x="7761" y="15019"/>
                    <a:pt x="13666" y="5113"/>
                    <a:pt x="808" y="-221"/>
                  </a:cubicBezTo>
                  <a:cubicBezTo>
                    <a:pt x="2332" y="5970"/>
                    <a:pt x="5284" y="12352"/>
                    <a:pt x="-1097" y="17781"/>
                  </a:cubicBezTo>
                  <a:cubicBezTo>
                    <a:pt x="5095" y="15019"/>
                    <a:pt x="4618" y="21401"/>
                    <a:pt x="6618" y="236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5" name="Google Shape;7435;p19"/>
            <p:cNvSpPr/>
            <p:nvPr/>
          </p:nvSpPr>
          <p:spPr>
            <a:xfrm>
              <a:off x="6973347" y="4520604"/>
              <a:ext cx="9669" cy="17453"/>
            </a:xfrm>
            <a:custGeom>
              <a:avLst/>
              <a:gdLst/>
              <a:ahLst/>
              <a:cxnLst/>
              <a:rect l="l" t="t" r="r" b="b"/>
              <a:pathLst>
                <a:path w="9669" h="17453" extrusionOk="0">
                  <a:moveTo>
                    <a:pt x="1285" y="17075"/>
                  </a:moveTo>
                  <a:cubicBezTo>
                    <a:pt x="6524" y="14694"/>
                    <a:pt x="13668" y="-1975"/>
                    <a:pt x="3189" y="-70"/>
                  </a:cubicBezTo>
                  <a:lnTo>
                    <a:pt x="-1097" y="13646"/>
                  </a:lnTo>
                  <a:cubicBezTo>
                    <a:pt x="-906" y="15075"/>
                    <a:pt x="-715" y="17933"/>
                    <a:pt x="1285" y="170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36" name="Google Shape;7436;p19"/>
          <p:cNvGrpSpPr/>
          <p:nvPr/>
        </p:nvGrpSpPr>
        <p:grpSpPr>
          <a:xfrm rot="6383985" flipH="1">
            <a:off x="1651301" y="214133"/>
            <a:ext cx="1138139" cy="1054344"/>
            <a:chOff x="-55447" y="209105"/>
            <a:chExt cx="2112681" cy="1957137"/>
          </a:xfrm>
        </p:grpSpPr>
        <p:sp>
          <p:nvSpPr>
            <p:cNvPr id="7437" name="Google Shape;7437;p19"/>
            <p:cNvSpPr/>
            <p:nvPr/>
          </p:nvSpPr>
          <p:spPr>
            <a:xfrm>
              <a:off x="-55447" y="212650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8" name="Google Shape;7438;p19"/>
            <p:cNvSpPr/>
            <p:nvPr/>
          </p:nvSpPr>
          <p:spPr>
            <a:xfrm rot="-3070976">
              <a:off x="267417" y="1177073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9" name="Google Shape;7439;p19"/>
            <p:cNvSpPr/>
            <p:nvPr/>
          </p:nvSpPr>
          <p:spPr>
            <a:xfrm rot="852154">
              <a:off x="1129164" y="428202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0" name="Google Shape;7440;p19"/>
            <p:cNvSpPr/>
            <p:nvPr/>
          </p:nvSpPr>
          <p:spPr>
            <a:xfrm>
              <a:off x="-51900" y="209105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1" name="Google Shape;7441;p19"/>
            <p:cNvSpPr/>
            <p:nvPr/>
          </p:nvSpPr>
          <p:spPr>
            <a:xfrm rot="-3070976">
              <a:off x="270964" y="1173528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2" name="Google Shape;7442;p19"/>
            <p:cNvSpPr/>
            <p:nvPr/>
          </p:nvSpPr>
          <p:spPr>
            <a:xfrm rot="852154">
              <a:off x="1132711" y="424657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43" name="Google Shape;7443;p19"/>
          <p:cNvGrpSpPr/>
          <p:nvPr/>
        </p:nvGrpSpPr>
        <p:grpSpPr>
          <a:xfrm rot="801629" flipH="1">
            <a:off x="469001" y="1052404"/>
            <a:ext cx="1138274" cy="1054470"/>
            <a:chOff x="-55447" y="209105"/>
            <a:chExt cx="2112681" cy="1957137"/>
          </a:xfrm>
        </p:grpSpPr>
        <p:sp>
          <p:nvSpPr>
            <p:cNvPr id="7444" name="Google Shape;7444;p19"/>
            <p:cNvSpPr/>
            <p:nvPr/>
          </p:nvSpPr>
          <p:spPr>
            <a:xfrm>
              <a:off x="-55447" y="212650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5" name="Google Shape;7445;p19"/>
            <p:cNvSpPr/>
            <p:nvPr/>
          </p:nvSpPr>
          <p:spPr>
            <a:xfrm rot="-3070976">
              <a:off x="267417" y="1177073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6" name="Google Shape;7446;p19"/>
            <p:cNvSpPr/>
            <p:nvPr/>
          </p:nvSpPr>
          <p:spPr>
            <a:xfrm rot="852154">
              <a:off x="1129164" y="428202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7" name="Google Shape;7447;p19"/>
            <p:cNvSpPr/>
            <p:nvPr/>
          </p:nvSpPr>
          <p:spPr>
            <a:xfrm>
              <a:off x="-51900" y="209105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8" name="Google Shape;7448;p19"/>
            <p:cNvSpPr/>
            <p:nvPr/>
          </p:nvSpPr>
          <p:spPr>
            <a:xfrm rot="-3070976">
              <a:off x="270964" y="1173528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9" name="Google Shape;7449;p19"/>
            <p:cNvSpPr/>
            <p:nvPr/>
          </p:nvSpPr>
          <p:spPr>
            <a:xfrm rot="852154">
              <a:off x="1132711" y="424657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50" name="Google Shape;7450;p19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451" name="Google Shape;7451;p19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452" name="Google Shape;7452;p19"/>
          <p:cNvSpPr/>
          <p:nvPr/>
        </p:nvSpPr>
        <p:spPr>
          <a:xfrm rot="10800000">
            <a:off x="1619208" y="5598844"/>
            <a:ext cx="864918" cy="876006"/>
          </a:xfrm>
          <a:custGeom>
            <a:avLst/>
            <a:gdLst/>
            <a:ahLst/>
            <a:cxnLst/>
            <a:rect l="l" t="t" r="r" b="b"/>
            <a:pathLst>
              <a:path w="1988317" h="2013806" extrusionOk="0">
                <a:moveTo>
                  <a:pt x="1709274" y="284735"/>
                </a:moveTo>
                <a:cubicBezTo>
                  <a:pt x="1695191" y="284050"/>
                  <a:pt x="1681428" y="289084"/>
                  <a:pt x="1671111" y="298693"/>
                </a:cubicBezTo>
                <a:lnTo>
                  <a:pt x="1566124" y="395513"/>
                </a:lnTo>
                <a:lnTo>
                  <a:pt x="1567312" y="355567"/>
                </a:lnTo>
                <a:cubicBezTo>
                  <a:pt x="1567979" y="326348"/>
                  <a:pt x="1544995" y="302039"/>
                  <a:pt x="1515784" y="301069"/>
                </a:cubicBezTo>
                <a:cubicBezTo>
                  <a:pt x="1501585" y="300691"/>
                  <a:pt x="1487830" y="306042"/>
                  <a:pt x="1477621" y="315919"/>
                </a:cubicBezTo>
                <a:cubicBezTo>
                  <a:pt x="1473783" y="319651"/>
                  <a:pt x="1470484" y="323899"/>
                  <a:pt x="1467820" y="328541"/>
                </a:cubicBezTo>
                <a:cubicBezTo>
                  <a:pt x="1463764" y="335990"/>
                  <a:pt x="1461478" y="344271"/>
                  <a:pt x="1461138" y="352746"/>
                </a:cubicBezTo>
                <a:lnTo>
                  <a:pt x="1456980" y="496490"/>
                </a:lnTo>
                <a:lnTo>
                  <a:pt x="1362982" y="582617"/>
                </a:lnTo>
                <a:lnTo>
                  <a:pt x="1366843" y="448971"/>
                </a:lnTo>
                <a:cubicBezTo>
                  <a:pt x="1367429" y="419864"/>
                  <a:pt x="1344556" y="395670"/>
                  <a:pt x="1315463" y="394622"/>
                </a:cubicBezTo>
                <a:cubicBezTo>
                  <a:pt x="1301158" y="394145"/>
                  <a:pt x="1287276" y="399506"/>
                  <a:pt x="1277003" y="409471"/>
                </a:cubicBezTo>
                <a:cubicBezTo>
                  <a:pt x="1273215" y="413154"/>
                  <a:pt x="1269965" y="417353"/>
                  <a:pt x="1267350" y="421945"/>
                </a:cubicBezTo>
                <a:cubicBezTo>
                  <a:pt x="1263246" y="429365"/>
                  <a:pt x="1261005" y="437672"/>
                  <a:pt x="1260817" y="446150"/>
                </a:cubicBezTo>
                <a:lnTo>
                  <a:pt x="1253986" y="683000"/>
                </a:lnTo>
                <a:lnTo>
                  <a:pt x="1167710" y="762297"/>
                </a:lnTo>
                <a:lnTo>
                  <a:pt x="1171422" y="636076"/>
                </a:lnTo>
                <a:lnTo>
                  <a:pt x="1218198" y="572817"/>
                </a:lnTo>
                <a:cubicBezTo>
                  <a:pt x="1226505" y="561555"/>
                  <a:pt x="1229980" y="547445"/>
                  <a:pt x="1227851" y="533614"/>
                </a:cubicBezTo>
                <a:cubicBezTo>
                  <a:pt x="1225718" y="519689"/>
                  <a:pt x="1218130" y="507187"/>
                  <a:pt x="1206764" y="498866"/>
                </a:cubicBezTo>
                <a:cubicBezTo>
                  <a:pt x="1203304" y="496445"/>
                  <a:pt x="1199565" y="494451"/>
                  <a:pt x="1195627" y="492926"/>
                </a:cubicBezTo>
                <a:lnTo>
                  <a:pt x="1194736" y="492926"/>
                </a:lnTo>
                <a:cubicBezTo>
                  <a:pt x="1186927" y="489769"/>
                  <a:pt x="1178470" y="488547"/>
                  <a:pt x="1170086" y="489362"/>
                </a:cubicBezTo>
                <a:cubicBezTo>
                  <a:pt x="1161517" y="471177"/>
                  <a:pt x="1143544" y="459271"/>
                  <a:pt x="1123458" y="458475"/>
                </a:cubicBezTo>
                <a:lnTo>
                  <a:pt x="1120785" y="458475"/>
                </a:lnTo>
                <a:cubicBezTo>
                  <a:pt x="1102011" y="458978"/>
                  <a:pt x="1084852" y="469217"/>
                  <a:pt x="1075494" y="485501"/>
                </a:cubicBezTo>
                <a:cubicBezTo>
                  <a:pt x="1071342" y="492964"/>
                  <a:pt x="1069051" y="501317"/>
                  <a:pt x="1068812" y="509854"/>
                </a:cubicBezTo>
                <a:lnTo>
                  <a:pt x="1066287" y="600140"/>
                </a:lnTo>
                <a:lnTo>
                  <a:pt x="974517" y="724282"/>
                </a:lnTo>
                <a:lnTo>
                  <a:pt x="944817" y="592715"/>
                </a:lnTo>
                <a:lnTo>
                  <a:pt x="1070890" y="396255"/>
                </a:lnTo>
                <a:lnTo>
                  <a:pt x="1071781" y="394919"/>
                </a:lnTo>
                <a:cubicBezTo>
                  <a:pt x="1086520" y="370389"/>
                  <a:pt x="1078930" y="338576"/>
                  <a:pt x="1054704" y="323344"/>
                </a:cubicBezTo>
                <a:cubicBezTo>
                  <a:pt x="1034289" y="309926"/>
                  <a:pt x="1007310" y="312389"/>
                  <a:pt x="989663" y="329283"/>
                </a:cubicBezTo>
                <a:cubicBezTo>
                  <a:pt x="986587" y="332184"/>
                  <a:pt x="983847" y="335422"/>
                  <a:pt x="981496" y="338936"/>
                </a:cubicBezTo>
                <a:lnTo>
                  <a:pt x="911703" y="447932"/>
                </a:lnTo>
                <a:lnTo>
                  <a:pt x="882449" y="323047"/>
                </a:lnTo>
                <a:lnTo>
                  <a:pt x="958182" y="204250"/>
                </a:lnTo>
                <a:lnTo>
                  <a:pt x="959370" y="202616"/>
                </a:lnTo>
                <a:cubicBezTo>
                  <a:pt x="966107" y="191105"/>
                  <a:pt x="968229" y="177467"/>
                  <a:pt x="965310" y="164453"/>
                </a:cubicBezTo>
                <a:cubicBezTo>
                  <a:pt x="962130" y="150769"/>
                  <a:pt x="953774" y="138848"/>
                  <a:pt x="941996" y="131190"/>
                </a:cubicBezTo>
                <a:cubicBezTo>
                  <a:pt x="921539" y="117940"/>
                  <a:pt x="894674" y="120393"/>
                  <a:pt x="876955" y="137130"/>
                </a:cubicBezTo>
                <a:cubicBezTo>
                  <a:pt x="873864" y="140112"/>
                  <a:pt x="871078" y="143395"/>
                  <a:pt x="868639" y="146931"/>
                </a:cubicBezTo>
                <a:lnTo>
                  <a:pt x="849186" y="178263"/>
                </a:lnTo>
                <a:lnTo>
                  <a:pt x="817705" y="41350"/>
                </a:lnTo>
                <a:cubicBezTo>
                  <a:pt x="811216" y="12817"/>
                  <a:pt x="782835" y="-5062"/>
                  <a:pt x="754297" y="1405"/>
                </a:cubicBezTo>
                <a:cubicBezTo>
                  <a:pt x="745061" y="3481"/>
                  <a:pt x="736550" y="7993"/>
                  <a:pt x="729647" y="14472"/>
                </a:cubicBezTo>
                <a:cubicBezTo>
                  <a:pt x="716149" y="27268"/>
                  <a:pt x="710344" y="46204"/>
                  <a:pt x="714352" y="64367"/>
                </a:cubicBezTo>
                <a:lnTo>
                  <a:pt x="746279" y="203656"/>
                </a:lnTo>
                <a:lnTo>
                  <a:pt x="712570" y="183164"/>
                </a:lnTo>
                <a:cubicBezTo>
                  <a:pt x="692076" y="170543"/>
                  <a:pt x="665668" y="173220"/>
                  <a:pt x="648123" y="189697"/>
                </a:cubicBezTo>
                <a:cubicBezTo>
                  <a:pt x="644860" y="192834"/>
                  <a:pt x="642015" y="196377"/>
                  <a:pt x="639659" y="200241"/>
                </a:cubicBezTo>
                <a:cubicBezTo>
                  <a:pt x="629249" y="217022"/>
                  <a:pt x="629249" y="238254"/>
                  <a:pt x="639659" y="255035"/>
                </a:cubicBezTo>
                <a:cubicBezTo>
                  <a:pt x="643891" y="262061"/>
                  <a:pt x="649746" y="267970"/>
                  <a:pt x="656736" y="272261"/>
                </a:cubicBezTo>
                <a:lnTo>
                  <a:pt x="779542" y="348588"/>
                </a:lnTo>
                <a:lnTo>
                  <a:pt x="808350" y="473324"/>
                </a:lnTo>
                <a:lnTo>
                  <a:pt x="694751" y="402937"/>
                </a:lnTo>
                <a:cubicBezTo>
                  <a:pt x="674361" y="390312"/>
                  <a:pt x="648026" y="392994"/>
                  <a:pt x="630600" y="409471"/>
                </a:cubicBezTo>
                <a:cubicBezTo>
                  <a:pt x="627290" y="412805"/>
                  <a:pt x="624488" y="416608"/>
                  <a:pt x="622285" y="420757"/>
                </a:cubicBezTo>
                <a:cubicBezTo>
                  <a:pt x="611732" y="437498"/>
                  <a:pt x="611732" y="458810"/>
                  <a:pt x="622285" y="475552"/>
                </a:cubicBezTo>
                <a:cubicBezTo>
                  <a:pt x="626542" y="482993"/>
                  <a:pt x="632623" y="489228"/>
                  <a:pt x="639956" y="493668"/>
                </a:cubicBezTo>
                <a:lnTo>
                  <a:pt x="842504" y="619147"/>
                </a:lnTo>
                <a:lnTo>
                  <a:pt x="867748" y="733489"/>
                </a:lnTo>
                <a:lnTo>
                  <a:pt x="760386" y="666666"/>
                </a:lnTo>
                <a:lnTo>
                  <a:pt x="728311" y="594348"/>
                </a:lnTo>
                <a:cubicBezTo>
                  <a:pt x="716392" y="567561"/>
                  <a:pt x="685124" y="555373"/>
                  <a:pt x="658221" y="567025"/>
                </a:cubicBezTo>
                <a:cubicBezTo>
                  <a:pt x="654443" y="568724"/>
                  <a:pt x="650940" y="570977"/>
                  <a:pt x="647826" y="573708"/>
                </a:cubicBezTo>
                <a:lnTo>
                  <a:pt x="647083" y="573708"/>
                </a:lnTo>
                <a:cubicBezTo>
                  <a:pt x="640674" y="578996"/>
                  <a:pt x="635588" y="585708"/>
                  <a:pt x="632234" y="593309"/>
                </a:cubicBezTo>
                <a:cubicBezTo>
                  <a:pt x="612228" y="591356"/>
                  <a:pt x="592862" y="600982"/>
                  <a:pt x="582339" y="618108"/>
                </a:cubicBezTo>
                <a:cubicBezTo>
                  <a:pt x="582005" y="618631"/>
                  <a:pt x="581707" y="619177"/>
                  <a:pt x="581448" y="619741"/>
                </a:cubicBezTo>
                <a:cubicBezTo>
                  <a:pt x="571956" y="636244"/>
                  <a:pt x="571956" y="656549"/>
                  <a:pt x="581448" y="673051"/>
                </a:cubicBezTo>
                <a:cubicBezTo>
                  <a:pt x="585897" y="680276"/>
                  <a:pt x="592006" y="686334"/>
                  <a:pt x="599268" y="690722"/>
                </a:cubicBezTo>
                <a:lnTo>
                  <a:pt x="676337" y="738686"/>
                </a:lnTo>
                <a:lnTo>
                  <a:pt x="739002" y="881094"/>
                </a:lnTo>
                <a:lnTo>
                  <a:pt x="610108" y="840852"/>
                </a:lnTo>
                <a:lnTo>
                  <a:pt x="502003" y="632957"/>
                </a:lnTo>
                <a:cubicBezTo>
                  <a:pt x="501534" y="632362"/>
                  <a:pt x="501134" y="631714"/>
                  <a:pt x="500815" y="631027"/>
                </a:cubicBezTo>
                <a:cubicBezTo>
                  <a:pt x="494336" y="619490"/>
                  <a:pt x="483722" y="610840"/>
                  <a:pt x="471116" y="606822"/>
                </a:cubicBezTo>
                <a:cubicBezTo>
                  <a:pt x="457809" y="602443"/>
                  <a:pt x="443300" y="603622"/>
                  <a:pt x="430873" y="610089"/>
                </a:cubicBezTo>
                <a:cubicBezTo>
                  <a:pt x="426417" y="612426"/>
                  <a:pt x="422276" y="615321"/>
                  <a:pt x="418548" y="618702"/>
                </a:cubicBezTo>
                <a:cubicBezTo>
                  <a:pt x="401633" y="634935"/>
                  <a:pt x="397349" y="660334"/>
                  <a:pt x="408005" y="681219"/>
                </a:cubicBezTo>
                <a:lnTo>
                  <a:pt x="467403" y="796600"/>
                </a:lnTo>
                <a:lnTo>
                  <a:pt x="345191" y="758436"/>
                </a:lnTo>
                <a:lnTo>
                  <a:pt x="280744" y="633106"/>
                </a:lnTo>
                <a:cubicBezTo>
                  <a:pt x="280397" y="632262"/>
                  <a:pt x="279948" y="631465"/>
                  <a:pt x="279408" y="630730"/>
                </a:cubicBezTo>
                <a:cubicBezTo>
                  <a:pt x="265069" y="606438"/>
                  <a:pt x="234321" y="597467"/>
                  <a:pt x="209169" y="610238"/>
                </a:cubicBezTo>
                <a:cubicBezTo>
                  <a:pt x="204750" y="612489"/>
                  <a:pt x="200696" y="615392"/>
                  <a:pt x="197141" y="618850"/>
                </a:cubicBezTo>
                <a:cubicBezTo>
                  <a:pt x="179994" y="634962"/>
                  <a:pt x="175683" y="660524"/>
                  <a:pt x="186598" y="681367"/>
                </a:cubicBezTo>
                <a:lnTo>
                  <a:pt x="203378" y="713591"/>
                </a:lnTo>
                <a:lnTo>
                  <a:pt x="69732" y="671715"/>
                </a:lnTo>
                <a:cubicBezTo>
                  <a:pt x="51415" y="665996"/>
                  <a:pt x="31437" y="670594"/>
                  <a:pt x="17461" y="683743"/>
                </a:cubicBezTo>
                <a:cubicBezTo>
                  <a:pt x="10541" y="689828"/>
                  <a:pt x="5409" y="697682"/>
                  <a:pt x="2611" y="706463"/>
                </a:cubicBezTo>
                <a:cubicBezTo>
                  <a:pt x="-5989" y="734465"/>
                  <a:pt x="9681" y="764149"/>
                  <a:pt x="37657" y="772840"/>
                </a:cubicBezTo>
                <a:lnTo>
                  <a:pt x="174718" y="815607"/>
                </a:lnTo>
                <a:lnTo>
                  <a:pt x="139673" y="834318"/>
                </a:lnTo>
                <a:cubicBezTo>
                  <a:pt x="135546" y="836496"/>
                  <a:pt x="131746" y="839245"/>
                  <a:pt x="128387" y="842485"/>
                </a:cubicBezTo>
                <a:cubicBezTo>
                  <a:pt x="111079" y="858848"/>
                  <a:pt x="106934" y="884805"/>
                  <a:pt x="118290" y="905744"/>
                </a:cubicBezTo>
                <a:cubicBezTo>
                  <a:pt x="127551" y="923258"/>
                  <a:pt x="145851" y="934099"/>
                  <a:pt x="165660" y="933810"/>
                </a:cubicBezTo>
                <a:cubicBezTo>
                  <a:pt x="174158" y="933697"/>
                  <a:pt x="182507" y="931559"/>
                  <a:pt x="190013" y="927573"/>
                </a:cubicBezTo>
                <a:lnTo>
                  <a:pt x="316829" y="860008"/>
                </a:lnTo>
                <a:lnTo>
                  <a:pt x="439783" y="898319"/>
                </a:lnTo>
                <a:lnTo>
                  <a:pt x="322472" y="960985"/>
                </a:lnTo>
                <a:cubicBezTo>
                  <a:pt x="318334" y="963087"/>
                  <a:pt x="314531" y="965789"/>
                  <a:pt x="311186" y="969003"/>
                </a:cubicBezTo>
                <a:cubicBezTo>
                  <a:pt x="293729" y="985279"/>
                  <a:pt x="289513" y="1011310"/>
                  <a:pt x="300940" y="1032263"/>
                </a:cubicBezTo>
                <a:cubicBezTo>
                  <a:pt x="310197" y="1049891"/>
                  <a:pt x="328549" y="1060845"/>
                  <a:pt x="348458" y="1060625"/>
                </a:cubicBezTo>
                <a:cubicBezTo>
                  <a:pt x="356952" y="1060354"/>
                  <a:pt x="365277" y="1058171"/>
                  <a:pt x="372812" y="1054240"/>
                </a:cubicBezTo>
                <a:lnTo>
                  <a:pt x="581894" y="942720"/>
                </a:lnTo>
                <a:lnTo>
                  <a:pt x="694454" y="978062"/>
                </a:lnTo>
                <a:lnTo>
                  <a:pt x="583379" y="1037460"/>
                </a:lnTo>
                <a:lnTo>
                  <a:pt x="504676" y="1028550"/>
                </a:lnTo>
                <a:cubicBezTo>
                  <a:pt x="489171" y="1026716"/>
                  <a:pt x="473657" y="1031887"/>
                  <a:pt x="462355" y="1042657"/>
                </a:cubicBezTo>
                <a:cubicBezTo>
                  <a:pt x="453457" y="1050964"/>
                  <a:pt x="447689" y="1062081"/>
                  <a:pt x="446020" y="1074139"/>
                </a:cubicBezTo>
                <a:cubicBezTo>
                  <a:pt x="445240" y="1078460"/>
                  <a:pt x="445240" y="1082885"/>
                  <a:pt x="446020" y="1087206"/>
                </a:cubicBezTo>
                <a:lnTo>
                  <a:pt x="446020" y="1087206"/>
                </a:lnTo>
                <a:cubicBezTo>
                  <a:pt x="447183" y="1095955"/>
                  <a:pt x="450613" y="1104248"/>
                  <a:pt x="455969" y="1111262"/>
                </a:cubicBezTo>
                <a:cubicBezTo>
                  <a:pt x="444522" y="1127699"/>
                  <a:pt x="443314" y="1149185"/>
                  <a:pt x="452851" y="1166800"/>
                </a:cubicBezTo>
                <a:cubicBezTo>
                  <a:pt x="452851" y="1166800"/>
                  <a:pt x="453742" y="1168285"/>
                  <a:pt x="453890" y="1168730"/>
                </a:cubicBezTo>
                <a:cubicBezTo>
                  <a:pt x="463746" y="1184953"/>
                  <a:pt x="481389" y="1194817"/>
                  <a:pt x="500369" y="1194717"/>
                </a:cubicBezTo>
                <a:cubicBezTo>
                  <a:pt x="508863" y="1194570"/>
                  <a:pt x="517204" y="1192434"/>
                  <a:pt x="524723" y="1188480"/>
                </a:cubicBezTo>
                <a:lnTo>
                  <a:pt x="604317" y="1146010"/>
                </a:lnTo>
                <a:lnTo>
                  <a:pt x="758901" y="1163236"/>
                </a:lnTo>
                <a:lnTo>
                  <a:pt x="660003" y="1254264"/>
                </a:lnTo>
                <a:lnTo>
                  <a:pt x="425825" y="1242681"/>
                </a:lnTo>
                <a:lnTo>
                  <a:pt x="423746" y="1242681"/>
                </a:lnTo>
                <a:cubicBezTo>
                  <a:pt x="409976" y="1242727"/>
                  <a:pt x="396746" y="1248040"/>
                  <a:pt x="386770" y="1257531"/>
                </a:cubicBezTo>
                <a:cubicBezTo>
                  <a:pt x="376626" y="1266760"/>
                  <a:pt x="370543" y="1279623"/>
                  <a:pt x="369842" y="1293318"/>
                </a:cubicBezTo>
                <a:cubicBezTo>
                  <a:pt x="368584" y="1322715"/>
                  <a:pt x="391381" y="1347571"/>
                  <a:pt x="420776" y="1348856"/>
                </a:cubicBezTo>
                <a:lnTo>
                  <a:pt x="551007" y="1355241"/>
                </a:lnTo>
                <a:lnTo>
                  <a:pt x="457009" y="1441814"/>
                </a:lnTo>
                <a:lnTo>
                  <a:pt x="316383" y="1434686"/>
                </a:lnTo>
                <a:lnTo>
                  <a:pt x="313710" y="1434686"/>
                </a:lnTo>
                <a:cubicBezTo>
                  <a:pt x="300193" y="1434890"/>
                  <a:pt x="287250" y="1440194"/>
                  <a:pt x="277477" y="1449536"/>
                </a:cubicBezTo>
                <a:cubicBezTo>
                  <a:pt x="267396" y="1458841"/>
                  <a:pt x="261414" y="1471764"/>
                  <a:pt x="260846" y="1485472"/>
                </a:cubicBezTo>
                <a:cubicBezTo>
                  <a:pt x="259832" y="1514641"/>
                  <a:pt x="282340" y="1539262"/>
                  <a:pt x="311483" y="1540861"/>
                </a:cubicBezTo>
                <a:lnTo>
                  <a:pt x="348013" y="1542643"/>
                </a:lnTo>
                <a:lnTo>
                  <a:pt x="244066" y="1637829"/>
                </a:lnTo>
                <a:cubicBezTo>
                  <a:pt x="222886" y="1657644"/>
                  <a:pt x="221756" y="1690868"/>
                  <a:pt x="241541" y="1712076"/>
                </a:cubicBezTo>
                <a:cubicBezTo>
                  <a:pt x="251030" y="1722562"/>
                  <a:pt x="264381" y="1728729"/>
                  <a:pt x="278517" y="1729154"/>
                </a:cubicBezTo>
                <a:cubicBezTo>
                  <a:pt x="292536" y="1729889"/>
                  <a:pt x="306253" y="1724905"/>
                  <a:pt x="316532" y="1715343"/>
                </a:cubicBezTo>
                <a:lnTo>
                  <a:pt x="421667" y="1618673"/>
                </a:lnTo>
                <a:lnTo>
                  <a:pt x="420479" y="1658321"/>
                </a:lnTo>
                <a:cubicBezTo>
                  <a:pt x="419980" y="1687677"/>
                  <a:pt x="443251" y="1711941"/>
                  <a:pt x="472601" y="1712670"/>
                </a:cubicBezTo>
                <a:cubicBezTo>
                  <a:pt x="486794" y="1713015"/>
                  <a:pt x="500536" y="1707668"/>
                  <a:pt x="510764" y="1697821"/>
                </a:cubicBezTo>
                <a:cubicBezTo>
                  <a:pt x="514722" y="1694199"/>
                  <a:pt x="518036" y="1689931"/>
                  <a:pt x="520565" y="1685199"/>
                </a:cubicBezTo>
                <a:cubicBezTo>
                  <a:pt x="524744" y="1677801"/>
                  <a:pt x="527038" y="1669488"/>
                  <a:pt x="527247" y="1660994"/>
                </a:cubicBezTo>
                <a:lnTo>
                  <a:pt x="531405" y="1517399"/>
                </a:lnTo>
                <a:lnTo>
                  <a:pt x="625403" y="1430528"/>
                </a:lnTo>
                <a:lnTo>
                  <a:pt x="622285" y="1564175"/>
                </a:lnTo>
                <a:cubicBezTo>
                  <a:pt x="621618" y="1593313"/>
                  <a:pt x="644535" y="1617554"/>
                  <a:pt x="673664" y="1618524"/>
                </a:cubicBezTo>
                <a:cubicBezTo>
                  <a:pt x="687932" y="1619047"/>
                  <a:pt x="701788" y="1613677"/>
                  <a:pt x="711976" y="1603675"/>
                </a:cubicBezTo>
                <a:cubicBezTo>
                  <a:pt x="715890" y="1600048"/>
                  <a:pt x="719154" y="1595779"/>
                  <a:pt x="721628" y="1591052"/>
                </a:cubicBezTo>
                <a:cubicBezTo>
                  <a:pt x="725920" y="1583702"/>
                  <a:pt x="728223" y="1575359"/>
                  <a:pt x="728311" y="1566848"/>
                </a:cubicBezTo>
                <a:lnTo>
                  <a:pt x="735141" y="1329997"/>
                </a:lnTo>
                <a:lnTo>
                  <a:pt x="821269" y="1250552"/>
                </a:lnTo>
                <a:lnTo>
                  <a:pt x="817705" y="1376624"/>
                </a:lnTo>
                <a:lnTo>
                  <a:pt x="770780" y="1440478"/>
                </a:lnTo>
                <a:cubicBezTo>
                  <a:pt x="753383" y="1464026"/>
                  <a:pt x="758370" y="1497219"/>
                  <a:pt x="781919" y="1514617"/>
                </a:cubicBezTo>
                <a:cubicBezTo>
                  <a:pt x="781968" y="1514653"/>
                  <a:pt x="782017" y="1514690"/>
                  <a:pt x="782066" y="1514726"/>
                </a:cubicBezTo>
                <a:cubicBezTo>
                  <a:pt x="785745" y="1517474"/>
                  <a:pt x="789862" y="1519583"/>
                  <a:pt x="794243" y="1520962"/>
                </a:cubicBezTo>
                <a:cubicBezTo>
                  <a:pt x="802038" y="1524176"/>
                  <a:pt x="810497" y="1525450"/>
                  <a:pt x="818893" y="1524675"/>
                </a:cubicBezTo>
                <a:cubicBezTo>
                  <a:pt x="827435" y="1542548"/>
                  <a:pt x="845136" y="1554254"/>
                  <a:pt x="864927" y="1555116"/>
                </a:cubicBezTo>
                <a:lnTo>
                  <a:pt x="867303" y="1555116"/>
                </a:lnTo>
                <a:cubicBezTo>
                  <a:pt x="886359" y="1554919"/>
                  <a:pt x="903833" y="1544480"/>
                  <a:pt x="913039" y="1527793"/>
                </a:cubicBezTo>
                <a:cubicBezTo>
                  <a:pt x="916874" y="1520708"/>
                  <a:pt x="919009" y="1512828"/>
                  <a:pt x="919276" y="1504776"/>
                </a:cubicBezTo>
                <a:lnTo>
                  <a:pt x="921801" y="1414342"/>
                </a:lnTo>
                <a:lnTo>
                  <a:pt x="1013571" y="1290051"/>
                </a:lnTo>
                <a:lnTo>
                  <a:pt x="1043270" y="1421619"/>
                </a:lnTo>
                <a:lnTo>
                  <a:pt x="917940" y="1617336"/>
                </a:lnTo>
                <a:cubicBezTo>
                  <a:pt x="917940" y="1617336"/>
                  <a:pt x="917940" y="1618524"/>
                  <a:pt x="916900" y="1618970"/>
                </a:cubicBezTo>
                <a:cubicBezTo>
                  <a:pt x="910086" y="1630399"/>
                  <a:pt x="907958" y="1644021"/>
                  <a:pt x="910960" y="1656985"/>
                </a:cubicBezTo>
                <a:cubicBezTo>
                  <a:pt x="916764" y="1685681"/>
                  <a:pt x="944733" y="1704240"/>
                  <a:pt x="973430" y="1698437"/>
                </a:cubicBezTo>
                <a:cubicBezTo>
                  <a:pt x="983486" y="1696403"/>
                  <a:pt x="992736" y="1691495"/>
                  <a:pt x="1000058" y="1684308"/>
                </a:cubicBezTo>
                <a:cubicBezTo>
                  <a:pt x="1003206" y="1681421"/>
                  <a:pt x="1005953" y="1678124"/>
                  <a:pt x="1008225" y="1674507"/>
                </a:cubicBezTo>
                <a:lnTo>
                  <a:pt x="1078167" y="1565511"/>
                </a:lnTo>
                <a:lnTo>
                  <a:pt x="1106826" y="1690396"/>
                </a:lnTo>
                <a:lnTo>
                  <a:pt x="1031094" y="1809193"/>
                </a:lnTo>
                <a:cubicBezTo>
                  <a:pt x="1030609" y="1809861"/>
                  <a:pt x="1030164" y="1810554"/>
                  <a:pt x="1029757" y="1811272"/>
                </a:cubicBezTo>
                <a:cubicBezTo>
                  <a:pt x="1015617" y="1837003"/>
                  <a:pt x="1025014" y="1869325"/>
                  <a:pt x="1050744" y="1883464"/>
                </a:cubicBezTo>
                <a:cubicBezTo>
                  <a:pt x="1070742" y="1894453"/>
                  <a:pt x="1095521" y="1891456"/>
                  <a:pt x="1112321" y="1876016"/>
                </a:cubicBezTo>
                <a:cubicBezTo>
                  <a:pt x="1115435" y="1873095"/>
                  <a:pt x="1118177" y="1869804"/>
                  <a:pt x="1120488" y="1866215"/>
                </a:cubicBezTo>
                <a:lnTo>
                  <a:pt x="1140090" y="1835625"/>
                </a:lnTo>
                <a:lnTo>
                  <a:pt x="1171422" y="1972538"/>
                </a:lnTo>
                <a:cubicBezTo>
                  <a:pt x="1177987" y="2001030"/>
                  <a:pt x="1206276" y="2018916"/>
                  <a:pt x="1234830" y="2012632"/>
                </a:cubicBezTo>
                <a:cubicBezTo>
                  <a:pt x="1244155" y="2010595"/>
                  <a:pt x="1252737" y="2006021"/>
                  <a:pt x="1259629" y="1999416"/>
                </a:cubicBezTo>
                <a:cubicBezTo>
                  <a:pt x="1273044" y="1986512"/>
                  <a:pt x="1278684" y="1967504"/>
                  <a:pt x="1274478" y="1949373"/>
                </a:cubicBezTo>
                <a:lnTo>
                  <a:pt x="1242403" y="1809935"/>
                </a:lnTo>
                <a:lnTo>
                  <a:pt x="1275666" y="1830428"/>
                </a:lnTo>
                <a:cubicBezTo>
                  <a:pt x="1296123" y="1843207"/>
                  <a:pt x="1322637" y="1840519"/>
                  <a:pt x="1340113" y="1823894"/>
                </a:cubicBezTo>
                <a:cubicBezTo>
                  <a:pt x="1343453" y="1820845"/>
                  <a:pt x="1346352" y="1817347"/>
                  <a:pt x="1348726" y="1813499"/>
                </a:cubicBezTo>
                <a:cubicBezTo>
                  <a:pt x="1359136" y="1796718"/>
                  <a:pt x="1359136" y="1775486"/>
                  <a:pt x="1348726" y="1758704"/>
                </a:cubicBezTo>
                <a:cubicBezTo>
                  <a:pt x="1344403" y="1751363"/>
                  <a:pt x="1338398" y="1745152"/>
                  <a:pt x="1331204" y="1740588"/>
                </a:cubicBezTo>
                <a:lnTo>
                  <a:pt x="1208843" y="1664409"/>
                </a:lnTo>
                <a:lnTo>
                  <a:pt x="1180183" y="1539524"/>
                </a:lnTo>
                <a:lnTo>
                  <a:pt x="1293783" y="1609911"/>
                </a:lnTo>
                <a:cubicBezTo>
                  <a:pt x="1314144" y="1622458"/>
                  <a:pt x="1340369" y="1619908"/>
                  <a:pt x="1357933" y="1603675"/>
                </a:cubicBezTo>
                <a:cubicBezTo>
                  <a:pt x="1361176" y="1600442"/>
                  <a:pt x="1364109" y="1596912"/>
                  <a:pt x="1366694" y="1593131"/>
                </a:cubicBezTo>
                <a:cubicBezTo>
                  <a:pt x="1376952" y="1576200"/>
                  <a:pt x="1376952" y="1554971"/>
                  <a:pt x="1366694" y="1538039"/>
                </a:cubicBezTo>
                <a:cubicBezTo>
                  <a:pt x="1362691" y="1530622"/>
                  <a:pt x="1356929" y="1524299"/>
                  <a:pt x="1349914" y="1519626"/>
                </a:cubicBezTo>
                <a:lnTo>
                  <a:pt x="1146772" y="1394592"/>
                </a:lnTo>
                <a:lnTo>
                  <a:pt x="1120637" y="1280102"/>
                </a:lnTo>
                <a:lnTo>
                  <a:pt x="1228148" y="1346777"/>
                </a:lnTo>
                <a:lnTo>
                  <a:pt x="1260817" y="1419243"/>
                </a:lnTo>
                <a:cubicBezTo>
                  <a:pt x="1272493" y="1445947"/>
                  <a:pt x="1303534" y="1458217"/>
                  <a:pt x="1330313" y="1446714"/>
                </a:cubicBezTo>
                <a:cubicBezTo>
                  <a:pt x="1334629" y="1444863"/>
                  <a:pt x="1338636" y="1442358"/>
                  <a:pt x="1342192" y="1439290"/>
                </a:cubicBezTo>
                <a:cubicBezTo>
                  <a:pt x="1348557" y="1434018"/>
                  <a:pt x="1353635" y="1427365"/>
                  <a:pt x="1357042" y="1419837"/>
                </a:cubicBezTo>
                <a:cubicBezTo>
                  <a:pt x="1376926" y="1421549"/>
                  <a:pt x="1396107" y="1412045"/>
                  <a:pt x="1406788" y="1395186"/>
                </a:cubicBezTo>
                <a:lnTo>
                  <a:pt x="1408124" y="1392811"/>
                </a:lnTo>
                <a:cubicBezTo>
                  <a:pt x="1421745" y="1368112"/>
                  <a:pt x="1413576" y="1337070"/>
                  <a:pt x="1389562" y="1322275"/>
                </a:cubicBezTo>
                <a:lnTo>
                  <a:pt x="1311899" y="1274459"/>
                </a:lnTo>
                <a:lnTo>
                  <a:pt x="1249382" y="1132497"/>
                </a:lnTo>
                <a:lnTo>
                  <a:pt x="1378277" y="1172740"/>
                </a:lnTo>
                <a:lnTo>
                  <a:pt x="1486530" y="1380634"/>
                </a:lnTo>
                <a:cubicBezTo>
                  <a:pt x="1486857" y="1381213"/>
                  <a:pt x="1487154" y="1381807"/>
                  <a:pt x="1487421" y="1382416"/>
                </a:cubicBezTo>
                <a:cubicBezTo>
                  <a:pt x="1501368" y="1407247"/>
                  <a:pt x="1532407" y="1416675"/>
                  <a:pt x="1557808" y="1403799"/>
                </a:cubicBezTo>
                <a:cubicBezTo>
                  <a:pt x="1562181" y="1401475"/>
                  <a:pt x="1566226" y="1398578"/>
                  <a:pt x="1569836" y="1395186"/>
                </a:cubicBezTo>
                <a:cubicBezTo>
                  <a:pt x="1586873" y="1378965"/>
                  <a:pt x="1591221" y="1353474"/>
                  <a:pt x="1580528" y="1332521"/>
                </a:cubicBezTo>
                <a:lnTo>
                  <a:pt x="1521130" y="1217288"/>
                </a:lnTo>
                <a:lnTo>
                  <a:pt x="1643342" y="1255452"/>
                </a:lnTo>
                <a:lnTo>
                  <a:pt x="1708383" y="1380485"/>
                </a:lnTo>
                <a:cubicBezTo>
                  <a:pt x="1708873" y="1381201"/>
                  <a:pt x="1709319" y="1381945"/>
                  <a:pt x="1709719" y="1382713"/>
                </a:cubicBezTo>
                <a:cubicBezTo>
                  <a:pt x="1723987" y="1407469"/>
                  <a:pt x="1755271" y="1416519"/>
                  <a:pt x="1780552" y="1403205"/>
                </a:cubicBezTo>
                <a:cubicBezTo>
                  <a:pt x="1806171" y="1390441"/>
                  <a:pt x="1816589" y="1359324"/>
                  <a:pt x="1803824" y="1333706"/>
                </a:cubicBezTo>
                <a:cubicBezTo>
                  <a:pt x="1803551" y="1333158"/>
                  <a:pt x="1803267" y="1332614"/>
                  <a:pt x="1802975" y="1332076"/>
                </a:cubicBezTo>
                <a:lnTo>
                  <a:pt x="1785601" y="1299852"/>
                </a:lnTo>
                <a:lnTo>
                  <a:pt x="1919247" y="1341728"/>
                </a:lnTo>
                <a:cubicBezTo>
                  <a:pt x="1937515" y="1347519"/>
                  <a:pt x="1957486" y="1342910"/>
                  <a:pt x="1971369" y="1329700"/>
                </a:cubicBezTo>
                <a:cubicBezTo>
                  <a:pt x="1978216" y="1323612"/>
                  <a:pt x="1983339" y="1315827"/>
                  <a:pt x="1986219" y="1307128"/>
                </a:cubicBezTo>
                <a:cubicBezTo>
                  <a:pt x="1994812" y="1279164"/>
                  <a:pt x="1979128" y="1249524"/>
                  <a:pt x="1951174" y="1240899"/>
                </a:cubicBezTo>
                <a:lnTo>
                  <a:pt x="1813815" y="1197984"/>
                </a:lnTo>
                <a:lnTo>
                  <a:pt x="1848860" y="1179422"/>
                </a:lnTo>
                <a:cubicBezTo>
                  <a:pt x="1853006" y="1177214"/>
                  <a:pt x="1856809" y="1174413"/>
                  <a:pt x="1860146" y="1171106"/>
                </a:cubicBezTo>
                <a:cubicBezTo>
                  <a:pt x="1877579" y="1154768"/>
                  <a:pt x="1881845" y="1128748"/>
                  <a:pt x="1870540" y="1107699"/>
                </a:cubicBezTo>
                <a:cubicBezTo>
                  <a:pt x="1861038" y="1090292"/>
                  <a:pt x="1842703" y="1079554"/>
                  <a:pt x="1822873" y="1079781"/>
                </a:cubicBezTo>
                <a:cubicBezTo>
                  <a:pt x="1814403" y="1079967"/>
                  <a:pt x="1806081" y="1082047"/>
                  <a:pt x="1798520" y="1085870"/>
                </a:cubicBezTo>
                <a:lnTo>
                  <a:pt x="1671705" y="1153584"/>
                </a:lnTo>
                <a:lnTo>
                  <a:pt x="1548750" y="1115272"/>
                </a:lnTo>
                <a:lnTo>
                  <a:pt x="1666359" y="1052458"/>
                </a:lnTo>
                <a:cubicBezTo>
                  <a:pt x="1670426" y="1050315"/>
                  <a:pt x="1674174" y="1047617"/>
                  <a:pt x="1677496" y="1044439"/>
                </a:cubicBezTo>
                <a:cubicBezTo>
                  <a:pt x="1694808" y="1028087"/>
                  <a:pt x="1699007" y="1002161"/>
                  <a:pt x="1687742" y="981180"/>
                </a:cubicBezTo>
                <a:cubicBezTo>
                  <a:pt x="1678405" y="963668"/>
                  <a:pt x="1660068" y="952838"/>
                  <a:pt x="1640223" y="953114"/>
                </a:cubicBezTo>
                <a:cubicBezTo>
                  <a:pt x="1631688" y="953159"/>
                  <a:pt x="1623286" y="955247"/>
                  <a:pt x="1615722" y="959203"/>
                </a:cubicBezTo>
                <a:lnTo>
                  <a:pt x="1406640" y="1070872"/>
                </a:lnTo>
                <a:lnTo>
                  <a:pt x="1294080" y="1035678"/>
                </a:lnTo>
                <a:lnTo>
                  <a:pt x="1405303" y="976280"/>
                </a:lnTo>
                <a:lnTo>
                  <a:pt x="1483560" y="985041"/>
                </a:lnTo>
                <a:cubicBezTo>
                  <a:pt x="1499035" y="986853"/>
                  <a:pt x="1514520" y="981744"/>
                  <a:pt x="1525882" y="971082"/>
                </a:cubicBezTo>
                <a:cubicBezTo>
                  <a:pt x="1535197" y="962877"/>
                  <a:pt x="1541255" y="951600"/>
                  <a:pt x="1542959" y="939304"/>
                </a:cubicBezTo>
                <a:cubicBezTo>
                  <a:pt x="1543789" y="934389"/>
                  <a:pt x="1543789" y="929370"/>
                  <a:pt x="1542959" y="924455"/>
                </a:cubicBezTo>
                <a:cubicBezTo>
                  <a:pt x="1541643" y="916167"/>
                  <a:pt x="1538443" y="908292"/>
                  <a:pt x="1533603" y="901438"/>
                </a:cubicBezTo>
                <a:cubicBezTo>
                  <a:pt x="1545005" y="885053"/>
                  <a:pt x="1546267" y="863661"/>
                  <a:pt x="1536870" y="846049"/>
                </a:cubicBezTo>
                <a:lnTo>
                  <a:pt x="1535682" y="844118"/>
                </a:lnTo>
                <a:cubicBezTo>
                  <a:pt x="1526003" y="827842"/>
                  <a:pt x="1508436" y="817900"/>
                  <a:pt x="1489500" y="817983"/>
                </a:cubicBezTo>
                <a:cubicBezTo>
                  <a:pt x="1480919" y="818304"/>
                  <a:pt x="1472508" y="820484"/>
                  <a:pt x="1464850" y="824369"/>
                </a:cubicBezTo>
                <a:lnTo>
                  <a:pt x="1384068" y="867581"/>
                </a:lnTo>
                <a:lnTo>
                  <a:pt x="1229484" y="849761"/>
                </a:lnTo>
                <a:lnTo>
                  <a:pt x="1328531" y="758733"/>
                </a:lnTo>
                <a:lnTo>
                  <a:pt x="1562709" y="770465"/>
                </a:lnTo>
                <a:lnTo>
                  <a:pt x="1565233" y="770465"/>
                </a:lnTo>
                <a:cubicBezTo>
                  <a:pt x="1578875" y="770442"/>
                  <a:pt x="1591974" y="765117"/>
                  <a:pt x="1601763" y="755615"/>
                </a:cubicBezTo>
                <a:cubicBezTo>
                  <a:pt x="1611702" y="746283"/>
                  <a:pt x="1617615" y="733446"/>
                  <a:pt x="1618246" y="719827"/>
                </a:cubicBezTo>
                <a:cubicBezTo>
                  <a:pt x="1619427" y="690544"/>
                  <a:pt x="1596872" y="665741"/>
                  <a:pt x="1567609" y="664142"/>
                </a:cubicBezTo>
                <a:lnTo>
                  <a:pt x="1437527" y="658350"/>
                </a:lnTo>
                <a:lnTo>
                  <a:pt x="1531376" y="571777"/>
                </a:lnTo>
                <a:lnTo>
                  <a:pt x="1672002" y="578905"/>
                </a:lnTo>
                <a:lnTo>
                  <a:pt x="1674526" y="578905"/>
                </a:lnTo>
                <a:cubicBezTo>
                  <a:pt x="1688153" y="578805"/>
                  <a:pt x="1701226" y="573492"/>
                  <a:pt x="1711056" y="564055"/>
                </a:cubicBezTo>
                <a:cubicBezTo>
                  <a:pt x="1721096" y="554736"/>
                  <a:pt x="1727025" y="541809"/>
                  <a:pt x="1727539" y="528119"/>
                </a:cubicBezTo>
                <a:cubicBezTo>
                  <a:pt x="1728461" y="498950"/>
                  <a:pt x="1705759" y="474462"/>
                  <a:pt x="1676605" y="473176"/>
                </a:cubicBezTo>
                <a:lnTo>
                  <a:pt x="1640075" y="471245"/>
                </a:lnTo>
                <a:lnTo>
                  <a:pt x="1744022" y="376060"/>
                </a:lnTo>
                <a:cubicBezTo>
                  <a:pt x="1764921" y="356096"/>
                  <a:pt x="1765977" y="323070"/>
                  <a:pt x="1746398" y="301812"/>
                </a:cubicBezTo>
                <a:cubicBezTo>
                  <a:pt x="1736802" y="291387"/>
                  <a:pt x="1723433" y="285238"/>
                  <a:pt x="1709274" y="284735"/>
                </a:cubicBezTo>
                <a:close/>
              </a:path>
            </a:pathLst>
          </a:custGeom>
          <a:solidFill>
            <a:srgbClr val="FFFFFF">
              <a:alpha val="6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3" name="Google Shape;7453;p19"/>
          <p:cNvSpPr/>
          <p:nvPr/>
        </p:nvSpPr>
        <p:spPr>
          <a:xfrm rot="10800000">
            <a:off x="405256" y="4377484"/>
            <a:ext cx="1510885" cy="1425935"/>
          </a:xfrm>
          <a:custGeom>
            <a:avLst/>
            <a:gdLst/>
            <a:ahLst/>
            <a:cxnLst/>
            <a:rect l="l" t="t" r="r" b="b"/>
            <a:pathLst>
              <a:path w="1577948" h="1489227" extrusionOk="0">
                <a:moveTo>
                  <a:pt x="1577883" y="620257"/>
                </a:moveTo>
                <a:cubicBezTo>
                  <a:pt x="1574453" y="597924"/>
                  <a:pt x="1553597" y="582582"/>
                  <a:pt x="1531255" y="585954"/>
                </a:cubicBezTo>
                <a:lnTo>
                  <a:pt x="1421666" y="602140"/>
                </a:lnTo>
                <a:lnTo>
                  <a:pt x="1439782" y="577490"/>
                </a:lnTo>
                <a:cubicBezTo>
                  <a:pt x="1441857" y="574573"/>
                  <a:pt x="1443598" y="571436"/>
                  <a:pt x="1444979" y="568135"/>
                </a:cubicBezTo>
                <a:cubicBezTo>
                  <a:pt x="1451351" y="550804"/>
                  <a:pt x="1445254" y="531355"/>
                  <a:pt x="1430130" y="520764"/>
                </a:cubicBezTo>
                <a:cubicBezTo>
                  <a:pt x="1417765" y="511697"/>
                  <a:pt x="1401363" y="510321"/>
                  <a:pt x="1387660" y="517200"/>
                </a:cubicBezTo>
                <a:cubicBezTo>
                  <a:pt x="1381829" y="520179"/>
                  <a:pt x="1376751" y="524446"/>
                  <a:pt x="1372810" y="529674"/>
                </a:cubicBezTo>
                <a:lnTo>
                  <a:pt x="1307472" y="618772"/>
                </a:lnTo>
                <a:lnTo>
                  <a:pt x="1209317" y="633621"/>
                </a:lnTo>
                <a:lnTo>
                  <a:pt x="1269754" y="550761"/>
                </a:lnTo>
                <a:cubicBezTo>
                  <a:pt x="1271937" y="547969"/>
                  <a:pt x="1273688" y="544865"/>
                  <a:pt x="1274952" y="541554"/>
                </a:cubicBezTo>
                <a:cubicBezTo>
                  <a:pt x="1281379" y="524224"/>
                  <a:pt x="1275271" y="504742"/>
                  <a:pt x="1260102" y="494184"/>
                </a:cubicBezTo>
                <a:cubicBezTo>
                  <a:pt x="1247750" y="485084"/>
                  <a:pt x="1231328" y="483706"/>
                  <a:pt x="1217632" y="490620"/>
                </a:cubicBezTo>
                <a:cubicBezTo>
                  <a:pt x="1211746" y="493515"/>
                  <a:pt x="1206651" y="497795"/>
                  <a:pt x="1202783" y="503093"/>
                </a:cubicBezTo>
                <a:lnTo>
                  <a:pt x="1096757" y="650698"/>
                </a:lnTo>
                <a:lnTo>
                  <a:pt x="1006768" y="664063"/>
                </a:lnTo>
                <a:lnTo>
                  <a:pt x="1064088" y="585657"/>
                </a:lnTo>
                <a:lnTo>
                  <a:pt x="1121704" y="565610"/>
                </a:lnTo>
                <a:cubicBezTo>
                  <a:pt x="1133045" y="561583"/>
                  <a:pt x="1142052" y="552792"/>
                  <a:pt x="1146354" y="541554"/>
                </a:cubicBezTo>
                <a:cubicBezTo>
                  <a:pt x="1149624" y="532586"/>
                  <a:pt x="1149624" y="522753"/>
                  <a:pt x="1146354" y="513785"/>
                </a:cubicBezTo>
                <a:cubicBezTo>
                  <a:pt x="1145050" y="510401"/>
                  <a:pt x="1143303" y="507205"/>
                  <a:pt x="1141157" y="504281"/>
                </a:cubicBezTo>
                <a:cubicBezTo>
                  <a:pt x="1137283" y="498915"/>
                  <a:pt x="1132194" y="494538"/>
                  <a:pt x="1126307" y="491511"/>
                </a:cubicBezTo>
                <a:cubicBezTo>
                  <a:pt x="1128810" y="476311"/>
                  <a:pt x="1122481" y="461004"/>
                  <a:pt x="1109973" y="452011"/>
                </a:cubicBezTo>
                <a:lnTo>
                  <a:pt x="1108488" y="450971"/>
                </a:lnTo>
                <a:cubicBezTo>
                  <a:pt x="1096270" y="442999"/>
                  <a:pt x="1080759" y="442039"/>
                  <a:pt x="1067652" y="448447"/>
                </a:cubicBezTo>
                <a:cubicBezTo>
                  <a:pt x="1061779" y="451427"/>
                  <a:pt x="1056690" y="455753"/>
                  <a:pt x="1052802" y="461069"/>
                </a:cubicBezTo>
                <a:lnTo>
                  <a:pt x="1011817" y="517200"/>
                </a:lnTo>
                <a:lnTo>
                  <a:pt x="898663" y="556700"/>
                </a:lnTo>
                <a:lnTo>
                  <a:pt x="936678" y="460475"/>
                </a:lnTo>
                <a:lnTo>
                  <a:pt x="1103142" y="389940"/>
                </a:lnTo>
                <a:lnTo>
                  <a:pt x="1104775" y="389049"/>
                </a:lnTo>
                <a:cubicBezTo>
                  <a:pt x="1114771" y="384710"/>
                  <a:pt x="1122589" y="376517"/>
                  <a:pt x="1126456" y="366329"/>
                </a:cubicBezTo>
                <a:cubicBezTo>
                  <a:pt x="1130198" y="356782"/>
                  <a:pt x="1130198" y="346176"/>
                  <a:pt x="1126456" y="336630"/>
                </a:cubicBezTo>
                <a:cubicBezTo>
                  <a:pt x="1117542" y="315938"/>
                  <a:pt x="1093598" y="306322"/>
                  <a:pt x="1072849" y="315098"/>
                </a:cubicBezTo>
                <a:lnTo>
                  <a:pt x="980484" y="354152"/>
                </a:lnTo>
                <a:lnTo>
                  <a:pt x="1016420" y="262827"/>
                </a:lnTo>
                <a:lnTo>
                  <a:pt x="1116358" y="220357"/>
                </a:lnTo>
                <a:lnTo>
                  <a:pt x="1118289" y="220357"/>
                </a:lnTo>
                <a:cubicBezTo>
                  <a:pt x="1127693" y="215794"/>
                  <a:pt x="1135017" y="207835"/>
                  <a:pt x="1138781" y="198083"/>
                </a:cubicBezTo>
                <a:cubicBezTo>
                  <a:pt x="1142639" y="188251"/>
                  <a:pt x="1142639" y="177325"/>
                  <a:pt x="1138781" y="167493"/>
                </a:cubicBezTo>
                <a:cubicBezTo>
                  <a:pt x="1129629" y="146963"/>
                  <a:pt x="1105778" y="137476"/>
                  <a:pt x="1085026" y="146109"/>
                </a:cubicBezTo>
                <a:lnTo>
                  <a:pt x="1059039" y="157098"/>
                </a:lnTo>
                <a:lnTo>
                  <a:pt x="1096757" y="55527"/>
                </a:lnTo>
                <a:cubicBezTo>
                  <a:pt x="1104624" y="34659"/>
                  <a:pt x="1094226" y="11347"/>
                  <a:pt x="1073443" y="3256"/>
                </a:cubicBezTo>
                <a:cubicBezTo>
                  <a:pt x="1063427" y="-976"/>
                  <a:pt x="1052126" y="-976"/>
                  <a:pt x="1042110" y="3256"/>
                </a:cubicBezTo>
                <a:cubicBezTo>
                  <a:pt x="1032087" y="7451"/>
                  <a:pt x="1024202" y="15547"/>
                  <a:pt x="1020281" y="25679"/>
                </a:cubicBezTo>
                <a:lnTo>
                  <a:pt x="980187" y="128735"/>
                </a:lnTo>
                <a:lnTo>
                  <a:pt x="967565" y="100670"/>
                </a:lnTo>
                <a:cubicBezTo>
                  <a:pt x="958195" y="80197"/>
                  <a:pt x="934109" y="71063"/>
                  <a:pt x="913513" y="80177"/>
                </a:cubicBezTo>
                <a:cubicBezTo>
                  <a:pt x="903549" y="84506"/>
                  <a:pt x="895768" y="92710"/>
                  <a:pt x="891981" y="102897"/>
                </a:cubicBezTo>
                <a:cubicBezTo>
                  <a:pt x="890422" y="106730"/>
                  <a:pt x="889531" y="110796"/>
                  <a:pt x="889308" y="114925"/>
                </a:cubicBezTo>
                <a:cubicBezTo>
                  <a:pt x="888877" y="121444"/>
                  <a:pt x="890050" y="127969"/>
                  <a:pt x="892723" y="133933"/>
                </a:cubicBezTo>
                <a:lnTo>
                  <a:pt x="938312" y="235058"/>
                </a:lnTo>
                <a:lnTo>
                  <a:pt x="902227" y="326829"/>
                </a:lnTo>
                <a:lnTo>
                  <a:pt x="860054" y="232682"/>
                </a:lnTo>
                <a:cubicBezTo>
                  <a:pt x="850625" y="212353"/>
                  <a:pt x="826702" y="203258"/>
                  <a:pt x="806150" y="212190"/>
                </a:cubicBezTo>
                <a:cubicBezTo>
                  <a:pt x="796290" y="216722"/>
                  <a:pt x="788643" y="225008"/>
                  <a:pt x="784915" y="235207"/>
                </a:cubicBezTo>
                <a:cubicBezTo>
                  <a:pt x="783490" y="239022"/>
                  <a:pt x="782643" y="243024"/>
                  <a:pt x="782391" y="247087"/>
                </a:cubicBezTo>
                <a:cubicBezTo>
                  <a:pt x="781960" y="253655"/>
                  <a:pt x="783133" y="260227"/>
                  <a:pt x="785806" y="266242"/>
                </a:cubicBezTo>
                <a:lnTo>
                  <a:pt x="860054" y="433003"/>
                </a:lnTo>
                <a:lnTo>
                  <a:pt x="827088" y="516903"/>
                </a:lnTo>
                <a:lnTo>
                  <a:pt x="786994" y="427806"/>
                </a:lnTo>
                <a:lnTo>
                  <a:pt x="798132" y="368408"/>
                </a:lnTo>
                <a:cubicBezTo>
                  <a:pt x="800225" y="357787"/>
                  <a:pt x="797968" y="346773"/>
                  <a:pt x="791895" y="337818"/>
                </a:cubicBezTo>
                <a:cubicBezTo>
                  <a:pt x="785569" y="329303"/>
                  <a:pt x="776214" y="323557"/>
                  <a:pt x="765759" y="321780"/>
                </a:cubicBezTo>
                <a:cubicBezTo>
                  <a:pt x="762507" y="321357"/>
                  <a:pt x="759211" y="321357"/>
                  <a:pt x="755959" y="321780"/>
                </a:cubicBezTo>
                <a:lnTo>
                  <a:pt x="755959" y="321780"/>
                </a:lnTo>
                <a:cubicBezTo>
                  <a:pt x="749469" y="322199"/>
                  <a:pt x="743158" y="324132"/>
                  <a:pt x="737545" y="327423"/>
                </a:cubicBezTo>
                <a:cubicBezTo>
                  <a:pt x="725517" y="317710"/>
                  <a:pt x="709064" y="315531"/>
                  <a:pt x="694927" y="321780"/>
                </a:cubicBezTo>
                <a:lnTo>
                  <a:pt x="693145" y="322671"/>
                </a:lnTo>
                <a:cubicBezTo>
                  <a:pt x="680285" y="329263"/>
                  <a:pt x="671836" y="342113"/>
                  <a:pt x="670871" y="356528"/>
                </a:cubicBezTo>
                <a:cubicBezTo>
                  <a:pt x="670425" y="363097"/>
                  <a:pt x="671598" y="369676"/>
                  <a:pt x="674286" y="375684"/>
                </a:cubicBezTo>
                <a:lnTo>
                  <a:pt x="702946" y="439092"/>
                </a:lnTo>
                <a:lnTo>
                  <a:pt x="680968" y="555364"/>
                </a:lnTo>
                <a:lnTo>
                  <a:pt x="615779" y="474137"/>
                </a:lnTo>
                <a:lnTo>
                  <a:pt x="637162" y="295942"/>
                </a:lnTo>
                <a:cubicBezTo>
                  <a:pt x="637221" y="295499"/>
                  <a:pt x="637221" y="295048"/>
                  <a:pt x="637162" y="294605"/>
                </a:cubicBezTo>
                <a:cubicBezTo>
                  <a:pt x="639419" y="272416"/>
                  <a:pt x="623397" y="252547"/>
                  <a:pt x="601226" y="250056"/>
                </a:cubicBezTo>
                <a:cubicBezTo>
                  <a:pt x="582605" y="247802"/>
                  <a:pt x="564845" y="258519"/>
                  <a:pt x="558162" y="276043"/>
                </a:cubicBezTo>
                <a:cubicBezTo>
                  <a:pt x="556930" y="279138"/>
                  <a:pt x="556143" y="282385"/>
                  <a:pt x="555786" y="285695"/>
                </a:cubicBezTo>
                <a:lnTo>
                  <a:pt x="543907" y="384742"/>
                </a:lnTo>
                <a:lnTo>
                  <a:pt x="481984" y="307673"/>
                </a:lnTo>
                <a:lnTo>
                  <a:pt x="494903" y="200459"/>
                </a:lnTo>
                <a:cubicBezTo>
                  <a:pt x="494962" y="199866"/>
                  <a:pt x="494962" y="199269"/>
                  <a:pt x="494903" y="198677"/>
                </a:cubicBezTo>
                <a:cubicBezTo>
                  <a:pt x="495690" y="188523"/>
                  <a:pt x="492616" y="178446"/>
                  <a:pt x="486290" y="170463"/>
                </a:cubicBezTo>
                <a:cubicBezTo>
                  <a:pt x="479534" y="162052"/>
                  <a:pt x="469703" y="156702"/>
                  <a:pt x="458967" y="155613"/>
                </a:cubicBezTo>
                <a:cubicBezTo>
                  <a:pt x="440361" y="153227"/>
                  <a:pt x="422556" y="163914"/>
                  <a:pt x="415903" y="181451"/>
                </a:cubicBezTo>
                <a:cubicBezTo>
                  <a:pt x="414611" y="184524"/>
                  <a:pt x="413810" y="187782"/>
                  <a:pt x="413527" y="191104"/>
                </a:cubicBezTo>
                <a:lnTo>
                  <a:pt x="410112" y="218872"/>
                </a:lnTo>
                <a:lnTo>
                  <a:pt x="342398" y="134378"/>
                </a:lnTo>
                <a:cubicBezTo>
                  <a:pt x="328216" y="116874"/>
                  <a:pt x="302601" y="114027"/>
                  <a:pt x="284930" y="127993"/>
                </a:cubicBezTo>
                <a:cubicBezTo>
                  <a:pt x="279168" y="132515"/>
                  <a:pt x="274758" y="138521"/>
                  <a:pt x="272159" y="145367"/>
                </a:cubicBezTo>
                <a:cubicBezTo>
                  <a:pt x="267036" y="158800"/>
                  <a:pt x="269412" y="173942"/>
                  <a:pt x="278396" y="185164"/>
                </a:cubicBezTo>
                <a:lnTo>
                  <a:pt x="347595" y="271291"/>
                </a:lnTo>
                <a:lnTo>
                  <a:pt x="317005" y="268024"/>
                </a:lnTo>
                <a:cubicBezTo>
                  <a:pt x="298592" y="266057"/>
                  <a:pt x="281158" y="276722"/>
                  <a:pt x="274535" y="294011"/>
                </a:cubicBezTo>
                <a:cubicBezTo>
                  <a:pt x="273258" y="297305"/>
                  <a:pt x="272412" y="300748"/>
                  <a:pt x="272011" y="304257"/>
                </a:cubicBezTo>
                <a:cubicBezTo>
                  <a:pt x="270333" y="319425"/>
                  <a:pt x="277342" y="334246"/>
                  <a:pt x="290127" y="342569"/>
                </a:cubicBezTo>
                <a:cubicBezTo>
                  <a:pt x="295636" y="346112"/>
                  <a:pt x="301888" y="348347"/>
                  <a:pt x="308392" y="349103"/>
                </a:cubicBezTo>
                <a:lnTo>
                  <a:pt x="419319" y="360686"/>
                </a:lnTo>
                <a:lnTo>
                  <a:pt x="481093" y="437755"/>
                </a:lnTo>
                <a:lnTo>
                  <a:pt x="378631" y="427063"/>
                </a:lnTo>
                <a:cubicBezTo>
                  <a:pt x="360277" y="425167"/>
                  <a:pt x="342918" y="435819"/>
                  <a:pt x="336309" y="453050"/>
                </a:cubicBezTo>
                <a:cubicBezTo>
                  <a:pt x="335092" y="456304"/>
                  <a:pt x="334305" y="459695"/>
                  <a:pt x="333934" y="463148"/>
                </a:cubicBezTo>
                <a:cubicBezTo>
                  <a:pt x="332107" y="478302"/>
                  <a:pt x="339086" y="493171"/>
                  <a:pt x="351902" y="501460"/>
                </a:cubicBezTo>
                <a:cubicBezTo>
                  <a:pt x="357396" y="505151"/>
                  <a:pt x="363722" y="507398"/>
                  <a:pt x="370315" y="507994"/>
                </a:cubicBezTo>
                <a:lnTo>
                  <a:pt x="553113" y="527150"/>
                </a:lnTo>
                <a:lnTo>
                  <a:pt x="609690" y="597685"/>
                </a:lnTo>
                <a:lnTo>
                  <a:pt x="512574" y="587587"/>
                </a:lnTo>
                <a:lnTo>
                  <a:pt x="466243" y="547939"/>
                </a:lnTo>
                <a:cubicBezTo>
                  <a:pt x="448884" y="533496"/>
                  <a:pt x="423180" y="535540"/>
                  <a:pt x="408330" y="552542"/>
                </a:cubicBezTo>
                <a:cubicBezTo>
                  <a:pt x="406340" y="555036"/>
                  <a:pt x="404692" y="557781"/>
                  <a:pt x="403430" y="560710"/>
                </a:cubicBezTo>
                <a:lnTo>
                  <a:pt x="403430" y="560710"/>
                </a:lnTo>
                <a:cubicBezTo>
                  <a:pt x="400712" y="566571"/>
                  <a:pt x="399346" y="572962"/>
                  <a:pt x="399420" y="579420"/>
                </a:cubicBezTo>
                <a:cubicBezTo>
                  <a:pt x="384927" y="584855"/>
                  <a:pt x="374740" y="598024"/>
                  <a:pt x="373137" y="613426"/>
                </a:cubicBezTo>
                <a:cubicBezTo>
                  <a:pt x="373137" y="613426"/>
                  <a:pt x="373137" y="614465"/>
                  <a:pt x="373137" y="614762"/>
                </a:cubicBezTo>
                <a:cubicBezTo>
                  <a:pt x="372305" y="629435"/>
                  <a:pt x="379314" y="643449"/>
                  <a:pt x="391550" y="651589"/>
                </a:cubicBezTo>
                <a:cubicBezTo>
                  <a:pt x="397044" y="655129"/>
                  <a:pt x="403311" y="657318"/>
                  <a:pt x="409815" y="657974"/>
                </a:cubicBezTo>
                <a:lnTo>
                  <a:pt x="479459" y="665251"/>
                </a:lnTo>
                <a:lnTo>
                  <a:pt x="570636" y="742766"/>
                </a:lnTo>
                <a:lnTo>
                  <a:pt x="467580" y="757615"/>
                </a:lnTo>
                <a:lnTo>
                  <a:pt x="322648" y="649362"/>
                </a:lnTo>
                <a:lnTo>
                  <a:pt x="321163" y="648471"/>
                </a:lnTo>
                <a:cubicBezTo>
                  <a:pt x="312491" y="642518"/>
                  <a:pt x="301873" y="640076"/>
                  <a:pt x="291464" y="641640"/>
                </a:cubicBezTo>
                <a:cubicBezTo>
                  <a:pt x="280802" y="643573"/>
                  <a:pt x="271343" y="649663"/>
                  <a:pt x="265180" y="658568"/>
                </a:cubicBezTo>
                <a:cubicBezTo>
                  <a:pt x="262849" y="661552"/>
                  <a:pt x="260948" y="664853"/>
                  <a:pt x="259537" y="668369"/>
                </a:cubicBezTo>
                <a:cubicBezTo>
                  <a:pt x="253196" y="685402"/>
                  <a:pt x="258750" y="704572"/>
                  <a:pt x="273199" y="715591"/>
                </a:cubicBezTo>
                <a:lnTo>
                  <a:pt x="353535" y="774989"/>
                </a:lnTo>
                <a:lnTo>
                  <a:pt x="255973" y="789839"/>
                </a:lnTo>
                <a:lnTo>
                  <a:pt x="168955" y="724946"/>
                </a:lnTo>
                <a:cubicBezTo>
                  <a:pt x="168376" y="724419"/>
                  <a:pt x="167722" y="723969"/>
                  <a:pt x="167024" y="723610"/>
                </a:cubicBezTo>
                <a:cubicBezTo>
                  <a:pt x="148923" y="711656"/>
                  <a:pt x="124673" y="715742"/>
                  <a:pt x="111487" y="732965"/>
                </a:cubicBezTo>
                <a:cubicBezTo>
                  <a:pt x="109170" y="736043"/>
                  <a:pt x="107314" y="739445"/>
                  <a:pt x="105992" y="743063"/>
                </a:cubicBezTo>
                <a:cubicBezTo>
                  <a:pt x="99637" y="760034"/>
                  <a:pt x="105265" y="779168"/>
                  <a:pt x="119803" y="789987"/>
                </a:cubicBezTo>
                <a:lnTo>
                  <a:pt x="142077" y="806767"/>
                </a:lnTo>
                <a:lnTo>
                  <a:pt x="35012" y="822805"/>
                </a:lnTo>
                <a:cubicBezTo>
                  <a:pt x="20429" y="824952"/>
                  <a:pt x="8134" y="834762"/>
                  <a:pt x="2788" y="848495"/>
                </a:cubicBezTo>
                <a:cubicBezTo>
                  <a:pt x="397" y="855046"/>
                  <a:pt x="-316" y="862090"/>
                  <a:pt x="709" y="868987"/>
                </a:cubicBezTo>
                <a:cubicBezTo>
                  <a:pt x="4139" y="891319"/>
                  <a:pt x="25003" y="906662"/>
                  <a:pt x="47337" y="903290"/>
                </a:cubicBezTo>
                <a:lnTo>
                  <a:pt x="156778" y="886955"/>
                </a:lnTo>
                <a:lnTo>
                  <a:pt x="138810" y="911605"/>
                </a:lnTo>
                <a:cubicBezTo>
                  <a:pt x="136672" y="914538"/>
                  <a:pt x="134934" y="917732"/>
                  <a:pt x="133613" y="921109"/>
                </a:cubicBezTo>
                <a:cubicBezTo>
                  <a:pt x="127183" y="938438"/>
                  <a:pt x="133286" y="957920"/>
                  <a:pt x="148462" y="968479"/>
                </a:cubicBezTo>
                <a:cubicBezTo>
                  <a:pt x="160832" y="977406"/>
                  <a:pt x="177137" y="978722"/>
                  <a:pt x="190784" y="971895"/>
                </a:cubicBezTo>
                <a:cubicBezTo>
                  <a:pt x="196723" y="969149"/>
                  <a:pt x="201847" y="964901"/>
                  <a:pt x="205633" y="959569"/>
                </a:cubicBezTo>
                <a:lnTo>
                  <a:pt x="270971" y="870472"/>
                </a:lnTo>
                <a:lnTo>
                  <a:pt x="369127" y="855622"/>
                </a:lnTo>
                <a:lnTo>
                  <a:pt x="308689" y="938335"/>
                </a:lnTo>
                <a:cubicBezTo>
                  <a:pt x="306655" y="941306"/>
                  <a:pt x="304962" y="944494"/>
                  <a:pt x="303640" y="947838"/>
                </a:cubicBezTo>
                <a:cubicBezTo>
                  <a:pt x="297003" y="964998"/>
                  <a:pt x="302809" y="984474"/>
                  <a:pt x="317747" y="995208"/>
                </a:cubicBezTo>
                <a:cubicBezTo>
                  <a:pt x="330177" y="1004269"/>
                  <a:pt x="346615" y="1005643"/>
                  <a:pt x="360366" y="998772"/>
                </a:cubicBezTo>
                <a:cubicBezTo>
                  <a:pt x="366246" y="995867"/>
                  <a:pt x="371340" y="991589"/>
                  <a:pt x="375215" y="986299"/>
                </a:cubicBezTo>
                <a:lnTo>
                  <a:pt x="483023" y="838694"/>
                </a:lnTo>
                <a:lnTo>
                  <a:pt x="572121" y="825329"/>
                </a:lnTo>
                <a:lnTo>
                  <a:pt x="515099" y="903735"/>
                </a:lnTo>
                <a:lnTo>
                  <a:pt x="457482" y="923782"/>
                </a:lnTo>
                <a:cubicBezTo>
                  <a:pt x="446122" y="927706"/>
                  <a:pt x="437094" y="936462"/>
                  <a:pt x="432832" y="947690"/>
                </a:cubicBezTo>
                <a:cubicBezTo>
                  <a:pt x="429491" y="956646"/>
                  <a:pt x="429491" y="966502"/>
                  <a:pt x="432832" y="975459"/>
                </a:cubicBezTo>
                <a:cubicBezTo>
                  <a:pt x="433990" y="978684"/>
                  <a:pt x="435579" y="981733"/>
                  <a:pt x="437584" y="984517"/>
                </a:cubicBezTo>
                <a:lnTo>
                  <a:pt x="437584" y="984517"/>
                </a:lnTo>
                <a:cubicBezTo>
                  <a:pt x="441459" y="989927"/>
                  <a:pt x="446538" y="994352"/>
                  <a:pt x="452433" y="997436"/>
                </a:cubicBezTo>
                <a:cubicBezTo>
                  <a:pt x="449968" y="1012666"/>
                  <a:pt x="456353" y="1027979"/>
                  <a:pt x="468916" y="1036936"/>
                </a:cubicBezTo>
                <a:lnTo>
                  <a:pt x="470401" y="1037975"/>
                </a:lnTo>
                <a:cubicBezTo>
                  <a:pt x="482637" y="1045930"/>
                  <a:pt x="498155" y="1046833"/>
                  <a:pt x="511238" y="1040351"/>
                </a:cubicBezTo>
                <a:cubicBezTo>
                  <a:pt x="517103" y="1037417"/>
                  <a:pt x="522182" y="1033144"/>
                  <a:pt x="526087" y="1027878"/>
                </a:cubicBezTo>
                <a:lnTo>
                  <a:pt x="567221" y="971746"/>
                </a:lnTo>
                <a:lnTo>
                  <a:pt x="680226" y="932098"/>
                </a:lnTo>
                <a:lnTo>
                  <a:pt x="642359" y="1028472"/>
                </a:lnTo>
                <a:lnTo>
                  <a:pt x="476044" y="1099007"/>
                </a:lnTo>
                <a:lnTo>
                  <a:pt x="474411" y="1099007"/>
                </a:lnTo>
                <a:cubicBezTo>
                  <a:pt x="464952" y="1103611"/>
                  <a:pt x="457571" y="1111620"/>
                  <a:pt x="453770" y="1121430"/>
                </a:cubicBezTo>
                <a:cubicBezTo>
                  <a:pt x="449924" y="1130956"/>
                  <a:pt x="449924" y="1141603"/>
                  <a:pt x="453770" y="1151129"/>
                </a:cubicBezTo>
                <a:cubicBezTo>
                  <a:pt x="462620" y="1171878"/>
                  <a:pt x="486587" y="1181568"/>
                  <a:pt x="507377" y="1172810"/>
                </a:cubicBezTo>
                <a:lnTo>
                  <a:pt x="599890" y="1133607"/>
                </a:lnTo>
                <a:lnTo>
                  <a:pt x="562172" y="1226713"/>
                </a:lnTo>
                <a:lnTo>
                  <a:pt x="462085" y="1269035"/>
                </a:lnTo>
                <a:lnTo>
                  <a:pt x="460155" y="1270074"/>
                </a:lnTo>
                <a:cubicBezTo>
                  <a:pt x="450844" y="1274572"/>
                  <a:pt x="443583" y="1282422"/>
                  <a:pt x="439811" y="1292052"/>
                </a:cubicBezTo>
                <a:cubicBezTo>
                  <a:pt x="436039" y="1301952"/>
                  <a:pt x="436307" y="1312938"/>
                  <a:pt x="440554" y="1322642"/>
                </a:cubicBezTo>
                <a:cubicBezTo>
                  <a:pt x="449582" y="1343213"/>
                  <a:pt x="473445" y="1352733"/>
                  <a:pt x="494161" y="1344025"/>
                </a:cubicBezTo>
                <a:lnTo>
                  <a:pt x="520147" y="1333036"/>
                </a:lnTo>
                <a:lnTo>
                  <a:pt x="480499" y="1433865"/>
                </a:lnTo>
                <a:cubicBezTo>
                  <a:pt x="472629" y="1454733"/>
                  <a:pt x="483023" y="1478046"/>
                  <a:pt x="503813" y="1486136"/>
                </a:cubicBezTo>
                <a:cubicBezTo>
                  <a:pt x="513821" y="1490368"/>
                  <a:pt x="525137" y="1490368"/>
                  <a:pt x="535145" y="1486136"/>
                </a:cubicBezTo>
                <a:cubicBezTo>
                  <a:pt x="545095" y="1481880"/>
                  <a:pt x="552906" y="1473797"/>
                  <a:pt x="556826" y="1463713"/>
                </a:cubicBezTo>
                <a:lnTo>
                  <a:pt x="597217" y="1361399"/>
                </a:lnTo>
                <a:lnTo>
                  <a:pt x="609690" y="1389316"/>
                </a:lnTo>
                <a:cubicBezTo>
                  <a:pt x="619001" y="1409847"/>
                  <a:pt x="643117" y="1419053"/>
                  <a:pt x="663743" y="1409957"/>
                </a:cubicBezTo>
                <a:cubicBezTo>
                  <a:pt x="673692" y="1405550"/>
                  <a:pt x="681488" y="1397380"/>
                  <a:pt x="685423" y="1387237"/>
                </a:cubicBezTo>
                <a:cubicBezTo>
                  <a:pt x="686908" y="1383341"/>
                  <a:pt x="687769" y="1379229"/>
                  <a:pt x="687948" y="1375061"/>
                </a:cubicBezTo>
                <a:cubicBezTo>
                  <a:pt x="688363" y="1368589"/>
                  <a:pt x="687190" y="1362116"/>
                  <a:pt x="684532" y="1356202"/>
                </a:cubicBezTo>
                <a:lnTo>
                  <a:pt x="639093" y="1255076"/>
                </a:lnTo>
                <a:lnTo>
                  <a:pt x="675177" y="1163306"/>
                </a:lnTo>
                <a:lnTo>
                  <a:pt x="717350" y="1257007"/>
                </a:lnTo>
                <a:cubicBezTo>
                  <a:pt x="726601" y="1277435"/>
                  <a:pt x="750553" y="1286633"/>
                  <a:pt x="771105" y="1277648"/>
                </a:cubicBezTo>
                <a:cubicBezTo>
                  <a:pt x="781203" y="1273322"/>
                  <a:pt x="789088" y="1265061"/>
                  <a:pt x="792934" y="1254779"/>
                </a:cubicBezTo>
                <a:cubicBezTo>
                  <a:pt x="794538" y="1251015"/>
                  <a:pt x="795444" y="1246989"/>
                  <a:pt x="795607" y="1242900"/>
                </a:cubicBezTo>
                <a:cubicBezTo>
                  <a:pt x="795993" y="1236271"/>
                  <a:pt x="794776" y="1229648"/>
                  <a:pt x="792043" y="1223595"/>
                </a:cubicBezTo>
                <a:lnTo>
                  <a:pt x="717795" y="1056983"/>
                </a:lnTo>
                <a:lnTo>
                  <a:pt x="750761" y="972934"/>
                </a:lnTo>
                <a:lnTo>
                  <a:pt x="790558" y="1062032"/>
                </a:lnTo>
                <a:lnTo>
                  <a:pt x="779570" y="1121430"/>
                </a:lnTo>
                <a:cubicBezTo>
                  <a:pt x="775367" y="1143421"/>
                  <a:pt x="789786" y="1164657"/>
                  <a:pt x="811778" y="1168862"/>
                </a:cubicBezTo>
                <a:cubicBezTo>
                  <a:pt x="811927" y="1168892"/>
                  <a:pt x="812090" y="1168920"/>
                  <a:pt x="812239" y="1168949"/>
                </a:cubicBezTo>
                <a:cubicBezTo>
                  <a:pt x="815728" y="1169525"/>
                  <a:pt x="819292" y="1169525"/>
                  <a:pt x="822782" y="1168949"/>
                </a:cubicBezTo>
                <a:cubicBezTo>
                  <a:pt x="829227" y="1168528"/>
                  <a:pt x="835493" y="1166595"/>
                  <a:pt x="841047" y="1163306"/>
                </a:cubicBezTo>
                <a:cubicBezTo>
                  <a:pt x="853120" y="1172922"/>
                  <a:pt x="869513" y="1175093"/>
                  <a:pt x="883665" y="1168949"/>
                </a:cubicBezTo>
                <a:lnTo>
                  <a:pt x="885299" y="1168949"/>
                </a:lnTo>
                <a:cubicBezTo>
                  <a:pt x="898440" y="1162404"/>
                  <a:pt x="907053" y="1149307"/>
                  <a:pt x="907870" y="1134646"/>
                </a:cubicBezTo>
                <a:cubicBezTo>
                  <a:pt x="908241" y="1127717"/>
                  <a:pt x="906816" y="1120809"/>
                  <a:pt x="903712" y="1114599"/>
                </a:cubicBezTo>
                <a:lnTo>
                  <a:pt x="875201" y="1051191"/>
                </a:lnTo>
                <a:lnTo>
                  <a:pt x="897030" y="934177"/>
                </a:lnTo>
                <a:lnTo>
                  <a:pt x="963110" y="1015255"/>
                </a:lnTo>
                <a:lnTo>
                  <a:pt x="941579" y="1193450"/>
                </a:lnTo>
                <a:cubicBezTo>
                  <a:pt x="941579" y="1193450"/>
                  <a:pt x="941579" y="1194490"/>
                  <a:pt x="941579" y="1194935"/>
                </a:cubicBezTo>
                <a:cubicBezTo>
                  <a:pt x="940717" y="1205143"/>
                  <a:pt x="943806" y="1215291"/>
                  <a:pt x="950191" y="1223298"/>
                </a:cubicBezTo>
                <a:cubicBezTo>
                  <a:pt x="956978" y="1231658"/>
                  <a:pt x="966808" y="1236995"/>
                  <a:pt x="977515" y="1238148"/>
                </a:cubicBezTo>
                <a:cubicBezTo>
                  <a:pt x="995839" y="1240325"/>
                  <a:pt x="1013332" y="1229902"/>
                  <a:pt x="1020133" y="1212755"/>
                </a:cubicBezTo>
                <a:cubicBezTo>
                  <a:pt x="1021380" y="1209717"/>
                  <a:pt x="1022182" y="1206517"/>
                  <a:pt x="1022509" y="1203251"/>
                </a:cubicBezTo>
                <a:lnTo>
                  <a:pt x="1034388" y="1104204"/>
                </a:lnTo>
                <a:lnTo>
                  <a:pt x="1096757" y="1181422"/>
                </a:lnTo>
                <a:lnTo>
                  <a:pt x="1083689" y="1288785"/>
                </a:lnTo>
                <a:cubicBezTo>
                  <a:pt x="1083689" y="1289527"/>
                  <a:pt x="1083689" y="1290121"/>
                  <a:pt x="1083689" y="1290567"/>
                </a:cubicBezTo>
                <a:cubicBezTo>
                  <a:pt x="1082192" y="1312372"/>
                  <a:pt x="1098068" y="1331514"/>
                  <a:pt x="1119774" y="1334076"/>
                </a:cubicBezTo>
                <a:cubicBezTo>
                  <a:pt x="1138392" y="1336330"/>
                  <a:pt x="1156154" y="1325613"/>
                  <a:pt x="1162837" y="1308089"/>
                </a:cubicBezTo>
                <a:cubicBezTo>
                  <a:pt x="1163993" y="1305024"/>
                  <a:pt x="1164790" y="1301835"/>
                  <a:pt x="1165213" y="1298585"/>
                </a:cubicBezTo>
                <a:lnTo>
                  <a:pt x="1168480" y="1270817"/>
                </a:lnTo>
                <a:lnTo>
                  <a:pt x="1236343" y="1355311"/>
                </a:lnTo>
                <a:cubicBezTo>
                  <a:pt x="1250520" y="1372816"/>
                  <a:pt x="1276138" y="1375662"/>
                  <a:pt x="1293811" y="1361696"/>
                </a:cubicBezTo>
                <a:cubicBezTo>
                  <a:pt x="1299537" y="1357143"/>
                  <a:pt x="1303945" y="1351146"/>
                  <a:pt x="1306581" y="1344322"/>
                </a:cubicBezTo>
                <a:cubicBezTo>
                  <a:pt x="1311661" y="1330814"/>
                  <a:pt x="1309233" y="1315628"/>
                  <a:pt x="1300196" y="1304377"/>
                </a:cubicBezTo>
                <a:lnTo>
                  <a:pt x="1230403" y="1218398"/>
                </a:lnTo>
                <a:lnTo>
                  <a:pt x="1260102" y="1221665"/>
                </a:lnTo>
                <a:cubicBezTo>
                  <a:pt x="1278605" y="1223683"/>
                  <a:pt x="1296130" y="1212935"/>
                  <a:pt x="1302720" y="1195529"/>
                </a:cubicBezTo>
                <a:cubicBezTo>
                  <a:pt x="1303963" y="1192234"/>
                  <a:pt x="1304762" y="1188789"/>
                  <a:pt x="1305096" y="1185283"/>
                </a:cubicBezTo>
                <a:cubicBezTo>
                  <a:pt x="1306757" y="1170160"/>
                  <a:pt x="1299748" y="1155394"/>
                  <a:pt x="1286980" y="1147120"/>
                </a:cubicBezTo>
                <a:cubicBezTo>
                  <a:pt x="1281480" y="1143557"/>
                  <a:pt x="1275226" y="1141320"/>
                  <a:pt x="1268715" y="1140586"/>
                </a:cubicBezTo>
                <a:lnTo>
                  <a:pt x="1157788" y="1128855"/>
                </a:lnTo>
                <a:lnTo>
                  <a:pt x="1096757" y="1051934"/>
                </a:lnTo>
                <a:lnTo>
                  <a:pt x="1199219" y="1062626"/>
                </a:lnTo>
                <a:cubicBezTo>
                  <a:pt x="1217589" y="1064576"/>
                  <a:pt x="1234968" y="1053904"/>
                  <a:pt x="1241540" y="1036639"/>
                </a:cubicBezTo>
                <a:cubicBezTo>
                  <a:pt x="1242884" y="1033367"/>
                  <a:pt x="1243733" y="1029914"/>
                  <a:pt x="1244065" y="1026393"/>
                </a:cubicBezTo>
                <a:cubicBezTo>
                  <a:pt x="1245679" y="1011237"/>
                  <a:pt x="1238686" y="996450"/>
                  <a:pt x="1225948" y="988081"/>
                </a:cubicBezTo>
                <a:cubicBezTo>
                  <a:pt x="1220460" y="984520"/>
                  <a:pt x="1214195" y="982330"/>
                  <a:pt x="1207683" y="981695"/>
                </a:cubicBezTo>
                <a:lnTo>
                  <a:pt x="1025033" y="962391"/>
                </a:lnTo>
                <a:lnTo>
                  <a:pt x="968308" y="891855"/>
                </a:lnTo>
                <a:lnTo>
                  <a:pt x="1065276" y="902102"/>
                </a:lnTo>
                <a:lnTo>
                  <a:pt x="1111606" y="941601"/>
                </a:lnTo>
                <a:cubicBezTo>
                  <a:pt x="1128642" y="956269"/>
                  <a:pt x="1154329" y="954411"/>
                  <a:pt x="1169074" y="937444"/>
                </a:cubicBezTo>
                <a:cubicBezTo>
                  <a:pt x="1171440" y="934725"/>
                  <a:pt x="1173391" y="931673"/>
                  <a:pt x="1174866" y="928385"/>
                </a:cubicBezTo>
                <a:cubicBezTo>
                  <a:pt x="1177648" y="922549"/>
                  <a:pt x="1179022" y="916140"/>
                  <a:pt x="1178875" y="909675"/>
                </a:cubicBezTo>
                <a:cubicBezTo>
                  <a:pt x="1193209" y="904134"/>
                  <a:pt x="1203280" y="891089"/>
                  <a:pt x="1205010" y="875818"/>
                </a:cubicBezTo>
                <a:cubicBezTo>
                  <a:pt x="1205074" y="875176"/>
                  <a:pt x="1205074" y="874529"/>
                  <a:pt x="1205010" y="873887"/>
                </a:cubicBezTo>
                <a:cubicBezTo>
                  <a:pt x="1205870" y="859370"/>
                  <a:pt x="1198831" y="845517"/>
                  <a:pt x="1186597" y="837654"/>
                </a:cubicBezTo>
                <a:cubicBezTo>
                  <a:pt x="1181248" y="833902"/>
                  <a:pt x="1174993" y="831646"/>
                  <a:pt x="1168480" y="831121"/>
                </a:cubicBezTo>
                <a:lnTo>
                  <a:pt x="1098836" y="823696"/>
                </a:lnTo>
                <a:lnTo>
                  <a:pt x="1007659" y="746330"/>
                </a:lnTo>
                <a:lnTo>
                  <a:pt x="1110567" y="731480"/>
                </a:lnTo>
                <a:lnTo>
                  <a:pt x="1255499" y="839585"/>
                </a:lnTo>
                <a:lnTo>
                  <a:pt x="1256687" y="840476"/>
                </a:lnTo>
                <a:cubicBezTo>
                  <a:pt x="1274771" y="852988"/>
                  <a:pt x="1299497" y="849063"/>
                  <a:pt x="1312818" y="831566"/>
                </a:cubicBezTo>
                <a:cubicBezTo>
                  <a:pt x="1315133" y="828488"/>
                  <a:pt x="1316985" y="825086"/>
                  <a:pt x="1318312" y="821468"/>
                </a:cubicBezTo>
                <a:cubicBezTo>
                  <a:pt x="1324977" y="804314"/>
                  <a:pt x="1319391" y="784821"/>
                  <a:pt x="1304651" y="773801"/>
                </a:cubicBezTo>
                <a:lnTo>
                  <a:pt x="1224315" y="714403"/>
                </a:lnTo>
                <a:lnTo>
                  <a:pt x="1322025" y="699553"/>
                </a:lnTo>
                <a:lnTo>
                  <a:pt x="1409043" y="764446"/>
                </a:lnTo>
                <a:lnTo>
                  <a:pt x="1410825" y="765634"/>
                </a:lnTo>
                <a:cubicBezTo>
                  <a:pt x="1428934" y="777760"/>
                  <a:pt x="1453359" y="773657"/>
                  <a:pt x="1466511" y="756279"/>
                </a:cubicBezTo>
                <a:cubicBezTo>
                  <a:pt x="1468754" y="753232"/>
                  <a:pt x="1470553" y="749882"/>
                  <a:pt x="1471857" y="746330"/>
                </a:cubicBezTo>
                <a:cubicBezTo>
                  <a:pt x="1478326" y="729348"/>
                  <a:pt x="1472750" y="710137"/>
                  <a:pt x="1458195" y="699256"/>
                </a:cubicBezTo>
                <a:lnTo>
                  <a:pt x="1435773" y="682625"/>
                </a:lnTo>
                <a:lnTo>
                  <a:pt x="1542838" y="666736"/>
                </a:lnTo>
                <a:cubicBezTo>
                  <a:pt x="1557486" y="664534"/>
                  <a:pt x="1569806" y="654598"/>
                  <a:pt x="1575062" y="640749"/>
                </a:cubicBezTo>
                <a:cubicBezTo>
                  <a:pt x="1577798" y="634288"/>
                  <a:pt x="1578773" y="627217"/>
                  <a:pt x="1577883" y="620257"/>
                </a:cubicBezTo>
                <a:close/>
                <a:moveTo>
                  <a:pt x="1451810" y="707869"/>
                </a:moveTo>
                <a:cubicBezTo>
                  <a:pt x="1462079" y="715766"/>
                  <a:pt x="1466045" y="729407"/>
                  <a:pt x="1461611" y="741578"/>
                </a:cubicBezTo>
                <a:cubicBezTo>
                  <a:pt x="1460704" y="744065"/>
                  <a:pt x="1459455" y="746414"/>
                  <a:pt x="1457899" y="748557"/>
                </a:cubicBezTo>
                <a:cubicBezTo>
                  <a:pt x="1448334" y="761051"/>
                  <a:pt x="1430684" y="763917"/>
                  <a:pt x="1417656" y="755091"/>
                </a:cubicBezTo>
                <a:cubicBezTo>
                  <a:pt x="1417656" y="755091"/>
                  <a:pt x="1417656" y="755091"/>
                  <a:pt x="1416617" y="755091"/>
                </a:cubicBezTo>
                <a:lnTo>
                  <a:pt x="1325589" y="687228"/>
                </a:lnTo>
                <a:lnTo>
                  <a:pt x="1195655" y="706681"/>
                </a:lnTo>
                <a:lnTo>
                  <a:pt x="1298266" y="783008"/>
                </a:lnTo>
                <a:cubicBezTo>
                  <a:pt x="1308534" y="790905"/>
                  <a:pt x="1312500" y="804546"/>
                  <a:pt x="1308066" y="816717"/>
                </a:cubicBezTo>
                <a:cubicBezTo>
                  <a:pt x="1307141" y="819271"/>
                  <a:pt x="1305840" y="821673"/>
                  <a:pt x="1304205" y="823844"/>
                </a:cubicBezTo>
                <a:cubicBezTo>
                  <a:pt x="1294528" y="836419"/>
                  <a:pt x="1276676" y="839166"/>
                  <a:pt x="1263666" y="830081"/>
                </a:cubicBezTo>
                <a:lnTo>
                  <a:pt x="1263666" y="830081"/>
                </a:lnTo>
                <a:lnTo>
                  <a:pt x="1115170" y="719006"/>
                </a:lnTo>
                <a:lnTo>
                  <a:pt x="981524" y="738756"/>
                </a:lnTo>
                <a:lnTo>
                  <a:pt x="1094826" y="835130"/>
                </a:lnTo>
                <a:lnTo>
                  <a:pt x="1168035" y="842852"/>
                </a:lnTo>
                <a:cubicBezTo>
                  <a:pt x="1172684" y="843372"/>
                  <a:pt x="1177154" y="844946"/>
                  <a:pt x="1181102" y="847455"/>
                </a:cubicBezTo>
                <a:cubicBezTo>
                  <a:pt x="1189786" y="853301"/>
                  <a:pt x="1194751" y="863287"/>
                  <a:pt x="1194170" y="873739"/>
                </a:cubicBezTo>
                <a:cubicBezTo>
                  <a:pt x="1194255" y="874130"/>
                  <a:pt x="1194255" y="874535"/>
                  <a:pt x="1194170" y="874927"/>
                </a:cubicBezTo>
                <a:cubicBezTo>
                  <a:pt x="1192736" y="887062"/>
                  <a:pt x="1184014" y="897079"/>
                  <a:pt x="1172193" y="900171"/>
                </a:cubicBezTo>
                <a:lnTo>
                  <a:pt x="1166550" y="900914"/>
                </a:lnTo>
                <a:lnTo>
                  <a:pt x="1166550" y="906111"/>
                </a:lnTo>
                <a:cubicBezTo>
                  <a:pt x="1167217" y="911120"/>
                  <a:pt x="1166655" y="916216"/>
                  <a:pt x="1164916" y="920961"/>
                </a:cubicBezTo>
                <a:cubicBezTo>
                  <a:pt x="1164456" y="921750"/>
                  <a:pt x="1164105" y="922600"/>
                  <a:pt x="1163877" y="923485"/>
                </a:cubicBezTo>
                <a:cubicBezTo>
                  <a:pt x="1162870" y="925759"/>
                  <a:pt x="1161519" y="927863"/>
                  <a:pt x="1159867" y="929722"/>
                </a:cubicBezTo>
                <a:cubicBezTo>
                  <a:pt x="1149232" y="941667"/>
                  <a:pt x="1131049" y="943046"/>
                  <a:pt x="1118734" y="932840"/>
                </a:cubicBezTo>
                <a:lnTo>
                  <a:pt x="1069434" y="890964"/>
                </a:lnTo>
                <a:lnTo>
                  <a:pt x="941282" y="877451"/>
                </a:lnTo>
                <a:lnTo>
                  <a:pt x="1018202" y="973528"/>
                </a:lnTo>
                <a:lnTo>
                  <a:pt x="1206495" y="993130"/>
                </a:lnTo>
                <a:cubicBezTo>
                  <a:pt x="1211204" y="993589"/>
                  <a:pt x="1215736" y="995168"/>
                  <a:pt x="1219711" y="997733"/>
                </a:cubicBezTo>
                <a:cubicBezTo>
                  <a:pt x="1228775" y="1003858"/>
                  <a:pt x="1233740" y="1014470"/>
                  <a:pt x="1232630" y="1025353"/>
                </a:cubicBezTo>
                <a:cubicBezTo>
                  <a:pt x="1232390" y="1027804"/>
                  <a:pt x="1231788" y="1030205"/>
                  <a:pt x="1230848" y="1032481"/>
                </a:cubicBezTo>
                <a:cubicBezTo>
                  <a:pt x="1226039" y="1044468"/>
                  <a:pt x="1214033" y="1051972"/>
                  <a:pt x="1201149" y="1051043"/>
                </a:cubicBezTo>
                <a:lnTo>
                  <a:pt x="1070918" y="1037530"/>
                </a:lnTo>
                <a:lnTo>
                  <a:pt x="1153334" y="1139992"/>
                </a:lnTo>
                <a:lnTo>
                  <a:pt x="1269012" y="1152169"/>
                </a:lnTo>
                <a:cubicBezTo>
                  <a:pt x="1273670" y="1152651"/>
                  <a:pt x="1278147" y="1154228"/>
                  <a:pt x="1282080" y="1156772"/>
                </a:cubicBezTo>
                <a:cubicBezTo>
                  <a:pt x="1291228" y="1162685"/>
                  <a:pt x="1296234" y="1173273"/>
                  <a:pt x="1294999" y="1184095"/>
                </a:cubicBezTo>
                <a:cubicBezTo>
                  <a:pt x="1294700" y="1186569"/>
                  <a:pt x="1294152" y="1189007"/>
                  <a:pt x="1293365" y="1191371"/>
                </a:cubicBezTo>
                <a:cubicBezTo>
                  <a:pt x="1288604" y="1203417"/>
                  <a:pt x="1276587" y="1210989"/>
                  <a:pt x="1263666" y="1210082"/>
                </a:cubicBezTo>
                <a:lnTo>
                  <a:pt x="1205456" y="1203994"/>
                </a:lnTo>
                <a:lnTo>
                  <a:pt x="1291880" y="1311653"/>
                </a:lnTo>
                <a:cubicBezTo>
                  <a:pt x="1298243" y="1319721"/>
                  <a:pt x="1299985" y="1330505"/>
                  <a:pt x="1296484" y="1340164"/>
                </a:cubicBezTo>
                <a:cubicBezTo>
                  <a:pt x="1294532" y="1345081"/>
                  <a:pt x="1291303" y="1349387"/>
                  <a:pt x="1287128" y="1352638"/>
                </a:cubicBezTo>
                <a:cubicBezTo>
                  <a:pt x="1274331" y="1362899"/>
                  <a:pt x="1255640" y="1360842"/>
                  <a:pt x="1245379" y="1348045"/>
                </a:cubicBezTo>
                <a:cubicBezTo>
                  <a:pt x="1245337" y="1347993"/>
                  <a:pt x="1245294" y="1347940"/>
                  <a:pt x="1245253" y="1347886"/>
                </a:cubicBezTo>
                <a:lnTo>
                  <a:pt x="1159719" y="1242454"/>
                </a:lnTo>
                <a:lnTo>
                  <a:pt x="1153037" y="1297694"/>
                </a:lnTo>
                <a:cubicBezTo>
                  <a:pt x="1152722" y="1300020"/>
                  <a:pt x="1152174" y="1302308"/>
                  <a:pt x="1151403" y="1304525"/>
                </a:cubicBezTo>
                <a:cubicBezTo>
                  <a:pt x="1146314" y="1316790"/>
                  <a:pt x="1133704" y="1324186"/>
                  <a:pt x="1120516" y="1322642"/>
                </a:cubicBezTo>
                <a:cubicBezTo>
                  <a:pt x="1104991" y="1320564"/>
                  <a:pt x="1093748" y="1306787"/>
                  <a:pt x="1094826" y="1291161"/>
                </a:cubicBezTo>
                <a:cubicBezTo>
                  <a:pt x="1094749" y="1290819"/>
                  <a:pt x="1094749" y="1290463"/>
                  <a:pt x="1094826" y="1290121"/>
                </a:cubicBezTo>
                <a:lnTo>
                  <a:pt x="1108339" y="1178007"/>
                </a:lnTo>
                <a:lnTo>
                  <a:pt x="1026221" y="1075693"/>
                </a:lnTo>
                <a:lnTo>
                  <a:pt x="1011372" y="1202063"/>
                </a:lnTo>
                <a:cubicBezTo>
                  <a:pt x="1011075" y="1204392"/>
                  <a:pt x="1010525" y="1206681"/>
                  <a:pt x="1009738" y="1208894"/>
                </a:cubicBezTo>
                <a:cubicBezTo>
                  <a:pt x="1004763" y="1221748"/>
                  <a:pt x="991607" y="1229496"/>
                  <a:pt x="977960" y="1227604"/>
                </a:cubicBezTo>
                <a:cubicBezTo>
                  <a:pt x="970238" y="1226650"/>
                  <a:pt x="963199" y="1222704"/>
                  <a:pt x="958359" y="1216616"/>
                </a:cubicBezTo>
                <a:cubicBezTo>
                  <a:pt x="953874" y="1210718"/>
                  <a:pt x="951750" y="1203355"/>
                  <a:pt x="952419" y="1195975"/>
                </a:cubicBezTo>
                <a:lnTo>
                  <a:pt x="952419" y="1195084"/>
                </a:lnTo>
                <a:lnTo>
                  <a:pt x="974842" y="1011692"/>
                </a:lnTo>
                <a:lnTo>
                  <a:pt x="890644" y="907744"/>
                </a:lnTo>
                <a:lnTo>
                  <a:pt x="863618" y="1053419"/>
                </a:lnTo>
                <a:lnTo>
                  <a:pt x="893317" y="1120242"/>
                </a:lnTo>
                <a:cubicBezTo>
                  <a:pt x="895159" y="1124396"/>
                  <a:pt x="896020" y="1128918"/>
                  <a:pt x="895842" y="1133458"/>
                </a:cubicBezTo>
                <a:cubicBezTo>
                  <a:pt x="895129" y="1144026"/>
                  <a:pt x="888863" y="1153419"/>
                  <a:pt x="879359" y="1158108"/>
                </a:cubicBezTo>
                <a:cubicBezTo>
                  <a:pt x="879062" y="1158178"/>
                  <a:pt x="878765" y="1158178"/>
                  <a:pt x="878468" y="1158108"/>
                </a:cubicBezTo>
                <a:cubicBezTo>
                  <a:pt x="867138" y="1163024"/>
                  <a:pt x="853966" y="1160423"/>
                  <a:pt x="845353" y="1151575"/>
                </a:cubicBezTo>
                <a:lnTo>
                  <a:pt x="841641" y="1147862"/>
                </a:lnTo>
                <a:lnTo>
                  <a:pt x="837631" y="1150981"/>
                </a:lnTo>
                <a:cubicBezTo>
                  <a:pt x="832939" y="1154533"/>
                  <a:pt x="827311" y="1156647"/>
                  <a:pt x="821445" y="1157069"/>
                </a:cubicBezTo>
                <a:lnTo>
                  <a:pt x="821445" y="1157069"/>
                </a:lnTo>
                <a:cubicBezTo>
                  <a:pt x="819129" y="1157359"/>
                  <a:pt x="816783" y="1157359"/>
                  <a:pt x="814466" y="1157069"/>
                </a:cubicBezTo>
                <a:cubicBezTo>
                  <a:pt x="798963" y="1153992"/>
                  <a:pt x="788583" y="1139304"/>
                  <a:pt x="790855" y="1123657"/>
                </a:cubicBezTo>
                <a:lnTo>
                  <a:pt x="802586" y="1060547"/>
                </a:lnTo>
                <a:lnTo>
                  <a:pt x="750019" y="943235"/>
                </a:lnTo>
                <a:lnTo>
                  <a:pt x="705470" y="1057428"/>
                </a:lnTo>
                <a:lnTo>
                  <a:pt x="781797" y="1227604"/>
                </a:lnTo>
                <a:cubicBezTo>
                  <a:pt x="783817" y="1231860"/>
                  <a:pt x="784678" y="1236571"/>
                  <a:pt x="784321" y="1241266"/>
                </a:cubicBezTo>
                <a:cubicBezTo>
                  <a:pt x="784262" y="1244174"/>
                  <a:pt x="783653" y="1247044"/>
                  <a:pt x="782539" y="1249730"/>
                </a:cubicBezTo>
                <a:cubicBezTo>
                  <a:pt x="779911" y="1256937"/>
                  <a:pt x="774580" y="1262844"/>
                  <a:pt x="767690" y="1266213"/>
                </a:cubicBezTo>
                <a:cubicBezTo>
                  <a:pt x="752959" y="1272418"/>
                  <a:pt x="735971" y="1265855"/>
                  <a:pt x="729229" y="1251364"/>
                </a:cubicBezTo>
                <a:lnTo>
                  <a:pt x="675771" y="1132567"/>
                </a:lnTo>
                <a:lnTo>
                  <a:pt x="627658" y="1254482"/>
                </a:lnTo>
                <a:lnTo>
                  <a:pt x="675177" y="1359914"/>
                </a:lnTo>
                <a:cubicBezTo>
                  <a:pt x="677018" y="1364224"/>
                  <a:pt x="677894" y="1368891"/>
                  <a:pt x="677701" y="1373576"/>
                </a:cubicBezTo>
                <a:cubicBezTo>
                  <a:pt x="677434" y="1376518"/>
                  <a:pt x="676781" y="1379412"/>
                  <a:pt x="675771" y="1382189"/>
                </a:cubicBezTo>
                <a:cubicBezTo>
                  <a:pt x="673187" y="1389351"/>
                  <a:pt x="667841" y="1395179"/>
                  <a:pt x="660921" y="1398375"/>
                </a:cubicBezTo>
                <a:cubicBezTo>
                  <a:pt x="646116" y="1404772"/>
                  <a:pt x="628906" y="1398179"/>
                  <a:pt x="622164" y="1383525"/>
                </a:cubicBezTo>
                <a:lnTo>
                  <a:pt x="596920" y="1331552"/>
                </a:lnTo>
                <a:lnTo>
                  <a:pt x="547322" y="1458961"/>
                </a:lnTo>
                <a:cubicBezTo>
                  <a:pt x="544382" y="1466161"/>
                  <a:pt x="538724" y="1471920"/>
                  <a:pt x="531582" y="1474998"/>
                </a:cubicBezTo>
                <a:cubicBezTo>
                  <a:pt x="524424" y="1478044"/>
                  <a:pt x="516316" y="1478044"/>
                  <a:pt x="509159" y="1474998"/>
                </a:cubicBezTo>
                <a:cubicBezTo>
                  <a:pt x="494606" y="1468955"/>
                  <a:pt x="487300" y="1452595"/>
                  <a:pt x="492527" y="1437726"/>
                </a:cubicBezTo>
                <a:lnTo>
                  <a:pt x="542273" y="1311356"/>
                </a:lnTo>
                <a:lnTo>
                  <a:pt x="490894" y="1333036"/>
                </a:lnTo>
                <a:cubicBezTo>
                  <a:pt x="476133" y="1339336"/>
                  <a:pt x="459026" y="1332759"/>
                  <a:pt x="452285" y="1318187"/>
                </a:cubicBezTo>
                <a:cubicBezTo>
                  <a:pt x="449389" y="1311199"/>
                  <a:pt x="449389" y="1303346"/>
                  <a:pt x="452285" y="1296358"/>
                </a:cubicBezTo>
                <a:cubicBezTo>
                  <a:pt x="455047" y="1289374"/>
                  <a:pt x="460348" y="1283697"/>
                  <a:pt x="467134" y="1280469"/>
                </a:cubicBezTo>
                <a:lnTo>
                  <a:pt x="468322" y="1280469"/>
                </a:lnTo>
                <a:lnTo>
                  <a:pt x="572269" y="1235920"/>
                </a:lnTo>
                <a:lnTo>
                  <a:pt x="620234" y="1114302"/>
                </a:lnTo>
                <a:lnTo>
                  <a:pt x="502328" y="1164197"/>
                </a:lnTo>
                <a:cubicBezTo>
                  <a:pt x="487597" y="1170401"/>
                  <a:pt x="470609" y="1163839"/>
                  <a:pt x="463868" y="1149347"/>
                </a:cubicBezTo>
                <a:cubicBezTo>
                  <a:pt x="461046" y="1142396"/>
                  <a:pt x="461046" y="1134618"/>
                  <a:pt x="463868" y="1127667"/>
                </a:cubicBezTo>
                <a:cubicBezTo>
                  <a:pt x="466570" y="1120572"/>
                  <a:pt x="471886" y="1114780"/>
                  <a:pt x="478717" y="1111481"/>
                </a:cubicBezTo>
                <a:lnTo>
                  <a:pt x="479459" y="1111481"/>
                </a:lnTo>
                <a:lnTo>
                  <a:pt x="650378" y="1039015"/>
                </a:lnTo>
                <a:lnTo>
                  <a:pt x="699382" y="914575"/>
                </a:lnTo>
                <a:lnTo>
                  <a:pt x="558756" y="963727"/>
                </a:lnTo>
                <a:lnTo>
                  <a:pt x="515692" y="1023126"/>
                </a:lnTo>
                <a:cubicBezTo>
                  <a:pt x="512916" y="1026819"/>
                  <a:pt x="509367" y="1029860"/>
                  <a:pt x="505298" y="1032035"/>
                </a:cubicBezTo>
                <a:cubicBezTo>
                  <a:pt x="495794" y="1036801"/>
                  <a:pt x="484464" y="1036121"/>
                  <a:pt x="475599" y="1030253"/>
                </a:cubicBezTo>
                <a:lnTo>
                  <a:pt x="474856" y="1030253"/>
                </a:lnTo>
                <a:cubicBezTo>
                  <a:pt x="464966" y="1022954"/>
                  <a:pt x="460601" y="1010321"/>
                  <a:pt x="463868" y="998475"/>
                </a:cubicBezTo>
                <a:lnTo>
                  <a:pt x="465352" y="993427"/>
                </a:lnTo>
                <a:lnTo>
                  <a:pt x="460452" y="991496"/>
                </a:lnTo>
                <a:cubicBezTo>
                  <a:pt x="454973" y="989306"/>
                  <a:pt x="450265" y="985532"/>
                  <a:pt x="446939" y="980656"/>
                </a:cubicBezTo>
                <a:lnTo>
                  <a:pt x="446939" y="980656"/>
                </a:lnTo>
                <a:cubicBezTo>
                  <a:pt x="445543" y="978809"/>
                  <a:pt x="444444" y="976755"/>
                  <a:pt x="443672" y="974568"/>
                </a:cubicBezTo>
                <a:cubicBezTo>
                  <a:pt x="441385" y="968132"/>
                  <a:pt x="441385" y="961105"/>
                  <a:pt x="443672" y="954669"/>
                </a:cubicBezTo>
                <a:cubicBezTo>
                  <a:pt x="446790" y="946723"/>
                  <a:pt x="453176" y="940502"/>
                  <a:pt x="461194" y="937592"/>
                </a:cubicBezTo>
                <a:lnTo>
                  <a:pt x="522226" y="916209"/>
                </a:lnTo>
                <a:lnTo>
                  <a:pt x="597959" y="812262"/>
                </a:lnTo>
                <a:lnTo>
                  <a:pt x="475747" y="830378"/>
                </a:lnTo>
                <a:lnTo>
                  <a:pt x="365266" y="981992"/>
                </a:lnTo>
                <a:cubicBezTo>
                  <a:pt x="362549" y="985794"/>
                  <a:pt x="358926" y="988856"/>
                  <a:pt x="354723" y="990902"/>
                </a:cubicBezTo>
                <a:cubicBezTo>
                  <a:pt x="344863" y="995700"/>
                  <a:pt x="333161" y="994673"/>
                  <a:pt x="324281" y="988229"/>
                </a:cubicBezTo>
                <a:cubicBezTo>
                  <a:pt x="313530" y="980607"/>
                  <a:pt x="309372" y="966637"/>
                  <a:pt x="314184" y="954372"/>
                </a:cubicBezTo>
                <a:cubicBezTo>
                  <a:pt x="315089" y="952024"/>
                  <a:pt x="316352" y="949823"/>
                  <a:pt x="317896" y="947838"/>
                </a:cubicBezTo>
                <a:lnTo>
                  <a:pt x="394520" y="842555"/>
                </a:lnTo>
                <a:lnTo>
                  <a:pt x="264140" y="862008"/>
                </a:lnTo>
                <a:lnTo>
                  <a:pt x="195981" y="955412"/>
                </a:lnTo>
                <a:cubicBezTo>
                  <a:pt x="193189" y="959150"/>
                  <a:pt x="189581" y="962198"/>
                  <a:pt x="185438" y="964321"/>
                </a:cubicBezTo>
                <a:cubicBezTo>
                  <a:pt x="175607" y="969163"/>
                  <a:pt x="163906" y="968192"/>
                  <a:pt x="154996" y="961797"/>
                </a:cubicBezTo>
                <a:cubicBezTo>
                  <a:pt x="144497" y="953998"/>
                  <a:pt x="140340" y="940251"/>
                  <a:pt x="144750" y="927940"/>
                </a:cubicBezTo>
                <a:cubicBezTo>
                  <a:pt x="145656" y="925499"/>
                  <a:pt x="146903" y="923200"/>
                  <a:pt x="148462" y="921109"/>
                </a:cubicBezTo>
                <a:lnTo>
                  <a:pt x="181874" y="871214"/>
                </a:lnTo>
                <a:lnTo>
                  <a:pt x="44812" y="891707"/>
                </a:lnTo>
                <a:cubicBezTo>
                  <a:pt x="28834" y="893933"/>
                  <a:pt x="13984" y="882987"/>
                  <a:pt x="11401" y="867057"/>
                </a:cubicBezTo>
                <a:cubicBezTo>
                  <a:pt x="10718" y="862048"/>
                  <a:pt x="11282" y="856947"/>
                  <a:pt x="13034" y="852207"/>
                </a:cubicBezTo>
                <a:cubicBezTo>
                  <a:pt x="16910" y="842426"/>
                  <a:pt x="25656" y="835423"/>
                  <a:pt x="36051" y="833794"/>
                </a:cubicBezTo>
                <a:lnTo>
                  <a:pt x="170737" y="813598"/>
                </a:lnTo>
                <a:lnTo>
                  <a:pt x="126188" y="780335"/>
                </a:lnTo>
                <a:cubicBezTo>
                  <a:pt x="115868" y="772478"/>
                  <a:pt x="111843" y="758830"/>
                  <a:pt x="116239" y="746626"/>
                </a:cubicBezTo>
                <a:cubicBezTo>
                  <a:pt x="117234" y="744077"/>
                  <a:pt x="118585" y="741679"/>
                  <a:pt x="120248" y="739499"/>
                </a:cubicBezTo>
                <a:cubicBezTo>
                  <a:pt x="129782" y="727179"/>
                  <a:pt x="147230" y="724327"/>
                  <a:pt x="160193" y="732965"/>
                </a:cubicBezTo>
                <a:lnTo>
                  <a:pt x="161233" y="733707"/>
                </a:lnTo>
                <a:lnTo>
                  <a:pt x="252261" y="801570"/>
                </a:lnTo>
                <a:lnTo>
                  <a:pt x="382195" y="782265"/>
                </a:lnTo>
                <a:lnTo>
                  <a:pt x="279733" y="705642"/>
                </a:lnTo>
                <a:cubicBezTo>
                  <a:pt x="269412" y="697785"/>
                  <a:pt x="265388" y="684136"/>
                  <a:pt x="269783" y="671933"/>
                </a:cubicBezTo>
                <a:cubicBezTo>
                  <a:pt x="270823" y="669403"/>
                  <a:pt x="272174" y="667009"/>
                  <a:pt x="273793" y="664805"/>
                </a:cubicBezTo>
                <a:cubicBezTo>
                  <a:pt x="278515" y="658672"/>
                  <a:pt x="285435" y="654623"/>
                  <a:pt x="293097" y="653520"/>
                </a:cubicBezTo>
                <a:cubicBezTo>
                  <a:pt x="300448" y="652480"/>
                  <a:pt x="307917" y="654228"/>
                  <a:pt x="314035" y="658420"/>
                </a:cubicBezTo>
                <a:lnTo>
                  <a:pt x="314778" y="659162"/>
                </a:lnTo>
                <a:lnTo>
                  <a:pt x="463273" y="770089"/>
                </a:lnTo>
                <a:lnTo>
                  <a:pt x="596920" y="750190"/>
                </a:lnTo>
                <a:lnTo>
                  <a:pt x="483617" y="653817"/>
                </a:lnTo>
                <a:lnTo>
                  <a:pt x="410409" y="646243"/>
                </a:lnTo>
                <a:cubicBezTo>
                  <a:pt x="405776" y="645657"/>
                  <a:pt x="401321" y="644087"/>
                  <a:pt x="397341" y="641640"/>
                </a:cubicBezTo>
                <a:cubicBezTo>
                  <a:pt x="388565" y="635739"/>
                  <a:pt x="383591" y="625614"/>
                  <a:pt x="384274" y="615059"/>
                </a:cubicBezTo>
                <a:lnTo>
                  <a:pt x="384274" y="614168"/>
                </a:lnTo>
                <a:cubicBezTo>
                  <a:pt x="385759" y="601951"/>
                  <a:pt x="394609" y="591912"/>
                  <a:pt x="406548" y="588924"/>
                </a:cubicBezTo>
                <a:lnTo>
                  <a:pt x="411597" y="587736"/>
                </a:lnTo>
                <a:lnTo>
                  <a:pt x="410854" y="582390"/>
                </a:lnTo>
                <a:cubicBezTo>
                  <a:pt x="409963" y="576606"/>
                  <a:pt x="410899" y="570690"/>
                  <a:pt x="413527" y="565462"/>
                </a:cubicBezTo>
                <a:lnTo>
                  <a:pt x="413527" y="564719"/>
                </a:lnTo>
                <a:cubicBezTo>
                  <a:pt x="414389" y="562760"/>
                  <a:pt x="415487" y="560916"/>
                  <a:pt x="416794" y="559225"/>
                </a:cubicBezTo>
                <a:cubicBezTo>
                  <a:pt x="427426" y="546950"/>
                  <a:pt x="445959" y="545495"/>
                  <a:pt x="458373" y="555958"/>
                </a:cubicBezTo>
                <a:lnTo>
                  <a:pt x="507525" y="597834"/>
                </a:lnTo>
                <a:lnTo>
                  <a:pt x="635826" y="611347"/>
                </a:lnTo>
                <a:lnTo>
                  <a:pt x="558756" y="515270"/>
                </a:lnTo>
                <a:lnTo>
                  <a:pt x="371206" y="495669"/>
                </a:lnTo>
                <a:cubicBezTo>
                  <a:pt x="366514" y="495238"/>
                  <a:pt x="362014" y="493602"/>
                  <a:pt x="358138" y="490917"/>
                </a:cubicBezTo>
                <a:cubicBezTo>
                  <a:pt x="349110" y="484882"/>
                  <a:pt x="344106" y="474405"/>
                  <a:pt x="345071" y="463593"/>
                </a:cubicBezTo>
                <a:cubicBezTo>
                  <a:pt x="345383" y="461059"/>
                  <a:pt x="345977" y="458568"/>
                  <a:pt x="346853" y="456169"/>
                </a:cubicBezTo>
                <a:cubicBezTo>
                  <a:pt x="351738" y="443901"/>
                  <a:pt x="364152" y="436337"/>
                  <a:pt x="377294" y="437607"/>
                </a:cubicBezTo>
                <a:lnTo>
                  <a:pt x="507377" y="451268"/>
                </a:lnTo>
                <a:lnTo>
                  <a:pt x="425110" y="348806"/>
                </a:lnTo>
                <a:lnTo>
                  <a:pt x="309729" y="336630"/>
                </a:lnTo>
                <a:cubicBezTo>
                  <a:pt x="305007" y="336125"/>
                  <a:pt x="300477" y="334496"/>
                  <a:pt x="296513" y="331878"/>
                </a:cubicBezTo>
                <a:cubicBezTo>
                  <a:pt x="287603" y="325832"/>
                  <a:pt x="282658" y="315433"/>
                  <a:pt x="283594" y="304703"/>
                </a:cubicBezTo>
                <a:cubicBezTo>
                  <a:pt x="283876" y="302213"/>
                  <a:pt x="284470" y="299767"/>
                  <a:pt x="285375" y="297427"/>
                </a:cubicBezTo>
                <a:cubicBezTo>
                  <a:pt x="290083" y="285323"/>
                  <a:pt x="302111" y="277683"/>
                  <a:pt x="315075" y="278568"/>
                </a:cubicBezTo>
                <a:lnTo>
                  <a:pt x="373285" y="284804"/>
                </a:lnTo>
                <a:lnTo>
                  <a:pt x="286861" y="177145"/>
                </a:lnTo>
                <a:cubicBezTo>
                  <a:pt x="280490" y="169077"/>
                  <a:pt x="278753" y="158294"/>
                  <a:pt x="282257" y="148634"/>
                </a:cubicBezTo>
                <a:cubicBezTo>
                  <a:pt x="284143" y="143680"/>
                  <a:pt x="287321" y="139322"/>
                  <a:pt x="291464" y="136012"/>
                </a:cubicBezTo>
                <a:cubicBezTo>
                  <a:pt x="304175" y="126299"/>
                  <a:pt x="322291" y="128400"/>
                  <a:pt x="332449" y="140764"/>
                </a:cubicBezTo>
                <a:lnTo>
                  <a:pt x="418131" y="247532"/>
                </a:lnTo>
                <a:lnTo>
                  <a:pt x="424813" y="192440"/>
                </a:lnTo>
                <a:cubicBezTo>
                  <a:pt x="424991" y="190042"/>
                  <a:pt x="425541" y="187687"/>
                  <a:pt x="426447" y="185461"/>
                </a:cubicBezTo>
                <a:cubicBezTo>
                  <a:pt x="431362" y="173079"/>
                  <a:pt x="443939" y="165490"/>
                  <a:pt x="457185" y="166899"/>
                </a:cubicBezTo>
                <a:cubicBezTo>
                  <a:pt x="464907" y="167854"/>
                  <a:pt x="471946" y="171799"/>
                  <a:pt x="476787" y="177888"/>
                </a:cubicBezTo>
                <a:cubicBezTo>
                  <a:pt x="481375" y="183744"/>
                  <a:pt x="483603" y="191110"/>
                  <a:pt x="483023" y="198528"/>
                </a:cubicBezTo>
                <a:cubicBezTo>
                  <a:pt x="482994" y="198825"/>
                  <a:pt x="482994" y="199122"/>
                  <a:pt x="483023" y="199419"/>
                </a:cubicBezTo>
                <a:lnTo>
                  <a:pt x="469659" y="311534"/>
                </a:lnTo>
                <a:lnTo>
                  <a:pt x="551777" y="413847"/>
                </a:lnTo>
                <a:lnTo>
                  <a:pt x="566627" y="287329"/>
                </a:lnTo>
                <a:cubicBezTo>
                  <a:pt x="566805" y="284978"/>
                  <a:pt x="567354" y="282672"/>
                  <a:pt x="568260" y="280498"/>
                </a:cubicBezTo>
                <a:cubicBezTo>
                  <a:pt x="573383" y="268117"/>
                  <a:pt x="586154" y="260695"/>
                  <a:pt x="599444" y="262382"/>
                </a:cubicBezTo>
                <a:cubicBezTo>
                  <a:pt x="615036" y="264462"/>
                  <a:pt x="626292" y="278330"/>
                  <a:pt x="625134" y="294011"/>
                </a:cubicBezTo>
                <a:lnTo>
                  <a:pt x="603008" y="478146"/>
                </a:lnTo>
                <a:lnTo>
                  <a:pt x="687057" y="582093"/>
                </a:lnTo>
                <a:lnTo>
                  <a:pt x="714231" y="436567"/>
                </a:lnTo>
                <a:lnTo>
                  <a:pt x="684532" y="369744"/>
                </a:lnTo>
                <a:cubicBezTo>
                  <a:pt x="682691" y="365487"/>
                  <a:pt x="681889" y="360860"/>
                  <a:pt x="682156" y="356231"/>
                </a:cubicBezTo>
                <a:cubicBezTo>
                  <a:pt x="682929" y="345804"/>
                  <a:pt x="689136" y="336554"/>
                  <a:pt x="698491" y="331878"/>
                </a:cubicBezTo>
                <a:lnTo>
                  <a:pt x="699382" y="331878"/>
                </a:lnTo>
                <a:cubicBezTo>
                  <a:pt x="710712" y="326962"/>
                  <a:pt x="723884" y="329563"/>
                  <a:pt x="732496" y="338411"/>
                </a:cubicBezTo>
                <a:lnTo>
                  <a:pt x="736209" y="342272"/>
                </a:lnTo>
                <a:lnTo>
                  <a:pt x="740367" y="339005"/>
                </a:lnTo>
                <a:cubicBezTo>
                  <a:pt x="745015" y="335361"/>
                  <a:pt x="750657" y="333190"/>
                  <a:pt x="756553" y="332769"/>
                </a:cubicBezTo>
                <a:lnTo>
                  <a:pt x="756553" y="332769"/>
                </a:lnTo>
                <a:cubicBezTo>
                  <a:pt x="758765" y="332403"/>
                  <a:pt x="761022" y="332403"/>
                  <a:pt x="763235" y="332769"/>
                </a:cubicBezTo>
                <a:cubicBezTo>
                  <a:pt x="770823" y="334240"/>
                  <a:pt x="777535" y="338608"/>
                  <a:pt x="781946" y="344945"/>
                </a:cubicBezTo>
                <a:cubicBezTo>
                  <a:pt x="786311" y="351326"/>
                  <a:pt x="788019" y="359156"/>
                  <a:pt x="786697" y="366774"/>
                </a:cubicBezTo>
                <a:lnTo>
                  <a:pt x="774966" y="430033"/>
                </a:lnTo>
                <a:lnTo>
                  <a:pt x="827534" y="547048"/>
                </a:lnTo>
                <a:lnTo>
                  <a:pt x="872083" y="432855"/>
                </a:lnTo>
                <a:lnTo>
                  <a:pt x="795162" y="261788"/>
                </a:lnTo>
                <a:cubicBezTo>
                  <a:pt x="793246" y="257498"/>
                  <a:pt x="792385" y="252816"/>
                  <a:pt x="792637" y="248126"/>
                </a:cubicBezTo>
                <a:cubicBezTo>
                  <a:pt x="792845" y="245236"/>
                  <a:pt x="793439" y="242388"/>
                  <a:pt x="794419" y="239662"/>
                </a:cubicBezTo>
                <a:cubicBezTo>
                  <a:pt x="796988" y="232452"/>
                  <a:pt x="802334" y="226570"/>
                  <a:pt x="809269" y="223327"/>
                </a:cubicBezTo>
                <a:cubicBezTo>
                  <a:pt x="824044" y="217028"/>
                  <a:pt x="841136" y="223605"/>
                  <a:pt x="847878" y="238177"/>
                </a:cubicBezTo>
                <a:lnTo>
                  <a:pt x="901336" y="356973"/>
                </a:lnTo>
                <a:lnTo>
                  <a:pt x="949449" y="235058"/>
                </a:lnTo>
                <a:lnTo>
                  <a:pt x="903712" y="128735"/>
                </a:lnTo>
                <a:cubicBezTo>
                  <a:pt x="901797" y="124445"/>
                  <a:pt x="900935" y="119763"/>
                  <a:pt x="901188" y="115074"/>
                </a:cubicBezTo>
                <a:cubicBezTo>
                  <a:pt x="901366" y="112119"/>
                  <a:pt x="902019" y="109211"/>
                  <a:pt x="903118" y="106461"/>
                </a:cubicBezTo>
                <a:cubicBezTo>
                  <a:pt x="905657" y="99234"/>
                  <a:pt x="911018" y="93343"/>
                  <a:pt x="917968" y="90127"/>
                </a:cubicBezTo>
                <a:cubicBezTo>
                  <a:pt x="932728" y="83827"/>
                  <a:pt x="949835" y="90404"/>
                  <a:pt x="956577" y="104976"/>
                </a:cubicBezTo>
                <a:lnTo>
                  <a:pt x="980484" y="158286"/>
                </a:lnTo>
                <a:lnTo>
                  <a:pt x="1031122" y="30134"/>
                </a:lnTo>
                <a:cubicBezTo>
                  <a:pt x="1033720" y="23011"/>
                  <a:pt x="1039067" y="17230"/>
                  <a:pt x="1045971" y="14097"/>
                </a:cubicBezTo>
                <a:cubicBezTo>
                  <a:pt x="1053158" y="11167"/>
                  <a:pt x="1061207" y="11167"/>
                  <a:pt x="1068394" y="14097"/>
                </a:cubicBezTo>
                <a:cubicBezTo>
                  <a:pt x="1083085" y="20087"/>
                  <a:pt x="1090474" y="36564"/>
                  <a:pt x="1085174" y="51518"/>
                </a:cubicBezTo>
                <a:lnTo>
                  <a:pt x="1035428" y="177888"/>
                </a:lnTo>
                <a:lnTo>
                  <a:pt x="1086807" y="156059"/>
                </a:lnTo>
                <a:cubicBezTo>
                  <a:pt x="1101535" y="149854"/>
                  <a:pt x="1118531" y="156417"/>
                  <a:pt x="1125268" y="170908"/>
                </a:cubicBezTo>
                <a:cubicBezTo>
                  <a:pt x="1128077" y="177965"/>
                  <a:pt x="1128077" y="185829"/>
                  <a:pt x="1125268" y="192886"/>
                </a:cubicBezTo>
                <a:cubicBezTo>
                  <a:pt x="1122537" y="199924"/>
                  <a:pt x="1117227" y="205659"/>
                  <a:pt x="1110418" y="208923"/>
                </a:cubicBezTo>
                <a:lnTo>
                  <a:pt x="1109527" y="208923"/>
                </a:lnTo>
                <a:lnTo>
                  <a:pt x="1005580" y="253472"/>
                </a:lnTo>
                <a:lnTo>
                  <a:pt x="957616" y="375090"/>
                </a:lnTo>
                <a:lnTo>
                  <a:pt x="1076413" y="325195"/>
                </a:lnTo>
                <a:cubicBezTo>
                  <a:pt x="1091099" y="319086"/>
                  <a:pt x="1107990" y="325635"/>
                  <a:pt x="1114725" y="340045"/>
                </a:cubicBezTo>
                <a:cubicBezTo>
                  <a:pt x="1117629" y="346980"/>
                  <a:pt x="1117629" y="354791"/>
                  <a:pt x="1114725" y="361725"/>
                </a:cubicBezTo>
                <a:cubicBezTo>
                  <a:pt x="1111994" y="368764"/>
                  <a:pt x="1106684" y="374499"/>
                  <a:pt x="1099875" y="377763"/>
                </a:cubicBezTo>
                <a:lnTo>
                  <a:pt x="1098984" y="377763"/>
                </a:lnTo>
                <a:lnTo>
                  <a:pt x="928065" y="450229"/>
                </a:lnTo>
                <a:lnTo>
                  <a:pt x="879062" y="574668"/>
                </a:lnTo>
                <a:lnTo>
                  <a:pt x="1019539" y="525516"/>
                </a:lnTo>
                <a:lnTo>
                  <a:pt x="1062751" y="466118"/>
                </a:lnTo>
                <a:cubicBezTo>
                  <a:pt x="1065455" y="462266"/>
                  <a:pt x="1069080" y="459152"/>
                  <a:pt x="1073294" y="457060"/>
                </a:cubicBezTo>
                <a:cubicBezTo>
                  <a:pt x="1082852" y="452382"/>
                  <a:pt x="1094180" y="453175"/>
                  <a:pt x="1102993" y="459139"/>
                </a:cubicBezTo>
                <a:lnTo>
                  <a:pt x="1103885" y="459139"/>
                </a:lnTo>
                <a:cubicBezTo>
                  <a:pt x="1113768" y="466439"/>
                  <a:pt x="1118137" y="479071"/>
                  <a:pt x="1114873" y="490917"/>
                </a:cubicBezTo>
                <a:lnTo>
                  <a:pt x="1113388" y="495966"/>
                </a:lnTo>
                <a:lnTo>
                  <a:pt x="1118289" y="497896"/>
                </a:lnTo>
                <a:cubicBezTo>
                  <a:pt x="1123731" y="500153"/>
                  <a:pt x="1128418" y="503913"/>
                  <a:pt x="1131802" y="508736"/>
                </a:cubicBezTo>
                <a:cubicBezTo>
                  <a:pt x="1133373" y="510738"/>
                  <a:pt x="1134579" y="513000"/>
                  <a:pt x="1135366" y="515419"/>
                </a:cubicBezTo>
                <a:cubicBezTo>
                  <a:pt x="1137810" y="521826"/>
                  <a:pt x="1137810" y="528909"/>
                  <a:pt x="1135366" y="535317"/>
                </a:cubicBezTo>
                <a:cubicBezTo>
                  <a:pt x="1132250" y="543263"/>
                  <a:pt x="1125866" y="549483"/>
                  <a:pt x="1117843" y="552394"/>
                </a:cubicBezTo>
                <a:lnTo>
                  <a:pt x="1056811" y="573629"/>
                </a:lnTo>
                <a:lnTo>
                  <a:pt x="981078" y="677576"/>
                </a:lnTo>
                <a:lnTo>
                  <a:pt x="1103291" y="659459"/>
                </a:lnTo>
                <a:lnTo>
                  <a:pt x="1213771" y="507994"/>
                </a:lnTo>
                <a:cubicBezTo>
                  <a:pt x="1216557" y="504256"/>
                  <a:pt x="1220164" y="501207"/>
                  <a:pt x="1224315" y="499084"/>
                </a:cubicBezTo>
                <a:cubicBezTo>
                  <a:pt x="1234149" y="494243"/>
                  <a:pt x="1245852" y="495213"/>
                  <a:pt x="1254756" y="501608"/>
                </a:cubicBezTo>
                <a:cubicBezTo>
                  <a:pt x="1265320" y="509428"/>
                  <a:pt x="1269487" y="523261"/>
                  <a:pt x="1265002" y="535614"/>
                </a:cubicBezTo>
                <a:cubicBezTo>
                  <a:pt x="1264049" y="537959"/>
                  <a:pt x="1262855" y="540198"/>
                  <a:pt x="1261438" y="542296"/>
                </a:cubicBezTo>
                <a:lnTo>
                  <a:pt x="1184666" y="647283"/>
                </a:lnTo>
                <a:lnTo>
                  <a:pt x="1315045" y="627978"/>
                </a:lnTo>
                <a:lnTo>
                  <a:pt x="1383057" y="534723"/>
                </a:lnTo>
                <a:cubicBezTo>
                  <a:pt x="1385847" y="530893"/>
                  <a:pt x="1389513" y="527788"/>
                  <a:pt x="1393748" y="525665"/>
                </a:cubicBezTo>
                <a:cubicBezTo>
                  <a:pt x="1403646" y="521542"/>
                  <a:pt x="1414997" y="523075"/>
                  <a:pt x="1423447" y="529674"/>
                </a:cubicBezTo>
                <a:cubicBezTo>
                  <a:pt x="1433890" y="537513"/>
                  <a:pt x="1437988" y="551254"/>
                  <a:pt x="1433545" y="563531"/>
                </a:cubicBezTo>
                <a:cubicBezTo>
                  <a:pt x="1432694" y="565952"/>
                  <a:pt x="1431440" y="568212"/>
                  <a:pt x="1429833" y="570213"/>
                </a:cubicBezTo>
                <a:lnTo>
                  <a:pt x="1395530" y="617435"/>
                </a:lnTo>
                <a:lnTo>
                  <a:pt x="1532592" y="596943"/>
                </a:lnTo>
                <a:cubicBezTo>
                  <a:pt x="1548527" y="594709"/>
                  <a:pt x="1563342" y="605575"/>
                  <a:pt x="1566003" y="621445"/>
                </a:cubicBezTo>
                <a:cubicBezTo>
                  <a:pt x="1566796" y="626452"/>
                  <a:pt x="1566232" y="631579"/>
                  <a:pt x="1564370" y="636294"/>
                </a:cubicBezTo>
                <a:cubicBezTo>
                  <a:pt x="1560744" y="645949"/>
                  <a:pt x="1552369" y="653033"/>
                  <a:pt x="1542244" y="655005"/>
                </a:cubicBezTo>
                <a:lnTo>
                  <a:pt x="1407558" y="675052"/>
                </a:lnTo>
                <a:close/>
                <a:moveTo>
                  <a:pt x="904603" y="749299"/>
                </a:moveTo>
                <a:lnTo>
                  <a:pt x="846393" y="758061"/>
                </a:lnTo>
                <a:lnTo>
                  <a:pt x="890941" y="812856"/>
                </a:lnTo>
                <a:lnTo>
                  <a:pt x="992216" y="823547"/>
                </a:lnTo>
                <a:close/>
                <a:moveTo>
                  <a:pt x="868222" y="767267"/>
                </a:moveTo>
                <a:lnTo>
                  <a:pt x="901039" y="762367"/>
                </a:lnTo>
                <a:lnTo>
                  <a:pt x="955686" y="808995"/>
                </a:lnTo>
                <a:lnTo>
                  <a:pt x="896287" y="802758"/>
                </a:lnTo>
                <a:close/>
                <a:moveTo>
                  <a:pt x="851145" y="648471"/>
                </a:moveTo>
                <a:lnTo>
                  <a:pt x="829464" y="702078"/>
                </a:lnTo>
                <a:lnTo>
                  <a:pt x="899406" y="691683"/>
                </a:lnTo>
                <a:lnTo>
                  <a:pt x="958804" y="610010"/>
                </a:lnTo>
                <a:close/>
                <a:moveTo>
                  <a:pt x="847878" y="688416"/>
                </a:moveTo>
                <a:lnTo>
                  <a:pt x="859906" y="657678"/>
                </a:lnTo>
                <a:lnTo>
                  <a:pt x="927917" y="633918"/>
                </a:lnTo>
                <a:lnTo>
                  <a:pt x="893020" y="681585"/>
                </a:lnTo>
                <a:close/>
                <a:moveTo>
                  <a:pt x="842383" y="847604"/>
                </a:moveTo>
                <a:lnTo>
                  <a:pt x="805705" y="801867"/>
                </a:lnTo>
                <a:lnTo>
                  <a:pt x="779867" y="867205"/>
                </a:lnTo>
                <a:lnTo>
                  <a:pt x="821445" y="959718"/>
                </a:lnTo>
                <a:close/>
                <a:moveTo>
                  <a:pt x="809120" y="824735"/>
                </a:moveTo>
                <a:lnTo>
                  <a:pt x="830058" y="850722"/>
                </a:lnTo>
                <a:lnTo>
                  <a:pt x="816842" y="920961"/>
                </a:lnTo>
                <a:lnTo>
                  <a:pt x="792489" y="866908"/>
                </a:lnTo>
                <a:close/>
                <a:moveTo>
                  <a:pt x="678295" y="798452"/>
                </a:moveTo>
                <a:lnTo>
                  <a:pt x="618897" y="880124"/>
                </a:lnTo>
                <a:lnTo>
                  <a:pt x="727151" y="842258"/>
                </a:lnTo>
                <a:lnTo>
                  <a:pt x="748534" y="788057"/>
                </a:lnTo>
                <a:close/>
                <a:moveTo>
                  <a:pt x="649784" y="856365"/>
                </a:moveTo>
                <a:lnTo>
                  <a:pt x="684681" y="808549"/>
                </a:lnTo>
                <a:lnTo>
                  <a:pt x="729229" y="801718"/>
                </a:lnTo>
                <a:lnTo>
                  <a:pt x="717201" y="832606"/>
                </a:lnTo>
                <a:close/>
                <a:moveTo>
                  <a:pt x="756404" y="530565"/>
                </a:moveTo>
                <a:lnTo>
                  <a:pt x="735318" y="642679"/>
                </a:lnTo>
                <a:lnTo>
                  <a:pt x="772145" y="688416"/>
                </a:lnTo>
                <a:lnTo>
                  <a:pt x="797983" y="623078"/>
                </a:lnTo>
                <a:close/>
                <a:moveTo>
                  <a:pt x="747791" y="639561"/>
                </a:moveTo>
                <a:lnTo>
                  <a:pt x="761008" y="569174"/>
                </a:lnTo>
                <a:lnTo>
                  <a:pt x="784915" y="623226"/>
                </a:lnTo>
                <a:lnTo>
                  <a:pt x="768284" y="665399"/>
                </a:lnTo>
                <a:close/>
                <a:moveTo>
                  <a:pt x="687205" y="676091"/>
                </a:moveTo>
                <a:lnTo>
                  <a:pt x="586080" y="665399"/>
                </a:lnTo>
                <a:lnTo>
                  <a:pt x="673247" y="739647"/>
                </a:lnTo>
                <a:lnTo>
                  <a:pt x="731308" y="730886"/>
                </a:lnTo>
                <a:close/>
                <a:moveTo>
                  <a:pt x="622164" y="680843"/>
                </a:moveTo>
                <a:lnTo>
                  <a:pt x="681562" y="686931"/>
                </a:lnTo>
                <a:lnTo>
                  <a:pt x="709925" y="722570"/>
                </a:lnTo>
                <a:lnTo>
                  <a:pt x="677107" y="7273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4" name="Google Shape;7454;p19"/>
          <p:cNvSpPr/>
          <p:nvPr/>
        </p:nvSpPr>
        <p:spPr>
          <a:xfrm rot="10800000">
            <a:off x="331302" y="5447367"/>
            <a:ext cx="424858" cy="388224"/>
          </a:xfrm>
          <a:custGeom>
            <a:avLst/>
            <a:gdLst/>
            <a:ahLst/>
            <a:cxnLst/>
            <a:rect l="l" t="t" r="r" b="b"/>
            <a:pathLst>
              <a:path w="638884" h="583795" extrusionOk="0">
                <a:moveTo>
                  <a:pt x="193252" y="429"/>
                </a:moveTo>
                <a:cubicBezTo>
                  <a:pt x="197434" y="1706"/>
                  <a:pt x="200890" y="4694"/>
                  <a:pt x="202800" y="8640"/>
                </a:cubicBezTo>
                <a:lnTo>
                  <a:pt x="222578" y="48783"/>
                </a:lnTo>
                <a:lnTo>
                  <a:pt x="226670" y="36922"/>
                </a:lnTo>
                <a:cubicBezTo>
                  <a:pt x="229625" y="28346"/>
                  <a:pt x="238946" y="23807"/>
                  <a:pt x="247494" y="26772"/>
                </a:cubicBezTo>
                <a:cubicBezTo>
                  <a:pt x="247608" y="26818"/>
                  <a:pt x="247698" y="26841"/>
                  <a:pt x="247812" y="26886"/>
                </a:cubicBezTo>
                <a:cubicBezTo>
                  <a:pt x="251928" y="28278"/>
                  <a:pt x="255360" y="31220"/>
                  <a:pt x="257361" y="35098"/>
                </a:cubicBezTo>
                <a:cubicBezTo>
                  <a:pt x="258020" y="36626"/>
                  <a:pt x="258474" y="38245"/>
                  <a:pt x="258725" y="39887"/>
                </a:cubicBezTo>
                <a:cubicBezTo>
                  <a:pt x="259407" y="42510"/>
                  <a:pt x="259407" y="45247"/>
                  <a:pt x="258725" y="47870"/>
                </a:cubicBezTo>
                <a:lnTo>
                  <a:pt x="243948" y="90294"/>
                </a:lnTo>
                <a:lnTo>
                  <a:pt x="261679" y="126103"/>
                </a:lnTo>
                <a:lnTo>
                  <a:pt x="275321" y="86645"/>
                </a:lnTo>
                <a:cubicBezTo>
                  <a:pt x="278526" y="78137"/>
                  <a:pt x="287870" y="73690"/>
                  <a:pt x="296463" y="76609"/>
                </a:cubicBezTo>
                <a:cubicBezTo>
                  <a:pt x="300646" y="78046"/>
                  <a:pt x="304079" y="81079"/>
                  <a:pt x="306011" y="85048"/>
                </a:cubicBezTo>
                <a:cubicBezTo>
                  <a:pt x="306670" y="86576"/>
                  <a:pt x="307125" y="88196"/>
                  <a:pt x="307375" y="89838"/>
                </a:cubicBezTo>
                <a:cubicBezTo>
                  <a:pt x="308057" y="92370"/>
                  <a:pt x="308057" y="95061"/>
                  <a:pt x="307375" y="97593"/>
                </a:cubicBezTo>
                <a:lnTo>
                  <a:pt x="281459" y="166931"/>
                </a:lnTo>
                <a:lnTo>
                  <a:pt x="297599" y="199775"/>
                </a:lnTo>
                <a:lnTo>
                  <a:pt x="310785" y="162597"/>
                </a:lnTo>
                <a:lnTo>
                  <a:pt x="304193" y="139788"/>
                </a:lnTo>
                <a:cubicBezTo>
                  <a:pt x="303011" y="135569"/>
                  <a:pt x="303578" y="131030"/>
                  <a:pt x="305783" y="127244"/>
                </a:cubicBezTo>
                <a:cubicBezTo>
                  <a:pt x="307943" y="123366"/>
                  <a:pt x="311536" y="120492"/>
                  <a:pt x="315786" y="119261"/>
                </a:cubicBezTo>
                <a:cubicBezTo>
                  <a:pt x="317060" y="119078"/>
                  <a:pt x="318378" y="119078"/>
                  <a:pt x="319652" y="119261"/>
                </a:cubicBezTo>
                <a:lnTo>
                  <a:pt x="319652" y="119261"/>
                </a:lnTo>
                <a:cubicBezTo>
                  <a:pt x="322334" y="119307"/>
                  <a:pt x="324972" y="119922"/>
                  <a:pt x="327380" y="121086"/>
                </a:cubicBezTo>
                <a:cubicBezTo>
                  <a:pt x="331791" y="116683"/>
                  <a:pt x="338316" y="115178"/>
                  <a:pt x="344203" y="117208"/>
                </a:cubicBezTo>
                <a:lnTo>
                  <a:pt x="344203" y="117208"/>
                </a:lnTo>
                <a:cubicBezTo>
                  <a:pt x="349569" y="119352"/>
                  <a:pt x="353389" y="124233"/>
                  <a:pt x="354206" y="129981"/>
                </a:cubicBezTo>
                <a:cubicBezTo>
                  <a:pt x="354889" y="132604"/>
                  <a:pt x="354889" y="135341"/>
                  <a:pt x="354206" y="137964"/>
                </a:cubicBezTo>
                <a:lnTo>
                  <a:pt x="344886" y="164422"/>
                </a:lnTo>
                <a:lnTo>
                  <a:pt x="357844" y="211179"/>
                </a:lnTo>
                <a:lnTo>
                  <a:pt x="380578" y="176054"/>
                </a:lnTo>
                <a:lnTo>
                  <a:pt x="365801" y="104663"/>
                </a:lnTo>
                <a:lnTo>
                  <a:pt x="365801" y="104663"/>
                </a:lnTo>
                <a:cubicBezTo>
                  <a:pt x="364277" y="95859"/>
                  <a:pt x="370030" y="87466"/>
                  <a:pt x="378759" y="85732"/>
                </a:cubicBezTo>
                <a:cubicBezTo>
                  <a:pt x="386216" y="84067"/>
                  <a:pt x="393786" y="87876"/>
                  <a:pt x="396946" y="94856"/>
                </a:cubicBezTo>
                <a:cubicBezTo>
                  <a:pt x="397605" y="95996"/>
                  <a:pt x="398060" y="97228"/>
                  <a:pt x="398310" y="98505"/>
                </a:cubicBezTo>
                <a:lnTo>
                  <a:pt x="406495" y="138192"/>
                </a:lnTo>
                <a:lnTo>
                  <a:pt x="429229" y="104892"/>
                </a:lnTo>
                <a:lnTo>
                  <a:pt x="420362" y="62012"/>
                </a:lnTo>
                <a:lnTo>
                  <a:pt x="420362" y="62012"/>
                </a:lnTo>
                <a:cubicBezTo>
                  <a:pt x="419817" y="57883"/>
                  <a:pt x="420704" y="53709"/>
                  <a:pt x="422863" y="50151"/>
                </a:cubicBezTo>
                <a:cubicBezTo>
                  <a:pt x="425387" y="46502"/>
                  <a:pt x="429205" y="43970"/>
                  <a:pt x="433548" y="43080"/>
                </a:cubicBezTo>
                <a:cubicBezTo>
                  <a:pt x="441004" y="41438"/>
                  <a:pt x="448574" y="45225"/>
                  <a:pt x="451735" y="52204"/>
                </a:cubicBezTo>
                <a:cubicBezTo>
                  <a:pt x="452280" y="53390"/>
                  <a:pt x="452758" y="54599"/>
                  <a:pt x="453099" y="55853"/>
                </a:cubicBezTo>
                <a:lnTo>
                  <a:pt x="455372" y="67029"/>
                </a:lnTo>
                <a:lnTo>
                  <a:pt x="479697" y="30536"/>
                </a:lnTo>
                <a:cubicBezTo>
                  <a:pt x="484858" y="23191"/>
                  <a:pt x="494860" y="21184"/>
                  <a:pt x="502431" y="25974"/>
                </a:cubicBezTo>
                <a:cubicBezTo>
                  <a:pt x="504955" y="27548"/>
                  <a:pt x="506932" y="29852"/>
                  <a:pt x="508114" y="32589"/>
                </a:cubicBezTo>
                <a:cubicBezTo>
                  <a:pt x="510706" y="37880"/>
                  <a:pt x="510251" y="44130"/>
                  <a:pt x="506978" y="49011"/>
                </a:cubicBezTo>
                <a:lnTo>
                  <a:pt x="482198" y="85960"/>
                </a:lnTo>
                <a:lnTo>
                  <a:pt x="494247" y="83680"/>
                </a:lnTo>
                <a:cubicBezTo>
                  <a:pt x="501658" y="82288"/>
                  <a:pt x="509093" y="86006"/>
                  <a:pt x="512434" y="92803"/>
                </a:cubicBezTo>
                <a:cubicBezTo>
                  <a:pt x="512933" y="94126"/>
                  <a:pt x="513321" y="95517"/>
                  <a:pt x="513570" y="96909"/>
                </a:cubicBezTo>
                <a:cubicBezTo>
                  <a:pt x="514889" y="102930"/>
                  <a:pt x="512570" y="109180"/>
                  <a:pt x="507659" y="112874"/>
                </a:cubicBezTo>
                <a:cubicBezTo>
                  <a:pt x="505590" y="114471"/>
                  <a:pt x="503182" y="115566"/>
                  <a:pt x="500612" y="116068"/>
                </a:cubicBezTo>
                <a:lnTo>
                  <a:pt x="455144" y="124735"/>
                </a:lnTo>
                <a:lnTo>
                  <a:pt x="432410" y="158035"/>
                </a:lnTo>
                <a:lnTo>
                  <a:pt x="473332" y="150052"/>
                </a:lnTo>
                <a:cubicBezTo>
                  <a:pt x="480698" y="148615"/>
                  <a:pt x="488109" y="152356"/>
                  <a:pt x="491292" y="159176"/>
                </a:cubicBezTo>
                <a:cubicBezTo>
                  <a:pt x="491951" y="160476"/>
                  <a:pt x="492406" y="161844"/>
                  <a:pt x="492656" y="163281"/>
                </a:cubicBezTo>
                <a:cubicBezTo>
                  <a:pt x="493860" y="169303"/>
                  <a:pt x="491564" y="175484"/>
                  <a:pt x="486745" y="179247"/>
                </a:cubicBezTo>
                <a:cubicBezTo>
                  <a:pt x="484630" y="180958"/>
                  <a:pt x="482130" y="182144"/>
                  <a:pt x="479470" y="182669"/>
                </a:cubicBezTo>
                <a:lnTo>
                  <a:pt x="406495" y="196582"/>
                </a:lnTo>
                <a:lnTo>
                  <a:pt x="386262" y="227145"/>
                </a:lnTo>
                <a:lnTo>
                  <a:pt x="424909" y="219618"/>
                </a:lnTo>
                <a:lnTo>
                  <a:pt x="442413" y="202056"/>
                </a:lnTo>
                <a:cubicBezTo>
                  <a:pt x="448848" y="196148"/>
                  <a:pt x="458714" y="196148"/>
                  <a:pt x="465147" y="202056"/>
                </a:cubicBezTo>
                <a:cubicBezTo>
                  <a:pt x="465966" y="203082"/>
                  <a:pt x="466739" y="204131"/>
                  <a:pt x="467421" y="205249"/>
                </a:cubicBezTo>
                <a:lnTo>
                  <a:pt x="467421" y="205249"/>
                </a:lnTo>
                <a:cubicBezTo>
                  <a:pt x="468626" y="207530"/>
                  <a:pt x="469399" y="209993"/>
                  <a:pt x="469694" y="212548"/>
                </a:cubicBezTo>
                <a:cubicBezTo>
                  <a:pt x="475695" y="214350"/>
                  <a:pt x="480175" y="219368"/>
                  <a:pt x="481289" y="225549"/>
                </a:cubicBezTo>
                <a:lnTo>
                  <a:pt x="481289" y="225549"/>
                </a:lnTo>
                <a:cubicBezTo>
                  <a:pt x="482107" y="231433"/>
                  <a:pt x="479789" y="237340"/>
                  <a:pt x="475150" y="241058"/>
                </a:cubicBezTo>
                <a:cubicBezTo>
                  <a:pt x="473059" y="242769"/>
                  <a:pt x="470535" y="243864"/>
                  <a:pt x="467875" y="244251"/>
                </a:cubicBezTo>
                <a:lnTo>
                  <a:pt x="440141" y="249725"/>
                </a:lnTo>
                <a:lnTo>
                  <a:pt x="406040" y="284166"/>
                </a:lnTo>
                <a:lnTo>
                  <a:pt x="448097" y="286903"/>
                </a:lnTo>
                <a:lnTo>
                  <a:pt x="502886" y="238093"/>
                </a:lnTo>
                <a:cubicBezTo>
                  <a:pt x="502886" y="238093"/>
                  <a:pt x="502886" y="238093"/>
                  <a:pt x="502886" y="238093"/>
                </a:cubicBezTo>
                <a:cubicBezTo>
                  <a:pt x="506182" y="235516"/>
                  <a:pt x="510297" y="234216"/>
                  <a:pt x="514481" y="234444"/>
                </a:cubicBezTo>
                <a:cubicBezTo>
                  <a:pt x="518800" y="234581"/>
                  <a:pt x="522868" y="236565"/>
                  <a:pt x="525620" y="239918"/>
                </a:cubicBezTo>
                <a:cubicBezTo>
                  <a:pt x="526734" y="241058"/>
                  <a:pt x="527643" y="242358"/>
                  <a:pt x="528348" y="243795"/>
                </a:cubicBezTo>
                <a:cubicBezTo>
                  <a:pt x="531507" y="250410"/>
                  <a:pt x="529939" y="258301"/>
                  <a:pt x="524484" y="263183"/>
                </a:cubicBezTo>
                <a:lnTo>
                  <a:pt x="494247" y="290325"/>
                </a:lnTo>
                <a:lnTo>
                  <a:pt x="534031" y="292834"/>
                </a:lnTo>
                <a:lnTo>
                  <a:pt x="566768" y="263411"/>
                </a:lnTo>
                <a:lnTo>
                  <a:pt x="566768" y="263411"/>
                </a:lnTo>
                <a:cubicBezTo>
                  <a:pt x="573634" y="257868"/>
                  <a:pt x="583613" y="258667"/>
                  <a:pt x="589502" y="265235"/>
                </a:cubicBezTo>
                <a:cubicBezTo>
                  <a:pt x="590616" y="266376"/>
                  <a:pt x="591525" y="267676"/>
                  <a:pt x="592230" y="269113"/>
                </a:cubicBezTo>
                <a:cubicBezTo>
                  <a:pt x="595344" y="275773"/>
                  <a:pt x="593662" y="283687"/>
                  <a:pt x="588138" y="288500"/>
                </a:cubicBezTo>
                <a:lnTo>
                  <a:pt x="579727" y="296027"/>
                </a:lnTo>
                <a:lnTo>
                  <a:pt x="623375" y="298764"/>
                </a:lnTo>
                <a:cubicBezTo>
                  <a:pt x="629332" y="299152"/>
                  <a:pt x="634628" y="302710"/>
                  <a:pt x="637242" y="308115"/>
                </a:cubicBezTo>
                <a:cubicBezTo>
                  <a:pt x="638538" y="310647"/>
                  <a:pt x="639084" y="313498"/>
                  <a:pt x="638834" y="316326"/>
                </a:cubicBezTo>
                <a:cubicBezTo>
                  <a:pt x="638357" y="325381"/>
                  <a:pt x="630650" y="332338"/>
                  <a:pt x="621624" y="331859"/>
                </a:cubicBezTo>
                <a:cubicBezTo>
                  <a:pt x="621534" y="331859"/>
                  <a:pt x="621420" y="331836"/>
                  <a:pt x="621328" y="331836"/>
                </a:cubicBezTo>
                <a:lnTo>
                  <a:pt x="575861" y="329099"/>
                </a:lnTo>
                <a:lnTo>
                  <a:pt x="584046" y="338451"/>
                </a:lnTo>
                <a:cubicBezTo>
                  <a:pt x="585001" y="339568"/>
                  <a:pt x="585842" y="340800"/>
                  <a:pt x="586546" y="342100"/>
                </a:cubicBezTo>
                <a:cubicBezTo>
                  <a:pt x="589616" y="348828"/>
                  <a:pt x="587956" y="356789"/>
                  <a:pt x="582454" y="361715"/>
                </a:cubicBezTo>
                <a:cubicBezTo>
                  <a:pt x="577748" y="365775"/>
                  <a:pt x="571201" y="366916"/>
                  <a:pt x="565404" y="364680"/>
                </a:cubicBezTo>
                <a:cubicBezTo>
                  <a:pt x="562972" y="363631"/>
                  <a:pt x="560811" y="362080"/>
                  <a:pt x="559038" y="360119"/>
                </a:cubicBezTo>
                <a:lnTo>
                  <a:pt x="529712" y="326134"/>
                </a:lnTo>
                <a:lnTo>
                  <a:pt x="489473" y="323625"/>
                </a:lnTo>
                <a:lnTo>
                  <a:pt x="516753" y="355101"/>
                </a:lnTo>
                <a:cubicBezTo>
                  <a:pt x="517708" y="356082"/>
                  <a:pt x="518481" y="357245"/>
                  <a:pt x="519026" y="358522"/>
                </a:cubicBezTo>
                <a:cubicBezTo>
                  <a:pt x="522391" y="365182"/>
                  <a:pt x="520800" y="373279"/>
                  <a:pt x="515162" y="378137"/>
                </a:cubicBezTo>
                <a:cubicBezTo>
                  <a:pt x="510457" y="382197"/>
                  <a:pt x="503909" y="383338"/>
                  <a:pt x="498112" y="381103"/>
                </a:cubicBezTo>
                <a:cubicBezTo>
                  <a:pt x="495611" y="380213"/>
                  <a:pt x="493406" y="378616"/>
                  <a:pt x="491747" y="376541"/>
                </a:cubicBezTo>
                <a:lnTo>
                  <a:pt x="443324" y="320660"/>
                </a:lnTo>
                <a:lnTo>
                  <a:pt x="406495" y="318379"/>
                </a:lnTo>
                <a:lnTo>
                  <a:pt x="432183" y="348030"/>
                </a:lnTo>
                <a:lnTo>
                  <a:pt x="456282" y="354188"/>
                </a:lnTo>
                <a:cubicBezTo>
                  <a:pt x="460919" y="355534"/>
                  <a:pt x="464807" y="358750"/>
                  <a:pt x="466966" y="363084"/>
                </a:cubicBezTo>
                <a:cubicBezTo>
                  <a:pt x="468217" y="366710"/>
                  <a:pt x="468217" y="370633"/>
                  <a:pt x="466966" y="374260"/>
                </a:cubicBezTo>
                <a:cubicBezTo>
                  <a:pt x="466649" y="375629"/>
                  <a:pt x="466102" y="376929"/>
                  <a:pt x="465375" y="378137"/>
                </a:cubicBezTo>
                <a:lnTo>
                  <a:pt x="465375" y="378137"/>
                </a:lnTo>
                <a:cubicBezTo>
                  <a:pt x="464147" y="380441"/>
                  <a:pt x="462351" y="382403"/>
                  <a:pt x="460146" y="383840"/>
                </a:cubicBezTo>
                <a:cubicBezTo>
                  <a:pt x="461692" y="389861"/>
                  <a:pt x="459669" y="396247"/>
                  <a:pt x="454917" y="400262"/>
                </a:cubicBezTo>
                <a:lnTo>
                  <a:pt x="454917" y="400262"/>
                </a:lnTo>
                <a:cubicBezTo>
                  <a:pt x="450166" y="403888"/>
                  <a:pt x="443915" y="404823"/>
                  <a:pt x="438322" y="402771"/>
                </a:cubicBezTo>
                <a:cubicBezTo>
                  <a:pt x="435957" y="401630"/>
                  <a:pt x="433798" y="400079"/>
                  <a:pt x="431957" y="398209"/>
                </a:cubicBezTo>
                <a:lnTo>
                  <a:pt x="413542" y="376769"/>
                </a:lnTo>
                <a:lnTo>
                  <a:pt x="366483" y="364680"/>
                </a:lnTo>
                <a:lnTo>
                  <a:pt x="385351" y="402314"/>
                </a:lnTo>
                <a:lnTo>
                  <a:pt x="454691" y="425123"/>
                </a:lnTo>
                <a:lnTo>
                  <a:pt x="454691" y="425123"/>
                </a:lnTo>
                <a:cubicBezTo>
                  <a:pt x="458669" y="426720"/>
                  <a:pt x="461896" y="429708"/>
                  <a:pt x="463783" y="433562"/>
                </a:cubicBezTo>
                <a:cubicBezTo>
                  <a:pt x="465375" y="437508"/>
                  <a:pt x="465375" y="441933"/>
                  <a:pt x="463783" y="445879"/>
                </a:cubicBezTo>
                <a:cubicBezTo>
                  <a:pt x="460987" y="454500"/>
                  <a:pt x="451735" y="459199"/>
                  <a:pt x="443142" y="456393"/>
                </a:cubicBezTo>
                <a:cubicBezTo>
                  <a:pt x="443118" y="456371"/>
                  <a:pt x="443118" y="456371"/>
                  <a:pt x="443096" y="456371"/>
                </a:cubicBezTo>
                <a:lnTo>
                  <a:pt x="404448" y="443598"/>
                </a:lnTo>
                <a:lnTo>
                  <a:pt x="422181" y="479407"/>
                </a:lnTo>
                <a:lnTo>
                  <a:pt x="463783" y="493092"/>
                </a:lnTo>
                <a:lnTo>
                  <a:pt x="463783" y="493092"/>
                </a:lnTo>
                <a:cubicBezTo>
                  <a:pt x="467717" y="494529"/>
                  <a:pt x="470899" y="497494"/>
                  <a:pt x="472650" y="501303"/>
                </a:cubicBezTo>
                <a:cubicBezTo>
                  <a:pt x="474241" y="505249"/>
                  <a:pt x="474241" y="509674"/>
                  <a:pt x="472650" y="513620"/>
                </a:cubicBezTo>
                <a:cubicBezTo>
                  <a:pt x="469626" y="522196"/>
                  <a:pt x="460396" y="526849"/>
                  <a:pt x="451735" y="524112"/>
                </a:cubicBezTo>
                <a:lnTo>
                  <a:pt x="440822" y="520462"/>
                </a:lnTo>
                <a:lnTo>
                  <a:pt x="460374" y="559921"/>
                </a:lnTo>
                <a:cubicBezTo>
                  <a:pt x="464716" y="567881"/>
                  <a:pt x="461806" y="577849"/>
                  <a:pt x="453894" y="582205"/>
                </a:cubicBezTo>
                <a:cubicBezTo>
                  <a:pt x="453553" y="582387"/>
                  <a:pt x="453213" y="582570"/>
                  <a:pt x="452871" y="582730"/>
                </a:cubicBezTo>
                <a:cubicBezTo>
                  <a:pt x="448802" y="584418"/>
                  <a:pt x="444210" y="584418"/>
                  <a:pt x="440141" y="582730"/>
                </a:cubicBezTo>
                <a:cubicBezTo>
                  <a:pt x="435957" y="581453"/>
                  <a:pt x="432502" y="578464"/>
                  <a:pt x="430593" y="574519"/>
                </a:cubicBezTo>
                <a:lnTo>
                  <a:pt x="410814" y="534376"/>
                </a:lnTo>
                <a:lnTo>
                  <a:pt x="406721" y="546236"/>
                </a:lnTo>
                <a:cubicBezTo>
                  <a:pt x="403516" y="554744"/>
                  <a:pt x="394172" y="559191"/>
                  <a:pt x="385579" y="556272"/>
                </a:cubicBezTo>
                <a:cubicBezTo>
                  <a:pt x="381397" y="554835"/>
                  <a:pt x="377964" y="551801"/>
                  <a:pt x="376031" y="547833"/>
                </a:cubicBezTo>
                <a:cubicBezTo>
                  <a:pt x="375304" y="546327"/>
                  <a:pt x="374849" y="544708"/>
                  <a:pt x="374667" y="543043"/>
                </a:cubicBezTo>
                <a:cubicBezTo>
                  <a:pt x="373984" y="540511"/>
                  <a:pt x="373984" y="537820"/>
                  <a:pt x="374667" y="535288"/>
                </a:cubicBezTo>
                <a:lnTo>
                  <a:pt x="389445" y="492864"/>
                </a:lnTo>
                <a:lnTo>
                  <a:pt x="371712" y="457055"/>
                </a:lnTo>
                <a:lnTo>
                  <a:pt x="358072" y="496286"/>
                </a:lnTo>
                <a:cubicBezTo>
                  <a:pt x="355071" y="504862"/>
                  <a:pt x="345750" y="509423"/>
                  <a:pt x="337156" y="506549"/>
                </a:cubicBezTo>
                <a:cubicBezTo>
                  <a:pt x="332928" y="505135"/>
                  <a:pt x="329403" y="502102"/>
                  <a:pt x="327380" y="498110"/>
                </a:cubicBezTo>
                <a:cubicBezTo>
                  <a:pt x="326721" y="496582"/>
                  <a:pt x="326266" y="494963"/>
                  <a:pt x="326016" y="493320"/>
                </a:cubicBezTo>
                <a:cubicBezTo>
                  <a:pt x="325335" y="490789"/>
                  <a:pt x="325335" y="488097"/>
                  <a:pt x="326016" y="485565"/>
                </a:cubicBezTo>
                <a:lnTo>
                  <a:pt x="350569" y="415543"/>
                </a:lnTo>
                <a:lnTo>
                  <a:pt x="334428" y="382699"/>
                </a:lnTo>
                <a:lnTo>
                  <a:pt x="321243" y="419877"/>
                </a:lnTo>
                <a:lnTo>
                  <a:pt x="327836" y="442685"/>
                </a:lnTo>
                <a:cubicBezTo>
                  <a:pt x="330268" y="451421"/>
                  <a:pt x="325176" y="460476"/>
                  <a:pt x="316469" y="462917"/>
                </a:cubicBezTo>
                <a:cubicBezTo>
                  <a:pt x="316401" y="462939"/>
                  <a:pt x="316309" y="462962"/>
                  <a:pt x="316241" y="462985"/>
                </a:cubicBezTo>
                <a:cubicBezTo>
                  <a:pt x="314877" y="463167"/>
                  <a:pt x="313513" y="463167"/>
                  <a:pt x="312149" y="462985"/>
                </a:cubicBezTo>
                <a:cubicBezTo>
                  <a:pt x="309489" y="463145"/>
                  <a:pt x="306807" y="462597"/>
                  <a:pt x="304419" y="461389"/>
                </a:cubicBezTo>
                <a:cubicBezTo>
                  <a:pt x="300009" y="465813"/>
                  <a:pt x="293439" y="467227"/>
                  <a:pt x="287596" y="465038"/>
                </a:cubicBezTo>
                <a:lnTo>
                  <a:pt x="287596" y="465038"/>
                </a:lnTo>
                <a:cubicBezTo>
                  <a:pt x="282004" y="463008"/>
                  <a:pt x="278048" y="457967"/>
                  <a:pt x="277366" y="452037"/>
                </a:cubicBezTo>
                <a:cubicBezTo>
                  <a:pt x="276662" y="449505"/>
                  <a:pt x="276662" y="446814"/>
                  <a:pt x="277366" y="444282"/>
                </a:cubicBezTo>
                <a:lnTo>
                  <a:pt x="286687" y="417596"/>
                </a:lnTo>
                <a:lnTo>
                  <a:pt x="273729" y="371979"/>
                </a:lnTo>
                <a:lnTo>
                  <a:pt x="250995" y="407104"/>
                </a:lnTo>
                <a:lnTo>
                  <a:pt x="265999" y="478495"/>
                </a:lnTo>
                <a:lnTo>
                  <a:pt x="265999" y="478495"/>
                </a:lnTo>
                <a:cubicBezTo>
                  <a:pt x="266659" y="482555"/>
                  <a:pt x="265773" y="486706"/>
                  <a:pt x="263498" y="490127"/>
                </a:cubicBezTo>
                <a:cubicBezTo>
                  <a:pt x="261134" y="493868"/>
                  <a:pt x="257361" y="496513"/>
                  <a:pt x="253042" y="497426"/>
                </a:cubicBezTo>
                <a:cubicBezTo>
                  <a:pt x="245539" y="498931"/>
                  <a:pt x="237991" y="495191"/>
                  <a:pt x="234627" y="488302"/>
                </a:cubicBezTo>
                <a:cubicBezTo>
                  <a:pt x="234149" y="487116"/>
                  <a:pt x="233763" y="485908"/>
                  <a:pt x="233490" y="484653"/>
                </a:cubicBezTo>
                <a:lnTo>
                  <a:pt x="233945" y="445194"/>
                </a:lnTo>
                <a:lnTo>
                  <a:pt x="211211" y="478495"/>
                </a:lnTo>
                <a:lnTo>
                  <a:pt x="220078" y="521375"/>
                </a:lnTo>
                <a:lnTo>
                  <a:pt x="220078" y="521375"/>
                </a:lnTo>
                <a:cubicBezTo>
                  <a:pt x="221464" y="530225"/>
                  <a:pt x="215644" y="538572"/>
                  <a:pt x="206892" y="540306"/>
                </a:cubicBezTo>
                <a:cubicBezTo>
                  <a:pt x="199481" y="541697"/>
                  <a:pt x="192046" y="537979"/>
                  <a:pt x="188705" y="531183"/>
                </a:cubicBezTo>
                <a:cubicBezTo>
                  <a:pt x="188114" y="529951"/>
                  <a:pt x="187659" y="528651"/>
                  <a:pt x="187341" y="527305"/>
                </a:cubicBezTo>
                <a:lnTo>
                  <a:pt x="185067" y="516357"/>
                </a:lnTo>
                <a:lnTo>
                  <a:pt x="160743" y="552851"/>
                </a:lnTo>
                <a:cubicBezTo>
                  <a:pt x="155581" y="560195"/>
                  <a:pt x="145578" y="562202"/>
                  <a:pt x="138009" y="557412"/>
                </a:cubicBezTo>
                <a:cubicBezTo>
                  <a:pt x="135485" y="555839"/>
                  <a:pt x="133506" y="553535"/>
                  <a:pt x="132325" y="550798"/>
                </a:cubicBezTo>
                <a:cubicBezTo>
                  <a:pt x="129484" y="545689"/>
                  <a:pt x="129484" y="539485"/>
                  <a:pt x="132325" y="534376"/>
                </a:cubicBezTo>
                <a:lnTo>
                  <a:pt x="157104" y="497198"/>
                </a:lnTo>
                <a:lnTo>
                  <a:pt x="145056" y="499707"/>
                </a:lnTo>
                <a:cubicBezTo>
                  <a:pt x="137644" y="501098"/>
                  <a:pt x="130211" y="497380"/>
                  <a:pt x="126868" y="490583"/>
                </a:cubicBezTo>
                <a:lnTo>
                  <a:pt x="125504" y="486478"/>
                </a:lnTo>
                <a:cubicBezTo>
                  <a:pt x="124300" y="480411"/>
                  <a:pt x="126686" y="474184"/>
                  <a:pt x="131643" y="470512"/>
                </a:cubicBezTo>
                <a:cubicBezTo>
                  <a:pt x="133689" y="468847"/>
                  <a:pt x="136098" y="467661"/>
                  <a:pt x="138690" y="467091"/>
                </a:cubicBezTo>
                <a:lnTo>
                  <a:pt x="184158" y="458651"/>
                </a:lnTo>
                <a:lnTo>
                  <a:pt x="206892" y="425351"/>
                </a:lnTo>
                <a:lnTo>
                  <a:pt x="165971" y="433334"/>
                </a:lnTo>
                <a:cubicBezTo>
                  <a:pt x="158628" y="434702"/>
                  <a:pt x="151261" y="430962"/>
                  <a:pt x="148010" y="424211"/>
                </a:cubicBezTo>
                <a:cubicBezTo>
                  <a:pt x="147351" y="422910"/>
                  <a:pt x="146898" y="421542"/>
                  <a:pt x="146646" y="420105"/>
                </a:cubicBezTo>
                <a:cubicBezTo>
                  <a:pt x="145510" y="414038"/>
                  <a:pt x="147784" y="407811"/>
                  <a:pt x="152557" y="403911"/>
                </a:cubicBezTo>
                <a:cubicBezTo>
                  <a:pt x="154672" y="402246"/>
                  <a:pt x="157172" y="401151"/>
                  <a:pt x="159832" y="400718"/>
                </a:cubicBezTo>
                <a:lnTo>
                  <a:pt x="232808" y="386805"/>
                </a:lnTo>
                <a:lnTo>
                  <a:pt x="253042" y="356241"/>
                </a:lnTo>
                <a:lnTo>
                  <a:pt x="214394" y="363768"/>
                </a:lnTo>
                <a:lnTo>
                  <a:pt x="196889" y="381331"/>
                </a:lnTo>
                <a:cubicBezTo>
                  <a:pt x="190546" y="387466"/>
                  <a:pt x="180497" y="387466"/>
                  <a:pt x="174155" y="381331"/>
                </a:cubicBezTo>
                <a:cubicBezTo>
                  <a:pt x="173154" y="380281"/>
                  <a:pt x="172246" y="379118"/>
                  <a:pt x="171427" y="377909"/>
                </a:cubicBezTo>
                <a:cubicBezTo>
                  <a:pt x="170085" y="375606"/>
                  <a:pt x="169312" y="373028"/>
                  <a:pt x="169154" y="370382"/>
                </a:cubicBezTo>
                <a:cubicBezTo>
                  <a:pt x="163151" y="368718"/>
                  <a:pt x="158650" y="363745"/>
                  <a:pt x="157560" y="357610"/>
                </a:cubicBezTo>
                <a:lnTo>
                  <a:pt x="157560" y="357610"/>
                </a:lnTo>
                <a:cubicBezTo>
                  <a:pt x="156809" y="351794"/>
                  <a:pt x="159151" y="346000"/>
                  <a:pt x="163697" y="342328"/>
                </a:cubicBezTo>
                <a:cubicBezTo>
                  <a:pt x="165698" y="340572"/>
                  <a:pt x="168130" y="339386"/>
                  <a:pt x="170744" y="338907"/>
                </a:cubicBezTo>
                <a:lnTo>
                  <a:pt x="198708" y="333661"/>
                </a:lnTo>
                <a:lnTo>
                  <a:pt x="232808" y="299220"/>
                </a:lnTo>
                <a:lnTo>
                  <a:pt x="190750" y="296483"/>
                </a:lnTo>
                <a:lnTo>
                  <a:pt x="135962" y="345293"/>
                </a:lnTo>
                <a:lnTo>
                  <a:pt x="135962" y="345293"/>
                </a:lnTo>
                <a:cubicBezTo>
                  <a:pt x="129164" y="350881"/>
                  <a:pt x="119185" y="350197"/>
                  <a:pt x="113228" y="343697"/>
                </a:cubicBezTo>
                <a:cubicBezTo>
                  <a:pt x="112274" y="342488"/>
                  <a:pt x="111433" y="341188"/>
                  <a:pt x="110728" y="339819"/>
                </a:cubicBezTo>
                <a:cubicBezTo>
                  <a:pt x="107567" y="333205"/>
                  <a:pt x="109136" y="325313"/>
                  <a:pt x="114592" y="320432"/>
                </a:cubicBezTo>
                <a:lnTo>
                  <a:pt x="144829" y="293290"/>
                </a:lnTo>
                <a:lnTo>
                  <a:pt x="105045" y="290781"/>
                </a:lnTo>
                <a:lnTo>
                  <a:pt x="72308" y="320204"/>
                </a:lnTo>
                <a:cubicBezTo>
                  <a:pt x="72308" y="320204"/>
                  <a:pt x="72308" y="320204"/>
                  <a:pt x="72308" y="320204"/>
                </a:cubicBezTo>
                <a:cubicBezTo>
                  <a:pt x="65442" y="325746"/>
                  <a:pt x="55461" y="324948"/>
                  <a:pt x="49574" y="318379"/>
                </a:cubicBezTo>
                <a:cubicBezTo>
                  <a:pt x="48460" y="317239"/>
                  <a:pt x="47551" y="315939"/>
                  <a:pt x="46846" y="314502"/>
                </a:cubicBezTo>
                <a:cubicBezTo>
                  <a:pt x="43617" y="307796"/>
                  <a:pt x="45300" y="299745"/>
                  <a:pt x="50938" y="294886"/>
                </a:cubicBezTo>
                <a:lnTo>
                  <a:pt x="59349" y="287360"/>
                </a:lnTo>
                <a:lnTo>
                  <a:pt x="15473" y="284623"/>
                </a:lnTo>
                <a:cubicBezTo>
                  <a:pt x="9494" y="284280"/>
                  <a:pt x="4174" y="280699"/>
                  <a:pt x="1606" y="275271"/>
                </a:cubicBezTo>
                <a:cubicBezTo>
                  <a:pt x="492" y="272671"/>
                  <a:pt x="-55" y="269888"/>
                  <a:pt x="14" y="267060"/>
                </a:cubicBezTo>
                <a:cubicBezTo>
                  <a:pt x="742" y="257937"/>
                  <a:pt x="8653" y="251117"/>
                  <a:pt x="17746" y="251778"/>
                </a:cubicBezTo>
                <a:lnTo>
                  <a:pt x="63214" y="254515"/>
                </a:lnTo>
                <a:lnTo>
                  <a:pt x="55030" y="245164"/>
                </a:lnTo>
                <a:cubicBezTo>
                  <a:pt x="54075" y="244046"/>
                  <a:pt x="53234" y="242815"/>
                  <a:pt x="52529" y="241514"/>
                </a:cubicBezTo>
                <a:cubicBezTo>
                  <a:pt x="49460" y="234786"/>
                  <a:pt x="51120" y="226826"/>
                  <a:pt x="56621" y="221899"/>
                </a:cubicBezTo>
                <a:cubicBezTo>
                  <a:pt x="61327" y="217839"/>
                  <a:pt x="67875" y="216699"/>
                  <a:pt x="73672" y="218934"/>
                </a:cubicBezTo>
                <a:cubicBezTo>
                  <a:pt x="76150" y="219892"/>
                  <a:pt x="78333" y="221466"/>
                  <a:pt x="80036" y="223496"/>
                </a:cubicBezTo>
                <a:lnTo>
                  <a:pt x="109364" y="257480"/>
                </a:lnTo>
                <a:lnTo>
                  <a:pt x="149602" y="259989"/>
                </a:lnTo>
                <a:lnTo>
                  <a:pt x="122322" y="228514"/>
                </a:lnTo>
                <a:cubicBezTo>
                  <a:pt x="121366" y="227442"/>
                  <a:pt x="120594" y="226210"/>
                  <a:pt x="120048" y="224864"/>
                </a:cubicBezTo>
                <a:cubicBezTo>
                  <a:pt x="116775" y="218204"/>
                  <a:pt x="118343" y="210153"/>
                  <a:pt x="123913" y="205249"/>
                </a:cubicBezTo>
                <a:cubicBezTo>
                  <a:pt x="128641" y="201212"/>
                  <a:pt x="135211" y="200163"/>
                  <a:pt x="140963" y="202512"/>
                </a:cubicBezTo>
                <a:cubicBezTo>
                  <a:pt x="143419" y="203401"/>
                  <a:pt x="145602" y="204907"/>
                  <a:pt x="147329" y="206846"/>
                </a:cubicBezTo>
                <a:lnTo>
                  <a:pt x="195752" y="262954"/>
                </a:lnTo>
                <a:lnTo>
                  <a:pt x="232581" y="265235"/>
                </a:lnTo>
                <a:lnTo>
                  <a:pt x="206664" y="235584"/>
                </a:lnTo>
                <a:lnTo>
                  <a:pt x="182794" y="229426"/>
                </a:lnTo>
                <a:cubicBezTo>
                  <a:pt x="178157" y="228080"/>
                  <a:pt x="174269" y="224864"/>
                  <a:pt x="172110" y="220531"/>
                </a:cubicBezTo>
                <a:cubicBezTo>
                  <a:pt x="170494" y="217041"/>
                  <a:pt x="170085" y="213095"/>
                  <a:pt x="170972" y="209355"/>
                </a:cubicBezTo>
                <a:cubicBezTo>
                  <a:pt x="171313" y="207872"/>
                  <a:pt x="171926" y="206481"/>
                  <a:pt x="172791" y="205249"/>
                </a:cubicBezTo>
                <a:cubicBezTo>
                  <a:pt x="174019" y="202945"/>
                  <a:pt x="175814" y="200984"/>
                  <a:pt x="178019" y="199547"/>
                </a:cubicBezTo>
                <a:cubicBezTo>
                  <a:pt x="176473" y="193525"/>
                  <a:pt x="178496" y="187139"/>
                  <a:pt x="183249" y="183125"/>
                </a:cubicBezTo>
                <a:lnTo>
                  <a:pt x="183249" y="183125"/>
                </a:lnTo>
                <a:cubicBezTo>
                  <a:pt x="187908" y="179498"/>
                  <a:pt x="194093" y="178563"/>
                  <a:pt x="199617" y="180616"/>
                </a:cubicBezTo>
                <a:cubicBezTo>
                  <a:pt x="202163" y="181574"/>
                  <a:pt x="204413" y="183125"/>
                  <a:pt x="206210" y="185178"/>
                </a:cubicBezTo>
                <a:lnTo>
                  <a:pt x="224625" y="206617"/>
                </a:lnTo>
                <a:lnTo>
                  <a:pt x="271682" y="218478"/>
                </a:lnTo>
                <a:lnTo>
                  <a:pt x="252814" y="180844"/>
                </a:lnTo>
                <a:lnTo>
                  <a:pt x="184613" y="158035"/>
                </a:lnTo>
                <a:lnTo>
                  <a:pt x="184613" y="158035"/>
                </a:lnTo>
                <a:cubicBezTo>
                  <a:pt x="180589" y="156667"/>
                  <a:pt x="177292" y="153702"/>
                  <a:pt x="175519" y="149824"/>
                </a:cubicBezTo>
                <a:cubicBezTo>
                  <a:pt x="173927" y="145879"/>
                  <a:pt x="173927" y="141454"/>
                  <a:pt x="175519" y="137508"/>
                </a:cubicBezTo>
                <a:cubicBezTo>
                  <a:pt x="178428" y="128841"/>
                  <a:pt x="187772" y="124165"/>
                  <a:pt x="196433" y="127016"/>
                </a:cubicBezTo>
                <a:lnTo>
                  <a:pt x="235081" y="139561"/>
                </a:lnTo>
                <a:lnTo>
                  <a:pt x="217350" y="103751"/>
                </a:lnTo>
                <a:lnTo>
                  <a:pt x="175746" y="90294"/>
                </a:lnTo>
                <a:lnTo>
                  <a:pt x="175746" y="90294"/>
                </a:lnTo>
                <a:cubicBezTo>
                  <a:pt x="171814" y="88857"/>
                  <a:pt x="168631" y="85892"/>
                  <a:pt x="166880" y="82083"/>
                </a:cubicBezTo>
                <a:cubicBezTo>
                  <a:pt x="165288" y="78137"/>
                  <a:pt x="165288" y="73712"/>
                  <a:pt x="166880" y="69766"/>
                </a:cubicBezTo>
                <a:cubicBezTo>
                  <a:pt x="169790" y="61099"/>
                  <a:pt x="179133" y="56423"/>
                  <a:pt x="187795" y="59275"/>
                </a:cubicBezTo>
                <a:lnTo>
                  <a:pt x="198708" y="62696"/>
                </a:lnTo>
                <a:lnTo>
                  <a:pt x="179157" y="23465"/>
                </a:lnTo>
                <a:cubicBezTo>
                  <a:pt x="174928" y="15163"/>
                  <a:pt x="178201" y="4990"/>
                  <a:pt x="186476" y="748"/>
                </a:cubicBezTo>
                <a:cubicBezTo>
                  <a:pt x="186522" y="725"/>
                  <a:pt x="186590" y="679"/>
                  <a:pt x="186658" y="657"/>
                </a:cubicBezTo>
                <a:cubicBezTo>
                  <a:pt x="188819" y="132"/>
                  <a:pt x="191069" y="64"/>
                  <a:pt x="193252" y="429"/>
                </a:cubicBezTo>
                <a:close/>
              </a:path>
            </a:pathLst>
          </a:custGeom>
          <a:solidFill>
            <a:srgbClr val="FFFFFF">
              <a:alpha val="603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5" name="Google Shape;7455;p19"/>
          <p:cNvSpPr/>
          <p:nvPr/>
        </p:nvSpPr>
        <p:spPr>
          <a:xfrm rot="10800000">
            <a:off x="1050266" y="5731684"/>
            <a:ext cx="424858" cy="388224"/>
          </a:xfrm>
          <a:custGeom>
            <a:avLst/>
            <a:gdLst/>
            <a:ahLst/>
            <a:cxnLst/>
            <a:rect l="l" t="t" r="r" b="b"/>
            <a:pathLst>
              <a:path w="638884" h="583795" extrusionOk="0">
                <a:moveTo>
                  <a:pt x="193252" y="429"/>
                </a:moveTo>
                <a:cubicBezTo>
                  <a:pt x="197434" y="1706"/>
                  <a:pt x="200890" y="4694"/>
                  <a:pt x="202800" y="8640"/>
                </a:cubicBezTo>
                <a:lnTo>
                  <a:pt x="222578" y="48783"/>
                </a:lnTo>
                <a:lnTo>
                  <a:pt x="226670" y="36922"/>
                </a:lnTo>
                <a:cubicBezTo>
                  <a:pt x="229625" y="28346"/>
                  <a:pt x="238946" y="23807"/>
                  <a:pt x="247494" y="26772"/>
                </a:cubicBezTo>
                <a:cubicBezTo>
                  <a:pt x="247608" y="26818"/>
                  <a:pt x="247698" y="26841"/>
                  <a:pt x="247812" y="26886"/>
                </a:cubicBezTo>
                <a:cubicBezTo>
                  <a:pt x="251928" y="28278"/>
                  <a:pt x="255360" y="31220"/>
                  <a:pt x="257361" y="35098"/>
                </a:cubicBezTo>
                <a:cubicBezTo>
                  <a:pt x="258020" y="36626"/>
                  <a:pt x="258474" y="38245"/>
                  <a:pt x="258725" y="39887"/>
                </a:cubicBezTo>
                <a:cubicBezTo>
                  <a:pt x="259407" y="42510"/>
                  <a:pt x="259407" y="45247"/>
                  <a:pt x="258725" y="47870"/>
                </a:cubicBezTo>
                <a:lnTo>
                  <a:pt x="243948" y="90294"/>
                </a:lnTo>
                <a:lnTo>
                  <a:pt x="261679" y="126103"/>
                </a:lnTo>
                <a:lnTo>
                  <a:pt x="275321" y="86645"/>
                </a:lnTo>
                <a:cubicBezTo>
                  <a:pt x="278526" y="78137"/>
                  <a:pt x="287870" y="73690"/>
                  <a:pt x="296463" y="76609"/>
                </a:cubicBezTo>
                <a:cubicBezTo>
                  <a:pt x="300646" y="78046"/>
                  <a:pt x="304079" y="81079"/>
                  <a:pt x="306011" y="85048"/>
                </a:cubicBezTo>
                <a:cubicBezTo>
                  <a:pt x="306670" y="86576"/>
                  <a:pt x="307125" y="88196"/>
                  <a:pt x="307375" y="89838"/>
                </a:cubicBezTo>
                <a:cubicBezTo>
                  <a:pt x="308057" y="92370"/>
                  <a:pt x="308057" y="95061"/>
                  <a:pt x="307375" y="97593"/>
                </a:cubicBezTo>
                <a:lnTo>
                  <a:pt x="281459" y="166931"/>
                </a:lnTo>
                <a:lnTo>
                  <a:pt x="297599" y="199775"/>
                </a:lnTo>
                <a:lnTo>
                  <a:pt x="310785" y="162597"/>
                </a:lnTo>
                <a:lnTo>
                  <a:pt x="304193" y="139788"/>
                </a:lnTo>
                <a:cubicBezTo>
                  <a:pt x="303011" y="135569"/>
                  <a:pt x="303578" y="131030"/>
                  <a:pt x="305783" y="127244"/>
                </a:cubicBezTo>
                <a:cubicBezTo>
                  <a:pt x="307943" y="123366"/>
                  <a:pt x="311536" y="120492"/>
                  <a:pt x="315786" y="119261"/>
                </a:cubicBezTo>
                <a:cubicBezTo>
                  <a:pt x="317060" y="119078"/>
                  <a:pt x="318378" y="119078"/>
                  <a:pt x="319652" y="119261"/>
                </a:cubicBezTo>
                <a:lnTo>
                  <a:pt x="319652" y="119261"/>
                </a:lnTo>
                <a:cubicBezTo>
                  <a:pt x="322334" y="119307"/>
                  <a:pt x="324972" y="119922"/>
                  <a:pt x="327380" y="121086"/>
                </a:cubicBezTo>
                <a:cubicBezTo>
                  <a:pt x="331791" y="116683"/>
                  <a:pt x="338316" y="115178"/>
                  <a:pt x="344203" y="117208"/>
                </a:cubicBezTo>
                <a:lnTo>
                  <a:pt x="344203" y="117208"/>
                </a:lnTo>
                <a:cubicBezTo>
                  <a:pt x="349569" y="119352"/>
                  <a:pt x="353389" y="124233"/>
                  <a:pt x="354206" y="129981"/>
                </a:cubicBezTo>
                <a:cubicBezTo>
                  <a:pt x="354889" y="132604"/>
                  <a:pt x="354889" y="135341"/>
                  <a:pt x="354206" y="137964"/>
                </a:cubicBezTo>
                <a:lnTo>
                  <a:pt x="344886" y="164422"/>
                </a:lnTo>
                <a:lnTo>
                  <a:pt x="357844" y="211179"/>
                </a:lnTo>
                <a:lnTo>
                  <a:pt x="380578" y="176054"/>
                </a:lnTo>
                <a:lnTo>
                  <a:pt x="365801" y="104663"/>
                </a:lnTo>
                <a:lnTo>
                  <a:pt x="365801" y="104663"/>
                </a:lnTo>
                <a:cubicBezTo>
                  <a:pt x="364277" y="95859"/>
                  <a:pt x="370030" y="87466"/>
                  <a:pt x="378759" y="85732"/>
                </a:cubicBezTo>
                <a:cubicBezTo>
                  <a:pt x="386216" y="84067"/>
                  <a:pt x="393786" y="87876"/>
                  <a:pt x="396946" y="94856"/>
                </a:cubicBezTo>
                <a:cubicBezTo>
                  <a:pt x="397605" y="95996"/>
                  <a:pt x="398060" y="97228"/>
                  <a:pt x="398310" y="98505"/>
                </a:cubicBezTo>
                <a:lnTo>
                  <a:pt x="406495" y="138192"/>
                </a:lnTo>
                <a:lnTo>
                  <a:pt x="429229" y="104892"/>
                </a:lnTo>
                <a:lnTo>
                  <a:pt x="420362" y="62012"/>
                </a:lnTo>
                <a:lnTo>
                  <a:pt x="420362" y="62012"/>
                </a:lnTo>
                <a:cubicBezTo>
                  <a:pt x="419817" y="57883"/>
                  <a:pt x="420704" y="53709"/>
                  <a:pt x="422863" y="50151"/>
                </a:cubicBezTo>
                <a:cubicBezTo>
                  <a:pt x="425387" y="46502"/>
                  <a:pt x="429205" y="43970"/>
                  <a:pt x="433548" y="43080"/>
                </a:cubicBezTo>
                <a:cubicBezTo>
                  <a:pt x="441004" y="41438"/>
                  <a:pt x="448574" y="45225"/>
                  <a:pt x="451735" y="52204"/>
                </a:cubicBezTo>
                <a:cubicBezTo>
                  <a:pt x="452280" y="53390"/>
                  <a:pt x="452758" y="54599"/>
                  <a:pt x="453099" y="55853"/>
                </a:cubicBezTo>
                <a:lnTo>
                  <a:pt x="455372" y="67029"/>
                </a:lnTo>
                <a:lnTo>
                  <a:pt x="479697" y="30536"/>
                </a:lnTo>
                <a:cubicBezTo>
                  <a:pt x="484858" y="23191"/>
                  <a:pt x="494860" y="21184"/>
                  <a:pt x="502431" y="25974"/>
                </a:cubicBezTo>
                <a:cubicBezTo>
                  <a:pt x="504955" y="27548"/>
                  <a:pt x="506932" y="29852"/>
                  <a:pt x="508114" y="32589"/>
                </a:cubicBezTo>
                <a:cubicBezTo>
                  <a:pt x="510706" y="37880"/>
                  <a:pt x="510251" y="44130"/>
                  <a:pt x="506978" y="49011"/>
                </a:cubicBezTo>
                <a:lnTo>
                  <a:pt x="482198" y="85960"/>
                </a:lnTo>
                <a:lnTo>
                  <a:pt x="494247" y="83680"/>
                </a:lnTo>
                <a:cubicBezTo>
                  <a:pt x="501658" y="82288"/>
                  <a:pt x="509093" y="86006"/>
                  <a:pt x="512434" y="92803"/>
                </a:cubicBezTo>
                <a:cubicBezTo>
                  <a:pt x="512933" y="94126"/>
                  <a:pt x="513321" y="95517"/>
                  <a:pt x="513570" y="96909"/>
                </a:cubicBezTo>
                <a:cubicBezTo>
                  <a:pt x="514889" y="102930"/>
                  <a:pt x="512570" y="109180"/>
                  <a:pt x="507659" y="112874"/>
                </a:cubicBezTo>
                <a:cubicBezTo>
                  <a:pt x="505590" y="114471"/>
                  <a:pt x="503182" y="115566"/>
                  <a:pt x="500612" y="116068"/>
                </a:cubicBezTo>
                <a:lnTo>
                  <a:pt x="455144" y="124735"/>
                </a:lnTo>
                <a:lnTo>
                  <a:pt x="432410" y="158035"/>
                </a:lnTo>
                <a:lnTo>
                  <a:pt x="473332" y="150052"/>
                </a:lnTo>
                <a:cubicBezTo>
                  <a:pt x="480698" y="148615"/>
                  <a:pt x="488109" y="152356"/>
                  <a:pt x="491292" y="159176"/>
                </a:cubicBezTo>
                <a:cubicBezTo>
                  <a:pt x="491951" y="160476"/>
                  <a:pt x="492406" y="161844"/>
                  <a:pt x="492656" y="163281"/>
                </a:cubicBezTo>
                <a:cubicBezTo>
                  <a:pt x="493860" y="169303"/>
                  <a:pt x="491564" y="175484"/>
                  <a:pt x="486745" y="179247"/>
                </a:cubicBezTo>
                <a:cubicBezTo>
                  <a:pt x="484630" y="180958"/>
                  <a:pt x="482130" y="182144"/>
                  <a:pt x="479470" y="182669"/>
                </a:cubicBezTo>
                <a:lnTo>
                  <a:pt x="406495" y="196582"/>
                </a:lnTo>
                <a:lnTo>
                  <a:pt x="386262" y="227145"/>
                </a:lnTo>
                <a:lnTo>
                  <a:pt x="424909" y="219618"/>
                </a:lnTo>
                <a:lnTo>
                  <a:pt x="442413" y="202056"/>
                </a:lnTo>
                <a:cubicBezTo>
                  <a:pt x="448848" y="196148"/>
                  <a:pt x="458714" y="196148"/>
                  <a:pt x="465147" y="202056"/>
                </a:cubicBezTo>
                <a:cubicBezTo>
                  <a:pt x="465966" y="203082"/>
                  <a:pt x="466739" y="204131"/>
                  <a:pt x="467421" y="205249"/>
                </a:cubicBezTo>
                <a:lnTo>
                  <a:pt x="467421" y="205249"/>
                </a:lnTo>
                <a:cubicBezTo>
                  <a:pt x="468626" y="207530"/>
                  <a:pt x="469399" y="209993"/>
                  <a:pt x="469694" y="212548"/>
                </a:cubicBezTo>
                <a:cubicBezTo>
                  <a:pt x="475695" y="214350"/>
                  <a:pt x="480175" y="219368"/>
                  <a:pt x="481289" y="225549"/>
                </a:cubicBezTo>
                <a:lnTo>
                  <a:pt x="481289" y="225549"/>
                </a:lnTo>
                <a:cubicBezTo>
                  <a:pt x="482107" y="231433"/>
                  <a:pt x="479789" y="237340"/>
                  <a:pt x="475150" y="241058"/>
                </a:cubicBezTo>
                <a:cubicBezTo>
                  <a:pt x="473059" y="242769"/>
                  <a:pt x="470535" y="243864"/>
                  <a:pt x="467875" y="244251"/>
                </a:cubicBezTo>
                <a:lnTo>
                  <a:pt x="440141" y="249725"/>
                </a:lnTo>
                <a:lnTo>
                  <a:pt x="406040" y="284166"/>
                </a:lnTo>
                <a:lnTo>
                  <a:pt x="448097" y="286903"/>
                </a:lnTo>
                <a:lnTo>
                  <a:pt x="502886" y="238093"/>
                </a:lnTo>
                <a:cubicBezTo>
                  <a:pt x="502886" y="238093"/>
                  <a:pt x="502886" y="238093"/>
                  <a:pt x="502886" y="238093"/>
                </a:cubicBezTo>
                <a:cubicBezTo>
                  <a:pt x="506182" y="235516"/>
                  <a:pt x="510297" y="234216"/>
                  <a:pt x="514481" y="234444"/>
                </a:cubicBezTo>
                <a:cubicBezTo>
                  <a:pt x="518800" y="234581"/>
                  <a:pt x="522868" y="236565"/>
                  <a:pt x="525620" y="239918"/>
                </a:cubicBezTo>
                <a:cubicBezTo>
                  <a:pt x="526734" y="241058"/>
                  <a:pt x="527643" y="242358"/>
                  <a:pt x="528348" y="243795"/>
                </a:cubicBezTo>
                <a:cubicBezTo>
                  <a:pt x="531507" y="250410"/>
                  <a:pt x="529939" y="258301"/>
                  <a:pt x="524484" y="263183"/>
                </a:cubicBezTo>
                <a:lnTo>
                  <a:pt x="494247" y="290325"/>
                </a:lnTo>
                <a:lnTo>
                  <a:pt x="534031" y="292834"/>
                </a:lnTo>
                <a:lnTo>
                  <a:pt x="566768" y="263411"/>
                </a:lnTo>
                <a:lnTo>
                  <a:pt x="566768" y="263411"/>
                </a:lnTo>
                <a:cubicBezTo>
                  <a:pt x="573634" y="257868"/>
                  <a:pt x="583613" y="258667"/>
                  <a:pt x="589502" y="265235"/>
                </a:cubicBezTo>
                <a:cubicBezTo>
                  <a:pt x="590616" y="266376"/>
                  <a:pt x="591525" y="267676"/>
                  <a:pt x="592230" y="269113"/>
                </a:cubicBezTo>
                <a:cubicBezTo>
                  <a:pt x="595344" y="275773"/>
                  <a:pt x="593662" y="283687"/>
                  <a:pt x="588138" y="288500"/>
                </a:cubicBezTo>
                <a:lnTo>
                  <a:pt x="579727" y="296027"/>
                </a:lnTo>
                <a:lnTo>
                  <a:pt x="623375" y="298764"/>
                </a:lnTo>
                <a:cubicBezTo>
                  <a:pt x="629332" y="299152"/>
                  <a:pt x="634628" y="302710"/>
                  <a:pt x="637242" y="308115"/>
                </a:cubicBezTo>
                <a:cubicBezTo>
                  <a:pt x="638538" y="310647"/>
                  <a:pt x="639084" y="313498"/>
                  <a:pt x="638834" y="316326"/>
                </a:cubicBezTo>
                <a:cubicBezTo>
                  <a:pt x="638357" y="325381"/>
                  <a:pt x="630650" y="332338"/>
                  <a:pt x="621624" y="331859"/>
                </a:cubicBezTo>
                <a:cubicBezTo>
                  <a:pt x="621534" y="331859"/>
                  <a:pt x="621420" y="331836"/>
                  <a:pt x="621328" y="331836"/>
                </a:cubicBezTo>
                <a:lnTo>
                  <a:pt x="575861" y="329099"/>
                </a:lnTo>
                <a:lnTo>
                  <a:pt x="584046" y="338451"/>
                </a:lnTo>
                <a:cubicBezTo>
                  <a:pt x="585001" y="339568"/>
                  <a:pt x="585842" y="340800"/>
                  <a:pt x="586546" y="342100"/>
                </a:cubicBezTo>
                <a:cubicBezTo>
                  <a:pt x="589616" y="348828"/>
                  <a:pt x="587956" y="356789"/>
                  <a:pt x="582454" y="361715"/>
                </a:cubicBezTo>
                <a:cubicBezTo>
                  <a:pt x="577748" y="365775"/>
                  <a:pt x="571201" y="366916"/>
                  <a:pt x="565404" y="364680"/>
                </a:cubicBezTo>
                <a:cubicBezTo>
                  <a:pt x="562972" y="363631"/>
                  <a:pt x="560811" y="362080"/>
                  <a:pt x="559038" y="360119"/>
                </a:cubicBezTo>
                <a:lnTo>
                  <a:pt x="529712" y="326134"/>
                </a:lnTo>
                <a:lnTo>
                  <a:pt x="489473" y="323625"/>
                </a:lnTo>
                <a:lnTo>
                  <a:pt x="516753" y="355101"/>
                </a:lnTo>
                <a:cubicBezTo>
                  <a:pt x="517708" y="356082"/>
                  <a:pt x="518481" y="357245"/>
                  <a:pt x="519026" y="358522"/>
                </a:cubicBezTo>
                <a:cubicBezTo>
                  <a:pt x="522391" y="365182"/>
                  <a:pt x="520800" y="373279"/>
                  <a:pt x="515162" y="378137"/>
                </a:cubicBezTo>
                <a:cubicBezTo>
                  <a:pt x="510457" y="382197"/>
                  <a:pt x="503909" y="383338"/>
                  <a:pt x="498112" y="381103"/>
                </a:cubicBezTo>
                <a:cubicBezTo>
                  <a:pt x="495611" y="380213"/>
                  <a:pt x="493406" y="378616"/>
                  <a:pt x="491747" y="376541"/>
                </a:cubicBezTo>
                <a:lnTo>
                  <a:pt x="443324" y="320660"/>
                </a:lnTo>
                <a:lnTo>
                  <a:pt x="406495" y="318379"/>
                </a:lnTo>
                <a:lnTo>
                  <a:pt x="432183" y="348030"/>
                </a:lnTo>
                <a:lnTo>
                  <a:pt x="456282" y="354188"/>
                </a:lnTo>
                <a:cubicBezTo>
                  <a:pt x="460919" y="355534"/>
                  <a:pt x="464807" y="358750"/>
                  <a:pt x="466966" y="363084"/>
                </a:cubicBezTo>
                <a:cubicBezTo>
                  <a:pt x="468217" y="366710"/>
                  <a:pt x="468217" y="370633"/>
                  <a:pt x="466966" y="374260"/>
                </a:cubicBezTo>
                <a:cubicBezTo>
                  <a:pt x="466649" y="375629"/>
                  <a:pt x="466102" y="376929"/>
                  <a:pt x="465375" y="378137"/>
                </a:cubicBezTo>
                <a:lnTo>
                  <a:pt x="465375" y="378137"/>
                </a:lnTo>
                <a:cubicBezTo>
                  <a:pt x="464147" y="380441"/>
                  <a:pt x="462351" y="382403"/>
                  <a:pt x="460146" y="383840"/>
                </a:cubicBezTo>
                <a:cubicBezTo>
                  <a:pt x="461692" y="389861"/>
                  <a:pt x="459669" y="396247"/>
                  <a:pt x="454917" y="400262"/>
                </a:cubicBezTo>
                <a:lnTo>
                  <a:pt x="454917" y="400262"/>
                </a:lnTo>
                <a:cubicBezTo>
                  <a:pt x="450166" y="403888"/>
                  <a:pt x="443915" y="404823"/>
                  <a:pt x="438322" y="402771"/>
                </a:cubicBezTo>
                <a:cubicBezTo>
                  <a:pt x="435957" y="401630"/>
                  <a:pt x="433798" y="400079"/>
                  <a:pt x="431957" y="398209"/>
                </a:cubicBezTo>
                <a:lnTo>
                  <a:pt x="413542" y="376769"/>
                </a:lnTo>
                <a:lnTo>
                  <a:pt x="366483" y="364680"/>
                </a:lnTo>
                <a:lnTo>
                  <a:pt x="385351" y="402314"/>
                </a:lnTo>
                <a:lnTo>
                  <a:pt x="454691" y="425123"/>
                </a:lnTo>
                <a:lnTo>
                  <a:pt x="454691" y="425123"/>
                </a:lnTo>
                <a:cubicBezTo>
                  <a:pt x="458669" y="426720"/>
                  <a:pt x="461896" y="429708"/>
                  <a:pt x="463783" y="433562"/>
                </a:cubicBezTo>
                <a:cubicBezTo>
                  <a:pt x="465375" y="437508"/>
                  <a:pt x="465375" y="441933"/>
                  <a:pt x="463783" y="445879"/>
                </a:cubicBezTo>
                <a:cubicBezTo>
                  <a:pt x="460987" y="454500"/>
                  <a:pt x="451735" y="459199"/>
                  <a:pt x="443142" y="456393"/>
                </a:cubicBezTo>
                <a:cubicBezTo>
                  <a:pt x="443118" y="456371"/>
                  <a:pt x="443118" y="456371"/>
                  <a:pt x="443096" y="456371"/>
                </a:cubicBezTo>
                <a:lnTo>
                  <a:pt x="404448" y="443598"/>
                </a:lnTo>
                <a:lnTo>
                  <a:pt x="422181" y="479407"/>
                </a:lnTo>
                <a:lnTo>
                  <a:pt x="463783" y="493092"/>
                </a:lnTo>
                <a:lnTo>
                  <a:pt x="463783" y="493092"/>
                </a:lnTo>
                <a:cubicBezTo>
                  <a:pt x="467717" y="494529"/>
                  <a:pt x="470899" y="497494"/>
                  <a:pt x="472650" y="501303"/>
                </a:cubicBezTo>
                <a:cubicBezTo>
                  <a:pt x="474241" y="505249"/>
                  <a:pt x="474241" y="509674"/>
                  <a:pt x="472650" y="513620"/>
                </a:cubicBezTo>
                <a:cubicBezTo>
                  <a:pt x="469626" y="522196"/>
                  <a:pt x="460396" y="526849"/>
                  <a:pt x="451735" y="524112"/>
                </a:cubicBezTo>
                <a:lnTo>
                  <a:pt x="440822" y="520462"/>
                </a:lnTo>
                <a:lnTo>
                  <a:pt x="460374" y="559921"/>
                </a:lnTo>
                <a:cubicBezTo>
                  <a:pt x="464716" y="567881"/>
                  <a:pt x="461806" y="577849"/>
                  <a:pt x="453894" y="582205"/>
                </a:cubicBezTo>
                <a:cubicBezTo>
                  <a:pt x="453553" y="582387"/>
                  <a:pt x="453213" y="582570"/>
                  <a:pt x="452871" y="582730"/>
                </a:cubicBezTo>
                <a:cubicBezTo>
                  <a:pt x="448802" y="584418"/>
                  <a:pt x="444210" y="584418"/>
                  <a:pt x="440141" y="582730"/>
                </a:cubicBezTo>
                <a:cubicBezTo>
                  <a:pt x="435957" y="581453"/>
                  <a:pt x="432502" y="578464"/>
                  <a:pt x="430593" y="574519"/>
                </a:cubicBezTo>
                <a:lnTo>
                  <a:pt x="410814" y="534376"/>
                </a:lnTo>
                <a:lnTo>
                  <a:pt x="406721" y="546236"/>
                </a:lnTo>
                <a:cubicBezTo>
                  <a:pt x="403516" y="554744"/>
                  <a:pt x="394172" y="559191"/>
                  <a:pt x="385579" y="556272"/>
                </a:cubicBezTo>
                <a:cubicBezTo>
                  <a:pt x="381397" y="554835"/>
                  <a:pt x="377964" y="551801"/>
                  <a:pt x="376031" y="547833"/>
                </a:cubicBezTo>
                <a:cubicBezTo>
                  <a:pt x="375304" y="546327"/>
                  <a:pt x="374849" y="544708"/>
                  <a:pt x="374667" y="543043"/>
                </a:cubicBezTo>
                <a:cubicBezTo>
                  <a:pt x="373984" y="540511"/>
                  <a:pt x="373984" y="537820"/>
                  <a:pt x="374667" y="535288"/>
                </a:cubicBezTo>
                <a:lnTo>
                  <a:pt x="389445" y="492864"/>
                </a:lnTo>
                <a:lnTo>
                  <a:pt x="371712" y="457055"/>
                </a:lnTo>
                <a:lnTo>
                  <a:pt x="358072" y="496286"/>
                </a:lnTo>
                <a:cubicBezTo>
                  <a:pt x="355071" y="504862"/>
                  <a:pt x="345750" y="509423"/>
                  <a:pt x="337156" y="506549"/>
                </a:cubicBezTo>
                <a:cubicBezTo>
                  <a:pt x="332928" y="505135"/>
                  <a:pt x="329403" y="502102"/>
                  <a:pt x="327380" y="498110"/>
                </a:cubicBezTo>
                <a:cubicBezTo>
                  <a:pt x="326721" y="496582"/>
                  <a:pt x="326266" y="494963"/>
                  <a:pt x="326016" y="493320"/>
                </a:cubicBezTo>
                <a:cubicBezTo>
                  <a:pt x="325335" y="490789"/>
                  <a:pt x="325335" y="488097"/>
                  <a:pt x="326016" y="485565"/>
                </a:cubicBezTo>
                <a:lnTo>
                  <a:pt x="350569" y="415543"/>
                </a:lnTo>
                <a:lnTo>
                  <a:pt x="334428" y="382699"/>
                </a:lnTo>
                <a:lnTo>
                  <a:pt x="321243" y="419877"/>
                </a:lnTo>
                <a:lnTo>
                  <a:pt x="327836" y="442685"/>
                </a:lnTo>
                <a:cubicBezTo>
                  <a:pt x="330268" y="451421"/>
                  <a:pt x="325176" y="460476"/>
                  <a:pt x="316469" y="462917"/>
                </a:cubicBezTo>
                <a:cubicBezTo>
                  <a:pt x="316401" y="462939"/>
                  <a:pt x="316309" y="462962"/>
                  <a:pt x="316241" y="462985"/>
                </a:cubicBezTo>
                <a:cubicBezTo>
                  <a:pt x="314877" y="463167"/>
                  <a:pt x="313513" y="463167"/>
                  <a:pt x="312149" y="462985"/>
                </a:cubicBezTo>
                <a:cubicBezTo>
                  <a:pt x="309489" y="463145"/>
                  <a:pt x="306807" y="462597"/>
                  <a:pt x="304419" y="461389"/>
                </a:cubicBezTo>
                <a:cubicBezTo>
                  <a:pt x="300009" y="465813"/>
                  <a:pt x="293439" y="467227"/>
                  <a:pt x="287596" y="465038"/>
                </a:cubicBezTo>
                <a:lnTo>
                  <a:pt x="287596" y="465038"/>
                </a:lnTo>
                <a:cubicBezTo>
                  <a:pt x="282004" y="463008"/>
                  <a:pt x="278048" y="457967"/>
                  <a:pt x="277366" y="452037"/>
                </a:cubicBezTo>
                <a:cubicBezTo>
                  <a:pt x="276662" y="449505"/>
                  <a:pt x="276662" y="446814"/>
                  <a:pt x="277366" y="444282"/>
                </a:cubicBezTo>
                <a:lnTo>
                  <a:pt x="286687" y="417596"/>
                </a:lnTo>
                <a:lnTo>
                  <a:pt x="273729" y="371979"/>
                </a:lnTo>
                <a:lnTo>
                  <a:pt x="250995" y="407104"/>
                </a:lnTo>
                <a:lnTo>
                  <a:pt x="265999" y="478495"/>
                </a:lnTo>
                <a:lnTo>
                  <a:pt x="265999" y="478495"/>
                </a:lnTo>
                <a:cubicBezTo>
                  <a:pt x="266659" y="482555"/>
                  <a:pt x="265773" y="486706"/>
                  <a:pt x="263498" y="490127"/>
                </a:cubicBezTo>
                <a:cubicBezTo>
                  <a:pt x="261134" y="493868"/>
                  <a:pt x="257361" y="496513"/>
                  <a:pt x="253042" y="497426"/>
                </a:cubicBezTo>
                <a:cubicBezTo>
                  <a:pt x="245539" y="498931"/>
                  <a:pt x="237991" y="495191"/>
                  <a:pt x="234627" y="488302"/>
                </a:cubicBezTo>
                <a:cubicBezTo>
                  <a:pt x="234149" y="487116"/>
                  <a:pt x="233763" y="485908"/>
                  <a:pt x="233490" y="484653"/>
                </a:cubicBezTo>
                <a:lnTo>
                  <a:pt x="233945" y="445194"/>
                </a:lnTo>
                <a:lnTo>
                  <a:pt x="211211" y="478495"/>
                </a:lnTo>
                <a:lnTo>
                  <a:pt x="220078" y="521375"/>
                </a:lnTo>
                <a:lnTo>
                  <a:pt x="220078" y="521375"/>
                </a:lnTo>
                <a:cubicBezTo>
                  <a:pt x="221464" y="530225"/>
                  <a:pt x="215644" y="538572"/>
                  <a:pt x="206892" y="540306"/>
                </a:cubicBezTo>
                <a:cubicBezTo>
                  <a:pt x="199481" y="541697"/>
                  <a:pt x="192046" y="537979"/>
                  <a:pt x="188705" y="531183"/>
                </a:cubicBezTo>
                <a:cubicBezTo>
                  <a:pt x="188114" y="529951"/>
                  <a:pt x="187659" y="528651"/>
                  <a:pt x="187341" y="527305"/>
                </a:cubicBezTo>
                <a:lnTo>
                  <a:pt x="185067" y="516357"/>
                </a:lnTo>
                <a:lnTo>
                  <a:pt x="160743" y="552851"/>
                </a:lnTo>
                <a:cubicBezTo>
                  <a:pt x="155581" y="560195"/>
                  <a:pt x="145578" y="562202"/>
                  <a:pt x="138009" y="557412"/>
                </a:cubicBezTo>
                <a:cubicBezTo>
                  <a:pt x="135485" y="555839"/>
                  <a:pt x="133506" y="553535"/>
                  <a:pt x="132325" y="550798"/>
                </a:cubicBezTo>
                <a:cubicBezTo>
                  <a:pt x="129484" y="545689"/>
                  <a:pt x="129484" y="539485"/>
                  <a:pt x="132325" y="534376"/>
                </a:cubicBezTo>
                <a:lnTo>
                  <a:pt x="157104" y="497198"/>
                </a:lnTo>
                <a:lnTo>
                  <a:pt x="145056" y="499707"/>
                </a:lnTo>
                <a:cubicBezTo>
                  <a:pt x="137644" y="501098"/>
                  <a:pt x="130211" y="497380"/>
                  <a:pt x="126868" y="490583"/>
                </a:cubicBezTo>
                <a:lnTo>
                  <a:pt x="125504" y="486478"/>
                </a:lnTo>
                <a:cubicBezTo>
                  <a:pt x="124300" y="480411"/>
                  <a:pt x="126686" y="474184"/>
                  <a:pt x="131643" y="470512"/>
                </a:cubicBezTo>
                <a:cubicBezTo>
                  <a:pt x="133689" y="468847"/>
                  <a:pt x="136098" y="467661"/>
                  <a:pt x="138690" y="467091"/>
                </a:cubicBezTo>
                <a:lnTo>
                  <a:pt x="184158" y="458651"/>
                </a:lnTo>
                <a:lnTo>
                  <a:pt x="206892" y="425351"/>
                </a:lnTo>
                <a:lnTo>
                  <a:pt x="165971" y="433334"/>
                </a:lnTo>
                <a:cubicBezTo>
                  <a:pt x="158628" y="434702"/>
                  <a:pt x="151261" y="430962"/>
                  <a:pt x="148010" y="424211"/>
                </a:cubicBezTo>
                <a:cubicBezTo>
                  <a:pt x="147351" y="422910"/>
                  <a:pt x="146898" y="421542"/>
                  <a:pt x="146646" y="420105"/>
                </a:cubicBezTo>
                <a:cubicBezTo>
                  <a:pt x="145510" y="414038"/>
                  <a:pt x="147784" y="407811"/>
                  <a:pt x="152557" y="403911"/>
                </a:cubicBezTo>
                <a:cubicBezTo>
                  <a:pt x="154672" y="402246"/>
                  <a:pt x="157172" y="401151"/>
                  <a:pt x="159832" y="400718"/>
                </a:cubicBezTo>
                <a:lnTo>
                  <a:pt x="232808" y="386805"/>
                </a:lnTo>
                <a:lnTo>
                  <a:pt x="253042" y="356241"/>
                </a:lnTo>
                <a:lnTo>
                  <a:pt x="214394" y="363768"/>
                </a:lnTo>
                <a:lnTo>
                  <a:pt x="196889" y="381331"/>
                </a:lnTo>
                <a:cubicBezTo>
                  <a:pt x="190546" y="387466"/>
                  <a:pt x="180497" y="387466"/>
                  <a:pt x="174155" y="381331"/>
                </a:cubicBezTo>
                <a:cubicBezTo>
                  <a:pt x="173154" y="380281"/>
                  <a:pt x="172246" y="379118"/>
                  <a:pt x="171427" y="377909"/>
                </a:cubicBezTo>
                <a:cubicBezTo>
                  <a:pt x="170085" y="375606"/>
                  <a:pt x="169312" y="373028"/>
                  <a:pt x="169154" y="370382"/>
                </a:cubicBezTo>
                <a:cubicBezTo>
                  <a:pt x="163151" y="368718"/>
                  <a:pt x="158650" y="363745"/>
                  <a:pt x="157560" y="357610"/>
                </a:cubicBezTo>
                <a:lnTo>
                  <a:pt x="157560" y="357610"/>
                </a:lnTo>
                <a:cubicBezTo>
                  <a:pt x="156809" y="351794"/>
                  <a:pt x="159151" y="346000"/>
                  <a:pt x="163697" y="342328"/>
                </a:cubicBezTo>
                <a:cubicBezTo>
                  <a:pt x="165698" y="340572"/>
                  <a:pt x="168130" y="339386"/>
                  <a:pt x="170744" y="338907"/>
                </a:cubicBezTo>
                <a:lnTo>
                  <a:pt x="198708" y="333661"/>
                </a:lnTo>
                <a:lnTo>
                  <a:pt x="232808" y="299220"/>
                </a:lnTo>
                <a:lnTo>
                  <a:pt x="190750" y="296483"/>
                </a:lnTo>
                <a:lnTo>
                  <a:pt x="135962" y="345293"/>
                </a:lnTo>
                <a:lnTo>
                  <a:pt x="135962" y="345293"/>
                </a:lnTo>
                <a:cubicBezTo>
                  <a:pt x="129164" y="350881"/>
                  <a:pt x="119185" y="350197"/>
                  <a:pt x="113228" y="343697"/>
                </a:cubicBezTo>
                <a:cubicBezTo>
                  <a:pt x="112274" y="342488"/>
                  <a:pt x="111433" y="341188"/>
                  <a:pt x="110728" y="339819"/>
                </a:cubicBezTo>
                <a:cubicBezTo>
                  <a:pt x="107567" y="333205"/>
                  <a:pt x="109136" y="325313"/>
                  <a:pt x="114592" y="320432"/>
                </a:cubicBezTo>
                <a:lnTo>
                  <a:pt x="144829" y="293290"/>
                </a:lnTo>
                <a:lnTo>
                  <a:pt x="105045" y="290781"/>
                </a:lnTo>
                <a:lnTo>
                  <a:pt x="72308" y="320204"/>
                </a:lnTo>
                <a:cubicBezTo>
                  <a:pt x="72308" y="320204"/>
                  <a:pt x="72308" y="320204"/>
                  <a:pt x="72308" y="320204"/>
                </a:cubicBezTo>
                <a:cubicBezTo>
                  <a:pt x="65442" y="325746"/>
                  <a:pt x="55461" y="324948"/>
                  <a:pt x="49574" y="318379"/>
                </a:cubicBezTo>
                <a:cubicBezTo>
                  <a:pt x="48460" y="317239"/>
                  <a:pt x="47551" y="315939"/>
                  <a:pt x="46846" y="314502"/>
                </a:cubicBezTo>
                <a:cubicBezTo>
                  <a:pt x="43617" y="307796"/>
                  <a:pt x="45300" y="299745"/>
                  <a:pt x="50938" y="294886"/>
                </a:cubicBezTo>
                <a:lnTo>
                  <a:pt x="59349" y="287360"/>
                </a:lnTo>
                <a:lnTo>
                  <a:pt x="15473" y="284623"/>
                </a:lnTo>
                <a:cubicBezTo>
                  <a:pt x="9494" y="284280"/>
                  <a:pt x="4174" y="280699"/>
                  <a:pt x="1606" y="275271"/>
                </a:cubicBezTo>
                <a:cubicBezTo>
                  <a:pt x="492" y="272671"/>
                  <a:pt x="-55" y="269888"/>
                  <a:pt x="14" y="267060"/>
                </a:cubicBezTo>
                <a:cubicBezTo>
                  <a:pt x="742" y="257937"/>
                  <a:pt x="8653" y="251117"/>
                  <a:pt x="17746" y="251778"/>
                </a:cubicBezTo>
                <a:lnTo>
                  <a:pt x="63214" y="254515"/>
                </a:lnTo>
                <a:lnTo>
                  <a:pt x="55030" y="245164"/>
                </a:lnTo>
                <a:cubicBezTo>
                  <a:pt x="54075" y="244046"/>
                  <a:pt x="53234" y="242815"/>
                  <a:pt x="52529" y="241514"/>
                </a:cubicBezTo>
                <a:cubicBezTo>
                  <a:pt x="49460" y="234786"/>
                  <a:pt x="51120" y="226826"/>
                  <a:pt x="56621" y="221899"/>
                </a:cubicBezTo>
                <a:cubicBezTo>
                  <a:pt x="61327" y="217839"/>
                  <a:pt x="67875" y="216699"/>
                  <a:pt x="73672" y="218934"/>
                </a:cubicBezTo>
                <a:cubicBezTo>
                  <a:pt x="76150" y="219892"/>
                  <a:pt x="78333" y="221466"/>
                  <a:pt x="80036" y="223496"/>
                </a:cubicBezTo>
                <a:lnTo>
                  <a:pt x="109364" y="257480"/>
                </a:lnTo>
                <a:lnTo>
                  <a:pt x="149602" y="259989"/>
                </a:lnTo>
                <a:lnTo>
                  <a:pt x="122322" y="228514"/>
                </a:lnTo>
                <a:cubicBezTo>
                  <a:pt x="121366" y="227442"/>
                  <a:pt x="120594" y="226210"/>
                  <a:pt x="120048" y="224864"/>
                </a:cubicBezTo>
                <a:cubicBezTo>
                  <a:pt x="116775" y="218204"/>
                  <a:pt x="118343" y="210153"/>
                  <a:pt x="123913" y="205249"/>
                </a:cubicBezTo>
                <a:cubicBezTo>
                  <a:pt x="128641" y="201212"/>
                  <a:pt x="135211" y="200163"/>
                  <a:pt x="140963" y="202512"/>
                </a:cubicBezTo>
                <a:cubicBezTo>
                  <a:pt x="143419" y="203401"/>
                  <a:pt x="145602" y="204907"/>
                  <a:pt x="147329" y="206846"/>
                </a:cubicBezTo>
                <a:lnTo>
                  <a:pt x="195752" y="262954"/>
                </a:lnTo>
                <a:lnTo>
                  <a:pt x="232581" y="265235"/>
                </a:lnTo>
                <a:lnTo>
                  <a:pt x="206664" y="235584"/>
                </a:lnTo>
                <a:lnTo>
                  <a:pt x="182794" y="229426"/>
                </a:lnTo>
                <a:cubicBezTo>
                  <a:pt x="178157" y="228080"/>
                  <a:pt x="174269" y="224864"/>
                  <a:pt x="172110" y="220531"/>
                </a:cubicBezTo>
                <a:cubicBezTo>
                  <a:pt x="170494" y="217041"/>
                  <a:pt x="170085" y="213095"/>
                  <a:pt x="170972" y="209355"/>
                </a:cubicBezTo>
                <a:cubicBezTo>
                  <a:pt x="171313" y="207872"/>
                  <a:pt x="171926" y="206481"/>
                  <a:pt x="172791" y="205249"/>
                </a:cubicBezTo>
                <a:cubicBezTo>
                  <a:pt x="174019" y="202945"/>
                  <a:pt x="175814" y="200984"/>
                  <a:pt x="178019" y="199547"/>
                </a:cubicBezTo>
                <a:cubicBezTo>
                  <a:pt x="176473" y="193525"/>
                  <a:pt x="178496" y="187139"/>
                  <a:pt x="183249" y="183125"/>
                </a:cubicBezTo>
                <a:lnTo>
                  <a:pt x="183249" y="183125"/>
                </a:lnTo>
                <a:cubicBezTo>
                  <a:pt x="187908" y="179498"/>
                  <a:pt x="194093" y="178563"/>
                  <a:pt x="199617" y="180616"/>
                </a:cubicBezTo>
                <a:cubicBezTo>
                  <a:pt x="202163" y="181574"/>
                  <a:pt x="204413" y="183125"/>
                  <a:pt x="206210" y="185178"/>
                </a:cubicBezTo>
                <a:lnTo>
                  <a:pt x="224625" y="206617"/>
                </a:lnTo>
                <a:lnTo>
                  <a:pt x="271682" y="218478"/>
                </a:lnTo>
                <a:lnTo>
                  <a:pt x="252814" y="180844"/>
                </a:lnTo>
                <a:lnTo>
                  <a:pt x="184613" y="158035"/>
                </a:lnTo>
                <a:lnTo>
                  <a:pt x="184613" y="158035"/>
                </a:lnTo>
                <a:cubicBezTo>
                  <a:pt x="180589" y="156667"/>
                  <a:pt x="177292" y="153702"/>
                  <a:pt x="175519" y="149824"/>
                </a:cubicBezTo>
                <a:cubicBezTo>
                  <a:pt x="173927" y="145879"/>
                  <a:pt x="173927" y="141454"/>
                  <a:pt x="175519" y="137508"/>
                </a:cubicBezTo>
                <a:cubicBezTo>
                  <a:pt x="178428" y="128841"/>
                  <a:pt x="187772" y="124165"/>
                  <a:pt x="196433" y="127016"/>
                </a:cubicBezTo>
                <a:lnTo>
                  <a:pt x="235081" y="139561"/>
                </a:lnTo>
                <a:lnTo>
                  <a:pt x="217350" y="103751"/>
                </a:lnTo>
                <a:lnTo>
                  <a:pt x="175746" y="90294"/>
                </a:lnTo>
                <a:lnTo>
                  <a:pt x="175746" y="90294"/>
                </a:lnTo>
                <a:cubicBezTo>
                  <a:pt x="171814" y="88857"/>
                  <a:pt x="168631" y="85892"/>
                  <a:pt x="166880" y="82083"/>
                </a:cubicBezTo>
                <a:cubicBezTo>
                  <a:pt x="165288" y="78137"/>
                  <a:pt x="165288" y="73712"/>
                  <a:pt x="166880" y="69766"/>
                </a:cubicBezTo>
                <a:cubicBezTo>
                  <a:pt x="169790" y="61099"/>
                  <a:pt x="179133" y="56423"/>
                  <a:pt x="187795" y="59275"/>
                </a:cubicBezTo>
                <a:lnTo>
                  <a:pt x="198708" y="62696"/>
                </a:lnTo>
                <a:lnTo>
                  <a:pt x="179157" y="23465"/>
                </a:lnTo>
                <a:cubicBezTo>
                  <a:pt x="174928" y="15163"/>
                  <a:pt x="178201" y="4990"/>
                  <a:pt x="186476" y="748"/>
                </a:cubicBezTo>
                <a:cubicBezTo>
                  <a:pt x="186522" y="725"/>
                  <a:pt x="186590" y="679"/>
                  <a:pt x="186658" y="657"/>
                </a:cubicBezTo>
                <a:cubicBezTo>
                  <a:pt x="188819" y="132"/>
                  <a:pt x="191069" y="64"/>
                  <a:pt x="193252" y="429"/>
                </a:cubicBezTo>
                <a:close/>
              </a:path>
            </a:pathLst>
          </a:custGeom>
          <a:solidFill>
            <a:srgbClr val="FFFFFF">
              <a:alpha val="603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6" name="Google Shape;7456;p19"/>
          <p:cNvSpPr/>
          <p:nvPr/>
        </p:nvSpPr>
        <p:spPr>
          <a:xfrm rot="10800000">
            <a:off x="444947" y="5892617"/>
            <a:ext cx="517531" cy="486418"/>
          </a:xfrm>
          <a:custGeom>
            <a:avLst/>
            <a:gdLst/>
            <a:ahLst/>
            <a:cxnLst/>
            <a:rect l="l" t="t" r="r" b="b"/>
            <a:pathLst>
              <a:path w="778242" h="731455" extrusionOk="0">
                <a:moveTo>
                  <a:pt x="255888" y="730699"/>
                </a:moveTo>
                <a:cubicBezTo>
                  <a:pt x="260845" y="728683"/>
                  <a:pt x="264801" y="724732"/>
                  <a:pt x="266800" y="719751"/>
                </a:cubicBezTo>
                <a:lnTo>
                  <a:pt x="287716" y="669572"/>
                </a:lnTo>
                <a:lnTo>
                  <a:pt x="293626" y="683486"/>
                </a:lnTo>
                <a:cubicBezTo>
                  <a:pt x="298015" y="693704"/>
                  <a:pt x="309767" y="698484"/>
                  <a:pt x="319998" y="694206"/>
                </a:cubicBezTo>
                <a:cubicBezTo>
                  <a:pt x="324999" y="692260"/>
                  <a:pt x="328978" y="688284"/>
                  <a:pt x="330910" y="683257"/>
                </a:cubicBezTo>
                <a:cubicBezTo>
                  <a:pt x="331796" y="681323"/>
                  <a:pt x="332251" y="679225"/>
                  <a:pt x="332274" y="677099"/>
                </a:cubicBezTo>
                <a:cubicBezTo>
                  <a:pt x="332593" y="673917"/>
                  <a:pt x="332138" y="670701"/>
                  <a:pt x="330910" y="667748"/>
                </a:cubicBezTo>
                <a:lnTo>
                  <a:pt x="309312" y="617341"/>
                </a:lnTo>
                <a:lnTo>
                  <a:pt x="327954" y="571724"/>
                </a:lnTo>
                <a:lnTo>
                  <a:pt x="347960" y="617341"/>
                </a:lnTo>
                <a:cubicBezTo>
                  <a:pt x="352348" y="627559"/>
                  <a:pt x="364102" y="632340"/>
                  <a:pt x="374332" y="628061"/>
                </a:cubicBezTo>
                <a:cubicBezTo>
                  <a:pt x="379447" y="626093"/>
                  <a:pt x="383516" y="622028"/>
                  <a:pt x="385471" y="616885"/>
                </a:cubicBezTo>
                <a:cubicBezTo>
                  <a:pt x="386153" y="614971"/>
                  <a:pt x="386630" y="612980"/>
                  <a:pt x="386835" y="610955"/>
                </a:cubicBezTo>
                <a:cubicBezTo>
                  <a:pt x="387085" y="607752"/>
                  <a:pt x="386540" y="604541"/>
                  <a:pt x="385244" y="601603"/>
                </a:cubicBezTo>
                <a:lnTo>
                  <a:pt x="349779" y="518352"/>
                </a:lnTo>
                <a:lnTo>
                  <a:pt x="366830" y="477069"/>
                </a:lnTo>
                <a:lnTo>
                  <a:pt x="385925" y="521317"/>
                </a:lnTo>
                <a:lnTo>
                  <a:pt x="379788" y="553477"/>
                </a:lnTo>
                <a:cubicBezTo>
                  <a:pt x="377855" y="564120"/>
                  <a:pt x="384880" y="574322"/>
                  <a:pt x="395474" y="576286"/>
                </a:cubicBezTo>
                <a:cubicBezTo>
                  <a:pt x="397066" y="576454"/>
                  <a:pt x="398657" y="576454"/>
                  <a:pt x="400248" y="576286"/>
                </a:cubicBezTo>
                <a:lnTo>
                  <a:pt x="400248" y="576286"/>
                </a:lnTo>
                <a:cubicBezTo>
                  <a:pt x="403431" y="576026"/>
                  <a:pt x="406546" y="575093"/>
                  <a:pt x="409342" y="573549"/>
                </a:cubicBezTo>
                <a:cubicBezTo>
                  <a:pt x="415185" y="578427"/>
                  <a:pt x="423233" y="579657"/>
                  <a:pt x="430256" y="576742"/>
                </a:cubicBezTo>
                <a:lnTo>
                  <a:pt x="430256" y="576742"/>
                </a:lnTo>
                <a:cubicBezTo>
                  <a:pt x="436690" y="573685"/>
                  <a:pt x="441010" y="567431"/>
                  <a:pt x="441623" y="560320"/>
                </a:cubicBezTo>
                <a:cubicBezTo>
                  <a:pt x="441919" y="557042"/>
                  <a:pt x="441373" y="553746"/>
                  <a:pt x="440032" y="550740"/>
                </a:cubicBezTo>
                <a:lnTo>
                  <a:pt x="426620" y="519036"/>
                </a:lnTo>
                <a:lnTo>
                  <a:pt x="438442" y="461103"/>
                </a:lnTo>
                <a:lnTo>
                  <a:pt x="469813" y="501930"/>
                </a:lnTo>
                <a:lnTo>
                  <a:pt x="457537" y="590199"/>
                </a:lnTo>
                <a:lnTo>
                  <a:pt x="457537" y="590199"/>
                </a:lnTo>
                <a:cubicBezTo>
                  <a:pt x="456333" y="601343"/>
                  <a:pt x="464335" y="611367"/>
                  <a:pt x="475452" y="612585"/>
                </a:cubicBezTo>
                <a:cubicBezTo>
                  <a:pt x="484454" y="613575"/>
                  <a:pt x="493025" y="608436"/>
                  <a:pt x="496412" y="600006"/>
                </a:cubicBezTo>
                <a:cubicBezTo>
                  <a:pt x="497117" y="598503"/>
                  <a:pt x="497503" y="596875"/>
                  <a:pt x="497549" y="595217"/>
                </a:cubicBezTo>
                <a:lnTo>
                  <a:pt x="504596" y="546406"/>
                </a:lnTo>
                <a:lnTo>
                  <a:pt x="534150" y="584953"/>
                </a:lnTo>
                <a:lnTo>
                  <a:pt x="526875" y="638097"/>
                </a:lnTo>
                <a:lnTo>
                  <a:pt x="526875" y="638097"/>
                </a:lnTo>
                <a:cubicBezTo>
                  <a:pt x="526308" y="643133"/>
                  <a:pt x="527694" y="648192"/>
                  <a:pt x="530741" y="652238"/>
                </a:cubicBezTo>
                <a:cubicBezTo>
                  <a:pt x="533990" y="656524"/>
                  <a:pt x="538833" y="659318"/>
                  <a:pt x="544153" y="659993"/>
                </a:cubicBezTo>
                <a:cubicBezTo>
                  <a:pt x="553747" y="661783"/>
                  <a:pt x="563250" y="656533"/>
                  <a:pt x="566887" y="647448"/>
                </a:cubicBezTo>
                <a:cubicBezTo>
                  <a:pt x="567046" y="645856"/>
                  <a:pt x="567046" y="644250"/>
                  <a:pt x="566887" y="642658"/>
                </a:cubicBezTo>
                <a:lnTo>
                  <a:pt x="568933" y="629201"/>
                </a:lnTo>
                <a:lnTo>
                  <a:pt x="601443" y="671625"/>
                </a:lnTo>
                <a:cubicBezTo>
                  <a:pt x="608285" y="680477"/>
                  <a:pt x="620925" y="682201"/>
                  <a:pt x="629860" y="675503"/>
                </a:cubicBezTo>
                <a:cubicBezTo>
                  <a:pt x="632770" y="673473"/>
                  <a:pt x="635134" y="670724"/>
                  <a:pt x="636680" y="667520"/>
                </a:cubicBezTo>
                <a:cubicBezTo>
                  <a:pt x="639362" y="660814"/>
                  <a:pt x="638317" y="653191"/>
                  <a:pt x="633952" y="647448"/>
                </a:cubicBezTo>
                <a:lnTo>
                  <a:pt x="600760" y="604112"/>
                </a:lnTo>
                <a:lnTo>
                  <a:pt x="615765" y="605937"/>
                </a:lnTo>
                <a:cubicBezTo>
                  <a:pt x="624790" y="607216"/>
                  <a:pt x="633542" y="602128"/>
                  <a:pt x="636907" y="593620"/>
                </a:cubicBezTo>
                <a:cubicBezTo>
                  <a:pt x="637680" y="592051"/>
                  <a:pt x="638135" y="590347"/>
                  <a:pt x="638271" y="588602"/>
                </a:cubicBezTo>
                <a:cubicBezTo>
                  <a:pt x="639226" y="581146"/>
                  <a:pt x="635975" y="573774"/>
                  <a:pt x="629860" y="569443"/>
                </a:cubicBezTo>
                <a:cubicBezTo>
                  <a:pt x="627108" y="567659"/>
                  <a:pt x="624017" y="566492"/>
                  <a:pt x="620766" y="566022"/>
                </a:cubicBezTo>
                <a:lnTo>
                  <a:pt x="566205" y="559179"/>
                </a:lnTo>
                <a:lnTo>
                  <a:pt x="536424" y="520405"/>
                </a:lnTo>
                <a:lnTo>
                  <a:pt x="586893" y="526791"/>
                </a:lnTo>
                <a:cubicBezTo>
                  <a:pt x="595963" y="527870"/>
                  <a:pt x="604602" y="522733"/>
                  <a:pt x="608035" y="514246"/>
                </a:cubicBezTo>
                <a:cubicBezTo>
                  <a:pt x="608694" y="512638"/>
                  <a:pt x="609149" y="510953"/>
                  <a:pt x="609399" y="509229"/>
                </a:cubicBezTo>
                <a:cubicBezTo>
                  <a:pt x="610353" y="501718"/>
                  <a:pt x="607012" y="494310"/>
                  <a:pt x="600760" y="490069"/>
                </a:cubicBezTo>
                <a:cubicBezTo>
                  <a:pt x="598146" y="488181"/>
                  <a:pt x="595100" y="487002"/>
                  <a:pt x="591895" y="486648"/>
                </a:cubicBezTo>
                <a:lnTo>
                  <a:pt x="500960" y="475244"/>
                </a:lnTo>
                <a:lnTo>
                  <a:pt x="473679" y="439891"/>
                </a:lnTo>
                <a:lnTo>
                  <a:pt x="521647" y="445821"/>
                </a:lnTo>
                <a:lnTo>
                  <a:pt x="544381" y="465892"/>
                </a:lnTo>
                <a:cubicBezTo>
                  <a:pt x="552770" y="473290"/>
                  <a:pt x="565501" y="472580"/>
                  <a:pt x="573025" y="464296"/>
                </a:cubicBezTo>
                <a:cubicBezTo>
                  <a:pt x="574048" y="463047"/>
                  <a:pt x="574889" y="461666"/>
                  <a:pt x="575526" y="460190"/>
                </a:cubicBezTo>
                <a:lnTo>
                  <a:pt x="575526" y="460190"/>
                </a:lnTo>
                <a:cubicBezTo>
                  <a:pt x="576912" y="457341"/>
                  <a:pt x="577686" y="454233"/>
                  <a:pt x="577799" y="451067"/>
                </a:cubicBezTo>
                <a:cubicBezTo>
                  <a:pt x="584846" y="448288"/>
                  <a:pt x="589870" y="441936"/>
                  <a:pt x="590985" y="434417"/>
                </a:cubicBezTo>
                <a:lnTo>
                  <a:pt x="590985" y="434417"/>
                </a:lnTo>
                <a:cubicBezTo>
                  <a:pt x="591621" y="427148"/>
                  <a:pt x="588325" y="420095"/>
                  <a:pt x="582346" y="415942"/>
                </a:cubicBezTo>
                <a:cubicBezTo>
                  <a:pt x="579663" y="414043"/>
                  <a:pt x="576526" y="412866"/>
                  <a:pt x="573253" y="412521"/>
                </a:cubicBezTo>
                <a:lnTo>
                  <a:pt x="538925" y="408187"/>
                </a:lnTo>
                <a:lnTo>
                  <a:pt x="494821" y="368956"/>
                </a:lnTo>
                <a:lnTo>
                  <a:pt x="545744" y="362342"/>
                </a:lnTo>
                <a:lnTo>
                  <a:pt x="618038" y="416626"/>
                </a:lnTo>
                <a:lnTo>
                  <a:pt x="618038" y="416626"/>
                </a:lnTo>
                <a:cubicBezTo>
                  <a:pt x="622084" y="419617"/>
                  <a:pt x="627132" y="420925"/>
                  <a:pt x="632133" y="420275"/>
                </a:cubicBezTo>
                <a:cubicBezTo>
                  <a:pt x="637475" y="419848"/>
                  <a:pt x="642385" y="417099"/>
                  <a:pt x="645546" y="412749"/>
                </a:cubicBezTo>
                <a:cubicBezTo>
                  <a:pt x="646796" y="411246"/>
                  <a:pt x="647797" y="409552"/>
                  <a:pt x="648502" y="407731"/>
                </a:cubicBezTo>
                <a:cubicBezTo>
                  <a:pt x="651479" y="399545"/>
                  <a:pt x="648911" y="390366"/>
                  <a:pt x="642136" y="384922"/>
                </a:cubicBezTo>
                <a:lnTo>
                  <a:pt x="603715" y="355043"/>
                </a:lnTo>
                <a:lnTo>
                  <a:pt x="652139" y="348201"/>
                </a:lnTo>
                <a:lnTo>
                  <a:pt x="694423" y="381273"/>
                </a:lnTo>
                <a:lnTo>
                  <a:pt x="694423" y="381273"/>
                </a:lnTo>
                <a:cubicBezTo>
                  <a:pt x="703222" y="387446"/>
                  <a:pt x="715293" y="385643"/>
                  <a:pt x="721931" y="377167"/>
                </a:cubicBezTo>
                <a:cubicBezTo>
                  <a:pt x="723205" y="375768"/>
                  <a:pt x="724204" y="374144"/>
                  <a:pt x="724887" y="372378"/>
                </a:cubicBezTo>
                <a:cubicBezTo>
                  <a:pt x="727797" y="364189"/>
                  <a:pt x="725251" y="355053"/>
                  <a:pt x="718521" y="349569"/>
                </a:cubicBezTo>
                <a:lnTo>
                  <a:pt x="707609" y="341130"/>
                </a:lnTo>
                <a:lnTo>
                  <a:pt x="760579" y="334287"/>
                </a:lnTo>
                <a:cubicBezTo>
                  <a:pt x="767763" y="333204"/>
                  <a:pt x="773878" y="328454"/>
                  <a:pt x="776719" y="321743"/>
                </a:cubicBezTo>
                <a:cubicBezTo>
                  <a:pt x="778061" y="318503"/>
                  <a:pt x="778538" y="314961"/>
                  <a:pt x="778083" y="311479"/>
                </a:cubicBezTo>
                <a:cubicBezTo>
                  <a:pt x="776561" y="300406"/>
                  <a:pt x="766399" y="292657"/>
                  <a:pt x="755349" y="294144"/>
                </a:cubicBezTo>
                <a:lnTo>
                  <a:pt x="700789" y="301215"/>
                </a:lnTo>
                <a:lnTo>
                  <a:pt x="710109" y="289127"/>
                </a:lnTo>
                <a:cubicBezTo>
                  <a:pt x="711088" y="287684"/>
                  <a:pt x="711906" y="286157"/>
                  <a:pt x="712611" y="284565"/>
                </a:cubicBezTo>
                <a:cubicBezTo>
                  <a:pt x="715611" y="276333"/>
                  <a:pt x="712951" y="267099"/>
                  <a:pt x="706018" y="261756"/>
                </a:cubicBezTo>
                <a:cubicBezTo>
                  <a:pt x="700016" y="257105"/>
                  <a:pt x="691900" y="256308"/>
                  <a:pt x="685103" y="259704"/>
                </a:cubicBezTo>
                <a:cubicBezTo>
                  <a:pt x="682261" y="261089"/>
                  <a:pt x="679761" y="263119"/>
                  <a:pt x="677828" y="265634"/>
                </a:cubicBezTo>
                <a:lnTo>
                  <a:pt x="645774" y="308970"/>
                </a:lnTo>
                <a:lnTo>
                  <a:pt x="597123" y="315128"/>
                </a:lnTo>
                <a:lnTo>
                  <a:pt x="627813" y="274757"/>
                </a:lnTo>
                <a:cubicBezTo>
                  <a:pt x="628859" y="273368"/>
                  <a:pt x="629700" y="271831"/>
                  <a:pt x="630314" y="270195"/>
                </a:cubicBezTo>
                <a:cubicBezTo>
                  <a:pt x="633451" y="262016"/>
                  <a:pt x="630860" y="252746"/>
                  <a:pt x="623949" y="247387"/>
                </a:cubicBezTo>
                <a:cubicBezTo>
                  <a:pt x="617856" y="242748"/>
                  <a:pt x="609672" y="241954"/>
                  <a:pt x="602807" y="245334"/>
                </a:cubicBezTo>
                <a:cubicBezTo>
                  <a:pt x="599965" y="246720"/>
                  <a:pt x="597464" y="248750"/>
                  <a:pt x="595532" y="251264"/>
                </a:cubicBezTo>
                <a:lnTo>
                  <a:pt x="540970" y="323339"/>
                </a:lnTo>
                <a:lnTo>
                  <a:pt x="495502" y="329041"/>
                </a:lnTo>
                <a:lnTo>
                  <a:pt x="524375" y="290723"/>
                </a:lnTo>
                <a:lnTo>
                  <a:pt x="553928" y="279775"/>
                </a:lnTo>
                <a:cubicBezTo>
                  <a:pt x="559635" y="277992"/>
                  <a:pt x="564227" y="273716"/>
                  <a:pt x="566432" y="268143"/>
                </a:cubicBezTo>
                <a:cubicBezTo>
                  <a:pt x="568137" y="263741"/>
                  <a:pt x="568137" y="258860"/>
                  <a:pt x="566432" y="254458"/>
                </a:cubicBezTo>
                <a:cubicBezTo>
                  <a:pt x="565864" y="252848"/>
                  <a:pt x="565113" y="251316"/>
                  <a:pt x="564159" y="249896"/>
                </a:cubicBezTo>
                <a:lnTo>
                  <a:pt x="564159" y="249896"/>
                </a:lnTo>
                <a:cubicBezTo>
                  <a:pt x="562272" y="247241"/>
                  <a:pt x="559885" y="244992"/>
                  <a:pt x="557111" y="243281"/>
                </a:cubicBezTo>
                <a:cubicBezTo>
                  <a:pt x="558453" y="235802"/>
                  <a:pt x="555452" y="228210"/>
                  <a:pt x="549381" y="223666"/>
                </a:cubicBezTo>
                <a:lnTo>
                  <a:pt x="549381" y="223666"/>
                </a:lnTo>
                <a:cubicBezTo>
                  <a:pt x="543402" y="219533"/>
                  <a:pt x="535696" y="218924"/>
                  <a:pt x="529149" y="222070"/>
                </a:cubicBezTo>
                <a:cubicBezTo>
                  <a:pt x="526262" y="223392"/>
                  <a:pt x="523761" y="225434"/>
                  <a:pt x="521874" y="228000"/>
                </a:cubicBezTo>
                <a:lnTo>
                  <a:pt x="500277" y="255598"/>
                </a:lnTo>
                <a:lnTo>
                  <a:pt x="443897" y="274073"/>
                </a:lnTo>
                <a:lnTo>
                  <a:pt x="463676" y="226631"/>
                </a:lnTo>
                <a:lnTo>
                  <a:pt x="546427" y="193331"/>
                </a:lnTo>
                <a:lnTo>
                  <a:pt x="546427" y="193331"/>
                </a:lnTo>
                <a:cubicBezTo>
                  <a:pt x="551155" y="191248"/>
                  <a:pt x="554907" y="187406"/>
                  <a:pt x="556884" y="182611"/>
                </a:cubicBezTo>
                <a:cubicBezTo>
                  <a:pt x="558703" y="177758"/>
                  <a:pt x="558703" y="172410"/>
                  <a:pt x="556884" y="167557"/>
                </a:cubicBezTo>
                <a:cubicBezTo>
                  <a:pt x="552678" y="157166"/>
                  <a:pt x="540925" y="152088"/>
                  <a:pt x="530513" y="156153"/>
                </a:cubicBezTo>
                <a:lnTo>
                  <a:pt x="485046" y="174856"/>
                </a:lnTo>
                <a:lnTo>
                  <a:pt x="503914" y="129239"/>
                </a:lnTo>
                <a:lnTo>
                  <a:pt x="553701" y="109396"/>
                </a:lnTo>
                <a:lnTo>
                  <a:pt x="553701" y="109396"/>
                </a:lnTo>
                <a:cubicBezTo>
                  <a:pt x="558316" y="107227"/>
                  <a:pt x="561976" y="103404"/>
                  <a:pt x="563931" y="98676"/>
                </a:cubicBezTo>
                <a:cubicBezTo>
                  <a:pt x="565954" y="93786"/>
                  <a:pt x="565954" y="88284"/>
                  <a:pt x="563931" y="83394"/>
                </a:cubicBezTo>
                <a:cubicBezTo>
                  <a:pt x="559635" y="73092"/>
                  <a:pt x="547927" y="68126"/>
                  <a:pt x="537561" y="72218"/>
                </a:cubicBezTo>
                <a:lnTo>
                  <a:pt x="524602" y="77464"/>
                </a:lnTo>
                <a:lnTo>
                  <a:pt x="545289" y="27969"/>
                </a:lnTo>
                <a:cubicBezTo>
                  <a:pt x="549359" y="17641"/>
                  <a:pt x="544381" y="5954"/>
                  <a:pt x="534150" y="1739"/>
                </a:cubicBezTo>
                <a:cubicBezTo>
                  <a:pt x="529194" y="-313"/>
                  <a:pt x="523648" y="-313"/>
                  <a:pt x="518691" y="1739"/>
                </a:cubicBezTo>
                <a:cubicBezTo>
                  <a:pt x="513735" y="3756"/>
                  <a:pt x="509780" y="7706"/>
                  <a:pt x="507779" y="12687"/>
                </a:cubicBezTo>
                <a:lnTo>
                  <a:pt x="486863" y="63094"/>
                </a:lnTo>
                <a:lnTo>
                  <a:pt x="480954" y="48953"/>
                </a:lnTo>
                <a:cubicBezTo>
                  <a:pt x="476475" y="38829"/>
                  <a:pt x="464812" y="34085"/>
                  <a:pt x="454582" y="38233"/>
                </a:cubicBezTo>
                <a:cubicBezTo>
                  <a:pt x="449557" y="40279"/>
                  <a:pt x="445601" y="44327"/>
                  <a:pt x="443670" y="49409"/>
                </a:cubicBezTo>
                <a:cubicBezTo>
                  <a:pt x="442805" y="51277"/>
                  <a:pt x="442260" y="53284"/>
                  <a:pt x="442078" y="55339"/>
                </a:cubicBezTo>
                <a:cubicBezTo>
                  <a:pt x="441942" y="58534"/>
                  <a:pt x="442488" y="61720"/>
                  <a:pt x="443670" y="64691"/>
                </a:cubicBezTo>
                <a:lnTo>
                  <a:pt x="465040" y="115326"/>
                </a:lnTo>
                <a:lnTo>
                  <a:pt x="446398" y="160943"/>
                </a:lnTo>
                <a:lnTo>
                  <a:pt x="426620" y="113957"/>
                </a:lnTo>
                <a:cubicBezTo>
                  <a:pt x="422232" y="103739"/>
                  <a:pt x="410478" y="98959"/>
                  <a:pt x="400248" y="103237"/>
                </a:cubicBezTo>
                <a:cubicBezTo>
                  <a:pt x="395201" y="105322"/>
                  <a:pt x="391177" y="109346"/>
                  <a:pt x="389108" y="114413"/>
                </a:cubicBezTo>
                <a:cubicBezTo>
                  <a:pt x="388427" y="116327"/>
                  <a:pt x="387950" y="118319"/>
                  <a:pt x="387744" y="120344"/>
                </a:cubicBezTo>
                <a:cubicBezTo>
                  <a:pt x="387472" y="123546"/>
                  <a:pt x="388018" y="126764"/>
                  <a:pt x="389336" y="129695"/>
                </a:cubicBezTo>
                <a:lnTo>
                  <a:pt x="426164" y="211350"/>
                </a:lnTo>
                <a:lnTo>
                  <a:pt x="409342" y="253545"/>
                </a:lnTo>
                <a:lnTo>
                  <a:pt x="390472" y="209297"/>
                </a:lnTo>
                <a:lnTo>
                  <a:pt x="396611" y="179646"/>
                </a:lnTo>
                <a:cubicBezTo>
                  <a:pt x="398292" y="169060"/>
                  <a:pt x="391382" y="159018"/>
                  <a:pt x="380924" y="156837"/>
                </a:cubicBezTo>
                <a:cubicBezTo>
                  <a:pt x="379197" y="156510"/>
                  <a:pt x="377424" y="156510"/>
                  <a:pt x="375696" y="156837"/>
                </a:cubicBezTo>
                <a:cubicBezTo>
                  <a:pt x="372513" y="156968"/>
                  <a:pt x="369398" y="157826"/>
                  <a:pt x="366602" y="159346"/>
                </a:cubicBezTo>
                <a:cubicBezTo>
                  <a:pt x="360759" y="154468"/>
                  <a:pt x="352711" y="153238"/>
                  <a:pt x="345687" y="156153"/>
                </a:cubicBezTo>
                <a:lnTo>
                  <a:pt x="345687" y="156153"/>
                </a:lnTo>
                <a:cubicBezTo>
                  <a:pt x="339117" y="159172"/>
                  <a:pt x="334752" y="165573"/>
                  <a:pt x="334320" y="172803"/>
                </a:cubicBezTo>
                <a:cubicBezTo>
                  <a:pt x="334001" y="176007"/>
                  <a:pt x="334548" y="179236"/>
                  <a:pt x="335912" y="182155"/>
                </a:cubicBezTo>
                <a:lnTo>
                  <a:pt x="349324" y="214087"/>
                </a:lnTo>
                <a:lnTo>
                  <a:pt x="336139" y="271108"/>
                </a:lnTo>
                <a:lnTo>
                  <a:pt x="304767" y="230281"/>
                </a:lnTo>
                <a:lnTo>
                  <a:pt x="317042" y="142924"/>
                </a:lnTo>
                <a:cubicBezTo>
                  <a:pt x="317498" y="137897"/>
                  <a:pt x="316110" y="132877"/>
                  <a:pt x="313178" y="128783"/>
                </a:cubicBezTo>
                <a:cubicBezTo>
                  <a:pt x="309835" y="124607"/>
                  <a:pt x="305039" y="121840"/>
                  <a:pt x="299765" y="121028"/>
                </a:cubicBezTo>
                <a:cubicBezTo>
                  <a:pt x="290193" y="118914"/>
                  <a:pt x="280509" y="124154"/>
                  <a:pt x="277031" y="133344"/>
                </a:cubicBezTo>
                <a:cubicBezTo>
                  <a:pt x="276372" y="134874"/>
                  <a:pt x="275916" y="136484"/>
                  <a:pt x="275667" y="138134"/>
                </a:cubicBezTo>
                <a:lnTo>
                  <a:pt x="268847" y="187173"/>
                </a:lnTo>
                <a:lnTo>
                  <a:pt x="239066" y="148398"/>
                </a:lnTo>
                <a:lnTo>
                  <a:pt x="246568" y="95254"/>
                </a:lnTo>
                <a:lnTo>
                  <a:pt x="246568" y="95254"/>
                </a:lnTo>
                <a:cubicBezTo>
                  <a:pt x="248158" y="84285"/>
                  <a:pt x="240589" y="74096"/>
                  <a:pt x="229654" y="72496"/>
                </a:cubicBezTo>
                <a:cubicBezTo>
                  <a:pt x="229540" y="72478"/>
                  <a:pt x="229404" y="72461"/>
                  <a:pt x="229290" y="72446"/>
                </a:cubicBezTo>
                <a:cubicBezTo>
                  <a:pt x="220082" y="71145"/>
                  <a:pt x="211148" y="76322"/>
                  <a:pt x="207693" y="84990"/>
                </a:cubicBezTo>
                <a:cubicBezTo>
                  <a:pt x="207034" y="86520"/>
                  <a:pt x="206579" y="88130"/>
                  <a:pt x="206329" y="89780"/>
                </a:cubicBezTo>
                <a:lnTo>
                  <a:pt x="204510" y="103465"/>
                </a:lnTo>
                <a:lnTo>
                  <a:pt x="171773" y="61041"/>
                </a:lnTo>
                <a:cubicBezTo>
                  <a:pt x="165135" y="52173"/>
                  <a:pt x="152608" y="50375"/>
                  <a:pt x="143765" y="57025"/>
                </a:cubicBezTo>
                <a:cubicBezTo>
                  <a:pt x="143697" y="57071"/>
                  <a:pt x="143651" y="57118"/>
                  <a:pt x="143583" y="57164"/>
                </a:cubicBezTo>
                <a:cubicBezTo>
                  <a:pt x="140719" y="59371"/>
                  <a:pt x="138445" y="62275"/>
                  <a:pt x="136991" y="65603"/>
                </a:cubicBezTo>
                <a:cubicBezTo>
                  <a:pt x="134445" y="72249"/>
                  <a:pt x="135468" y="79739"/>
                  <a:pt x="139719" y="85447"/>
                </a:cubicBezTo>
                <a:lnTo>
                  <a:pt x="173137" y="128783"/>
                </a:lnTo>
                <a:lnTo>
                  <a:pt x="159270" y="125133"/>
                </a:lnTo>
                <a:cubicBezTo>
                  <a:pt x="150199" y="123911"/>
                  <a:pt x="141424" y="128963"/>
                  <a:pt x="137900" y="137450"/>
                </a:cubicBezTo>
                <a:cubicBezTo>
                  <a:pt x="137195" y="139200"/>
                  <a:pt x="136718" y="141043"/>
                  <a:pt x="136536" y="142924"/>
                </a:cubicBezTo>
                <a:cubicBezTo>
                  <a:pt x="135422" y="150403"/>
                  <a:pt x="138695" y="157857"/>
                  <a:pt x="144947" y="162083"/>
                </a:cubicBezTo>
                <a:cubicBezTo>
                  <a:pt x="147629" y="163982"/>
                  <a:pt x="150767" y="165159"/>
                  <a:pt x="154041" y="165504"/>
                </a:cubicBezTo>
                <a:lnTo>
                  <a:pt x="208602" y="172347"/>
                </a:lnTo>
                <a:lnTo>
                  <a:pt x="238838" y="211350"/>
                </a:lnTo>
                <a:lnTo>
                  <a:pt x="188370" y="205191"/>
                </a:lnTo>
                <a:cubicBezTo>
                  <a:pt x="179344" y="203996"/>
                  <a:pt x="170659" y="209057"/>
                  <a:pt x="167226" y="217508"/>
                </a:cubicBezTo>
                <a:cubicBezTo>
                  <a:pt x="166591" y="219123"/>
                  <a:pt x="166135" y="220806"/>
                  <a:pt x="165862" y="222526"/>
                </a:cubicBezTo>
                <a:cubicBezTo>
                  <a:pt x="164885" y="230105"/>
                  <a:pt x="168204" y="237598"/>
                  <a:pt x="174501" y="241913"/>
                </a:cubicBezTo>
                <a:cubicBezTo>
                  <a:pt x="177161" y="243713"/>
                  <a:pt x="180184" y="244883"/>
                  <a:pt x="183368" y="245334"/>
                </a:cubicBezTo>
                <a:lnTo>
                  <a:pt x="272939" y="256967"/>
                </a:lnTo>
                <a:lnTo>
                  <a:pt x="300447" y="292320"/>
                </a:lnTo>
                <a:lnTo>
                  <a:pt x="252478" y="286390"/>
                </a:lnTo>
                <a:lnTo>
                  <a:pt x="229744" y="266546"/>
                </a:lnTo>
                <a:cubicBezTo>
                  <a:pt x="221606" y="259047"/>
                  <a:pt x="208943" y="259585"/>
                  <a:pt x="201486" y="267749"/>
                </a:cubicBezTo>
                <a:cubicBezTo>
                  <a:pt x="201418" y="267804"/>
                  <a:pt x="201373" y="267859"/>
                  <a:pt x="201327" y="267915"/>
                </a:cubicBezTo>
                <a:cubicBezTo>
                  <a:pt x="200100" y="269262"/>
                  <a:pt x="199100" y="270803"/>
                  <a:pt x="198371" y="272476"/>
                </a:cubicBezTo>
                <a:cubicBezTo>
                  <a:pt x="196917" y="275303"/>
                  <a:pt x="196144" y="278424"/>
                  <a:pt x="196098" y="281600"/>
                </a:cubicBezTo>
                <a:cubicBezTo>
                  <a:pt x="188891" y="284166"/>
                  <a:pt x="183777" y="290628"/>
                  <a:pt x="182912" y="298250"/>
                </a:cubicBezTo>
                <a:cubicBezTo>
                  <a:pt x="182527" y="305396"/>
                  <a:pt x="185892" y="312224"/>
                  <a:pt x="191779" y="316269"/>
                </a:cubicBezTo>
                <a:cubicBezTo>
                  <a:pt x="194393" y="318158"/>
                  <a:pt x="197440" y="319337"/>
                  <a:pt x="200645" y="319690"/>
                </a:cubicBezTo>
                <a:lnTo>
                  <a:pt x="234974" y="324024"/>
                </a:lnTo>
                <a:lnTo>
                  <a:pt x="279305" y="363254"/>
                </a:lnTo>
                <a:lnTo>
                  <a:pt x="228380" y="369869"/>
                </a:lnTo>
                <a:lnTo>
                  <a:pt x="159270" y="314672"/>
                </a:lnTo>
                <a:lnTo>
                  <a:pt x="159270" y="314672"/>
                </a:lnTo>
                <a:cubicBezTo>
                  <a:pt x="150381" y="308393"/>
                  <a:pt x="138173" y="310087"/>
                  <a:pt x="131308" y="318549"/>
                </a:cubicBezTo>
                <a:cubicBezTo>
                  <a:pt x="130170" y="320092"/>
                  <a:pt x="129261" y="321780"/>
                  <a:pt x="128580" y="323567"/>
                </a:cubicBezTo>
                <a:cubicBezTo>
                  <a:pt x="125601" y="331753"/>
                  <a:pt x="128170" y="340932"/>
                  <a:pt x="134944" y="346376"/>
                </a:cubicBezTo>
                <a:lnTo>
                  <a:pt x="174047" y="376711"/>
                </a:lnTo>
                <a:lnTo>
                  <a:pt x="125624" y="383098"/>
                </a:lnTo>
                <a:lnTo>
                  <a:pt x="83112" y="350025"/>
                </a:lnTo>
                <a:lnTo>
                  <a:pt x="83112" y="350025"/>
                </a:lnTo>
                <a:cubicBezTo>
                  <a:pt x="74200" y="343942"/>
                  <a:pt x="62152" y="345728"/>
                  <a:pt x="55376" y="354131"/>
                </a:cubicBezTo>
                <a:cubicBezTo>
                  <a:pt x="54308" y="355625"/>
                  <a:pt x="53375" y="357231"/>
                  <a:pt x="52648" y="358921"/>
                </a:cubicBezTo>
                <a:cubicBezTo>
                  <a:pt x="49602" y="367103"/>
                  <a:pt x="52171" y="376326"/>
                  <a:pt x="59014" y="381729"/>
                </a:cubicBezTo>
                <a:lnTo>
                  <a:pt x="69926" y="390396"/>
                </a:lnTo>
                <a:lnTo>
                  <a:pt x="16728" y="397239"/>
                </a:lnTo>
                <a:cubicBezTo>
                  <a:pt x="9545" y="398148"/>
                  <a:pt x="3384" y="402846"/>
                  <a:pt x="588" y="409555"/>
                </a:cubicBezTo>
                <a:cubicBezTo>
                  <a:pt x="-185" y="412932"/>
                  <a:pt x="-185" y="416442"/>
                  <a:pt x="588" y="419819"/>
                </a:cubicBezTo>
                <a:cubicBezTo>
                  <a:pt x="1974" y="430816"/>
                  <a:pt x="12000" y="438600"/>
                  <a:pt x="22958" y="437204"/>
                </a:cubicBezTo>
                <a:cubicBezTo>
                  <a:pt x="23071" y="437188"/>
                  <a:pt x="23208" y="437172"/>
                  <a:pt x="23322" y="437154"/>
                </a:cubicBezTo>
                <a:lnTo>
                  <a:pt x="77655" y="430311"/>
                </a:lnTo>
                <a:lnTo>
                  <a:pt x="68562" y="442172"/>
                </a:lnTo>
                <a:cubicBezTo>
                  <a:pt x="67562" y="443718"/>
                  <a:pt x="66653" y="445317"/>
                  <a:pt x="65834" y="446961"/>
                </a:cubicBezTo>
                <a:cubicBezTo>
                  <a:pt x="63106" y="455247"/>
                  <a:pt x="65834" y="464362"/>
                  <a:pt x="72654" y="469770"/>
                </a:cubicBezTo>
                <a:cubicBezTo>
                  <a:pt x="78701" y="474318"/>
                  <a:pt x="86771" y="475109"/>
                  <a:pt x="93569" y="471823"/>
                </a:cubicBezTo>
                <a:cubicBezTo>
                  <a:pt x="96388" y="470374"/>
                  <a:pt x="98866" y="468355"/>
                  <a:pt x="100844" y="465892"/>
                </a:cubicBezTo>
                <a:lnTo>
                  <a:pt x="134036" y="422100"/>
                </a:lnTo>
                <a:lnTo>
                  <a:pt x="179048" y="416626"/>
                </a:lnTo>
                <a:lnTo>
                  <a:pt x="148358" y="457225"/>
                </a:lnTo>
                <a:cubicBezTo>
                  <a:pt x="147220" y="458557"/>
                  <a:pt x="146379" y="460110"/>
                  <a:pt x="145856" y="461787"/>
                </a:cubicBezTo>
                <a:cubicBezTo>
                  <a:pt x="142651" y="469962"/>
                  <a:pt x="145243" y="479281"/>
                  <a:pt x="152222" y="484595"/>
                </a:cubicBezTo>
                <a:cubicBezTo>
                  <a:pt x="158247" y="489169"/>
                  <a:pt x="166271" y="490047"/>
                  <a:pt x="173137" y="486876"/>
                </a:cubicBezTo>
                <a:cubicBezTo>
                  <a:pt x="176116" y="485487"/>
                  <a:pt x="178685" y="483370"/>
                  <a:pt x="180640" y="480718"/>
                </a:cubicBezTo>
                <a:lnTo>
                  <a:pt x="235201" y="408643"/>
                </a:lnTo>
                <a:lnTo>
                  <a:pt x="280669" y="402941"/>
                </a:lnTo>
                <a:lnTo>
                  <a:pt x="250205" y="442172"/>
                </a:lnTo>
                <a:lnTo>
                  <a:pt x="221788" y="451751"/>
                </a:lnTo>
                <a:cubicBezTo>
                  <a:pt x="211353" y="454956"/>
                  <a:pt x="205464" y="466049"/>
                  <a:pt x="208648" y="476529"/>
                </a:cubicBezTo>
                <a:cubicBezTo>
                  <a:pt x="208716" y="476710"/>
                  <a:pt x="208761" y="476890"/>
                  <a:pt x="208829" y="477069"/>
                </a:cubicBezTo>
                <a:cubicBezTo>
                  <a:pt x="209352" y="478697"/>
                  <a:pt x="210125" y="480236"/>
                  <a:pt x="211103" y="481630"/>
                </a:cubicBezTo>
                <a:cubicBezTo>
                  <a:pt x="212945" y="484316"/>
                  <a:pt x="215354" y="486571"/>
                  <a:pt x="218151" y="488245"/>
                </a:cubicBezTo>
                <a:cubicBezTo>
                  <a:pt x="217150" y="496052"/>
                  <a:pt x="220809" y="503720"/>
                  <a:pt x="227471" y="507860"/>
                </a:cubicBezTo>
                <a:lnTo>
                  <a:pt x="227471" y="507860"/>
                </a:lnTo>
                <a:cubicBezTo>
                  <a:pt x="233382" y="511906"/>
                  <a:pt x="240997" y="512513"/>
                  <a:pt x="247477" y="509457"/>
                </a:cubicBezTo>
                <a:cubicBezTo>
                  <a:pt x="250455" y="508068"/>
                  <a:pt x="253025" y="505951"/>
                  <a:pt x="254980" y="503298"/>
                </a:cubicBezTo>
                <a:lnTo>
                  <a:pt x="275894" y="475928"/>
                </a:lnTo>
                <a:lnTo>
                  <a:pt x="332046" y="457453"/>
                </a:lnTo>
                <a:lnTo>
                  <a:pt x="312495" y="504667"/>
                </a:lnTo>
                <a:lnTo>
                  <a:pt x="229518" y="538195"/>
                </a:lnTo>
                <a:lnTo>
                  <a:pt x="229518" y="538195"/>
                </a:lnTo>
                <a:cubicBezTo>
                  <a:pt x="219787" y="542659"/>
                  <a:pt x="215286" y="554015"/>
                  <a:pt x="219287" y="563969"/>
                </a:cubicBezTo>
                <a:cubicBezTo>
                  <a:pt x="223493" y="574242"/>
                  <a:pt x="235132" y="579221"/>
                  <a:pt x="245430" y="575145"/>
                </a:cubicBezTo>
                <a:lnTo>
                  <a:pt x="290898" y="556670"/>
                </a:lnTo>
                <a:lnTo>
                  <a:pt x="272256" y="602287"/>
                </a:lnTo>
                <a:lnTo>
                  <a:pt x="222470" y="622131"/>
                </a:lnTo>
                <a:lnTo>
                  <a:pt x="222470" y="622131"/>
                </a:lnTo>
                <a:cubicBezTo>
                  <a:pt x="217832" y="624391"/>
                  <a:pt x="214195" y="628289"/>
                  <a:pt x="212240" y="633079"/>
                </a:cubicBezTo>
                <a:cubicBezTo>
                  <a:pt x="210193" y="637887"/>
                  <a:pt x="210193" y="643324"/>
                  <a:pt x="212240" y="648132"/>
                </a:cubicBezTo>
                <a:cubicBezTo>
                  <a:pt x="216446" y="658405"/>
                  <a:pt x="228084" y="663384"/>
                  <a:pt x="238383" y="659309"/>
                </a:cubicBezTo>
                <a:lnTo>
                  <a:pt x="251569" y="654063"/>
                </a:lnTo>
                <a:lnTo>
                  <a:pt x="230882" y="703557"/>
                </a:lnTo>
                <a:cubicBezTo>
                  <a:pt x="226788" y="713823"/>
                  <a:pt x="231655" y="725483"/>
                  <a:pt x="241794" y="729787"/>
                </a:cubicBezTo>
                <a:cubicBezTo>
                  <a:pt x="246203" y="731910"/>
                  <a:pt x="251251" y="732236"/>
                  <a:pt x="255888" y="73069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7" name="Google Shape;7457;p19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9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8" name="Google Shape;7458;p19"/>
          <p:cNvSpPr txBox="1"/>
          <p:nvPr/>
        </p:nvSpPr>
        <p:spPr>
          <a:xfrm rot="5400000">
            <a:off x="-679350" y="63509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chemeClr val="accen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7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60" name="Google Shape;7460;p20"/>
          <p:cNvGrpSpPr/>
          <p:nvPr/>
        </p:nvGrpSpPr>
        <p:grpSpPr>
          <a:xfrm rot="9213335">
            <a:off x="9290328" y="-431083"/>
            <a:ext cx="2360184" cy="2964825"/>
            <a:chOff x="4962388" y="1828810"/>
            <a:chExt cx="2267658" cy="3201623"/>
          </a:xfrm>
        </p:grpSpPr>
        <p:sp>
          <p:nvSpPr>
            <p:cNvPr id="7461" name="Google Shape;7461;p20"/>
            <p:cNvSpPr/>
            <p:nvPr/>
          </p:nvSpPr>
          <p:spPr>
            <a:xfrm>
              <a:off x="5801963" y="3450812"/>
              <a:ext cx="95" cy="95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0" y="95"/>
                  </a:moveTo>
                  <a:lnTo>
                    <a:pt x="95" y="95"/>
                  </a:lnTo>
                  <a:lnTo>
                    <a:pt x="0" y="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2" name="Google Shape;7462;p20"/>
            <p:cNvSpPr/>
            <p:nvPr/>
          </p:nvSpPr>
          <p:spPr>
            <a:xfrm>
              <a:off x="6229636" y="3319652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3" name="Google Shape;7463;p20"/>
            <p:cNvSpPr/>
            <p:nvPr/>
          </p:nvSpPr>
          <p:spPr>
            <a:xfrm>
              <a:off x="5801963" y="3450812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4" name="Google Shape;7464;p20"/>
            <p:cNvSpPr/>
            <p:nvPr/>
          </p:nvSpPr>
          <p:spPr>
            <a:xfrm>
              <a:off x="6218014" y="3283743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cubicBezTo>
                    <a:pt x="-1097" y="-221"/>
                    <a:pt x="-1097" y="-221"/>
                    <a:pt x="-1097" y="-221"/>
                  </a:cubicBez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5" name="Google Shape;7465;p20"/>
            <p:cNvSpPr/>
            <p:nvPr/>
          </p:nvSpPr>
          <p:spPr>
            <a:xfrm>
              <a:off x="6336792" y="3249930"/>
              <a:ext cx="819" cy="3619"/>
            </a:xfrm>
            <a:custGeom>
              <a:avLst/>
              <a:gdLst/>
              <a:ahLst/>
              <a:cxnLst/>
              <a:rect l="l" t="t" r="r" b="b"/>
              <a:pathLst>
                <a:path w="819" h="3619" extrusionOk="0">
                  <a:moveTo>
                    <a:pt x="-335" y="2541"/>
                  </a:moveTo>
                  <a:cubicBezTo>
                    <a:pt x="-144" y="1550"/>
                    <a:pt x="-430" y="512"/>
                    <a:pt x="-1097" y="-221"/>
                  </a:cubicBezTo>
                  <a:cubicBezTo>
                    <a:pt x="-1097" y="1017"/>
                    <a:pt x="-1097" y="2160"/>
                    <a:pt x="-1097" y="3398"/>
                  </a:cubicBezTo>
                  <a:cubicBezTo>
                    <a:pt x="-335" y="3113"/>
                    <a:pt x="-335" y="2827"/>
                    <a:pt x="-335" y="25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6" name="Google Shape;7466;p20"/>
            <p:cNvSpPr/>
            <p:nvPr/>
          </p:nvSpPr>
          <p:spPr>
            <a:xfrm>
              <a:off x="6177914" y="315267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7" name="Google Shape;7467;p20"/>
            <p:cNvSpPr/>
            <p:nvPr/>
          </p:nvSpPr>
          <p:spPr>
            <a:xfrm>
              <a:off x="5623178" y="230905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8" name="Google Shape;7468;p20"/>
            <p:cNvSpPr/>
            <p:nvPr/>
          </p:nvSpPr>
          <p:spPr>
            <a:xfrm>
              <a:off x="7140416" y="493261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9" name="Google Shape;7469;p20"/>
            <p:cNvSpPr/>
            <p:nvPr/>
          </p:nvSpPr>
          <p:spPr>
            <a:xfrm>
              <a:off x="6012493" y="3641831"/>
              <a:ext cx="139608" cy="119115"/>
            </a:xfrm>
            <a:custGeom>
              <a:avLst/>
              <a:gdLst/>
              <a:ahLst/>
              <a:cxnLst/>
              <a:rect l="l" t="t" r="r" b="b"/>
              <a:pathLst>
                <a:path w="139608" h="119115" extrusionOk="0">
                  <a:moveTo>
                    <a:pt x="129178" y="24882"/>
                  </a:moveTo>
                  <a:cubicBezTo>
                    <a:pt x="129178" y="22787"/>
                    <a:pt x="126797" y="22025"/>
                    <a:pt x="124986" y="21358"/>
                  </a:cubicBezTo>
                  <a:cubicBezTo>
                    <a:pt x="121367" y="20025"/>
                    <a:pt x="119938" y="17358"/>
                    <a:pt x="122510" y="14500"/>
                  </a:cubicBezTo>
                  <a:cubicBezTo>
                    <a:pt x="125558" y="10195"/>
                    <a:pt x="126034" y="4527"/>
                    <a:pt x="123557" y="-168"/>
                  </a:cubicBezTo>
                  <a:cubicBezTo>
                    <a:pt x="116604" y="-835"/>
                    <a:pt x="113462" y="4975"/>
                    <a:pt x="110128" y="9357"/>
                  </a:cubicBezTo>
                  <a:cubicBezTo>
                    <a:pt x="85553" y="44980"/>
                    <a:pt x="47739" y="63649"/>
                    <a:pt x="12592" y="85557"/>
                  </a:cubicBezTo>
                  <a:cubicBezTo>
                    <a:pt x="16401" y="86795"/>
                    <a:pt x="16496" y="92224"/>
                    <a:pt x="18212" y="95082"/>
                  </a:cubicBezTo>
                  <a:cubicBezTo>
                    <a:pt x="8114" y="96320"/>
                    <a:pt x="-2934" y="98225"/>
                    <a:pt x="-838" y="112227"/>
                  </a:cubicBezTo>
                  <a:cubicBezTo>
                    <a:pt x="-838" y="114512"/>
                    <a:pt x="-1506" y="118513"/>
                    <a:pt x="2209" y="118323"/>
                  </a:cubicBezTo>
                  <a:cubicBezTo>
                    <a:pt x="7544" y="117561"/>
                    <a:pt x="2972" y="109655"/>
                    <a:pt x="7830" y="107654"/>
                  </a:cubicBezTo>
                  <a:cubicBezTo>
                    <a:pt x="12211" y="110607"/>
                    <a:pt x="12972" y="117656"/>
                    <a:pt x="19259" y="118894"/>
                  </a:cubicBezTo>
                  <a:lnTo>
                    <a:pt x="19259" y="118894"/>
                  </a:lnTo>
                  <a:lnTo>
                    <a:pt x="23260" y="116799"/>
                  </a:lnTo>
                  <a:cubicBezTo>
                    <a:pt x="22783" y="108226"/>
                    <a:pt x="23260" y="92129"/>
                    <a:pt x="34690" y="91462"/>
                  </a:cubicBezTo>
                  <a:cubicBezTo>
                    <a:pt x="38595" y="96987"/>
                    <a:pt x="30498" y="105559"/>
                    <a:pt x="33070" y="112893"/>
                  </a:cubicBezTo>
                  <a:cubicBezTo>
                    <a:pt x="57550" y="100416"/>
                    <a:pt x="93649" y="83270"/>
                    <a:pt x="108032" y="61744"/>
                  </a:cubicBezTo>
                  <a:cubicBezTo>
                    <a:pt x="102221" y="42694"/>
                    <a:pt x="122319" y="62411"/>
                    <a:pt x="120510" y="52219"/>
                  </a:cubicBezTo>
                  <a:lnTo>
                    <a:pt x="138512" y="31264"/>
                  </a:lnTo>
                  <a:cubicBezTo>
                    <a:pt x="134607" y="30312"/>
                    <a:pt x="127654" y="33741"/>
                    <a:pt x="129178" y="248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0" name="Google Shape;7470;p20"/>
            <p:cNvSpPr/>
            <p:nvPr/>
          </p:nvSpPr>
          <p:spPr>
            <a:xfrm>
              <a:off x="6462093" y="4355877"/>
              <a:ext cx="69294" cy="194691"/>
            </a:xfrm>
            <a:custGeom>
              <a:avLst/>
              <a:gdLst/>
              <a:ahLst/>
              <a:cxnLst/>
              <a:rect l="l" t="t" r="r" b="b"/>
              <a:pathLst>
                <a:path w="69294" h="194691" extrusionOk="0">
                  <a:moveTo>
                    <a:pt x="31145" y="173801"/>
                  </a:moveTo>
                  <a:cubicBezTo>
                    <a:pt x="29336" y="170943"/>
                    <a:pt x="27621" y="167324"/>
                    <a:pt x="31145" y="165038"/>
                  </a:cubicBezTo>
                  <a:cubicBezTo>
                    <a:pt x="34670" y="162752"/>
                    <a:pt x="36003" y="170467"/>
                    <a:pt x="40670" y="170753"/>
                  </a:cubicBezTo>
                  <a:lnTo>
                    <a:pt x="40670" y="170753"/>
                  </a:lnTo>
                  <a:cubicBezTo>
                    <a:pt x="41242" y="151703"/>
                    <a:pt x="70579" y="188755"/>
                    <a:pt x="40670" y="176563"/>
                  </a:cubicBezTo>
                  <a:cubicBezTo>
                    <a:pt x="48005" y="183278"/>
                    <a:pt x="55911" y="189279"/>
                    <a:pt x="64388" y="194470"/>
                  </a:cubicBezTo>
                  <a:lnTo>
                    <a:pt x="64388" y="194470"/>
                  </a:lnTo>
                  <a:lnTo>
                    <a:pt x="68198" y="192756"/>
                  </a:lnTo>
                  <a:cubicBezTo>
                    <a:pt x="57625" y="174658"/>
                    <a:pt x="53815" y="154084"/>
                    <a:pt x="46671" y="134748"/>
                  </a:cubicBezTo>
                  <a:lnTo>
                    <a:pt x="46671" y="134748"/>
                  </a:lnTo>
                  <a:cubicBezTo>
                    <a:pt x="46862" y="140416"/>
                    <a:pt x="43719" y="145673"/>
                    <a:pt x="38575" y="148083"/>
                  </a:cubicBezTo>
                  <a:cubicBezTo>
                    <a:pt x="39147" y="141225"/>
                    <a:pt x="36671" y="134748"/>
                    <a:pt x="46671" y="134748"/>
                  </a:cubicBezTo>
                  <a:cubicBezTo>
                    <a:pt x="42481" y="110364"/>
                    <a:pt x="36289" y="86171"/>
                    <a:pt x="34480" y="61310"/>
                  </a:cubicBezTo>
                  <a:cubicBezTo>
                    <a:pt x="27717" y="57119"/>
                    <a:pt x="24955" y="49214"/>
                    <a:pt x="18954" y="44166"/>
                  </a:cubicBezTo>
                  <a:cubicBezTo>
                    <a:pt x="14381" y="40546"/>
                    <a:pt x="21811" y="34641"/>
                    <a:pt x="24860" y="29973"/>
                  </a:cubicBezTo>
                  <a:cubicBezTo>
                    <a:pt x="23431" y="38165"/>
                    <a:pt x="28764" y="43308"/>
                    <a:pt x="32479" y="49023"/>
                  </a:cubicBezTo>
                  <a:lnTo>
                    <a:pt x="32479" y="49023"/>
                  </a:lnTo>
                  <a:cubicBezTo>
                    <a:pt x="32099" y="34403"/>
                    <a:pt x="30955" y="19810"/>
                    <a:pt x="29050" y="5303"/>
                  </a:cubicBezTo>
                  <a:lnTo>
                    <a:pt x="26669" y="7590"/>
                  </a:lnTo>
                  <a:lnTo>
                    <a:pt x="26669" y="7590"/>
                  </a:lnTo>
                  <a:cubicBezTo>
                    <a:pt x="23431" y="12352"/>
                    <a:pt x="18478" y="7590"/>
                    <a:pt x="14858" y="9685"/>
                  </a:cubicBezTo>
                  <a:cubicBezTo>
                    <a:pt x="20668" y="16448"/>
                    <a:pt x="15524" y="23306"/>
                    <a:pt x="16192" y="30640"/>
                  </a:cubicBezTo>
                  <a:cubicBezTo>
                    <a:pt x="11811" y="29116"/>
                    <a:pt x="12858" y="25306"/>
                    <a:pt x="10952" y="23306"/>
                  </a:cubicBezTo>
                  <a:cubicBezTo>
                    <a:pt x="11524" y="28830"/>
                    <a:pt x="9239" y="32831"/>
                    <a:pt x="3999" y="27402"/>
                  </a:cubicBezTo>
                  <a:cubicBezTo>
                    <a:pt x="-2001" y="20258"/>
                    <a:pt x="12095" y="10542"/>
                    <a:pt x="4856" y="1589"/>
                  </a:cubicBezTo>
                  <a:cubicBezTo>
                    <a:pt x="2761" y="2284"/>
                    <a:pt x="380" y="1560"/>
                    <a:pt x="-954" y="-221"/>
                  </a:cubicBezTo>
                  <a:lnTo>
                    <a:pt x="-954" y="-221"/>
                  </a:lnTo>
                  <a:cubicBezTo>
                    <a:pt x="-1906" y="38584"/>
                    <a:pt x="1904" y="77360"/>
                    <a:pt x="10477" y="115222"/>
                  </a:cubicBezTo>
                  <a:cubicBezTo>
                    <a:pt x="10477" y="112745"/>
                    <a:pt x="11238" y="110269"/>
                    <a:pt x="11905" y="106364"/>
                  </a:cubicBezTo>
                  <a:cubicBezTo>
                    <a:pt x="18096" y="112555"/>
                    <a:pt x="9905" y="134082"/>
                    <a:pt x="29622" y="122080"/>
                  </a:cubicBezTo>
                  <a:cubicBezTo>
                    <a:pt x="33717" y="130748"/>
                    <a:pt x="20097" y="131605"/>
                    <a:pt x="21336" y="140559"/>
                  </a:cubicBezTo>
                  <a:cubicBezTo>
                    <a:pt x="20763" y="144178"/>
                    <a:pt x="25335" y="146940"/>
                    <a:pt x="27621" y="143321"/>
                  </a:cubicBezTo>
                  <a:cubicBezTo>
                    <a:pt x="28859" y="141892"/>
                    <a:pt x="28764" y="137796"/>
                    <a:pt x="32193" y="140177"/>
                  </a:cubicBezTo>
                  <a:cubicBezTo>
                    <a:pt x="38194" y="148941"/>
                    <a:pt x="26574" y="161037"/>
                    <a:pt x="24764" y="170467"/>
                  </a:cubicBezTo>
                  <a:lnTo>
                    <a:pt x="28764" y="182373"/>
                  </a:lnTo>
                  <a:cubicBezTo>
                    <a:pt x="33622" y="180564"/>
                    <a:pt x="33431" y="177516"/>
                    <a:pt x="31145" y="173801"/>
                  </a:cubicBezTo>
                  <a:close/>
                  <a:moveTo>
                    <a:pt x="21620" y="65025"/>
                  </a:moveTo>
                  <a:cubicBezTo>
                    <a:pt x="18478" y="62930"/>
                    <a:pt x="23145" y="57405"/>
                    <a:pt x="17905" y="58072"/>
                  </a:cubicBezTo>
                  <a:cubicBezTo>
                    <a:pt x="12667" y="58739"/>
                    <a:pt x="13429" y="63025"/>
                    <a:pt x="13810" y="67121"/>
                  </a:cubicBezTo>
                  <a:cubicBezTo>
                    <a:pt x="4285" y="62644"/>
                    <a:pt x="2475" y="58263"/>
                    <a:pt x="9809" y="50071"/>
                  </a:cubicBezTo>
                  <a:cubicBezTo>
                    <a:pt x="17144" y="41880"/>
                    <a:pt x="19907" y="50071"/>
                    <a:pt x="23049" y="51881"/>
                  </a:cubicBezTo>
                  <a:cubicBezTo>
                    <a:pt x="29145" y="55595"/>
                    <a:pt x="26764" y="60644"/>
                    <a:pt x="21620" y="650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1" name="Google Shape;7471;p20"/>
            <p:cNvSpPr/>
            <p:nvPr/>
          </p:nvSpPr>
          <p:spPr>
            <a:xfrm>
              <a:off x="6177819" y="3152584"/>
              <a:ext cx="9525" cy="95"/>
            </a:xfrm>
            <a:custGeom>
              <a:avLst/>
              <a:gdLst/>
              <a:ahLst/>
              <a:cxnLst/>
              <a:rect l="l" t="t" r="r" b="b"/>
              <a:pathLst>
                <a:path w="9525" h="95" extrusionOk="0">
                  <a:moveTo>
                    <a:pt x="0" y="0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2" name="Google Shape;7472;p20"/>
            <p:cNvSpPr/>
            <p:nvPr/>
          </p:nvSpPr>
          <p:spPr>
            <a:xfrm>
              <a:off x="6084284" y="2971418"/>
              <a:ext cx="117156" cy="209168"/>
            </a:xfrm>
            <a:custGeom>
              <a:avLst/>
              <a:gdLst/>
              <a:ahLst/>
              <a:cxnLst/>
              <a:rect l="l" t="t" r="r" b="b"/>
              <a:pathLst>
                <a:path w="117156" h="209168" extrusionOk="0">
                  <a:moveTo>
                    <a:pt x="86342" y="172753"/>
                  </a:moveTo>
                  <a:cubicBezTo>
                    <a:pt x="89866" y="159132"/>
                    <a:pt x="95867" y="173610"/>
                    <a:pt x="92438" y="180945"/>
                  </a:cubicBezTo>
                  <a:cubicBezTo>
                    <a:pt x="97964" y="175897"/>
                    <a:pt x="107489" y="175610"/>
                    <a:pt x="106250" y="184945"/>
                  </a:cubicBezTo>
                  <a:cubicBezTo>
                    <a:pt x="102726" y="188565"/>
                    <a:pt x="93106" y="187612"/>
                    <a:pt x="92534" y="181230"/>
                  </a:cubicBezTo>
                  <a:lnTo>
                    <a:pt x="92534" y="181230"/>
                  </a:lnTo>
                  <a:cubicBezTo>
                    <a:pt x="86057" y="196661"/>
                    <a:pt x="106440" y="178659"/>
                    <a:pt x="106535" y="208948"/>
                  </a:cubicBezTo>
                  <a:lnTo>
                    <a:pt x="116060" y="203043"/>
                  </a:lnTo>
                  <a:cubicBezTo>
                    <a:pt x="111774" y="175706"/>
                    <a:pt x="86247" y="155418"/>
                    <a:pt x="88439" y="126843"/>
                  </a:cubicBezTo>
                  <a:lnTo>
                    <a:pt x="88439" y="126843"/>
                  </a:lnTo>
                  <a:cubicBezTo>
                    <a:pt x="85009" y="118175"/>
                    <a:pt x="81675" y="109602"/>
                    <a:pt x="78342" y="101030"/>
                  </a:cubicBezTo>
                  <a:cubicBezTo>
                    <a:pt x="76627" y="108174"/>
                    <a:pt x="81866" y="115793"/>
                    <a:pt x="80913" y="121699"/>
                  </a:cubicBezTo>
                  <a:cubicBezTo>
                    <a:pt x="69959" y="126843"/>
                    <a:pt x="65483" y="97791"/>
                    <a:pt x="78342" y="101030"/>
                  </a:cubicBezTo>
                  <a:cubicBezTo>
                    <a:pt x="74151" y="89257"/>
                    <a:pt x="68817" y="77903"/>
                    <a:pt x="62530" y="67121"/>
                  </a:cubicBezTo>
                  <a:cubicBezTo>
                    <a:pt x="53005" y="70835"/>
                    <a:pt x="43956" y="53691"/>
                    <a:pt x="52434" y="47404"/>
                  </a:cubicBezTo>
                  <a:cubicBezTo>
                    <a:pt x="48814" y="42832"/>
                    <a:pt x="49481" y="32640"/>
                    <a:pt x="37956" y="37879"/>
                  </a:cubicBezTo>
                  <a:cubicBezTo>
                    <a:pt x="45861" y="24354"/>
                    <a:pt x="30144" y="10161"/>
                    <a:pt x="22811" y="-221"/>
                  </a:cubicBezTo>
                  <a:cubicBezTo>
                    <a:pt x="3761" y="-221"/>
                    <a:pt x="14334" y="18829"/>
                    <a:pt x="-1097" y="17877"/>
                  </a:cubicBezTo>
                  <a:cubicBezTo>
                    <a:pt x="7476" y="35403"/>
                    <a:pt x="21858" y="49214"/>
                    <a:pt x="28621" y="67597"/>
                  </a:cubicBezTo>
                  <a:cubicBezTo>
                    <a:pt x="28621" y="59691"/>
                    <a:pt x="35956" y="53595"/>
                    <a:pt x="33670" y="45118"/>
                  </a:cubicBezTo>
                  <a:cubicBezTo>
                    <a:pt x="33670" y="43308"/>
                    <a:pt x="35956" y="42165"/>
                    <a:pt x="38146" y="42356"/>
                  </a:cubicBezTo>
                  <a:cubicBezTo>
                    <a:pt x="48433" y="44451"/>
                    <a:pt x="43956" y="81789"/>
                    <a:pt x="40432" y="89981"/>
                  </a:cubicBezTo>
                  <a:lnTo>
                    <a:pt x="40432" y="89981"/>
                  </a:lnTo>
                  <a:cubicBezTo>
                    <a:pt x="41480" y="94962"/>
                    <a:pt x="43480" y="99706"/>
                    <a:pt x="46242" y="103983"/>
                  </a:cubicBezTo>
                  <a:cubicBezTo>
                    <a:pt x="48052" y="98458"/>
                    <a:pt x="44432" y="91600"/>
                    <a:pt x="51196" y="87218"/>
                  </a:cubicBezTo>
                  <a:cubicBezTo>
                    <a:pt x="53863" y="84552"/>
                    <a:pt x="44527" y="79027"/>
                    <a:pt x="49100" y="75884"/>
                  </a:cubicBezTo>
                  <a:cubicBezTo>
                    <a:pt x="50528" y="74884"/>
                    <a:pt x="52529" y="75227"/>
                    <a:pt x="53481" y="76646"/>
                  </a:cubicBezTo>
                  <a:cubicBezTo>
                    <a:pt x="53672" y="76960"/>
                    <a:pt x="53863" y="77322"/>
                    <a:pt x="53957" y="77693"/>
                  </a:cubicBezTo>
                  <a:cubicBezTo>
                    <a:pt x="56624" y="83790"/>
                    <a:pt x="62816" y="87218"/>
                    <a:pt x="65197" y="93886"/>
                  </a:cubicBezTo>
                  <a:cubicBezTo>
                    <a:pt x="71579" y="105888"/>
                    <a:pt x="61959" y="102744"/>
                    <a:pt x="60434" y="109888"/>
                  </a:cubicBezTo>
                  <a:cubicBezTo>
                    <a:pt x="67674" y="117984"/>
                    <a:pt x="58910" y="124366"/>
                    <a:pt x="58530" y="131510"/>
                  </a:cubicBezTo>
                  <a:cubicBezTo>
                    <a:pt x="64435" y="147512"/>
                    <a:pt x="70436" y="163418"/>
                    <a:pt x="76342" y="179135"/>
                  </a:cubicBezTo>
                  <a:cubicBezTo>
                    <a:pt x="80723" y="178849"/>
                    <a:pt x="85104" y="178182"/>
                    <a:pt x="86342" y="172753"/>
                  </a:cubicBezTo>
                  <a:close/>
                  <a:moveTo>
                    <a:pt x="71198" y="153132"/>
                  </a:moveTo>
                  <a:cubicBezTo>
                    <a:pt x="70341" y="145702"/>
                    <a:pt x="68340" y="138444"/>
                    <a:pt x="65292" y="131605"/>
                  </a:cubicBezTo>
                  <a:cubicBezTo>
                    <a:pt x="62150" y="126081"/>
                    <a:pt x="70246" y="128843"/>
                    <a:pt x="72531" y="127414"/>
                  </a:cubicBezTo>
                  <a:cubicBezTo>
                    <a:pt x="76437" y="126109"/>
                    <a:pt x="80723" y="128252"/>
                    <a:pt x="82056" y="132205"/>
                  </a:cubicBezTo>
                  <a:cubicBezTo>
                    <a:pt x="83104" y="135558"/>
                    <a:pt x="81770" y="139235"/>
                    <a:pt x="78723" y="141035"/>
                  </a:cubicBezTo>
                  <a:cubicBezTo>
                    <a:pt x="74151" y="143988"/>
                    <a:pt x="75484" y="145988"/>
                    <a:pt x="79771" y="147512"/>
                  </a:cubicBezTo>
                  <a:cubicBezTo>
                    <a:pt x="95867" y="156275"/>
                    <a:pt x="75960" y="168562"/>
                    <a:pt x="71198" y="1531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3" name="Google Shape;7473;p20"/>
            <p:cNvSpPr/>
            <p:nvPr/>
          </p:nvSpPr>
          <p:spPr>
            <a:xfrm>
              <a:off x="5710903" y="2565463"/>
              <a:ext cx="96869" cy="107727"/>
            </a:xfrm>
            <a:custGeom>
              <a:avLst/>
              <a:gdLst/>
              <a:ahLst/>
              <a:cxnLst/>
              <a:rect l="l" t="t" r="r" b="b"/>
              <a:pathLst>
                <a:path w="96869" h="107727" extrusionOk="0">
                  <a:moveTo>
                    <a:pt x="77485" y="84742"/>
                  </a:moveTo>
                  <a:cubicBezTo>
                    <a:pt x="76057" y="70169"/>
                    <a:pt x="88343" y="78075"/>
                    <a:pt x="95773" y="81789"/>
                  </a:cubicBezTo>
                  <a:cubicBezTo>
                    <a:pt x="81676" y="58643"/>
                    <a:pt x="40814" y="51119"/>
                    <a:pt x="74056" y="26068"/>
                  </a:cubicBezTo>
                  <a:cubicBezTo>
                    <a:pt x="66436" y="19019"/>
                    <a:pt x="65388" y="8256"/>
                    <a:pt x="59197" y="446"/>
                  </a:cubicBezTo>
                  <a:cubicBezTo>
                    <a:pt x="43767" y="5780"/>
                    <a:pt x="61674" y="9971"/>
                    <a:pt x="33956" y="13685"/>
                  </a:cubicBezTo>
                  <a:lnTo>
                    <a:pt x="36242" y="16162"/>
                  </a:lnTo>
                  <a:cubicBezTo>
                    <a:pt x="32241" y="20258"/>
                    <a:pt x="25383" y="20829"/>
                    <a:pt x="23097" y="27497"/>
                  </a:cubicBezTo>
                  <a:cubicBezTo>
                    <a:pt x="18144" y="33402"/>
                    <a:pt x="13572" y="18924"/>
                    <a:pt x="20144" y="17210"/>
                  </a:cubicBezTo>
                  <a:cubicBezTo>
                    <a:pt x="24240" y="15895"/>
                    <a:pt x="27860" y="13409"/>
                    <a:pt x="30622" y="10066"/>
                  </a:cubicBezTo>
                  <a:lnTo>
                    <a:pt x="32718" y="12352"/>
                  </a:lnTo>
                  <a:cubicBezTo>
                    <a:pt x="34527" y="7409"/>
                    <a:pt x="31956" y="1941"/>
                    <a:pt x="27098" y="131"/>
                  </a:cubicBezTo>
                  <a:cubicBezTo>
                    <a:pt x="26621" y="-11"/>
                    <a:pt x="26240" y="-126"/>
                    <a:pt x="25860" y="-221"/>
                  </a:cubicBezTo>
                  <a:lnTo>
                    <a:pt x="25860" y="-221"/>
                  </a:lnTo>
                  <a:cubicBezTo>
                    <a:pt x="23574" y="3780"/>
                    <a:pt x="20525" y="9304"/>
                    <a:pt x="15001" y="5494"/>
                  </a:cubicBezTo>
                  <a:cubicBezTo>
                    <a:pt x="13477" y="4446"/>
                    <a:pt x="12048" y="4065"/>
                    <a:pt x="10619" y="5494"/>
                  </a:cubicBezTo>
                  <a:cubicBezTo>
                    <a:pt x="5572" y="15019"/>
                    <a:pt x="2618" y="7399"/>
                    <a:pt x="2904" y="-221"/>
                  </a:cubicBezTo>
                  <a:cubicBezTo>
                    <a:pt x="-1001" y="4160"/>
                    <a:pt x="1952" y="9780"/>
                    <a:pt x="-1097" y="13400"/>
                  </a:cubicBezTo>
                  <a:cubicBezTo>
                    <a:pt x="3857" y="21686"/>
                    <a:pt x="12429" y="27687"/>
                    <a:pt x="14525" y="37784"/>
                  </a:cubicBezTo>
                  <a:cubicBezTo>
                    <a:pt x="20716" y="45042"/>
                    <a:pt x="24240" y="54224"/>
                    <a:pt x="24526" y="63787"/>
                  </a:cubicBezTo>
                  <a:lnTo>
                    <a:pt x="24526" y="63787"/>
                  </a:lnTo>
                  <a:cubicBezTo>
                    <a:pt x="37861" y="54262"/>
                    <a:pt x="40147" y="70359"/>
                    <a:pt x="50148" y="72074"/>
                  </a:cubicBezTo>
                  <a:cubicBezTo>
                    <a:pt x="55006" y="70550"/>
                    <a:pt x="55958" y="73407"/>
                    <a:pt x="56149" y="77122"/>
                  </a:cubicBezTo>
                  <a:cubicBezTo>
                    <a:pt x="59007" y="90362"/>
                    <a:pt x="73865" y="97315"/>
                    <a:pt x="82056" y="107507"/>
                  </a:cubicBezTo>
                  <a:cubicBezTo>
                    <a:pt x="79675" y="100115"/>
                    <a:pt x="78152" y="92476"/>
                    <a:pt x="77485" y="84742"/>
                  </a:cubicBezTo>
                  <a:close/>
                  <a:moveTo>
                    <a:pt x="56435" y="15972"/>
                  </a:moveTo>
                  <a:cubicBezTo>
                    <a:pt x="53101" y="19401"/>
                    <a:pt x="50053" y="17400"/>
                    <a:pt x="48053" y="13876"/>
                  </a:cubicBezTo>
                  <a:lnTo>
                    <a:pt x="54340" y="8256"/>
                  </a:lnTo>
                  <a:cubicBezTo>
                    <a:pt x="57578" y="10161"/>
                    <a:pt x="59293" y="13019"/>
                    <a:pt x="56435" y="161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4" name="Google Shape;7474;p20"/>
            <p:cNvSpPr/>
            <p:nvPr/>
          </p:nvSpPr>
          <p:spPr>
            <a:xfrm>
              <a:off x="5893593" y="2752676"/>
              <a:ext cx="137160" cy="127588"/>
            </a:xfrm>
            <a:custGeom>
              <a:avLst/>
              <a:gdLst/>
              <a:ahLst/>
              <a:cxnLst/>
              <a:rect l="l" t="t" r="r" b="b"/>
              <a:pathLst>
                <a:path w="137160" h="127588" extrusionOk="0">
                  <a:moveTo>
                    <a:pt x="98534" y="110413"/>
                  </a:moveTo>
                  <a:cubicBezTo>
                    <a:pt x="92438" y="108317"/>
                    <a:pt x="94629" y="101840"/>
                    <a:pt x="100916" y="103364"/>
                  </a:cubicBezTo>
                  <a:cubicBezTo>
                    <a:pt x="109870" y="102221"/>
                    <a:pt x="111108" y="109746"/>
                    <a:pt x="114251" y="115175"/>
                  </a:cubicBezTo>
                  <a:cubicBezTo>
                    <a:pt x="117109" y="134225"/>
                    <a:pt x="126443" y="122605"/>
                    <a:pt x="136064" y="115175"/>
                  </a:cubicBezTo>
                  <a:lnTo>
                    <a:pt x="136064" y="115175"/>
                  </a:lnTo>
                  <a:cubicBezTo>
                    <a:pt x="127682" y="111213"/>
                    <a:pt x="121204" y="104088"/>
                    <a:pt x="118061" y="95363"/>
                  </a:cubicBezTo>
                  <a:lnTo>
                    <a:pt x="100250" y="75456"/>
                  </a:lnTo>
                  <a:cubicBezTo>
                    <a:pt x="86628" y="107079"/>
                    <a:pt x="53767" y="61073"/>
                    <a:pt x="84628" y="59359"/>
                  </a:cubicBezTo>
                  <a:lnTo>
                    <a:pt x="84628" y="59359"/>
                  </a:lnTo>
                  <a:cubicBezTo>
                    <a:pt x="75103" y="49834"/>
                    <a:pt x="69389" y="34689"/>
                    <a:pt x="52243" y="34404"/>
                  </a:cubicBezTo>
                  <a:cubicBezTo>
                    <a:pt x="49767" y="34404"/>
                    <a:pt x="49005" y="31355"/>
                    <a:pt x="48719" y="28974"/>
                  </a:cubicBezTo>
                  <a:cubicBezTo>
                    <a:pt x="48719" y="16115"/>
                    <a:pt x="39194" y="15544"/>
                    <a:pt x="31859" y="10496"/>
                  </a:cubicBezTo>
                  <a:cubicBezTo>
                    <a:pt x="32336" y="2304"/>
                    <a:pt x="24906" y="2876"/>
                    <a:pt x="20621" y="18"/>
                  </a:cubicBezTo>
                  <a:lnTo>
                    <a:pt x="20621" y="18"/>
                  </a:lnTo>
                  <a:cubicBezTo>
                    <a:pt x="8047" y="-1029"/>
                    <a:pt x="5380" y="875"/>
                    <a:pt x="-1097" y="15734"/>
                  </a:cubicBezTo>
                  <a:cubicBezTo>
                    <a:pt x="142" y="17163"/>
                    <a:pt x="1475" y="18497"/>
                    <a:pt x="2809" y="19830"/>
                  </a:cubicBezTo>
                  <a:cubicBezTo>
                    <a:pt x="37289" y="17163"/>
                    <a:pt x="19953" y="12401"/>
                    <a:pt x="22621" y="37737"/>
                  </a:cubicBezTo>
                  <a:lnTo>
                    <a:pt x="28621" y="43833"/>
                  </a:lnTo>
                  <a:cubicBezTo>
                    <a:pt x="38813" y="37166"/>
                    <a:pt x="22525" y="24307"/>
                    <a:pt x="38146" y="20497"/>
                  </a:cubicBezTo>
                  <a:cubicBezTo>
                    <a:pt x="41671" y="28784"/>
                    <a:pt x="32812" y="49072"/>
                    <a:pt x="45956" y="46881"/>
                  </a:cubicBezTo>
                  <a:cubicBezTo>
                    <a:pt x="54243" y="46214"/>
                    <a:pt x="45956" y="56406"/>
                    <a:pt x="44623" y="59549"/>
                  </a:cubicBezTo>
                  <a:lnTo>
                    <a:pt x="108155" y="127367"/>
                  </a:lnTo>
                  <a:lnTo>
                    <a:pt x="108155" y="127367"/>
                  </a:lnTo>
                  <a:cubicBezTo>
                    <a:pt x="108632" y="120309"/>
                    <a:pt x="104821" y="113652"/>
                    <a:pt x="98534" y="110413"/>
                  </a:cubicBezTo>
                  <a:close/>
                  <a:moveTo>
                    <a:pt x="15572" y="15734"/>
                  </a:moveTo>
                  <a:cubicBezTo>
                    <a:pt x="10905" y="15734"/>
                    <a:pt x="7476" y="3923"/>
                    <a:pt x="13666" y="4590"/>
                  </a:cubicBezTo>
                  <a:cubicBezTo>
                    <a:pt x="19858" y="5257"/>
                    <a:pt x="20335" y="14782"/>
                    <a:pt x="15572" y="157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5" name="Google Shape;7475;p20"/>
            <p:cNvSpPr/>
            <p:nvPr/>
          </p:nvSpPr>
          <p:spPr>
            <a:xfrm>
              <a:off x="4992338" y="2110454"/>
              <a:ext cx="149446" cy="181355"/>
            </a:xfrm>
            <a:custGeom>
              <a:avLst/>
              <a:gdLst/>
              <a:ahLst/>
              <a:cxnLst/>
              <a:rect l="l" t="t" r="r" b="b"/>
              <a:pathLst>
                <a:path w="149446" h="181355" extrusionOk="0">
                  <a:moveTo>
                    <a:pt x="143969" y="178849"/>
                  </a:moveTo>
                  <a:cubicBezTo>
                    <a:pt x="139588" y="175134"/>
                    <a:pt x="141302" y="168562"/>
                    <a:pt x="137302" y="164276"/>
                  </a:cubicBezTo>
                  <a:cubicBezTo>
                    <a:pt x="135682" y="162466"/>
                    <a:pt x="138445" y="159894"/>
                    <a:pt x="141206" y="161133"/>
                  </a:cubicBezTo>
                  <a:cubicBezTo>
                    <a:pt x="143969" y="162371"/>
                    <a:pt x="146159" y="162943"/>
                    <a:pt x="148350" y="160466"/>
                  </a:cubicBezTo>
                  <a:lnTo>
                    <a:pt x="148350" y="160466"/>
                  </a:lnTo>
                  <a:cubicBezTo>
                    <a:pt x="126823" y="149836"/>
                    <a:pt x="106726" y="136558"/>
                    <a:pt x="88439" y="120937"/>
                  </a:cubicBezTo>
                  <a:cubicBezTo>
                    <a:pt x="89677" y="130462"/>
                    <a:pt x="79484" y="133701"/>
                    <a:pt x="78342" y="122937"/>
                  </a:cubicBezTo>
                  <a:cubicBezTo>
                    <a:pt x="76628" y="115794"/>
                    <a:pt x="65674" y="111222"/>
                    <a:pt x="70436" y="103125"/>
                  </a:cubicBezTo>
                  <a:lnTo>
                    <a:pt x="70436" y="103125"/>
                  </a:lnTo>
                  <a:cubicBezTo>
                    <a:pt x="67197" y="94553"/>
                    <a:pt x="61482" y="105697"/>
                    <a:pt x="60148" y="99696"/>
                  </a:cubicBezTo>
                  <a:cubicBezTo>
                    <a:pt x="63197" y="87790"/>
                    <a:pt x="53958" y="81599"/>
                    <a:pt x="47862" y="74550"/>
                  </a:cubicBezTo>
                  <a:cubicBezTo>
                    <a:pt x="28812" y="53500"/>
                    <a:pt x="29478" y="24068"/>
                    <a:pt x="16715" y="-221"/>
                  </a:cubicBezTo>
                  <a:cubicBezTo>
                    <a:pt x="3571" y="2541"/>
                    <a:pt x="16715" y="18829"/>
                    <a:pt x="-1097" y="13781"/>
                  </a:cubicBezTo>
                  <a:cubicBezTo>
                    <a:pt x="-906" y="18000"/>
                    <a:pt x="428" y="22096"/>
                    <a:pt x="2809" y="25592"/>
                  </a:cubicBezTo>
                  <a:cubicBezTo>
                    <a:pt x="9285" y="27592"/>
                    <a:pt x="7856" y="14924"/>
                    <a:pt x="15095" y="19401"/>
                  </a:cubicBezTo>
                  <a:cubicBezTo>
                    <a:pt x="19096" y="21877"/>
                    <a:pt x="18144" y="25401"/>
                    <a:pt x="15095" y="28926"/>
                  </a:cubicBezTo>
                  <a:cubicBezTo>
                    <a:pt x="13762" y="30640"/>
                    <a:pt x="13000" y="32926"/>
                    <a:pt x="15095" y="34355"/>
                  </a:cubicBezTo>
                  <a:cubicBezTo>
                    <a:pt x="20906" y="40699"/>
                    <a:pt x="23573" y="49347"/>
                    <a:pt x="22334" y="57881"/>
                  </a:cubicBezTo>
                  <a:cubicBezTo>
                    <a:pt x="21096" y="74169"/>
                    <a:pt x="52529" y="76931"/>
                    <a:pt x="34908" y="91600"/>
                  </a:cubicBezTo>
                  <a:lnTo>
                    <a:pt x="34908" y="91600"/>
                  </a:lnTo>
                  <a:cubicBezTo>
                    <a:pt x="44433" y="103506"/>
                    <a:pt x="51482" y="117889"/>
                    <a:pt x="64245" y="127319"/>
                  </a:cubicBezTo>
                  <a:cubicBezTo>
                    <a:pt x="68341" y="124080"/>
                    <a:pt x="64911" y="119032"/>
                    <a:pt x="68721" y="115603"/>
                  </a:cubicBezTo>
                  <a:cubicBezTo>
                    <a:pt x="64435" y="131319"/>
                    <a:pt x="74341" y="139416"/>
                    <a:pt x="84438" y="147321"/>
                  </a:cubicBezTo>
                  <a:cubicBezTo>
                    <a:pt x="88914" y="143606"/>
                    <a:pt x="81675" y="136272"/>
                    <a:pt x="86153" y="135225"/>
                  </a:cubicBezTo>
                  <a:cubicBezTo>
                    <a:pt x="92534" y="133796"/>
                    <a:pt x="89677" y="143130"/>
                    <a:pt x="93867" y="145893"/>
                  </a:cubicBezTo>
                  <a:cubicBezTo>
                    <a:pt x="95772" y="147036"/>
                    <a:pt x="96630" y="150179"/>
                    <a:pt x="99202" y="149798"/>
                  </a:cubicBezTo>
                  <a:cubicBezTo>
                    <a:pt x="101773" y="149417"/>
                    <a:pt x="101202" y="146274"/>
                    <a:pt x="101202" y="144083"/>
                  </a:cubicBezTo>
                  <a:cubicBezTo>
                    <a:pt x="101202" y="141892"/>
                    <a:pt x="101202" y="138844"/>
                    <a:pt x="104440" y="139035"/>
                  </a:cubicBezTo>
                  <a:cubicBezTo>
                    <a:pt x="110250" y="141606"/>
                    <a:pt x="105488" y="155513"/>
                    <a:pt x="104440" y="161037"/>
                  </a:cubicBezTo>
                  <a:cubicBezTo>
                    <a:pt x="108441" y="166562"/>
                    <a:pt x="111679" y="161895"/>
                    <a:pt x="114917" y="159323"/>
                  </a:cubicBezTo>
                  <a:cubicBezTo>
                    <a:pt x="116823" y="163800"/>
                    <a:pt x="115966" y="168848"/>
                    <a:pt x="120156" y="171134"/>
                  </a:cubicBezTo>
                  <a:cubicBezTo>
                    <a:pt x="122156" y="167229"/>
                    <a:pt x="114632" y="161609"/>
                    <a:pt x="122728" y="158847"/>
                  </a:cubicBezTo>
                  <a:cubicBezTo>
                    <a:pt x="134730" y="153418"/>
                    <a:pt x="126634" y="167800"/>
                    <a:pt x="124062" y="172944"/>
                  </a:cubicBezTo>
                  <a:lnTo>
                    <a:pt x="140063" y="181135"/>
                  </a:lnTo>
                  <a:lnTo>
                    <a:pt x="140063" y="18113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6" name="Google Shape;7476;p20"/>
            <p:cNvSpPr/>
            <p:nvPr/>
          </p:nvSpPr>
          <p:spPr>
            <a:xfrm>
              <a:off x="5742241" y="2130168"/>
              <a:ext cx="117347" cy="128971"/>
            </a:xfrm>
            <a:custGeom>
              <a:avLst/>
              <a:gdLst/>
              <a:ahLst/>
              <a:cxnLst/>
              <a:rect l="l" t="t" r="r" b="b"/>
              <a:pathLst>
                <a:path w="117347" h="128971" extrusionOk="0">
                  <a:moveTo>
                    <a:pt x="14429" y="9878"/>
                  </a:moveTo>
                  <a:cubicBezTo>
                    <a:pt x="3952" y="5878"/>
                    <a:pt x="3666" y="15784"/>
                    <a:pt x="999" y="21880"/>
                  </a:cubicBezTo>
                  <a:lnTo>
                    <a:pt x="-1097" y="22928"/>
                  </a:lnTo>
                  <a:cubicBezTo>
                    <a:pt x="2332" y="31595"/>
                    <a:pt x="15381" y="27595"/>
                    <a:pt x="22525" y="32453"/>
                  </a:cubicBezTo>
                  <a:cubicBezTo>
                    <a:pt x="40432" y="39311"/>
                    <a:pt x="50243" y="57980"/>
                    <a:pt x="67960" y="65695"/>
                  </a:cubicBezTo>
                  <a:cubicBezTo>
                    <a:pt x="70246" y="81554"/>
                    <a:pt x="76246" y="96642"/>
                    <a:pt x="85485" y="109700"/>
                  </a:cubicBezTo>
                  <a:cubicBezTo>
                    <a:pt x="86057" y="116177"/>
                    <a:pt x="85485" y="127036"/>
                    <a:pt x="94249" y="128750"/>
                  </a:cubicBezTo>
                  <a:cubicBezTo>
                    <a:pt x="93581" y="123645"/>
                    <a:pt x="97107" y="118911"/>
                    <a:pt x="102154" y="118082"/>
                  </a:cubicBezTo>
                  <a:cubicBezTo>
                    <a:pt x="105583" y="112463"/>
                    <a:pt x="112537" y="111129"/>
                    <a:pt x="116251" y="105986"/>
                  </a:cubicBezTo>
                  <a:cubicBezTo>
                    <a:pt x="114060" y="103509"/>
                    <a:pt x="108155" y="102938"/>
                    <a:pt x="109679" y="98747"/>
                  </a:cubicBezTo>
                  <a:cubicBezTo>
                    <a:pt x="113013" y="89222"/>
                    <a:pt x="107489" y="83221"/>
                    <a:pt x="104535" y="75982"/>
                  </a:cubicBezTo>
                  <a:cubicBezTo>
                    <a:pt x="100916" y="78839"/>
                    <a:pt x="96249" y="75982"/>
                    <a:pt x="92438" y="78077"/>
                  </a:cubicBezTo>
                  <a:cubicBezTo>
                    <a:pt x="95678" y="82364"/>
                    <a:pt x="94725" y="95508"/>
                    <a:pt x="87486" y="89031"/>
                  </a:cubicBezTo>
                  <a:cubicBezTo>
                    <a:pt x="82056" y="85126"/>
                    <a:pt x="84438" y="67124"/>
                    <a:pt x="92534" y="74077"/>
                  </a:cubicBezTo>
                  <a:cubicBezTo>
                    <a:pt x="101297" y="62456"/>
                    <a:pt x="80152" y="51979"/>
                    <a:pt x="73960" y="43406"/>
                  </a:cubicBezTo>
                  <a:cubicBezTo>
                    <a:pt x="76532" y="39596"/>
                    <a:pt x="81104" y="43406"/>
                    <a:pt x="82724" y="39977"/>
                  </a:cubicBezTo>
                  <a:lnTo>
                    <a:pt x="82724" y="39977"/>
                  </a:lnTo>
                  <a:cubicBezTo>
                    <a:pt x="78437" y="33167"/>
                    <a:pt x="72913" y="27242"/>
                    <a:pt x="66435" y="22547"/>
                  </a:cubicBezTo>
                  <a:cubicBezTo>
                    <a:pt x="59007" y="35977"/>
                    <a:pt x="52338" y="24261"/>
                    <a:pt x="54720" y="14450"/>
                  </a:cubicBezTo>
                  <a:cubicBezTo>
                    <a:pt x="48338" y="7592"/>
                    <a:pt x="15953" y="-8410"/>
                    <a:pt x="20049" y="4925"/>
                  </a:cubicBezTo>
                  <a:cubicBezTo>
                    <a:pt x="20430" y="8640"/>
                    <a:pt x="22050" y="13307"/>
                    <a:pt x="14429" y="9878"/>
                  </a:cubicBezTo>
                  <a:close/>
                  <a:moveTo>
                    <a:pt x="92344" y="99604"/>
                  </a:moveTo>
                  <a:cubicBezTo>
                    <a:pt x="97964" y="102366"/>
                    <a:pt x="94058" y="115225"/>
                    <a:pt x="88725" y="107224"/>
                  </a:cubicBezTo>
                  <a:cubicBezTo>
                    <a:pt x="88439" y="104557"/>
                    <a:pt x="87771" y="98175"/>
                    <a:pt x="92344" y="99604"/>
                  </a:cubicBezTo>
                  <a:close/>
                  <a:moveTo>
                    <a:pt x="25669" y="21118"/>
                  </a:moveTo>
                  <a:cubicBezTo>
                    <a:pt x="30336" y="19499"/>
                    <a:pt x="33861" y="27500"/>
                    <a:pt x="29003" y="29881"/>
                  </a:cubicBezTo>
                  <a:lnTo>
                    <a:pt x="25097" y="27881"/>
                  </a:lnTo>
                  <a:cubicBezTo>
                    <a:pt x="24145" y="25499"/>
                    <a:pt x="22716" y="22832"/>
                    <a:pt x="25383" y="21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7" name="Google Shape;7477;p20"/>
            <p:cNvSpPr/>
            <p:nvPr/>
          </p:nvSpPr>
          <p:spPr>
            <a:xfrm>
              <a:off x="5845399" y="2295057"/>
              <a:ext cx="40002" cy="165440"/>
            </a:xfrm>
            <a:custGeom>
              <a:avLst/>
              <a:gdLst/>
              <a:ahLst/>
              <a:cxnLst/>
              <a:rect l="l" t="t" r="r" b="b"/>
              <a:pathLst>
                <a:path w="40002" h="165440" extrusionOk="0">
                  <a:moveTo>
                    <a:pt x="23571" y="5486"/>
                  </a:moveTo>
                  <a:cubicBezTo>
                    <a:pt x="23571" y="10629"/>
                    <a:pt x="30810" y="19868"/>
                    <a:pt x="23571" y="22250"/>
                  </a:cubicBezTo>
                  <a:cubicBezTo>
                    <a:pt x="18713" y="23393"/>
                    <a:pt x="19475" y="17678"/>
                    <a:pt x="18808" y="14344"/>
                  </a:cubicBezTo>
                  <a:cubicBezTo>
                    <a:pt x="18141" y="11010"/>
                    <a:pt x="18808" y="9867"/>
                    <a:pt x="15760" y="10248"/>
                  </a:cubicBezTo>
                  <a:cubicBezTo>
                    <a:pt x="10902" y="11677"/>
                    <a:pt x="18236" y="18725"/>
                    <a:pt x="13474" y="20250"/>
                  </a:cubicBezTo>
                  <a:cubicBezTo>
                    <a:pt x="6998" y="20250"/>
                    <a:pt x="10045" y="8629"/>
                    <a:pt x="1663" y="9200"/>
                  </a:cubicBezTo>
                  <a:cubicBezTo>
                    <a:pt x="-4052" y="15773"/>
                    <a:pt x="520" y="21964"/>
                    <a:pt x="2806" y="28250"/>
                  </a:cubicBezTo>
                  <a:cubicBezTo>
                    <a:pt x="5092" y="29432"/>
                    <a:pt x="6807" y="31346"/>
                    <a:pt x="7854" y="33680"/>
                  </a:cubicBezTo>
                  <a:lnTo>
                    <a:pt x="6998" y="27965"/>
                  </a:lnTo>
                  <a:cubicBezTo>
                    <a:pt x="14141" y="32537"/>
                    <a:pt x="29667" y="60159"/>
                    <a:pt x="10997" y="55683"/>
                  </a:cubicBezTo>
                  <a:cubicBezTo>
                    <a:pt x="10997" y="54825"/>
                    <a:pt x="10997" y="53968"/>
                    <a:pt x="10997" y="53111"/>
                  </a:cubicBezTo>
                  <a:cubicBezTo>
                    <a:pt x="1472" y="81686"/>
                    <a:pt x="8140" y="118357"/>
                    <a:pt x="-1004" y="149123"/>
                  </a:cubicBezTo>
                  <a:cubicBezTo>
                    <a:pt x="329" y="148732"/>
                    <a:pt x="1758" y="148732"/>
                    <a:pt x="3092" y="149123"/>
                  </a:cubicBezTo>
                  <a:cubicBezTo>
                    <a:pt x="6902" y="158648"/>
                    <a:pt x="1092" y="168173"/>
                    <a:pt x="15189" y="161410"/>
                  </a:cubicBezTo>
                  <a:lnTo>
                    <a:pt x="15189" y="161410"/>
                  </a:lnTo>
                  <a:cubicBezTo>
                    <a:pt x="21190" y="162648"/>
                    <a:pt x="24142" y="155409"/>
                    <a:pt x="17093" y="154647"/>
                  </a:cubicBezTo>
                  <a:cubicBezTo>
                    <a:pt x="11665" y="153885"/>
                    <a:pt x="10236" y="149885"/>
                    <a:pt x="9664" y="145122"/>
                  </a:cubicBezTo>
                  <a:cubicBezTo>
                    <a:pt x="7568" y="121881"/>
                    <a:pt x="28714" y="158933"/>
                    <a:pt x="25475" y="165220"/>
                  </a:cubicBezTo>
                  <a:cubicBezTo>
                    <a:pt x="31476" y="150485"/>
                    <a:pt x="35382" y="134959"/>
                    <a:pt x="37000" y="119119"/>
                  </a:cubicBezTo>
                  <a:cubicBezTo>
                    <a:pt x="24619" y="118452"/>
                    <a:pt x="20904" y="113309"/>
                    <a:pt x="24333" y="99593"/>
                  </a:cubicBezTo>
                  <a:cubicBezTo>
                    <a:pt x="27000" y="109880"/>
                    <a:pt x="33858" y="105403"/>
                    <a:pt x="38906" y="105403"/>
                  </a:cubicBezTo>
                  <a:lnTo>
                    <a:pt x="38906" y="77400"/>
                  </a:lnTo>
                  <a:cubicBezTo>
                    <a:pt x="29381" y="97307"/>
                    <a:pt x="20808" y="59111"/>
                    <a:pt x="38906" y="61683"/>
                  </a:cubicBezTo>
                  <a:cubicBezTo>
                    <a:pt x="31667" y="42157"/>
                    <a:pt x="41001" y="20345"/>
                    <a:pt x="29381" y="-134"/>
                  </a:cubicBezTo>
                  <a:cubicBezTo>
                    <a:pt x="24809" y="-610"/>
                    <a:pt x="22713" y="818"/>
                    <a:pt x="23571" y="5486"/>
                  </a:cubicBezTo>
                  <a:close/>
                  <a:moveTo>
                    <a:pt x="24619" y="123500"/>
                  </a:moveTo>
                  <a:cubicBezTo>
                    <a:pt x="32905" y="127215"/>
                    <a:pt x="23666" y="134930"/>
                    <a:pt x="27952" y="142550"/>
                  </a:cubicBezTo>
                  <a:cubicBezTo>
                    <a:pt x="18236" y="140074"/>
                    <a:pt x="16523" y="123500"/>
                    <a:pt x="24333" y="123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8" name="Google Shape;7478;p20"/>
            <p:cNvSpPr/>
            <p:nvPr/>
          </p:nvSpPr>
          <p:spPr>
            <a:xfrm>
              <a:off x="6077886" y="3138868"/>
              <a:ext cx="113649" cy="83910"/>
            </a:xfrm>
            <a:custGeom>
              <a:avLst/>
              <a:gdLst/>
              <a:ahLst/>
              <a:cxnLst/>
              <a:rect l="l" t="t" r="r" b="b"/>
              <a:pathLst>
                <a:path w="113649" h="83910" extrusionOk="0">
                  <a:moveTo>
                    <a:pt x="3300" y="78932"/>
                  </a:moveTo>
                  <a:cubicBezTo>
                    <a:pt x="2825" y="79379"/>
                    <a:pt x="2157" y="79379"/>
                    <a:pt x="1682" y="78932"/>
                  </a:cubicBezTo>
                  <a:cubicBezTo>
                    <a:pt x="1682" y="78932"/>
                    <a:pt x="1682" y="78932"/>
                    <a:pt x="1682" y="78932"/>
                  </a:cubicBezTo>
                  <a:lnTo>
                    <a:pt x="1682" y="80075"/>
                  </a:lnTo>
                  <a:cubicBezTo>
                    <a:pt x="15207" y="89600"/>
                    <a:pt x="32638" y="76646"/>
                    <a:pt x="47783" y="82170"/>
                  </a:cubicBezTo>
                  <a:cubicBezTo>
                    <a:pt x="54831" y="84675"/>
                    <a:pt x="62547" y="80999"/>
                    <a:pt x="65023" y="73960"/>
                  </a:cubicBezTo>
                  <a:cubicBezTo>
                    <a:pt x="65118" y="73902"/>
                    <a:pt x="65118" y="73845"/>
                    <a:pt x="65118" y="73788"/>
                  </a:cubicBezTo>
                  <a:cubicBezTo>
                    <a:pt x="64070" y="72283"/>
                    <a:pt x="63213" y="70654"/>
                    <a:pt x="62547" y="68930"/>
                  </a:cubicBezTo>
                  <a:cubicBezTo>
                    <a:pt x="64737" y="66073"/>
                    <a:pt x="72738" y="57786"/>
                    <a:pt x="75405" y="62072"/>
                  </a:cubicBezTo>
                  <a:cubicBezTo>
                    <a:pt x="77405" y="69597"/>
                    <a:pt x="85787" y="71597"/>
                    <a:pt x="88645" y="78646"/>
                  </a:cubicBezTo>
                  <a:cubicBezTo>
                    <a:pt x="89407" y="77312"/>
                    <a:pt x="90074" y="75979"/>
                    <a:pt x="90740" y="74645"/>
                  </a:cubicBezTo>
                  <a:lnTo>
                    <a:pt x="90740" y="74645"/>
                  </a:lnTo>
                  <a:cubicBezTo>
                    <a:pt x="88930" y="58358"/>
                    <a:pt x="101694" y="49785"/>
                    <a:pt x="112553" y="41022"/>
                  </a:cubicBezTo>
                  <a:lnTo>
                    <a:pt x="112553" y="41022"/>
                  </a:lnTo>
                  <a:cubicBezTo>
                    <a:pt x="112553" y="10542"/>
                    <a:pt x="92169" y="28926"/>
                    <a:pt x="98550" y="13304"/>
                  </a:cubicBezTo>
                  <a:cubicBezTo>
                    <a:pt x="98550" y="8923"/>
                    <a:pt x="102361" y="1684"/>
                    <a:pt x="96741" y="-221"/>
                  </a:cubicBezTo>
                  <a:cubicBezTo>
                    <a:pt x="89597" y="-221"/>
                    <a:pt x="95026" y="12923"/>
                    <a:pt x="82644" y="11114"/>
                  </a:cubicBezTo>
                  <a:cubicBezTo>
                    <a:pt x="85501" y="24211"/>
                    <a:pt x="90074" y="36841"/>
                    <a:pt x="96455" y="48642"/>
                  </a:cubicBezTo>
                  <a:cubicBezTo>
                    <a:pt x="81692" y="54548"/>
                    <a:pt x="63690" y="37022"/>
                    <a:pt x="47783" y="49690"/>
                  </a:cubicBezTo>
                  <a:cubicBezTo>
                    <a:pt x="39401" y="43499"/>
                    <a:pt x="31114" y="45975"/>
                    <a:pt x="21970" y="46642"/>
                  </a:cubicBezTo>
                  <a:cubicBezTo>
                    <a:pt x="12825" y="47309"/>
                    <a:pt x="12445" y="50643"/>
                    <a:pt x="13111" y="57691"/>
                  </a:cubicBezTo>
                  <a:cubicBezTo>
                    <a:pt x="13111" y="60929"/>
                    <a:pt x="18637" y="65406"/>
                    <a:pt x="13968" y="67216"/>
                  </a:cubicBezTo>
                  <a:cubicBezTo>
                    <a:pt x="9301" y="69026"/>
                    <a:pt x="10826" y="60263"/>
                    <a:pt x="7111" y="58262"/>
                  </a:cubicBezTo>
                  <a:cubicBezTo>
                    <a:pt x="3586" y="58262"/>
                    <a:pt x="6349" y="64359"/>
                    <a:pt x="2062" y="63787"/>
                  </a:cubicBezTo>
                  <a:cubicBezTo>
                    <a:pt x="-1367" y="58739"/>
                    <a:pt x="8349" y="49404"/>
                    <a:pt x="-1081" y="49404"/>
                  </a:cubicBezTo>
                  <a:cubicBezTo>
                    <a:pt x="-1271" y="59425"/>
                    <a:pt x="253" y="69397"/>
                    <a:pt x="3300" y="789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9" name="Google Shape;7479;p20"/>
            <p:cNvSpPr/>
            <p:nvPr/>
          </p:nvSpPr>
          <p:spPr>
            <a:xfrm>
              <a:off x="6616851" y="3672935"/>
              <a:ext cx="36075" cy="162782"/>
            </a:xfrm>
            <a:custGeom>
              <a:avLst/>
              <a:gdLst/>
              <a:ahLst/>
              <a:cxnLst/>
              <a:rect l="l" t="t" r="r" b="b"/>
              <a:pathLst>
                <a:path w="36075" h="162782" extrusionOk="0">
                  <a:moveTo>
                    <a:pt x="10976" y="162562"/>
                  </a:moveTo>
                  <a:cubicBezTo>
                    <a:pt x="15738" y="152179"/>
                    <a:pt x="-3597" y="138463"/>
                    <a:pt x="15072" y="134463"/>
                  </a:cubicBezTo>
                  <a:cubicBezTo>
                    <a:pt x="20977" y="133605"/>
                    <a:pt x="19453" y="129319"/>
                    <a:pt x="18024" y="124938"/>
                  </a:cubicBezTo>
                  <a:cubicBezTo>
                    <a:pt x="18024" y="106745"/>
                    <a:pt x="30026" y="133987"/>
                    <a:pt x="34979" y="135130"/>
                  </a:cubicBezTo>
                  <a:cubicBezTo>
                    <a:pt x="34979" y="122747"/>
                    <a:pt x="33931" y="108936"/>
                    <a:pt x="22502" y="100839"/>
                  </a:cubicBezTo>
                  <a:cubicBezTo>
                    <a:pt x="19834" y="99096"/>
                    <a:pt x="19072" y="95553"/>
                    <a:pt x="20691" y="92838"/>
                  </a:cubicBezTo>
                  <a:cubicBezTo>
                    <a:pt x="24597" y="88552"/>
                    <a:pt x="29645" y="98744"/>
                    <a:pt x="33265" y="91505"/>
                  </a:cubicBezTo>
                  <a:cubicBezTo>
                    <a:pt x="29835" y="60739"/>
                    <a:pt x="29264" y="29212"/>
                    <a:pt x="17453" y="-221"/>
                  </a:cubicBezTo>
                  <a:cubicBezTo>
                    <a:pt x="7928" y="7685"/>
                    <a:pt x="28312" y="16162"/>
                    <a:pt x="11262" y="24163"/>
                  </a:cubicBezTo>
                  <a:cubicBezTo>
                    <a:pt x="5833" y="26640"/>
                    <a:pt x="2309" y="28640"/>
                    <a:pt x="7261" y="35688"/>
                  </a:cubicBezTo>
                  <a:cubicBezTo>
                    <a:pt x="13262" y="46071"/>
                    <a:pt x="-2264" y="54738"/>
                    <a:pt x="-1026" y="65788"/>
                  </a:cubicBezTo>
                  <a:lnTo>
                    <a:pt x="-1026" y="65788"/>
                  </a:lnTo>
                  <a:cubicBezTo>
                    <a:pt x="-1026" y="83599"/>
                    <a:pt x="6404" y="102459"/>
                    <a:pt x="3452" y="119508"/>
                  </a:cubicBezTo>
                  <a:cubicBezTo>
                    <a:pt x="4690" y="134367"/>
                    <a:pt x="-1788" y="151417"/>
                    <a:pt x="10976" y="1625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0" name="Google Shape;7480;p20"/>
            <p:cNvSpPr/>
            <p:nvPr/>
          </p:nvSpPr>
          <p:spPr>
            <a:xfrm>
              <a:off x="5917215" y="3727785"/>
              <a:ext cx="115538" cy="48348"/>
            </a:xfrm>
            <a:custGeom>
              <a:avLst/>
              <a:gdLst/>
              <a:ahLst/>
              <a:cxnLst/>
              <a:rect l="l" t="t" r="r" b="b"/>
              <a:pathLst>
                <a:path w="115538" h="48348" extrusionOk="0">
                  <a:moveTo>
                    <a:pt x="103012" y="21987"/>
                  </a:moveTo>
                  <a:cubicBezTo>
                    <a:pt x="98154" y="23987"/>
                    <a:pt x="103012" y="31988"/>
                    <a:pt x="97392" y="32654"/>
                  </a:cubicBezTo>
                  <a:cubicBezTo>
                    <a:pt x="93677" y="32654"/>
                    <a:pt x="94820" y="28844"/>
                    <a:pt x="94344" y="26463"/>
                  </a:cubicBezTo>
                  <a:cubicBezTo>
                    <a:pt x="92344" y="12557"/>
                    <a:pt x="103392" y="10652"/>
                    <a:pt x="113394" y="9413"/>
                  </a:cubicBezTo>
                  <a:cubicBezTo>
                    <a:pt x="108536" y="-13256"/>
                    <a:pt x="82724" y="11318"/>
                    <a:pt x="68150" y="10366"/>
                  </a:cubicBezTo>
                  <a:cubicBezTo>
                    <a:pt x="47005" y="15986"/>
                    <a:pt x="23668" y="10366"/>
                    <a:pt x="3761" y="13890"/>
                  </a:cubicBezTo>
                  <a:lnTo>
                    <a:pt x="3761" y="13890"/>
                  </a:lnTo>
                  <a:lnTo>
                    <a:pt x="3761" y="14747"/>
                  </a:lnTo>
                  <a:cubicBezTo>
                    <a:pt x="4143" y="14443"/>
                    <a:pt x="4618" y="14443"/>
                    <a:pt x="4999" y="14747"/>
                  </a:cubicBezTo>
                  <a:cubicBezTo>
                    <a:pt x="6428" y="25149"/>
                    <a:pt x="4332" y="35741"/>
                    <a:pt x="-1097" y="44751"/>
                  </a:cubicBezTo>
                  <a:lnTo>
                    <a:pt x="-1097" y="44751"/>
                  </a:lnTo>
                  <a:cubicBezTo>
                    <a:pt x="12048" y="46561"/>
                    <a:pt x="51577" y="56372"/>
                    <a:pt x="32622" y="31035"/>
                  </a:cubicBezTo>
                  <a:cubicBezTo>
                    <a:pt x="31859" y="30083"/>
                    <a:pt x="30717" y="28940"/>
                    <a:pt x="32622" y="27225"/>
                  </a:cubicBezTo>
                  <a:cubicBezTo>
                    <a:pt x="38528" y="30159"/>
                    <a:pt x="42718" y="35636"/>
                    <a:pt x="44052" y="42084"/>
                  </a:cubicBezTo>
                  <a:cubicBezTo>
                    <a:pt x="56244" y="58562"/>
                    <a:pt x="95868" y="36179"/>
                    <a:pt x="114442" y="32559"/>
                  </a:cubicBezTo>
                  <a:cubicBezTo>
                    <a:pt x="108155" y="31988"/>
                    <a:pt x="107393" y="25415"/>
                    <a:pt x="103012" y="219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1" name="Google Shape;7481;p20"/>
            <p:cNvSpPr/>
            <p:nvPr/>
          </p:nvSpPr>
          <p:spPr>
            <a:xfrm>
              <a:off x="6977444" y="4409418"/>
              <a:ext cx="47092" cy="161247"/>
            </a:xfrm>
            <a:custGeom>
              <a:avLst/>
              <a:gdLst/>
              <a:ahLst/>
              <a:cxnLst/>
              <a:rect l="l" t="t" r="r" b="b"/>
              <a:pathLst>
                <a:path w="47092" h="161247" extrusionOk="0">
                  <a:moveTo>
                    <a:pt x="28717" y="5103"/>
                  </a:moveTo>
                  <a:cubicBezTo>
                    <a:pt x="26049" y="2150"/>
                    <a:pt x="14619" y="-4422"/>
                    <a:pt x="20715" y="3674"/>
                  </a:cubicBezTo>
                  <a:lnTo>
                    <a:pt x="20715" y="3674"/>
                  </a:lnTo>
                  <a:cubicBezTo>
                    <a:pt x="29574" y="11485"/>
                    <a:pt x="19096" y="15295"/>
                    <a:pt x="12809" y="9675"/>
                  </a:cubicBezTo>
                  <a:lnTo>
                    <a:pt x="12809" y="6817"/>
                  </a:lnTo>
                  <a:cubicBezTo>
                    <a:pt x="1665" y="14342"/>
                    <a:pt x="7095" y="30725"/>
                    <a:pt x="5094" y="41869"/>
                  </a:cubicBezTo>
                  <a:cubicBezTo>
                    <a:pt x="1951" y="58452"/>
                    <a:pt x="-49" y="75226"/>
                    <a:pt x="-1097" y="92066"/>
                  </a:cubicBezTo>
                  <a:cubicBezTo>
                    <a:pt x="-49" y="93304"/>
                    <a:pt x="903" y="94733"/>
                    <a:pt x="1951" y="96067"/>
                  </a:cubicBezTo>
                  <a:lnTo>
                    <a:pt x="2712" y="93209"/>
                  </a:lnTo>
                  <a:cubicBezTo>
                    <a:pt x="8809" y="90066"/>
                    <a:pt x="8523" y="103496"/>
                    <a:pt x="13666" y="96638"/>
                  </a:cubicBezTo>
                  <a:cubicBezTo>
                    <a:pt x="25573" y="85589"/>
                    <a:pt x="17477" y="115688"/>
                    <a:pt x="25287" y="120546"/>
                  </a:cubicBezTo>
                  <a:cubicBezTo>
                    <a:pt x="27383" y="123498"/>
                    <a:pt x="25287" y="126261"/>
                    <a:pt x="21287" y="126070"/>
                  </a:cubicBezTo>
                  <a:cubicBezTo>
                    <a:pt x="13096" y="125594"/>
                    <a:pt x="15000" y="130356"/>
                    <a:pt x="16620" y="135024"/>
                  </a:cubicBezTo>
                  <a:cubicBezTo>
                    <a:pt x="16620" y="143692"/>
                    <a:pt x="12333" y="152359"/>
                    <a:pt x="16620" y="161027"/>
                  </a:cubicBezTo>
                  <a:lnTo>
                    <a:pt x="16620" y="161027"/>
                  </a:lnTo>
                  <a:cubicBezTo>
                    <a:pt x="20335" y="156741"/>
                    <a:pt x="14048" y="149216"/>
                    <a:pt x="18429" y="147502"/>
                  </a:cubicBezTo>
                  <a:cubicBezTo>
                    <a:pt x="32241" y="134357"/>
                    <a:pt x="29097" y="110640"/>
                    <a:pt x="36145" y="93114"/>
                  </a:cubicBezTo>
                  <a:cubicBezTo>
                    <a:pt x="31478" y="90828"/>
                    <a:pt x="32430" y="82922"/>
                    <a:pt x="25668" y="82351"/>
                  </a:cubicBezTo>
                  <a:cubicBezTo>
                    <a:pt x="21953" y="59014"/>
                    <a:pt x="36813" y="42822"/>
                    <a:pt x="38717" y="77683"/>
                  </a:cubicBezTo>
                  <a:lnTo>
                    <a:pt x="38717" y="77683"/>
                  </a:lnTo>
                  <a:cubicBezTo>
                    <a:pt x="39860" y="70825"/>
                    <a:pt x="40908" y="63967"/>
                    <a:pt x="42051" y="57109"/>
                  </a:cubicBezTo>
                  <a:cubicBezTo>
                    <a:pt x="35670" y="52118"/>
                    <a:pt x="32050" y="44279"/>
                    <a:pt x="32526" y="36154"/>
                  </a:cubicBezTo>
                  <a:cubicBezTo>
                    <a:pt x="36336" y="40078"/>
                    <a:pt x="39574" y="44574"/>
                    <a:pt x="42051" y="49489"/>
                  </a:cubicBezTo>
                  <a:cubicBezTo>
                    <a:pt x="45195" y="33821"/>
                    <a:pt x="46433" y="17838"/>
                    <a:pt x="45861" y="1864"/>
                  </a:cubicBezTo>
                  <a:cubicBezTo>
                    <a:pt x="40812" y="11866"/>
                    <a:pt x="37288" y="12532"/>
                    <a:pt x="28717" y="5103"/>
                  </a:cubicBezTo>
                  <a:close/>
                  <a:moveTo>
                    <a:pt x="22239" y="72826"/>
                  </a:moveTo>
                  <a:cubicBezTo>
                    <a:pt x="18238" y="73397"/>
                    <a:pt x="19192" y="68635"/>
                    <a:pt x="18143" y="66063"/>
                  </a:cubicBezTo>
                  <a:cubicBezTo>
                    <a:pt x="15191" y="61110"/>
                    <a:pt x="10714" y="51966"/>
                    <a:pt x="17095" y="47584"/>
                  </a:cubicBezTo>
                  <a:cubicBezTo>
                    <a:pt x="24239" y="47870"/>
                    <a:pt x="27668" y="70539"/>
                    <a:pt x="22239" y="728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2" name="Google Shape;7482;p20"/>
            <p:cNvSpPr/>
            <p:nvPr/>
          </p:nvSpPr>
          <p:spPr>
            <a:xfrm>
              <a:off x="6561677" y="3899248"/>
              <a:ext cx="73914" cy="136113"/>
            </a:xfrm>
            <a:custGeom>
              <a:avLst/>
              <a:gdLst/>
              <a:ahLst/>
              <a:cxnLst/>
              <a:rect l="l" t="t" r="r" b="b"/>
              <a:pathLst>
                <a:path w="73914" h="136113" extrusionOk="0">
                  <a:moveTo>
                    <a:pt x="16524" y="127606"/>
                  </a:moveTo>
                  <a:cubicBezTo>
                    <a:pt x="17667" y="130244"/>
                    <a:pt x="18429" y="133035"/>
                    <a:pt x="18715" y="135892"/>
                  </a:cubicBezTo>
                  <a:cubicBezTo>
                    <a:pt x="39099" y="93916"/>
                    <a:pt x="57101" y="50863"/>
                    <a:pt x="72817" y="6924"/>
                  </a:cubicBezTo>
                  <a:cubicBezTo>
                    <a:pt x="68340" y="2304"/>
                    <a:pt x="62150" y="-277"/>
                    <a:pt x="55767" y="-220"/>
                  </a:cubicBezTo>
                  <a:cubicBezTo>
                    <a:pt x="64720" y="16258"/>
                    <a:pt x="49862" y="8067"/>
                    <a:pt x="45576" y="14925"/>
                  </a:cubicBezTo>
                  <a:cubicBezTo>
                    <a:pt x="45481" y="16239"/>
                    <a:pt x="46528" y="17344"/>
                    <a:pt x="47862" y="17401"/>
                  </a:cubicBezTo>
                  <a:cubicBezTo>
                    <a:pt x="47957" y="17401"/>
                    <a:pt x="47957" y="17401"/>
                    <a:pt x="48052" y="17401"/>
                  </a:cubicBezTo>
                  <a:cubicBezTo>
                    <a:pt x="63388" y="18544"/>
                    <a:pt x="50339" y="34737"/>
                    <a:pt x="40718" y="34737"/>
                  </a:cubicBezTo>
                  <a:lnTo>
                    <a:pt x="40718" y="34737"/>
                  </a:lnTo>
                  <a:cubicBezTo>
                    <a:pt x="37289" y="40452"/>
                    <a:pt x="32621" y="46548"/>
                    <a:pt x="44718" y="47691"/>
                  </a:cubicBezTo>
                  <a:cubicBezTo>
                    <a:pt x="46338" y="47691"/>
                    <a:pt x="47481" y="50929"/>
                    <a:pt x="45861" y="51310"/>
                  </a:cubicBezTo>
                  <a:cubicBezTo>
                    <a:pt x="40146" y="52549"/>
                    <a:pt x="43004" y="62931"/>
                    <a:pt x="34241" y="60835"/>
                  </a:cubicBezTo>
                  <a:cubicBezTo>
                    <a:pt x="27669" y="63502"/>
                    <a:pt x="31478" y="75980"/>
                    <a:pt x="26049" y="81695"/>
                  </a:cubicBezTo>
                  <a:cubicBezTo>
                    <a:pt x="24239" y="75932"/>
                    <a:pt x="20239" y="71113"/>
                    <a:pt x="14905" y="68265"/>
                  </a:cubicBezTo>
                  <a:lnTo>
                    <a:pt x="14905" y="68265"/>
                  </a:lnTo>
                  <a:cubicBezTo>
                    <a:pt x="10238" y="80447"/>
                    <a:pt x="4904" y="92335"/>
                    <a:pt x="-1097" y="103888"/>
                  </a:cubicBezTo>
                  <a:cubicBezTo>
                    <a:pt x="11667" y="106746"/>
                    <a:pt x="11381" y="119319"/>
                    <a:pt x="16524" y="1276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3" name="Google Shape;7483;p20"/>
            <p:cNvSpPr/>
            <p:nvPr/>
          </p:nvSpPr>
          <p:spPr>
            <a:xfrm>
              <a:off x="6879093" y="4620767"/>
              <a:ext cx="86253" cy="131540"/>
            </a:xfrm>
            <a:custGeom>
              <a:avLst/>
              <a:gdLst/>
              <a:ahLst/>
              <a:cxnLst/>
              <a:rect l="l" t="t" r="r" b="b"/>
              <a:pathLst>
                <a:path w="86253" h="131540" extrusionOk="0">
                  <a:moveTo>
                    <a:pt x="79823" y="105888"/>
                  </a:moveTo>
                  <a:cubicBezTo>
                    <a:pt x="76966" y="100268"/>
                    <a:pt x="73726" y="93981"/>
                    <a:pt x="83061" y="90743"/>
                  </a:cubicBezTo>
                  <a:lnTo>
                    <a:pt x="83061" y="90743"/>
                  </a:lnTo>
                  <a:lnTo>
                    <a:pt x="85157" y="84742"/>
                  </a:lnTo>
                  <a:cubicBezTo>
                    <a:pt x="74774" y="72074"/>
                    <a:pt x="63535" y="60110"/>
                    <a:pt x="51534" y="48928"/>
                  </a:cubicBezTo>
                  <a:lnTo>
                    <a:pt x="51534" y="48928"/>
                  </a:lnTo>
                  <a:cubicBezTo>
                    <a:pt x="46771" y="47404"/>
                    <a:pt x="45628" y="38831"/>
                    <a:pt x="40389" y="40641"/>
                  </a:cubicBezTo>
                  <a:cubicBezTo>
                    <a:pt x="35151" y="42451"/>
                    <a:pt x="40389" y="53214"/>
                    <a:pt x="37341" y="58930"/>
                  </a:cubicBezTo>
                  <a:cubicBezTo>
                    <a:pt x="29245" y="71597"/>
                    <a:pt x="34483" y="43404"/>
                    <a:pt x="35436" y="39022"/>
                  </a:cubicBezTo>
                  <a:cubicBezTo>
                    <a:pt x="30293" y="39022"/>
                    <a:pt x="28959" y="46833"/>
                    <a:pt x="24101" y="44832"/>
                  </a:cubicBezTo>
                  <a:cubicBezTo>
                    <a:pt x="21434" y="43185"/>
                    <a:pt x="20577" y="39670"/>
                    <a:pt x="22197" y="36974"/>
                  </a:cubicBezTo>
                  <a:cubicBezTo>
                    <a:pt x="22197" y="36927"/>
                    <a:pt x="22292" y="36879"/>
                    <a:pt x="22292" y="36831"/>
                  </a:cubicBezTo>
                  <a:cubicBezTo>
                    <a:pt x="27816" y="30355"/>
                    <a:pt x="24483" y="24735"/>
                    <a:pt x="22292" y="18924"/>
                  </a:cubicBezTo>
                  <a:cubicBezTo>
                    <a:pt x="23911" y="18343"/>
                    <a:pt x="25530" y="17543"/>
                    <a:pt x="26959" y="16543"/>
                  </a:cubicBezTo>
                  <a:cubicBezTo>
                    <a:pt x="21434" y="9304"/>
                    <a:pt x="17434" y="65"/>
                    <a:pt x="6099" y="-221"/>
                  </a:cubicBezTo>
                  <a:cubicBezTo>
                    <a:pt x="5051" y="8542"/>
                    <a:pt x="9337" y="18258"/>
                    <a:pt x="289" y="25592"/>
                  </a:cubicBezTo>
                  <a:cubicBezTo>
                    <a:pt x="-3045" y="28163"/>
                    <a:pt x="289" y="31211"/>
                    <a:pt x="3432" y="32926"/>
                  </a:cubicBezTo>
                  <a:cubicBezTo>
                    <a:pt x="6576" y="34640"/>
                    <a:pt x="10576" y="36165"/>
                    <a:pt x="4195" y="38927"/>
                  </a:cubicBezTo>
                  <a:lnTo>
                    <a:pt x="4195" y="38927"/>
                  </a:lnTo>
                  <a:cubicBezTo>
                    <a:pt x="6480" y="53786"/>
                    <a:pt x="14195" y="36831"/>
                    <a:pt x="9433" y="30355"/>
                  </a:cubicBezTo>
                  <a:cubicBezTo>
                    <a:pt x="8480" y="28069"/>
                    <a:pt x="8671" y="25592"/>
                    <a:pt x="11529" y="24735"/>
                  </a:cubicBezTo>
                  <a:cubicBezTo>
                    <a:pt x="21625" y="26163"/>
                    <a:pt x="14863" y="46166"/>
                    <a:pt x="16291" y="53310"/>
                  </a:cubicBezTo>
                  <a:cubicBezTo>
                    <a:pt x="17244" y="58453"/>
                    <a:pt x="8099" y="69026"/>
                    <a:pt x="14004" y="72931"/>
                  </a:cubicBezTo>
                  <a:lnTo>
                    <a:pt x="14004" y="72931"/>
                  </a:lnTo>
                  <a:lnTo>
                    <a:pt x="16196" y="70931"/>
                  </a:lnTo>
                  <a:cubicBezTo>
                    <a:pt x="16196" y="50833"/>
                    <a:pt x="40198" y="68073"/>
                    <a:pt x="35912" y="80456"/>
                  </a:cubicBezTo>
                  <a:lnTo>
                    <a:pt x="35912" y="80456"/>
                  </a:lnTo>
                  <a:lnTo>
                    <a:pt x="37912" y="82456"/>
                  </a:lnTo>
                  <a:cubicBezTo>
                    <a:pt x="37532" y="79179"/>
                    <a:pt x="38103" y="75855"/>
                    <a:pt x="39627" y="72931"/>
                  </a:cubicBezTo>
                  <a:cubicBezTo>
                    <a:pt x="44294" y="76170"/>
                    <a:pt x="48295" y="87028"/>
                    <a:pt x="54581" y="83504"/>
                  </a:cubicBezTo>
                  <a:cubicBezTo>
                    <a:pt x="58487" y="77408"/>
                    <a:pt x="46771" y="72931"/>
                    <a:pt x="47152" y="65692"/>
                  </a:cubicBezTo>
                  <a:cubicBezTo>
                    <a:pt x="45056" y="61406"/>
                    <a:pt x="53343" y="58358"/>
                    <a:pt x="54772" y="61501"/>
                  </a:cubicBezTo>
                  <a:cubicBezTo>
                    <a:pt x="55915" y="68740"/>
                    <a:pt x="66773" y="71026"/>
                    <a:pt x="63535" y="80551"/>
                  </a:cubicBezTo>
                  <a:cubicBezTo>
                    <a:pt x="60297" y="90076"/>
                    <a:pt x="85348" y="96934"/>
                    <a:pt x="72108" y="105983"/>
                  </a:cubicBezTo>
                  <a:cubicBezTo>
                    <a:pt x="66107" y="105983"/>
                    <a:pt x="65630" y="100172"/>
                    <a:pt x="63154" y="96458"/>
                  </a:cubicBezTo>
                  <a:cubicBezTo>
                    <a:pt x="59534" y="86933"/>
                    <a:pt x="52486" y="91029"/>
                    <a:pt x="53629" y="99696"/>
                  </a:cubicBezTo>
                  <a:cubicBezTo>
                    <a:pt x="53438" y="99011"/>
                    <a:pt x="53153" y="98334"/>
                    <a:pt x="52772" y="97696"/>
                  </a:cubicBezTo>
                  <a:cubicBezTo>
                    <a:pt x="61440" y="109793"/>
                    <a:pt x="73726" y="119889"/>
                    <a:pt x="83537" y="131319"/>
                  </a:cubicBezTo>
                  <a:cubicBezTo>
                    <a:pt x="85823" y="122690"/>
                    <a:pt x="84490" y="113488"/>
                    <a:pt x="79823" y="1058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4" name="Google Shape;7484;p20"/>
            <p:cNvSpPr/>
            <p:nvPr/>
          </p:nvSpPr>
          <p:spPr>
            <a:xfrm>
              <a:off x="6697122" y="4329606"/>
              <a:ext cx="62103" cy="115232"/>
            </a:xfrm>
            <a:custGeom>
              <a:avLst/>
              <a:gdLst/>
              <a:ahLst/>
              <a:cxnLst/>
              <a:rect l="l" t="t" r="r" b="b"/>
              <a:pathLst>
                <a:path w="62103" h="115232" extrusionOk="0">
                  <a:moveTo>
                    <a:pt x="39385" y="82914"/>
                  </a:moveTo>
                  <a:cubicBezTo>
                    <a:pt x="45767" y="88724"/>
                    <a:pt x="32907" y="98154"/>
                    <a:pt x="34527" y="105393"/>
                  </a:cubicBezTo>
                  <a:cubicBezTo>
                    <a:pt x="25002" y="120919"/>
                    <a:pt x="46719" y="114918"/>
                    <a:pt x="50148" y="106441"/>
                  </a:cubicBezTo>
                  <a:cubicBezTo>
                    <a:pt x="50148" y="99011"/>
                    <a:pt x="54338" y="98059"/>
                    <a:pt x="61007" y="99678"/>
                  </a:cubicBezTo>
                  <a:cubicBezTo>
                    <a:pt x="57006" y="69960"/>
                    <a:pt x="43290" y="38813"/>
                    <a:pt x="35479" y="8905"/>
                  </a:cubicBezTo>
                  <a:lnTo>
                    <a:pt x="32527" y="8047"/>
                  </a:lnTo>
                  <a:lnTo>
                    <a:pt x="32527" y="10048"/>
                  </a:lnTo>
                  <a:cubicBezTo>
                    <a:pt x="22144" y="9000"/>
                    <a:pt x="21954" y="15287"/>
                    <a:pt x="25192" y="23288"/>
                  </a:cubicBezTo>
                  <a:cubicBezTo>
                    <a:pt x="19953" y="28260"/>
                    <a:pt x="19001" y="36232"/>
                    <a:pt x="22811" y="42338"/>
                  </a:cubicBezTo>
                  <a:cubicBezTo>
                    <a:pt x="23763" y="43957"/>
                    <a:pt x="18715" y="47767"/>
                    <a:pt x="16620" y="44624"/>
                  </a:cubicBezTo>
                  <a:cubicBezTo>
                    <a:pt x="1666" y="29860"/>
                    <a:pt x="28240" y="23669"/>
                    <a:pt x="7095" y="16049"/>
                  </a:cubicBezTo>
                  <a:cubicBezTo>
                    <a:pt x="5190" y="11762"/>
                    <a:pt x="5666" y="8714"/>
                    <a:pt x="11096" y="8143"/>
                  </a:cubicBezTo>
                  <a:cubicBezTo>
                    <a:pt x="9571" y="-4525"/>
                    <a:pt x="1571" y="-1382"/>
                    <a:pt x="-1097" y="8143"/>
                  </a:cubicBezTo>
                  <a:lnTo>
                    <a:pt x="-1097" y="8143"/>
                  </a:lnTo>
                  <a:cubicBezTo>
                    <a:pt x="3000" y="32098"/>
                    <a:pt x="8428" y="55787"/>
                    <a:pt x="15286" y="79104"/>
                  </a:cubicBezTo>
                  <a:lnTo>
                    <a:pt x="34336" y="65579"/>
                  </a:lnTo>
                  <a:cubicBezTo>
                    <a:pt x="33765" y="72437"/>
                    <a:pt x="31955" y="78723"/>
                    <a:pt x="39385" y="82914"/>
                  </a:cubicBezTo>
                  <a:close/>
                  <a:moveTo>
                    <a:pt x="20907" y="66150"/>
                  </a:moveTo>
                  <a:cubicBezTo>
                    <a:pt x="16715" y="63864"/>
                    <a:pt x="15953" y="60054"/>
                    <a:pt x="16524" y="54911"/>
                  </a:cubicBezTo>
                  <a:cubicBezTo>
                    <a:pt x="22050" y="55577"/>
                    <a:pt x="27574" y="65388"/>
                    <a:pt x="20811" y="661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5" name="Google Shape;7485;p20"/>
            <p:cNvSpPr/>
            <p:nvPr/>
          </p:nvSpPr>
          <p:spPr>
            <a:xfrm>
              <a:off x="5623178" y="230914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6" name="Google Shape;7486;p20"/>
            <p:cNvSpPr/>
            <p:nvPr/>
          </p:nvSpPr>
          <p:spPr>
            <a:xfrm>
              <a:off x="5610654" y="2201227"/>
              <a:ext cx="40715" cy="131825"/>
            </a:xfrm>
            <a:custGeom>
              <a:avLst/>
              <a:gdLst/>
              <a:ahLst/>
              <a:cxnLst/>
              <a:rect l="l" t="t" r="r" b="b"/>
              <a:pathLst>
                <a:path w="40715" h="131825" extrusionOk="0">
                  <a:moveTo>
                    <a:pt x="12000" y="118746"/>
                  </a:moveTo>
                  <a:cubicBezTo>
                    <a:pt x="17238" y="117356"/>
                    <a:pt x="21430" y="113517"/>
                    <a:pt x="23239" y="108459"/>
                  </a:cubicBezTo>
                  <a:cubicBezTo>
                    <a:pt x="27906" y="113222"/>
                    <a:pt x="22477" y="121413"/>
                    <a:pt x="30955" y="122080"/>
                  </a:cubicBezTo>
                  <a:cubicBezTo>
                    <a:pt x="31240" y="122375"/>
                    <a:pt x="31526" y="122690"/>
                    <a:pt x="31812" y="123033"/>
                  </a:cubicBezTo>
                  <a:cubicBezTo>
                    <a:pt x="37812" y="101316"/>
                    <a:pt x="31812" y="75979"/>
                    <a:pt x="32573" y="53214"/>
                  </a:cubicBezTo>
                  <a:cubicBezTo>
                    <a:pt x="28383" y="50452"/>
                    <a:pt x="29526" y="47880"/>
                    <a:pt x="32573" y="45404"/>
                  </a:cubicBezTo>
                  <a:cubicBezTo>
                    <a:pt x="34479" y="38165"/>
                    <a:pt x="38955" y="27973"/>
                    <a:pt x="31240" y="22258"/>
                  </a:cubicBezTo>
                  <a:cubicBezTo>
                    <a:pt x="31907" y="22649"/>
                    <a:pt x="32764" y="22649"/>
                    <a:pt x="33431" y="22258"/>
                  </a:cubicBezTo>
                  <a:cubicBezTo>
                    <a:pt x="38860" y="16352"/>
                    <a:pt x="40860" y="8104"/>
                    <a:pt x="38860" y="351"/>
                  </a:cubicBezTo>
                  <a:lnTo>
                    <a:pt x="37145" y="-221"/>
                  </a:lnTo>
                  <a:cubicBezTo>
                    <a:pt x="32383" y="2065"/>
                    <a:pt x="27620" y="4922"/>
                    <a:pt x="22096" y="2255"/>
                  </a:cubicBezTo>
                  <a:cubicBezTo>
                    <a:pt x="19238" y="922"/>
                    <a:pt x="17906" y="2255"/>
                    <a:pt x="17143" y="5113"/>
                  </a:cubicBezTo>
                  <a:cubicBezTo>
                    <a:pt x="13905" y="12200"/>
                    <a:pt x="9237" y="18534"/>
                    <a:pt x="3427" y="23687"/>
                  </a:cubicBezTo>
                  <a:cubicBezTo>
                    <a:pt x="5237" y="34164"/>
                    <a:pt x="-288" y="43689"/>
                    <a:pt x="-574" y="53976"/>
                  </a:cubicBezTo>
                  <a:cubicBezTo>
                    <a:pt x="11047" y="55881"/>
                    <a:pt x="-3621" y="72455"/>
                    <a:pt x="10476" y="73788"/>
                  </a:cubicBezTo>
                  <a:cubicBezTo>
                    <a:pt x="17906" y="73788"/>
                    <a:pt x="18286" y="84837"/>
                    <a:pt x="12476" y="87885"/>
                  </a:cubicBezTo>
                  <a:cubicBezTo>
                    <a:pt x="6666" y="90933"/>
                    <a:pt x="5427" y="80646"/>
                    <a:pt x="-669" y="79599"/>
                  </a:cubicBezTo>
                  <a:cubicBezTo>
                    <a:pt x="-1621" y="90295"/>
                    <a:pt x="-955" y="101068"/>
                    <a:pt x="1046" y="111602"/>
                  </a:cubicBezTo>
                  <a:lnTo>
                    <a:pt x="1046" y="111602"/>
                  </a:lnTo>
                  <a:cubicBezTo>
                    <a:pt x="2189" y="101601"/>
                    <a:pt x="2284" y="101411"/>
                    <a:pt x="10571" y="107316"/>
                  </a:cubicBezTo>
                  <a:lnTo>
                    <a:pt x="10571" y="107316"/>
                  </a:lnTo>
                  <a:cubicBezTo>
                    <a:pt x="10571" y="101030"/>
                    <a:pt x="9808" y="94458"/>
                    <a:pt x="18476" y="91695"/>
                  </a:cubicBezTo>
                  <a:cubicBezTo>
                    <a:pt x="20191" y="98229"/>
                    <a:pt x="16763" y="105011"/>
                    <a:pt x="10571" y="107602"/>
                  </a:cubicBezTo>
                  <a:lnTo>
                    <a:pt x="10571" y="107602"/>
                  </a:lnTo>
                  <a:lnTo>
                    <a:pt x="10571" y="107602"/>
                  </a:lnTo>
                  <a:cubicBezTo>
                    <a:pt x="8761" y="111984"/>
                    <a:pt x="6379" y="115412"/>
                    <a:pt x="1046" y="113508"/>
                  </a:cubicBezTo>
                  <a:cubicBezTo>
                    <a:pt x="283" y="119585"/>
                    <a:pt x="760" y="125766"/>
                    <a:pt x="2665" y="131605"/>
                  </a:cubicBezTo>
                  <a:lnTo>
                    <a:pt x="2665" y="131605"/>
                  </a:lnTo>
                  <a:cubicBezTo>
                    <a:pt x="1522" y="125718"/>
                    <a:pt x="5332" y="120013"/>
                    <a:pt x="11237" y="118870"/>
                  </a:cubicBezTo>
                  <a:cubicBezTo>
                    <a:pt x="11523" y="118822"/>
                    <a:pt x="11714" y="118775"/>
                    <a:pt x="12000" y="118746"/>
                  </a:cubicBezTo>
                  <a:close/>
                  <a:moveTo>
                    <a:pt x="16286" y="21877"/>
                  </a:moveTo>
                  <a:cubicBezTo>
                    <a:pt x="18286" y="15305"/>
                    <a:pt x="32764" y="13209"/>
                    <a:pt x="31050" y="21877"/>
                  </a:cubicBezTo>
                  <a:lnTo>
                    <a:pt x="31050" y="21877"/>
                  </a:lnTo>
                  <a:cubicBezTo>
                    <a:pt x="25334" y="18448"/>
                    <a:pt x="16667" y="34831"/>
                    <a:pt x="16286" y="21877"/>
                  </a:cubicBezTo>
                  <a:close/>
                  <a:moveTo>
                    <a:pt x="18476" y="58834"/>
                  </a:moveTo>
                  <a:cubicBezTo>
                    <a:pt x="16763" y="49880"/>
                    <a:pt x="20287" y="35688"/>
                    <a:pt x="29144" y="46261"/>
                  </a:cubicBezTo>
                  <a:lnTo>
                    <a:pt x="29144" y="521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7" name="Google Shape;7487;p20"/>
            <p:cNvSpPr/>
            <p:nvPr/>
          </p:nvSpPr>
          <p:spPr>
            <a:xfrm>
              <a:off x="5609649" y="2611945"/>
              <a:ext cx="115356" cy="37337"/>
            </a:xfrm>
            <a:custGeom>
              <a:avLst/>
              <a:gdLst/>
              <a:ahLst/>
              <a:cxnLst/>
              <a:rect l="l" t="t" r="r" b="b"/>
              <a:pathLst>
                <a:path w="115356" h="37337" extrusionOk="0">
                  <a:moveTo>
                    <a:pt x="108159" y="9304"/>
                  </a:moveTo>
                  <a:cubicBezTo>
                    <a:pt x="105397" y="6609"/>
                    <a:pt x="103206" y="3361"/>
                    <a:pt x="101777" y="-221"/>
                  </a:cubicBezTo>
                  <a:cubicBezTo>
                    <a:pt x="90157" y="11304"/>
                    <a:pt x="63677" y="-221"/>
                    <a:pt x="63677" y="18829"/>
                  </a:cubicBezTo>
                  <a:cubicBezTo>
                    <a:pt x="57581" y="3113"/>
                    <a:pt x="39103" y="14352"/>
                    <a:pt x="26243" y="11876"/>
                  </a:cubicBezTo>
                  <a:cubicBezTo>
                    <a:pt x="21291" y="16543"/>
                    <a:pt x="16718" y="37117"/>
                    <a:pt x="6241" y="28259"/>
                  </a:cubicBezTo>
                  <a:cubicBezTo>
                    <a:pt x="908" y="16067"/>
                    <a:pt x="-4998" y="31878"/>
                    <a:pt x="2335" y="37117"/>
                  </a:cubicBezTo>
                  <a:lnTo>
                    <a:pt x="62153" y="37117"/>
                  </a:lnTo>
                  <a:cubicBezTo>
                    <a:pt x="62153" y="27592"/>
                    <a:pt x="81775" y="20258"/>
                    <a:pt x="82346" y="33212"/>
                  </a:cubicBezTo>
                  <a:lnTo>
                    <a:pt x="82346" y="33212"/>
                  </a:lnTo>
                  <a:cubicBezTo>
                    <a:pt x="93300" y="31564"/>
                    <a:pt x="103968" y="28354"/>
                    <a:pt x="113969" y="23687"/>
                  </a:cubicBezTo>
                  <a:cubicBezTo>
                    <a:pt x="115112" y="18162"/>
                    <a:pt x="112826" y="12476"/>
                    <a:pt x="108159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8" name="Google Shape;7488;p20"/>
            <p:cNvSpPr/>
            <p:nvPr/>
          </p:nvSpPr>
          <p:spPr>
            <a:xfrm>
              <a:off x="5231701" y="1979199"/>
              <a:ext cx="81724" cy="123348"/>
            </a:xfrm>
            <a:custGeom>
              <a:avLst/>
              <a:gdLst/>
              <a:ahLst/>
              <a:cxnLst/>
              <a:rect l="l" t="t" r="r" b="b"/>
              <a:pathLst>
                <a:path w="81724" h="123348" extrusionOk="0">
                  <a:moveTo>
                    <a:pt x="9381" y="104840"/>
                  </a:moveTo>
                  <a:cubicBezTo>
                    <a:pt x="20049" y="98934"/>
                    <a:pt x="9953" y="120270"/>
                    <a:pt x="18906" y="123128"/>
                  </a:cubicBezTo>
                  <a:cubicBezTo>
                    <a:pt x="20810" y="110650"/>
                    <a:pt x="20144" y="97887"/>
                    <a:pt x="28431" y="87123"/>
                  </a:cubicBezTo>
                  <a:cubicBezTo>
                    <a:pt x="31859" y="81218"/>
                    <a:pt x="29192" y="71502"/>
                    <a:pt x="33288" y="68740"/>
                  </a:cubicBezTo>
                  <a:cubicBezTo>
                    <a:pt x="38146" y="64530"/>
                    <a:pt x="41957" y="59329"/>
                    <a:pt x="44623" y="53500"/>
                  </a:cubicBezTo>
                  <a:cubicBezTo>
                    <a:pt x="38622" y="50071"/>
                    <a:pt x="41957" y="46166"/>
                    <a:pt x="43100" y="41784"/>
                  </a:cubicBezTo>
                  <a:cubicBezTo>
                    <a:pt x="47576" y="43785"/>
                    <a:pt x="46338" y="47118"/>
                    <a:pt x="47004" y="49785"/>
                  </a:cubicBezTo>
                  <a:cubicBezTo>
                    <a:pt x="56910" y="37851"/>
                    <a:pt x="68150" y="27163"/>
                    <a:pt x="80627" y="17972"/>
                  </a:cubicBezTo>
                  <a:cubicBezTo>
                    <a:pt x="72436" y="14543"/>
                    <a:pt x="73674" y="3875"/>
                    <a:pt x="66435" y="-221"/>
                  </a:cubicBezTo>
                  <a:lnTo>
                    <a:pt x="66435" y="-221"/>
                  </a:lnTo>
                  <a:cubicBezTo>
                    <a:pt x="54624" y="7018"/>
                    <a:pt x="31764" y="17210"/>
                    <a:pt x="37860" y="34260"/>
                  </a:cubicBezTo>
                  <a:cubicBezTo>
                    <a:pt x="39860" y="37851"/>
                    <a:pt x="39289" y="42299"/>
                    <a:pt x="36527" y="45309"/>
                  </a:cubicBezTo>
                  <a:cubicBezTo>
                    <a:pt x="34336" y="41594"/>
                    <a:pt x="33859" y="30450"/>
                    <a:pt x="28526" y="35212"/>
                  </a:cubicBezTo>
                  <a:cubicBezTo>
                    <a:pt x="38051" y="40832"/>
                    <a:pt x="31384" y="75503"/>
                    <a:pt x="21096" y="62835"/>
                  </a:cubicBezTo>
                  <a:cubicBezTo>
                    <a:pt x="19667" y="59758"/>
                    <a:pt x="16143" y="58263"/>
                    <a:pt x="13000" y="59406"/>
                  </a:cubicBezTo>
                  <a:cubicBezTo>
                    <a:pt x="8619" y="72645"/>
                    <a:pt x="-2240" y="81599"/>
                    <a:pt x="13000" y="89981"/>
                  </a:cubicBezTo>
                  <a:cubicBezTo>
                    <a:pt x="5952" y="90743"/>
                    <a:pt x="-240" y="92648"/>
                    <a:pt x="-1097" y="101220"/>
                  </a:cubicBezTo>
                  <a:lnTo>
                    <a:pt x="-1097" y="101220"/>
                  </a:lnTo>
                  <a:cubicBezTo>
                    <a:pt x="903" y="105411"/>
                    <a:pt x="2332" y="111031"/>
                    <a:pt x="9381" y="1048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9" name="Google Shape;7489;p20"/>
            <p:cNvSpPr/>
            <p:nvPr/>
          </p:nvSpPr>
          <p:spPr>
            <a:xfrm>
              <a:off x="6686931" y="4688109"/>
              <a:ext cx="137439" cy="47775"/>
            </a:xfrm>
            <a:custGeom>
              <a:avLst/>
              <a:gdLst/>
              <a:ahLst/>
              <a:cxnLst/>
              <a:rect l="l" t="t" r="r" b="b"/>
              <a:pathLst>
                <a:path w="137439" h="47775" extrusionOk="0">
                  <a:moveTo>
                    <a:pt x="118060" y="19496"/>
                  </a:moveTo>
                  <a:cubicBezTo>
                    <a:pt x="120823" y="15590"/>
                    <a:pt x="125204" y="17877"/>
                    <a:pt x="128729" y="16924"/>
                  </a:cubicBezTo>
                  <a:cubicBezTo>
                    <a:pt x="132253" y="15972"/>
                    <a:pt x="133777" y="23496"/>
                    <a:pt x="135873" y="16162"/>
                  </a:cubicBezTo>
                  <a:cubicBezTo>
                    <a:pt x="137968" y="8828"/>
                    <a:pt x="132634" y="8542"/>
                    <a:pt x="128157" y="7494"/>
                  </a:cubicBezTo>
                  <a:cubicBezTo>
                    <a:pt x="118346" y="10352"/>
                    <a:pt x="108346" y="12457"/>
                    <a:pt x="98153" y="13781"/>
                  </a:cubicBezTo>
                  <a:cubicBezTo>
                    <a:pt x="99010" y="21877"/>
                    <a:pt x="92438" y="27687"/>
                    <a:pt x="91486" y="35212"/>
                  </a:cubicBezTo>
                  <a:cubicBezTo>
                    <a:pt x="91391" y="36412"/>
                    <a:pt x="90248" y="37279"/>
                    <a:pt x="89105" y="37145"/>
                  </a:cubicBezTo>
                  <a:cubicBezTo>
                    <a:pt x="88914" y="37127"/>
                    <a:pt x="88723" y="37088"/>
                    <a:pt x="88533" y="37022"/>
                  </a:cubicBezTo>
                  <a:cubicBezTo>
                    <a:pt x="85676" y="34069"/>
                    <a:pt x="68054" y="13876"/>
                    <a:pt x="82627" y="15305"/>
                  </a:cubicBezTo>
                  <a:lnTo>
                    <a:pt x="82627" y="15305"/>
                  </a:lnTo>
                  <a:cubicBezTo>
                    <a:pt x="77389" y="13381"/>
                    <a:pt x="71769" y="12847"/>
                    <a:pt x="66340" y="13781"/>
                  </a:cubicBezTo>
                  <a:cubicBezTo>
                    <a:pt x="68054" y="27497"/>
                    <a:pt x="59387" y="16257"/>
                    <a:pt x="54910" y="24163"/>
                  </a:cubicBezTo>
                  <a:cubicBezTo>
                    <a:pt x="45385" y="42737"/>
                    <a:pt x="36431" y="26735"/>
                    <a:pt x="24811" y="19401"/>
                  </a:cubicBezTo>
                  <a:lnTo>
                    <a:pt x="24811" y="19401"/>
                  </a:lnTo>
                  <a:cubicBezTo>
                    <a:pt x="18810" y="27020"/>
                    <a:pt x="13857" y="27211"/>
                    <a:pt x="14714" y="16352"/>
                  </a:cubicBezTo>
                  <a:cubicBezTo>
                    <a:pt x="13666" y="8828"/>
                    <a:pt x="2523" y="8733"/>
                    <a:pt x="5189" y="-221"/>
                  </a:cubicBezTo>
                  <a:cubicBezTo>
                    <a:pt x="236" y="1017"/>
                    <a:pt x="1094" y="6161"/>
                    <a:pt x="-1097" y="9304"/>
                  </a:cubicBezTo>
                  <a:lnTo>
                    <a:pt x="-1097" y="11399"/>
                  </a:lnTo>
                  <a:cubicBezTo>
                    <a:pt x="13191" y="12447"/>
                    <a:pt x="15000" y="28640"/>
                    <a:pt x="713" y="31592"/>
                  </a:cubicBezTo>
                  <a:lnTo>
                    <a:pt x="713" y="31592"/>
                  </a:lnTo>
                  <a:cubicBezTo>
                    <a:pt x="22716" y="35022"/>
                    <a:pt x="55100" y="55977"/>
                    <a:pt x="73770" y="39784"/>
                  </a:cubicBezTo>
                  <a:cubicBezTo>
                    <a:pt x="72722" y="53119"/>
                    <a:pt x="88437" y="44927"/>
                    <a:pt x="95963" y="46356"/>
                  </a:cubicBezTo>
                  <a:cubicBezTo>
                    <a:pt x="107583" y="46356"/>
                    <a:pt x="111393" y="42261"/>
                    <a:pt x="110059" y="30831"/>
                  </a:cubicBezTo>
                  <a:cubicBezTo>
                    <a:pt x="110059" y="26449"/>
                    <a:pt x="110727" y="26163"/>
                    <a:pt x="114156" y="27497"/>
                  </a:cubicBezTo>
                  <a:lnTo>
                    <a:pt x="114156" y="27497"/>
                  </a:lnTo>
                  <a:cubicBezTo>
                    <a:pt x="114346" y="24354"/>
                    <a:pt x="109964" y="18829"/>
                    <a:pt x="118060" y="19496"/>
                  </a:cubicBezTo>
                  <a:close/>
                  <a:moveTo>
                    <a:pt x="80627" y="39308"/>
                  </a:moveTo>
                  <a:cubicBezTo>
                    <a:pt x="75865" y="39308"/>
                    <a:pt x="64245" y="30355"/>
                    <a:pt x="72150" y="27211"/>
                  </a:cubicBezTo>
                  <a:cubicBezTo>
                    <a:pt x="77389" y="28878"/>
                    <a:pt x="80818" y="33831"/>
                    <a:pt x="80627" y="39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0" name="Google Shape;7490;p20"/>
            <p:cNvSpPr/>
            <p:nvPr/>
          </p:nvSpPr>
          <p:spPr>
            <a:xfrm>
              <a:off x="6376997" y="3282076"/>
              <a:ext cx="93049" cy="95088"/>
            </a:xfrm>
            <a:custGeom>
              <a:avLst/>
              <a:gdLst/>
              <a:ahLst/>
              <a:cxnLst/>
              <a:rect l="l" t="t" r="r" b="b"/>
              <a:pathLst>
                <a:path w="93049" h="95088" extrusionOk="0">
                  <a:moveTo>
                    <a:pt x="87856" y="92981"/>
                  </a:moveTo>
                  <a:cubicBezTo>
                    <a:pt x="83284" y="83799"/>
                    <a:pt x="84904" y="72722"/>
                    <a:pt x="91952" y="65264"/>
                  </a:cubicBezTo>
                  <a:lnTo>
                    <a:pt x="91952" y="65264"/>
                  </a:lnTo>
                  <a:lnTo>
                    <a:pt x="58043" y="33355"/>
                  </a:lnTo>
                  <a:cubicBezTo>
                    <a:pt x="53090" y="32402"/>
                    <a:pt x="48518" y="40879"/>
                    <a:pt x="45375" y="35641"/>
                  </a:cubicBezTo>
                  <a:cubicBezTo>
                    <a:pt x="42231" y="30402"/>
                    <a:pt x="45375" y="28116"/>
                    <a:pt x="50328" y="27259"/>
                  </a:cubicBezTo>
                  <a:lnTo>
                    <a:pt x="50328" y="27259"/>
                  </a:lnTo>
                  <a:cubicBezTo>
                    <a:pt x="39945" y="20782"/>
                    <a:pt x="15657" y="-10841"/>
                    <a:pt x="8418" y="3446"/>
                  </a:cubicBezTo>
                  <a:lnTo>
                    <a:pt x="8418" y="3446"/>
                  </a:lnTo>
                  <a:cubicBezTo>
                    <a:pt x="7370" y="9352"/>
                    <a:pt x="17943" y="9257"/>
                    <a:pt x="16323" y="13924"/>
                  </a:cubicBezTo>
                  <a:cubicBezTo>
                    <a:pt x="13656" y="20210"/>
                    <a:pt x="8799" y="12209"/>
                    <a:pt x="4608" y="13448"/>
                  </a:cubicBezTo>
                  <a:cubicBezTo>
                    <a:pt x="-1964" y="15353"/>
                    <a:pt x="-2155" y="22020"/>
                    <a:pt x="513" y="27259"/>
                  </a:cubicBezTo>
                  <a:cubicBezTo>
                    <a:pt x="6323" y="32955"/>
                    <a:pt x="13085" y="37679"/>
                    <a:pt x="20420" y="41261"/>
                  </a:cubicBezTo>
                  <a:cubicBezTo>
                    <a:pt x="25562" y="37736"/>
                    <a:pt x="20420" y="31736"/>
                    <a:pt x="24515" y="27259"/>
                  </a:cubicBezTo>
                  <a:cubicBezTo>
                    <a:pt x="12324" y="17"/>
                    <a:pt x="59186" y="49928"/>
                    <a:pt x="34040" y="53357"/>
                  </a:cubicBezTo>
                  <a:lnTo>
                    <a:pt x="34040" y="53357"/>
                  </a:lnTo>
                  <a:cubicBezTo>
                    <a:pt x="37945" y="57948"/>
                    <a:pt x="42517" y="61987"/>
                    <a:pt x="47566" y="65359"/>
                  </a:cubicBezTo>
                  <a:cubicBezTo>
                    <a:pt x="36516" y="41070"/>
                    <a:pt x="72902" y="39832"/>
                    <a:pt x="58995" y="52881"/>
                  </a:cubicBezTo>
                  <a:cubicBezTo>
                    <a:pt x="56519" y="53929"/>
                    <a:pt x="54709" y="55262"/>
                    <a:pt x="56043" y="58120"/>
                  </a:cubicBezTo>
                  <a:cubicBezTo>
                    <a:pt x="58234" y="62692"/>
                    <a:pt x="54423" y="64597"/>
                    <a:pt x="52137" y="67645"/>
                  </a:cubicBezTo>
                  <a:lnTo>
                    <a:pt x="52137" y="67645"/>
                  </a:lnTo>
                  <a:cubicBezTo>
                    <a:pt x="57377" y="70217"/>
                    <a:pt x="56614" y="78884"/>
                    <a:pt x="63948" y="79456"/>
                  </a:cubicBezTo>
                  <a:lnTo>
                    <a:pt x="65568" y="64120"/>
                  </a:lnTo>
                  <a:cubicBezTo>
                    <a:pt x="75093" y="84314"/>
                    <a:pt x="71569" y="59834"/>
                    <a:pt x="78617" y="65168"/>
                  </a:cubicBezTo>
                  <a:cubicBezTo>
                    <a:pt x="80426" y="70874"/>
                    <a:pt x="79665" y="77084"/>
                    <a:pt x="76617" y="82218"/>
                  </a:cubicBezTo>
                  <a:cubicBezTo>
                    <a:pt x="73855" y="87076"/>
                    <a:pt x="69092" y="78027"/>
                    <a:pt x="63948" y="79551"/>
                  </a:cubicBezTo>
                  <a:lnTo>
                    <a:pt x="63948" y="79551"/>
                  </a:lnTo>
                  <a:cubicBezTo>
                    <a:pt x="68140" y="87076"/>
                    <a:pt x="78331" y="99649"/>
                    <a:pt x="87856" y="929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1" name="Google Shape;7491;p20"/>
            <p:cNvSpPr/>
            <p:nvPr/>
          </p:nvSpPr>
          <p:spPr>
            <a:xfrm>
              <a:off x="6470046" y="3347466"/>
              <a:ext cx="9525" cy="190"/>
            </a:xfrm>
            <a:custGeom>
              <a:avLst/>
              <a:gdLst/>
              <a:ahLst/>
              <a:cxnLst/>
              <a:rect l="l" t="t" r="r" b="b"/>
              <a:pathLst>
                <a:path w="9525" h="190" extrusionOk="0">
                  <a:moveTo>
                    <a:pt x="0" y="191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2" name="Google Shape;7492;p20"/>
            <p:cNvSpPr/>
            <p:nvPr/>
          </p:nvSpPr>
          <p:spPr>
            <a:xfrm>
              <a:off x="5621179" y="2123667"/>
              <a:ext cx="119347" cy="71845"/>
            </a:xfrm>
            <a:custGeom>
              <a:avLst/>
              <a:gdLst/>
              <a:ahLst/>
              <a:cxnLst/>
              <a:rect l="l" t="t" r="r" b="b"/>
              <a:pathLst>
                <a:path w="119347" h="71845" extrusionOk="0">
                  <a:moveTo>
                    <a:pt x="9762" y="56480"/>
                  </a:moveTo>
                  <a:cubicBezTo>
                    <a:pt x="23191" y="74672"/>
                    <a:pt x="15763" y="40763"/>
                    <a:pt x="25288" y="54289"/>
                  </a:cubicBezTo>
                  <a:cubicBezTo>
                    <a:pt x="25859" y="56194"/>
                    <a:pt x="27954" y="57251"/>
                    <a:pt x="29860" y="56651"/>
                  </a:cubicBezTo>
                  <a:cubicBezTo>
                    <a:pt x="29860" y="56632"/>
                    <a:pt x="29955" y="56603"/>
                    <a:pt x="30050" y="56575"/>
                  </a:cubicBezTo>
                  <a:cubicBezTo>
                    <a:pt x="36813" y="54289"/>
                    <a:pt x="26811" y="44954"/>
                    <a:pt x="34431" y="43716"/>
                  </a:cubicBezTo>
                  <a:cubicBezTo>
                    <a:pt x="42051" y="42478"/>
                    <a:pt x="40242" y="50955"/>
                    <a:pt x="40337" y="55432"/>
                  </a:cubicBezTo>
                  <a:cubicBezTo>
                    <a:pt x="56149" y="45145"/>
                    <a:pt x="77389" y="40001"/>
                    <a:pt x="91963" y="29714"/>
                  </a:cubicBezTo>
                  <a:lnTo>
                    <a:pt x="90343" y="28666"/>
                  </a:lnTo>
                  <a:cubicBezTo>
                    <a:pt x="79580" y="26285"/>
                    <a:pt x="89296" y="13522"/>
                    <a:pt x="81961" y="5711"/>
                  </a:cubicBezTo>
                  <a:cubicBezTo>
                    <a:pt x="89866" y="5235"/>
                    <a:pt x="104440" y="19999"/>
                    <a:pt x="101677" y="4759"/>
                  </a:cubicBezTo>
                  <a:cubicBezTo>
                    <a:pt x="101677" y="2187"/>
                    <a:pt x="103106" y="568"/>
                    <a:pt x="105106" y="1806"/>
                  </a:cubicBezTo>
                  <a:cubicBezTo>
                    <a:pt x="110059" y="4568"/>
                    <a:pt x="113965" y="1806"/>
                    <a:pt x="118251" y="377"/>
                  </a:cubicBezTo>
                  <a:lnTo>
                    <a:pt x="118251" y="377"/>
                  </a:lnTo>
                  <a:cubicBezTo>
                    <a:pt x="96535" y="-1680"/>
                    <a:pt x="74531" y="1587"/>
                    <a:pt x="54338" y="9902"/>
                  </a:cubicBezTo>
                  <a:cubicBezTo>
                    <a:pt x="67006" y="31905"/>
                    <a:pt x="55672" y="37048"/>
                    <a:pt x="46528" y="13998"/>
                  </a:cubicBezTo>
                  <a:cubicBezTo>
                    <a:pt x="22430" y="24533"/>
                    <a:pt x="4713" y="45935"/>
                    <a:pt x="-1097" y="71624"/>
                  </a:cubicBezTo>
                  <a:cubicBezTo>
                    <a:pt x="3761" y="71624"/>
                    <a:pt x="3761" y="71624"/>
                    <a:pt x="9762" y="564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3" name="Google Shape;7493;p20"/>
            <p:cNvSpPr/>
            <p:nvPr/>
          </p:nvSpPr>
          <p:spPr>
            <a:xfrm>
              <a:off x="6597396" y="3792354"/>
              <a:ext cx="55530" cy="142041"/>
            </a:xfrm>
            <a:custGeom>
              <a:avLst/>
              <a:gdLst/>
              <a:ahLst/>
              <a:cxnLst/>
              <a:rect l="l" t="t" r="r" b="b"/>
              <a:pathLst>
                <a:path w="55530" h="142041" extrusionOk="0">
                  <a:moveTo>
                    <a:pt x="4904" y="137630"/>
                  </a:moveTo>
                  <a:lnTo>
                    <a:pt x="4904" y="141821"/>
                  </a:lnTo>
                  <a:cubicBezTo>
                    <a:pt x="14429" y="141821"/>
                    <a:pt x="27574" y="125628"/>
                    <a:pt x="12239" y="124485"/>
                  </a:cubicBezTo>
                  <a:cubicBezTo>
                    <a:pt x="10905" y="124542"/>
                    <a:pt x="9857" y="123514"/>
                    <a:pt x="9762" y="122199"/>
                  </a:cubicBezTo>
                  <a:cubicBezTo>
                    <a:pt x="9762" y="122142"/>
                    <a:pt x="9762" y="122075"/>
                    <a:pt x="9762" y="122009"/>
                  </a:cubicBezTo>
                  <a:cubicBezTo>
                    <a:pt x="14048" y="115151"/>
                    <a:pt x="28812" y="123247"/>
                    <a:pt x="19953" y="106864"/>
                  </a:cubicBezTo>
                  <a:cubicBezTo>
                    <a:pt x="26335" y="106807"/>
                    <a:pt x="32527" y="109388"/>
                    <a:pt x="37003" y="114008"/>
                  </a:cubicBezTo>
                  <a:cubicBezTo>
                    <a:pt x="57767" y="78765"/>
                    <a:pt x="17953" y="68954"/>
                    <a:pt x="42527" y="44094"/>
                  </a:cubicBezTo>
                  <a:cubicBezTo>
                    <a:pt x="33002" y="35712"/>
                    <a:pt x="35384" y="13519"/>
                    <a:pt x="50623" y="22282"/>
                  </a:cubicBezTo>
                  <a:cubicBezTo>
                    <a:pt x="51196" y="20443"/>
                    <a:pt x="52625" y="18996"/>
                    <a:pt x="54434" y="18377"/>
                  </a:cubicBezTo>
                  <a:lnTo>
                    <a:pt x="54434" y="16281"/>
                  </a:lnTo>
                  <a:cubicBezTo>
                    <a:pt x="49576" y="15233"/>
                    <a:pt x="37384" y="-12294"/>
                    <a:pt x="37479" y="6089"/>
                  </a:cubicBezTo>
                  <a:cubicBezTo>
                    <a:pt x="38908" y="10090"/>
                    <a:pt x="40432" y="14376"/>
                    <a:pt x="34527" y="15614"/>
                  </a:cubicBezTo>
                  <a:cubicBezTo>
                    <a:pt x="15477" y="19615"/>
                    <a:pt x="35193" y="33331"/>
                    <a:pt x="30431" y="43713"/>
                  </a:cubicBezTo>
                  <a:cubicBezTo>
                    <a:pt x="17667" y="32569"/>
                    <a:pt x="24145" y="15138"/>
                    <a:pt x="22907" y="946"/>
                  </a:cubicBezTo>
                  <a:cubicBezTo>
                    <a:pt x="18906" y="18758"/>
                    <a:pt x="22048" y="36950"/>
                    <a:pt x="19096" y="54857"/>
                  </a:cubicBezTo>
                  <a:cubicBezTo>
                    <a:pt x="33384" y="60668"/>
                    <a:pt x="19096" y="72764"/>
                    <a:pt x="24050" y="81718"/>
                  </a:cubicBezTo>
                  <a:cubicBezTo>
                    <a:pt x="29288" y="87052"/>
                    <a:pt x="27002" y="93243"/>
                    <a:pt x="27954" y="99911"/>
                  </a:cubicBezTo>
                  <a:cubicBezTo>
                    <a:pt x="6333" y="99911"/>
                    <a:pt x="31193" y="79908"/>
                    <a:pt x="12619" y="86290"/>
                  </a:cubicBezTo>
                  <a:lnTo>
                    <a:pt x="12619" y="86290"/>
                  </a:lnTo>
                  <a:cubicBezTo>
                    <a:pt x="7285" y="100682"/>
                    <a:pt x="2714" y="115332"/>
                    <a:pt x="-1097" y="130200"/>
                  </a:cubicBezTo>
                  <a:cubicBezTo>
                    <a:pt x="7666" y="127247"/>
                    <a:pt x="6904" y="132296"/>
                    <a:pt x="4904" y="137630"/>
                  </a:cubicBezTo>
                  <a:close/>
                  <a:moveTo>
                    <a:pt x="27669" y="73622"/>
                  </a:moveTo>
                  <a:cubicBezTo>
                    <a:pt x="28240" y="66859"/>
                    <a:pt x="29002" y="60191"/>
                    <a:pt x="29669" y="53524"/>
                  </a:cubicBezTo>
                  <a:cubicBezTo>
                    <a:pt x="34813" y="57810"/>
                    <a:pt x="33193" y="88004"/>
                    <a:pt x="27669" y="736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4" name="Google Shape;7494;p20"/>
            <p:cNvSpPr/>
            <p:nvPr/>
          </p:nvSpPr>
          <p:spPr>
            <a:xfrm>
              <a:off x="6809898" y="4579715"/>
              <a:ext cx="77405" cy="80200"/>
            </a:xfrm>
            <a:custGeom>
              <a:avLst/>
              <a:gdLst/>
              <a:ahLst/>
              <a:cxnLst/>
              <a:rect l="l" t="t" r="r" b="b"/>
              <a:pathLst>
                <a:path w="77405" h="80200" extrusionOk="0">
                  <a:moveTo>
                    <a:pt x="72913" y="79979"/>
                  </a:moveTo>
                  <a:cubicBezTo>
                    <a:pt x="79295" y="77122"/>
                    <a:pt x="75294" y="75503"/>
                    <a:pt x="72151" y="73979"/>
                  </a:cubicBezTo>
                  <a:cubicBezTo>
                    <a:pt x="69007" y="72455"/>
                    <a:pt x="65674" y="69216"/>
                    <a:pt x="69007" y="66645"/>
                  </a:cubicBezTo>
                  <a:cubicBezTo>
                    <a:pt x="79771" y="52995"/>
                    <a:pt x="77389" y="33231"/>
                    <a:pt x="63674" y="22506"/>
                  </a:cubicBezTo>
                  <a:cubicBezTo>
                    <a:pt x="61959" y="21153"/>
                    <a:pt x="60150" y="19982"/>
                    <a:pt x="58150" y="19019"/>
                  </a:cubicBezTo>
                  <a:cubicBezTo>
                    <a:pt x="57101" y="19420"/>
                    <a:pt x="56053" y="19610"/>
                    <a:pt x="54910" y="19591"/>
                  </a:cubicBezTo>
                  <a:lnTo>
                    <a:pt x="57101" y="21972"/>
                  </a:lnTo>
                  <a:cubicBezTo>
                    <a:pt x="34431" y="37593"/>
                    <a:pt x="49862" y="19972"/>
                    <a:pt x="42813" y="6637"/>
                  </a:cubicBezTo>
                  <a:lnTo>
                    <a:pt x="48814" y="13114"/>
                  </a:lnTo>
                  <a:cubicBezTo>
                    <a:pt x="49577" y="7142"/>
                    <a:pt x="45957" y="1503"/>
                    <a:pt x="40147" y="-221"/>
                  </a:cubicBezTo>
                  <a:cubicBezTo>
                    <a:pt x="39861" y="684"/>
                    <a:pt x="39480" y="1551"/>
                    <a:pt x="39004" y="2351"/>
                  </a:cubicBezTo>
                  <a:cubicBezTo>
                    <a:pt x="28146" y="4351"/>
                    <a:pt x="17478" y="10257"/>
                    <a:pt x="6238" y="3684"/>
                  </a:cubicBezTo>
                  <a:cubicBezTo>
                    <a:pt x="3857" y="2436"/>
                    <a:pt x="1000" y="2741"/>
                    <a:pt x="-1097" y="4446"/>
                  </a:cubicBezTo>
                  <a:lnTo>
                    <a:pt x="-1097" y="4446"/>
                  </a:lnTo>
                  <a:cubicBezTo>
                    <a:pt x="13000" y="23944"/>
                    <a:pt x="28431" y="42403"/>
                    <a:pt x="45195" y="59691"/>
                  </a:cubicBezTo>
                  <a:cubicBezTo>
                    <a:pt x="50339" y="52662"/>
                    <a:pt x="52911" y="44089"/>
                    <a:pt x="52434" y="35402"/>
                  </a:cubicBezTo>
                  <a:cubicBezTo>
                    <a:pt x="66436" y="43118"/>
                    <a:pt x="71484" y="44927"/>
                    <a:pt x="60816" y="62072"/>
                  </a:cubicBezTo>
                  <a:lnTo>
                    <a:pt x="60816" y="62072"/>
                  </a:lnTo>
                  <a:cubicBezTo>
                    <a:pt x="63197" y="66378"/>
                    <a:pt x="63197" y="71579"/>
                    <a:pt x="60816" y="75884"/>
                  </a:cubicBezTo>
                  <a:lnTo>
                    <a:pt x="60816" y="75884"/>
                  </a:lnTo>
                  <a:cubicBezTo>
                    <a:pt x="60816" y="76455"/>
                    <a:pt x="60816" y="77027"/>
                    <a:pt x="60816" y="77598"/>
                  </a:cubicBezTo>
                  <a:cubicBezTo>
                    <a:pt x="64721" y="78456"/>
                    <a:pt x="69198" y="76741"/>
                    <a:pt x="72722" y="797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5" name="Google Shape;7495;p20"/>
            <p:cNvSpPr/>
            <p:nvPr/>
          </p:nvSpPr>
          <p:spPr>
            <a:xfrm>
              <a:off x="5821870" y="3666267"/>
              <a:ext cx="65246" cy="85439"/>
            </a:xfrm>
            <a:custGeom>
              <a:avLst/>
              <a:gdLst/>
              <a:ahLst/>
              <a:cxnLst/>
              <a:rect l="l" t="t" r="r" b="b"/>
              <a:pathLst>
                <a:path w="65246" h="85439" extrusionOk="0">
                  <a:moveTo>
                    <a:pt x="57387" y="74645"/>
                  </a:moveTo>
                  <a:cubicBezTo>
                    <a:pt x="66912" y="72264"/>
                    <a:pt x="52243" y="61882"/>
                    <a:pt x="55387" y="57405"/>
                  </a:cubicBezTo>
                  <a:cubicBezTo>
                    <a:pt x="58625" y="54738"/>
                    <a:pt x="59196" y="59501"/>
                    <a:pt x="61293" y="60453"/>
                  </a:cubicBezTo>
                  <a:cubicBezTo>
                    <a:pt x="61959" y="59091"/>
                    <a:pt x="62911" y="57891"/>
                    <a:pt x="64149" y="56929"/>
                  </a:cubicBezTo>
                  <a:cubicBezTo>
                    <a:pt x="63483" y="42546"/>
                    <a:pt x="51386" y="35879"/>
                    <a:pt x="42052" y="27497"/>
                  </a:cubicBezTo>
                  <a:cubicBezTo>
                    <a:pt x="41480" y="27611"/>
                    <a:pt x="41004" y="27801"/>
                    <a:pt x="40528" y="28068"/>
                  </a:cubicBezTo>
                  <a:lnTo>
                    <a:pt x="40528" y="28926"/>
                  </a:lnTo>
                  <a:cubicBezTo>
                    <a:pt x="37575" y="35688"/>
                    <a:pt x="43290" y="43213"/>
                    <a:pt x="37956" y="51690"/>
                  </a:cubicBezTo>
                  <a:cubicBezTo>
                    <a:pt x="29478" y="41594"/>
                    <a:pt x="32622" y="32640"/>
                    <a:pt x="36717" y="22544"/>
                  </a:cubicBezTo>
                  <a:lnTo>
                    <a:pt x="39003" y="26354"/>
                  </a:lnTo>
                  <a:cubicBezTo>
                    <a:pt x="40432" y="17686"/>
                    <a:pt x="34622" y="2065"/>
                    <a:pt x="25288" y="-221"/>
                  </a:cubicBezTo>
                  <a:cubicBezTo>
                    <a:pt x="23193" y="7685"/>
                    <a:pt x="23288" y="16734"/>
                    <a:pt x="11191" y="9304"/>
                  </a:cubicBezTo>
                  <a:cubicBezTo>
                    <a:pt x="6524" y="6256"/>
                    <a:pt x="4238" y="15591"/>
                    <a:pt x="-1097" y="15400"/>
                  </a:cubicBezTo>
                  <a:cubicBezTo>
                    <a:pt x="9096" y="43118"/>
                    <a:pt x="26907" y="67349"/>
                    <a:pt x="50434" y="85218"/>
                  </a:cubicBezTo>
                  <a:lnTo>
                    <a:pt x="50434" y="85218"/>
                  </a:lnTo>
                  <a:cubicBezTo>
                    <a:pt x="51100" y="80551"/>
                    <a:pt x="48814" y="75979"/>
                    <a:pt x="57387" y="74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6" name="Google Shape;7496;p20"/>
            <p:cNvSpPr/>
            <p:nvPr/>
          </p:nvSpPr>
          <p:spPr>
            <a:xfrm>
              <a:off x="5370413" y="1957768"/>
              <a:ext cx="83124" cy="69341"/>
            </a:xfrm>
            <a:custGeom>
              <a:avLst/>
              <a:gdLst/>
              <a:ahLst/>
              <a:cxnLst/>
              <a:rect l="l" t="t" r="r" b="b"/>
              <a:pathLst>
                <a:path w="83124" h="69341" extrusionOk="0">
                  <a:moveTo>
                    <a:pt x="-1030" y="23115"/>
                  </a:moveTo>
                  <a:lnTo>
                    <a:pt x="-1030" y="23115"/>
                  </a:lnTo>
                  <a:cubicBezTo>
                    <a:pt x="14878" y="26478"/>
                    <a:pt x="29831" y="33202"/>
                    <a:pt x="42880" y="42832"/>
                  </a:cubicBezTo>
                  <a:cubicBezTo>
                    <a:pt x="37356" y="5685"/>
                    <a:pt x="52405" y="19972"/>
                    <a:pt x="46500" y="45404"/>
                  </a:cubicBezTo>
                  <a:cubicBezTo>
                    <a:pt x="54787" y="52357"/>
                    <a:pt x="62216" y="60330"/>
                    <a:pt x="68599" y="69121"/>
                  </a:cubicBezTo>
                  <a:cubicBezTo>
                    <a:pt x="70122" y="63530"/>
                    <a:pt x="70122" y="57663"/>
                    <a:pt x="68599" y="52071"/>
                  </a:cubicBezTo>
                  <a:cubicBezTo>
                    <a:pt x="73170" y="53214"/>
                    <a:pt x="73741" y="57215"/>
                    <a:pt x="76218" y="59025"/>
                  </a:cubicBezTo>
                  <a:lnTo>
                    <a:pt x="76218" y="59025"/>
                  </a:lnTo>
                  <a:cubicBezTo>
                    <a:pt x="76599" y="54567"/>
                    <a:pt x="78695" y="50423"/>
                    <a:pt x="82028" y="47404"/>
                  </a:cubicBezTo>
                  <a:cubicBezTo>
                    <a:pt x="62026" y="22658"/>
                    <a:pt x="33928" y="5789"/>
                    <a:pt x="2685" y="-221"/>
                  </a:cubicBezTo>
                  <a:cubicBezTo>
                    <a:pt x="-172" y="7209"/>
                    <a:pt x="-1410" y="15162"/>
                    <a:pt x="-1030" y="231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7" name="Google Shape;7497;p20"/>
            <p:cNvSpPr/>
            <p:nvPr/>
          </p:nvSpPr>
          <p:spPr>
            <a:xfrm>
              <a:off x="6971632" y="4285773"/>
              <a:ext cx="44482" cy="107441"/>
            </a:xfrm>
            <a:custGeom>
              <a:avLst/>
              <a:gdLst/>
              <a:ahLst/>
              <a:cxnLst/>
              <a:rect l="l" t="t" r="r" b="b"/>
              <a:pathLst>
                <a:path w="44482" h="107441" extrusionOk="0">
                  <a:moveTo>
                    <a:pt x="22050" y="12066"/>
                  </a:moveTo>
                  <a:cubicBezTo>
                    <a:pt x="34337" y="14733"/>
                    <a:pt x="34337" y="14733"/>
                    <a:pt x="34051" y="33878"/>
                  </a:cubicBezTo>
                  <a:cubicBezTo>
                    <a:pt x="34051" y="39974"/>
                    <a:pt x="38337" y="46832"/>
                    <a:pt x="30432" y="51595"/>
                  </a:cubicBezTo>
                  <a:cubicBezTo>
                    <a:pt x="22526" y="56357"/>
                    <a:pt x="20907" y="50166"/>
                    <a:pt x="19764" y="43975"/>
                  </a:cubicBezTo>
                  <a:cubicBezTo>
                    <a:pt x="17382" y="33783"/>
                    <a:pt x="18335" y="32831"/>
                    <a:pt x="30050" y="33878"/>
                  </a:cubicBezTo>
                  <a:cubicBezTo>
                    <a:pt x="29193" y="20448"/>
                    <a:pt x="24431" y="16734"/>
                    <a:pt x="15001" y="22448"/>
                  </a:cubicBezTo>
                  <a:cubicBezTo>
                    <a:pt x="13477" y="18067"/>
                    <a:pt x="16240" y="14257"/>
                    <a:pt x="16144" y="10066"/>
                  </a:cubicBezTo>
                  <a:cubicBezTo>
                    <a:pt x="7381" y="7589"/>
                    <a:pt x="6619" y="16162"/>
                    <a:pt x="2333" y="19591"/>
                  </a:cubicBezTo>
                  <a:cubicBezTo>
                    <a:pt x="1095" y="19515"/>
                    <a:pt x="-48" y="19086"/>
                    <a:pt x="-1097" y="18353"/>
                  </a:cubicBezTo>
                  <a:cubicBezTo>
                    <a:pt x="1190" y="42546"/>
                    <a:pt x="12715" y="65978"/>
                    <a:pt x="11763" y="91505"/>
                  </a:cubicBezTo>
                  <a:cubicBezTo>
                    <a:pt x="11763" y="94838"/>
                    <a:pt x="14334" y="99315"/>
                    <a:pt x="18239" y="98077"/>
                  </a:cubicBezTo>
                  <a:cubicBezTo>
                    <a:pt x="20145" y="90933"/>
                    <a:pt x="26146" y="85028"/>
                    <a:pt x="22811" y="76646"/>
                  </a:cubicBezTo>
                  <a:cubicBezTo>
                    <a:pt x="21859" y="74398"/>
                    <a:pt x="23002" y="71845"/>
                    <a:pt x="25192" y="70940"/>
                  </a:cubicBezTo>
                  <a:cubicBezTo>
                    <a:pt x="25574" y="70788"/>
                    <a:pt x="26051" y="70683"/>
                    <a:pt x="26431" y="70645"/>
                  </a:cubicBezTo>
                  <a:cubicBezTo>
                    <a:pt x="41100" y="75503"/>
                    <a:pt x="17573" y="99220"/>
                    <a:pt x="34051" y="107221"/>
                  </a:cubicBezTo>
                  <a:cubicBezTo>
                    <a:pt x="48339" y="107221"/>
                    <a:pt x="37575" y="85790"/>
                    <a:pt x="39861" y="76741"/>
                  </a:cubicBezTo>
                  <a:cubicBezTo>
                    <a:pt x="39861" y="72550"/>
                    <a:pt x="43195" y="66073"/>
                    <a:pt x="34813" y="65311"/>
                  </a:cubicBezTo>
                  <a:cubicBezTo>
                    <a:pt x="34337" y="65311"/>
                    <a:pt x="33670" y="63215"/>
                    <a:pt x="33861" y="63025"/>
                  </a:cubicBezTo>
                  <a:cubicBezTo>
                    <a:pt x="42147" y="55786"/>
                    <a:pt x="36909" y="43975"/>
                    <a:pt x="43386" y="35879"/>
                  </a:cubicBezTo>
                  <a:cubicBezTo>
                    <a:pt x="38337" y="24068"/>
                    <a:pt x="39671" y="9018"/>
                    <a:pt x="29670" y="-221"/>
                  </a:cubicBezTo>
                  <a:cubicBezTo>
                    <a:pt x="27764" y="4065"/>
                    <a:pt x="16526" y="2351"/>
                    <a:pt x="22050" y="12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8" name="Google Shape;7498;p20"/>
            <p:cNvSpPr/>
            <p:nvPr/>
          </p:nvSpPr>
          <p:spPr>
            <a:xfrm>
              <a:off x="6957857" y="4711731"/>
              <a:ext cx="71334" cy="103346"/>
            </a:xfrm>
            <a:custGeom>
              <a:avLst/>
              <a:gdLst/>
              <a:ahLst/>
              <a:cxnLst/>
              <a:rect l="l" t="t" r="r" b="b"/>
              <a:pathLst>
                <a:path w="71334" h="103346" extrusionOk="0">
                  <a:moveTo>
                    <a:pt x="70019" y="85219"/>
                  </a:moveTo>
                  <a:cubicBezTo>
                    <a:pt x="70877" y="71979"/>
                    <a:pt x="61066" y="61596"/>
                    <a:pt x="60494" y="49500"/>
                  </a:cubicBezTo>
                  <a:cubicBezTo>
                    <a:pt x="45540" y="37784"/>
                    <a:pt x="25823" y="1875"/>
                    <a:pt x="29824" y="43880"/>
                  </a:cubicBezTo>
                  <a:cubicBezTo>
                    <a:pt x="15441" y="33546"/>
                    <a:pt x="6202" y="17438"/>
                    <a:pt x="4678" y="-221"/>
                  </a:cubicBezTo>
                  <a:cubicBezTo>
                    <a:pt x="-12182" y="8161"/>
                    <a:pt x="14203" y="26735"/>
                    <a:pt x="4678" y="41403"/>
                  </a:cubicBezTo>
                  <a:lnTo>
                    <a:pt x="20394" y="57596"/>
                  </a:lnTo>
                  <a:lnTo>
                    <a:pt x="20394" y="57596"/>
                  </a:lnTo>
                  <a:cubicBezTo>
                    <a:pt x="23252" y="47404"/>
                    <a:pt x="30490" y="56834"/>
                    <a:pt x="28395" y="63311"/>
                  </a:cubicBezTo>
                  <a:cubicBezTo>
                    <a:pt x="37063" y="56929"/>
                    <a:pt x="40015" y="70455"/>
                    <a:pt x="44207" y="75598"/>
                  </a:cubicBezTo>
                  <a:lnTo>
                    <a:pt x="44207" y="75598"/>
                  </a:lnTo>
                  <a:cubicBezTo>
                    <a:pt x="44207" y="76170"/>
                    <a:pt x="44207" y="76741"/>
                    <a:pt x="44207" y="77313"/>
                  </a:cubicBezTo>
                  <a:cubicBezTo>
                    <a:pt x="50874" y="84456"/>
                    <a:pt x="67542" y="85409"/>
                    <a:pt x="58017" y="97220"/>
                  </a:cubicBezTo>
                  <a:lnTo>
                    <a:pt x="64113" y="103126"/>
                  </a:lnTo>
                  <a:cubicBezTo>
                    <a:pt x="68781" y="98401"/>
                    <a:pt x="70971" y="91781"/>
                    <a:pt x="70019" y="85219"/>
                  </a:cubicBezTo>
                  <a:close/>
                  <a:moveTo>
                    <a:pt x="42873" y="40642"/>
                  </a:moveTo>
                  <a:cubicBezTo>
                    <a:pt x="41444" y="46261"/>
                    <a:pt x="44683" y="55691"/>
                    <a:pt x="39730" y="59120"/>
                  </a:cubicBezTo>
                  <a:cubicBezTo>
                    <a:pt x="32586" y="58643"/>
                    <a:pt x="30967" y="33403"/>
                    <a:pt x="39730" y="34641"/>
                  </a:cubicBezTo>
                  <a:cubicBezTo>
                    <a:pt x="42968" y="35212"/>
                    <a:pt x="43445" y="37879"/>
                    <a:pt x="42873" y="406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9" name="Google Shape;7499;p20"/>
            <p:cNvSpPr/>
            <p:nvPr/>
          </p:nvSpPr>
          <p:spPr>
            <a:xfrm>
              <a:off x="6528501" y="4572441"/>
              <a:ext cx="76799" cy="87569"/>
            </a:xfrm>
            <a:custGeom>
              <a:avLst/>
              <a:gdLst/>
              <a:ahLst/>
              <a:cxnLst/>
              <a:rect l="l" t="t" r="r" b="b"/>
              <a:pathLst>
                <a:path w="76799" h="87569" extrusionOk="0">
                  <a:moveTo>
                    <a:pt x="54176" y="78871"/>
                  </a:moveTo>
                  <a:cubicBezTo>
                    <a:pt x="51604" y="74718"/>
                    <a:pt x="52843" y="69261"/>
                    <a:pt x="57034" y="66669"/>
                  </a:cubicBezTo>
                  <a:cubicBezTo>
                    <a:pt x="57034" y="66641"/>
                    <a:pt x="57130" y="66612"/>
                    <a:pt x="57130" y="66584"/>
                  </a:cubicBezTo>
                  <a:cubicBezTo>
                    <a:pt x="61892" y="62869"/>
                    <a:pt x="63321" y="69727"/>
                    <a:pt x="67702" y="70966"/>
                  </a:cubicBezTo>
                  <a:cubicBezTo>
                    <a:pt x="68750" y="67155"/>
                    <a:pt x="69702" y="62202"/>
                    <a:pt x="75703" y="63536"/>
                  </a:cubicBezTo>
                  <a:lnTo>
                    <a:pt x="49986" y="41533"/>
                  </a:lnTo>
                  <a:cubicBezTo>
                    <a:pt x="47985" y="44677"/>
                    <a:pt x="47033" y="49820"/>
                    <a:pt x="41604" y="47629"/>
                  </a:cubicBezTo>
                  <a:cubicBezTo>
                    <a:pt x="27983" y="46582"/>
                    <a:pt x="33413" y="38104"/>
                    <a:pt x="40080" y="31246"/>
                  </a:cubicBezTo>
                  <a:lnTo>
                    <a:pt x="40080" y="31246"/>
                  </a:lnTo>
                  <a:lnTo>
                    <a:pt x="17982" y="3910"/>
                  </a:lnTo>
                  <a:cubicBezTo>
                    <a:pt x="12552" y="7338"/>
                    <a:pt x="9790" y="1052"/>
                    <a:pt x="5504" y="385"/>
                  </a:cubicBezTo>
                  <a:cubicBezTo>
                    <a:pt x="455" y="-1901"/>
                    <a:pt x="-4021" y="2766"/>
                    <a:pt x="1313" y="6291"/>
                  </a:cubicBezTo>
                  <a:cubicBezTo>
                    <a:pt x="9505" y="11053"/>
                    <a:pt x="7885" y="26293"/>
                    <a:pt x="16076" y="28008"/>
                  </a:cubicBezTo>
                  <a:cubicBezTo>
                    <a:pt x="22077" y="25912"/>
                    <a:pt x="16076" y="21150"/>
                    <a:pt x="18458" y="17054"/>
                  </a:cubicBezTo>
                  <a:cubicBezTo>
                    <a:pt x="32365" y="25722"/>
                    <a:pt x="12934" y="39438"/>
                    <a:pt x="16076" y="51630"/>
                  </a:cubicBezTo>
                  <a:lnTo>
                    <a:pt x="16076" y="51630"/>
                  </a:lnTo>
                  <a:cubicBezTo>
                    <a:pt x="27602" y="64698"/>
                    <a:pt x="40366" y="76661"/>
                    <a:pt x="54176" y="87348"/>
                  </a:cubicBezTo>
                  <a:lnTo>
                    <a:pt x="54176" y="87348"/>
                  </a:lnTo>
                  <a:cubicBezTo>
                    <a:pt x="55701" y="84719"/>
                    <a:pt x="55701" y="81500"/>
                    <a:pt x="54176" y="788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0" name="Google Shape;7500;p20"/>
            <p:cNvSpPr/>
            <p:nvPr/>
          </p:nvSpPr>
          <p:spPr>
            <a:xfrm>
              <a:off x="6472142" y="4214431"/>
              <a:ext cx="42005" cy="83439"/>
            </a:xfrm>
            <a:custGeom>
              <a:avLst/>
              <a:gdLst/>
              <a:ahLst/>
              <a:cxnLst/>
              <a:rect l="l" t="t" r="r" b="b"/>
              <a:pathLst>
                <a:path w="42005" h="83439" extrusionOk="0">
                  <a:moveTo>
                    <a:pt x="7190" y="69693"/>
                  </a:moveTo>
                  <a:cubicBezTo>
                    <a:pt x="8238" y="96839"/>
                    <a:pt x="27860" y="69693"/>
                    <a:pt x="15763" y="56167"/>
                  </a:cubicBezTo>
                  <a:cubicBezTo>
                    <a:pt x="14811" y="53310"/>
                    <a:pt x="14715" y="49690"/>
                    <a:pt x="18524" y="48833"/>
                  </a:cubicBezTo>
                  <a:cubicBezTo>
                    <a:pt x="30526" y="53405"/>
                    <a:pt x="21192" y="73598"/>
                    <a:pt x="26906" y="83218"/>
                  </a:cubicBezTo>
                  <a:cubicBezTo>
                    <a:pt x="25859" y="73693"/>
                    <a:pt x="32907" y="63597"/>
                    <a:pt x="30146" y="56358"/>
                  </a:cubicBezTo>
                  <a:cubicBezTo>
                    <a:pt x="25288" y="36736"/>
                    <a:pt x="40909" y="24735"/>
                    <a:pt x="40909" y="5875"/>
                  </a:cubicBezTo>
                  <a:cubicBezTo>
                    <a:pt x="33098" y="3303"/>
                    <a:pt x="14811" y="15400"/>
                    <a:pt x="10905" y="-221"/>
                  </a:cubicBezTo>
                  <a:lnTo>
                    <a:pt x="10905" y="-221"/>
                  </a:lnTo>
                  <a:cubicBezTo>
                    <a:pt x="2809" y="16067"/>
                    <a:pt x="6524" y="35117"/>
                    <a:pt x="-1097" y="51595"/>
                  </a:cubicBezTo>
                  <a:cubicBezTo>
                    <a:pt x="-1097" y="52929"/>
                    <a:pt x="-1097" y="55310"/>
                    <a:pt x="-526" y="55310"/>
                  </a:cubicBezTo>
                  <a:cubicBezTo>
                    <a:pt x="9381" y="56167"/>
                    <a:pt x="6618" y="63692"/>
                    <a:pt x="7190" y="696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1" name="Google Shape;7501;p20"/>
            <p:cNvSpPr/>
            <p:nvPr/>
          </p:nvSpPr>
          <p:spPr>
            <a:xfrm>
              <a:off x="6601396" y="3635787"/>
              <a:ext cx="35062" cy="103536"/>
            </a:xfrm>
            <a:custGeom>
              <a:avLst/>
              <a:gdLst/>
              <a:ahLst/>
              <a:cxnLst/>
              <a:rect l="l" t="t" r="r" b="b"/>
              <a:pathLst>
                <a:path w="35062" h="103536" extrusionOk="0">
                  <a:moveTo>
                    <a:pt x="19764" y="88838"/>
                  </a:moveTo>
                  <a:cubicBezTo>
                    <a:pt x="31384" y="79313"/>
                    <a:pt x="12239" y="66073"/>
                    <a:pt x="26717" y="61692"/>
                  </a:cubicBezTo>
                  <a:cubicBezTo>
                    <a:pt x="33290" y="58739"/>
                    <a:pt x="36242" y="52167"/>
                    <a:pt x="31956" y="47499"/>
                  </a:cubicBezTo>
                  <a:cubicBezTo>
                    <a:pt x="27669" y="42832"/>
                    <a:pt x="30813" y="40451"/>
                    <a:pt x="32908" y="37308"/>
                  </a:cubicBezTo>
                  <a:cubicBezTo>
                    <a:pt x="34527" y="29802"/>
                    <a:pt x="33099" y="21972"/>
                    <a:pt x="29003" y="15495"/>
                  </a:cubicBezTo>
                  <a:lnTo>
                    <a:pt x="29003" y="15495"/>
                  </a:lnTo>
                  <a:cubicBezTo>
                    <a:pt x="27289" y="20163"/>
                    <a:pt x="30718" y="28926"/>
                    <a:pt x="26526" y="31212"/>
                  </a:cubicBezTo>
                  <a:cubicBezTo>
                    <a:pt x="22336" y="31878"/>
                    <a:pt x="22621" y="26830"/>
                    <a:pt x="21573" y="23973"/>
                  </a:cubicBezTo>
                  <a:cubicBezTo>
                    <a:pt x="20525" y="21115"/>
                    <a:pt x="22431" y="14448"/>
                    <a:pt x="18239" y="12162"/>
                  </a:cubicBezTo>
                  <a:cubicBezTo>
                    <a:pt x="14049" y="9876"/>
                    <a:pt x="15953" y="17210"/>
                    <a:pt x="11858" y="17115"/>
                  </a:cubicBezTo>
                  <a:cubicBezTo>
                    <a:pt x="10810" y="9018"/>
                    <a:pt x="8428" y="1589"/>
                    <a:pt x="-1097" y="-221"/>
                  </a:cubicBezTo>
                  <a:cubicBezTo>
                    <a:pt x="-1097" y="34641"/>
                    <a:pt x="10048" y="68835"/>
                    <a:pt x="14429" y="103316"/>
                  </a:cubicBezTo>
                  <a:cubicBezTo>
                    <a:pt x="14525" y="98029"/>
                    <a:pt x="16430" y="92943"/>
                    <a:pt x="19764" y="888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2" name="Google Shape;7502;p20"/>
            <p:cNvSpPr/>
            <p:nvPr/>
          </p:nvSpPr>
          <p:spPr>
            <a:xfrm>
              <a:off x="5927122" y="3199923"/>
              <a:ext cx="109335" cy="69818"/>
            </a:xfrm>
            <a:custGeom>
              <a:avLst/>
              <a:gdLst/>
              <a:ahLst/>
              <a:cxnLst/>
              <a:rect l="l" t="t" r="r" b="b"/>
              <a:pathLst>
                <a:path w="109335" h="69818" extrusionOk="0">
                  <a:moveTo>
                    <a:pt x="31669" y="34164"/>
                  </a:moveTo>
                  <a:cubicBezTo>
                    <a:pt x="23096" y="42889"/>
                    <a:pt x="11000" y="47090"/>
                    <a:pt x="-1097" y="45499"/>
                  </a:cubicBezTo>
                  <a:lnTo>
                    <a:pt x="3094" y="55881"/>
                  </a:lnTo>
                  <a:cubicBezTo>
                    <a:pt x="6999" y="58167"/>
                    <a:pt x="3857" y="66168"/>
                    <a:pt x="11000" y="65882"/>
                  </a:cubicBezTo>
                  <a:cubicBezTo>
                    <a:pt x="9571" y="66549"/>
                    <a:pt x="8142" y="67340"/>
                    <a:pt x="6809" y="68264"/>
                  </a:cubicBezTo>
                  <a:cubicBezTo>
                    <a:pt x="8428" y="69026"/>
                    <a:pt x="10142" y="69483"/>
                    <a:pt x="11953" y="69597"/>
                  </a:cubicBezTo>
                  <a:cubicBezTo>
                    <a:pt x="25859" y="58643"/>
                    <a:pt x="52625" y="55977"/>
                    <a:pt x="58815" y="39403"/>
                  </a:cubicBezTo>
                  <a:cubicBezTo>
                    <a:pt x="56434" y="40298"/>
                    <a:pt x="54338" y="41851"/>
                    <a:pt x="52814" y="43880"/>
                  </a:cubicBezTo>
                  <a:cubicBezTo>
                    <a:pt x="53481" y="41689"/>
                    <a:pt x="55481" y="39022"/>
                    <a:pt x="54815" y="37403"/>
                  </a:cubicBezTo>
                  <a:cubicBezTo>
                    <a:pt x="48242" y="22639"/>
                    <a:pt x="59101" y="16257"/>
                    <a:pt x="69198" y="8828"/>
                  </a:cubicBezTo>
                  <a:cubicBezTo>
                    <a:pt x="74245" y="13685"/>
                    <a:pt x="64626" y="20162"/>
                    <a:pt x="69198" y="24258"/>
                  </a:cubicBezTo>
                  <a:cubicBezTo>
                    <a:pt x="77485" y="25592"/>
                    <a:pt x="72341" y="13495"/>
                    <a:pt x="78723" y="9971"/>
                  </a:cubicBezTo>
                  <a:cubicBezTo>
                    <a:pt x="85199" y="16057"/>
                    <a:pt x="85485" y="26249"/>
                    <a:pt x="79389" y="32726"/>
                  </a:cubicBezTo>
                  <a:cubicBezTo>
                    <a:pt x="78437" y="33755"/>
                    <a:pt x="77389" y="34659"/>
                    <a:pt x="76151" y="35402"/>
                  </a:cubicBezTo>
                  <a:lnTo>
                    <a:pt x="79198" y="37974"/>
                  </a:lnTo>
                  <a:cubicBezTo>
                    <a:pt x="87867" y="37012"/>
                    <a:pt x="96249" y="34088"/>
                    <a:pt x="103583" y="29402"/>
                  </a:cubicBezTo>
                  <a:cubicBezTo>
                    <a:pt x="102631" y="28954"/>
                    <a:pt x="101773" y="28411"/>
                    <a:pt x="100916" y="27782"/>
                  </a:cubicBezTo>
                  <a:cubicBezTo>
                    <a:pt x="102154" y="22925"/>
                    <a:pt x="110441" y="18257"/>
                    <a:pt x="107678" y="13590"/>
                  </a:cubicBezTo>
                  <a:cubicBezTo>
                    <a:pt x="104917" y="8923"/>
                    <a:pt x="102345" y="16162"/>
                    <a:pt x="99201" y="17114"/>
                  </a:cubicBezTo>
                  <a:cubicBezTo>
                    <a:pt x="88723" y="19972"/>
                    <a:pt x="84724" y="7589"/>
                    <a:pt x="85104" y="-221"/>
                  </a:cubicBezTo>
                  <a:lnTo>
                    <a:pt x="85104" y="-221"/>
                  </a:lnTo>
                  <a:cubicBezTo>
                    <a:pt x="76817" y="1693"/>
                    <a:pt x="68817" y="4341"/>
                    <a:pt x="61007" y="7685"/>
                  </a:cubicBezTo>
                  <a:cubicBezTo>
                    <a:pt x="62816" y="11780"/>
                    <a:pt x="59292" y="12543"/>
                    <a:pt x="56910" y="14162"/>
                  </a:cubicBezTo>
                  <a:cubicBezTo>
                    <a:pt x="49194" y="17686"/>
                    <a:pt x="38717" y="33212"/>
                    <a:pt x="35098" y="17686"/>
                  </a:cubicBezTo>
                  <a:lnTo>
                    <a:pt x="21287" y="23877"/>
                  </a:lnTo>
                  <a:cubicBezTo>
                    <a:pt x="24620" y="26925"/>
                    <a:pt x="31764" y="28354"/>
                    <a:pt x="31669" y="34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3" name="Google Shape;7503;p20"/>
            <p:cNvSpPr/>
            <p:nvPr/>
          </p:nvSpPr>
          <p:spPr>
            <a:xfrm>
              <a:off x="6904124" y="4152423"/>
              <a:ext cx="65724" cy="99972"/>
            </a:xfrm>
            <a:custGeom>
              <a:avLst/>
              <a:gdLst/>
              <a:ahLst/>
              <a:cxnLst/>
              <a:rect l="l" t="t" r="r" b="b"/>
              <a:pathLst>
                <a:path w="65724" h="99972" extrusionOk="0">
                  <a:moveTo>
                    <a:pt x="-73" y="16448"/>
                  </a:moveTo>
                  <a:cubicBezTo>
                    <a:pt x="-2550" y="17877"/>
                    <a:pt x="-73" y="21686"/>
                    <a:pt x="2499" y="23687"/>
                  </a:cubicBezTo>
                  <a:cubicBezTo>
                    <a:pt x="7833" y="29211"/>
                    <a:pt x="14214" y="44927"/>
                    <a:pt x="2499" y="46452"/>
                  </a:cubicBezTo>
                  <a:lnTo>
                    <a:pt x="2499" y="46452"/>
                  </a:lnTo>
                  <a:cubicBezTo>
                    <a:pt x="11071" y="57215"/>
                    <a:pt x="23168" y="78741"/>
                    <a:pt x="37170" y="80932"/>
                  </a:cubicBezTo>
                  <a:cubicBezTo>
                    <a:pt x="35550" y="75884"/>
                    <a:pt x="31169" y="40736"/>
                    <a:pt x="41646" y="55786"/>
                  </a:cubicBezTo>
                  <a:cubicBezTo>
                    <a:pt x="42314" y="62415"/>
                    <a:pt x="44980" y="68683"/>
                    <a:pt x="49362" y="73693"/>
                  </a:cubicBezTo>
                  <a:cubicBezTo>
                    <a:pt x="53553" y="78265"/>
                    <a:pt x="50028" y="87504"/>
                    <a:pt x="44886" y="93410"/>
                  </a:cubicBezTo>
                  <a:lnTo>
                    <a:pt x="43932" y="91886"/>
                  </a:lnTo>
                  <a:cubicBezTo>
                    <a:pt x="43647" y="92810"/>
                    <a:pt x="43361" y="93695"/>
                    <a:pt x="42885" y="94553"/>
                  </a:cubicBezTo>
                  <a:cubicBezTo>
                    <a:pt x="42885" y="97601"/>
                    <a:pt x="46123" y="100649"/>
                    <a:pt x="49362" y="99506"/>
                  </a:cubicBezTo>
                  <a:lnTo>
                    <a:pt x="48410" y="97601"/>
                  </a:lnTo>
                  <a:cubicBezTo>
                    <a:pt x="52696" y="92648"/>
                    <a:pt x="56792" y="87409"/>
                    <a:pt x="64507" y="91600"/>
                  </a:cubicBezTo>
                  <a:cubicBezTo>
                    <a:pt x="65173" y="88266"/>
                    <a:pt x="62982" y="87790"/>
                    <a:pt x="60506" y="87599"/>
                  </a:cubicBezTo>
                  <a:lnTo>
                    <a:pt x="60506" y="87599"/>
                  </a:lnTo>
                  <a:cubicBezTo>
                    <a:pt x="57077" y="87599"/>
                    <a:pt x="52886" y="86837"/>
                    <a:pt x="53172" y="82646"/>
                  </a:cubicBezTo>
                  <a:cubicBezTo>
                    <a:pt x="56506" y="67216"/>
                    <a:pt x="31169" y="49309"/>
                    <a:pt x="46695" y="37879"/>
                  </a:cubicBezTo>
                  <a:cubicBezTo>
                    <a:pt x="33264" y="23820"/>
                    <a:pt x="18597" y="11066"/>
                    <a:pt x="2785" y="-221"/>
                  </a:cubicBezTo>
                  <a:cubicBezTo>
                    <a:pt x="3832" y="5970"/>
                    <a:pt x="8214" y="11685"/>
                    <a:pt x="-73" y="164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4" name="Google Shape;7504;p20"/>
            <p:cNvSpPr/>
            <p:nvPr/>
          </p:nvSpPr>
          <p:spPr>
            <a:xfrm>
              <a:off x="6601396" y="4650200"/>
              <a:ext cx="69268" cy="61245"/>
            </a:xfrm>
            <a:custGeom>
              <a:avLst/>
              <a:gdLst/>
              <a:ahLst/>
              <a:cxnLst/>
              <a:rect l="l" t="t" r="r" b="b"/>
              <a:pathLst>
                <a:path w="69268" h="61245" extrusionOk="0">
                  <a:moveTo>
                    <a:pt x="66436" y="51690"/>
                  </a:moveTo>
                  <a:cubicBezTo>
                    <a:pt x="62626" y="43498"/>
                    <a:pt x="57578" y="34926"/>
                    <a:pt x="62626" y="25306"/>
                  </a:cubicBezTo>
                  <a:lnTo>
                    <a:pt x="62626" y="25306"/>
                  </a:lnTo>
                  <a:cubicBezTo>
                    <a:pt x="53958" y="23972"/>
                    <a:pt x="49386" y="14923"/>
                    <a:pt x="40623" y="13781"/>
                  </a:cubicBezTo>
                  <a:cubicBezTo>
                    <a:pt x="43862" y="25020"/>
                    <a:pt x="43958" y="36926"/>
                    <a:pt x="48053" y="48356"/>
                  </a:cubicBezTo>
                  <a:cubicBezTo>
                    <a:pt x="32432" y="37117"/>
                    <a:pt x="36146" y="15210"/>
                    <a:pt x="20525" y="3303"/>
                  </a:cubicBezTo>
                  <a:cubicBezTo>
                    <a:pt x="17001" y="-2793"/>
                    <a:pt x="7667" y="6732"/>
                    <a:pt x="4715" y="-221"/>
                  </a:cubicBezTo>
                  <a:cubicBezTo>
                    <a:pt x="-3763" y="5780"/>
                    <a:pt x="7001" y="6732"/>
                    <a:pt x="7571" y="10542"/>
                  </a:cubicBezTo>
                  <a:cubicBezTo>
                    <a:pt x="5572" y="14257"/>
                    <a:pt x="237" y="8066"/>
                    <a:pt x="-1097" y="13400"/>
                  </a:cubicBezTo>
                  <a:cubicBezTo>
                    <a:pt x="6047" y="39784"/>
                    <a:pt x="43100" y="49690"/>
                    <a:pt x="66532" y="61025"/>
                  </a:cubicBezTo>
                  <a:cubicBezTo>
                    <a:pt x="69008" y="58072"/>
                    <a:pt x="68436" y="55500"/>
                    <a:pt x="66436" y="516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5" name="Google Shape;7505;p20"/>
            <p:cNvSpPr/>
            <p:nvPr/>
          </p:nvSpPr>
          <p:spPr>
            <a:xfrm>
              <a:off x="6809707" y="4119880"/>
              <a:ext cx="83629" cy="60427"/>
            </a:xfrm>
            <a:custGeom>
              <a:avLst/>
              <a:gdLst/>
              <a:ahLst/>
              <a:cxnLst/>
              <a:rect l="l" t="t" r="r" b="b"/>
              <a:pathLst>
                <a:path w="83629" h="60427" extrusionOk="0">
                  <a:moveTo>
                    <a:pt x="15383" y="12796"/>
                  </a:moveTo>
                  <a:lnTo>
                    <a:pt x="15383" y="12796"/>
                  </a:lnTo>
                  <a:cubicBezTo>
                    <a:pt x="24050" y="15653"/>
                    <a:pt x="31384" y="33084"/>
                    <a:pt x="18430" y="34989"/>
                  </a:cubicBezTo>
                  <a:cubicBezTo>
                    <a:pt x="18525" y="35589"/>
                    <a:pt x="18525" y="36198"/>
                    <a:pt x="18430" y="36798"/>
                  </a:cubicBezTo>
                  <a:cubicBezTo>
                    <a:pt x="27860" y="43447"/>
                    <a:pt x="39100" y="46800"/>
                    <a:pt x="50625" y="46323"/>
                  </a:cubicBezTo>
                  <a:cubicBezTo>
                    <a:pt x="51197" y="45752"/>
                    <a:pt x="51672" y="45076"/>
                    <a:pt x="52054" y="44323"/>
                  </a:cubicBezTo>
                  <a:lnTo>
                    <a:pt x="52054" y="44323"/>
                  </a:lnTo>
                  <a:cubicBezTo>
                    <a:pt x="50529" y="39704"/>
                    <a:pt x="47005" y="35979"/>
                    <a:pt x="42529" y="34131"/>
                  </a:cubicBezTo>
                  <a:cubicBezTo>
                    <a:pt x="29860" y="21273"/>
                    <a:pt x="64626" y="30607"/>
                    <a:pt x="54435" y="44514"/>
                  </a:cubicBezTo>
                  <a:lnTo>
                    <a:pt x="53197" y="44514"/>
                  </a:lnTo>
                  <a:cubicBezTo>
                    <a:pt x="53197" y="45152"/>
                    <a:pt x="53197" y="45781"/>
                    <a:pt x="53197" y="46419"/>
                  </a:cubicBezTo>
                  <a:cubicBezTo>
                    <a:pt x="57292" y="55420"/>
                    <a:pt x="66532" y="60906"/>
                    <a:pt x="76437" y="60135"/>
                  </a:cubicBezTo>
                  <a:cubicBezTo>
                    <a:pt x="79866" y="47895"/>
                    <a:pt x="81962" y="35303"/>
                    <a:pt x="82533" y="22606"/>
                  </a:cubicBezTo>
                  <a:lnTo>
                    <a:pt x="82533" y="22606"/>
                  </a:lnTo>
                  <a:cubicBezTo>
                    <a:pt x="77200" y="23425"/>
                    <a:pt x="71961" y="20244"/>
                    <a:pt x="70341" y="15081"/>
                  </a:cubicBezTo>
                  <a:cubicBezTo>
                    <a:pt x="68627" y="40132"/>
                    <a:pt x="57007" y="33465"/>
                    <a:pt x="45671" y="17748"/>
                  </a:cubicBezTo>
                  <a:cubicBezTo>
                    <a:pt x="45005" y="15272"/>
                    <a:pt x="43862" y="11938"/>
                    <a:pt x="46814" y="10795"/>
                  </a:cubicBezTo>
                  <a:cubicBezTo>
                    <a:pt x="51863" y="9747"/>
                    <a:pt x="50720" y="17177"/>
                    <a:pt x="54815" y="19558"/>
                  </a:cubicBezTo>
                  <a:cubicBezTo>
                    <a:pt x="58435" y="17272"/>
                    <a:pt x="56625" y="13177"/>
                    <a:pt x="58721" y="10891"/>
                  </a:cubicBezTo>
                  <a:cubicBezTo>
                    <a:pt x="40243" y="1480"/>
                    <a:pt x="19382" y="-2082"/>
                    <a:pt x="-1097" y="699"/>
                  </a:cubicBezTo>
                  <a:cubicBezTo>
                    <a:pt x="5667" y="1461"/>
                    <a:pt x="13668" y="2318"/>
                    <a:pt x="15383" y="127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6" name="Google Shape;7506;p20"/>
            <p:cNvSpPr/>
            <p:nvPr/>
          </p:nvSpPr>
          <p:spPr>
            <a:xfrm>
              <a:off x="7062197" y="4832794"/>
              <a:ext cx="60493" cy="87630"/>
            </a:xfrm>
            <a:custGeom>
              <a:avLst/>
              <a:gdLst/>
              <a:ahLst/>
              <a:cxnLst/>
              <a:rect l="l" t="t" r="r" b="b"/>
              <a:pathLst>
                <a:path w="60493" h="87630" extrusionOk="0">
                  <a:moveTo>
                    <a:pt x="59310" y="69788"/>
                  </a:moveTo>
                  <a:lnTo>
                    <a:pt x="59310" y="69788"/>
                  </a:lnTo>
                  <a:lnTo>
                    <a:pt x="57024" y="65597"/>
                  </a:lnTo>
                  <a:cubicBezTo>
                    <a:pt x="44165" y="65597"/>
                    <a:pt x="47499" y="41879"/>
                    <a:pt x="55119" y="35974"/>
                  </a:cubicBezTo>
                  <a:cubicBezTo>
                    <a:pt x="50642" y="29869"/>
                    <a:pt x="45403" y="24392"/>
                    <a:pt x="39498" y="19686"/>
                  </a:cubicBezTo>
                  <a:lnTo>
                    <a:pt x="39498" y="19686"/>
                  </a:lnTo>
                  <a:cubicBezTo>
                    <a:pt x="37498" y="23782"/>
                    <a:pt x="35403" y="27878"/>
                    <a:pt x="33306" y="31974"/>
                  </a:cubicBezTo>
                  <a:cubicBezTo>
                    <a:pt x="34355" y="42356"/>
                    <a:pt x="42831" y="31021"/>
                    <a:pt x="44165" y="38070"/>
                  </a:cubicBezTo>
                  <a:cubicBezTo>
                    <a:pt x="45498" y="45118"/>
                    <a:pt x="40450" y="49309"/>
                    <a:pt x="34640" y="53310"/>
                  </a:cubicBezTo>
                  <a:cubicBezTo>
                    <a:pt x="31306" y="45594"/>
                    <a:pt x="27591" y="38060"/>
                    <a:pt x="23401" y="30735"/>
                  </a:cubicBezTo>
                  <a:cubicBezTo>
                    <a:pt x="16448" y="26830"/>
                    <a:pt x="5875" y="24448"/>
                    <a:pt x="19781" y="14923"/>
                  </a:cubicBezTo>
                  <a:cubicBezTo>
                    <a:pt x="22067" y="13304"/>
                    <a:pt x="19781" y="4637"/>
                    <a:pt x="17019" y="-221"/>
                  </a:cubicBezTo>
                  <a:cubicBezTo>
                    <a:pt x="12447" y="731"/>
                    <a:pt x="14351" y="5304"/>
                    <a:pt x="11875" y="7018"/>
                  </a:cubicBezTo>
                  <a:cubicBezTo>
                    <a:pt x="-4983" y="-7365"/>
                    <a:pt x="-4983" y="30926"/>
                    <a:pt x="9399" y="35593"/>
                  </a:cubicBezTo>
                  <a:cubicBezTo>
                    <a:pt x="10256" y="25020"/>
                    <a:pt x="23210" y="37688"/>
                    <a:pt x="13495" y="41499"/>
                  </a:cubicBezTo>
                  <a:cubicBezTo>
                    <a:pt x="17591" y="49023"/>
                    <a:pt x="21686" y="56453"/>
                    <a:pt x="31592" y="57501"/>
                  </a:cubicBezTo>
                  <a:cubicBezTo>
                    <a:pt x="33592" y="57501"/>
                    <a:pt x="35783" y="59215"/>
                    <a:pt x="35783" y="61215"/>
                  </a:cubicBezTo>
                  <a:cubicBezTo>
                    <a:pt x="35783" y="73883"/>
                    <a:pt x="45308" y="80265"/>
                    <a:pt x="52928" y="87409"/>
                  </a:cubicBezTo>
                  <a:cubicBezTo>
                    <a:pt x="57595" y="82771"/>
                    <a:pt x="59881" y="76322"/>
                    <a:pt x="59310" y="697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7" name="Google Shape;7507;p20"/>
            <p:cNvSpPr/>
            <p:nvPr/>
          </p:nvSpPr>
          <p:spPr>
            <a:xfrm>
              <a:off x="6724459" y="4428064"/>
              <a:ext cx="61233" cy="86785"/>
            </a:xfrm>
            <a:custGeom>
              <a:avLst/>
              <a:gdLst/>
              <a:ahLst/>
              <a:cxnLst/>
              <a:rect l="l" t="t" r="r" b="b"/>
              <a:pathLst>
                <a:path w="61233" h="86785" extrusionOk="0">
                  <a:moveTo>
                    <a:pt x="39003" y="74658"/>
                  </a:moveTo>
                  <a:cubicBezTo>
                    <a:pt x="39575" y="69991"/>
                    <a:pt x="32527" y="67419"/>
                    <a:pt x="38432" y="62562"/>
                  </a:cubicBezTo>
                  <a:cubicBezTo>
                    <a:pt x="45767" y="56370"/>
                    <a:pt x="49005" y="64276"/>
                    <a:pt x="53672" y="67039"/>
                  </a:cubicBezTo>
                  <a:cubicBezTo>
                    <a:pt x="56815" y="63038"/>
                    <a:pt x="53672" y="58085"/>
                    <a:pt x="56815" y="54751"/>
                  </a:cubicBezTo>
                  <a:lnTo>
                    <a:pt x="59101" y="57990"/>
                  </a:lnTo>
                  <a:cubicBezTo>
                    <a:pt x="61863" y="51608"/>
                    <a:pt x="58911" y="44216"/>
                    <a:pt x="52529" y="41483"/>
                  </a:cubicBezTo>
                  <a:cubicBezTo>
                    <a:pt x="52243" y="41388"/>
                    <a:pt x="52052" y="41302"/>
                    <a:pt x="51863" y="41226"/>
                  </a:cubicBezTo>
                  <a:lnTo>
                    <a:pt x="50148" y="41226"/>
                  </a:lnTo>
                  <a:lnTo>
                    <a:pt x="50814" y="42654"/>
                  </a:lnTo>
                  <a:cubicBezTo>
                    <a:pt x="47290" y="46465"/>
                    <a:pt x="54149" y="55418"/>
                    <a:pt x="46242" y="55132"/>
                  </a:cubicBezTo>
                  <a:cubicBezTo>
                    <a:pt x="36717" y="52941"/>
                    <a:pt x="46242" y="39797"/>
                    <a:pt x="38814" y="34273"/>
                  </a:cubicBezTo>
                  <a:lnTo>
                    <a:pt x="38814" y="34273"/>
                  </a:lnTo>
                  <a:cubicBezTo>
                    <a:pt x="34051" y="28853"/>
                    <a:pt x="33288" y="20985"/>
                    <a:pt x="36908" y="14746"/>
                  </a:cubicBezTo>
                  <a:lnTo>
                    <a:pt x="39289" y="19890"/>
                  </a:lnTo>
                  <a:cubicBezTo>
                    <a:pt x="47862" y="7412"/>
                    <a:pt x="24906" y="-10876"/>
                    <a:pt x="22716" y="7698"/>
                  </a:cubicBezTo>
                  <a:cubicBezTo>
                    <a:pt x="19287" y="16366"/>
                    <a:pt x="-2906" y="22176"/>
                    <a:pt x="7095" y="6650"/>
                  </a:cubicBezTo>
                  <a:lnTo>
                    <a:pt x="1380" y="4650"/>
                  </a:lnTo>
                  <a:lnTo>
                    <a:pt x="-1097" y="9126"/>
                  </a:lnTo>
                  <a:lnTo>
                    <a:pt x="-1097" y="9126"/>
                  </a:lnTo>
                  <a:cubicBezTo>
                    <a:pt x="4904" y="27776"/>
                    <a:pt x="12905" y="45693"/>
                    <a:pt x="22907" y="62562"/>
                  </a:cubicBezTo>
                  <a:cubicBezTo>
                    <a:pt x="21573" y="56933"/>
                    <a:pt x="25002" y="51274"/>
                    <a:pt x="30621" y="49922"/>
                  </a:cubicBezTo>
                  <a:cubicBezTo>
                    <a:pt x="32813" y="49388"/>
                    <a:pt x="35099" y="49589"/>
                    <a:pt x="37194" y="50465"/>
                  </a:cubicBezTo>
                  <a:cubicBezTo>
                    <a:pt x="38051" y="51846"/>
                    <a:pt x="37670" y="53665"/>
                    <a:pt x="36242" y="54532"/>
                  </a:cubicBezTo>
                  <a:cubicBezTo>
                    <a:pt x="36146" y="54580"/>
                    <a:pt x="36146" y="54618"/>
                    <a:pt x="36051" y="54656"/>
                  </a:cubicBezTo>
                  <a:cubicBezTo>
                    <a:pt x="30717" y="57799"/>
                    <a:pt x="29478" y="64181"/>
                    <a:pt x="25383" y="68086"/>
                  </a:cubicBezTo>
                  <a:cubicBezTo>
                    <a:pt x="27192" y="75516"/>
                    <a:pt x="36146" y="78468"/>
                    <a:pt x="36717" y="86565"/>
                  </a:cubicBezTo>
                  <a:lnTo>
                    <a:pt x="36717" y="865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8" name="Google Shape;7508;p20"/>
            <p:cNvSpPr/>
            <p:nvPr/>
          </p:nvSpPr>
          <p:spPr>
            <a:xfrm>
              <a:off x="5521357" y="2609850"/>
              <a:ext cx="87820" cy="37337"/>
            </a:xfrm>
            <a:custGeom>
              <a:avLst/>
              <a:gdLst/>
              <a:ahLst/>
              <a:cxnLst/>
              <a:rect l="l" t="t" r="r" b="b"/>
              <a:pathLst>
                <a:path w="87820" h="37337" extrusionOk="0">
                  <a:moveTo>
                    <a:pt x="86724" y="13400"/>
                  </a:moveTo>
                  <a:lnTo>
                    <a:pt x="86724" y="13400"/>
                  </a:lnTo>
                  <a:cubicBezTo>
                    <a:pt x="60625" y="10295"/>
                    <a:pt x="34622" y="5751"/>
                    <a:pt x="8999" y="-221"/>
                  </a:cubicBezTo>
                  <a:cubicBezTo>
                    <a:pt x="7475" y="8542"/>
                    <a:pt x="8999" y="18829"/>
                    <a:pt x="-1097" y="23592"/>
                  </a:cubicBezTo>
                  <a:lnTo>
                    <a:pt x="-1097" y="23592"/>
                  </a:lnTo>
                  <a:cubicBezTo>
                    <a:pt x="12047" y="27811"/>
                    <a:pt x="25477" y="30993"/>
                    <a:pt x="39099" y="33117"/>
                  </a:cubicBezTo>
                  <a:cubicBezTo>
                    <a:pt x="39099" y="19686"/>
                    <a:pt x="60910" y="23592"/>
                    <a:pt x="52719" y="35117"/>
                  </a:cubicBezTo>
                  <a:lnTo>
                    <a:pt x="61005" y="37117"/>
                  </a:lnTo>
                  <a:cubicBezTo>
                    <a:pt x="67578" y="26925"/>
                    <a:pt x="79580" y="22734"/>
                    <a:pt x="86724" y="13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9" name="Google Shape;7509;p20"/>
            <p:cNvSpPr/>
            <p:nvPr/>
          </p:nvSpPr>
          <p:spPr>
            <a:xfrm>
              <a:off x="6522099" y="4035647"/>
              <a:ext cx="39913" cy="117062"/>
            </a:xfrm>
            <a:custGeom>
              <a:avLst/>
              <a:gdLst/>
              <a:ahLst/>
              <a:cxnLst/>
              <a:rect l="l" t="t" r="r" b="b"/>
              <a:pathLst>
                <a:path w="39913" h="117062" extrusionOk="0">
                  <a:moveTo>
                    <a:pt x="7240" y="42070"/>
                  </a:moveTo>
                  <a:cubicBezTo>
                    <a:pt x="14288" y="42832"/>
                    <a:pt x="13526" y="51595"/>
                    <a:pt x="7240" y="53500"/>
                  </a:cubicBezTo>
                  <a:cubicBezTo>
                    <a:pt x="-15907" y="64835"/>
                    <a:pt x="17526" y="79027"/>
                    <a:pt x="7906" y="95696"/>
                  </a:cubicBezTo>
                  <a:cubicBezTo>
                    <a:pt x="5049" y="101792"/>
                    <a:pt x="10382" y="108840"/>
                    <a:pt x="6478" y="114746"/>
                  </a:cubicBezTo>
                  <a:lnTo>
                    <a:pt x="8573" y="116841"/>
                  </a:lnTo>
                  <a:lnTo>
                    <a:pt x="8573" y="116841"/>
                  </a:lnTo>
                  <a:cubicBezTo>
                    <a:pt x="16860" y="102230"/>
                    <a:pt x="16860" y="84304"/>
                    <a:pt x="8573" y="69693"/>
                  </a:cubicBezTo>
                  <a:cubicBezTo>
                    <a:pt x="5811" y="66073"/>
                    <a:pt x="5715" y="61120"/>
                    <a:pt x="12764" y="57977"/>
                  </a:cubicBezTo>
                  <a:cubicBezTo>
                    <a:pt x="11430" y="67502"/>
                    <a:pt x="15145" y="72645"/>
                    <a:pt x="24099" y="72931"/>
                  </a:cubicBezTo>
                  <a:cubicBezTo>
                    <a:pt x="25528" y="69597"/>
                    <a:pt x="26956" y="66359"/>
                    <a:pt x="28289" y="63406"/>
                  </a:cubicBezTo>
                  <a:lnTo>
                    <a:pt x="28289" y="63406"/>
                  </a:lnTo>
                  <a:cubicBezTo>
                    <a:pt x="18194" y="57405"/>
                    <a:pt x="23242" y="51404"/>
                    <a:pt x="28289" y="45404"/>
                  </a:cubicBezTo>
                  <a:cubicBezTo>
                    <a:pt x="27719" y="42832"/>
                    <a:pt x="24670" y="39403"/>
                    <a:pt x="29718" y="38355"/>
                  </a:cubicBezTo>
                  <a:cubicBezTo>
                    <a:pt x="34767" y="37308"/>
                    <a:pt x="34386" y="49118"/>
                    <a:pt x="28289" y="45404"/>
                  </a:cubicBezTo>
                  <a:cubicBezTo>
                    <a:pt x="28575" y="48471"/>
                    <a:pt x="30957" y="50919"/>
                    <a:pt x="34005" y="51309"/>
                  </a:cubicBezTo>
                  <a:cubicBezTo>
                    <a:pt x="44768" y="33498"/>
                    <a:pt x="36005" y="13209"/>
                    <a:pt x="22193" y="-221"/>
                  </a:cubicBezTo>
                  <a:cubicBezTo>
                    <a:pt x="21432" y="1779"/>
                    <a:pt x="20670" y="3684"/>
                    <a:pt x="19812" y="5589"/>
                  </a:cubicBezTo>
                  <a:cubicBezTo>
                    <a:pt x="23813" y="19591"/>
                    <a:pt x="19812" y="28259"/>
                    <a:pt x="8192" y="29592"/>
                  </a:cubicBezTo>
                  <a:lnTo>
                    <a:pt x="8192" y="29592"/>
                  </a:lnTo>
                  <a:lnTo>
                    <a:pt x="4192" y="39117"/>
                  </a:lnTo>
                  <a:lnTo>
                    <a:pt x="4192" y="39117"/>
                  </a:lnTo>
                  <a:cubicBezTo>
                    <a:pt x="5430" y="40260"/>
                    <a:pt x="6192" y="41403"/>
                    <a:pt x="7240" y="420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0" name="Google Shape;7510;p20"/>
            <p:cNvSpPr/>
            <p:nvPr/>
          </p:nvSpPr>
          <p:spPr>
            <a:xfrm>
              <a:off x="5812154" y="2444134"/>
              <a:ext cx="55721" cy="75894"/>
            </a:xfrm>
            <a:custGeom>
              <a:avLst/>
              <a:gdLst/>
              <a:ahLst/>
              <a:cxnLst/>
              <a:rect l="l" t="t" r="r" b="b"/>
              <a:pathLst>
                <a:path w="55721" h="75894" extrusionOk="0">
                  <a:moveTo>
                    <a:pt x="47005" y="28144"/>
                  </a:moveTo>
                  <a:cubicBezTo>
                    <a:pt x="43004" y="23667"/>
                    <a:pt x="52529" y="17952"/>
                    <a:pt x="48339" y="12332"/>
                  </a:cubicBezTo>
                  <a:cubicBezTo>
                    <a:pt x="34242" y="19476"/>
                    <a:pt x="40052" y="9284"/>
                    <a:pt x="36242" y="45"/>
                  </a:cubicBezTo>
                  <a:cubicBezTo>
                    <a:pt x="30718" y="-1384"/>
                    <a:pt x="28431" y="3188"/>
                    <a:pt x="26717" y="7951"/>
                  </a:cubicBezTo>
                  <a:cubicBezTo>
                    <a:pt x="21859" y="30811"/>
                    <a:pt x="428" y="49670"/>
                    <a:pt x="-1097" y="71768"/>
                  </a:cubicBezTo>
                  <a:cubicBezTo>
                    <a:pt x="5856" y="71768"/>
                    <a:pt x="11382" y="59957"/>
                    <a:pt x="17953" y="71768"/>
                  </a:cubicBezTo>
                  <a:cubicBezTo>
                    <a:pt x="21193" y="69292"/>
                    <a:pt x="16430" y="63672"/>
                    <a:pt x="21764" y="63672"/>
                  </a:cubicBezTo>
                  <a:cubicBezTo>
                    <a:pt x="27098" y="63672"/>
                    <a:pt x="25765" y="73197"/>
                    <a:pt x="29955" y="75673"/>
                  </a:cubicBezTo>
                  <a:lnTo>
                    <a:pt x="34337" y="68149"/>
                  </a:lnTo>
                  <a:cubicBezTo>
                    <a:pt x="29384" y="66253"/>
                    <a:pt x="27003" y="60738"/>
                    <a:pt x="28907" y="55833"/>
                  </a:cubicBezTo>
                  <a:cubicBezTo>
                    <a:pt x="29098" y="55280"/>
                    <a:pt x="29384" y="54747"/>
                    <a:pt x="29669" y="54242"/>
                  </a:cubicBezTo>
                  <a:cubicBezTo>
                    <a:pt x="33193" y="57385"/>
                    <a:pt x="32336" y="62338"/>
                    <a:pt x="36146" y="63767"/>
                  </a:cubicBezTo>
                  <a:cubicBezTo>
                    <a:pt x="43956" y="51937"/>
                    <a:pt x="50148" y="39126"/>
                    <a:pt x="54624" y="25667"/>
                  </a:cubicBezTo>
                  <a:cubicBezTo>
                    <a:pt x="52243" y="26715"/>
                    <a:pt x="49482" y="29858"/>
                    <a:pt x="47005" y="281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1" name="Google Shape;7511;p20"/>
            <p:cNvSpPr/>
            <p:nvPr/>
          </p:nvSpPr>
          <p:spPr>
            <a:xfrm>
              <a:off x="6565423" y="3512819"/>
              <a:ext cx="39782" cy="111728"/>
            </a:xfrm>
            <a:custGeom>
              <a:avLst/>
              <a:gdLst/>
              <a:ahLst/>
              <a:cxnLst/>
              <a:rect l="l" t="t" r="r" b="b"/>
              <a:pathLst>
                <a:path w="39782" h="111728" extrusionOk="0">
                  <a:moveTo>
                    <a:pt x="32971" y="86933"/>
                  </a:moveTo>
                  <a:cubicBezTo>
                    <a:pt x="31351" y="83313"/>
                    <a:pt x="33066" y="79103"/>
                    <a:pt x="36686" y="77532"/>
                  </a:cubicBezTo>
                  <a:cubicBezTo>
                    <a:pt x="36781" y="77484"/>
                    <a:pt x="36877" y="77446"/>
                    <a:pt x="36972" y="77408"/>
                  </a:cubicBezTo>
                  <a:cubicBezTo>
                    <a:pt x="32780" y="73122"/>
                    <a:pt x="20779" y="66073"/>
                    <a:pt x="27447" y="59691"/>
                  </a:cubicBezTo>
                  <a:cubicBezTo>
                    <a:pt x="32019" y="55691"/>
                    <a:pt x="34019" y="60644"/>
                    <a:pt x="36400" y="63501"/>
                  </a:cubicBezTo>
                  <a:lnTo>
                    <a:pt x="38686" y="55405"/>
                  </a:lnTo>
                  <a:lnTo>
                    <a:pt x="38686" y="55405"/>
                  </a:lnTo>
                  <a:lnTo>
                    <a:pt x="28685" y="27497"/>
                  </a:lnTo>
                  <a:cubicBezTo>
                    <a:pt x="23065" y="41308"/>
                    <a:pt x="10206" y="23973"/>
                    <a:pt x="26304" y="21877"/>
                  </a:cubicBezTo>
                  <a:lnTo>
                    <a:pt x="26304" y="19877"/>
                  </a:lnTo>
                  <a:cubicBezTo>
                    <a:pt x="19636" y="23973"/>
                    <a:pt x="2205" y="16829"/>
                    <a:pt x="7254" y="9114"/>
                  </a:cubicBezTo>
                  <a:cubicBezTo>
                    <a:pt x="9731" y="7494"/>
                    <a:pt x="13635" y="3589"/>
                    <a:pt x="16779" y="8638"/>
                  </a:cubicBezTo>
                  <a:cubicBezTo>
                    <a:pt x="18398" y="11590"/>
                    <a:pt x="19350" y="13972"/>
                    <a:pt x="23160" y="11781"/>
                  </a:cubicBezTo>
                  <a:lnTo>
                    <a:pt x="23160" y="11781"/>
                  </a:lnTo>
                  <a:cubicBezTo>
                    <a:pt x="22017" y="7418"/>
                    <a:pt x="19922" y="3342"/>
                    <a:pt x="17159" y="-221"/>
                  </a:cubicBezTo>
                  <a:lnTo>
                    <a:pt x="17159" y="-221"/>
                  </a:lnTo>
                  <a:cubicBezTo>
                    <a:pt x="10778" y="4732"/>
                    <a:pt x="1158" y="7113"/>
                    <a:pt x="2396" y="18258"/>
                  </a:cubicBezTo>
                  <a:cubicBezTo>
                    <a:pt x="2396" y="19496"/>
                    <a:pt x="586" y="19782"/>
                    <a:pt x="-843" y="19591"/>
                  </a:cubicBezTo>
                  <a:cubicBezTo>
                    <a:pt x="-3795" y="34450"/>
                    <a:pt x="20017" y="29116"/>
                    <a:pt x="19922" y="40737"/>
                  </a:cubicBezTo>
                  <a:cubicBezTo>
                    <a:pt x="18588" y="48261"/>
                    <a:pt x="12492" y="42642"/>
                    <a:pt x="6491" y="43594"/>
                  </a:cubicBezTo>
                  <a:cubicBezTo>
                    <a:pt x="16016" y="50643"/>
                    <a:pt x="13064" y="60739"/>
                    <a:pt x="14587" y="70264"/>
                  </a:cubicBezTo>
                  <a:cubicBezTo>
                    <a:pt x="10968" y="84742"/>
                    <a:pt x="25161" y="96553"/>
                    <a:pt x="24780" y="111507"/>
                  </a:cubicBezTo>
                  <a:cubicBezTo>
                    <a:pt x="27447" y="103030"/>
                    <a:pt x="30208" y="95029"/>
                    <a:pt x="32971" y="869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2" name="Google Shape;7512;p20"/>
            <p:cNvSpPr/>
            <p:nvPr/>
          </p:nvSpPr>
          <p:spPr>
            <a:xfrm>
              <a:off x="5771197" y="2521648"/>
              <a:ext cx="54768" cy="70104"/>
            </a:xfrm>
            <a:custGeom>
              <a:avLst/>
              <a:gdLst/>
              <a:ahLst/>
              <a:cxnLst/>
              <a:rect l="l" t="t" r="r" b="b"/>
              <a:pathLst>
                <a:path w="54768" h="70104" extrusionOk="0">
                  <a:moveTo>
                    <a:pt x="33669" y="4256"/>
                  </a:moveTo>
                  <a:cubicBezTo>
                    <a:pt x="33288" y="3332"/>
                    <a:pt x="33098" y="2379"/>
                    <a:pt x="33002" y="1398"/>
                  </a:cubicBezTo>
                  <a:cubicBezTo>
                    <a:pt x="27192" y="3208"/>
                    <a:pt x="21668" y="10257"/>
                    <a:pt x="25573" y="16353"/>
                  </a:cubicBezTo>
                  <a:lnTo>
                    <a:pt x="27763" y="14162"/>
                  </a:lnTo>
                  <a:cubicBezTo>
                    <a:pt x="31669" y="20830"/>
                    <a:pt x="40242" y="36165"/>
                    <a:pt x="33002" y="41594"/>
                  </a:cubicBezTo>
                  <a:cubicBezTo>
                    <a:pt x="29669" y="42165"/>
                    <a:pt x="29192" y="37593"/>
                    <a:pt x="28526" y="34926"/>
                  </a:cubicBezTo>
                  <a:cubicBezTo>
                    <a:pt x="27192" y="29592"/>
                    <a:pt x="27097" y="23687"/>
                    <a:pt x="21762" y="20163"/>
                  </a:cubicBezTo>
                  <a:lnTo>
                    <a:pt x="23954" y="18067"/>
                  </a:lnTo>
                  <a:cubicBezTo>
                    <a:pt x="12905" y="18067"/>
                    <a:pt x="1380" y="34926"/>
                    <a:pt x="-1097" y="44261"/>
                  </a:cubicBezTo>
                  <a:cubicBezTo>
                    <a:pt x="5094" y="52072"/>
                    <a:pt x="6142" y="62835"/>
                    <a:pt x="13762" y="69883"/>
                  </a:cubicBezTo>
                  <a:cubicBezTo>
                    <a:pt x="27574" y="56310"/>
                    <a:pt x="40337" y="41699"/>
                    <a:pt x="51862" y="26163"/>
                  </a:cubicBezTo>
                  <a:cubicBezTo>
                    <a:pt x="46433" y="21210"/>
                    <a:pt x="48719" y="17496"/>
                    <a:pt x="53672" y="14162"/>
                  </a:cubicBezTo>
                  <a:lnTo>
                    <a:pt x="53672" y="14162"/>
                  </a:lnTo>
                  <a:cubicBezTo>
                    <a:pt x="53100" y="9685"/>
                    <a:pt x="52434" y="5304"/>
                    <a:pt x="51671" y="-221"/>
                  </a:cubicBezTo>
                  <a:cubicBezTo>
                    <a:pt x="45766" y="3780"/>
                    <a:pt x="40337" y="7494"/>
                    <a:pt x="33669" y="4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3" name="Google Shape;7513;p20"/>
            <p:cNvSpPr/>
            <p:nvPr/>
          </p:nvSpPr>
          <p:spPr>
            <a:xfrm>
              <a:off x="5820061" y="3279838"/>
              <a:ext cx="77533" cy="87630"/>
            </a:xfrm>
            <a:custGeom>
              <a:avLst/>
              <a:gdLst/>
              <a:ahLst/>
              <a:cxnLst/>
              <a:rect l="l" t="t" r="r" b="b"/>
              <a:pathLst>
                <a:path w="77533" h="87630" extrusionOk="0">
                  <a:moveTo>
                    <a:pt x="10619" y="87409"/>
                  </a:moveTo>
                  <a:lnTo>
                    <a:pt x="10619" y="87409"/>
                  </a:lnTo>
                  <a:cubicBezTo>
                    <a:pt x="11285" y="85314"/>
                    <a:pt x="12048" y="83313"/>
                    <a:pt x="12714" y="81313"/>
                  </a:cubicBezTo>
                  <a:cubicBezTo>
                    <a:pt x="8524" y="75589"/>
                    <a:pt x="6332" y="68683"/>
                    <a:pt x="6332" y="61596"/>
                  </a:cubicBezTo>
                  <a:cubicBezTo>
                    <a:pt x="9856" y="61596"/>
                    <a:pt x="9952" y="63787"/>
                    <a:pt x="10619" y="65502"/>
                  </a:cubicBezTo>
                  <a:cubicBezTo>
                    <a:pt x="15477" y="78360"/>
                    <a:pt x="23668" y="60168"/>
                    <a:pt x="32526" y="63406"/>
                  </a:cubicBezTo>
                  <a:cubicBezTo>
                    <a:pt x="29764" y="63968"/>
                    <a:pt x="27574" y="66206"/>
                    <a:pt x="27097" y="69026"/>
                  </a:cubicBezTo>
                  <a:cubicBezTo>
                    <a:pt x="29192" y="67683"/>
                    <a:pt x="31573" y="67083"/>
                    <a:pt x="34050" y="67311"/>
                  </a:cubicBezTo>
                  <a:cubicBezTo>
                    <a:pt x="46528" y="50547"/>
                    <a:pt x="70912" y="36355"/>
                    <a:pt x="76437" y="17400"/>
                  </a:cubicBezTo>
                  <a:lnTo>
                    <a:pt x="74056" y="19496"/>
                  </a:lnTo>
                  <a:cubicBezTo>
                    <a:pt x="66245" y="12828"/>
                    <a:pt x="71484" y="6351"/>
                    <a:pt x="74056" y="-221"/>
                  </a:cubicBezTo>
                  <a:cubicBezTo>
                    <a:pt x="67578" y="3837"/>
                    <a:pt x="63863" y="11190"/>
                    <a:pt x="64531" y="18829"/>
                  </a:cubicBezTo>
                  <a:cubicBezTo>
                    <a:pt x="40812" y="29878"/>
                    <a:pt x="42527" y="41880"/>
                    <a:pt x="42432" y="7590"/>
                  </a:cubicBezTo>
                  <a:lnTo>
                    <a:pt x="42432" y="7590"/>
                  </a:lnTo>
                  <a:cubicBezTo>
                    <a:pt x="22048" y="19496"/>
                    <a:pt x="44718" y="37498"/>
                    <a:pt x="35670" y="42546"/>
                  </a:cubicBezTo>
                  <a:cubicBezTo>
                    <a:pt x="26145" y="37117"/>
                    <a:pt x="19572" y="47023"/>
                    <a:pt x="10524" y="43499"/>
                  </a:cubicBezTo>
                  <a:lnTo>
                    <a:pt x="10524" y="43499"/>
                  </a:lnTo>
                  <a:cubicBezTo>
                    <a:pt x="5666" y="48852"/>
                    <a:pt x="1760" y="54967"/>
                    <a:pt x="-1097" y="61596"/>
                  </a:cubicBezTo>
                  <a:cubicBezTo>
                    <a:pt x="-335" y="71312"/>
                    <a:pt x="3761" y="80446"/>
                    <a:pt x="10619" y="87409"/>
                  </a:cubicBezTo>
                  <a:close/>
                  <a:moveTo>
                    <a:pt x="16810" y="50833"/>
                  </a:moveTo>
                  <a:cubicBezTo>
                    <a:pt x="21858" y="50833"/>
                    <a:pt x="23954" y="59786"/>
                    <a:pt x="18620" y="60358"/>
                  </a:cubicBezTo>
                  <a:cubicBezTo>
                    <a:pt x="13286" y="60930"/>
                    <a:pt x="10619" y="50738"/>
                    <a:pt x="16810" y="508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4" name="Google Shape;7514;p20"/>
            <p:cNvSpPr/>
            <p:nvPr/>
          </p:nvSpPr>
          <p:spPr>
            <a:xfrm>
              <a:off x="4990623" y="2015013"/>
              <a:ext cx="762" cy="2476"/>
            </a:xfrm>
            <a:custGeom>
              <a:avLst/>
              <a:gdLst/>
              <a:ahLst/>
              <a:cxnLst/>
              <a:rect l="l" t="t" r="r" b="b"/>
              <a:pathLst>
                <a:path w="762" h="2476" extrusionOk="0">
                  <a:moveTo>
                    <a:pt x="-1097" y="-221"/>
                  </a:moveTo>
                  <a:cubicBezTo>
                    <a:pt x="-811" y="589"/>
                    <a:pt x="-525" y="1417"/>
                    <a:pt x="-334" y="2256"/>
                  </a:cubicBezTo>
                  <a:cubicBezTo>
                    <a:pt x="-334" y="1370"/>
                    <a:pt x="-620" y="512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5" name="Google Shape;7515;p20"/>
            <p:cNvSpPr/>
            <p:nvPr/>
          </p:nvSpPr>
          <p:spPr>
            <a:xfrm>
              <a:off x="4962388" y="1880044"/>
              <a:ext cx="28635" cy="137689"/>
            </a:xfrm>
            <a:custGeom>
              <a:avLst/>
              <a:gdLst/>
              <a:ahLst/>
              <a:cxnLst/>
              <a:rect l="l" t="t" r="r" b="b"/>
              <a:pathLst>
                <a:path w="28635" h="137689" extrusionOk="0">
                  <a:moveTo>
                    <a:pt x="7423" y="115127"/>
                  </a:moveTo>
                  <a:lnTo>
                    <a:pt x="7423" y="115127"/>
                  </a:lnTo>
                  <a:cubicBezTo>
                    <a:pt x="20186" y="114174"/>
                    <a:pt x="16948" y="125890"/>
                    <a:pt x="20947" y="132081"/>
                  </a:cubicBezTo>
                  <a:cubicBezTo>
                    <a:pt x="22662" y="135034"/>
                    <a:pt x="21996" y="140939"/>
                    <a:pt x="27139" y="134748"/>
                  </a:cubicBezTo>
                  <a:cubicBezTo>
                    <a:pt x="29806" y="121509"/>
                    <a:pt x="18090" y="109888"/>
                    <a:pt x="22472" y="96648"/>
                  </a:cubicBezTo>
                  <a:cubicBezTo>
                    <a:pt x="20281" y="92648"/>
                    <a:pt x="16280" y="89409"/>
                    <a:pt x="19519" y="84361"/>
                  </a:cubicBezTo>
                  <a:cubicBezTo>
                    <a:pt x="21901" y="70035"/>
                    <a:pt x="18757" y="55329"/>
                    <a:pt x="10565" y="43308"/>
                  </a:cubicBezTo>
                  <a:cubicBezTo>
                    <a:pt x="9327" y="41403"/>
                    <a:pt x="6566" y="36069"/>
                    <a:pt x="12090" y="37879"/>
                  </a:cubicBezTo>
                  <a:cubicBezTo>
                    <a:pt x="22948" y="40546"/>
                    <a:pt x="14852" y="13305"/>
                    <a:pt x="17043" y="5780"/>
                  </a:cubicBezTo>
                  <a:cubicBezTo>
                    <a:pt x="9327" y="10447"/>
                    <a:pt x="5708" y="3875"/>
                    <a:pt x="1231" y="-221"/>
                  </a:cubicBezTo>
                  <a:cubicBezTo>
                    <a:pt x="-960" y="18934"/>
                    <a:pt x="-1627" y="38241"/>
                    <a:pt x="-673" y="57501"/>
                  </a:cubicBezTo>
                  <a:cubicBezTo>
                    <a:pt x="18377" y="56453"/>
                    <a:pt x="16471" y="89600"/>
                    <a:pt x="8852" y="99315"/>
                  </a:cubicBezTo>
                  <a:cubicBezTo>
                    <a:pt x="13328" y="105602"/>
                    <a:pt x="12947" y="110460"/>
                    <a:pt x="4946" y="113127"/>
                  </a:cubicBezTo>
                  <a:lnTo>
                    <a:pt x="4946" y="115222"/>
                  </a:lnTo>
                  <a:lnTo>
                    <a:pt x="4946" y="1152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6" name="Google Shape;7516;p20"/>
            <p:cNvSpPr/>
            <p:nvPr/>
          </p:nvSpPr>
          <p:spPr>
            <a:xfrm>
              <a:off x="6786276" y="4532280"/>
              <a:ext cx="65086" cy="54550"/>
            </a:xfrm>
            <a:custGeom>
              <a:avLst/>
              <a:gdLst/>
              <a:ahLst/>
              <a:cxnLst/>
              <a:rect l="l" t="t" r="r" b="b"/>
              <a:pathLst>
                <a:path w="65086" h="54550" extrusionOk="0">
                  <a:moveTo>
                    <a:pt x="29860" y="51309"/>
                  </a:moveTo>
                  <a:cubicBezTo>
                    <a:pt x="41100" y="57882"/>
                    <a:pt x="51768" y="51976"/>
                    <a:pt x="62626" y="49976"/>
                  </a:cubicBezTo>
                  <a:cubicBezTo>
                    <a:pt x="68246" y="39975"/>
                    <a:pt x="55101" y="32545"/>
                    <a:pt x="48528" y="28354"/>
                  </a:cubicBezTo>
                  <a:cubicBezTo>
                    <a:pt x="35956" y="23020"/>
                    <a:pt x="42527" y="-221"/>
                    <a:pt x="25574" y="-221"/>
                  </a:cubicBezTo>
                  <a:cubicBezTo>
                    <a:pt x="25574" y="636"/>
                    <a:pt x="26335" y="1494"/>
                    <a:pt x="26812" y="2351"/>
                  </a:cubicBezTo>
                  <a:cubicBezTo>
                    <a:pt x="22334" y="8066"/>
                    <a:pt x="15286" y="13019"/>
                    <a:pt x="20907" y="21401"/>
                  </a:cubicBezTo>
                  <a:cubicBezTo>
                    <a:pt x="12048" y="25592"/>
                    <a:pt x="9000" y="18734"/>
                    <a:pt x="4999" y="13972"/>
                  </a:cubicBezTo>
                  <a:cubicBezTo>
                    <a:pt x="1857" y="14924"/>
                    <a:pt x="714" y="17781"/>
                    <a:pt x="-1097" y="20067"/>
                  </a:cubicBezTo>
                  <a:lnTo>
                    <a:pt x="-1097" y="20067"/>
                  </a:lnTo>
                  <a:cubicBezTo>
                    <a:pt x="7571" y="30069"/>
                    <a:pt x="12429" y="42927"/>
                    <a:pt x="22525" y="51881"/>
                  </a:cubicBezTo>
                  <a:lnTo>
                    <a:pt x="22525" y="51881"/>
                  </a:lnTo>
                  <a:cubicBezTo>
                    <a:pt x="24622" y="50233"/>
                    <a:pt x="27478" y="50014"/>
                    <a:pt x="29860" y="51309"/>
                  </a:cubicBezTo>
                  <a:close/>
                  <a:moveTo>
                    <a:pt x="31479" y="24163"/>
                  </a:moveTo>
                  <a:cubicBezTo>
                    <a:pt x="32050" y="20906"/>
                    <a:pt x="33956" y="18029"/>
                    <a:pt x="36717" y="16257"/>
                  </a:cubicBezTo>
                  <a:lnTo>
                    <a:pt x="52625" y="36069"/>
                  </a:lnTo>
                  <a:cubicBezTo>
                    <a:pt x="48528" y="48547"/>
                    <a:pt x="45481" y="18829"/>
                    <a:pt x="33575" y="27783"/>
                  </a:cubicBezTo>
                  <a:cubicBezTo>
                    <a:pt x="31765" y="28545"/>
                    <a:pt x="31289" y="25782"/>
                    <a:pt x="31479" y="24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7" name="Google Shape;7517;p20"/>
            <p:cNvSpPr/>
            <p:nvPr/>
          </p:nvSpPr>
          <p:spPr>
            <a:xfrm>
              <a:off x="6952742" y="4207954"/>
              <a:ext cx="48037" cy="97180"/>
            </a:xfrm>
            <a:custGeom>
              <a:avLst/>
              <a:gdLst/>
              <a:ahLst/>
              <a:cxnLst/>
              <a:rect l="l" t="t" r="r" b="b"/>
              <a:pathLst>
                <a:path w="48037" h="97180" extrusionOk="0">
                  <a:moveTo>
                    <a:pt x="7507" y="10352"/>
                  </a:moveTo>
                  <a:cubicBezTo>
                    <a:pt x="10936" y="12352"/>
                    <a:pt x="15794" y="13209"/>
                    <a:pt x="11127" y="19115"/>
                  </a:cubicBezTo>
                  <a:cubicBezTo>
                    <a:pt x="8080" y="22925"/>
                    <a:pt x="13604" y="27687"/>
                    <a:pt x="11127" y="32164"/>
                  </a:cubicBezTo>
                  <a:cubicBezTo>
                    <a:pt x="19318" y="32164"/>
                    <a:pt x="12175" y="39212"/>
                    <a:pt x="12270" y="43403"/>
                  </a:cubicBezTo>
                  <a:cubicBezTo>
                    <a:pt x="12365" y="47594"/>
                    <a:pt x="14842" y="51595"/>
                    <a:pt x="10650" y="52928"/>
                  </a:cubicBezTo>
                  <a:cubicBezTo>
                    <a:pt x="6460" y="54262"/>
                    <a:pt x="5888" y="46166"/>
                    <a:pt x="1125" y="45880"/>
                  </a:cubicBezTo>
                  <a:lnTo>
                    <a:pt x="554" y="44737"/>
                  </a:lnTo>
                  <a:lnTo>
                    <a:pt x="-207" y="44737"/>
                  </a:lnTo>
                  <a:cubicBezTo>
                    <a:pt x="-5732" y="47118"/>
                    <a:pt x="16080" y="98268"/>
                    <a:pt x="21318" y="96934"/>
                  </a:cubicBezTo>
                  <a:cubicBezTo>
                    <a:pt x="25605" y="93219"/>
                    <a:pt x="26367" y="84647"/>
                    <a:pt x="35130" y="87409"/>
                  </a:cubicBezTo>
                  <a:cubicBezTo>
                    <a:pt x="31511" y="81503"/>
                    <a:pt x="32272" y="69597"/>
                    <a:pt x="23510" y="76741"/>
                  </a:cubicBezTo>
                  <a:cubicBezTo>
                    <a:pt x="24367" y="63216"/>
                    <a:pt x="37321" y="65692"/>
                    <a:pt x="46941" y="65597"/>
                  </a:cubicBezTo>
                  <a:cubicBezTo>
                    <a:pt x="42179" y="50919"/>
                    <a:pt x="35416" y="36955"/>
                    <a:pt x="26939" y="24068"/>
                  </a:cubicBezTo>
                  <a:cubicBezTo>
                    <a:pt x="22843" y="30164"/>
                    <a:pt x="29606" y="44832"/>
                    <a:pt x="22557" y="46356"/>
                  </a:cubicBezTo>
                  <a:cubicBezTo>
                    <a:pt x="13890" y="43880"/>
                    <a:pt x="26367" y="32164"/>
                    <a:pt x="21033" y="28068"/>
                  </a:cubicBezTo>
                  <a:cubicBezTo>
                    <a:pt x="10650" y="23020"/>
                    <a:pt x="16271" y="16448"/>
                    <a:pt x="18937" y="10161"/>
                  </a:cubicBezTo>
                  <a:lnTo>
                    <a:pt x="11318" y="-221"/>
                  </a:lnTo>
                  <a:cubicBezTo>
                    <a:pt x="11604" y="4160"/>
                    <a:pt x="12365" y="8256"/>
                    <a:pt x="7507" y="10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8" name="Google Shape;7518;p20"/>
            <p:cNvSpPr/>
            <p:nvPr/>
          </p:nvSpPr>
          <p:spPr>
            <a:xfrm>
              <a:off x="6691984" y="4233957"/>
              <a:ext cx="41752" cy="104108"/>
            </a:xfrm>
            <a:custGeom>
              <a:avLst/>
              <a:gdLst/>
              <a:ahLst/>
              <a:cxnLst/>
              <a:rect l="l" t="t" r="r" b="b"/>
              <a:pathLst>
                <a:path w="41752" h="104108" extrusionOk="0">
                  <a:moveTo>
                    <a:pt x="10804" y="95124"/>
                  </a:moveTo>
                  <a:cubicBezTo>
                    <a:pt x="14900" y="95124"/>
                    <a:pt x="14710" y="100458"/>
                    <a:pt x="15757" y="103697"/>
                  </a:cubicBezTo>
                  <a:lnTo>
                    <a:pt x="17757" y="101696"/>
                  </a:lnTo>
                  <a:cubicBezTo>
                    <a:pt x="17757" y="100363"/>
                    <a:pt x="17757" y="99029"/>
                    <a:pt x="17757" y="97696"/>
                  </a:cubicBezTo>
                  <a:cubicBezTo>
                    <a:pt x="15662" y="94362"/>
                    <a:pt x="15853" y="89409"/>
                    <a:pt x="10233" y="88171"/>
                  </a:cubicBezTo>
                  <a:cubicBezTo>
                    <a:pt x="2137" y="79979"/>
                    <a:pt x="7375" y="64930"/>
                    <a:pt x="4994" y="52643"/>
                  </a:cubicBezTo>
                  <a:cubicBezTo>
                    <a:pt x="16329" y="59120"/>
                    <a:pt x="8614" y="67121"/>
                    <a:pt x="11185" y="75027"/>
                  </a:cubicBezTo>
                  <a:cubicBezTo>
                    <a:pt x="15376" y="78551"/>
                    <a:pt x="18806" y="66359"/>
                    <a:pt x="21949" y="74360"/>
                  </a:cubicBezTo>
                  <a:cubicBezTo>
                    <a:pt x="33283" y="90362"/>
                    <a:pt x="28997" y="38831"/>
                    <a:pt x="33569" y="31973"/>
                  </a:cubicBezTo>
                  <a:cubicBezTo>
                    <a:pt x="32903" y="42851"/>
                    <a:pt x="32903" y="53767"/>
                    <a:pt x="33569" y="64644"/>
                  </a:cubicBezTo>
                  <a:cubicBezTo>
                    <a:pt x="36236" y="43308"/>
                    <a:pt x="41856" y="22068"/>
                    <a:pt x="40427" y="636"/>
                  </a:cubicBezTo>
                  <a:lnTo>
                    <a:pt x="38618" y="-221"/>
                  </a:lnTo>
                  <a:cubicBezTo>
                    <a:pt x="23949" y="4446"/>
                    <a:pt x="39951" y="27116"/>
                    <a:pt x="25950" y="32069"/>
                  </a:cubicBezTo>
                  <a:cubicBezTo>
                    <a:pt x="-10150" y="13019"/>
                    <a:pt x="-1578" y="82265"/>
                    <a:pt x="3946" y="103887"/>
                  </a:cubicBezTo>
                  <a:cubicBezTo>
                    <a:pt x="6423" y="100935"/>
                    <a:pt x="5280" y="94648"/>
                    <a:pt x="10804" y="95124"/>
                  </a:cubicBezTo>
                  <a:close/>
                  <a:moveTo>
                    <a:pt x="19472" y="37974"/>
                  </a:moveTo>
                  <a:cubicBezTo>
                    <a:pt x="24521" y="39212"/>
                    <a:pt x="26330" y="49023"/>
                    <a:pt x="19472" y="48261"/>
                  </a:cubicBezTo>
                  <a:cubicBezTo>
                    <a:pt x="15186" y="47309"/>
                    <a:pt x="14424" y="38641"/>
                    <a:pt x="19472" y="3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9" name="Google Shape;7519;p20"/>
            <p:cNvSpPr/>
            <p:nvPr/>
          </p:nvSpPr>
          <p:spPr>
            <a:xfrm>
              <a:off x="5231320" y="2255988"/>
              <a:ext cx="43529" cy="97960"/>
            </a:xfrm>
            <a:custGeom>
              <a:avLst/>
              <a:gdLst/>
              <a:ahLst/>
              <a:cxnLst/>
              <a:rect l="l" t="t" r="r" b="b"/>
              <a:pathLst>
                <a:path w="43529" h="97960" extrusionOk="0">
                  <a:moveTo>
                    <a:pt x="31193" y="74367"/>
                  </a:moveTo>
                  <a:cubicBezTo>
                    <a:pt x="32146" y="67414"/>
                    <a:pt x="34431" y="62556"/>
                    <a:pt x="42433" y="63032"/>
                  </a:cubicBezTo>
                  <a:lnTo>
                    <a:pt x="42433" y="63032"/>
                  </a:lnTo>
                  <a:cubicBezTo>
                    <a:pt x="42433" y="59413"/>
                    <a:pt x="39861" y="56365"/>
                    <a:pt x="38718" y="53031"/>
                  </a:cubicBezTo>
                  <a:lnTo>
                    <a:pt x="38718" y="53031"/>
                  </a:lnTo>
                  <a:cubicBezTo>
                    <a:pt x="28431" y="72653"/>
                    <a:pt x="25288" y="43506"/>
                    <a:pt x="30717" y="35315"/>
                  </a:cubicBezTo>
                  <a:lnTo>
                    <a:pt x="28717" y="29409"/>
                  </a:lnTo>
                  <a:lnTo>
                    <a:pt x="28717" y="29409"/>
                  </a:lnTo>
                  <a:cubicBezTo>
                    <a:pt x="20239" y="24075"/>
                    <a:pt x="26907" y="9597"/>
                    <a:pt x="14429" y="8645"/>
                  </a:cubicBezTo>
                  <a:cubicBezTo>
                    <a:pt x="7476" y="-213"/>
                    <a:pt x="9762" y="-3357"/>
                    <a:pt x="-1097" y="3501"/>
                  </a:cubicBezTo>
                  <a:cubicBezTo>
                    <a:pt x="142" y="9978"/>
                    <a:pt x="-1097" y="19122"/>
                    <a:pt x="3095" y="22551"/>
                  </a:cubicBezTo>
                  <a:cubicBezTo>
                    <a:pt x="17096" y="37410"/>
                    <a:pt x="-525" y="55794"/>
                    <a:pt x="10810" y="71224"/>
                  </a:cubicBezTo>
                  <a:lnTo>
                    <a:pt x="10810" y="71224"/>
                  </a:lnTo>
                  <a:cubicBezTo>
                    <a:pt x="20907" y="71224"/>
                    <a:pt x="9096" y="60175"/>
                    <a:pt x="16144" y="59318"/>
                  </a:cubicBezTo>
                  <a:cubicBezTo>
                    <a:pt x="31575" y="59318"/>
                    <a:pt x="22430" y="83035"/>
                    <a:pt x="24716" y="93036"/>
                  </a:cubicBezTo>
                  <a:lnTo>
                    <a:pt x="24716" y="93036"/>
                  </a:lnTo>
                  <a:cubicBezTo>
                    <a:pt x="26049" y="102561"/>
                    <a:pt x="31289" y="95417"/>
                    <a:pt x="32718" y="90846"/>
                  </a:cubicBezTo>
                  <a:cubicBezTo>
                    <a:pt x="34147" y="86273"/>
                    <a:pt x="30527" y="79987"/>
                    <a:pt x="31193" y="74367"/>
                  </a:cubicBezTo>
                  <a:close/>
                  <a:moveTo>
                    <a:pt x="19287" y="54174"/>
                  </a:moveTo>
                  <a:cubicBezTo>
                    <a:pt x="17287" y="48831"/>
                    <a:pt x="17001" y="43001"/>
                    <a:pt x="18525" y="37505"/>
                  </a:cubicBezTo>
                  <a:cubicBezTo>
                    <a:pt x="23288" y="41925"/>
                    <a:pt x="23573" y="49336"/>
                    <a:pt x="19287" y="541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0" name="Google Shape;7520;p20"/>
            <p:cNvSpPr/>
            <p:nvPr/>
          </p:nvSpPr>
          <p:spPr>
            <a:xfrm>
              <a:off x="6826376" y="4663916"/>
              <a:ext cx="54909" cy="59816"/>
            </a:xfrm>
            <a:custGeom>
              <a:avLst/>
              <a:gdLst/>
              <a:ahLst/>
              <a:cxnLst/>
              <a:rect l="l" t="t" r="r" b="b"/>
              <a:pathLst>
                <a:path w="54909" h="59816" extrusionOk="0">
                  <a:moveTo>
                    <a:pt x="52340" y="10066"/>
                  </a:moveTo>
                  <a:cubicBezTo>
                    <a:pt x="54721" y="7037"/>
                    <a:pt x="54149" y="2665"/>
                    <a:pt x="51101" y="312"/>
                  </a:cubicBezTo>
                  <a:cubicBezTo>
                    <a:pt x="50911" y="112"/>
                    <a:pt x="50625" y="-59"/>
                    <a:pt x="50339" y="-221"/>
                  </a:cubicBezTo>
                  <a:cubicBezTo>
                    <a:pt x="35956" y="14543"/>
                    <a:pt x="17478" y="20734"/>
                    <a:pt x="-1097" y="27783"/>
                  </a:cubicBezTo>
                  <a:cubicBezTo>
                    <a:pt x="14240" y="28735"/>
                    <a:pt x="5762" y="33593"/>
                    <a:pt x="11763" y="42736"/>
                  </a:cubicBezTo>
                  <a:cubicBezTo>
                    <a:pt x="21288" y="51595"/>
                    <a:pt x="2238" y="49595"/>
                    <a:pt x="6619" y="59596"/>
                  </a:cubicBezTo>
                  <a:cubicBezTo>
                    <a:pt x="17192" y="55786"/>
                    <a:pt x="29003" y="53976"/>
                    <a:pt x="35194" y="42832"/>
                  </a:cubicBezTo>
                  <a:cubicBezTo>
                    <a:pt x="35765" y="41784"/>
                    <a:pt x="36718" y="39879"/>
                    <a:pt x="37957" y="41498"/>
                  </a:cubicBezTo>
                  <a:cubicBezTo>
                    <a:pt x="43386" y="48261"/>
                    <a:pt x="46148" y="39784"/>
                    <a:pt x="50339" y="39593"/>
                  </a:cubicBezTo>
                  <a:cubicBezTo>
                    <a:pt x="44528" y="30364"/>
                    <a:pt x="45290" y="18419"/>
                    <a:pt x="52340" y="10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1" name="Google Shape;7521;p20"/>
            <p:cNvSpPr/>
            <p:nvPr/>
          </p:nvSpPr>
          <p:spPr>
            <a:xfrm>
              <a:off x="5458762" y="2022729"/>
              <a:ext cx="25293" cy="89820"/>
            </a:xfrm>
            <a:custGeom>
              <a:avLst/>
              <a:gdLst/>
              <a:ahLst/>
              <a:cxnLst/>
              <a:rect l="l" t="t" r="r" b="b"/>
              <a:pathLst>
                <a:path w="25293" h="89820" extrusionOk="0">
                  <a:moveTo>
                    <a:pt x="-34" y="42260"/>
                  </a:moveTo>
                  <a:cubicBezTo>
                    <a:pt x="-1938" y="56005"/>
                    <a:pt x="-1272" y="69997"/>
                    <a:pt x="1872" y="83504"/>
                  </a:cubicBezTo>
                  <a:lnTo>
                    <a:pt x="5396" y="86647"/>
                  </a:lnTo>
                  <a:cubicBezTo>
                    <a:pt x="13588" y="75027"/>
                    <a:pt x="18064" y="86647"/>
                    <a:pt x="23779" y="89600"/>
                  </a:cubicBezTo>
                  <a:cubicBezTo>
                    <a:pt x="23113" y="75503"/>
                    <a:pt x="26160" y="61025"/>
                    <a:pt x="21779" y="47499"/>
                  </a:cubicBezTo>
                  <a:cubicBezTo>
                    <a:pt x="17398" y="43213"/>
                    <a:pt x="6635" y="40737"/>
                    <a:pt x="9587" y="33021"/>
                  </a:cubicBezTo>
                  <a:cubicBezTo>
                    <a:pt x="13111" y="23496"/>
                    <a:pt x="16635" y="34926"/>
                    <a:pt x="19684" y="37879"/>
                  </a:cubicBezTo>
                  <a:cubicBezTo>
                    <a:pt x="18541" y="24220"/>
                    <a:pt x="13778" y="11095"/>
                    <a:pt x="6062" y="-221"/>
                  </a:cubicBezTo>
                  <a:cubicBezTo>
                    <a:pt x="3872" y="14067"/>
                    <a:pt x="-1558" y="27687"/>
                    <a:pt x="-34" y="422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2" name="Google Shape;7522;p20"/>
            <p:cNvSpPr/>
            <p:nvPr/>
          </p:nvSpPr>
          <p:spPr>
            <a:xfrm>
              <a:off x="5406199" y="2561837"/>
              <a:ext cx="83629" cy="47631"/>
            </a:xfrm>
            <a:custGeom>
              <a:avLst/>
              <a:gdLst/>
              <a:ahLst/>
              <a:cxnLst/>
              <a:rect l="l" t="t" r="r" b="b"/>
              <a:pathLst>
                <a:path w="83629" h="47631" extrusionOk="0">
                  <a:moveTo>
                    <a:pt x="71961" y="37028"/>
                  </a:moveTo>
                  <a:cubicBezTo>
                    <a:pt x="73960" y="38705"/>
                    <a:pt x="76056" y="40200"/>
                    <a:pt x="78343" y="41505"/>
                  </a:cubicBezTo>
                  <a:cubicBezTo>
                    <a:pt x="78914" y="38524"/>
                    <a:pt x="80438" y="35780"/>
                    <a:pt x="82533" y="33599"/>
                  </a:cubicBezTo>
                  <a:lnTo>
                    <a:pt x="82533" y="33599"/>
                  </a:lnTo>
                  <a:cubicBezTo>
                    <a:pt x="63483" y="25884"/>
                    <a:pt x="47005" y="14549"/>
                    <a:pt x="29098" y="5596"/>
                  </a:cubicBezTo>
                  <a:cubicBezTo>
                    <a:pt x="31098" y="11692"/>
                    <a:pt x="25288" y="16550"/>
                    <a:pt x="22525" y="9596"/>
                  </a:cubicBezTo>
                  <a:cubicBezTo>
                    <a:pt x="17573" y="5310"/>
                    <a:pt x="10714" y="4548"/>
                    <a:pt x="5667" y="71"/>
                  </a:cubicBezTo>
                  <a:cubicBezTo>
                    <a:pt x="-1572" y="-2310"/>
                    <a:pt x="2332" y="10549"/>
                    <a:pt x="-1097" y="13883"/>
                  </a:cubicBezTo>
                  <a:lnTo>
                    <a:pt x="-1097" y="13883"/>
                  </a:lnTo>
                  <a:cubicBezTo>
                    <a:pt x="1380" y="17273"/>
                    <a:pt x="4618" y="19969"/>
                    <a:pt x="8428" y="21693"/>
                  </a:cubicBezTo>
                  <a:cubicBezTo>
                    <a:pt x="9381" y="8453"/>
                    <a:pt x="25002" y="16645"/>
                    <a:pt x="14620" y="25503"/>
                  </a:cubicBezTo>
                  <a:cubicBezTo>
                    <a:pt x="19096" y="27789"/>
                    <a:pt x="21859" y="36552"/>
                    <a:pt x="29003" y="29218"/>
                  </a:cubicBezTo>
                  <a:cubicBezTo>
                    <a:pt x="30050" y="28265"/>
                    <a:pt x="31098" y="30456"/>
                    <a:pt x="31384" y="31599"/>
                  </a:cubicBezTo>
                  <a:cubicBezTo>
                    <a:pt x="34336" y="41124"/>
                    <a:pt x="43004" y="43505"/>
                    <a:pt x="50434" y="47410"/>
                  </a:cubicBezTo>
                  <a:cubicBezTo>
                    <a:pt x="55673" y="37695"/>
                    <a:pt x="61007" y="23884"/>
                    <a:pt x="71961" y="370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3" name="Google Shape;7523;p20"/>
            <p:cNvSpPr/>
            <p:nvPr/>
          </p:nvSpPr>
          <p:spPr>
            <a:xfrm>
              <a:off x="6701885" y="4171286"/>
              <a:ext cx="50863" cy="75053"/>
            </a:xfrm>
            <a:custGeom>
              <a:avLst/>
              <a:gdLst/>
              <a:ahLst/>
              <a:cxnLst/>
              <a:rect l="l" t="t" r="r" b="b"/>
              <a:pathLst>
                <a:path w="50863" h="75053" extrusionOk="0">
                  <a:moveTo>
                    <a:pt x="9857" y="44829"/>
                  </a:moveTo>
                  <a:cubicBezTo>
                    <a:pt x="4809" y="56163"/>
                    <a:pt x="13668" y="64831"/>
                    <a:pt x="13763" y="74832"/>
                  </a:cubicBezTo>
                  <a:cubicBezTo>
                    <a:pt x="17572" y="66069"/>
                    <a:pt x="19858" y="28350"/>
                    <a:pt x="33956" y="45686"/>
                  </a:cubicBezTo>
                  <a:lnTo>
                    <a:pt x="34813" y="45686"/>
                  </a:lnTo>
                  <a:cubicBezTo>
                    <a:pt x="36242" y="43867"/>
                    <a:pt x="36242" y="41314"/>
                    <a:pt x="34813" y="39495"/>
                  </a:cubicBezTo>
                  <a:lnTo>
                    <a:pt x="34050" y="41400"/>
                  </a:lnTo>
                  <a:cubicBezTo>
                    <a:pt x="26812" y="36828"/>
                    <a:pt x="27478" y="30065"/>
                    <a:pt x="28907" y="21778"/>
                  </a:cubicBezTo>
                  <a:cubicBezTo>
                    <a:pt x="34813" y="26064"/>
                    <a:pt x="34336" y="32065"/>
                    <a:pt x="35765" y="37113"/>
                  </a:cubicBezTo>
                  <a:lnTo>
                    <a:pt x="35765" y="38447"/>
                  </a:lnTo>
                  <a:cubicBezTo>
                    <a:pt x="44624" y="39780"/>
                    <a:pt x="48433" y="28922"/>
                    <a:pt x="49767" y="21873"/>
                  </a:cubicBezTo>
                  <a:lnTo>
                    <a:pt x="49767" y="21302"/>
                  </a:lnTo>
                  <a:cubicBezTo>
                    <a:pt x="48814" y="21454"/>
                    <a:pt x="47767" y="21454"/>
                    <a:pt x="46814" y="21302"/>
                  </a:cubicBezTo>
                  <a:cubicBezTo>
                    <a:pt x="42052" y="15111"/>
                    <a:pt x="35194" y="10634"/>
                    <a:pt x="32622" y="2728"/>
                  </a:cubicBezTo>
                  <a:cubicBezTo>
                    <a:pt x="30812" y="-2701"/>
                    <a:pt x="28240" y="633"/>
                    <a:pt x="26526" y="2728"/>
                  </a:cubicBezTo>
                  <a:cubicBezTo>
                    <a:pt x="23477" y="6633"/>
                    <a:pt x="20335" y="9681"/>
                    <a:pt x="14906" y="7014"/>
                  </a:cubicBezTo>
                  <a:lnTo>
                    <a:pt x="14906" y="7014"/>
                  </a:lnTo>
                  <a:cubicBezTo>
                    <a:pt x="4618" y="17778"/>
                    <a:pt x="5381" y="33399"/>
                    <a:pt x="-1097" y="45114"/>
                  </a:cubicBezTo>
                  <a:lnTo>
                    <a:pt x="-1097" y="45114"/>
                  </a:lnTo>
                  <a:cubicBezTo>
                    <a:pt x="2046" y="47838"/>
                    <a:pt x="6809" y="47715"/>
                    <a:pt x="9857" y="448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4" name="Google Shape;7524;p20"/>
            <p:cNvSpPr/>
            <p:nvPr/>
          </p:nvSpPr>
          <p:spPr>
            <a:xfrm>
              <a:off x="6225825" y="3513105"/>
              <a:ext cx="761" cy="3429"/>
            </a:xfrm>
            <a:custGeom>
              <a:avLst/>
              <a:gdLst/>
              <a:ahLst/>
              <a:cxnLst/>
              <a:rect l="l" t="t" r="r" b="b"/>
              <a:pathLst>
                <a:path w="761" h="3429" extrusionOk="0">
                  <a:moveTo>
                    <a:pt x="-335" y="-221"/>
                  </a:moveTo>
                  <a:cubicBezTo>
                    <a:pt x="-335" y="922"/>
                    <a:pt x="-906" y="2065"/>
                    <a:pt x="-1097" y="3208"/>
                  </a:cubicBezTo>
                  <a:cubicBezTo>
                    <a:pt x="-526" y="2141"/>
                    <a:pt x="-335" y="970"/>
                    <a:pt x="-335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5" name="Google Shape;7525;p20"/>
            <p:cNvSpPr/>
            <p:nvPr/>
          </p:nvSpPr>
          <p:spPr>
            <a:xfrm>
              <a:off x="6184922" y="3497484"/>
              <a:ext cx="40903" cy="70675"/>
            </a:xfrm>
            <a:custGeom>
              <a:avLst/>
              <a:gdLst/>
              <a:ahLst/>
              <a:cxnLst/>
              <a:rect l="l" t="t" r="r" b="b"/>
              <a:pathLst>
                <a:path w="40903" h="70675" extrusionOk="0">
                  <a:moveTo>
                    <a:pt x="33234" y="5113"/>
                  </a:moveTo>
                  <a:cubicBezTo>
                    <a:pt x="24947" y="6542"/>
                    <a:pt x="37426" y="27687"/>
                    <a:pt x="25615" y="20734"/>
                  </a:cubicBezTo>
                  <a:cubicBezTo>
                    <a:pt x="21805" y="27402"/>
                    <a:pt x="10946" y="4542"/>
                    <a:pt x="11994" y="-221"/>
                  </a:cubicBezTo>
                  <a:cubicBezTo>
                    <a:pt x="3231" y="922"/>
                    <a:pt x="-7627" y="50452"/>
                    <a:pt x="3898" y="54167"/>
                  </a:cubicBezTo>
                  <a:lnTo>
                    <a:pt x="3898" y="50643"/>
                  </a:lnTo>
                  <a:cubicBezTo>
                    <a:pt x="15804" y="45880"/>
                    <a:pt x="6945" y="63406"/>
                    <a:pt x="15709" y="66454"/>
                  </a:cubicBezTo>
                  <a:cubicBezTo>
                    <a:pt x="21805" y="60929"/>
                    <a:pt x="21328" y="68359"/>
                    <a:pt x="23614" y="70454"/>
                  </a:cubicBezTo>
                  <a:lnTo>
                    <a:pt x="23614" y="70454"/>
                  </a:lnTo>
                  <a:cubicBezTo>
                    <a:pt x="35901" y="55977"/>
                    <a:pt x="30282" y="34641"/>
                    <a:pt x="39807" y="18829"/>
                  </a:cubicBezTo>
                  <a:cubicBezTo>
                    <a:pt x="37901" y="14638"/>
                    <a:pt x="39521" y="4732"/>
                    <a:pt x="33234" y="51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6" name="Google Shape;7526;p20"/>
            <p:cNvSpPr/>
            <p:nvPr/>
          </p:nvSpPr>
          <p:spPr>
            <a:xfrm>
              <a:off x="7116699" y="4889182"/>
              <a:ext cx="62203" cy="75739"/>
            </a:xfrm>
            <a:custGeom>
              <a:avLst/>
              <a:gdLst/>
              <a:ahLst/>
              <a:cxnLst/>
              <a:rect l="l" t="t" r="r" b="b"/>
              <a:pathLst>
                <a:path w="62203" h="75739" extrusionOk="0">
                  <a:moveTo>
                    <a:pt x="38908" y="57024"/>
                  </a:moveTo>
                  <a:cubicBezTo>
                    <a:pt x="38908" y="60168"/>
                    <a:pt x="38908" y="64549"/>
                    <a:pt x="33669" y="63121"/>
                  </a:cubicBezTo>
                  <a:cubicBezTo>
                    <a:pt x="24716" y="60072"/>
                    <a:pt x="28431" y="50071"/>
                    <a:pt x="31764" y="44071"/>
                  </a:cubicBezTo>
                  <a:cubicBezTo>
                    <a:pt x="36241" y="46166"/>
                    <a:pt x="36527" y="49785"/>
                    <a:pt x="37003" y="53596"/>
                  </a:cubicBezTo>
                  <a:lnTo>
                    <a:pt x="43194" y="48833"/>
                  </a:lnTo>
                  <a:cubicBezTo>
                    <a:pt x="44623" y="56329"/>
                    <a:pt x="44623" y="64006"/>
                    <a:pt x="43194" y="71503"/>
                  </a:cubicBezTo>
                  <a:cubicBezTo>
                    <a:pt x="47767" y="76741"/>
                    <a:pt x="51005" y="77789"/>
                    <a:pt x="51196" y="68931"/>
                  </a:cubicBezTo>
                  <a:cubicBezTo>
                    <a:pt x="51386" y="60072"/>
                    <a:pt x="63387" y="63501"/>
                    <a:pt x="60721" y="53500"/>
                  </a:cubicBezTo>
                  <a:lnTo>
                    <a:pt x="60721" y="53500"/>
                  </a:lnTo>
                  <a:lnTo>
                    <a:pt x="58530" y="51786"/>
                  </a:lnTo>
                  <a:cubicBezTo>
                    <a:pt x="58530" y="55310"/>
                    <a:pt x="56149" y="59882"/>
                    <a:pt x="54052" y="54929"/>
                  </a:cubicBezTo>
                  <a:cubicBezTo>
                    <a:pt x="51957" y="49976"/>
                    <a:pt x="30717" y="37688"/>
                    <a:pt x="46338" y="35879"/>
                  </a:cubicBezTo>
                  <a:lnTo>
                    <a:pt x="44813" y="33498"/>
                  </a:lnTo>
                  <a:cubicBezTo>
                    <a:pt x="38336" y="31211"/>
                    <a:pt x="34431" y="32545"/>
                    <a:pt x="36431" y="41403"/>
                  </a:cubicBezTo>
                  <a:cubicBezTo>
                    <a:pt x="30049" y="31078"/>
                    <a:pt x="25382" y="19744"/>
                    <a:pt x="22811" y="7876"/>
                  </a:cubicBezTo>
                  <a:cubicBezTo>
                    <a:pt x="20810" y="4646"/>
                    <a:pt x="18049" y="1884"/>
                    <a:pt x="14905" y="-221"/>
                  </a:cubicBezTo>
                  <a:cubicBezTo>
                    <a:pt x="13952" y="6066"/>
                    <a:pt x="13762" y="12924"/>
                    <a:pt x="5380" y="13971"/>
                  </a:cubicBezTo>
                  <a:cubicBezTo>
                    <a:pt x="6047" y="20610"/>
                    <a:pt x="3666" y="27192"/>
                    <a:pt x="-1097" y="31878"/>
                  </a:cubicBezTo>
                  <a:cubicBezTo>
                    <a:pt x="4427" y="39565"/>
                    <a:pt x="10428" y="46880"/>
                    <a:pt x="16905" y="53786"/>
                  </a:cubicBezTo>
                  <a:cubicBezTo>
                    <a:pt x="18334" y="49976"/>
                    <a:pt x="18524" y="45404"/>
                    <a:pt x="23191" y="43594"/>
                  </a:cubicBezTo>
                  <a:cubicBezTo>
                    <a:pt x="22144" y="36545"/>
                    <a:pt x="21192" y="29688"/>
                    <a:pt x="12048" y="28449"/>
                  </a:cubicBezTo>
                  <a:cubicBezTo>
                    <a:pt x="7761" y="27687"/>
                    <a:pt x="10047" y="20448"/>
                    <a:pt x="14334" y="22068"/>
                  </a:cubicBezTo>
                  <a:cubicBezTo>
                    <a:pt x="22144" y="20734"/>
                    <a:pt x="37003" y="49214"/>
                    <a:pt x="23859" y="43689"/>
                  </a:cubicBezTo>
                  <a:lnTo>
                    <a:pt x="23859" y="43689"/>
                  </a:lnTo>
                  <a:cubicBezTo>
                    <a:pt x="24620" y="48538"/>
                    <a:pt x="23763" y="53500"/>
                    <a:pt x="21573" y="57882"/>
                  </a:cubicBezTo>
                  <a:lnTo>
                    <a:pt x="21573" y="57882"/>
                  </a:lnTo>
                  <a:cubicBezTo>
                    <a:pt x="26145" y="63977"/>
                    <a:pt x="29383" y="71407"/>
                    <a:pt x="37860" y="73407"/>
                  </a:cubicBezTo>
                  <a:lnTo>
                    <a:pt x="37860" y="73407"/>
                  </a:lnTo>
                  <a:cubicBezTo>
                    <a:pt x="35955" y="67502"/>
                    <a:pt x="42718" y="62930"/>
                    <a:pt x="38908" y="570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7" name="Google Shape;7527;p20"/>
            <p:cNvSpPr/>
            <p:nvPr/>
          </p:nvSpPr>
          <p:spPr>
            <a:xfrm>
              <a:off x="7140416" y="493242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8" name="Google Shape;7528;p20"/>
            <p:cNvSpPr/>
            <p:nvPr/>
          </p:nvSpPr>
          <p:spPr>
            <a:xfrm>
              <a:off x="6484099" y="4150899"/>
              <a:ext cx="47574" cy="72097"/>
            </a:xfrm>
            <a:custGeom>
              <a:avLst/>
              <a:gdLst/>
              <a:ahLst/>
              <a:cxnLst/>
              <a:rect l="l" t="t" r="r" b="b"/>
              <a:pathLst>
                <a:path w="47574" h="72097" extrusionOk="0">
                  <a:moveTo>
                    <a:pt x="4758" y="70169"/>
                  </a:moveTo>
                  <a:cubicBezTo>
                    <a:pt x="14855" y="75503"/>
                    <a:pt x="20188" y="66359"/>
                    <a:pt x="28475" y="69407"/>
                  </a:cubicBezTo>
                  <a:cubicBezTo>
                    <a:pt x="33999" y="46833"/>
                    <a:pt x="40477" y="24449"/>
                    <a:pt x="46478" y="1875"/>
                  </a:cubicBezTo>
                  <a:lnTo>
                    <a:pt x="44382" y="-221"/>
                  </a:lnTo>
                  <a:cubicBezTo>
                    <a:pt x="30095" y="1875"/>
                    <a:pt x="38762" y="44832"/>
                    <a:pt x="21045" y="24830"/>
                  </a:cubicBezTo>
                  <a:cubicBezTo>
                    <a:pt x="17330" y="20925"/>
                    <a:pt x="16569" y="26163"/>
                    <a:pt x="14569" y="27687"/>
                  </a:cubicBezTo>
                  <a:lnTo>
                    <a:pt x="14569" y="27687"/>
                  </a:lnTo>
                  <a:lnTo>
                    <a:pt x="5044" y="35784"/>
                  </a:lnTo>
                  <a:cubicBezTo>
                    <a:pt x="5235" y="46547"/>
                    <a:pt x="-8673" y="64359"/>
                    <a:pt x="4758" y="70169"/>
                  </a:cubicBezTo>
                  <a:close/>
                  <a:moveTo>
                    <a:pt x="13045" y="37022"/>
                  </a:moveTo>
                  <a:cubicBezTo>
                    <a:pt x="16950" y="39022"/>
                    <a:pt x="16378" y="55500"/>
                    <a:pt x="13045" y="57596"/>
                  </a:cubicBezTo>
                  <a:cubicBezTo>
                    <a:pt x="7235" y="54643"/>
                    <a:pt x="6187" y="39308"/>
                    <a:pt x="13331" y="370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9" name="Google Shape;7529;p20"/>
            <p:cNvSpPr/>
            <p:nvPr/>
          </p:nvSpPr>
          <p:spPr>
            <a:xfrm>
              <a:off x="5620198" y="2356728"/>
              <a:ext cx="45271" cy="75194"/>
            </a:xfrm>
            <a:custGeom>
              <a:avLst/>
              <a:gdLst/>
              <a:ahLst/>
              <a:cxnLst/>
              <a:rect l="l" t="t" r="r" b="b"/>
              <a:pathLst>
                <a:path w="45271" h="75194" extrusionOk="0">
                  <a:moveTo>
                    <a:pt x="16838" y="59924"/>
                  </a:moveTo>
                  <a:cubicBezTo>
                    <a:pt x="19887" y="66020"/>
                    <a:pt x="26363" y="61162"/>
                    <a:pt x="22743" y="55828"/>
                  </a:cubicBezTo>
                  <a:cubicBezTo>
                    <a:pt x="21315" y="51447"/>
                    <a:pt x="12552" y="46303"/>
                    <a:pt x="16458" y="41827"/>
                  </a:cubicBezTo>
                  <a:cubicBezTo>
                    <a:pt x="28173" y="45065"/>
                    <a:pt x="32745" y="61448"/>
                    <a:pt x="31602" y="74974"/>
                  </a:cubicBezTo>
                  <a:cubicBezTo>
                    <a:pt x="36651" y="70687"/>
                    <a:pt x="37222" y="65449"/>
                    <a:pt x="41127" y="63925"/>
                  </a:cubicBezTo>
                  <a:cubicBezTo>
                    <a:pt x="42175" y="64258"/>
                    <a:pt x="43222" y="64706"/>
                    <a:pt x="44175" y="65258"/>
                  </a:cubicBezTo>
                  <a:cubicBezTo>
                    <a:pt x="42270" y="43427"/>
                    <a:pt x="36651" y="22072"/>
                    <a:pt x="27601" y="2107"/>
                  </a:cubicBezTo>
                  <a:cubicBezTo>
                    <a:pt x="17029" y="16776"/>
                    <a:pt x="18076" y="-1989"/>
                    <a:pt x="10266" y="-83"/>
                  </a:cubicBezTo>
                  <a:cubicBezTo>
                    <a:pt x="3218" y="4774"/>
                    <a:pt x="17029" y="13633"/>
                    <a:pt x="8837" y="17157"/>
                  </a:cubicBezTo>
                  <a:cubicBezTo>
                    <a:pt x="646" y="20681"/>
                    <a:pt x="2361" y="11537"/>
                    <a:pt x="-688" y="8108"/>
                  </a:cubicBezTo>
                  <a:cubicBezTo>
                    <a:pt x="-3735" y="27158"/>
                    <a:pt x="11314" y="19824"/>
                    <a:pt x="9505" y="28015"/>
                  </a:cubicBezTo>
                  <a:cubicBezTo>
                    <a:pt x="-1163" y="36683"/>
                    <a:pt x="7313" y="45256"/>
                    <a:pt x="9505" y="53923"/>
                  </a:cubicBezTo>
                  <a:lnTo>
                    <a:pt x="9505" y="53923"/>
                  </a:lnTo>
                  <a:cubicBezTo>
                    <a:pt x="13314" y="54209"/>
                    <a:pt x="14267" y="58114"/>
                    <a:pt x="16838" y="599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0" name="Google Shape;7530;p20"/>
            <p:cNvSpPr/>
            <p:nvPr/>
          </p:nvSpPr>
          <p:spPr>
            <a:xfrm>
              <a:off x="6058566" y="2927123"/>
              <a:ext cx="49815" cy="62393"/>
            </a:xfrm>
            <a:custGeom>
              <a:avLst/>
              <a:gdLst/>
              <a:ahLst/>
              <a:cxnLst/>
              <a:rect l="l" t="t" r="r" b="b"/>
              <a:pathLst>
                <a:path w="49815" h="62393" extrusionOk="0">
                  <a:moveTo>
                    <a:pt x="34147" y="57219"/>
                  </a:moveTo>
                  <a:cubicBezTo>
                    <a:pt x="35670" y="47694"/>
                    <a:pt x="39100" y="45694"/>
                    <a:pt x="48719" y="44075"/>
                  </a:cubicBezTo>
                  <a:cubicBezTo>
                    <a:pt x="39194" y="32740"/>
                    <a:pt x="35385" y="18452"/>
                    <a:pt x="24336" y="8451"/>
                  </a:cubicBezTo>
                  <a:cubicBezTo>
                    <a:pt x="19096" y="12547"/>
                    <a:pt x="16620" y="10928"/>
                    <a:pt x="16620" y="4641"/>
                  </a:cubicBezTo>
                  <a:cubicBezTo>
                    <a:pt x="3571" y="-4122"/>
                    <a:pt x="9382" y="-312"/>
                    <a:pt x="2618" y="10261"/>
                  </a:cubicBezTo>
                  <a:lnTo>
                    <a:pt x="2618" y="10261"/>
                  </a:lnTo>
                  <a:cubicBezTo>
                    <a:pt x="46" y="14547"/>
                    <a:pt x="2618" y="19786"/>
                    <a:pt x="-1097" y="24263"/>
                  </a:cubicBezTo>
                  <a:lnTo>
                    <a:pt x="12811" y="42265"/>
                  </a:lnTo>
                  <a:cubicBezTo>
                    <a:pt x="17096" y="36931"/>
                    <a:pt x="10525" y="27216"/>
                    <a:pt x="15858" y="24167"/>
                  </a:cubicBezTo>
                  <a:cubicBezTo>
                    <a:pt x="20716" y="30168"/>
                    <a:pt x="20144" y="46932"/>
                    <a:pt x="20811" y="55886"/>
                  </a:cubicBezTo>
                  <a:lnTo>
                    <a:pt x="24812" y="62172"/>
                  </a:lnTo>
                  <a:cubicBezTo>
                    <a:pt x="28621" y="61791"/>
                    <a:pt x="33194" y="62744"/>
                    <a:pt x="34147" y="57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1" name="Google Shape;7531;p20"/>
            <p:cNvSpPr/>
            <p:nvPr/>
          </p:nvSpPr>
          <p:spPr>
            <a:xfrm>
              <a:off x="6943439" y="4546377"/>
              <a:ext cx="46005" cy="80104"/>
            </a:xfrm>
            <a:custGeom>
              <a:avLst/>
              <a:gdLst/>
              <a:ahLst/>
              <a:cxnLst/>
              <a:rect l="l" t="t" r="r" b="b"/>
              <a:pathLst>
                <a:path w="46005" h="80104" extrusionOk="0">
                  <a:moveTo>
                    <a:pt x="40718" y="37784"/>
                  </a:moveTo>
                  <a:cubicBezTo>
                    <a:pt x="34813" y="26259"/>
                    <a:pt x="33765" y="10828"/>
                    <a:pt x="24716" y="1970"/>
                  </a:cubicBezTo>
                  <a:lnTo>
                    <a:pt x="25383" y="-221"/>
                  </a:lnTo>
                  <a:cubicBezTo>
                    <a:pt x="17096" y="1113"/>
                    <a:pt x="15858" y="10352"/>
                    <a:pt x="15858" y="17019"/>
                  </a:cubicBezTo>
                  <a:cubicBezTo>
                    <a:pt x="16810" y="17724"/>
                    <a:pt x="17667" y="18601"/>
                    <a:pt x="18335" y="19591"/>
                  </a:cubicBezTo>
                  <a:lnTo>
                    <a:pt x="19001" y="17877"/>
                  </a:lnTo>
                  <a:cubicBezTo>
                    <a:pt x="24145" y="15972"/>
                    <a:pt x="27574" y="18353"/>
                    <a:pt x="26431" y="23210"/>
                  </a:cubicBezTo>
                  <a:cubicBezTo>
                    <a:pt x="22334" y="33212"/>
                    <a:pt x="31765" y="48357"/>
                    <a:pt x="24050" y="55405"/>
                  </a:cubicBezTo>
                  <a:cubicBezTo>
                    <a:pt x="16240" y="52262"/>
                    <a:pt x="24716" y="36355"/>
                    <a:pt x="13000" y="33878"/>
                  </a:cubicBezTo>
                  <a:lnTo>
                    <a:pt x="14048" y="31021"/>
                  </a:lnTo>
                  <a:cubicBezTo>
                    <a:pt x="3952" y="31021"/>
                    <a:pt x="2714" y="44261"/>
                    <a:pt x="-1097" y="50928"/>
                  </a:cubicBezTo>
                  <a:cubicBezTo>
                    <a:pt x="-1097" y="53024"/>
                    <a:pt x="-1097" y="55024"/>
                    <a:pt x="-525" y="57024"/>
                  </a:cubicBezTo>
                  <a:cubicBezTo>
                    <a:pt x="809" y="55405"/>
                    <a:pt x="2046" y="53643"/>
                    <a:pt x="3095" y="51785"/>
                  </a:cubicBezTo>
                  <a:cubicBezTo>
                    <a:pt x="4523" y="59501"/>
                    <a:pt x="3095" y="68073"/>
                    <a:pt x="11096" y="73598"/>
                  </a:cubicBezTo>
                  <a:cubicBezTo>
                    <a:pt x="19573" y="56072"/>
                    <a:pt x="20621" y="75027"/>
                    <a:pt x="23383" y="79884"/>
                  </a:cubicBezTo>
                  <a:lnTo>
                    <a:pt x="23383" y="79884"/>
                  </a:lnTo>
                  <a:cubicBezTo>
                    <a:pt x="32718" y="68521"/>
                    <a:pt x="39957" y="55624"/>
                    <a:pt x="44909" y="41784"/>
                  </a:cubicBezTo>
                  <a:lnTo>
                    <a:pt x="40814" y="3778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2" name="Google Shape;7532;p20"/>
            <p:cNvSpPr/>
            <p:nvPr/>
          </p:nvSpPr>
          <p:spPr>
            <a:xfrm>
              <a:off x="6500039" y="4075461"/>
              <a:ext cx="35686" cy="105784"/>
            </a:xfrm>
            <a:custGeom>
              <a:avLst/>
              <a:gdLst/>
              <a:ahLst/>
              <a:cxnLst/>
              <a:rect l="l" t="t" r="r" b="b"/>
              <a:pathLst>
                <a:path w="35686" h="105784" extrusionOk="0">
                  <a:moveTo>
                    <a:pt x="7107" y="92934"/>
                  </a:moveTo>
                  <a:cubicBezTo>
                    <a:pt x="820" y="92934"/>
                    <a:pt x="-1276" y="97315"/>
                    <a:pt x="-1085" y="103125"/>
                  </a:cubicBezTo>
                  <a:cubicBezTo>
                    <a:pt x="915" y="101601"/>
                    <a:pt x="1677" y="96363"/>
                    <a:pt x="5392" y="100268"/>
                  </a:cubicBezTo>
                  <a:cubicBezTo>
                    <a:pt x="23108" y="120270"/>
                    <a:pt x="14917" y="77313"/>
                    <a:pt x="28727" y="75217"/>
                  </a:cubicBezTo>
                  <a:cubicBezTo>
                    <a:pt x="32633" y="69026"/>
                    <a:pt x="27299" y="61977"/>
                    <a:pt x="30156" y="56167"/>
                  </a:cubicBezTo>
                  <a:cubicBezTo>
                    <a:pt x="39681" y="39593"/>
                    <a:pt x="6344" y="25306"/>
                    <a:pt x="29490" y="13971"/>
                  </a:cubicBezTo>
                  <a:cubicBezTo>
                    <a:pt x="39872" y="8161"/>
                    <a:pt x="32062" y="4446"/>
                    <a:pt x="26632" y="-221"/>
                  </a:cubicBezTo>
                  <a:cubicBezTo>
                    <a:pt x="18345" y="16734"/>
                    <a:pt x="13392" y="34831"/>
                    <a:pt x="6344" y="52167"/>
                  </a:cubicBezTo>
                  <a:cubicBezTo>
                    <a:pt x="5105" y="55215"/>
                    <a:pt x="4915" y="58072"/>
                    <a:pt x="8725" y="59596"/>
                  </a:cubicBezTo>
                  <a:cubicBezTo>
                    <a:pt x="14440" y="68264"/>
                    <a:pt x="24918" y="92172"/>
                    <a:pt x="7107" y="929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3" name="Google Shape;7533;p20"/>
            <p:cNvSpPr/>
            <p:nvPr/>
          </p:nvSpPr>
          <p:spPr>
            <a:xfrm>
              <a:off x="5684519" y="2514876"/>
              <a:ext cx="52523" cy="64017"/>
            </a:xfrm>
            <a:custGeom>
              <a:avLst/>
              <a:gdLst/>
              <a:ahLst/>
              <a:cxnLst/>
              <a:rect l="l" t="t" r="r" b="b"/>
              <a:pathLst>
                <a:path w="52523" h="64017" extrusionOk="0">
                  <a:moveTo>
                    <a:pt x="31479" y="60558"/>
                  </a:moveTo>
                  <a:cubicBezTo>
                    <a:pt x="35003" y="62177"/>
                    <a:pt x="35385" y="58176"/>
                    <a:pt x="36909" y="56367"/>
                  </a:cubicBezTo>
                  <a:cubicBezTo>
                    <a:pt x="42338" y="53604"/>
                    <a:pt x="46434" y="61891"/>
                    <a:pt x="50815" y="52747"/>
                  </a:cubicBezTo>
                  <a:cubicBezTo>
                    <a:pt x="56149" y="46461"/>
                    <a:pt x="25097" y="-2783"/>
                    <a:pt x="16810" y="-117"/>
                  </a:cubicBezTo>
                  <a:cubicBezTo>
                    <a:pt x="19668" y="5979"/>
                    <a:pt x="21288" y="22743"/>
                    <a:pt x="11763" y="11409"/>
                  </a:cubicBezTo>
                  <a:cubicBezTo>
                    <a:pt x="4715" y="4741"/>
                    <a:pt x="-715" y="16647"/>
                    <a:pt x="-1097" y="22553"/>
                  </a:cubicBezTo>
                  <a:lnTo>
                    <a:pt x="-1097" y="22553"/>
                  </a:lnTo>
                  <a:cubicBezTo>
                    <a:pt x="-1097" y="23125"/>
                    <a:pt x="-1097" y="23696"/>
                    <a:pt x="-1097" y="24267"/>
                  </a:cubicBezTo>
                  <a:cubicBezTo>
                    <a:pt x="9857" y="20076"/>
                    <a:pt x="7476" y="33792"/>
                    <a:pt x="14049" y="37983"/>
                  </a:cubicBezTo>
                  <a:cubicBezTo>
                    <a:pt x="18716" y="41317"/>
                    <a:pt x="18430" y="44746"/>
                    <a:pt x="14049" y="48366"/>
                  </a:cubicBezTo>
                  <a:cubicBezTo>
                    <a:pt x="16716" y="53976"/>
                    <a:pt x="20145" y="59176"/>
                    <a:pt x="24336" y="63796"/>
                  </a:cubicBezTo>
                  <a:cubicBezTo>
                    <a:pt x="27384" y="60177"/>
                    <a:pt x="24336" y="54271"/>
                    <a:pt x="28336" y="50175"/>
                  </a:cubicBezTo>
                  <a:cubicBezTo>
                    <a:pt x="30813" y="54557"/>
                    <a:pt x="27669" y="58843"/>
                    <a:pt x="31479" y="605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4" name="Google Shape;7534;p20"/>
            <p:cNvSpPr/>
            <p:nvPr/>
          </p:nvSpPr>
          <p:spPr>
            <a:xfrm>
              <a:off x="6198841" y="3369468"/>
              <a:ext cx="36984" cy="109347"/>
            </a:xfrm>
            <a:custGeom>
              <a:avLst/>
              <a:gdLst/>
              <a:ahLst/>
              <a:cxnLst/>
              <a:rect l="l" t="t" r="r" b="b"/>
              <a:pathLst>
                <a:path w="36984" h="109347" extrusionOk="0">
                  <a:moveTo>
                    <a:pt x="31602" y="45404"/>
                  </a:moveTo>
                  <a:cubicBezTo>
                    <a:pt x="31602" y="35117"/>
                    <a:pt x="22077" y="26354"/>
                    <a:pt x="25602" y="15495"/>
                  </a:cubicBezTo>
                  <a:lnTo>
                    <a:pt x="22649" y="23782"/>
                  </a:lnTo>
                  <a:lnTo>
                    <a:pt x="19601" y="17591"/>
                  </a:lnTo>
                  <a:cubicBezTo>
                    <a:pt x="17315" y="38451"/>
                    <a:pt x="18839" y="39403"/>
                    <a:pt x="31602" y="45404"/>
                  </a:cubicBezTo>
                  <a:cubicBezTo>
                    <a:pt x="29887" y="51500"/>
                    <a:pt x="28840" y="59025"/>
                    <a:pt x="19601" y="50547"/>
                  </a:cubicBezTo>
                  <a:cubicBezTo>
                    <a:pt x="17505" y="57691"/>
                    <a:pt x="24554" y="71502"/>
                    <a:pt x="13505" y="72264"/>
                  </a:cubicBezTo>
                  <a:cubicBezTo>
                    <a:pt x="3980" y="54167"/>
                    <a:pt x="23030" y="18734"/>
                    <a:pt x="5790" y="1684"/>
                  </a:cubicBezTo>
                  <a:cubicBezTo>
                    <a:pt x="6170" y="1103"/>
                    <a:pt x="6361" y="455"/>
                    <a:pt x="6456" y="-221"/>
                  </a:cubicBezTo>
                  <a:cubicBezTo>
                    <a:pt x="-6212" y="24639"/>
                    <a:pt x="1218" y="63597"/>
                    <a:pt x="-211" y="92552"/>
                  </a:cubicBezTo>
                  <a:cubicBezTo>
                    <a:pt x="837" y="91581"/>
                    <a:pt x="2266" y="91038"/>
                    <a:pt x="3694" y="91028"/>
                  </a:cubicBezTo>
                  <a:cubicBezTo>
                    <a:pt x="4170" y="93495"/>
                    <a:pt x="5504" y="95686"/>
                    <a:pt x="7599" y="97125"/>
                  </a:cubicBezTo>
                  <a:lnTo>
                    <a:pt x="7599" y="97125"/>
                  </a:lnTo>
                  <a:cubicBezTo>
                    <a:pt x="9314" y="93219"/>
                    <a:pt x="10362" y="83218"/>
                    <a:pt x="15981" y="84837"/>
                  </a:cubicBezTo>
                  <a:cubicBezTo>
                    <a:pt x="21601" y="86457"/>
                    <a:pt x="13409" y="89885"/>
                    <a:pt x="14457" y="93410"/>
                  </a:cubicBezTo>
                  <a:cubicBezTo>
                    <a:pt x="15220" y="95953"/>
                    <a:pt x="14934" y="98725"/>
                    <a:pt x="13600" y="101030"/>
                  </a:cubicBezTo>
                  <a:cubicBezTo>
                    <a:pt x="23125" y="97125"/>
                    <a:pt x="26554" y="104459"/>
                    <a:pt x="31698" y="109126"/>
                  </a:cubicBezTo>
                  <a:lnTo>
                    <a:pt x="31698" y="109126"/>
                  </a:lnTo>
                  <a:cubicBezTo>
                    <a:pt x="38746" y="98458"/>
                    <a:pt x="11695" y="83313"/>
                    <a:pt x="26363" y="77312"/>
                  </a:cubicBezTo>
                  <a:cubicBezTo>
                    <a:pt x="33888" y="75312"/>
                    <a:pt x="29887" y="66264"/>
                    <a:pt x="35888" y="63216"/>
                  </a:cubicBezTo>
                  <a:cubicBezTo>
                    <a:pt x="35888" y="57977"/>
                    <a:pt x="35888" y="52643"/>
                    <a:pt x="35888" y="474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5" name="Google Shape;7535;p20"/>
            <p:cNvSpPr/>
            <p:nvPr/>
          </p:nvSpPr>
          <p:spPr>
            <a:xfrm>
              <a:off x="5885307" y="3223831"/>
              <a:ext cx="73535" cy="62188"/>
            </a:xfrm>
            <a:custGeom>
              <a:avLst/>
              <a:gdLst/>
              <a:ahLst/>
              <a:cxnLst/>
              <a:rect l="l" t="t" r="r" b="b"/>
              <a:pathLst>
                <a:path w="73535" h="62188" extrusionOk="0">
                  <a:moveTo>
                    <a:pt x="3475" y="47880"/>
                  </a:moveTo>
                  <a:cubicBezTo>
                    <a:pt x="7381" y="46642"/>
                    <a:pt x="8619" y="48642"/>
                    <a:pt x="8999" y="51976"/>
                  </a:cubicBezTo>
                  <a:cubicBezTo>
                    <a:pt x="19478" y="44261"/>
                    <a:pt x="21096" y="56548"/>
                    <a:pt x="26716" y="59787"/>
                  </a:cubicBezTo>
                  <a:lnTo>
                    <a:pt x="25097" y="61215"/>
                  </a:lnTo>
                  <a:cubicBezTo>
                    <a:pt x="31669" y="64454"/>
                    <a:pt x="37099" y="56548"/>
                    <a:pt x="34050" y="50643"/>
                  </a:cubicBezTo>
                  <a:cubicBezTo>
                    <a:pt x="33002" y="51976"/>
                    <a:pt x="34050" y="54643"/>
                    <a:pt x="32527" y="55786"/>
                  </a:cubicBezTo>
                  <a:cubicBezTo>
                    <a:pt x="25192" y="54072"/>
                    <a:pt x="28907" y="35688"/>
                    <a:pt x="33193" y="36736"/>
                  </a:cubicBezTo>
                  <a:cubicBezTo>
                    <a:pt x="39860" y="41213"/>
                    <a:pt x="40718" y="33022"/>
                    <a:pt x="44718" y="31688"/>
                  </a:cubicBezTo>
                  <a:lnTo>
                    <a:pt x="40528" y="21306"/>
                  </a:lnTo>
                  <a:cubicBezTo>
                    <a:pt x="54910" y="24544"/>
                    <a:pt x="89391" y="9780"/>
                    <a:pt x="62434" y="-221"/>
                  </a:cubicBezTo>
                  <a:cubicBezTo>
                    <a:pt x="39860" y="12228"/>
                    <a:pt x="18620" y="26878"/>
                    <a:pt x="-1097" y="43499"/>
                  </a:cubicBezTo>
                  <a:cubicBezTo>
                    <a:pt x="-526" y="46356"/>
                    <a:pt x="-49" y="49118"/>
                    <a:pt x="3475" y="478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6" name="Google Shape;7536;p20"/>
            <p:cNvSpPr/>
            <p:nvPr/>
          </p:nvSpPr>
          <p:spPr>
            <a:xfrm>
              <a:off x="6989009" y="4322159"/>
              <a:ext cx="35992" cy="96980"/>
            </a:xfrm>
            <a:custGeom>
              <a:avLst/>
              <a:gdLst/>
              <a:ahLst/>
              <a:cxnLst/>
              <a:rect l="l" t="t" r="r" b="b"/>
              <a:pathLst>
                <a:path w="35992" h="96980" extrusionOk="0">
                  <a:moveTo>
                    <a:pt x="17818" y="29211"/>
                  </a:moveTo>
                  <a:cubicBezTo>
                    <a:pt x="29152" y="31212"/>
                    <a:pt x="20103" y="53310"/>
                    <a:pt x="24104" y="62358"/>
                  </a:cubicBezTo>
                  <a:cubicBezTo>
                    <a:pt x="25057" y="67502"/>
                    <a:pt x="24104" y="71883"/>
                    <a:pt x="17056" y="71122"/>
                  </a:cubicBezTo>
                  <a:cubicBezTo>
                    <a:pt x="9531" y="72169"/>
                    <a:pt x="8579" y="81789"/>
                    <a:pt x="1339" y="83123"/>
                  </a:cubicBezTo>
                  <a:lnTo>
                    <a:pt x="1339" y="80265"/>
                  </a:lnTo>
                  <a:cubicBezTo>
                    <a:pt x="-1614" y="82809"/>
                    <a:pt x="-1899" y="87257"/>
                    <a:pt x="577" y="90210"/>
                  </a:cubicBezTo>
                  <a:cubicBezTo>
                    <a:pt x="863" y="90467"/>
                    <a:pt x="1053" y="90705"/>
                    <a:pt x="1339" y="90933"/>
                  </a:cubicBezTo>
                  <a:cubicBezTo>
                    <a:pt x="1339" y="89028"/>
                    <a:pt x="1339" y="87219"/>
                    <a:pt x="1339" y="85314"/>
                  </a:cubicBezTo>
                  <a:cubicBezTo>
                    <a:pt x="3244" y="88171"/>
                    <a:pt x="5150" y="91029"/>
                    <a:pt x="9149" y="90933"/>
                  </a:cubicBezTo>
                  <a:cubicBezTo>
                    <a:pt x="2292" y="74931"/>
                    <a:pt x="28199" y="111984"/>
                    <a:pt x="34772" y="89028"/>
                  </a:cubicBezTo>
                  <a:cubicBezTo>
                    <a:pt x="35534" y="59072"/>
                    <a:pt x="32771" y="29126"/>
                    <a:pt x="26770" y="-221"/>
                  </a:cubicBezTo>
                  <a:cubicBezTo>
                    <a:pt x="19913" y="7494"/>
                    <a:pt x="25152" y="19686"/>
                    <a:pt x="17245" y="26925"/>
                  </a:cubicBezTo>
                  <a:cubicBezTo>
                    <a:pt x="16675" y="27116"/>
                    <a:pt x="17341" y="29211"/>
                    <a:pt x="17818" y="29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7" name="Google Shape;7537;p20"/>
            <p:cNvSpPr/>
            <p:nvPr/>
          </p:nvSpPr>
          <p:spPr>
            <a:xfrm>
              <a:off x="5308853" y="2271331"/>
              <a:ext cx="83343" cy="54197"/>
            </a:xfrm>
            <a:custGeom>
              <a:avLst/>
              <a:gdLst/>
              <a:ahLst/>
              <a:cxnLst/>
              <a:rect l="l" t="t" r="r" b="b"/>
              <a:pathLst>
                <a:path w="83343" h="54197" extrusionOk="0">
                  <a:moveTo>
                    <a:pt x="75770" y="-221"/>
                  </a:moveTo>
                  <a:cubicBezTo>
                    <a:pt x="66245" y="1875"/>
                    <a:pt x="75770" y="12162"/>
                    <a:pt x="70150" y="17972"/>
                  </a:cubicBezTo>
                  <a:cubicBezTo>
                    <a:pt x="62054" y="3494"/>
                    <a:pt x="56625" y="14352"/>
                    <a:pt x="50434" y="19782"/>
                  </a:cubicBezTo>
                  <a:lnTo>
                    <a:pt x="50434" y="19782"/>
                  </a:lnTo>
                  <a:cubicBezTo>
                    <a:pt x="32146" y="8066"/>
                    <a:pt x="18335" y="35403"/>
                    <a:pt x="-1097" y="32069"/>
                  </a:cubicBezTo>
                  <a:cubicBezTo>
                    <a:pt x="999" y="39308"/>
                    <a:pt x="3000" y="46642"/>
                    <a:pt x="5095" y="53976"/>
                  </a:cubicBezTo>
                  <a:lnTo>
                    <a:pt x="5095" y="53976"/>
                  </a:lnTo>
                  <a:cubicBezTo>
                    <a:pt x="12905" y="50814"/>
                    <a:pt x="20811" y="48109"/>
                    <a:pt x="28907" y="45880"/>
                  </a:cubicBezTo>
                  <a:cubicBezTo>
                    <a:pt x="26906" y="42070"/>
                    <a:pt x="19382" y="35212"/>
                    <a:pt x="24050" y="31688"/>
                  </a:cubicBezTo>
                  <a:cubicBezTo>
                    <a:pt x="28717" y="28164"/>
                    <a:pt x="28335" y="35879"/>
                    <a:pt x="30812" y="37784"/>
                  </a:cubicBezTo>
                  <a:cubicBezTo>
                    <a:pt x="35099" y="23592"/>
                    <a:pt x="35956" y="48071"/>
                    <a:pt x="46433" y="37784"/>
                  </a:cubicBezTo>
                  <a:cubicBezTo>
                    <a:pt x="46433" y="31688"/>
                    <a:pt x="40146" y="29116"/>
                    <a:pt x="38718" y="22734"/>
                  </a:cubicBezTo>
                  <a:cubicBezTo>
                    <a:pt x="48243" y="34831"/>
                    <a:pt x="62531" y="16448"/>
                    <a:pt x="64531" y="28068"/>
                  </a:cubicBezTo>
                  <a:cubicBezTo>
                    <a:pt x="70818" y="25382"/>
                    <a:pt x="76723" y="21963"/>
                    <a:pt x="82247" y="17877"/>
                  </a:cubicBezTo>
                  <a:cubicBezTo>
                    <a:pt x="79866" y="12352"/>
                    <a:pt x="82913" y="732"/>
                    <a:pt x="7577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8" name="Google Shape;7538;p20"/>
            <p:cNvSpPr/>
            <p:nvPr/>
          </p:nvSpPr>
          <p:spPr>
            <a:xfrm>
              <a:off x="6507956" y="3434143"/>
              <a:ext cx="59721" cy="55244"/>
            </a:xfrm>
            <a:custGeom>
              <a:avLst/>
              <a:gdLst/>
              <a:ahLst/>
              <a:cxnLst/>
              <a:rect l="l" t="t" r="r" b="b"/>
              <a:pathLst>
                <a:path w="59721" h="55244" extrusionOk="0">
                  <a:moveTo>
                    <a:pt x="20239" y="32069"/>
                  </a:moveTo>
                  <a:cubicBezTo>
                    <a:pt x="18429" y="27878"/>
                    <a:pt x="19001" y="23496"/>
                    <a:pt x="23573" y="22544"/>
                  </a:cubicBezTo>
                  <a:cubicBezTo>
                    <a:pt x="35860" y="23592"/>
                    <a:pt x="23573" y="51119"/>
                    <a:pt x="40623" y="51119"/>
                  </a:cubicBezTo>
                  <a:cubicBezTo>
                    <a:pt x="42147" y="46261"/>
                    <a:pt x="37385" y="36831"/>
                    <a:pt x="43861" y="35593"/>
                  </a:cubicBezTo>
                  <a:cubicBezTo>
                    <a:pt x="48528" y="35593"/>
                    <a:pt x="45671" y="45118"/>
                    <a:pt x="48719" y="49023"/>
                  </a:cubicBezTo>
                  <a:lnTo>
                    <a:pt x="56624" y="55024"/>
                  </a:lnTo>
                  <a:lnTo>
                    <a:pt x="56624" y="55024"/>
                  </a:lnTo>
                  <a:cubicBezTo>
                    <a:pt x="59673" y="52167"/>
                    <a:pt x="54243" y="47690"/>
                    <a:pt x="58625" y="45499"/>
                  </a:cubicBezTo>
                  <a:cubicBezTo>
                    <a:pt x="57387" y="41308"/>
                    <a:pt x="50529" y="45499"/>
                    <a:pt x="50243" y="39212"/>
                  </a:cubicBezTo>
                  <a:cubicBezTo>
                    <a:pt x="49671" y="25401"/>
                    <a:pt x="40718" y="15019"/>
                    <a:pt x="34527" y="3875"/>
                  </a:cubicBezTo>
                  <a:cubicBezTo>
                    <a:pt x="25002" y="10828"/>
                    <a:pt x="18335" y="3303"/>
                    <a:pt x="10810" y="-221"/>
                  </a:cubicBezTo>
                  <a:cubicBezTo>
                    <a:pt x="10810" y="7780"/>
                    <a:pt x="4618" y="7685"/>
                    <a:pt x="-1097" y="7685"/>
                  </a:cubicBezTo>
                  <a:lnTo>
                    <a:pt x="20810" y="43403"/>
                  </a:lnTo>
                  <a:cubicBezTo>
                    <a:pt x="23573" y="38736"/>
                    <a:pt x="21764" y="35498"/>
                    <a:pt x="20239" y="320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9" name="Google Shape;7539;p20"/>
            <p:cNvSpPr/>
            <p:nvPr/>
          </p:nvSpPr>
          <p:spPr>
            <a:xfrm>
              <a:off x="7155275" y="4937664"/>
              <a:ext cx="74771" cy="86581"/>
            </a:xfrm>
            <a:custGeom>
              <a:avLst/>
              <a:gdLst/>
              <a:ahLst/>
              <a:cxnLst/>
              <a:rect l="l" t="t" r="r" b="b"/>
              <a:pathLst>
                <a:path w="74771" h="86581" extrusionOk="0">
                  <a:moveTo>
                    <a:pt x="49672" y="56262"/>
                  </a:moveTo>
                  <a:cubicBezTo>
                    <a:pt x="59197" y="56262"/>
                    <a:pt x="55958" y="61310"/>
                    <a:pt x="53863" y="65120"/>
                  </a:cubicBezTo>
                  <a:cubicBezTo>
                    <a:pt x="56339" y="70359"/>
                    <a:pt x="62531" y="58453"/>
                    <a:pt x="63388" y="68359"/>
                  </a:cubicBezTo>
                  <a:cubicBezTo>
                    <a:pt x="63388" y="72550"/>
                    <a:pt x="59197" y="78456"/>
                    <a:pt x="65578" y="80360"/>
                  </a:cubicBezTo>
                  <a:cubicBezTo>
                    <a:pt x="71961" y="82265"/>
                    <a:pt x="68817" y="72931"/>
                    <a:pt x="73674" y="72169"/>
                  </a:cubicBezTo>
                  <a:cubicBezTo>
                    <a:pt x="69675" y="65692"/>
                    <a:pt x="67674" y="57691"/>
                    <a:pt x="59673" y="54262"/>
                  </a:cubicBezTo>
                  <a:cubicBezTo>
                    <a:pt x="56339" y="53833"/>
                    <a:pt x="53006" y="54538"/>
                    <a:pt x="50148" y="56262"/>
                  </a:cubicBezTo>
                  <a:lnTo>
                    <a:pt x="50148" y="56262"/>
                  </a:lnTo>
                  <a:lnTo>
                    <a:pt x="46528" y="62072"/>
                  </a:lnTo>
                  <a:lnTo>
                    <a:pt x="40242" y="50166"/>
                  </a:lnTo>
                  <a:cubicBezTo>
                    <a:pt x="39766" y="53595"/>
                    <a:pt x="42813" y="57119"/>
                    <a:pt x="40242" y="60643"/>
                  </a:cubicBezTo>
                  <a:cubicBezTo>
                    <a:pt x="29669" y="57024"/>
                    <a:pt x="37860" y="41593"/>
                    <a:pt x="25954" y="37784"/>
                  </a:cubicBezTo>
                  <a:cubicBezTo>
                    <a:pt x="24145" y="37308"/>
                    <a:pt x="24622" y="33593"/>
                    <a:pt x="25954" y="31497"/>
                  </a:cubicBezTo>
                  <a:cubicBezTo>
                    <a:pt x="31003" y="26544"/>
                    <a:pt x="45004" y="33117"/>
                    <a:pt x="40432" y="42260"/>
                  </a:cubicBezTo>
                  <a:cubicBezTo>
                    <a:pt x="45576" y="39879"/>
                    <a:pt x="44052" y="34069"/>
                    <a:pt x="46433" y="30354"/>
                  </a:cubicBezTo>
                  <a:lnTo>
                    <a:pt x="46433" y="30354"/>
                  </a:lnTo>
                  <a:cubicBezTo>
                    <a:pt x="39099" y="21200"/>
                    <a:pt x="31098" y="12552"/>
                    <a:pt x="22621" y="4446"/>
                  </a:cubicBezTo>
                  <a:lnTo>
                    <a:pt x="22621" y="4446"/>
                  </a:lnTo>
                  <a:cubicBezTo>
                    <a:pt x="24811" y="13971"/>
                    <a:pt x="12429" y="11875"/>
                    <a:pt x="13096" y="19877"/>
                  </a:cubicBezTo>
                  <a:cubicBezTo>
                    <a:pt x="13763" y="27878"/>
                    <a:pt x="9667" y="27687"/>
                    <a:pt x="5095" y="22449"/>
                  </a:cubicBezTo>
                  <a:cubicBezTo>
                    <a:pt x="6524" y="14952"/>
                    <a:pt x="6524" y="7275"/>
                    <a:pt x="5095" y="-221"/>
                  </a:cubicBezTo>
                  <a:lnTo>
                    <a:pt x="-1097" y="4542"/>
                  </a:lnTo>
                  <a:cubicBezTo>
                    <a:pt x="-429" y="5875"/>
                    <a:pt x="237" y="7208"/>
                    <a:pt x="809" y="8542"/>
                  </a:cubicBezTo>
                  <a:cubicBezTo>
                    <a:pt x="5095" y="14447"/>
                    <a:pt x="-1668" y="19019"/>
                    <a:pt x="-1001" y="24544"/>
                  </a:cubicBezTo>
                  <a:lnTo>
                    <a:pt x="4809" y="22449"/>
                  </a:lnTo>
                  <a:lnTo>
                    <a:pt x="4809" y="22449"/>
                  </a:lnTo>
                  <a:cubicBezTo>
                    <a:pt x="2428" y="34831"/>
                    <a:pt x="9476" y="42165"/>
                    <a:pt x="18716" y="48261"/>
                  </a:cubicBezTo>
                  <a:lnTo>
                    <a:pt x="18716" y="48261"/>
                  </a:lnTo>
                  <a:cubicBezTo>
                    <a:pt x="3000" y="22925"/>
                    <a:pt x="31479" y="38736"/>
                    <a:pt x="18716" y="48261"/>
                  </a:cubicBezTo>
                  <a:cubicBezTo>
                    <a:pt x="27860" y="62129"/>
                    <a:pt x="38528" y="74902"/>
                    <a:pt x="50529" y="86361"/>
                  </a:cubicBezTo>
                  <a:cubicBezTo>
                    <a:pt x="43004" y="76169"/>
                    <a:pt x="48910" y="66168"/>
                    <a:pt x="49672" y="56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0" name="Google Shape;7540;p20"/>
            <p:cNvSpPr/>
            <p:nvPr/>
          </p:nvSpPr>
          <p:spPr>
            <a:xfrm>
              <a:off x="5421820" y="2166080"/>
              <a:ext cx="47434" cy="77628"/>
            </a:xfrm>
            <a:custGeom>
              <a:avLst/>
              <a:gdLst/>
              <a:ahLst/>
              <a:cxnLst/>
              <a:rect l="l" t="t" r="r" b="b"/>
              <a:pathLst>
                <a:path w="47434" h="77628" extrusionOk="0">
                  <a:moveTo>
                    <a:pt x="38337" y="12352"/>
                  </a:moveTo>
                  <a:cubicBezTo>
                    <a:pt x="37289" y="5970"/>
                    <a:pt x="31575" y="2827"/>
                    <a:pt x="26812" y="-221"/>
                  </a:cubicBezTo>
                  <a:cubicBezTo>
                    <a:pt x="17287" y="18829"/>
                    <a:pt x="13286" y="42737"/>
                    <a:pt x="-1097" y="59596"/>
                  </a:cubicBezTo>
                  <a:cubicBezTo>
                    <a:pt x="4238" y="65502"/>
                    <a:pt x="9476" y="71217"/>
                    <a:pt x="14715" y="77408"/>
                  </a:cubicBezTo>
                  <a:cubicBezTo>
                    <a:pt x="17192" y="75893"/>
                    <a:pt x="19287" y="73674"/>
                    <a:pt x="20525" y="71026"/>
                  </a:cubicBezTo>
                  <a:cubicBezTo>
                    <a:pt x="18144" y="70264"/>
                    <a:pt x="20525" y="65406"/>
                    <a:pt x="15477" y="66359"/>
                  </a:cubicBezTo>
                  <a:cubicBezTo>
                    <a:pt x="8619" y="67692"/>
                    <a:pt x="9190" y="61310"/>
                    <a:pt x="9571" y="58072"/>
                  </a:cubicBezTo>
                  <a:cubicBezTo>
                    <a:pt x="10239" y="52643"/>
                    <a:pt x="16524" y="51976"/>
                    <a:pt x="20335" y="51404"/>
                  </a:cubicBezTo>
                  <a:cubicBezTo>
                    <a:pt x="27097" y="51404"/>
                    <a:pt x="22145" y="61406"/>
                    <a:pt x="23097" y="65692"/>
                  </a:cubicBezTo>
                  <a:lnTo>
                    <a:pt x="23097" y="65692"/>
                  </a:lnTo>
                  <a:cubicBezTo>
                    <a:pt x="26907" y="60148"/>
                    <a:pt x="30050" y="54205"/>
                    <a:pt x="32622" y="47976"/>
                  </a:cubicBezTo>
                  <a:cubicBezTo>
                    <a:pt x="29289" y="40898"/>
                    <a:pt x="29574" y="32688"/>
                    <a:pt x="33193" y="25782"/>
                  </a:cubicBezTo>
                  <a:cubicBezTo>
                    <a:pt x="38051" y="29307"/>
                    <a:pt x="35574" y="34164"/>
                    <a:pt x="36813" y="37879"/>
                  </a:cubicBezTo>
                  <a:cubicBezTo>
                    <a:pt x="40718" y="30107"/>
                    <a:pt x="43861" y="22010"/>
                    <a:pt x="46338" y="13685"/>
                  </a:cubicBezTo>
                  <a:cubicBezTo>
                    <a:pt x="43386" y="17877"/>
                    <a:pt x="40242" y="21686"/>
                    <a:pt x="38337" y="12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1" name="Google Shape;7541;p20"/>
            <p:cNvSpPr/>
            <p:nvPr/>
          </p:nvSpPr>
          <p:spPr>
            <a:xfrm>
              <a:off x="5799772" y="3592925"/>
              <a:ext cx="46289" cy="70530"/>
            </a:xfrm>
            <a:custGeom>
              <a:avLst/>
              <a:gdLst/>
              <a:ahLst/>
              <a:cxnLst/>
              <a:rect l="l" t="t" r="r" b="b"/>
              <a:pathLst>
                <a:path w="46289" h="70530" extrusionOk="0">
                  <a:moveTo>
                    <a:pt x="29097" y="66645"/>
                  </a:moveTo>
                  <a:cubicBezTo>
                    <a:pt x="33384" y="62892"/>
                    <a:pt x="39669" y="62358"/>
                    <a:pt x="44527" y="65311"/>
                  </a:cubicBezTo>
                  <a:lnTo>
                    <a:pt x="44527" y="65311"/>
                  </a:lnTo>
                  <a:cubicBezTo>
                    <a:pt x="47099" y="54700"/>
                    <a:pt x="42051" y="43689"/>
                    <a:pt x="32241" y="38832"/>
                  </a:cubicBezTo>
                  <a:lnTo>
                    <a:pt x="32812" y="40737"/>
                  </a:lnTo>
                  <a:cubicBezTo>
                    <a:pt x="24050" y="67788"/>
                    <a:pt x="14809" y="37974"/>
                    <a:pt x="28717" y="31212"/>
                  </a:cubicBezTo>
                  <a:cubicBezTo>
                    <a:pt x="29097" y="31850"/>
                    <a:pt x="29478" y="32517"/>
                    <a:pt x="29764" y="33212"/>
                  </a:cubicBezTo>
                  <a:cubicBezTo>
                    <a:pt x="31955" y="25211"/>
                    <a:pt x="33002" y="9304"/>
                    <a:pt x="21668" y="6447"/>
                  </a:cubicBezTo>
                  <a:cubicBezTo>
                    <a:pt x="21668" y="7399"/>
                    <a:pt x="22239" y="8352"/>
                    <a:pt x="22621" y="9304"/>
                  </a:cubicBezTo>
                  <a:cubicBezTo>
                    <a:pt x="13096" y="16829"/>
                    <a:pt x="13096" y="1779"/>
                    <a:pt x="4809" y="-221"/>
                  </a:cubicBezTo>
                  <a:lnTo>
                    <a:pt x="2808" y="5780"/>
                  </a:lnTo>
                  <a:cubicBezTo>
                    <a:pt x="14714" y="5304"/>
                    <a:pt x="11571" y="50547"/>
                    <a:pt x="-1097" y="35593"/>
                  </a:cubicBezTo>
                  <a:cubicBezTo>
                    <a:pt x="142" y="39498"/>
                    <a:pt x="1475" y="43499"/>
                    <a:pt x="2808" y="47499"/>
                  </a:cubicBezTo>
                  <a:cubicBezTo>
                    <a:pt x="11000" y="44928"/>
                    <a:pt x="15952" y="58167"/>
                    <a:pt x="6809" y="59406"/>
                  </a:cubicBezTo>
                  <a:cubicBezTo>
                    <a:pt x="8142" y="66645"/>
                    <a:pt x="15095" y="71426"/>
                    <a:pt x="22334" y="70083"/>
                  </a:cubicBezTo>
                  <a:cubicBezTo>
                    <a:pt x="24906" y="69607"/>
                    <a:pt x="27192" y="68416"/>
                    <a:pt x="29097" y="66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2" name="Google Shape;7542;p20"/>
            <p:cNvSpPr/>
            <p:nvPr/>
          </p:nvSpPr>
          <p:spPr>
            <a:xfrm>
              <a:off x="6901223" y="4611480"/>
              <a:ext cx="50216" cy="54530"/>
            </a:xfrm>
            <a:custGeom>
              <a:avLst/>
              <a:gdLst/>
              <a:ahLst/>
              <a:cxnLst/>
              <a:rect l="l" t="t" r="r" b="b"/>
              <a:pathLst>
                <a:path w="50216" h="54530" extrusionOk="0">
                  <a:moveTo>
                    <a:pt x="47120" y="28497"/>
                  </a:moveTo>
                  <a:lnTo>
                    <a:pt x="49120" y="22496"/>
                  </a:lnTo>
                  <a:cubicBezTo>
                    <a:pt x="42262" y="17067"/>
                    <a:pt x="45691" y="4399"/>
                    <a:pt x="35214" y="2589"/>
                  </a:cubicBezTo>
                  <a:cubicBezTo>
                    <a:pt x="35500" y="1637"/>
                    <a:pt x="35881" y="713"/>
                    <a:pt x="36357" y="-173"/>
                  </a:cubicBezTo>
                  <a:cubicBezTo>
                    <a:pt x="32737" y="-611"/>
                    <a:pt x="29404" y="1989"/>
                    <a:pt x="28927" y="5647"/>
                  </a:cubicBezTo>
                  <a:cubicBezTo>
                    <a:pt x="28832" y="6609"/>
                    <a:pt x="28927" y="7580"/>
                    <a:pt x="29213" y="8495"/>
                  </a:cubicBezTo>
                  <a:lnTo>
                    <a:pt x="31213" y="6590"/>
                  </a:lnTo>
                  <a:cubicBezTo>
                    <a:pt x="39405" y="14876"/>
                    <a:pt x="31213" y="28402"/>
                    <a:pt x="21688" y="18591"/>
                  </a:cubicBezTo>
                  <a:cubicBezTo>
                    <a:pt x="22451" y="17639"/>
                    <a:pt x="23117" y="16591"/>
                    <a:pt x="23784" y="15638"/>
                  </a:cubicBezTo>
                  <a:cubicBezTo>
                    <a:pt x="14259" y="14019"/>
                    <a:pt x="8639" y="25735"/>
                    <a:pt x="-124" y="28212"/>
                  </a:cubicBezTo>
                  <a:cubicBezTo>
                    <a:pt x="2544" y="34022"/>
                    <a:pt x="5877" y="39642"/>
                    <a:pt x="-124" y="46119"/>
                  </a:cubicBezTo>
                  <a:cubicBezTo>
                    <a:pt x="-3934" y="51643"/>
                    <a:pt x="4448" y="58596"/>
                    <a:pt x="7782" y="50881"/>
                  </a:cubicBezTo>
                  <a:cubicBezTo>
                    <a:pt x="16545" y="44309"/>
                    <a:pt x="24546" y="43547"/>
                    <a:pt x="31119" y="52310"/>
                  </a:cubicBezTo>
                  <a:lnTo>
                    <a:pt x="31119" y="52310"/>
                  </a:lnTo>
                  <a:cubicBezTo>
                    <a:pt x="36261" y="48995"/>
                    <a:pt x="40833" y="44947"/>
                    <a:pt x="44834" y="40309"/>
                  </a:cubicBezTo>
                  <a:cubicBezTo>
                    <a:pt x="39595" y="30974"/>
                    <a:pt x="39786" y="29831"/>
                    <a:pt x="47120" y="284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3" name="Google Shape;7543;p20"/>
            <p:cNvSpPr/>
            <p:nvPr/>
          </p:nvSpPr>
          <p:spPr>
            <a:xfrm>
              <a:off x="5613835" y="2309907"/>
              <a:ext cx="36241" cy="64689"/>
            </a:xfrm>
            <a:custGeom>
              <a:avLst/>
              <a:gdLst/>
              <a:ahLst/>
              <a:cxnLst/>
              <a:rect l="l" t="t" r="r" b="b"/>
              <a:pathLst>
                <a:path w="36241" h="64689" extrusionOk="0">
                  <a:moveTo>
                    <a:pt x="15200" y="63977"/>
                  </a:moveTo>
                  <a:cubicBezTo>
                    <a:pt x="21487" y="61787"/>
                    <a:pt x="15200" y="57310"/>
                    <a:pt x="15200" y="53976"/>
                  </a:cubicBezTo>
                  <a:cubicBezTo>
                    <a:pt x="12533" y="47404"/>
                    <a:pt x="19867" y="42737"/>
                    <a:pt x="22153" y="50357"/>
                  </a:cubicBezTo>
                  <a:cubicBezTo>
                    <a:pt x="39108" y="67216"/>
                    <a:pt x="37870" y="19305"/>
                    <a:pt x="27583" y="13400"/>
                  </a:cubicBezTo>
                  <a:cubicBezTo>
                    <a:pt x="19106" y="12733"/>
                    <a:pt x="24535" y="4542"/>
                    <a:pt x="19867" y="-221"/>
                  </a:cubicBezTo>
                  <a:cubicBezTo>
                    <a:pt x="12438" y="13685"/>
                    <a:pt x="-6040" y="10256"/>
                    <a:pt x="151" y="30926"/>
                  </a:cubicBezTo>
                  <a:cubicBezTo>
                    <a:pt x="11295" y="36355"/>
                    <a:pt x="11581" y="37308"/>
                    <a:pt x="4057" y="48928"/>
                  </a:cubicBezTo>
                  <a:cubicBezTo>
                    <a:pt x="4628" y="50928"/>
                    <a:pt x="5200" y="52928"/>
                    <a:pt x="5866" y="54929"/>
                  </a:cubicBezTo>
                  <a:cubicBezTo>
                    <a:pt x="8819" y="58358"/>
                    <a:pt x="8247" y="66549"/>
                    <a:pt x="15200" y="639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4" name="Google Shape;7544;p20"/>
            <p:cNvSpPr/>
            <p:nvPr/>
          </p:nvSpPr>
          <p:spPr>
            <a:xfrm>
              <a:off x="5306854" y="2424801"/>
              <a:ext cx="43814" cy="81797"/>
            </a:xfrm>
            <a:custGeom>
              <a:avLst/>
              <a:gdLst/>
              <a:ahLst/>
              <a:cxnLst/>
              <a:rect l="l" t="t" r="r" b="b"/>
              <a:pathLst>
                <a:path w="43814" h="81797" extrusionOk="0">
                  <a:moveTo>
                    <a:pt x="35860" y="53573"/>
                  </a:moveTo>
                  <a:cubicBezTo>
                    <a:pt x="38051" y="57955"/>
                    <a:pt x="34336" y="63098"/>
                    <a:pt x="38622" y="65289"/>
                  </a:cubicBezTo>
                  <a:cubicBezTo>
                    <a:pt x="38431" y="62108"/>
                    <a:pt x="40051" y="59088"/>
                    <a:pt x="42718" y="57383"/>
                  </a:cubicBezTo>
                  <a:cubicBezTo>
                    <a:pt x="33193" y="42238"/>
                    <a:pt x="25573" y="25951"/>
                    <a:pt x="14809" y="11568"/>
                  </a:cubicBezTo>
                  <a:cubicBezTo>
                    <a:pt x="9952" y="11568"/>
                    <a:pt x="11285" y="15187"/>
                    <a:pt x="10714" y="17854"/>
                  </a:cubicBezTo>
                  <a:cubicBezTo>
                    <a:pt x="4237" y="30904"/>
                    <a:pt x="4809" y="7186"/>
                    <a:pt x="10714" y="1662"/>
                  </a:cubicBezTo>
                  <a:lnTo>
                    <a:pt x="10714" y="1662"/>
                  </a:lnTo>
                  <a:lnTo>
                    <a:pt x="10714" y="-148"/>
                  </a:lnTo>
                  <a:cubicBezTo>
                    <a:pt x="-4621" y="-1672"/>
                    <a:pt x="5475" y="21093"/>
                    <a:pt x="-1097" y="29570"/>
                  </a:cubicBezTo>
                  <a:lnTo>
                    <a:pt x="-1097" y="29570"/>
                  </a:lnTo>
                  <a:lnTo>
                    <a:pt x="903" y="33571"/>
                  </a:lnTo>
                  <a:cubicBezTo>
                    <a:pt x="6238" y="25379"/>
                    <a:pt x="15952" y="41572"/>
                    <a:pt x="7285" y="45191"/>
                  </a:cubicBezTo>
                  <a:cubicBezTo>
                    <a:pt x="14525" y="65575"/>
                    <a:pt x="30144" y="49477"/>
                    <a:pt x="27954" y="76338"/>
                  </a:cubicBezTo>
                  <a:cubicBezTo>
                    <a:pt x="27954" y="78148"/>
                    <a:pt x="29669" y="79862"/>
                    <a:pt x="30526" y="81577"/>
                  </a:cubicBezTo>
                  <a:cubicBezTo>
                    <a:pt x="29574" y="71928"/>
                    <a:pt x="31478" y="62212"/>
                    <a:pt x="35860" y="535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5" name="Google Shape;7545;p20"/>
            <p:cNvSpPr/>
            <p:nvPr/>
          </p:nvSpPr>
          <p:spPr>
            <a:xfrm>
              <a:off x="5263689" y="2303144"/>
              <a:ext cx="51355" cy="77628"/>
            </a:xfrm>
            <a:custGeom>
              <a:avLst/>
              <a:gdLst/>
              <a:ahLst/>
              <a:cxnLst/>
              <a:rect l="l" t="t" r="r" b="b"/>
              <a:pathLst>
                <a:path w="51355" h="77628" extrusionOk="0">
                  <a:moveTo>
                    <a:pt x="14159" y="71502"/>
                  </a:moveTo>
                  <a:cubicBezTo>
                    <a:pt x="15588" y="61120"/>
                    <a:pt x="5395" y="49976"/>
                    <a:pt x="17874" y="44261"/>
                  </a:cubicBezTo>
                  <a:cubicBezTo>
                    <a:pt x="8349" y="25973"/>
                    <a:pt x="17874" y="31307"/>
                    <a:pt x="28637" y="21687"/>
                  </a:cubicBezTo>
                  <a:cubicBezTo>
                    <a:pt x="35685" y="29021"/>
                    <a:pt x="43020" y="23877"/>
                    <a:pt x="50259" y="21687"/>
                  </a:cubicBezTo>
                  <a:cubicBezTo>
                    <a:pt x="48164" y="14352"/>
                    <a:pt x="46163" y="7018"/>
                    <a:pt x="44067" y="-221"/>
                  </a:cubicBezTo>
                  <a:lnTo>
                    <a:pt x="38067" y="1589"/>
                  </a:lnTo>
                  <a:cubicBezTo>
                    <a:pt x="38067" y="17210"/>
                    <a:pt x="17778" y="6066"/>
                    <a:pt x="13397" y="19401"/>
                  </a:cubicBezTo>
                  <a:cubicBezTo>
                    <a:pt x="12634" y="21210"/>
                    <a:pt x="11778" y="20830"/>
                    <a:pt x="10064" y="15400"/>
                  </a:cubicBezTo>
                  <a:lnTo>
                    <a:pt x="10064" y="15400"/>
                  </a:lnTo>
                  <a:cubicBezTo>
                    <a:pt x="-5557" y="14829"/>
                    <a:pt x="-319" y="33498"/>
                    <a:pt x="539" y="43118"/>
                  </a:cubicBezTo>
                  <a:cubicBezTo>
                    <a:pt x="20921" y="57120"/>
                    <a:pt x="-15750" y="47785"/>
                    <a:pt x="6158" y="77408"/>
                  </a:cubicBezTo>
                  <a:lnTo>
                    <a:pt x="6158" y="77408"/>
                  </a:lnTo>
                  <a:cubicBezTo>
                    <a:pt x="5967" y="71979"/>
                    <a:pt x="7206" y="68073"/>
                    <a:pt x="14159" y="71502"/>
                  </a:cubicBezTo>
                  <a:close/>
                  <a:moveTo>
                    <a:pt x="22922" y="14352"/>
                  </a:moveTo>
                  <a:cubicBezTo>
                    <a:pt x="28637" y="14352"/>
                    <a:pt x="23779" y="24830"/>
                    <a:pt x="19493" y="24639"/>
                  </a:cubicBezTo>
                  <a:cubicBezTo>
                    <a:pt x="13777" y="23401"/>
                    <a:pt x="18350" y="14448"/>
                    <a:pt x="22922" y="14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6" name="Google Shape;7546;p20"/>
            <p:cNvSpPr/>
            <p:nvPr/>
          </p:nvSpPr>
          <p:spPr>
            <a:xfrm>
              <a:off x="5704236" y="2125217"/>
              <a:ext cx="59419" cy="32030"/>
            </a:xfrm>
            <a:custGeom>
              <a:avLst/>
              <a:gdLst/>
              <a:ahLst/>
              <a:cxnLst/>
              <a:rect l="l" t="t" r="r" b="b"/>
              <a:pathLst>
                <a:path w="59419" h="32030" extrusionOk="0">
                  <a:moveTo>
                    <a:pt x="22048" y="256"/>
                  </a:moveTo>
                  <a:cubicBezTo>
                    <a:pt x="20049" y="-982"/>
                    <a:pt x="18144" y="256"/>
                    <a:pt x="18620" y="3209"/>
                  </a:cubicBezTo>
                  <a:cubicBezTo>
                    <a:pt x="21382" y="18449"/>
                    <a:pt x="6809" y="3685"/>
                    <a:pt x="-1097" y="4161"/>
                  </a:cubicBezTo>
                  <a:cubicBezTo>
                    <a:pt x="6238" y="11972"/>
                    <a:pt x="-3478" y="24735"/>
                    <a:pt x="7285" y="27117"/>
                  </a:cubicBezTo>
                  <a:cubicBezTo>
                    <a:pt x="16906" y="33375"/>
                    <a:pt x="29383" y="33375"/>
                    <a:pt x="39003" y="27117"/>
                  </a:cubicBezTo>
                  <a:cubicBezTo>
                    <a:pt x="44242" y="-1459"/>
                    <a:pt x="63483" y="31784"/>
                    <a:pt x="57006" y="3114"/>
                  </a:cubicBezTo>
                  <a:cubicBezTo>
                    <a:pt x="45576" y="428"/>
                    <a:pt x="33765" y="-535"/>
                    <a:pt x="22048" y="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7" name="Google Shape;7547;p20"/>
            <p:cNvSpPr/>
            <p:nvPr/>
          </p:nvSpPr>
          <p:spPr>
            <a:xfrm>
              <a:off x="5780273" y="3418998"/>
              <a:ext cx="35716" cy="80213"/>
            </a:xfrm>
            <a:custGeom>
              <a:avLst/>
              <a:gdLst/>
              <a:ahLst/>
              <a:cxnLst/>
              <a:rect l="l" t="t" r="r" b="b"/>
              <a:pathLst>
                <a:path w="35716" h="80213" extrusionOk="0">
                  <a:moveTo>
                    <a:pt x="10306" y="68740"/>
                  </a:moveTo>
                  <a:cubicBezTo>
                    <a:pt x="19831" y="74074"/>
                    <a:pt x="4591" y="80742"/>
                    <a:pt x="781" y="73407"/>
                  </a:cubicBezTo>
                  <a:cubicBezTo>
                    <a:pt x="-1505" y="82361"/>
                    <a:pt x="15926" y="81599"/>
                    <a:pt x="16022" y="74645"/>
                  </a:cubicBezTo>
                  <a:cubicBezTo>
                    <a:pt x="14211" y="62072"/>
                    <a:pt x="24784" y="64168"/>
                    <a:pt x="29262" y="69121"/>
                  </a:cubicBezTo>
                  <a:cubicBezTo>
                    <a:pt x="36499" y="64454"/>
                    <a:pt x="35547" y="50928"/>
                    <a:pt x="31452" y="44356"/>
                  </a:cubicBezTo>
                  <a:cubicBezTo>
                    <a:pt x="31261" y="48861"/>
                    <a:pt x="30309" y="53300"/>
                    <a:pt x="28689" y="57501"/>
                  </a:cubicBezTo>
                  <a:cubicBezTo>
                    <a:pt x="30214" y="47976"/>
                    <a:pt x="22879" y="40451"/>
                    <a:pt x="20784" y="31688"/>
                  </a:cubicBezTo>
                  <a:lnTo>
                    <a:pt x="20784" y="31688"/>
                  </a:lnTo>
                  <a:cubicBezTo>
                    <a:pt x="23832" y="61787"/>
                    <a:pt x="-5600" y="28449"/>
                    <a:pt x="20784" y="31688"/>
                  </a:cubicBezTo>
                  <a:lnTo>
                    <a:pt x="20784" y="31688"/>
                  </a:lnTo>
                  <a:cubicBezTo>
                    <a:pt x="15831" y="23687"/>
                    <a:pt x="6401" y="20829"/>
                    <a:pt x="18783" y="13781"/>
                  </a:cubicBezTo>
                  <a:cubicBezTo>
                    <a:pt x="11164" y="12161"/>
                    <a:pt x="9258" y="6256"/>
                    <a:pt x="9258" y="-221"/>
                  </a:cubicBezTo>
                  <a:lnTo>
                    <a:pt x="9258" y="-221"/>
                  </a:lnTo>
                  <a:cubicBezTo>
                    <a:pt x="-267" y="15590"/>
                    <a:pt x="7354" y="34736"/>
                    <a:pt x="-838" y="49690"/>
                  </a:cubicBezTo>
                  <a:lnTo>
                    <a:pt x="-838" y="49690"/>
                  </a:lnTo>
                  <a:cubicBezTo>
                    <a:pt x="-1505" y="57977"/>
                    <a:pt x="-1790" y="67502"/>
                    <a:pt x="10306" y="687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8" name="Google Shape;7548;p20"/>
            <p:cNvSpPr/>
            <p:nvPr/>
          </p:nvSpPr>
          <p:spPr>
            <a:xfrm>
              <a:off x="5481923" y="2595657"/>
              <a:ext cx="49529" cy="38004"/>
            </a:xfrm>
            <a:custGeom>
              <a:avLst/>
              <a:gdLst/>
              <a:ahLst/>
              <a:cxnLst/>
              <a:rect l="l" t="t" r="r" b="b"/>
              <a:pathLst>
                <a:path w="49529" h="38004" extrusionOk="0">
                  <a:moveTo>
                    <a:pt x="48433" y="13971"/>
                  </a:moveTo>
                  <a:lnTo>
                    <a:pt x="48433" y="13971"/>
                  </a:lnTo>
                  <a:cubicBezTo>
                    <a:pt x="34145" y="10399"/>
                    <a:pt x="20239" y="5656"/>
                    <a:pt x="6809" y="-221"/>
                  </a:cubicBezTo>
                  <a:cubicBezTo>
                    <a:pt x="4713" y="1960"/>
                    <a:pt x="3189" y="4703"/>
                    <a:pt x="2618" y="7685"/>
                  </a:cubicBezTo>
                  <a:cubicBezTo>
                    <a:pt x="9571" y="14924"/>
                    <a:pt x="3380" y="19019"/>
                    <a:pt x="-1097" y="23592"/>
                  </a:cubicBezTo>
                  <a:lnTo>
                    <a:pt x="-1097" y="23592"/>
                  </a:lnTo>
                  <a:cubicBezTo>
                    <a:pt x="10810" y="32450"/>
                    <a:pt x="26145" y="30926"/>
                    <a:pt x="38337" y="37784"/>
                  </a:cubicBezTo>
                  <a:lnTo>
                    <a:pt x="38337" y="37784"/>
                  </a:lnTo>
                  <a:cubicBezTo>
                    <a:pt x="48338" y="32735"/>
                    <a:pt x="46909" y="22734"/>
                    <a:pt x="48433" y="139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9" name="Google Shape;7549;p20"/>
            <p:cNvSpPr/>
            <p:nvPr/>
          </p:nvSpPr>
          <p:spPr>
            <a:xfrm>
              <a:off x="5847873" y="2698623"/>
              <a:ext cx="41624" cy="57816"/>
            </a:xfrm>
            <a:custGeom>
              <a:avLst/>
              <a:gdLst/>
              <a:ahLst/>
              <a:cxnLst/>
              <a:rect l="l" t="t" r="r" b="b"/>
              <a:pathLst>
                <a:path w="41624" h="57816" extrusionOk="0">
                  <a:moveTo>
                    <a:pt x="38909" y="35402"/>
                  </a:moveTo>
                  <a:cubicBezTo>
                    <a:pt x="41481" y="32545"/>
                    <a:pt x="40052" y="29021"/>
                    <a:pt x="40528" y="25877"/>
                  </a:cubicBezTo>
                  <a:lnTo>
                    <a:pt x="40528" y="25877"/>
                  </a:lnTo>
                  <a:cubicBezTo>
                    <a:pt x="28621" y="20258"/>
                    <a:pt x="23763" y="6827"/>
                    <a:pt x="12715" y="-221"/>
                  </a:cubicBezTo>
                  <a:cubicBezTo>
                    <a:pt x="4904" y="4256"/>
                    <a:pt x="15477" y="9876"/>
                    <a:pt x="11382" y="14924"/>
                  </a:cubicBezTo>
                  <a:cubicBezTo>
                    <a:pt x="7667" y="16829"/>
                    <a:pt x="5856" y="8637"/>
                    <a:pt x="1857" y="11209"/>
                  </a:cubicBezTo>
                  <a:cubicBezTo>
                    <a:pt x="-2144" y="13781"/>
                    <a:pt x="4238" y="22068"/>
                    <a:pt x="-1097" y="25782"/>
                  </a:cubicBezTo>
                  <a:lnTo>
                    <a:pt x="-1097" y="25782"/>
                  </a:lnTo>
                  <a:lnTo>
                    <a:pt x="34527" y="57596"/>
                  </a:lnTo>
                  <a:cubicBezTo>
                    <a:pt x="34147" y="47994"/>
                    <a:pt x="32241" y="38527"/>
                    <a:pt x="28717" y="29592"/>
                  </a:cubicBezTo>
                  <a:cubicBezTo>
                    <a:pt x="34813" y="27592"/>
                    <a:pt x="34717" y="35402"/>
                    <a:pt x="38909" y="354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0" name="Google Shape;7550;p20"/>
            <p:cNvSpPr/>
            <p:nvPr/>
          </p:nvSpPr>
          <p:spPr>
            <a:xfrm>
              <a:off x="6740842" y="4128801"/>
              <a:ext cx="34505" cy="58197"/>
            </a:xfrm>
            <a:custGeom>
              <a:avLst/>
              <a:gdLst/>
              <a:ahLst/>
              <a:cxnLst/>
              <a:rect l="l" t="t" r="r" b="b"/>
              <a:pathLst>
                <a:path w="34505" h="58197" extrusionOk="0">
                  <a:moveTo>
                    <a:pt x="6047" y="28926"/>
                  </a:moveTo>
                  <a:cubicBezTo>
                    <a:pt x="3286" y="34736"/>
                    <a:pt x="1571" y="31688"/>
                    <a:pt x="523" y="27592"/>
                  </a:cubicBezTo>
                  <a:cubicBezTo>
                    <a:pt x="-144" y="28678"/>
                    <a:pt x="-715" y="29830"/>
                    <a:pt x="-1097" y="31021"/>
                  </a:cubicBezTo>
                  <a:cubicBezTo>
                    <a:pt x="6238" y="37784"/>
                    <a:pt x="1000" y="51404"/>
                    <a:pt x="12620" y="55595"/>
                  </a:cubicBezTo>
                  <a:cubicBezTo>
                    <a:pt x="12715" y="56386"/>
                    <a:pt x="12715" y="57186"/>
                    <a:pt x="12620" y="57977"/>
                  </a:cubicBezTo>
                  <a:lnTo>
                    <a:pt x="13477" y="57977"/>
                  </a:lnTo>
                  <a:cubicBezTo>
                    <a:pt x="19859" y="52452"/>
                    <a:pt x="29193" y="49690"/>
                    <a:pt x="31193" y="39975"/>
                  </a:cubicBezTo>
                  <a:cubicBezTo>
                    <a:pt x="30241" y="40070"/>
                    <a:pt x="29289" y="40070"/>
                    <a:pt x="28336" y="39975"/>
                  </a:cubicBezTo>
                  <a:cubicBezTo>
                    <a:pt x="22811" y="26259"/>
                    <a:pt x="37861" y="14733"/>
                    <a:pt x="32050" y="-221"/>
                  </a:cubicBezTo>
                  <a:lnTo>
                    <a:pt x="32050" y="-221"/>
                  </a:lnTo>
                  <a:cubicBezTo>
                    <a:pt x="23288" y="2779"/>
                    <a:pt x="15192" y="7513"/>
                    <a:pt x="8238" y="13685"/>
                  </a:cubicBezTo>
                  <a:lnTo>
                    <a:pt x="8238" y="13685"/>
                  </a:lnTo>
                  <a:cubicBezTo>
                    <a:pt x="8810" y="18867"/>
                    <a:pt x="8048" y="24115"/>
                    <a:pt x="6047" y="289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1" name="Google Shape;7551;p20"/>
            <p:cNvSpPr/>
            <p:nvPr/>
          </p:nvSpPr>
          <p:spPr>
            <a:xfrm>
              <a:off x="5220898" y="2103596"/>
              <a:ext cx="25852" cy="76266"/>
            </a:xfrm>
            <a:custGeom>
              <a:avLst/>
              <a:gdLst/>
              <a:ahLst/>
              <a:cxnLst/>
              <a:rect l="l" t="t" r="r" b="b"/>
              <a:pathLst>
                <a:path w="25852" h="76266" extrusionOk="0">
                  <a:moveTo>
                    <a:pt x="6373" y="69216"/>
                  </a:moveTo>
                  <a:cubicBezTo>
                    <a:pt x="9039" y="75065"/>
                    <a:pt x="15898" y="77656"/>
                    <a:pt x="21708" y="75007"/>
                  </a:cubicBezTo>
                  <a:cubicBezTo>
                    <a:pt x="22184" y="74789"/>
                    <a:pt x="22661" y="74541"/>
                    <a:pt x="23137" y="74264"/>
                  </a:cubicBezTo>
                  <a:cubicBezTo>
                    <a:pt x="23137" y="70264"/>
                    <a:pt x="23137" y="66264"/>
                    <a:pt x="23137" y="62358"/>
                  </a:cubicBezTo>
                  <a:lnTo>
                    <a:pt x="23137" y="62358"/>
                  </a:lnTo>
                  <a:cubicBezTo>
                    <a:pt x="17898" y="58844"/>
                    <a:pt x="13707" y="53976"/>
                    <a:pt x="11041" y="48261"/>
                  </a:cubicBezTo>
                  <a:cubicBezTo>
                    <a:pt x="-1152" y="39498"/>
                    <a:pt x="22470" y="22544"/>
                    <a:pt x="15231" y="42546"/>
                  </a:cubicBezTo>
                  <a:cubicBezTo>
                    <a:pt x="20661" y="46737"/>
                    <a:pt x="17994" y="55500"/>
                    <a:pt x="24756" y="46356"/>
                  </a:cubicBezTo>
                  <a:cubicBezTo>
                    <a:pt x="24756" y="38832"/>
                    <a:pt x="15231" y="33117"/>
                    <a:pt x="20661" y="24544"/>
                  </a:cubicBezTo>
                  <a:lnTo>
                    <a:pt x="20661" y="24544"/>
                  </a:lnTo>
                  <a:cubicBezTo>
                    <a:pt x="21899" y="15972"/>
                    <a:pt x="17231" y="9018"/>
                    <a:pt x="15326" y="-221"/>
                  </a:cubicBezTo>
                  <a:cubicBezTo>
                    <a:pt x="14279" y="9161"/>
                    <a:pt x="11897" y="18334"/>
                    <a:pt x="8183" y="27021"/>
                  </a:cubicBezTo>
                  <a:cubicBezTo>
                    <a:pt x="7135" y="21591"/>
                    <a:pt x="8850" y="15591"/>
                    <a:pt x="2754" y="12352"/>
                  </a:cubicBezTo>
                  <a:lnTo>
                    <a:pt x="2754" y="12352"/>
                  </a:lnTo>
                  <a:cubicBezTo>
                    <a:pt x="-295" y="28802"/>
                    <a:pt x="-1533" y="45537"/>
                    <a:pt x="-961" y="62263"/>
                  </a:cubicBezTo>
                  <a:lnTo>
                    <a:pt x="-961" y="62263"/>
                  </a:lnTo>
                  <a:cubicBezTo>
                    <a:pt x="1800" y="64263"/>
                    <a:pt x="4277" y="66597"/>
                    <a:pt x="6373" y="692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2" name="Google Shape;7552;p20"/>
            <p:cNvSpPr/>
            <p:nvPr/>
          </p:nvSpPr>
          <p:spPr>
            <a:xfrm>
              <a:off x="6203727" y="3307745"/>
              <a:ext cx="32005" cy="93918"/>
            </a:xfrm>
            <a:custGeom>
              <a:avLst/>
              <a:gdLst/>
              <a:ahLst/>
              <a:cxnLst/>
              <a:rect l="l" t="t" r="r" b="b"/>
              <a:pathLst>
                <a:path w="32005" h="93918" extrusionOk="0">
                  <a:moveTo>
                    <a:pt x="20907" y="28927"/>
                  </a:moveTo>
                  <a:cubicBezTo>
                    <a:pt x="25860" y="22355"/>
                    <a:pt x="14429" y="16068"/>
                    <a:pt x="24431" y="11972"/>
                  </a:cubicBezTo>
                  <a:lnTo>
                    <a:pt x="24431" y="11972"/>
                  </a:lnTo>
                  <a:cubicBezTo>
                    <a:pt x="18335" y="12134"/>
                    <a:pt x="12906" y="8258"/>
                    <a:pt x="11000" y="2447"/>
                  </a:cubicBezTo>
                  <a:cubicBezTo>
                    <a:pt x="523" y="-10506"/>
                    <a:pt x="12525" y="27594"/>
                    <a:pt x="-1097" y="33594"/>
                  </a:cubicBezTo>
                  <a:cubicBezTo>
                    <a:pt x="3000" y="33289"/>
                    <a:pt x="6905" y="35671"/>
                    <a:pt x="8428" y="39500"/>
                  </a:cubicBezTo>
                  <a:cubicBezTo>
                    <a:pt x="15001" y="50473"/>
                    <a:pt x="19096" y="62712"/>
                    <a:pt x="20621" y="75409"/>
                  </a:cubicBezTo>
                  <a:cubicBezTo>
                    <a:pt x="21193" y="72361"/>
                    <a:pt x="19382" y="68837"/>
                    <a:pt x="22811" y="65884"/>
                  </a:cubicBezTo>
                  <a:cubicBezTo>
                    <a:pt x="33384" y="73409"/>
                    <a:pt x="19192" y="86172"/>
                    <a:pt x="30908" y="93697"/>
                  </a:cubicBezTo>
                  <a:lnTo>
                    <a:pt x="30908" y="65122"/>
                  </a:lnTo>
                  <a:lnTo>
                    <a:pt x="30908" y="65122"/>
                  </a:lnTo>
                  <a:cubicBezTo>
                    <a:pt x="27478" y="56740"/>
                    <a:pt x="29955" y="47787"/>
                    <a:pt x="28432" y="39214"/>
                  </a:cubicBezTo>
                  <a:cubicBezTo>
                    <a:pt x="18430" y="39690"/>
                    <a:pt x="16906" y="37404"/>
                    <a:pt x="20907" y="289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3" name="Google Shape;7553;p20"/>
            <p:cNvSpPr/>
            <p:nvPr/>
          </p:nvSpPr>
          <p:spPr>
            <a:xfrm>
              <a:off x="5780150" y="3489388"/>
              <a:ext cx="43625" cy="114479"/>
            </a:xfrm>
            <a:custGeom>
              <a:avLst/>
              <a:gdLst/>
              <a:ahLst/>
              <a:cxnLst/>
              <a:rect l="l" t="t" r="r" b="b"/>
              <a:pathLst>
                <a:path w="43625" h="114479" extrusionOk="0">
                  <a:moveTo>
                    <a:pt x="10524" y="78932"/>
                  </a:moveTo>
                  <a:cubicBezTo>
                    <a:pt x="11857" y="65692"/>
                    <a:pt x="21478" y="92934"/>
                    <a:pt x="27574" y="95219"/>
                  </a:cubicBezTo>
                  <a:cubicBezTo>
                    <a:pt x="32432" y="101316"/>
                    <a:pt x="28621" y="101220"/>
                    <a:pt x="24716" y="102459"/>
                  </a:cubicBezTo>
                  <a:lnTo>
                    <a:pt x="24716" y="102459"/>
                  </a:lnTo>
                  <a:cubicBezTo>
                    <a:pt x="32908" y="104840"/>
                    <a:pt x="32908" y="119889"/>
                    <a:pt x="42529" y="111984"/>
                  </a:cubicBezTo>
                  <a:cubicBezTo>
                    <a:pt x="35574" y="92781"/>
                    <a:pt x="31575" y="72655"/>
                    <a:pt x="30527" y="52262"/>
                  </a:cubicBezTo>
                  <a:cubicBezTo>
                    <a:pt x="23954" y="55319"/>
                    <a:pt x="19478" y="61692"/>
                    <a:pt x="18906" y="68931"/>
                  </a:cubicBezTo>
                  <a:cubicBezTo>
                    <a:pt x="18906" y="71407"/>
                    <a:pt x="18906" y="74550"/>
                    <a:pt x="15001" y="74074"/>
                  </a:cubicBezTo>
                  <a:cubicBezTo>
                    <a:pt x="6904" y="61025"/>
                    <a:pt x="10239" y="39213"/>
                    <a:pt x="30432" y="48452"/>
                  </a:cubicBezTo>
                  <a:lnTo>
                    <a:pt x="30432" y="49976"/>
                  </a:lnTo>
                  <a:cubicBezTo>
                    <a:pt x="36813" y="33736"/>
                    <a:pt x="36242" y="15581"/>
                    <a:pt x="28812" y="-221"/>
                  </a:cubicBezTo>
                  <a:cubicBezTo>
                    <a:pt x="28812" y="-221"/>
                    <a:pt x="28812" y="255"/>
                    <a:pt x="28812" y="541"/>
                  </a:cubicBezTo>
                  <a:cubicBezTo>
                    <a:pt x="27764" y="10066"/>
                    <a:pt x="18144" y="15591"/>
                    <a:pt x="17192" y="26163"/>
                  </a:cubicBezTo>
                  <a:cubicBezTo>
                    <a:pt x="16524" y="34069"/>
                    <a:pt x="6619" y="36641"/>
                    <a:pt x="-1097" y="38641"/>
                  </a:cubicBezTo>
                  <a:lnTo>
                    <a:pt x="-1097" y="38641"/>
                  </a:lnTo>
                  <a:cubicBezTo>
                    <a:pt x="-811" y="55272"/>
                    <a:pt x="1285" y="71817"/>
                    <a:pt x="5190" y="87981"/>
                  </a:cubicBezTo>
                  <a:cubicBezTo>
                    <a:pt x="8619" y="86304"/>
                    <a:pt x="10714" y="82742"/>
                    <a:pt x="10524" y="789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4" name="Google Shape;7554;p20"/>
            <p:cNvSpPr/>
            <p:nvPr/>
          </p:nvSpPr>
          <p:spPr>
            <a:xfrm>
              <a:off x="5647182" y="2433256"/>
              <a:ext cx="41158" cy="61150"/>
            </a:xfrm>
            <a:custGeom>
              <a:avLst/>
              <a:gdLst/>
              <a:ahLst/>
              <a:cxnLst/>
              <a:rect l="l" t="t" r="r" b="b"/>
              <a:pathLst>
                <a:path w="41158" h="61150" extrusionOk="0">
                  <a:moveTo>
                    <a:pt x="21573" y="52262"/>
                  </a:moveTo>
                  <a:cubicBezTo>
                    <a:pt x="29478" y="45785"/>
                    <a:pt x="24811" y="58072"/>
                    <a:pt x="29383" y="59025"/>
                  </a:cubicBezTo>
                  <a:cubicBezTo>
                    <a:pt x="36336" y="58072"/>
                    <a:pt x="31098" y="48261"/>
                    <a:pt x="36527" y="44832"/>
                  </a:cubicBezTo>
                  <a:cubicBezTo>
                    <a:pt x="37670" y="43975"/>
                    <a:pt x="38622" y="45309"/>
                    <a:pt x="39766" y="45975"/>
                  </a:cubicBezTo>
                  <a:cubicBezTo>
                    <a:pt x="41480" y="39689"/>
                    <a:pt x="35574" y="26925"/>
                    <a:pt x="26716" y="32735"/>
                  </a:cubicBezTo>
                  <a:cubicBezTo>
                    <a:pt x="38432" y="25020"/>
                    <a:pt x="27574" y="5970"/>
                    <a:pt x="19096" y="-221"/>
                  </a:cubicBezTo>
                  <a:cubicBezTo>
                    <a:pt x="16810" y="3437"/>
                    <a:pt x="15381" y="7523"/>
                    <a:pt x="14809" y="11781"/>
                  </a:cubicBezTo>
                  <a:cubicBezTo>
                    <a:pt x="10047" y="3970"/>
                    <a:pt x="1856" y="-4698"/>
                    <a:pt x="999" y="10352"/>
                  </a:cubicBezTo>
                  <a:cubicBezTo>
                    <a:pt x="-3383" y="20543"/>
                    <a:pt x="14809" y="15591"/>
                    <a:pt x="11381" y="25497"/>
                  </a:cubicBezTo>
                  <a:cubicBezTo>
                    <a:pt x="7952" y="35403"/>
                    <a:pt x="4523" y="21210"/>
                    <a:pt x="-1097" y="26735"/>
                  </a:cubicBezTo>
                  <a:cubicBezTo>
                    <a:pt x="2809" y="38660"/>
                    <a:pt x="7952" y="50128"/>
                    <a:pt x="14334" y="60930"/>
                  </a:cubicBezTo>
                  <a:lnTo>
                    <a:pt x="14334" y="60930"/>
                  </a:lnTo>
                  <a:cubicBezTo>
                    <a:pt x="14620" y="56262"/>
                    <a:pt x="18524" y="54643"/>
                    <a:pt x="21573" y="52262"/>
                  </a:cubicBezTo>
                  <a:close/>
                  <a:moveTo>
                    <a:pt x="13477" y="36450"/>
                  </a:moveTo>
                  <a:cubicBezTo>
                    <a:pt x="17001" y="26925"/>
                    <a:pt x="22048" y="18258"/>
                    <a:pt x="26526" y="32926"/>
                  </a:cubicBezTo>
                  <a:lnTo>
                    <a:pt x="26526" y="32926"/>
                  </a:lnTo>
                  <a:cubicBezTo>
                    <a:pt x="28240" y="36546"/>
                    <a:pt x="31859" y="41308"/>
                    <a:pt x="23097" y="38832"/>
                  </a:cubicBezTo>
                  <a:cubicBezTo>
                    <a:pt x="17763" y="36641"/>
                    <a:pt x="19192" y="46356"/>
                    <a:pt x="14525" y="44451"/>
                  </a:cubicBezTo>
                  <a:cubicBezTo>
                    <a:pt x="9857" y="42547"/>
                    <a:pt x="13000" y="39308"/>
                    <a:pt x="13477" y="364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5" name="Google Shape;7555;p20"/>
            <p:cNvSpPr/>
            <p:nvPr/>
          </p:nvSpPr>
          <p:spPr>
            <a:xfrm>
              <a:off x="6181131" y="3182195"/>
              <a:ext cx="45777" cy="52780"/>
            </a:xfrm>
            <a:custGeom>
              <a:avLst/>
              <a:gdLst/>
              <a:ahLst/>
              <a:cxnLst/>
              <a:rect l="l" t="t" r="r" b="b"/>
              <a:pathLst>
                <a:path w="45777" h="52780" extrusionOk="0">
                  <a:moveTo>
                    <a:pt x="15498" y="9030"/>
                  </a:moveTo>
                  <a:cubicBezTo>
                    <a:pt x="15498" y="15031"/>
                    <a:pt x="15498" y="21222"/>
                    <a:pt x="7593" y="22080"/>
                  </a:cubicBezTo>
                  <a:cubicBezTo>
                    <a:pt x="6450" y="28747"/>
                    <a:pt x="10926" y="40463"/>
                    <a:pt x="1592" y="41987"/>
                  </a:cubicBezTo>
                  <a:lnTo>
                    <a:pt x="1592" y="41987"/>
                  </a:lnTo>
                  <a:lnTo>
                    <a:pt x="1592" y="41987"/>
                  </a:lnTo>
                  <a:lnTo>
                    <a:pt x="-122" y="41987"/>
                  </a:lnTo>
                  <a:lnTo>
                    <a:pt x="-122" y="41987"/>
                  </a:lnTo>
                  <a:cubicBezTo>
                    <a:pt x="-1837" y="45492"/>
                    <a:pt x="-1265" y="49683"/>
                    <a:pt x="1401" y="52560"/>
                  </a:cubicBezTo>
                  <a:lnTo>
                    <a:pt x="4164" y="52560"/>
                  </a:lnTo>
                  <a:cubicBezTo>
                    <a:pt x="4164" y="52560"/>
                    <a:pt x="4164" y="52083"/>
                    <a:pt x="4164" y="51798"/>
                  </a:cubicBezTo>
                  <a:cubicBezTo>
                    <a:pt x="13689" y="47511"/>
                    <a:pt x="25214" y="49893"/>
                    <a:pt x="27405" y="38463"/>
                  </a:cubicBezTo>
                  <a:cubicBezTo>
                    <a:pt x="30644" y="39796"/>
                    <a:pt x="30072" y="43511"/>
                    <a:pt x="31691" y="45702"/>
                  </a:cubicBezTo>
                  <a:lnTo>
                    <a:pt x="31691" y="45702"/>
                  </a:lnTo>
                  <a:cubicBezTo>
                    <a:pt x="34454" y="46845"/>
                    <a:pt x="37978" y="46559"/>
                    <a:pt x="39597" y="49797"/>
                  </a:cubicBezTo>
                  <a:cubicBezTo>
                    <a:pt x="45693" y="48083"/>
                    <a:pt x="47027" y="39129"/>
                    <a:pt x="39597" y="41987"/>
                  </a:cubicBezTo>
                  <a:cubicBezTo>
                    <a:pt x="37978" y="42092"/>
                    <a:pt x="36549" y="40863"/>
                    <a:pt x="36454" y="39234"/>
                  </a:cubicBezTo>
                  <a:cubicBezTo>
                    <a:pt x="36454" y="39110"/>
                    <a:pt x="36454" y="38977"/>
                    <a:pt x="36454" y="38844"/>
                  </a:cubicBezTo>
                  <a:cubicBezTo>
                    <a:pt x="37311" y="30747"/>
                    <a:pt x="32358" y="23794"/>
                    <a:pt x="32167" y="15984"/>
                  </a:cubicBezTo>
                  <a:cubicBezTo>
                    <a:pt x="21976" y="14745"/>
                    <a:pt x="25786" y="5125"/>
                    <a:pt x="22642" y="-209"/>
                  </a:cubicBezTo>
                  <a:cubicBezTo>
                    <a:pt x="14355" y="-495"/>
                    <a:pt x="15498" y="4363"/>
                    <a:pt x="15498" y="90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6" name="Google Shape;7556;p20"/>
            <p:cNvSpPr/>
            <p:nvPr/>
          </p:nvSpPr>
          <p:spPr>
            <a:xfrm>
              <a:off x="7055885" y="4815078"/>
              <a:ext cx="51646" cy="71246"/>
            </a:xfrm>
            <a:custGeom>
              <a:avLst/>
              <a:gdLst/>
              <a:ahLst/>
              <a:cxnLst/>
              <a:rect l="l" t="t" r="r" b="b"/>
              <a:pathLst>
                <a:path w="51646" h="71246" extrusionOk="0">
                  <a:moveTo>
                    <a:pt x="18093" y="24735"/>
                  </a:moveTo>
                  <a:cubicBezTo>
                    <a:pt x="20569" y="23020"/>
                    <a:pt x="18664" y="18448"/>
                    <a:pt x="23236" y="17495"/>
                  </a:cubicBezTo>
                  <a:cubicBezTo>
                    <a:pt x="25713" y="22353"/>
                    <a:pt x="28285" y="31021"/>
                    <a:pt x="25999" y="32640"/>
                  </a:cubicBezTo>
                  <a:cubicBezTo>
                    <a:pt x="12093" y="42165"/>
                    <a:pt x="22665" y="44546"/>
                    <a:pt x="29618" y="48452"/>
                  </a:cubicBezTo>
                  <a:cubicBezTo>
                    <a:pt x="33809" y="55776"/>
                    <a:pt x="37524" y="63311"/>
                    <a:pt x="40857" y="71026"/>
                  </a:cubicBezTo>
                  <a:cubicBezTo>
                    <a:pt x="46668" y="67026"/>
                    <a:pt x="51525" y="62644"/>
                    <a:pt x="50382" y="55786"/>
                  </a:cubicBezTo>
                  <a:cubicBezTo>
                    <a:pt x="49239" y="48928"/>
                    <a:pt x="40857" y="60072"/>
                    <a:pt x="39525" y="49690"/>
                  </a:cubicBezTo>
                  <a:cubicBezTo>
                    <a:pt x="27428" y="42927"/>
                    <a:pt x="35428" y="36355"/>
                    <a:pt x="39525" y="29687"/>
                  </a:cubicBezTo>
                  <a:cubicBezTo>
                    <a:pt x="31427" y="19258"/>
                    <a:pt x="22856" y="9275"/>
                    <a:pt x="13711" y="-221"/>
                  </a:cubicBezTo>
                  <a:cubicBezTo>
                    <a:pt x="8949" y="12733"/>
                    <a:pt x="-4291" y="20067"/>
                    <a:pt x="-386" y="35688"/>
                  </a:cubicBezTo>
                  <a:lnTo>
                    <a:pt x="-386" y="35688"/>
                  </a:lnTo>
                  <a:lnTo>
                    <a:pt x="3711" y="39784"/>
                  </a:lnTo>
                  <a:lnTo>
                    <a:pt x="3711" y="39784"/>
                  </a:lnTo>
                  <a:cubicBezTo>
                    <a:pt x="6472" y="31307"/>
                    <a:pt x="5996" y="12828"/>
                    <a:pt x="18093" y="247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7" name="Google Shape;7557;p20"/>
            <p:cNvSpPr/>
            <p:nvPr/>
          </p:nvSpPr>
          <p:spPr>
            <a:xfrm>
              <a:off x="6769286" y="4121910"/>
              <a:ext cx="40166" cy="47534"/>
            </a:xfrm>
            <a:custGeom>
              <a:avLst/>
              <a:gdLst/>
              <a:ahLst/>
              <a:cxnLst/>
              <a:rect l="l" t="t" r="r" b="b"/>
              <a:pathLst>
                <a:path w="40166" h="47534" extrusionOk="0">
                  <a:moveTo>
                    <a:pt x="2273" y="28387"/>
                  </a:moveTo>
                  <a:cubicBezTo>
                    <a:pt x="-1346" y="33816"/>
                    <a:pt x="-2109" y="40684"/>
                    <a:pt x="272" y="46770"/>
                  </a:cubicBezTo>
                  <a:cubicBezTo>
                    <a:pt x="11035" y="49247"/>
                    <a:pt x="19322" y="42770"/>
                    <a:pt x="27895" y="37245"/>
                  </a:cubicBezTo>
                  <a:lnTo>
                    <a:pt x="27895" y="37245"/>
                  </a:lnTo>
                  <a:cubicBezTo>
                    <a:pt x="7606" y="13147"/>
                    <a:pt x="50374" y="18195"/>
                    <a:pt x="36086" y="-93"/>
                  </a:cubicBezTo>
                  <a:cubicBezTo>
                    <a:pt x="24180" y="-1426"/>
                    <a:pt x="15322" y="8099"/>
                    <a:pt x="3892" y="7241"/>
                  </a:cubicBezTo>
                  <a:cubicBezTo>
                    <a:pt x="6082" y="14233"/>
                    <a:pt x="5511" y="21805"/>
                    <a:pt x="2273" y="283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8" name="Google Shape;7558;p20"/>
            <p:cNvSpPr/>
            <p:nvPr/>
          </p:nvSpPr>
          <p:spPr>
            <a:xfrm>
              <a:off x="6484942" y="3375183"/>
              <a:ext cx="40348" cy="65722"/>
            </a:xfrm>
            <a:custGeom>
              <a:avLst/>
              <a:gdLst/>
              <a:ahLst/>
              <a:cxnLst/>
              <a:rect l="l" t="t" r="r" b="b"/>
              <a:pathLst>
                <a:path w="40348" h="65722" extrusionOk="0">
                  <a:moveTo>
                    <a:pt x="33823" y="57596"/>
                  </a:moveTo>
                  <a:cubicBezTo>
                    <a:pt x="33251" y="50643"/>
                    <a:pt x="27250" y="43403"/>
                    <a:pt x="28393" y="37308"/>
                  </a:cubicBezTo>
                  <a:cubicBezTo>
                    <a:pt x="31728" y="34641"/>
                    <a:pt x="35633" y="41499"/>
                    <a:pt x="39252" y="37879"/>
                  </a:cubicBezTo>
                  <a:lnTo>
                    <a:pt x="39252" y="37879"/>
                  </a:lnTo>
                  <a:cubicBezTo>
                    <a:pt x="32966" y="25020"/>
                    <a:pt x="20202" y="18162"/>
                    <a:pt x="14106" y="5685"/>
                  </a:cubicBezTo>
                  <a:cubicBezTo>
                    <a:pt x="6677" y="10542"/>
                    <a:pt x="4581" y="5685"/>
                    <a:pt x="2010" y="-221"/>
                  </a:cubicBezTo>
                  <a:cubicBezTo>
                    <a:pt x="-10945" y="18829"/>
                    <a:pt x="21060" y="9304"/>
                    <a:pt x="17059" y="30735"/>
                  </a:cubicBezTo>
                  <a:cubicBezTo>
                    <a:pt x="13630" y="31878"/>
                    <a:pt x="12297" y="28640"/>
                    <a:pt x="9820" y="28068"/>
                  </a:cubicBezTo>
                  <a:cubicBezTo>
                    <a:pt x="12868" y="34545"/>
                    <a:pt x="10772" y="42356"/>
                    <a:pt x="15535" y="48642"/>
                  </a:cubicBezTo>
                  <a:cubicBezTo>
                    <a:pt x="16964" y="50547"/>
                    <a:pt x="13630" y="51309"/>
                    <a:pt x="11820" y="51690"/>
                  </a:cubicBezTo>
                  <a:lnTo>
                    <a:pt x="11820" y="51690"/>
                  </a:lnTo>
                  <a:lnTo>
                    <a:pt x="21917" y="65502"/>
                  </a:lnTo>
                  <a:cubicBezTo>
                    <a:pt x="27632" y="65502"/>
                    <a:pt x="33442" y="65597"/>
                    <a:pt x="33823" y="575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9" name="Google Shape;7559;p20"/>
            <p:cNvSpPr/>
            <p:nvPr/>
          </p:nvSpPr>
          <p:spPr>
            <a:xfrm>
              <a:off x="6162125" y="3562156"/>
              <a:ext cx="46936" cy="44669"/>
            </a:xfrm>
            <a:custGeom>
              <a:avLst/>
              <a:gdLst/>
              <a:ahLst/>
              <a:cxnLst/>
              <a:rect l="l" t="t" r="r" b="b"/>
              <a:pathLst>
                <a:path w="46936" h="44669" extrusionOk="0">
                  <a:moveTo>
                    <a:pt x="38506" y="1783"/>
                  </a:moveTo>
                  <a:lnTo>
                    <a:pt x="36506" y="5783"/>
                  </a:lnTo>
                  <a:lnTo>
                    <a:pt x="36506" y="5783"/>
                  </a:lnTo>
                  <a:cubicBezTo>
                    <a:pt x="32791" y="19118"/>
                    <a:pt x="21932" y="15308"/>
                    <a:pt x="12693" y="15784"/>
                  </a:cubicBezTo>
                  <a:cubicBezTo>
                    <a:pt x="12693" y="14641"/>
                    <a:pt x="12693" y="13594"/>
                    <a:pt x="12693" y="12546"/>
                  </a:cubicBezTo>
                  <a:cubicBezTo>
                    <a:pt x="2596" y="17108"/>
                    <a:pt x="-2928" y="28110"/>
                    <a:pt x="-547" y="38930"/>
                  </a:cubicBezTo>
                  <a:lnTo>
                    <a:pt x="692" y="37787"/>
                  </a:lnTo>
                  <a:cubicBezTo>
                    <a:pt x="13169" y="39216"/>
                    <a:pt x="22027" y="53408"/>
                    <a:pt x="29267" y="35406"/>
                  </a:cubicBezTo>
                  <a:cubicBezTo>
                    <a:pt x="31362" y="31596"/>
                    <a:pt x="32981" y="28358"/>
                    <a:pt x="38029" y="29786"/>
                  </a:cubicBezTo>
                  <a:cubicBezTo>
                    <a:pt x="44030" y="22833"/>
                    <a:pt x="43268" y="13784"/>
                    <a:pt x="45840" y="5783"/>
                  </a:cubicBezTo>
                  <a:lnTo>
                    <a:pt x="45840" y="5783"/>
                  </a:lnTo>
                  <a:cubicBezTo>
                    <a:pt x="44125" y="3688"/>
                    <a:pt x="44602" y="-3742"/>
                    <a:pt x="38506" y="17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0" name="Google Shape;7560;p20"/>
            <p:cNvSpPr/>
            <p:nvPr/>
          </p:nvSpPr>
          <p:spPr>
            <a:xfrm>
              <a:off x="6501764" y="4550854"/>
              <a:ext cx="51633" cy="73533"/>
            </a:xfrm>
            <a:custGeom>
              <a:avLst/>
              <a:gdLst/>
              <a:ahLst/>
              <a:cxnLst/>
              <a:rect l="l" t="t" r="r" b="b"/>
              <a:pathLst>
                <a:path w="51633" h="73533" extrusionOk="0">
                  <a:moveTo>
                    <a:pt x="49005" y="51690"/>
                  </a:moveTo>
                  <a:cubicBezTo>
                    <a:pt x="51386" y="46547"/>
                    <a:pt x="51577" y="42165"/>
                    <a:pt x="45290" y="38641"/>
                  </a:cubicBezTo>
                  <a:cubicBezTo>
                    <a:pt x="43195" y="42737"/>
                    <a:pt x="48910" y="47499"/>
                    <a:pt x="42909" y="49595"/>
                  </a:cubicBezTo>
                  <a:cubicBezTo>
                    <a:pt x="34717" y="47880"/>
                    <a:pt x="36337" y="32545"/>
                    <a:pt x="28146" y="27878"/>
                  </a:cubicBezTo>
                  <a:cubicBezTo>
                    <a:pt x="22907" y="24449"/>
                    <a:pt x="27288" y="19686"/>
                    <a:pt x="32336" y="21972"/>
                  </a:cubicBezTo>
                  <a:cubicBezTo>
                    <a:pt x="36622" y="22639"/>
                    <a:pt x="39385" y="28926"/>
                    <a:pt x="44815" y="25497"/>
                  </a:cubicBezTo>
                  <a:lnTo>
                    <a:pt x="37099" y="13209"/>
                  </a:lnTo>
                  <a:lnTo>
                    <a:pt x="37099" y="13209"/>
                  </a:lnTo>
                  <a:cubicBezTo>
                    <a:pt x="32527" y="22734"/>
                    <a:pt x="22145" y="17115"/>
                    <a:pt x="15095" y="22734"/>
                  </a:cubicBezTo>
                  <a:cubicBezTo>
                    <a:pt x="16144" y="13209"/>
                    <a:pt x="11571" y="3684"/>
                    <a:pt x="23193" y="-221"/>
                  </a:cubicBezTo>
                  <a:cubicBezTo>
                    <a:pt x="15763" y="922"/>
                    <a:pt x="8238" y="1875"/>
                    <a:pt x="12143" y="12733"/>
                  </a:cubicBezTo>
                  <a:cubicBezTo>
                    <a:pt x="13858" y="16829"/>
                    <a:pt x="7857" y="18829"/>
                    <a:pt x="7285" y="14162"/>
                  </a:cubicBezTo>
                  <a:cubicBezTo>
                    <a:pt x="6715" y="9494"/>
                    <a:pt x="4047" y="6732"/>
                    <a:pt x="-1097" y="9685"/>
                  </a:cubicBezTo>
                  <a:lnTo>
                    <a:pt x="-1097" y="9685"/>
                  </a:lnTo>
                  <a:cubicBezTo>
                    <a:pt x="5286" y="22763"/>
                    <a:pt x="12620" y="35279"/>
                    <a:pt x="21096" y="47118"/>
                  </a:cubicBezTo>
                  <a:cubicBezTo>
                    <a:pt x="25383" y="20448"/>
                    <a:pt x="32718" y="42737"/>
                    <a:pt x="27097" y="55310"/>
                  </a:cubicBezTo>
                  <a:lnTo>
                    <a:pt x="30907" y="59501"/>
                  </a:lnTo>
                  <a:cubicBezTo>
                    <a:pt x="38623" y="46737"/>
                    <a:pt x="42243" y="63882"/>
                    <a:pt x="40432" y="71312"/>
                  </a:cubicBezTo>
                  <a:lnTo>
                    <a:pt x="40432" y="71312"/>
                  </a:lnTo>
                  <a:lnTo>
                    <a:pt x="42527" y="73312"/>
                  </a:lnTo>
                  <a:lnTo>
                    <a:pt x="42527" y="73312"/>
                  </a:lnTo>
                  <a:cubicBezTo>
                    <a:pt x="42813" y="65673"/>
                    <a:pt x="45099" y="58234"/>
                    <a:pt x="49005" y="516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1" name="Google Shape;7561;p20"/>
            <p:cNvSpPr/>
            <p:nvPr/>
          </p:nvSpPr>
          <p:spPr>
            <a:xfrm>
              <a:off x="6691121" y="4213000"/>
              <a:ext cx="47558" cy="73059"/>
            </a:xfrm>
            <a:custGeom>
              <a:avLst/>
              <a:gdLst/>
              <a:ahLst/>
              <a:cxnLst/>
              <a:rect l="l" t="t" r="r" b="b"/>
              <a:pathLst>
                <a:path w="47558" h="73059" extrusionOk="0">
                  <a:moveTo>
                    <a:pt x="14715" y="49787"/>
                  </a:moveTo>
                  <a:cubicBezTo>
                    <a:pt x="16906" y="49787"/>
                    <a:pt x="18810" y="45311"/>
                    <a:pt x="20430" y="49787"/>
                  </a:cubicBezTo>
                  <a:cubicBezTo>
                    <a:pt x="39480" y="64837"/>
                    <a:pt x="25669" y="23594"/>
                    <a:pt x="38432" y="21212"/>
                  </a:cubicBezTo>
                  <a:cubicBezTo>
                    <a:pt x="59959" y="9592"/>
                    <a:pt x="32241" y="-26413"/>
                    <a:pt x="24526" y="33119"/>
                  </a:cubicBezTo>
                  <a:lnTo>
                    <a:pt x="22621" y="33119"/>
                  </a:lnTo>
                  <a:cubicBezTo>
                    <a:pt x="17858" y="34643"/>
                    <a:pt x="10048" y="51693"/>
                    <a:pt x="7762" y="41215"/>
                  </a:cubicBezTo>
                  <a:cubicBezTo>
                    <a:pt x="16620" y="32261"/>
                    <a:pt x="3475" y="27880"/>
                    <a:pt x="4618" y="19022"/>
                  </a:cubicBezTo>
                  <a:lnTo>
                    <a:pt x="4618" y="19022"/>
                  </a:lnTo>
                  <a:cubicBezTo>
                    <a:pt x="1189" y="36767"/>
                    <a:pt x="-715" y="54769"/>
                    <a:pt x="-1097" y="72838"/>
                  </a:cubicBezTo>
                  <a:cubicBezTo>
                    <a:pt x="3000" y="64075"/>
                    <a:pt x="1571" y="52264"/>
                    <a:pt x="14715" y="497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2" name="Google Shape;7562;p20"/>
            <p:cNvSpPr/>
            <p:nvPr/>
          </p:nvSpPr>
          <p:spPr>
            <a:xfrm>
              <a:off x="6035138" y="2896361"/>
              <a:ext cx="41144" cy="51339"/>
            </a:xfrm>
            <a:custGeom>
              <a:avLst/>
              <a:gdLst/>
              <a:ahLst/>
              <a:cxnLst/>
              <a:rect l="l" t="t" r="r" b="b"/>
              <a:pathLst>
                <a:path w="41144" h="51339" extrusionOk="0">
                  <a:moveTo>
                    <a:pt x="21189" y="31593"/>
                  </a:moveTo>
                  <a:cubicBezTo>
                    <a:pt x="25856" y="31593"/>
                    <a:pt x="24808" y="37974"/>
                    <a:pt x="26047" y="41118"/>
                  </a:cubicBezTo>
                  <a:cubicBezTo>
                    <a:pt x="32810" y="30545"/>
                    <a:pt x="26999" y="26735"/>
                    <a:pt x="40048" y="35498"/>
                  </a:cubicBezTo>
                  <a:cubicBezTo>
                    <a:pt x="39191" y="32831"/>
                    <a:pt x="37857" y="30259"/>
                    <a:pt x="40048" y="27592"/>
                  </a:cubicBezTo>
                  <a:lnTo>
                    <a:pt x="40048" y="27592"/>
                  </a:lnTo>
                  <a:cubicBezTo>
                    <a:pt x="32715" y="18067"/>
                    <a:pt x="25380" y="9114"/>
                    <a:pt x="18141" y="-221"/>
                  </a:cubicBezTo>
                  <a:cubicBezTo>
                    <a:pt x="14903" y="3589"/>
                    <a:pt x="8616" y="255"/>
                    <a:pt x="7092" y="6066"/>
                  </a:cubicBezTo>
                  <a:cubicBezTo>
                    <a:pt x="5568" y="11876"/>
                    <a:pt x="12426" y="10352"/>
                    <a:pt x="14426" y="13876"/>
                  </a:cubicBezTo>
                  <a:cubicBezTo>
                    <a:pt x="9855" y="15648"/>
                    <a:pt x="4901" y="16076"/>
                    <a:pt x="44" y="15114"/>
                  </a:cubicBezTo>
                  <a:cubicBezTo>
                    <a:pt x="-6243" y="27688"/>
                    <a:pt x="15283" y="39689"/>
                    <a:pt x="20427" y="51119"/>
                  </a:cubicBezTo>
                  <a:cubicBezTo>
                    <a:pt x="20522" y="45213"/>
                    <a:pt x="14997" y="35022"/>
                    <a:pt x="21189" y="31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3" name="Google Shape;7563;p20"/>
            <p:cNvSpPr/>
            <p:nvPr/>
          </p:nvSpPr>
          <p:spPr>
            <a:xfrm>
              <a:off x="6546437" y="4003643"/>
              <a:ext cx="33896" cy="58763"/>
            </a:xfrm>
            <a:custGeom>
              <a:avLst/>
              <a:gdLst/>
              <a:ahLst/>
              <a:cxnLst/>
              <a:rect l="l" t="t" r="r" b="b"/>
              <a:pathLst>
                <a:path w="33896" h="58763" extrusionOk="0">
                  <a:moveTo>
                    <a:pt x="16620" y="54357"/>
                  </a:moveTo>
                  <a:cubicBezTo>
                    <a:pt x="22334" y="65502"/>
                    <a:pt x="23763" y="51309"/>
                    <a:pt x="26145" y="47309"/>
                  </a:cubicBezTo>
                  <a:cubicBezTo>
                    <a:pt x="4332" y="39689"/>
                    <a:pt x="15477" y="27306"/>
                    <a:pt x="28717" y="41784"/>
                  </a:cubicBezTo>
                  <a:lnTo>
                    <a:pt x="28717" y="41784"/>
                  </a:lnTo>
                  <a:cubicBezTo>
                    <a:pt x="38813" y="30259"/>
                    <a:pt x="28717" y="4447"/>
                    <a:pt x="14429" y="-221"/>
                  </a:cubicBezTo>
                  <a:lnTo>
                    <a:pt x="8618" y="11876"/>
                  </a:lnTo>
                  <a:cubicBezTo>
                    <a:pt x="13000" y="14257"/>
                    <a:pt x="20429" y="23687"/>
                    <a:pt x="14809" y="27497"/>
                  </a:cubicBezTo>
                  <a:cubicBezTo>
                    <a:pt x="11190" y="29592"/>
                    <a:pt x="9761" y="26163"/>
                    <a:pt x="8428" y="23592"/>
                  </a:cubicBezTo>
                  <a:cubicBezTo>
                    <a:pt x="1665" y="21972"/>
                    <a:pt x="617" y="27402"/>
                    <a:pt x="-1097" y="31593"/>
                  </a:cubicBezTo>
                  <a:cubicBezTo>
                    <a:pt x="5380" y="38660"/>
                    <a:pt x="10810" y="46690"/>
                    <a:pt x="14809" y="55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4" name="Google Shape;7564;p20"/>
            <p:cNvSpPr/>
            <p:nvPr/>
          </p:nvSpPr>
          <p:spPr>
            <a:xfrm>
              <a:off x="6159246" y="3613110"/>
              <a:ext cx="12192" cy="3722"/>
            </a:xfrm>
            <a:custGeom>
              <a:avLst/>
              <a:gdLst/>
              <a:ahLst/>
              <a:cxnLst/>
              <a:rect l="l" t="t" r="r" b="b"/>
              <a:pathLst>
                <a:path w="12192" h="3722" extrusionOk="0">
                  <a:moveTo>
                    <a:pt x="-1097" y="3501"/>
                  </a:moveTo>
                  <a:lnTo>
                    <a:pt x="1571" y="2454"/>
                  </a:lnTo>
                  <a:lnTo>
                    <a:pt x="1571" y="2454"/>
                  </a:lnTo>
                  <a:cubicBezTo>
                    <a:pt x="4427" y="796"/>
                    <a:pt x="7761" y="130"/>
                    <a:pt x="11096" y="549"/>
                  </a:cubicBezTo>
                  <a:cubicBezTo>
                    <a:pt x="6809" y="-1156"/>
                    <a:pt x="1951" y="34"/>
                    <a:pt x="-1097" y="35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5" name="Google Shape;7565;p20"/>
            <p:cNvSpPr/>
            <p:nvPr/>
          </p:nvSpPr>
          <p:spPr>
            <a:xfrm>
              <a:off x="6149219" y="3607879"/>
              <a:ext cx="44697" cy="49910"/>
            </a:xfrm>
            <a:custGeom>
              <a:avLst/>
              <a:gdLst/>
              <a:ahLst/>
              <a:cxnLst/>
              <a:rect l="l" t="t" r="r" b="b"/>
              <a:pathLst>
                <a:path w="44697" h="49910" extrusionOk="0">
                  <a:moveTo>
                    <a:pt x="21503" y="5780"/>
                  </a:moveTo>
                  <a:cubicBezTo>
                    <a:pt x="21503" y="8542"/>
                    <a:pt x="20741" y="11304"/>
                    <a:pt x="20360" y="13876"/>
                  </a:cubicBezTo>
                  <a:cubicBezTo>
                    <a:pt x="15883" y="15019"/>
                    <a:pt x="16074" y="8161"/>
                    <a:pt x="11787" y="9971"/>
                  </a:cubicBezTo>
                  <a:cubicBezTo>
                    <a:pt x="7215" y="17400"/>
                    <a:pt x="16931" y="24449"/>
                    <a:pt x="11787" y="31783"/>
                  </a:cubicBezTo>
                  <a:cubicBezTo>
                    <a:pt x="10453" y="36069"/>
                    <a:pt x="5311" y="36450"/>
                    <a:pt x="5501" y="31211"/>
                  </a:cubicBezTo>
                  <a:cubicBezTo>
                    <a:pt x="4929" y="28735"/>
                    <a:pt x="5501" y="25020"/>
                    <a:pt x="1310" y="26163"/>
                  </a:cubicBezTo>
                  <a:cubicBezTo>
                    <a:pt x="-6215" y="32164"/>
                    <a:pt x="5597" y="47690"/>
                    <a:pt x="13597" y="49690"/>
                  </a:cubicBezTo>
                  <a:lnTo>
                    <a:pt x="13597" y="49690"/>
                  </a:lnTo>
                  <a:cubicBezTo>
                    <a:pt x="25885" y="34526"/>
                    <a:pt x="35981" y="17724"/>
                    <a:pt x="43601" y="-221"/>
                  </a:cubicBezTo>
                  <a:cubicBezTo>
                    <a:pt x="36742" y="4065"/>
                    <a:pt x="28266" y="2065"/>
                    <a:pt x="21312" y="5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6" name="Google Shape;7566;p20"/>
            <p:cNvSpPr/>
            <p:nvPr/>
          </p:nvSpPr>
          <p:spPr>
            <a:xfrm>
              <a:off x="5837090" y="2235803"/>
              <a:ext cx="33618" cy="56946"/>
            </a:xfrm>
            <a:custGeom>
              <a:avLst/>
              <a:gdLst/>
              <a:ahLst/>
              <a:cxnLst/>
              <a:rect l="l" t="t" r="r" b="b"/>
              <a:pathLst>
                <a:path w="33618" h="56946" extrusionOk="0">
                  <a:moveTo>
                    <a:pt x="7305" y="11876"/>
                  </a:moveTo>
                  <a:lnTo>
                    <a:pt x="7305" y="11876"/>
                  </a:lnTo>
                  <a:cubicBezTo>
                    <a:pt x="7496" y="17943"/>
                    <a:pt x="6162" y="23963"/>
                    <a:pt x="3495" y="29402"/>
                  </a:cubicBezTo>
                  <a:cubicBezTo>
                    <a:pt x="2258" y="28726"/>
                    <a:pt x="1304" y="27697"/>
                    <a:pt x="638" y="26449"/>
                  </a:cubicBezTo>
                  <a:cubicBezTo>
                    <a:pt x="-1362" y="33402"/>
                    <a:pt x="-3172" y="41784"/>
                    <a:pt x="4543" y="46547"/>
                  </a:cubicBezTo>
                  <a:cubicBezTo>
                    <a:pt x="7591" y="42356"/>
                    <a:pt x="21878" y="22829"/>
                    <a:pt x="19021" y="38831"/>
                  </a:cubicBezTo>
                  <a:cubicBezTo>
                    <a:pt x="15211" y="46166"/>
                    <a:pt x="25593" y="49404"/>
                    <a:pt x="24450" y="56262"/>
                  </a:cubicBezTo>
                  <a:cubicBezTo>
                    <a:pt x="26832" y="58643"/>
                    <a:pt x="35309" y="51214"/>
                    <a:pt x="31594" y="48452"/>
                  </a:cubicBezTo>
                  <a:cubicBezTo>
                    <a:pt x="23878" y="43118"/>
                    <a:pt x="29879" y="38927"/>
                    <a:pt x="31594" y="33497"/>
                  </a:cubicBezTo>
                  <a:cubicBezTo>
                    <a:pt x="28261" y="22258"/>
                    <a:pt x="24926" y="11018"/>
                    <a:pt x="21497" y="-221"/>
                  </a:cubicBezTo>
                  <a:cubicBezTo>
                    <a:pt x="17688" y="4922"/>
                    <a:pt x="10734" y="6256"/>
                    <a:pt x="7305" y="118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7" name="Google Shape;7567;p20"/>
            <p:cNvSpPr/>
            <p:nvPr/>
          </p:nvSpPr>
          <p:spPr>
            <a:xfrm>
              <a:off x="6217634" y="3283838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8" name="Google Shape;7568;p20"/>
            <p:cNvSpPr/>
            <p:nvPr/>
          </p:nvSpPr>
          <p:spPr>
            <a:xfrm>
              <a:off x="6195174" y="3269551"/>
              <a:ext cx="35536" cy="79247"/>
            </a:xfrm>
            <a:custGeom>
              <a:avLst/>
              <a:gdLst/>
              <a:ahLst/>
              <a:cxnLst/>
              <a:rect l="l" t="t" r="r" b="b"/>
              <a:pathLst>
                <a:path w="35536" h="79247" extrusionOk="0">
                  <a:moveTo>
                    <a:pt x="21459" y="13685"/>
                  </a:moveTo>
                  <a:lnTo>
                    <a:pt x="21459" y="13685"/>
                  </a:lnTo>
                  <a:cubicBezTo>
                    <a:pt x="32602" y="11971"/>
                    <a:pt x="21459" y="27687"/>
                    <a:pt x="28316" y="32735"/>
                  </a:cubicBezTo>
                  <a:cubicBezTo>
                    <a:pt x="29459" y="34355"/>
                    <a:pt x="30507" y="36641"/>
                    <a:pt x="28316" y="38069"/>
                  </a:cubicBezTo>
                  <a:cubicBezTo>
                    <a:pt x="16601" y="38069"/>
                    <a:pt x="20030" y="21401"/>
                    <a:pt x="20982" y="13685"/>
                  </a:cubicBezTo>
                  <a:cubicBezTo>
                    <a:pt x="7266" y="17495"/>
                    <a:pt x="16410" y="5208"/>
                    <a:pt x="10409" y="-221"/>
                  </a:cubicBezTo>
                  <a:cubicBezTo>
                    <a:pt x="12504" y="9304"/>
                    <a:pt x="-1688" y="13781"/>
                    <a:pt x="9076" y="24163"/>
                  </a:cubicBezTo>
                  <a:cubicBezTo>
                    <a:pt x="13076" y="29754"/>
                    <a:pt x="11838" y="37546"/>
                    <a:pt x="6218" y="41584"/>
                  </a:cubicBezTo>
                  <a:cubicBezTo>
                    <a:pt x="5265" y="42270"/>
                    <a:pt x="4313" y="42822"/>
                    <a:pt x="3170" y="43213"/>
                  </a:cubicBezTo>
                  <a:cubicBezTo>
                    <a:pt x="2504" y="42880"/>
                    <a:pt x="1741" y="42460"/>
                    <a:pt x="1170" y="41975"/>
                  </a:cubicBezTo>
                  <a:lnTo>
                    <a:pt x="-545" y="43689"/>
                  </a:lnTo>
                  <a:cubicBezTo>
                    <a:pt x="-545" y="53786"/>
                    <a:pt x="-4069" y="75503"/>
                    <a:pt x="6694" y="79027"/>
                  </a:cubicBezTo>
                  <a:cubicBezTo>
                    <a:pt x="6694" y="76265"/>
                    <a:pt x="6694" y="73598"/>
                    <a:pt x="6694" y="70931"/>
                  </a:cubicBezTo>
                  <a:cubicBezTo>
                    <a:pt x="20316" y="64930"/>
                    <a:pt x="8219" y="26830"/>
                    <a:pt x="18791" y="39784"/>
                  </a:cubicBezTo>
                  <a:cubicBezTo>
                    <a:pt x="21077" y="46242"/>
                    <a:pt x="27649" y="50204"/>
                    <a:pt x="34412" y="49309"/>
                  </a:cubicBezTo>
                  <a:cubicBezTo>
                    <a:pt x="34983" y="34926"/>
                    <a:pt x="26411" y="21972"/>
                    <a:pt x="28507" y="7399"/>
                  </a:cubicBezTo>
                  <a:cubicBezTo>
                    <a:pt x="23458" y="5780"/>
                    <a:pt x="21839" y="9018"/>
                    <a:pt x="21459" y="13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9" name="Google Shape;7569;p20"/>
            <p:cNvSpPr/>
            <p:nvPr/>
          </p:nvSpPr>
          <p:spPr>
            <a:xfrm>
              <a:off x="5821775" y="2685014"/>
              <a:ext cx="39910" cy="39897"/>
            </a:xfrm>
            <a:custGeom>
              <a:avLst/>
              <a:gdLst/>
              <a:ahLst/>
              <a:cxnLst/>
              <a:rect l="l" t="t" r="r" b="b"/>
              <a:pathLst>
                <a:path w="39910" h="39897" extrusionOk="0">
                  <a:moveTo>
                    <a:pt x="27288" y="31581"/>
                  </a:moveTo>
                  <a:cubicBezTo>
                    <a:pt x="27288" y="29390"/>
                    <a:pt x="25860" y="26437"/>
                    <a:pt x="27955" y="25104"/>
                  </a:cubicBezTo>
                  <a:cubicBezTo>
                    <a:pt x="31955" y="22532"/>
                    <a:pt x="33765" y="30723"/>
                    <a:pt x="37480" y="28819"/>
                  </a:cubicBezTo>
                  <a:cubicBezTo>
                    <a:pt x="41575" y="23770"/>
                    <a:pt x="31003" y="18151"/>
                    <a:pt x="38814" y="13674"/>
                  </a:cubicBezTo>
                  <a:cubicBezTo>
                    <a:pt x="34431" y="8168"/>
                    <a:pt x="29098" y="3492"/>
                    <a:pt x="23097" y="-138"/>
                  </a:cubicBezTo>
                  <a:cubicBezTo>
                    <a:pt x="11667" y="-1185"/>
                    <a:pt x="6142" y="7863"/>
                    <a:pt x="-1097" y="14055"/>
                  </a:cubicBezTo>
                  <a:lnTo>
                    <a:pt x="-1097" y="14055"/>
                  </a:lnTo>
                  <a:cubicBezTo>
                    <a:pt x="6810" y="23351"/>
                    <a:pt x="15572" y="31924"/>
                    <a:pt x="25002" y="39677"/>
                  </a:cubicBezTo>
                  <a:cubicBezTo>
                    <a:pt x="27192" y="37610"/>
                    <a:pt x="28050" y="34496"/>
                    <a:pt x="27288" y="315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0" name="Google Shape;7570;p20"/>
            <p:cNvSpPr/>
            <p:nvPr/>
          </p:nvSpPr>
          <p:spPr>
            <a:xfrm>
              <a:off x="5630988" y="2398585"/>
              <a:ext cx="37837" cy="63576"/>
            </a:xfrm>
            <a:custGeom>
              <a:avLst/>
              <a:gdLst/>
              <a:ahLst/>
              <a:cxnLst/>
              <a:rect l="l" t="t" r="r" b="b"/>
              <a:pathLst>
                <a:path w="37837" h="63576" extrusionOk="0">
                  <a:moveTo>
                    <a:pt x="19668" y="59977"/>
                  </a:moveTo>
                  <a:cubicBezTo>
                    <a:pt x="22526" y="61025"/>
                    <a:pt x="25192" y="67026"/>
                    <a:pt x="27669" y="59977"/>
                  </a:cubicBezTo>
                  <a:cubicBezTo>
                    <a:pt x="31098" y="50452"/>
                    <a:pt x="12906" y="55024"/>
                    <a:pt x="17287" y="44832"/>
                  </a:cubicBezTo>
                  <a:cubicBezTo>
                    <a:pt x="18144" y="29783"/>
                    <a:pt x="26812" y="38451"/>
                    <a:pt x="31098" y="46261"/>
                  </a:cubicBezTo>
                  <a:cubicBezTo>
                    <a:pt x="31670" y="37308"/>
                    <a:pt x="43862" y="25877"/>
                    <a:pt x="30527" y="21877"/>
                  </a:cubicBezTo>
                  <a:cubicBezTo>
                    <a:pt x="26526" y="23592"/>
                    <a:pt x="25955" y="28640"/>
                    <a:pt x="21002" y="32926"/>
                  </a:cubicBezTo>
                  <a:cubicBezTo>
                    <a:pt x="22145" y="19401"/>
                    <a:pt x="17478" y="3018"/>
                    <a:pt x="5858" y="-221"/>
                  </a:cubicBezTo>
                  <a:cubicBezTo>
                    <a:pt x="904" y="6256"/>
                    <a:pt x="18144" y="13114"/>
                    <a:pt x="11572" y="20258"/>
                  </a:cubicBezTo>
                  <a:cubicBezTo>
                    <a:pt x="5858" y="22925"/>
                    <a:pt x="4715" y="11971"/>
                    <a:pt x="-1097" y="11876"/>
                  </a:cubicBezTo>
                  <a:cubicBezTo>
                    <a:pt x="3476" y="28592"/>
                    <a:pt x="9000" y="45061"/>
                    <a:pt x="15287" y="61215"/>
                  </a:cubicBezTo>
                  <a:lnTo>
                    <a:pt x="15287" y="61215"/>
                  </a:lnTo>
                  <a:cubicBezTo>
                    <a:pt x="16621" y="60929"/>
                    <a:pt x="18430" y="59215"/>
                    <a:pt x="19668" y="599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1" name="Google Shape;7571;p20"/>
            <p:cNvSpPr/>
            <p:nvPr/>
          </p:nvSpPr>
          <p:spPr>
            <a:xfrm>
              <a:off x="6461839" y="4294155"/>
              <a:ext cx="26210" cy="63627"/>
            </a:xfrm>
            <a:custGeom>
              <a:avLst/>
              <a:gdLst/>
              <a:ahLst/>
              <a:cxnLst/>
              <a:rect l="l" t="t" r="r" b="b"/>
              <a:pathLst>
                <a:path w="26210" h="63627" extrusionOk="0">
                  <a:moveTo>
                    <a:pt x="5301" y="63406"/>
                  </a:moveTo>
                  <a:cubicBezTo>
                    <a:pt x="2158" y="55977"/>
                    <a:pt x="-2033" y="36355"/>
                    <a:pt x="11302" y="37498"/>
                  </a:cubicBezTo>
                  <a:cubicBezTo>
                    <a:pt x="19398" y="34736"/>
                    <a:pt x="14635" y="44642"/>
                    <a:pt x="19113" y="45499"/>
                  </a:cubicBezTo>
                  <a:cubicBezTo>
                    <a:pt x="26352" y="35212"/>
                    <a:pt x="23589" y="23115"/>
                    <a:pt x="25114" y="11590"/>
                  </a:cubicBezTo>
                  <a:cubicBezTo>
                    <a:pt x="16255" y="11590"/>
                    <a:pt x="11397" y="4542"/>
                    <a:pt x="5301" y="-221"/>
                  </a:cubicBezTo>
                  <a:lnTo>
                    <a:pt x="5301" y="-221"/>
                  </a:lnTo>
                  <a:cubicBezTo>
                    <a:pt x="4349" y="15972"/>
                    <a:pt x="-8605" y="56358"/>
                    <a:pt x="5301" y="63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2" name="Google Shape;7572;p20"/>
            <p:cNvSpPr/>
            <p:nvPr/>
          </p:nvSpPr>
          <p:spPr>
            <a:xfrm>
              <a:off x="6468236" y="4263485"/>
              <a:ext cx="31042" cy="62388"/>
            </a:xfrm>
            <a:custGeom>
              <a:avLst/>
              <a:gdLst/>
              <a:ahLst/>
              <a:cxnLst/>
              <a:rect l="l" t="t" r="r" b="b"/>
              <a:pathLst>
                <a:path w="31042" h="62388" extrusionOk="0">
                  <a:moveTo>
                    <a:pt x="22811" y="52167"/>
                  </a:moveTo>
                  <a:cubicBezTo>
                    <a:pt x="22811" y="55977"/>
                    <a:pt x="22811" y="60072"/>
                    <a:pt x="26717" y="62168"/>
                  </a:cubicBezTo>
                  <a:lnTo>
                    <a:pt x="26717" y="62168"/>
                  </a:lnTo>
                  <a:cubicBezTo>
                    <a:pt x="28241" y="47118"/>
                    <a:pt x="35194" y="7971"/>
                    <a:pt x="22240" y="-221"/>
                  </a:cubicBezTo>
                  <a:cubicBezTo>
                    <a:pt x="11477" y="4161"/>
                    <a:pt x="34717" y="24639"/>
                    <a:pt x="15763" y="32355"/>
                  </a:cubicBezTo>
                  <a:cubicBezTo>
                    <a:pt x="3380" y="27402"/>
                    <a:pt x="19668" y="7971"/>
                    <a:pt x="3190" y="6256"/>
                  </a:cubicBezTo>
                  <a:cubicBezTo>
                    <a:pt x="3190" y="6256"/>
                    <a:pt x="3190" y="3875"/>
                    <a:pt x="2618" y="2541"/>
                  </a:cubicBezTo>
                  <a:cubicBezTo>
                    <a:pt x="-620" y="12066"/>
                    <a:pt x="1571" y="21591"/>
                    <a:pt x="-1097" y="30450"/>
                  </a:cubicBezTo>
                  <a:lnTo>
                    <a:pt x="-1097" y="30450"/>
                  </a:lnTo>
                  <a:cubicBezTo>
                    <a:pt x="5095" y="40641"/>
                    <a:pt x="24240" y="39117"/>
                    <a:pt x="22811" y="52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3" name="Google Shape;7573;p20"/>
            <p:cNvSpPr/>
            <p:nvPr/>
          </p:nvSpPr>
          <p:spPr>
            <a:xfrm>
              <a:off x="4965119" y="1828810"/>
              <a:ext cx="22575" cy="52948"/>
            </a:xfrm>
            <a:custGeom>
              <a:avLst/>
              <a:gdLst/>
              <a:ahLst/>
              <a:cxnLst/>
              <a:rect l="l" t="t" r="r" b="b"/>
              <a:pathLst>
                <a:path w="22575" h="52948" extrusionOk="0">
                  <a:moveTo>
                    <a:pt x="14406" y="52727"/>
                  </a:moveTo>
                  <a:cubicBezTo>
                    <a:pt x="18502" y="51585"/>
                    <a:pt x="20978" y="48727"/>
                    <a:pt x="19931" y="44631"/>
                  </a:cubicBezTo>
                  <a:cubicBezTo>
                    <a:pt x="12977" y="30820"/>
                    <a:pt x="28313" y="9770"/>
                    <a:pt x="17454" y="435"/>
                  </a:cubicBezTo>
                  <a:cubicBezTo>
                    <a:pt x="10596" y="-2613"/>
                    <a:pt x="3166" y="5579"/>
                    <a:pt x="4881" y="12246"/>
                  </a:cubicBezTo>
                  <a:cubicBezTo>
                    <a:pt x="8120" y="18056"/>
                    <a:pt x="2976" y="19771"/>
                    <a:pt x="595" y="23009"/>
                  </a:cubicBezTo>
                  <a:lnTo>
                    <a:pt x="8310" y="23009"/>
                  </a:lnTo>
                  <a:cubicBezTo>
                    <a:pt x="5262" y="29486"/>
                    <a:pt x="5262" y="29486"/>
                    <a:pt x="24" y="26629"/>
                  </a:cubicBezTo>
                  <a:lnTo>
                    <a:pt x="24" y="26629"/>
                  </a:lnTo>
                  <a:cubicBezTo>
                    <a:pt x="-3596" y="37059"/>
                    <a:pt x="1833" y="48470"/>
                    <a:pt x="12310" y="52118"/>
                  </a:cubicBezTo>
                  <a:cubicBezTo>
                    <a:pt x="12977" y="52356"/>
                    <a:pt x="13644" y="52566"/>
                    <a:pt x="14406" y="527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4" name="Google Shape;7574;p20"/>
            <p:cNvSpPr/>
            <p:nvPr/>
          </p:nvSpPr>
          <p:spPr>
            <a:xfrm>
              <a:off x="5229606" y="2202214"/>
              <a:ext cx="31431" cy="83309"/>
            </a:xfrm>
            <a:custGeom>
              <a:avLst/>
              <a:gdLst/>
              <a:ahLst/>
              <a:cxnLst/>
              <a:rect l="l" t="t" r="r" b="b"/>
              <a:pathLst>
                <a:path w="31431" h="83309" extrusionOk="0">
                  <a:moveTo>
                    <a:pt x="13476" y="59752"/>
                  </a:moveTo>
                  <a:cubicBezTo>
                    <a:pt x="13476" y="60800"/>
                    <a:pt x="15095" y="62324"/>
                    <a:pt x="16048" y="62324"/>
                  </a:cubicBezTo>
                  <a:cubicBezTo>
                    <a:pt x="28526" y="63276"/>
                    <a:pt x="21858" y="77754"/>
                    <a:pt x="30335" y="83088"/>
                  </a:cubicBezTo>
                  <a:lnTo>
                    <a:pt x="30335" y="83088"/>
                  </a:lnTo>
                  <a:lnTo>
                    <a:pt x="18620" y="25272"/>
                  </a:lnTo>
                  <a:lnTo>
                    <a:pt x="18620" y="25272"/>
                  </a:lnTo>
                  <a:cubicBezTo>
                    <a:pt x="9095" y="25938"/>
                    <a:pt x="12905" y="16794"/>
                    <a:pt x="10333" y="12603"/>
                  </a:cubicBezTo>
                  <a:cubicBezTo>
                    <a:pt x="7761" y="8412"/>
                    <a:pt x="12809" y="6602"/>
                    <a:pt x="16429" y="5555"/>
                  </a:cubicBezTo>
                  <a:cubicBezTo>
                    <a:pt x="16429" y="4126"/>
                    <a:pt x="16429" y="2793"/>
                    <a:pt x="16429" y="1364"/>
                  </a:cubicBezTo>
                  <a:lnTo>
                    <a:pt x="16429" y="1364"/>
                  </a:lnTo>
                  <a:cubicBezTo>
                    <a:pt x="-526" y="-8161"/>
                    <a:pt x="7856" y="28034"/>
                    <a:pt x="4618" y="35940"/>
                  </a:cubicBezTo>
                  <a:cubicBezTo>
                    <a:pt x="20906" y="46798"/>
                    <a:pt x="142" y="45465"/>
                    <a:pt x="-1097" y="50989"/>
                  </a:cubicBezTo>
                  <a:cubicBezTo>
                    <a:pt x="-526" y="53084"/>
                    <a:pt x="142" y="55180"/>
                    <a:pt x="713" y="57180"/>
                  </a:cubicBezTo>
                  <a:cubicBezTo>
                    <a:pt x="5475" y="54609"/>
                    <a:pt x="11476" y="49084"/>
                    <a:pt x="13476" y="597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5" name="Google Shape;7575;p20"/>
            <p:cNvSpPr/>
            <p:nvPr/>
          </p:nvSpPr>
          <p:spPr>
            <a:xfrm>
              <a:off x="5804594" y="2651759"/>
              <a:ext cx="40897" cy="47529"/>
            </a:xfrm>
            <a:custGeom>
              <a:avLst/>
              <a:gdLst/>
              <a:ahLst/>
              <a:cxnLst/>
              <a:rect l="l" t="t" r="r" b="b"/>
              <a:pathLst>
                <a:path w="40897" h="47529" extrusionOk="0">
                  <a:moveTo>
                    <a:pt x="23895" y="19496"/>
                  </a:moveTo>
                  <a:cubicBezTo>
                    <a:pt x="21704" y="29021"/>
                    <a:pt x="11417" y="17781"/>
                    <a:pt x="19799" y="13781"/>
                  </a:cubicBezTo>
                  <a:cubicBezTo>
                    <a:pt x="16561" y="7999"/>
                    <a:pt x="11798" y="3170"/>
                    <a:pt x="6084" y="-221"/>
                  </a:cubicBezTo>
                  <a:cubicBezTo>
                    <a:pt x="-15063" y="26354"/>
                    <a:pt x="18465" y="17877"/>
                    <a:pt x="6084" y="39213"/>
                  </a:cubicBezTo>
                  <a:lnTo>
                    <a:pt x="15609" y="47309"/>
                  </a:lnTo>
                  <a:cubicBezTo>
                    <a:pt x="22848" y="41118"/>
                    <a:pt x="28372" y="32069"/>
                    <a:pt x="39801" y="33117"/>
                  </a:cubicBezTo>
                  <a:cubicBezTo>
                    <a:pt x="36086" y="26983"/>
                    <a:pt x="30562" y="22211"/>
                    <a:pt x="23895" y="194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6" name="Google Shape;7576;p20"/>
            <p:cNvSpPr/>
            <p:nvPr/>
          </p:nvSpPr>
          <p:spPr>
            <a:xfrm>
              <a:off x="6806088" y="4692205"/>
              <a:ext cx="36128" cy="39719"/>
            </a:xfrm>
            <a:custGeom>
              <a:avLst/>
              <a:gdLst/>
              <a:ahLst/>
              <a:cxnLst/>
              <a:rect l="l" t="t" r="r" b="b"/>
              <a:pathLst>
                <a:path w="36128" h="39719" extrusionOk="0">
                  <a:moveTo>
                    <a:pt x="30718" y="23020"/>
                  </a:moveTo>
                  <a:cubicBezTo>
                    <a:pt x="41100" y="20353"/>
                    <a:pt x="29479" y="14733"/>
                    <a:pt x="29479" y="9780"/>
                  </a:cubicBezTo>
                  <a:cubicBezTo>
                    <a:pt x="31861" y="255"/>
                    <a:pt x="24717" y="922"/>
                    <a:pt x="19192" y="-221"/>
                  </a:cubicBezTo>
                  <a:lnTo>
                    <a:pt x="9000" y="3684"/>
                  </a:lnTo>
                  <a:cubicBezTo>
                    <a:pt x="13477" y="4732"/>
                    <a:pt x="18525" y="6065"/>
                    <a:pt x="16716" y="12352"/>
                  </a:cubicBezTo>
                  <a:cubicBezTo>
                    <a:pt x="14906" y="18638"/>
                    <a:pt x="11668" y="12352"/>
                    <a:pt x="9572" y="13114"/>
                  </a:cubicBezTo>
                  <a:cubicBezTo>
                    <a:pt x="7476" y="13876"/>
                    <a:pt x="1666" y="11781"/>
                    <a:pt x="-1097" y="15686"/>
                  </a:cubicBezTo>
                  <a:cubicBezTo>
                    <a:pt x="714" y="23496"/>
                    <a:pt x="5762" y="31021"/>
                    <a:pt x="1095" y="39498"/>
                  </a:cubicBezTo>
                  <a:cubicBezTo>
                    <a:pt x="9953" y="37631"/>
                    <a:pt x="18525" y="34983"/>
                    <a:pt x="26907" y="31593"/>
                  </a:cubicBezTo>
                  <a:cubicBezTo>
                    <a:pt x="26431" y="27592"/>
                    <a:pt x="25669" y="24163"/>
                    <a:pt x="30718" y="230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7" name="Google Shape;7577;p20"/>
            <p:cNvSpPr/>
            <p:nvPr/>
          </p:nvSpPr>
          <p:spPr>
            <a:xfrm>
              <a:off x="5395590" y="2233802"/>
              <a:ext cx="42803" cy="45624"/>
            </a:xfrm>
            <a:custGeom>
              <a:avLst/>
              <a:gdLst/>
              <a:ahLst/>
              <a:cxnLst/>
              <a:rect l="l" t="t" r="r" b="b"/>
              <a:pathLst>
                <a:path w="42803" h="45624" extrusionOk="0">
                  <a:moveTo>
                    <a:pt x="31515" y="-221"/>
                  </a:moveTo>
                  <a:cubicBezTo>
                    <a:pt x="30753" y="1684"/>
                    <a:pt x="29991" y="3589"/>
                    <a:pt x="29325" y="5589"/>
                  </a:cubicBezTo>
                  <a:lnTo>
                    <a:pt x="29325" y="5589"/>
                  </a:lnTo>
                  <a:cubicBezTo>
                    <a:pt x="38850" y="11876"/>
                    <a:pt x="22943" y="12352"/>
                    <a:pt x="19800" y="7780"/>
                  </a:cubicBezTo>
                  <a:lnTo>
                    <a:pt x="19800" y="7780"/>
                  </a:lnTo>
                  <a:cubicBezTo>
                    <a:pt x="14751" y="15591"/>
                    <a:pt x="3988" y="14067"/>
                    <a:pt x="-108" y="23592"/>
                  </a:cubicBezTo>
                  <a:cubicBezTo>
                    <a:pt x="-108" y="26259"/>
                    <a:pt x="-108" y="28830"/>
                    <a:pt x="-108" y="31497"/>
                  </a:cubicBezTo>
                  <a:cubicBezTo>
                    <a:pt x="3607" y="22734"/>
                    <a:pt x="12751" y="29211"/>
                    <a:pt x="7417" y="35593"/>
                  </a:cubicBezTo>
                  <a:cubicBezTo>
                    <a:pt x="3036" y="38641"/>
                    <a:pt x="1225" y="35117"/>
                    <a:pt x="-108" y="31497"/>
                  </a:cubicBezTo>
                  <a:lnTo>
                    <a:pt x="-108" y="31497"/>
                  </a:lnTo>
                  <a:cubicBezTo>
                    <a:pt x="-4394" y="40165"/>
                    <a:pt x="6560" y="40070"/>
                    <a:pt x="7989" y="45404"/>
                  </a:cubicBezTo>
                  <a:cubicBezTo>
                    <a:pt x="21609" y="36012"/>
                    <a:pt x="33134" y="23839"/>
                    <a:pt x="41707" y="9685"/>
                  </a:cubicBezTo>
                  <a:cubicBezTo>
                    <a:pt x="39039" y="5713"/>
                    <a:pt x="35515" y="2341"/>
                    <a:pt x="31515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8" name="Google Shape;7578;p20"/>
            <p:cNvSpPr/>
            <p:nvPr/>
          </p:nvSpPr>
          <p:spPr>
            <a:xfrm>
              <a:off x="5673280" y="2478309"/>
              <a:ext cx="31974" cy="59435"/>
            </a:xfrm>
            <a:custGeom>
              <a:avLst/>
              <a:gdLst/>
              <a:ahLst/>
              <a:cxnLst/>
              <a:rect l="l" t="t" r="r" b="b"/>
              <a:pathLst>
                <a:path w="31974" h="59435" extrusionOk="0">
                  <a:moveTo>
                    <a:pt x="13857" y="49595"/>
                  </a:moveTo>
                  <a:cubicBezTo>
                    <a:pt x="20906" y="40070"/>
                    <a:pt x="22811" y="54071"/>
                    <a:pt x="29003" y="51595"/>
                  </a:cubicBezTo>
                  <a:cubicBezTo>
                    <a:pt x="33765" y="47785"/>
                    <a:pt x="27955" y="42070"/>
                    <a:pt x="27955" y="36927"/>
                  </a:cubicBezTo>
                  <a:cubicBezTo>
                    <a:pt x="31193" y="27402"/>
                    <a:pt x="22048" y="2446"/>
                    <a:pt x="10428" y="-221"/>
                  </a:cubicBezTo>
                  <a:lnTo>
                    <a:pt x="10428" y="-221"/>
                  </a:lnTo>
                  <a:cubicBezTo>
                    <a:pt x="11571" y="14257"/>
                    <a:pt x="11953" y="28354"/>
                    <a:pt x="-1097" y="38927"/>
                  </a:cubicBezTo>
                  <a:cubicBezTo>
                    <a:pt x="1951" y="46099"/>
                    <a:pt x="5761" y="52900"/>
                    <a:pt x="10333" y="59215"/>
                  </a:cubicBezTo>
                  <a:lnTo>
                    <a:pt x="10333" y="59215"/>
                  </a:lnTo>
                  <a:cubicBezTo>
                    <a:pt x="10524" y="55738"/>
                    <a:pt x="11762" y="52395"/>
                    <a:pt x="13857" y="495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9" name="Google Shape;7579;p20"/>
            <p:cNvSpPr/>
            <p:nvPr/>
          </p:nvSpPr>
          <p:spPr>
            <a:xfrm>
              <a:off x="5225128" y="2080641"/>
              <a:ext cx="26121" cy="50196"/>
            </a:xfrm>
            <a:custGeom>
              <a:avLst/>
              <a:gdLst/>
              <a:ahLst/>
              <a:cxnLst/>
              <a:rect l="l" t="t" r="r" b="b"/>
              <a:pathLst>
                <a:path w="26121" h="50196" extrusionOk="0">
                  <a:moveTo>
                    <a:pt x="4333" y="49976"/>
                  </a:moveTo>
                  <a:cubicBezTo>
                    <a:pt x="8048" y="41289"/>
                    <a:pt x="10429" y="32116"/>
                    <a:pt x="11477" y="22734"/>
                  </a:cubicBezTo>
                  <a:cubicBezTo>
                    <a:pt x="13382" y="32259"/>
                    <a:pt x="18049" y="38927"/>
                    <a:pt x="16810" y="47499"/>
                  </a:cubicBezTo>
                  <a:lnTo>
                    <a:pt x="16810" y="47499"/>
                  </a:lnTo>
                  <a:cubicBezTo>
                    <a:pt x="22716" y="40251"/>
                    <a:pt x="25669" y="31011"/>
                    <a:pt x="24906" y="21686"/>
                  </a:cubicBezTo>
                  <a:cubicBezTo>
                    <a:pt x="19001" y="18162"/>
                    <a:pt x="21573" y="12161"/>
                    <a:pt x="20811" y="7304"/>
                  </a:cubicBezTo>
                  <a:cubicBezTo>
                    <a:pt x="19668" y="-7841"/>
                    <a:pt x="10334" y="16829"/>
                    <a:pt x="4999" y="-221"/>
                  </a:cubicBezTo>
                  <a:cubicBezTo>
                    <a:pt x="1094" y="11228"/>
                    <a:pt x="-906" y="23220"/>
                    <a:pt x="-1097" y="35307"/>
                  </a:cubicBezTo>
                  <a:cubicBezTo>
                    <a:pt x="4999" y="38546"/>
                    <a:pt x="3286" y="44547"/>
                    <a:pt x="4333" y="499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0" name="Google Shape;7580;p20"/>
            <p:cNvSpPr/>
            <p:nvPr/>
          </p:nvSpPr>
          <p:spPr>
            <a:xfrm>
              <a:off x="5777826" y="3484590"/>
              <a:ext cx="32260" cy="44041"/>
            </a:xfrm>
            <a:custGeom>
              <a:avLst/>
              <a:gdLst/>
              <a:ahLst/>
              <a:cxnLst/>
              <a:rect l="l" t="t" r="r" b="b"/>
              <a:pathLst>
                <a:path w="32260" h="44041" extrusionOk="0">
                  <a:moveTo>
                    <a:pt x="19230" y="31343"/>
                  </a:moveTo>
                  <a:cubicBezTo>
                    <a:pt x="20182" y="20770"/>
                    <a:pt x="29803" y="15436"/>
                    <a:pt x="30850" y="5720"/>
                  </a:cubicBezTo>
                  <a:cubicBezTo>
                    <a:pt x="33804" y="-1138"/>
                    <a:pt x="14849" y="-4376"/>
                    <a:pt x="18373" y="9054"/>
                  </a:cubicBezTo>
                  <a:cubicBezTo>
                    <a:pt x="18373" y="16007"/>
                    <a:pt x="846" y="16769"/>
                    <a:pt x="3133" y="7816"/>
                  </a:cubicBezTo>
                  <a:lnTo>
                    <a:pt x="-581" y="4196"/>
                  </a:lnTo>
                  <a:lnTo>
                    <a:pt x="-581" y="4196"/>
                  </a:lnTo>
                  <a:cubicBezTo>
                    <a:pt x="-1629" y="17417"/>
                    <a:pt x="-1058" y="30714"/>
                    <a:pt x="942" y="43820"/>
                  </a:cubicBezTo>
                  <a:cubicBezTo>
                    <a:pt x="8658" y="41820"/>
                    <a:pt x="18564" y="39248"/>
                    <a:pt x="19230" y="313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1" name="Google Shape;7581;p20"/>
            <p:cNvSpPr/>
            <p:nvPr/>
          </p:nvSpPr>
          <p:spPr>
            <a:xfrm>
              <a:off x="5273135" y="2354865"/>
              <a:ext cx="27381" cy="84296"/>
            </a:xfrm>
            <a:custGeom>
              <a:avLst/>
              <a:gdLst/>
              <a:ahLst/>
              <a:cxnLst/>
              <a:rect l="l" t="t" r="r" b="b"/>
              <a:pathLst>
                <a:path w="27381" h="84296" extrusionOk="0">
                  <a:moveTo>
                    <a:pt x="21573" y="45785"/>
                  </a:moveTo>
                  <a:cubicBezTo>
                    <a:pt x="15381" y="33421"/>
                    <a:pt x="12334" y="19705"/>
                    <a:pt x="12714" y="5875"/>
                  </a:cubicBezTo>
                  <a:lnTo>
                    <a:pt x="12714" y="5875"/>
                  </a:lnTo>
                  <a:lnTo>
                    <a:pt x="11000" y="-221"/>
                  </a:lnTo>
                  <a:cubicBezTo>
                    <a:pt x="9095" y="6542"/>
                    <a:pt x="14429" y="15590"/>
                    <a:pt x="4713" y="19877"/>
                  </a:cubicBezTo>
                  <a:lnTo>
                    <a:pt x="-1097" y="33688"/>
                  </a:lnTo>
                  <a:cubicBezTo>
                    <a:pt x="1094" y="36260"/>
                    <a:pt x="-430" y="43880"/>
                    <a:pt x="7667" y="38260"/>
                  </a:cubicBezTo>
                  <a:cubicBezTo>
                    <a:pt x="10810" y="36164"/>
                    <a:pt x="11382" y="44451"/>
                    <a:pt x="11762" y="47785"/>
                  </a:cubicBezTo>
                  <a:cubicBezTo>
                    <a:pt x="12429" y="53690"/>
                    <a:pt x="7381" y="45689"/>
                    <a:pt x="5761" y="50071"/>
                  </a:cubicBezTo>
                  <a:lnTo>
                    <a:pt x="24811" y="84075"/>
                  </a:lnTo>
                  <a:cubicBezTo>
                    <a:pt x="27574" y="71274"/>
                    <a:pt x="26431" y="57929"/>
                    <a:pt x="21573" y="457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2" name="Google Shape;7582;p20"/>
            <p:cNvSpPr/>
            <p:nvPr/>
          </p:nvSpPr>
          <p:spPr>
            <a:xfrm>
              <a:off x="6203822" y="3198399"/>
              <a:ext cx="61341" cy="59531"/>
            </a:xfrm>
            <a:custGeom>
              <a:avLst/>
              <a:gdLst/>
              <a:ahLst/>
              <a:cxnLst/>
              <a:rect l="l" t="t" r="r" b="b"/>
              <a:pathLst>
                <a:path w="61341" h="59531" extrusionOk="0">
                  <a:moveTo>
                    <a:pt x="60245" y="15686"/>
                  </a:moveTo>
                  <a:lnTo>
                    <a:pt x="42338" y="10066"/>
                  </a:lnTo>
                  <a:cubicBezTo>
                    <a:pt x="42338" y="14924"/>
                    <a:pt x="46719" y="23115"/>
                    <a:pt x="40432" y="25211"/>
                  </a:cubicBezTo>
                  <a:cubicBezTo>
                    <a:pt x="30907" y="25211"/>
                    <a:pt x="41004" y="2922"/>
                    <a:pt x="21382" y="20639"/>
                  </a:cubicBezTo>
                  <a:cubicBezTo>
                    <a:pt x="18144" y="13209"/>
                    <a:pt x="25288" y="10637"/>
                    <a:pt x="26812" y="5875"/>
                  </a:cubicBezTo>
                  <a:cubicBezTo>
                    <a:pt x="19096" y="9018"/>
                    <a:pt x="15287" y="541"/>
                    <a:pt x="8905" y="-221"/>
                  </a:cubicBezTo>
                  <a:cubicBezTo>
                    <a:pt x="8905" y="7589"/>
                    <a:pt x="14049" y="14543"/>
                    <a:pt x="13191" y="22639"/>
                  </a:cubicBezTo>
                  <a:cubicBezTo>
                    <a:pt x="13096" y="24268"/>
                    <a:pt x="14334" y="25677"/>
                    <a:pt x="15953" y="25782"/>
                  </a:cubicBezTo>
                  <a:cubicBezTo>
                    <a:pt x="16049" y="25792"/>
                    <a:pt x="16240" y="25792"/>
                    <a:pt x="16335" y="25782"/>
                  </a:cubicBezTo>
                  <a:cubicBezTo>
                    <a:pt x="24145" y="22925"/>
                    <a:pt x="22907" y="31973"/>
                    <a:pt x="16335" y="33593"/>
                  </a:cubicBezTo>
                  <a:cubicBezTo>
                    <a:pt x="14715" y="30354"/>
                    <a:pt x="11191" y="30640"/>
                    <a:pt x="8428" y="29497"/>
                  </a:cubicBezTo>
                  <a:lnTo>
                    <a:pt x="8428" y="29497"/>
                  </a:lnTo>
                  <a:cubicBezTo>
                    <a:pt x="-5573" y="40451"/>
                    <a:pt x="10143" y="49976"/>
                    <a:pt x="-1097" y="53310"/>
                  </a:cubicBezTo>
                  <a:cubicBezTo>
                    <a:pt x="8428" y="61596"/>
                    <a:pt x="3666" y="38069"/>
                    <a:pt x="16810" y="59310"/>
                  </a:cubicBezTo>
                  <a:cubicBezTo>
                    <a:pt x="17668" y="51309"/>
                    <a:pt x="9476" y="39117"/>
                    <a:pt x="16810" y="33593"/>
                  </a:cubicBezTo>
                  <a:cubicBezTo>
                    <a:pt x="21478" y="36717"/>
                    <a:pt x="27098" y="38069"/>
                    <a:pt x="32622" y="37403"/>
                  </a:cubicBezTo>
                  <a:cubicBezTo>
                    <a:pt x="41195" y="29497"/>
                    <a:pt x="53006" y="25496"/>
                    <a:pt x="60245" y="15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3" name="Google Shape;7583;p20"/>
            <p:cNvSpPr/>
            <p:nvPr/>
          </p:nvSpPr>
          <p:spPr>
            <a:xfrm>
              <a:off x="6872192" y="4645723"/>
              <a:ext cx="25017" cy="58102"/>
            </a:xfrm>
            <a:custGeom>
              <a:avLst/>
              <a:gdLst/>
              <a:ahLst/>
              <a:cxnLst/>
              <a:rect l="l" t="t" r="r" b="b"/>
              <a:pathLst>
                <a:path w="25017" h="58102" extrusionOk="0">
                  <a:moveTo>
                    <a:pt x="18144" y="44261"/>
                  </a:moveTo>
                  <a:cubicBezTo>
                    <a:pt x="21764" y="34736"/>
                    <a:pt x="29098" y="2065"/>
                    <a:pt x="18144" y="-221"/>
                  </a:cubicBezTo>
                  <a:cubicBezTo>
                    <a:pt x="11762" y="2351"/>
                    <a:pt x="19573" y="9304"/>
                    <a:pt x="17192" y="14067"/>
                  </a:cubicBezTo>
                  <a:cubicBezTo>
                    <a:pt x="17192" y="21877"/>
                    <a:pt x="10333" y="21401"/>
                    <a:pt x="10810" y="14067"/>
                  </a:cubicBezTo>
                  <a:cubicBezTo>
                    <a:pt x="7285" y="11018"/>
                    <a:pt x="2809" y="12733"/>
                    <a:pt x="-1097" y="11876"/>
                  </a:cubicBezTo>
                  <a:cubicBezTo>
                    <a:pt x="19858" y="26259"/>
                    <a:pt x="-9193" y="39498"/>
                    <a:pt x="4713" y="57882"/>
                  </a:cubicBezTo>
                  <a:lnTo>
                    <a:pt x="20621" y="48357"/>
                  </a:lnTo>
                  <a:cubicBezTo>
                    <a:pt x="18906" y="47309"/>
                    <a:pt x="17477" y="46070"/>
                    <a:pt x="18144" y="44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4" name="Google Shape;7584;p20"/>
            <p:cNvSpPr/>
            <p:nvPr/>
          </p:nvSpPr>
          <p:spPr>
            <a:xfrm>
              <a:off x="5841429" y="2268637"/>
              <a:ext cx="34162" cy="49024"/>
            </a:xfrm>
            <a:custGeom>
              <a:avLst/>
              <a:gdLst/>
              <a:ahLst/>
              <a:cxnLst/>
              <a:rect l="l" t="t" r="r" b="b"/>
              <a:pathLst>
                <a:path w="34162" h="49024" extrusionOk="0">
                  <a:moveTo>
                    <a:pt x="27256" y="15618"/>
                  </a:moveTo>
                  <a:cubicBezTo>
                    <a:pt x="30971" y="18380"/>
                    <a:pt x="22493" y="25810"/>
                    <a:pt x="20112" y="23429"/>
                  </a:cubicBezTo>
                  <a:cubicBezTo>
                    <a:pt x="21255" y="16571"/>
                    <a:pt x="10587" y="13332"/>
                    <a:pt x="14682" y="5998"/>
                  </a:cubicBezTo>
                  <a:cubicBezTo>
                    <a:pt x="17540" y="-10004"/>
                    <a:pt x="3253" y="9427"/>
                    <a:pt x="205" y="13713"/>
                  </a:cubicBezTo>
                  <a:cubicBezTo>
                    <a:pt x="-2844" y="17999"/>
                    <a:pt x="205" y="22095"/>
                    <a:pt x="1824" y="26191"/>
                  </a:cubicBezTo>
                  <a:cubicBezTo>
                    <a:pt x="3443" y="30287"/>
                    <a:pt x="1824" y="36478"/>
                    <a:pt x="9063" y="36478"/>
                  </a:cubicBezTo>
                  <a:cubicBezTo>
                    <a:pt x="16302" y="36478"/>
                    <a:pt x="11539" y="47717"/>
                    <a:pt x="17731" y="46670"/>
                  </a:cubicBezTo>
                  <a:cubicBezTo>
                    <a:pt x="20778" y="45717"/>
                    <a:pt x="18874" y="42764"/>
                    <a:pt x="18492" y="40669"/>
                  </a:cubicBezTo>
                  <a:cubicBezTo>
                    <a:pt x="18112" y="38573"/>
                    <a:pt x="18492" y="36954"/>
                    <a:pt x="20017" y="36668"/>
                  </a:cubicBezTo>
                  <a:cubicBezTo>
                    <a:pt x="26399" y="36668"/>
                    <a:pt x="20017" y="50289"/>
                    <a:pt x="27827" y="48670"/>
                  </a:cubicBezTo>
                  <a:cubicBezTo>
                    <a:pt x="37924" y="45717"/>
                    <a:pt x="18302" y="25048"/>
                    <a:pt x="33066" y="26572"/>
                  </a:cubicBezTo>
                  <a:cubicBezTo>
                    <a:pt x="31828" y="17780"/>
                    <a:pt x="29923" y="9112"/>
                    <a:pt x="27160" y="664"/>
                  </a:cubicBezTo>
                  <a:cubicBezTo>
                    <a:pt x="25541" y="5617"/>
                    <a:pt x="19540" y="10284"/>
                    <a:pt x="27256" y="15618"/>
                  </a:cubicBezTo>
                  <a:close/>
                  <a:moveTo>
                    <a:pt x="13634" y="27239"/>
                  </a:moveTo>
                  <a:cubicBezTo>
                    <a:pt x="11635" y="31715"/>
                    <a:pt x="8396" y="29715"/>
                    <a:pt x="5348" y="28477"/>
                  </a:cubicBezTo>
                  <a:lnTo>
                    <a:pt x="5348" y="26667"/>
                  </a:lnTo>
                  <a:cubicBezTo>
                    <a:pt x="7349" y="25429"/>
                    <a:pt x="5920" y="19523"/>
                    <a:pt x="10968" y="22381"/>
                  </a:cubicBezTo>
                  <a:cubicBezTo>
                    <a:pt x="12682" y="23429"/>
                    <a:pt x="14493" y="25143"/>
                    <a:pt x="13634" y="272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5" name="Google Shape;7585;p20"/>
            <p:cNvSpPr/>
            <p:nvPr/>
          </p:nvSpPr>
          <p:spPr>
            <a:xfrm>
              <a:off x="6764274" y="4493228"/>
              <a:ext cx="40766" cy="39116"/>
            </a:xfrm>
            <a:custGeom>
              <a:avLst/>
              <a:gdLst/>
              <a:ahLst/>
              <a:cxnLst/>
              <a:rect l="l" t="t" r="r" b="b"/>
              <a:pathLst>
                <a:path w="40766" h="39116" extrusionOk="0">
                  <a:moveTo>
                    <a:pt x="31573" y="34260"/>
                  </a:moveTo>
                  <a:cubicBezTo>
                    <a:pt x="31573" y="29402"/>
                    <a:pt x="33479" y="22448"/>
                    <a:pt x="39669" y="23401"/>
                  </a:cubicBezTo>
                  <a:cubicBezTo>
                    <a:pt x="39099" y="13219"/>
                    <a:pt x="33002" y="4170"/>
                    <a:pt x="23763" y="-221"/>
                  </a:cubicBezTo>
                  <a:lnTo>
                    <a:pt x="22811" y="351"/>
                  </a:lnTo>
                  <a:cubicBezTo>
                    <a:pt x="22905" y="665"/>
                    <a:pt x="22905" y="989"/>
                    <a:pt x="22811" y="1303"/>
                  </a:cubicBezTo>
                  <a:cubicBezTo>
                    <a:pt x="17667" y="8637"/>
                    <a:pt x="20810" y="16352"/>
                    <a:pt x="21573" y="24258"/>
                  </a:cubicBezTo>
                  <a:cubicBezTo>
                    <a:pt x="12048" y="19019"/>
                    <a:pt x="13476" y="-5460"/>
                    <a:pt x="-1097" y="7399"/>
                  </a:cubicBezTo>
                  <a:lnTo>
                    <a:pt x="-1097" y="9494"/>
                  </a:lnTo>
                  <a:cubicBezTo>
                    <a:pt x="6809" y="15210"/>
                    <a:pt x="6809" y="19019"/>
                    <a:pt x="-1097" y="27116"/>
                  </a:cubicBezTo>
                  <a:lnTo>
                    <a:pt x="-1097" y="27116"/>
                  </a:lnTo>
                  <a:cubicBezTo>
                    <a:pt x="4713" y="37498"/>
                    <a:pt x="17953" y="28926"/>
                    <a:pt x="26240" y="38069"/>
                  </a:cubicBezTo>
                  <a:cubicBezTo>
                    <a:pt x="28811" y="40260"/>
                    <a:pt x="31669" y="37784"/>
                    <a:pt x="31573" y="342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6" name="Google Shape;7586;p20"/>
            <p:cNvSpPr/>
            <p:nvPr/>
          </p:nvSpPr>
          <p:spPr>
            <a:xfrm>
              <a:off x="5615369" y="2167219"/>
              <a:ext cx="47237" cy="58106"/>
            </a:xfrm>
            <a:custGeom>
              <a:avLst/>
              <a:gdLst/>
              <a:ahLst/>
              <a:cxnLst/>
              <a:rect l="l" t="t" r="r" b="b"/>
              <a:pathLst>
                <a:path w="47237" h="58106" extrusionOk="0">
                  <a:moveTo>
                    <a:pt x="17477" y="36645"/>
                  </a:moveTo>
                  <a:cubicBezTo>
                    <a:pt x="32812" y="41502"/>
                    <a:pt x="46052" y="23119"/>
                    <a:pt x="46052" y="8070"/>
                  </a:cubicBezTo>
                  <a:cubicBezTo>
                    <a:pt x="47385" y="-2503"/>
                    <a:pt x="33288" y="-3456"/>
                    <a:pt x="38146" y="8070"/>
                  </a:cubicBezTo>
                  <a:cubicBezTo>
                    <a:pt x="35955" y="23786"/>
                    <a:pt x="27002" y="-1932"/>
                    <a:pt x="25191" y="11022"/>
                  </a:cubicBezTo>
                  <a:cubicBezTo>
                    <a:pt x="24048" y="21976"/>
                    <a:pt x="19763" y="17690"/>
                    <a:pt x="15666" y="12737"/>
                  </a:cubicBezTo>
                  <a:cubicBezTo>
                    <a:pt x="9667" y="27882"/>
                    <a:pt x="9667" y="27882"/>
                    <a:pt x="4713" y="28358"/>
                  </a:cubicBezTo>
                  <a:cubicBezTo>
                    <a:pt x="1189" y="37816"/>
                    <a:pt x="-812" y="47789"/>
                    <a:pt x="-1097" y="57885"/>
                  </a:cubicBezTo>
                  <a:cubicBezTo>
                    <a:pt x="4713" y="52732"/>
                    <a:pt x="9381" y="46398"/>
                    <a:pt x="12619" y="39312"/>
                  </a:cubicBezTo>
                  <a:cubicBezTo>
                    <a:pt x="13285" y="37026"/>
                    <a:pt x="14619" y="35311"/>
                    <a:pt x="17477" y="36645"/>
                  </a:cubicBezTo>
                  <a:close/>
                  <a:moveTo>
                    <a:pt x="19667" y="22833"/>
                  </a:moveTo>
                  <a:cubicBezTo>
                    <a:pt x="26335" y="22833"/>
                    <a:pt x="31669" y="34359"/>
                    <a:pt x="21858" y="33882"/>
                  </a:cubicBezTo>
                  <a:cubicBezTo>
                    <a:pt x="16238" y="33978"/>
                    <a:pt x="11285" y="21309"/>
                    <a:pt x="19667" y="228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7" name="Google Shape;7587;p20"/>
            <p:cNvSpPr/>
            <p:nvPr/>
          </p:nvSpPr>
          <p:spPr>
            <a:xfrm>
              <a:off x="5223530" y="2186495"/>
              <a:ext cx="23411" cy="67119"/>
            </a:xfrm>
            <a:custGeom>
              <a:avLst/>
              <a:gdLst/>
              <a:ahLst/>
              <a:cxnLst/>
              <a:rect l="l" t="t" r="r" b="b"/>
              <a:pathLst>
                <a:path w="23411" h="67119" extrusionOk="0">
                  <a:moveTo>
                    <a:pt x="10504" y="51659"/>
                  </a:moveTo>
                  <a:cubicBezTo>
                    <a:pt x="13742" y="43753"/>
                    <a:pt x="5360" y="7463"/>
                    <a:pt x="22315" y="17083"/>
                  </a:cubicBezTo>
                  <a:lnTo>
                    <a:pt x="22315" y="17083"/>
                  </a:lnTo>
                  <a:cubicBezTo>
                    <a:pt x="22315" y="13845"/>
                    <a:pt x="22315" y="10606"/>
                    <a:pt x="22315" y="7558"/>
                  </a:cubicBezTo>
                  <a:cubicBezTo>
                    <a:pt x="18218" y="-7872"/>
                    <a:pt x="12790" y="2986"/>
                    <a:pt x="8408" y="11559"/>
                  </a:cubicBezTo>
                  <a:cubicBezTo>
                    <a:pt x="7741" y="22512"/>
                    <a:pt x="4121" y="15845"/>
                    <a:pt x="122" y="12511"/>
                  </a:cubicBezTo>
                  <a:cubicBezTo>
                    <a:pt x="-3498" y="29180"/>
                    <a:pt x="1836" y="49468"/>
                    <a:pt x="4598" y="66899"/>
                  </a:cubicBezTo>
                  <a:lnTo>
                    <a:pt x="4598" y="66899"/>
                  </a:lnTo>
                  <a:cubicBezTo>
                    <a:pt x="6027" y="61755"/>
                    <a:pt x="27077" y="62517"/>
                    <a:pt x="10504" y="516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8" name="Google Shape;7588;p20"/>
            <p:cNvSpPr/>
            <p:nvPr/>
          </p:nvSpPr>
          <p:spPr>
            <a:xfrm>
              <a:off x="6038659" y="3188398"/>
              <a:ext cx="42291" cy="37242"/>
            </a:xfrm>
            <a:custGeom>
              <a:avLst/>
              <a:gdLst/>
              <a:ahLst/>
              <a:cxnLst/>
              <a:rect l="l" t="t" r="r" b="b"/>
              <a:pathLst>
                <a:path w="42291" h="37242" extrusionOk="0">
                  <a:moveTo>
                    <a:pt x="8810" y="17686"/>
                  </a:moveTo>
                  <a:cubicBezTo>
                    <a:pt x="12525" y="20543"/>
                    <a:pt x="8238" y="22925"/>
                    <a:pt x="4809" y="23687"/>
                  </a:cubicBezTo>
                  <a:lnTo>
                    <a:pt x="4809" y="25592"/>
                  </a:lnTo>
                  <a:cubicBezTo>
                    <a:pt x="9381" y="26925"/>
                    <a:pt x="22621" y="26163"/>
                    <a:pt x="16715" y="33402"/>
                  </a:cubicBezTo>
                  <a:lnTo>
                    <a:pt x="15286" y="33402"/>
                  </a:lnTo>
                  <a:cubicBezTo>
                    <a:pt x="15381" y="33783"/>
                    <a:pt x="15381" y="34164"/>
                    <a:pt x="15286" y="34545"/>
                  </a:cubicBezTo>
                  <a:cubicBezTo>
                    <a:pt x="16238" y="35403"/>
                    <a:pt x="17287" y="36069"/>
                    <a:pt x="18239" y="37022"/>
                  </a:cubicBezTo>
                  <a:cubicBezTo>
                    <a:pt x="26145" y="36069"/>
                    <a:pt x="34908" y="38927"/>
                    <a:pt x="41195" y="31307"/>
                  </a:cubicBezTo>
                  <a:cubicBezTo>
                    <a:pt x="41195" y="30735"/>
                    <a:pt x="41195" y="30164"/>
                    <a:pt x="41195" y="29592"/>
                  </a:cubicBezTo>
                  <a:cubicBezTo>
                    <a:pt x="39289" y="29116"/>
                    <a:pt x="36146" y="28926"/>
                    <a:pt x="36337" y="26735"/>
                  </a:cubicBezTo>
                  <a:cubicBezTo>
                    <a:pt x="36908" y="17210"/>
                    <a:pt x="31289" y="9018"/>
                    <a:pt x="31098" y="-221"/>
                  </a:cubicBezTo>
                  <a:cubicBezTo>
                    <a:pt x="21573" y="8733"/>
                    <a:pt x="10048" y="2637"/>
                    <a:pt x="-1097" y="5018"/>
                  </a:cubicBezTo>
                  <a:lnTo>
                    <a:pt x="-1097" y="5018"/>
                  </a:lnTo>
                  <a:cubicBezTo>
                    <a:pt x="3571" y="7971"/>
                    <a:pt x="4047" y="14162"/>
                    <a:pt x="8810" y="17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9" name="Google Shape;7589;p20"/>
            <p:cNvSpPr/>
            <p:nvPr/>
          </p:nvSpPr>
          <p:spPr>
            <a:xfrm>
              <a:off x="5862796" y="3267646"/>
              <a:ext cx="32585" cy="42591"/>
            </a:xfrm>
            <a:custGeom>
              <a:avLst/>
              <a:gdLst/>
              <a:ahLst/>
              <a:cxnLst/>
              <a:rect l="l" t="t" r="r" b="b"/>
              <a:pathLst>
                <a:path w="32585" h="42591" extrusionOk="0">
                  <a:moveTo>
                    <a:pt x="-303" y="39022"/>
                  </a:moveTo>
                  <a:cubicBezTo>
                    <a:pt x="2078" y="50261"/>
                    <a:pt x="14080" y="29497"/>
                    <a:pt x="21605" y="30831"/>
                  </a:cubicBezTo>
                  <a:cubicBezTo>
                    <a:pt x="20938" y="23192"/>
                    <a:pt x="24653" y="15838"/>
                    <a:pt x="31130" y="11781"/>
                  </a:cubicBezTo>
                  <a:cubicBezTo>
                    <a:pt x="33702" y="-2221"/>
                    <a:pt x="21605" y="9114"/>
                    <a:pt x="21605" y="-221"/>
                  </a:cubicBezTo>
                  <a:lnTo>
                    <a:pt x="-494" y="19401"/>
                  </a:lnTo>
                  <a:cubicBezTo>
                    <a:pt x="-2589" y="26068"/>
                    <a:pt x="1602" y="32450"/>
                    <a:pt x="-303" y="390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0" name="Google Shape;7590;p20"/>
            <p:cNvSpPr/>
            <p:nvPr/>
          </p:nvSpPr>
          <p:spPr>
            <a:xfrm>
              <a:off x="7023067" y="4785074"/>
              <a:ext cx="36016" cy="54006"/>
            </a:xfrm>
            <a:custGeom>
              <a:avLst/>
              <a:gdLst/>
              <a:ahLst/>
              <a:cxnLst/>
              <a:rect l="l" t="t" r="r" b="b"/>
              <a:pathLst>
                <a:path w="36016" h="54006" extrusionOk="0">
                  <a:moveTo>
                    <a:pt x="20621" y="41594"/>
                  </a:moveTo>
                  <a:cubicBezTo>
                    <a:pt x="17953" y="39308"/>
                    <a:pt x="15381" y="35117"/>
                    <a:pt x="18621" y="32069"/>
                  </a:cubicBezTo>
                  <a:cubicBezTo>
                    <a:pt x="25478" y="26640"/>
                    <a:pt x="27288" y="45404"/>
                    <a:pt x="34717" y="38927"/>
                  </a:cubicBezTo>
                  <a:cubicBezTo>
                    <a:pt x="37099" y="27306"/>
                    <a:pt x="17573" y="18353"/>
                    <a:pt x="22811" y="3779"/>
                  </a:cubicBezTo>
                  <a:lnTo>
                    <a:pt x="16906" y="-221"/>
                  </a:lnTo>
                  <a:cubicBezTo>
                    <a:pt x="15953" y="5685"/>
                    <a:pt x="20335" y="17686"/>
                    <a:pt x="8524" y="10828"/>
                  </a:cubicBezTo>
                  <a:cubicBezTo>
                    <a:pt x="7762" y="10352"/>
                    <a:pt x="6047" y="11495"/>
                    <a:pt x="4809" y="11781"/>
                  </a:cubicBezTo>
                  <a:cubicBezTo>
                    <a:pt x="5761" y="18343"/>
                    <a:pt x="3571" y="24963"/>
                    <a:pt x="-1097" y="29688"/>
                  </a:cubicBezTo>
                  <a:cubicBezTo>
                    <a:pt x="809" y="31688"/>
                    <a:pt x="2809" y="33688"/>
                    <a:pt x="4713" y="35784"/>
                  </a:cubicBezTo>
                  <a:cubicBezTo>
                    <a:pt x="12620" y="27592"/>
                    <a:pt x="15572" y="45309"/>
                    <a:pt x="18811" y="49690"/>
                  </a:cubicBezTo>
                  <a:lnTo>
                    <a:pt x="18811" y="49690"/>
                  </a:lnTo>
                  <a:cubicBezTo>
                    <a:pt x="20144" y="51719"/>
                    <a:pt x="22145" y="53176"/>
                    <a:pt x="24431" y="53786"/>
                  </a:cubicBezTo>
                  <a:cubicBezTo>
                    <a:pt x="25955" y="49328"/>
                    <a:pt x="24431" y="44384"/>
                    <a:pt x="20621" y="415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1" name="Google Shape;7591;p20"/>
            <p:cNvSpPr/>
            <p:nvPr/>
          </p:nvSpPr>
          <p:spPr>
            <a:xfrm>
              <a:off x="5583459" y="2623851"/>
              <a:ext cx="53245" cy="25622"/>
            </a:xfrm>
            <a:custGeom>
              <a:avLst/>
              <a:gdLst/>
              <a:ahLst/>
              <a:cxnLst/>
              <a:rect l="l" t="t" r="r" b="b"/>
              <a:pathLst>
                <a:path w="53245" h="25622" extrusionOk="0">
                  <a:moveTo>
                    <a:pt x="26812" y="12161"/>
                  </a:moveTo>
                  <a:cubicBezTo>
                    <a:pt x="30146" y="10447"/>
                    <a:pt x="31289" y="13876"/>
                    <a:pt x="32146" y="16162"/>
                  </a:cubicBezTo>
                  <a:cubicBezTo>
                    <a:pt x="42529" y="24925"/>
                    <a:pt x="47196" y="4542"/>
                    <a:pt x="52149" y="-221"/>
                  </a:cubicBezTo>
                  <a:lnTo>
                    <a:pt x="24622" y="-221"/>
                  </a:lnTo>
                  <a:cubicBezTo>
                    <a:pt x="17478" y="9304"/>
                    <a:pt x="5572" y="13304"/>
                    <a:pt x="-1097" y="23401"/>
                  </a:cubicBezTo>
                  <a:cubicBezTo>
                    <a:pt x="8619" y="24687"/>
                    <a:pt x="18430" y="25354"/>
                    <a:pt x="28241" y="25401"/>
                  </a:cubicBezTo>
                  <a:lnTo>
                    <a:pt x="28241" y="25401"/>
                  </a:lnTo>
                  <a:cubicBezTo>
                    <a:pt x="25574" y="21686"/>
                    <a:pt x="21954" y="14924"/>
                    <a:pt x="26812" y="12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2" name="Google Shape;7592;p20"/>
            <p:cNvSpPr/>
            <p:nvPr/>
          </p:nvSpPr>
          <p:spPr>
            <a:xfrm>
              <a:off x="5394544" y="2534221"/>
              <a:ext cx="42255" cy="42100"/>
            </a:xfrm>
            <a:custGeom>
              <a:avLst/>
              <a:gdLst/>
              <a:ahLst/>
              <a:cxnLst/>
              <a:rect l="l" t="t" r="r" b="b"/>
              <a:pathLst>
                <a:path w="42255" h="42100" extrusionOk="0">
                  <a:moveTo>
                    <a:pt x="12369" y="32069"/>
                  </a:moveTo>
                  <a:cubicBezTo>
                    <a:pt x="13798" y="21115"/>
                    <a:pt x="28656" y="35212"/>
                    <a:pt x="34180" y="37212"/>
                  </a:cubicBezTo>
                  <a:cubicBezTo>
                    <a:pt x="36848" y="44166"/>
                    <a:pt x="42753" y="39308"/>
                    <a:pt x="40753" y="33212"/>
                  </a:cubicBezTo>
                  <a:lnTo>
                    <a:pt x="-1062" y="-221"/>
                  </a:lnTo>
                  <a:cubicBezTo>
                    <a:pt x="-1823" y="11400"/>
                    <a:pt x="10272" y="21496"/>
                    <a:pt x="-1062" y="31783"/>
                  </a:cubicBezTo>
                  <a:lnTo>
                    <a:pt x="-1062" y="31783"/>
                  </a:lnTo>
                  <a:cubicBezTo>
                    <a:pt x="1892" y="36117"/>
                    <a:pt x="5987" y="39603"/>
                    <a:pt x="10749" y="41880"/>
                  </a:cubicBezTo>
                  <a:lnTo>
                    <a:pt x="10749" y="41880"/>
                  </a:lnTo>
                  <a:cubicBezTo>
                    <a:pt x="12844" y="38736"/>
                    <a:pt x="12083" y="35307"/>
                    <a:pt x="12369" y="320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3" name="Google Shape;7593;p20"/>
            <p:cNvSpPr/>
            <p:nvPr/>
          </p:nvSpPr>
          <p:spPr>
            <a:xfrm>
              <a:off x="4996433" y="2128825"/>
              <a:ext cx="37743" cy="72878"/>
            </a:xfrm>
            <a:custGeom>
              <a:avLst/>
              <a:gdLst/>
              <a:ahLst/>
              <a:cxnLst/>
              <a:rect l="l" t="t" r="r" b="b"/>
              <a:pathLst>
                <a:path w="37743" h="72878" extrusionOk="0">
                  <a:moveTo>
                    <a:pt x="29575" y="55798"/>
                  </a:moveTo>
                  <a:cubicBezTo>
                    <a:pt x="12715" y="47988"/>
                    <a:pt x="23669" y="27223"/>
                    <a:pt x="11191" y="15698"/>
                  </a:cubicBezTo>
                  <a:cubicBezTo>
                    <a:pt x="9571" y="14269"/>
                    <a:pt x="10334" y="11983"/>
                    <a:pt x="11191" y="10269"/>
                  </a:cubicBezTo>
                  <a:cubicBezTo>
                    <a:pt x="13954" y="7030"/>
                    <a:pt x="14906" y="3506"/>
                    <a:pt x="11191" y="744"/>
                  </a:cubicBezTo>
                  <a:cubicBezTo>
                    <a:pt x="4047" y="-3733"/>
                    <a:pt x="5381" y="8935"/>
                    <a:pt x="-1097" y="6935"/>
                  </a:cubicBezTo>
                  <a:cubicBezTo>
                    <a:pt x="7476" y="29890"/>
                    <a:pt x="15001" y="53322"/>
                    <a:pt x="30813" y="72658"/>
                  </a:cubicBezTo>
                  <a:lnTo>
                    <a:pt x="30813" y="72658"/>
                  </a:lnTo>
                  <a:cubicBezTo>
                    <a:pt x="39195" y="64466"/>
                    <a:pt x="38337" y="62275"/>
                    <a:pt x="29575" y="557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4" name="Google Shape;7594;p20"/>
            <p:cNvSpPr/>
            <p:nvPr/>
          </p:nvSpPr>
          <p:spPr>
            <a:xfrm>
              <a:off x="5453824" y="2104655"/>
              <a:ext cx="29616" cy="47456"/>
            </a:xfrm>
            <a:custGeom>
              <a:avLst/>
              <a:gdLst/>
              <a:ahLst/>
              <a:cxnLst/>
              <a:rect l="l" t="t" r="r" b="b"/>
              <a:pathLst>
                <a:path w="29616" h="47456" extrusionOk="0">
                  <a:moveTo>
                    <a:pt x="10334" y="4720"/>
                  </a:moveTo>
                  <a:lnTo>
                    <a:pt x="6810" y="1577"/>
                  </a:lnTo>
                  <a:cubicBezTo>
                    <a:pt x="5476" y="4577"/>
                    <a:pt x="4809" y="7825"/>
                    <a:pt x="4904" y="11102"/>
                  </a:cubicBezTo>
                  <a:lnTo>
                    <a:pt x="4904" y="11102"/>
                  </a:lnTo>
                  <a:cubicBezTo>
                    <a:pt x="9286" y="13293"/>
                    <a:pt x="16049" y="7292"/>
                    <a:pt x="17667" y="14245"/>
                  </a:cubicBezTo>
                  <a:cubicBezTo>
                    <a:pt x="19287" y="21198"/>
                    <a:pt x="8142" y="16150"/>
                    <a:pt x="10524" y="22151"/>
                  </a:cubicBezTo>
                  <a:cubicBezTo>
                    <a:pt x="15953" y="34343"/>
                    <a:pt x="9096" y="33105"/>
                    <a:pt x="999" y="31009"/>
                  </a:cubicBezTo>
                  <a:cubicBezTo>
                    <a:pt x="237" y="35676"/>
                    <a:pt x="-429" y="40534"/>
                    <a:pt x="-1097" y="44916"/>
                  </a:cubicBezTo>
                  <a:cubicBezTo>
                    <a:pt x="9571" y="55393"/>
                    <a:pt x="6428" y="25866"/>
                    <a:pt x="20430" y="44916"/>
                  </a:cubicBezTo>
                  <a:cubicBezTo>
                    <a:pt x="21859" y="41582"/>
                    <a:pt x="23288" y="38248"/>
                    <a:pt x="24622" y="34914"/>
                  </a:cubicBezTo>
                  <a:cubicBezTo>
                    <a:pt x="16906" y="34152"/>
                    <a:pt x="19001" y="23103"/>
                    <a:pt x="26431" y="26818"/>
                  </a:cubicBezTo>
                  <a:lnTo>
                    <a:pt x="26431" y="26818"/>
                  </a:lnTo>
                  <a:cubicBezTo>
                    <a:pt x="32527" y="16436"/>
                    <a:pt x="24717" y="-11472"/>
                    <a:pt x="10334" y="47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5" name="Google Shape;7595;p20"/>
            <p:cNvSpPr/>
            <p:nvPr/>
          </p:nvSpPr>
          <p:spPr>
            <a:xfrm>
              <a:off x="6885665" y="4142898"/>
              <a:ext cx="28555" cy="55845"/>
            </a:xfrm>
            <a:custGeom>
              <a:avLst/>
              <a:gdLst/>
              <a:ahLst/>
              <a:cxnLst/>
              <a:rect l="l" t="t" r="r" b="b"/>
              <a:pathLst>
                <a:path w="28555" h="55845" extrusionOk="0">
                  <a:moveTo>
                    <a:pt x="-949" y="35688"/>
                  </a:moveTo>
                  <a:cubicBezTo>
                    <a:pt x="-1807" y="40546"/>
                    <a:pt x="1146" y="43403"/>
                    <a:pt x="6004" y="44165"/>
                  </a:cubicBezTo>
                  <a:lnTo>
                    <a:pt x="8861" y="43213"/>
                  </a:lnTo>
                  <a:cubicBezTo>
                    <a:pt x="8195" y="42756"/>
                    <a:pt x="7527" y="42213"/>
                    <a:pt x="6956" y="41594"/>
                  </a:cubicBezTo>
                  <a:cubicBezTo>
                    <a:pt x="3" y="18924"/>
                    <a:pt x="26006" y="40641"/>
                    <a:pt x="18767" y="51595"/>
                  </a:cubicBezTo>
                  <a:cubicBezTo>
                    <a:pt x="18577" y="48966"/>
                    <a:pt x="16863" y="46699"/>
                    <a:pt x="14386" y="45785"/>
                  </a:cubicBezTo>
                  <a:cubicBezTo>
                    <a:pt x="14386" y="57310"/>
                    <a:pt x="28102" y="59596"/>
                    <a:pt x="27435" y="47880"/>
                  </a:cubicBezTo>
                  <a:cubicBezTo>
                    <a:pt x="25339" y="42927"/>
                    <a:pt x="25816" y="36831"/>
                    <a:pt x="20958" y="33212"/>
                  </a:cubicBezTo>
                  <a:cubicBezTo>
                    <a:pt x="10576" y="24353"/>
                    <a:pt x="29626" y="25496"/>
                    <a:pt x="20958" y="9780"/>
                  </a:cubicBezTo>
                  <a:lnTo>
                    <a:pt x="5146" y="-221"/>
                  </a:lnTo>
                  <a:lnTo>
                    <a:pt x="5146" y="-221"/>
                  </a:lnTo>
                  <a:cubicBezTo>
                    <a:pt x="4766" y="11971"/>
                    <a:pt x="2765" y="24058"/>
                    <a:pt x="-949" y="356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6" name="Google Shape;7596;p20"/>
            <p:cNvSpPr/>
            <p:nvPr/>
          </p:nvSpPr>
          <p:spPr>
            <a:xfrm>
              <a:off x="5789607" y="2642259"/>
              <a:ext cx="25369" cy="48933"/>
            </a:xfrm>
            <a:custGeom>
              <a:avLst/>
              <a:gdLst/>
              <a:ahLst/>
              <a:cxnLst/>
              <a:rect l="l" t="t" r="r" b="b"/>
              <a:pathLst>
                <a:path w="25369" h="48933" extrusionOk="0">
                  <a:moveTo>
                    <a:pt x="17926" y="31473"/>
                  </a:moveTo>
                  <a:cubicBezTo>
                    <a:pt x="7544" y="25948"/>
                    <a:pt x="17926" y="16233"/>
                    <a:pt x="21070" y="9279"/>
                  </a:cubicBezTo>
                  <a:lnTo>
                    <a:pt x="17069" y="4993"/>
                  </a:lnTo>
                  <a:cubicBezTo>
                    <a:pt x="-7029" y="-11771"/>
                    <a:pt x="-1981" y="15947"/>
                    <a:pt x="3259" y="30996"/>
                  </a:cubicBezTo>
                  <a:lnTo>
                    <a:pt x="21260" y="48713"/>
                  </a:lnTo>
                  <a:lnTo>
                    <a:pt x="21260" y="48713"/>
                  </a:lnTo>
                  <a:cubicBezTo>
                    <a:pt x="24308" y="42141"/>
                    <a:pt x="27356" y="36330"/>
                    <a:pt x="17926" y="314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7" name="Google Shape;7597;p20"/>
            <p:cNvSpPr/>
            <p:nvPr/>
          </p:nvSpPr>
          <p:spPr>
            <a:xfrm>
              <a:off x="5286754" y="2360961"/>
              <a:ext cx="31720" cy="93630"/>
            </a:xfrm>
            <a:custGeom>
              <a:avLst/>
              <a:gdLst/>
              <a:ahLst/>
              <a:cxnLst/>
              <a:rect l="l" t="t" r="r" b="b"/>
              <a:pathLst>
                <a:path w="31720" h="93630" extrusionOk="0">
                  <a:moveTo>
                    <a:pt x="21955" y="71026"/>
                  </a:moveTo>
                  <a:cubicBezTo>
                    <a:pt x="22623" y="64644"/>
                    <a:pt x="25099" y="63025"/>
                    <a:pt x="30623" y="63692"/>
                  </a:cubicBezTo>
                  <a:lnTo>
                    <a:pt x="27099" y="57501"/>
                  </a:lnTo>
                  <a:cubicBezTo>
                    <a:pt x="8049" y="50833"/>
                    <a:pt x="12621" y="15781"/>
                    <a:pt x="-905" y="-221"/>
                  </a:cubicBezTo>
                  <a:cubicBezTo>
                    <a:pt x="-3381" y="27116"/>
                    <a:pt x="19099" y="49785"/>
                    <a:pt x="10812" y="77693"/>
                  </a:cubicBezTo>
                  <a:cubicBezTo>
                    <a:pt x="12526" y="83361"/>
                    <a:pt x="15288" y="88676"/>
                    <a:pt x="18813" y="93410"/>
                  </a:cubicBezTo>
                  <a:lnTo>
                    <a:pt x="18813" y="93410"/>
                  </a:lnTo>
                  <a:cubicBezTo>
                    <a:pt x="21289" y="86228"/>
                    <a:pt x="22432" y="78618"/>
                    <a:pt x="21955" y="710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8" name="Google Shape;7598;p20"/>
            <p:cNvSpPr/>
            <p:nvPr/>
          </p:nvSpPr>
          <p:spPr>
            <a:xfrm>
              <a:off x="4979860" y="2040301"/>
              <a:ext cx="24953" cy="68818"/>
            </a:xfrm>
            <a:custGeom>
              <a:avLst/>
              <a:gdLst/>
              <a:ahLst/>
              <a:cxnLst/>
              <a:rect l="l" t="t" r="r" b="b"/>
              <a:pathLst>
                <a:path w="24953" h="68818" extrusionOk="0">
                  <a:moveTo>
                    <a:pt x="13572" y="56025"/>
                  </a:moveTo>
                  <a:cubicBezTo>
                    <a:pt x="16906" y="55711"/>
                    <a:pt x="20239" y="56406"/>
                    <a:pt x="23097" y="58025"/>
                  </a:cubicBezTo>
                  <a:cubicBezTo>
                    <a:pt x="25192" y="55072"/>
                    <a:pt x="22431" y="53834"/>
                    <a:pt x="21097" y="52024"/>
                  </a:cubicBezTo>
                  <a:lnTo>
                    <a:pt x="21097" y="52024"/>
                  </a:lnTo>
                  <a:cubicBezTo>
                    <a:pt x="15097" y="46690"/>
                    <a:pt x="13858" y="50881"/>
                    <a:pt x="13096" y="56025"/>
                  </a:cubicBezTo>
                  <a:cubicBezTo>
                    <a:pt x="-3192" y="47167"/>
                    <a:pt x="21097" y="42690"/>
                    <a:pt x="19096" y="32212"/>
                  </a:cubicBezTo>
                  <a:cubicBezTo>
                    <a:pt x="11572" y="30879"/>
                    <a:pt x="13572" y="24878"/>
                    <a:pt x="13286" y="20116"/>
                  </a:cubicBezTo>
                  <a:lnTo>
                    <a:pt x="13286" y="20116"/>
                  </a:lnTo>
                  <a:cubicBezTo>
                    <a:pt x="13286" y="18877"/>
                    <a:pt x="13286" y="17544"/>
                    <a:pt x="13286" y="16306"/>
                  </a:cubicBezTo>
                  <a:cubicBezTo>
                    <a:pt x="7001" y="13448"/>
                    <a:pt x="3761" y="4114"/>
                    <a:pt x="13286" y="4304"/>
                  </a:cubicBezTo>
                  <a:lnTo>
                    <a:pt x="13286" y="399"/>
                  </a:lnTo>
                  <a:cubicBezTo>
                    <a:pt x="3095" y="-3221"/>
                    <a:pt x="-5764" y="9924"/>
                    <a:pt x="3761" y="16210"/>
                  </a:cubicBezTo>
                  <a:cubicBezTo>
                    <a:pt x="6524" y="20211"/>
                    <a:pt x="6428" y="20020"/>
                    <a:pt x="1571" y="23164"/>
                  </a:cubicBezTo>
                  <a:cubicBezTo>
                    <a:pt x="-1763" y="25354"/>
                    <a:pt x="428" y="29260"/>
                    <a:pt x="-334" y="32689"/>
                  </a:cubicBezTo>
                  <a:cubicBezTo>
                    <a:pt x="-334" y="31450"/>
                    <a:pt x="-906" y="30307"/>
                    <a:pt x="-1097" y="29069"/>
                  </a:cubicBezTo>
                  <a:cubicBezTo>
                    <a:pt x="-49" y="42576"/>
                    <a:pt x="2904" y="55882"/>
                    <a:pt x="7571" y="68598"/>
                  </a:cubicBezTo>
                  <a:cubicBezTo>
                    <a:pt x="13572" y="66312"/>
                    <a:pt x="13572" y="61168"/>
                    <a:pt x="13572" y="560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9" name="Google Shape;7599;p20"/>
            <p:cNvSpPr/>
            <p:nvPr/>
          </p:nvSpPr>
          <p:spPr>
            <a:xfrm>
              <a:off x="6191129" y="3259513"/>
              <a:ext cx="34570" cy="53757"/>
            </a:xfrm>
            <a:custGeom>
              <a:avLst/>
              <a:gdLst/>
              <a:ahLst/>
              <a:cxnLst/>
              <a:rect l="l" t="t" r="r" b="b"/>
              <a:pathLst>
                <a:path w="34570" h="53757" extrusionOk="0">
                  <a:moveTo>
                    <a:pt x="20169" y="2292"/>
                  </a:moveTo>
                  <a:cubicBezTo>
                    <a:pt x="5500" y="-9519"/>
                    <a:pt x="12644" y="24295"/>
                    <a:pt x="548" y="21342"/>
                  </a:cubicBezTo>
                  <a:cubicBezTo>
                    <a:pt x="-2501" y="30867"/>
                    <a:pt x="-1929" y="47631"/>
                    <a:pt x="7596" y="53537"/>
                  </a:cubicBezTo>
                  <a:cubicBezTo>
                    <a:pt x="14073" y="51213"/>
                    <a:pt x="17501" y="44069"/>
                    <a:pt x="15120" y="37582"/>
                  </a:cubicBezTo>
                  <a:cubicBezTo>
                    <a:pt x="14740" y="36478"/>
                    <a:pt x="14168" y="35439"/>
                    <a:pt x="13502" y="34487"/>
                  </a:cubicBezTo>
                  <a:cubicBezTo>
                    <a:pt x="2738" y="24105"/>
                    <a:pt x="16931" y="19723"/>
                    <a:pt x="14835" y="10103"/>
                  </a:cubicBezTo>
                  <a:cubicBezTo>
                    <a:pt x="20836" y="15532"/>
                    <a:pt x="11691" y="27819"/>
                    <a:pt x="25408" y="24009"/>
                  </a:cubicBezTo>
                  <a:lnTo>
                    <a:pt x="25408" y="24009"/>
                  </a:lnTo>
                  <a:cubicBezTo>
                    <a:pt x="25408" y="19247"/>
                    <a:pt x="27313" y="15627"/>
                    <a:pt x="33313" y="18009"/>
                  </a:cubicBezTo>
                  <a:cubicBezTo>
                    <a:pt x="33790" y="13941"/>
                    <a:pt x="33218" y="9808"/>
                    <a:pt x="31409" y="6102"/>
                  </a:cubicBezTo>
                  <a:cubicBezTo>
                    <a:pt x="26265" y="8960"/>
                    <a:pt x="23122" y="4864"/>
                    <a:pt x="20169" y="22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0" name="Google Shape;7600;p20"/>
            <p:cNvSpPr/>
            <p:nvPr/>
          </p:nvSpPr>
          <p:spPr>
            <a:xfrm>
              <a:off x="6917226" y="4682242"/>
              <a:ext cx="38110" cy="45681"/>
            </a:xfrm>
            <a:custGeom>
              <a:avLst/>
              <a:gdLst/>
              <a:ahLst/>
              <a:cxnLst/>
              <a:rect l="l" t="t" r="r" b="b"/>
              <a:pathLst>
                <a:path w="38110" h="45681" extrusionOk="0">
                  <a:moveTo>
                    <a:pt x="18353" y="30697"/>
                  </a:moveTo>
                  <a:cubicBezTo>
                    <a:pt x="26735" y="30697"/>
                    <a:pt x="24259" y="45365"/>
                    <a:pt x="33498" y="45460"/>
                  </a:cubicBezTo>
                  <a:cubicBezTo>
                    <a:pt x="40546" y="42508"/>
                    <a:pt x="35688" y="33173"/>
                    <a:pt x="30355" y="30982"/>
                  </a:cubicBezTo>
                  <a:cubicBezTo>
                    <a:pt x="26354" y="28896"/>
                    <a:pt x="24163" y="24467"/>
                    <a:pt x="24925" y="20029"/>
                  </a:cubicBezTo>
                  <a:cubicBezTo>
                    <a:pt x="28164" y="10504"/>
                    <a:pt x="17306" y="7932"/>
                    <a:pt x="16163" y="979"/>
                  </a:cubicBezTo>
                  <a:cubicBezTo>
                    <a:pt x="5304" y="-4831"/>
                    <a:pt x="8256" y="12123"/>
                    <a:pt x="14543" y="16409"/>
                  </a:cubicBezTo>
                  <a:cubicBezTo>
                    <a:pt x="16543" y="18219"/>
                    <a:pt x="18829" y="20314"/>
                    <a:pt x="15972" y="22981"/>
                  </a:cubicBezTo>
                  <a:cubicBezTo>
                    <a:pt x="9685" y="26506"/>
                    <a:pt x="5780" y="15647"/>
                    <a:pt x="1017" y="12409"/>
                  </a:cubicBezTo>
                  <a:cubicBezTo>
                    <a:pt x="-7270" y="26410"/>
                    <a:pt x="11209" y="29458"/>
                    <a:pt x="15209" y="39555"/>
                  </a:cubicBezTo>
                  <a:cubicBezTo>
                    <a:pt x="15591" y="36126"/>
                    <a:pt x="14162" y="31840"/>
                    <a:pt x="18353" y="306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1" name="Google Shape;7601;p20"/>
            <p:cNvSpPr/>
            <p:nvPr/>
          </p:nvSpPr>
          <p:spPr>
            <a:xfrm>
              <a:off x="6577774" y="3931062"/>
              <a:ext cx="31544" cy="50958"/>
            </a:xfrm>
            <a:custGeom>
              <a:avLst/>
              <a:gdLst/>
              <a:ahLst/>
              <a:cxnLst/>
              <a:rect l="l" t="t" r="r" b="b"/>
              <a:pathLst>
                <a:path w="31544" h="50958" extrusionOk="0">
                  <a:moveTo>
                    <a:pt x="9953" y="50738"/>
                  </a:moveTo>
                  <a:cubicBezTo>
                    <a:pt x="15381" y="45023"/>
                    <a:pt x="11572" y="32545"/>
                    <a:pt x="18144" y="29878"/>
                  </a:cubicBezTo>
                  <a:cubicBezTo>
                    <a:pt x="26907" y="31593"/>
                    <a:pt x="24050" y="21210"/>
                    <a:pt x="29764" y="20353"/>
                  </a:cubicBezTo>
                  <a:cubicBezTo>
                    <a:pt x="31384" y="20353"/>
                    <a:pt x="29764" y="16829"/>
                    <a:pt x="28621" y="16734"/>
                  </a:cubicBezTo>
                  <a:cubicBezTo>
                    <a:pt x="16524" y="15591"/>
                    <a:pt x="21193" y="9495"/>
                    <a:pt x="24622" y="3780"/>
                  </a:cubicBezTo>
                  <a:lnTo>
                    <a:pt x="24622" y="-221"/>
                  </a:lnTo>
                  <a:cubicBezTo>
                    <a:pt x="18906" y="-221"/>
                    <a:pt x="17192" y="13305"/>
                    <a:pt x="12429" y="5494"/>
                  </a:cubicBezTo>
                  <a:lnTo>
                    <a:pt x="12429" y="5494"/>
                  </a:lnTo>
                  <a:cubicBezTo>
                    <a:pt x="7953" y="16257"/>
                    <a:pt x="2904" y="26925"/>
                    <a:pt x="-1097" y="37689"/>
                  </a:cubicBezTo>
                  <a:lnTo>
                    <a:pt x="-1097" y="37689"/>
                  </a:lnTo>
                  <a:cubicBezTo>
                    <a:pt x="4143" y="40470"/>
                    <a:pt x="8048" y="45137"/>
                    <a:pt x="9953" y="50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2" name="Google Shape;7602;p20"/>
            <p:cNvSpPr/>
            <p:nvPr/>
          </p:nvSpPr>
          <p:spPr>
            <a:xfrm>
              <a:off x="6492095" y="4520903"/>
              <a:ext cx="35672" cy="46932"/>
            </a:xfrm>
            <a:custGeom>
              <a:avLst/>
              <a:gdLst/>
              <a:ahLst/>
              <a:cxnLst/>
              <a:rect l="l" t="t" r="r" b="b"/>
              <a:pathLst>
                <a:path w="35672" h="46932" extrusionOk="0">
                  <a:moveTo>
                    <a:pt x="16955" y="44018"/>
                  </a:moveTo>
                  <a:cubicBezTo>
                    <a:pt x="17527" y="48685"/>
                    <a:pt x="23528" y="46685"/>
                    <a:pt x="21813" y="42589"/>
                  </a:cubicBezTo>
                  <a:cubicBezTo>
                    <a:pt x="17527" y="30969"/>
                    <a:pt x="26957" y="30588"/>
                    <a:pt x="34576" y="29445"/>
                  </a:cubicBezTo>
                  <a:cubicBezTo>
                    <a:pt x="26099" y="24254"/>
                    <a:pt x="18193" y="18253"/>
                    <a:pt x="10859" y="11538"/>
                  </a:cubicBezTo>
                  <a:cubicBezTo>
                    <a:pt x="10859" y="9538"/>
                    <a:pt x="10859" y="7632"/>
                    <a:pt x="10859" y="5728"/>
                  </a:cubicBezTo>
                  <a:lnTo>
                    <a:pt x="10859" y="5728"/>
                  </a:lnTo>
                  <a:cubicBezTo>
                    <a:pt x="6382" y="5728"/>
                    <a:pt x="5621" y="-1607"/>
                    <a:pt x="1334" y="13"/>
                  </a:cubicBezTo>
                  <a:cubicBezTo>
                    <a:pt x="-2952" y="1632"/>
                    <a:pt x="-666" y="5918"/>
                    <a:pt x="1334" y="8775"/>
                  </a:cubicBezTo>
                  <a:cubicBezTo>
                    <a:pt x="3334" y="11633"/>
                    <a:pt x="3811" y="15538"/>
                    <a:pt x="-857" y="17443"/>
                  </a:cubicBezTo>
                  <a:cubicBezTo>
                    <a:pt x="2382" y="24778"/>
                    <a:pt x="5526" y="32207"/>
                    <a:pt x="8668" y="39541"/>
                  </a:cubicBezTo>
                  <a:cubicBezTo>
                    <a:pt x="13717" y="36589"/>
                    <a:pt x="15812" y="39827"/>
                    <a:pt x="16955" y="440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3" name="Google Shape;7603;p20"/>
            <p:cNvSpPr/>
            <p:nvPr/>
          </p:nvSpPr>
          <p:spPr>
            <a:xfrm>
              <a:off x="6601793" y="3584162"/>
              <a:ext cx="29415" cy="63626"/>
            </a:xfrm>
            <a:custGeom>
              <a:avLst/>
              <a:gdLst/>
              <a:ahLst/>
              <a:cxnLst/>
              <a:rect l="l" t="t" r="r" b="b"/>
              <a:pathLst>
                <a:path w="29415" h="63626" extrusionOk="0">
                  <a:moveTo>
                    <a:pt x="7460" y="33878"/>
                  </a:moveTo>
                  <a:cubicBezTo>
                    <a:pt x="4411" y="39212"/>
                    <a:pt x="1841" y="34926"/>
                    <a:pt x="-827" y="33117"/>
                  </a:cubicBezTo>
                  <a:cubicBezTo>
                    <a:pt x="-2160" y="38165"/>
                    <a:pt x="1841" y="41403"/>
                    <a:pt x="2602" y="45499"/>
                  </a:cubicBezTo>
                  <a:cubicBezTo>
                    <a:pt x="11461" y="51004"/>
                    <a:pt x="20033" y="56986"/>
                    <a:pt x="28319" y="63406"/>
                  </a:cubicBezTo>
                  <a:cubicBezTo>
                    <a:pt x="23367" y="41717"/>
                    <a:pt x="16699" y="20448"/>
                    <a:pt x="8508" y="-221"/>
                  </a:cubicBezTo>
                  <a:cubicBezTo>
                    <a:pt x="7174" y="5113"/>
                    <a:pt x="5840" y="10447"/>
                    <a:pt x="4602" y="15781"/>
                  </a:cubicBezTo>
                  <a:cubicBezTo>
                    <a:pt x="11461" y="19401"/>
                    <a:pt x="12413" y="25116"/>
                    <a:pt x="7460" y="338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4" name="Google Shape;7604;p20"/>
            <p:cNvSpPr/>
            <p:nvPr/>
          </p:nvSpPr>
          <p:spPr>
            <a:xfrm>
              <a:off x="6131814" y="3046572"/>
              <a:ext cx="21132" cy="56196"/>
            </a:xfrm>
            <a:custGeom>
              <a:avLst/>
              <a:gdLst/>
              <a:ahLst/>
              <a:cxnLst/>
              <a:rect l="l" t="t" r="r" b="b"/>
              <a:pathLst>
                <a:path w="21132" h="56196" extrusionOk="0">
                  <a:moveTo>
                    <a:pt x="13096" y="34354"/>
                  </a:moveTo>
                  <a:cubicBezTo>
                    <a:pt x="14429" y="27210"/>
                    <a:pt x="24334" y="30639"/>
                    <a:pt x="17858" y="18352"/>
                  </a:cubicBezTo>
                  <a:cubicBezTo>
                    <a:pt x="15477" y="11875"/>
                    <a:pt x="9285" y="8255"/>
                    <a:pt x="6618" y="2159"/>
                  </a:cubicBezTo>
                  <a:cubicBezTo>
                    <a:pt x="6238" y="473"/>
                    <a:pt x="4523" y="-546"/>
                    <a:pt x="2809" y="-127"/>
                  </a:cubicBezTo>
                  <a:cubicBezTo>
                    <a:pt x="2428" y="-32"/>
                    <a:pt x="2046" y="130"/>
                    <a:pt x="1760" y="350"/>
                  </a:cubicBezTo>
                  <a:cubicBezTo>
                    <a:pt x="-2812" y="3493"/>
                    <a:pt x="6523" y="9017"/>
                    <a:pt x="3857" y="11684"/>
                  </a:cubicBezTo>
                  <a:cubicBezTo>
                    <a:pt x="-2907" y="16066"/>
                    <a:pt x="713" y="22924"/>
                    <a:pt x="-1097" y="28448"/>
                  </a:cubicBezTo>
                  <a:lnTo>
                    <a:pt x="11190" y="55975"/>
                  </a:lnTo>
                  <a:cubicBezTo>
                    <a:pt x="11571" y="48832"/>
                    <a:pt x="20335" y="42450"/>
                    <a:pt x="13096" y="343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5" name="Google Shape;7605;p20"/>
            <p:cNvSpPr/>
            <p:nvPr/>
          </p:nvSpPr>
          <p:spPr>
            <a:xfrm>
              <a:off x="6169836" y="3174492"/>
              <a:ext cx="33985" cy="49625"/>
            </a:xfrm>
            <a:custGeom>
              <a:avLst/>
              <a:gdLst/>
              <a:ahLst/>
              <a:cxnLst/>
              <a:rect l="l" t="t" r="r" b="b"/>
              <a:pathLst>
                <a:path w="33985" h="49625" extrusionOk="0">
                  <a:moveTo>
                    <a:pt x="20888" y="5780"/>
                  </a:moveTo>
                  <a:cubicBezTo>
                    <a:pt x="10030" y="14638"/>
                    <a:pt x="-2734" y="23115"/>
                    <a:pt x="-924" y="39403"/>
                  </a:cubicBezTo>
                  <a:cubicBezTo>
                    <a:pt x="5743" y="39879"/>
                    <a:pt x="15078" y="36831"/>
                    <a:pt x="12696" y="49404"/>
                  </a:cubicBezTo>
                  <a:lnTo>
                    <a:pt x="12696" y="49404"/>
                  </a:lnTo>
                  <a:cubicBezTo>
                    <a:pt x="22221" y="47880"/>
                    <a:pt x="17554" y="36165"/>
                    <a:pt x="18697" y="29497"/>
                  </a:cubicBezTo>
                  <a:cubicBezTo>
                    <a:pt x="34604" y="28830"/>
                    <a:pt x="18697" y="7304"/>
                    <a:pt x="32889" y="7399"/>
                  </a:cubicBezTo>
                  <a:cubicBezTo>
                    <a:pt x="32128" y="4827"/>
                    <a:pt x="31271" y="2351"/>
                    <a:pt x="30508" y="-221"/>
                  </a:cubicBezTo>
                  <a:lnTo>
                    <a:pt x="30508" y="-221"/>
                  </a:lnTo>
                  <a:lnTo>
                    <a:pt x="20983" y="5685"/>
                  </a:lnTo>
                  <a:close/>
                  <a:moveTo>
                    <a:pt x="20888" y="26068"/>
                  </a:moveTo>
                  <a:cubicBezTo>
                    <a:pt x="20412" y="27240"/>
                    <a:pt x="19840" y="28383"/>
                    <a:pt x="19269" y="29497"/>
                  </a:cubicBezTo>
                  <a:lnTo>
                    <a:pt x="19269" y="29497"/>
                  </a:lnTo>
                  <a:cubicBezTo>
                    <a:pt x="6886" y="20448"/>
                    <a:pt x="26793" y="9590"/>
                    <a:pt x="20507" y="262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6" name="Google Shape;7606;p20"/>
            <p:cNvSpPr/>
            <p:nvPr/>
          </p:nvSpPr>
          <p:spPr>
            <a:xfrm>
              <a:off x="5878068" y="2724721"/>
              <a:ext cx="37243" cy="43719"/>
            </a:xfrm>
            <a:custGeom>
              <a:avLst/>
              <a:gdLst/>
              <a:ahLst/>
              <a:cxnLst/>
              <a:rect l="l" t="t" r="r" b="b"/>
              <a:pathLst>
                <a:path w="37243" h="43719" extrusionOk="0">
                  <a:moveTo>
                    <a:pt x="36146" y="28354"/>
                  </a:moveTo>
                  <a:lnTo>
                    <a:pt x="36146" y="28354"/>
                  </a:lnTo>
                  <a:cubicBezTo>
                    <a:pt x="29383" y="17410"/>
                    <a:pt x="20811" y="7732"/>
                    <a:pt x="10714" y="-221"/>
                  </a:cubicBezTo>
                  <a:cubicBezTo>
                    <a:pt x="10714" y="2827"/>
                    <a:pt x="11667" y="6351"/>
                    <a:pt x="9095" y="9304"/>
                  </a:cubicBezTo>
                  <a:cubicBezTo>
                    <a:pt x="4904" y="9304"/>
                    <a:pt x="4999" y="1303"/>
                    <a:pt x="-1097" y="3589"/>
                  </a:cubicBezTo>
                  <a:cubicBezTo>
                    <a:pt x="2428" y="12524"/>
                    <a:pt x="4427" y="21991"/>
                    <a:pt x="4713" y="31593"/>
                  </a:cubicBezTo>
                  <a:cubicBezTo>
                    <a:pt x="10238" y="32450"/>
                    <a:pt x="9476" y="25497"/>
                    <a:pt x="13477" y="23973"/>
                  </a:cubicBezTo>
                  <a:cubicBezTo>
                    <a:pt x="19667" y="33498"/>
                    <a:pt x="7856" y="37117"/>
                    <a:pt x="14811" y="43499"/>
                  </a:cubicBezTo>
                  <a:cubicBezTo>
                    <a:pt x="20906" y="28830"/>
                    <a:pt x="23573" y="26925"/>
                    <a:pt x="36146" y="283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7" name="Google Shape;7607;p20"/>
            <p:cNvSpPr/>
            <p:nvPr/>
          </p:nvSpPr>
          <p:spPr>
            <a:xfrm>
              <a:off x="5130636" y="2271141"/>
              <a:ext cx="43524" cy="36194"/>
            </a:xfrm>
            <a:custGeom>
              <a:avLst/>
              <a:gdLst/>
              <a:ahLst/>
              <a:cxnLst/>
              <a:rect l="l" t="t" r="r" b="b"/>
              <a:pathLst>
                <a:path w="43524" h="36194" extrusionOk="0">
                  <a:moveTo>
                    <a:pt x="40533" y="25211"/>
                  </a:moveTo>
                  <a:cubicBezTo>
                    <a:pt x="37580" y="21534"/>
                    <a:pt x="36627" y="16686"/>
                    <a:pt x="37866" y="12161"/>
                  </a:cubicBezTo>
                  <a:lnTo>
                    <a:pt x="10434" y="-221"/>
                  </a:lnTo>
                  <a:cubicBezTo>
                    <a:pt x="8243" y="2256"/>
                    <a:pt x="6052" y="1589"/>
                    <a:pt x="3290" y="446"/>
                  </a:cubicBezTo>
                  <a:cubicBezTo>
                    <a:pt x="527" y="-697"/>
                    <a:pt x="-2234" y="1779"/>
                    <a:pt x="-616" y="3589"/>
                  </a:cubicBezTo>
                  <a:cubicBezTo>
                    <a:pt x="3385" y="7875"/>
                    <a:pt x="1670" y="14448"/>
                    <a:pt x="6052" y="18162"/>
                  </a:cubicBezTo>
                  <a:cubicBezTo>
                    <a:pt x="10529" y="12543"/>
                    <a:pt x="25102" y="2827"/>
                    <a:pt x="24340" y="15971"/>
                  </a:cubicBezTo>
                  <a:cubicBezTo>
                    <a:pt x="12720" y="23115"/>
                    <a:pt x="25293" y="26163"/>
                    <a:pt x="27959" y="31974"/>
                  </a:cubicBezTo>
                  <a:lnTo>
                    <a:pt x="27959" y="31974"/>
                  </a:lnTo>
                  <a:lnTo>
                    <a:pt x="39866" y="35974"/>
                  </a:lnTo>
                  <a:cubicBezTo>
                    <a:pt x="43010" y="33193"/>
                    <a:pt x="43294" y="28373"/>
                    <a:pt x="40533" y="25220"/>
                  </a:cubicBezTo>
                  <a:cubicBezTo>
                    <a:pt x="40533" y="25220"/>
                    <a:pt x="40533" y="25211"/>
                    <a:pt x="40533" y="25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8" name="Google Shape;7608;p20"/>
            <p:cNvSpPr/>
            <p:nvPr/>
          </p:nvSpPr>
          <p:spPr>
            <a:xfrm>
              <a:off x="6963250" y="4705730"/>
              <a:ext cx="32005" cy="50101"/>
            </a:xfrm>
            <a:custGeom>
              <a:avLst/>
              <a:gdLst/>
              <a:ahLst/>
              <a:cxnLst/>
              <a:rect l="l" t="t" r="r" b="b"/>
              <a:pathLst>
                <a:path w="32005" h="50101" extrusionOk="0">
                  <a:moveTo>
                    <a:pt x="-1097" y="5780"/>
                  </a:moveTo>
                  <a:cubicBezTo>
                    <a:pt x="428" y="23439"/>
                    <a:pt x="9667" y="39546"/>
                    <a:pt x="24050" y="49881"/>
                  </a:cubicBezTo>
                  <a:cubicBezTo>
                    <a:pt x="28622" y="42546"/>
                    <a:pt x="15763" y="25497"/>
                    <a:pt x="30908" y="31497"/>
                  </a:cubicBezTo>
                  <a:lnTo>
                    <a:pt x="1000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9" name="Google Shape;7609;p20"/>
            <p:cNvSpPr/>
            <p:nvPr/>
          </p:nvSpPr>
          <p:spPr>
            <a:xfrm>
              <a:off x="6582437" y="4636762"/>
              <a:ext cx="29055" cy="32216"/>
            </a:xfrm>
            <a:custGeom>
              <a:avLst/>
              <a:gdLst/>
              <a:ahLst/>
              <a:cxnLst/>
              <a:rect l="l" t="t" r="r" b="b"/>
              <a:pathLst>
                <a:path w="29055" h="32216" extrusionOk="0">
                  <a:moveTo>
                    <a:pt x="26530" y="23980"/>
                  </a:moveTo>
                  <a:cubicBezTo>
                    <a:pt x="15291" y="14455"/>
                    <a:pt x="23767" y="16551"/>
                    <a:pt x="27959" y="4930"/>
                  </a:cubicBezTo>
                  <a:lnTo>
                    <a:pt x="27959" y="4930"/>
                  </a:lnTo>
                  <a:cubicBezTo>
                    <a:pt x="22910" y="-1833"/>
                    <a:pt x="14624" y="-2690"/>
                    <a:pt x="13767" y="6930"/>
                  </a:cubicBezTo>
                  <a:cubicBezTo>
                    <a:pt x="9386" y="5692"/>
                    <a:pt x="7957" y="-1166"/>
                    <a:pt x="3194" y="2549"/>
                  </a:cubicBezTo>
                  <a:cubicBezTo>
                    <a:pt x="-997" y="5063"/>
                    <a:pt x="-2331" y="10512"/>
                    <a:pt x="146" y="14703"/>
                  </a:cubicBezTo>
                  <a:cubicBezTo>
                    <a:pt x="146" y="14750"/>
                    <a:pt x="241" y="14788"/>
                    <a:pt x="241" y="14836"/>
                  </a:cubicBezTo>
                  <a:cubicBezTo>
                    <a:pt x="1765" y="17465"/>
                    <a:pt x="1765" y="20685"/>
                    <a:pt x="241" y="23314"/>
                  </a:cubicBezTo>
                  <a:cubicBezTo>
                    <a:pt x="6051" y="25218"/>
                    <a:pt x="9766" y="39220"/>
                    <a:pt x="18148" y="27123"/>
                  </a:cubicBezTo>
                  <a:cubicBezTo>
                    <a:pt x="19196" y="21313"/>
                    <a:pt x="24530" y="27695"/>
                    <a:pt x="26530" y="23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0" name="Google Shape;7610;p20"/>
            <p:cNvSpPr/>
            <p:nvPr/>
          </p:nvSpPr>
          <p:spPr>
            <a:xfrm>
              <a:off x="7041021" y="4789169"/>
              <a:ext cx="29385" cy="61817"/>
            </a:xfrm>
            <a:custGeom>
              <a:avLst/>
              <a:gdLst/>
              <a:ahLst/>
              <a:cxnLst/>
              <a:rect l="l" t="t" r="r" b="b"/>
              <a:pathLst>
                <a:path w="29385" h="61817" extrusionOk="0">
                  <a:moveTo>
                    <a:pt x="18763" y="41118"/>
                  </a:moveTo>
                  <a:cubicBezTo>
                    <a:pt x="23336" y="36993"/>
                    <a:pt x="26670" y="31640"/>
                    <a:pt x="28288" y="25687"/>
                  </a:cubicBezTo>
                  <a:cubicBezTo>
                    <a:pt x="17716" y="19401"/>
                    <a:pt x="12669" y="8161"/>
                    <a:pt x="4476" y="-221"/>
                  </a:cubicBezTo>
                  <a:lnTo>
                    <a:pt x="4476" y="-221"/>
                  </a:lnTo>
                  <a:cubicBezTo>
                    <a:pt x="-762" y="14353"/>
                    <a:pt x="18763" y="23306"/>
                    <a:pt x="16382" y="34926"/>
                  </a:cubicBezTo>
                  <a:cubicBezTo>
                    <a:pt x="12382" y="38737"/>
                    <a:pt x="10192" y="33783"/>
                    <a:pt x="7715" y="31593"/>
                  </a:cubicBezTo>
                  <a:cubicBezTo>
                    <a:pt x="2285" y="21210"/>
                    <a:pt x="-5715" y="31593"/>
                    <a:pt x="2285" y="37498"/>
                  </a:cubicBezTo>
                  <a:cubicBezTo>
                    <a:pt x="10287" y="43404"/>
                    <a:pt x="2857" y="56548"/>
                    <a:pt x="14192" y="61596"/>
                  </a:cubicBezTo>
                  <a:cubicBezTo>
                    <a:pt x="15430" y="54643"/>
                    <a:pt x="12001" y="46261"/>
                    <a:pt x="18763" y="41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1" name="Google Shape;7611;p20"/>
            <p:cNvSpPr/>
            <p:nvPr/>
          </p:nvSpPr>
          <p:spPr>
            <a:xfrm>
              <a:off x="6022847" y="2872454"/>
              <a:ext cx="31528" cy="39451"/>
            </a:xfrm>
            <a:custGeom>
              <a:avLst/>
              <a:gdLst/>
              <a:ahLst/>
              <a:cxnLst/>
              <a:rect l="l" t="t" r="r" b="b"/>
              <a:pathLst>
                <a:path w="31528" h="39451" extrusionOk="0">
                  <a:moveTo>
                    <a:pt x="26717" y="37688"/>
                  </a:moveTo>
                  <a:cubicBezTo>
                    <a:pt x="24717" y="34164"/>
                    <a:pt x="19096" y="34641"/>
                    <a:pt x="19382" y="29878"/>
                  </a:cubicBezTo>
                  <a:cubicBezTo>
                    <a:pt x="19668" y="25116"/>
                    <a:pt x="27193" y="27402"/>
                    <a:pt x="30432" y="23592"/>
                  </a:cubicBezTo>
                  <a:cubicBezTo>
                    <a:pt x="24431" y="15105"/>
                    <a:pt x="17668" y="7132"/>
                    <a:pt x="10334" y="-221"/>
                  </a:cubicBezTo>
                  <a:cubicBezTo>
                    <a:pt x="-1763" y="8637"/>
                    <a:pt x="17953" y="28354"/>
                    <a:pt x="-1097" y="31211"/>
                  </a:cubicBezTo>
                  <a:cubicBezTo>
                    <a:pt x="4047" y="40355"/>
                    <a:pt x="17668" y="40355"/>
                    <a:pt x="26717" y="376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2" name="Google Shape;7612;p20"/>
            <p:cNvSpPr/>
            <p:nvPr/>
          </p:nvSpPr>
          <p:spPr>
            <a:xfrm>
              <a:off x="6542246" y="3480625"/>
              <a:ext cx="23907" cy="53435"/>
            </a:xfrm>
            <a:custGeom>
              <a:avLst/>
              <a:gdLst/>
              <a:ahLst/>
              <a:cxnLst/>
              <a:rect l="l" t="t" r="r" b="b"/>
              <a:pathLst>
                <a:path w="23907" h="53435" extrusionOk="0">
                  <a:moveTo>
                    <a:pt x="22811" y="51405"/>
                  </a:moveTo>
                  <a:cubicBezTo>
                    <a:pt x="16906" y="41308"/>
                    <a:pt x="26431" y="28735"/>
                    <a:pt x="19668" y="20544"/>
                  </a:cubicBezTo>
                  <a:cubicBezTo>
                    <a:pt x="15858" y="15781"/>
                    <a:pt x="15477" y="11590"/>
                    <a:pt x="22811" y="9780"/>
                  </a:cubicBezTo>
                  <a:lnTo>
                    <a:pt x="22811" y="7780"/>
                  </a:lnTo>
                  <a:lnTo>
                    <a:pt x="14906" y="1780"/>
                  </a:lnTo>
                  <a:cubicBezTo>
                    <a:pt x="11571" y="3875"/>
                    <a:pt x="9381" y="1208"/>
                    <a:pt x="6904" y="-221"/>
                  </a:cubicBezTo>
                  <a:cubicBezTo>
                    <a:pt x="6904" y="1208"/>
                    <a:pt x="6904" y="2541"/>
                    <a:pt x="6904" y="3875"/>
                  </a:cubicBezTo>
                  <a:lnTo>
                    <a:pt x="6904" y="3875"/>
                  </a:lnTo>
                  <a:cubicBezTo>
                    <a:pt x="17192" y="14733"/>
                    <a:pt x="9190" y="14924"/>
                    <a:pt x="-1097" y="13400"/>
                  </a:cubicBezTo>
                  <a:lnTo>
                    <a:pt x="16906" y="53214"/>
                  </a:lnTo>
                  <a:lnTo>
                    <a:pt x="22811" y="514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3" name="Google Shape;7613;p20"/>
            <p:cNvSpPr/>
            <p:nvPr/>
          </p:nvSpPr>
          <p:spPr>
            <a:xfrm>
              <a:off x="6184553" y="3238214"/>
              <a:ext cx="39099" cy="43243"/>
            </a:xfrm>
            <a:custGeom>
              <a:avLst/>
              <a:gdLst/>
              <a:ahLst/>
              <a:cxnLst/>
              <a:rect l="l" t="t" r="r" b="b"/>
              <a:pathLst>
                <a:path w="39099" h="43243" extrusionOk="0">
                  <a:moveTo>
                    <a:pt x="24174" y="13685"/>
                  </a:moveTo>
                  <a:cubicBezTo>
                    <a:pt x="17697" y="20734"/>
                    <a:pt x="13410" y="3303"/>
                    <a:pt x="9695" y="-221"/>
                  </a:cubicBezTo>
                  <a:cubicBezTo>
                    <a:pt x="4171" y="351"/>
                    <a:pt x="8552" y="8542"/>
                    <a:pt x="2171" y="7590"/>
                  </a:cubicBezTo>
                  <a:cubicBezTo>
                    <a:pt x="1695" y="6732"/>
                    <a:pt x="1313" y="5846"/>
                    <a:pt x="1028" y="4923"/>
                  </a:cubicBezTo>
                  <a:cubicBezTo>
                    <a:pt x="-4306" y="11114"/>
                    <a:pt x="1028" y="43023"/>
                    <a:pt x="10077" y="43023"/>
                  </a:cubicBezTo>
                  <a:cubicBezTo>
                    <a:pt x="17602" y="38451"/>
                    <a:pt x="13696" y="13114"/>
                    <a:pt x="26746" y="23210"/>
                  </a:cubicBezTo>
                  <a:cubicBezTo>
                    <a:pt x="29699" y="25782"/>
                    <a:pt x="32842" y="29878"/>
                    <a:pt x="37986" y="27116"/>
                  </a:cubicBezTo>
                  <a:cubicBezTo>
                    <a:pt x="38461" y="22734"/>
                    <a:pt x="28936" y="3018"/>
                    <a:pt x="24174" y="13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4" name="Google Shape;7614;p20"/>
            <p:cNvSpPr/>
            <p:nvPr/>
          </p:nvSpPr>
          <p:spPr>
            <a:xfrm>
              <a:off x="5373785" y="2512123"/>
              <a:ext cx="25486" cy="53721"/>
            </a:xfrm>
            <a:custGeom>
              <a:avLst/>
              <a:gdLst/>
              <a:ahLst/>
              <a:cxnLst/>
              <a:rect l="l" t="t" r="r" b="b"/>
              <a:pathLst>
                <a:path w="25486" h="53721" extrusionOk="0">
                  <a:moveTo>
                    <a:pt x="20554" y="30164"/>
                  </a:moveTo>
                  <a:cubicBezTo>
                    <a:pt x="21412" y="15305"/>
                    <a:pt x="5505" y="11114"/>
                    <a:pt x="-401" y="-221"/>
                  </a:cubicBezTo>
                  <a:cubicBezTo>
                    <a:pt x="-3734" y="12066"/>
                    <a:pt x="6362" y="25401"/>
                    <a:pt x="-401" y="36260"/>
                  </a:cubicBezTo>
                  <a:lnTo>
                    <a:pt x="-401" y="36260"/>
                  </a:lnTo>
                  <a:lnTo>
                    <a:pt x="7600" y="43594"/>
                  </a:lnTo>
                  <a:cubicBezTo>
                    <a:pt x="9790" y="20734"/>
                    <a:pt x="25221" y="38070"/>
                    <a:pt x="13696" y="49500"/>
                  </a:cubicBezTo>
                  <a:lnTo>
                    <a:pt x="19697" y="53500"/>
                  </a:lnTo>
                  <a:lnTo>
                    <a:pt x="19697" y="53500"/>
                  </a:lnTo>
                  <a:cubicBezTo>
                    <a:pt x="27413" y="45975"/>
                    <a:pt x="24078" y="38260"/>
                    <a:pt x="20554" y="30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5" name="Google Shape;7615;p20"/>
            <p:cNvSpPr/>
            <p:nvPr/>
          </p:nvSpPr>
          <p:spPr>
            <a:xfrm>
              <a:off x="4968621" y="1995392"/>
              <a:ext cx="25907" cy="77628"/>
            </a:xfrm>
            <a:custGeom>
              <a:avLst/>
              <a:gdLst/>
              <a:ahLst/>
              <a:cxnLst/>
              <a:rect l="l" t="t" r="r" b="b"/>
              <a:pathLst>
                <a:path w="25907" h="77628" extrusionOk="0">
                  <a:moveTo>
                    <a:pt x="12714" y="68073"/>
                  </a:moveTo>
                  <a:cubicBezTo>
                    <a:pt x="24334" y="63025"/>
                    <a:pt x="5475" y="58548"/>
                    <a:pt x="11476" y="51119"/>
                  </a:cubicBezTo>
                  <a:cubicBezTo>
                    <a:pt x="14714" y="47404"/>
                    <a:pt x="18334" y="42451"/>
                    <a:pt x="24811" y="45309"/>
                  </a:cubicBezTo>
                  <a:lnTo>
                    <a:pt x="22811" y="25497"/>
                  </a:lnTo>
                  <a:cubicBezTo>
                    <a:pt x="10810" y="67311"/>
                    <a:pt x="9571" y="12162"/>
                    <a:pt x="1189" y="-221"/>
                  </a:cubicBezTo>
                  <a:lnTo>
                    <a:pt x="-1097" y="-221"/>
                  </a:lnTo>
                  <a:cubicBezTo>
                    <a:pt x="617" y="25954"/>
                    <a:pt x="4523" y="51928"/>
                    <a:pt x="10810" y="77408"/>
                  </a:cubicBezTo>
                  <a:cubicBezTo>
                    <a:pt x="11571" y="74169"/>
                    <a:pt x="9381" y="70264"/>
                    <a:pt x="12714" y="680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6" name="Google Shape;7616;p20"/>
            <p:cNvSpPr/>
            <p:nvPr/>
          </p:nvSpPr>
          <p:spPr>
            <a:xfrm>
              <a:off x="5877115" y="3731852"/>
              <a:ext cx="44862" cy="35285"/>
            </a:xfrm>
            <a:custGeom>
              <a:avLst/>
              <a:gdLst/>
              <a:ahLst/>
              <a:cxnLst/>
              <a:rect l="l" t="t" r="r" b="b"/>
              <a:pathLst>
                <a:path w="44862" h="35285" extrusionOk="0">
                  <a:moveTo>
                    <a:pt x="26431" y="22682"/>
                  </a:moveTo>
                  <a:cubicBezTo>
                    <a:pt x="39480" y="39446"/>
                    <a:pt x="28621" y="9347"/>
                    <a:pt x="43100" y="11157"/>
                  </a:cubicBezTo>
                  <a:cubicBezTo>
                    <a:pt x="43289" y="11080"/>
                    <a:pt x="43575" y="11080"/>
                    <a:pt x="43766" y="11157"/>
                  </a:cubicBezTo>
                  <a:lnTo>
                    <a:pt x="43766" y="10299"/>
                  </a:lnTo>
                  <a:cubicBezTo>
                    <a:pt x="40814" y="1917"/>
                    <a:pt x="32432" y="2298"/>
                    <a:pt x="25954" y="-178"/>
                  </a:cubicBezTo>
                  <a:cubicBezTo>
                    <a:pt x="25477" y="-235"/>
                    <a:pt x="25097" y="-235"/>
                    <a:pt x="24620" y="-178"/>
                  </a:cubicBezTo>
                  <a:cubicBezTo>
                    <a:pt x="24811" y="984"/>
                    <a:pt x="24811" y="2184"/>
                    <a:pt x="24620" y="3346"/>
                  </a:cubicBezTo>
                  <a:cubicBezTo>
                    <a:pt x="16429" y="3346"/>
                    <a:pt x="10810" y="5823"/>
                    <a:pt x="9476" y="15538"/>
                  </a:cubicBezTo>
                  <a:cubicBezTo>
                    <a:pt x="9476" y="17824"/>
                    <a:pt x="1665" y="19253"/>
                    <a:pt x="-1097" y="23254"/>
                  </a:cubicBezTo>
                  <a:lnTo>
                    <a:pt x="-1097" y="23254"/>
                  </a:lnTo>
                  <a:cubicBezTo>
                    <a:pt x="10333" y="33540"/>
                    <a:pt x="8428" y="20682"/>
                    <a:pt x="15381" y="21920"/>
                  </a:cubicBezTo>
                  <a:cubicBezTo>
                    <a:pt x="19477" y="24682"/>
                    <a:pt x="12905" y="32969"/>
                    <a:pt x="20715" y="35064"/>
                  </a:cubicBezTo>
                  <a:lnTo>
                    <a:pt x="20715" y="20015"/>
                  </a:lnTo>
                  <a:cubicBezTo>
                    <a:pt x="23001" y="19186"/>
                    <a:pt x="25573" y="20377"/>
                    <a:pt x="26431" y="226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7" name="Google Shape;7617;p20"/>
            <p:cNvSpPr/>
            <p:nvPr/>
          </p:nvSpPr>
          <p:spPr>
            <a:xfrm>
              <a:off x="5811963" y="3656236"/>
              <a:ext cx="36979" cy="24915"/>
            </a:xfrm>
            <a:custGeom>
              <a:avLst/>
              <a:gdLst/>
              <a:ahLst/>
              <a:cxnLst/>
              <a:rect l="l" t="t" r="r" b="b"/>
              <a:pathLst>
                <a:path w="36979" h="24915" extrusionOk="0">
                  <a:moveTo>
                    <a:pt x="21097" y="18955"/>
                  </a:moveTo>
                  <a:cubicBezTo>
                    <a:pt x="32241" y="26194"/>
                    <a:pt x="33290" y="18955"/>
                    <a:pt x="34717" y="11144"/>
                  </a:cubicBezTo>
                  <a:cubicBezTo>
                    <a:pt x="36432" y="7430"/>
                    <a:pt x="36718" y="3620"/>
                    <a:pt x="32336" y="1619"/>
                  </a:cubicBezTo>
                  <a:cubicBezTo>
                    <a:pt x="20240" y="-6191"/>
                    <a:pt x="10429" y="14097"/>
                    <a:pt x="-1097" y="2857"/>
                  </a:cubicBezTo>
                  <a:cubicBezTo>
                    <a:pt x="46" y="10858"/>
                    <a:pt x="3286" y="18402"/>
                    <a:pt x="8428" y="24670"/>
                  </a:cubicBezTo>
                  <a:cubicBezTo>
                    <a:pt x="14144" y="25241"/>
                    <a:pt x="16430" y="15907"/>
                    <a:pt x="21097" y="189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8" name="Google Shape;7618;p20"/>
            <p:cNvSpPr/>
            <p:nvPr/>
          </p:nvSpPr>
          <p:spPr>
            <a:xfrm>
              <a:off x="6716458" y="4145184"/>
              <a:ext cx="38354" cy="47796"/>
            </a:xfrm>
            <a:custGeom>
              <a:avLst/>
              <a:gdLst/>
              <a:ahLst/>
              <a:cxnLst/>
              <a:rect l="l" t="t" r="r" b="b"/>
              <a:pathLst>
                <a:path w="38354" h="47796" extrusionOk="0">
                  <a:moveTo>
                    <a:pt x="10524" y="28926"/>
                  </a:moveTo>
                  <a:cubicBezTo>
                    <a:pt x="12239" y="26544"/>
                    <a:pt x="14809" y="23210"/>
                    <a:pt x="16620" y="28926"/>
                  </a:cubicBezTo>
                  <a:cubicBezTo>
                    <a:pt x="19192" y="36831"/>
                    <a:pt x="26145" y="41308"/>
                    <a:pt x="30812" y="47499"/>
                  </a:cubicBezTo>
                  <a:cubicBezTo>
                    <a:pt x="35956" y="48166"/>
                    <a:pt x="38432" y="44356"/>
                    <a:pt x="36717" y="39498"/>
                  </a:cubicBezTo>
                  <a:cubicBezTo>
                    <a:pt x="25097" y="35307"/>
                    <a:pt x="30335" y="21686"/>
                    <a:pt x="23002" y="14924"/>
                  </a:cubicBezTo>
                  <a:cubicBezTo>
                    <a:pt x="25192" y="9980"/>
                    <a:pt x="27097" y="4932"/>
                    <a:pt x="28717" y="-221"/>
                  </a:cubicBezTo>
                  <a:cubicBezTo>
                    <a:pt x="16620" y="8923"/>
                    <a:pt x="6523" y="20382"/>
                    <a:pt x="-1097" y="33498"/>
                  </a:cubicBezTo>
                  <a:cubicBezTo>
                    <a:pt x="4618" y="35879"/>
                    <a:pt x="7761" y="32831"/>
                    <a:pt x="10524" y="289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9" name="Google Shape;7619;p20"/>
            <p:cNvSpPr/>
            <p:nvPr/>
          </p:nvSpPr>
          <p:spPr>
            <a:xfrm>
              <a:off x="6490240" y="4134992"/>
              <a:ext cx="27923" cy="51625"/>
            </a:xfrm>
            <a:custGeom>
              <a:avLst/>
              <a:gdLst/>
              <a:ahLst/>
              <a:cxnLst/>
              <a:rect l="l" t="t" r="r" b="b"/>
              <a:pathLst>
                <a:path w="27923" h="51625" extrusionOk="0">
                  <a:moveTo>
                    <a:pt x="16906" y="33402"/>
                  </a:moveTo>
                  <a:cubicBezTo>
                    <a:pt x="34717" y="32735"/>
                    <a:pt x="24239" y="8637"/>
                    <a:pt x="18524" y="-221"/>
                  </a:cubicBezTo>
                  <a:cubicBezTo>
                    <a:pt x="18524" y="3208"/>
                    <a:pt x="19953" y="9304"/>
                    <a:pt x="16238" y="9304"/>
                  </a:cubicBezTo>
                  <a:cubicBezTo>
                    <a:pt x="1285" y="14829"/>
                    <a:pt x="5666" y="38355"/>
                    <a:pt x="-1097" y="51405"/>
                  </a:cubicBezTo>
                  <a:lnTo>
                    <a:pt x="8428" y="43404"/>
                  </a:lnTo>
                  <a:cubicBezTo>
                    <a:pt x="8142" y="37784"/>
                    <a:pt x="10619" y="33688"/>
                    <a:pt x="16906" y="334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0" name="Google Shape;7620;p20"/>
            <p:cNvSpPr/>
            <p:nvPr/>
          </p:nvSpPr>
          <p:spPr>
            <a:xfrm>
              <a:off x="6474747" y="4462557"/>
              <a:ext cx="22531" cy="64103"/>
            </a:xfrm>
            <a:custGeom>
              <a:avLst/>
              <a:gdLst/>
              <a:ahLst/>
              <a:cxnLst/>
              <a:rect l="l" t="t" r="r" b="b"/>
              <a:pathLst>
                <a:path w="22531" h="64103" extrusionOk="0">
                  <a:moveTo>
                    <a:pt x="19729" y="33593"/>
                  </a:moveTo>
                  <a:cubicBezTo>
                    <a:pt x="14776" y="30450"/>
                    <a:pt x="16301" y="40927"/>
                    <a:pt x="10967" y="38165"/>
                  </a:cubicBezTo>
                  <a:cubicBezTo>
                    <a:pt x="1442" y="28640"/>
                    <a:pt x="21826" y="24449"/>
                    <a:pt x="17157" y="15495"/>
                  </a:cubicBezTo>
                  <a:cubicBezTo>
                    <a:pt x="-2559" y="27497"/>
                    <a:pt x="5633" y="5970"/>
                    <a:pt x="-559" y="-221"/>
                  </a:cubicBezTo>
                  <a:cubicBezTo>
                    <a:pt x="-3416" y="21782"/>
                    <a:pt x="5728" y="43118"/>
                    <a:pt x="12301" y="63882"/>
                  </a:cubicBezTo>
                  <a:cubicBezTo>
                    <a:pt x="14110" y="54452"/>
                    <a:pt x="25730" y="42356"/>
                    <a:pt x="19729" y="33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1" name="Google Shape;7621;p20"/>
            <p:cNvSpPr/>
            <p:nvPr/>
          </p:nvSpPr>
          <p:spPr>
            <a:xfrm>
              <a:off x="5179789" y="2293429"/>
              <a:ext cx="46247" cy="30099"/>
            </a:xfrm>
            <a:custGeom>
              <a:avLst/>
              <a:gdLst/>
              <a:ahLst/>
              <a:cxnLst/>
              <a:rect l="l" t="t" r="r" b="b"/>
              <a:pathLst>
                <a:path w="46247" h="30099" extrusionOk="0">
                  <a:moveTo>
                    <a:pt x="37099" y="17019"/>
                  </a:moveTo>
                  <a:cubicBezTo>
                    <a:pt x="33384" y="15153"/>
                    <a:pt x="31861" y="10628"/>
                    <a:pt x="33765" y="6923"/>
                  </a:cubicBezTo>
                  <a:cubicBezTo>
                    <a:pt x="33956" y="6485"/>
                    <a:pt x="34242" y="6066"/>
                    <a:pt x="34527" y="5685"/>
                  </a:cubicBezTo>
                  <a:lnTo>
                    <a:pt x="34527" y="5685"/>
                  </a:lnTo>
                  <a:lnTo>
                    <a:pt x="14525" y="-221"/>
                  </a:lnTo>
                  <a:cubicBezTo>
                    <a:pt x="12620" y="8637"/>
                    <a:pt x="2809" y="10542"/>
                    <a:pt x="-1097" y="17591"/>
                  </a:cubicBezTo>
                  <a:lnTo>
                    <a:pt x="10810" y="21401"/>
                  </a:lnTo>
                  <a:cubicBezTo>
                    <a:pt x="12525" y="19105"/>
                    <a:pt x="13954" y="16534"/>
                    <a:pt x="14811" y="13781"/>
                  </a:cubicBezTo>
                  <a:cubicBezTo>
                    <a:pt x="20525" y="-221"/>
                    <a:pt x="32718" y="15495"/>
                    <a:pt x="20335" y="23973"/>
                  </a:cubicBezTo>
                  <a:lnTo>
                    <a:pt x="20335" y="23973"/>
                  </a:lnTo>
                  <a:cubicBezTo>
                    <a:pt x="27193" y="27068"/>
                    <a:pt x="34527" y="29059"/>
                    <a:pt x="42052" y="29878"/>
                  </a:cubicBezTo>
                  <a:cubicBezTo>
                    <a:pt x="46910" y="20543"/>
                    <a:pt x="46624" y="21496"/>
                    <a:pt x="37099" y="17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2" name="Google Shape;7622;p20"/>
            <p:cNvSpPr/>
            <p:nvPr/>
          </p:nvSpPr>
          <p:spPr>
            <a:xfrm>
              <a:off x="5807678" y="3341465"/>
              <a:ext cx="24098" cy="51816"/>
            </a:xfrm>
            <a:custGeom>
              <a:avLst/>
              <a:gdLst/>
              <a:ahLst/>
              <a:cxnLst/>
              <a:rect l="l" t="t" r="r" b="b"/>
              <a:pathLst>
                <a:path w="24098" h="51816" extrusionOk="0">
                  <a:moveTo>
                    <a:pt x="3284" y="33117"/>
                  </a:moveTo>
                  <a:cubicBezTo>
                    <a:pt x="2714" y="36641"/>
                    <a:pt x="1857" y="40070"/>
                    <a:pt x="1189" y="43594"/>
                  </a:cubicBezTo>
                  <a:cubicBezTo>
                    <a:pt x="4809" y="45118"/>
                    <a:pt x="5095" y="48357"/>
                    <a:pt x="5190" y="51595"/>
                  </a:cubicBezTo>
                  <a:cubicBezTo>
                    <a:pt x="14715" y="48547"/>
                    <a:pt x="6904" y="36355"/>
                    <a:pt x="10333" y="35307"/>
                  </a:cubicBezTo>
                  <a:cubicBezTo>
                    <a:pt x="16524" y="33498"/>
                    <a:pt x="21954" y="33402"/>
                    <a:pt x="23002" y="25782"/>
                  </a:cubicBezTo>
                  <a:cubicBezTo>
                    <a:pt x="16049" y="18801"/>
                    <a:pt x="11857" y="9580"/>
                    <a:pt x="11096" y="-221"/>
                  </a:cubicBezTo>
                  <a:cubicBezTo>
                    <a:pt x="3571" y="7856"/>
                    <a:pt x="-715" y="18381"/>
                    <a:pt x="-1097" y="29402"/>
                  </a:cubicBezTo>
                  <a:cubicBezTo>
                    <a:pt x="2428" y="28259"/>
                    <a:pt x="3857" y="29592"/>
                    <a:pt x="3284" y="331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3" name="Google Shape;7623;p20"/>
            <p:cNvSpPr/>
            <p:nvPr/>
          </p:nvSpPr>
          <p:spPr>
            <a:xfrm>
              <a:off x="5790406" y="3371417"/>
              <a:ext cx="20584" cy="61487"/>
            </a:xfrm>
            <a:custGeom>
              <a:avLst/>
              <a:gdLst/>
              <a:ahLst/>
              <a:cxnLst/>
              <a:rect l="l" t="t" r="r" b="b"/>
              <a:pathLst>
                <a:path w="20584" h="61487" extrusionOk="0">
                  <a:moveTo>
                    <a:pt x="8460" y="61267"/>
                  </a:moveTo>
                  <a:cubicBezTo>
                    <a:pt x="10746" y="53456"/>
                    <a:pt x="4650" y="44217"/>
                    <a:pt x="6079" y="36692"/>
                  </a:cubicBezTo>
                  <a:cubicBezTo>
                    <a:pt x="21603" y="34787"/>
                    <a:pt x="9792" y="20214"/>
                    <a:pt x="18460" y="13642"/>
                  </a:cubicBezTo>
                  <a:lnTo>
                    <a:pt x="18460" y="13642"/>
                  </a:lnTo>
                  <a:cubicBezTo>
                    <a:pt x="26938" y="-34745"/>
                    <a:pt x="-20687" y="58886"/>
                    <a:pt x="8460" y="612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4" name="Google Shape;7624;p20"/>
            <p:cNvSpPr/>
            <p:nvPr/>
          </p:nvSpPr>
          <p:spPr>
            <a:xfrm>
              <a:off x="6471723" y="3361372"/>
              <a:ext cx="31801" cy="49720"/>
            </a:xfrm>
            <a:custGeom>
              <a:avLst/>
              <a:gdLst/>
              <a:ahLst/>
              <a:cxnLst/>
              <a:rect l="l" t="t" r="r" b="b"/>
              <a:pathLst>
                <a:path w="31801" h="49720" extrusionOk="0">
                  <a:moveTo>
                    <a:pt x="15324" y="43499"/>
                  </a:moveTo>
                  <a:cubicBezTo>
                    <a:pt x="13514" y="40165"/>
                    <a:pt x="5799" y="39213"/>
                    <a:pt x="9513" y="34450"/>
                  </a:cubicBezTo>
                  <a:cubicBezTo>
                    <a:pt x="13228" y="29688"/>
                    <a:pt x="17229" y="36069"/>
                    <a:pt x="21134" y="37689"/>
                  </a:cubicBezTo>
                  <a:cubicBezTo>
                    <a:pt x="21705" y="39117"/>
                    <a:pt x="22373" y="40546"/>
                    <a:pt x="23039" y="41880"/>
                  </a:cubicBezTo>
                  <a:cubicBezTo>
                    <a:pt x="25516" y="42451"/>
                    <a:pt x="26849" y="45690"/>
                    <a:pt x="30278" y="44547"/>
                  </a:cubicBezTo>
                  <a:cubicBezTo>
                    <a:pt x="34755" y="22925"/>
                    <a:pt x="2274" y="32831"/>
                    <a:pt x="15229" y="13590"/>
                  </a:cubicBezTo>
                  <a:cubicBezTo>
                    <a:pt x="5704" y="15686"/>
                    <a:pt x="14276" y="4065"/>
                    <a:pt x="9324" y="-221"/>
                  </a:cubicBezTo>
                  <a:cubicBezTo>
                    <a:pt x="7799" y="7732"/>
                    <a:pt x="4561" y="15248"/>
                    <a:pt x="-201" y="21782"/>
                  </a:cubicBezTo>
                  <a:cubicBezTo>
                    <a:pt x="-4202" y="35117"/>
                    <a:pt x="6084" y="41594"/>
                    <a:pt x="13323" y="49500"/>
                  </a:cubicBezTo>
                  <a:lnTo>
                    <a:pt x="13323" y="49500"/>
                  </a:lnTo>
                  <a:cubicBezTo>
                    <a:pt x="15514" y="48461"/>
                    <a:pt x="16467" y="45852"/>
                    <a:pt x="15419" y="43661"/>
                  </a:cubicBezTo>
                  <a:cubicBezTo>
                    <a:pt x="15419" y="43604"/>
                    <a:pt x="15324" y="43556"/>
                    <a:pt x="15324" y="434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5" name="Google Shape;7625;p20"/>
            <p:cNvSpPr/>
            <p:nvPr/>
          </p:nvSpPr>
          <p:spPr>
            <a:xfrm>
              <a:off x="7202623" y="4994094"/>
              <a:ext cx="27391" cy="36339"/>
            </a:xfrm>
            <a:custGeom>
              <a:avLst/>
              <a:gdLst/>
              <a:ahLst/>
              <a:cxnLst/>
              <a:rect l="l" t="t" r="r" b="b"/>
              <a:pathLst>
                <a:path w="27391" h="36339" extrusionOk="0">
                  <a:moveTo>
                    <a:pt x="26136" y="15739"/>
                  </a:moveTo>
                  <a:lnTo>
                    <a:pt x="26136" y="15739"/>
                  </a:lnTo>
                  <a:cubicBezTo>
                    <a:pt x="21278" y="16501"/>
                    <a:pt x="23374" y="25264"/>
                    <a:pt x="18039" y="23931"/>
                  </a:cubicBezTo>
                  <a:cubicBezTo>
                    <a:pt x="12706" y="22597"/>
                    <a:pt x="16134" y="16120"/>
                    <a:pt x="15848" y="11930"/>
                  </a:cubicBezTo>
                  <a:cubicBezTo>
                    <a:pt x="15182" y="2404"/>
                    <a:pt x="8991" y="13929"/>
                    <a:pt x="6323" y="8691"/>
                  </a:cubicBezTo>
                  <a:cubicBezTo>
                    <a:pt x="8419" y="4881"/>
                    <a:pt x="11563" y="-834"/>
                    <a:pt x="2133" y="-167"/>
                  </a:cubicBezTo>
                  <a:cubicBezTo>
                    <a:pt x="-12822" y="37170"/>
                    <a:pt x="29184" y="50982"/>
                    <a:pt x="26136" y="157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6" name="Google Shape;7626;p20"/>
            <p:cNvSpPr/>
            <p:nvPr/>
          </p:nvSpPr>
          <p:spPr>
            <a:xfrm>
              <a:off x="6712362" y="4696205"/>
              <a:ext cx="42019" cy="25274"/>
            </a:xfrm>
            <a:custGeom>
              <a:avLst/>
              <a:gdLst/>
              <a:ahLst/>
              <a:cxnLst/>
              <a:rect l="l" t="t" r="r" b="b"/>
              <a:pathLst>
                <a:path w="42019" h="25274" extrusionOk="0">
                  <a:moveTo>
                    <a:pt x="7857" y="17686"/>
                  </a:moveTo>
                  <a:cubicBezTo>
                    <a:pt x="22907" y="34641"/>
                    <a:pt x="22716" y="17686"/>
                    <a:pt x="34717" y="12828"/>
                  </a:cubicBezTo>
                  <a:cubicBezTo>
                    <a:pt x="42529" y="15305"/>
                    <a:pt x="40623" y="9495"/>
                    <a:pt x="40909" y="5685"/>
                  </a:cubicBezTo>
                  <a:cubicBezTo>
                    <a:pt x="28241" y="4732"/>
                    <a:pt x="16144" y="-126"/>
                    <a:pt x="2809" y="-221"/>
                  </a:cubicBezTo>
                  <a:cubicBezTo>
                    <a:pt x="1475" y="3589"/>
                    <a:pt x="142" y="7400"/>
                    <a:pt x="-1097" y="11305"/>
                  </a:cubicBezTo>
                  <a:cubicBezTo>
                    <a:pt x="2047" y="13133"/>
                    <a:pt x="5095" y="15276"/>
                    <a:pt x="7857" y="17686"/>
                  </a:cubicBezTo>
                  <a:close/>
                  <a:moveTo>
                    <a:pt x="13000" y="7400"/>
                  </a:moveTo>
                  <a:cubicBezTo>
                    <a:pt x="20049" y="3875"/>
                    <a:pt x="19859" y="14162"/>
                    <a:pt x="18049" y="19782"/>
                  </a:cubicBezTo>
                  <a:cubicBezTo>
                    <a:pt x="13858" y="15210"/>
                    <a:pt x="10239" y="12352"/>
                    <a:pt x="13000" y="7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7" name="Google Shape;7627;p20"/>
            <p:cNvSpPr/>
            <p:nvPr/>
          </p:nvSpPr>
          <p:spPr>
            <a:xfrm>
              <a:off x="6292882" y="3226593"/>
              <a:ext cx="30098" cy="45529"/>
            </a:xfrm>
            <a:custGeom>
              <a:avLst/>
              <a:gdLst/>
              <a:ahLst/>
              <a:cxnLst/>
              <a:rect l="l" t="t" r="r" b="b"/>
              <a:pathLst>
                <a:path w="30098" h="45529" extrusionOk="0">
                  <a:moveTo>
                    <a:pt x="22905" y="39117"/>
                  </a:moveTo>
                  <a:cubicBezTo>
                    <a:pt x="17763" y="32926"/>
                    <a:pt x="21667" y="23877"/>
                    <a:pt x="15857" y="17686"/>
                  </a:cubicBezTo>
                  <a:cubicBezTo>
                    <a:pt x="13476" y="11685"/>
                    <a:pt x="25382" y="14924"/>
                    <a:pt x="29002" y="13400"/>
                  </a:cubicBezTo>
                  <a:lnTo>
                    <a:pt x="29002" y="13400"/>
                  </a:lnTo>
                  <a:cubicBezTo>
                    <a:pt x="19286" y="8256"/>
                    <a:pt x="9190" y="3713"/>
                    <a:pt x="-1097" y="-221"/>
                  </a:cubicBezTo>
                  <a:cubicBezTo>
                    <a:pt x="6618" y="7494"/>
                    <a:pt x="-2621" y="18829"/>
                    <a:pt x="5189" y="25306"/>
                  </a:cubicBezTo>
                  <a:cubicBezTo>
                    <a:pt x="8999" y="27754"/>
                    <a:pt x="10047" y="32821"/>
                    <a:pt x="7666" y="36631"/>
                  </a:cubicBezTo>
                  <a:cubicBezTo>
                    <a:pt x="7475" y="36936"/>
                    <a:pt x="7190" y="37222"/>
                    <a:pt x="6999" y="37498"/>
                  </a:cubicBezTo>
                  <a:lnTo>
                    <a:pt x="23191" y="45309"/>
                  </a:lnTo>
                  <a:cubicBezTo>
                    <a:pt x="23191" y="42927"/>
                    <a:pt x="23096" y="40832"/>
                    <a:pt x="22905" y="391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8" name="Google Shape;7628;p20"/>
            <p:cNvSpPr/>
            <p:nvPr/>
          </p:nvSpPr>
          <p:spPr>
            <a:xfrm>
              <a:off x="5344477" y="1955620"/>
              <a:ext cx="29908" cy="25579"/>
            </a:xfrm>
            <a:custGeom>
              <a:avLst/>
              <a:gdLst/>
              <a:ahLst/>
              <a:cxnLst/>
              <a:rect l="l" t="t" r="r" b="b"/>
              <a:pathLst>
                <a:path w="29908" h="25579" extrusionOk="0">
                  <a:moveTo>
                    <a:pt x="618" y="5737"/>
                  </a:moveTo>
                  <a:cubicBezTo>
                    <a:pt x="3189" y="10147"/>
                    <a:pt x="2428" y="15719"/>
                    <a:pt x="-1097" y="19358"/>
                  </a:cubicBezTo>
                  <a:lnTo>
                    <a:pt x="3000" y="25359"/>
                  </a:lnTo>
                  <a:lnTo>
                    <a:pt x="24906" y="25359"/>
                  </a:lnTo>
                  <a:cubicBezTo>
                    <a:pt x="24431" y="17234"/>
                    <a:pt x="25765" y="9109"/>
                    <a:pt x="28812" y="1546"/>
                  </a:cubicBezTo>
                  <a:cubicBezTo>
                    <a:pt x="24240" y="165"/>
                    <a:pt x="19478" y="-407"/>
                    <a:pt x="14715" y="-168"/>
                  </a:cubicBezTo>
                  <a:cubicBezTo>
                    <a:pt x="13382" y="8595"/>
                    <a:pt x="6428" y="4880"/>
                    <a:pt x="618" y="57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9" name="Google Shape;7629;p20"/>
            <p:cNvSpPr/>
            <p:nvPr/>
          </p:nvSpPr>
          <p:spPr>
            <a:xfrm>
              <a:off x="5805117" y="2508123"/>
              <a:ext cx="38375" cy="27550"/>
            </a:xfrm>
            <a:custGeom>
              <a:avLst/>
              <a:gdLst/>
              <a:ahLst/>
              <a:cxnLst/>
              <a:rect l="l" t="t" r="r" b="b"/>
              <a:pathLst>
                <a:path w="38375" h="27550" extrusionOk="0">
                  <a:moveTo>
                    <a:pt x="34707" y="6827"/>
                  </a:moveTo>
                  <a:cubicBezTo>
                    <a:pt x="34136" y="3494"/>
                    <a:pt x="32611" y="-221"/>
                    <a:pt x="29087" y="-221"/>
                  </a:cubicBezTo>
                  <a:cubicBezTo>
                    <a:pt x="23753" y="-221"/>
                    <a:pt x="28515" y="5399"/>
                    <a:pt x="25277" y="7875"/>
                  </a:cubicBezTo>
                  <a:cubicBezTo>
                    <a:pt x="19276" y="-2602"/>
                    <a:pt x="13561" y="5970"/>
                    <a:pt x="7465" y="7875"/>
                  </a:cubicBezTo>
                  <a:cubicBezTo>
                    <a:pt x="36" y="6637"/>
                    <a:pt x="-2632" y="11590"/>
                    <a:pt x="-250" y="17400"/>
                  </a:cubicBezTo>
                  <a:cubicBezTo>
                    <a:pt x="6418" y="20639"/>
                    <a:pt x="11846" y="17400"/>
                    <a:pt x="17562" y="12924"/>
                  </a:cubicBezTo>
                  <a:cubicBezTo>
                    <a:pt x="18324" y="18448"/>
                    <a:pt x="18990" y="22449"/>
                    <a:pt x="19562" y="27306"/>
                  </a:cubicBezTo>
                  <a:cubicBezTo>
                    <a:pt x="31087" y="27878"/>
                    <a:pt x="32421" y="17781"/>
                    <a:pt x="37279" y="11018"/>
                  </a:cubicBezTo>
                  <a:cubicBezTo>
                    <a:pt x="35850" y="10066"/>
                    <a:pt x="34897" y="8532"/>
                    <a:pt x="34707" y="68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0" name="Google Shape;7630;p20"/>
            <p:cNvSpPr/>
            <p:nvPr/>
          </p:nvSpPr>
          <p:spPr>
            <a:xfrm>
              <a:off x="5966785" y="2812256"/>
              <a:ext cx="28629" cy="26763"/>
            </a:xfrm>
            <a:custGeom>
              <a:avLst/>
              <a:gdLst/>
              <a:ahLst/>
              <a:cxnLst/>
              <a:rect l="l" t="t" r="r" b="b"/>
              <a:pathLst>
                <a:path w="28629" h="26763" extrusionOk="0">
                  <a:moveTo>
                    <a:pt x="-1042" y="8066"/>
                  </a:moveTo>
                  <a:cubicBezTo>
                    <a:pt x="-2185" y="26354"/>
                    <a:pt x="18771" y="34736"/>
                    <a:pt x="27533" y="15876"/>
                  </a:cubicBezTo>
                  <a:cubicBezTo>
                    <a:pt x="22961" y="9923"/>
                    <a:pt x="17723" y="4513"/>
                    <a:pt x="11912" y="-221"/>
                  </a:cubicBezTo>
                  <a:lnTo>
                    <a:pt x="11912" y="-221"/>
                  </a:lnTo>
                  <a:cubicBezTo>
                    <a:pt x="5531" y="160"/>
                    <a:pt x="-1804" y="1493"/>
                    <a:pt x="-1042" y="8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1" name="Google Shape;7631;p20"/>
            <p:cNvSpPr/>
            <p:nvPr/>
          </p:nvSpPr>
          <p:spPr>
            <a:xfrm>
              <a:off x="5786342" y="3564635"/>
              <a:ext cx="24151" cy="57150"/>
            </a:xfrm>
            <a:custGeom>
              <a:avLst/>
              <a:gdLst/>
              <a:ahLst/>
              <a:cxnLst/>
              <a:rect l="l" t="t" r="r" b="b"/>
              <a:pathLst>
                <a:path w="24151" h="57150" extrusionOk="0">
                  <a:moveTo>
                    <a:pt x="14906" y="43023"/>
                  </a:moveTo>
                  <a:cubicBezTo>
                    <a:pt x="13477" y="39803"/>
                    <a:pt x="14143" y="36069"/>
                    <a:pt x="16524" y="33498"/>
                  </a:cubicBezTo>
                  <a:lnTo>
                    <a:pt x="16524" y="33498"/>
                  </a:lnTo>
                  <a:lnTo>
                    <a:pt x="18524" y="27497"/>
                  </a:lnTo>
                  <a:cubicBezTo>
                    <a:pt x="33670" y="23592"/>
                    <a:pt x="5761" y="10352"/>
                    <a:pt x="8428" y="-221"/>
                  </a:cubicBezTo>
                  <a:cubicBezTo>
                    <a:pt x="1285" y="351"/>
                    <a:pt x="6428" y="11400"/>
                    <a:pt x="-1097" y="13400"/>
                  </a:cubicBezTo>
                  <a:cubicBezTo>
                    <a:pt x="-715" y="17486"/>
                    <a:pt x="1571" y="21163"/>
                    <a:pt x="4999" y="23401"/>
                  </a:cubicBezTo>
                  <a:cubicBezTo>
                    <a:pt x="8238" y="5780"/>
                    <a:pt x="18239" y="32926"/>
                    <a:pt x="4999" y="32926"/>
                  </a:cubicBezTo>
                  <a:cubicBezTo>
                    <a:pt x="5286" y="41222"/>
                    <a:pt x="7285" y="49376"/>
                    <a:pt x="10714" y="56929"/>
                  </a:cubicBezTo>
                  <a:cubicBezTo>
                    <a:pt x="15572" y="54824"/>
                    <a:pt x="17763" y="49214"/>
                    <a:pt x="15667" y="44394"/>
                  </a:cubicBezTo>
                  <a:cubicBezTo>
                    <a:pt x="15477" y="43918"/>
                    <a:pt x="15191" y="43461"/>
                    <a:pt x="14906" y="430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2" name="Google Shape;7632;p20"/>
            <p:cNvSpPr/>
            <p:nvPr/>
          </p:nvSpPr>
          <p:spPr>
            <a:xfrm>
              <a:off x="6793275" y="4121276"/>
              <a:ext cx="32435" cy="38269"/>
            </a:xfrm>
            <a:custGeom>
              <a:avLst/>
              <a:gdLst/>
              <a:ahLst/>
              <a:cxnLst/>
              <a:rect l="l" t="t" r="r" b="b"/>
              <a:pathLst>
                <a:path w="32435" h="38269" extrusionOk="0">
                  <a:moveTo>
                    <a:pt x="8192" y="14639"/>
                  </a:moveTo>
                  <a:cubicBezTo>
                    <a:pt x="-10858" y="17782"/>
                    <a:pt x="3335" y="50167"/>
                    <a:pt x="15717" y="33117"/>
                  </a:cubicBezTo>
                  <a:lnTo>
                    <a:pt x="11716" y="33117"/>
                  </a:lnTo>
                  <a:cubicBezTo>
                    <a:pt x="12574" y="28926"/>
                    <a:pt x="9621" y="21306"/>
                    <a:pt x="14384" y="19782"/>
                  </a:cubicBezTo>
                  <a:cubicBezTo>
                    <a:pt x="19146" y="18258"/>
                    <a:pt x="16385" y="28069"/>
                    <a:pt x="21813" y="29307"/>
                  </a:cubicBezTo>
                  <a:cubicBezTo>
                    <a:pt x="27910" y="22640"/>
                    <a:pt x="17146" y="9019"/>
                    <a:pt x="31338" y="11496"/>
                  </a:cubicBezTo>
                  <a:cubicBezTo>
                    <a:pt x="29623" y="828"/>
                    <a:pt x="20194" y="-887"/>
                    <a:pt x="11716" y="-30"/>
                  </a:cubicBezTo>
                  <a:lnTo>
                    <a:pt x="11716" y="-30"/>
                  </a:lnTo>
                  <a:cubicBezTo>
                    <a:pt x="15336" y="5971"/>
                    <a:pt x="19432" y="10257"/>
                    <a:pt x="8192" y="146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3" name="Google Shape;7633;p20"/>
            <p:cNvSpPr/>
            <p:nvPr/>
          </p:nvSpPr>
          <p:spPr>
            <a:xfrm>
              <a:off x="5458111" y="2594548"/>
              <a:ext cx="30651" cy="24540"/>
            </a:xfrm>
            <a:custGeom>
              <a:avLst/>
              <a:gdLst/>
              <a:ahLst/>
              <a:cxnLst/>
              <a:rect l="l" t="t" r="r" b="b"/>
              <a:pathLst>
                <a:path w="30651" h="24540" extrusionOk="0">
                  <a:moveTo>
                    <a:pt x="26431" y="8794"/>
                  </a:moveTo>
                  <a:cubicBezTo>
                    <a:pt x="11953" y="-4255"/>
                    <a:pt x="6332" y="-3874"/>
                    <a:pt x="-1097" y="14795"/>
                  </a:cubicBezTo>
                  <a:cubicBezTo>
                    <a:pt x="6237" y="19376"/>
                    <a:pt x="14238" y="22596"/>
                    <a:pt x="22716" y="24320"/>
                  </a:cubicBezTo>
                  <a:cubicBezTo>
                    <a:pt x="27192" y="20129"/>
                    <a:pt x="33384" y="15652"/>
                    <a:pt x="26431" y="87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4" name="Google Shape;7634;p20"/>
            <p:cNvSpPr/>
            <p:nvPr/>
          </p:nvSpPr>
          <p:spPr>
            <a:xfrm>
              <a:off x="6712839" y="4395597"/>
              <a:ext cx="25740" cy="39623"/>
            </a:xfrm>
            <a:custGeom>
              <a:avLst/>
              <a:gdLst/>
              <a:ahLst/>
              <a:cxnLst/>
              <a:rect l="l" t="t" r="r" b="b"/>
              <a:pathLst>
                <a:path w="25740" h="39623" extrusionOk="0">
                  <a:moveTo>
                    <a:pt x="13000" y="37403"/>
                  </a:moveTo>
                  <a:lnTo>
                    <a:pt x="18715" y="39403"/>
                  </a:lnTo>
                  <a:cubicBezTo>
                    <a:pt x="33098" y="4160"/>
                    <a:pt x="16620" y="27973"/>
                    <a:pt x="17953" y="-221"/>
                  </a:cubicBezTo>
                  <a:lnTo>
                    <a:pt x="-1097" y="13304"/>
                  </a:lnTo>
                  <a:cubicBezTo>
                    <a:pt x="142" y="16067"/>
                    <a:pt x="1475" y="18829"/>
                    <a:pt x="2714" y="21496"/>
                  </a:cubicBezTo>
                  <a:cubicBezTo>
                    <a:pt x="12334" y="22925"/>
                    <a:pt x="10047" y="31783"/>
                    <a:pt x="13000" y="374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5" name="Google Shape;7635;p20"/>
            <p:cNvSpPr/>
            <p:nvPr/>
          </p:nvSpPr>
          <p:spPr>
            <a:xfrm>
              <a:off x="6607207" y="4641627"/>
              <a:ext cx="43338" cy="57150"/>
            </a:xfrm>
            <a:custGeom>
              <a:avLst/>
              <a:gdLst/>
              <a:ahLst/>
              <a:cxnLst/>
              <a:rect l="l" t="t" r="r" b="b"/>
              <a:pathLst>
                <a:path w="43338" h="57150" extrusionOk="0">
                  <a:moveTo>
                    <a:pt x="-1097" y="8352"/>
                  </a:moveTo>
                  <a:cubicBezTo>
                    <a:pt x="1856" y="15305"/>
                    <a:pt x="11190" y="5780"/>
                    <a:pt x="14714" y="11876"/>
                  </a:cubicBezTo>
                  <a:cubicBezTo>
                    <a:pt x="30335" y="23878"/>
                    <a:pt x="26620" y="45690"/>
                    <a:pt x="42241" y="56929"/>
                  </a:cubicBezTo>
                  <a:cubicBezTo>
                    <a:pt x="38146" y="45499"/>
                    <a:pt x="38051" y="33593"/>
                    <a:pt x="34812" y="22353"/>
                  </a:cubicBezTo>
                  <a:lnTo>
                    <a:pt x="3189" y="-221"/>
                  </a:lnTo>
                  <a:lnTo>
                    <a:pt x="3189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6" name="Google Shape;7636;p20"/>
            <p:cNvSpPr/>
            <p:nvPr/>
          </p:nvSpPr>
          <p:spPr>
            <a:xfrm>
              <a:off x="5663109" y="2478690"/>
              <a:ext cx="21927" cy="39147"/>
            </a:xfrm>
            <a:custGeom>
              <a:avLst/>
              <a:gdLst/>
              <a:ahLst/>
              <a:cxnLst/>
              <a:rect l="l" t="t" r="r" b="b"/>
              <a:pathLst>
                <a:path w="21927" h="39147" extrusionOk="0">
                  <a:moveTo>
                    <a:pt x="20313" y="-221"/>
                  </a:moveTo>
                  <a:cubicBezTo>
                    <a:pt x="15171" y="3113"/>
                    <a:pt x="20313" y="12733"/>
                    <a:pt x="13456" y="13590"/>
                  </a:cubicBezTo>
                  <a:cubicBezTo>
                    <a:pt x="8884" y="12638"/>
                    <a:pt x="13456" y="351"/>
                    <a:pt x="5646" y="6827"/>
                  </a:cubicBezTo>
                  <a:cubicBezTo>
                    <a:pt x="-9119" y="13781"/>
                    <a:pt x="4312" y="29211"/>
                    <a:pt x="8788" y="38927"/>
                  </a:cubicBezTo>
                  <a:lnTo>
                    <a:pt x="8788" y="38927"/>
                  </a:lnTo>
                  <a:cubicBezTo>
                    <a:pt x="21838" y="28544"/>
                    <a:pt x="21457" y="14257"/>
                    <a:pt x="2031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7" name="Google Shape;7637;p20"/>
            <p:cNvSpPr/>
            <p:nvPr/>
          </p:nvSpPr>
          <p:spPr>
            <a:xfrm>
              <a:off x="6237446" y="3214306"/>
              <a:ext cx="35909" cy="35623"/>
            </a:xfrm>
            <a:custGeom>
              <a:avLst/>
              <a:gdLst/>
              <a:ahLst/>
              <a:cxnLst/>
              <a:rect l="l" t="t" r="r" b="b"/>
              <a:pathLst>
                <a:path w="35909" h="35623" extrusionOk="0">
                  <a:moveTo>
                    <a:pt x="28812" y="13590"/>
                  </a:moveTo>
                  <a:lnTo>
                    <a:pt x="34813" y="5494"/>
                  </a:lnTo>
                  <a:lnTo>
                    <a:pt x="34813" y="5494"/>
                  </a:lnTo>
                  <a:cubicBezTo>
                    <a:pt x="33384" y="1779"/>
                    <a:pt x="29764" y="1113"/>
                    <a:pt x="26621" y="-221"/>
                  </a:cubicBezTo>
                  <a:cubicBezTo>
                    <a:pt x="19382" y="9304"/>
                    <a:pt x="7571" y="13590"/>
                    <a:pt x="-1097" y="21496"/>
                  </a:cubicBezTo>
                  <a:cubicBezTo>
                    <a:pt x="8428" y="29021"/>
                    <a:pt x="20907" y="29116"/>
                    <a:pt x="30907" y="35403"/>
                  </a:cubicBezTo>
                  <a:cubicBezTo>
                    <a:pt x="31384" y="26830"/>
                    <a:pt x="11191" y="16638"/>
                    <a:pt x="28812" y="135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8" name="Google Shape;7638;p20"/>
            <p:cNvSpPr/>
            <p:nvPr/>
          </p:nvSpPr>
          <p:spPr>
            <a:xfrm>
              <a:off x="5450300" y="2143924"/>
              <a:ext cx="25575" cy="40586"/>
            </a:xfrm>
            <a:custGeom>
              <a:avLst/>
              <a:gdLst/>
              <a:ahLst/>
              <a:cxnLst/>
              <a:rect l="l" t="t" r="r" b="b"/>
              <a:pathLst>
                <a:path w="25575" h="40586" extrusionOk="0">
                  <a:moveTo>
                    <a:pt x="9857" y="6980"/>
                  </a:moveTo>
                  <a:cubicBezTo>
                    <a:pt x="8238" y="11267"/>
                    <a:pt x="5095" y="7838"/>
                    <a:pt x="2904" y="6123"/>
                  </a:cubicBezTo>
                  <a:cubicBezTo>
                    <a:pt x="714" y="11124"/>
                    <a:pt x="-715" y="16477"/>
                    <a:pt x="-1097" y="21935"/>
                  </a:cubicBezTo>
                  <a:cubicBezTo>
                    <a:pt x="3666" y="25269"/>
                    <a:pt x="9381" y="28126"/>
                    <a:pt x="10429" y="34508"/>
                  </a:cubicBezTo>
                  <a:cubicBezTo>
                    <a:pt x="11953" y="44033"/>
                    <a:pt x="15097" y="40032"/>
                    <a:pt x="18525" y="35841"/>
                  </a:cubicBezTo>
                  <a:lnTo>
                    <a:pt x="18525" y="33936"/>
                  </a:lnTo>
                  <a:cubicBezTo>
                    <a:pt x="14906" y="29174"/>
                    <a:pt x="10239" y="22982"/>
                    <a:pt x="14429" y="17077"/>
                  </a:cubicBezTo>
                  <a:cubicBezTo>
                    <a:pt x="21668" y="11457"/>
                    <a:pt x="26049" y="19935"/>
                    <a:pt x="23954" y="6123"/>
                  </a:cubicBezTo>
                  <a:cubicBezTo>
                    <a:pt x="19382" y="218"/>
                    <a:pt x="14334" y="-4926"/>
                    <a:pt x="9857" y="6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9" name="Google Shape;7639;p20"/>
            <p:cNvSpPr/>
            <p:nvPr/>
          </p:nvSpPr>
          <p:spPr>
            <a:xfrm>
              <a:off x="6632775" y="3810761"/>
              <a:ext cx="20647" cy="67722"/>
            </a:xfrm>
            <a:custGeom>
              <a:avLst/>
              <a:gdLst/>
              <a:ahLst/>
              <a:cxnLst/>
              <a:rect l="l" t="t" r="r" b="b"/>
              <a:pathLst>
                <a:path w="20647" h="67722" extrusionOk="0">
                  <a:moveTo>
                    <a:pt x="15340" y="3684"/>
                  </a:moveTo>
                  <a:cubicBezTo>
                    <a:pt x="19341" y="11685"/>
                    <a:pt x="7148" y="13781"/>
                    <a:pt x="8959" y="21115"/>
                  </a:cubicBezTo>
                  <a:cubicBezTo>
                    <a:pt x="8959" y="22354"/>
                    <a:pt x="7816" y="23973"/>
                    <a:pt x="7244" y="25497"/>
                  </a:cubicBezTo>
                  <a:lnTo>
                    <a:pt x="7244" y="25497"/>
                  </a:lnTo>
                  <a:cubicBezTo>
                    <a:pt x="-8664" y="38451"/>
                    <a:pt x="1719" y="53596"/>
                    <a:pt x="9339" y="67502"/>
                  </a:cubicBezTo>
                  <a:cubicBezTo>
                    <a:pt x="12006" y="61215"/>
                    <a:pt x="13435" y="54434"/>
                    <a:pt x="13340" y="47595"/>
                  </a:cubicBezTo>
                  <a:cubicBezTo>
                    <a:pt x="3815" y="53596"/>
                    <a:pt x="-1709" y="41022"/>
                    <a:pt x="9720" y="38641"/>
                  </a:cubicBezTo>
                  <a:cubicBezTo>
                    <a:pt x="17435" y="34831"/>
                    <a:pt x="8196" y="22734"/>
                    <a:pt x="17055" y="17877"/>
                  </a:cubicBezTo>
                  <a:lnTo>
                    <a:pt x="17055" y="17877"/>
                  </a:lnTo>
                  <a:cubicBezTo>
                    <a:pt x="19341" y="12143"/>
                    <a:pt x="20102" y="5894"/>
                    <a:pt x="19150" y="-221"/>
                  </a:cubicBezTo>
                  <a:cubicBezTo>
                    <a:pt x="17341" y="398"/>
                    <a:pt x="15912" y="1846"/>
                    <a:pt x="15340" y="36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0" name="Google Shape;7640;p20"/>
            <p:cNvSpPr/>
            <p:nvPr/>
          </p:nvSpPr>
          <p:spPr>
            <a:xfrm>
              <a:off x="6204032" y="3486721"/>
              <a:ext cx="25888" cy="33117"/>
            </a:xfrm>
            <a:custGeom>
              <a:avLst/>
              <a:gdLst/>
              <a:ahLst/>
              <a:cxnLst/>
              <a:rect l="l" t="t" r="r" b="b"/>
              <a:pathLst>
                <a:path w="25888" h="33117" extrusionOk="0">
                  <a:moveTo>
                    <a:pt x="8600" y="-221"/>
                  </a:moveTo>
                  <a:lnTo>
                    <a:pt x="8600" y="-221"/>
                  </a:lnTo>
                  <a:lnTo>
                    <a:pt x="-925" y="3684"/>
                  </a:lnTo>
                  <a:cubicBezTo>
                    <a:pt x="-2354" y="14162"/>
                    <a:pt x="5553" y="21877"/>
                    <a:pt x="6981" y="31497"/>
                  </a:cubicBezTo>
                  <a:cubicBezTo>
                    <a:pt x="18792" y="38451"/>
                    <a:pt x="6314" y="17305"/>
                    <a:pt x="14601" y="15876"/>
                  </a:cubicBezTo>
                  <a:cubicBezTo>
                    <a:pt x="20888" y="15876"/>
                    <a:pt x="19268" y="25401"/>
                    <a:pt x="21173" y="29592"/>
                  </a:cubicBezTo>
                  <a:cubicBezTo>
                    <a:pt x="22316" y="24163"/>
                    <a:pt x="23554" y="18829"/>
                    <a:pt x="24792" y="13400"/>
                  </a:cubicBezTo>
                  <a:cubicBezTo>
                    <a:pt x="22031" y="6409"/>
                    <a:pt x="15935" y="1284"/>
                    <a:pt x="860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1" name="Google Shape;7641;p20"/>
            <p:cNvSpPr/>
            <p:nvPr/>
          </p:nvSpPr>
          <p:spPr>
            <a:xfrm>
              <a:off x="6114374" y="3013994"/>
              <a:ext cx="15886" cy="47244"/>
            </a:xfrm>
            <a:custGeom>
              <a:avLst/>
              <a:gdLst/>
              <a:ahLst/>
              <a:cxnLst/>
              <a:rect l="l" t="t" r="r" b="b"/>
              <a:pathLst>
                <a:path w="15886" h="47244" extrusionOk="0">
                  <a:moveTo>
                    <a:pt x="14532" y="25592"/>
                  </a:moveTo>
                  <a:cubicBezTo>
                    <a:pt x="15866" y="20449"/>
                    <a:pt x="11485" y="12162"/>
                    <a:pt x="13485" y="4638"/>
                  </a:cubicBezTo>
                  <a:cubicBezTo>
                    <a:pt x="15009" y="66"/>
                    <a:pt x="3960" y="-2506"/>
                    <a:pt x="3960" y="2542"/>
                  </a:cubicBezTo>
                  <a:cubicBezTo>
                    <a:pt x="6246" y="11019"/>
                    <a:pt x="-1374" y="17115"/>
                    <a:pt x="-1089" y="25021"/>
                  </a:cubicBezTo>
                  <a:cubicBezTo>
                    <a:pt x="2055" y="32746"/>
                    <a:pt x="6055" y="40118"/>
                    <a:pt x="10723" y="47024"/>
                  </a:cubicBezTo>
                  <a:lnTo>
                    <a:pt x="10723" y="47024"/>
                  </a:lnTo>
                  <a:cubicBezTo>
                    <a:pt x="12914" y="40080"/>
                    <a:pt x="14247" y="32879"/>
                    <a:pt x="14532" y="255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2" name="Google Shape;7642;p20"/>
            <p:cNvSpPr/>
            <p:nvPr/>
          </p:nvSpPr>
          <p:spPr>
            <a:xfrm>
              <a:off x="6368700" y="3273933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3" name="Google Shape;7643;p20"/>
            <p:cNvSpPr/>
            <p:nvPr/>
          </p:nvSpPr>
          <p:spPr>
            <a:xfrm>
              <a:off x="6336792" y="3249479"/>
              <a:ext cx="34003" cy="26738"/>
            </a:xfrm>
            <a:custGeom>
              <a:avLst/>
              <a:gdLst/>
              <a:ahLst/>
              <a:cxnLst/>
              <a:rect l="l" t="t" r="r" b="b"/>
              <a:pathLst>
                <a:path w="34003" h="26738" extrusionOk="0">
                  <a:moveTo>
                    <a:pt x="-335" y="2992"/>
                  </a:moveTo>
                  <a:cubicBezTo>
                    <a:pt x="808" y="11069"/>
                    <a:pt x="3094" y="18927"/>
                    <a:pt x="6523" y="26328"/>
                  </a:cubicBezTo>
                  <a:lnTo>
                    <a:pt x="6523" y="26328"/>
                  </a:lnTo>
                  <a:cubicBezTo>
                    <a:pt x="14809" y="27947"/>
                    <a:pt x="22048" y="18517"/>
                    <a:pt x="30621" y="24232"/>
                  </a:cubicBezTo>
                  <a:lnTo>
                    <a:pt x="32907" y="17946"/>
                  </a:lnTo>
                  <a:lnTo>
                    <a:pt x="32907" y="17946"/>
                  </a:lnTo>
                  <a:cubicBezTo>
                    <a:pt x="27763" y="13564"/>
                    <a:pt x="21858" y="10145"/>
                    <a:pt x="15477" y="7849"/>
                  </a:cubicBezTo>
                  <a:cubicBezTo>
                    <a:pt x="8713" y="6897"/>
                    <a:pt x="6523" y="-2342"/>
                    <a:pt x="-1097" y="229"/>
                  </a:cubicBezTo>
                  <a:cubicBezTo>
                    <a:pt x="-430" y="963"/>
                    <a:pt x="-144" y="2001"/>
                    <a:pt x="-335" y="29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4" name="Google Shape;7644;p20"/>
            <p:cNvSpPr/>
            <p:nvPr/>
          </p:nvSpPr>
          <p:spPr>
            <a:xfrm>
              <a:off x="5899308" y="3742877"/>
              <a:ext cx="24381" cy="30546"/>
            </a:xfrm>
            <a:custGeom>
              <a:avLst/>
              <a:gdLst/>
              <a:ahLst/>
              <a:cxnLst/>
              <a:rect l="l" t="t" r="r" b="b"/>
              <a:pathLst>
                <a:path w="24381" h="30546" extrusionOk="0">
                  <a:moveTo>
                    <a:pt x="22811" y="226"/>
                  </a:moveTo>
                  <a:cubicBezTo>
                    <a:pt x="22334" y="-298"/>
                    <a:pt x="21573" y="-374"/>
                    <a:pt x="21096" y="64"/>
                  </a:cubicBezTo>
                  <a:cubicBezTo>
                    <a:pt x="21002" y="112"/>
                    <a:pt x="21002" y="169"/>
                    <a:pt x="20907" y="226"/>
                  </a:cubicBezTo>
                  <a:cubicBezTo>
                    <a:pt x="6428" y="-1584"/>
                    <a:pt x="17287" y="28801"/>
                    <a:pt x="4238" y="11751"/>
                  </a:cubicBezTo>
                  <a:cubicBezTo>
                    <a:pt x="3380" y="9637"/>
                    <a:pt x="1094" y="8484"/>
                    <a:pt x="-1097" y="9084"/>
                  </a:cubicBezTo>
                  <a:lnTo>
                    <a:pt x="-1097" y="24134"/>
                  </a:lnTo>
                  <a:cubicBezTo>
                    <a:pt x="4333" y="27458"/>
                    <a:pt x="10428" y="29563"/>
                    <a:pt x="16715" y="30325"/>
                  </a:cubicBezTo>
                  <a:cubicBezTo>
                    <a:pt x="22145" y="21286"/>
                    <a:pt x="24336" y="10666"/>
                    <a:pt x="22811" y="2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5" name="Google Shape;7645;p20"/>
            <p:cNvSpPr/>
            <p:nvPr/>
          </p:nvSpPr>
          <p:spPr>
            <a:xfrm>
              <a:off x="5440299" y="2009013"/>
              <a:ext cx="23526" cy="39814"/>
            </a:xfrm>
            <a:custGeom>
              <a:avLst/>
              <a:gdLst/>
              <a:ahLst/>
              <a:cxnLst/>
              <a:rect l="l" t="t" r="r" b="b"/>
              <a:pathLst>
                <a:path w="23526" h="39814" extrusionOk="0">
                  <a:moveTo>
                    <a:pt x="6523" y="7780"/>
                  </a:moveTo>
                  <a:lnTo>
                    <a:pt x="6523" y="7780"/>
                  </a:lnTo>
                  <a:cubicBezTo>
                    <a:pt x="4046" y="5970"/>
                    <a:pt x="3475" y="1970"/>
                    <a:pt x="-1097" y="827"/>
                  </a:cubicBezTo>
                  <a:cubicBezTo>
                    <a:pt x="427" y="6418"/>
                    <a:pt x="427" y="12285"/>
                    <a:pt x="-1097" y="17877"/>
                  </a:cubicBezTo>
                  <a:cubicBezTo>
                    <a:pt x="3855" y="24544"/>
                    <a:pt x="5094" y="33212"/>
                    <a:pt x="10714" y="39593"/>
                  </a:cubicBezTo>
                  <a:cubicBezTo>
                    <a:pt x="19477" y="31593"/>
                    <a:pt x="13191" y="16067"/>
                    <a:pt x="22430" y="10066"/>
                  </a:cubicBezTo>
                  <a:lnTo>
                    <a:pt x="14905" y="-221"/>
                  </a:lnTo>
                  <a:cubicBezTo>
                    <a:pt x="13762" y="4256"/>
                    <a:pt x="15952" y="11876"/>
                    <a:pt x="6523" y="7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6" name="Google Shape;7646;p20"/>
            <p:cNvSpPr/>
            <p:nvPr/>
          </p:nvSpPr>
          <p:spPr>
            <a:xfrm>
              <a:off x="5360165" y="2257615"/>
              <a:ext cx="44034" cy="33718"/>
            </a:xfrm>
            <a:custGeom>
              <a:avLst/>
              <a:gdLst/>
              <a:ahLst/>
              <a:cxnLst/>
              <a:rect l="l" t="t" r="r" b="b"/>
              <a:pathLst>
                <a:path w="44034" h="33718" extrusionOk="0">
                  <a:moveTo>
                    <a:pt x="34937" y="7685"/>
                  </a:moveTo>
                  <a:lnTo>
                    <a:pt x="34937" y="7685"/>
                  </a:lnTo>
                  <a:cubicBezTo>
                    <a:pt x="34937" y="5018"/>
                    <a:pt x="34937" y="2446"/>
                    <a:pt x="34937" y="-221"/>
                  </a:cubicBezTo>
                  <a:cubicBezTo>
                    <a:pt x="24269" y="10923"/>
                    <a:pt x="-3163" y="15400"/>
                    <a:pt x="-973" y="33498"/>
                  </a:cubicBezTo>
                  <a:cubicBezTo>
                    <a:pt x="5219" y="28068"/>
                    <a:pt x="10648" y="17210"/>
                    <a:pt x="18744" y="31688"/>
                  </a:cubicBezTo>
                  <a:cubicBezTo>
                    <a:pt x="22363" y="27878"/>
                    <a:pt x="20173" y="24354"/>
                    <a:pt x="19982" y="20925"/>
                  </a:cubicBezTo>
                  <a:cubicBezTo>
                    <a:pt x="19791" y="17496"/>
                    <a:pt x="19982" y="13781"/>
                    <a:pt x="24364" y="13495"/>
                  </a:cubicBezTo>
                  <a:cubicBezTo>
                    <a:pt x="31508" y="14448"/>
                    <a:pt x="28459" y="26068"/>
                    <a:pt x="30745" y="31402"/>
                  </a:cubicBezTo>
                  <a:cubicBezTo>
                    <a:pt x="32460" y="25401"/>
                    <a:pt x="33412" y="18163"/>
                    <a:pt x="42937" y="21877"/>
                  </a:cubicBezTo>
                  <a:cubicBezTo>
                    <a:pt x="41604" y="16257"/>
                    <a:pt x="30650" y="16353"/>
                    <a:pt x="34937" y="7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7" name="Google Shape;7647;p20"/>
            <p:cNvSpPr/>
            <p:nvPr/>
          </p:nvSpPr>
          <p:spPr>
            <a:xfrm>
              <a:off x="6559676" y="3532632"/>
              <a:ext cx="26765" cy="47339"/>
            </a:xfrm>
            <a:custGeom>
              <a:avLst/>
              <a:gdLst/>
              <a:ahLst/>
              <a:cxnLst/>
              <a:rect l="l" t="t" r="r" b="b"/>
              <a:pathLst>
                <a:path w="26765" h="47339" extrusionOk="0">
                  <a:moveTo>
                    <a:pt x="12239" y="23401"/>
                  </a:moveTo>
                  <a:cubicBezTo>
                    <a:pt x="18239" y="22449"/>
                    <a:pt x="24336" y="28068"/>
                    <a:pt x="25669" y="20543"/>
                  </a:cubicBezTo>
                  <a:cubicBezTo>
                    <a:pt x="25669" y="8447"/>
                    <a:pt x="2618" y="14352"/>
                    <a:pt x="4809" y="-221"/>
                  </a:cubicBezTo>
                  <a:lnTo>
                    <a:pt x="-1097" y="1589"/>
                  </a:lnTo>
                  <a:lnTo>
                    <a:pt x="15287" y="47118"/>
                  </a:lnTo>
                  <a:cubicBezTo>
                    <a:pt x="19478" y="38165"/>
                    <a:pt x="22526" y="30068"/>
                    <a:pt x="12239" y="23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8" name="Google Shape;7648;p20"/>
            <p:cNvSpPr/>
            <p:nvPr/>
          </p:nvSpPr>
          <p:spPr>
            <a:xfrm>
              <a:off x="6768274" y="4517730"/>
              <a:ext cx="43148" cy="35981"/>
            </a:xfrm>
            <a:custGeom>
              <a:avLst/>
              <a:gdLst/>
              <a:ahLst/>
              <a:cxnLst/>
              <a:rect l="l" t="t" r="r" b="b"/>
              <a:pathLst>
                <a:path w="43148" h="35981" extrusionOk="0">
                  <a:moveTo>
                    <a:pt x="23002" y="28712"/>
                  </a:moveTo>
                  <a:cubicBezTo>
                    <a:pt x="12143" y="26045"/>
                    <a:pt x="15097" y="13186"/>
                    <a:pt x="25955" y="19187"/>
                  </a:cubicBezTo>
                  <a:cubicBezTo>
                    <a:pt x="33479" y="22330"/>
                    <a:pt x="33956" y="11567"/>
                    <a:pt x="39289" y="8900"/>
                  </a:cubicBezTo>
                  <a:lnTo>
                    <a:pt x="41100" y="10710"/>
                  </a:lnTo>
                  <a:cubicBezTo>
                    <a:pt x="46814" y="-3577"/>
                    <a:pt x="24811" y="-4149"/>
                    <a:pt x="27574" y="10710"/>
                  </a:cubicBezTo>
                  <a:cubicBezTo>
                    <a:pt x="27574" y="14234"/>
                    <a:pt x="24811" y="16711"/>
                    <a:pt x="22811" y="14520"/>
                  </a:cubicBezTo>
                  <a:cubicBezTo>
                    <a:pt x="16049" y="7186"/>
                    <a:pt x="6524" y="10996"/>
                    <a:pt x="-1097" y="7757"/>
                  </a:cubicBezTo>
                  <a:cubicBezTo>
                    <a:pt x="3857" y="17711"/>
                    <a:pt x="9953" y="27102"/>
                    <a:pt x="16906" y="35761"/>
                  </a:cubicBezTo>
                  <a:lnTo>
                    <a:pt x="16906" y="35761"/>
                  </a:lnTo>
                  <a:cubicBezTo>
                    <a:pt x="18716" y="32522"/>
                    <a:pt x="19859" y="29665"/>
                    <a:pt x="23002" y="287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9" name="Google Shape;7649;p20"/>
            <p:cNvSpPr/>
            <p:nvPr/>
          </p:nvSpPr>
          <p:spPr>
            <a:xfrm>
              <a:off x="5343200" y="2482024"/>
              <a:ext cx="19183" cy="47720"/>
            </a:xfrm>
            <a:custGeom>
              <a:avLst/>
              <a:gdLst/>
              <a:ahLst/>
              <a:cxnLst/>
              <a:rect l="l" t="t" r="r" b="b"/>
              <a:pathLst>
                <a:path w="19183" h="47720" extrusionOk="0">
                  <a:moveTo>
                    <a:pt x="17230" y="23401"/>
                  </a:moveTo>
                  <a:cubicBezTo>
                    <a:pt x="17801" y="20448"/>
                    <a:pt x="15897" y="17019"/>
                    <a:pt x="18087" y="13876"/>
                  </a:cubicBezTo>
                  <a:lnTo>
                    <a:pt x="18087" y="13876"/>
                  </a:lnTo>
                  <a:cubicBezTo>
                    <a:pt x="7133" y="15781"/>
                    <a:pt x="6181" y="8542"/>
                    <a:pt x="6372" y="-221"/>
                  </a:cubicBezTo>
                  <a:cubicBezTo>
                    <a:pt x="-106" y="3970"/>
                    <a:pt x="3704" y="12257"/>
                    <a:pt x="657" y="18258"/>
                  </a:cubicBezTo>
                  <a:cubicBezTo>
                    <a:pt x="-2392" y="24258"/>
                    <a:pt x="-1915" y="27783"/>
                    <a:pt x="5704" y="24735"/>
                  </a:cubicBezTo>
                  <a:cubicBezTo>
                    <a:pt x="13134" y="24735"/>
                    <a:pt x="9228" y="35879"/>
                    <a:pt x="4276" y="37498"/>
                  </a:cubicBezTo>
                  <a:cubicBezTo>
                    <a:pt x="6753" y="41451"/>
                    <a:pt x="9991" y="44861"/>
                    <a:pt x="13801" y="47499"/>
                  </a:cubicBezTo>
                  <a:cubicBezTo>
                    <a:pt x="21707" y="40832"/>
                    <a:pt x="15897" y="31783"/>
                    <a:pt x="17230" y="23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0" name="Google Shape;7650;p20"/>
            <p:cNvSpPr/>
            <p:nvPr/>
          </p:nvSpPr>
          <p:spPr>
            <a:xfrm>
              <a:off x="5358383" y="2496502"/>
              <a:ext cx="18097" cy="45719"/>
            </a:xfrm>
            <a:custGeom>
              <a:avLst/>
              <a:gdLst/>
              <a:ahLst/>
              <a:cxnLst/>
              <a:rect l="l" t="t" r="r" b="b"/>
              <a:pathLst>
                <a:path w="18097" h="45719" extrusionOk="0">
                  <a:moveTo>
                    <a:pt x="17001" y="39212"/>
                  </a:moveTo>
                  <a:lnTo>
                    <a:pt x="17001" y="39212"/>
                  </a:lnTo>
                  <a:cubicBezTo>
                    <a:pt x="14620" y="31516"/>
                    <a:pt x="13858" y="23392"/>
                    <a:pt x="15001" y="15400"/>
                  </a:cubicBezTo>
                  <a:lnTo>
                    <a:pt x="2904" y="-221"/>
                  </a:lnTo>
                  <a:lnTo>
                    <a:pt x="2904" y="-221"/>
                  </a:lnTo>
                  <a:cubicBezTo>
                    <a:pt x="-1858" y="10828"/>
                    <a:pt x="8524" y="23496"/>
                    <a:pt x="-1097" y="33402"/>
                  </a:cubicBezTo>
                  <a:cubicBezTo>
                    <a:pt x="809" y="38317"/>
                    <a:pt x="4047" y="42537"/>
                    <a:pt x="8428" y="45499"/>
                  </a:cubicBezTo>
                  <a:cubicBezTo>
                    <a:pt x="10143" y="42203"/>
                    <a:pt x="13286" y="39889"/>
                    <a:pt x="17001" y="392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1" name="Google Shape;7651;p20"/>
            <p:cNvSpPr/>
            <p:nvPr/>
          </p:nvSpPr>
          <p:spPr>
            <a:xfrm>
              <a:off x="6514256" y="3412356"/>
              <a:ext cx="29322" cy="27587"/>
            </a:xfrm>
            <a:custGeom>
              <a:avLst/>
              <a:gdLst/>
              <a:ahLst/>
              <a:cxnLst/>
              <a:rect l="l" t="t" r="r" b="b"/>
              <a:pathLst>
                <a:path w="29322" h="27587" extrusionOk="0">
                  <a:moveTo>
                    <a:pt x="5271" y="1373"/>
                  </a:moveTo>
                  <a:cubicBezTo>
                    <a:pt x="-8445" y="-5962"/>
                    <a:pt x="4223" y="14041"/>
                    <a:pt x="4509" y="20423"/>
                  </a:cubicBezTo>
                  <a:cubicBezTo>
                    <a:pt x="12034" y="23947"/>
                    <a:pt x="18892" y="31472"/>
                    <a:pt x="28226" y="24519"/>
                  </a:cubicBezTo>
                  <a:cubicBezTo>
                    <a:pt x="21653" y="16898"/>
                    <a:pt x="18701" y="6897"/>
                    <a:pt x="9938" y="706"/>
                  </a:cubicBezTo>
                  <a:cubicBezTo>
                    <a:pt x="8604" y="1716"/>
                    <a:pt x="6795" y="1973"/>
                    <a:pt x="5271" y="13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2" name="Google Shape;7652;p20"/>
            <p:cNvSpPr/>
            <p:nvPr/>
          </p:nvSpPr>
          <p:spPr>
            <a:xfrm>
              <a:off x="6012818" y="3198685"/>
              <a:ext cx="42295" cy="32377"/>
            </a:xfrm>
            <a:custGeom>
              <a:avLst/>
              <a:gdLst/>
              <a:ahLst/>
              <a:cxnLst/>
              <a:rect l="l" t="t" r="r" b="b"/>
              <a:pathLst>
                <a:path w="42295" h="32377" extrusionOk="0">
                  <a:moveTo>
                    <a:pt x="1123" y="12543"/>
                  </a:moveTo>
                  <a:cubicBezTo>
                    <a:pt x="10648" y="28163"/>
                    <a:pt x="15696" y="10637"/>
                    <a:pt x="21506" y="14924"/>
                  </a:cubicBezTo>
                  <a:cubicBezTo>
                    <a:pt x="24268" y="19496"/>
                    <a:pt x="15981" y="24449"/>
                    <a:pt x="14743" y="29116"/>
                  </a:cubicBezTo>
                  <a:cubicBezTo>
                    <a:pt x="23220" y="34183"/>
                    <a:pt x="34174" y="32812"/>
                    <a:pt x="41127" y="25782"/>
                  </a:cubicBezTo>
                  <a:cubicBezTo>
                    <a:pt x="41223" y="24963"/>
                    <a:pt x="41223" y="24125"/>
                    <a:pt x="41127" y="23306"/>
                  </a:cubicBezTo>
                  <a:cubicBezTo>
                    <a:pt x="34746" y="23306"/>
                    <a:pt x="28173" y="23972"/>
                    <a:pt x="30650" y="13781"/>
                  </a:cubicBezTo>
                  <a:cubicBezTo>
                    <a:pt x="21125" y="-7555"/>
                    <a:pt x="932" y="30259"/>
                    <a:pt x="6837" y="-221"/>
                  </a:cubicBezTo>
                  <a:lnTo>
                    <a:pt x="-1068" y="1493"/>
                  </a:lnTo>
                  <a:cubicBezTo>
                    <a:pt x="-1259" y="5303"/>
                    <a:pt x="-497" y="9085"/>
                    <a:pt x="1123" y="12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3" name="Google Shape;7653;p20"/>
            <p:cNvSpPr/>
            <p:nvPr/>
          </p:nvSpPr>
          <p:spPr>
            <a:xfrm>
              <a:off x="6559861" y="3490626"/>
              <a:ext cx="23817" cy="41624"/>
            </a:xfrm>
            <a:custGeom>
              <a:avLst/>
              <a:gdLst/>
              <a:ahLst/>
              <a:cxnLst/>
              <a:rect l="l" t="t" r="r" b="b"/>
              <a:pathLst>
                <a:path w="23817" h="41624" extrusionOk="0">
                  <a:moveTo>
                    <a:pt x="12911" y="21306"/>
                  </a:moveTo>
                  <a:cubicBezTo>
                    <a:pt x="12244" y="12638"/>
                    <a:pt x="13482" y="3970"/>
                    <a:pt x="4719" y="-221"/>
                  </a:cubicBezTo>
                  <a:cubicBezTo>
                    <a:pt x="-2614" y="1589"/>
                    <a:pt x="-2234" y="5780"/>
                    <a:pt x="1576" y="10542"/>
                  </a:cubicBezTo>
                  <a:cubicBezTo>
                    <a:pt x="8338" y="18639"/>
                    <a:pt x="-1187" y="31307"/>
                    <a:pt x="4719" y="41403"/>
                  </a:cubicBezTo>
                  <a:cubicBezTo>
                    <a:pt x="6148" y="41403"/>
                    <a:pt x="8149" y="41403"/>
                    <a:pt x="7958" y="40070"/>
                  </a:cubicBezTo>
                  <a:cubicBezTo>
                    <a:pt x="6720" y="28926"/>
                    <a:pt x="16340" y="26544"/>
                    <a:pt x="22721" y="21591"/>
                  </a:cubicBezTo>
                  <a:cubicBezTo>
                    <a:pt x="21388" y="16781"/>
                    <a:pt x="19197" y="12219"/>
                    <a:pt x="16436" y="8066"/>
                  </a:cubicBezTo>
                  <a:cubicBezTo>
                    <a:pt x="13292" y="11590"/>
                    <a:pt x="18721" y="17019"/>
                    <a:pt x="12911" y="21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4" name="Google Shape;7654;p20"/>
            <p:cNvSpPr/>
            <p:nvPr/>
          </p:nvSpPr>
          <p:spPr>
            <a:xfrm>
              <a:off x="6946412" y="4190618"/>
              <a:ext cx="20511" cy="49720"/>
            </a:xfrm>
            <a:custGeom>
              <a:avLst/>
              <a:gdLst/>
              <a:ahLst/>
              <a:cxnLst/>
              <a:rect l="l" t="t" r="r" b="b"/>
              <a:pathLst>
                <a:path w="20511" h="49720" extrusionOk="0">
                  <a:moveTo>
                    <a:pt x="-356" y="12162"/>
                  </a:moveTo>
                  <a:cubicBezTo>
                    <a:pt x="3264" y="22925"/>
                    <a:pt x="11169" y="32259"/>
                    <a:pt x="10598" y="44547"/>
                  </a:cubicBezTo>
                  <a:cubicBezTo>
                    <a:pt x="10598" y="48738"/>
                    <a:pt x="14504" y="49309"/>
                    <a:pt x="17933" y="49500"/>
                  </a:cubicBezTo>
                  <a:cubicBezTo>
                    <a:pt x="20028" y="45023"/>
                    <a:pt x="14504" y="39975"/>
                    <a:pt x="17933" y="36450"/>
                  </a:cubicBezTo>
                  <a:cubicBezTo>
                    <a:pt x="26124" y="25973"/>
                    <a:pt x="-3214" y="26449"/>
                    <a:pt x="16218" y="14067"/>
                  </a:cubicBezTo>
                  <a:lnTo>
                    <a:pt x="4502" y="-221"/>
                  </a:lnTo>
                  <a:lnTo>
                    <a:pt x="4502" y="-221"/>
                  </a:lnTo>
                  <a:cubicBezTo>
                    <a:pt x="-165" y="1903"/>
                    <a:pt x="-2356" y="7399"/>
                    <a:pt x="-356" y="121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5" name="Google Shape;7655;p20"/>
            <p:cNvSpPr/>
            <p:nvPr/>
          </p:nvSpPr>
          <p:spPr>
            <a:xfrm>
              <a:off x="6134792" y="3638073"/>
              <a:ext cx="29311" cy="35498"/>
            </a:xfrm>
            <a:custGeom>
              <a:avLst/>
              <a:gdLst/>
              <a:ahLst/>
              <a:cxnLst/>
              <a:rect l="l" t="t" r="r" b="b"/>
              <a:pathLst>
                <a:path w="29311" h="35498" extrusionOk="0">
                  <a:moveTo>
                    <a:pt x="14118" y="3494"/>
                  </a:moveTo>
                  <a:cubicBezTo>
                    <a:pt x="13737" y="11418"/>
                    <a:pt x="14023" y="19353"/>
                    <a:pt x="15166" y="27211"/>
                  </a:cubicBezTo>
                  <a:cubicBezTo>
                    <a:pt x="-836" y="21210"/>
                    <a:pt x="17547" y="4922"/>
                    <a:pt x="4212" y="1493"/>
                  </a:cubicBezTo>
                  <a:lnTo>
                    <a:pt x="5260" y="-221"/>
                  </a:lnTo>
                  <a:lnTo>
                    <a:pt x="2783" y="-221"/>
                  </a:lnTo>
                  <a:cubicBezTo>
                    <a:pt x="-1503" y="5113"/>
                    <a:pt x="6593" y="12257"/>
                    <a:pt x="211" y="18162"/>
                  </a:cubicBezTo>
                  <a:cubicBezTo>
                    <a:pt x="-2361" y="21020"/>
                    <a:pt x="-932" y="23687"/>
                    <a:pt x="2688" y="25020"/>
                  </a:cubicBezTo>
                  <a:cubicBezTo>
                    <a:pt x="12213" y="28259"/>
                    <a:pt x="20" y="36069"/>
                    <a:pt x="16118" y="35212"/>
                  </a:cubicBezTo>
                  <a:cubicBezTo>
                    <a:pt x="20690" y="30392"/>
                    <a:pt x="24786" y="25087"/>
                    <a:pt x="28215" y="19401"/>
                  </a:cubicBezTo>
                  <a:cubicBezTo>
                    <a:pt x="20024" y="17305"/>
                    <a:pt x="17071" y="10352"/>
                    <a:pt x="14118" y="34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6" name="Google Shape;7656;p20"/>
            <p:cNvSpPr/>
            <p:nvPr/>
          </p:nvSpPr>
          <p:spPr>
            <a:xfrm>
              <a:off x="6260125" y="3228212"/>
              <a:ext cx="31042" cy="30003"/>
            </a:xfrm>
            <a:custGeom>
              <a:avLst/>
              <a:gdLst/>
              <a:ahLst/>
              <a:cxnLst/>
              <a:rect l="l" t="t" r="r" b="b"/>
              <a:pathLst>
                <a:path w="31042" h="30003" extrusionOk="0">
                  <a:moveTo>
                    <a:pt x="21373" y="6256"/>
                  </a:moveTo>
                  <a:cubicBezTo>
                    <a:pt x="22516" y="2160"/>
                    <a:pt x="18421" y="-221"/>
                    <a:pt x="15849" y="3399"/>
                  </a:cubicBezTo>
                  <a:cubicBezTo>
                    <a:pt x="13753" y="5494"/>
                    <a:pt x="13943" y="11114"/>
                    <a:pt x="9467" y="9304"/>
                  </a:cubicBezTo>
                  <a:cubicBezTo>
                    <a:pt x="4990" y="7495"/>
                    <a:pt x="6419" y="3208"/>
                    <a:pt x="6133" y="-221"/>
                  </a:cubicBezTo>
                  <a:cubicBezTo>
                    <a:pt x="-11488" y="2827"/>
                    <a:pt x="8705" y="13019"/>
                    <a:pt x="8228" y="21591"/>
                  </a:cubicBezTo>
                  <a:lnTo>
                    <a:pt x="29945" y="29783"/>
                  </a:lnTo>
                  <a:cubicBezTo>
                    <a:pt x="29945" y="24182"/>
                    <a:pt x="28612" y="18648"/>
                    <a:pt x="26040" y="13686"/>
                  </a:cubicBezTo>
                  <a:cubicBezTo>
                    <a:pt x="18421" y="14924"/>
                    <a:pt x="21087" y="9780"/>
                    <a:pt x="21373" y="6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7" name="Google Shape;7657;p20"/>
            <p:cNvSpPr/>
            <p:nvPr/>
          </p:nvSpPr>
          <p:spPr>
            <a:xfrm>
              <a:off x="4963096" y="1937456"/>
              <a:ext cx="14853" cy="41934"/>
            </a:xfrm>
            <a:custGeom>
              <a:avLst/>
              <a:gdLst/>
              <a:ahLst/>
              <a:cxnLst/>
              <a:rect l="l" t="t" r="r" b="b"/>
              <a:pathLst>
                <a:path w="14853" h="41934" extrusionOk="0">
                  <a:moveTo>
                    <a:pt x="4999" y="30093"/>
                  </a:moveTo>
                  <a:lnTo>
                    <a:pt x="8428" y="41618"/>
                  </a:lnTo>
                  <a:cubicBezTo>
                    <a:pt x="15763" y="32093"/>
                    <a:pt x="17953" y="-1245"/>
                    <a:pt x="-1097" y="-197"/>
                  </a:cubicBezTo>
                  <a:lnTo>
                    <a:pt x="2333" y="41713"/>
                  </a:lnTo>
                  <a:cubicBezTo>
                    <a:pt x="2333" y="37903"/>
                    <a:pt x="3190" y="34093"/>
                    <a:pt x="3571" y="302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8" name="Google Shape;7658;p20"/>
            <p:cNvSpPr/>
            <p:nvPr/>
          </p:nvSpPr>
          <p:spPr>
            <a:xfrm>
              <a:off x="6359175" y="3274017"/>
              <a:ext cx="35602" cy="29633"/>
            </a:xfrm>
            <a:custGeom>
              <a:avLst/>
              <a:gdLst/>
              <a:ahLst/>
              <a:cxnLst/>
              <a:rect l="l" t="t" r="r" b="b"/>
              <a:pathLst>
                <a:path w="35602" h="29633" extrusionOk="0">
                  <a:moveTo>
                    <a:pt x="16429" y="29413"/>
                  </a:moveTo>
                  <a:cubicBezTo>
                    <a:pt x="19192" y="13030"/>
                    <a:pt x="30241" y="29413"/>
                    <a:pt x="34241" y="21983"/>
                  </a:cubicBezTo>
                  <a:cubicBezTo>
                    <a:pt x="36336" y="17316"/>
                    <a:pt x="25288" y="17411"/>
                    <a:pt x="26335" y="11506"/>
                  </a:cubicBezTo>
                  <a:lnTo>
                    <a:pt x="26335" y="11506"/>
                  </a:lnTo>
                  <a:cubicBezTo>
                    <a:pt x="9953" y="18173"/>
                    <a:pt x="10524" y="18840"/>
                    <a:pt x="8428" y="-210"/>
                  </a:cubicBezTo>
                  <a:lnTo>
                    <a:pt x="8428" y="-210"/>
                  </a:lnTo>
                  <a:cubicBezTo>
                    <a:pt x="-3955" y="-686"/>
                    <a:pt x="3094" y="14363"/>
                    <a:pt x="-1097" y="21316"/>
                  </a:cubicBezTo>
                  <a:lnTo>
                    <a:pt x="6904" y="27413"/>
                  </a:lnTo>
                  <a:cubicBezTo>
                    <a:pt x="11571" y="20364"/>
                    <a:pt x="13477" y="27508"/>
                    <a:pt x="16429" y="294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9" name="Google Shape;7659;p20"/>
            <p:cNvSpPr/>
            <p:nvPr/>
          </p:nvSpPr>
          <p:spPr>
            <a:xfrm>
              <a:off x="6528354" y="3456146"/>
              <a:ext cx="26292" cy="39248"/>
            </a:xfrm>
            <a:custGeom>
              <a:avLst/>
              <a:gdLst/>
              <a:ahLst/>
              <a:cxnLst/>
              <a:rect l="l" t="t" r="r" b="b"/>
              <a:pathLst>
                <a:path w="26292" h="39248" extrusionOk="0">
                  <a:moveTo>
                    <a:pt x="24701" y="37117"/>
                  </a:moveTo>
                  <a:cubicBezTo>
                    <a:pt x="26796" y="33878"/>
                    <a:pt x="21654" y="31402"/>
                    <a:pt x="20225" y="28354"/>
                  </a:cubicBezTo>
                  <a:cubicBezTo>
                    <a:pt x="3079" y="28926"/>
                    <a:pt x="15462" y="1303"/>
                    <a:pt x="3174" y="-221"/>
                  </a:cubicBezTo>
                  <a:cubicBezTo>
                    <a:pt x="-7398" y="3208"/>
                    <a:pt x="5651" y="13495"/>
                    <a:pt x="412" y="19782"/>
                  </a:cubicBezTo>
                  <a:lnTo>
                    <a:pt x="412" y="19782"/>
                  </a:lnTo>
                  <a:cubicBezTo>
                    <a:pt x="4413" y="25782"/>
                    <a:pt x="8318" y="31783"/>
                    <a:pt x="12224" y="37784"/>
                  </a:cubicBezTo>
                  <a:lnTo>
                    <a:pt x="12224" y="37784"/>
                  </a:lnTo>
                  <a:cubicBezTo>
                    <a:pt x="16414" y="37212"/>
                    <a:pt x="21843" y="41308"/>
                    <a:pt x="24701" y="371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0" name="Google Shape;7660;p20"/>
            <p:cNvSpPr/>
            <p:nvPr/>
          </p:nvSpPr>
          <p:spPr>
            <a:xfrm>
              <a:off x="5168926" y="2283904"/>
              <a:ext cx="26484" cy="27717"/>
            </a:xfrm>
            <a:custGeom>
              <a:avLst/>
              <a:gdLst/>
              <a:ahLst/>
              <a:cxnLst/>
              <a:rect l="l" t="t" r="r" b="b"/>
              <a:pathLst>
                <a:path w="26484" h="27717" extrusionOk="0">
                  <a:moveTo>
                    <a:pt x="25388" y="9304"/>
                  </a:moveTo>
                  <a:cubicBezTo>
                    <a:pt x="17006" y="5542"/>
                    <a:pt x="8434" y="2360"/>
                    <a:pt x="-424" y="-221"/>
                  </a:cubicBezTo>
                  <a:cubicBezTo>
                    <a:pt x="-4139" y="8733"/>
                    <a:pt x="9101" y="15781"/>
                    <a:pt x="1576" y="23592"/>
                  </a:cubicBezTo>
                  <a:lnTo>
                    <a:pt x="9767" y="27497"/>
                  </a:lnTo>
                  <a:cubicBezTo>
                    <a:pt x="13672" y="20067"/>
                    <a:pt x="23483" y="18162"/>
                    <a:pt x="25388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1" name="Google Shape;7661;p20"/>
            <p:cNvSpPr/>
            <p:nvPr/>
          </p:nvSpPr>
          <p:spPr>
            <a:xfrm>
              <a:off x="5712523" y="2603753"/>
              <a:ext cx="23907" cy="31718"/>
            </a:xfrm>
            <a:custGeom>
              <a:avLst/>
              <a:gdLst/>
              <a:ahLst/>
              <a:cxnLst/>
              <a:rect l="l" t="t" r="r" b="b"/>
              <a:pathLst>
                <a:path w="23907" h="31718" extrusionOk="0">
                  <a:moveTo>
                    <a:pt x="12809" y="-221"/>
                  </a:moveTo>
                  <a:lnTo>
                    <a:pt x="12809" y="-221"/>
                  </a:lnTo>
                  <a:lnTo>
                    <a:pt x="-1097" y="7685"/>
                  </a:lnTo>
                  <a:cubicBezTo>
                    <a:pt x="1285" y="16734"/>
                    <a:pt x="13572" y="20830"/>
                    <a:pt x="10810" y="31497"/>
                  </a:cubicBezTo>
                  <a:cubicBezTo>
                    <a:pt x="15191" y="30516"/>
                    <a:pt x="19287" y="28564"/>
                    <a:pt x="22811" y="25782"/>
                  </a:cubicBezTo>
                  <a:cubicBezTo>
                    <a:pt x="22525" y="16219"/>
                    <a:pt x="19001" y="7037"/>
                    <a:pt x="1280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2" name="Google Shape;7662;p20"/>
            <p:cNvSpPr/>
            <p:nvPr/>
          </p:nvSpPr>
          <p:spPr>
            <a:xfrm>
              <a:off x="5873634" y="3722398"/>
              <a:ext cx="29690" cy="32927"/>
            </a:xfrm>
            <a:custGeom>
              <a:avLst/>
              <a:gdLst/>
              <a:ahLst/>
              <a:cxnLst/>
              <a:rect l="l" t="t" r="r" b="b"/>
              <a:pathLst>
                <a:path w="29690" h="32927" extrusionOk="0">
                  <a:moveTo>
                    <a:pt x="13339" y="24992"/>
                  </a:moveTo>
                  <a:cubicBezTo>
                    <a:pt x="14672" y="15467"/>
                    <a:pt x="20292" y="12990"/>
                    <a:pt x="28484" y="12799"/>
                  </a:cubicBezTo>
                  <a:cubicBezTo>
                    <a:pt x="30102" y="3751"/>
                    <a:pt x="13433" y="-6251"/>
                    <a:pt x="9434" y="4322"/>
                  </a:cubicBezTo>
                  <a:cubicBezTo>
                    <a:pt x="7338" y="3370"/>
                    <a:pt x="6766" y="-1393"/>
                    <a:pt x="3528" y="1274"/>
                  </a:cubicBezTo>
                  <a:cubicBezTo>
                    <a:pt x="384" y="5751"/>
                    <a:pt x="14958" y="16133"/>
                    <a:pt x="5528" y="18514"/>
                  </a:cubicBezTo>
                  <a:cubicBezTo>
                    <a:pt x="-3902" y="20896"/>
                    <a:pt x="-282" y="24420"/>
                    <a:pt x="-948" y="28706"/>
                  </a:cubicBezTo>
                  <a:lnTo>
                    <a:pt x="3147" y="32707"/>
                  </a:lnTo>
                  <a:cubicBezTo>
                    <a:pt x="5623" y="28706"/>
                    <a:pt x="12958" y="27278"/>
                    <a:pt x="13339" y="249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3" name="Google Shape;7663;p20"/>
            <p:cNvSpPr/>
            <p:nvPr/>
          </p:nvSpPr>
          <p:spPr>
            <a:xfrm>
              <a:off x="6008834" y="2868072"/>
              <a:ext cx="25444" cy="35909"/>
            </a:xfrm>
            <a:custGeom>
              <a:avLst/>
              <a:gdLst/>
              <a:ahLst/>
              <a:cxnLst/>
              <a:rect l="l" t="t" r="r" b="b"/>
              <a:pathLst>
                <a:path w="25444" h="35909" extrusionOk="0">
                  <a:moveTo>
                    <a:pt x="21014" y="21115"/>
                  </a:moveTo>
                  <a:cubicBezTo>
                    <a:pt x="18442" y="15324"/>
                    <a:pt x="19776" y="8552"/>
                    <a:pt x="24348" y="4161"/>
                  </a:cubicBezTo>
                  <a:lnTo>
                    <a:pt x="20823" y="-221"/>
                  </a:lnTo>
                  <a:cubicBezTo>
                    <a:pt x="11298" y="7209"/>
                    <a:pt x="1773" y="18829"/>
                    <a:pt x="-989" y="-221"/>
                  </a:cubicBezTo>
                  <a:cubicBezTo>
                    <a:pt x="-132" y="5113"/>
                    <a:pt x="-3657" y="11400"/>
                    <a:pt x="3773" y="15114"/>
                  </a:cubicBezTo>
                  <a:cubicBezTo>
                    <a:pt x="6345" y="16353"/>
                    <a:pt x="5773" y="17400"/>
                    <a:pt x="-989" y="19687"/>
                  </a:cubicBezTo>
                  <a:lnTo>
                    <a:pt x="2821" y="23877"/>
                  </a:lnTo>
                  <a:cubicBezTo>
                    <a:pt x="14251" y="12924"/>
                    <a:pt x="13203" y="27021"/>
                    <a:pt x="12346" y="35688"/>
                  </a:cubicBezTo>
                  <a:lnTo>
                    <a:pt x="12346" y="35688"/>
                  </a:lnTo>
                  <a:cubicBezTo>
                    <a:pt x="21966" y="34355"/>
                    <a:pt x="23489" y="27878"/>
                    <a:pt x="21014" y="211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4" name="Google Shape;7664;p20"/>
            <p:cNvSpPr/>
            <p:nvPr/>
          </p:nvSpPr>
          <p:spPr>
            <a:xfrm>
              <a:off x="6198066" y="3460718"/>
              <a:ext cx="33028" cy="39624"/>
            </a:xfrm>
            <a:custGeom>
              <a:avLst/>
              <a:gdLst/>
              <a:ahLst/>
              <a:cxnLst/>
              <a:rect l="l" t="t" r="r" b="b"/>
              <a:pathLst>
                <a:path w="33028" h="39624" extrusionOk="0">
                  <a:moveTo>
                    <a:pt x="14565" y="9780"/>
                  </a:moveTo>
                  <a:cubicBezTo>
                    <a:pt x="12089" y="9419"/>
                    <a:pt x="9898" y="7990"/>
                    <a:pt x="8565" y="5875"/>
                  </a:cubicBezTo>
                  <a:lnTo>
                    <a:pt x="8565" y="5875"/>
                  </a:lnTo>
                  <a:cubicBezTo>
                    <a:pt x="6469" y="4437"/>
                    <a:pt x="5136" y="2246"/>
                    <a:pt x="4659" y="-221"/>
                  </a:cubicBezTo>
                  <a:cubicBezTo>
                    <a:pt x="-199" y="-221"/>
                    <a:pt x="-1342" y="3684"/>
                    <a:pt x="-1056" y="8161"/>
                  </a:cubicBezTo>
                  <a:cubicBezTo>
                    <a:pt x="87" y="9561"/>
                    <a:pt x="1230" y="10895"/>
                    <a:pt x="2468" y="12162"/>
                  </a:cubicBezTo>
                  <a:cubicBezTo>
                    <a:pt x="2468" y="11400"/>
                    <a:pt x="2468" y="10638"/>
                    <a:pt x="2468" y="9876"/>
                  </a:cubicBezTo>
                  <a:cubicBezTo>
                    <a:pt x="8183" y="12543"/>
                    <a:pt x="25424" y="20639"/>
                    <a:pt x="14279" y="25687"/>
                  </a:cubicBezTo>
                  <a:cubicBezTo>
                    <a:pt x="4754" y="27116"/>
                    <a:pt x="3802" y="19686"/>
                    <a:pt x="1802" y="13305"/>
                  </a:cubicBezTo>
                  <a:cubicBezTo>
                    <a:pt x="659" y="16734"/>
                    <a:pt x="183" y="20372"/>
                    <a:pt x="564" y="23973"/>
                  </a:cubicBezTo>
                  <a:lnTo>
                    <a:pt x="564" y="23973"/>
                  </a:lnTo>
                  <a:cubicBezTo>
                    <a:pt x="1802" y="25878"/>
                    <a:pt x="3041" y="27783"/>
                    <a:pt x="4374" y="29688"/>
                  </a:cubicBezTo>
                  <a:lnTo>
                    <a:pt x="13899" y="25782"/>
                  </a:lnTo>
                  <a:cubicBezTo>
                    <a:pt x="21137" y="27411"/>
                    <a:pt x="27044" y="32517"/>
                    <a:pt x="29710" y="39403"/>
                  </a:cubicBezTo>
                  <a:cubicBezTo>
                    <a:pt x="31425" y="32355"/>
                    <a:pt x="32091" y="25116"/>
                    <a:pt x="31900" y="17877"/>
                  </a:cubicBezTo>
                  <a:cubicBezTo>
                    <a:pt x="27329" y="13209"/>
                    <a:pt x="23424" y="5875"/>
                    <a:pt x="14565" y="9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5" name="Google Shape;7665;p20"/>
            <p:cNvSpPr/>
            <p:nvPr/>
          </p:nvSpPr>
          <p:spPr>
            <a:xfrm>
              <a:off x="6323171" y="3239833"/>
              <a:ext cx="21431" cy="43338"/>
            </a:xfrm>
            <a:custGeom>
              <a:avLst/>
              <a:gdLst/>
              <a:ahLst/>
              <a:cxnLst/>
              <a:rect l="l" t="t" r="r" b="b"/>
              <a:pathLst>
                <a:path w="21431" h="43338" extrusionOk="0">
                  <a:moveTo>
                    <a:pt x="20335" y="35974"/>
                  </a:moveTo>
                  <a:cubicBezTo>
                    <a:pt x="16620" y="27649"/>
                    <a:pt x="14048" y="18877"/>
                    <a:pt x="12714" y="9876"/>
                  </a:cubicBezTo>
                  <a:cubicBezTo>
                    <a:pt x="12714" y="10447"/>
                    <a:pt x="11571" y="10828"/>
                    <a:pt x="11191" y="10447"/>
                  </a:cubicBezTo>
                  <a:cubicBezTo>
                    <a:pt x="9476" y="4065"/>
                    <a:pt x="3380" y="2827"/>
                    <a:pt x="-1097" y="-221"/>
                  </a:cubicBezTo>
                  <a:lnTo>
                    <a:pt x="-1097" y="-221"/>
                  </a:lnTo>
                  <a:cubicBezTo>
                    <a:pt x="-1097" y="1684"/>
                    <a:pt x="-1097" y="4827"/>
                    <a:pt x="-144" y="5304"/>
                  </a:cubicBezTo>
                  <a:cubicBezTo>
                    <a:pt x="17287" y="14162"/>
                    <a:pt x="-144" y="25592"/>
                    <a:pt x="4904" y="37308"/>
                  </a:cubicBezTo>
                  <a:lnTo>
                    <a:pt x="13096" y="43118"/>
                  </a:lnTo>
                  <a:cubicBezTo>
                    <a:pt x="13858" y="39498"/>
                    <a:pt x="19382" y="39975"/>
                    <a:pt x="20335" y="35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6" name="Google Shape;7666;p20"/>
            <p:cNvSpPr/>
            <p:nvPr/>
          </p:nvSpPr>
          <p:spPr>
            <a:xfrm>
              <a:off x="5831109" y="3295268"/>
              <a:ext cx="27622" cy="28881"/>
            </a:xfrm>
            <a:custGeom>
              <a:avLst/>
              <a:gdLst/>
              <a:ahLst/>
              <a:cxnLst/>
              <a:rect l="l" t="t" r="r" b="b"/>
              <a:pathLst>
                <a:path w="27622" h="28881" extrusionOk="0">
                  <a:moveTo>
                    <a:pt x="4999" y="28545"/>
                  </a:moveTo>
                  <a:cubicBezTo>
                    <a:pt x="11382" y="28545"/>
                    <a:pt x="17001" y="22353"/>
                    <a:pt x="24050" y="26925"/>
                  </a:cubicBezTo>
                  <a:cubicBezTo>
                    <a:pt x="32336" y="23782"/>
                    <a:pt x="16620" y="7875"/>
                    <a:pt x="23097" y="-221"/>
                  </a:cubicBezTo>
                  <a:cubicBezTo>
                    <a:pt x="13572" y="7999"/>
                    <a:pt x="5476" y="17638"/>
                    <a:pt x="-1097" y="28354"/>
                  </a:cubicBezTo>
                  <a:lnTo>
                    <a:pt x="-1097" y="28354"/>
                  </a:lnTo>
                  <a:cubicBezTo>
                    <a:pt x="904" y="28687"/>
                    <a:pt x="3000" y="28745"/>
                    <a:pt x="4999" y="285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7" name="Google Shape;7667;p20"/>
            <p:cNvSpPr/>
            <p:nvPr/>
          </p:nvSpPr>
          <p:spPr>
            <a:xfrm>
              <a:off x="6611111" y="3846861"/>
              <a:ext cx="15335" cy="45053"/>
            </a:xfrm>
            <a:custGeom>
              <a:avLst/>
              <a:gdLst/>
              <a:ahLst/>
              <a:cxnLst/>
              <a:rect l="l" t="t" r="r" b="b"/>
              <a:pathLst>
                <a:path w="15335" h="45053" extrusionOk="0">
                  <a:moveTo>
                    <a:pt x="5761" y="34164"/>
                  </a:moveTo>
                  <a:cubicBezTo>
                    <a:pt x="1952" y="44356"/>
                    <a:pt x="7571" y="43689"/>
                    <a:pt x="14238" y="44832"/>
                  </a:cubicBezTo>
                  <a:cubicBezTo>
                    <a:pt x="13286" y="38165"/>
                    <a:pt x="15572" y="31974"/>
                    <a:pt x="10334" y="26640"/>
                  </a:cubicBezTo>
                  <a:cubicBezTo>
                    <a:pt x="5286" y="17686"/>
                    <a:pt x="19859" y="5589"/>
                    <a:pt x="5381" y="-221"/>
                  </a:cubicBezTo>
                  <a:cubicBezTo>
                    <a:pt x="3190" y="10257"/>
                    <a:pt x="1094" y="20734"/>
                    <a:pt x="-1097" y="31211"/>
                  </a:cubicBezTo>
                  <a:cubicBezTo>
                    <a:pt x="1571" y="31497"/>
                    <a:pt x="8905" y="25973"/>
                    <a:pt x="5761" y="34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8" name="Google Shape;7668;p20"/>
            <p:cNvSpPr/>
            <p:nvPr/>
          </p:nvSpPr>
          <p:spPr>
            <a:xfrm>
              <a:off x="6600396" y="3628262"/>
              <a:ext cx="31004" cy="38957"/>
            </a:xfrm>
            <a:custGeom>
              <a:avLst/>
              <a:gdLst/>
              <a:ahLst/>
              <a:cxnLst/>
              <a:rect l="l" t="t" r="r" b="b"/>
              <a:pathLst>
                <a:path w="31004" h="38957" extrusionOk="0">
                  <a:moveTo>
                    <a:pt x="12858" y="24639"/>
                  </a:moveTo>
                  <a:cubicBezTo>
                    <a:pt x="16953" y="24639"/>
                    <a:pt x="15239" y="18067"/>
                    <a:pt x="19239" y="19687"/>
                  </a:cubicBezTo>
                  <a:cubicBezTo>
                    <a:pt x="25240" y="23115"/>
                    <a:pt x="19239" y="37974"/>
                    <a:pt x="27525" y="38737"/>
                  </a:cubicBezTo>
                  <a:cubicBezTo>
                    <a:pt x="31526" y="35784"/>
                    <a:pt x="29145" y="24639"/>
                    <a:pt x="29716" y="19687"/>
                  </a:cubicBezTo>
                  <a:cubicBezTo>
                    <a:pt x="20382" y="12171"/>
                    <a:pt x="10381" y="5513"/>
                    <a:pt x="-97" y="-221"/>
                  </a:cubicBezTo>
                  <a:cubicBezTo>
                    <a:pt x="-1430" y="2256"/>
                    <a:pt x="-1430" y="5208"/>
                    <a:pt x="-97" y="7685"/>
                  </a:cubicBezTo>
                  <a:cubicBezTo>
                    <a:pt x="9428" y="9114"/>
                    <a:pt x="12286" y="16543"/>
                    <a:pt x="12858" y="246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9" name="Google Shape;7669;p20"/>
            <p:cNvSpPr/>
            <p:nvPr/>
          </p:nvSpPr>
          <p:spPr>
            <a:xfrm>
              <a:off x="6672000" y="4681077"/>
              <a:ext cx="17978" cy="34940"/>
            </a:xfrm>
            <a:custGeom>
              <a:avLst/>
              <a:gdLst/>
              <a:ahLst/>
              <a:cxnLst/>
              <a:rect l="l" t="t" r="r" b="b"/>
              <a:pathLst>
                <a:path w="17978" h="34940" extrusionOk="0">
                  <a:moveTo>
                    <a:pt x="16882" y="30719"/>
                  </a:moveTo>
                  <a:cubicBezTo>
                    <a:pt x="16121" y="24242"/>
                    <a:pt x="12597" y="21670"/>
                    <a:pt x="13263" y="16336"/>
                  </a:cubicBezTo>
                  <a:cubicBezTo>
                    <a:pt x="11834" y="17193"/>
                    <a:pt x="12597" y="20051"/>
                    <a:pt x="10025" y="20241"/>
                  </a:cubicBezTo>
                  <a:cubicBezTo>
                    <a:pt x="7357" y="13288"/>
                    <a:pt x="17359" y="6335"/>
                    <a:pt x="9167" y="1191"/>
                  </a:cubicBezTo>
                  <a:cubicBezTo>
                    <a:pt x="4595" y="-1857"/>
                    <a:pt x="1929" y="430"/>
                    <a:pt x="-358" y="4239"/>
                  </a:cubicBezTo>
                  <a:cubicBezTo>
                    <a:pt x="-3787" y="13764"/>
                    <a:pt x="6214" y="23290"/>
                    <a:pt x="-358" y="32815"/>
                  </a:cubicBezTo>
                  <a:lnTo>
                    <a:pt x="7548" y="34720"/>
                  </a:lnTo>
                  <a:cubicBezTo>
                    <a:pt x="7357" y="27100"/>
                    <a:pt x="11358" y="26528"/>
                    <a:pt x="16882" y="30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0" name="Google Shape;7670;p20"/>
            <p:cNvSpPr/>
            <p:nvPr/>
          </p:nvSpPr>
          <p:spPr>
            <a:xfrm>
              <a:off x="4970907" y="1995337"/>
              <a:ext cx="21621" cy="41188"/>
            </a:xfrm>
            <a:custGeom>
              <a:avLst/>
              <a:gdLst/>
              <a:ahLst/>
              <a:cxnLst/>
              <a:rect l="l" t="t" r="r" b="b"/>
              <a:pathLst>
                <a:path w="21621" h="41188" extrusionOk="0">
                  <a:moveTo>
                    <a:pt x="12428" y="16788"/>
                  </a:moveTo>
                  <a:cubicBezTo>
                    <a:pt x="8714" y="10597"/>
                    <a:pt x="11667" y="-1119"/>
                    <a:pt x="-1097" y="-166"/>
                  </a:cubicBezTo>
                  <a:cubicBezTo>
                    <a:pt x="7285" y="12216"/>
                    <a:pt x="8428" y="67366"/>
                    <a:pt x="20525" y="25551"/>
                  </a:cubicBezTo>
                  <a:cubicBezTo>
                    <a:pt x="19953" y="23551"/>
                    <a:pt x="19287" y="21456"/>
                    <a:pt x="18620" y="19455"/>
                  </a:cubicBezTo>
                  <a:cubicBezTo>
                    <a:pt x="13477" y="25647"/>
                    <a:pt x="14143" y="19741"/>
                    <a:pt x="12428" y="167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1" name="Google Shape;7671;p20"/>
            <p:cNvSpPr/>
            <p:nvPr/>
          </p:nvSpPr>
          <p:spPr>
            <a:xfrm>
              <a:off x="5324570" y="1959578"/>
              <a:ext cx="24003" cy="29337"/>
            </a:xfrm>
            <a:custGeom>
              <a:avLst/>
              <a:gdLst/>
              <a:ahLst/>
              <a:cxnLst/>
              <a:rect l="l" t="t" r="r" b="b"/>
              <a:pathLst>
                <a:path w="24003" h="29337" extrusionOk="0">
                  <a:moveTo>
                    <a:pt x="-811" y="3780"/>
                  </a:moveTo>
                  <a:cubicBezTo>
                    <a:pt x="8714" y="8828"/>
                    <a:pt x="-2907" y="20829"/>
                    <a:pt x="2523" y="29116"/>
                  </a:cubicBezTo>
                  <a:lnTo>
                    <a:pt x="22907" y="21401"/>
                  </a:lnTo>
                  <a:lnTo>
                    <a:pt x="18810" y="15400"/>
                  </a:lnTo>
                  <a:cubicBezTo>
                    <a:pt x="10333" y="12543"/>
                    <a:pt x="14048" y="5304"/>
                    <a:pt x="13096" y="-221"/>
                  </a:cubicBezTo>
                  <a:cubicBezTo>
                    <a:pt x="8142" y="-40"/>
                    <a:pt x="3380" y="1122"/>
                    <a:pt x="-1097" y="3208"/>
                  </a:cubicBezTo>
                  <a:lnTo>
                    <a:pt x="-1097" y="32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2" name="Google Shape;7672;p20"/>
            <p:cNvSpPr/>
            <p:nvPr/>
          </p:nvSpPr>
          <p:spPr>
            <a:xfrm>
              <a:off x="6518095" y="4548854"/>
              <a:ext cx="21406" cy="24860"/>
            </a:xfrm>
            <a:custGeom>
              <a:avLst/>
              <a:gdLst/>
              <a:ahLst/>
              <a:cxnLst/>
              <a:rect l="l" t="t" r="r" b="b"/>
              <a:pathLst>
                <a:path w="21406" h="24860" extrusionOk="0">
                  <a:moveTo>
                    <a:pt x="8862" y="1493"/>
                  </a:moveTo>
                  <a:cubicBezTo>
                    <a:pt x="-4187" y="3494"/>
                    <a:pt x="-663" y="15305"/>
                    <a:pt x="-663" y="24639"/>
                  </a:cubicBezTo>
                  <a:cubicBezTo>
                    <a:pt x="18387" y="18734"/>
                    <a:pt x="27912" y="21210"/>
                    <a:pt x="12958" y="-221"/>
                  </a:cubicBezTo>
                  <a:lnTo>
                    <a:pt x="12958" y="-221"/>
                  </a:lnTo>
                  <a:lnTo>
                    <a:pt x="9148" y="14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3" name="Google Shape;7673;p20"/>
            <p:cNvSpPr/>
            <p:nvPr/>
          </p:nvSpPr>
          <p:spPr>
            <a:xfrm>
              <a:off x="6591490" y="3599878"/>
              <a:ext cx="21571" cy="29717"/>
            </a:xfrm>
            <a:custGeom>
              <a:avLst/>
              <a:gdLst/>
              <a:ahLst/>
              <a:cxnLst/>
              <a:rect l="l" t="t" r="r" b="b"/>
              <a:pathLst>
                <a:path w="21571" h="29717" extrusionOk="0">
                  <a:moveTo>
                    <a:pt x="12905" y="29497"/>
                  </a:moveTo>
                  <a:cubicBezTo>
                    <a:pt x="12143" y="25401"/>
                    <a:pt x="8142" y="22163"/>
                    <a:pt x="9476" y="17115"/>
                  </a:cubicBezTo>
                  <a:cubicBezTo>
                    <a:pt x="19001" y="28068"/>
                    <a:pt x="25763" y="1589"/>
                    <a:pt x="14905" y="-221"/>
                  </a:cubicBezTo>
                  <a:cubicBezTo>
                    <a:pt x="12143" y="4732"/>
                    <a:pt x="9381" y="6542"/>
                    <a:pt x="6904" y="-221"/>
                  </a:cubicBezTo>
                  <a:cubicBezTo>
                    <a:pt x="3571" y="8199"/>
                    <a:pt x="903" y="16857"/>
                    <a:pt x="-1097" y="25687"/>
                  </a:cubicBezTo>
                  <a:cubicBezTo>
                    <a:pt x="3857" y="25392"/>
                    <a:pt x="8809" y="26725"/>
                    <a:pt x="12905" y="294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4" name="Google Shape;7674;p20"/>
            <p:cNvSpPr/>
            <p:nvPr/>
          </p:nvSpPr>
          <p:spPr>
            <a:xfrm>
              <a:off x="5245321" y="2014632"/>
              <a:ext cx="19971" cy="30386"/>
            </a:xfrm>
            <a:custGeom>
              <a:avLst/>
              <a:gdLst/>
              <a:ahLst/>
              <a:cxnLst/>
              <a:rect l="l" t="t" r="r" b="b"/>
              <a:pathLst>
                <a:path w="19971" h="30386" extrusionOk="0">
                  <a:moveTo>
                    <a:pt x="7001" y="27402"/>
                  </a:moveTo>
                  <a:cubicBezTo>
                    <a:pt x="17192" y="40070"/>
                    <a:pt x="23669" y="5399"/>
                    <a:pt x="14429" y="-221"/>
                  </a:cubicBezTo>
                  <a:cubicBezTo>
                    <a:pt x="7953" y="6932"/>
                    <a:pt x="2714" y="15105"/>
                    <a:pt x="-1097" y="23973"/>
                  </a:cubicBezTo>
                  <a:cubicBezTo>
                    <a:pt x="2047" y="22830"/>
                    <a:pt x="5572" y="24325"/>
                    <a:pt x="7001" y="274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5" name="Google Shape;7675;p20"/>
            <p:cNvSpPr/>
            <p:nvPr/>
          </p:nvSpPr>
          <p:spPr>
            <a:xfrm>
              <a:off x="7004090" y="4466806"/>
              <a:ext cx="13086" cy="35946"/>
            </a:xfrm>
            <a:custGeom>
              <a:avLst/>
              <a:gdLst/>
              <a:ahLst/>
              <a:cxnLst/>
              <a:rect l="l" t="t" r="r" b="b"/>
              <a:pathLst>
                <a:path w="13086" h="35946" extrusionOk="0">
                  <a:moveTo>
                    <a:pt x="11119" y="7627"/>
                  </a:moveTo>
                  <a:cubicBezTo>
                    <a:pt x="165" y="-15329"/>
                    <a:pt x="-2026" y="18771"/>
                    <a:pt x="-787" y="24962"/>
                  </a:cubicBezTo>
                  <a:cubicBezTo>
                    <a:pt x="5975" y="25534"/>
                    <a:pt x="5023" y="33439"/>
                    <a:pt x="9690" y="35726"/>
                  </a:cubicBezTo>
                  <a:cubicBezTo>
                    <a:pt x="12166" y="26572"/>
                    <a:pt x="12643" y="16990"/>
                    <a:pt x="11119" y="76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6" name="Google Shape;7676;p20"/>
            <p:cNvSpPr/>
            <p:nvPr/>
          </p:nvSpPr>
          <p:spPr>
            <a:xfrm>
              <a:off x="6854224" y="4130913"/>
              <a:ext cx="25397" cy="21117"/>
            </a:xfrm>
            <a:custGeom>
              <a:avLst/>
              <a:gdLst/>
              <a:ahLst/>
              <a:cxnLst/>
              <a:rect l="l" t="t" r="r" b="b"/>
              <a:pathLst>
                <a:path w="25397" h="21117" extrusionOk="0">
                  <a:moveTo>
                    <a:pt x="5442" y="4620"/>
                  </a:moveTo>
                  <a:cubicBezTo>
                    <a:pt x="4013" y="-3476"/>
                    <a:pt x="-3417" y="-523"/>
                    <a:pt x="-370" y="6906"/>
                  </a:cubicBezTo>
                  <a:cubicBezTo>
                    <a:pt x="11061" y="22622"/>
                    <a:pt x="22586" y="29290"/>
                    <a:pt x="24301" y="4239"/>
                  </a:cubicBezTo>
                  <a:lnTo>
                    <a:pt x="12680" y="48"/>
                  </a:lnTo>
                  <a:cubicBezTo>
                    <a:pt x="10584" y="2334"/>
                    <a:pt x="12680" y="6430"/>
                    <a:pt x="8775" y="8716"/>
                  </a:cubicBezTo>
                  <a:cubicBezTo>
                    <a:pt x="7537" y="7097"/>
                    <a:pt x="6108" y="5954"/>
                    <a:pt x="5442" y="46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7" name="Google Shape;7677;p20"/>
            <p:cNvSpPr/>
            <p:nvPr/>
          </p:nvSpPr>
          <p:spPr>
            <a:xfrm>
              <a:off x="6977633" y="4274127"/>
              <a:ext cx="25527" cy="26069"/>
            </a:xfrm>
            <a:custGeom>
              <a:avLst/>
              <a:gdLst/>
              <a:ahLst/>
              <a:cxnLst/>
              <a:rect l="l" t="t" r="r" b="b"/>
              <a:pathLst>
                <a:path w="25527" h="26069" extrusionOk="0">
                  <a:moveTo>
                    <a:pt x="-1097" y="11044"/>
                  </a:moveTo>
                  <a:cubicBezTo>
                    <a:pt x="7667" y="3901"/>
                    <a:pt x="6905" y="15807"/>
                    <a:pt x="10525" y="21712"/>
                  </a:cubicBezTo>
                  <a:cubicBezTo>
                    <a:pt x="12525" y="22379"/>
                    <a:pt x="12429" y="29237"/>
                    <a:pt x="16430" y="23712"/>
                  </a:cubicBezTo>
                  <a:cubicBezTo>
                    <a:pt x="10525" y="14187"/>
                    <a:pt x="21764" y="15711"/>
                    <a:pt x="24431" y="11711"/>
                  </a:cubicBezTo>
                  <a:cubicBezTo>
                    <a:pt x="23765" y="7806"/>
                    <a:pt x="23002" y="3901"/>
                    <a:pt x="22336" y="-100"/>
                  </a:cubicBezTo>
                  <a:cubicBezTo>
                    <a:pt x="12715" y="-5"/>
                    <a:pt x="-239" y="-2481"/>
                    <a:pt x="-1097" y="110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8" name="Google Shape;7678;p20"/>
            <p:cNvSpPr/>
            <p:nvPr/>
          </p:nvSpPr>
          <p:spPr>
            <a:xfrm>
              <a:off x="6337172" y="3267646"/>
              <a:ext cx="51625" cy="27813"/>
            </a:xfrm>
            <a:custGeom>
              <a:avLst/>
              <a:gdLst/>
              <a:ahLst/>
              <a:cxnLst/>
              <a:rect l="l" t="t" r="r" b="b"/>
              <a:pathLst>
                <a:path w="51625" h="27813" extrusionOk="0">
                  <a:moveTo>
                    <a:pt x="30432" y="6066"/>
                  </a:moveTo>
                  <a:cubicBezTo>
                    <a:pt x="32718" y="25116"/>
                    <a:pt x="31765" y="24449"/>
                    <a:pt x="48339" y="17877"/>
                  </a:cubicBezTo>
                  <a:lnTo>
                    <a:pt x="50529" y="11876"/>
                  </a:lnTo>
                  <a:cubicBezTo>
                    <a:pt x="45195" y="6980"/>
                    <a:pt x="39194" y="2903"/>
                    <a:pt x="32718" y="-221"/>
                  </a:cubicBezTo>
                  <a:lnTo>
                    <a:pt x="32718" y="-221"/>
                  </a:lnTo>
                  <a:lnTo>
                    <a:pt x="30432" y="6066"/>
                  </a:lnTo>
                  <a:cubicBezTo>
                    <a:pt x="21859" y="351"/>
                    <a:pt x="14620" y="9780"/>
                    <a:pt x="6333" y="8161"/>
                  </a:cubicBezTo>
                  <a:cubicBezTo>
                    <a:pt x="5381" y="12161"/>
                    <a:pt x="-143" y="11685"/>
                    <a:pt x="-1097" y="15686"/>
                  </a:cubicBezTo>
                  <a:lnTo>
                    <a:pt x="20621" y="27592"/>
                  </a:lnTo>
                  <a:cubicBezTo>
                    <a:pt x="25097" y="20639"/>
                    <a:pt x="18335" y="5589"/>
                    <a:pt x="30432" y="6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9" name="Google Shape;7679;p20"/>
            <p:cNvSpPr/>
            <p:nvPr/>
          </p:nvSpPr>
          <p:spPr>
            <a:xfrm>
              <a:off x="4988978" y="2096474"/>
              <a:ext cx="21933" cy="28664"/>
            </a:xfrm>
            <a:custGeom>
              <a:avLst/>
              <a:gdLst/>
              <a:ahLst/>
              <a:cxnLst/>
              <a:rect l="l" t="t" r="r" b="b"/>
              <a:pathLst>
                <a:path w="21933" h="28664" extrusionOk="0">
                  <a:moveTo>
                    <a:pt x="13979" y="19474"/>
                  </a:moveTo>
                  <a:cubicBezTo>
                    <a:pt x="13407" y="15664"/>
                    <a:pt x="18169" y="15283"/>
                    <a:pt x="20837" y="13759"/>
                  </a:cubicBezTo>
                  <a:cubicBezTo>
                    <a:pt x="19503" y="9759"/>
                    <a:pt x="3788" y="3091"/>
                    <a:pt x="14836" y="1853"/>
                  </a:cubicBezTo>
                  <a:cubicBezTo>
                    <a:pt x="11979" y="234"/>
                    <a:pt x="8644" y="-462"/>
                    <a:pt x="5311" y="-147"/>
                  </a:cubicBezTo>
                  <a:cubicBezTo>
                    <a:pt x="5311" y="4996"/>
                    <a:pt x="5311" y="10140"/>
                    <a:pt x="-881" y="12045"/>
                  </a:cubicBezTo>
                  <a:cubicBezTo>
                    <a:pt x="-2594" y="18141"/>
                    <a:pt x="6549" y="21570"/>
                    <a:pt x="3406" y="27761"/>
                  </a:cubicBezTo>
                  <a:cubicBezTo>
                    <a:pt x="9216" y="28999"/>
                    <a:pt x="15027" y="29666"/>
                    <a:pt x="13979" y="194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0" name="Google Shape;7680;p20"/>
            <p:cNvSpPr/>
            <p:nvPr/>
          </p:nvSpPr>
          <p:spPr>
            <a:xfrm>
              <a:off x="6764559" y="4701745"/>
              <a:ext cx="21621" cy="22844"/>
            </a:xfrm>
            <a:custGeom>
              <a:avLst/>
              <a:gdLst/>
              <a:ahLst/>
              <a:cxnLst/>
              <a:rect l="l" t="t" r="r" b="b"/>
              <a:pathLst>
                <a:path w="21621" h="22844" extrusionOk="0">
                  <a:moveTo>
                    <a:pt x="-1097" y="5098"/>
                  </a:moveTo>
                  <a:cubicBezTo>
                    <a:pt x="11572" y="32434"/>
                    <a:pt x="14906" y="25481"/>
                    <a:pt x="20525" y="145"/>
                  </a:cubicBezTo>
                  <a:cubicBezTo>
                    <a:pt x="15097" y="-1665"/>
                    <a:pt x="10429" y="3955"/>
                    <a:pt x="4999" y="1669"/>
                  </a:cubicBezTo>
                  <a:cubicBezTo>
                    <a:pt x="2523" y="2145"/>
                    <a:pt x="-620" y="1287"/>
                    <a:pt x="-1097" y="50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1" name="Google Shape;7681;p20"/>
            <p:cNvSpPr/>
            <p:nvPr/>
          </p:nvSpPr>
          <p:spPr>
            <a:xfrm>
              <a:off x="7196031" y="4968239"/>
              <a:ext cx="19537" cy="31718"/>
            </a:xfrm>
            <a:custGeom>
              <a:avLst/>
              <a:gdLst/>
              <a:ahLst/>
              <a:cxnLst/>
              <a:rect l="l" t="t" r="r" b="b"/>
              <a:pathLst>
                <a:path w="19537" h="31718" extrusionOk="0">
                  <a:moveTo>
                    <a:pt x="-1086" y="11685"/>
                  </a:moveTo>
                  <a:cubicBezTo>
                    <a:pt x="-1276" y="18820"/>
                    <a:pt x="1010" y="25801"/>
                    <a:pt x="5297" y="31497"/>
                  </a:cubicBezTo>
                  <a:lnTo>
                    <a:pt x="8916" y="25687"/>
                  </a:lnTo>
                  <a:lnTo>
                    <a:pt x="8916" y="25687"/>
                  </a:lnTo>
                  <a:cubicBezTo>
                    <a:pt x="11773" y="23963"/>
                    <a:pt x="15106" y="23258"/>
                    <a:pt x="18441" y="23687"/>
                  </a:cubicBezTo>
                  <a:lnTo>
                    <a:pt x="11582" y="20353"/>
                  </a:lnTo>
                  <a:cubicBezTo>
                    <a:pt x="25299" y="16353"/>
                    <a:pt x="9201" y="4828"/>
                    <a:pt x="4629" y="-221"/>
                  </a:cubicBezTo>
                  <a:lnTo>
                    <a:pt x="4629" y="-221"/>
                  </a:lnTo>
                  <a:cubicBezTo>
                    <a:pt x="2534" y="3494"/>
                    <a:pt x="4058" y="9304"/>
                    <a:pt x="-1086" y="11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2" name="Google Shape;7682;p20"/>
            <p:cNvSpPr/>
            <p:nvPr/>
          </p:nvSpPr>
          <p:spPr>
            <a:xfrm>
              <a:off x="5855675" y="2433240"/>
              <a:ext cx="16437" cy="40252"/>
            </a:xfrm>
            <a:custGeom>
              <a:avLst/>
              <a:gdLst/>
              <a:ahLst/>
              <a:cxnLst/>
              <a:rect l="l" t="t" r="r" b="b"/>
              <a:pathLst>
                <a:path w="16437" h="40252" extrusionOk="0">
                  <a:moveTo>
                    <a:pt x="6056" y="5510"/>
                  </a:moveTo>
                  <a:cubicBezTo>
                    <a:pt x="4818" y="-4015"/>
                    <a:pt x="-2898" y="-490"/>
                    <a:pt x="-707" y="7511"/>
                  </a:cubicBezTo>
                  <a:cubicBezTo>
                    <a:pt x="-135" y="11987"/>
                    <a:pt x="1294" y="15988"/>
                    <a:pt x="6722" y="17036"/>
                  </a:cubicBezTo>
                  <a:cubicBezTo>
                    <a:pt x="13771" y="17702"/>
                    <a:pt x="10819" y="25037"/>
                    <a:pt x="4818" y="23799"/>
                  </a:cubicBezTo>
                  <a:cubicBezTo>
                    <a:pt x="8628" y="30657"/>
                    <a:pt x="-5755" y="46182"/>
                    <a:pt x="11389" y="37419"/>
                  </a:cubicBezTo>
                  <a:cubicBezTo>
                    <a:pt x="19962" y="26180"/>
                    <a:pt x="12914" y="13988"/>
                    <a:pt x="6056" y="55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3" name="Google Shape;7683;p20"/>
            <p:cNvSpPr/>
            <p:nvPr/>
          </p:nvSpPr>
          <p:spPr>
            <a:xfrm>
              <a:off x="6019328" y="3193827"/>
              <a:ext cx="30670" cy="18478"/>
            </a:xfrm>
            <a:custGeom>
              <a:avLst/>
              <a:gdLst/>
              <a:ahLst/>
              <a:cxnLst/>
              <a:rect l="l" t="t" r="r" b="b"/>
              <a:pathLst>
                <a:path w="30670" h="18478" extrusionOk="0">
                  <a:moveTo>
                    <a:pt x="1184" y="17019"/>
                  </a:moveTo>
                  <a:cubicBezTo>
                    <a:pt x="11757" y="14162"/>
                    <a:pt x="15567" y="4256"/>
                    <a:pt x="24140" y="18258"/>
                  </a:cubicBezTo>
                  <a:cubicBezTo>
                    <a:pt x="27568" y="17495"/>
                    <a:pt x="31855" y="15114"/>
                    <a:pt x="28140" y="12257"/>
                  </a:cubicBezTo>
                  <a:cubicBezTo>
                    <a:pt x="24426" y="9399"/>
                    <a:pt x="22901" y="2732"/>
                    <a:pt x="17948" y="-221"/>
                  </a:cubicBezTo>
                  <a:lnTo>
                    <a:pt x="327" y="4256"/>
                  </a:lnTo>
                  <a:cubicBezTo>
                    <a:pt x="327" y="8352"/>
                    <a:pt x="-3388" y="14448"/>
                    <a:pt x="1184" y="17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4" name="Google Shape;7684;p20"/>
            <p:cNvSpPr/>
            <p:nvPr/>
          </p:nvSpPr>
          <p:spPr>
            <a:xfrm>
              <a:off x="5302662" y="1963007"/>
              <a:ext cx="23717" cy="32194"/>
            </a:xfrm>
            <a:custGeom>
              <a:avLst/>
              <a:gdLst/>
              <a:ahLst/>
              <a:cxnLst/>
              <a:rect l="l" t="t" r="r" b="b"/>
              <a:pathLst>
                <a:path w="23717" h="32194" extrusionOk="0">
                  <a:moveTo>
                    <a:pt x="13096" y="31974"/>
                  </a:moveTo>
                  <a:lnTo>
                    <a:pt x="22621" y="26068"/>
                  </a:lnTo>
                  <a:lnTo>
                    <a:pt x="22621" y="26068"/>
                  </a:lnTo>
                  <a:cubicBezTo>
                    <a:pt x="7667" y="21591"/>
                    <a:pt x="20239" y="9876"/>
                    <a:pt x="20716" y="351"/>
                  </a:cubicBezTo>
                  <a:lnTo>
                    <a:pt x="20716" y="-221"/>
                  </a:lnTo>
                  <a:cubicBezTo>
                    <a:pt x="10619" y="732"/>
                    <a:pt x="8048" y="11971"/>
                    <a:pt x="-1097" y="11971"/>
                  </a:cubicBezTo>
                  <a:cubicBezTo>
                    <a:pt x="6715" y="16543"/>
                    <a:pt x="6810" y="26449"/>
                    <a:pt x="13096" y="31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5" name="Google Shape;7685;p20"/>
            <p:cNvSpPr/>
            <p:nvPr/>
          </p:nvSpPr>
          <p:spPr>
            <a:xfrm>
              <a:off x="7018895" y="4761452"/>
              <a:ext cx="22218" cy="36822"/>
            </a:xfrm>
            <a:custGeom>
              <a:avLst/>
              <a:gdLst/>
              <a:ahLst/>
              <a:cxnLst/>
              <a:rect l="l" t="t" r="r" b="b"/>
              <a:pathLst>
                <a:path w="22218" h="36822" extrusionOk="0">
                  <a:moveTo>
                    <a:pt x="886" y="8923"/>
                  </a:moveTo>
                  <a:cubicBezTo>
                    <a:pt x="7934" y="16352"/>
                    <a:pt x="6982" y="26449"/>
                    <a:pt x="8982" y="35498"/>
                  </a:cubicBezTo>
                  <a:cubicBezTo>
                    <a:pt x="10220" y="35498"/>
                    <a:pt x="11935" y="34069"/>
                    <a:pt x="12697" y="34545"/>
                  </a:cubicBezTo>
                  <a:cubicBezTo>
                    <a:pt x="24507" y="41403"/>
                    <a:pt x="20126" y="29402"/>
                    <a:pt x="21079" y="23496"/>
                  </a:cubicBezTo>
                  <a:cubicBezTo>
                    <a:pt x="13173" y="16172"/>
                    <a:pt x="5743" y="8247"/>
                    <a:pt x="-924" y="-221"/>
                  </a:cubicBezTo>
                  <a:cubicBezTo>
                    <a:pt x="-1019" y="2922"/>
                    <a:pt x="-1782" y="6065"/>
                    <a:pt x="886" y="89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6" name="Google Shape;7686;p20"/>
            <p:cNvSpPr/>
            <p:nvPr/>
          </p:nvSpPr>
          <p:spPr>
            <a:xfrm>
              <a:off x="5923216" y="2773394"/>
              <a:ext cx="21071" cy="39052"/>
            </a:xfrm>
            <a:custGeom>
              <a:avLst/>
              <a:gdLst/>
              <a:ahLst/>
              <a:cxnLst/>
              <a:rect l="l" t="t" r="r" b="b"/>
              <a:pathLst>
                <a:path w="21071" h="39052" extrusionOk="0">
                  <a:moveTo>
                    <a:pt x="16238" y="26163"/>
                  </a:moveTo>
                  <a:cubicBezTo>
                    <a:pt x="3094" y="28354"/>
                    <a:pt x="11953" y="8066"/>
                    <a:pt x="8428" y="-221"/>
                  </a:cubicBezTo>
                  <a:cubicBezTo>
                    <a:pt x="-7097" y="3684"/>
                    <a:pt x="9190" y="16448"/>
                    <a:pt x="-1097" y="23115"/>
                  </a:cubicBezTo>
                  <a:cubicBezTo>
                    <a:pt x="6333" y="26259"/>
                    <a:pt x="8428" y="34831"/>
                    <a:pt x="14811" y="38832"/>
                  </a:cubicBezTo>
                  <a:cubicBezTo>
                    <a:pt x="16715" y="35688"/>
                    <a:pt x="24525" y="25497"/>
                    <a:pt x="16238" y="26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7" name="Google Shape;7687;p20"/>
            <p:cNvSpPr/>
            <p:nvPr/>
          </p:nvSpPr>
          <p:spPr>
            <a:xfrm>
              <a:off x="6267335" y="3219926"/>
              <a:ext cx="23831" cy="22238"/>
            </a:xfrm>
            <a:custGeom>
              <a:avLst/>
              <a:gdLst/>
              <a:ahLst/>
              <a:cxnLst/>
              <a:rect l="l" t="t" r="r" b="b"/>
              <a:pathLst>
                <a:path w="23831" h="22238" extrusionOk="0">
                  <a:moveTo>
                    <a:pt x="-1078" y="7971"/>
                  </a:moveTo>
                  <a:cubicBezTo>
                    <a:pt x="-1078" y="11495"/>
                    <a:pt x="-1554" y="16162"/>
                    <a:pt x="2256" y="17496"/>
                  </a:cubicBezTo>
                  <a:cubicBezTo>
                    <a:pt x="6066" y="18829"/>
                    <a:pt x="6543" y="13686"/>
                    <a:pt x="8638" y="11590"/>
                  </a:cubicBezTo>
                  <a:cubicBezTo>
                    <a:pt x="11210" y="7971"/>
                    <a:pt x="15305" y="10352"/>
                    <a:pt x="14162" y="14448"/>
                  </a:cubicBezTo>
                  <a:cubicBezTo>
                    <a:pt x="13019" y="18543"/>
                    <a:pt x="11210" y="23115"/>
                    <a:pt x="18829" y="21782"/>
                  </a:cubicBezTo>
                  <a:cubicBezTo>
                    <a:pt x="19020" y="16257"/>
                    <a:pt x="20354" y="10838"/>
                    <a:pt x="22735" y="5875"/>
                  </a:cubicBezTo>
                  <a:cubicBezTo>
                    <a:pt x="17591" y="1932"/>
                    <a:pt x="11400" y="-211"/>
                    <a:pt x="492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8" name="Google Shape;7688;p20"/>
            <p:cNvSpPr/>
            <p:nvPr/>
          </p:nvSpPr>
          <p:spPr>
            <a:xfrm>
              <a:off x="5989891" y="2855894"/>
              <a:ext cx="25243" cy="32466"/>
            </a:xfrm>
            <a:custGeom>
              <a:avLst/>
              <a:gdLst/>
              <a:ahLst/>
              <a:cxnLst/>
              <a:rect l="l" t="t" r="r" b="b"/>
              <a:pathLst>
                <a:path w="25243" h="32466" extrusionOk="0">
                  <a:moveTo>
                    <a:pt x="22716" y="27292"/>
                  </a:moveTo>
                  <a:cubicBezTo>
                    <a:pt x="15286" y="23578"/>
                    <a:pt x="18810" y="17291"/>
                    <a:pt x="17953" y="11957"/>
                  </a:cubicBezTo>
                  <a:cubicBezTo>
                    <a:pt x="15858" y="4242"/>
                    <a:pt x="6619" y="-4807"/>
                    <a:pt x="-1097" y="2432"/>
                  </a:cubicBezTo>
                  <a:cubicBezTo>
                    <a:pt x="1761" y="10624"/>
                    <a:pt x="13857" y="11957"/>
                    <a:pt x="12143" y="24530"/>
                  </a:cubicBezTo>
                  <a:lnTo>
                    <a:pt x="18335" y="32245"/>
                  </a:lnTo>
                  <a:cubicBezTo>
                    <a:pt x="24716" y="29578"/>
                    <a:pt x="25288" y="28531"/>
                    <a:pt x="22716" y="272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9" name="Google Shape;7689;p20"/>
            <p:cNvSpPr/>
            <p:nvPr/>
          </p:nvSpPr>
          <p:spPr>
            <a:xfrm>
              <a:off x="6692811" y="4688395"/>
              <a:ext cx="23933" cy="25394"/>
            </a:xfrm>
            <a:custGeom>
              <a:avLst/>
              <a:gdLst/>
              <a:ahLst/>
              <a:cxnLst/>
              <a:rect l="l" t="t" r="r" b="b"/>
              <a:pathLst>
                <a:path w="23933" h="25394" extrusionOk="0">
                  <a:moveTo>
                    <a:pt x="4548" y="9876"/>
                  </a:moveTo>
                  <a:cubicBezTo>
                    <a:pt x="13121" y="13972"/>
                    <a:pt x="4548" y="35212"/>
                    <a:pt x="18931" y="19401"/>
                  </a:cubicBezTo>
                  <a:cubicBezTo>
                    <a:pt x="20169" y="15496"/>
                    <a:pt x="21503" y="11685"/>
                    <a:pt x="22836" y="7876"/>
                  </a:cubicBezTo>
                  <a:cubicBezTo>
                    <a:pt x="16168" y="1494"/>
                    <a:pt x="5786" y="5971"/>
                    <a:pt x="-882" y="-221"/>
                  </a:cubicBezTo>
                  <a:cubicBezTo>
                    <a:pt x="-1834" y="4028"/>
                    <a:pt x="452" y="8323"/>
                    <a:pt x="4548" y="98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0" name="Google Shape;7690;p20"/>
            <p:cNvSpPr/>
            <p:nvPr/>
          </p:nvSpPr>
          <p:spPr>
            <a:xfrm>
              <a:off x="6856189" y="4615529"/>
              <a:ext cx="21266" cy="34765"/>
            </a:xfrm>
            <a:custGeom>
              <a:avLst/>
              <a:gdLst/>
              <a:ahLst/>
              <a:cxnLst/>
              <a:rect l="l" t="t" r="r" b="b"/>
              <a:pathLst>
                <a:path w="21266" h="34765" extrusionOk="0">
                  <a:moveTo>
                    <a:pt x="7857" y="25591"/>
                  </a:moveTo>
                  <a:cubicBezTo>
                    <a:pt x="-2429" y="18448"/>
                    <a:pt x="12429" y="15210"/>
                    <a:pt x="14525" y="26449"/>
                  </a:cubicBezTo>
                  <a:cubicBezTo>
                    <a:pt x="25002" y="9209"/>
                    <a:pt x="20145" y="7399"/>
                    <a:pt x="6142" y="-221"/>
                  </a:cubicBezTo>
                  <a:cubicBezTo>
                    <a:pt x="6619" y="8466"/>
                    <a:pt x="4047" y="17038"/>
                    <a:pt x="-1097" y="24068"/>
                  </a:cubicBezTo>
                  <a:cubicBezTo>
                    <a:pt x="1380" y="28106"/>
                    <a:pt x="4619" y="31659"/>
                    <a:pt x="8428" y="34545"/>
                  </a:cubicBezTo>
                  <a:cubicBezTo>
                    <a:pt x="10525" y="31850"/>
                    <a:pt x="10239" y="28002"/>
                    <a:pt x="7857" y="25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1" name="Google Shape;7691;p20"/>
            <p:cNvSpPr/>
            <p:nvPr/>
          </p:nvSpPr>
          <p:spPr>
            <a:xfrm>
              <a:off x="6287953" y="3226212"/>
              <a:ext cx="14994" cy="37814"/>
            </a:xfrm>
            <a:custGeom>
              <a:avLst/>
              <a:gdLst/>
              <a:ahLst/>
              <a:cxnLst/>
              <a:rect l="l" t="t" r="r" b="b"/>
              <a:pathLst>
                <a:path w="14994" h="37814" extrusionOk="0">
                  <a:moveTo>
                    <a:pt x="10404" y="25306"/>
                  </a:moveTo>
                  <a:cubicBezTo>
                    <a:pt x="2594" y="18829"/>
                    <a:pt x="11833" y="7399"/>
                    <a:pt x="4117" y="-221"/>
                  </a:cubicBezTo>
                  <a:lnTo>
                    <a:pt x="2212" y="-221"/>
                  </a:lnTo>
                  <a:cubicBezTo>
                    <a:pt x="-4836" y="10542"/>
                    <a:pt x="1451" y="20448"/>
                    <a:pt x="2212" y="31783"/>
                  </a:cubicBezTo>
                  <a:lnTo>
                    <a:pt x="11737" y="37593"/>
                  </a:lnTo>
                  <a:cubicBezTo>
                    <a:pt x="14785" y="34269"/>
                    <a:pt x="14594" y="29087"/>
                    <a:pt x="11260" y="26020"/>
                  </a:cubicBezTo>
                  <a:cubicBezTo>
                    <a:pt x="10976" y="25763"/>
                    <a:pt x="10690" y="25525"/>
                    <a:pt x="10404" y="25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2" name="Google Shape;7692;p20"/>
            <p:cNvSpPr/>
            <p:nvPr/>
          </p:nvSpPr>
          <p:spPr>
            <a:xfrm>
              <a:off x="5213848" y="2299334"/>
              <a:ext cx="20212" cy="26045"/>
            </a:xfrm>
            <a:custGeom>
              <a:avLst/>
              <a:gdLst/>
              <a:ahLst/>
              <a:cxnLst/>
              <a:rect l="l" t="t" r="r" b="b"/>
              <a:pathLst>
                <a:path w="20212" h="26045" extrusionOk="0">
                  <a:moveTo>
                    <a:pt x="18186" y="3970"/>
                  </a:moveTo>
                  <a:lnTo>
                    <a:pt x="18186" y="3970"/>
                  </a:lnTo>
                  <a:lnTo>
                    <a:pt x="468" y="-221"/>
                  </a:lnTo>
                  <a:cubicBezTo>
                    <a:pt x="-7818" y="15114"/>
                    <a:pt x="20090" y="9304"/>
                    <a:pt x="7993" y="23973"/>
                  </a:cubicBezTo>
                  <a:cubicBezTo>
                    <a:pt x="10565" y="25373"/>
                    <a:pt x="13423" y="26001"/>
                    <a:pt x="16280" y="25782"/>
                  </a:cubicBezTo>
                  <a:cubicBezTo>
                    <a:pt x="19233" y="18905"/>
                    <a:pt x="19900" y="11257"/>
                    <a:pt x="18186" y="39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3" name="Google Shape;7693;p20"/>
            <p:cNvSpPr/>
            <p:nvPr/>
          </p:nvSpPr>
          <p:spPr>
            <a:xfrm>
              <a:off x="5817298" y="2169794"/>
              <a:ext cx="30670" cy="38100"/>
            </a:xfrm>
            <a:custGeom>
              <a:avLst/>
              <a:gdLst/>
              <a:ahLst/>
              <a:cxnLst/>
              <a:rect l="l" t="t" r="r" b="b"/>
              <a:pathLst>
                <a:path w="30670" h="38100" extrusionOk="0">
                  <a:moveTo>
                    <a:pt x="-1097" y="3208"/>
                  </a:moveTo>
                  <a:cubicBezTo>
                    <a:pt x="5095" y="11781"/>
                    <a:pt x="26240" y="22258"/>
                    <a:pt x="17477" y="33879"/>
                  </a:cubicBezTo>
                  <a:lnTo>
                    <a:pt x="17477" y="37879"/>
                  </a:lnTo>
                  <a:cubicBezTo>
                    <a:pt x="21287" y="35593"/>
                    <a:pt x="25954" y="38641"/>
                    <a:pt x="29574" y="35784"/>
                  </a:cubicBezTo>
                  <a:cubicBezTo>
                    <a:pt x="24050" y="22830"/>
                    <a:pt x="16620" y="10714"/>
                    <a:pt x="7762" y="-221"/>
                  </a:cubicBezTo>
                  <a:cubicBezTo>
                    <a:pt x="6047" y="3589"/>
                    <a:pt x="1475" y="-602"/>
                    <a:pt x="-1097" y="3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4" name="Google Shape;7694;p20"/>
            <p:cNvSpPr/>
            <p:nvPr/>
          </p:nvSpPr>
          <p:spPr>
            <a:xfrm>
              <a:off x="6398609" y="3309556"/>
              <a:ext cx="21316" cy="26098"/>
            </a:xfrm>
            <a:custGeom>
              <a:avLst/>
              <a:gdLst/>
              <a:ahLst/>
              <a:cxnLst/>
              <a:rect l="l" t="t" r="r" b="b"/>
              <a:pathLst>
                <a:path w="21316" h="26098" extrusionOk="0">
                  <a:moveTo>
                    <a:pt x="16906" y="7780"/>
                  </a:moveTo>
                  <a:cubicBezTo>
                    <a:pt x="11953" y="16638"/>
                    <a:pt x="6427" y="3494"/>
                    <a:pt x="2998" y="-221"/>
                  </a:cubicBezTo>
                  <a:cubicBezTo>
                    <a:pt x="-621" y="3875"/>
                    <a:pt x="4046" y="10257"/>
                    <a:pt x="-1097" y="13781"/>
                  </a:cubicBezTo>
                  <a:cubicBezTo>
                    <a:pt x="2332" y="18981"/>
                    <a:pt x="7095" y="23163"/>
                    <a:pt x="12714" y="25878"/>
                  </a:cubicBezTo>
                  <a:cubicBezTo>
                    <a:pt x="24906" y="22353"/>
                    <a:pt x="19096" y="15019"/>
                    <a:pt x="16906" y="7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5" name="Google Shape;7695;p20"/>
            <p:cNvSpPr/>
            <p:nvPr/>
          </p:nvSpPr>
          <p:spPr>
            <a:xfrm>
              <a:off x="5451919" y="2019300"/>
              <a:ext cx="14001" cy="53339"/>
            </a:xfrm>
            <a:custGeom>
              <a:avLst/>
              <a:gdLst/>
              <a:ahLst/>
              <a:cxnLst/>
              <a:rect l="l" t="t" r="r" b="b"/>
              <a:pathLst>
                <a:path w="14001" h="53339" extrusionOk="0">
                  <a:moveTo>
                    <a:pt x="5952" y="8352"/>
                  </a:moveTo>
                  <a:cubicBezTo>
                    <a:pt x="5570" y="15848"/>
                    <a:pt x="3094" y="23087"/>
                    <a:pt x="-1097" y="29306"/>
                  </a:cubicBezTo>
                  <a:cubicBezTo>
                    <a:pt x="903" y="37308"/>
                    <a:pt x="2903" y="45213"/>
                    <a:pt x="4999" y="53119"/>
                  </a:cubicBezTo>
                  <a:cubicBezTo>
                    <a:pt x="6713" y="36441"/>
                    <a:pt x="9381" y="19877"/>
                    <a:pt x="12905" y="3494"/>
                  </a:cubicBezTo>
                  <a:cubicBezTo>
                    <a:pt x="12143" y="2256"/>
                    <a:pt x="11381" y="1017"/>
                    <a:pt x="10714" y="-221"/>
                  </a:cubicBezTo>
                  <a:cubicBezTo>
                    <a:pt x="6047" y="922"/>
                    <a:pt x="6333" y="4732"/>
                    <a:pt x="5952" y="8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6" name="Google Shape;7696;p20"/>
            <p:cNvSpPr/>
            <p:nvPr/>
          </p:nvSpPr>
          <p:spPr>
            <a:xfrm>
              <a:off x="6160326" y="3591818"/>
              <a:ext cx="42068" cy="30287"/>
            </a:xfrm>
            <a:custGeom>
              <a:avLst/>
              <a:gdLst/>
              <a:ahLst/>
              <a:cxnLst/>
              <a:rect l="l" t="t" r="r" b="b"/>
              <a:pathLst>
                <a:path w="42068" h="30287" extrusionOk="0">
                  <a:moveTo>
                    <a:pt x="31636" y="5743"/>
                  </a:moveTo>
                  <a:cubicBezTo>
                    <a:pt x="23922" y="23745"/>
                    <a:pt x="15063" y="9553"/>
                    <a:pt x="3061" y="8124"/>
                  </a:cubicBezTo>
                  <a:cubicBezTo>
                    <a:pt x="-6464" y="15649"/>
                    <a:pt x="2204" y="21459"/>
                    <a:pt x="10777" y="21840"/>
                  </a:cubicBezTo>
                  <a:cubicBezTo>
                    <a:pt x="7444" y="21421"/>
                    <a:pt x="4109" y="22088"/>
                    <a:pt x="1252" y="23745"/>
                  </a:cubicBezTo>
                  <a:lnTo>
                    <a:pt x="1252" y="23745"/>
                  </a:lnTo>
                  <a:cubicBezTo>
                    <a:pt x="1252" y="24507"/>
                    <a:pt x="1252" y="25269"/>
                    <a:pt x="1252" y="26031"/>
                  </a:cubicBezTo>
                  <a:cubicBezTo>
                    <a:pt x="5538" y="24222"/>
                    <a:pt x="5347" y="31080"/>
                    <a:pt x="9825" y="29937"/>
                  </a:cubicBezTo>
                  <a:cubicBezTo>
                    <a:pt x="9825" y="27365"/>
                    <a:pt x="10586" y="24603"/>
                    <a:pt x="10968" y="21840"/>
                  </a:cubicBezTo>
                  <a:lnTo>
                    <a:pt x="10968" y="21840"/>
                  </a:lnTo>
                  <a:cubicBezTo>
                    <a:pt x="24874" y="18507"/>
                    <a:pt x="38591" y="17364"/>
                    <a:pt x="40972" y="123"/>
                  </a:cubicBezTo>
                  <a:cubicBezTo>
                    <a:pt x="35351" y="-1305"/>
                    <a:pt x="33733" y="1933"/>
                    <a:pt x="31636" y="5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7" name="Google Shape;7697;p20"/>
            <p:cNvSpPr/>
            <p:nvPr/>
          </p:nvSpPr>
          <p:spPr>
            <a:xfrm>
              <a:off x="6470046" y="3347466"/>
              <a:ext cx="9525" cy="95"/>
            </a:xfrm>
            <a:custGeom>
              <a:avLst/>
              <a:gdLst/>
              <a:ahLst/>
              <a:cxnLst/>
              <a:rect l="l" t="t" r="r" b="b"/>
              <a:pathLst>
                <a:path w="9525" h="95" extrusionOk="0">
                  <a:moveTo>
                    <a:pt x="0" y="95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8" name="Google Shape;7698;p20"/>
            <p:cNvSpPr/>
            <p:nvPr/>
          </p:nvSpPr>
          <p:spPr>
            <a:xfrm>
              <a:off x="6470046" y="334756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9" name="Google Shape;7699;p20"/>
            <p:cNvSpPr/>
            <p:nvPr/>
          </p:nvSpPr>
          <p:spPr>
            <a:xfrm>
              <a:off x="6463394" y="3347561"/>
              <a:ext cx="18749" cy="35623"/>
            </a:xfrm>
            <a:custGeom>
              <a:avLst/>
              <a:gdLst/>
              <a:ahLst/>
              <a:cxnLst/>
              <a:rect l="l" t="t" r="r" b="b"/>
              <a:pathLst>
                <a:path w="18749" h="35623" extrusionOk="0">
                  <a:moveTo>
                    <a:pt x="17653" y="13495"/>
                  </a:moveTo>
                  <a:cubicBezTo>
                    <a:pt x="-3873" y="30926"/>
                    <a:pt x="7175" y="15590"/>
                    <a:pt x="5556" y="-221"/>
                  </a:cubicBezTo>
                  <a:cubicBezTo>
                    <a:pt x="-3969" y="7399"/>
                    <a:pt x="-2635" y="25877"/>
                    <a:pt x="5556" y="35402"/>
                  </a:cubicBezTo>
                  <a:lnTo>
                    <a:pt x="7461" y="35402"/>
                  </a:lnTo>
                  <a:cubicBezTo>
                    <a:pt x="12223" y="28868"/>
                    <a:pt x="15462" y="21353"/>
                    <a:pt x="16986" y="13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0" name="Google Shape;7700;p20"/>
            <p:cNvSpPr/>
            <p:nvPr/>
          </p:nvSpPr>
          <p:spPr>
            <a:xfrm>
              <a:off x="5611272" y="2255805"/>
              <a:ext cx="17578" cy="34147"/>
            </a:xfrm>
            <a:custGeom>
              <a:avLst/>
              <a:gdLst/>
              <a:ahLst/>
              <a:cxnLst/>
              <a:rect l="l" t="t" r="r" b="b"/>
              <a:pathLst>
                <a:path w="17578" h="34147" extrusionOk="0">
                  <a:moveTo>
                    <a:pt x="11953" y="33688"/>
                  </a:moveTo>
                  <a:cubicBezTo>
                    <a:pt x="27192" y="19305"/>
                    <a:pt x="-1287" y="21972"/>
                    <a:pt x="3189" y="8542"/>
                  </a:cubicBezTo>
                  <a:cubicBezTo>
                    <a:pt x="3189" y="5018"/>
                    <a:pt x="5381" y="160"/>
                    <a:pt x="-1097" y="-221"/>
                  </a:cubicBezTo>
                  <a:cubicBezTo>
                    <a:pt x="-1097" y="8256"/>
                    <a:pt x="-1097" y="16829"/>
                    <a:pt x="-1097" y="25401"/>
                  </a:cubicBezTo>
                  <a:cubicBezTo>
                    <a:pt x="4999" y="26449"/>
                    <a:pt x="5666" y="35498"/>
                    <a:pt x="11953" y="336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1" name="Google Shape;7701;p20"/>
            <p:cNvSpPr/>
            <p:nvPr/>
          </p:nvSpPr>
          <p:spPr>
            <a:xfrm>
              <a:off x="5338085" y="2478595"/>
              <a:ext cx="15888" cy="41528"/>
            </a:xfrm>
            <a:custGeom>
              <a:avLst/>
              <a:gdLst/>
              <a:ahLst/>
              <a:cxnLst/>
              <a:rect l="l" t="t" r="r" b="b"/>
              <a:pathLst>
                <a:path w="15888" h="41528" extrusionOk="0">
                  <a:moveTo>
                    <a:pt x="14439" y="30640"/>
                  </a:moveTo>
                  <a:cubicBezTo>
                    <a:pt x="14439" y="28926"/>
                    <a:pt x="13011" y="27878"/>
                    <a:pt x="10819" y="28544"/>
                  </a:cubicBezTo>
                  <a:cubicBezTo>
                    <a:pt x="-2230" y="32450"/>
                    <a:pt x="9581" y="17400"/>
                    <a:pt x="7390" y="11495"/>
                  </a:cubicBezTo>
                  <a:cubicBezTo>
                    <a:pt x="3104" y="8923"/>
                    <a:pt x="6819" y="4160"/>
                    <a:pt x="4629" y="-221"/>
                  </a:cubicBezTo>
                  <a:cubicBezTo>
                    <a:pt x="151" y="8399"/>
                    <a:pt x="-1753" y="18115"/>
                    <a:pt x="-896" y="27783"/>
                  </a:cubicBezTo>
                  <a:lnTo>
                    <a:pt x="9391" y="41308"/>
                  </a:lnTo>
                  <a:cubicBezTo>
                    <a:pt x="13582" y="39555"/>
                    <a:pt x="15677" y="34964"/>
                    <a:pt x="14439" y="306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2" name="Google Shape;7702;p20"/>
            <p:cNvSpPr/>
            <p:nvPr/>
          </p:nvSpPr>
          <p:spPr>
            <a:xfrm>
              <a:off x="5797867" y="3598068"/>
              <a:ext cx="13349" cy="33025"/>
            </a:xfrm>
            <a:custGeom>
              <a:avLst/>
              <a:gdLst/>
              <a:ahLst/>
              <a:cxnLst/>
              <a:rect l="l" t="t" r="r" b="b"/>
              <a:pathLst>
                <a:path w="13349" h="33025" extrusionOk="0">
                  <a:moveTo>
                    <a:pt x="10905" y="25306"/>
                  </a:moveTo>
                  <a:cubicBezTo>
                    <a:pt x="10048" y="16448"/>
                    <a:pt x="17287" y="2732"/>
                    <a:pt x="4999" y="-221"/>
                  </a:cubicBezTo>
                  <a:lnTo>
                    <a:pt x="4999" y="-221"/>
                  </a:lnTo>
                  <a:cubicBezTo>
                    <a:pt x="-1668" y="7209"/>
                    <a:pt x="10905" y="18258"/>
                    <a:pt x="-1097" y="23592"/>
                  </a:cubicBezTo>
                  <a:cubicBezTo>
                    <a:pt x="237" y="32259"/>
                    <a:pt x="11286" y="38260"/>
                    <a:pt x="10905" y="25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3" name="Google Shape;7703;p20"/>
            <p:cNvSpPr/>
            <p:nvPr/>
          </p:nvSpPr>
          <p:spPr>
            <a:xfrm>
              <a:off x="6224587" y="3373183"/>
              <a:ext cx="12787" cy="43910"/>
            </a:xfrm>
            <a:custGeom>
              <a:avLst/>
              <a:gdLst/>
              <a:ahLst/>
              <a:cxnLst/>
              <a:rect l="l" t="t" r="r" b="b"/>
              <a:pathLst>
                <a:path w="12787" h="43910" extrusionOk="0">
                  <a:moveTo>
                    <a:pt x="10048" y="28354"/>
                  </a:moveTo>
                  <a:cubicBezTo>
                    <a:pt x="-1669" y="20830"/>
                    <a:pt x="12523" y="8066"/>
                    <a:pt x="1951" y="541"/>
                  </a:cubicBezTo>
                  <a:cubicBezTo>
                    <a:pt x="-1764" y="3875"/>
                    <a:pt x="428" y="7971"/>
                    <a:pt x="-144" y="11781"/>
                  </a:cubicBezTo>
                  <a:cubicBezTo>
                    <a:pt x="-715" y="12571"/>
                    <a:pt x="-1001" y="13495"/>
                    <a:pt x="-1097" y="14448"/>
                  </a:cubicBezTo>
                  <a:lnTo>
                    <a:pt x="-144" y="11781"/>
                  </a:lnTo>
                  <a:cubicBezTo>
                    <a:pt x="-3383" y="22830"/>
                    <a:pt x="5380" y="31402"/>
                    <a:pt x="5856" y="41689"/>
                  </a:cubicBezTo>
                  <a:lnTo>
                    <a:pt x="9762" y="43689"/>
                  </a:lnTo>
                  <a:lnTo>
                    <a:pt x="9762" y="43689"/>
                  </a:lnTo>
                  <a:cubicBezTo>
                    <a:pt x="12334" y="29173"/>
                    <a:pt x="12334" y="14295"/>
                    <a:pt x="9762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4" name="Google Shape;7704;p20"/>
            <p:cNvSpPr/>
            <p:nvPr/>
          </p:nvSpPr>
          <p:spPr>
            <a:xfrm>
              <a:off x="6317170" y="3240214"/>
              <a:ext cx="15136" cy="37623"/>
            </a:xfrm>
            <a:custGeom>
              <a:avLst/>
              <a:gdLst/>
              <a:ahLst/>
              <a:cxnLst/>
              <a:rect l="l" t="t" r="r" b="b"/>
              <a:pathLst>
                <a:path w="15136" h="37623" extrusionOk="0">
                  <a:moveTo>
                    <a:pt x="9762" y="30735"/>
                  </a:moveTo>
                  <a:cubicBezTo>
                    <a:pt x="12809" y="21210"/>
                    <a:pt x="19287" y="12257"/>
                    <a:pt x="5952" y="5304"/>
                  </a:cubicBezTo>
                  <a:cubicBezTo>
                    <a:pt x="4904" y="4827"/>
                    <a:pt x="5286" y="1684"/>
                    <a:pt x="4999" y="-221"/>
                  </a:cubicBezTo>
                  <a:lnTo>
                    <a:pt x="3095" y="-221"/>
                  </a:lnTo>
                  <a:cubicBezTo>
                    <a:pt x="-49" y="16257"/>
                    <a:pt x="15097" y="11400"/>
                    <a:pt x="-1097" y="25592"/>
                  </a:cubicBezTo>
                  <a:lnTo>
                    <a:pt x="-1097" y="25592"/>
                  </a:lnTo>
                  <a:cubicBezTo>
                    <a:pt x="-1097" y="27497"/>
                    <a:pt x="-1097" y="29402"/>
                    <a:pt x="-620" y="31402"/>
                  </a:cubicBezTo>
                  <a:cubicBezTo>
                    <a:pt x="2714" y="34336"/>
                    <a:pt x="6715" y="36403"/>
                    <a:pt x="11000" y="37403"/>
                  </a:cubicBezTo>
                  <a:cubicBezTo>
                    <a:pt x="10239" y="35117"/>
                    <a:pt x="8810" y="32640"/>
                    <a:pt x="9762" y="307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5" name="Google Shape;7705;p20"/>
            <p:cNvSpPr/>
            <p:nvPr/>
          </p:nvSpPr>
          <p:spPr>
            <a:xfrm>
              <a:off x="5078063" y="2245466"/>
              <a:ext cx="22887" cy="25960"/>
            </a:xfrm>
            <a:custGeom>
              <a:avLst/>
              <a:gdLst/>
              <a:ahLst/>
              <a:cxnLst/>
              <a:rect l="l" t="t" r="r" b="b"/>
              <a:pathLst>
                <a:path w="22887" h="25960" extrusionOk="0">
                  <a:moveTo>
                    <a:pt x="18906" y="3737"/>
                  </a:moveTo>
                  <a:cubicBezTo>
                    <a:pt x="11953" y="3737"/>
                    <a:pt x="19382" y="13262"/>
                    <a:pt x="13666" y="14500"/>
                  </a:cubicBezTo>
                  <a:cubicBezTo>
                    <a:pt x="11096" y="14500"/>
                    <a:pt x="10238" y="11738"/>
                    <a:pt x="8333" y="10595"/>
                  </a:cubicBezTo>
                  <a:cubicBezTo>
                    <a:pt x="4141" y="7832"/>
                    <a:pt x="6999" y="-1502"/>
                    <a:pt x="617" y="-73"/>
                  </a:cubicBezTo>
                  <a:cubicBezTo>
                    <a:pt x="-3859" y="974"/>
                    <a:pt x="3380" y="8309"/>
                    <a:pt x="-1097" y="12024"/>
                  </a:cubicBezTo>
                  <a:lnTo>
                    <a:pt x="19001" y="25740"/>
                  </a:lnTo>
                  <a:cubicBezTo>
                    <a:pt x="20144" y="20215"/>
                    <a:pt x="24716" y="6308"/>
                    <a:pt x="18906" y="37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6" name="Google Shape;7706;p20"/>
            <p:cNvSpPr/>
            <p:nvPr/>
          </p:nvSpPr>
          <p:spPr>
            <a:xfrm>
              <a:off x="6663153" y="4676108"/>
              <a:ext cx="12324" cy="38195"/>
            </a:xfrm>
            <a:custGeom>
              <a:avLst/>
              <a:gdLst/>
              <a:ahLst/>
              <a:cxnLst/>
              <a:rect l="l" t="t" r="r" b="b"/>
              <a:pathLst>
                <a:path w="12324" h="38195" extrusionOk="0">
                  <a:moveTo>
                    <a:pt x="9251" y="20067"/>
                  </a:moveTo>
                  <a:cubicBezTo>
                    <a:pt x="7631" y="16858"/>
                    <a:pt x="7631" y="13086"/>
                    <a:pt x="9251" y="9876"/>
                  </a:cubicBezTo>
                  <a:cubicBezTo>
                    <a:pt x="8679" y="4828"/>
                    <a:pt x="6774" y="827"/>
                    <a:pt x="1250" y="-221"/>
                  </a:cubicBezTo>
                  <a:cubicBezTo>
                    <a:pt x="-7323" y="13019"/>
                    <a:pt x="10775" y="24068"/>
                    <a:pt x="5154" y="35784"/>
                  </a:cubicBezTo>
                  <a:lnTo>
                    <a:pt x="9060" y="37974"/>
                  </a:lnTo>
                  <a:lnTo>
                    <a:pt x="9060" y="37974"/>
                  </a:lnTo>
                  <a:cubicBezTo>
                    <a:pt x="11918" y="32354"/>
                    <a:pt x="11918" y="25744"/>
                    <a:pt x="9251" y="200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7" name="Google Shape;7707;p20"/>
            <p:cNvSpPr/>
            <p:nvPr/>
          </p:nvSpPr>
          <p:spPr>
            <a:xfrm>
              <a:off x="6225476" y="3204495"/>
              <a:ext cx="23113" cy="19335"/>
            </a:xfrm>
            <a:custGeom>
              <a:avLst/>
              <a:gdLst/>
              <a:ahLst/>
              <a:cxnLst/>
              <a:rect l="l" t="t" r="r" b="b"/>
              <a:pathLst>
                <a:path w="23113" h="19335" extrusionOk="0">
                  <a:moveTo>
                    <a:pt x="-366" y="14543"/>
                  </a:moveTo>
                  <a:cubicBezTo>
                    <a:pt x="19446" y="-3174"/>
                    <a:pt x="9159" y="18734"/>
                    <a:pt x="18684" y="19115"/>
                  </a:cubicBezTo>
                  <a:cubicBezTo>
                    <a:pt x="24970" y="17019"/>
                    <a:pt x="20398" y="8828"/>
                    <a:pt x="20589" y="3970"/>
                  </a:cubicBezTo>
                  <a:cubicBezTo>
                    <a:pt x="15636" y="1770"/>
                    <a:pt x="10396" y="351"/>
                    <a:pt x="4968" y="-221"/>
                  </a:cubicBezTo>
                  <a:cubicBezTo>
                    <a:pt x="3539" y="4542"/>
                    <a:pt x="-3319" y="7113"/>
                    <a:pt x="-366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8" name="Google Shape;7708;p20"/>
            <p:cNvSpPr/>
            <p:nvPr/>
          </p:nvSpPr>
          <p:spPr>
            <a:xfrm>
              <a:off x="6697008" y="4216431"/>
              <a:ext cx="19736" cy="30003"/>
            </a:xfrm>
            <a:custGeom>
              <a:avLst/>
              <a:gdLst/>
              <a:ahLst/>
              <a:cxnLst/>
              <a:rect l="l" t="t" r="r" b="b"/>
              <a:pathLst>
                <a:path w="19736" h="30003" extrusionOk="0">
                  <a:moveTo>
                    <a:pt x="65" y="15781"/>
                  </a:moveTo>
                  <a:cubicBezTo>
                    <a:pt x="2065" y="13019"/>
                    <a:pt x="1971" y="7304"/>
                    <a:pt x="6257" y="8256"/>
                  </a:cubicBezTo>
                  <a:cubicBezTo>
                    <a:pt x="13496" y="12733"/>
                    <a:pt x="2733" y="29307"/>
                    <a:pt x="16734" y="29783"/>
                  </a:cubicBezTo>
                  <a:lnTo>
                    <a:pt x="18640" y="29783"/>
                  </a:lnTo>
                  <a:cubicBezTo>
                    <a:pt x="18640" y="19782"/>
                    <a:pt x="9686" y="10733"/>
                    <a:pt x="14734" y="-221"/>
                  </a:cubicBezTo>
                  <a:cubicBezTo>
                    <a:pt x="11686" y="3122"/>
                    <a:pt x="6543" y="3351"/>
                    <a:pt x="3208" y="303"/>
                  </a:cubicBezTo>
                  <a:cubicBezTo>
                    <a:pt x="3019" y="141"/>
                    <a:pt x="2828" y="-40"/>
                    <a:pt x="2637" y="-221"/>
                  </a:cubicBezTo>
                  <a:cubicBezTo>
                    <a:pt x="-30" y="5275"/>
                    <a:pt x="-1268" y="11314"/>
                    <a:pt x="-1078" y="17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9" name="Google Shape;7709;p20"/>
            <p:cNvSpPr/>
            <p:nvPr/>
          </p:nvSpPr>
          <p:spPr>
            <a:xfrm>
              <a:off x="6424250" y="3326442"/>
              <a:ext cx="16522" cy="23189"/>
            </a:xfrm>
            <a:custGeom>
              <a:avLst/>
              <a:gdLst/>
              <a:ahLst/>
              <a:cxnLst/>
              <a:rect l="l" t="t" r="r" b="b"/>
              <a:pathLst>
                <a:path w="16522" h="23189" extrusionOk="0">
                  <a:moveTo>
                    <a:pt x="9077" y="13755"/>
                  </a:moveTo>
                  <a:cubicBezTo>
                    <a:pt x="7743" y="10897"/>
                    <a:pt x="9077" y="9564"/>
                    <a:pt x="12029" y="8516"/>
                  </a:cubicBezTo>
                  <a:cubicBezTo>
                    <a:pt x="19649" y="6230"/>
                    <a:pt x="12886" y="-3009"/>
                    <a:pt x="6980" y="610"/>
                  </a:cubicBezTo>
                  <a:cubicBezTo>
                    <a:pt x="-11593" y="6134"/>
                    <a:pt x="7457" y="38519"/>
                    <a:pt x="9077" y="137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0" name="Google Shape;7710;p20"/>
            <p:cNvSpPr/>
            <p:nvPr/>
          </p:nvSpPr>
          <p:spPr>
            <a:xfrm>
              <a:off x="6598812" y="3567684"/>
              <a:ext cx="11322" cy="35502"/>
            </a:xfrm>
            <a:custGeom>
              <a:avLst/>
              <a:gdLst/>
              <a:ahLst/>
              <a:cxnLst/>
              <a:rect l="l" t="t" r="r" b="b"/>
              <a:pathLst>
                <a:path w="11322" h="35502" extrusionOk="0">
                  <a:moveTo>
                    <a:pt x="3488" y="8256"/>
                  </a:moveTo>
                  <a:lnTo>
                    <a:pt x="3488" y="22163"/>
                  </a:lnTo>
                  <a:cubicBezTo>
                    <a:pt x="-227" y="23572"/>
                    <a:pt x="-2037" y="27697"/>
                    <a:pt x="-608" y="31383"/>
                  </a:cubicBezTo>
                  <a:cubicBezTo>
                    <a:pt x="-608" y="31488"/>
                    <a:pt x="-513" y="31593"/>
                    <a:pt x="-513" y="31688"/>
                  </a:cubicBezTo>
                  <a:cubicBezTo>
                    <a:pt x="9869" y="47690"/>
                    <a:pt x="14251" y="5399"/>
                    <a:pt x="5678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1" name="Google Shape;7711;p20"/>
            <p:cNvSpPr/>
            <p:nvPr/>
          </p:nvSpPr>
          <p:spPr>
            <a:xfrm>
              <a:off x="6221654" y="3432905"/>
              <a:ext cx="14097" cy="33908"/>
            </a:xfrm>
            <a:custGeom>
              <a:avLst/>
              <a:gdLst/>
              <a:ahLst/>
              <a:cxnLst/>
              <a:rect l="l" t="t" r="r" b="b"/>
              <a:pathLst>
                <a:path w="14097" h="33908" extrusionOk="0">
                  <a:moveTo>
                    <a:pt x="3550" y="13876"/>
                  </a:moveTo>
                  <a:cubicBezTo>
                    <a:pt x="-7879" y="16924"/>
                    <a:pt x="5170" y="27306"/>
                    <a:pt x="6790" y="33688"/>
                  </a:cubicBezTo>
                  <a:cubicBezTo>
                    <a:pt x="16315" y="24163"/>
                    <a:pt x="11837" y="11400"/>
                    <a:pt x="12600" y="-221"/>
                  </a:cubicBezTo>
                  <a:cubicBezTo>
                    <a:pt x="7074" y="2827"/>
                    <a:pt x="11075" y="11876"/>
                    <a:pt x="3550" y="138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2" name="Google Shape;7712;p20"/>
            <p:cNvSpPr/>
            <p:nvPr/>
          </p:nvSpPr>
          <p:spPr>
            <a:xfrm>
              <a:off x="6530400" y="4094130"/>
              <a:ext cx="17084" cy="40957"/>
            </a:xfrm>
            <a:custGeom>
              <a:avLst/>
              <a:gdLst/>
              <a:ahLst/>
              <a:cxnLst/>
              <a:rect l="l" t="t" r="r" b="b"/>
              <a:pathLst>
                <a:path w="17084" h="40957" extrusionOk="0">
                  <a:moveTo>
                    <a:pt x="4843" y="-221"/>
                  </a:moveTo>
                  <a:cubicBezTo>
                    <a:pt x="-2205" y="2922"/>
                    <a:pt x="-2110" y="7875"/>
                    <a:pt x="653" y="11495"/>
                  </a:cubicBezTo>
                  <a:cubicBezTo>
                    <a:pt x="7511" y="20544"/>
                    <a:pt x="6082" y="30545"/>
                    <a:pt x="6463" y="40737"/>
                  </a:cubicBezTo>
                  <a:lnTo>
                    <a:pt x="15988" y="14733"/>
                  </a:lnTo>
                  <a:cubicBezTo>
                    <a:pt x="7225" y="14448"/>
                    <a:pt x="3510" y="9399"/>
                    <a:pt x="484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3" name="Google Shape;7713;p20"/>
            <p:cNvSpPr/>
            <p:nvPr/>
          </p:nvSpPr>
          <p:spPr>
            <a:xfrm>
              <a:off x="7119282" y="4872704"/>
              <a:ext cx="12847" cy="30098"/>
            </a:xfrm>
            <a:custGeom>
              <a:avLst/>
              <a:gdLst/>
              <a:ahLst/>
              <a:cxnLst/>
              <a:rect l="l" t="t" r="r" b="b"/>
              <a:pathLst>
                <a:path w="12847" h="30098" extrusionOk="0">
                  <a:moveTo>
                    <a:pt x="-60" y="25687"/>
                  </a:moveTo>
                  <a:lnTo>
                    <a:pt x="-60" y="25687"/>
                  </a:lnTo>
                  <a:lnTo>
                    <a:pt x="2225" y="29878"/>
                  </a:lnTo>
                  <a:cubicBezTo>
                    <a:pt x="10892" y="28830"/>
                    <a:pt x="11083" y="21972"/>
                    <a:pt x="11750" y="15686"/>
                  </a:cubicBezTo>
                  <a:cubicBezTo>
                    <a:pt x="8511" y="9942"/>
                    <a:pt x="4511" y="4599"/>
                    <a:pt x="34" y="-221"/>
                  </a:cubicBezTo>
                  <a:cubicBezTo>
                    <a:pt x="-3109" y="8351"/>
                    <a:pt x="1463" y="17019"/>
                    <a:pt x="-60" y="256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4" name="Google Shape;7714;p20"/>
            <p:cNvSpPr/>
            <p:nvPr/>
          </p:nvSpPr>
          <p:spPr>
            <a:xfrm>
              <a:off x="7140321" y="4896707"/>
              <a:ext cx="22002" cy="33527"/>
            </a:xfrm>
            <a:custGeom>
              <a:avLst/>
              <a:gdLst/>
              <a:ahLst/>
              <a:cxnLst/>
              <a:rect l="l" t="t" r="r" b="b"/>
              <a:pathLst>
                <a:path w="22002" h="33527" extrusionOk="0">
                  <a:moveTo>
                    <a:pt x="20906" y="25401"/>
                  </a:moveTo>
                  <a:cubicBezTo>
                    <a:pt x="14334" y="16238"/>
                    <a:pt x="6999" y="7665"/>
                    <a:pt x="-1097" y="-221"/>
                  </a:cubicBezTo>
                  <a:cubicBezTo>
                    <a:pt x="1475" y="11647"/>
                    <a:pt x="6142" y="22982"/>
                    <a:pt x="12523" y="33307"/>
                  </a:cubicBezTo>
                  <a:cubicBezTo>
                    <a:pt x="10524" y="24448"/>
                    <a:pt x="14429" y="23115"/>
                    <a:pt x="20906" y="25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5" name="Google Shape;7715;p20"/>
            <p:cNvSpPr/>
            <p:nvPr/>
          </p:nvSpPr>
          <p:spPr>
            <a:xfrm>
              <a:off x="5063028" y="2213800"/>
              <a:ext cx="19225" cy="26574"/>
            </a:xfrm>
            <a:custGeom>
              <a:avLst/>
              <a:gdLst/>
              <a:ahLst/>
              <a:cxnLst/>
              <a:rect l="l" t="t" r="r" b="b"/>
              <a:pathLst>
                <a:path w="19225" h="26574" extrusionOk="0">
                  <a:moveTo>
                    <a:pt x="1460" y="9780"/>
                  </a:moveTo>
                  <a:cubicBezTo>
                    <a:pt x="7842" y="13686"/>
                    <a:pt x="6318" y="25497"/>
                    <a:pt x="13748" y="26354"/>
                  </a:cubicBezTo>
                  <a:cubicBezTo>
                    <a:pt x="18510" y="25687"/>
                    <a:pt x="17558" y="21020"/>
                    <a:pt x="18129" y="17591"/>
                  </a:cubicBezTo>
                  <a:lnTo>
                    <a:pt x="126" y="-221"/>
                  </a:lnTo>
                  <a:cubicBezTo>
                    <a:pt x="-2349" y="3494"/>
                    <a:pt x="-635" y="6732"/>
                    <a:pt x="1460" y="9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6" name="Google Shape;7716;p20"/>
            <p:cNvSpPr/>
            <p:nvPr/>
          </p:nvSpPr>
          <p:spPr>
            <a:xfrm>
              <a:off x="5243131" y="2315416"/>
              <a:ext cx="14192" cy="33734"/>
            </a:xfrm>
            <a:custGeom>
              <a:avLst/>
              <a:gdLst/>
              <a:ahLst/>
              <a:cxnLst/>
              <a:rect l="l" t="t" r="r" b="b"/>
              <a:pathLst>
                <a:path w="14192" h="33734" extrusionOk="0">
                  <a:moveTo>
                    <a:pt x="13096" y="7796"/>
                  </a:moveTo>
                  <a:cubicBezTo>
                    <a:pt x="13096" y="1033"/>
                    <a:pt x="8048" y="-395"/>
                    <a:pt x="4238" y="-205"/>
                  </a:cubicBezTo>
                  <a:cubicBezTo>
                    <a:pt x="-2715" y="652"/>
                    <a:pt x="9000" y="11606"/>
                    <a:pt x="-1097" y="11701"/>
                  </a:cubicBezTo>
                  <a:cubicBezTo>
                    <a:pt x="8428" y="15797"/>
                    <a:pt x="8428" y="26370"/>
                    <a:pt x="12811" y="33514"/>
                  </a:cubicBezTo>
                  <a:cubicBezTo>
                    <a:pt x="12811" y="24941"/>
                    <a:pt x="12620" y="16369"/>
                    <a:pt x="13096" y="77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7" name="Google Shape;7717;p20"/>
            <p:cNvSpPr/>
            <p:nvPr/>
          </p:nvSpPr>
          <p:spPr>
            <a:xfrm>
              <a:off x="6036712" y="3733692"/>
              <a:ext cx="13165" cy="25443"/>
            </a:xfrm>
            <a:custGeom>
              <a:avLst/>
              <a:gdLst/>
              <a:ahLst/>
              <a:cxnLst/>
              <a:rect l="l" t="t" r="r" b="b"/>
              <a:pathLst>
                <a:path w="13165" h="25443" extrusionOk="0">
                  <a:moveTo>
                    <a:pt x="10948" y="5887"/>
                  </a:moveTo>
                  <a:cubicBezTo>
                    <a:pt x="14757" y="362"/>
                    <a:pt x="7899" y="-2781"/>
                    <a:pt x="4661" y="2458"/>
                  </a:cubicBezTo>
                  <a:cubicBezTo>
                    <a:pt x="-2959" y="8649"/>
                    <a:pt x="-674" y="17317"/>
                    <a:pt x="-1054" y="25223"/>
                  </a:cubicBezTo>
                  <a:lnTo>
                    <a:pt x="8471" y="21318"/>
                  </a:lnTo>
                  <a:cubicBezTo>
                    <a:pt x="7994" y="16050"/>
                    <a:pt x="8756" y="10726"/>
                    <a:pt x="10948" y="5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8" name="Google Shape;7718;p20"/>
            <p:cNvSpPr/>
            <p:nvPr/>
          </p:nvSpPr>
          <p:spPr>
            <a:xfrm>
              <a:off x="6637791" y="3765042"/>
              <a:ext cx="15736" cy="35909"/>
            </a:xfrm>
            <a:custGeom>
              <a:avLst/>
              <a:gdLst/>
              <a:ahLst/>
              <a:cxnLst/>
              <a:rect l="l" t="t" r="r" b="b"/>
              <a:pathLst>
                <a:path w="15736" h="35909" extrusionOk="0">
                  <a:moveTo>
                    <a:pt x="6514" y="2160"/>
                  </a:moveTo>
                  <a:cubicBezTo>
                    <a:pt x="608" y="-4317"/>
                    <a:pt x="-4344" y="5208"/>
                    <a:pt x="1562" y="9209"/>
                  </a:cubicBezTo>
                  <a:cubicBezTo>
                    <a:pt x="11087" y="15495"/>
                    <a:pt x="12039" y="25877"/>
                    <a:pt x="14134" y="35688"/>
                  </a:cubicBezTo>
                  <a:cubicBezTo>
                    <a:pt x="15182" y="23696"/>
                    <a:pt x="14611" y="11609"/>
                    <a:pt x="12325" y="-221"/>
                  </a:cubicBezTo>
                  <a:cubicBezTo>
                    <a:pt x="10801" y="1684"/>
                    <a:pt x="9276" y="3303"/>
                    <a:pt x="6514" y="21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9" name="Google Shape;7719;p20"/>
            <p:cNvSpPr/>
            <p:nvPr/>
          </p:nvSpPr>
          <p:spPr>
            <a:xfrm>
              <a:off x="5134165" y="2280534"/>
              <a:ext cx="25907" cy="22990"/>
            </a:xfrm>
            <a:custGeom>
              <a:avLst/>
              <a:gdLst/>
              <a:ahLst/>
              <a:cxnLst/>
              <a:rect l="l" t="t" r="r" b="b"/>
              <a:pathLst>
                <a:path w="25907" h="22990" extrusionOk="0">
                  <a:moveTo>
                    <a:pt x="21192" y="6577"/>
                  </a:moveTo>
                  <a:cubicBezTo>
                    <a:pt x="21192" y="-9615"/>
                    <a:pt x="5380" y="7816"/>
                    <a:pt x="-1097" y="10768"/>
                  </a:cubicBezTo>
                  <a:cubicBezTo>
                    <a:pt x="1760" y="14293"/>
                    <a:pt x="6618" y="9435"/>
                    <a:pt x="9381" y="13245"/>
                  </a:cubicBezTo>
                  <a:cubicBezTo>
                    <a:pt x="13476" y="17874"/>
                    <a:pt x="18810" y="21189"/>
                    <a:pt x="24811" y="22770"/>
                  </a:cubicBezTo>
                  <a:lnTo>
                    <a:pt x="24811" y="22770"/>
                  </a:lnTo>
                  <a:cubicBezTo>
                    <a:pt x="21764" y="16769"/>
                    <a:pt x="9190" y="13721"/>
                    <a:pt x="21192" y="65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0" name="Google Shape;7720;p20"/>
            <p:cNvSpPr/>
            <p:nvPr/>
          </p:nvSpPr>
          <p:spPr>
            <a:xfrm>
              <a:off x="6984777" y="4544663"/>
              <a:ext cx="10001" cy="44100"/>
            </a:xfrm>
            <a:custGeom>
              <a:avLst/>
              <a:gdLst/>
              <a:ahLst/>
              <a:cxnLst/>
              <a:rect l="l" t="t" r="r" b="b"/>
              <a:pathLst>
                <a:path w="10001" h="44100" extrusionOk="0">
                  <a:moveTo>
                    <a:pt x="8905" y="-221"/>
                  </a:moveTo>
                  <a:lnTo>
                    <a:pt x="3000" y="1779"/>
                  </a:lnTo>
                  <a:cubicBezTo>
                    <a:pt x="4333" y="14628"/>
                    <a:pt x="3000" y="27621"/>
                    <a:pt x="-1097" y="39879"/>
                  </a:cubicBezTo>
                  <a:lnTo>
                    <a:pt x="3000" y="43880"/>
                  </a:lnTo>
                  <a:cubicBezTo>
                    <a:pt x="10620" y="29307"/>
                    <a:pt x="7096" y="14828"/>
                    <a:pt x="8905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1" name="Google Shape;7721;p20"/>
            <p:cNvSpPr/>
            <p:nvPr/>
          </p:nvSpPr>
          <p:spPr>
            <a:xfrm>
              <a:off x="6680835" y="4700016"/>
              <a:ext cx="18136" cy="20192"/>
            </a:xfrm>
            <a:custGeom>
              <a:avLst/>
              <a:gdLst/>
              <a:ahLst/>
              <a:cxnLst/>
              <a:rect l="l" t="t" r="r" b="b"/>
              <a:pathLst>
                <a:path w="18136" h="20192" extrusionOk="0">
                  <a:moveTo>
                    <a:pt x="17000" y="9304"/>
                  </a:moveTo>
                  <a:cubicBezTo>
                    <a:pt x="15667" y="3742"/>
                    <a:pt x="10714" y="-202"/>
                    <a:pt x="4999" y="-221"/>
                  </a:cubicBezTo>
                  <a:cubicBezTo>
                    <a:pt x="4332" y="3779"/>
                    <a:pt x="8238" y="6542"/>
                    <a:pt x="8428" y="12066"/>
                  </a:cubicBezTo>
                  <a:cubicBezTo>
                    <a:pt x="2523" y="7875"/>
                    <a:pt x="-1097" y="8447"/>
                    <a:pt x="-1097" y="15876"/>
                  </a:cubicBezTo>
                  <a:cubicBezTo>
                    <a:pt x="1094" y="17934"/>
                    <a:pt x="3857" y="19353"/>
                    <a:pt x="6809" y="19972"/>
                  </a:cubicBezTo>
                  <a:cubicBezTo>
                    <a:pt x="11857" y="17686"/>
                    <a:pt x="17572" y="15210"/>
                    <a:pt x="17000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2" name="Google Shape;7722;p20"/>
            <p:cNvSpPr/>
            <p:nvPr/>
          </p:nvSpPr>
          <p:spPr>
            <a:xfrm>
              <a:off x="6485668" y="3399282"/>
              <a:ext cx="16239" cy="27812"/>
            </a:xfrm>
            <a:custGeom>
              <a:avLst/>
              <a:gdLst/>
              <a:ahLst/>
              <a:cxnLst/>
              <a:rect l="l" t="t" r="r" b="b"/>
              <a:pathLst>
                <a:path w="16239" h="27812" extrusionOk="0">
                  <a:moveTo>
                    <a:pt x="14809" y="24544"/>
                  </a:moveTo>
                  <a:cubicBezTo>
                    <a:pt x="9476" y="16829"/>
                    <a:pt x="12237" y="7399"/>
                    <a:pt x="7190" y="-221"/>
                  </a:cubicBezTo>
                  <a:cubicBezTo>
                    <a:pt x="-1478" y="-221"/>
                    <a:pt x="4427" y="9304"/>
                    <a:pt x="-1097" y="11590"/>
                  </a:cubicBezTo>
                  <a:lnTo>
                    <a:pt x="-1097" y="11590"/>
                  </a:lnTo>
                  <a:lnTo>
                    <a:pt x="11094" y="27592"/>
                  </a:lnTo>
                  <a:cubicBezTo>
                    <a:pt x="12714" y="27211"/>
                    <a:pt x="16238" y="26449"/>
                    <a:pt x="14809" y="245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3" name="Google Shape;7723;p20"/>
            <p:cNvSpPr/>
            <p:nvPr/>
          </p:nvSpPr>
          <p:spPr>
            <a:xfrm>
              <a:off x="6969131" y="4218812"/>
              <a:ext cx="11931" cy="36195"/>
            </a:xfrm>
            <a:custGeom>
              <a:avLst/>
              <a:gdLst/>
              <a:ahLst/>
              <a:cxnLst/>
              <a:rect l="l" t="t" r="r" b="b"/>
              <a:pathLst>
                <a:path w="11931" h="36195" extrusionOk="0">
                  <a:moveTo>
                    <a:pt x="4929" y="17686"/>
                  </a:moveTo>
                  <a:cubicBezTo>
                    <a:pt x="10263" y="21782"/>
                    <a:pt x="-2215" y="33498"/>
                    <a:pt x="6453" y="35974"/>
                  </a:cubicBezTo>
                  <a:cubicBezTo>
                    <a:pt x="13501" y="34450"/>
                    <a:pt x="6453" y="19782"/>
                    <a:pt x="10835" y="13686"/>
                  </a:cubicBezTo>
                  <a:cubicBezTo>
                    <a:pt x="6358" y="10162"/>
                    <a:pt x="7216" y="3494"/>
                    <a:pt x="2833" y="-221"/>
                  </a:cubicBezTo>
                  <a:cubicBezTo>
                    <a:pt x="166" y="6066"/>
                    <a:pt x="-5453" y="12638"/>
                    <a:pt x="4929" y="17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4" name="Google Shape;7724;p20"/>
            <p:cNvSpPr/>
            <p:nvPr/>
          </p:nvSpPr>
          <p:spPr>
            <a:xfrm>
              <a:off x="6223743" y="3319748"/>
              <a:ext cx="9583" cy="27566"/>
            </a:xfrm>
            <a:custGeom>
              <a:avLst/>
              <a:gdLst/>
              <a:ahLst/>
              <a:cxnLst/>
              <a:rect l="l" t="t" r="r" b="b"/>
              <a:pathLst>
                <a:path w="9583" h="27566" extrusionOk="0">
                  <a:moveTo>
                    <a:pt x="4415" y="-31"/>
                  </a:moveTo>
                  <a:cubicBezTo>
                    <a:pt x="-5587" y="4065"/>
                    <a:pt x="5844" y="10352"/>
                    <a:pt x="891" y="16924"/>
                  </a:cubicBezTo>
                  <a:cubicBezTo>
                    <a:pt x="-3110" y="25401"/>
                    <a:pt x="-1300" y="27687"/>
                    <a:pt x="8416" y="27306"/>
                  </a:cubicBezTo>
                  <a:cubicBezTo>
                    <a:pt x="8701" y="18096"/>
                    <a:pt x="8130" y="8875"/>
                    <a:pt x="6606" y="-221"/>
                  </a:cubicBezTo>
                  <a:lnTo>
                    <a:pt x="4796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5" name="Google Shape;7725;p20"/>
            <p:cNvSpPr/>
            <p:nvPr/>
          </p:nvSpPr>
          <p:spPr>
            <a:xfrm>
              <a:off x="6481382" y="4306347"/>
              <a:ext cx="14140" cy="52006"/>
            </a:xfrm>
            <a:custGeom>
              <a:avLst/>
              <a:gdLst/>
              <a:ahLst/>
              <a:cxnLst/>
              <a:rect l="l" t="t" r="r" b="b"/>
              <a:pathLst>
                <a:path w="14140" h="52006" extrusionOk="0">
                  <a:moveTo>
                    <a:pt x="9665" y="9304"/>
                  </a:moveTo>
                  <a:cubicBezTo>
                    <a:pt x="9665" y="5589"/>
                    <a:pt x="9665" y="1494"/>
                    <a:pt x="5570" y="-221"/>
                  </a:cubicBezTo>
                  <a:cubicBezTo>
                    <a:pt x="4046" y="11305"/>
                    <a:pt x="6808" y="23401"/>
                    <a:pt x="-431" y="33688"/>
                  </a:cubicBezTo>
                  <a:cubicBezTo>
                    <a:pt x="617" y="37593"/>
                    <a:pt x="-3670" y="42261"/>
                    <a:pt x="1569" y="45499"/>
                  </a:cubicBezTo>
                  <a:cubicBezTo>
                    <a:pt x="1569" y="44928"/>
                    <a:pt x="1569" y="44261"/>
                    <a:pt x="1569" y="43689"/>
                  </a:cubicBezTo>
                  <a:cubicBezTo>
                    <a:pt x="7951" y="38260"/>
                    <a:pt x="4998" y="31879"/>
                    <a:pt x="3473" y="25687"/>
                  </a:cubicBezTo>
                  <a:cubicBezTo>
                    <a:pt x="16333" y="31021"/>
                    <a:pt x="10428" y="40927"/>
                    <a:pt x="9284" y="49595"/>
                  </a:cubicBezTo>
                  <a:lnTo>
                    <a:pt x="9284" y="49595"/>
                  </a:lnTo>
                  <a:lnTo>
                    <a:pt x="9284" y="51786"/>
                  </a:lnTo>
                  <a:cubicBezTo>
                    <a:pt x="16047" y="41689"/>
                    <a:pt x="11285" y="30355"/>
                    <a:pt x="12903" y="19687"/>
                  </a:cubicBezTo>
                  <a:cubicBezTo>
                    <a:pt x="9189" y="17210"/>
                    <a:pt x="9856" y="13114"/>
                    <a:pt x="9665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6" name="Google Shape;7726;p20"/>
            <p:cNvSpPr/>
            <p:nvPr/>
          </p:nvSpPr>
          <p:spPr>
            <a:xfrm>
              <a:off x="5221413" y="2165984"/>
              <a:ext cx="25777" cy="28003"/>
            </a:xfrm>
            <a:custGeom>
              <a:avLst/>
              <a:gdLst/>
              <a:ahLst/>
              <a:cxnLst/>
              <a:rect l="l" t="t" r="r" b="b"/>
              <a:pathLst>
                <a:path w="25777" h="28003" extrusionOk="0">
                  <a:moveTo>
                    <a:pt x="12715" y="27783"/>
                  </a:moveTo>
                  <a:cubicBezTo>
                    <a:pt x="17287" y="18258"/>
                    <a:pt x="21193" y="16257"/>
                    <a:pt x="24622" y="27783"/>
                  </a:cubicBezTo>
                  <a:cubicBezTo>
                    <a:pt x="24908" y="22372"/>
                    <a:pt x="24145" y="16962"/>
                    <a:pt x="22622" y="11781"/>
                  </a:cubicBezTo>
                  <a:cubicBezTo>
                    <a:pt x="11191" y="18258"/>
                    <a:pt x="6619" y="5875"/>
                    <a:pt x="-1097" y="-221"/>
                  </a:cubicBezTo>
                  <a:lnTo>
                    <a:pt x="-1097" y="-221"/>
                  </a:lnTo>
                  <a:lnTo>
                    <a:pt x="-1097" y="6066"/>
                  </a:lnTo>
                  <a:cubicBezTo>
                    <a:pt x="5381" y="11923"/>
                    <a:pt x="10143" y="19429"/>
                    <a:pt x="12715" y="277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7" name="Google Shape;7727;p20"/>
            <p:cNvSpPr/>
            <p:nvPr/>
          </p:nvSpPr>
          <p:spPr>
            <a:xfrm>
              <a:off x="5432257" y="2217525"/>
              <a:ext cx="15201" cy="19801"/>
            </a:xfrm>
            <a:custGeom>
              <a:avLst/>
              <a:gdLst/>
              <a:ahLst/>
              <a:cxnLst/>
              <a:rect l="l" t="t" r="r" b="b"/>
              <a:pathLst>
                <a:path w="15201" h="19801" extrusionOk="0">
                  <a:moveTo>
                    <a:pt x="10279" y="-41"/>
                  </a:moveTo>
                  <a:cubicBezTo>
                    <a:pt x="1516" y="-2136"/>
                    <a:pt x="-7628" y="14723"/>
                    <a:pt x="5421" y="14914"/>
                  </a:cubicBezTo>
                  <a:cubicBezTo>
                    <a:pt x="10088" y="13961"/>
                    <a:pt x="8088" y="18819"/>
                    <a:pt x="10470" y="19581"/>
                  </a:cubicBezTo>
                  <a:cubicBezTo>
                    <a:pt x="12660" y="15009"/>
                    <a:pt x="17518" y="531"/>
                    <a:pt x="10279" y="-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8" name="Google Shape;7728;p20"/>
            <p:cNvSpPr/>
            <p:nvPr/>
          </p:nvSpPr>
          <p:spPr>
            <a:xfrm>
              <a:off x="5338741" y="1955577"/>
              <a:ext cx="21547" cy="19621"/>
            </a:xfrm>
            <a:custGeom>
              <a:avLst/>
              <a:gdLst/>
              <a:ahLst/>
              <a:cxnLst/>
              <a:rect l="l" t="t" r="r" b="b"/>
              <a:pathLst>
                <a:path w="21547" h="19621" extrusionOk="0">
                  <a:moveTo>
                    <a:pt x="4639" y="19401"/>
                  </a:moveTo>
                  <a:cubicBezTo>
                    <a:pt x="8163" y="15762"/>
                    <a:pt x="8925" y="10190"/>
                    <a:pt x="6354" y="5780"/>
                  </a:cubicBezTo>
                  <a:cubicBezTo>
                    <a:pt x="12164" y="4922"/>
                    <a:pt x="19117" y="8637"/>
                    <a:pt x="20451" y="-221"/>
                  </a:cubicBezTo>
                  <a:cubicBezTo>
                    <a:pt x="13116" y="-126"/>
                    <a:pt x="5782" y="1227"/>
                    <a:pt x="-1076" y="3780"/>
                  </a:cubicBezTo>
                  <a:cubicBezTo>
                    <a:pt x="-123" y="9304"/>
                    <a:pt x="-3838" y="16448"/>
                    <a:pt x="4639" y="19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9" name="Google Shape;7729;p20"/>
            <p:cNvSpPr/>
            <p:nvPr/>
          </p:nvSpPr>
          <p:spPr>
            <a:xfrm>
              <a:off x="5963316" y="3207924"/>
              <a:ext cx="26060" cy="17097"/>
            </a:xfrm>
            <a:custGeom>
              <a:avLst/>
              <a:gdLst/>
              <a:ahLst/>
              <a:cxnLst/>
              <a:rect l="l" t="t" r="r" b="b"/>
              <a:pathLst>
                <a:path w="26060" h="17097" extrusionOk="0">
                  <a:moveTo>
                    <a:pt x="11191" y="13019"/>
                  </a:moveTo>
                  <a:cubicBezTo>
                    <a:pt x="14620" y="7780"/>
                    <a:pt x="26431" y="7209"/>
                    <a:pt x="24812" y="-221"/>
                  </a:cubicBezTo>
                  <a:cubicBezTo>
                    <a:pt x="15858" y="1951"/>
                    <a:pt x="7190" y="5151"/>
                    <a:pt x="-1097" y="9304"/>
                  </a:cubicBezTo>
                  <a:cubicBezTo>
                    <a:pt x="618" y="18067"/>
                    <a:pt x="4524" y="19115"/>
                    <a:pt x="11191" y="13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0" name="Google Shape;7730;p20"/>
            <p:cNvSpPr/>
            <p:nvPr/>
          </p:nvSpPr>
          <p:spPr>
            <a:xfrm>
              <a:off x="7111817" y="4868989"/>
              <a:ext cx="8822" cy="29708"/>
            </a:xfrm>
            <a:custGeom>
              <a:avLst/>
              <a:gdLst/>
              <a:ahLst/>
              <a:cxnLst/>
              <a:rect l="l" t="t" r="r" b="b"/>
              <a:pathLst>
                <a:path w="8822" h="29708" extrusionOk="0">
                  <a:moveTo>
                    <a:pt x="-406" y="19305"/>
                  </a:moveTo>
                  <a:cubicBezTo>
                    <a:pt x="451" y="23115"/>
                    <a:pt x="-406" y="30355"/>
                    <a:pt x="7405" y="29402"/>
                  </a:cubicBezTo>
                  <a:cubicBezTo>
                    <a:pt x="8928" y="20734"/>
                    <a:pt x="4357" y="12066"/>
                    <a:pt x="7405" y="3494"/>
                  </a:cubicBezTo>
                  <a:lnTo>
                    <a:pt x="5118" y="-221"/>
                  </a:lnTo>
                  <a:cubicBezTo>
                    <a:pt x="-215" y="4761"/>
                    <a:pt x="-2310" y="12276"/>
                    <a:pt x="-406" y="19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1" name="Google Shape;7731;p20"/>
            <p:cNvSpPr/>
            <p:nvPr/>
          </p:nvSpPr>
          <p:spPr>
            <a:xfrm>
              <a:off x="6480883" y="4386072"/>
              <a:ext cx="16975" cy="31337"/>
            </a:xfrm>
            <a:custGeom>
              <a:avLst/>
              <a:gdLst/>
              <a:ahLst/>
              <a:cxnLst/>
              <a:rect l="l" t="t" r="r" b="b"/>
              <a:pathLst>
                <a:path w="16975" h="31337" extrusionOk="0">
                  <a:moveTo>
                    <a:pt x="6259" y="-221"/>
                  </a:moveTo>
                  <a:cubicBezTo>
                    <a:pt x="3211" y="4637"/>
                    <a:pt x="-4219" y="10352"/>
                    <a:pt x="353" y="13971"/>
                  </a:cubicBezTo>
                  <a:cubicBezTo>
                    <a:pt x="6640" y="19019"/>
                    <a:pt x="9117" y="26925"/>
                    <a:pt x="15879" y="31116"/>
                  </a:cubicBezTo>
                  <a:lnTo>
                    <a:pt x="13879" y="18924"/>
                  </a:lnTo>
                  <a:cubicBezTo>
                    <a:pt x="10164" y="13114"/>
                    <a:pt x="4831" y="7970"/>
                    <a:pt x="625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2" name="Google Shape;7732;p20"/>
            <p:cNvSpPr/>
            <p:nvPr/>
          </p:nvSpPr>
          <p:spPr>
            <a:xfrm>
              <a:off x="5875032" y="2357241"/>
              <a:ext cx="10656" cy="21708"/>
            </a:xfrm>
            <a:custGeom>
              <a:avLst/>
              <a:gdLst/>
              <a:ahLst/>
              <a:cxnLst/>
              <a:rect l="l" t="t" r="r" b="b"/>
              <a:pathLst>
                <a:path w="10656" h="21708" extrusionOk="0">
                  <a:moveTo>
                    <a:pt x="35" y="16644"/>
                  </a:moveTo>
                  <a:cubicBezTo>
                    <a:pt x="1653" y="25026"/>
                    <a:pt x="7559" y="21121"/>
                    <a:pt x="9560" y="15501"/>
                  </a:cubicBezTo>
                  <a:cubicBezTo>
                    <a:pt x="9560" y="10262"/>
                    <a:pt x="9560" y="5024"/>
                    <a:pt x="9560" y="-215"/>
                  </a:cubicBezTo>
                  <a:cubicBezTo>
                    <a:pt x="-1014" y="-501"/>
                    <a:pt x="-2633" y="9310"/>
                    <a:pt x="35" y="166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3" name="Google Shape;7733;p20"/>
            <p:cNvSpPr/>
            <p:nvPr/>
          </p:nvSpPr>
          <p:spPr>
            <a:xfrm>
              <a:off x="5348573" y="2294096"/>
              <a:ext cx="25812" cy="15049"/>
            </a:xfrm>
            <a:custGeom>
              <a:avLst/>
              <a:gdLst/>
              <a:ahLst/>
              <a:cxnLst/>
              <a:rect l="l" t="t" r="r" b="b"/>
              <a:pathLst>
                <a:path w="25812" h="15049" extrusionOk="0">
                  <a:moveTo>
                    <a:pt x="19858" y="922"/>
                  </a:moveTo>
                  <a:cubicBezTo>
                    <a:pt x="13571" y="5770"/>
                    <a:pt x="4618" y="5285"/>
                    <a:pt x="-1097" y="-221"/>
                  </a:cubicBezTo>
                  <a:cubicBezTo>
                    <a:pt x="331" y="6161"/>
                    <a:pt x="6809" y="8733"/>
                    <a:pt x="6618" y="14828"/>
                  </a:cubicBezTo>
                  <a:cubicBezTo>
                    <a:pt x="13000" y="12428"/>
                    <a:pt x="19096" y="9228"/>
                    <a:pt x="24716" y="5303"/>
                  </a:cubicBezTo>
                  <a:cubicBezTo>
                    <a:pt x="24334" y="1779"/>
                    <a:pt x="22716" y="-983"/>
                    <a:pt x="19858" y="9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4" name="Google Shape;7734;p20"/>
            <p:cNvSpPr/>
            <p:nvPr/>
          </p:nvSpPr>
          <p:spPr>
            <a:xfrm>
              <a:off x="6913081" y="4656982"/>
              <a:ext cx="20642" cy="26181"/>
            </a:xfrm>
            <a:custGeom>
              <a:avLst/>
              <a:gdLst/>
              <a:ahLst/>
              <a:cxnLst/>
              <a:rect l="l" t="t" r="r" b="b"/>
              <a:pathLst>
                <a:path w="20642" h="26181" extrusionOk="0">
                  <a:moveTo>
                    <a:pt x="1448" y="2807"/>
                  </a:moveTo>
                  <a:cubicBezTo>
                    <a:pt x="495" y="7189"/>
                    <a:pt x="-4743" y="35383"/>
                    <a:pt x="3353" y="22715"/>
                  </a:cubicBezTo>
                  <a:cubicBezTo>
                    <a:pt x="6210" y="17000"/>
                    <a:pt x="1067" y="7189"/>
                    <a:pt x="6401" y="4426"/>
                  </a:cubicBezTo>
                  <a:cubicBezTo>
                    <a:pt x="11735" y="1664"/>
                    <a:pt x="12783" y="11189"/>
                    <a:pt x="17546" y="12713"/>
                  </a:cubicBezTo>
                  <a:lnTo>
                    <a:pt x="19545" y="6808"/>
                  </a:lnTo>
                  <a:cubicBezTo>
                    <a:pt x="13926" y="1855"/>
                    <a:pt x="9259" y="-3860"/>
                    <a:pt x="1448" y="28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5" name="Google Shape;7735;p20"/>
            <p:cNvSpPr/>
            <p:nvPr/>
          </p:nvSpPr>
          <p:spPr>
            <a:xfrm>
              <a:off x="6562567" y="4603908"/>
              <a:ext cx="17016" cy="16474"/>
            </a:xfrm>
            <a:custGeom>
              <a:avLst/>
              <a:gdLst/>
              <a:ahLst/>
              <a:cxnLst/>
              <a:rect l="l" t="t" r="r" b="b"/>
              <a:pathLst>
                <a:path w="17016" h="16474" extrusionOk="0">
                  <a:moveTo>
                    <a:pt x="2966" y="3589"/>
                  </a:moveTo>
                  <a:cubicBezTo>
                    <a:pt x="-10369" y="13781"/>
                    <a:pt x="13157" y="22639"/>
                    <a:pt x="15920" y="10066"/>
                  </a:cubicBezTo>
                  <a:cubicBezTo>
                    <a:pt x="13348" y="6151"/>
                    <a:pt x="10110" y="2675"/>
                    <a:pt x="6395" y="-221"/>
                  </a:cubicBezTo>
                  <a:lnTo>
                    <a:pt x="6395" y="-221"/>
                  </a:lnTo>
                  <a:cubicBezTo>
                    <a:pt x="5347" y="1123"/>
                    <a:pt x="4204" y="2399"/>
                    <a:pt x="2966" y="35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6" name="Google Shape;7736;p20"/>
            <p:cNvSpPr/>
            <p:nvPr/>
          </p:nvSpPr>
          <p:spPr>
            <a:xfrm>
              <a:off x="5869578" y="2395156"/>
              <a:ext cx="15824" cy="19526"/>
            </a:xfrm>
            <a:custGeom>
              <a:avLst/>
              <a:gdLst/>
              <a:ahLst/>
              <a:cxnLst/>
              <a:rect l="l" t="t" r="r" b="b"/>
              <a:pathLst>
                <a:path w="15824" h="19526" extrusionOk="0">
                  <a:moveTo>
                    <a:pt x="154" y="-221"/>
                  </a:moveTo>
                  <a:cubicBezTo>
                    <a:pt x="-3275" y="13495"/>
                    <a:pt x="154" y="18829"/>
                    <a:pt x="12822" y="19305"/>
                  </a:cubicBezTo>
                  <a:cubicBezTo>
                    <a:pt x="13394" y="14733"/>
                    <a:pt x="14060" y="9780"/>
                    <a:pt x="14728" y="5589"/>
                  </a:cubicBezTo>
                  <a:cubicBezTo>
                    <a:pt x="9679" y="5494"/>
                    <a:pt x="2726" y="10066"/>
                    <a:pt x="15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7" name="Google Shape;7737;p20"/>
            <p:cNvSpPr/>
            <p:nvPr/>
          </p:nvSpPr>
          <p:spPr>
            <a:xfrm>
              <a:off x="6572931" y="3518801"/>
              <a:ext cx="19893" cy="14929"/>
            </a:xfrm>
            <a:custGeom>
              <a:avLst/>
              <a:gdLst/>
              <a:ahLst/>
              <a:cxnLst/>
              <a:rect l="l" t="t" r="r" b="b"/>
              <a:pathLst>
                <a:path w="19893" h="14929" extrusionOk="0">
                  <a:moveTo>
                    <a:pt x="9272" y="2275"/>
                  </a:moveTo>
                  <a:cubicBezTo>
                    <a:pt x="6509" y="-2773"/>
                    <a:pt x="2604" y="1132"/>
                    <a:pt x="-253" y="2751"/>
                  </a:cubicBezTo>
                  <a:cubicBezTo>
                    <a:pt x="-5111" y="10466"/>
                    <a:pt x="12319" y="17610"/>
                    <a:pt x="18797" y="13514"/>
                  </a:cubicBezTo>
                  <a:lnTo>
                    <a:pt x="15082" y="5418"/>
                  </a:lnTo>
                  <a:lnTo>
                    <a:pt x="15082" y="5418"/>
                  </a:lnTo>
                  <a:cubicBezTo>
                    <a:pt x="11843" y="7609"/>
                    <a:pt x="11176" y="5228"/>
                    <a:pt x="9272" y="2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8" name="Google Shape;7738;p20"/>
            <p:cNvSpPr/>
            <p:nvPr/>
          </p:nvSpPr>
          <p:spPr>
            <a:xfrm>
              <a:off x="5897499" y="2770093"/>
              <a:ext cx="22551" cy="20540"/>
            </a:xfrm>
            <a:custGeom>
              <a:avLst/>
              <a:gdLst/>
              <a:ahLst/>
              <a:cxnLst/>
              <a:rect l="l" t="t" r="r" b="b"/>
              <a:pathLst>
                <a:path w="22551" h="20540" extrusionOk="0">
                  <a:moveTo>
                    <a:pt x="20619" y="4413"/>
                  </a:moveTo>
                  <a:cubicBezTo>
                    <a:pt x="22716" y="1746"/>
                    <a:pt x="20619" y="-1397"/>
                    <a:pt x="17095" y="222"/>
                  </a:cubicBezTo>
                  <a:cubicBezTo>
                    <a:pt x="11094" y="3270"/>
                    <a:pt x="4713" y="222"/>
                    <a:pt x="-1097" y="2413"/>
                  </a:cubicBezTo>
                  <a:cubicBezTo>
                    <a:pt x="9285" y="4127"/>
                    <a:pt x="10333" y="16319"/>
                    <a:pt x="18715" y="20320"/>
                  </a:cubicBezTo>
                  <a:cubicBezTo>
                    <a:pt x="17000" y="14995"/>
                    <a:pt x="17667" y="9176"/>
                    <a:pt x="20619" y="44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9" name="Google Shape;7739;p20"/>
            <p:cNvSpPr/>
            <p:nvPr/>
          </p:nvSpPr>
          <p:spPr>
            <a:xfrm>
              <a:off x="6637287" y="3828859"/>
              <a:ext cx="14059" cy="31661"/>
            </a:xfrm>
            <a:custGeom>
              <a:avLst/>
              <a:gdLst/>
              <a:ahLst/>
              <a:cxnLst/>
              <a:rect l="l" t="t" r="r" b="b"/>
              <a:pathLst>
                <a:path w="14059" h="31661" extrusionOk="0">
                  <a:moveTo>
                    <a:pt x="8160" y="13209"/>
                  </a:moveTo>
                  <a:cubicBezTo>
                    <a:pt x="11970" y="22734"/>
                    <a:pt x="-4603" y="19496"/>
                    <a:pt x="-412" y="28735"/>
                  </a:cubicBezTo>
                  <a:cubicBezTo>
                    <a:pt x="1779" y="34450"/>
                    <a:pt x="5684" y="29306"/>
                    <a:pt x="9113" y="29497"/>
                  </a:cubicBezTo>
                  <a:cubicBezTo>
                    <a:pt x="12161" y="19896"/>
                    <a:pt x="13399" y="9828"/>
                    <a:pt x="12828" y="-221"/>
                  </a:cubicBezTo>
                  <a:lnTo>
                    <a:pt x="12828" y="-221"/>
                  </a:lnTo>
                  <a:cubicBezTo>
                    <a:pt x="8827" y="2998"/>
                    <a:pt x="7017" y="8208"/>
                    <a:pt x="8160" y="132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0" name="Google Shape;7740;p20"/>
            <p:cNvSpPr/>
            <p:nvPr/>
          </p:nvSpPr>
          <p:spPr>
            <a:xfrm>
              <a:off x="6070472" y="3188874"/>
              <a:ext cx="11715" cy="29822"/>
            </a:xfrm>
            <a:custGeom>
              <a:avLst/>
              <a:gdLst/>
              <a:ahLst/>
              <a:cxnLst/>
              <a:rect l="l" t="t" r="r" b="b"/>
              <a:pathLst>
                <a:path w="11715" h="29822" extrusionOk="0">
                  <a:moveTo>
                    <a:pt x="8810" y="29211"/>
                  </a:moveTo>
                  <a:cubicBezTo>
                    <a:pt x="9286" y="29707"/>
                    <a:pt x="10048" y="29735"/>
                    <a:pt x="10525" y="29268"/>
                  </a:cubicBezTo>
                  <a:cubicBezTo>
                    <a:pt x="10619" y="29249"/>
                    <a:pt x="10619" y="29230"/>
                    <a:pt x="10619" y="29211"/>
                  </a:cubicBezTo>
                  <a:cubicBezTo>
                    <a:pt x="7667" y="19696"/>
                    <a:pt x="6238" y="9752"/>
                    <a:pt x="6524" y="-221"/>
                  </a:cubicBezTo>
                  <a:lnTo>
                    <a:pt x="-1097" y="-221"/>
                  </a:lnTo>
                  <a:cubicBezTo>
                    <a:pt x="-1097" y="9304"/>
                    <a:pt x="4713" y="17210"/>
                    <a:pt x="4143" y="26735"/>
                  </a:cubicBezTo>
                  <a:cubicBezTo>
                    <a:pt x="4047" y="28544"/>
                    <a:pt x="7001" y="28830"/>
                    <a:pt x="8810" y="29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1" name="Google Shape;7741;p20"/>
            <p:cNvSpPr/>
            <p:nvPr/>
          </p:nvSpPr>
          <p:spPr>
            <a:xfrm>
              <a:off x="5275857" y="2347626"/>
              <a:ext cx="9374" cy="27336"/>
            </a:xfrm>
            <a:custGeom>
              <a:avLst/>
              <a:gdLst/>
              <a:ahLst/>
              <a:cxnLst/>
              <a:rect l="l" t="t" r="r" b="b"/>
              <a:pathLst>
                <a:path w="9374" h="27336" extrusionOk="0">
                  <a:moveTo>
                    <a:pt x="657" y="14924"/>
                  </a:moveTo>
                  <a:cubicBezTo>
                    <a:pt x="1800" y="18867"/>
                    <a:pt x="2277" y="23001"/>
                    <a:pt x="1991" y="27116"/>
                  </a:cubicBezTo>
                  <a:lnTo>
                    <a:pt x="1991" y="27116"/>
                  </a:lnTo>
                  <a:cubicBezTo>
                    <a:pt x="11516" y="22829"/>
                    <a:pt x="6372" y="13781"/>
                    <a:pt x="8278" y="7018"/>
                  </a:cubicBezTo>
                  <a:lnTo>
                    <a:pt x="5706" y="-221"/>
                  </a:lnTo>
                  <a:lnTo>
                    <a:pt x="5706" y="-221"/>
                  </a:lnTo>
                  <a:cubicBezTo>
                    <a:pt x="-9" y="3399"/>
                    <a:pt x="-3343" y="7304"/>
                    <a:pt x="657" y="149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2" name="Google Shape;7742;p20"/>
            <p:cNvSpPr/>
            <p:nvPr/>
          </p:nvSpPr>
          <p:spPr>
            <a:xfrm>
              <a:off x="6895742" y="4683081"/>
              <a:ext cx="19899" cy="18553"/>
            </a:xfrm>
            <a:custGeom>
              <a:avLst/>
              <a:gdLst/>
              <a:ahLst/>
              <a:cxnLst/>
              <a:rect l="l" t="t" r="r" b="b"/>
              <a:pathLst>
                <a:path w="19899" h="18553" extrusionOk="0">
                  <a:moveTo>
                    <a:pt x="18025" y="9951"/>
                  </a:moveTo>
                  <a:cubicBezTo>
                    <a:pt x="15263" y="426"/>
                    <a:pt x="-2358" y="-6623"/>
                    <a:pt x="-1025" y="8808"/>
                  </a:cubicBezTo>
                  <a:cubicBezTo>
                    <a:pt x="7167" y="2902"/>
                    <a:pt x="12787" y="14523"/>
                    <a:pt x="18693" y="18333"/>
                  </a:cubicBezTo>
                  <a:cubicBezTo>
                    <a:pt x="18978" y="15523"/>
                    <a:pt x="18693" y="12684"/>
                    <a:pt x="18025" y="99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3" name="Google Shape;7743;p20"/>
            <p:cNvSpPr/>
            <p:nvPr/>
          </p:nvSpPr>
          <p:spPr>
            <a:xfrm>
              <a:off x="5191696" y="2302109"/>
              <a:ext cx="15386" cy="15513"/>
            </a:xfrm>
            <a:custGeom>
              <a:avLst/>
              <a:gdLst/>
              <a:ahLst/>
              <a:cxnLst/>
              <a:rect l="l" t="t" r="r" b="b"/>
              <a:pathLst>
                <a:path w="15386" h="15513" extrusionOk="0">
                  <a:moveTo>
                    <a:pt x="13096" y="9196"/>
                  </a:moveTo>
                  <a:cubicBezTo>
                    <a:pt x="18430" y="1576"/>
                    <a:pt x="4238" y="-5377"/>
                    <a:pt x="2904" y="5101"/>
                  </a:cubicBezTo>
                  <a:cubicBezTo>
                    <a:pt x="2047" y="7853"/>
                    <a:pt x="618" y="10425"/>
                    <a:pt x="-1097" y="12720"/>
                  </a:cubicBezTo>
                  <a:lnTo>
                    <a:pt x="8428" y="15292"/>
                  </a:lnTo>
                  <a:cubicBezTo>
                    <a:pt x="10239" y="13463"/>
                    <a:pt x="11763" y="11416"/>
                    <a:pt x="13096" y="91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4" name="Google Shape;7744;p20"/>
            <p:cNvSpPr/>
            <p:nvPr/>
          </p:nvSpPr>
          <p:spPr>
            <a:xfrm>
              <a:off x="5668804" y="2134266"/>
              <a:ext cx="14200" cy="18769"/>
            </a:xfrm>
            <a:custGeom>
              <a:avLst/>
              <a:gdLst/>
              <a:ahLst/>
              <a:cxnLst/>
              <a:rect l="l" t="t" r="r" b="b"/>
              <a:pathLst>
                <a:path w="14200" h="18769" extrusionOk="0">
                  <a:moveTo>
                    <a:pt x="11476" y="17877"/>
                  </a:moveTo>
                  <a:cubicBezTo>
                    <a:pt x="16810" y="13876"/>
                    <a:pt x="7381" y="5304"/>
                    <a:pt x="6713" y="-221"/>
                  </a:cubicBezTo>
                  <a:cubicBezTo>
                    <a:pt x="3761" y="427"/>
                    <a:pt x="1094" y="1836"/>
                    <a:pt x="-1097" y="3875"/>
                  </a:cubicBezTo>
                  <a:cubicBezTo>
                    <a:pt x="2523" y="8256"/>
                    <a:pt x="3857" y="21687"/>
                    <a:pt x="11476" y="17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5" name="Google Shape;7745;p20"/>
            <p:cNvSpPr/>
            <p:nvPr/>
          </p:nvSpPr>
          <p:spPr>
            <a:xfrm>
              <a:off x="7157969" y="4924710"/>
              <a:ext cx="18070" cy="20805"/>
            </a:xfrm>
            <a:custGeom>
              <a:avLst/>
              <a:gdLst/>
              <a:ahLst/>
              <a:cxnLst/>
              <a:rect l="l" t="t" r="r" b="b"/>
              <a:pathLst>
                <a:path w="18070" h="20805" extrusionOk="0">
                  <a:moveTo>
                    <a:pt x="1734" y="7590"/>
                  </a:moveTo>
                  <a:cubicBezTo>
                    <a:pt x="6877" y="9685"/>
                    <a:pt x="16592" y="29592"/>
                    <a:pt x="16974" y="15686"/>
                  </a:cubicBezTo>
                  <a:cubicBezTo>
                    <a:pt x="13734" y="9838"/>
                    <a:pt x="9639" y="4475"/>
                    <a:pt x="4877" y="-221"/>
                  </a:cubicBezTo>
                  <a:cubicBezTo>
                    <a:pt x="-1505" y="65"/>
                    <a:pt x="-3124" y="2827"/>
                    <a:pt x="1734" y="75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6" name="Google Shape;7746;p20"/>
            <p:cNvSpPr/>
            <p:nvPr/>
          </p:nvSpPr>
          <p:spPr>
            <a:xfrm>
              <a:off x="5298415" y="2385059"/>
              <a:ext cx="16535" cy="34398"/>
            </a:xfrm>
            <a:custGeom>
              <a:avLst/>
              <a:gdLst/>
              <a:ahLst/>
              <a:cxnLst/>
              <a:rect l="l" t="t" r="r" b="b"/>
              <a:pathLst>
                <a:path w="16535" h="34398" extrusionOk="0">
                  <a:moveTo>
                    <a:pt x="10962" y="33307"/>
                  </a:moveTo>
                  <a:cubicBezTo>
                    <a:pt x="11533" y="34736"/>
                    <a:pt x="13914" y="34164"/>
                    <a:pt x="15438" y="33307"/>
                  </a:cubicBezTo>
                  <a:cubicBezTo>
                    <a:pt x="10009" y="22068"/>
                    <a:pt x="4675" y="10923"/>
                    <a:pt x="-755" y="-221"/>
                  </a:cubicBezTo>
                  <a:cubicBezTo>
                    <a:pt x="-2945" y="13114"/>
                    <a:pt x="5913" y="22639"/>
                    <a:pt x="10962" y="333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7" name="Google Shape;7747;p20"/>
            <p:cNvSpPr/>
            <p:nvPr/>
          </p:nvSpPr>
          <p:spPr>
            <a:xfrm>
              <a:off x="6173829" y="3098863"/>
              <a:ext cx="10206" cy="31813"/>
            </a:xfrm>
            <a:custGeom>
              <a:avLst/>
              <a:gdLst/>
              <a:ahLst/>
              <a:cxnLst/>
              <a:rect l="l" t="t" r="r" b="b"/>
              <a:pathLst>
                <a:path w="10206" h="31813" extrusionOk="0">
                  <a:moveTo>
                    <a:pt x="8894" y="31593"/>
                  </a:moveTo>
                  <a:cubicBezTo>
                    <a:pt x="10037" y="20144"/>
                    <a:pt x="6608" y="8695"/>
                    <a:pt x="-631" y="-221"/>
                  </a:cubicBezTo>
                  <a:lnTo>
                    <a:pt x="-631" y="-221"/>
                  </a:lnTo>
                  <a:cubicBezTo>
                    <a:pt x="-2440" y="11276"/>
                    <a:pt x="1084" y="22963"/>
                    <a:pt x="8894" y="31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8" name="Google Shape;7748;p20"/>
            <p:cNvSpPr/>
            <p:nvPr/>
          </p:nvSpPr>
          <p:spPr>
            <a:xfrm>
              <a:off x="6747939" y="4477720"/>
              <a:ext cx="14614" cy="18936"/>
            </a:xfrm>
            <a:custGeom>
              <a:avLst/>
              <a:gdLst/>
              <a:ahLst/>
              <a:cxnLst/>
              <a:rect l="l" t="t" r="r" b="b"/>
              <a:pathLst>
                <a:path w="14614" h="18936" extrusionOk="0">
                  <a:moveTo>
                    <a:pt x="12571" y="5285"/>
                  </a:moveTo>
                  <a:cubicBezTo>
                    <a:pt x="19048" y="-7574"/>
                    <a:pt x="-10289" y="4238"/>
                    <a:pt x="1903" y="18716"/>
                  </a:cubicBezTo>
                  <a:cubicBezTo>
                    <a:pt x="5998" y="14715"/>
                    <a:pt x="7618" y="8905"/>
                    <a:pt x="12571" y="52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9" name="Google Shape;7749;p20"/>
            <p:cNvSpPr/>
            <p:nvPr/>
          </p:nvSpPr>
          <p:spPr>
            <a:xfrm>
              <a:off x="5684900" y="2538760"/>
              <a:ext cx="18598" cy="24893"/>
            </a:xfrm>
            <a:custGeom>
              <a:avLst/>
              <a:gdLst/>
              <a:ahLst/>
              <a:cxnLst/>
              <a:rect l="l" t="t" r="r" b="b"/>
              <a:pathLst>
                <a:path w="18598" h="24893" extrusionOk="0">
                  <a:moveTo>
                    <a:pt x="14048" y="14290"/>
                  </a:moveTo>
                  <a:cubicBezTo>
                    <a:pt x="7476" y="9909"/>
                    <a:pt x="9857" y="-3617"/>
                    <a:pt x="-1097" y="574"/>
                  </a:cubicBezTo>
                  <a:cubicBezTo>
                    <a:pt x="3475" y="9023"/>
                    <a:pt x="8619" y="17081"/>
                    <a:pt x="14525" y="24673"/>
                  </a:cubicBezTo>
                  <a:cubicBezTo>
                    <a:pt x="18430" y="21339"/>
                    <a:pt x="18716" y="17910"/>
                    <a:pt x="14048" y="142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0" name="Google Shape;7750;p20"/>
            <p:cNvSpPr/>
            <p:nvPr/>
          </p:nvSpPr>
          <p:spPr>
            <a:xfrm>
              <a:off x="5777888" y="3468909"/>
              <a:ext cx="16590" cy="27161"/>
            </a:xfrm>
            <a:custGeom>
              <a:avLst/>
              <a:gdLst/>
              <a:ahLst/>
              <a:cxnLst/>
              <a:rect l="l" t="t" r="r" b="b"/>
              <a:pathLst>
                <a:path w="16590" h="27161" extrusionOk="0">
                  <a:moveTo>
                    <a:pt x="11929" y="26544"/>
                  </a:moveTo>
                  <a:cubicBezTo>
                    <a:pt x="15930" y="25973"/>
                    <a:pt x="17073" y="19591"/>
                    <a:pt x="12690" y="18829"/>
                  </a:cubicBezTo>
                  <a:cubicBezTo>
                    <a:pt x="595" y="17400"/>
                    <a:pt x="880" y="8447"/>
                    <a:pt x="880" y="-221"/>
                  </a:cubicBezTo>
                  <a:cubicBezTo>
                    <a:pt x="-1025" y="6361"/>
                    <a:pt x="-1597" y="13276"/>
                    <a:pt x="-644" y="20067"/>
                  </a:cubicBezTo>
                  <a:lnTo>
                    <a:pt x="-644" y="20067"/>
                  </a:lnTo>
                  <a:cubicBezTo>
                    <a:pt x="3071" y="23020"/>
                    <a:pt x="6119" y="28449"/>
                    <a:pt x="11929" y="265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1" name="Google Shape;7751;p20"/>
            <p:cNvSpPr/>
            <p:nvPr/>
          </p:nvSpPr>
          <p:spPr>
            <a:xfrm>
              <a:off x="6566101" y="3478720"/>
              <a:ext cx="11767" cy="33432"/>
            </a:xfrm>
            <a:custGeom>
              <a:avLst/>
              <a:gdLst/>
              <a:ahLst/>
              <a:cxnLst/>
              <a:rect l="l" t="t" r="r" b="b"/>
              <a:pathLst>
                <a:path w="11767" h="33432" extrusionOk="0">
                  <a:moveTo>
                    <a:pt x="-1045" y="9685"/>
                  </a:moveTo>
                  <a:lnTo>
                    <a:pt x="-1045" y="11685"/>
                  </a:lnTo>
                  <a:cubicBezTo>
                    <a:pt x="7719" y="15876"/>
                    <a:pt x="6480" y="24544"/>
                    <a:pt x="7147" y="33212"/>
                  </a:cubicBezTo>
                  <a:cubicBezTo>
                    <a:pt x="12957" y="28926"/>
                    <a:pt x="7147" y="23687"/>
                    <a:pt x="10671" y="19972"/>
                  </a:cubicBezTo>
                  <a:cubicBezTo>
                    <a:pt x="8957" y="12657"/>
                    <a:pt x="5718" y="5780"/>
                    <a:pt x="1146" y="-221"/>
                  </a:cubicBezTo>
                  <a:cubicBezTo>
                    <a:pt x="-3903" y="2351"/>
                    <a:pt x="1527" y="6827"/>
                    <a:pt x="-1045" y="9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2" name="Google Shape;7752;p20"/>
            <p:cNvSpPr/>
            <p:nvPr/>
          </p:nvSpPr>
          <p:spPr>
            <a:xfrm>
              <a:off x="4988963" y="2074640"/>
              <a:ext cx="14738" cy="21907"/>
            </a:xfrm>
            <a:custGeom>
              <a:avLst/>
              <a:gdLst/>
              <a:ahLst/>
              <a:cxnLst/>
              <a:rect l="l" t="t" r="r" b="b"/>
              <a:pathLst>
                <a:path w="14738" h="21907" extrusionOk="0">
                  <a:moveTo>
                    <a:pt x="3040" y="9018"/>
                  </a:moveTo>
                  <a:cubicBezTo>
                    <a:pt x="-2961" y="13971"/>
                    <a:pt x="-2389" y="17686"/>
                    <a:pt x="4469" y="21687"/>
                  </a:cubicBezTo>
                  <a:cubicBezTo>
                    <a:pt x="5231" y="16543"/>
                    <a:pt x="6469" y="12162"/>
                    <a:pt x="12470" y="17686"/>
                  </a:cubicBezTo>
                  <a:cubicBezTo>
                    <a:pt x="14566" y="11733"/>
                    <a:pt x="13803" y="5170"/>
                    <a:pt x="10565" y="-221"/>
                  </a:cubicBezTo>
                  <a:cubicBezTo>
                    <a:pt x="10374" y="4732"/>
                    <a:pt x="6278" y="6447"/>
                    <a:pt x="3040" y="90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3" name="Google Shape;7753;p20"/>
            <p:cNvSpPr/>
            <p:nvPr/>
          </p:nvSpPr>
          <p:spPr>
            <a:xfrm>
              <a:off x="6072473" y="2951508"/>
              <a:ext cx="8274" cy="31721"/>
            </a:xfrm>
            <a:custGeom>
              <a:avLst/>
              <a:gdLst/>
              <a:ahLst/>
              <a:cxnLst/>
              <a:rect l="l" t="t" r="r" b="b"/>
              <a:pathLst>
                <a:path w="8274" h="31721" extrusionOk="0">
                  <a:moveTo>
                    <a:pt x="4523" y="3307"/>
                  </a:moveTo>
                  <a:cubicBezTo>
                    <a:pt x="4523" y="1687"/>
                    <a:pt x="3855" y="-313"/>
                    <a:pt x="1951" y="-218"/>
                  </a:cubicBezTo>
                  <a:cubicBezTo>
                    <a:pt x="-3383" y="2830"/>
                    <a:pt x="3189" y="12546"/>
                    <a:pt x="-1097" y="17880"/>
                  </a:cubicBezTo>
                  <a:cubicBezTo>
                    <a:pt x="903" y="22804"/>
                    <a:pt x="3571" y="27395"/>
                    <a:pt x="6904" y="31501"/>
                  </a:cubicBezTo>
                  <a:cubicBezTo>
                    <a:pt x="8333" y="21880"/>
                    <a:pt x="3666" y="12832"/>
                    <a:pt x="4523" y="33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4" name="Google Shape;7754;p20"/>
            <p:cNvSpPr/>
            <p:nvPr/>
          </p:nvSpPr>
          <p:spPr>
            <a:xfrm>
              <a:off x="5464183" y="2158573"/>
              <a:ext cx="10804" cy="19508"/>
            </a:xfrm>
            <a:custGeom>
              <a:avLst/>
              <a:gdLst/>
              <a:ahLst/>
              <a:cxnLst/>
              <a:rect l="l" t="t" r="r" b="b"/>
              <a:pathLst>
                <a:path w="10804" h="19508" extrusionOk="0">
                  <a:moveTo>
                    <a:pt x="641" y="2428"/>
                  </a:moveTo>
                  <a:cubicBezTo>
                    <a:pt x="-3549" y="8333"/>
                    <a:pt x="641" y="14525"/>
                    <a:pt x="4738" y="19287"/>
                  </a:cubicBezTo>
                  <a:cubicBezTo>
                    <a:pt x="9024" y="12334"/>
                    <a:pt x="15024" y="-7287"/>
                    <a:pt x="641" y="24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5" name="Google Shape;7755;p20"/>
            <p:cNvSpPr/>
            <p:nvPr/>
          </p:nvSpPr>
          <p:spPr>
            <a:xfrm>
              <a:off x="6468589" y="3347561"/>
              <a:ext cx="13554" cy="21462"/>
            </a:xfrm>
            <a:custGeom>
              <a:avLst/>
              <a:gdLst/>
              <a:ahLst/>
              <a:cxnLst/>
              <a:rect l="l" t="t" r="r" b="b"/>
              <a:pathLst>
                <a:path w="13554" h="21462" extrusionOk="0">
                  <a:moveTo>
                    <a:pt x="361" y="-221"/>
                  </a:moveTo>
                  <a:cubicBezTo>
                    <a:pt x="1979" y="15686"/>
                    <a:pt x="-9164" y="30926"/>
                    <a:pt x="12457" y="13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6" name="Google Shape;7756;p20"/>
            <p:cNvSpPr/>
            <p:nvPr/>
          </p:nvSpPr>
          <p:spPr>
            <a:xfrm>
              <a:off x="6531768" y="4041362"/>
              <a:ext cx="12979" cy="24002"/>
            </a:xfrm>
            <a:custGeom>
              <a:avLst/>
              <a:gdLst/>
              <a:ahLst/>
              <a:cxnLst/>
              <a:rect l="l" t="t" r="r" b="b"/>
              <a:pathLst>
                <a:path w="12979" h="24002" extrusionOk="0">
                  <a:moveTo>
                    <a:pt x="10524" y="-221"/>
                  </a:moveTo>
                  <a:cubicBezTo>
                    <a:pt x="5856" y="7389"/>
                    <a:pt x="2046" y="15428"/>
                    <a:pt x="-1097" y="23782"/>
                  </a:cubicBezTo>
                  <a:cubicBezTo>
                    <a:pt x="10333" y="22448"/>
                    <a:pt x="14238" y="13781"/>
                    <a:pt x="1052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7" name="Google Shape;7757;p20"/>
            <p:cNvSpPr/>
            <p:nvPr/>
          </p:nvSpPr>
          <p:spPr>
            <a:xfrm>
              <a:off x="7090099" y="4844986"/>
              <a:ext cx="11811" cy="20002"/>
            </a:xfrm>
            <a:custGeom>
              <a:avLst/>
              <a:gdLst/>
              <a:ahLst/>
              <a:cxnLst/>
              <a:rect l="l" t="t" r="r" b="b"/>
              <a:pathLst>
                <a:path w="11811" h="20002" extrusionOk="0">
                  <a:moveTo>
                    <a:pt x="5310" y="19782"/>
                  </a:moveTo>
                  <a:cubicBezTo>
                    <a:pt x="8930" y="12828"/>
                    <a:pt x="15406" y="4542"/>
                    <a:pt x="5310" y="-221"/>
                  </a:cubicBezTo>
                  <a:cubicBezTo>
                    <a:pt x="1214" y="6447"/>
                    <a:pt x="-6787" y="13114"/>
                    <a:pt x="5310" y="197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8" name="Google Shape;7758;p20"/>
            <p:cNvSpPr/>
            <p:nvPr/>
          </p:nvSpPr>
          <p:spPr>
            <a:xfrm>
              <a:off x="4966664" y="1967769"/>
              <a:ext cx="8823" cy="25145"/>
            </a:xfrm>
            <a:custGeom>
              <a:avLst/>
              <a:gdLst/>
              <a:ahLst/>
              <a:cxnLst/>
              <a:rect l="l" t="t" r="r" b="b"/>
              <a:pathLst>
                <a:path w="8823" h="25145" extrusionOk="0">
                  <a:moveTo>
                    <a:pt x="4860" y="11304"/>
                  </a:moveTo>
                  <a:lnTo>
                    <a:pt x="1431" y="-221"/>
                  </a:lnTo>
                  <a:lnTo>
                    <a:pt x="-283" y="-221"/>
                  </a:lnTo>
                  <a:cubicBezTo>
                    <a:pt x="-1712" y="8152"/>
                    <a:pt x="-1235" y="16734"/>
                    <a:pt x="956" y="24925"/>
                  </a:cubicBezTo>
                  <a:cubicBezTo>
                    <a:pt x="8956" y="22449"/>
                    <a:pt x="9338" y="17591"/>
                    <a:pt x="4860" y="11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9" name="Google Shape;7759;p20"/>
            <p:cNvSpPr/>
            <p:nvPr/>
          </p:nvSpPr>
          <p:spPr>
            <a:xfrm>
              <a:off x="6134427" y="3019425"/>
              <a:ext cx="13674" cy="20387"/>
            </a:xfrm>
            <a:custGeom>
              <a:avLst/>
              <a:gdLst/>
              <a:ahLst/>
              <a:cxnLst/>
              <a:rect l="l" t="t" r="r" b="b"/>
              <a:pathLst>
                <a:path w="13674" h="20387" extrusionOk="0">
                  <a:moveTo>
                    <a:pt x="1433" y="13971"/>
                  </a:moveTo>
                  <a:cubicBezTo>
                    <a:pt x="3624" y="18162"/>
                    <a:pt x="6863" y="21686"/>
                    <a:pt x="12577" y="19496"/>
                  </a:cubicBezTo>
                  <a:cubicBezTo>
                    <a:pt x="9149" y="12924"/>
                    <a:pt x="5815" y="6351"/>
                    <a:pt x="2481" y="-221"/>
                  </a:cubicBezTo>
                  <a:lnTo>
                    <a:pt x="2481" y="-221"/>
                  </a:lnTo>
                  <a:cubicBezTo>
                    <a:pt x="-3234" y="4160"/>
                    <a:pt x="-949" y="9304"/>
                    <a:pt x="1433" y="139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0" name="Google Shape;7760;p20"/>
            <p:cNvSpPr/>
            <p:nvPr/>
          </p:nvSpPr>
          <p:spPr>
            <a:xfrm>
              <a:off x="5231225" y="2303811"/>
              <a:ext cx="11906" cy="23717"/>
            </a:xfrm>
            <a:custGeom>
              <a:avLst/>
              <a:gdLst/>
              <a:ahLst/>
              <a:cxnLst/>
              <a:rect l="l" t="t" r="r" b="b"/>
              <a:pathLst>
                <a:path w="11906" h="23717" extrusionOk="0">
                  <a:moveTo>
                    <a:pt x="6904" y="1589"/>
                  </a:moveTo>
                  <a:lnTo>
                    <a:pt x="809" y="-221"/>
                  </a:lnTo>
                  <a:cubicBezTo>
                    <a:pt x="2523" y="7066"/>
                    <a:pt x="1857" y="14714"/>
                    <a:pt x="-1097" y="21591"/>
                  </a:cubicBezTo>
                  <a:cubicBezTo>
                    <a:pt x="2523" y="24163"/>
                    <a:pt x="6999" y="22163"/>
                    <a:pt x="10810" y="23496"/>
                  </a:cubicBezTo>
                  <a:cubicBezTo>
                    <a:pt x="4333" y="16924"/>
                    <a:pt x="9857" y="8352"/>
                    <a:pt x="6904" y="15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1" name="Google Shape;7761;p20"/>
            <p:cNvSpPr/>
            <p:nvPr/>
          </p:nvSpPr>
          <p:spPr>
            <a:xfrm>
              <a:off x="7003062" y="4789265"/>
              <a:ext cx="16751" cy="19907"/>
            </a:xfrm>
            <a:custGeom>
              <a:avLst/>
              <a:gdLst/>
              <a:ahLst/>
              <a:cxnLst/>
              <a:rect l="l" t="t" r="r" b="b"/>
              <a:pathLst>
                <a:path w="16751" h="19907" extrusionOk="0">
                  <a:moveTo>
                    <a:pt x="8527" y="6256"/>
                  </a:moveTo>
                  <a:cubicBezTo>
                    <a:pt x="5003" y="4599"/>
                    <a:pt x="1860" y="2417"/>
                    <a:pt x="-998" y="-221"/>
                  </a:cubicBezTo>
                  <a:cubicBezTo>
                    <a:pt x="-2236" y="10447"/>
                    <a:pt x="8527" y="12924"/>
                    <a:pt x="12813" y="19687"/>
                  </a:cubicBezTo>
                  <a:lnTo>
                    <a:pt x="12813" y="19687"/>
                  </a:lnTo>
                  <a:cubicBezTo>
                    <a:pt x="16814" y="13495"/>
                    <a:pt x="17575" y="8733"/>
                    <a:pt x="8527" y="6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2" name="Google Shape;7762;p20"/>
            <p:cNvSpPr/>
            <p:nvPr/>
          </p:nvSpPr>
          <p:spPr>
            <a:xfrm>
              <a:off x="5221413" y="2172366"/>
              <a:ext cx="13811" cy="25717"/>
            </a:xfrm>
            <a:custGeom>
              <a:avLst/>
              <a:gdLst/>
              <a:ahLst/>
              <a:cxnLst/>
              <a:rect l="l" t="t" r="r" b="b"/>
              <a:pathLst>
                <a:path w="13811" h="25717" extrusionOk="0">
                  <a:moveTo>
                    <a:pt x="10715" y="25496"/>
                  </a:moveTo>
                  <a:lnTo>
                    <a:pt x="12715" y="21401"/>
                  </a:lnTo>
                  <a:cubicBezTo>
                    <a:pt x="10143" y="13076"/>
                    <a:pt x="5381" y="5608"/>
                    <a:pt x="-1097" y="-221"/>
                  </a:cubicBezTo>
                  <a:lnTo>
                    <a:pt x="-1097" y="11304"/>
                  </a:lnTo>
                  <a:cubicBezTo>
                    <a:pt x="4619" y="14543"/>
                    <a:pt x="4524" y="22639"/>
                    <a:pt x="10715" y="254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3" name="Google Shape;7763;p20"/>
            <p:cNvSpPr/>
            <p:nvPr/>
          </p:nvSpPr>
          <p:spPr>
            <a:xfrm>
              <a:off x="5298756" y="1975199"/>
              <a:ext cx="18097" cy="22193"/>
            </a:xfrm>
            <a:custGeom>
              <a:avLst/>
              <a:gdLst/>
              <a:ahLst/>
              <a:cxnLst/>
              <a:rect l="l" t="t" r="r" b="b"/>
              <a:pathLst>
                <a:path w="18097" h="22193" extrusionOk="0">
                  <a:moveTo>
                    <a:pt x="13097" y="21972"/>
                  </a:moveTo>
                  <a:lnTo>
                    <a:pt x="17001" y="19782"/>
                  </a:lnTo>
                  <a:cubicBezTo>
                    <a:pt x="10715" y="14257"/>
                    <a:pt x="10620" y="4351"/>
                    <a:pt x="2904" y="-221"/>
                  </a:cubicBezTo>
                  <a:lnTo>
                    <a:pt x="-1097" y="3780"/>
                  </a:lnTo>
                  <a:lnTo>
                    <a:pt x="-1097" y="3780"/>
                  </a:lnTo>
                  <a:cubicBezTo>
                    <a:pt x="6142" y="7875"/>
                    <a:pt x="4904" y="18543"/>
                    <a:pt x="13097" y="219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4" name="Google Shape;7764;p20"/>
            <p:cNvSpPr/>
            <p:nvPr/>
          </p:nvSpPr>
          <p:spPr>
            <a:xfrm>
              <a:off x="5382291" y="2544828"/>
              <a:ext cx="10284" cy="17014"/>
            </a:xfrm>
            <a:custGeom>
              <a:avLst/>
              <a:gdLst/>
              <a:ahLst/>
              <a:cxnLst/>
              <a:rect l="l" t="t" r="r" b="b"/>
              <a:pathLst>
                <a:path w="10284" h="17014" extrusionOk="0">
                  <a:moveTo>
                    <a:pt x="7095" y="14699"/>
                  </a:moveTo>
                  <a:cubicBezTo>
                    <a:pt x="14429" y="221"/>
                    <a:pt x="237" y="-8257"/>
                    <a:pt x="-1097" y="10889"/>
                  </a:cubicBezTo>
                  <a:lnTo>
                    <a:pt x="4999" y="16794"/>
                  </a:lnTo>
                  <a:cubicBezTo>
                    <a:pt x="5762" y="16194"/>
                    <a:pt x="6524" y="15489"/>
                    <a:pt x="7095" y="146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5" name="Google Shape;7765;p20"/>
            <p:cNvSpPr/>
            <p:nvPr/>
          </p:nvSpPr>
          <p:spPr>
            <a:xfrm>
              <a:off x="5561552" y="2634387"/>
              <a:ext cx="15722" cy="10705"/>
            </a:xfrm>
            <a:custGeom>
              <a:avLst/>
              <a:gdLst/>
              <a:ahLst/>
              <a:cxnLst/>
              <a:rect l="l" t="t" r="r" b="b"/>
              <a:pathLst>
                <a:path w="15722" h="10705" extrusionOk="0">
                  <a:moveTo>
                    <a:pt x="12143" y="1245"/>
                  </a:moveTo>
                  <a:cubicBezTo>
                    <a:pt x="8238" y="-1384"/>
                    <a:pt x="2998" y="-384"/>
                    <a:pt x="332" y="3493"/>
                  </a:cubicBezTo>
                  <a:cubicBezTo>
                    <a:pt x="-621" y="4960"/>
                    <a:pt x="-1097" y="6703"/>
                    <a:pt x="-1097" y="8484"/>
                  </a:cubicBezTo>
                  <a:lnTo>
                    <a:pt x="12523" y="10485"/>
                  </a:lnTo>
                  <a:cubicBezTo>
                    <a:pt x="12905" y="7437"/>
                    <a:pt x="17286" y="4388"/>
                    <a:pt x="12143" y="12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6" name="Google Shape;7766;p20"/>
            <p:cNvSpPr/>
            <p:nvPr/>
          </p:nvSpPr>
          <p:spPr>
            <a:xfrm>
              <a:off x="4964715" y="1865947"/>
              <a:ext cx="15811" cy="21420"/>
            </a:xfrm>
            <a:custGeom>
              <a:avLst/>
              <a:gdLst/>
              <a:ahLst/>
              <a:cxnLst/>
              <a:rect l="l" t="t" r="r" b="b"/>
              <a:pathLst>
                <a:path w="15811" h="21420" extrusionOk="0">
                  <a:moveTo>
                    <a:pt x="14715" y="19591"/>
                  </a:moveTo>
                  <a:cubicBezTo>
                    <a:pt x="14715" y="18258"/>
                    <a:pt x="14715" y="16924"/>
                    <a:pt x="14715" y="15591"/>
                  </a:cubicBezTo>
                  <a:cubicBezTo>
                    <a:pt x="7190" y="13171"/>
                    <a:pt x="1285" y="7285"/>
                    <a:pt x="-1097" y="-221"/>
                  </a:cubicBezTo>
                  <a:cubicBezTo>
                    <a:pt x="-1097" y="4446"/>
                    <a:pt x="-1097" y="9304"/>
                    <a:pt x="-1097" y="13590"/>
                  </a:cubicBezTo>
                  <a:cubicBezTo>
                    <a:pt x="3380" y="17686"/>
                    <a:pt x="6999" y="24258"/>
                    <a:pt x="14715" y="19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7" name="Google Shape;7767;p20"/>
            <p:cNvSpPr/>
            <p:nvPr/>
          </p:nvSpPr>
          <p:spPr>
            <a:xfrm>
              <a:off x="6801168" y="4707771"/>
              <a:ext cx="9038" cy="23867"/>
            </a:xfrm>
            <a:custGeom>
              <a:avLst/>
              <a:gdLst/>
              <a:ahLst/>
              <a:cxnLst/>
              <a:rect l="l" t="t" r="r" b="b"/>
              <a:pathLst>
                <a:path w="9038" h="23867" extrusionOk="0">
                  <a:moveTo>
                    <a:pt x="3823" y="-166"/>
                  </a:moveTo>
                  <a:cubicBezTo>
                    <a:pt x="-4273" y="-832"/>
                    <a:pt x="109" y="4692"/>
                    <a:pt x="-82" y="7835"/>
                  </a:cubicBezTo>
                  <a:cubicBezTo>
                    <a:pt x="3729" y="12407"/>
                    <a:pt x="-1129" y="20313"/>
                    <a:pt x="6014" y="23647"/>
                  </a:cubicBezTo>
                  <a:cubicBezTo>
                    <a:pt x="10682" y="15169"/>
                    <a:pt x="5633" y="7454"/>
                    <a:pt x="3823" y="-1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8" name="Google Shape;7768;p20"/>
            <p:cNvSpPr/>
            <p:nvPr/>
          </p:nvSpPr>
          <p:spPr>
            <a:xfrm>
              <a:off x="5672613" y="2638425"/>
              <a:ext cx="20194" cy="10763"/>
            </a:xfrm>
            <a:custGeom>
              <a:avLst/>
              <a:gdLst/>
              <a:ahLst/>
              <a:cxnLst/>
              <a:rect l="l" t="t" r="r" b="b"/>
              <a:pathLst>
                <a:path w="20194" h="10763" extrusionOk="0">
                  <a:moveTo>
                    <a:pt x="11954" y="-221"/>
                  </a:moveTo>
                  <a:cubicBezTo>
                    <a:pt x="3857" y="-221"/>
                    <a:pt x="1190" y="4446"/>
                    <a:pt x="-1097" y="10542"/>
                  </a:cubicBezTo>
                  <a:lnTo>
                    <a:pt x="19097" y="6637"/>
                  </a:lnTo>
                  <a:cubicBezTo>
                    <a:pt x="18811" y="2160"/>
                    <a:pt x="17573" y="351"/>
                    <a:pt x="1195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9" name="Google Shape;7769;p20"/>
            <p:cNvSpPr/>
            <p:nvPr/>
          </p:nvSpPr>
          <p:spPr>
            <a:xfrm>
              <a:off x="5220989" y="2183892"/>
              <a:ext cx="12236" cy="22098"/>
            </a:xfrm>
            <a:custGeom>
              <a:avLst/>
              <a:gdLst/>
              <a:ahLst/>
              <a:cxnLst/>
              <a:rect l="l" t="t" r="r" b="b"/>
              <a:pathLst>
                <a:path w="12236" h="22098" extrusionOk="0">
                  <a:moveTo>
                    <a:pt x="2852" y="14924"/>
                  </a:moveTo>
                  <a:cubicBezTo>
                    <a:pt x="6853" y="18258"/>
                    <a:pt x="10473" y="24925"/>
                    <a:pt x="11140" y="13971"/>
                  </a:cubicBezTo>
                  <a:cubicBezTo>
                    <a:pt x="4949" y="11114"/>
                    <a:pt x="5044" y="3018"/>
                    <a:pt x="-672" y="-221"/>
                  </a:cubicBezTo>
                  <a:cubicBezTo>
                    <a:pt x="-1624" y="7189"/>
                    <a:pt x="-957" y="14714"/>
                    <a:pt x="1139" y="21877"/>
                  </a:cubicBezTo>
                  <a:cubicBezTo>
                    <a:pt x="1710" y="19496"/>
                    <a:pt x="282" y="16734"/>
                    <a:pt x="2852" y="149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0" name="Google Shape;7770;p20"/>
            <p:cNvSpPr/>
            <p:nvPr/>
          </p:nvSpPr>
          <p:spPr>
            <a:xfrm>
              <a:off x="6591963" y="3921576"/>
              <a:ext cx="12725" cy="16539"/>
            </a:xfrm>
            <a:custGeom>
              <a:avLst/>
              <a:gdLst/>
              <a:ahLst/>
              <a:cxnLst/>
              <a:rect l="l" t="t" r="r" b="b"/>
              <a:pathLst>
                <a:path w="12725" h="16539" extrusionOk="0">
                  <a:moveTo>
                    <a:pt x="3668" y="14409"/>
                  </a:moveTo>
                  <a:cubicBezTo>
                    <a:pt x="4716" y="11418"/>
                    <a:pt x="7288" y="9170"/>
                    <a:pt x="10336" y="8408"/>
                  </a:cubicBezTo>
                  <a:cubicBezTo>
                    <a:pt x="12336" y="2788"/>
                    <a:pt x="13098" y="-1974"/>
                    <a:pt x="4336" y="407"/>
                  </a:cubicBezTo>
                  <a:cubicBezTo>
                    <a:pt x="1668" y="4217"/>
                    <a:pt x="-6047" y="22124"/>
                    <a:pt x="3668" y="144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1" name="Google Shape;7771;p20"/>
            <p:cNvSpPr/>
            <p:nvPr/>
          </p:nvSpPr>
          <p:spPr>
            <a:xfrm>
              <a:off x="6861202" y="4634385"/>
              <a:ext cx="12129" cy="21624"/>
            </a:xfrm>
            <a:custGeom>
              <a:avLst/>
              <a:gdLst/>
              <a:ahLst/>
              <a:cxnLst/>
              <a:rect l="l" t="t" r="r" b="b"/>
              <a:pathLst>
                <a:path w="12129" h="21624" extrusionOk="0">
                  <a:moveTo>
                    <a:pt x="9512" y="7593"/>
                  </a:moveTo>
                  <a:cubicBezTo>
                    <a:pt x="7512" y="3973"/>
                    <a:pt x="5035" y="-3075"/>
                    <a:pt x="-13" y="1020"/>
                  </a:cubicBezTo>
                  <a:cubicBezTo>
                    <a:pt x="-5061" y="5116"/>
                    <a:pt x="9512" y="7783"/>
                    <a:pt x="3415" y="15689"/>
                  </a:cubicBezTo>
                  <a:lnTo>
                    <a:pt x="9036" y="21404"/>
                  </a:lnTo>
                  <a:cubicBezTo>
                    <a:pt x="11513" y="17174"/>
                    <a:pt x="11702" y="11984"/>
                    <a:pt x="9512" y="7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2" name="Google Shape;7772;p20"/>
            <p:cNvSpPr/>
            <p:nvPr/>
          </p:nvSpPr>
          <p:spPr>
            <a:xfrm>
              <a:off x="5468753" y="2052351"/>
              <a:ext cx="13170" cy="18097"/>
            </a:xfrm>
            <a:custGeom>
              <a:avLst/>
              <a:gdLst/>
              <a:ahLst/>
              <a:cxnLst/>
              <a:rect l="l" t="t" r="r" b="b"/>
              <a:pathLst>
                <a:path w="13170" h="18097" extrusionOk="0">
                  <a:moveTo>
                    <a:pt x="2549" y="-221"/>
                  </a:moveTo>
                  <a:cubicBezTo>
                    <a:pt x="-7548" y="6542"/>
                    <a:pt x="5882" y="13876"/>
                    <a:pt x="12074" y="17877"/>
                  </a:cubicBezTo>
                  <a:cubicBezTo>
                    <a:pt x="10454" y="11495"/>
                    <a:pt x="8739" y="2446"/>
                    <a:pt x="254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3" name="Google Shape;7773;p20"/>
            <p:cNvSpPr/>
            <p:nvPr/>
          </p:nvSpPr>
          <p:spPr>
            <a:xfrm>
              <a:off x="6055089" y="2927799"/>
              <a:ext cx="7191" cy="23807"/>
            </a:xfrm>
            <a:custGeom>
              <a:avLst/>
              <a:gdLst/>
              <a:ahLst/>
              <a:cxnLst/>
              <a:rect l="l" t="t" r="r" b="b"/>
              <a:pathLst>
                <a:path w="7191" h="23807" extrusionOk="0">
                  <a:moveTo>
                    <a:pt x="6095" y="9585"/>
                  </a:moveTo>
                  <a:cubicBezTo>
                    <a:pt x="-97" y="-15751"/>
                    <a:pt x="-4478" y="15015"/>
                    <a:pt x="2380" y="23587"/>
                  </a:cubicBezTo>
                  <a:lnTo>
                    <a:pt x="2380" y="23587"/>
                  </a:lnTo>
                  <a:cubicBezTo>
                    <a:pt x="5904" y="19491"/>
                    <a:pt x="3523" y="14062"/>
                    <a:pt x="6095" y="95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4" name="Google Shape;7774;p20"/>
            <p:cNvSpPr/>
            <p:nvPr/>
          </p:nvSpPr>
          <p:spPr>
            <a:xfrm>
              <a:off x="6985063" y="4773778"/>
              <a:ext cx="17907" cy="13950"/>
            </a:xfrm>
            <a:custGeom>
              <a:avLst/>
              <a:gdLst/>
              <a:ahLst/>
              <a:cxnLst/>
              <a:rect l="l" t="t" r="r" b="b"/>
              <a:pathLst>
                <a:path w="17907" h="13950" extrusionOk="0">
                  <a:moveTo>
                    <a:pt x="11191" y="4312"/>
                  </a:moveTo>
                  <a:cubicBezTo>
                    <a:pt x="8238" y="-1688"/>
                    <a:pt x="4523" y="-831"/>
                    <a:pt x="-1097" y="1741"/>
                  </a:cubicBezTo>
                  <a:lnTo>
                    <a:pt x="-1097" y="1741"/>
                  </a:lnTo>
                  <a:cubicBezTo>
                    <a:pt x="4333" y="6408"/>
                    <a:pt x="7285" y="15076"/>
                    <a:pt x="16810" y="135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5" name="Google Shape;7775;p20"/>
            <p:cNvSpPr/>
            <p:nvPr/>
          </p:nvSpPr>
          <p:spPr>
            <a:xfrm>
              <a:off x="6523957" y="4585989"/>
              <a:ext cx="7917" cy="20300"/>
            </a:xfrm>
            <a:custGeom>
              <a:avLst/>
              <a:gdLst/>
              <a:ahLst/>
              <a:cxnLst/>
              <a:rect l="l" t="t" r="r" b="b"/>
              <a:pathLst>
                <a:path w="7917" h="20300" extrusionOk="0">
                  <a:moveTo>
                    <a:pt x="6619" y="7411"/>
                  </a:moveTo>
                  <a:cubicBezTo>
                    <a:pt x="6619" y="4363"/>
                    <a:pt x="7762" y="-495"/>
                    <a:pt x="2904" y="-209"/>
                  </a:cubicBezTo>
                  <a:cubicBezTo>
                    <a:pt x="-1954" y="77"/>
                    <a:pt x="2143" y="8364"/>
                    <a:pt x="-1097" y="11888"/>
                  </a:cubicBezTo>
                  <a:lnTo>
                    <a:pt x="4904" y="20079"/>
                  </a:lnTo>
                  <a:cubicBezTo>
                    <a:pt x="6524" y="16069"/>
                    <a:pt x="7190" y="11707"/>
                    <a:pt x="6619" y="7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6" name="Google Shape;7776;p20"/>
            <p:cNvSpPr/>
            <p:nvPr/>
          </p:nvSpPr>
          <p:spPr>
            <a:xfrm>
              <a:off x="6560958" y="4038888"/>
              <a:ext cx="14321" cy="12665"/>
            </a:xfrm>
            <a:custGeom>
              <a:avLst/>
              <a:gdLst/>
              <a:ahLst/>
              <a:cxnLst/>
              <a:rect l="l" t="t" r="r" b="b"/>
              <a:pathLst>
                <a:path w="14321" h="12665" extrusionOk="0">
                  <a:moveTo>
                    <a:pt x="7909" y="1968"/>
                  </a:moveTo>
                  <a:cubicBezTo>
                    <a:pt x="5051" y="1301"/>
                    <a:pt x="1527" y="-2605"/>
                    <a:pt x="-759" y="1968"/>
                  </a:cubicBezTo>
                  <a:cubicBezTo>
                    <a:pt x="-3140" y="8540"/>
                    <a:pt x="7719" y="8921"/>
                    <a:pt x="11338" y="12445"/>
                  </a:cubicBezTo>
                  <a:cubicBezTo>
                    <a:pt x="14672" y="7778"/>
                    <a:pt x="13624" y="3015"/>
                    <a:pt x="7909" y="19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7" name="Google Shape;7777;p20"/>
            <p:cNvSpPr/>
            <p:nvPr/>
          </p:nvSpPr>
          <p:spPr>
            <a:xfrm>
              <a:off x="5453778" y="2192083"/>
              <a:ext cx="6659" cy="22193"/>
            </a:xfrm>
            <a:custGeom>
              <a:avLst/>
              <a:gdLst/>
              <a:ahLst/>
              <a:cxnLst/>
              <a:rect l="l" t="t" r="r" b="b"/>
              <a:pathLst>
                <a:path w="6659" h="22193" extrusionOk="0">
                  <a:moveTo>
                    <a:pt x="1807" y="-221"/>
                  </a:moveTo>
                  <a:cubicBezTo>
                    <a:pt x="-1813" y="6685"/>
                    <a:pt x="-2099" y="14895"/>
                    <a:pt x="1235" y="21972"/>
                  </a:cubicBezTo>
                  <a:cubicBezTo>
                    <a:pt x="6760" y="15696"/>
                    <a:pt x="7045" y="6332"/>
                    <a:pt x="180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8" name="Google Shape;7778;p20"/>
            <p:cNvSpPr/>
            <p:nvPr/>
          </p:nvSpPr>
          <p:spPr>
            <a:xfrm>
              <a:off x="6554768" y="4015835"/>
              <a:ext cx="9310" cy="15997"/>
            </a:xfrm>
            <a:custGeom>
              <a:avLst/>
              <a:gdLst/>
              <a:ahLst/>
              <a:cxnLst/>
              <a:rect l="l" t="t" r="r" b="b"/>
              <a:pathLst>
                <a:path w="9310" h="15997" extrusionOk="0">
                  <a:moveTo>
                    <a:pt x="6193" y="15400"/>
                  </a:moveTo>
                  <a:cubicBezTo>
                    <a:pt x="11813" y="11495"/>
                    <a:pt x="4384" y="2160"/>
                    <a:pt x="2" y="-221"/>
                  </a:cubicBezTo>
                  <a:cubicBezTo>
                    <a:pt x="-2379" y="4065"/>
                    <a:pt x="-1141" y="18258"/>
                    <a:pt x="6193" y="15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9" name="Google Shape;7779;p20"/>
            <p:cNvSpPr/>
            <p:nvPr/>
          </p:nvSpPr>
          <p:spPr>
            <a:xfrm>
              <a:off x="5797777" y="2144267"/>
              <a:ext cx="12376" cy="14020"/>
            </a:xfrm>
            <a:custGeom>
              <a:avLst/>
              <a:gdLst/>
              <a:ahLst/>
              <a:cxnLst/>
              <a:rect l="l" t="t" r="r" b="b"/>
              <a:pathLst>
                <a:path w="12376" h="14020" extrusionOk="0">
                  <a:moveTo>
                    <a:pt x="1755" y="13209"/>
                  </a:moveTo>
                  <a:cubicBezTo>
                    <a:pt x="5375" y="15114"/>
                    <a:pt x="9280" y="12162"/>
                    <a:pt x="11280" y="7875"/>
                  </a:cubicBezTo>
                  <a:cubicBezTo>
                    <a:pt x="7851" y="4542"/>
                    <a:pt x="3851" y="1808"/>
                    <a:pt x="-435" y="-221"/>
                  </a:cubicBezTo>
                  <a:cubicBezTo>
                    <a:pt x="231" y="4351"/>
                    <a:pt x="-3484" y="10542"/>
                    <a:pt x="1755" y="132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0" name="Google Shape;7780;p20"/>
            <p:cNvSpPr/>
            <p:nvPr/>
          </p:nvSpPr>
          <p:spPr>
            <a:xfrm>
              <a:off x="5112603" y="2267934"/>
              <a:ext cx="10434" cy="15113"/>
            </a:xfrm>
            <a:custGeom>
              <a:avLst/>
              <a:gdLst/>
              <a:ahLst/>
              <a:cxnLst/>
              <a:rect l="l" t="t" r="r" b="b"/>
              <a:pathLst>
                <a:path w="10434" h="15113" extrusionOk="0">
                  <a:moveTo>
                    <a:pt x="9035" y="795"/>
                  </a:moveTo>
                  <a:cubicBezTo>
                    <a:pt x="7225" y="-1491"/>
                    <a:pt x="4654" y="795"/>
                    <a:pt x="2749" y="795"/>
                  </a:cubicBezTo>
                  <a:cubicBezTo>
                    <a:pt x="-5348" y="3176"/>
                    <a:pt x="2177" y="9177"/>
                    <a:pt x="177" y="13082"/>
                  </a:cubicBezTo>
                  <a:lnTo>
                    <a:pt x="4081" y="14892"/>
                  </a:lnTo>
                  <a:lnTo>
                    <a:pt x="4081" y="14892"/>
                  </a:lnTo>
                  <a:cubicBezTo>
                    <a:pt x="5320" y="10511"/>
                    <a:pt x="10654" y="5462"/>
                    <a:pt x="9035" y="7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1" name="Google Shape;7781;p20"/>
            <p:cNvSpPr/>
            <p:nvPr/>
          </p:nvSpPr>
          <p:spPr>
            <a:xfrm>
              <a:off x="6546036" y="4081176"/>
              <a:ext cx="11544" cy="18002"/>
            </a:xfrm>
            <a:custGeom>
              <a:avLst/>
              <a:gdLst/>
              <a:ahLst/>
              <a:cxnLst/>
              <a:rect l="l" t="t" r="r" b="b"/>
              <a:pathLst>
                <a:path w="11544" h="18002" extrusionOk="0">
                  <a:moveTo>
                    <a:pt x="4733" y="-221"/>
                  </a:moveTo>
                  <a:lnTo>
                    <a:pt x="4733" y="-221"/>
                  </a:lnTo>
                  <a:cubicBezTo>
                    <a:pt x="-316" y="5780"/>
                    <a:pt x="-5364" y="11781"/>
                    <a:pt x="4733" y="17781"/>
                  </a:cubicBezTo>
                  <a:lnTo>
                    <a:pt x="10448" y="5685"/>
                  </a:lnTo>
                  <a:lnTo>
                    <a:pt x="10448" y="5685"/>
                  </a:lnTo>
                  <a:cubicBezTo>
                    <a:pt x="7400" y="5294"/>
                    <a:pt x="5019" y="2846"/>
                    <a:pt x="473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2" name="Google Shape;7782;p20"/>
            <p:cNvSpPr/>
            <p:nvPr/>
          </p:nvSpPr>
          <p:spPr>
            <a:xfrm>
              <a:off x="6949439" y="4626197"/>
              <a:ext cx="10001" cy="20002"/>
            </a:xfrm>
            <a:custGeom>
              <a:avLst/>
              <a:gdLst/>
              <a:ahLst/>
              <a:cxnLst/>
              <a:rect l="l" t="t" r="r" b="b"/>
              <a:pathLst>
                <a:path w="10001" h="20002" extrusionOk="0">
                  <a:moveTo>
                    <a:pt x="4904" y="-221"/>
                  </a:moveTo>
                  <a:cubicBezTo>
                    <a:pt x="4999" y="2941"/>
                    <a:pt x="3475" y="5941"/>
                    <a:pt x="903" y="7780"/>
                  </a:cubicBezTo>
                  <a:lnTo>
                    <a:pt x="-1097" y="13781"/>
                  </a:lnTo>
                  <a:cubicBezTo>
                    <a:pt x="-335" y="15781"/>
                    <a:pt x="428" y="17781"/>
                    <a:pt x="1285" y="19781"/>
                  </a:cubicBezTo>
                  <a:lnTo>
                    <a:pt x="8905" y="9590"/>
                  </a:lnTo>
                  <a:lnTo>
                    <a:pt x="8905" y="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3" name="Google Shape;7783;p20"/>
            <p:cNvSpPr/>
            <p:nvPr/>
          </p:nvSpPr>
          <p:spPr>
            <a:xfrm>
              <a:off x="5313160" y="2427065"/>
              <a:ext cx="9600" cy="19173"/>
            </a:xfrm>
            <a:custGeom>
              <a:avLst/>
              <a:gdLst/>
              <a:ahLst/>
              <a:cxnLst/>
              <a:rect l="l" t="t" r="r" b="b"/>
              <a:pathLst>
                <a:path w="9600" h="19173" extrusionOk="0">
                  <a:moveTo>
                    <a:pt x="-831" y="14733"/>
                  </a:moveTo>
                  <a:cubicBezTo>
                    <a:pt x="-2545" y="19115"/>
                    <a:pt x="4599" y="21115"/>
                    <a:pt x="4408" y="15591"/>
                  </a:cubicBezTo>
                  <a:cubicBezTo>
                    <a:pt x="4979" y="12924"/>
                    <a:pt x="3646" y="9209"/>
                    <a:pt x="8503" y="9304"/>
                  </a:cubicBezTo>
                  <a:lnTo>
                    <a:pt x="4504" y="-221"/>
                  </a:lnTo>
                  <a:cubicBezTo>
                    <a:pt x="312" y="3589"/>
                    <a:pt x="1455" y="9780"/>
                    <a:pt x="-831" y="147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4" name="Google Shape;7784;p20"/>
            <p:cNvSpPr/>
            <p:nvPr/>
          </p:nvSpPr>
          <p:spPr>
            <a:xfrm>
              <a:off x="6762675" y="4502943"/>
              <a:ext cx="7813" cy="17621"/>
            </a:xfrm>
            <a:custGeom>
              <a:avLst/>
              <a:gdLst/>
              <a:ahLst/>
              <a:cxnLst/>
              <a:rect l="l" t="t" r="r" b="b"/>
              <a:pathLst>
                <a:path w="7813" h="17621" extrusionOk="0">
                  <a:moveTo>
                    <a:pt x="787" y="-221"/>
                  </a:moveTo>
                  <a:cubicBezTo>
                    <a:pt x="-165" y="5875"/>
                    <a:pt x="-2928" y="11971"/>
                    <a:pt x="787" y="17400"/>
                  </a:cubicBezTo>
                  <a:cubicBezTo>
                    <a:pt x="8694" y="9494"/>
                    <a:pt x="8694" y="5494"/>
                    <a:pt x="78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5" name="Google Shape;7785;p20"/>
            <p:cNvSpPr/>
            <p:nvPr/>
          </p:nvSpPr>
          <p:spPr>
            <a:xfrm>
              <a:off x="6483941" y="4349174"/>
              <a:ext cx="8578" cy="14609"/>
            </a:xfrm>
            <a:custGeom>
              <a:avLst/>
              <a:gdLst/>
              <a:ahLst/>
              <a:cxnLst/>
              <a:rect l="l" t="t" r="r" b="b"/>
              <a:pathLst>
                <a:path w="8578" h="14609" extrusionOk="0">
                  <a:moveTo>
                    <a:pt x="6916" y="6387"/>
                  </a:moveTo>
                  <a:cubicBezTo>
                    <a:pt x="4821" y="3816"/>
                    <a:pt x="5393" y="-2280"/>
                    <a:pt x="-799" y="482"/>
                  </a:cubicBezTo>
                  <a:cubicBezTo>
                    <a:pt x="-799" y="5721"/>
                    <a:pt x="-3085" y="13055"/>
                    <a:pt x="5011" y="14388"/>
                  </a:cubicBezTo>
                  <a:lnTo>
                    <a:pt x="5011" y="14388"/>
                  </a:lnTo>
                  <a:lnTo>
                    <a:pt x="7392" y="12102"/>
                  </a:lnTo>
                  <a:cubicBezTo>
                    <a:pt x="7583" y="10188"/>
                    <a:pt x="7488" y="8245"/>
                    <a:pt x="6916" y="63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6" name="Google Shape;7786;p20"/>
            <p:cNvSpPr/>
            <p:nvPr/>
          </p:nvSpPr>
          <p:spPr>
            <a:xfrm>
              <a:off x="6716838" y="4417314"/>
              <a:ext cx="10097" cy="20383"/>
            </a:xfrm>
            <a:custGeom>
              <a:avLst/>
              <a:gdLst/>
              <a:ahLst/>
              <a:cxnLst/>
              <a:rect l="l" t="t" r="r" b="b"/>
              <a:pathLst>
                <a:path w="10097" h="20383" extrusionOk="0">
                  <a:moveTo>
                    <a:pt x="9000" y="15686"/>
                  </a:moveTo>
                  <a:cubicBezTo>
                    <a:pt x="6047" y="10066"/>
                    <a:pt x="8334" y="1208"/>
                    <a:pt x="-1097" y="-221"/>
                  </a:cubicBezTo>
                  <a:cubicBezTo>
                    <a:pt x="332" y="6932"/>
                    <a:pt x="2904" y="13809"/>
                    <a:pt x="6524" y="20162"/>
                  </a:cubicBezTo>
                  <a:lnTo>
                    <a:pt x="6524" y="20162"/>
                  </a:lnTo>
                  <a:cubicBezTo>
                    <a:pt x="7381" y="18638"/>
                    <a:pt x="8143" y="17114"/>
                    <a:pt x="9000" y="15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7" name="Google Shape;7787;p20"/>
            <p:cNvSpPr/>
            <p:nvPr/>
          </p:nvSpPr>
          <p:spPr>
            <a:xfrm>
              <a:off x="5791811" y="3581750"/>
              <a:ext cx="7007" cy="16127"/>
            </a:xfrm>
            <a:custGeom>
              <a:avLst/>
              <a:gdLst/>
              <a:ahLst/>
              <a:cxnLst/>
              <a:rect l="l" t="t" r="r" b="b"/>
              <a:pathLst>
                <a:path w="7007" h="16127" extrusionOk="0">
                  <a:moveTo>
                    <a:pt x="5911" y="5715"/>
                  </a:moveTo>
                  <a:cubicBezTo>
                    <a:pt x="2102" y="-9430"/>
                    <a:pt x="-2376" y="8287"/>
                    <a:pt x="-756" y="15907"/>
                  </a:cubicBezTo>
                  <a:lnTo>
                    <a:pt x="-756" y="15907"/>
                  </a:lnTo>
                  <a:cubicBezTo>
                    <a:pt x="5626" y="15240"/>
                    <a:pt x="5721" y="10287"/>
                    <a:pt x="5911" y="57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8" name="Google Shape;7788;p20"/>
            <p:cNvSpPr/>
            <p:nvPr/>
          </p:nvSpPr>
          <p:spPr>
            <a:xfrm>
              <a:off x="5308663" y="2455621"/>
              <a:ext cx="9968" cy="14020"/>
            </a:xfrm>
            <a:custGeom>
              <a:avLst/>
              <a:gdLst/>
              <a:ahLst/>
              <a:cxnLst/>
              <a:rect l="l" t="t" r="r" b="b"/>
              <a:pathLst>
                <a:path w="9968" h="14020" extrusionOk="0">
                  <a:moveTo>
                    <a:pt x="5952" y="2179"/>
                  </a:moveTo>
                  <a:cubicBezTo>
                    <a:pt x="3761" y="-1346"/>
                    <a:pt x="1189" y="-679"/>
                    <a:pt x="-1097" y="2179"/>
                  </a:cubicBezTo>
                  <a:lnTo>
                    <a:pt x="5286" y="13799"/>
                  </a:lnTo>
                  <a:lnTo>
                    <a:pt x="5286" y="13799"/>
                  </a:lnTo>
                  <a:cubicBezTo>
                    <a:pt x="11191" y="10846"/>
                    <a:pt x="8619" y="6560"/>
                    <a:pt x="5952" y="21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9" name="Google Shape;7789;p20"/>
            <p:cNvSpPr/>
            <p:nvPr/>
          </p:nvSpPr>
          <p:spPr>
            <a:xfrm>
              <a:off x="7011215" y="4445793"/>
              <a:ext cx="9566" cy="20955"/>
            </a:xfrm>
            <a:custGeom>
              <a:avLst/>
              <a:gdLst/>
              <a:ahLst/>
              <a:cxnLst/>
              <a:rect l="l" t="t" r="r" b="b"/>
              <a:pathLst>
                <a:path w="9566" h="20955" extrusionOk="0">
                  <a:moveTo>
                    <a:pt x="8470" y="20734"/>
                  </a:moveTo>
                  <a:lnTo>
                    <a:pt x="8470" y="13114"/>
                  </a:lnTo>
                  <a:cubicBezTo>
                    <a:pt x="5993" y="8199"/>
                    <a:pt x="2755" y="3703"/>
                    <a:pt x="-1055" y="-221"/>
                  </a:cubicBezTo>
                  <a:cubicBezTo>
                    <a:pt x="-1531" y="7904"/>
                    <a:pt x="2089" y="15743"/>
                    <a:pt x="8470" y="207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0" name="Google Shape;7790;p20"/>
            <p:cNvSpPr/>
            <p:nvPr/>
          </p:nvSpPr>
          <p:spPr>
            <a:xfrm>
              <a:off x="5615273" y="2341054"/>
              <a:ext cx="9041" cy="18002"/>
            </a:xfrm>
            <a:custGeom>
              <a:avLst/>
              <a:gdLst/>
              <a:ahLst/>
              <a:cxnLst/>
              <a:rect l="l" t="t" r="r" b="b"/>
              <a:pathLst>
                <a:path w="9041" h="18002" extrusionOk="0">
                  <a:moveTo>
                    <a:pt x="-1097" y="-221"/>
                  </a:moveTo>
                  <a:cubicBezTo>
                    <a:pt x="237" y="5780"/>
                    <a:pt x="1474" y="11781"/>
                    <a:pt x="2808" y="17781"/>
                  </a:cubicBezTo>
                  <a:lnTo>
                    <a:pt x="2808" y="17781"/>
                  </a:lnTo>
                  <a:cubicBezTo>
                    <a:pt x="10333" y="6161"/>
                    <a:pt x="10047" y="5208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1" name="Google Shape;7791;p20"/>
            <p:cNvSpPr/>
            <p:nvPr/>
          </p:nvSpPr>
          <p:spPr>
            <a:xfrm>
              <a:off x="5332403" y="2302464"/>
              <a:ext cx="9469" cy="14968"/>
            </a:xfrm>
            <a:custGeom>
              <a:avLst/>
              <a:gdLst/>
              <a:ahLst/>
              <a:cxnLst/>
              <a:rect l="l" t="t" r="r" b="b"/>
              <a:pathLst>
                <a:path w="9469" h="14968" extrusionOk="0">
                  <a:moveTo>
                    <a:pt x="404" y="555"/>
                  </a:moveTo>
                  <a:cubicBezTo>
                    <a:pt x="-4263" y="4079"/>
                    <a:pt x="3262" y="10937"/>
                    <a:pt x="5262" y="14747"/>
                  </a:cubicBezTo>
                  <a:cubicBezTo>
                    <a:pt x="9548" y="12938"/>
                    <a:pt x="8596" y="9890"/>
                    <a:pt x="7167" y="6651"/>
                  </a:cubicBezTo>
                  <a:cubicBezTo>
                    <a:pt x="5738" y="3413"/>
                    <a:pt x="5262" y="-2302"/>
                    <a:pt x="404" y="5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2" name="Google Shape;7792;p20"/>
            <p:cNvSpPr/>
            <p:nvPr/>
          </p:nvSpPr>
          <p:spPr>
            <a:xfrm>
              <a:off x="6585203" y="3534536"/>
              <a:ext cx="10572" cy="10730"/>
            </a:xfrm>
            <a:custGeom>
              <a:avLst/>
              <a:gdLst/>
              <a:ahLst/>
              <a:cxnLst/>
              <a:rect l="l" t="t" r="r" b="b"/>
              <a:pathLst>
                <a:path w="10572" h="10730" extrusionOk="0">
                  <a:moveTo>
                    <a:pt x="-1097" y="6447"/>
                  </a:moveTo>
                  <a:cubicBezTo>
                    <a:pt x="46" y="12733"/>
                    <a:pt x="8428" y="11209"/>
                    <a:pt x="9476" y="5399"/>
                  </a:cubicBezTo>
                  <a:cubicBezTo>
                    <a:pt x="8714" y="3494"/>
                    <a:pt x="7856" y="1684"/>
                    <a:pt x="7095" y="-221"/>
                  </a:cubicBezTo>
                  <a:lnTo>
                    <a:pt x="7095" y="-221"/>
                  </a:lnTo>
                  <a:cubicBezTo>
                    <a:pt x="3952" y="1684"/>
                    <a:pt x="-1097" y="1017"/>
                    <a:pt x="-1097" y="64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3" name="Google Shape;7793;p20"/>
            <p:cNvSpPr/>
            <p:nvPr/>
          </p:nvSpPr>
          <p:spPr>
            <a:xfrm>
              <a:off x="6533959" y="4606141"/>
              <a:ext cx="9705" cy="16149"/>
            </a:xfrm>
            <a:custGeom>
              <a:avLst/>
              <a:gdLst/>
              <a:ahLst/>
              <a:cxnLst/>
              <a:rect l="l" t="t" r="r" b="b"/>
              <a:pathLst>
                <a:path w="9705" h="16149" extrusionOk="0">
                  <a:moveTo>
                    <a:pt x="8428" y="6309"/>
                  </a:moveTo>
                  <a:cubicBezTo>
                    <a:pt x="8428" y="-1311"/>
                    <a:pt x="1285" y="-2549"/>
                    <a:pt x="-1097" y="4118"/>
                  </a:cubicBezTo>
                  <a:lnTo>
                    <a:pt x="8428" y="15929"/>
                  </a:lnTo>
                  <a:lnTo>
                    <a:pt x="8428" y="15929"/>
                  </a:lnTo>
                  <a:cubicBezTo>
                    <a:pt x="8619" y="12691"/>
                    <a:pt x="8714" y="9452"/>
                    <a:pt x="8428" y="63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4" name="Google Shape;7794;p20"/>
            <p:cNvSpPr/>
            <p:nvPr/>
          </p:nvSpPr>
          <p:spPr>
            <a:xfrm>
              <a:off x="6956707" y="4204906"/>
              <a:ext cx="8742" cy="13620"/>
            </a:xfrm>
            <a:custGeom>
              <a:avLst/>
              <a:gdLst/>
              <a:ahLst/>
              <a:cxnLst/>
              <a:rect l="l" t="t" r="r" b="b"/>
              <a:pathLst>
                <a:path w="8742" h="13620" extrusionOk="0">
                  <a:moveTo>
                    <a:pt x="3542" y="13400"/>
                  </a:moveTo>
                  <a:cubicBezTo>
                    <a:pt x="8018" y="11304"/>
                    <a:pt x="7638" y="7209"/>
                    <a:pt x="7638" y="3303"/>
                  </a:cubicBezTo>
                  <a:lnTo>
                    <a:pt x="5447" y="-221"/>
                  </a:lnTo>
                  <a:cubicBezTo>
                    <a:pt x="-268" y="3684"/>
                    <a:pt x="-4935" y="7685"/>
                    <a:pt x="3542" y="13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5" name="Google Shape;7795;p20"/>
            <p:cNvSpPr/>
            <p:nvPr/>
          </p:nvSpPr>
          <p:spPr>
            <a:xfrm>
              <a:off x="6012751" y="2887988"/>
              <a:ext cx="10265" cy="15993"/>
            </a:xfrm>
            <a:custGeom>
              <a:avLst/>
              <a:gdLst/>
              <a:ahLst/>
              <a:cxnLst/>
              <a:rect l="l" t="t" r="r" b="b"/>
              <a:pathLst>
                <a:path w="10265" h="15993" extrusionOk="0">
                  <a:moveTo>
                    <a:pt x="7285" y="437"/>
                  </a:moveTo>
                  <a:cubicBezTo>
                    <a:pt x="3571" y="-1944"/>
                    <a:pt x="1760" y="2818"/>
                    <a:pt x="-1097" y="3961"/>
                  </a:cubicBezTo>
                  <a:lnTo>
                    <a:pt x="8428" y="15772"/>
                  </a:lnTo>
                  <a:cubicBezTo>
                    <a:pt x="8142" y="10915"/>
                    <a:pt x="10905" y="3961"/>
                    <a:pt x="7285" y="4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6" name="Google Shape;7796;p20"/>
            <p:cNvSpPr/>
            <p:nvPr/>
          </p:nvSpPr>
          <p:spPr>
            <a:xfrm>
              <a:off x="6422471" y="3309556"/>
              <a:ext cx="13475" cy="10103"/>
            </a:xfrm>
            <a:custGeom>
              <a:avLst/>
              <a:gdLst/>
              <a:ahLst/>
              <a:cxnLst/>
              <a:rect l="l" t="t" r="r" b="b"/>
              <a:pathLst>
                <a:path w="13475" h="10103" extrusionOk="0">
                  <a:moveTo>
                    <a:pt x="-289" y="8161"/>
                  </a:moveTo>
                  <a:cubicBezTo>
                    <a:pt x="2854" y="13400"/>
                    <a:pt x="7427" y="4923"/>
                    <a:pt x="12379" y="5875"/>
                  </a:cubicBezTo>
                  <a:lnTo>
                    <a:pt x="4664" y="-221"/>
                  </a:lnTo>
                  <a:lnTo>
                    <a:pt x="4664" y="-221"/>
                  </a:lnTo>
                  <a:cubicBezTo>
                    <a:pt x="-289" y="636"/>
                    <a:pt x="-2384" y="3494"/>
                    <a:pt x="-289" y="8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7" name="Google Shape;7797;p20"/>
            <p:cNvSpPr/>
            <p:nvPr/>
          </p:nvSpPr>
          <p:spPr>
            <a:xfrm>
              <a:off x="5415914" y="2576944"/>
              <a:ext cx="10156" cy="10712"/>
            </a:xfrm>
            <a:custGeom>
              <a:avLst/>
              <a:gdLst/>
              <a:ahLst/>
              <a:cxnLst/>
              <a:rect l="l" t="t" r="r" b="b"/>
              <a:pathLst>
                <a:path w="10156" h="10712" extrusionOk="0">
                  <a:moveTo>
                    <a:pt x="8428" y="1919"/>
                  </a:moveTo>
                  <a:cubicBezTo>
                    <a:pt x="4427" y="-3224"/>
                    <a:pt x="-1097" y="1919"/>
                    <a:pt x="-1097" y="6682"/>
                  </a:cubicBezTo>
                  <a:lnTo>
                    <a:pt x="5095" y="10492"/>
                  </a:lnTo>
                  <a:cubicBezTo>
                    <a:pt x="6142" y="7634"/>
                    <a:pt x="10714" y="5920"/>
                    <a:pt x="8428" y="19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8" name="Google Shape;7798;p20"/>
            <p:cNvSpPr/>
            <p:nvPr/>
          </p:nvSpPr>
          <p:spPr>
            <a:xfrm>
              <a:off x="6742461" y="4142612"/>
              <a:ext cx="8223" cy="18555"/>
            </a:xfrm>
            <a:custGeom>
              <a:avLst/>
              <a:gdLst/>
              <a:ahLst/>
              <a:cxnLst/>
              <a:rect l="l" t="t" r="r" b="b"/>
              <a:pathLst>
                <a:path w="8223" h="18555" extrusionOk="0">
                  <a:moveTo>
                    <a:pt x="4427" y="15114"/>
                  </a:moveTo>
                  <a:cubicBezTo>
                    <a:pt x="6618" y="10304"/>
                    <a:pt x="7476" y="5028"/>
                    <a:pt x="6999" y="-221"/>
                  </a:cubicBezTo>
                  <a:lnTo>
                    <a:pt x="6999" y="-221"/>
                  </a:lnTo>
                  <a:lnTo>
                    <a:pt x="2998" y="2065"/>
                  </a:lnTo>
                  <a:lnTo>
                    <a:pt x="-1097" y="13781"/>
                  </a:lnTo>
                  <a:cubicBezTo>
                    <a:pt x="-49" y="17877"/>
                    <a:pt x="1666" y="20925"/>
                    <a:pt x="4427" y="15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9" name="Google Shape;7799;p20"/>
            <p:cNvSpPr/>
            <p:nvPr/>
          </p:nvSpPr>
          <p:spPr>
            <a:xfrm>
              <a:off x="7028878" y="4818626"/>
              <a:ext cx="14097" cy="16453"/>
            </a:xfrm>
            <a:custGeom>
              <a:avLst/>
              <a:gdLst/>
              <a:ahLst/>
              <a:cxnLst/>
              <a:rect l="l" t="t" r="r" b="b"/>
              <a:pathLst>
                <a:path w="14097" h="16453" extrusionOk="0">
                  <a:moveTo>
                    <a:pt x="7001" y="3946"/>
                  </a:moveTo>
                  <a:cubicBezTo>
                    <a:pt x="5286" y="1279"/>
                    <a:pt x="2714" y="-3008"/>
                    <a:pt x="-1097" y="2326"/>
                  </a:cubicBezTo>
                  <a:cubicBezTo>
                    <a:pt x="2809" y="7699"/>
                    <a:pt x="7571" y="12394"/>
                    <a:pt x="13001" y="16233"/>
                  </a:cubicBezTo>
                  <a:lnTo>
                    <a:pt x="13001" y="16233"/>
                  </a:lnTo>
                  <a:cubicBezTo>
                    <a:pt x="11286" y="12023"/>
                    <a:pt x="9286" y="7918"/>
                    <a:pt x="7001" y="39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0" name="Google Shape;7800;p20"/>
            <p:cNvSpPr/>
            <p:nvPr/>
          </p:nvSpPr>
          <p:spPr>
            <a:xfrm>
              <a:off x="6591871" y="3625788"/>
              <a:ext cx="9525" cy="12029"/>
            </a:xfrm>
            <a:custGeom>
              <a:avLst/>
              <a:gdLst/>
              <a:ahLst/>
              <a:cxnLst/>
              <a:rect l="l" t="t" r="r" b="b"/>
              <a:pathLst>
                <a:path w="9525" h="12029" extrusionOk="0">
                  <a:moveTo>
                    <a:pt x="8428" y="1873"/>
                  </a:moveTo>
                  <a:cubicBezTo>
                    <a:pt x="5572" y="206"/>
                    <a:pt x="2238" y="-489"/>
                    <a:pt x="-1097" y="-128"/>
                  </a:cubicBezTo>
                  <a:cubicBezTo>
                    <a:pt x="809" y="5207"/>
                    <a:pt x="1285" y="16827"/>
                    <a:pt x="8428" y="9397"/>
                  </a:cubicBezTo>
                  <a:cubicBezTo>
                    <a:pt x="7285" y="7026"/>
                    <a:pt x="7285" y="4245"/>
                    <a:pt x="8428" y="18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1" name="Google Shape;7801;p20"/>
            <p:cNvSpPr/>
            <p:nvPr/>
          </p:nvSpPr>
          <p:spPr>
            <a:xfrm>
              <a:off x="5613653" y="2305403"/>
              <a:ext cx="9525" cy="10376"/>
            </a:xfrm>
            <a:custGeom>
              <a:avLst/>
              <a:gdLst/>
              <a:ahLst/>
              <a:cxnLst/>
              <a:rect l="l" t="t" r="r" b="b"/>
              <a:pathLst>
                <a:path w="9525" h="10376" extrusionOk="0">
                  <a:moveTo>
                    <a:pt x="8428" y="3712"/>
                  </a:moveTo>
                  <a:cubicBezTo>
                    <a:pt x="-1097" y="-3432"/>
                    <a:pt x="-1097" y="-479"/>
                    <a:pt x="-1097" y="9618"/>
                  </a:cubicBezTo>
                  <a:lnTo>
                    <a:pt x="-1097" y="9618"/>
                  </a:lnTo>
                  <a:cubicBezTo>
                    <a:pt x="4047" y="11522"/>
                    <a:pt x="6428" y="8093"/>
                    <a:pt x="8428" y="37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2" name="Google Shape;7802;p20"/>
            <p:cNvSpPr/>
            <p:nvPr/>
          </p:nvSpPr>
          <p:spPr>
            <a:xfrm>
              <a:off x="5622893" y="2309240"/>
              <a:ext cx="95" cy="95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0" y="95"/>
                  </a:moveTo>
                  <a:lnTo>
                    <a:pt x="95" y="95"/>
                  </a:lnTo>
                  <a:lnTo>
                    <a:pt x="95" y="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3" name="Google Shape;7803;p20"/>
            <p:cNvSpPr/>
            <p:nvPr/>
          </p:nvSpPr>
          <p:spPr>
            <a:xfrm>
              <a:off x="6488049" y="3371557"/>
              <a:ext cx="12095" cy="11518"/>
            </a:xfrm>
            <a:custGeom>
              <a:avLst/>
              <a:gdLst/>
              <a:ahLst/>
              <a:cxnLst/>
              <a:rect l="l" t="t" r="r" b="b"/>
              <a:pathLst>
                <a:path w="12095" h="11518" extrusionOk="0">
                  <a:moveTo>
                    <a:pt x="10999" y="9311"/>
                  </a:moveTo>
                  <a:cubicBezTo>
                    <a:pt x="7856" y="5977"/>
                    <a:pt x="1474" y="-6215"/>
                    <a:pt x="-1097" y="3405"/>
                  </a:cubicBezTo>
                  <a:cubicBezTo>
                    <a:pt x="808" y="9311"/>
                    <a:pt x="3571" y="14168"/>
                    <a:pt x="10999" y="93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4" name="Google Shape;7804;p20"/>
            <p:cNvSpPr/>
            <p:nvPr/>
          </p:nvSpPr>
          <p:spPr>
            <a:xfrm>
              <a:off x="5803963" y="3639480"/>
              <a:ext cx="9025" cy="12213"/>
            </a:xfrm>
            <a:custGeom>
              <a:avLst/>
              <a:gdLst/>
              <a:ahLst/>
              <a:cxnLst/>
              <a:rect l="l" t="t" r="r" b="b"/>
              <a:pathLst>
                <a:path w="9025" h="12213" extrusionOk="0">
                  <a:moveTo>
                    <a:pt x="7762" y="5897"/>
                  </a:moveTo>
                  <a:cubicBezTo>
                    <a:pt x="7381" y="2134"/>
                    <a:pt x="3952" y="-590"/>
                    <a:pt x="237" y="-180"/>
                  </a:cubicBezTo>
                  <a:cubicBezTo>
                    <a:pt x="-240" y="-133"/>
                    <a:pt x="-715" y="-47"/>
                    <a:pt x="-1097" y="87"/>
                  </a:cubicBezTo>
                  <a:lnTo>
                    <a:pt x="2904" y="11993"/>
                  </a:lnTo>
                  <a:cubicBezTo>
                    <a:pt x="6047" y="11136"/>
                    <a:pt x="8619" y="9516"/>
                    <a:pt x="7762" y="58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5" name="Google Shape;7805;p20"/>
            <p:cNvSpPr/>
            <p:nvPr/>
          </p:nvSpPr>
          <p:spPr>
            <a:xfrm>
              <a:off x="5447918" y="2005393"/>
              <a:ext cx="8191" cy="12790"/>
            </a:xfrm>
            <a:custGeom>
              <a:avLst/>
              <a:gdLst/>
              <a:ahLst/>
              <a:cxnLst/>
              <a:rect l="l" t="t" r="r" b="b"/>
              <a:pathLst>
                <a:path w="8191" h="12790" extrusionOk="0">
                  <a:moveTo>
                    <a:pt x="7095" y="3399"/>
                  </a:moveTo>
                  <a:lnTo>
                    <a:pt x="4713" y="-221"/>
                  </a:lnTo>
                  <a:lnTo>
                    <a:pt x="4713" y="-221"/>
                  </a:lnTo>
                  <a:cubicBezTo>
                    <a:pt x="1380" y="2798"/>
                    <a:pt x="-715" y="6942"/>
                    <a:pt x="-1097" y="11400"/>
                  </a:cubicBezTo>
                  <a:cubicBezTo>
                    <a:pt x="8333" y="15495"/>
                    <a:pt x="6142" y="7875"/>
                    <a:pt x="7095" y="33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6" name="Google Shape;7806;p20"/>
            <p:cNvSpPr/>
            <p:nvPr/>
          </p:nvSpPr>
          <p:spPr>
            <a:xfrm>
              <a:off x="5270790" y="2373658"/>
              <a:ext cx="8250" cy="15116"/>
            </a:xfrm>
            <a:custGeom>
              <a:avLst/>
              <a:gdLst/>
              <a:ahLst/>
              <a:cxnLst/>
              <a:rect l="l" t="t" r="r" b="b"/>
              <a:pathLst>
                <a:path w="8250" h="15116" extrusionOk="0">
                  <a:moveTo>
                    <a:pt x="7154" y="1084"/>
                  </a:moveTo>
                  <a:cubicBezTo>
                    <a:pt x="-3991" y="-4440"/>
                    <a:pt x="-1514" y="8990"/>
                    <a:pt x="1249" y="14896"/>
                  </a:cubicBezTo>
                  <a:cubicBezTo>
                    <a:pt x="3153" y="10228"/>
                    <a:pt x="5154" y="5657"/>
                    <a:pt x="7154" y="1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7" name="Google Shape;7807;p20"/>
            <p:cNvSpPr/>
            <p:nvPr/>
          </p:nvSpPr>
          <p:spPr>
            <a:xfrm>
              <a:off x="6959441" y="4622196"/>
              <a:ext cx="7775" cy="13525"/>
            </a:xfrm>
            <a:custGeom>
              <a:avLst/>
              <a:gdLst/>
              <a:ahLst/>
              <a:cxnLst/>
              <a:rect l="l" t="t" r="r" b="b"/>
              <a:pathLst>
                <a:path w="7775" h="13525" extrusionOk="0">
                  <a:moveTo>
                    <a:pt x="4809" y="-221"/>
                  </a:moveTo>
                  <a:lnTo>
                    <a:pt x="4809" y="-221"/>
                  </a:lnTo>
                  <a:cubicBezTo>
                    <a:pt x="2332" y="227"/>
                    <a:pt x="237" y="1674"/>
                    <a:pt x="-1097" y="3779"/>
                  </a:cubicBezTo>
                  <a:lnTo>
                    <a:pt x="-1097" y="13304"/>
                  </a:lnTo>
                  <a:cubicBezTo>
                    <a:pt x="3857" y="10828"/>
                    <a:pt x="9762" y="5113"/>
                    <a:pt x="480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8" name="Google Shape;7808;p20"/>
            <p:cNvSpPr/>
            <p:nvPr/>
          </p:nvSpPr>
          <p:spPr>
            <a:xfrm>
              <a:off x="4988202" y="2045207"/>
              <a:ext cx="7809" cy="12001"/>
            </a:xfrm>
            <a:custGeom>
              <a:avLst/>
              <a:gdLst/>
              <a:ahLst/>
              <a:cxnLst/>
              <a:rect l="l" t="t" r="r" b="b"/>
              <a:pathLst>
                <a:path w="7809" h="12001" extrusionOk="0">
                  <a:moveTo>
                    <a:pt x="-961" y="3018"/>
                  </a:moveTo>
                  <a:cubicBezTo>
                    <a:pt x="-1914" y="7590"/>
                    <a:pt x="2372" y="9304"/>
                    <a:pt x="5230" y="11781"/>
                  </a:cubicBezTo>
                  <a:cubicBezTo>
                    <a:pt x="6087" y="7780"/>
                    <a:pt x="8088" y="3875"/>
                    <a:pt x="5230" y="-221"/>
                  </a:cubicBezTo>
                  <a:lnTo>
                    <a:pt x="5230" y="-221"/>
                  </a:lnTo>
                  <a:cubicBezTo>
                    <a:pt x="2849" y="-221"/>
                    <a:pt x="-389" y="-316"/>
                    <a:pt x="-961" y="30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9" name="Google Shape;7809;p20"/>
            <p:cNvSpPr/>
            <p:nvPr/>
          </p:nvSpPr>
          <p:spPr>
            <a:xfrm>
              <a:off x="6454330" y="3375278"/>
              <a:ext cx="15907" cy="9855"/>
            </a:xfrm>
            <a:custGeom>
              <a:avLst/>
              <a:gdLst/>
              <a:ahLst/>
              <a:cxnLst/>
              <a:rect l="l" t="t" r="r" b="b"/>
              <a:pathLst>
                <a:path w="15907" h="9855" extrusionOk="0">
                  <a:moveTo>
                    <a:pt x="-1097" y="-221"/>
                  </a:moveTo>
                  <a:cubicBezTo>
                    <a:pt x="3571" y="3684"/>
                    <a:pt x="5095" y="13876"/>
                    <a:pt x="14811" y="7685"/>
                  </a:cubicBezTo>
                  <a:cubicBezTo>
                    <a:pt x="12429" y="5656"/>
                    <a:pt x="10905" y="2846"/>
                    <a:pt x="10524" y="-221"/>
                  </a:cubicBezTo>
                  <a:cubicBezTo>
                    <a:pt x="6713" y="3684"/>
                    <a:pt x="2809" y="922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0" name="Google Shape;7810;p20"/>
            <p:cNvSpPr/>
            <p:nvPr/>
          </p:nvSpPr>
          <p:spPr>
            <a:xfrm>
              <a:off x="6943509" y="4640198"/>
              <a:ext cx="8025" cy="11811"/>
            </a:xfrm>
            <a:custGeom>
              <a:avLst/>
              <a:gdLst/>
              <a:ahLst/>
              <a:cxnLst/>
              <a:rect l="l" t="t" r="r" b="b"/>
              <a:pathLst>
                <a:path w="8025" h="11811" extrusionOk="0">
                  <a:moveTo>
                    <a:pt x="2548" y="11591"/>
                  </a:moveTo>
                  <a:cubicBezTo>
                    <a:pt x="4072" y="9685"/>
                    <a:pt x="5501" y="7780"/>
                    <a:pt x="6929" y="5780"/>
                  </a:cubicBezTo>
                  <a:cubicBezTo>
                    <a:pt x="6072" y="3780"/>
                    <a:pt x="5311" y="1780"/>
                    <a:pt x="4548" y="-221"/>
                  </a:cubicBezTo>
                  <a:cubicBezTo>
                    <a:pt x="-2501" y="1113"/>
                    <a:pt x="-2691" y="2256"/>
                    <a:pt x="2548" y="11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1" name="Google Shape;7811;p20"/>
            <p:cNvSpPr/>
            <p:nvPr/>
          </p:nvSpPr>
          <p:spPr>
            <a:xfrm>
              <a:off x="5841300" y="2970621"/>
              <a:ext cx="8908" cy="13968"/>
            </a:xfrm>
            <a:custGeom>
              <a:avLst/>
              <a:gdLst/>
              <a:ahLst/>
              <a:cxnLst/>
              <a:rect l="l" t="t" r="r" b="b"/>
              <a:pathLst>
                <a:path w="8908" h="13968" extrusionOk="0">
                  <a:moveTo>
                    <a:pt x="97" y="7685"/>
                  </a:moveTo>
                  <a:cubicBezTo>
                    <a:pt x="97" y="13972"/>
                    <a:pt x="2573" y="15591"/>
                    <a:pt x="7812" y="11495"/>
                  </a:cubicBezTo>
                  <a:lnTo>
                    <a:pt x="7812" y="11495"/>
                  </a:lnTo>
                  <a:lnTo>
                    <a:pt x="97" y="-221"/>
                  </a:lnTo>
                  <a:cubicBezTo>
                    <a:pt x="-2094" y="2446"/>
                    <a:pt x="-760" y="5018"/>
                    <a:pt x="97" y="7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2" name="Google Shape;7812;p20"/>
            <p:cNvSpPr/>
            <p:nvPr/>
          </p:nvSpPr>
          <p:spPr>
            <a:xfrm>
              <a:off x="5368289" y="2535935"/>
              <a:ext cx="8999" cy="12668"/>
            </a:xfrm>
            <a:custGeom>
              <a:avLst/>
              <a:gdLst/>
              <a:ahLst/>
              <a:cxnLst/>
              <a:rect l="l" t="t" r="r" b="b"/>
              <a:pathLst>
                <a:path w="8999" h="12668" extrusionOk="0">
                  <a:moveTo>
                    <a:pt x="7095" y="-221"/>
                  </a:moveTo>
                  <a:lnTo>
                    <a:pt x="7095" y="-221"/>
                  </a:lnTo>
                  <a:cubicBezTo>
                    <a:pt x="3571" y="560"/>
                    <a:pt x="523" y="2856"/>
                    <a:pt x="-1097" y="6066"/>
                  </a:cubicBezTo>
                  <a:lnTo>
                    <a:pt x="4904" y="12447"/>
                  </a:lnTo>
                  <a:lnTo>
                    <a:pt x="4904" y="12447"/>
                  </a:lnTo>
                  <a:cubicBezTo>
                    <a:pt x="7857" y="8942"/>
                    <a:pt x="8714" y="4084"/>
                    <a:pt x="7095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3" name="Google Shape;7813;p20"/>
            <p:cNvSpPr/>
            <p:nvPr/>
          </p:nvSpPr>
          <p:spPr>
            <a:xfrm>
              <a:off x="6012751" y="2848260"/>
              <a:ext cx="16096" cy="17907"/>
            </a:xfrm>
            <a:custGeom>
              <a:avLst/>
              <a:gdLst/>
              <a:ahLst/>
              <a:cxnLst/>
              <a:rect l="l" t="t" r="r" b="b"/>
              <a:pathLst>
                <a:path w="16096" h="17907" extrusionOk="0">
                  <a:moveTo>
                    <a:pt x="15000" y="17686"/>
                  </a:moveTo>
                  <a:cubicBezTo>
                    <a:pt x="10905" y="10714"/>
                    <a:pt x="5380" y="4627"/>
                    <a:pt x="-1097" y="-221"/>
                  </a:cubicBezTo>
                  <a:cubicBezTo>
                    <a:pt x="1189" y="7923"/>
                    <a:pt x="7190" y="14543"/>
                    <a:pt x="15000" y="17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4" name="Google Shape;7814;p20"/>
            <p:cNvSpPr/>
            <p:nvPr/>
          </p:nvSpPr>
          <p:spPr>
            <a:xfrm>
              <a:off x="6979157" y="4764951"/>
              <a:ext cx="8036" cy="10788"/>
            </a:xfrm>
            <a:custGeom>
              <a:avLst/>
              <a:gdLst/>
              <a:ahLst/>
              <a:cxnLst/>
              <a:rect l="l" t="t" r="r" b="b"/>
              <a:pathLst>
                <a:path w="8036" h="10788" extrusionOk="0">
                  <a:moveTo>
                    <a:pt x="3761" y="90"/>
                  </a:moveTo>
                  <a:cubicBezTo>
                    <a:pt x="618" y="-1243"/>
                    <a:pt x="-335" y="1995"/>
                    <a:pt x="-1097" y="4376"/>
                  </a:cubicBezTo>
                  <a:lnTo>
                    <a:pt x="4809" y="10568"/>
                  </a:lnTo>
                  <a:lnTo>
                    <a:pt x="4809" y="10568"/>
                  </a:lnTo>
                  <a:lnTo>
                    <a:pt x="6904" y="10092"/>
                  </a:lnTo>
                  <a:cubicBezTo>
                    <a:pt x="6619" y="6472"/>
                    <a:pt x="8142" y="1900"/>
                    <a:pt x="3761" y="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5" name="Google Shape;7815;p20"/>
            <p:cNvSpPr/>
            <p:nvPr/>
          </p:nvSpPr>
          <p:spPr>
            <a:xfrm>
              <a:off x="5841770" y="2498312"/>
              <a:ext cx="7913" cy="13906"/>
            </a:xfrm>
            <a:custGeom>
              <a:avLst/>
              <a:gdLst/>
              <a:ahLst/>
              <a:cxnLst/>
              <a:rect l="l" t="t" r="r" b="b"/>
              <a:pathLst>
                <a:path w="7913" h="13906" extrusionOk="0">
                  <a:moveTo>
                    <a:pt x="339" y="-221"/>
                  </a:moveTo>
                  <a:cubicBezTo>
                    <a:pt x="-2422" y="4246"/>
                    <a:pt x="-1090" y="10123"/>
                    <a:pt x="3388" y="12895"/>
                  </a:cubicBezTo>
                  <a:cubicBezTo>
                    <a:pt x="3959" y="13209"/>
                    <a:pt x="4435" y="13476"/>
                    <a:pt x="5006" y="13685"/>
                  </a:cubicBezTo>
                  <a:cubicBezTo>
                    <a:pt x="5674" y="12352"/>
                    <a:pt x="6245" y="11018"/>
                    <a:pt x="6817" y="9685"/>
                  </a:cubicBezTo>
                  <a:cubicBezTo>
                    <a:pt x="3006" y="7875"/>
                    <a:pt x="3863" y="2922"/>
                    <a:pt x="33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6" name="Google Shape;7816;p20"/>
            <p:cNvSpPr/>
            <p:nvPr/>
          </p:nvSpPr>
          <p:spPr>
            <a:xfrm>
              <a:off x="7072598" y="4864447"/>
              <a:ext cx="7762" cy="10352"/>
            </a:xfrm>
            <a:custGeom>
              <a:avLst/>
              <a:gdLst/>
              <a:ahLst/>
              <a:cxnLst/>
              <a:rect l="l" t="t" r="r" b="b"/>
              <a:pathLst>
                <a:path w="7762" h="10352" extrusionOk="0">
                  <a:moveTo>
                    <a:pt x="3761" y="797"/>
                  </a:moveTo>
                  <a:cubicBezTo>
                    <a:pt x="46" y="-2060"/>
                    <a:pt x="-430" y="1749"/>
                    <a:pt x="-1097" y="4226"/>
                  </a:cubicBezTo>
                  <a:lnTo>
                    <a:pt x="2998" y="10131"/>
                  </a:lnTo>
                  <a:cubicBezTo>
                    <a:pt x="8047" y="7369"/>
                    <a:pt x="7475" y="3655"/>
                    <a:pt x="3761" y="7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7" name="Google Shape;7817;p20"/>
            <p:cNvSpPr/>
            <p:nvPr/>
          </p:nvSpPr>
          <p:spPr>
            <a:xfrm>
              <a:off x="7134129" y="4932711"/>
              <a:ext cx="6572" cy="14478"/>
            </a:xfrm>
            <a:custGeom>
              <a:avLst/>
              <a:gdLst/>
              <a:ahLst/>
              <a:cxnLst/>
              <a:rect l="l" t="t" r="r" b="b"/>
              <a:pathLst>
                <a:path w="6572" h="14478" extrusionOk="0">
                  <a:moveTo>
                    <a:pt x="5190" y="-221"/>
                  </a:moveTo>
                  <a:lnTo>
                    <a:pt x="5190" y="-221"/>
                  </a:lnTo>
                  <a:lnTo>
                    <a:pt x="5190" y="-221"/>
                  </a:lnTo>
                  <a:cubicBezTo>
                    <a:pt x="523" y="1589"/>
                    <a:pt x="332" y="6161"/>
                    <a:pt x="-1097" y="9971"/>
                  </a:cubicBezTo>
                  <a:lnTo>
                    <a:pt x="2904" y="14257"/>
                  </a:lnTo>
                  <a:lnTo>
                    <a:pt x="2904" y="14257"/>
                  </a:lnTo>
                  <a:cubicBezTo>
                    <a:pt x="5190" y="9799"/>
                    <a:pt x="5952" y="4722"/>
                    <a:pt x="519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8" name="Google Shape;7818;p20"/>
            <p:cNvSpPr/>
            <p:nvPr/>
          </p:nvSpPr>
          <p:spPr>
            <a:xfrm>
              <a:off x="5820830" y="2536031"/>
              <a:ext cx="6325" cy="12001"/>
            </a:xfrm>
            <a:custGeom>
              <a:avLst/>
              <a:gdLst/>
              <a:ahLst/>
              <a:cxnLst/>
              <a:rect l="l" t="t" r="r" b="b"/>
              <a:pathLst>
                <a:path w="6325" h="12001" extrusionOk="0">
                  <a:moveTo>
                    <a:pt x="2038" y="11781"/>
                  </a:moveTo>
                  <a:cubicBezTo>
                    <a:pt x="5467" y="8733"/>
                    <a:pt x="6230" y="3694"/>
                    <a:pt x="3849" y="-221"/>
                  </a:cubicBezTo>
                  <a:cubicBezTo>
                    <a:pt x="-1104" y="3113"/>
                    <a:pt x="-3390" y="6827"/>
                    <a:pt x="2038" y="117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9" name="Google Shape;7819;p20"/>
            <p:cNvSpPr/>
            <p:nvPr/>
          </p:nvSpPr>
          <p:spPr>
            <a:xfrm>
              <a:off x="5822114" y="2665761"/>
              <a:ext cx="7472" cy="9919"/>
            </a:xfrm>
            <a:custGeom>
              <a:avLst/>
              <a:gdLst/>
              <a:ahLst/>
              <a:cxnLst/>
              <a:rect l="l" t="t" r="r" b="b"/>
              <a:pathLst>
                <a:path w="7472" h="9919" extrusionOk="0">
                  <a:moveTo>
                    <a:pt x="1136" y="8733"/>
                  </a:moveTo>
                  <a:cubicBezTo>
                    <a:pt x="4184" y="11114"/>
                    <a:pt x="5708" y="8733"/>
                    <a:pt x="6375" y="5494"/>
                  </a:cubicBezTo>
                  <a:lnTo>
                    <a:pt x="2279" y="-221"/>
                  </a:lnTo>
                  <a:lnTo>
                    <a:pt x="2279" y="-221"/>
                  </a:lnTo>
                  <a:cubicBezTo>
                    <a:pt x="-1150" y="2351"/>
                    <a:pt x="-2674" y="5685"/>
                    <a:pt x="1136" y="87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0" name="Google Shape;7820;p20"/>
            <p:cNvSpPr/>
            <p:nvPr/>
          </p:nvSpPr>
          <p:spPr>
            <a:xfrm>
              <a:off x="5474777" y="2131520"/>
              <a:ext cx="6860" cy="8747"/>
            </a:xfrm>
            <a:custGeom>
              <a:avLst/>
              <a:gdLst/>
              <a:ahLst/>
              <a:cxnLst/>
              <a:rect l="l" t="t" r="r" b="b"/>
              <a:pathLst>
                <a:path w="6860" h="8747" extrusionOk="0">
                  <a:moveTo>
                    <a:pt x="-999" y="2906"/>
                  </a:moveTo>
                  <a:cubicBezTo>
                    <a:pt x="-1666" y="6526"/>
                    <a:pt x="1192" y="7669"/>
                    <a:pt x="3953" y="8526"/>
                  </a:cubicBezTo>
                  <a:cubicBezTo>
                    <a:pt x="4526" y="5859"/>
                    <a:pt x="5192" y="3097"/>
                    <a:pt x="5764" y="430"/>
                  </a:cubicBezTo>
                  <a:cubicBezTo>
                    <a:pt x="2906" y="-427"/>
                    <a:pt x="-237" y="-1094"/>
                    <a:pt x="-999" y="29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1" name="Google Shape;7821;p20"/>
            <p:cNvSpPr/>
            <p:nvPr/>
          </p:nvSpPr>
          <p:spPr>
            <a:xfrm>
              <a:off x="6367176" y="3298576"/>
              <a:ext cx="11810" cy="10979"/>
            </a:xfrm>
            <a:custGeom>
              <a:avLst/>
              <a:gdLst/>
              <a:ahLst/>
              <a:cxnLst/>
              <a:rect l="l" t="t" r="r" b="b"/>
              <a:pathLst>
                <a:path w="11810" h="10979" extrusionOk="0">
                  <a:moveTo>
                    <a:pt x="8428" y="4853"/>
                  </a:moveTo>
                  <a:lnTo>
                    <a:pt x="8428" y="4853"/>
                  </a:lnTo>
                  <a:cubicBezTo>
                    <a:pt x="5476" y="2948"/>
                    <a:pt x="3571" y="-4195"/>
                    <a:pt x="-1097" y="2758"/>
                  </a:cubicBezTo>
                  <a:lnTo>
                    <a:pt x="10714" y="107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2" name="Google Shape;7822;p20"/>
            <p:cNvSpPr/>
            <p:nvPr/>
          </p:nvSpPr>
          <p:spPr>
            <a:xfrm>
              <a:off x="4966240" y="1852041"/>
              <a:ext cx="8286" cy="5445"/>
            </a:xfrm>
            <a:custGeom>
              <a:avLst/>
              <a:gdLst/>
              <a:ahLst/>
              <a:cxnLst/>
              <a:rect l="l" t="t" r="r" b="b"/>
              <a:pathLst>
                <a:path w="8286" h="5445" extrusionOk="0">
                  <a:moveTo>
                    <a:pt x="7190" y="-221"/>
                  </a:moveTo>
                  <a:lnTo>
                    <a:pt x="-526" y="-221"/>
                  </a:lnTo>
                  <a:lnTo>
                    <a:pt x="-1097" y="3398"/>
                  </a:lnTo>
                  <a:cubicBezTo>
                    <a:pt x="4141" y="6256"/>
                    <a:pt x="4141" y="6256"/>
                    <a:pt x="719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3" name="Google Shape;7823;p20"/>
            <p:cNvSpPr/>
            <p:nvPr/>
          </p:nvSpPr>
          <p:spPr>
            <a:xfrm>
              <a:off x="4994678" y="2060638"/>
              <a:ext cx="5938" cy="12096"/>
            </a:xfrm>
            <a:custGeom>
              <a:avLst/>
              <a:gdLst/>
              <a:ahLst/>
              <a:cxnLst/>
              <a:rect l="l" t="t" r="r" b="b"/>
              <a:pathLst>
                <a:path w="5938" h="12096" extrusionOk="0">
                  <a:moveTo>
                    <a:pt x="4755" y="11876"/>
                  </a:moveTo>
                  <a:cubicBezTo>
                    <a:pt x="5326" y="7066"/>
                    <a:pt x="3040" y="2370"/>
                    <a:pt x="-1055" y="-221"/>
                  </a:cubicBezTo>
                  <a:cubicBezTo>
                    <a:pt x="-769" y="4542"/>
                    <a:pt x="-2770" y="10542"/>
                    <a:pt x="4755" y="118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4" name="Google Shape;7824;p20"/>
            <p:cNvSpPr/>
            <p:nvPr/>
          </p:nvSpPr>
          <p:spPr>
            <a:xfrm>
              <a:off x="6465853" y="4331390"/>
              <a:ext cx="24196" cy="54967"/>
            </a:xfrm>
            <a:custGeom>
              <a:avLst/>
              <a:gdLst/>
              <a:ahLst/>
              <a:cxnLst/>
              <a:rect l="l" t="t" r="r" b="b"/>
              <a:pathLst>
                <a:path w="24196" h="54967" extrusionOk="0">
                  <a:moveTo>
                    <a:pt x="17099" y="20076"/>
                  </a:moveTo>
                  <a:cubicBezTo>
                    <a:pt x="11859" y="16837"/>
                    <a:pt x="16146" y="12170"/>
                    <a:pt x="15099" y="8265"/>
                  </a:cubicBezTo>
                  <a:cubicBezTo>
                    <a:pt x="10621" y="7408"/>
                    <a:pt x="15099" y="-2498"/>
                    <a:pt x="7288" y="264"/>
                  </a:cubicBezTo>
                  <a:cubicBezTo>
                    <a:pt x="9764" y="11018"/>
                    <a:pt x="8240" y="22285"/>
                    <a:pt x="3193" y="32077"/>
                  </a:cubicBezTo>
                  <a:cubicBezTo>
                    <a:pt x="4240" y="40554"/>
                    <a:pt x="-8333" y="51127"/>
                    <a:pt x="5288" y="54747"/>
                  </a:cubicBezTo>
                  <a:cubicBezTo>
                    <a:pt x="10146" y="49699"/>
                    <a:pt x="4716" y="39697"/>
                    <a:pt x="11289" y="34268"/>
                  </a:cubicBezTo>
                  <a:lnTo>
                    <a:pt x="11289" y="34268"/>
                  </a:lnTo>
                  <a:cubicBezTo>
                    <a:pt x="14908" y="31792"/>
                    <a:pt x="19861" y="36935"/>
                    <a:pt x="23100" y="32172"/>
                  </a:cubicBezTo>
                  <a:cubicBezTo>
                    <a:pt x="15384" y="31410"/>
                    <a:pt x="17860" y="24743"/>
                    <a:pt x="17099" y="200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5" name="Google Shape;7825;p20"/>
            <p:cNvSpPr/>
            <p:nvPr/>
          </p:nvSpPr>
          <p:spPr>
            <a:xfrm>
              <a:off x="6468858" y="4403751"/>
              <a:ext cx="20978" cy="19468"/>
            </a:xfrm>
            <a:custGeom>
              <a:avLst/>
              <a:gdLst/>
              <a:ahLst/>
              <a:cxnLst/>
              <a:rect l="l" t="t" r="r" b="b"/>
              <a:pathLst>
                <a:path w="20978" h="19468" extrusionOk="0">
                  <a:moveTo>
                    <a:pt x="16284" y="4007"/>
                  </a:moveTo>
                  <a:cubicBezTo>
                    <a:pt x="6759" y="-9613"/>
                    <a:pt x="-11624" y="13532"/>
                    <a:pt x="6759" y="19248"/>
                  </a:cubicBezTo>
                  <a:cubicBezTo>
                    <a:pt x="6759" y="15152"/>
                    <a:pt x="6759" y="10770"/>
                    <a:pt x="10855" y="10199"/>
                  </a:cubicBezTo>
                  <a:cubicBezTo>
                    <a:pt x="14950" y="9627"/>
                    <a:pt x="11426" y="15056"/>
                    <a:pt x="14570" y="17152"/>
                  </a:cubicBezTo>
                  <a:cubicBezTo>
                    <a:pt x="19999" y="12771"/>
                    <a:pt x="22380" y="7722"/>
                    <a:pt x="16284" y="40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6" name="Google Shape;7826;p20"/>
            <p:cNvSpPr/>
            <p:nvPr/>
          </p:nvSpPr>
          <p:spPr>
            <a:xfrm>
              <a:off x="6464941" y="4331874"/>
              <a:ext cx="10460" cy="31813"/>
            </a:xfrm>
            <a:custGeom>
              <a:avLst/>
              <a:gdLst/>
              <a:ahLst/>
              <a:cxnLst/>
              <a:rect l="l" t="t" r="r" b="b"/>
              <a:pathLst>
                <a:path w="10460" h="31813" extrusionOk="0">
                  <a:moveTo>
                    <a:pt x="8200" y="-221"/>
                  </a:moveTo>
                  <a:cubicBezTo>
                    <a:pt x="-7802" y="-221"/>
                    <a:pt x="1056" y="22734"/>
                    <a:pt x="4105" y="31593"/>
                  </a:cubicBezTo>
                  <a:cubicBezTo>
                    <a:pt x="9152" y="21801"/>
                    <a:pt x="10676" y="10533"/>
                    <a:pt x="820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7" name="Google Shape;7827;p20"/>
            <p:cNvSpPr/>
            <p:nvPr/>
          </p:nvSpPr>
          <p:spPr>
            <a:xfrm>
              <a:off x="6503368" y="4521698"/>
              <a:ext cx="13636" cy="13453"/>
            </a:xfrm>
            <a:custGeom>
              <a:avLst/>
              <a:gdLst/>
              <a:ahLst/>
              <a:cxnLst/>
              <a:rect l="l" t="t" r="r" b="b"/>
              <a:pathLst>
                <a:path w="13636" h="13453" extrusionOk="0">
                  <a:moveTo>
                    <a:pt x="12539" y="10552"/>
                  </a:moveTo>
                  <a:cubicBezTo>
                    <a:pt x="11110" y="-1640"/>
                    <a:pt x="-4510" y="-5831"/>
                    <a:pt x="-414" y="10552"/>
                  </a:cubicBezTo>
                  <a:cubicBezTo>
                    <a:pt x="3205" y="11504"/>
                    <a:pt x="11301" y="16076"/>
                    <a:pt x="12539" y="105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8" name="Google Shape;7828;p20"/>
            <p:cNvSpPr/>
            <p:nvPr/>
          </p:nvSpPr>
          <p:spPr>
            <a:xfrm>
              <a:off x="6474172" y="4365878"/>
              <a:ext cx="6865" cy="20955"/>
            </a:xfrm>
            <a:custGeom>
              <a:avLst/>
              <a:gdLst/>
              <a:ahLst/>
              <a:cxnLst/>
              <a:rect l="l" t="t" r="r" b="b"/>
              <a:pathLst>
                <a:path w="6865" h="20955" extrusionOk="0">
                  <a:moveTo>
                    <a:pt x="-936" y="13400"/>
                  </a:moveTo>
                  <a:cubicBezTo>
                    <a:pt x="970" y="15400"/>
                    <a:pt x="-79" y="19210"/>
                    <a:pt x="4303" y="20734"/>
                  </a:cubicBezTo>
                  <a:cubicBezTo>
                    <a:pt x="3636" y="13400"/>
                    <a:pt x="8780" y="6542"/>
                    <a:pt x="2969" y="-221"/>
                  </a:cubicBezTo>
                  <a:lnTo>
                    <a:pt x="2969" y="-221"/>
                  </a:lnTo>
                  <a:cubicBezTo>
                    <a:pt x="-175" y="3570"/>
                    <a:pt x="-1602" y="8514"/>
                    <a:pt x="-936" y="13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9" name="Google Shape;7829;p20"/>
            <p:cNvSpPr/>
            <p:nvPr/>
          </p:nvSpPr>
          <p:spPr>
            <a:xfrm>
              <a:off x="6501955" y="4490847"/>
              <a:ext cx="8104" cy="13334"/>
            </a:xfrm>
            <a:custGeom>
              <a:avLst/>
              <a:gdLst/>
              <a:ahLst/>
              <a:cxnLst/>
              <a:rect l="l" t="t" r="r" b="b"/>
              <a:pathLst>
                <a:path w="8104" h="13334" extrusionOk="0">
                  <a:moveTo>
                    <a:pt x="-1097" y="13114"/>
                  </a:moveTo>
                  <a:cubicBezTo>
                    <a:pt x="4047" y="10704"/>
                    <a:pt x="7190" y="5446"/>
                    <a:pt x="6999" y="-221"/>
                  </a:cubicBezTo>
                  <a:cubicBezTo>
                    <a:pt x="-3001" y="-221"/>
                    <a:pt x="-526" y="6256"/>
                    <a:pt x="-1097" y="13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0" name="Google Shape;7830;p20"/>
            <p:cNvSpPr/>
            <p:nvPr/>
          </p:nvSpPr>
          <p:spPr>
            <a:xfrm>
              <a:off x="6510051" y="4490847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1" name="Google Shape;7831;p20"/>
            <p:cNvSpPr/>
            <p:nvPr/>
          </p:nvSpPr>
          <p:spPr>
            <a:xfrm>
              <a:off x="6150243" y="3098484"/>
              <a:ext cx="21415" cy="34033"/>
            </a:xfrm>
            <a:custGeom>
              <a:avLst/>
              <a:gdLst/>
              <a:ahLst/>
              <a:cxnLst/>
              <a:rect l="l" t="t" r="r" b="b"/>
              <a:pathLst>
                <a:path w="21415" h="34033" extrusionOk="0">
                  <a:moveTo>
                    <a:pt x="20003" y="29686"/>
                  </a:moveTo>
                  <a:cubicBezTo>
                    <a:pt x="22955" y="20923"/>
                    <a:pt x="4000" y="20161"/>
                    <a:pt x="13048" y="13779"/>
                  </a:cubicBezTo>
                  <a:cubicBezTo>
                    <a:pt x="16668" y="11664"/>
                    <a:pt x="17811" y="7045"/>
                    <a:pt x="15716" y="3473"/>
                  </a:cubicBezTo>
                  <a:cubicBezTo>
                    <a:pt x="13907" y="425"/>
                    <a:pt x="10192" y="-947"/>
                    <a:pt x="6858" y="158"/>
                  </a:cubicBezTo>
                  <a:cubicBezTo>
                    <a:pt x="4572" y="1587"/>
                    <a:pt x="-3525" y="-1175"/>
                    <a:pt x="-381" y="4349"/>
                  </a:cubicBezTo>
                  <a:cubicBezTo>
                    <a:pt x="4666" y="12922"/>
                    <a:pt x="5238" y="45116"/>
                    <a:pt x="20003" y="29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2" name="Google Shape;7832;p20"/>
            <p:cNvSpPr/>
            <p:nvPr/>
          </p:nvSpPr>
          <p:spPr>
            <a:xfrm>
              <a:off x="6156578" y="3072789"/>
              <a:ext cx="9641" cy="21613"/>
            </a:xfrm>
            <a:custGeom>
              <a:avLst/>
              <a:gdLst/>
              <a:ahLst/>
              <a:cxnLst/>
              <a:rect l="l" t="t" r="r" b="b"/>
              <a:pathLst>
                <a:path w="9641" h="21613" extrusionOk="0">
                  <a:moveTo>
                    <a:pt x="-1097" y="6422"/>
                  </a:moveTo>
                  <a:cubicBezTo>
                    <a:pt x="-1097" y="12042"/>
                    <a:pt x="332" y="24424"/>
                    <a:pt x="8428" y="20709"/>
                  </a:cubicBezTo>
                  <a:cubicBezTo>
                    <a:pt x="9381" y="14804"/>
                    <a:pt x="4143" y="7089"/>
                    <a:pt x="5856" y="40"/>
                  </a:cubicBezTo>
                  <a:cubicBezTo>
                    <a:pt x="808" y="-1198"/>
                    <a:pt x="-1097" y="2136"/>
                    <a:pt x="-1097" y="64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3" name="Google Shape;7833;p20"/>
            <p:cNvSpPr/>
            <p:nvPr/>
          </p:nvSpPr>
          <p:spPr>
            <a:xfrm>
              <a:off x="6177819" y="3149514"/>
              <a:ext cx="13907" cy="9644"/>
            </a:xfrm>
            <a:custGeom>
              <a:avLst/>
              <a:gdLst/>
              <a:ahLst/>
              <a:cxnLst/>
              <a:rect l="l" t="t" r="r" b="b"/>
              <a:pathLst>
                <a:path w="13907" h="9644" extrusionOk="0">
                  <a:moveTo>
                    <a:pt x="-1001" y="3611"/>
                  </a:moveTo>
                  <a:cubicBezTo>
                    <a:pt x="-1001" y="9992"/>
                    <a:pt x="9191" y="10945"/>
                    <a:pt x="12715" y="7325"/>
                  </a:cubicBezTo>
                  <a:cubicBezTo>
                    <a:pt x="13858" y="-2200"/>
                    <a:pt x="4429" y="-1723"/>
                    <a:pt x="-1097" y="3325"/>
                  </a:cubicBezTo>
                  <a:lnTo>
                    <a:pt x="-1001" y="36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4" name="Google Shape;7834;p20"/>
            <p:cNvSpPr/>
            <p:nvPr/>
          </p:nvSpPr>
          <p:spPr>
            <a:xfrm>
              <a:off x="5728544" y="2575750"/>
              <a:ext cx="19697" cy="18954"/>
            </a:xfrm>
            <a:custGeom>
              <a:avLst/>
              <a:gdLst/>
              <a:ahLst/>
              <a:cxnLst/>
              <a:rect l="l" t="t" r="r" b="b"/>
              <a:pathLst>
                <a:path w="19697" h="18954" extrusionOk="0">
                  <a:moveTo>
                    <a:pt x="12981" y="-221"/>
                  </a:moveTo>
                  <a:cubicBezTo>
                    <a:pt x="9362" y="6447"/>
                    <a:pt x="-5212" y="6161"/>
                    <a:pt x="27" y="16353"/>
                  </a:cubicBezTo>
                  <a:cubicBezTo>
                    <a:pt x="1266" y="18829"/>
                    <a:pt x="4504" y="19782"/>
                    <a:pt x="5456" y="17210"/>
                  </a:cubicBezTo>
                  <a:cubicBezTo>
                    <a:pt x="7742" y="10542"/>
                    <a:pt x="14981" y="9971"/>
                    <a:pt x="18601" y="58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5" name="Google Shape;7835;p20"/>
            <p:cNvSpPr/>
            <p:nvPr/>
          </p:nvSpPr>
          <p:spPr>
            <a:xfrm>
              <a:off x="5759767" y="2573940"/>
              <a:ext cx="9926" cy="9354"/>
            </a:xfrm>
            <a:custGeom>
              <a:avLst/>
              <a:gdLst/>
              <a:ahLst/>
              <a:cxnLst/>
              <a:rect l="l" t="t" r="r" b="b"/>
              <a:pathLst>
                <a:path w="9926" h="9354" extrusionOk="0">
                  <a:moveTo>
                    <a:pt x="5190" y="-221"/>
                  </a:moveTo>
                  <a:lnTo>
                    <a:pt x="-1097" y="5399"/>
                  </a:lnTo>
                  <a:cubicBezTo>
                    <a:pt x="3000" y="14733"/>
                    <a:pt x="14715" y="4160"/>
                    <a:pt x="519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6" name="Google Shape;7836;p20"/>
            <p:cNvSpPr/>
            <p:nvPr/>
          </p:nvSpPr>
          <p:spPr>
            <a:xfrm>
              <a:off x="5905006" y="2757460"/>
              <a:ext cx="8087" cy="11171"/>
            </a:xfrm>
            <a:custGeom>
              <a:avLst/>
              <a:gdLst/>
              <a:ahLst/>
              <a:cxnLst/>
              <a:rect l="l" t="t" r="r" b="b"/>
              <a:pathLst>
                <a:path w="8087" h="11171" extrusionOk="0">
                  <a:moveTo>
                    <a:pt x="2254" y="-194"/>
                  </a:moveTo>
                  <a:cubicBezTo>
                    <a:pt x="-3936" y="-861"/>
                    <a:pt x="-507" y="10950"/>
                    <a:pt x="4160" y="10950"/>
                  </a:cubicBezTo>
                  <a:cubicBezTo>
                    <a:pt x="8827" y="10950"/>
                    <a:pt x="7398" y="-98"/>
                    <a:pt x="2254" y="-1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7" name="Google Shape;7837;p20"/>
            <p:cNvSpPr/>
            <p:nvPr/>
          </p:nvSpPr>
          <p:spPr>
            <a:xfrm>
              <a:off x="5828134" y="2201866"/>
              <a:ext cx="9486" cy="18571"/>
            </a:xfrm>
            <a:custGeom>
              <a:avLst/>
              <a:gdLst/>
              <a:ahLst/>
              <a:cxnLst/>
              <a:rect l="l" t="t" r="r" b="b"/>
              <a:pathLst>
                <a:path w="9486" h="18571" extrusionOk="0">
                  <a:moveTo>
                    <a:pt x="-26" y="3045"/>
                  </a:moveTo>
                  <a:cubicBezTo>
                    <a:pt x="-5836" y="21142"/>
                    <a:pt x="14261" y="26095"/>
                    <a:pt x="6641" y="1807"/>
                  </a:cubicBezTo>
                  <a:cubicBezTo>
                    <a:pt x="3498" y="-2099"/>
                    <a:pt x="1783" y="378"/>
                    <a:pt x="-26" y="30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8" name="Google Shape;7838;p20"/>
            <p:cNvSpPr/>
            <p:nvPr/>
          </p:nvSpPr>
          <p:spPr>
            <a:xfrm>
              <a:off x="5837221" y="2247900"/>
              <a:ext cx="8288" cy="17525"/>
            </a:xfrm>
            <a:custGeom>
              <a:avLst/>
              <a:gdLst/>
              <a:ahLst/>
              <a:cxnLst/>
              <a:rect l="l" t="t" r="r" b="b"/>
              <a:pathLst>
                <a:path w="8288" h="17525" extrusionOk="0">
                  <a:moveTo>
                    <a:pt x="3363" y="17305"/>
                  </a:moveTo>
                  <a:cubicBezTo>
                    <a:pt x="6031" y="11866"/>
                    <a:pt x="7364" y="5846"/>
                    <a:pt x="7174" y="-221"/>
                  </a:cubicBezTo>
                  <a:cubicBezTo>
                    <a:pt x="1936" y="455"/>
                    <a:pt x="-1684" y="5237"/>
                    <a:pt x="-1018" y="10457"/>
                  </a:cubicBezTo>
                  <a:cubicBezTo>
                    <a:pt x="-636" y="13286"/>
                    <a:pt x="982" y="15800"/>
                    <a:pt x="3363" y="17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9" name="Google Shape;7839;p20"/>
            <p:cNvSpPr/>
            <p:nvPr/>
          </p:nvSpPr>
          <p:spPr>
            <a:xfrm>
              <a:off x="5831707" y="2230416"/>
              <a:ext cx="6731" cy="10322"/>
            </a:xfrm>
            <a:custGeom>
              <a:avLst/>
              <a:gdLst/>
              <a:ahLst/>
              <a:cxnLst/>
              <a:rect l="l" t="t" r="r" b="b"/>
              <a:pathLst>
                <a:path w="6731" h="10322" extrusionOk="0">
                  <a:moveTo>
                    <a:pt x="4687" y="8309"/>
                  </a:moveTo>
                  <a:cubicBezTo>
                    <a:pt x="9069" y="-1216"/>
                    <a:pt x="-3313" y="-4359"/>
                    <a:pt x="-741" y="7262"/>
                  </a:cubicBezTo>
                  <a:cubicBezTo>
                    <a:pt x="1163" y="7262"/>
                    <a:pt x="2497" y="12881"/>
                    <a:pt x="4687" y="83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0" name="Google Shape;7840;p20"/>
            <p:cNvSpPr/>
            <p:nvPr/>
          </p:nvSpPr>
          <p:spPr>
            <a:xfrm>
              <a:off x="5767090" y="2151675"/>
              <a:ext cx="7677" cy="8594"/>
            </a:xfrm>
            <a:custGeom>
              <a:avLst/>
              <a:gdLst/>
              <a:ahLst/>
              <a:cxnLst/>
              <a:rect l="l" t="t" r="r" b="b"/>
              <a:pathLst>
                <a:path w="7677" h="8594" extrusionOk="0">
                  <a:moveTo>
                    <a:pt x="3867" y="8374"/>
                  </a:moveTo>
                  <a:cubicBezTo>
                    <a:pt x="13392" y="1325"/>
                    <a:pt x="-5658" y="-5818"/>
                    <a:pt x="-38" y="63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1" name="Google Shape;7841;p20"/>
            <p:cNvSpPr/>
            <p:nvPr/>
          </p:nvSpPr>
          <p:spPr>
            <a:xfrm>
              <a:off x="5853778" y="2323337"/>
              <a:ext cx="13031" cy="28206"/>
            </a:xfrm>
            <a:custGeom>
              <a:avLst/>
              <a:gdLst/>
              <a:ahLst/>
              <a:cxnLst/>
              <a:rect l="l" t="t" r="r" b="b"/>
              <a:pathLst>
                <a:path w="13031" h="28206" extrusionOk="0">
                  <a:moveTo>
                    <a:pt x="2904" y="27497"/>
                  </a:moveTo>
                  <a:cubicBezTo>
                    <a:pt x="21954" y="31974"/>
                    <a:pt x="6047" y="4351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2" name="Google Shape;7842;p20"/>
            <p:cNvSpPr/>
            <p:nvPr/>
          </p:nvSpPr>
          <p:spPr>
            <a:xfrm>
              <a:off x="5866562" y="2418332"/>
              <a:ext cx="8147" cy="19305"/>
            </a:xfrm>
            <a:custGeom>
              <a:avLst/>
              <a:gdLst/>
              <a:ahLst/>
              <a:cxnLst/>
              <a:rect l="l" t="t" r="r" b="b"/>
              <a:pathLst>
                <a:path w="8147" h="19305" extrusionOk="0">
                  <a:moveTo>
                    <a:pt x="-927" y="2988"/>
                  </a:moveTo>
                  <a:cubicBezTo>
                    <a:pt x="-927" y="8893"/>
                    <a:pt x="-2926" y="15751"/>
                    <a:pt x="6789" y="19085"/>
                  </a:cubicBezTo>
                  <a:cubicBezTo>
                    <a:pt x="2503" y="11655"/>
                    <a:pt x="11742" y="3940"/>
                    <a:pt x="3456" y="35"/>
                  </a:cubicBezTo>
                  <a:cubicBezTo>
                    <a:pt x="1836" y="-651"/>
                    <a:pt x="27" y="92"/>
                    <a:pt x="-641" y="1682"/>
                  </a:cubicBezTo>
                  <a:cubicBezTo>
                    <a:pt x="-831" y="2092"/>
                    <a:pt x="-927" y="2540"/>
                    <a:pt x="-927" y="2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3" name="Google Shape;7843;p20"/>
            <p:cNvSpPr/>
            <p:nvPr/>
          </p:nvSpPr>
          <p:spPr>
            <a:xfrm>
              <a:off x="6141814" y="3200335"/>
              <a:ext cx="26098" cy="20066"/>
            </a:xfrm>
            <a:custGeom>
              <a:avLst/>
              <a:gdLst/>
              <a:ahLst/>
              <a:cxnLst/>
              <a:rect l="l" t="t" r="r" b="b"/>
              <a:pathLst>
                <a:path w="26098" h="20066" extrusionOk="0">
                  <a:moveTo>
                    <a:pt x="16335" y="18417"/>
                  </a:moveTo>
                  <a:cubicBezTo>
                    <a:pt x="18621" y="18493"/>
                    <a:pt x="20907" y="18969"/>
                    <a:pt x="23002" y="19846"/>
                  </a:cubicBezTo>
                  <a:lnTo>
                    <a:pt x="25002" y="17560"/>
                  </a:lnTo>
                  <a:cubicBezTo>
                    <a:pt x="22145" y="10797"/>
                    <a:pt x="13763" y="8511"/>
                    <a:pt x="11763" y="986"/>
                  </a:cubicBezTo>
                  <a:cubicBezTo>
                    <a:pt x="9096" y="-3300"/>
                    <a:pt x="1095" y="4987"/>
                    <a:pt x="-1097" y="7844"/>
                  </a:cubicBezTo>
                  <a:cubicBezTo>
                    <a:pt x="1095" y="15369"/>
                    <a:pt x="8619" y="19960"/>
                    <a:pt x="16335" y="184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4" name="Google Shape;7844;p20"/>
            <p:cNvSpPr/>
            <p:nvPr/>
          </p:nvSpPr>
          <p:spPr>
            <a:xfrm>
              <a:off x="6166103" y="3213734"/>
              <a:ext cx="18124" cy="10191"/>
            </a:xfrm>
            <a:custGeom>
              <a:avLst/>
              <a:gdLst/>
              <a:ahLst/>
              <a:cxnLst/>
              <a:rect l="l" t="t" r="r" b="b"/>
              <a:pathLst>
                <a:path w="18124" h="10191" extrusionOk="0">
                  <a:moveTo>
                    <a:pt x="-1097" y="6066"/>
                  </a:moveTo>
                  <a:lnTo>
                    <a:pt x="16620" y="9971"/>
                  </a:lnTo>
                  <a:cubicBezTo>
                    <a:pt x="19096" y="-2698"/>
                    <a:pt x="9762" y="446"/>
                    <a:pt x="3000" y="-221"/>
                  </a:cubicBezTo>
                  <a:cubicBezTo>
                    <a:pt x="2332" y="1113"/>
                    <a:pt x="1666" y="2446"/>
                    <a:pt x="903" y="3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5" name="Google Shape;7845;p20"/>
            <p:cNvSpPr/>
            <p:nvPr/>
          </p:nvSpPr>
          <p:spPr>
            <a:xfrm>
              <a:off x="6979157" y="4502338"/>
              <a:ext cx="25239" cy="44324"/>
            </a:xfrm>
            <a:custGeom>
              <a:avLst/>
              <a:gdLst/>
              <a:ahLst/>
              <a:cxnLst/>
              <a:rect l="l" t="t" r="r" b="b"/>
              <a:pathLst>
                <a:path w="25239" h="44324" extrusionOk="0">
                  <a:moveTo>
                    <a:pt x="6715" y="38294"/>
                  </a:moveTo>
                  <a:cubicBezTo>
                    <a:pt x="5381" y="40770"/>
                    <a:pt x="6715" y="42580"/>
                    <a:pt x="9000" y="44104"/>
                  </a:cubicBezTo>
                  <a:lnTo>
                    <a:pt x="14906" y="42104"/>
                  </a:lnTo>
                  <a:cubicBezTo>
                    <a:pt x="7190" y="28388"/>
                    <a:pt x="27764" y="37627"/>
                    <a:pt x="23573" y="27625"/>
                  </a:cubicBezTo>
                  <a:cubicBezTo>
                    <a:pt x="15763" y="22577"/>
                    <a:pt x="23573" y="-7236"/>
                    <a:pt x="11953" y="3718"/>
                  </a:cubicBezTo>
                  <a:cubicBezTo>
                    <a:pt x="6809" y="10576"/>
                    <a:pt x="7095" y="-2950"/>
                    <a:pt x="999" y="289"/>
                  </a:cubicBezTo>
                  <a:cubicBezTo>
                    <a:pt x="332" y="2956"/>
                    <a:pt x="-429" y="5623"/>
                    <a:pt x="-1097" y="8195"/>
                  </a:cubicBezTo>
                  <a:cubicBezTo>
                    <a:pt x="8905" y="12519"/>
                    <a:pt x="13477" y="24130"/>
                    <a:pt x="9190" y="34121"/>
                  </a:cubicBezTo>
                  <a:cubicBezTo>
                    <a:pt x="8524" y="35607"/>
                    <a:pt x="7667" y="37008"/>
                    <a:pt x="6715" y="382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6" name="Google Shape;7846;p20"/>
            <p:cNvSpPr/>
            <p:nvPr/>
          </p:nvSpPr>
          <p:spPr>
            <a:xfrm>
              <a:off x="6992384" y="4457223"/>
              <a:ext cx="11062" cy="25288"/>
            </a:xfrm>
            <a:custGeom>
              <a:avLst/>
              <a:gdLst/>
              <a:ahLst/>
              <a:cxnLst/>
              <a:rect l="l" t="t" r="r" b="b"/>
              <a:pathLst>
                <a:path w="11062" h="25288" extrusionOk="0">
                  <a:moveTo>
                    <a:pt x="2154" y="-221"/>
                  </a:moveTo>
                  <a:cubicBezTo>
                    <a:pt x="-4227" y="4256"/>
                    <a:pt x="250" y="13304"/>
                    <a:pt x="3202" y="18257"/>
                  </a:cubicBezTo>
                  <a:cubicBezTo>
                    <a:pt x="4251" y="20829"/>
                    <a:pt x="3202" y="25592"/>
                    <a:pt x="7298" y="25020"/>
                  </a:cubicBezTo>
                  <a:cubicBezTo>
                    <a:pt x="12727" y="22829"/>
                    <a:pt x="9298" y="65"/>
                    <a:pt x="215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7" name="Google Shape;7847;p20"/>
            <p:cNvSpPr/>
            <p:nvPr/>
          </p:nvSpPr>
          <p:spPr>
            <a:xfrm>
              <a:off x="6991350" y="4407693"/>
              <a:ext cx="11316" cy="14298"/>
            </a:xfrm>
            <a:custGeom>
              <a:avLst/>
              <a:gdLst/>
              <a:ahLst/>
              <a:cxnLst/>
              <a:rect l="l" t="t" r="r" b="b"/>
              <a:pathLst>
                <a:path w="11316" h="14298" extrusionOk="0">
                  <a:moveTo>
                    <a:pt x="-1097" y="11400"/>
                  </a:moveTo>
                  <a:cubicBezTo>
                    <a:pt x="5190" y="17019"/>
                    <a:pt x="15667" y="13209"/>
                    <a:pt x="6809" y="5399"/>
                  </a:cubicBezTo>
                  <a:cubicBezTo>
                    <a:pt x="2809" y="5399"/>
                    <a:pt x="903" y="2636"/>
                    <a:pt x="-1001" y="-221"/>
                  </a:cubicBezTo>
                  <a:cubicBezTo>
                    <a:pt x="-1001" y="3589"/>
                    <a:pt x="-1097" y="7494"/>
                    <a:pt x="-1097" y="11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8" name="Google Shape;7848;p20"/>
            <p:cNvSpPr/>
            <p:nvPr/>
          </p:nvSpPr>
          <p:spPr>
            <a:xfrm>
              <a:off x="6704743" y="4331243"/>
              <a:ext cx="25431" cy="43937"/>
            </a:xfrm>
            <a:custGeom>
              <a:avLst/>
              <a:gdLst/>
              <a:ahLst/>
              <a:cxnLst/>
              <a:rect l="l" t="t" r="r" b="b"/>
              <a:pathLst>
                <a:path w="25431" h="43937" extrusionOk="0">
                  <a:moveTo>
                    <a:pt x="10238" y="1077"/>
                  </a:moveTo>
                  <a:cubicBezTo>
                    <a:pt x="8999" y="-923"/>
                    <a:pt x="6809" y="-161"/>
                    <a:pt x="4904" y="410"/>
                  </a:cubicBezTo>
                  <a:cubicBezTo>
                    <a:pt x="4904" y="1744"/>
                    <a:pt x="4904" y="3077"/>
                    <a:pt x="4904" y="4411"/>
                  </a:cubicBezTo>
                  <a:cubicBezTo>
                    <a:pt x="14429" y="9078"/>
                    <a:pt x="5952" y="15650"/>
                    <a:pt x="-1097" y="13936"/>
                  </a:cubicBezTo>
                  <a:cubicBezTo>
                    <a:pt x="20430" y="21746"/>
                    <a:pt x="-6145" y="27938"/>
                    <a:pt x="8428" y="42511"/>
                  </a:cubicBezTo>
                  <a:cubicBezTo>
                    <a:pt x="10524" y="45654"/>
                    <a:pt x="15572" y="41844"/>
                    <a:pt x="14619" y="40225"/>
                  </a:cubicBezTo>
                  <a:cubicBezTo>
                    <a:pt x="10810" y="34119"/>
                    <a:pt x="11762" y="26147"/>
                    <a:pt x="17000" y="21175"/>
                  </a:cubicBezTo>
                  <a:cubicBezTo>
                    <a:pt x="13666" y="13174"/>
                    <a:pt x="14048" y="6887"/>
                    <a:pt x="24334" y="7935"/>
                  </a:cubicBezTo>
                  <a:lnTo>
                    <a:pt x="24334" y="5935"/>
                  </a:lnTo>
                  <a:cubicBezTo>
                    <a:pt x="19286" y="6411"/>
                    <a:pt x="13762" y="6792"/>
                    <a:pt x="10238" y="10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9" name="Google Shape;7849;p20"/>
            <p:cNvSpPr/>
            <p:nvPr/>
          </p:nvSpPr>
          <p:spPr>
            <a:xfrm>
              <a:off x="6703821" y="4335875"/>
              <a:ext cx="11320" cy="9906"/>
            </a:xfrm>
            <a:custGeom>
              <a:avLst/>
              <a:gdLst/>
              <a:ahLst/>
              <a:cxnLst/>
              <a:rect l="l" t="t" r="r" b="b"/>
              <a:pathLst>
                <a:path w="11320" h="9906" extrusionOk="0">
                  <a:moveTo>
                    <a:pt x="10016" y="5685"/>
                  </a:moveTo>
                  <a:cubicBezTo>
                    <a:pt x="11063" y="2637"/>
                    <a:pt x="7921" y="1303"/>
                    <a:pt x="5920" y="-221"/>
                  </a:cubicBezTo>
                  <a:lnTo>
                    <a:pt x="3920" y="1779"/>
                  </a:lnTo>
                  <a:cubicBezTo>
                    <a:pt x="-1509" y="2351"/>
                    <a:pt x="-1986" y="5399"/>
                    <a:pt x="-80" y="9685"/>
                  </a:cubicBezTo>
                  <a:cubicBezTo>
                    <a:pt x="4110" y="9209"/>
                    <a:pt x="8301" y="10257"/>
                    <a:pt x="10016" y="5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0" name="Google Shape;7850;p20"/>
            <p:cNvSpPr/>
            <p:nvPr/>
          </p:nvSpPr>
          <p:spPr>
            <a:xfrm>
              <a:off x="6714464" y="4384738"/>
              <a:ext cx="7685" cy="11239"/>
            </a:xfrm>
            <a:custGeom>
              <a:avLst/>
              <a:gdLst/>
              <a:ahLst/>
              <a:cxnLst/>
              <a:rect l="l" t="t" r="r" b="b"/>
              <a:pathLst>
                <a:path w="7685" h="11239" extrusionOk="0">
                  <a:moveTo>
                    <a:pt x="-912" y="-221"/>
                  </a:moveTo>
                  <a:cubicBezTo>
                    <a:pt x="-1483" y="4923"/>
                    <a:pt x="-912" y="8733"/>
                    <a:pt x="3470" y="11018"/>
                  </a:cubicBezTo>
                  <a:cubicBezTo>
                    <a:pt x="10232" y="10257"/>
                    <a:pt x="4708" y="446"/>
                    <a:pt x="-912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1" name="Google Shape;7851;p20"/>
            <p:cNvSpPr/>
            <p:nvPr/>
          </p:nvSpPr>
          <p:spPr>
            <a:xfrm>
              <a:off x="5629807" y="2243954"/>
              <a:ext cx="11088" cy="16328"/>
            </a:xfrm>
            <a:custGeom>
              <a:avLst/>
              <a:gdLst/>
              <a:ahLst/>
              <a:cxnLst/>
              <a:rect l="l" t="t" r="r" b="b"/>
              <a:pathLst>
                <a:path w="11088" h="16328" extrusionOk="0">
                  <a:moveTo>
                    <a:pt x="9991" y="3534"/>
                  </a:moveTo>
                  <a:cubicBezTo>
                    <a:pt x="1134" y="-7039"/>
                    <a:pt x="-2390" y="7154"/>
                    <a:pt x="-676" y="16107"/>
                  </a:cubicBezTo>
                  <a:lnTo>
                    <a:pt x="9896" y="94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2" name="Google Shape;7852;p20"/>
            <p:cNvSpPr/>
            <p:nvPr/>
          </p:nvSpPr>
          <p:spPr>
            <a:xfrm>
              <a:off x="5642800" y="222370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3" name="Google Shape;7853;p20"/>
            <p:cNvSpPr/>
            <p:nvPr/>
          </p:nvSpPr>
          <p:spPr>
            <a:xfrm>
              <a:off x="5627978" y="2217680"/>
              <a:ext cx="15343" cy="10700"/>
            </a:xfrm>
            <a:custGeom>
              <a:avLst/>
              <a:gdLst/>
              <a:ahLst/>
              <a:cxnLst/>
              <a:rect l="l" t="t" r="r" b="b"/>
              <a:pathLst>
                <a:path w="15343" h="10700" extrusionOk="0">
                  <a:moveTo>
                    <a:pt x="4581" y="9234"/>
                  </a:moveTo>
                  <a:cubicBezTo>
                    <a:pt x="7058" y="6377"/>
                    <a:pt x="9534" y="3805"/>
                    <a:pt x="14106" y="5805"/>
                  </a:cubicBezTo>
                  <a:cubicBezTo>
                    <a:pt x="15821" y="-3243"/>
                    <a:pt x="1343" y="-1148"/>
                    <a:pt x="-657" y="5805"/>
                  </a:cubicBezTo>
                  <a:cubicBezTo>
                    <a:pt x="-2563" y="8949"/>
                    <a:pt x="2200" y="12377"/>
                    <a:pt x="4581" y="92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4" name="Google Shape;7854;p20"/>
            <p:cNvSpPr/>
            <p:nvPr/>
          </p:nvSpPr>
          <p:spPr>
            <a:xfrm>
              <a:off x="5623149" y="2293334"/>
              <a:ext cx="8375" cy="15906"/>
            </a:xfrm>
            <a:custGeom>
              <a:avLst/>
              <a:gdLst/>
              <a:ahLst/>
              <a:cxnLst/>
              <a:rect l="l" t="t" r="r" b="b"/>
              <a:pathLst>
                <a:path w="8375" h="15906" extrusionOk="0">
                  <a:moveTo>
                    <a:pt x="-1067" y="15686"/>
                  </a:moveTo>
                  <a:cubicBezTo>
                    <a:pt x="5125" y="13095"/>
                    <a:pt x="8554" y="6313"/>
                    <a:pt x="6839" y="-221"/>
                  </a:cubicBezTo>
                  <a:cubicBezTo>
                    <a:pt x="-2019" y="2541"/>
                    <a:pt x="-1067" y="9399"/>
                    <a:pt x="-1067" y="15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5" name="Google Shape;7855;p20"/>
            <p:cNvSpPr/>
            <p:nvPr/>
          </p:nvSpPr>
          <p:spPr>
            <a:xfrm>
              <a:off x="5273464" y="2021204"/>
              <a:ext cx="5862" cy="11715"/>
            </a:xfrm>
            <a:custGeom>
              <a:avLst/>
              <a:gdLst/>
              <a:ahLst/>
              <a:cxnLst/>
              <a:rect l="l" t="t" r="r" b="b"/>
              <a:pathLst>
                <a:path w="5862" h="11715" extrusionOk="0">
                  <a:moveTo>
                    <a:pt x="861" y="-221"/>
                  </a:moveTo>
                  <a:cubicBezTo>
                    <a:pt x="-282" y="4161"/>
                    <a:pt x="-3616" y="8066"/>
                    <a:pt x="2385" y="11495"/>
                  </a:cubicBezTo>
                  <a:lnTo>
                    <a:pt x="4766" y="7780"/>
                  </a:lnTo>
                  <a:cubicBezTo>
                    <a:pt x="4099" y="5113"/>
                    <a:pt x="5718" y="1779"/>
                    <a:pt x="861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6" name="Google Shape;7856;p20"/>
            <p:cNvSpPr/>
            <p:nvPr/>
          </p:nvSpPr>
          <p:spPr>
            <a:xfrm>
              <a:off x="6757495" y="4715446"/>
              <a:ext cx="11167" cy="12096"/>
            </a:xfrm>
            <a:custGeom>
              <a:avLst/>
              <a:gdLst/>
              <a:ahLst/>
              <a:cxnLst/>
              <a:rect l="l" t="t" r="r" b="b"/>
              <a:pathLst>
                <a:path w="11167" h="12096" extrusionOk="0">
                  <a:moveTo>
                    <a:pt x="1586" y="-221"/>
                  </a:moveTo>
                  <a:cubicBezTo>
                    <a:pt x="-6319" y="2922"/>
                    <a:pt x="5301" y="11495"/>
                    <a:pt x="10063" y="11876"/>
                  </a:cubicBezTo>
                  <a:cubicBezTo>
                    <a:pt x="10254" y="6399"/>
                    <a:pt x="6825" y="1446"/>
                    <a:pt x="1586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7" name="Google Shape;7857;p20"/>
            <p:cNvSpPr/>
            <p:nvPr/>
          </p:nvSpPr>
          <p:spPr>
            <a:xfrm>
              <a:off x="6442138" y="3346037"/>
              <a:ext cx="15867" cy="19544"/>
            </a:xfrm>
            <a:custGeom>
              <a:avLst/>
              <a:gdLst/>
              <a:ahLst/>
              <a:cxnLst/>
              <a:rect l="l" t="t" r="r" b="b"/>
              <a:pathLst>
                <a:path w="15867" h="19544" extrusionOk="0">
                  <a:moveTo>
                    <a:pt x="11762" y="17877"/>
                  </a:moveTo>
                  <a:cubicBezTo>
                    <a:pt x="14715" y="14924"/>
                    <a:pt x="17382" y="-4603"/>
                    <a:pt x="10048" y="1208"/>
                  </a:cubicBezTo>
                  <a:cubicBezTo>
                    <a:pt x="7476" y="11400"/>
                    <a:pt x="4333" y="8066"/>
                    <a:pt x="523" y="-221"/>
                  </a:cubicBezTo>
                  <a:lnTo>
                    <a:pt x="-1097" y="15114"/>
                  </a:lnTo>
                  <a:lnTo>
                    <a:pt x="-1097" y="15114"/>
                  </a:lnTo>
                  <a:cubicBezTo>
                    <a:pt x="4333" y="13685"/>
                    <a:pt x="8619" y="22734"/>
                    <a:pt x="11762" y="17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8" name="Google Shape;7858;p20"/>
            <p:cNvSpPr/>
            <p:nvPr/>
          </p:nvSpPr>
          <p:spPr>
            <a:xfrm>
              <a:off x="6400476" y="3301699"/>
              <a:ext cx="16134" cy="18597"/>
            </a:xfrm>
            <a:custGeom>
              <a:avLst/>
              <a:gdLst/>
              <a:ahLst/>
              <a:cxnLst/>
              <a:rect l="l" t="t" r="r" b="b"/>
              <a:pathLst>
                <a:path w="16134" h="18597" extrusionOk="0">
                  <a:moveTo>
                    <a:pt x="15038" y="15637"/>
                  </a:moveTo>
                  <a:cubicBezTo>
                    <a:pt x="9990" y="11446"/>
                    <a:pt x="6846" y="-2175"/>
                    <a:pt x="-392" y="16"/>
                  </a:cubicBezTo>
                  <a:cubicBezTo>
                    <a:pt x="-4584" y="3826"/>
                    <a:pt x="11133" y="26019"/>
                    <a:pt x="15038" y="156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9" name="Google Shape;7859;p20"/>
            <p:cNvSpPr/>
            <p:nvPr/>
          </p:nvSpPr>
          <p:spPr>
            <a:xfrm>
              <a:off x="6635584" y="3812655"/>
              <a:ext cx="14438" cy="23824"/>
            </a:xfrm>
            <a:custGeom>
              <a:avLst/>
              <a:gdLst/>
              <a:ahLst/>
              <a:cxnLst/>
              <a:rect l="l" t="t" r="r" b="b"/>
              <a:pathLst>
                <a:path w="14438" h="23824" extrusionOk="0">
                  <a:moveTo>
                    <a:pt x="6150" y="19222"/>
                  </a:moveTo>
                  <a:cubicBezTo>
                    <a:pt x="4339" y="11888"/>
                    <a:pt x="16532" y="9697"/>
                    <a:pt x="12531" y="1791"/>
                  </a:cubicBezTo>
                  <a:cubicBezTo>
                    <a:pt x="-2709" y="-6972"/>
                    <a:pt x="-4804" y="15221"/>
                    <a:pt x="4435" y="23604"/>
                  </a:cubicBezTo>
                  <a:lnTo>
                    <a:pt x="4435" y="23604"/>
                  </a:lnTo>
                  <a:cubicBezTo>
                    <a:pt x="5007" y="22079"/>
                    <a:pt x="6435" y="20460"/>
                    <a:pt x="6150" y="192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0" name="Google Shape;7860;p20"/>
            <p:cNvSpPr/>
            <p:nvPr/>
          </p:nvSpPr>
          <p:spPr>
            <a:xfrm>
              <a:off x="6626143" y="3846099"/>
              <a:ext cx="5589" cy="24002"/>
            </a:xfrm>
            <a:custGeom>
              <a:avLst/>
              <a:gdLst/>
              <a:ahLst/>
              <a:cxnLst/>
              <a:rect l="l" t="t" r="r" b="b"/>
              <a:pathLst>
                <a:path w="5589" h="24002" extrusionOk="0">
                  <a:moveTo>
                    <a:pt x="922" y="23782"/>
                  </a:moveTo>
                  <a:cubicBezTo>
                    <a:pt x="7209" y="20448"/>
                    <a:pt x="3874" y="6351"/>
                    <a:pt x="922" y="-221"/>
                  </a:cubicBezTo>
                  <a:cubicBezTo>
                    <a:pt x="1588" y="7113"/>
                    <a:pt x="-3936" y="18258"/>
                    <a:pt x="922" y="237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1" name="Google Shape;7861;p20"/>
            <p:cNvSpPr/>
            <p:nvPr/>
          </p:nvSpPr>
          <p:spPr>
            <a:xfrm>
              <a:off x="6853808" y="4586763"/>
              <a:ext cx="14287" cy="21462"/>
            </a:xfrm>
            <a:custGeom>
              <a:avLst/>
              <a:gdLst/>
              <a:ahLst/>
              <a:cxnLst/>
              <a:rect l="l" t="t" r="r" b="b"/>
              <a:pathLst>
                <a:path w="14287" h="21462" extrusionOk="0">
                  <a:moveTo>
                    <a:pt x="-1097" y="-221"/>
                  </a:moveTo>
                  <a:cubicBezTo>
                    <a:pt x="5952" y="13114"/>
                    <a:pt x="-9479" y="30735"/>
                    <a:pt x="13191" y="15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2" name="Google Shape;7862;p20"/>
            <p:cNvSpPr/>
            <p:nvPr/>
          </p:nvSpPr>
          <p:spPr>
            <a:xfrm>
              <a:off x="5855562" y="3689032"/>
              <a:ext cx="7932" cy="29146"/>
            </a:xfrm>
            <a:custGeom>
              <a:avLst/>
              <a:gdLst/>
              <a:ahLst/>
              <a:cxnLst/>
              <a:rect l="l" t="t" r="r" b="b"/>
              <a:pathLst>
                <a:path w="7932" h="29146" extrusionOk="0">
                  <a:moveTo>
                    <a:pt x="3025" y="-221"/>
                  </a:moveTo>
                  <a:cubicBezTo>
                    <a:pt x="-1070" y="10066"/>
                    <a:pt x="-4214" y="18829"/>
                    <a:pt x="4264" y="28926"/>
                  </a:cubicBezTo>
                  <a:cubicBezTo>
                    <a:pt x="9598" y="20448"/>
                    <a:pt x="4264" y="12924"/>
                    <a:pt x="6836" y="6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3" name="Google Shape;7863;p20"/>
            <p:cNvSpPr/>
            <p:nvPr/>
          </p:nvSpPr>
          <p:spPr>
            <a:xfrm>
              <a:off x="5413018" y="1978204"/>
              <a:ext cx="6364" cy="25188"/>
            </a:xfrm>
            <a:custGeom>
              <a:avLst/>
              <a:gdLst/>
              <a:ahLst/>
              <a:cxnLst/>
              <a:rect l="l" t="t" r="r" b="b"/>
              <a:pathLst>
                <a:path w="6364" h="25188" extrusionOk="0">
                  <a:moveTo>
                    <a:pt x="3895" y="24968"/>
                  </a:moveTo>
                  <a:cubicBezTo>
                    <a:pt x="9801" y="-654"/>
                    <a:pt x="-5630" y="-14656"/>
                    <a:pt x="276" y="223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4" name="Google Shape;7864;p20"/>
            <p:cNvSpPr/>
            <p:nvPr/>
          </p:nvSpPr>
          <p:spPr>
            <a:xfrm>
              <a:off x="6990683" y="4357101"/>
              <a:ext cx="16478" cy="48401"/>
            </a:xfrm>
            <a:custGeom>
              <a:avLst/>
              <a:gdLst/>
              <a:ahLst/>
              <a:cxnLst/>
              <a:rect l="l" t="t" r="r" b="b"/>
              <a:pathLst>
                <a:path w="16478" h="48401" extrusionOk="0">
                  <a:moveTo>
                    <a:pt x="-334" y="48181"/>
                  </a:moveTo>
                  <a:cubicBezTo>
                    <a:pt x="6905" y="46847"/>
                    <a:pt x="7857" y="37227"/>
                    <a:pt x="15382" y="36179"/>
                  </a:cubicBezTo>
                  <a:cubicBezTo>
                    <a:pt x="4047" y="28369"/>
                    <a:pt x="11763" y="15891"/>
                    <a:pt x="12810" y="5318"/>
                  </a:cubicBezTo>
                  <a:cubicBezTo>
                    <a:pt x="14619" y="-2397"/>
                    <a:pt x="1570" y="-1730"/>
                    <a:pt x="4142" y="5318"/>
                  </a:cubicBezTo>
                  <a:cubicBezTo>
                    <a:pt x="5571" y="20463"/>
                    <a:pt x="-3763" y="32560"/>
                    <a:pt x="-334" y="481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5" name="Google Shape;7865;p20"/>
            <p:cNvSpPr/>
            <p:nvPr/>
          </p:nvSpPr>
          <p:spPr>
            <a:xfrm>
              <a:off x="6991749" y="4319355"/>
              <a:ext cx="16122" cy="20117"/>
            </a:xfrm>
            <a:custGeom>
              <a:avLst/>
              <a:gdLst/>
              <a:ahLst/>
              <a:cxnLst/>
              <a:rect l="l" t="t" r="r" b="b"/>
              <a:pathLst>
                <a:path w="16122" h="20117" extrusionOk="0">
                  <a:moveTo>
                    <a:pt x="10315" y="297"/>
                  </a:moveTo>
                  <a:cubicBezTo>
                    <a:pt x="-4734" y="-2275"/>
                    <a:pt x="-1305" y="5059"/>
                    <a:pt x="790" y="15060"/>
                  </a:cubicBezTo>
                  <a:cubicBezTo>
                    <a:pt x="2410" y="20776"/>
                    <a:pt x="5457" y="20966"/>
                    <a:pt x="10315" y="18013"/>
                  </a:cubicBezTo>
                  <a:cubicBezTo>
                    <a:pt x="18220" y="13251"/>
                    <a:pt x="13744" y="6393"/>
                    <a:pt x="13934" y="2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6" name="Google Shape;7866;p20"/>
            <p:cNvSpPr/>
            <p:nvPr/>
          </p:nvSpPr>
          <p:spPr>
            <a:xfrm>
              <a:off x="6987652" y="4296060"/>
              <a:ext cx="19509" cy="23812"/>
            </a:xfrm>
            <a:custGeom>
              <a:avLst/>
              <a:gdLst/>
              <a:ahLst/>
              <a:cxnLst/>
              <a:rect l="l" t="t" r="r" b="b"/>
              <a:pathLst>
                <a:path w="19509" h="23812" extrusionOk="0">
                  <a:moveTo>
                    <a:pt x="-637" y="12161"/>
                  </a:moveTo>
                  <a:cubicBezTo>
                    <a:pt x="8888" y="6447"/>
                    <a:pt x="13555" y="10161"/>
                    <a:pt x="14412" y="23592"/>
                  </a:cubicBezTo>
                  <a:lnTo>
                    <a:pt x="18413" y="23592"/>
                  </a:lnTo>
                  <a:cubicBezTo>
                    <a:pt x="18413" y="4542"/>
                    <a:pt x="18413" y="4542"/>
                    <a:pt x="6412" y="1779"/>
                  </a:cubicBezTo>
                  <a:cubicBezTo>
                    <a:pt x="2411" y="7304"/>
                    <a:pt x="2506" y="446"/>
                    <a:pt x="506" y="-221"/>
                  </a:cubicBezTo>
                  <a:cubicBezTo>
                    <a:pt x="601" y="3970"/>
                    <a:pt x="-2161" y="7780"/>
                    <a:pt x="-637" y="12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7" name="Google Shape;7867;p20"/>
            <p:cNvSpPr/>
            <p:nvPr/>
          </p:nvSpPr>
          <p:spPr>
            <a:xfrm>
              <a:off x="6992704" y="4746549"/>
              <a:ext cx="9484" cy="24523"/>
            </a:xfrm>
            <a:custGeom>
              <a:avLst/>
              <a:gdLst/>
              <a:ahLst/>
              <a:cxnLst/>
              <a:rect l="l" t="t" r="r" b="b"/>
              <a:pathLst>
                <a:path w="9484" h="24523" extrusionOk="0">
                  <a:moveTo>
                    <a:pt x="4884" y="-177"/>
                  </a:moveTo>
                  <a:cubicBezTo>
                    <a:pt x="-3879" y="-1415"/>
                    <a:pt x="-2260" y="23826"/>
                    <a:pt x="4884" y="24302"/>
                  </a:cubicBezTo>
                  <a:cubicBezTo>
                    <a:pt x="8503" y="21826"/>
                    <a:pt x="10503" y="966"/>
                    <a:pt x="4884" y="-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8" name="Google Shape;7868;p20"/>
            <p:cNvSpPr/>
            <p:nvPr/>
          </p:nvSpPr>
          <p:spPr>
            <a:xfrm>
              <a:off x="5980935" y="3209067"/>
              <a:ext cx="30768" cy="35051"/>
            </a:xfrm>
            <a:custGeom>
              <a:avLst/>
              <a:gdLst/>
              <a:ahLst/>
              <a:cxnLst/>
              <a:rect l="l" t="t" r="r" b="b"/>
              <a:pathLst>
                <a:path w="30768" h="35051" extrusionOk="0">
                  <a:moveTo>
                    <a:pt x="24815" y="24925"/>
                  </a:moveTo>
                  <a:cubicBezTo>
                    <a:pt x="31291" y="18220"/>
                    <a:pt x="31291" y="7628"/>
                    <a:pt x="24815" y="922"/>
                  </a:cubicBezTo>
                  <a:cubicBezTo>
                    <a:pt x="18814" y="4446"/>
                    <a:pt x="23956" y="16543"/>
                    <a:pt x="15290" y="15210"/>
                  </a:cubicBezTo>
                  <a:cubicBezTo>
                    <a:pt x="10813" y="11114"/>
                    <a:pt x="20432" y="4637"/>
                    <a:pt x="15290" y="-221"/>
                  </a:cubicBezTo>
                  <a:cubicBezTo>
                    <a:pt x="5193" y="7113"/>
                    <a:pt x="-5666" y="13495"/>
                    <a:pt x="907" y="28354"/>
                  </a:cubicBezTo>
                  <a:cubicBezTo>
                    <a:pt x="1573" y="29973"/>
                    <a:pt x="-427" y="32640"/>
                    <a:pt x="-1093" y="34831"/>
                  </a:cubicBezTo>
                  <a:cubicBezTo>
                    <a:pt x="5383" y="26449"/>
                    <a:pt x="16719" y="29783"/>
                    <a:pt x="24815" y="24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9" name="Google Shape;7869;p20"/>
            <p:cNvSpPr/>
            <p:nvPr/>
          </p:nvSpPr>
          <p:spPr>
            <a:xfrm>
              <a:off x="5914949" y="3256025"/>
              <a:ext cx="24269" cy="24098"/>
            </a:xfrm>
            <a:custGeom>
              <a:avLst/>
              <a:gdLst/>
              <a:ahLst/>
              <a:cxnLst/>
              <a:rect l="l" t="t" r="r" b="b"/>
              <a:pathLst>
                <a:path w="24269" h="24098" extrusionOk="0">
                  <a:moveTo>
                    <a:pt x="18981" y="12161"/>
                  </a:moveTo>
                  <a:cubicBezTo>
                    <a:pt x="20315" y="11238"/>
                    <a:pt x="21744" y="10447"/>
                    <a:pt x="23173" y="9780"/>
                  </a:cubicBezTo>
                  <a:cubicBezTo>
                    <a:pt x="16029" y="9780"/>
                    <a:pt x="19172" y="2065"/>
                    <a:pt x="15267" y="-221"/>
                  </a:cubicBezTo>
                  <a:lnTo>
                    <a:pt x="15267" y="-221"/>
                  </a:lnTo>
                  <a:cubicBezTo>
                    <a:pt x="11267" y="1113"/>
                    <a:pt x="10409" y="9304"/>
                    <a:pt x="3742" y="4827"/>
                  </a:cubicBezTo>
                  <a:cubicBezTo>
                    <a:pt x="-545" y="3494"/>
                    <a:pt x="-4259" y="21877"/>
                    <a:pt x="3074" y="23877"/>
                  </a:cubicBezTo>
                  <a:cubicBezTo>
                    <a:pt x="4599" y="22734"/>
                    <a:pt x="3074" y="20067"/>
                    <a:pt x="4599" y="18734"/>
                  </a:cubicBezTo>
                  <a:cubicBezTo>
                    <a:pt x="9838" y="17772"/>
                    <a:pt x="14791" y="15514"/>
                    <a:pt x="18981" y="12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0" name="Google Shape;7870;p20"/>
            <p:cNvSpPr/>
            <p:nvPr/>
          </p:nvSpPr>
          <p:spPr>
            <a:xfrm>
              <a:off x="6939433" y="4205022"/>
              <a:ext cx="16182" cy="41127"/>
            </a:xfrm>
            <a:custGeom>
              <a:avLst/>
              <a:gdLst/>
              <a:ahLst/>
              <a:cxnLst/>
              <a:rect l="l" t="t" r="r" b="b"/>
              <a:pathLst>
                <a:path w="16182" h="41127" extrusionOk="0">
                  <a:moveTo>
                    <a:pt x="9196" y="40906"/>
                  </a:moveTo>
                  <a:cubicBezTo>
                    <a:pt x="23770" y="26619"/>
                    <a:pt x="6815" y="17189"/>
                    <a:pt x="5958" y="2806"/>
                  </a:cubicBezTo>
                  <a:cubicBezTo>
                    <a:pt x="-7568" y="-12815"/>
                    <a:pt x="1100" y="36906"/>
                    <a:pt x="9196" y="409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1" name="Google Shape;7871;p20"/>
            <p:cNvSpPr/>
            <p:nvPr/>
          </p:nvSpPr>
          <p:spPr>
            <a:xfrm>
              <a:off x="6953154" y="4242812"/>
              <a:ext cx="16096" cy="18816"/>
            </a:xfrm>
            <a:custGeom>
              <a:avLst/>
              <a:gdLst/>
              <a:ahLst/>
              <a:cxnLst/>
              <a:rect l="l" t="t" r="r" b="b"/>
              <a:pathLst>
                <a:path w="16096" h="18816" extrusionOk="0">
                  <a:moveTo>
                    <a:pt x="999" y="11403"/>
                  </a:moveTo>
                  <a:cubicBezTo>
                    <a:pt x="5856" y="11403"/>
                    <a:pt x="6047" y="19785"/>
                    <a:pt x="10524" y="18452"/>
                  </a:cubicBezTo>
                  <a:cubicBezTo>
                    <a:pt x="16143" y="14832"/>
                    <a:pt x="9285" y="6069"/>
                    <a:pt x="15000" y="1307"/>
                  </a:cubicBezTo>
                  <a:cubicBezTo>
                    <a:pt x="7285" y="-2884"/>
                    <a:pt x="3189" y="2354"/>
                    <a:pt x="-1097" y="7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2" name="Google Shape;7872;p20"/>
            <p:cNvSpPr/>
            <p:nvPr/>
          </p:nvSpPr>
          <p:spPr>
            <a:xfrm>
              <a:off x="6822376" y="4132897"/>
              <a:ext cx="13714" cy="22068"/>
            </a:xfrm>
            <a:custGeom>
              <a:avLst/>
              <a:gdLst/>
              <a:ahLst/>
              <a:cxnLst/>
              <a:rect l="l" t="t" r="r" b="b"/>
              <a:pathLst>
                <a:path w="13714" h="22068" extrusionOk="0">
                  <a:moveTo>
                    <a:pt x="2809" y="21591"/>
                  </a:moveTo>
                  <a:cubicBezTo>
                    <a:pt x="18334" y="24449"/>
                    <a:pt x="13191" y="2541"/>
                    <a:pt x="2809" y="-221"/>
                  </a:cubicBezTo>
                  <a:lnTo>
                    <a:pt x="-1097" y="-221"/>
                  </a:lnTo>
                  <a:cubicBezTo>
                    <a:pt x="713" y="6923"/>
                    <a:pt x="2046" y="14181"/>
                    <a:pt x="2903" y="214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3" name="Google Shape;7873;p20"/>
            <p:cNvSpPr/>
            <p:nvPr/>
          </p:nvSpPr>
          <p:spPr>
            <a:xfrm>
              <a:off x="6849182" y="4148447"/>
              <a:ext cx="16621" cy="16453"/>
            </a:xfrm>
            <a:custGeom>
              <a:avLst/>
              <a:gdLst/>
              <a:ahLst/>
              <a:cxnLst/>
              <a:rect l="l" t="t" r="r" b="b"/>
              <a:pathLst>
                <a:path w="16621" h="16453" extrusionOk="0">
                  <a:moveTo>
                    <a:pt x="13626" y="16233"/>
                  </a:moveTo>
                  <a:cubicBezTo>
                    <a:pt x="23817" y="2326"/>
                    <a:pt x="-10948" y="-6913"/>
                    <a:pt x="1720" y="5850"/>
                  </a:cubicBezTo>
                  <a:cubicBezTo>
                    <a:pt x="6196" y="7698"/>
                    <a:pt x="9721" y="11423"/>
                    <a:pt x="11245" y="160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4" name="Google Shape;7874;p20"/>
            <p:cNvSpPr/>
            <p:nvPr/>
          </p:nvSpPr>
          <p:spPr>
            <a:xfrm>
              <a:off x="6762088" y="4483036"/>
              <a:ext cx="26378" cy="34670"/>
            </a:xfrm>
            <a:custGeom>
              <a:avLst/>
              <a:gdLst/>
              <a:ahLst/>
              <a:cxnLst/>
              <a:rect l="l" t="t" r="r" b="b"/>
              <a:pathLst>
                <a:path w="26378" h="34670" extrusionOk="0">
                  <a:moveTo>
                    <a:pt x="19186" y="-221"/>
                  </a:moveTo>
                  <a:cubicBezTo>
                    <a:pt x="15852" y="3113"/>
                    <a:pt x="19186" y="8066"/>
                    <a:pt x="16043" y="12066"/>
                  </a:cubicBezTo>
                  <a:cubicBezTo>
                    <a:pt x="8708" y="1970"/>
                    <a:pt x="-7198" y="4446"/>
                    <a:pt x="1374" y="17591"/>
                  </a:cubicBezTo>
                  <a:cubicBezTo>
                    <a:pt x="15947" y="4732"/>
                    <a:pt x="14423" y="29211"/>
                    <a:pt x="24043" y="34450"/>
                  </a:cubicBezTo>
                  <a:cubicBezTo>
                    <a:pt x="23282" y="26544"/>
                    <a:pt x="20139" y="18829"/>
                    <a:pt x="25282" y="11495"/>
                  </a:cubicBezTo>
                  <a:cubicBezTo>
                    <a:pt x="24043" y="7218"/>
                    <a:pt x="21948" y="3227"/>
                    <a:pt x="19186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5" name="Google Shape;7875;p20"/>
            <p:cNvSpPr/>
            <p:nvPr/>
          </p:nvSpPr>
          <p:spPr>
            <a:xfrm>
              <a:off x="6764369" y="4453032"/>
              <a:ext cx="12000" cy="30670"/>
            </a:xfrm>
            <a:custGeom>
              <a:avLst/>
              <a:gdLst/>
              <a:ahLst/>
              <a:cxnLst/>
              <a:rect l="l" t="t" r="r" b="b"/>
              <a:pathLst>
                <a:path w="12000" h="30670" extrusionOk="0">
                  <a:moveTo>
                    <a:pt x="-1097" y="9590"/>
                  </a:moveTo>
                  <a:cubicBezTo>
                    <a:pt x="6332" y="15114"/>
                    <a:pt x="-3384" y="28640"/>
                    <a:pt x="6332" y="30450"/>
                  </a:cubicBezTo>
                  <a:cubicBezTo>
                    <a:pt x="14238" y="30450"/>
                    <a:pt x="7380" y="21782"/>
                    <a:pt x="10904" y="17972"/>
                  </a:cubicBezTo>
                  <a:lnTo>
                    <a:pt x="1379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6" name="Google Shape;7876;p20"/>
            <p:cNvSpPr/>
            <p:nvPr/>
          </p:nvSpPr>
          <p:spPr>
            <a:xfrm>
              <a:off x="6760194" y="4443602"/>
              <a:ext cx="6746" cy="19526"/>
            </a:xfrm>
            <a:custGeom>
              <a:avLst/>
              <a:gdLst/>
              <a:ahLst/>
              <a:cxnLst/>
              <a:rect l="l" t="t" r="r" b="b"/>
              <a:pathLst>
                <a:path w="6746" h="19526" extrusionOk="0">
                  <a:moveTo>
                    <a:pt x="3554" y="4923"/>
                  </a:moveTo>
                  <a:lnTo>
                    <a:pt x="1173" y="-221"/>
                  </a:lnTo>
                  <a:cubicBezTo>
                    <a:pt x="-2446" y="6018"/>
                    <a:pt x="-1684" y="13886"/>
                    <a:pt x="3079" y="19305"/>
                  </a:cubicBezTo>
                  <a:lnTo>
                    <a:pt x="5650" y="9780"/>
                  </a:lnTo>
                  <a:cubicBezTo>
                    <a:pt x="4888" y="7685"/>
                    <a:pt x="4222" y="6161"/>
                    <a:pt x="3554" y="49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7" name="Google Shape;7877;p20"/>
            <p:cNvSpPr/>
            <p:nvPr/>
          </p:nvSpPr>
          <p:spPr>
            <a:xfrm>
              <a:off x="6550193" y="4074125"/>
              <a:ext cx="6826" cy="7820"/>
            </a:xfrm>
            <a:custGeom>
              <a:avLst/>
              <a:gdLst/>
              <a:ahLst/>
              <a:cxnLst/>
              <a:rect l="l" t="t" r="r" b="b"/>
              <a:pathLst>
                <a:path w="6826" h="7820" extrusionOk="0">
                  <a:moveTo>
                    <a:pt x="576" y="6830"/>
                  </a:moveTo>
                  <a:cubicBezTo>
                    <a:pt x="6673" y="10545"/>
                    <a:pt x="7625" y="-409"/>
                    <a:pt x="2005" y="-218"/>
                  </a:cubicBezTo>
                  <a:cubicBezTo>
                    <a:pt x="-3614" y="-28"/>
                    <a:pt x="4" y="4258"/>
                    <a:pt x="576" y="68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8" name="Google Shape;7878;p20"/>
            <p:cNvSpPr/>
            <p:nvPr/>
          </p:nvSpPr>
          <p:spPr>
            <a:xfrm>
              <a:off x="6592512" y="3570890"/>
              <a:ext cx="11741" cy="19272"/>
            </a:xfrm>
            <a:custGeom>
              <a:avLst/>
              <a:gdLst/>
              <a:ahLst/>
              <a:cxnLst/>
              <a:rect l="l" t="t" r="r" b="b"/>
              <a:pathLst>
                <a:path w="11741" h="19272" extrusionOk="0">
                  <a:moveTo>
                    <a:pt x="1120" y="1335"/>
                  </a:moveTo>
                  <a:cubicBezTo>
                    <a:pt x="-6023" y="7717"/>
                    <a:pt x="5978" y="14765"/>
                    <a:pt x="10645" y="19051"/>
                  </a:cubicBezTo>
                  <a:lnTo>
                    <a:pt x="10645" y="5145"/>
                  </a:lnTo>
                  <a:cubicBezTo>
                    <a:pt x="7407" y="2192"/>
                    <a:pt x="5406" y="-2761"/>
                    <a:pt x="1120" y="13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9" name="Google Shape;7879;p20"/>
            <p:cNvSpPr/>
            <p:nvPr/>
          </p:nvSpPr>
          <p:spPr>
            <a:xfrm>
              <a:off x="5794056" y="2536031"/>
              <a:ext cx="14051" cy="27480"/>
            </a:xfrm>
            <a:custGeom>
              <a:avLst/>
              <a:gdLst/>
              <a:ahLst/>
              <a:cxnLst/>
              <a:rect l="l" t="t" r="r" b="b"/>
              <a:pathLst>
                <a:path w="14051" h="27480" extrusionOk="0">
                  <a:moveTo>
                    <a:pt x="-1097" y="5780"/>
                  </a:moveTo>
                  <a:cubicBezTo>
                    <a:pt x="4238" y="9304"/>
                    <a:pt x="4333" y="15305"/>
                    <a:pt x="5667" y="20543"/>
                  </a:cubicBezTo>
                  <a:cubicBezTo>
                    <a:pt x="6333" y="23210"/>
                    <a:pt x="6810" y="27783"/>
                    <a:pt x="10143" y="27211"/>
                  </a:cubicBezTo>
                  <a:cubicBezTo>
                    <a:pt x="17382" y="21782"/>
                    <a:pt x="8810" y="6542"/>
                    <a:pt x="490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0" name="Google Shape;7880;p20"/>
            <p:cNvSpPr/>
            <p:nvPr/>
          </p:nvSpPr>
          <p:spPr>
            <a:xfrm>
              <a:off x="5812347" y="3359467"/>
              <a:ext cx="32001" cy="45053"/>
            </a:xfrm>
            <a:custGeom>
              <a:avLst/>
              <a:gdLst/>
              <a:ahLst/>
              <a:cxnLst/>
              <a:rect l="l" t="t" r="r" b="b"/>
              <a:pathLst>
                <a:path w="32001" h="45053" extrusionOk="0">
                  <a:moveTo>
                    <a:pt x="234" y="44832"/>
                  </a:moveTo>
                  <a:cubicBezTo>
                    <a:pt x="9759" y="43022"/>
                    <a:pt x="9759" y="30259"/>
                    <a:pt x="18712" y="27497"/>
                  </a:cubicBezTo>
                  <a:cubicBezTo>
                    <a:pt x="22809" y="17972"/>
                    <a:pt x="26905" y="9018"/>
                    <a:pt x="30905" y="-221"/>
                  </a:cubicBezTo>
                  <a:lnTo>
                    <a:pt x="20809" y="1684"/>
                  </a:lnTo>
                  <a:cubicBezTo>
                    <a:pt x="18712" y="10542"/>
                    <a:pt x="15856" y="16448"/>
                    <a:pt x="6044" y="17305"/>
                  </a:cubicBezTo>
                  <a:cubicBezTo>
                    <a:pt x="2616" y="18353"/>
                    <a:pt x="10141" y="30545"/>
                    <a:pt x="901" y="33593"/>
                  </a:cubicBezTo>
                  <a:cubicBezTo>
                    <a:pt x="234" y="37307"/>
                    <a:pt x="-2813" y="41308"/>
                    <a:pt x="234" y="448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1" name="Google Shape;7881;p20"/>
            <p:cNvSpPr/>
            <p:nvPr/>
          </p:nvSpPr>
          <p:spPr>
            <a:xfrm>
              <a:off x="5891106" y="3273525"/>
              <a:ext cx="22203" cy="26029"/>
            </a:xfrm>
            <a:custGeom>
              <a:avLst/>
              <a:gdLst/>
              <a:ahLst/>
              <a:cxnLst/>
              <a:rect l="l" t="t" r="r" b="b"/>
              <a:pathLst>
                <a:path w="22203" h="26029" extrusionOk="0">
                  <a:moveTo>
                    <a:pt x="21107" y="10092"/>
                  </a:moveTo>
                  <a:cubicBezTo>
                    <a:pt x="15487" y="6854"/>
                    <a:pt x="13868" y="-5433"/>
                    <a:pt x="3390" y="2282"/>
                  </a:cubicBezTo>
                  <a:cubicBezTo>
                    <a:pt x="3390" y="10854"/>
                    <a:pt x="-6705" y="17712"/>
                    <a:pt x="3390" y="258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2" name="Google Shape;7882;p20"/>
            <p:cNvSpPr/>
            <p:nvPr/>
          </p:nvSpPr>
          <p:spPr>
            <a:xfrm>
              <a:off x="5827489" y="3341644"/>
              <a:ext cx="26193" cy="19727"/>
            </a:xfrm>
            <a:custGeom>
              <a:avLst/>
              <a:gdLst/>
              <a:ahLst/>
              <a:cxnLst/>
              <a:rect l="l" t="t" r="r" b="b"/>
              <a:pathLst>
                <a:path w="26193" h="19727" extrusionOk="0">
                  <a:moveTo>
                    <a:pt x="19668" y="7219"/>
                  </a:moveTo>
                  <a:cubicBezTo>
                    <a:pt x="20145" y="4400"/>
                    <a:pt x="22336" y="2162"/>
                    <a:pt x="25097" y="1600"/>
                  </a:cubicBezTo>
                  <a:cubicBezTo>
                    <a:pt x="16240" y="-1639"/>
                    <a:pt x="8048" y="16554"/>
                    <a:pt x="3190" y="3695"/>
                  </a:cubicBezTo>
                  <a:cubicBezTo>
                    <a:pt x="2523" y="1981"/>
                    <a:pt x="2428" y="-401"/>
                    <a:pt x="-1097" y="-210"/>
                  </a:cubicBezTo>
                  <a:cubicBezTo>
                    <a:pt x="-1097" y="6877"/>
                    <a:pt x="1095" y="13782"/>
                    <a:pt x="5286" y="19507"/>
                  </a:cubicBezTo>
                  <a:cubicBezTo>
                    <a:pt x="13668" y="18935"/>
                    <a:pt x="19668" y="16554"/>
                    <a:pt x="19668" y="7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3" name="Google Shape;7883;p20"/>
            <p:cNvSpPr/>
            <p:nvPr/>
          </p:nvSpPr>
          <p:spPr>
            <a:xfrm>
              <a:off x="5834669" y="3331178"/>
              <a:ext cx="8231" cy="9531"/>
            </a:xfrm>
            <a:custGeom>
              <a:avLst/>
              <a:gdLst/>
              <a:ahLst/>
              <a:cxnLst/>
              <a:rect l="l" t="t" r="r" b="b"/>
              <a:pathLst>
                <a:path w="8231" h="9531" extrusionOk="0">
                  <a:moveTo>
                    <a:pt x="4012" y="9304"/>
                  </a:moveTo>
                  <a:cubicBezTo>
                    <a:pt x="9346" y="8447"/>
                    <a:pt x="7250" y="-221"/>
                    <a:pt x="2202" y="-221"/>
                  </a:cubicBezTo>
                  <a:cubicBezTo>
                    <a:pt x="-2846" y="-221"/>
                    <a:pt x="-1989" y="9590"/>
                    <a:pt x="4012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4" name="Google Shape;7884;p20"/>
            <p:cNvSpPr/>
            <p:nvPr/>
          </p:nvSpPr>
          <p:spPr>
            <a:xfrm>
              <a:off x="6785243" y="4526375"/>
              <a:ext cx="28942" cy="29019"/>
            </a:xfrm>
            <a:custGeom>
              <a:avLst/>
              <a:gdLst/>
              <a:ahLst/>
              <a:cxnLst/>
              <a:rect l="l" t="t" r="r" b="b"/>
              <a:pathLst>
                <a:path w="28942" h="29019" extrusionOk="0">
                  <a:moveTo>
                    <a:pt x="22320" y="-221"/>
                  </a:moveTo>
                  <a:cubicBezTo>
                    <a:pt x="8414" y="21306"/>
                    <a:pt x="7748" y="1017"/>
                    <a:pt x="-729" y="12257"/>
                  </a:cubicBezTo>
                  <a:cubicBezTo>
                    <a:pt x="-2635" y="17781"/>
                    <a:pt x="3366" y="17686"/>
                    <a:pt x="6033" y="20067"/>
                  </a:cubicBezTo>
                  <a:cubicBezTo>
                    <a:pt x="10034" y="24830"/>
                    <a:pt x="13081" y="31688"/>
                    <a:pt x="21940" y="27497"/>
                  </a:cubicBezTo>
                  <a:cubicBezTo>
                    <a:pt x="16320" y="18829"/>
                    <a:pt x="23368" y="13876"/>
                    <a:pt x="27846" y="8447"/>
                  </a:cubicBezTo>
                  <a:cubicBezTo>
                    <a:pt x="26703" y="5170"/>
                    <a:pt x="24797" y="2208"/>
                    <a:pt x="2232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5" name="Google Shape;7885;p20"/>
            <p:cNvSpPr/>
            <p:nvPr/>
          </p:nvSpPr>
          <p:spPr>
            <a:xfrm>
              <a:off x="6818717" y="4548759"/>
              <a:ext cx="21089" cy="22920"/>
            </a:xfrm>
            <a:custGeom>
              <a:avLst/>
              <a:gdLst/>
              <a:ahLst/>
              <a:cxnLst/>
              <a:rect l="l" t="t" r="r" b="b"/>
              <a:pathLst>
                <a:path w="21089" h="22920" extrusionOk="0">
                  <a:moveTo>
                    <a:pt x="943" y="11304"/>
                  </a:moveTo>
                  <a:cubicBezTo>
                    <a:pt x="13040" y="2351"/>
                    <a:pt x="16087" y="32069"/>
                    <a:pt x="19993" y="19591"/>
                  </a:cubicBezTo>
                  <a:lnTo>
                    <a:pt x="4087" y="-221"/>
                  </a:lnTo>
                  <a:cubicBezTo>
                    <a:pt x="1038" y="1303"/>
                    <a:pt x="-3915" y="10257"/>
                    <a:pt x="943" y="11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6" name="Google Shape;7886;p20"/>
            <p:cNvSpPr/>
            <p:nvPr/>
          </p:nvSpPr>
          <p:spPr>
            <a:xfrm>
              <a:off x="6697979" y="4266247"/>
              <a:ext cx="32671" cy="71633"/>
            </a:xfrm>
            <a:custGeom>
              <a:avLst/>
              <a:gdLst/>
              <a:ahLst/>
              <a:cxnLst/>
              <a:rect l="l" t="t" r="r" b="b"/>
              <a:pathLst>
                <a:path w="32671" h="71633" extrusionOk="0">
                  <a:moveTo>
                    <a:pt x="17001" y="66073"/>
                  </a:moveTo>
                  <a:cubicBezTo>
                    <a:pt x="20525" y="71788"/>
                    <a:pt x="26526" y="71407"/>
                    <a:pt x="31575" y="71407"/>
                  </a:cubicBezTo>
                  <a:cubicBezTo>
                    <a:pt x="27288" y="47795"/>
                    <a:pt x="25860" y="23735"/>
                    <a:pt x="27478" y="-221"/>
                  </a:cubicBezTo>
                  <a:cubicBezTo>
                    <a:pt x="23002" y="6542"/>
                    <a:pt x="27478" y="58167"/>
                    <a:pt x="15858" y="42165"/>
                  </a:cubicBezTo>
                  <a:cubicBezTo>
                    <a:pt x="12715" y="34164"/>
                    <a:pt x="9286" y="46261"/>
                    <a:pt x="5095" y="42832"/>
                  </a:cubicBezTo>
                  <a:cubicBezTo>
                    <a:pt x="2523" y="34926"/>
                    <a:pt x="10143" y="26925"/>
                    <a:pt x="-1097" y="20448"/>
                  </a:cubicBezTo>
                  <a:cubicBezTo>
                    <a:pt x="1285" y="32735"/>
                    <a:pt x="-3953" y="47785"/>
                    <a:pt x="4143" y="55977"/>
                  </a:cubicBezTo>
                  <a:cubicBezTo>
                    <a:pt x="9762" y="57119"/>
                    <a:pt x="9571" y="62073"/>
                    <a:pt x="11668" y="65502"/>
                  </a:cubicBezTo>
                  <a:lnTo>
                    <a:pt x="11668" y="65502"/>
                  </a:lnTo>
                  <a:cubicBezTo>
                    <a:pt x="13572" y="64835"/>
                    <a:pt x="15763" y="64073"/>
                    <a:pt x="17001" y="660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7" name="Google Shape;7887;p20"/>
            <p:cNvSpPr/>
            <p:nvPr/>
          </p:nvSpPr>
          <p:spPr>
            <a:xfrm>
              <a:off x="6709118" y="4272152"/>
              <a:ext cx="7997" cy="10327"/>
            </a:xfrm>
            <a:custGeom>
              <a:avLst/>
              <a:gdLst/>
              <a:ahLst/>
              <a:cxnLst/>
              <a:rect l="l" t="t" r="r" b="b"/>
              <a:pathLst>
                <a:path w="7997" h="10327" extrusionOk="0">
                  <a:moveTo>
                    <a:pt x="2624" y="10066"/>
                  </a:moveTo>
                  <a:cubicBezTo>
                    <a:pt x="9195" y="10828"/>
                    <a:pt x="7386" y="541"/>
                    <a:pt x="2624" y="-221"/>
                  </a:cubicBezTo>
                  <a:cubicBezTo>
                    <a:pt x="-2711" y="446"/>
                    <a:pt x="-1948" y="9114"/>
                    <a:pt x="2624" y="10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8" name="Google Shape;7888;p20"/>
            <p:cNvSpPr/>
            <p:nvPr/>
          </p:nvSpPr>
          <p:spPr>
            <a:xfrm>
              <a:off x="5275039" y="2305235"/>
              <a:ext cx="27813" cy="19127"/>
            </a:xfrm>
            <a:custGeom>
              <a:avLst/>
              <a:gdLst/>
              <a:ahLst/>
              <a:cxnLst/>
              <a:rect l="l" t="t" r="r" b="b"/>
              <a:pathLst>
                <a:path w="27813" h="19127" extrusionOk="0">
                  <a:moveTo>
                    <a:pt x="14715" y="1879"/>
                  </a:moveTo>
                  <a:cubicBezTo>
                    <a:pt x="9096" y="4641"/>
                    <a:pt x="3761" y="7994"/>
                    <a:pt x="-1097" y="11881"/>
                  </a:cubicBezTo>
                  <a:cubicBezTo>
                    <a:pt x="-1097" y="15405"/>
                    <a:pt x="1475" y="21406"/>
                    <a:pt x="2047" y="17786"/>
                  </a:cubicBezTo>
                  <a:cubicBezTo>
                    <a:pt x="6428" y="4451"/>
                    <a:pt x="26335" y="15595"/>
                    <a:pt x="26717" y="-26"/>
                  </a:cubicBezTo>
                  <a:cubicBezTo>
                    <a:pt x="22621" y="-588"/>
                    <a:pt x="18430" y="69"/>
                    <a:pt x="14715" y="18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9" name="Google Shape;7889;p20"/>
            <p:cNvSpPr/>
            <p:nvPr/>
          </p:nvSpPr>
          <p:spPr>
            <a:xfrm>
              <a:off x="5260771" y="2291429"/>
              <a:ext cx="10648" cy="24146"/>
            </a:xfrm>
            <a:custGeom>
              <a:avLst/>
              <a:gdLst/>
              <a:ahLst/>
              <a:cxnLst/>
              <a:rect l="l" t="t" r="r" b="b"/>
              <a:pathLst>
                <a:path w="10648" h="24146" extrusionOk="0">
                  <a:moveTo>
                    <a:pt x="-639" y="15114"/>
                  </a:moveTo>
                  <a:cubicBezTo>
                    <a:pt x="-1496" y="25973"/>
                    <a:pt x="5647" y="26830"/>
                    <a:pt x="9552" y="17495"/>
                  </a:cubicBezTo>
                  <a:cubicBezTo>
                    <a:pt x="4789" y="12543"/>
                    <a:pt x="4695" y="5494"/>
                    <a:pt x="1551" y="-221"/>
                  </a:cubicBezTo>
                  <a:cubicBezTo>
                    <a:pt x="-925" y="4484"/>
                    <a:pt x="-1687" y="9904"/>
                    <a:pt x="-639" y="15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0" name="Google Shape;7890;p20"/>
            <p:cNvSpPr/>
            <p:nvPr/>
          </p:nvSpPr>
          <p:spPr>
            <a:xfrm>
              <a:off x="5270753" y="2307335"/>
              <a:ext cx="19716" cy="10001"/>
            </a:xfrm>
            <a:custGeom>
              <a:avLst/>
              <a:gdLst/>
              <a:ahLst/>
              <a:cxnLst/>
              <a:rect l="l" t="t" r="r" b="b"/>
              <a:pathLst>
                <a:path w="19716" h="10001" extrusionOk="0">
                  <a:moveTo>
                    <a:pt x="-1097" y="1684"/>
                  </a:moveTo>
                  <a:lnTo>
                    <a:pt x="-1097" y="1684"/>
                  </a:lnTo>
                  <a:cubicBezTo>
                    <a:pt x="142" y="4351"/>
                    <a:pt x="1475" y="7018"/>
                    <a:pt x="2809" y="9780"/>
                  </a:cubicBezTo>
                  <a:cubicBezTo>
                    <a:pt x="7667" y="5894"/>
                    <a:pt x="13000" y="2541"/>
                    <a:pt x="1862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1" name="Google Shape;7891;p20"/>
            <p:cNvSpPr/>
            <p:nvPr/>
          </p:nvSpPr>
          <p:spPr>
            <a:xfrm>
              <a:off x="5249972" y="2293715"/>
              <a:ext cx="4755" cy="16668"/>
            </a:xfrm>
            <a:custGeom>
              <a:avLst/>
              <a:gdLst/>
              <a:ahLst/>
              <a:cxnLst/>
              <a:rect l="l" t="t" r="r" b="b"/>
              <a:pathLst>
                <a:path w="4755" h="16668" extrusionOk="0">
                  <a:moveTo>
                    <a:pt x="635" y="16448"/>
                  </a:moveTo>
                  <a:cubicBezTo>
                    <a:pt x="4921" y="11609"/>
                    <a:pt x="4636" y="4199"/>
                    <a:pt x="-127" y="-221"/>
                  </a:cubicBezTo>
                  <a:cubicBezTo>
                    <a:pt x="-1651" y="5275"/>
                    <a:pt x="-1365" y="11104"/>
                    <a:pt x="635" y="164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2" name="Google Shape;7892;p20"/>
            <p:cNvSpPr/>
            <p:nvPr/>
          </p:nvSpPr>
          <p:spPr>
            <a:xfrm>
              <a:off x="6730593" y="4192905"/>
              <a:ext cx="7771" cy="19621"/>
            </a:xfrm>
            <a:custGeom>
              <a:avLst/>
              <a:gdLst/>
              <a:ahLst/>
              <a:cxnLst/>
              <a:rect l="l" t="t" r="r" b="b"/>
              <a:pathLst>
                <a:path w="7771" h="19621" extrusionOk="0">
                  <a:moveTo>
                    <a:pt x="6675" y="15114"/>
                  </a:moveTo>
                  <a:cubicBezTo>
                    <a:pt x="5247" y="10066"/>
                    <a:pt x="5723" y="4065"/>
                    <a:pt x="-183" y="-221"/>
                  </a:cubicBezTo>
                  <a:cubicBezTo>
                    <a:pt x="-1612" y="8066"/>
                    <a:pt x="-2278" y="14828"/>
                    <a:pt x="4961" y="19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3" name="Google Shape;7893;p20"/>
            <p:cNvSpPr/>
            <p:nvPr/>
          </p:nvSpPr>
          <p:spPr>
            <a:xfrm>
              <a:off x="6184579" y="3547532"/>
              <a:ext cx="17148" cy="26836"/>
            </a:xfrm>
            <a:custGeom>
              <a:avLst/>
              <a:gdLst/>
              <a:ahLst/>
              <a:cxnLst/>
              <a:rect l="l" t="t" r="r" b="b"/>
              <a:pathLst>
                <a:path w="17148" h="26836" extrusionOk="0">
                  <a:moveTo>
                    <a:pt x="3859" y="16501"/>
                  </a:moveTo>
                  <a:cubicBezTo>
                    <a:pt x="1193" y="18692"/>
                    <a:pt x="-3094" y="21168"/>
                    <a:pt x="-45" y="25074"/>
                  </a:cubicBezTo>
                  <a:cubicBezTo>
                    <a:pt x="4813" y="30217"/>
                    <a:pt x="8812" y="20883"/>
                    <a:pt x="14052" y="20406"/>
                  </a:cubicBezTo>
                  <a:lnTo>
                    <a:pt x="16052" y="16406"/>
                  </a:lnTo>
                  <a:cubicBezTo>
                    <a:pt x="7288" y="13358"/>
                    <a:pt x="16052" y="-4168"/>
                    <a:pt x="4241" y="594"/>
                  </a:cubicBezTo>
                  <a:lnTo>
                    <a:pt x="4241" y="4500"/>
                  </a:lnTo>
                  <a:cubicBezTo>
                    <a:pt x="9003" y="8691"/>
                    <a:pt x="9003" y="12596"/>
                    <a:pt x="3859" y="165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4" name="Google Shape;7894;p20"/>
            <p:cNvSpPr/>
            <p:nvPr/>
          </p:nvSpPr>
          <p:spPr>
            <a:xfrm>
              <a:off x="6197821" y="3484911"/>
              <a:ext cx="13811" cy="34606"/>
            </a:xfrm>
            <a:custGeom>
              <a:avLst/>
              <a:gdLst/>
              <a:ahLst/>
              <a:cxnLst/>
              <a:rect l="l" t="t" r="r" b="b"/>
              <a:pathLst>
                <a:path w="13811" h="34606" extrusionOk="0">
                  <a:moveTo>
                    <a:pt x="-1097" y="13495"/>
                  </a:moveTo>
                  <a:cubicBezTo>
                    <a:pt x="-525" y="18543"/>
                    <a:pt x="8428" y="39308"/>
                    <a:pt x="12715" y="33307"/>
                  </a:cubicBezTo>
                  <a:cubicBezTo>
                    <a:pt x="11286" y="23782"/>
                    <a:pt x="3190" y="15972"/>
                    <a:pt x="4809" y="5494"/>
                  </a:cubicBezTo>
                  <a:cubicBezTo>
                    <a:pt x="3476" y="3589"/>
                    <a:pt x="2238" y="1684"/>
                    <a:pt x="1000" y="-221"/>
                  </a:cubicBezTo>
                  <a:cubicBezTo>
                    <a:pt x="332" y="4351"/>
                    <a:pt x="-429" y="8923"/>
                    <a:pt x="-1097" y="13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5" name="Google Shape;7895;p20"/>
            <p:cNvSpPr/>
            <p:nvPr/>
          </p:nvSpPr>
          <p:spPr>
            <a:xfrm>
              <a:off x="7126981" y="4910664"/>
              <a:ext cx="19148" cy="22562"/>
            </a:xfrm>
            <a:custGeom>
              <a:avLst/>
              <a:gdLst/>
              <a:ahLst/>
              <a:cxnLst/>
              <a:rect l="l" t="t" r="r" b="b"/>
              <a:pathLst>
                <a:path w="19148" h="22562" extrusionOk="0">
                  <a:moveTo>
                    <a:pt x="12338" y="21541"/>
                  </a:moveTo>
                  <a:cubicBezTo>
                    <a:pt x="26244" y="27447"/>
                    <a:pt x="11385" y="-1319"/>
                    <a:pt x="3479" y="15"/>
                  </a:cubicBezTo>
                  <a:cubicBezTo>
                    <a:pt x="-806" y="-1605"/>
                    <a:pt x="-3092" y="5634"/>
                    <a:pt x="1194" y="6396"/>
                  </a:cubicBezTo>
                  <a:cubicBezTo>
                    <a:pt x="10719" y="7634"/>
                    <a:pt x="11291" y="14492"/>
                    <a:pt x="12338" y="215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6" name="Google Shape;7896;p20"/>
            <p:cNvSpPr/>
            <p:nvPr/>
          </p:nvSpPr>
          <p:spPr>
            <a:xfrm>
              <a:off x="7145404" y="4933187"/>
              <a:ext cx="10823" cy="19328"/>
            </a:xfrm>
            <a:custGeom>
              <a:avLst/>
              <a:gdLst/>
              <a:ahLst/>
              <a:cxnLst/>
              <a:rect l="l" t="t" r="r" b="b"/>
              <a:pathLst>
                <a:path w="10823" h="19328" extrusionOk="0">
                  <a:moveTo>
                    <a:pt x="2583" y="-221"/>
                  </a:moveTo>
                  <a:cubicBezTo>
                    <a:pt x="-751" y="6066"/>
                    <a:pt x="-4466" y="16067"/>
                    <a:pt x="4488" y="18829"/>
                  </a:cubicBezTo>
                  <a:cubicBezTo>
                    <a:pt x="9346" y="20258"/>
                    <a:pt x="9251" y="15876"/>
                    <a:pt x="9726" y="12733"/>
                  </a:cubicBezTo>
                  <a:cubicBezTo>
                    <a:pt x="6584" y="8447"/>
                    <a:pt x="8774" y="2636"/>
                    <a:pt x="258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7" name="Google Shape;7897;p20"/>
            <p:cNvSpPr/>
            <p:nvPr/>
          </p:nvSpPr>
          <p:spPr>
            <a:xfrm>
              <a:off x="6493625" y="4188142"/>
              <a:ext cx="7691" cy="20573"/>
            </a:xfrm>
            <a:custGeom>
              <a:avLst/>
              <a:gdLst/>
              <a:ahLst/>
              <a:cxnLst/>
              <a:rect l="l" t="t" r="r" b="b"/>
              <a:pathLst>
                <a:path w="7691" h="20573" extrusionOk="0">
                  <a:moveTo>
                    <a:pt x="4090" y="20353"/>
                  </a:moveTo>
                  <a:cubicBezTo>
                    <a:pt x="7138" y="18353"/>
                    <a:pt x="7710" y="1779"/>
                    <a:pt x="4090" y="-221"/>
                  </a:cubicBezTo>
                  <a:cubicBezTo>
                    <a:pt x="-3340" y="2065"/>
                    <a:pt x="-2292" y="17400"/>
                    <a:pt x="4090" y="203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8" name="Google Shape;7898;p20"/>
            <p:cNvSpPr/>
            <p:nvPr/>
          </p:nvSpPr>
          <p:spPr>
            <a:xfrm>
              <a:off x="6969157" y="4510754"/>
              <a:ext cx="21919" cy="73723"/>
            </a:xfrm>
            <a:custGeom>
              <a:avLst/>
              <a:gdLst/>
              <a:ahLst/>
              <a:cxnLst/>
              <a:rect l="l" t="t" r="r" b="b"/>
              <a:pathLst>
                <a:path w="21919" h="73723" extrusionOk="0">
                  <a:moveTo>
                    <a:pt x="16715" y="29878"/>
                  </a:moveTo>
                  <a:cubicBezTo>
                    <a:pt x="23382" y="21239"/>
                    <a:pt x="21762" y="8866"/>
                    <a:pt x="13096" y="2236"/>
                  </a:cubicBezTo>
                  <a:cubicBezTo>
                    <a:pt x="11762" y="1246"/>
                    <a:pt x="10428" y="427"/>
                    <a:pt x="8904" y="-221"/>
                  </a:cubicBezTo>
                  <a:cubicBezTo>
                    <a:pt x="7284" y="2846"/>
                    <a:pt x="6618" y="6342"/>
                    <a:pt x="7095" y="9780"/>
                  </a:cubicBezTo>
                  <a:cubicBezTo>
                    <a:pt x="20144" y="6161"/>
                    <a:pt x="5666" y="36069"/>
                    <a:pt x="2808" y="23496"/>
                  </a:cubicBezTo>
                  <a:lnTo>
                    <a:pt x="2808" y="23496"/>
                  </a:lnTo>
                  <a:cubicBezTo>
                    <a:pt x="1474" y="28259"/>
                    <a:pt x="236" y="33021"/>
                    <a:pt x="-1097" y="37688"/>
                  </a:cubicBezTo>
                  <a:cubicBezTo>
                    <a:pt x="2808" y="39022"/>
                    <a:pt x="2998" y="43022"/>
                    <a:pt x="5094" y="45689"/>
                  </a:cubicBezTo>
                  <a:cubicBezTo>
                    <a:pt x="5094" y="43213"/>
                    <a:pt x="4141" y="40355"/>
                    <a:pt x="7475" y="37879"/>
                  </a:cubicBezTo>
                  <a:cubicBezTo>
                    <a:pt x="8523" y="42927"/>
                    <a:pt x="18143" y="58643"/>
                    <a:pt x="7475" y="55595"/>
                  </a:cubicBezTo>
                  <a:cubicBezTo>
                    <a:pt x="10904" y="61158"/>
                    <a:pt x="13571" y="67187"/>
                    <a:pt x="15286" y="73502"/>
                  </a:cubicBezTo>
                  <a:cubicBezTo>
                    <a:pt x="19381" y="61244"/>
                    <a:pt x="20715" y="48252"/>
                    <a:pt x="19381" y="35402"/>
                  </a:cubicBezTo>
                  <a:cubicBezTo>
                    <a:pt x="17095" y="34164"/>
                    <a:pt x="15000" y="32354"/>
                    <a:pt x="16715" y="298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9" name="Google Shape;7899;p20"/>
            <p:cNvSpPr/>
            <p:nvPr/>
          </p:nvSpPr>
          <p:spPr>
            <a:xfrm>
              <a:off x="6957345" y="4563818"/>
              <a:ext cx="14195" cy="38185"/>
            </a:xfrm>
            <a:custGeom>
              <a:avLst/>
              <a:gdLst/>
              <a:ahLst/>
              <a:cxnLst/>
              <a:rect l="l" t="t" r="r" b="b"/>
              <a:pathLst>
                <a:path w="14195" h="38185" extrusionOk="0">
                  <a:moveTo>
                    <a:pt x="-1097" y="16437"/>
                  </a:moveTo>
                  <a:cubicBezTo>
                    <a:pt x="10620" y="19200"/>
                    <a:pt x="2143" y="34821"/>
                    <a:pt x="9953" y="37964"/>
                  </a:cubicBezTo>
                  <a:cubicBezTo>
                    <a:pt x="17668" y="30915"/>
                    <a:pt x="8239" y="15771"/>
                    <a:pt x="12334" y="5769"/>
                  </a:cubicBezTo>
                  <a:cubicBezTo>
                    <a:pt x="13477" y="912"/>
                    <a:pt x="10048" y="-1469"/>
                    <a:pt x="4904" y="4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0" name="Google Shape;7900;p20"/>
            <p:cNvSpPr/>
            <p:nvPr/>
          </p:nvSpPr>
          <p:spPr>
            <a:xfrm>
              <a:off x="6937628" y="4598384"/>
              <a:ext cx="17991" cy="35813"/>
            </a:xfrm>
            <a:custGeom>
              <a:avLst/>
              <a:gdLst/>
              <a:ahLst/>
              <a:cxnLst/>
              <a:rect l="l" t="t" r="r" b="b"/>
              <a:pathLst>
                <a:path w="17991" h="35813" extrusionOk="0">
                  <a:moveTo>
                    <a:pt x="-1097" y="15686"/>
                  </a:moveTo>
                  <a:cubicBezTo>
                    <a:pt x="9381" y="17496"/>
                    <a:pt x="5952" y="30164"/>
                    <a:pt x="12809" y="35593"/>
                  </a:cubicBezTo>
                  <a:cubicBezTo>
                    <a:pt x="17572" y="32450"/>
                    <a:pt x="16906" y="26640"/>
                    <a:pt x="16810" y="21591"/>
                  </a:cubicBezTo>
                  <a:cubicBezTo>
                    <a:pt x="9285" y="16067"/>
                    <a:pt x="10238" y="7495"/>
                    <a:pt x="8810" y="-221"/>
                  </a:cubicBezTo>
                  <a:cubicBezTo>
                    <a:pt x="4999" y="4742"/>
                    <a:pt x="1666" y="10066"/>
                    <a:pt x="-1097" y="15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1" name="Google Shape;7901;p20"/>
            <p:cNvSpPr/>
            <p:nvPr/>
          </p:nvSpPr>
          <p:spPr>
            <a:xfrm>
              <a:off x="6955822" y="4613550"/>
              <a:ext cx="9680" cy="12646"/>
            </a:xfrm>
            <a:custGeom>
              <a:avLst/>
              <a:gdLst/>
              <a:ahLst/>
              <a:cxnLst/>
              <a:rect l="l" t="t" r="r" b="b"/>
              <a:pathLst>
                <a:path w="9680" h="12646" extrusionOk="0">
                  <a:moveTo>
                    <a:pt x="2523" y="12426"/>
                  </a:moveTo>
                  <a:cubicBezTo>
                    <a:pt x="3857" y="10321"/>
                    <a:pt x="5952" y="8873"/>
                    <a:pt x="8428" y="8425"/>
                  </a:cubicBezTo>
                  <a:cubicBezTo>
                    <a:pt x="9857" y="-1671"/>
                    <a:pt x="999" y="-3671"/>
                    <a:pt x="-1097" y="6425"/>
                  </a:cubicBezTo>
                  <a:lnTo>
                    <a:pt x="-1097" y="12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2" name="Google Shape;7902;p20"/>
            <p:cNvSpPr/>
            <p:nvPr/>
          </p:nvSpPr>
          <p:spPr>
            <a:xfrm>
              <a:off x="6975198" y="4548759"/>
              <a:ext cx="7460" cy="18300"/>
            </a:xfrm>
            <a:custGeom>
              <a:avLst/>
              <a:gdLst/>
              <a:ahLst/>
              <a:cxnLst/>
              <a:rect l="l" t="t" r="r" b="b"/>
              <a:pathLst>
                <a:path w="7460" h="18300" extrusionOk="0">
                  <a:moveTo>
                    <a:pt x="6101" y="13495"/>
                  </a:moveTo>
                  <a:cubicBezTo>
                    <a:pt x="4863" y="8923"/>
                    <a:pt x="3053" y="4542"/>
                    <a:pt x="1434" y="-221"/>
                  </a:cubicBezTo>
                  <a:cubicBezTo>
                    <a:pt x="-3804" y="5113"/>
                    <a:pt x="577" y="11400"/>
                    <a:pt x="1434" y="17495"/>
                  </a:cubicBezTo>
                  <a:cubicBezTo>
                    <a:pt x="4958" y="18924"/>
                    <a:pt x="7150" y="17781"/>
                    <a:pt x="6101" y="13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3" name="Google Shape;7903;p20"/>
            <p:cNvSpPr/>
            <p:nvPr/>
          </p:nvSpPr>
          <p:spPr>
            <a:xfrm>
              <a:off x="6219539" y="3387280"/>
              <a:ext cx="1047" cy="2000"/>
            </a:xfrm>
            <a:custGeom>
              <a:avLst/>
              <a:gdLst/>
              <a:ahLst/>
              <a:cxnLst/>
              <a:rect l="l" t="t" r="r" b="b"/>
              <a:pathLst>
                <a:path w="1047" h="2000" extrusionOk="0">
                  <a:moveTo>
                    <a:pt x="-49" y="1779"/>
                  </a:moveTo>
                  <a:cubicBezTo>
                    <a:pt x="-144" y="998"/>
                    <a:pt x="-525" y="265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4" name="Google Shape;7904;p20"/>
            <p:cNvSpPr/>
            <p:nvPr/>
          </p:nvSpPr>
          <p:spPr>
            <a:xfrm>
              <a:off x="6204617" y="3359276"/>
              <a:ext cx="26637" cy="82676"/>
            </a:xfrm>
            <a:custGeom>
              <a:avLst/>
              <a:gdLst/>
              <a:ahLst/>
              <a:cxnLst/>
              <a:rect l="l" t="t" r="r" b="b"/>
              <a:pathLst>
                <a:path w="26637" h="82676" extrusionOk="0">
                  <a:moveTo>
                    <a:pt x="-272" y="-221"/>
                  </a:moveTo>
                  <a:lnTo>
                    <a:pt x="-272" y="-221"/>
                  </a:lnTo>
                  <a:cubicBezTo>
                    <a:pt x="-3130" y="3875"/>
                    <a:pt x="2586" y="7875"/>
                    <a:pt x="-272" y="11876"/>
                  </a:cubicBezTo>
                  <a:cubicBezTo>
                    <a:pt x="16492" y="28926"/>
                    <a:pt x="-2176" y="64454"/>
                    <a:pt x="7443" y="82456"/>
                  </a:cubicBezTo>
                  <a:cubicBezTo>
                    <a:pt x="18492" y="81599"/>
                    <a:pt x="11444" y="67883"/>
                    <a:pt x="13539" y="60739"/>
                  </a:cubicBezTo>
                  <a:cubicBezTo>
                    <a:pt x="23064" y="69216"/>
                    <a:pt x="23827" y="61692"/>
                    <a:pt x="25541" y="55596"/>
                  </a:cubicBezTo>
                  <a:cubicBezTo>
                    <a:pt x="1633" y="51024"/>
                    <a:pt x="23732" y="11590"/>
                    <a:pt x="-272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5" name="Google Shape;7905;p20"/>
            <p:cNvSpPr/>
            <p:nvPr/>
          </p:nvSpPr>
          <p:spPr>
            <a:xfrm>
              <a:off x="6207728" y="3454231"/>
              <a:ext cx="10491" cy="16488"/>
            </a:xfrm>
            <a:custGeom>
              <a:avLst/>
              <a:gdLst/>
              <a:ahLst/>
              <a:cxnLst/>
              <a:rect l="l" t="t" r="r" b="b"/>
              <a:pathLst>
                <a:path w="10491" h="16488" extrusionOk="0">
                  <a:moveTo>
                    <a:pt x="4904" y="16267"/>
                  </a:moveTo>
                  <a:cubicBezTo>
                    <a:pt x="6238" y="13962"/>
                    <a:pt x="6524" y="11200"/>
                    <a:pt x="5761" y="8647"/>
                  </a:cubicBezTo>
                  <a:cubicBezTo>
                    <a:pt x="4713" y="5123"/>
                    <a:pt x="13191" y="2266"/>
                    <a:pt x="7285" y="75"/>
                  </a:cubicBezTo>
                  <a:cubicBezTo>
                    <a:pt x="1380" y="-2116"/>
                    <a:pt x="618" y="8457"/>
                    <a:pt x="-1097" y="12362"/>
                  </a:cubicBezTo>
                  <a:cubicBezTo>
                    <a:pt x="237" y="14476"/>
                    <a:pt x="2428" y="15905"/>
                    <a:pt x="4904" y="162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6" name="Google Shape;7906;p20"/>
            <p:cNvSpPr/>
            <p:nvPr/>
          </p:nvSpPr>
          <p:spPr>
            <a:xfrm>
              <a:off x="6549516" y="3469195"/>
              <a:ext cx="8255" cy="14204"/>
            </a:xfrm>
            <a:custGeom>
              <a:avLst/>
              <a:gdLst/>
              <a:ahLst/>
              <a:cxnLst/>
              <a:rect l="l" t="t" r="r" b="b"/>
              <a:pathLst>
                <a:path w="8255" h="14204" extrusionOk="0">
                  <a:moveTo>
                    <a:pt x="2301" y="-221"/>
                  </a:moveTo>
                  <a:cubicBezTo>
                    <a:pt x="-3509" y="446"/>
                    <a:pt x="110" y="7209"/>
                    <a:pt x="-842" y="11209"/>
                  </a:cubicBezTo>
                  <a:cubicBezTo>
                    <a:pt x="1634" y="12638"/>
                    <a:pt x="3825" y="15305"/>
                    <a:pt x="7159" y="13209"/>
                  </a:cubicBezTo>
                  <a:cubicBezTo>
                    <a:pt x="4111" y="9685"/>
                    <a:pt x="6968" y="-221"/>
                    <a:pt x="2301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7" name="Google Shape;7907;p20"/>
            <p:cNvSpPr/>
            <p:nvPr/>
          </p:nvSpPr>
          <p:spPr>
            <a:xfrm>
              <a:off x="7180378" y="4967634"/>
              <a:ext cx="16505" cy="30894"/>
            </a:xfrm>
            <a:custGeom>
              <a:avLst/>
              <a:gdLst/>
              <a:ahLst/>
              <a:cxnLst/>
              <a:rect l="l" t="t" r="r" b="b"/>
              <a:pathLst>
                <a:path w="16505" h="30894" extrusionOk="0">
                  <a:moveTo>
                    <a:pt x="14567" y="12291"/>
                  </a:moveTo>
                  <a:cubicBezTo>
                    <a:pt x="18948" y="2766"/>
                    <a:pt x="5042" y="-3425"/>
                    <a:pt x="89" y="1528"/>
                  </a:cubicBezTo>
                  <a:cubicBezTo>
                    <a:pt x="-1245" y="3623"/>
                    <a:pt x="-1721" y="7338"/>
                    <a:pt x="89" y="7814"/>
                  </a:cubicBezTo>
                  <a:cubicBezTo>
                    <a:pt x="11995" y="11434"/>
                    <a:pt x="3803" y="26864"/>
                    <a:pt x="14376" y="30674"/>
                  </a:cubicBezTo>
                  <a:cubicBezTo>
                    <a:pt x="17139" y="24769"/>
                    <a:pt x="13328" y="18578"/>
                    <a:pt x="14567" y="12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8" name="Google Shape;7908;p20"/>
            <p:cNvSpPr/>
            <p:nvPr/>
          </p:nvSpPr>
          <p:spPr>
            <a:xfrm>
              <a:off x="7169688" y="4972162"/>
              <a:ext cx="8012" cy="13984"/>
            </a:xfrm>
            <a:custGeom>
              <a:avLst/>
              <a:gdLst/>
              <a:ahLst/>
              <a:cxnLst/>
              <a:rect l="l" t="t" r="r" b="b"/>
              <a:pathLst>
                <a:path w="8012" h="13984" extrusionOk="0">
                  <a:moveTo>
                    <a:pt x="3349" y="1476"/>
                  </a:moveTo>
                  <a:cubicBezTo>
                    <a:pt x="-4652" y="-5477"/>
                    <a:pt x="-80" y="11001"/>
                    <a:pt x="3349" y="13763"/>
                  </a:cubicBezTo>
                  <a:lnTo>
                    <a:pt x="3349" y="13763"/>
                  </a:lnTo>
                  <a:cubicBezTo>
                    <a:pt x="10493" y="9763"/>
                    <a:pt x="4969" y="5477"/>
                    <a:pt x="3349" y="14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9" name="Google Shape;7909;p20"/>
            <p:cNvSpPr/>
            <p:nvPr/>
          </p:nvSpPr>
          <p:spPr>
            <a:xfrm>
              <a:off x="5420011" y="2225897"/>
              <a:ext cx="7534" cy="13716"/>
            </a:xfrm>
            <a:custGeom>
              <a:avLst/>
              <a:gdLst/>
              <a:ahLst/>
              <a:cxnLst/>
              <a:rect l="l" t="t" r="r" b="b"/>
              <a:pathLst>
                <a:path w="7534" h="13716" extrusionOk="0">
                  <a:moveTo>
                    <a:pt x="4904" y="13495"/>
                  </a:moveTo>
                  <a:lnTo>
                    <a:pt x="4904" y="13495"/>
                  </a:lnTo>
                  <a:cubicBezTo>
                    <a:pt x="7761" y="9075"/>
                    <a:pt x="6523" y="3179"/>
                    <a:pt x="2046" y="331"/>
                  </a:cubicBezTo>
                  <a:cubicBezTo>
                    <a:pt x="1760" y="122"/>
                    <a:pt x="1474" y="-59"/>
                    <a:pt x="1094" y="-221"/>
                  </a:cubicBezTo>
                  <a:lnTo>
                    <a:pt x="-1097" y="3589"/>
                  </a:lnTo>
                  <a:cubicBezTo>
                    <a:pt x="-812" y="7970"/>
                    <a:pt x="-716" y="12828"/>
                    <a:pt x="4904" y="13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0" name="Google Shape;7910;p20"/>
            <p:cNvSpPr/>
            <p:nvPr/>
          </p:nvSpPr>
          <p:spPr>
            <a:xfrm>
              <a:off x="5822744" y="3623881"/>
              <a:ext cx="11222" cy="20917"/>
            </a:xfrm>
            <a:custGeom>
              <a:avLst/>
              <a:gdLst/>
              <a:ahLst/>
              <a:cxnLst/>
              <a:rect l="l" t="t" r="r" b="b"/>
              <a:pathLst>
                <a:path w="11222" h="20917" extrusionOk="0">
                  <a:moveTo>
                    <a:pt x="6030" y="-221"/>
                  </a:moveTo>
                  <a:cubicBezTo>
                    <a:pt x="-7876" y="6923"/>
                    <a:pt x="1363" y="36736"/>
                    <a:pt x="10126" y="9304"/>
                  </a:cubicBezTo>
                  <a:cubicBezTo>
                    <a:pt x="9269" y="5932"/>
                    <a:pt x="7840" y="2722"/>
                    <a:pt x="603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1" name="Google Shape;7911;p20"/>
            <p:cNvSpPr/>
            <p:nvPr/>
          </p:nvSpPr>
          <p:spPr>
            <a:xfrm>
              <a:off x="6923818" y="4618291"/>
              <a:ext cx="12968" cy="15310"/>
            </a:xfrm>
            <a:custGeom>
              <a:avLst/>
              <a:gdLst/>
              <a:ahLst/>
              <a:cxnLst/>
              <a:rect l="l" t="t" r="r" b="b"/>
              <a:pathLst>
                <a:path w="12968" h="15310" extrusionOk="0">
                  <a:moveTo>
                    <a:pt x="-1097" y="11781"/>
                  </a:moveTo>
                  <a:cubicBezTo>
                    <a:pt x="8428" y="21306"/>
                    <a:pt x="16810" y="8066"/>
                    <a:pt x="8428" y="-221"/>
                  </a:cubicBezTo>
                  <a:cubicBezTo>
                    <a:pt x="4713" y="3351"/>
                    <a:pt x="1569" y="7390"/>
                    <a:pt x="-1097" y="117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2" name="Google Shape;7912;p20"/>
            <p:cNvSpPr/>
            <p:nvPr/>
          </p:nvSpPr>
          <p:spPr>
            <a:xfrm>
              <a:off x="5281404" y="2317582"/>
              <a:ext cx="8692" cy="10423"/>
            </a:xfrm>
            <a:custGeom>
              <a:avLst/>
              <a:gdLst/>
              <a:ahLst/>
              <a:cxnLst/>
              <a:rect l="l" t="t" r="r" b="b"/>
              <a:pathLst>
                <a:path w="8692" h="10423" extrusionOk="0">
                  <a:moveTo>
                    <a:pt x="1778" y="10202"/>
                  </a:moveTo>
                  <a:cubicBezTo>
                    <a:pt x="6159" y="10202"/>
                    <a:pt x="6255" y="5916"/>
                    <a:pt x="7588" y="3058"/>
                  </a:cubicBezTo>
                  <a:cubicBezTo>
                    <a:pt x="7969" y="-6657"/>
                    <a:pt x="-7271" y="8107"/>
                    <a:pt x="1778" y="102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3" name="Google Shape;7913;p20"/>
            <p:cNvSpPr/>
            <p:nvPr/>
          </p:nvSpPr>
          <p:spPr>
            <a:xfrm>
              <a:off x="5794211" y="3385470"/>
              <a:ext cx="37945" cy="91440"/>
            </a:xfrm>
            <a:custGeom>
              <a:avLst/>
              <a:gdLst/>
              <a:ahLst/>
              <a:cxnLst/>
              <a:rect l="l" t="t" r="r" b="b"/>
              <a:pathLst>
                <a:path w="37945" h="91440" extrusionOk="0">
                  <a:moveTo>
                    <a:pt x="18371" y="18829"/>
                  </a:moveTo>
                  <a:cubicBezTo>
                    <a:pt x="14656" y="12352"/>
                    <a:pt x="23800" y="3875"/>
                    <a:pt x="15038" y="-221"/>
                  </a:cubicBezTo>
                  <a:lnTo>
                    <a:pt x="15038" y="-221"/>
                  </a:lnTo>
                  <a:cubicBezTo>
                    <a:pt x="6370" y="6351"/>
                    <a:pt x="18181" y="20925"/>
                    <a:pt x="2655" y="22830"/>
                  </a:cubicBezTo>
                  <a:cubicBezTo>
                    <a:pt x="1226" y="30450"/>
                    <a:pt x="7322" y="39593"/>
                    <a:pt x="5036" y="47404"/>
                  </a:cubicBezTo>
                  <a:cubicBezTo>
                    <a:pt x="-7441" y="54452"/>
                    <a:pt x="2179" y="56929"/>
                    <a:pt x="7131" y="65311"/>
                  </a:cubicBezTo>
                  <a:lnTo>
                    <a:pt x="7131" y="65311"/>
                  </a:lnTo>
                  <a:cubicBezTo>
                    <a:pt x="9228" y="74169"/>
                    <a:pt x="16656" y="81313"/>
                    <a:pt x="15038" y="91219"/>
                  </a:cubicBezTo>
                  <a:cubicBezTo>
                    <a:pt x="21514" y="61310"/>
                    <a:pt x="24563" y="30259"/>
                    <a:pt x="36849" y="1684"/>
                  </a:cubicBezTo>
                  <a:cubicBezTo>
                    <a:pt x="27896" y="4256"/>
                    <a:pt x="27896" y="17019"/>
                    <a:pt x="18371" y="188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4" name="Google Shape;7914;p20"/>
            <p:cNvSpPr/>
            <p:nvPr/>
          </p:nvSpPr>
          <p:spPr>
            <a:xfrm>
              <a:off x="5790938" y="3450588"/>
              <a:ext cx="11344" cy="12994"/>
            </a:xfrm>
            <a:custGeom>
              <a:avLst/>
              <a:gdLst/>
              <a:ahLst/>
              <a:cxnLst/>
              <a:rect l="l" t="t" r="r" b="b"/>
              <a:pathLst>
                <a:path w="11344" h="12994" extrusionOk="0">
                  <a:moveTo>
                    <a:pt x="10024" y="2"/>
                  </a:moveTo>
                  <a:cubicBezTo>
                    <a:pt x="-16456" y="-3236"/>
                    <a:pt x="13071" y="30292"/>
                    <a:pt x="1002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5" name="Google Shape;7915;p20"/>
            <p:cNvSpPr/>
            <p:nvPr/>
          </p:nvSpPr>
          <p:spPr>
            <a:xfrm>
              <a:off x="5233130" y="2146363"/>
              <a:ext cx="14001" cy="19811"/>
            </a:xfrm>
            <a:custGeom>
              <a:avLst/>
              <a:gdLst/>
              <a:ahLst/>
              <a:cxnLst/>
              <a:rect l="l" t="t" r="r" b="b"/>
              <a:pathLst>
                <a:path w="14001" h="19811" extrusionOk="0">
                  <a:moveTo>
                    <a:pt x="5856" y="2256"/>
                  </a:moveTo>
                  <a:cubicBezTo>
                    <a:pt x="5856" y="1303"/>
                    <a:pt x="4046" y="636"/>
                    <a:pt x="3094" y="-221"/>
                  </a:cubicBezTo>
                  <a:lnTo>
                    <a:pt x="-1097" y="5494"/>
                  </a:lnTo>
                  <a:cubicBezTo>
                    <a:pt x="1569" y="11209"/>
                    <a:pt x="5761" y="16076"/>
                    <a:pt x="10999" y="19591"/>
                  </a:cubicBezTo>
                  <a:cubicBezTo>
                    <a:pt x="11571" y="14257"/>
                    <a:pt x="12237" y="8923"/>
                    <a:pt x="12905" y="3589"/>
                  </a:cubicBezTo>
                  <a:cubicBezTo>
                    <a:pt x="9667" y="7685"/>
                    <a:pt x="6713" y="10638"/>
                    <a:pt x="5856" y="2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6" name="Google Shape;7916;p20"/>
            <p:cNvSpPr/>
            <p:nvPr/>
          </p:nvSpPr>
          <p:spPr>
            <a:xfrm>
              <a:off x="5229778" y="2136880"/>
              <a:ext cx="9058" cy="15198"/>
            </a:xfrm>
            <a:custGeom>
              <a:avLst/>
              <a:gdLst/>
              <a:ahLst/>
              <a:cxnLst/>
              <a:rect l="l" t="t" r="r" b="b"/>
              <a:pathLst>
                <a:path w="9058" h="15198" extrusionOk="0">
                  <a:moveTo>
                    <a:pt x="6637" y="119"/>
                  </a:moveTo>
                  <a:cubicBezTo>
                    <a:pt x="1113" y="-2549"/>
                    <a:pt x="-5079" y="11263"/>
                    <a:pt x="2256" y="14977"/>
                  </a:cubicBezTo>
                  <a:lnTo>
                    <a:pt x="2256" y="14977"/>
                  </a:lnTo>
                  <a:cubicBezTo>
                    <a:pt x="5113" y="10786"/>
                    <a:pt x="10447" y="5357"/>
                    <a:pt x="6637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7" name="Google Shape;7917;p20"/>
            <p:cNvSpPr/>
            <p:nvPr/>
          </p:nvSpPr>
          <p:spPr>
            <a:xfrm>
              <a:off x="6203513" y="3341153"/>
              <a:ext cx="22026" cy="52318"/>
            </a:xfrm>
            <a:custGeom>
              <a:avLst/>
              <a:gdLst/>
              <a:ahLst/>
              <a:cxnLst/>
              <a:rect l="l" t="t" r="r" b="b"/>
              <a:pathLst>
                <a:path w="22026" h="52318" extrusionOk="0">
                  <a:moveTo>
                    <a:pt x="832" y="17903"/>
                  </a:moveTo>
                  <a:lnTo>
                    <a:pt x="832" y="17903"/>
                  </a:lnTo>
                  <a:cubicBezTo>
                    <a:pt x="11596" y="24189"/>
                    <a:pt x="13025" y="35143"/>
                    <a:pt x="14929" y="45906"/>
                  </a:cubicBezTo>
                  <a:cubicBezTo>
                    <a:pt x="16072" y="47916"/>
                    <a:pt x="17120" y="49983"/>
                    <a:pt x="17978" y="52097"/>
                  </a:cubicBezTo>
                  <a:cubicBezTo>
                    <a:pt x="19216" y="49240"/>
                    <a:pt x="19596" y="46478"/>
                    <a:pt x="20930" y="43811"/>
                  </a:cubicBezTo>
                  <a:cubicBezTo>
                    <a:pt x="19787" y="30333"/>
                    <a:pt x="15597" y="17293"/>
                    <a:pt x="8642" y="5711"/>
                  </a:cubicBezTo>
                  <a:cubicBezTo>
                    <a:pt x="7119" y="1882"/>
                    <a:pt x="3214" y="-500"/>
                    <a:pt x="-883" y="-195"/>
                  </a:cubicBezTo>
                  <a:cubicBezTo>
                    <a:pt x="-1453" y="5892"/>
                    <a:pt x="-883" y="12035"/>
                    <a:pt x="832" y="179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8" name="Google Shape;7918;p20"/>
            <p:cNvSpPr/>
            <p:nvPr/>
          </p:nvSpPr>
          <p:spPr>
            <a:xfrm>
              <a:off x="5792162" y="3536126"/>
              <a:ext cx="19612" cy="27986"/>
            </a:xfrm>
            <a:custGeom>
              <a:avLst/>
              <a:gdLst/>
              <a:ahLst/>
              <a:cxnLst/>
              <a:rect l="l" t="t" r="r" b="b"/>
              <a:pathLst>
                <a:path w="19612" h="27986" extrusionOk="0">
                  <a:moveTo>
                    <a:pt x="18420" y="2095"/>
                  </a:moveTo>
                  <a:cubicBezTo>
                    <a:pt x="-1773" y="-7430"/>
                    <a:pt x="-5107" y="14668"/>
                    <a:pt x="2990" y="27717"/>
                  </a:cubicBezTo>
                  <a:cubicBezTo>
                    <a:pt x="7085" y="28194"/>
                    <a:pt x="6609" y="25050"/>
                    <a:pt x="6894" y="22574"/>
                  </a:cubicBezTo>
                  <a:cubicBezTo>
                    <a:pt x="7466" y="15335"/>
                    <a:pt x="11943" y="8963"/>
                    <a:pt x="18516" y="5905"/>
                  </a:cubicBezTo>
                  <a:cubicBezTo>
                    <a:pt x="18516" y="4667"/>
                    <a:pt x="18516" y="3333"/>
                    <a:pt x="18420" y="20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9" name="Google Shape;7919;p20"/>
            <p:cNvSpPr/>
            <p:nvPr/>
          </p:nvSpPr>
          <p:spPr>
            <a:xfrm>
              <a:off x="5660756" y="2458607"/>
              <a:ext cx="16367" cy="19430"/>
            </a:xfrm>
            <a:custGeom>
              <a:avLst/>
              <a:gdLst/>
              <a:ahLst/>
              <a:cxnLst/>
              <a:rect l="l" t="t" r="r" b="b"/>
              <a:pathLst>
                <a:path w="16367" h="19430" extrusionOk="0">
                  <a:moveTo>
                    <a:pt x="5331" y="15100"/>
                  </a:moveTo>
                  <a:cubicBezTo>
                    <a:pt x="9998" y="9670"/>
                    <a:pt x="19714" y="20148"/>
                    <a:pt x="12952" y="7575"/>
                  </a:cubicBezTo>
                  <a:lnTo>
                    <a:pt x="12952" y="7575"/>
                  </a:lnTo>
                  <a:cubicBezTo>
                    <a:pt x="8474" y="-7094"/>
                    <a:pt x="3427" y="1765"/>
                    <a:pt x="-98" y="11099"/>
                  </a:cubicBezTo>
                  <a:cubicBezTo>
                    <a:pt x="-3622" y="17100"/>
                    <a:pt x="3141" y="23672"/>
                    <a:pt x="5331" y="151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0" name="Google Shape;7920;p20"/>
            <p:cNvSpPr/>
            <p:nvPr/>
          </p:nvSpPr>
          <p:spPr>
            <a:xfrm>
              <a:off x="6185837" y="3220878"/>
              <a:ext cx="27415" cy="31051"/>
            </a:xfrm>
            <a:custGeom>
              <a:avLst/>
              <a:gdLst/>
              <a:ahLst/>
              <a:cxnLst/>
              <a:rect l="l" t="t" r="r" b="b"/>
              <a:pathLst>
                <a:path w="27415" h="31051" extrusionOk="0">
                  <a:moveTo>
                    <a:pt x="22414" y="-221"/>
                  </a:moveTo>
                  <a:cubicBezTo>
                    <a:pt x="20223" y="11209"/>
                    <a:pt x="8793" y="9304"/>
                    <a:pt x="-828" y="13114"/>
                  </a:cubicBezTo>
                  <a:cubicBezTo>
                    <a:pt x="-1494" y="17134"/>
                    <a:pt x="-923" y="21277"/>
                    <a:pt x="887" y="24925"/>
                  </a:cubicBezTo>
                  <a:cubicBezTo>
                    <a:pt x="7268" y="25877"/>
                    <a:pt x="2887" y="17686"/>
                    <a:pt x="8411" y="17115"/>
                  </a:cubicBezTo>
                  <a:lnTo>
                    <a:pt x="16793" y="30831"/>
                  </a:lnTo>
                  <a:cubicBezTo>
                    <a:pt x="28319" y="27592"/>
                    <a:pt x="12794" y="17877"/>
                    <a:pt x="26318" y="7018"/>
                  </a:cubicBezTo>
                  <a:cubicBezTo>
                    <a:pt x="25080" y="4827"/>
                    <a:pt x="25652" y="1113"/>
                    <a:pt x="2241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1" name="Google Shape;7921;p20"/>
            <p:cNvSpPr/>
            <p:nvPr/>
          </p:nvSpPr>
          <p:spPr>
            <a:xfrm>
              <a:off x="6175874" y="3551872"/>
              <a:ext cx="23852" cy="26278"/>
            </a:xfrm>
            <a:custGeom>
              <a:avLst/>
              <a:gdLst/>
              <a:ahLst/>
              <a:cxnLst/>
              <a:rect l="l" t="t" r="r" b="b"/>
              <a:pathLst>
                <a:path w="23852" h="26278" extrusionOk="0">
                  <a:moveTo>
                    <a:pt x="8659" y="20353"/>
                  </a:moveTo>
                  <a:cubicBezTo>
                    <a:pt x="4277" y="12257"/>
                    <a:pt x="24660" y="8352"/>
                    <a:pt x="12945" y="-221"/>
                  </a:cubicBezTo>
                  <a:cubicBezTo>
                    <a:pt x="11421" y="2827"/>
                    <a:pt x="6658" y="-221"/>
                    <a:pt x="5801" y="3399"/>
                  </a:cubicBezTo>
                  <a:cubicBezTo>
                    <a:pt x="4086" y="11018"/>
                    <a:pt x="-1629" y="17591"/>
                    <a:pt x="-1057" y="25687"/>
                  </a:cubicBezTo>
                  <a:cubicBezTo>
                    <a:pt x="8468" y="25687"/>
                    <a:pt x="19041" y="29021"/>
                    <a:pt x="22756" y="15686"/>
                  </a:cubicBezTo>
                  <a:lnTo>
                    <a:pt x="22756" y="15686"/>
                  </a:lnTo>
                  <a:cubicBezTo>
                    <a:pt x="17707" y="16543"/>
                    <a:pt x="13517" y="25877"/>
                    <a:pt x="8659" y="203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2" name="Google Shape;7922;p20"/>
            <p:cNvSpPr/>
            <p:nvPr/>
          </p:nvSpPr>
          <p:spPr>
            <a:xfrm>
              <a:off x="6697218" y="4224988"/>
              <a:ext cx="17811" cy="33308"/>
            </a:xfrm>
            <a:custGeom>
              <a:avLst/>
              <a:gdLst/>
              <a:ahLst/>
              <a:cxnLst/>
              <a:rect l="l" t="t" r="r" b="b"/>
              <a:pathLst>
                <a:path w="17811" h="33308" extrusionOk="0">
                  <a:moveTo>
                    <a:pt x="8428" y="9224"/>
                  </a:moveTo>
                  <a:cubicBezTo>
                    <a:pt x="10238" y="-5159"/>
                    <a:pt x="2523" y="-1444"/>
                    <a:pt x="-1097" y="9224"/>
                  </a:cubicBezTo>
                  <a:cubicBezTo>
                    <a:pt x="-1097" y="17035"/>
                    <a:pt x="10524" y="21226"/>
                    <a:pt x="1856" y="29703"/>
                  </a:cubicBezTo>
                  <a:cubicBezTo>
                    <a:pt x="4143" y="40180"/>
                    <a:pt x="11381" y="23131"/>
                    <a:pt x="16715" y="21607"/>
                  </a:cubicBezTo>
                  <a:lnTo>
                    <a:pt x="16715" y="21607"/>
                  </a:lnTo>
                  <a:cubicBezTo>
                    <a:pt x="8810" y="20559"/>
                    <a:pt x="8524" y="15130"/>
                    <a:pt x="8428" y="92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3" name="Google Shape;7923;p20"/>
            <p:cNvSpPr/>
            <p:nvPr/>
          </p:nvSpPr>
          <p:spPr>
            <a:xfrm>
              <a:off x="6140196" y="3615785"/>
              <a:ext cx="23466" cy="49720"/>
            </a:xfrm>
            <a:custGeom>
              <a:avLst/>
              <a:gdLst/>
              <a:ahLst/>
              <a:cxnLst/>
              <a:rect l="l" t="t" r="r" b="b"/>
              <a:pathLst>
                <a:path w="23466" h="49720" extrusionOk="0">
                  <a:moveTo>
                    <a:pt x="17953" y="827"/>
                  </a:moveTo>
                  <a:cubicBezTo>
                    <a:pt x="7856" y="5113"/>
                    <a:pt x="4141" y="15210"/>
                    <a:pt x="-1097" y="23782"/>
                  </a:cubicBezTo>
                  <a:cubicBezTo>
                    <a:pt x="12239" y="27116"/>
                    <a:pt x="-6050" y="43594"/>
                    <a:pt x="9857" y="49500"/>
                  </a:cubicBezTo>
                  <a:cubicBezTo>
                    <a:pt x="9857" y="39975"/>
                    <a:pt x="5095" y="25116"/>
                    <a:pt x="10619" y="18258"/>
                  </a:cubicBezTo>
                  <a:cubicBezTo>
                    <a:pt x="16906" y="16638"/>
                    <a:pt x="12714" y="25973"/>
                    <a:pt x="16906" y="27306"/>
                  </a:cubicBezTo>
                  <a:cubicBezTo>
                    <a:pt x="29192" y="23497"/>
                    <a:pt x="16238" y="9780"/>
                    <a:pt x="20906" y="2065"/>
                  </a:cubicBezTo>
                  <a:cubicBezTo>
                    <a:pt x="20906" y="1303"/>
                    <a:pt x="20906" y="541"/>
                    <a:pt x="20906" y="-221"/>
                  </a:cubicBezTo>
                  <a:lnTo>
                    <a:pt x="20906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4" name="Google Shape;7924;p20"/>
            <p:cNvSpPr/>
            <p:nvPr/>
          </p:nvSpPr>
          <p:spPr>
            <a:xfrm>
              <a:off x="6216276" y="3283712"/>
              <a:ext cx="9849" cy="24799"/>
            </a:xfrm>
            <a:custGeom>
              <a:avLst/>
              <a:gdLst/>
              <a:ahLst/>
              <a:cxnLst/>
              <a:rect l="l" t="t" r="r" b="b"/>
              <a:pathLst>
                <a:path w="9849" h="24799" extrusionOk="0">
                  <a:moveTo>
                    <a:pt x="2452" y="22480"/>
                  </a:moveTo>
                  <a:cubicBezTo>
                    <a:pt x="5499" y="27147"/>
                    <a:pt x="11310" y="23147"/>
                    <a:pt x="7500" y="19051"/>
                  </a:cubicBezTo>
                  <a:cubicBezTo>
                    <a:pt x="642" y="13717"/>
                    <a:pt x="11977" y="-2285"/>
                    <a:pt x="261" y="1"/>
                  </a:cubicBezTo>
                  <a:lnTo>
                    <a:pt x="261" y="1"/>
                  </a:lnTo>
                  <a:cubicBezTo>
                    <a:pt x="-120" y="7526"/>
                    <a:pt x="-3644" y="16384"/>
                    <a:pt x="2452" y="224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5" name="Google Shape;7925;p20"/>
            <p:cNvSpPr/>
            <p:nvPr/>
          </p:nvSpPr>
          <p:spPr>
            <a:xfrm>
              <a:off x="5240473" y="2207990"/>
              <a:ext cx="8912" cy="19751"/>
            </a:xfrm>
            <a:custGeom>
              <a:avLst/>
              <a:gdLst/>
              <a:ahLst/>
              <a:cxnLst/>
              <a:rect l="l" t="t" r="r" b="b"/>
              <a:pathLst>
                <a:path w="8912" h="19751" extrusionOk="0">
                  <a:moveTo>
                    <a:pt x="-534" y="6827"/>
                  </a:moveTo>
                  <a:cubicBezTo>
                    <a:pt x="2038" y="11018"/>
                    <a:pt x="-2154" y="20163"/>
                    <a:pt x="7753" y="19496"/>
                  </a:cubicBezTo>
                  <a:cubicBezTo>
                    <a:pt x="8039" y="12847"/>
                    <a:pt x="7371" y="6189"/>
                    <a:pt x="5562" y="-221"/>
                  </a:cubicBezTo>
                  <a:cubicBezTo>
                    <a:pt x="1942" y="827"/>
                    <a:pt x="-2725" y="3018"/>
                    <a:pt x="-534" y="68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6" name="Google Shape;7926;p20"/>
            <p:cNvSpPr/>
            <p:nvPr/>
          </p:nvSpPr>
          <p:spPr>
            <a:xfrm>
              <a:off x="5416333" y="2229421"/>
              <a:ext cx="12325" cy="15499"/>
            </a:xfrm>
            <a:custGeom>
              <a:avLst/>
              <a:gdLst/>
              <a:ahLst/>
              <a:cxnLst/>
              <a:rect l="l" t="t" r="r" b="b"/>
              <a:pathLst>
                <a:path w="12325" h="15499" extrusionOk="0">
                  <a:moveTo>
                    <a:pt x="2581" y="-221"/>
                  </a:moveTo>
                  <a:cubicBezTo>
                    <a:pt x="-11517" y="17877"/>
                    <a:pt x="20297" y="18829"/>
                    <a:pt x="8582" y="9304"/>
                  </a:cubicBezTo>
                  <a:cubicBezTo>
                    <a:pt x="2961" y="9304"/>
                    <a:pt x="2866" y="4446"/>
                    <a:pt x="2581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7" name="Google Shape;7927;p20"/>
            <p:cNvSpPr/>
            <p:nvPr/>
          </p:nvSpPr>
          <p:spPr>
            <a:xfrm>
              <a:off x="5396578" y="2261223"/>
              <a:ext cx="9160" cy="9552"/>
            </a:xfrm>
            <a:custGeom>
              <a:avLst/>
              <a:gdLst/>
              <a:ahLst/>
              <a:cxnLst/>
              <a:rect l="l" t="t" r="r" b="b"/>
              <a:pathLst>
                <a:path w="9160" h="9552" extrusionOk="0">
                  <a:moveTo>
                    <a:pt x="6428" y="8172"/>
                  </a:moveTo>
                  <a:cubicBezTo>
                    <a:pt x="11668" y="1981"/>
                    <a:pt x="3000" y="-4877"/>
                    <a:pt x="-1097" y="4077"/>
                  </a:cubicBezTo>
                  <a:cubicBezTo>
                    <a:pt x="-143" y="7696"/>
                    <a:pt x="1666" y="11220"/>
                    <a:pt x="6428" y="81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8" name="Google Shape;7928;p20"/>
            <p:cNvSpPr/>
            <p:nvPr/>
          </p:nvSpPr>
          <p:spPr>
            <a:xfrm>
              <a:off x="5847873" y="2290466"/>
              <a:ext cx="8396" cy="8343"/>
            </a:xfrm>
            <a:custGeom>
              <a:avLst/>
              <a:gdLst/>
              <a:ahLst/>
              <a:cxnLst/>
              <a:rect l="l" t="t" r="r" b="b"/>
              <a:pathLst>
                <a:path w="8396" h="8343" extrusionOk="0">
                  <a:moveTo>
                    <a:pt x="4524" y="551"/>
                  </a:moveTo>
                  <a:cubicBezTo>
                    <a:pt x="-525" y="-2306"/>
                    <a:pt x="904" y="3599"/>
                    <a:pt x="-1097" y="4837"/>
                  </a:cubicBezTo>
                  <a:lnTo>
                    <a:pt x="-1097" y="6647"/>
                  </a:lnTo>
                  <a:cubicBezTo>
                    <a:pt x="3761" y="11028"/>
                    <a:pt x="11477" y="4647"/>
                    <a:pt x="4524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9" name="Google Shape;7929;p20"/>
            <p:cNvSpPr/>
            <p:nvPr/>
          </p:nvSpPr>
          <p:spPr>
            <a:xfrm>
              <a:off x="5631637" y="2189695"/>
              <a:ext cx="12256" cy="11627"/>
            </a:xfrm>
            <a:custGeom>
              <a:avLst/>
              <a:gdLst/>
              <a:ahLst/>
              <a:cxnLst/>
              <a:rect l="l" t="t" r="r" b="b"/>
              <a:pathLst>
                <a:path w="12256" h="11627" extrusionOk="0">
                  <a:moveTo>
                    <a:pt x="5590" y="11406"/>
                  </a:moveTo>
                  <a:cubicBezTo>
                    <a:pt x="20163" y="11406"/>
                    <a:pt x="1875" y="-7644"/>
                    <a:pt x="-1078" y="3024"/>
                  </a:cubicBezTo>
                  <a:cubicBezTo>
                    <a:pt x="-1364" y="7110"/>
                    <a:pt x="1590" y="10730"/>
                    <a:pt x="5590" y="11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0" name="Google Shape;7930;p20"/>
            <p:cNvSpPr/>
            <p:nvPr/>
          </p:nvSpPr>
          <p:spPr>
            <a:xfrm>
              <a:off x="6044125" y="3214211"/>
              <a:ext cx="13983" cy="7859"/>
            </a:xfrm>
            <a:custGeom>
              <a:avLst/>
              <a:gdLst/>
              <a:ahLst/>
              <a:cxnLst/>
              <a:rect l="l" t="t" r="r" b="b"/>
              <a:pathLst>
                <a:path w="13983" h="7859" extrusionOk="0">
                  <a:moveTo>
                    <a:pt x="10011" y="1779"/>
                  </a:moveTo>
                  <a:cubicBezTo>
                    <a:pt x="6487" y="922"/>
                    <a:pt x="2962" y="446"/>
                    <a:pt x="-657" y="-221"/>
                  </a:cubicBezTo>
                  <a:cubicBezTo>
                    <a:pt x="-3229" y="10256"/>
                    <a:pt x="6105" y="7018"/>
                    <a:pt x="11249" y="7589"/>
                  </a:cubicBezTo>
                  <a:cubicBezTo>
                    <a:pt x="12678" y="5589"/>
                    <a:pt x="14583" y="2732"/>
                    <a:pt x="10011" y="17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1" name="Google Shape;7931;p20"/>
            <p:cNvSpPr/>
            <p:nvPr/>
          </p:nvSpPr>
          <p:spPr>
            <a:xfrm>
              <a:off x="5456205" y="2116454"/>
              <a:ext cx="16703" cy="21253"/>
            </a:xfrm>
            <a:custGeom>
              <a:avLst/>
              <a:gdLst/>
              <a:ahLst/>
              <a:cxnLst/>
              <a:rect l="l" t="t" r="r" b="b"/>
              <a:pathLst>
                <a:path w="16703" h="21253" extrusionOk="0">
                  <a:moveTo>
                    <a:pt x="8142" y="10828"/>
                  </a:moveTo>
                  <a:cubicBezTo>
                    <a:pt x="5952" y="4827"/>
                    <a:pt x="17667" y="8828"/>
                    <a:pt x="15286" y="2922"/>
                  </a:cubicBezTo>
                  <a:cubicBezTo>
                    <a:pt x="12905" y="-2983"/>
                    <a:pt x="6905" y="1970"/>
                    <a:pt x="2523" y="-221"/>
                  </a:cubicBezTo>
                  <a:cubicBezTo>
                    <a:pt x="2332" y="6551"/>
                    <a:pt x="1094" y="13257"/>
                    <a:pt x="-1097" y="19686"/>
                  </a:cubicBezTo>
                  <a:cubicBezTo>
                    <a:pt x="6715" y="21782"/>
                    <a:pt x="13477" y="23020"/>
                    <a:pt x="8142" y="108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2" name="Google Shape;7932;p20"/>
            <p:cNvSpPr/>
            <p:nvPr/>
          </p:nvSpPr>
          <p:spPr>
            <a:xfrm>
              <a:off x="6892452" y="4174778"/>
              <a:ext cx="14406" cy="19935"/>
            </a:xfrm>
            <a:custGeom>
              <a:avLst/>
              <a:gdLst/>
              <a:ahLst/>
              <a:cxnLst/>
              <a:rect l="l" t="t" r="r" b="b"/>
              <a:pathLst>
                <a:path w="14406" h="19935" extrusionOk="0">
                  <a:moveTo>
                    <a:pt x="11981" y="19715"/>
                  </a:moveTo>
                  <a:cubicBezTo>
                    <a:pt x="19411" y="8761"/>
                    <a:pt x="-7069" y="-12956"/>
                    <a:pt x="170" y="9714"/>
                  </a:cubicBezTo>
                  <a:cubicBezTo>
                    <a:pt x="3790" y="13905"/>
                    <a:pt x="11315" y="12857"/>
                    <a:pt x="11981" y="197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3" name="Google Shape;7933;p20"/>
            <p:cNvSpPr/>
            <p:nvPr/>
          </p:nvSpPr>
          <p:spPr>
            <a:xfrm>
              <a:off x="6186130" y="3192109"/>
              <a:ext cx="6645" cy="12100"/>
            </a:xfrm>
            <a:custGeom>
              <a:avLst/>
              <a:gdLst/>
              <a:ahLst/>
              <a:cxnLst/>
              <a:rect l="l" t="t" r="r" b="b"/>
              <a:pathLst>
                <a:path w="6645" h="12100" extrusionOk="0">
                  <a:moveTo>
                    <a:pt x="880" y="164"/>
                  </a:moveTo>
                  <a:cubicBezTo>
                    <a:pt x="-1978" y="3345"/>
                    <a:pt x="-1692" y="8222"/>
                    <a:pt x="1451" y="11060"/>
                  </a:cubicBezTo>
                  <a:cubicBezTo>
                    <a:pt x="1832" y="11365"/>
                    <a:pt x="2212" y="11641"/>
                    <a:pt x="2594" y="11879"/>
                  </a:cubicBezTo>
                  <a:cubicBezTo>
                    <a:pt x="5070" y="8641"/>
                    <a:pt x="8499" y="-2408"/>
                    <a:pt x="880" y="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4" name="Google Shape;7934;p20"/>
            <p:cNvSpPr/>
            <p:nvPr/>
          </p:nvSpPr>
          <p:spPr>
            <a:xfrm>
              <a:off x="6189725" y="3204209"/>
              <a:ext cx="9525" cy="95"/>
            </a:xfrm>
            <a:custGeom>
              <a:avLst/>
              <a:gdLst/>
              <a:ahLst/>
              <a:cxnLst/>
              <a:rect l="l" t="t" r="r" b="b"/>
              <a:pathLst>
                <a:path w="9525" h="95" extrusionOk="0">
                  <a:moveTo>
                    <a:pt x="0" y="0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5" name="Google Shape;7935;p20"/>
            <p:cNvSpPr/>
            <p:nvPr/>
          </p:nvSpPr>
          <p:spPr>
            <a:xfrm>
              <a:off x="6481227" y="3394390"/>
              <a:ext cx="12727" cy="10701"/>
            </a:xfrm>
            <a:custGeom>
              <a:avLst/>
              <a:gdLst/>
              <a:ahLst/>
              <a:cxnLst/>
              <a:rect l="l" t="t" r="r" b="b"/>
              <a:pathLst>
                <a:path w="12727" h="10701" extrusionOk="0">
                  <a:moveTo>
                    <a:pt x="9" y="1432"/>
                  </a:moveTo>
                  <a:cubicBezTo>
                    <a:pt x="-3991" y="6195"/>
                    <a:pt x="4010" y="7147"/>
                    <a:pt x="5820" y="10481"/>
                  </a:cubicBezTo>
                  <a:cubicBezTo>
                    <a:pt x="5630" y="7433"/>
                    <a:pt x="8011" y="4832"/>
                    <a:pt x="11058" y="4671"/>
                  </a:cubicBezTo>
                  <a:cubicBezTo>
                    <a:pt x="11249" y="4661"/>
                    <a:pt x="11440" y="4661"/>
                    <a:pt x="11631" y="4671"/>
                  </a:cubicBezTo>
                  <a:cubicBezTo>
                    <a:pt x="7630" y="3051"/>
                    <a:pt x="3439" y="-3140"/>
                    <a:pt x="9" y="14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6" name="Google Shape;7936;p20"/>
            <p:cNvSpPr/>
            <p:nvPr/>
          </p:nvSpPr>
          <p:spPr>
            <a:xfrm>
              <a:off x="6725427" y="4703064"/>
              <a:ext cx="7261" cy="13144"/>
            </a:xfrm>
            <a:custGeom>
              <a:avLst/>
              <a:gdLst/>
              <a:ahLst/>
              <a:cxnLst/>
              <a:rect l="l" t="t" r="r" b="b"/>
              <a:pathLst>
                <a:path w="7261" h="13144" extrusionOk="0">
                  <a:moveTo>
                    <a:pt x="3270" y="-221"/>
                  </a:moveTo>
                  <a:cubicBezTo>
                    <a:pt x="-4922" y="-221"/>
                    <a:pt x="31" y="9304"/>
                    <a:pt x="4984" y="12924"/>
                  </a:cubicBezTo>
                  <a:cubicBezTo>
                    <a:pt x="6127" y="7113"/>
                    <a:pt x="7556" y="2636"/>
                    <a:pt x="327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7" name="Google Shape;7937;p20"/>
            <p:cNvSpPr/>
            <p:nvPr/>
          </p:nvSpPr>
          <p:spPr>
            <a:xfrm>
              <a:off x="6309380" y="3240119"/>
              <a:ext cx="15123" cy="25812"/>
            </a:xfrm>
            <a:custGeom>
              <a:avLst/>
              <a:gdLst/>
              <a:ahLst/>
              <a:cxnLst/>
              <a:rect l="l" t="t" r="r" b="b"/>
              <a:pathLst>
                <a:path w="15123" h="25812" extrusionOk="0">
                  <a:moveTo>
                    <a:pt x="2978" y="446"/>
                  </a:moveTo>
                  <a:cubicBezTo>
                    <a:pt x="-260" y="-507"/>
                    <a:pt x="-1975" y="2732"/>
                    <a:pt x="-642" y="4161"/>
                  </a:cubicBezTo>
                  <a:cubicBezTo>
                    <a:pt x="5168" y="10352"/>
                    <a:pt x="1264" y="19401"/>
                    <a:pt x="6407" y="25592"/>
                  </a:cubicBezTo>
                  <a:lnTo>
                    <a:pt x="6407" y="25592"/>
                  </a:lnTo>
                  <a:cubicBezTo>
                    <a:pt x="22600" y="11400"/>
                    <a:pt x="7454" y="16067"/>
                    <a:pt x="10598" y="-221"/>
                  </a:cubicBezTo>
                  <a:cubicBezTo>
                    <a:pt x="8217" y="903"/>
                    <a:pt x="5550" y="1141"/>
                    <a:pt x="2978" y="4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8" name="Google Shape;7938;p20"/>
            <p:cNvSpPr/>
            <p:nvPr/>
          </p:nvSpPr>
          <p:spPr>
            <a:xfrm>
              <a:off x="6805652" y="4132897"/>
              <a:ext cx="20630" cy="21716"/>
            </a:xfrm>
            <a:custGeom>
              <a:avLst/>
              <a:gdLst/>
              <a:ahLst/>
              <a:cxnLst/>
              <a:rect l="l" t="t" r="r" b="b"/>
              <a:pathLst>
                <a:path w="20630" h="21716" extrusionOk="0">
                  <a:moveTo>
                    <a:pt x="11056" y="21496"/>
                  </a:moveTo>
                  <a:lnTo>
                    <a:pt x="19534" y="21496"/>
                  </a:lnTo>
                  <a:cubicBezTo>
                    <a:pt x="18676" y="14181"/>
                    <a:pt x="17342" y="6923"/>
                    <a:pt x="15533" y="-221"/>
                  </a:cubicBezTo>
                  <a:cubicBezTo>
                    <a:pt x="5436" y="446"/>
                    <a:pt x="15533" y="12447"/>
                    <a:pt x="9437" y="17496"/>
                  </a:cubicBezTo>
                  <a:cubicBezTo>
                    <a:pt x="4008" y="16352"/>
                    <a:pt x="7532" y="7209"/>
                    <a:pt x="2007" y="7971"/>
                  </a:cubicBezTo>
                  <a:cubicBezTo>
                    <a:pt x="-3517" y="8733"/>
                    <a:pt x="198" y="17496"/>
                    <a:pt x="-660" y="21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9" name="Google Shape;7939;p20"/>
            <p:cNvSpPr/>
            <p:nvPr/>
          </p:nvSpPr>
          <p:spPr>
            <a:xfrm>
              <a:off x="6201672" y="3470909"/>
              <a:ext cx="15728" cy="15946"/>
            </a:xfrm>
            <a:custGeom>
              <a:avLst/>
              <a:gdLst/>
              <a:ahLst/>
              <a:cxnLst/>
              <a:rect l="l" t="t" r="r" b="b"/>
              <a:pathLst>
                <a:path w="15728" h="15946" extrusionOk="0">
                  <a:moveTo>
                    <a:pt x="10960" y="15591"/>
                  </a:moveTo>
                  <a:cubicBezTo>
                    <a:pt x="22104" y="10542"/>
                    <a:pt x="4864" y="2446"/>
                    <a:pt x="-851" y="-221"/>
                  </a:cubicBezTo>
                  <a:cubicBezTo>
                    <a:pt x="-1994" y="6827"/>
                    <a:pt x="673" y="17019"/>
                    <a:pt x="10960" y="15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0" name="Google Shape;7940;p20"/>
            <p:cNvSpPr/>
            <p:nvPr/>
          </p:nvSpPr>
          <p:spPr>
            <a:xfrm>
              <a:off x="5319296" y="1963578"/>
              <a:ext cx="9301" cy="25717"/>
            </a:xfrm>
            <a:custGeom>
              <a:avLst/>
              <a:gdLst/>
              <a:ahLst/>
              <a:cxnLst/>
              <a:rect l="l" t="t" r="r" b="b"/>
              <a:pathLst>
                <a:path w="9301" h="25717" extrusionOk="0">
                  <a:moveTo>
                    <a:pt x="7511" y="25116"/>
                  </a:moveTo>
                  <a:cubicBezTo>
                    <a:pt x="2082" y="16829"/>
                    <a:pt x="13988" y="4827"/>
                    <a:pt x="4177" y="-221"/>
                  </a:cubicBezTo>
                  <a:cubicBezTo>
                    <a:pt x="4177" y="9304"/>
                    <a:pt x="-8872" y="21115"/>
                    <a:pt x="6082" y="25497"/>
                  </a:cubicBezTo>
                  <a:lnTo>
                    <a:pt x="7511" y="254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1" name="Google Shape;7941;p20"/>
            <p:cNvSpPr/>
            <p:nvPr/>
          </p:nvSpPr>
          <p:spPr>
            <a:xfrm>
              <a:off x="6484239" y="4331874"/>
              <a:ext cx="10060" cy="23907"/>
            </a:xfrm>
            <a:custGeom>
              <a:avLst/>
              <a:gdLst/>
              <a:ahLst/>
              <a:cxnLst/>
              <a:rect l="l" t="t" r="r" b="b"/>
              <a:pathLst>
                <a:path w="10060" h="23907" extrusionOk="0">
                  <a:moveTo>
                    <a:pt x="6618" y="23687"/>
                  </a:moveTo>
                  <a:lnTo>
                    <a:pt x="6618" y="23687"/>
                  </a:lnTo>
                  <a:cubicBezTo>
                    <a:pt x="7761" y="15019"/>
                    <a:pt x="13666" y="5113"/>
                    <a:pt x="808" y="-221"/>
                  </a:cubicBezTo>
                  <a:cubicBezTo>
                    <a:pt x="2332" y="5970"/>
                    <a:pt x="5284" y="12352"/>
                    <a:pt x="-1097" y="17781"/>
                  </a:cubicBezTo>
                  <a:cubicBezTo>
                    <a:pt x="5095" y="15019"/>
                    <a:pt x="4618" y="21401"/>
                    <a:pt x="6618" y="236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2" name="Google Shape;7942;p20"/>
            <p:cNvSpPr/>
            <p:nvPr/>
          </p:nvSpPr>
          <p:spPr>
            <a:xfrm>
              <a:off x="6973347" y="4520604"/>
              <a:ext cx="9669" cy="17453"/>
            </a:xfrm>
            <a:custGeom>
              <a:avLst/>
              <a:gdLst/>
              <a:ahLst/>
              <a:cxnLst/>
              <a:rect l="l" t="t" r="r" b="b"/>
              <a:pathLst>
                <a:path w="9669" h="17453" extrusionOk="0">
                  <a:moveTo>
                    <a:pt x="1285" y="17075"/>
                  </a:moveTo>
                  <a:cubicBezTo>
                    <a:pt x="6524" y="14694"/>
                    <a:pt x="13668" y="-1975"/>
                    <a:pt x="3189" y="-70"/>
                  </a:cubicBezTo>
                  <a:lnTo>
                    <a:pt x="-1097" y="13646"/>
                  </a:lnTo>
                  <a:cubicBezTo>
                    <a:pt x="-906" y="15075"/>
                    <a:pt x="-715" y="17933"/>
                    <a:pt x="1285" y="170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43" name="Google Shape;7943;p20"/>
          <p:cNvGrpSpPr/>
          <p:nvPr/>
        </p:nvGrpSpPr>
        <p:grpSpPr>
          <a:xfrm rot="-6383985">
            <a:off x="9412410" y="214133"/>
            <a:ext cx="1138139" cy="1054344"/>
            <a:chOff x="-55447" y="209105"/>
            <a:chExt cx="2112681" cy="1957137"/>
          </a:xfrm>
        </p:grpSpPr>
        <p:sp>
          <p:nvSpPr>
            <p:cNvPr id="7944" name="Google Shape;7944;p20"/>
            <p:cNvSpPr/>
            <p:nvPr/>
          </p:nvSpPr>
          <p:spPr>
            <a:xfrm>
              <a:off x="-55447" y="212650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5" name="Google Shape;7945;p20"/>
            <p:cNvSpPr/>
            <p:nvPr/>
          </p:nvSpPr>
          <p:spPr>
            <a:xfrm rot="-3070976">
              <a:off x="267417" y="1177073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6" name="Google Shape;7946;p20"/>
            <p:cNvSpPr/>
            <p:nvPr/>
          </p:nvSpPr>
          <p:spPr>
            <a:xfrm rot="852154">
              <a:off x="1129164" y="428202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7" name="Google Shape;7947;p20"/>
            <p:cNvSpPr/>
            <p:nvPr/>
          </p:nvSpPr>
          <p:spPr>
            <a:xfrm>
              <a:off x="-51900" y="209105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8" name="Google Shape;7948;p20"/>
            <p:cNvSpPr/>
            <p:nvPr/>
          </p:nvSpPr>
          <p:spPr>
            <a:xfrm rot="-3070976">
              <a:off x="270964" y="1173528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9" name="Google Shape;7949;p20"/>
            <p:cNvSpPr/>
            <p:nvPr/>
          </p:nvSpPr>
          <p:spPr>
            <a:xfrm rot="852154">
              <a:off x="1132711" y="424657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50" name="Google Shape;7950;p20"/>
          <p:cNvGrpSpPr/>
          <p:nvPr/>
        </p:nvGrpSpPr>
        <p:grpSpPr>
          <a:xfrm rot="-801629">
            <a:off x="10594575" y="1052404"/>
            <a:ext cx="1138274" cy="1054470"/>
            <a:chOff x="-55447" y="209105"/>
            <a:chExt cx="2112681" cy="1957137"/>
          </a:xfrm>
        </p:grpSpPr>
        <p:sp>
          <p:nvSpPr>
            <p:cNvPr id="7951" name="Google Shape;7951;p20"/>
            <p:cNvSpPr/>
            <p:nvPr/>
          </p:nvSpPr>
          <p:spPr>
            <a:xfrm>
              <a:off x="-55447" y="212650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2" name="Google Shape;7952;p20"/>
            <p:cNvSpPr/>
            <p:nvPr/>
          </p:nvSpPr>
          <p:spPr>
            <a:xfrm rot="-3070976">
              <a:off x="267417" y="1177073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3" name="Google Shape;7953;p20"/>
            <p:cNvSpPr/>
            <p:nvPr/>
          </p:nvSpPr>
          <p:spPr>
            <a:xfrm rot="852154">
              <a:off x="1129164" y="428202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4" name="Google Shape;7954;p20"/>
            <p:cNvSpPr/>
            <p:nvPr/>
          </p:nvSpPr>
          <p:spPr>
            <a:xfrm>
              <a:off x="-51900" y="209105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5" name="Google Shape;7955;p20"/>
            <p:cNvSpPr/>
            <p:nvPr/>
          </p:nvSpPr>
          <p:spPr>
            <a:xfrm rot="-3070976">
              <a:off x="270964" y="1173528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6" name="Google Shape;7956;p20"/>
            <p:cNvSpPr/>
            <p:nvPr/>
          </p:nvSpPr>
          <p:spPr>
            <a:xfrm rot="852154">
              <a:off x="1132711" y="424657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57" name="Google Shape;7957;p20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958" name="Google Shape;7958;p20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959" name="Google Shape;7959;p20"/>
          <p:cNvSpPr/>
          <p:nvPr/>
        </p:nvSpPr>
        <p:spPr>
          <a:xfrm rot="10800000" flipH="1">
            <a:off x="9690652" y="5648544"/>
            <a:ext cx="864918" cy="876006"/>
          </a:xfrm>
          <a:custGeom>
            <a:avLst/>
            <a:gdLst/>
            <a:ahLst/>
            <a:cxnLst/>
            <a:rect l="l" t="t" r="r" b="b"/>
            <a:pathLst>
              <a:path w="1988317" h="2013806" extrusionOk="0">
                <a:moveTo>
                  <a:pt x="1709274" y="284735"/>
                </a:moveTo>
                <a:cubicBezTo>
                  <a:pt x="1695191" y="284050"/>
                  <a:pt x="1681428" y="289084"/>
                  <a:pt x="1671111" y="298693"/>
                </a:cubicBezTo>
                <a:lnTo>
                  <a:pt x="1566124" y="395513"/>
                </a:lnTo>
                <a:lnTo>
                  <a:pt x="1567312" y="355567"/>
                </a:lnTo>
                <a:cubicBezTo>
                  <a:pt x="1567979" y="326348"/>
                  <a:pt x="1544995" y="302039"/>
                  <a:pt x="1515784" y="301069"/>
                </a:cubicBezTo>
                <a:cubicBezTo>
                  <a:pt x="1501585" y="300691"/>
                  <a:pt x="1487830" y="306042"/>
                  <a:pt x="1477621" y="315919"/>
                </a:cubicBezTo>
                <a:cubicBezTo>
                  <a:pt x="1473783" y="319651"/>
                  <a:pt x="1470484" y="323899"/>
                  <a:pt x="1467820" y="328541"/>
                </a:cubicBezTo>
                <a:cubicBezTo>
                  <a:pt x="1463764" y="335990"/>
                  <a:pt x="1461478" y="344271"/>
                  <a:pt x="1461138" y="352746"/>
                </a:cubicBezTo>
                <a:lnTo>
                  <a:pt x="1456980" y="496490"/>
                </a:lnTo>
                <a:lnTo>
                  <a:pt x="1362982" y="582617"/>
                </a:lnTo>
                <a:lnTo>
                  <a:pt x="1366843" y="448971"/>
                </a:lnTo>
                <a:cubicBezTo>
                  <a:pt x="1367429" y="419864"/>
                  <a:pt x="1344556" y="395670"/>
                  <a:pt x="1315463" y="394622"/>
                </a:cubicBezTo>
                <a:cubicBezTo>
                  <a:pt x="1301158" y="394145"/>
                  <a:pt x="1287276" y="399506"/>
                  <a:pt x="1277003" y="409471"/>
                </a:cubicBezTo>
                <a:cubicBezTo>
                  <a:pt x="1273215" y="413154"/>
                  <a:pt x="1269965" y="417353"/>
                  <a:pt x="1267350" y="421945"/>
                </a:cubicBezTo>
                <a:cubicBezTo>
                  <a:pt x="1263246" y="429365"/>
                  <a:pt x="1261005" y="437672"/>
                  <a:pt x="1260817" y="446150"/>
                </a:cubicBezTo>
                <a:lnTo>
                  <a:pt x="1253986" y="683000"/>
                </a:lnTo>
                <a:lnTo>
                  <a:pt x="1167710" y="762297"/>
                </a:lnTo>
                <a:lnTo>
                  <a:pt x="1171422" y="636076"/>
                </a:lnTo>
                <a:lnTo>
                  <a:pt x="1218198" y="572817"/>
                </a:lnTo>
                <a:cubicBezTo>
                  <a:pt x="1226505" y="561555"/>
                  <a:pt x="1229980" y="547445"/>
                  <a:pt x="1227851" y="533614"/>
                </a:cubicBezTo>
                <a:cubicBezTo>
                  <a:pt x="1225718" y="519689"/>
                  <a:pt x="1218130" y="507187"/>
                  <a:pt x="1206764" y="498866"/>
                </a:cubicBezTo>
                <a:cubicBezTo>
                  <a:pt x="1203304" y="496445"/>
                  <a:pt x="1199565" y="494451"/>
                  <a:pt x="1195627" y="492926"/>
                </a:cubicBezTo>
                <a:lnTo>
                  <a:pt x="1194736" y="492926"/>
                </a:lnTo>
                <a:cubicBezTo>
                  <a:pt x="1186927" y="489769"/>
                  <a:pt x="1178470" y="488547"/>
                  <a:pt x="1170086" y="489362"/>
                </a:cubicBezTo>
                <a:cubicBezTo>
                  <a:pt x="1161517" y="471177"/>
                  <a:pt x="1143544" y="459271"/>
                  <a:pt x="1123458" y="458475"/>
                </a:cubicBezTo>
                <a:lnTo>
                  <a:pt x="1120785" y="458475"/>
                </a:lnTo>
                <a:cubicBezTo>
                  <a:pt x="1102011" y="458978"/>
                  <a:pt x="1084852" y="469217"/>
                  <a:pt x="1075494" y="485501"/>
                </a:cubicBezTo>
                <a:cubicBezTo>
                  <a:pt x="1071342" y="492964"/>
                  <a:pt x="1069051" y="501317"/>
                  <a:pt x="1068812" y="509854"/>
                </a:cubicBezTo>
                <a:lnTo>
                  <a:pt x="1066287" y="600140"/>
                </a:lnTo>
                <a:lnTo>
                  <a:pt x="974517" y="724282"/>
                </a:lnTo>
                <a:lnTo>
                  <a:pt x="944817" y="592715"/>
                </a:lnTo>
                <a:lnTo>
                  <a:pt x="1070890" y="396255"/>
                </a:lnTo>
                <a:lnTo>
                  <a:pt x="1071781" y="394919"/>
                </a:lnTo>
                <a:cubicBezTo>
                  <a:pt x="1086520" y="370389"/>
                  <a:pt x="1078930" y="338576"/>
                  <a:pt x="1054704" y="323344"/>
                </a:cubicBezTo>
                <a:cubicBezTo>
                  <a:pt x="1034289" y="309926"/>
                  <a:pt x="1007310" y="312389"/>
                  <a:pt x="989663" y="329283"/>
                </a:cubicBezTo>
                <a:cubicBezTo>
                  <a:pt x="986587" y="332184"/>
                  <a:pt x="983847" y="335422"/>
                  <a:pt x="981496" y="338936"/>
                </a:cubicBezTo>
                <a:lnTo>
                  <a:pt x="911703" y="447932"/>
                </a:lnTo>
                <a:lnTo>
                  <a:pt x="882449" y="323047"/>
                </a:lnTo>
                <a:lnTo>
                  <a:pt x="958182" y="204250"/>
                </a:lnTo>
                <a:lnTo>
                  <a:pt x="959370" y="202616"/>
                </a:lnTo>
                <a:cubicBezTo>
                  <a:pt x="966107" y="191105"/>
                  <a:pt x="968229" y="177467"/>
                  <a:pt x="965310" y="164453"/>
                </a:cubicBezTo>
                <a:cubicBezTo>
                  <a:pt x="962130" y="150769"/>
                  <a:pt x="953774" y="138848"/>
                  <a:pt x="941996" y="131190"/>
                </a:cubicBezTo>
                <a:cubicBezTo>
                  <a:pt x="921539" y="117940"/>
                  <a:pt x="894674" y="120393"/>
                  <a:pt x="876955" y="137130"/>
                </a:cubicBezTo>
                <a:cubicBezTo>
                  <a:pt x="873864" y="140112"/>
                  <a:pt x="871078" y="143395"/>
                  <a:pt x="868639" y="146931"/>
                </a:cubicBezTo>
                <a:lnTo>
                  <a:pt x="849186" y="178263"/>
                </a:lnTo>
                <a:lnTo>
                  <a:pt x="817705" y="41350"/>
                </a:lnTo>
                <a:cubicBezTo>
                  <a:pt x="811216" y="12817"/>
                  <a:pt x="782835" y="-5062"/>
                  <a:pt x="754297" y="1405"/>
                </a:cubicBezTo>
                <a:cubicBezTo>
                  <a:pt x="745061" y="3481"/>
                  <a:pt x="736550" y="7993"/>
                  <a:pt x="729647" y="14472"/>
                </a:cubicBezTo>
                <a:cubicBezTo>
                  <a:pt x="716149" y="27268"/>
                  <a:pt x="710344" y="46204"/>
                  <a:pt x="714352" y="64367"/>
                </a:cubicBezTo>
                <a:lnTo>
                  <a:pt x="746279" y="203656"/>
                </a:lnTo>
                <a:lnTo>
                  <a:pt x="712570" y="183164"/>
                </a:lnTo>
                <a:cubicBezTo>
                  <a:pt x="692076" y="170543"/>
                  <a:pt x="665668" y="173220"/>
                  <a:pt x="648123" y="189697"/>
                </a:cubicBezTo>
                <a:cubicBezTo>
                  <a:pt x="644860" y="192834"/>
                  <a:pt x="642015" y="196377"/>
                  <a:pt x="639659" y="200241"/>
                </a:cubicBezTo>
                <a:cubicBezTo>
                  <a:pt x="629249" y="217022"/>
                  <a:pt x="629249" y="238254"/>
                  <a:pt x="639659" y="255035"/>
                </a:cubicBezTo>
                <a:cubicBezTo>
                  <a:pt x="643891" y="262061"/>
                  <a:pt x="649746" y="267970"/>
                  <a:pt x="656736" y="272261"/>
                </a:cubicBezTo>
                <a:lnTo>
                  <a:pt x="779542" y="348588"/>
                </a:lnTo>
                <a:lnTo>
                  <a:pt x="808350" y="473324"/>
                </a:lnTo>
                <a:lnTo>
                  <a:pt x="694751" y="402937"/>
                </a:lnTo>
                <a:cubicBezTo>
                  <a:pt x="674361" y="390312"/>
                  <a:pt x="648026" y="392994"/>
                  <a:pt x="630600" y="409471"/>
                </a:cubicBezTo>
                <a:cubicBezTo>
                  <a:pt x="627290" y="412805"/>
                  <a:pt x="624488" y="416608"/>
                  <a:pt x="622285" y="420757"/>
                </a:cubicBezTo>
                <a:cubicBezTo>
                  <a:pt x="611732" y="437498"/>
                  <a:pt x="611732" y="458810"/>
                  <a:pt x="622285" y="475552"/>
                </a:cubicBezTo>
                <a:cubicBezTo>
                  <a:pt x="626542" y="482993"/>
                  <a:pt x="632623" y="489228"/>
                  <a:pt x="639956" y="493668"/>
                </a:cubicBezTo>
                <a:lnTo>
                  <a:pt x="842504" y="619147"/>
                </a:lnTo>
                <a:lnTo>
                  <a:pt x="867748" y="733489"/>
                </a:lnTo>
                <a:lnTo>
                  <a:pt x="760386" y="666666"/>
                </a:lnTo>
                <a:lnTo>
                  <a:pt x="728311" y="594348"/>
                </a:lnTo>
                <a:cubicBezTo>
                  <a:pt x="716392" y="567561"/>
                  <a:pt x="685124" y="555373"/>
                  <a:pt x="658221" y="567025"/>
                </a:cubicBezTo>
                <a:cubicBezTo>
                  <a:pt x="654443" y="568724"/>
                  <a:pt x="650940" y="570977"/>
                  <a:pt x="647826" y="573708"/>
                </a:cubicBezTo>
                <a:lnTo>
                  <a:pt x="647083" y="573708"/>
                </a:lnTo>
                <a:cubicBezTo>
                  <a:pt x="640674" y="578996"/>
                  <a:pt x="635588" y="585708"/>
                  <a:pt x="632234" y="593309"/>
                </a:cubicBezTo>
                <a:cubicBezTo>
                  <a:pt x="612228" y="591356"/>
                  <a:pt x="592862" y="600982"/>
                  <a:pt x="582339" y="618108"/>
                </a:cubicBezTo>
                <a:cubicBezTo>
                  <a:pt x="582005" y="618631"/>
                  <a:pt x="581707" y="619177"/>
                  <a:pt x="581448" y="619741"/>
                </a:cubicBezTo>
                <a:cubicBezTo>
                  <a:pt x="571956" y="636244"/>
                  <a:pt x="571956" y="656549"/>
                  <a:pt x="581448" y="673051"/>
                </a:cubicBezTo>
                <a:cubicBezTo>
                  <a:pt x="585897" y="680276"/>
                  <a:pt x="592006" y="686334"/>
                  <a:pt x="599268" y="690722"/>
                </a:cubicBezTo>
                <a:lnTo>
                  <a:pt x="676337" y="738686"/>
                </a:lnTo>
                <a:lnTo>
                  <a:pt x="739002" y="881094"/>
                </a:lnTo>
                <a:lnTo>
                  <a:pt x="610108" y="840852"/>
                </a:lnTo>
                <a:lnTo>
                  <a:pt x="502003" y="632957"/>
                </a:lnTo>
                <a:cubicBezTo>
                  <a:pt x="501534" y="632362"/>
                  <a:pt x="501134" y="631714"/>
                  <a:pt x="500815" y="631027"/>
                </a:cubicBezTo>
                <a:cubicBezTo>
                  <a:pt x="494336" y="619490"/>
                  <a:pt x="483722" y="610840"/>
                  <a:pt x="471116" y="606822"/>
                </a:cubicBezTo>
                <a:cubicBezTo>
                  <a:pt x="457809" y="602443"/>
                  <a:pt x="443300" y="603622"/>
                  <a:pt x="430873" y="610089"/>
                </a:cubicBezTo>
                <a:cubicBezTo>
                  <a:pt x="426417" y="612426"/>
                  <a:pt x="422276" y="615321"/>
                  <a:pt x="418548" y="618702"/>
                </a:cubicBezTo>
                <a:cubicBezTo>
                  <a:pt x="401633" y="634935"/>
                  <a:pt x="397349" y="660334"/>
                  <a:pt x="408005" y="681219"/>
                </a:cubicBezTo>
                <a:lnTo>
                  <a:pt x="467403" y="796600"/>
                </a:lnTo>
                <a:lnTo>
                  <a:pt x="345191" y="758436"/>
                </a:lnTo>
                <a:lnTo>
                  <a:pt x="280744" y="633106"/>
                </a:lnTo>
                <a:cubicBezTo>
                  <a:pt x="280397" y="632262"/>
                  <a:pt x="279948" y="631465"/>
                  <a:pt x="279408" y="630730"/>
                </a:cubicBezTo>
                <a:cubicBezTo>
                  <a:pt x="265069" y="606438"/>
                  <a:pt x="234321" y="597467"/>
                  <a:pt x="209169" y="610238"/>
                </a:cubicBezTo>
                <a:cubicBezTo>
                  <a:pt x="204750" y="612489"/>
                  <a:pt x="200696" y="615392"/>
                  <a:pt x="197141" y="618850"/>
                </a:cubicBezTo>
                <a:cubicBezTo>
                  <a:pt x="179994" y="634962"/>
                  <a:pt x="175683" y="660524"/>
                  <a:pt x="186598" y="681367"/>
                </a:cubicBezTo>
                <a:lnTo>
                  <a:pt x="203378" y="713591"/>
                </a:lnTo>
                <a:lnTo>
                  <a:pt x="69732" y="671715"/>
                </a:lnTo>
                <a:cubicBezTo>
                  <a:pt x="51415" y="665996"/>
                  <a:pt x="31437" y="670594"/>
                  <a:pt x="17461" y="683743"/>
                </a:cubicBezTo>
                <a:cubicBezTo>
                  <a:pt x="10541" y="689828"/>
                  <a:pt x="5409" y="697682"/>
                  <a:pt x="2611" y="706463"/>
                </a:cubicBezTo>
                <a:cubicBezTo>
                  <a:pt x="-5989" y="734465"/>
                  <a:pt x="9681" y="764149"/>
                  <a:pt x="37657" y="772840"/>
                </a:cubicBezTo>
                <a:lnTo>
                  <a:pt x="174718" y="815607"/>
                </a:lnTo>
                <a:lnTo>
                  <a:pt x="139673" y="834318"/>
                </a:lnTo>
                <a:cubicBezTo>
                  <a:pt x="135546" y="836496"/>
                  <a:pt x="131746" y="839245"/>
                  <a:pt x="128387" y="842485"/>
                </a:cubicBezTo>
                <a:cubicBezTo>
                  <a:pt x="111079" y="858848"/>
                  <a:pt x="106934" y="884805"/>
                  <a:pt x="118290" y="905744"/>
                </a:cubicBezTo>
                <a:cubicBezTo>
                  <a:pt x="127551" y="923258"/>
                  <a:pt x="145851" y="934099"/>
                  <a:pt x="165660" y="933810"/>
                </a:cubicBezTo>
                <a:cubicBezTo>
                  <a:pt x="174158" y="933697"/>
                  <a:pt x="182507" y="931559"/>
                  <a:pt x="190013" y="927573"/>
                </a:cubicBezTo>
                <a:lnTo>
                  <a:pt x="316829" y="860008"/>
                </a:lnTo>
                <a:lnTo>
                  <a:pt x="439783" y="898319"/>
                </a:lnTo>
                <a:lnTo>
                  <a:pt x="322472" y="960985"/>
                </a:lnTo>
                <a:cubicBezTo>
                  <a:pt x="318334" y="963087"/>
                  <a:pt x="314531" y="965789"/>
                  <a:pt x="311186" y="969003"/>
                </a:cubicBezTo>
                <a:cubicBezTo>
                  <a:pt x="293729" y="985279"/>
                  <a:pt x="289513" y="1011310"/>
                  <a:pt x="300940" y="1032263"/>
                </a:cubicBezTo>
                <a:cubicBezTo>
                  <a:pt x="310197" y="1049891"/>
                  <a:pt x="328549" y="1060845"/>
                  <a:pt x="348458" y="1060625"/>
                </a:cubicBezTo>
                <a:cubicBezTo>
                  <a:pt x="356952" y="1060354"/>
                  <a:pt x="365277" y="1058171"/>
                  <a:pt x="372812" y="1054240"/>
                </a:cubicBezTo>
                <a:lnTo>
                  <a:pt x="581894" y="942720"/>
                </a:lnTo>
                <a:lnTo>
                  <a:pt x="694454" y="978062"/>
                </a:lnTo>
                <a:lnTo>
                  <a:pt x="583379" y="1037460"/>
                </a:lnTo>
                <a:lnTo>
                  <a:pt x="504676" y="1028550"/>
                </a:lnTo>
                <a:cubicBezTo>
                  <a:pt x="489171" y="1026716"/>
                  <a:pt x="473657" y="1031887"/>
                  <a:pt x="462355" y="1042657"/>
                </a:cubicBezTo>
                <a:cubicBezTo>
                  <a:pt x="453457" y="1050964"/>
                  <a:pt x="447689" y="1062081"/>
                  <a:pt x="446020" y="1074139"/>
                </a:cubicBezTo>
                <a:cubicBezTo>
                  <a:pt x="445240" y="1078460"/>
                  <a:pt x="445240" y="1082885"/>
                  <a:pt x="446020" y="1087206"/>
                </a:cubicBezTo>
                <a:lnTo>
                  <a:pt x="446020" y="1087206"/>
                </a:lnTo>
                <a:cubicBezTo>
                  <a:pt x="447183" y="1095955"/>
                  <a:pt x="450613" y="1104248"/>
                  <a:pt x="455969" y="1111262"/>
                </a:cubicBezTo>
                <a:cubicBezTo>
                  <a:pt x="444522" y="1127699"/>
                  <a:pt x="443314" y="1149185"/>
                  <a:pt x="452851" y="1166800"/>
                </a:cubicBezTo>
                <a:cubicBezTo>
                  <a:pt x="452851" y="1166800"/>
                  <a:pt x="453742" y="1168285"/>
                  <a:pt x="453890" y="1168730"/>
                </a:cubicBezTo>
                <a:cubicBezTo>
                  <a:pt x="463746" y="1184953"/>
                  <a:pt x="481389" y="1194817"/>
                  <a:pt x="500369" y="1194717"/>
                </a:cubicBezTo>
                <a:cubicBezTo>
                  <a:pt x="508863" y="1194570"/>
                  <a:pt x="517204" y="1192434"/>
                  <a:pt x="524723" y="1188480"/>
                </a:cubicBezTo>
                <a:lnTo>
                  <a:pt x="604317" y="1146010"/>
                </a:lnTo>
                <a:lnTo>
                  <a:pt x="758901" y="1163236"/>
                </a:lnTo>
                <a:lnTo>
                  <a:pt x="660003" y="1254264"/>
                </a:lnTo>
                <a:lnTo>
                  <a:pt x="425825" y="1242681"/>
                </a:lnTo>
                <a:lnTo>
                  <a:pt x="423746" y="1242681"/>
                </a:lnTo>
                <a:cubicBezTo>
                  <a:pt x="409976" y="1242727"/>
                  <a:pt x="396746" y="1248040"/>
                  <a:pt x="386770" y="1257531"/>
                </a:cubicBezTo>
                <a:cubicBezTo>
                  <a:pt x="376626" y="1266760"/>
                  <a:pt x="370543" y="1279623"/>
                  <a:pt x="369842" y="1293318"/>
                </a:cubicBezTo>
                <a:cubicBezTo>
                  <a:pt x="368584" y="1322715"/>
                  <a:pt x="391381" y="1347571"/>
                  <a:pt x="420776" y="1348856"/>
                </a:cubicBezTo>
                <a:lnTo>
                  <a:pt x="551007" y="1355241"/>
                </a:lnTo>
                <a:lnTo>
                  <a:pt x="457009" y="1441814"/>
                </a:lnTo>
                <a:lnTo>
                  <a:pt x="316383" y="1434686"/>
                </a:lnTo>
                <a:lnTo>
                  <a:pt x="313710" y="1434686"/>
                </a:lnTo>
                <a:cubicBezTo>
                  <a:pt x="300193" y="1434890"/>
                  <a:pt x="287250" y="1440194"/>
                  <a:pt x="277477" y="1449536"/>
                </a:cubicBezTo>
                <a:cubicBezTo>
                  <a:pt x="267396" y="1458841"/>
                  <a:pt x="261414" y="1471764"/>
                  <a:pt x="260846" y="1485472"/>
                </a:cubicBezTo>
                <a:cubicBezTo>
                  <a:pt x="259832" y="1514641"/>
                  <a:pt x="282340" y="1539262"/>
                  <a:pt x="311483" y="1540861"/>
                </a:cubicBezTo>
                <a:lnTo>
                  <a:pt x="348013" y="1542643"/>
                </a:lnTo>
                <a:lnTo>
                  <a:pt x="244066" y="1637829"/>
                </a:lnTo>
                <a:cubicBezTo>
                  <a:pt x="222886" y="1657644"/>
                  <a:pt x="221756" y="1690868"/>
                  <a:pt x="241541" y="1712076"/>
                </a:cubicBezTo>
                <a:cubicBezTo>
                  <a:pt x="251030" y="1722562"/>
                  <a:pt x="264381" y="1728729"/>
                  <a:pt x="278517" y="1729154"/>
                </a:cubicBezTo>
                <a:cubicBezTo>
                  <a:pt x="292536" y="1729889"/>
                  <a:pt x="306253" y="1724905"/>
                  <a:pt x="316532" y="1715343"/>
                </a:cubicBezTo>
                <a:lnTo>
                  <a:pt x="421667" y="1618673"/>
                </a:lnTo>
                <a:lnTo>
                  <a:pt x="420479" y="1658321"/>
                </a:lnTo>
                <a:cubicBezTo>
                  <a:pt x="419980" y="1687677"/>
                  <a:pt x="443251" y="1711941"/>
                  <a:pt x="472601" y="1712670"/>
                </a:cubicBezTo>
                <a:cubicBezTo>
                  <a:pt x="486794" y="1713015"/>
                  <a:pt x="500536" y="1707668"/>
                  <a:pt x="510764" y="1697821"/>
                </a:cubicBezTo>
                <a:cubicBezTo>
                  <a:pt x="514722" y="1694199"/>
                  <a:pt x="518036" y="1689931"/>
                  <a:pt x="520565" y="1685199"/>
                </a:cubicBezTo>
                <a:cubicBezTo>
                  <a:pt x="524744" y="1677801"/>
                  <a:pt x="527038" y="1669488"/>
                  <a:pt x="527247" y="1660994"/>
                </a:cubicBezTo>
                <a:lnTo>
                  <a:pt x="531405" y="1517399"/>
                </a:lnTo>
                <a:lnTo>
                  <a:pt x="625403" y="1430528"/>
                </a:lnTo>
                <a:lnTo>
                  <a:pt x="622285" y="1564175"/>
                </a:lnTo>
                <a:cubicBezTo>
                  <a:pt x="621618" y="1593313"/>
                  <a:pt x="644535" y="1617554"/>
                  <a:pt x="673664" y="1618524"/>
                </a:cubicBezTo>
                <a:cubicBezTo>
                  <a:pt x="687932" y="1619047"/>
                  <a:pt x="701788" y="1613677"/>
                  <a:pt x="711976" y="1603675"/>
                </a:cubicBezTo>
                <a:cubicBezTo>
                  <a:pt x="715890" y="1600048"/>
                  <a:pt x="719154" y="1595779"/>
                  <a:pt x="721628" y="1591052"/>
                </a:cubicBezTo>
                <a:cubicBezTo>
                  <a:pt x="725920" y="1583702"/>
                  <a:pt x="728223" y="1575359"/>
                  <a:pt x="728311" y="1566848"/>
                </a:cubicBezTo>
                <a:lnTo>
                  <a:pt x="735141" y="1329997"/>
                </a:lnTo>
                <a:lnTo>
                  <a:pt x="821269" y="1250552"/>
                </a:lnTo>
                <a:lnTo>
                  <a:pt x="817705" y="1376624"/>
                </a:lnTo>
                <a:lnTo>
                  <a:pt x="770780" y="1440478"/>
                </a:lnTo>
                <a:cubicBezTo>
                  <a:pt x="753383" y="1464026"/>
                  <a:pt x="758370" y="1497219"/>
                  <a:pt x="781919" y="1514617"/>
                </a:cubicBezTo>
                <a:cubicBezTo>
                  <a:pt x="781968" y="1514653"/>
                  <a:pt x="782017" y="1514690"/>
                  <a:pt x="782066" y="1514726"/>
                </a:cubicBezTo>
                <a:cubicBezTo>
                  <a:pt x="785745" y="1517474"/>
                  <a:pt x="789862" y="1519583"/>
                  <a:pt x="794243" y="1520962"/>
                </a:cubicBezTo>
                <a:cubicBezTo>
                  <a:pt x="802038" y="1524176"/>
                  <a:pt x="810497" y="1525450"/>
                  <a:pt x="818893" y="1524675"/>
                </a:cubicBezTo>
                <a:cubicBezTo>
                  <a:pt x="827435" y="1542548"/>
                  <a:pt x="845136" y="1554254"/>
                  <a:pt x="864927" y="1555116"/>
                </a:cubicBezTo>
                <a:lnTo>
                  <a:pt x="867303" y="1555116"/>
                </a:lnTo>
                <a:cubicBezTo>
                  <a:pt x="886359" y="1554919"/>
                  <a:pt x="903833" y="1544480"/>
                  <a:pt x="913039" y="1527793"/>
                </a:cubicBezTo>
                <a:cubicBezTo>
                  <a:pt x="916874" y="1520708"/>
                  <a:pt x="919009" y="1512828"/>
                  <a:pt x="919276" y="1504776"/>
                </a:cubicBezTo>
                <a:lnTo>
                  <a:pt x="921801" y="1414342"/>
                </a:lnTo>
                <a:lnTo>
                  <a:pt x="1013571" y="1290051"/>
                </a:lnTo>
                <a:lnTo>
                  <a:pt x="1043270" y="1421619"/>
                </a:lnTo>
                <a:lnTo>
                  <a:pt x="917940" y="1617336"/>
                </a:lnTo>
                <a:cubicBezTo>
                  <a:pt x="917940" y="1617336"/>
                  <a:pt x="917940" y="1618524"/>
                  <a:pt x="916900" y="1618970"/>
                </a:cubicBezTo>
                <a:cubicBezTo>
                  <a:pt x="910086" y="1630399"/>
                  <a:pt x="907958" y="1644021"/>
                  <a:pt x="910960" y="1656985"/>
                </a:cubicBezTo>
                <a:cubicBezTo>
                  <a:pt x="916764" y="1685681"/>
                  <a:pt x="944733" y="1704240"/>
                  <a:pt x="973430" y="1698437"/>
                </a:cubicBezTo>
                <a:cubicBezTo>
                  <a:pt x="983486" y="1696403"/>
                  <a:pt x="992736" y="1691495"/>
                  <a:pt x="1000058" y="1684308"/>
                </a:cubicBezTo>
                <a:cubicBezTo>
                  <a:pt x="1003206" y="1681421"/>
                  <a:pt x="1005953" y="1678124"/>
                  <a:pt x="1008225" y="1674507"/>
                </a:cubicBezTo>
                <a:lnTo>
                  <a:pt x="1078167" y="1565511"/>
                </a:lnTo>
                <a:lnTo>
                  <a:pt x="1106826" y="1690396"/>
                </a:lnTo>
                <a:lnTo>
                  <a:pt x="1031094" y="1809193"/>
                </a:lnTo>
                <a:cubicBezTo>
                  <a:pt x="1030609" y="1809861"/>
                  <a:pt x="1030164" y="1810554"/>
                  <a:pt x="1029757" y="1811272"/>
                </a:cubicBezTo>
                <a:cubicBezTo>
                  <a:pt x="1015617" y="1837003"/>
                  <a:pt x="1025014" y="1869325"/>
                  <a:pt x="1050744" y="1883464"/>
                </a:cubicBezTo>
                <a:cubicBezTo>
                  <a:pt x="1070742" y="1894453"/>
                  <a:pt x="1095521" y="1891456"/>
                  <a:pt x="1112321" y="1876016"/>
                </a:cubicBezTo>
                <a:cubicBezTo>
                  <a:pt x="1115435" y="1873095"/>
                  <a:pt x="1118177" y="1869804"/>
                  <a:pt x="1120488" y="1866215"/>
                </a:cubicBezTo>
                <a:lnTo>
                  <a:pt x="1140090" y="1835625"/>
                </a:lnTo>
                <a:lnTo>
                  <a:pt x="1171422" y="1972538"/>
                </a:lnTo>
                <a:cubicBezTo>
                  <a:pt x="1177987" y="2001030"/>
                  <a:pt x="1206276" y="2018916"/>
                  <a:pt x="1234830" y="2012632"/>
                </a:cubicBezTo>
                <a:cubicBezTo>
                  <a:pt x="1244155" y="2010595"/>
                  <a:pt x="1252737" y="2006021"/>
                  <a:pt x="1259629" y="1999416"/>
                </a:cubicBezTo>
                <a:cubicBezTo>
                  <a:pt x="1273044" y="1986512"/>
                  <a:pt x="1278684" y="1967504"/>
                  <a:pt x="1274478" y="1949373"/>
                </a:cubicBezTo>
                <a:lnTo>
                  <a:pt x="1242403" y="1809935"/>
                </a:lnTo>
                <a:lnTo>
                  <a:pt x="1275666" y="1830428"/>
                </a:lnTo>
                <a:cubicBezTo>
                  <a:pt x="1296123" y="1843207"/>
                  <a:pt x="1322637" y="1840519"/>
                  <a:pt x="1340113" y="1823894"/>
                </a:cubicBezTo>
                <a:cubicBezTo>
                  <a:pt x="1343453" y="1820845"/>
                  <a:pt x="1346352" y="1817347"/>
                  <a:pt x="1348726" y="1813499"/>
                </a:cubicBezTo>
                <a:cubicBezTo>
                  <a:pt x="1359136" y="1796718"/>
                  <a:pt x="1359136" y="1775486"/>
                  <a:pt x="1348726" y="1758704"/>
                </a:cubicBezTo>
                <a:cubicBezTo>
                  <a:pt x="1344403" y="1751363"/>
                  <a:pt x="1338398" y="1745152"/>
                  <a:pt x="1331204" y="1740588"/>
                </a:cubicBezTo>
                <a:lnTo>
                  <a:pt x="1208843" y="1664409"/>
                </a:lnTo>
                <a:lnTo>
                  <a:pt x="1180183" y="1539524"/>
                </a:lnTo>
                <a:lnTo>
                  <a:pt x="1293783" y="1609911"/>
                </a:lnTo>
                <a:cubicBezTo>
                  <a:pt x="1314144" y="1622458"/>
                  <a:pt x="1340369" y="1619908"/>
                  <a:pt x="1357933" y="1603675"/>
                </a:cubicBezTo>
                <a:cubicBezTo>
                  <a:pt x="1361176" y="1600442"/>
                  <a:pt x="1364109" y="1596912"/>
                  <a:pt x="1366694" y="1593131"/>
                </a:cubicBezTo>
                <a:cubicBezTo>
                  <a:pt x="1376952" y="1576200"/>
                  <a:pt x="1376952" y="1554971"/>
                  <a:pt x="1366694" y="1538039"/>
                </a:cubicBezTo>
                <a:cubicBezTo>
                  <a:pt x="1362691" y="1530622"/>
                  <a:pt x="1356929" y="1524299"/>
                  <a:pt x="1349914" y="1519626"/>
                </a:cubicBezTo>
                <a:lnTo>
                  <a:pt x="1146772" y="1394592"/>
                </a:lnTo>
                <a:lnTo>
                  <a:pt x="1120637" y="1280102"/>
                </a:lnTo>
                <a:lnTo>
                  <a:pt x="1228148" y="1346777"/>
                </a:lnTo>
                <a:lnTo>
                  <a:pt x="1260817" y="1419243"/>
                </a:lnTo>
                <a:cubicBezTo>
                  <a:pt x="1272493" y="1445947"/>
                  <a:pt x="1303534" y="1458217"/>
                  <a:pt x="1330313" y="1446714"/>
                </a:cubicBezTo>
                <a:cubicBezTo>
                  <a:pt x="1334629" y="1444863"/>
                  <a:pt x="1338636" y="1442358"/>
                  <a:pt x="1342192" y="1439290"/>
                </a:cubicBezTo>
                <a:cubicBezTo>
                  <a:pt x="1348557" y="1434018"/>
                  <a:pt x="1353635" y="1427365"/>
                  <a:pt x="1357042" y="1419837"/>
                </a:cubicBezTo>
                <a:cubicBezTo>
                  <a:pt x="1376926" y="1421549"/>
                  <a:pt x="1396107" y="1412045"/>
                  <a:pt x="1406788" y="1395186"/>
                </a:cubicBezTo>
                <a:lnTo>
                  <a:pt x="1408124" y="1392811"/>
                </a:lnTo>
                <a:cubicBezTo>
                  <a:pt x="1421745" y="1368112"/>
                  <a:pt x="1413576" y="1337070"/>
                  <a:pt x="1389562" y="1322275"/>
                </a:cubicBezTo>
                <a:lnTo>
                  <a:pt x="1311899" y="1274459"/>
                </a:lnTo>
                <a:lnTo>
                  <a:pt x="1249382" y="1132497"/>
                </a:lnTo>
                <a:lnTo>
                  <a:pt x="1378277" y="1172740"/>
                </a:lnTo>
                <a:lnTo>
                  <a:pt x="1486530" y="1380634"/>
                </a:lnTo>
                <a:cubicBezTo>
                  <a:pt x="1486857" y="1381213"/>
                  <a:pt x="1487154" y="1381807"/>
                  <a:pt x="1487421" y="1382416"/>
                </a:cubicBezTo>
                <a:cubicBezTo>
                  <a:pt x="1501368" y="1407247"/>
                  <a:pt x="1532407" y="1416675"/>
                  <a:pt x="1557808" y="1403799"/>
                </a:cubicBezTo>
                <a:cubicBezTo>
                  <a:pt x="1562181" y="1401475"/>
                  <a:pt x="1566226" y="1398578"/>
                  <a:pt x="1569836" y="1395186"/>
                </a:cubicBezTo>
                <a:cubicBezTo>
                  <a:pt x="1586873" y="1378965"/>
                  <a:pt x="1591221" y="1353474"/>
                  <a:pt x="1580528" y="1332521"/>
                </a:cubicBezTo>
                <a:lnTo>
                  <a:pt x="1521130" y="1217288"/>
                </a:lnTo>
                <a:lnTo>
                  <a:pt x="1643342" y="1255452"/>
                </a:lnTo>
                <a:lnTo>
                  <a:pt x="1708383" y="1380485"/>
                </a:lnTo>
                <a:cubicBezTo>
                  <a:pt x="1708873" y="1381201"/>
                  <a:pt x="1709319" y="1381945"/>
                  <a:pt x="1709719" y="1382713"/>
                </a:cubicBezTo>
                <a:cubicBezTo>
                  <a:pt x="1723987" y="1407469"/>
                  <a:pt x="1755271" y="1416519"/>
                  <a:pt x="1780552" y="1403205"/>
                </a:cubicBezTo>
                <a:cubicBezTo>
                  <a:pt x="1806171" y="1390441"/>
                  <a:pt x="1816589" y="1359324"/>
                  <a:pt x="1803824" y="1333706"/>
                </a:cubicBezTo>
                <a:cubicBezTo>
                  <a:pt x="1803551" y="1333158"/>
                  <a:pt x="1803267" y="1332614"/>
                  <a:pt x="1802975" y="1332076"/>
                </a:cubicBezTo>
                <a:lnTo>
                  <a:pt x="1785601" y="1299852"/>
                </a:lnTo>
                <a:lnTo>
                  <a:pt x="1919247" y="1341728"/>
                </a:lnTo>
                <a:cubicBezTo>
                  <a:pt x="1937515" y="1347519"/>
                  <a:pt x="1957486" y="1342910"/>
                  <a:pt x="1971369" y="1329700"/>
                </a:cubicBezTo>
                <a:cubicBezTo>
                  <a:pt x="1978216" y="1323612"/>
                  <a:pt x="1983339" y="1315827"/>
                  <a:pt x="1986219" y="1307128"/>
                </a:cubicBezTo>
                <a:cubicBezTo>
                  <a:pt x="1994812" y="1279164"/>
                  <a:pt x="1979128" y="1249524"/>
                  <a:pt x="1951174" y="1240899"/>
                </a:cubicBezTo>
                <a:lnTo>
                  <a:pt x="1813815" y="1197984"/>
                </a:lnTo>
                <a:lnTo>
                  <a:pt x="1848860" y="1179422"/>
                </a:lnTo>
                <a:cubicBezTo>
                  <a:pt x="1853006" y="1177214"/>
                  <a:pt x="1856809" y="1174413"/>
                  <a:pt x="1860146" y="1171106"/>
                </a:cubicBezTo>
                <a:cubicBezTo>
                  <a:pt x="1877579" y="1154768"/>
                  <a:pt x="1881845" y="1128748"/>
                  <a:pt x="1870540" y="1107699"/>
                </a:cubicBezTo>
                <a:cubicBezTo>
                  <a:pt x="1861038" y="1090292"/>
                  <a:pt x="1842703" y="1079554"/>
                  <a:pt x="1822873" y="1079781"/>
                </a:cubicBezTo>
                <a:cubicBezTo>
                  <a:pt x="1814403" y="1079967"/>
                  <a:pt x="1806081" y="1082047"/>
                  <a:pt x="1798520" y="1085870"/>
                </a:cubicBezTo>
                <a:lnTo>
                  <a:pt x="1671705" y="1153584"/>
                </a:lnTo>
                <a:lnTo>
                  <a:pt x="1548750" y="1115272"/>
                </a:lnTo>
                <a:lnTo>
                  <a:pt x="1666359" y="1052458"/>
                </a:lnTo>
                <a:cubicBezTo>
                  <a:pt x="1670426" y="1050315"/>
                  <a:pt x="1674174" y="1047617"/>
                  <a:pt x="1677496" y="1044439"/>
                </a:cubicBezTo>
                <a:cubicBezTo>
                  <a:pt x="1694808" y="1028087"/>
                  <a:pt x="1699007" y="1002161"/>
                  <a:pt x="1687742" y="981180"/>
                </a:cubicBezTo>
                <a:cubicBezTo>
                  <a:pt x="1678405" y="963668"/>
                  <a:pt x="1660068" y="952838"/>
                  <a:pt x="1640223" y="953114"/>
                </a:cubicBezTo>
                <a:cubicBezTo>
                  <a:pt x="1631688" y="953159"/>
                  <a:pt x="1623286" y="955247"/>
                  <a:pt x="1615722" y="959203"/>
                </a:cubicBezTo>
                <a:lnTo>
                  <a:pt x="1406640" y="1070872"/>
                </a:lnTo>
                <a:lnTo>
                  <a:pt x="1294080" y="1035678"/>
                </a:lnTo>
                <a:lnTo>
                  <a:pt x="1405303" y="976280"/>
                </a:lnTo>
                <a:lnTo>
                  <a:pt x="1483560" y="985041"/>
                </a:lnTo>
                <a:cubicBezTo>
                  <a:pt x="1499035" y="986853"/>
                  <a:pt x="1514520" y="981744"/>
                  <a:pt x="1525882" y="971082"/>
                </a:cubicBezTo>
                <a:cubicBezTo>
                  <a:pt x="1535197" y="962877"/>
                  <a:pt x="1541255" y="951600"/>
                  <a:pt x="1542959" y="939304"/>
                </a:cubicBezTo>
                <a:cubicBezTo>
                  <a:pt x="1543789" y="934389"/>
                  <a:pt x="1543789" y="929370"/>
                  <a:pt x="1542959" y="924455"/>
                </a:cubicBezTo>
                <a:cubicBezTo>
                  <a:pt x="1541643" y="916167"/>
                  <a:pt x="1538443" y="908292"/>
                  <a:pt x="1533603" y="901438"/>
                </a:cubicBezTo>
                <a:cubicBezTo>
                  <a:pt x="1545005" y="885053"/>
                  <a:pt x="1546267" y="863661"/>
                  <a:pt x="1536870" y="846049"/>
                </a:cubicBezTo>
                <a:lnTo>
                  <a:pt x="1535682" y="844118"/>
                </a:lnTo>
                <a:cubicBezTo>
                  <a:pt x="1526003" y="827842"/>
                  <a:pt x="1508436" y="817900"/>
                  <a:pt x="1489500" y="817983"/>
                </a:cubicBezTo>
                <a:cubicBezTo>
                  <a:pt x="1480919" y="818304"/>
                  <a:pt x="1472508" y="820484"/>
                  <a:pt x="1464850" y="824369"/>
                </a:cubicBezTo>
                <a:lnTo>
                  <a:pt x="1384068" y="867581"/>
                </a:lnTo>
                <a:lnTo>
                  <a:pt x="1229484" y="849761"/>
                </a:lnTo>
                <a:lnTo>
                  <a:pt x="1328531" y="758733"/>
                </a:lnTo>
                <a:lnTo>
                  <a:pt x="1562709" y="770465"/>
                </a:lnTo>
                <a:lnTo>
                  <a:pt x="1565233" y="770465"/>
                </a:lnTo>
                <a:cubicBezTo>
                  <a:pt x="1578875" y="770442"/>
                  <a:pt x="1591974" y="765117"/>
                  <a:pt x="1601763" y="755615"/>
                </a:cubicBezTo>
                <a:cubicBezTo>
                  <a:pt x="1611702" y="746283"/>
                  <a:pt x="1617615" y="733446"/>
                  <a:pt x="1618246" y="719827"/>
                </a:cubicBezTo>
                <a:cubicBezTo>
                  <a:pt x="1619427" y="690544"/>
                  <a:pt x="1596872" y="665741"/>
                  <a:pt x="1567609" y="664142"/>
                </a:cubicBezTo>
                <a:lnTo>
                  <a:pt x="1437527" y="658350"/>
                </a:lnTo>
                <a:lnTo>
                  <a:pt x="1531376" y="571777"/>
                </a:lnTo>
                <a:lnTo>
                  <a:pt x="1672002" y="578905"/>
                </a:lnTo>
                <a:lnTo>
                  <a:pt x="1674526" y="578905"/>
                </a:lnTo>
                <a:cubicBezTo>
                  <a:pt x="1688153" y="578805"/>
                  <a:pt x="1701226" y="573492"/>
                  <a:pt x="1711056" y="564055"/>
                </a:cubicBezTo>
                <a:cubicBezTo>
                  <a:pt x="1721096" y="554736"/>
                  <a:pt x="1727025" y="541809"/>
                  <a:pt x="1727539" y="528119"/>
                </a:cubicBezTo>
                <a:cubicBezTo>
                  <a:pt x="1728461" y="498950"/>
                  <a:pt x="1705759" y="474462"/>
                  <a:pt x="1676605" y="473176"/>
                </a:cubicBezTo>
                <a:lnTo>
                  <a:pt x="1640075" y="471245"/>
                </a:lnTo>
                <a:lnTo>
                  <a:pt x="1744022" y="376060"/>
                </a:lnTo>
                <a:cubicBezTo>
                  <a:pt x="1764921" y="356096"/>
                  <a:pt x="1765977" y="323070"/>
                  <a:pt x="1746398" y="301812"/>
                </a:cubicBezTo>
                <a:cubicBezTo>
                  <a:pt x="1736802" y="291387"/>
                  <a:pt x="1723433" y="285238"/>
                  <a:pt x="1709274" y="284735"/>
                </a:cubicBezTo>
                <a:close/>
              </a:path>
            </a:pathLst>
          </a:custGeom>
          <a:solidFill>
            <a:srgbClr val="FFFFFF">
              <a:alpha val="6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0" name="Google Shape;7960;p20"/>
          <p:cNvSpPr/>
          <p:nvPr/>
        </p:nvSpPr>
        <p:spPr>
          <a:xfrm rot="10800000" flipH="1">
            <a:off x="10258637" y="4427184"/>
            <a:ext cx="1510885" cy="1425935"/>
          </a:xfrm>
          <a:custGeom>
            <a:avLst/>
            <a:gdLst/>
            <a:ahLst/>
            <a:cxnLst/>
            <a:rect l="l" t="t" r="r" b="b"/>
            <a:pathLst>
              <a:path w="1577948" h="1489227" extrusionOk="0">
                <a:moveTo>
                  <a:pt x="1577883" y="620257"/>
                </a:moveTo>
                <a:cubicBezTo>
                  <a:pt x="1574453" y="597924"/>
                  <a:pt x="1553597" y="582582"/>
                  <a:pt x="1531255" y="585954"/>
                </a:cubicBezTo>
                <a:lnTo>
                  <a:pt x="1421666" y="602140"/>
                </a:lnTo>
                <a:lnTo>
                  <a:pt x="1439782" y="577490"/>
                </a:lnTo>
                <a:cubicBezTo>
                  <a:pt x="1441857" y="574573"/>
                  <a:pt x="1443598" y="571436"/>
                  <a:pt x="1444979" y="568135"/>
                </a:cubicBezTo>
                <a:cubicBezTo>
                  <a:pt x="1451351" y="550804"/>
                  <a:pt x="1445254" y="531355"/>
                  <a:pt x="1430130" y="520764"/>
                </a:cubicBezTo>
                <a:cubicBezTo>
                  <a:pt x="1417765" y="511697"/>
                  <a:pt x="1401363" y="510321"/>
                  <a:pt x="1387660" y="517200"/>
                </a:cubicBezTo>
                <a:cubicBezTo>
                  <a:pt x="1381829" y="520179"/>
                  <a:pt x="1376751" y="524446"/>
                  <a:pt x="1372810" y="529674"/>
                </a:cubicBezTo>
                <a:lnTo>
                  <a:pt x="1307472" y="618772"/>
                </a:lnTo>
                <a:lnTo>
                  <a:pt x="1209317" y="633621"/>
                </a:lnTo>
                <a:lnTo>
                  <a:pt x="1269754" y="550761"/>
                </a:lnTo>
                <a:cubicBezTo>
                  <a:pt x="1271937" y="547969"/>
                  <a:pt x="1273688" y="544865"/>
                  <a:pt x="1274952" y="541554"/>
                </a:cubicBezTo>
                <a:cubicBezTo>
                  <a:pt x="1281379" y="524224"/>
                  <a:pt x="1275271" y="504742"/>
                  <a:pt x="1260102" y="494184"/>
                </a:cubicBezTo>
                <a:cubicBezTo>
                  <a:pt x="1247750" y="485084"/>
                  <a:pt x="1231328" y="483706"/>
                  <a:pt x="1217632" y="490620"/>
                </a:cubicBezTo>
                <a:cubicBezTo>
                  <a:pt x="1211746" y="493515"/>
                  <a:pt x="1206651" y="497795"/>
                  <a:pt x="1202783" y="503093"/>
                </a:cubicBezTo>
                <a:lnTo>
                  <a:pt x="1096757" y="650698"/>
                </a:lnTo>
                <a:lnTo>
                  <a:pt x="1006768" y="664063"/>
                </a:lnTo>
                <a:lnTo>
                  <a:pt x="1064088" y="585657"/>
                </a:lnTo>
                <a:lnTo>
                  <a:pt x="1121704" y="565610"/>
                </a:lnTo>
                <a:cubicBezTo>
                  <a:pt x="1133045" y="561583"/>
                  <a:pt x="1142052" y="552792"/>
                  <a:pt x="1146354" y="541554"/>
                </a:cubicBezTo>
                <a:cubicBezTo>
                  <a:pt x="1149624" y="532586"/>
                  <a:pt x="1149624" y="522753"/>
                  <a:pt x="1146354" y="513785"/>
                </a:cubicBezTo>
                <a:cubicBezTo>
                  <a:pt x="1145050" y="510401"/>
                  <a:pt x="1143303" y="507205"/>
                  <a:pt x="1141157" y="504281"/>
                </a:cubicBezTo>
                <a:cubicBezTo>
                  <a:pt x="1137283" y="498915"/>
                  <a:pt x="1132194" y="494538"/>
                  <a:pt x="1126307" y="491511"/>
                </a:cubicBezTo>
                <a:cubicBezTo>
                  <a:pt x="1128810" y="476311"/>
                  <a:pt x="1122481" y="461004"/>
                  <a:pt x="1109973" y="452011"/>
                </a:cubicBezTo>
                <a:lnTo>
                  <a:pt x="1108488" y="450971"/>
                </a:lnTo>
                <a:cubicBezTo>
                  <a:pt x="1096270" y="442999"/>
                  <a:pt x="1080759" y="442039"/>
                  <a:pt x="1067652" y="448447"/>
                </a:cubicBezTo>
                <a:cubicBezTo>
                  <a:pt x="1061779" y="451427"/>
                  <a:pt x="1056690" y="455753"/>
                  <a:pt x="1052802" y="461069"/>
                </a:cubicBezTo>
                <a:lnTo>
                  <a:pt x="1011817" y="517200"/>
                </a:lnTo>
                <a:lnTo>
                  <a:pt x="898663" y="556700"/>
                </a:lnTo>
                <a:lnTo>
                  <a:pt x="936678" y="460475"/>
                </a:lnTo>
                <a:lnTo>
                  <a:pt x="1103142" y="389940"/>
                </a:lnTo>
                <a:lnTo>
                  <a:pt x="1104775" y="389049"/>
                </a:lnTo>
                <a:cubicBezTo>
                  <a:pt x="1114771" y="384710"/>
                  <a:pt x="1122589" y="376517"/>
                  <a:pt x="1126456" y="366329"/>
                </a:cubicBezTo>
                <a:cubicBezTo>
                  <a:pt x="1130198" y="356782"/>
                  <a:pt x="1130198" y="346176"/>
                  <a:pt x="1126456" y="336630"/>
                </a:cubicBezTo>
                <a:cubicBezTo>
                  <a:pt x="1117542" y="315938"/>
                  <a:pt x="1093598" y="306322"/>
                  <a:pt x="1072849" y="315098"/>
                </a:cubicBezTo>
                <a:lnTo>
                  <a:pt x="980484" y="354152"/>
                </a:lnTo>
                <a:lnTo>
                  <a:pt x="1016420" y="262827"/>
                </a:lnTo>
                <a:lnTo>
                  <a:pt x="1116358" y="220357"/>
                </a:lnTo>
                <a:lnTo>
                  <a:pt x="1118289" y="220357"/>
                </a:lnTo>
                <a:cubicBezTo>
                  <a:pt x="1127693" y="215794"/>
                  <a:pt x="1135017" y="207835"/>
                  <a:pt x="1138781" y="198083"/>
                </a:cubicBezTo>
                <a:cubicBezTo>
                  <a:pt x="1142639" y="188251"/>
                  <a:pt x="1142639" y="177325"/>
                  <a:pt x="1138781" y="167493"/>
                </a:cubicBezTo>
                <a:cubicBezTo>
                  <a:pt x="1129629" y="146963"/>
                  <a:pt x="1105778" y="137476"/>
                  <a:pt x="1085026" y="146109"/>
                </a:cubicBezTo>
                <a:lnTo>
                  <a:pt x="1059039" y="157098"/>
                </a:lnTo>
                <a:lnTo>
                  <a:pt x="1096757" y="55527"/>
                </a:lnTo>
                <a:cubicBezTo>
                  <a:pt x="1104624" y="34659"/>
                  <a:pt x="1094226" y="11347"/>
                  <a:pt x="1073443" y="3256"/>
                </a:cubicBezTo>
                <a:cubicBezTo>
                  <a:pt x="1063427" y="-976"/>
                  <a:pt x="1052126" y="-976"/>
                  <a:pt x="1042110" y="3256"/>
                </a:cubicBezTo>
                <a:cubicBezTo>
                  <a:pt x="1032087" y="7451"/>
                  <a:pt x="1024202" y="15547"/>
                  <a:pt x="1020281" y="25679"/>
                </a:cubicBezTo>
                <a:lnTo>
                  <a:pt x="980187" y="128735"/>
                </a:lnTo>
                <a:lnTo>
                  <a:pt x="967565" y="100670"/>
                </a:lnTo>
                <a:cubicBezTo>
                  <a:pt x="958195" y="80197"/>
                  <a:pt x="934109" y="71063"/>
                  <a:pt x="913513" y="80177"/>
                </a:cubicBezTo>
                <a:cubicBezTo>
                  <a:pt x="903549" y="84506"/>
                  <a:pt x="895768" y="92710"/>
                  <a:pt x="891981" y="102897"/>
                </a:cubicBezTo>
                <a:cubicBezTo>
                  <a:pt x="890422" y="106730"/>
                  <a:pt x="889531" y="110796"/>
                  <a:pt x="889308" y="114925"/>
                </a:cubicBezTo>
                <a:cubicBezTo>
                  <a:pt x="888877" y="121444"/>
                  <a:pt x="890050" y="127969"/>
                  <a:pt x="892723" y="133933"/>
                </a:cubicBezTo>
                <a:lnTo>
                  <a:pt x="938312" y="235058"/>
                </a:lnTo>
                <a:lnTo>
                  <a:pt x="902227" y="326829"/>
                </a:lnTo>
                <a:lnTo>
                  <a:pt x="860054" y="232682"/>
                </a:lnTo>
                <a:cubicBezTo>
                  <a:pt x="850625" y="212353"/>
                  <a:pt x="826702" y="203258"/>
                  <a:pt x="806150" y="212190"/>
                </a:cubicBezTo>
                <a:cubicBezTo>
                  <a:pt x="796290" y="216722"/>
                  <a:pt x="788643" y="225008"/>
                  <a:pt x="784915" y="235207"/>
                </a:cubicBezTo>
                <a:cubicBezTo>
                  <a:pt x="783490" y="239022"/>
                  <a:pt x="782643" y="243024"/>
                  <a:pt x="782391" y="247087"/>
                </a:cubicBezTo>
                <a:cubicBezTo>
                  <a:pt x="781960" y="253655"/>
                  <a:pt x="783133" y="260227"/>
                  <a:pt x="785806" y="266242"/>
                </a:cubicBezTo>
                <a:lnTo>
                  <a:pt x="860054" y="433003"/>
                </a:lnTo>
                <a:lnTo>
                  <a:pt x="827088" y="516903"/>
                </a:lnTo>
                <a:lnTo>
                  <a:pt x="786994" y="427806"/>
                </a:lnTo>
                <a:lnTo>
                  <a:pt x="798132" y="368408"/>
                </a:lnTo>
                <a:cubicBezTo>
                  <a:pt x="800225" y="357787"/>
                  <a:pt x="797968" y="346773"/>
                  <a:pt x="791895" y="337818"/>
                </a:cubicBezTo>
                <a:cubicBezTo>
                  <a:pt x="785569" y="329303"/>
                  <a:pt x="776214" y="323557"/>
                  <a:pt x="765759" y="321780"/>
                </a:cubicBezTo>
                <a:cubicBezTo>
                  <a:pt x="762507" y="321357"/>
                  <a:pt x="759211" y="321357"/>
                  <a:pt x="755959" y="321780"/>
                </a:cubicBezTo>
                <a:lnTo>
                  <a:pt x="755959" y="321780"/>
                </a:lnTo>
                <a:cubicBezTo>
                  <a:pt x="749469" y="322199"/>
                  <a:pt x="743158" y="324132"/>
                  <a:pt x="737545" y="327423"/>
                </a:cubicBezTo>
                <a:cubicBezTo>
                  <a:pt x="725517" y="317710"/>
                  <a:pt x="709064" y="315531"/>
                  <a:pt x="694927" y="321780"/>
                </a:cubicBezTo>
                <a:lnTo>
                  <a:pt x="693145" y="322671"/>
                </a:lnTo>
                <a:cubicBezTo>
                  <a:pt x="680285" y="329263"/>
                  <a:pt x="671836" y="342113"/>
                  <a:pt x="670871" y="356528"/>
                </a:cubicBezTo>
                <a:cubicBezTo>
                  <a:pt x="670425" y="363097"/>
                  <a:pt x="671598" y="369676"/>
                  <a:pt x="674286" y="375684"/>
                </a:cubicBezTo>
                <a:lnTo>
                  <a:pt x="702946" y="439092"/>
                </a:lnTo>
                <a:lnTo>
                  <a:pt x="680968" y="555364"/>
                </a:lnTo>
                <a:lnTo>
                  <a:pt x="615779" y="474137"/>
                </a:lnTo>
                <a:lnTo>
                  <a:pt x="637162" y="295942"/>
                </a:lnTo>
                <a:cubicBezTo>
                  <a:pt x="637221" y="295499"/>
                  <a:pt x="637221" y="295048"/>
                  <a:pt x="637162" y="294605"/>
                </a:cubicBezTo>
                <a:cubicBezTo>
                  <a:pt x="639419" y="272416"/>
                  <a:pt x="623397" y="252547"/>
                  <a:pt x="601226" y="250056"/>
                </a:cubicBezTo>
                <a:cubicBezTo>
                  <a:pt x="582605" y="247802"/>
                  <a:pt x="564845" y="258519"/>
                  <a:pt x="558162" y="276043"/>
                </a:cubicBezTo>
                <a:cubicBezTo>
                  <a:pt x="556930" y="279138"/>
                  <a:pt x="556143" y="282385"/>
                  <a:pt x="555786" y="285695"/>
                </a:cubicBezTo>
                <a:lnTo>
                  <a:pt x="543907" y="384742"/>
                </a:lnTo>
                <a:lnTo>
                  <a:pt x="481984" y="307673"/>
                </a:lnTo>
                <a:lnTo>
                  <a:pt x="494903" y="200459"/>
                </a:lnTo>
                <a:cubicBezTo>
                  <a:pt x="494962" y="199866"/>
                  <a:pt x="494962" y="199269"/>
                  <a:pt x="494903" y="198677"/>
                </a:cubicBezTo>
                <a:cubicBezTo>
                  <a:pt x="495690" y="188523"/>
                  <a:pt x="492616" y="178446"/>
                  <a:pt x="486290" y="170463"/>
                </a:cubicBezTo>
                <a:cubicBezTo>
                  <a:pt x="479534" y="162052"/>
                  <a:pt x="469703" y="156702"/>
                  <a:pt x="458967" y="155613"/>
                </a:cubicBezTo>
                <a:cubicBezTo>
                  <a:pt x="440361" y="153227"/>
                  <a:pt x="422556" y="163914"/>
                  <a:pt x="415903" y="181451"/>
                </a:cubicBezTo>
                <a:cubicBezTo>
                  <a:pt x="414611" y="184524"/>
                  <a:pt x="413810" y="187782"/>
                  <a:pt x="413527" y="191104"/>
                </a:cubicBezTo>
                <a:lnTo>
                  <a:pt x="410112" y="218872"/>
                </a:lnTo>
                <a:lnTo>
                  <a:pt x="342398" y="134378"/>
                </a:lnTo>
                <a:cubicBezTo>
                  <a:pt x="328216" y="116874"/>
                  <a:pt x="302601" y="114027"/>
                  <a:pt x="284930" y="127993"/>
                </a:cubicBezTo>
                <a:cubicBezTo>
                  <a:pt x="279168" y="132515"/>
                  <a:pt x="274758" y="138521"/>
                  <a:pt x="272159" y="145367"/>
                </a:cubicBezTo>
                <a:cubicBezTo>
                  <a:pt x="267036" y="158800"/>
                  <a:pt x="269412" y="173942"/>
                  <a:pt x="278396" y="185164"/>
                </a:cubicBezTo>
                <a:lnTo>
                  <a:pt x="347595" y="271291"/>
                </a:lnTo>
                <a:lnTo>
                  <a:pt x="317005" y="268024"/>
                </a:lnTo>
                <a:cubicBezTo>
                  <a:pt x="298592" y="266057"/>
                  <a:pt x="281158" y="276722"/>
                  <a:pt x="274535" y="294011"/>
                </a:cubicBezTo>
                <a:cubicBezTo>
                  <a:pt x="273258" y="297305"/>
                  <a:pt x="272412" y="300748"/>
                  <a:pt x="272011" y="304257"/>
                </a:cubicBezTo>
                <a:cubicBezTo>
                  <a:pt x="270333" y="319425"/>
                  <a:pt x="277342" y="334246"/>
                  <a:pt x="290127" y="342569"/>
                </a:cubicBezTo>
                <a:cubicBezTo>
                  <a:pt x="295636" y="346112"/>
                  <a:pt x="301888" y="348347"/>
                  <a:pt x="308392" y="349103"/>
                </a:cubicBezTo>
                <a:lnTo>
                  <a:pt x="419319" y="360686"/>
                </a:lnTo>
                <a:lnTo>
                  <a:pt x="481093" y="437755"/>
                </a:lnTo>
                <a:lnTo>
                  <a:pt x="378631" y="427063"/>
                </a:lnTo>
                <a:cubicBezTo>
                  <a:pt x="360277" y="425167"/>
                  <a:pt x="342918" y="435819"/>
                  <a:pt x="336309" y="453050"/>
                </a:cubicBezTo>
                <a:cubicBezTo>
                  <a:pt x="335092" y="456304"/>
                  <a:pt x="334305" y="459695"/>
                  <a:pt x="333934" y="463148"/>
                </a:cubicBezTo>
                <a:cubicBezTo>
                  <a:pt x="332107" y="478302"/>
                  <a:pt x="339086" y="493171"/>
                  <a:pt x="351902" y="501460"/>
                </a:cubicBezTo>
                <a:cubicBezTo>
                  <a:pt x="357396" y="505151"/>
                  <a:pt x="363722" y="507398"/>
                  <a:pt x="370315" y="507994"/>
                </a:cubicBezTo>
                <a:lnTo>
                  <a:pt x="553113" y="527150"/>
                </a:lnTo>
                <a:lnTo>
                  <a:pt x="609690" y="597685"/>
                </a:lnTo>
                <a:lnTo>
                  <a:pt x="512574" y="587587"/>
                </a:lnTo>
                <a:lnTo>
                  <a:pt x="466243" y="547939"/>
                </a:lnTo>
                <a:cubicBezTo>
                  <a:pt x="448884" y="533496"/>
                  <a:pt x="423180" y="535540"/>
                  <a:pt x="408330" y="552542"/>
                </a:cubicBezTo>
                <a:cubicBezTo>
                  <a:pt x="406340" y="555036"/>
                  <a:pt x="404692" y="557781"/>
                  <a:pt x="403430" y="560710"/>
                </a:cubicBezTo>
                <a:lnTo>
                  <a:pt x="403430" y="560710"/>
                </a:lnTo>
                <a:cubicBezTo>
                  <a:pt x="400712" y="566571"/>
                  <a:pt x="399346" y="572962"/>
                  <a:pt x="399420" y="579420"/>
                </a:cubicBezTo>
                <a:cubicBezTo>
                  <a:pt x="384927" y="584855"/>
                  <a:pt x="374740" y="598024"/>
                  <a:pt x="373137" y="613426"/>
                </a:cubicBezTo>
                <a:cubicBezTo>
                  <a:pt x="373137" y="613426"/>
                  <a:pt x="373137" y="614465"/>
                  <a:pt x="373137" y="614762"/>
                </a:cubicBezTo>
                <a:cubicBezTo>
                  <a:pt x="372305" y="629435"/>
                  <a:pt x="379314" y="643449"/>
                  <a:pt x="391550" y="651589"/>
                </a:cubicBezTo>
                <a:cubicBezTo>
                  <a:pt x="397044" y="655129"/>
                  <a:pt x="403311" y="657318"/>
                  <a:pt x="409815" y="657974"/>
                </a:cubicBezTo>
                <a:lnTo>
                  <a:pt x="479459" y="665251"/>
                </a:lnTo>
                <a:lnTo>
                  <a:pt x="570636" y="742766"/>
                </a:lnTo>
                <a:lnTo>
                  <a:pt x="467580" y="757615"/>
                </a:lnTo>
                <a:lnTo>
                  <a:pt x="322648" y="649362"/>
                </a:lnTo>
                <a:lnTo>
                  <a:pt x="321163" y="648471"/>
                </a:lnTo>
                <a:cubicBezTo>
                  <a:pt x="312491" y="642518"/>
                  <a:pt x="301873" y="640076"/>
                  <a:pt x="291464" y="641640"/>
                </a:cubicBezTo>
                <a:cubicBezTo>
                  <a:pt x="280802" y="643573"/>
                  <a:pt x="271343" y="649663"/>
                  <a:pt x="265180" y="658568"/>
                </a:cubicBezTo>
                <a:cubicBezTo>
                  <a:pt x="262849" y="661552"/>
                  <a:pt x="260948" y="664853"/>
                  <a:pt x="259537" y="668369"/>
                </a:cubicBezTo>
                <a:cubicBezTo>
                  <a:pt x="253196" y="685402"/>
                  <a:pt x="258750" y="704572"/>
                  <a:pt x="273199" y="715591"/>
                </a:cubicBezTo>
                <a:lnTo>
                  <a:pt x="353535" y="774989"/>
                </a:lnTo>
                <a:lnTo>
                  <a:pt x="255973" y="789839"/>
                </a:lnTo>
                <a:lnTo>
                  <a:pt x="168955" y="724946"/>
                </a:lnTo>
                <a:cubicBezTo>
                  <a:pt x="168376" y="724419"/>
                  <a:pt x="167722" y="723969"/>
                  <a:pt x="167024" y="723610"/>
                </a:cubicBezTo>
                <a:cubicBezTo>
                  <a:pt x="148923" y="711656"/>
                  <a:pt x="124673" y="715742"/>
                  <a:pt x="111487" y="732965"/>
                </a:cubicBezTo>
                <a:cubicBezTo>
                  <a:pt x="109170" y="736043"/>
                  <a:pt x="107314" y="739445"/>
                  <a:pt x="105992" y="743063"/>
                </a:cubicBezTo>
                <a:cubicBezTo>
                  <a:pt x="99637" y="760034"/>
                  <a:pt x="105265" y="779168"/>
                  <a:pt x="119803" y="789987"/>
                </a:cubicBezTo>
                <a:lnTo>
                  <a:pt x="142077" y="806767"/>
                </a:lnTo>
                <a:lnTo>
                  <a:pt x="35012" y="822805"/>
                </a:lnTo>
                <a:cubicBezTo>
                  <a:pt x="20429" y="824952"/>
                  <a:pt x="8134" y="834762"/>
                  <a:pt x="2788" y="848495"/>
                </a:cubicBezTo>
                <a:cubicBezTo>
                  <a:pt x="397" y="855046"/>
                  <a:pt x="-316" y="862090"/>
                  <a:pt x="709" y="868987"/>
                </a:cubicBezTo>
                <a:cubicBezTo>
                  <a:pt x="4139" y="891319"/>
                  <a:pt x="25003" y="906662"/>
                  <a:pt x="47337" y="903290"/>
                </a:cubicBezTo>
                <a:lnTo>
                  <a:pt x="156778" y="886955"/>
                </a:lnTo>
                <a:lnTo>
                  <a:pt x="138810" y="911605"/>
                </a:lnTo>
                <a:cubicBezTo>
                  <a:pt x="136672" y="914538"/>
                  <a:pt x="134934" y="917732"/>
                  <a:pt x="133613" y="921109"/>
                </a:cubicBezTo>
                <a:cubicBezTo>
                  <a:pt x="127183" y="938438"/>
                  <a:pt x="133286" y="957920"/>
                  <a:pt x="148462" y="968479"/>
                </a:cubicBezTo>
                <a:cubicBezTo>
                  <a:pt x="160832" y="977406"/>
                  <a:pt x="177137" y="978722"/>
                  <a:pt x="190784" y="971895"/>
                </a:cubicBezTo>
                <a:cubicBezTo>
                  <a:pt x="196723" y="969149"/>
                  <a:pt x="201847" y="964901"/>
                  <a:pt x="205633" y="959569"/>
                </a:cubicBezTo>
                <a:lnTo>
                  <a:pt x="270971" y="870472"/>
                </a:lnTo>
                <a:lnTo>
                  <a:pt x="369127" y="855622"/>
                </a:lnTo>
                <a:lnTo>
                  <a:pt x="308689" y="938335"/>
                </a:lnTo>
                <a:cubicBezTo>
                  <a:pt x="306655" y="941306"/>
                  <a:pt x="304962" y="944494"/>
                  <a:pt x="303640" y="947838"/>
                </a:cubicBezTo>
                <a:cubicBezTo>
                  <a:pt x="297003" y="964998"/>
                  <a:pt x="302809" y="984474"/>
                  <a:pt x="317747" y="995208"/>
                </a:cubicBezTo>
                <a:cubicBezTo>
                  <a:pt x="330177" y="1004269"/>
                  <a:pt x="346615" y="1005643"/>
                  <a:pt x="360366" y="998772"/>
                </a:cubicBezTo>
                <a:cubicBezTo>
                  <a:pt x="366246" y="995867"/>
                  <a:pt x="371340" y="991589"/>
                  <a:pt x="375215" y="986299"/>
                </a:cubicBezTo>
                <a:lnTo>
                  <a:pt x="483023" y="838694"/>
                </a:lnTo>
                <a:lnTo>
                  <a:pt x="572121" y="825329"/>
                </a:lnTo>
                <a:lnTo>
                  <a:pt x="515099" y="903735"/>
                </a:lnTo>
                <a:lnTo>
                  <a:pt x="457482" y="923782"/>
                </a:lnTo>
                <a:cubicBezTo>
                  <a:pt x="446122" y="927706"/>
                  <a:pt x="437094" y="936462"/>
                  <a:pt x="432832" y="947690"/>
                </a:cubicBezTo>
                <a:cubicBezTo>
                  <a:pt x="429491" y="956646"/>
                  <a:pt x="429491" y="966502"/>
                  <a:pt x="432832" y="975459"/>
                </a:cubicBezTo>
                <a:cubicBezTo>
                  <a:pt x="433990" y="978684"/>
                  <a:pt x="435579" y="981733"/>
                  <a:pt x="437584" y="984517"/>
                </a:cubicBezTo>
                <a:lnTo>
                  <a:pt x="437584" y="984517"/>
                </a:lnTo>
                <a:cubicBezTo>
                  <a:pt x="441459" y="989927"/>
                  <a:pt x="446538" y="994352"/>
                  <a:pt x="452433" y="997436"/>
                </a:cubicBezTo>
                <a:cubicBezTo>
                  <a:pt x="449968" y="1012666"/>
                  <a:pt x="456353" y="1027979"/>
                  <a:pt x="468916" y="1036936"/>
                </a:cubicBezTo>
                <a:lnTo>
                  <a:pt x="470401" y="1037975"/>
                </a:lnTo>
                <a:cubicBezTo>
                  <a:pt x="482637" y="1045930"/>
                  <a:pt x="498155" y="1046833"/>
                  <a:pt x="511238" y="1040351"/>
                </a:cubicBezTo>
                <a:cubicBezTo>
                  <a:pt x="517103" y="1037417"/>
                  <a:pt x="522182" y="1033144"/>
                  <a:pt x="526087" y="1027878"/>
                </a:cubicBezTo>
                <a:lnTo>
                  <a:pt x="567221" y="971746"/>
                </a:lnTo>
                <a:lnTo>
                  <a:pt x="680226" y="932098"/>
                </a:lnTo>
                <a:lnTo>
                  <a:pt x="642359" y="1028472"/>
                </a:lnTo>
                <a:lnTo>
                  <a:pt x="476044" y="1099007"/>
                </a:lnTo>
                <a:lnTo>
                  <a:pt x="474411" y="1099007"/>
                </a:lnTo>
                <a:cubicBezTo>
                  <a:pt x="464952" y="1103611"/>
                  <a:pt x="457571" y="1111620"/>
                  <a:pt x="453770" y="1121430"/>
                </a:cubicBezTo>
                <a:cubicBezTo>
                  <a:pt x="449924" y="1130956"/>
                  <a:pt x="449924" y="1141603"/>
                  <a:pt x="453770" y="1151129"/>
                </a:cubicBezTo>
                <a:cubicBezTo>
                  <a:pt x="462620" y="1171878"/>
                  <a:pt x="486587" y="1181568"/>
                  <a:pt x="507377" y="1172810"/>
                </a:cubicBezTo>
                <a:lnTo>
                  <a:pt x="599890" y="1133607"/>
                </a:lnTo>
                <a:lnTo>
                  <a:pt x="562172" y="1226713"/>
                </a:lnTo>
                <a:lnTo>
                  <a:pt x="462085" y="1269035"/>
                </a:lnTo>
                <a:lnTo>
                  <a:pt x="460155" y="1270074"/>
                </a:lnTo>
                <a:cubicBezTo>
                  <a:pt x="450844" y="1274572"/>
                  <a:pt x="443583" y="1282422"/>
                  <a:pt x="439811" y="1292052"/>
                </a:cubicBezTo>
                <a:cubicBezTo>
                  <a:pt x="436039" y="1301952"/>
                  <a:pt x="436307" y="1312938"/>
                  <a:pt x="440554" y="1322642"/>
                </a:cubicBezTo>
                <a:cubicBezTo>
                  <a:pt x="449582" y="1343213"/>
                  <a:pt x="473445" y="1352733"/>
                  <a:pt x="494161" y="1344025"/>
                </a:cubicBezTo>
                <a:lnTo>
                  <a:pt x="520147" y="1333036"/>
                </a:lnTo>
                <a:lnTo>
                  <a:pt x="480499" y="1433865"/>
                </a:lnTo>
                <a:cubicBezTo>
                  <a:pt x="472629" y="1454733"/>
                  <a:pt x="483023" y="1478046"/>
                  <a:pt x="503813" y="1486136"/>
                </a:cubicBezTo>
                <a:cubicBezTo>
                  <a:pt x="513821" y="1490368"/>
                  <a:pt x="525137" y="1490368"/>
                  <a:pt x="535145" y="1486136"/>
                </a:cubicBezTo>
                <a:cubicBezTo>
                  <a:pt x="545095" y="1481880"/>
                  <a:pt x="552906" y="1473797"/>
                  <a:pt x="556826" y="1463713"/>
                </a:cubicBezTo>
                <a:lnTo>
                  <a:pt x="597217" y="1361399"/>
                </a:lnTo>
                <a:lnTo>
                  <a:pt x="609690" y="1389316"/>
                </a:lnTo>
                <a:cubicBezTo>
                  <a:pt x="619001" y="1409847"/>
                  <a:pt x="643117" y="1419053"/>
                  <a:pt x="663743" y="1409957"/>
                </a:cubicBezTo>
                <a:cubicBezTo>
                  <a:pt x="673692" y="1405550"/>
                  <a:pt x="681488" y="1397380"/>
                  <a:pt x="685423" y="1387237"/>
                </a:cubicBezTo>
                <a:cubicBezTo>
                  <a:pt x="686908" y="1383341"/>
                  <a:pt x="687769" y="1379229"/>
                  <a:pt x="687948" y="1375061"/>
                </a:cubicBezTo>
                <a:cubicBezTo>
                  <a:pt x="688363" y="1368589"/>
                  <a:pt x="687190" y="1362116"/>
                  <a:pt x="684532" y="1356202"/>
                </a:cubicBezTo>
                <a:lnTo>
                  <a:pt x="639093" y="1255076"/>
                </a:lnTo>
                <a:lnTo>
                  <a:pt x="675177" y="1163306"/>
                </a:lnTo>
                <a:lnTo>
                  <a:pt x="717350" y="1257007"/>
                </a:lnTo>
                <a:cubicBezTo>
                  <a:pt x="726601" y="1277435"/>
                  <a:pt x="750553" y="1286633"/>
                  <a:pt x="771105" y="1277648"/>
                </a:cubicBezTo>
                <a:cubicBezTo>
                  <a:pt x="781203" y="1273322"/>
                  <a:pt x="789088" y="1265061"/>
                  <a:pt x="792934" y="1254779"/>
                </a:cubicBezTo>
                <a:cubicBezTo>
                  <a:pt x="794538" y="1251015"/>
                  <a:pt x="795444" y="1246989"/>
                  <a:pt x="795607" y="1242900"/>
                </a:cubicBezTo>
                <a:cubicBezTo>
                  <a:pt x="795993" y="1236271"/>
                  <a:pt x="794776" y="1229648"/>
                  <a:pt x="792043" y="1223595"/>
                </a:cubicBezTo>
                <a:lnTo>
                  <a:pt x="717795" y="1056983"/>
                </a:lnTo>
                <a:lnTo>
                  <a:pt x="750761" y="972934"/>
                </a:lnTo>
                <a:lnTo>
                  <a:pt x="790558" y="1062032"/>
                </a:lnTo>
                <a:lnTo>
                  <a:pt x="779570" y="1121430"/>
                </a:lnTo>
                <a:cubicBezTo>
                  <a:pt x="775367" y="1143421"/>
                  <a:pt x="789786" y="1164657"/>
                  <a:pt x="811778" y="1168862"/>
                </a:cubicBezTo>
                <a:cubicBezTo>
                  <a:pt x="811927" y="1168892"/>
                  <a:pt x="812090" y="1168920"/>
                  <a:pt x="812239" y="1168949"/>
                </a:cubicBezTo>
                <a:cubicBezTo>
                  <a:pt x="815728" y="1169525"/>
                  <a:pt x="819292" y="1169525"/>
                  <a:pt x="822782" y="1168949"/>
                </a:cubicBezTo>
                <a:cubicBezTo>
                  <a:pt x="829227" y="1168528"/>
                  <a:pt x="835493" y="1166595"/>
                  <a:pt x="841047" y="1163306"/>
                </a:cubicBezTo>
                <a:cubicBezTo>
                  <a:pt x="853120" y="1172922"/>
                  <a:pt x="869513" y="1175093"/>
                  <a:pt x="883665" y="1168949"/>
                </a:cubicBezTo>
                <a:lnTo>
                  <a:pt x="885299" y="1168949"/>
                </a:lnTo>
                <a:cubicBezTo>
                  <a:pt x="898440" y="1162404"/>
                  <a:pt x="907053" y="1149307"/>
                  <a:pt x="907870" y="1134646"/>
                </a:cubicBezTo>
                <a:cubicBezTo>
                  <a:pt x="908241" y="1127717"/>
                  <a:pt x="906816" y="1120809"/>
                  <a:pt x="903712" y="1114599"/>
                </a:cubicBezTo>
                <a:lnTo>
                  <a:pt x="875201" y="1051191"/>
                </a:lnTo>
                <a:lnTo>
                  <a:pt x="897030" y="934177"/>
                </a:lnTo>
                <a:lnTo>
                  <a:pt x="963110" y="1015255"/>
                </a:lnTo>
                <a:lnTo>
                  <a:pt x="941579" y="1193450"/>
                </a:lnTo>
                <a:cubicBezTo>
                  <a:pt x="941579" y="1193450"/>
                  <a:pt x="941579" y="1194490"/>
                  <a:pt x="941579" y="1194935"/>
                </a:cubicBezTo>
                <a:cubicBezTo>
                  <a:pt x="940717" y="1205143"/>
                  <a:pt x="943806" y="1215291"/>
                  <a:pt x="950191" y="1223298"/>
                </a:cubicBezTo>
                <a:cubicBezTo>
                  <a:pt x="956978" y="1231658"/>
                  <a:pt x="966808" y="1236995"/>
                  <a:pt x="977515" y="1238148"/>
                </a:cubicBezTo>
                <a:cubicBezTo>
                  <a:pt x="995839" y="1240325"/>
                  <a:pt x="1013332" y="1229902"/>
                  <a:pt x="1020133" y="1212755"/>
                </a:cubicBezTo>
                <a:cubicBezTo>
                  <a:pt x="1021380" y="1209717"/>
                  <a:pt x="1022182" y="1206517"/>
                  <a:pt x="1022509" y="1203251"/>
                </a:cubicBezTo>
                <a:lnTo>
                  <a:pt x="1034388" y="1104204"/>
                </a:lnTo>
                <a:lnTo>
                  <a:pt x="1096757" y="1181422"/>
                </a:lnTo>
                <a:lnTo>
                  <a:pt x="1083689" y="1288785"/>
                </a:lnTo>
                <a:cubicBezTo>
                  <a:pt x="1083689" y="1289527"/>
                  <a:pt x="1083689" y="1290121"/>
                  <a:pt x="1083689" y="1290567"/>
                </a:cubicBezTo>
                <a:cubicBezTo>
                  <a:pt x="1082192" y="1312372"/>
                  <a:pt x="1098068" y="1331514"/>
                  <a:pt x="1119774" y="1334076"/>
                </a:cubicBezTo>
                <a:cubicBezTo>
                  <a:pt x="1138392" y="1336330"/>
                  <a:pt x="1156154" y="1325613"/>
                  <a:pt x="1162837" y="1308089"/>
                </a:cubicBezTo>
                <a:cubicBezTo>
                  <a:pt x="1163993" y="1305024"/>
                  <a:pt x="1164790" y="1301835"/>
                  <a:pt x="1165213" y="1298585"/>
                </a:cubicBezTo>
                <a:lnTo>
                  <a:pt x="1168480" y="1270817"/>
                </a:lnTo>
                <a:lnTo>
                  <a:pt x="1236343" y="1355311"/>
                </a:lnTo>
                <a:cubicBezTo>
                  <a:pt x="1250520" y="1372816"/>
                  <a:pt x="1276138" y="1375662"/>
                  <a:pt x="1293811" y="1361696"/>
                </a:cubicBezTo>
                <a:cubicBezTo>
                  <a:pt x="1299537" y="1357143"/>
                  <a:pt x="1303945" y="1351146"/>
                  <a:pt x="1306581" y="1344322"/>
                </a:cubicBezTo>
                <a:cubicBezTo>
                  <a:pt x="1311661" y="1330814"/>
                  <a:pt x="1309233" y="1315628"/>
                  <a:pt x="1300196" y="1304377"/>
                </a:cubicBezTo>
                <a:lnTo>
                  <a:pt x="1230403" y="1218398"/>
                </a:lnTo>
                <a:lnTo>
                  <a:pt x="1260102" y="1221665"/>
                </a:lnTo>
                <a:cubicBezTo>
                  <a:pt x="1278605" y="1223683"/>
                  <a:pt x="1296130" y="1212935"/>
                  <a:pt x="1302720" y="1195529"/>
                </a:cubicBezTo>
                <a:cubicBezTo>
                  <a:pt x="1303963" y="1192234"/>
                  <a:pt x="1304762" y="1188789"/>
                  <a:pt x="1305096" y="1185283"/>
                </a:cubicBezTo>
                <a:cubicBezTo>
                  <a:pt x="1306757" y="1170160"/>
                  <a:pt x="1299748" y="1155394"/>
                  <a:pt x="1286980" y="1147120"/>
                </a:cubicBezTo>
                <a:cubicBezTo>
                  <a:pt x="1281480" y="1143557"/>
                  <a:pt x="1275226" y="1141320"/>
                  <a:pt x="1268715" y="1140586"/>
                </a:cubicBezTo>
                <a:lnTo>
                  <a:pt x="1157788" y="1128855"/>
                </a:lnTo>
                <a:lnTo>
                  <a:pt x="1096757" y="1051934"/>
                </a:lnTo>
                <a:lnTo>
                  <a:pt x="1199219" y="1062626"/>
                </a:lnTo>
                <a:cubicBezTo>
                  <a:pt x="1217589" y="1064576"/>
                  <a:pt x="1234968" y="1053904"/>
                  <a:pt x="1241540" y="1036639"/>
                </a:cubicBezTo>
                <a:cubicBezTo>
                  <a:pt x="1242884" y="1033367"/>
                  <a:pt x="1243733" y="1029914"/>
                  <a:pt x="1244065" y="1026393"/>
                </a:cubicBezTo>
                <a:cubicBezTo>
                  <a:pt x="1245679" y="1011237"/>
                  <a:pt x="1238686" y="996450"/>
                  <a:pt x="1225948" y="988081"/>
                </a:cubicBezTo>
                <a:cubicBezTo>
                  <a:pt x="1220460" y="984520"/>
                  <a:pt x="1214195" y="982330"/>
                  <a:pt x="1207683" y="981695"/>
                </a:cubicBezTo>
                <a:lnTo>
                  <a:pt x="1025033" y="962391"/>
                </a:lnTo>
                <a:lnTo>
                  <a:pt x="968308" y="891855"/>
                </a:lnTo>
                <a:lnTo>
                  <a:pt x="1065276" y="902102"/>
                </a:lnTo>
                <a:lnTo>
                  <a:pt x="1111606" y="941601"/>
                </a:lnTo>
                <a:cubicBezTo>
                  <a:pt x="1128642" y="956269"/>
                  <a:pt x="1154329" y="954411"/>
                  <a:pt x="1169074" y="937444"/>
                </a:cubicBezTo>
                <a:cubicBezTo>
                  <a:pt x="1171440" y="934725"/>
                  <a:pt x="1173391" y="931673"/>
                  <a:pt x="1174866" y="928385"/>
                </a:cubicBezTo>
                <a:cubicBezTo>
                  <a:pt x="1177648" y="922549"/>
                  <a:pt x="1179022" y="916140"/>
                  <a:pt x="1178875" y="909675"/>
                </a:cubicBezTo>
                <a:cubicBezTo>
                  <a:pt x="1193209" y="904134"/>
                  <a:pt x="1203280" y="891089"/>
                  <a:pt x="1205010" y="875818"/>
                </a:cubicBezTo>
                <a:cubicBezTo>
                  <a:pt x="1205074" y="875176"/>
                  <a:pt x="1205074" y="874529"/>
                  <a:pt x="1205010" y="873887"/>
                </a:cubicBezTo>
                <a:cubicBezTo>
                  <a:pt x="1205870" y="859370"/>
                  <a:pt x="1198831" y="845517"/>
                  <a:pt x="1186597" y="837654"/>
                </a:cubicBezTo>
                <a:cubicBezTo>
                  <a:pt x="1181248" y="833902"/>
                  <a:pt x="1174993" y="831646"/>
                  <a:pt x="1168480" y="831121"/>
                </a:cubicBezTo>
                <a:lnTo>
                  <a:pt x="1098836" y="823696"/>
                </a:lnTo>
                <a:lnTo>
                  <a:pt x="1007659" y="746330"/>
                </a:lnTo>
                <a:lnTo>
                  <a:pt x="1110567" y="731480"/>
                </a:lnTo>
                <a:lnTo>
                  <a:pt x="1255499" y="839585"/>
                </a:lnTo>
                <a:lnTo>
                  <a:pt x="1256687" y="840476"/>
                </a:lnTo>
                <a:cubicBezTo>
                  <a:pt x="1274771" y="852988"/>
                  <a:pt x="1299497" y="849063"/>
                  <a:pt x="1312818" y="831566"/>
                </a:cubicBezTo>
                <a:cubicBezTo>
                  <a:pt x="1315133" y="828488"/>
                  <a:pt x="1316985" y="825086"/>
                  <a:pt x="1318312" y="821468"/>
                </a:cubicBezTo>
                <a:cubicBezTo>
                  <a:pt x="1324977" y="804314"/>
                  <a:pt x="1319391" y="784821"/>
                  <a:pt x="1304651" y="773801"/>
                </a:cubicBezTo>
                <a:lnTo>
                  <a:pt x="1224315" y="714403"/>
                </a:lnTo>
                <a:lnTo>
                  <a:pt x="1322025" y="699553"/>
                </a:lnTo>
                <a:lnTo>
                  <a:pt x="1409043" y="764446"/>
                </a:lnTo>
                <a:lnTo>
                  <a:pt x="1410825" y="765634"/>
                </a:lnTo>
                <a:cubicBezTo>
                  <a:pt x="1428934" y="777760"/>
                  <a:pt x="1453359" y="773657"/>
                  <a:pt x="1466511" y="756279"/>
                </a:cubicBezTo>
                <a:cubicBezTo>
                  <a:pt x="1468754" y="753232"/>
                  <a:pt x="1470553" y="749882"/>
                  <a:pt x="1471857" y="746330"/>
                </a:cubicBezTo>
                <a:cubicBezTo>
                  <a:pt x="1478326" y="729348"/>
                  <a:pt x="1472750" y="710137"/>
                  <a:pt x="1458195" y="699256"/>
                </a:cubicBezTo>
                <a:lnTo>
                  <a:pt x="1435773" y="682625"/>
                </a:lnTo>
                <a:lnTo>
                  <a:pt x="1542838" y="666736"/>
                </a:lnTo>
                <a:cubicBezTo>
                  <a:pt x="1557486" y="664534"/>
                  <a:pt x="1569806" y="654598"/>
                  <a:pt x="1575062" y="640749"/>
                </a:cubicBezTo>
                <a:cubicBezTo>
                  <a:pt x="1577798" y="634288"/>
                  <a:pt x="1578773" y="627217"/>
                  <a:pt x="1577883" y="620257"/>
                </a:cubicBezTo>
                <a:close/>
                <a:moveTo>
                  <a:pt x="1451810" y="707869"/>
                </a:moveTo>
                <a:cubicBezTo>
                  <a:pt x="1462079" y="715766"/>
                  <a:pt x="1466045" y="729407"/>
                  <a:pt x="1461611" y="741578"/>
                </a:cubicBezTo>
                <a:cubicBezTo>
                  <a:pt x="1460704" y="744065"/>
                  <a:pt x="1459455" y="746414"/>
                  <a:pt x="1457899" y="748557"/>
                </a:cubicBezTo>
                <a:cubicBezTo>
                  <a:pt x="1448334" y="761051"/>
                  <a:pt x="1430684" y="763917"/>
                  <a:pt x="1417656" y="755091"/>
                </a:cubicBezTo>
                <a:cubicBezTo>
                  <a:pt x="1417656" y="755091"/>
                  <a:pt x="1417656" y="755091"/>
                  <a:pt x="1416617" y="755091"/>
                </a:cubicBezTo>
                <a:lnTo>
                  <a:pt x="1325589" y="687228"/>
                </a:lnTo>
                <a:lnTo>
                  <a:pt x="1195655" y="706681"/>
                </a:lnTo>
                <a:lnTo>
                  <a:pt x="1298266" y="783008"/>
                </a:lnTo>
                <a:cubicBezTo>
                  <a:pt x="1308534" y="790905"/>
                  <a:pt x="1312500" y="804546"/>
                  <a:pt x="1308066" y="816717"/>
                </a:cubicBezTo>
                <a:cubicBezTo>
                  <a:pt x="1307141" y="819271"/>
                  <a:pt x="1305840" y="821673"/>
                  <a:pt x="1304205" y="823844"/>
                </a:cubicBezTo>
                <a:cubicBezTo>
                  <a:pt x="1294528" y="836419"/>
                  <a:pt x="1276676" y="839166"/>
                  <a:pt x="1263666" y="830081"/>
                </a:cubicBezTo>
                <a:lnTo>
                  <a:pt x="1263666" y="830081"/>
                </a:lnTo>
                <a:lnTo>
                  <a:pt x="1115170" y="719006"/>
                </a:lnTo>
                <a:lnTo>
                  <a:pt x="981524" y="738756"/>
                </a:lnTo>
                <a:lnTo>
                  <a:pt x="1094826" y="835130"/>
                </a:lnTo>
                <a:lnTo>
                  <a:pt x="1168035" y="842852"/>
                </a:lnTo>
                <a:cubicBezTo>
                  <a:pt x="1172684" y="843372"/>
                  <a:pt x="1177154" y="844946"/>
                  <a:pt x="1181102" y="847455"/>
                </a:cubicBezTo>
                <a:cubicBezTo>
                  <a:pt x="1189786" y="853301"/>
                  <a:pt x="1194751" y="863287"/>
                  <a:pt x="1194170" y="873739"/>
                </a:cubicBezTo>
                <a:cubicBezTo>
                  <a:pt x="1194255" y="874130"/>
                  <a:pt x="1194255" y="874535"/>
                  <a:pt x="1194170" y="874927"/>
                </a:cubicBezTo>
                <a:cubicBezTo>
                  <a:pt x="1192736" y="887062"/>
                  <a:pt x="1184014" y="897079"/>
                  <a:pt x="1172193" y="900171"/>
                </a:cubicBezTo>
                <a:lnTo>
                  <a:pt x="1166550" y="900914"/>
                </a:lnTo>
                <a:lnTo>
                  <a:pt x="1166550" y="906111"/>
                </a:lnTo>
                <a:cubicBezTo>
                  <a:pt x="1167217" y="911120"/>
                  <a:pt x="1166655" y="916216"/>
                  <a:pt x="1164916" y="920961"/>
                </a:cubicBezTo>
                <a:cubicBezTo>
                  <a:pt x="1164456" y="921750"/>
                  <a:pt x="1164105" y="922600"/>
                  <a:pt x="1163877" y="923485"/>
                </a:cubicBezTo>
                <a:cubicBezTo>
                  <a:pt x="1162870" y="925759"/>
                  <a:pt x="1161519" y="927863"/>
                  <a:pt x="1159867" y="929722"/>
                </a:cubicBezTo>
                <a:cubicBezTo>
                  <a:pt x="1149232" y="941667"/>
                  <a:pt x="1131049" y="943046"/>
                  <a:pt x="1118734" y="932840"/>
                </a:cubicBezTo>
                <a:lnTo>
                  <a:pt x="1069434" y="890964"/>
                </a:lnTo>
                <a:lnTo>
                  <a:pt x="941282" y="877451"/>
                </a:lnTo>
                <a:lnTo>
                  <a:pt x="1018202" y="973528"/>
                </a:lnTo>
                <a:lnTo>
                  <a:pt x="1206495" y="993130"/>
                </a:lnTo>
                <a:cubicBezTo>
                  <a:pt x="1211204" y="993589"/>
                  <a:pt x="1215736" y="995168"/>
                  <a:pt x="1219711" y="997733"/>
                </a:cubicBezTo>
                <a:cubicBezTo>
                  <a:pt x="1228775" y="1003858"/>
                  <a:pt x="1233740" y="1014470"/>
                  <a:pt x="1232630" y="1025353"/>
                </a:cubicBezTo>
                <a:cubicBezTo>
                  <a:pt x="1232390" y="1027804"/>
                  <a:pt x="1231788" y="1030205"/>
                  <a:pt x="1230848" y="1032481"/>
                </a:cubicBezTo>
                <a:cubicBezTo>
                  <a:pt x="1226039" y="1044468"/>
                  <a:pt x="1214033" y="1051972"/>
                  <a:pt x="1201149" y="1051043"/>
                </a:cubicBezTo>
                <a:lnTo>
                  <a:pt x="1070918" y="1037530"/>
                </a:lnTo>
                <a:lnTo>
                  <a:pt x="1153334" y="1139992"/>
                </a:lnTo>
                <a:lnTo>
                  <a:pt x="1269012" y="1152169"/>
                </a:lnTo>
                <a:cubicBezTo>
                  <a:pt x="1273670" y="1152651"/>
                  <a:pt x="1278147" y="1154228"/>
                  <a:pt x="1282080" y="1156772"/>
                </a:cubicBezTo>
                <a:cubicBezTo>
                  <a:pt x="1291228" y="1162685"/>
                  <a:pt x="1296234" y="1173273"/>
                  <a:pt x="1294999" y="1184095"/>
                </a:cubicBezTo>
                <a:cubicBezTo>
                  <a:pt x="1294700" y="1186569"/>
                  <a:pt x="1294152" y="1189007"/>
                  <a:pt x="1293365" y="1191371"/>
                </a:cubicBezTo>
                <a:cubicBezTo>
                  <a:pt x="1288604" y="1203417"/>
                  <a:pt x="1276587" y="1210989"/>
                  <a:pt x="1263666" y="1210082"/>
                </a:cubicBezTo>
                <a:lnTo>
                  <a:pt x="1205456" y="1203994"/>
                </a:lnTo>
                <a:lnTo>
                  <a:pt x="1291880" y="1311653"/>
                </a:lnTo>
                <a:cubicBezTo>
                  <a:pt x="1298243" y="1319721"/>
                  <a:pt x="1299985" y="1330505"/>
                  <a:pt x="1296484" y="1340164"/>
                </a:cubicBezTo>
                <a:cubicBezTo>
                  <a:pt x="1294532" y="1345081"/>
                  <a:pt x="1291303" y="1349387"/>
                  <a:pt x="1287128" y="1352638"/>
                </a:cubicBezTo>
                <a:cubicBezTo>
                  <a:pt x="1274331" y="1362899"/>
                  <a:pt x="1255640" y="1360842"/>
                  <a:pt x="1245379" y="1348045"/>
                </a:cubicBezTo>
                <a:cubicBezTo>
                  <a:pt x="1245337" y="1347993"/>
                  <a:pt x="1245294" y="1347940"/>
                  <a:pt x="1245253" y="1347886"/>
                </a:cubicBezTo>
                <a:lnTo>
                  <a:pt x="1159719" y="1242454"/>
                </a:lnTo>
                <a:lnTo>
                  <a:pt x="1153037" y="1297694"/>
                </a:lnTo>
                <a:cubicBezTo>
                  <a:pt x="1152722" y="1300020"/>
                  <a:pt x="1152174" y="1302308"/>
                  <a:pt x="1151403" y="1304525"/>
                </a:cubicBezTo>
                <a:cubicBezTo>
                  <a:pt x="1146314" y="1316790"/>
                  <a:pt x="1133704" y="1324186"/>
                  <a:pt x="1120516" y="1322642"/>
                </a:cubicBezTo>
                <a:cubicBezTo>
                  <a:pt x="1104991" y="1320564"/>
                  <a:pt x="1093748" y="1306787"/>
                  <a:pt x="1094826" y="1291161"/>
                </a:cubicBezTo>
                <a:cubicBezTo>
                  <a:pt x="1094749" y="1290819"/>
                  <a:pt x="1094749" y="1290463"/>
                  <a:pt x="1094826" y="1290121"/>
                </a:cubicBezTo>
                <a:lnTo>
                  <a:pt x="1108339" y="1178007"/>
                </a:lnTo>
                <a:lnTo>
                  <a:pt x="1026221" y="1075693"/>
                </a:lnTo>
                <a:lnTo>
                  <a:pt x="1011372" y="1202063"/>
                </a:lnTo>
                <a:cubicBezTo>
                  <a:pt x="1011075" y="1204392"/>
                  <a:pt x="1010525" y="1206681"/>
                  <a:pt x="1009738" y="1208894"/>
                </a:cubicBezTo>
                <a:cubicBezTo>
                  <a:pt x="1004763" y="1221748"/>
                  <a:pt x="991607" y="1229496"/>
                  <a:pt x="977960" y="1227604"/>
                </a:cubicBezTo>
                <a:cubicBezTo>
                  <a:pt x="970238" y="1226650"/>
                  <a:pt x="963199" y="1222704"/>
                  <a:pt x="958359" y="1216616"/>
                </a:cubicBezTo>
                <a:cubicBezTo>
                  <a:pt x="953874" y="1210718"/>
                  <a:pt x="951750" y="1203355"/>
                  <a:pt x="952419" y="1195975"/>
                </a:cubicBezTo>
                <a:lnTo>
                  <a:pt x="952419" y="1195084"/>
                </a:lnTo>
                <a:lnTo>
                  <a:pt x="974842" y="1011692"/>
                </a:lnTo>
                <a:lnTo>
                  <a:pt x="890644" y="907744"/>
                </a:lnTo>
                <a:lnTo>
                  <a:pt x="863618" y="1053419"/>
                </a:lnTo>
                <a:lnTo>
                  <a:pt x="893317" y="1120242"/>
                </a:lnTo>
                <a:cubicBezTo>
                  <a:pt x="895159" y="1124396"/>
                  <a:pt x="896020" y="1128918"/>
                  <a:pt x="895842" y="1133458"/>
                </a:cubicBezTo>
                <a:cubicBezTo>
                  <a:pt x="895129" y="1144026"/>
                  <a:pt x="888863" y="1153419"/>
                  <a:pt x="879359" y="1158108"/>
                </a:cubicBezTo>
                <a:cubicBezTo>
                  <a:pt x="879062" y="1158178"/>
                  <a:pt x="878765" y="1158178"/>
                  <a:pt x="878468" y="1158108"/>
                </a:cubicBezTo>
                <a:cubicBezTo>
                  <a:pt x="867138" y="1163024"/>
                  <a:pt x="853966" y="1160423"/>
                  <a:pt x="845353" y="1151575"/>
                </a:cubicBezTo>
                <a:lnTo>
                  <a:pt x="841641" y="1147862"/>
                </a:lnTo>
                <a:lnTo>
                  <a:pt x="837631" y="1150981"/>
                </a:lnTo>
                <a:cubicBezTo>
                  <a:pt x="832939" y="1154533"/>
                  <a:pt x="827311" y="1156647"/>
                  <a:pt x="821445" y="1157069"/>
                </a:cubicBezTo>
                <a:lnTo>
                  <a:pt x="821445" y="1157069"/>
                </a:lnTo>
                <a:cubicBezTo>
                  <a:pt x="819129" y="1157359"/>
                  <a:pt x="816783" y="1157359"/>
                  <a:pt x="814466" y="1157069"/>
                </a:cubicBezTo>
                <a:cubicBezTo>
                  <a:pt x="798963" y="1153992"/>
                  <a:pt x="788583" y="1139304"/>
                  <a:pt x="790855" y="1123657"/>
                </a:cubicBezTo>
                <a:lnTo>
                  <a:pt x="802586" y="1060547"/>
                </a:lnTo>
                <a:lnTo>
                  <a:pt x="750019" y="943235"/>
                </a:lnTo>
                <a:lnTo>
                  <a:pt x="705470" y="1057428"/>
                </a:lnTo>
                <a:lnTo>
                  <a:pt x="781797" y="1227604"/>
                </a:lnTo>
                <a:cubicBezTo>
                  <a:pt x="783817" y="1231860"/>
                  <a:pt x="784678" y="1236571"/>
                  <a:pt x="784321" y="1241266"/>
                </a:cubicBezTo>
                <a:cubicBezTo>
                  <a:pt x="784262" y="1244174"/>
                  <a:pt x="783653" y="1247044"/>
                  <a:pt x="782539" y="1249730"/>
                </a:cubicBezTo>
                <a:cubicBezTo>
                  <a:pt x="779911" y="1256937"/>
                  <a:pt x="774580" y="1262844"/>
                  <a:pt x="767690" y="1266213"/>
                </a:cubicBezTo>
                <a:cubicBezTo>
                  <a:pt x="752959" y="1272418"/>
                  <a:pt x="735971" y="1265855"/>
                  <a:pt x="729229" y="1251364"/>
                </a:cubicBezTo>
                <a:lnTo>
                  <a:pt x="675771" y="1132567"/>
                </a:lnTo>
                <a:lnTo>
                  <a:pt x="627658" y="1254482"/>
                </a:lnTo>
                <a:lnTo>
                  <a:pt x="675177" y="1359914"/>
                </a:lnTo>
                <a:cubicBezTo>
                  <a:pt x="677018" y="1364224"/>
                  <a:pt x="677894" y="1368891"/>
                  <a:pt x="677701" y="1373576"/>
                </a:cubicBezTo>
                <a:cubicBezTo>
                  <a:pt x="677434" y="1376518"/>
                  <a:pt x="676781" y="1379412"/>
                  <a:pt x="675771" y="1382189"/>
                </a:cubicBezTo>
                <a:cubicBezTo>
                  <a:pt x="673187" y="1389351"/>
                  <a:pt x="667841" y="1395179"/>
                  <a:pt x="660921" y="1398375"/>
                </a:cubicBezTo>
                <a:cubicBezTo>
                  <a:pt x="646116" y="1404772"/>
                  <a:pt x="628906" y="1398179"/>
                  <a:pt x="622164" y="1383525"/>
                </a:cubicBezTo>
                <a:lnTo>
                  <a:pt x="596920" y="1331552"/>
                </a:lnTo>
                <a:lnTo>
                  <a:pt x="547322" y="1458961"/>
                </a:lnTo>
                <a:cubicBezTo>
                  <a:pt x="544382" y="1466161"/>
                  <a:pt x="538724" y="1471920"/>
                  <a:pt x="531582" y="1474998"/>
                </a:cubicBezTo>
                <a:cubicBezTo>
                  <a:pt x="524424" y="1478044"/>
                  <a:pt x="516316" y="1478044"/>
                  <a:pt x="509159" y="1474998"/>
                </a:cubicBezTo>
                <a:cubicBezTo>
                  <a:pt x="494606" y="1468955"/>
                  <a:pt x="487300" y="1452595"/>
                  <a:pt x="492527" y="1437726"/>
                </a:cubicBezTo>
                <a:lnTo>
                  <a:pt x="542273" y="1311356"/>
                </a:lnTo>
                <a:lnTo>
                  <a:pt x="490894" y="1333036"/>
                </a:lnTo>
                <a:cubicBezTo>
                  <a:pt x="476133" y="1339336"/>
                  <a:pt x="459026" y="1332759"/>
                  <a:pt x="452285" y="1318187"/>
                </a:cubicBezTo>
                <a:cubicBezTo>
                  <a:pt x="449389" y="1311199"/>
                  <a:pt x="449389" y="1303346"/>
                  <a:pt x="452285" y="1296358"/>
                </a:cubicBezTo>
                <a:cubicBezTo>
                  <a:pt x="455047" y="1289374"/>
                  <a:pt x="460348" y="1283697"/>
                  <a:pt x="467134" y="1280469"/>
                </a:cubicBezTo>
                <a:lnTo>
                  <a:pt x="468322" y="1280469"/>
                </a:lnTo>
                <a:lnTo>
                  <a:pt x="572269" y="1235920"/>
                </a:lnTo>
                <a:lnTo>
                  <a:pt x="620234" y="1114302"/>
                </a:lnTo>
                <a:lnTo>
                  <a:pt x="502328" y="1164197"/>
                </a:lnTo>
                <a:cubicBezTo>
                  <a:pt x="487597" y="1170401"/>
                  <a:pt x="470609" y="1163839"/>
                  <a:pt x="463868" y="1149347"/>
                </a:cubicBezTo>
                <a:cubicBezTo>
                  <a:pt x="461046" y="1142396"/>
                  <a:pt x="461046" y="1134618"/>
                  <a:pt x="463868" y="1127667"/>
                </a:cubicBezTo>
                <a:cubicBezTo>
                  <a:pt x="466570" y="1120572"/>
                  <a:pt x="471886" y="1114780"/>
                  <a:pt x="478717" y="1111481"/>
                </a:cubicBezTo>
                <a:lnTo>
                  <a:pt x="479459" y="1111481"/>
                </a:lnTo>
                <a:lnTo>
                  <a:pt x="650378" y="1039015"/>
                </a:lnTo>
                <a:lnTo>
                  <a:pt x="699382" y="914575"/>
                </a:lnTo>
                <a:lnTo>
                  <a:pt x="558756" y="963727"/>
                </a:lnTo>
                <a:lnTo>
                  <a:pt x="515692" y="1023126"/>
                </a:lnTo>
                <a:cubicBezTo>
                  <a:pt x="512916" y="1026819"/>
                  <a:pt x="509367" y="1029860"/>
                  <a:pt x="505298" y="1032035"/>
                </a:cubicBezTo>
                <a:cubicBezTo>
                  <a:pt x="495794" y="1036801"/>
                  <a:pt x="484464" y="1036121"/>
                  <a:pt x="475599" y="1030253"/>
                </a:cubicBezTo>
                <a:lnTo>
                  <a:pt x="474856" y="1030253"/>
                </a:lnTo>
                <a:cubicBezTo>
                  <a:pt x="464966" y="1022954"/>
                  <a:pt x="460601" y="1010321"/>
                  <a:pt x="463868" y="998475"/>
                </a:cubicBezTo>
                <a:lnTo>
                  <a:pt x="465352" y="993427"/>
                </a:lnTo>
                <a:lnTo>
                  <a:pt x="460452" y="991496"/>
                </a:lnTo>
                <a:cubicBezTo>
                  <a:pt x="454973" y="989306"/>
                  <a:pt x="450265" y="985532"/>
                  <a:pt x="446939" y="980656"/>
                </a:cubicBezTo>
                <a:lnTo>
                  <a:pt x="446939" y="980656"/>
                </a:lnTo>
                <a:cubicBezTo>
                  <a:pt x="445543" y="978809"/>
                  <a:pt x="444444" y="976755"/>
                  <a:pt x="443672" y="974568"/>
                </a:cubicBezTo>
                <a:cubicBezTo>
                  <a:pt x="441385" y="968132"/>
                  <a:pt x="441385" y="961105"/>
                  <a:pt x="443672" y="954669"/>
                </a:cubicBezTo>
                <a:cubicBezTo>
                  <a:pt x="446790" y="946723"/>
                  <a:pt x="453176" y="940502"/>
                  <a:pt x="461194" y="937592"/>
                </a:cubicBezTo>
                <a:lnTo>
                  <a:pt x="522226" y="916209"/>
                </a:lnTo>
                <a:lnTo>
                  <a:pt x="597959" y="812262"/>
                </a:lnTo>
                <a:lnTo>
                  <a:pt x="475747" y="830378"/>
                </a:lnTo>
                <a:lnTo>
                  <a:pt x="365266" y="981992"/>
                </a:lnTo>
                <a:cubicBezTo>
                  <a:pt x="362549" y="985794"/>
                  <a:pt x="358926" y="988856"/>
                  <a:pt x="354723" y="990902"/>
                </a:cubicBezTo>
                <a:cubicBezTo>
                  <a:pt x="344863" y="995700"/>
                  <a:pt x="333161" y="994673"/>
                  <a:pt x="324281" y="988229"/>
                </a:cubicBezTo>
                <a:cubicBezTo>
                  <a:pt x="313530" y="980607"/>
                  <a:pt x="309372" y="966637"/>
                  <a:pt x="314184" y="954372"/>
                </a:cubicBezTo>
                <a:cubicBezTo>
                  <a:pt x="315089" y="952024"/>
                  <a:pt x="316352" y="949823"/>
                  <a:pt x="317896" y="947838"/>
                </a:cubicBezTo>
                <a:lnTo>
                  <a:pt x="394520" y="842555"/>
                </a:lnTo>
                <a:lnTo>
                  <a:pt x="264140" y="862008"/>
                </a:lnTo>
                <a:lnTo>
                  <a:pt x="195981" y="955412"/>
                </a:lnTo>
                <a:cubicBezTo>
                  <a:pt x="193189" y="959150"/>
                  <a:pt x="189581" y="962198"/>
                  <a:pt x="185438" y="964321"/>
                </a:cubicBezTo>
                <a:cubicBezTo>
                  <a:pt x="175607" y="969163"/>
                  <a:pt x="163906" y="968192"/>
                  <a:pt x="154996" y="961797"/>
                </a:cubicBezTo>
                <a:cubicBezTo>
                  <a:pt x="144497" y="953998"/>
                  <a:pt x="140340" y="940251"/>
                  <a:pt x="144750" y="927940"/>
                </a:cubicBezTo>
                <a:cubicBezTo>
                  <a:pt x="145656" y="925499"/>
                  <a:pt x="146903" y="923200"/>
                  <a:pt x="148462" y="921109"/>
                </a:cubicBezTo>
                <a:lnTo>
                  <a:pt x="181874" y="871214"/>
                </a:lnTo>
                <a:lnTo>
                  <a:pt x="44812" y="891707"/>
                </a:lnTo>
                <a:cubicBezTo>
                  <a:pt x="28834" y="893933"/>
                  <a:pt x="13984" y="882987"/>
                  <a:pt x="11401" y="867057"/>
                </a:cubicBezTo>
                <a:cubicBezTo>
                  <a:pt x="10718" y="862048"/>
                  <a:pt x="11282" y="856947"/>
                  <a:pt x="13034" y="852207"/>
                </a:cubicBezTo>
                <a:cubicBezTo>
                  <a:pt x="16910" y="842426"/>
                  <a:pt x="25656" y="835423"/>
                  <a:pt x="36051" y="833794"/>
                </a:cubicBezTo>
                <a:lnTo>
                  <a:pt x="170737" y="813598"/>
                </a:lnTo>
                <a:lnTo>
                  <a:pt x="126188" y="780335"/>
                </a:lnTo>
                <a:cubicBezTo>
                  <a:pt x="115868" y="772478"/>
                  <a:pt x="111843" y="758830"/>
                  <a:pt x="116239" y="746626"/>
                </a:cubicBezTo>
                <a:cubicBezTo>
                  <a:pt x="117234" y="744077"/>
                  <a:pt x="118585" y="741679"/>
                  <a:pt x="120248" y="739499"/>
                </a:cubicBezTo>
                <a:cubicBezTo>
                  <a:pt x="129782" y="727179"/>
                  <a:pt x="147230" y="724327"/>
                  <a:pt x="160193" y="732965"/>
                </a:cubicBezTo>
                <a:lnTo>
                  <a:pt x="161233" y="733707"/>
                </a:lnTo>
                <a:lnTo>
                  <a:pt x="252261" y="801570"/>
                </a:lnTo>
                <a:lnTo>
                  <a:pt x="382195" y="782265"/>
                </a:lnTo>
                <a:lnTo>
                  <a:pt x="279733" y="705642"/>
                </a:lnTo>
                <a:cubicBezTo>
                  <a:pt x="269412" y="697785"/>
                  <a:pt x="265388" y="684136"/>
                  <a:pt x="269783" y="671933"/>
                </a:cubicBezTo>
                <a:cubicBezTo>
                  <a:pt x="270823" y="669403"/>
                  <a:pt x="272174" y="667009"/>
                  <a:pt x="273793" y="664805"/>
                </a:cubicBezTo>
                <a:cubicBezTo>
                  <a:pt x="278515" y="658672"/>
                  <a:pt x="285435" y="654623"/>
                  <a:pt x="293097" y="653520"/>
                </a:cubicBezTo>
                <a:cubicBezTo>
                  <a:pt x="300448" y="652480"/>
                  <a:pt x="307917" y="654228"/>
                  <a:pt x="314035" y="658420"/>
                </a:cubicBezTo>
                <a:lnTo>
                  <a:pt x="314778" y="659162"/>
                </a:lnTo>
                <a:lnTo>
                  <a:pt x="463273" y="770089"/>
                </a:lnTo>
                <a:lnTo>
                  <a:pt x="596920" y="750190"/>
                </a:lnTo>
                <a:lnTo>
                  <a:pt x="483617" y="653817"/>
                </a:lnTo>
                <a:lnTo>
                  <a:pt x="410409" y="646243"/>
                </a:lnTo>
                <a:cubicBezTo>
                  <a:pt x="405776" y="645657"/>
                  <a:pt x="401321" y="644087"/>
                  <a:pt x="397341" y="641640"/>
                </a:cubicBezTo>
                <a:cubicBezTo>
                  <a:pt x="388565" y="635739"/>
                  <a:pt x="383591" y="625614"/>
                  <a:pt x="384274" y="615059"/>
                </a:cubicBezTo>
                <a:lnTo>
                  <a:pt x="384274" y="614168"/>
                </a:lnTo>
                <a:cubicBezTo>
                  <a:pt x="385759" y="601951"/>
                  <a:pt x="394609" y="591912"/>
                  <a:pt x="406548" y="588924"/>
                </a:cubicBezTo>
                <a:lnTo>
                  <a:pt x="411597" y="587736"/>
                </a:lnTo>
                <a:lnTo>
                  <a:pt x="410854" y="582390"/>
                </a:lnTo>
                <a:cubicBezTo>
                  <a:pt x="409963" y="576606"/>
                  <a:pt x="410899" y="570690"/>
                  <a:pt x="413527" y="565462"/>
                </a:cubicBezTo>
                <a:lnTo>
                  <a:pt x="413527" y="564719"/>
                </a:lnTo>
                <a:cubicBezTo>
                  <a:pt x="414389" y="562760"/>
                  <a:pt x="415487" y="560916"/>
                  <a:pt x="416794" y="559225"/>
                </a:cubicBezTo>
                <a:cubicBezTo>
                  <a:pt x="427426" y="546950"/>
                  <a:pt x="445959" y="545495"/>
                  <a:pt x="458373" y="555958"/>
                </a:cubicBezTo>
                <a:lnTo>
                  <a:pt x="507525" y="597834"/>
                </a:lnTo>
                <a:lnTo>
                  <a:pt x="635826" y="611347"/>
                </a:lnTo>
                <a:lnTo>
                  <a:pt x="558756" y="515270"/>
                </a:lnTo>
                <a:lnTo>
                  <a:pt x="371206" y="495669"/>
                </a:lnTo>
                <a:cubicBezTo>
                  <a:pt x="366514" y="495238"/>
                  <a:pt x="362014" y="493602"/>
                  <a:pt x="358138" y="490917"/>
                </a:cubicBezTo>
                <a:cubicBezTo>
                  <a:pt x="349110" y="484882"/>
                  <a:pt x="344106" y="474405"/>
                  <a:pt x="345071" y="463593"/>
                </a:cubicBezTo>
                <a:cubicBezTo>
                  <a:pt x="345383" y="461059"/>
                  <a:pt x="345977" y="458568"/>
                  <a:pt x="346853" y="456169"/>
                </a:cubicBezTo>
                <a:cubicBezTo>
                  <a:pt x="351738" y="443901"/>
                  <a:pt x="364152" y="436337"/>
                  <a:pt x="377294" y="437607"/>
                </a:cubicBezTo>
                <a:lnTo>
                  <a:pt x="507377" y="451268"/>
                </a:lnTo>
                <a:lnTo>
                  <a:pt x="425110" y="348806"/>
                </a:lnTo>
                <a:lnTo>
                  <a:pt x="309729" y="336630"/>
                </a:lnTo>
                <a:cubicBezTo>
                  <a:pt x="305007" y="336125"/>
                  <a:pt x="300477" y="334496"/>
                  <a:pt x="296513" y="331878"/>
                </a:cubicBezTo>
                <a:cubicBezTo>
                  <a:pt x="287603" y="325832"/>
                  <a:pt x="282658" y="315433"/>
                  <a:pt x="283594" y="304703"/>
                </a:cubicBezTo>
                <a:cubicBezTo>
                  <a:pt x="283876" y="302213"/>
                  <a:pt x="284470" y="299767"/>
                  <a:pt x="285375" y="297427"/>
                </a:cubicBezTo>
                <a:cubicBezTo>
                  <a:pt x="290083" y="285323"/>
                  <a:pt x="302111" y="277683"/>
                  <a:pt x="315075" y="278568"/>
                </a:cubicBezTo>
                <a:lnTo>
                  <a:pt x="373285" y="284804"/>
                </a:lnTo>
                <a:lnTo>
                  <a:pt x="286861" y="177145"/>
                </a:lnTo>
                <a:cubicBezTo>
                  <a:pt x="280490" y="169077"/>
                  <a:pt x="278753" y="158294"/>
                  <a:pt x="282257" y="148634"/>
                </a:cubicBezTo>
                <a:cubicBezTo>
                  <a:pt x="284143" y="143680"/>
                  <a:pt x="287321" y="139322"/>
                  <a:pt x="291464" y="136012"/>
                </a:cubicBezTo>
                <a:cubicBezTo>
                  <a:pt x="304175" y="126299"/>
                  <a:pt x="322291" y="128400"/>
                  <a:pt x="332449" y="140764"/>
                </a:cubicBezTo>
                <a:lnTo>
                  <a:pt x="418131" y="247532"/>
                </a:lnTo>
                <a:lnTo>
                  <a:pt x="424813" y="192440"/>
                </a:lnTo>
                <a:cubicBezTo>
                  <a:pt x="424991" y="190042"/>
                  <a:pt x="425541" y="187687"/>
                  <a:pt x="426447" y="185461"/>
                </a:cubicBezTo>
                <a:cubicBezTo>
                  <a:pt x="431362" y="173079"/>
                  <a:pt x="443939" y="165490"/>
                  <a:pt x="457185" y="166899"/>
                </a:cubicBezTo>
                <a:cubicBezTo>
                  <a:pt x="464907" y="167854"/>
                  <a:pt x="471946" y="171799"/>
                  <a:pt x="476787" y="177888"/>
                </a:cubicBezTo>
                <a:cubicBezTo>
                  <a:pt x="481375" y="183744"/>
                  <a:pt x="483603" y="191110"/>
                  <a:pt x="483023" y="198528"/>
                </a:cubicBezTo>
                <a:cubicBezTo>
                  <a:pt x="482994" y="198825"/>
                  <a:pt x="482994" y="199122"/>
                  <a:pt x="483023" y="199419"/>
                </a:cubicBezTo>
                <a:lnTo>
                  <a:pt x="469659" y="311534"/>
                </a:lnTo>
                <a:lnTo>
                  <a:pt x="551777" y="413847"/>
                </a:lnTo>
                <a:lnTo>
                  <a:pt x="566627" y="287329"/>
                </a:lnTo>
                <a:cubicBezTo>
                  <a:pt x="566805" y="284978"/>
                  <a:pt x="567354" y="282672"/>
                  <a:pt x="568260" y="280498"/>
                </a:cubicBezTo>
                <a:cubicBezTo>
                  <a:pt x="573383" y="268117"/>
                  <a:pt x="586154" y="260695"/>
                  <a:pt x="599444" y="262382"/>
                </a:cubicBezTo>
                <a:cubicBezTo>
                  <a:pt x="615036" y="264462"/>
                  <a:pt x="626292" y="278330"/>
                  <a:pt x="625134" y="294011"/>
                </a:cubicBezTo>
                <a:lnTo>
                  <a:pt x="603008" y="478146"/>
                </a:lnTo>
                <a:lnTo>
                  <a:pt x="687057" y="582093"/>
                </a:lnTo>
                <a:lnTo>
                  <a:pt x="714231" y="436567"/>
                </a:lnTo>
                <a:lnTo>
                  <a:pt x="684532" y="369744"/>
                </a:lnTo>
                <a:cubicBezTo>
                  <a:pt x="682691" y="365487"/>
                  <a:pt x="681889" y="360860"/>
                  <a:pt x="682156" y="356231"/>
                </a:cubicBezTo>
                <a:cubicBezTo>
                  <a:pt x="682929" y="345804"/>
                  <a:pt x="689136" y="336554"/>
                  <a:pt x="698491" y="331878"/>
                </a:cubicBezTo>
                <a:lnTo>
                  <a:pt x="699382" y="331878"/>
                </a:lnTo>
                <a:cubicBezTo>
                  <a:pt x="710712" y="326962"/>
                  <a:pt x="723884" y="329563"/>
                  <a:pt x="732496" y="338411"/>
                </a:cubicBezTo>
                <a:lnTo>
                  <a:pt x="736209" y="342272"/>
                </a:lnTo>
                <a:lnTo>
                  <a:pt x="740367" y="339005"/>
                </a:lnTo>
                <a:cubicBezTo>
                  <a:pt x="745015" y="335361"/>
                  <a:pt x="750657" y="333190"/>
                  <a:pt x="756553" y="332769"/>
                </a:cubicBezTo>
                <a:lnTo>
                  <a:pt x="756553" y="332769"/>
                </a:lnTo>
                <a:cubicBezTo>
                  <a:pt x="758765" y="332403"/>
                  <a:pt x="761022" y="332403"/>
                  <a:pt x="763235" y="332769"/>
                </a:cubicBezTo>
                <a:cubicBezTo>
                  <a:pt x="770823" y="334240"/>
                  <a:pt x="777535" y="338608"/>
                  <a:pt x="781946" y="344945"/>
                </a:cubicBezTo>
                <a:cubicBezTo>
                  <a:pt x="786311" y="351326"/>
                  <a:pt x="788019" y="359156"/>
                  <a:pt x="786697" y="366774"/>
                </a:cubicBezTo>
                <a:lnTo>
                  <a:pt x="774966" y="430033"/>
                </a:lnTo>
                <a:lnTo>
                  <a:pt x="827534" y="547048"/>
                </a:lnTo>
                <a:lnTo>
                  <a:pt x="872083" y="432855"/>
                </a:lnTo>
                <a:lnTo>
                  <a:pt x="795162" y="261788"/>
                </a:lnTo>
                <a:cubicBezTo>
                  <a:pt x="793246" y="257498"/>
                  <a:pt x="792385" y="252816"/>
                  <a:pt x="792637" y="248126"/>
                </a:cubicBezTo>
                <a:cubicBezTo>
                  <a:pt x="792845" y="245236"/>
                  <a:pt x="793439" y="242388"/>
                  <a:pt x="794419" y="239662"/>
                </a:cubicBezTo>
                <a:cubicBezTo>
                  <a:pt x="796988" y="232452"/>
                  <a:pt x="802334" y="226570"/>
                  <a:pt x="809269" y="223327"/>
                </a:cubicBezTo>
                <a:cubicBezTo>
                  <a:pt x="824044" y="217028"/>
                  <a:pt x="841136" y="223605"/>
                  <a:pt x="847878" y="238177"/>
                </a:cubicBezTo>
                <a:lnTo>
                  <a:pt x="901336" y="356973"/>
                </a:lnTo>
                <a:lnTo>
                  <a:pt x="949449" y="235058"/>
                </a:lnTo>
                <a:lnTo>
                  <a:pt x="903712" y="128735"/>
                </a:lnTo>
                <a:cubicBezTo>
                  <a:pt x="901797" y="124445"/>
                  <a:pt x="900935" y="119763"/>
                  <a:pt x="901188" y="115074"/>
                </a:cubicBezTo>
                <a:cubicBezTo>
                  <a:pt x="901366" y="112119"/>
                  <a:pt x="902019" y="109211"/>
                  <a:pt x="903118" y="106461"/>
                </a:cubicBezTo>
                <a:cubicBezTo>
                  <a:pt x="905657" y="99234"/>
                  <a:pt x="911018" y="93343"/>
                  <a:pt x="917968" y="90127"/>
                </a:cubicBezTo>
                <a:cubicBezTo>
                  <a:pt x="932728" y="83827"/>
                  <a:pt x="949835" y="90404"/>
                  <a:pt x="956577" y="104976"/>
                </a:cubicBezTo>
                <a:lnTo>
                  <a:pt x="980484" y="158286"/>
                </a:lnTo>
                <a:lnTo>
                  <a:pt x="1031122" y="30134"/>
                </a:lnTo>
                <a:cubicBezTo>
                  <a:pt x="1033720" y="23011"/>
                  <a:pt x="1039067" y="17230"/>
                  <a:pt x="1045971" y="14097"/>
                </a:cubicBezTo>
                <a:cubicBezTo>
                  <a:pt x="1053158" y="11167"/>
                  <a:pt x="1061207" y="11167"/>
                  <a:pt x="1068394" y="14097"/>
                </a:cubicBezTo>
                <a:cubicBezTo>
                  <a:pt x="1083085" y="20087"/>
                  <a:pt x="1090474" y="36564"/>
                  <a:pt x="1085174" y="51518"/>
                </a:cubicBezTo>
                <a:lnTo>
                  <a:pt x="1035428" y="177888"/>
                </a:lnTo>
                <a:lnTo>
                  <a:pt x="1086807" y="156059"/>
                </a:lnTo>
                <a:cubicBezTo>
                  <a:pt x="1101535" y="149854"/>
                  <a:pt x="1118531" y="156417"/>
                  <a:pt x="1125268" y="170908"/>
                </a:cubicBezTo>
                <a:cubicBezTo>
                  <a:pt x="1128077" y="177965"/>
                  <a:pt x="1128077" y="185829"/>
                  <a:pt x="1125268" y="192886"/>
                </a:cubicBezTo>
                <a:cubicBezTo>
                  <a:pt x="1122537" y="199924"/>
                  <a:pt x="1117227" y="205659"/>
                  <a:pt x="1110418" y="208923"/>
                </a:cubicBezTo>
                <a:lnTo>
                  <a:pt x="1109527" y="208923"/>
                </a:lnTo>
                <a:lnTo>
                  <a:pt x="1005580" y="253472"/>
                </a:lnTo>
                <a:lnTo>
                  <a:pt x="957616" y="375090"/>
                </a:lnTo>
                <a:lnTo>
                  <a:pt x="1076413" y="325195"/>
                </a:lnTo>
                <a:cubicBezTo>
                  <a:pt x="1091099" y="319086"/>
                  <a:pt x="1107990" y="325635"/>
                  <a:pt x="1114725" y="340045"/>
                </a:cubicBezTo>
                <a:cubicBezTo>
                  <a:pt x="1117629" y="346980"/>
                  <a:pt x="1117629" y="354791"/>
                  <a:pt x="1114725" y="361725"/>
                </a:cubicBezTo>
                <a:cubicBezTo>
                  <a:pt x="1111994" y="368764"/>
                  <a:pt x="1106684" y="374499"/>
                  <a:pt x="1099875" y="377763"/>
                </a:cubicBezTo>
                <a:lnTo>
                  <a:pt x="1098984" y="377763"/>
                </a:lnTo>
                <a:lnTo>
                  <a:pt x="928065" y="450229"/>
                </a:lnTo>
                <a:lnTo>
                  <a:pt x="879062" y="574668"/>
                </a:lnTo>
                <a:lnTo>
                  <a:pt x="1019539" y="525516"/>
                </a:lnTo>
                <a:lnTo>
                  <a:pt x="1062751" y="466118"/>
                </a:lnTo>
                <a:cubicBezTo>
                  <a:pt x="1065455" y="462266"/>
                  <a:pt x="1069080" y="459152"/>
                  <a:pt x="1073294" y="457060"/>
                </a:cubicBezTo>
                <a:cubicBezTo>
                  <a:pt x="1082852" y="452382"/>
                  <a:pt x="1094180" y="453175"/>
                  <a:pt x="1102993" y="459139"/>
                </a:cubicBezTo>
                <a:lnTo>
                  <a:pt x="1103885" y="459139"/>
                </a:lnTo>
                <a:cubicBezTo>
                  <a:pt x="1113768" y="466439"/>
                  <a:pt x="1118137" y="479071"/>
                  <a:pt x="1114873" y="490917"/>
                </a:cubicBezTo>
                <a:lnTo>
                  <a:pt x="1113388" y="495966"/>
                </a:lnTo>
                <a:lnTo>
                  <a:pt x="1118289" y="497896"/>
                </a:lnTo>
                <a:cubicBezTo>
                  <a:pt x="1123731" y="500153"/>
                  <a:pt x="1128418" y="503913"/>
                  <a:pt x="1131802" y="508736"/>
                </a:cubicBezTo>
                <a:cubicBezTo>
                  <a:pt x="1133373" y="510738"/>
                  <a:pt x="1134579" y="513000"/>
                  <a:pt x="1135366" y="515419"/>
                </a:cubicBezTo>
                <a:cubicBezTo>
                  <a:pt x="1137810" y="521826"/>
                  <a:pt x="1137810" y="528909"/>
                  <a:pt x="1135366" y="535317"/>
                </a:cubicBezTo>
                <a:cubicBezTo>
                  <a:pt x="1132250" y="543263"/>
                  <a:pt x="1125866" y="549483"/>
                  <a:pt x="1117843" y="552394"/>
                </a:cubicBezTo>
                <a:lnTo>
                  <a:pt x="1056811" y="573629"/>
                </a:lnTo>
                <a:lnTo>
                  <a:pt x="981078" y="677576"/>
                </a:lnTo>
                <a:lnTo>
                  <a:pt x="1103291" y="659459"/>
                </a:lnTo>
                <a:lnTo>
                  <a:pt x="1213771" y="507994"/>
                </a:lnTo>
                <a:cubicBezTo>
                  <a:pt x="1216557" y="504256"/>
                  <a:pt x="1220164" y="501207"/>
                  <a:pt x="1224315" y="499084"/>
                </a:cubicBezTo>
                <a:cubicBezTo>
                  <a:pt x="1234149" y="494243"/>
                  <a:pt x="1245852" y="495213"/>
                  <a:pt x="1254756" y="501608"/>
                </a:cubicBezTo>
                <a:cubicBezTo>
                  <a:pt x="1265320" y="509428"/>
                  <a:pt x="1269487" y="523261"/>
                  <a:pt x="1265002" y="535614"/>
                </a:cubicBezTo>
                <a:cubicBezTo>
                  <a:pt x="1264049" y="537959"/>
                  <a:pt x="1262855" y="540198"/>
                  <a:pt x="1261438" y="542296"/>
                </a:cubicBezTo>
                <a:lnTo>
                  <a:pt x="1184666" y="647283"/>
                </a:lnTo>
                <a:lnTo>
                  <a:pt x="1315045" y="627978"/>
                </a:lnTo>
                <a:lnTo>
                  <a:pt x="1383057" y="534723"/>
                </a:lnTo>
                <a:cubicBezTo>
                  <a:pt x="1385847" y="530893"/>
                  <a:pt x="1389513" y="527788"/>
                  <a:pt x="1393748" y="525665"/>
                </a:cubicBezTo>
                <a:cubicBezTo>
                  <a:pt x="1403646" y="521542"/>
                  <a:pt x="1414997" y="523075"/>
                  <a:pt x="1423447" y="529674"/>
                </a:cubicBezTo>
                <a:cubicBezTo>
                  <a:pt x="1433890" y="537513"/>
                  <a:pt x="1437988" y="551254"/>
                  <a:pt x="1433545" y="563531"/>
                </a:cubicBezTo>
                <a:cubicBezTo>
                  <a:pt x="1432694" y="565952"/>
                  <a:pt x="1431440" y="568212"/>
                  <a:pt x="1429833" y="570213"/>
                </a:cubicBezTo>
                <a:lnTo>
                  <a:pt x="1395530" y="617435"/>
                </a:lnTo>
                <a:lnTo>
                  <a:pt x="1532592" y="596943"/>
                </a:lnTo>
                <a:cubicBezTo>
                  <a:pt x="1548527" y="594709"/>
                  <a:pt x="1563342" y="605575"/>
                  <a:pt x="1566003" y="621445"/>
                </a:cubicBezTo>
                <a:cubicBezTo>
                  <a:pt x="1566796" y="626452"/>
                  <a:pt x="1566232" y="631579"/>
                  <a:pt x="1564370" y="636294"/>
                </a:cubicBezTo>
                <a:cubicBezTo>
                  <a:pt x="1560744" y="645949"/>
                  <a:pt x="1552369" y="653033"/>
                  <a:pt x="1542244" y="655005"/>
                </a:cubicBezTo>
                <a:lnTo>
                  <a:pt x="1407558" y="675052"/>
                </a:lnTo>
                <a:close/>
                <a:moveTo>
                  <a:pt x="904603" y="749299"/>
                </a:moveTo>
                <a:lnTo>
                  <a:pt x="846393" y="758061"/>
                </a:lnTo>
                <a:lnTo>
                  <a:pt x="890941" y="812856"/>
                </a:lnTo>
                <a:lnTo>
                  <a:pt x="992216" y="823547"/>
                </a:lnTo>
                <a:close/>
                <a:moveTo>
                  <a:pt x="868222" y="767267"/>
                </a:moveTo>
                <a:lnTo>
                  <a:pt x="901039" y="762367"/>
                </a:lnTo>
                <a:lnTo>
                  <a:pt x="955686" y="808995"/>
                </a:lnTo>
                <a:lnTo>
                  <a:pt x="896287" y="802758"/>
                </a:lnTo>
                <a:close/>
                <a:moveTo>
                  <a:pt x="851145" y="648471"/>
                </a:moveTo>
                <a:lnTo>
                  <a:pt x="829464" y="702078"/>
                </a:lnTo>
                <a:lnTo>
                  <a:pt x="899406" y="691683"/>
                </a:lnTo>
                <a:lnTo>
                  <a:pt x="958804" y="610010"/>
                </a:lnTo>
                <a:close/>
                <a:moveTo>
                  <a:pt x="847878" y="688416"/>
                </a:moveTo>
                <a:lnTo>
                  <a:pt x="859906" y="657678"/>
                </a:lnTo>
                <a:lnTo>
                  <a:pt x="927917" y="633918"/>
                </a:lnTo>
                <a:lnTo>
                  <a:pt x="893020" y="681585"/>
                </a:lnTo>
                <a:close/>
                <a:moveTo>
                  <a:pt x="842383" y="847604"/>
                </a:moveTo>
                <a:lnTo>
                  <a:pt x="805705" y="801867"/>
                </a:lnTo>
                <a:lnTo>
                  <a:pt x="779867" y="867205"/>
                </a:lnTo>
                <a:lnTo>
                  <a:pt x="821445" y="959718"/>
                </a:lnTo>
                <a:close/>
                <a:moveTo>
                  <a:pt x="809120" y="824735"/>
                </a:moveTo>
                <a:lnTo>
                  <a:pt x="830058" y="850722"/>
                </a:lnTo>
                <a:lnTo>
                  <a:pt x="816842" y="920961"/>
                </a:lnTo>
                <a:lnTo>
                  <a:pt x="792489" y="866908"/>
                </a:lnTo>
                <a:close/>
                <a:moveTo>
                  <a:pt x="678295" y="798452"/>
                </a:moveTo>
                <a:lnTo>
                  <a:pt x="618897" y="880124"/>
                </a:lnTo>
                <a:lnTo>
                  <a:pt x="727151" y="842258"/>
                </a:lnTo>
                <a:lnTo>
                  <a:pt x="748534" y="788057"/>
                </a:lnTo>
                <a:close/>
                <a:moveTo>
                  <a:pt x="649784" y="856365"/>
                </a:moveTo>
                <a:lnTo>
                  <a:pt x="684681" y="808549"/>
                </a:lnTo>
                <a:lnTo>
                  <a:pt x="729229" y="801718"/>
                </a:lnTo>
                <a:lnTo>
                  <a:pt x="717201" y="832606"/>
                </a:lnTo>
                <a:close/>
                <a:moveTo>
                  <a:pt x="756404" y="530565"/>
                </a:moveTo>
                <a:lnTo>
                  <a:pt x="735318" y="642679"/>
                </a:lnTo>
                <a:lnTo>
                  <a:pt x="772145" y="688416"/>
                </a:lnTo>
                <a:lnTo>
                  <a:pt x="797983" y="623078"/>
                </a:lnTo>
                <a:close/>
                <a:moveTo>
                  <a:pt x="747791" y="639561"/>
                </a:moveTo>
                <a:lnTo>
                  <a:pt x="761008" y="569174"/>
                </a:lnTo>
                <a:lnTo>
                  <a:pt x="784915" y="623226"/>
                </a:lnTo>
                <a:lnTo>
                  <a:pt x="768284" y="665399"/>
                </a:lnTo>
                <a:close/>
                <a:moveTo>
                  <a:pt x="687205" y="676091"/>
                </a:moveTo>
                <a:lnTo>
                  <a:pt x="586080" y="665399"/>
                </a:lnTo>
                <a:lnTo>
                  <a:pt x="673247" y="739647"/>
                </a:lnTo>
                <a:lnTo>
                  <a:pt x="731308" y="730886"/>
                </a:lnTo>
                <a:close/>
                <a:moveTo>
                  <a:pt x="622164" y="680843"/>
                </a:moveTo>
                <a:lnTo>
                  <a:pt x="681562" y="686931"/>
                </a:lnTo>
                <a:lnTo>
                  <a:pt x="709925" y="722570"/>
                </a:lnTo>
                <a:lnTo>
                  <a:pt x="677107" y="7273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1" name="Google Shape;7961;p20"/>
          <p:cNvSpPr/>
          <p:nvPr/>
        </p:nvSpPr>
        <p:spPr>
          <a:xfrm rot="10800000" flipH="1">
            <a:off x="11418618" y="5497067"/>
            <a:ext cx="424858" cy="388224"/>
          </a:xfrm>
          <a:custGeom>
            <a:avLst/>
            <a:gdLst/>
            <a:ahLst/>
            <a:cxnLst/>
            <a:rect l="l" t="t" r="r" b="b"/>
            <a:pathLst>
              <a:path w="638884" h="583795" extrusionOk="0">
                <a:moveTo>
                  <a:pt x="193252" y="429"/>
                </a:moveTo>
                <a:cubicBezTo>
                  <a:pt x="197434" y="1706"/>
                  <a:pt x="200890" y="4694"/>
                  <a:pt x="202800" y="8640"/>
                </a:cubicBezTo>
                <a:lnTo>
                  <a:pt x="222578" y="48783"/>
                </a:lnTo>
                <a:lnTo>
                  <a:pt x="226670" y="36922"/>
                </a:lnTo>
                <a:cubicBezTo>
                  <a:pt x="229625" y="28346"/>
                  <a:pt x="238946" y="23807"/>
                  <a:pt x="247494" y="26772"/>
                </a:cubicBezTo>
                <a:cubicBezTo>
                  <a:pt x="247608" y="26818"/>
                  <a:pt x="247698" y="26841"/>
                  <a:pt x="247812" y="26886"/>
                </a:cubicBezTo>
                <a:cubicBezTo>
                  <a:pt x="251928" y="28278"/>
                  <a:pt x="255360" y="31220"/>
                  <a:pt x="257361" y="35098"/>
                </a:cubicBezTo>
                <a:cubicBezTo>
                  <a:pt x="258020" y="36626"/>
                  <a:pt x="258474" y="38245"/>
                  <a:pt x="258725" y="39887"/>
                </a:cubicBezTo>
                <a:cubicBezTo>
                  <a:pt x="259407" y="42510"/>
                  <a:pt x="259407" y="45247"/>
                  <a:pt x="258725" y="47870"/>
                </a:cubicBezTo>
                <a:lnTo>
                  <a:pt x="243948" y="90294"/>
                </a:lnTo>
                <a:lnTo>
                  <a:pt x="261679" y="126103"/>
                </a:lnTo>
                <a:lnTo>
                  <a:pt x="275321" y="86645"/>
                </a:lnTo>
                <a:cubicBezTo>
                  <a:pt x="278526" y="78137"/>
                  <a:pt x="287870" y="73690"/>
                  <a:pt x="296463" y="76609"/>
                </a:cubicBezTo>
                <a:cubicBezTo>
                  <a:pt x="300646" y="78046"/>
                  <a:pt x="304079" y="81079"/>
                  <a:pt x="306011" y="85048"/>
                </a:cubicBezTo>
                <a:cubicBezTo>
                  <a:pt x="306670" y="86576"/>
                  <a:pt x="307125" y="88196"/>
                  <a:pt x="307375" y="89838"/>
                </a:cubicBezTo>
                <a:cubicBezTo>
                  <a:pt x="308057" y="92370"/>
                  <a:pt x="308057" y="95061"/>
                  <a:pt x="307375" y="97593"/>
                </a:cubicBezTo>
                <a:lnTo>
                  <a:pt x="281459" y="166931"/>
                </a:lnTo>
                <a:lnTo>
                  <a:pt x="297599" y="199775"/>
                </a:lnTo>
                <a:lnTo>
                  <a:pt x="310785" y="162597"/>
                </a:lnTo>
                <a:lnTo>
                  <a:pt x="304193" y="139788"/>
                </a:lnTo>
                <a:cubicBezTo>
                  <a:pt x="303011" y="135569"/>
                  <a:pt x="303578" y="131030"/>
                  <a:pt x="305783" y="127244"/>
                </a:cubicBezTo>
                <a:cubicBezTo>
                  <a:pt x="307943" y="123366"/>
                  <a:pt x="311536" y="120492"/>
                  <a:pt x="315786" y="119261"/>
                </a:cubicBezTo>
                <a:cubicBezTo>
                  <a:pt x="317060" y="119078"/>
                  <a:pt x="318378" y="119078"/>
                  <a:pt x="319652" y="119261"/>
                </a:cubicBezTo>
                <a:lnTo>
                  <a:pt x="319652" y="119261"/>
                </a:lnTo>
                <a:cubicBezTo>
                  <a:pt x="322334" y="119307"/>
                  <a:pt x="324972" y="119922"/>
                  <a:pt x="327380" y="121086"/>
                </a:cubicBezTo>
                <a:cubicBezTo>
                  <a:pt x="331791" y="116683"/>
                  <a:pt x="338316" y="115178"/>
                  <a:pt x="344203" y="117208"/>
                </a:cubicBezTo>
                <a:lnTo>
                  <a:pt x="344203" y="117208"/>
                </a:lnTo>
                <a:cubicBezTo>
                  <a:pt x="349569" y="119352"/>
                  <a:pt x="353389" y="124233"/>
                  <a:pt x="354206" y="129981"/>
                </a:cubicBezTo>
                <a:cubicBezTo>
                  <a:pt x="354889" y="132604"/>
                  <a:pt x="354889" y="135341"/>
                  <a:pt x="354206" y="137964"/>
                </a:cubicBezTo>
                <a:lnTo>
                  <a:pt x="344886" y="164422"/>
                </a:lnTo>
                <a:lnTo>
                  <a:pt x="357844" y="211179"/>
                </a:lnTo>
                <a:lnTo>
                  <a:pt x="380578" y="176054"/>
                </a:lnTo>
                <a:lnTo>
                  <a:pt x="365801" y="104663"/>
                </a:lnTo>
                <a:lnTo>
                  <a:pt x="365801" y="104663"/>
                </a:lnTo>
                <a:cubicBezTo>
                  <a:pt x="364277" y="95859"/>
                  <a:pt x="370030" y="87466"/>
                  <a:pt x="378759" y="85732"/>
                </a:cubicBezTo>
                <a:cubicBezTo>
                  <a:pt x="386216" y="84067"/>
                  <a:pt x="393786" y="87876"/>
                  <a:pt x="396946" y="94856"/>
                </a:cubicBezTo>
                <a:cubicBezTo>
                  <a:pt x="397605" y="95996"/>
                  <a:pt x="398060" y="97228"/>
                  <a:pt x="398310" y="98505"/>
                </a:cubicBezTo>
                <a:lnTo>
                  <a:pt x="406495" y="138192"/>
                </a:lnTo>
                <a:lnTo>
                  <a:pt x="429229" y="104892"/>
                </a:lnTo>
                <a:lnTo>
                  <a:pt x="420362" y="62012"/>
                </a:lnTo>
                <a:lnTo>
                  <a:pt x="420362" y="62012"/>
                </a:lnTo>
                <a:cubicBezTo>
                  <a:pt x="419817" y="57883"/>
                  <a:pt x="420704" y="53709"/>
                  <a:pt x="422863" y="50151"/>
                </a:cubicBezTo>
                <a:cubicBezTo>
                  <a:pt x="425387" y="46502"/>
                  <a:pt x="429205" y="43970"/>
                  <a:pt x="433548" y="43080"/>
                </a:cubicBezTo>
                <a:cubicBezTo>
                  <a:pt x="441004" y="41438"/>
                  <a:pt x="448574" y="45225"/>
                  <a:pt x="451735" y="52204"/>
                </a:cubicBezTo>
                <a:cubicBezTo>
                  <a:pt x="452280" y="53390"/>
                  <a:pt x="452758" y="54599"/>
                  <a:pt x="453099" y="55853"/>
                </a:cubicBezTo>
                <a:lnTo>
                  <a:pt x="455372" y="67029"/>
                </a:lnTo>
                <a:lnTo>
                  <a:pt x="479697" y="30536"/>
                </a:lnTo>
                <a:cubicBezTo>
                  <a:pt x="484858" y="23191"/>
                  <a:pt x="494860" y="21184"/>
                  <a:pt x="502431" y="25974"/>
                </a:cubicBezTo>
                <a:cubicBezTo>
                  <a:pt x="504955" y="27548"/>
                  <a:pt x="506932" y="29852"/>
                  <a:pt x="508114" y="32589"/>
                </a:cubicBezTo>
                <a:cubicBezTo>
                  <a:pt x="510706" y="37880"/>
                  <a:pt x="510251" y="44130"/>
                  <a:pt x="506978" y="49011"/>
                </a:cubicBezTo>
                <a:lnTo>
                  <a:pt x="482198" y="85960"/>
                </a:lnTo>
                <a:lnTo>
                  <a:pt x="494247" y="83680"/>
                </a:lnTo>
                <a:cubicBezTo>
                  <a:pt x="501658" y="82288"/>
                  <a:pt x="509093" y="86006"/>
                  <a:pt x="512434" y="92803"/>
                </a:cubicBezTo>
                <a:cubicBezTo>
                  <a:pt x="512933" y="94126"/>
                  <a:pt x="513321" y="95517"/>
                  <a:pt x="513570" y="96909"/>
                </a:cubicBezTo>
                <a:cubicBezTo>
                  <a:pt x="514889" y="102930"/>
                  <a:pt x="512570" y="109180"/>
                  <a:pt x="507659" y="112874"/>
                </a:cubicBezTo>
                <a:cubicBezTo>
                  <a:pt x="505590" y="114471"/>
                  <a:pt x="503182" y="115566"/>
                  <a:pt x="500612" y="116068"/>
                </a:cubicBezTo>
                <a:lnTo>
                  <a:pt x="455144" y="124735"/>
                </a:lnTo>
                <a:lnTo>
                  <a:pt x="432410" y="158035"/>
                </a:lnTo>
                <a:lnTo>
                  <a:pt x="473332" y="150052"/>
                </a:lnTo>
                <a:cubicBezTo>
                  <a:pt x="480698" y="148615"/>
                  <a:pt x="488109" y="152356"/>
                  <a:pt x="491292" y="159176"/>
                </a:cubicBezTo>
                <a:cubicBezTo>
                  <a:pt x="491951" y="160476"/>
                  <a:pt x="492406" y="161844"/>
                  <a:pt x="492656" y="163281"/>
                </a:cubicBezTo>
                <a:cubicBezTo>
                  <a:pt x="493860" y="169303"/>
                  <a:pt x="491564" y="175484"/>
                  <a:pt x="486745" y="179247"/>
                </a:cubicBezTo>
                <a:cubicBezTo>
                  <a:pt x="484630" y="180958"/>
                  <a:pt x="482130" y="182144"/>
                  <a:pt x="479470" y="182669"/>
                </a:cubicBezTo>
                <a:lnTo>
                  <a:pt x="406495" y="196582"/>
                </a:lnTo>
                <a:lnTo>
                  <a:pt x="386262" y="227145"/>
                </a:lnTo>
                <a:lnTo>
                  <a:pt x="424909" y="219618"/>
                </a:lnTo>
                <a:lnTo>
                  <a:pt x="442413" y="202056"/>
                </a:lnTo>
                <a:cubicBezTo>
                  <a:pt x="448848" y="196148"/>
                  <a:pt x="458714" y="196148"/>
                  <a:pt x="465147" y="202056"/>
                </a:cubicBezTo>
                <a:cubicBezTo>
                  <a:pt x="465966" y="203082"/>
                  <a:pt x="466739" y="204131"/>
                  <a:pt x="467421" y="205249"/>
                </a:cubicBezTo>
                <a:lnTo>
                  <a:pt x="467421" y="205249"/>
                </a:lnTo>
                <a:cubicBezTo>
                  <a:pt x="468626" y="207530"/>
                  <a:pt x="469399" y="209993"/>
                  <a:pt x="469694" y="212548"/>
                </a:cubicBezTo>
                <a:cubicBezTo>
                  <a:pt x="475695" y="214350"/>
                  <a:pt x="480175" y="219368"/>
                  <a:pt x="481289" y="225549"/>
                </a:cubicBezTo>
                <a:lnTo>
                  <a:pt x="481289" y="225549"/>
                </a:lnTo>
                <a:cubicBezTo>
                  <a:pt x="482107" y="231433"/>
                  <a:pt x="479789" y="237340"/>
                  <a:pt x="475150" y="241058"/>
                </a:cubicBezTo>
                <a:cubicBezTo>
                  <a:pt x="473059" y="242769"/>
                  <a:pt x="470535" y="243864"/>
                  <a:pt x="467875" y="244251"/>
                </a:cubicBezTo>
                <a:lnTo>
                  <a:pt x="440141" y="249725"/>
                </a:lnTo>
                <a:lnTo>
                  <a:pt x="406040" y="284166"/>
                </a:lnTo>
                <a:lnTo>
                  <a:pt x="448097" y="286903"/>
                </a:lnTo>
                <a:lnTo>
                  <a:pt x="502886" y="238093"/>
                </a:lnTo>
                <a:cubicBezTo>
                  <a:pt x="502886" y="238093"/>
                  <a:pt x="502886" y="238093"/>
                  <a:pt x="502886" y="238093"/>
                </a:cubicBezTo>
                <a:cubicBezTo>
                  <a:pt x="506182" y="235516"/>
                  <a:pt x="510297" y="234216"/>
                  <a:pt x="514481" y="234444"/>
                </a:cubicBezTo>
                <a:cubicBezTo>
                  <a:pt x="518800" y="234581"/>
                  <a:pt x="522868" y="236565"/>
                  <a:pt x="525620" y="239918"/>
                </a:cubicBezTo>
                <a:cubicBezTo>
                  <a:pt x="526734" y="241058"/>
                  <a:pt x="527643" y="242358"/>
                  <a:pt x="528348" y="243795"/>
                </a:cubicBezTo>
                <a:cubicBezTo>
                  <a:pt x="531507" y="250410"/>
                  <a:pt x="529939" y="258301"/>
                  <a:pt x="524484" y="263183"/>
                </a:cubicBezTo>
                <a:lnTo>
                  <a:pt x="494247" y="290325"/>
                </a:lnTo>
                <a:lnTo>
                  <a:pt x="534031" y="292834"/>
                </a:lnTo>
                <a:lnTo>
                  <a:pt x="566768" y="263411"/>
                </a:lnTo>
                <a:lnTo>
                  <a:pt x="566768" y="263411"/>
                </a:lnTo>
                <a:cubicBezTo>
                  <a:pt x="573634" y="257868"/>
                  <a:pt x="583613" y="258667"/>
                  <a:pt x="589502" y="265235"/>
                </a:cubicBezTo>
                <a:cubicBezTo>
                  <a:pt x="590616" y="266376"/>
                  <a:pt x="591525" y="267676"/>
                  <a:pt x="592230" y="269113"/>
                </a:cubicBezTo>
                <a:cubicBezTo>
                  <a:pt x="595344" y="275773"/>
                  <a:pt x="593662" y="283687"/>
                  <a:pt x="588138" y="288500"/>
                </a:cubicBezTo>
                <a:lnTo>
                  <a:pt x="579727" y="296027"/>
                </a:lnTo>
                <a:lnTo>
                  <a:pt x="623375" y="298764"/>
                </a:lnTo>
                <a:cubicBezTo>
                  <a:pt x="629332" y="299152"/>
                  <a:pt x="634628" y="302710"/>
                  <a:pt x="637242" y="308115"/>
                </a:cubicBezTo>
                <a:cubicBezTo>
                  <a:pt x="638538" y="310647"/>
                  <a:pt x="639084" y="313498"/>
                  <a:pt x="638834" y="316326"/>
                </a:cubicBezTo>
                <a:cubicBezTo>
                  <a:pt x="638357" y="325381"/>
                  <a:pt x="630650" y="332338"/>
                  <a:pt x="621624" y="331859"/>
                </a:cubicBezTo>
                <a:cubicBezTo>
                  <a:pt x="621534" y="331859"/>
                  <a:pt x="621420" y="331836"/>
                  <a:pt x="621328" y="331836"/>
                </a:cubicBezTo>
                <a:lnTo>
                  <a:pt x="575861" y="329099"/>
                </a:lnTo>
                <a:lnTo>
                  <a:pt x="584046" y="338451"/>
                </a:lnTo>
                <a:cubicBezTo>
                  <a:pt x="585001" y="339568"/>
                  <a:pt x="585842" y="340800"/>
                  <a:pt x="586546" y="342100"/>
                </a:cubicBezTo>
                <a:cubicBezTo>
                  <a:pt x="589616" y="348828"/>
                  <a:pt x="587956" y="356789"/>
                  <a:pt x="582454" y="361715"/>
                </a:cubicBezTo>
                <a:cubicBezTo>
                  <a:pt x="577748" y="365775"/>
                  <a:pt x="571201" y="366916"/>
                  <a:pt x="565404" y="364680"/>
                </a:cubicBezTo>
                <a:cubicBezTo>
                  <a:pt x="562972" y="363631"/>
                  <a:pt x="560811" y="362080"/>
                  <a:pt x="559038" y="360119"/>
                </a:cubicBezTo>
                <a:lnTo>
                  <a:pt x="529712" y="326134"/>
                </a:lnTo>
                <a:lnTo>
                  <a:pt x="489473" y="323625"/>
                </a:lnTo>
                <a:lnTo>
                  <a:pt x="516753" y="355101"/>
                </a:lnTo>
                <a:cubicBezTo>
                  <a:pt x="517708" y="356082"/>
                  <a:pt x="518481" y="357245"/>
                  <a:pt x="519026" y="358522"/>
                </a:cubicBezTo>
                <a:cubicBezTo>
                  <a:pt x="522391" y="365182"/>
                  <a:pt x="520800" y="373279"/>
                  <a:pt x="515162" y="378137"/>
                </a:cubicBezTo>
                <a:cubicBezTo>
                  <a:pt x="510457" y="382197"/>
                  <a:pt x="503909" y="383338"/>
                  <a:pt x="498112" y="381103"/>
                </a:cubicBezTo>
                <a:cubicBezTo>
                  <a:pt x="495611" y="380213"/>
                  <a:pt x="493406" y="378616"/>
                  <a:pt x="491747" y="376541"/>
                </a:cubicBezTo>
                <a:lnTo>
                  <a:pt x="443324" y="320660"/>
                </a:lnTo>
                <a:lnTo>
                  <a:pt x="406495" y="318379"/>
                </a:lnTo>
                <a:lnTo>
                  <a:pt x="432183" y="348030"/>
                </a:lnTo>
                <a:lnTo>
                  <a:pt x="456282" y="354188"/>
                </a:lnTo>
                <a:cubicBezTo>
                  <a:pt x="460919" y="355534"/>
                  <a:pt x="464807" y="358750"/>
                  <a:pt x="466966" y="363084"/>
                </a:cubicBezTo>
                <a:cubicBezTo>
                  <a:pt x="468217" y="366710"/>
                  <a:pt x="468217" y="370633"/>
                  <a:pt x="466966" y="374260"/>
                </a:cubicBezTo>
                <a:cubicBezTo>
                  <a:pt x="466649" y="375629"/>
                  <a:pt x="466102" y="376929"/>
                  <a:pt x="465375" y="378137"/>
                </a:cubicBezTo>
                <a:lnTo>
                  <a:pt x="465375" y="378137"/>
                </a:lnTo>
                <a:cubicBezTo>
                  <a:pt x="464147" y="380441"/>
                  <a:pt x="462351" y="382403"/>
                  <a:pt x="460146" y="383840"/>
                </a:cubicBezTo>
                <a:cubicBezTo>
                  <a:pt x="461692" y="389861"/>
                  <a:pt x="459669" y="396247"/>
                  <a:pt x="454917" y="400262"/>
                </a:cubicBezTo>
                <a:lnTo>
                  <a:pt x="454917" y="400262"/>
                </a:lnTo>
                <a:cubicBezTo>
                  <a:pt x="450166" y="403888"/>
                  <a:pt x="443915" y="404823"/>
                  <a:pt x="438322" y="402771"/>
                </a:cubicBezTo>
                <a:cubicBezTo>
                  <a:pt x="435957" y="401630"/>
                  <a:pt x="433798" y="400079"/>
                  <a:pt x="431957" y="398209"/>
                </a:cubicBezTo>
                <a:lnTo>
                  <a:pt x="413542" y="376769"/>
                </a:lnTo>
                <a:lnTo>
                  <a:pt x="366483" y="364680"/>
                </a:lnTo>
                <a:lnTo>
                  <a:pt x="385351" y="402314"/>
                </a:lnTo>
                <a:lnTo>
                  <a:pt x="454691" y="425123"/>
                </a:lnTo>
                <a:lnTo>
                  <a:pt x="454691" y="425123"/>
                </a:lnTo>
                <a:cubicBezTo>
                  <a:pt x="458669" y="426720"/>
                  <a:pt x="461896" y="429708"/>
                  <a:pt x="463783" y="433562"/>
                </a:cubicBezTo>
                <a:cubicBezTo>
                  <a:pt x="465375" y="437508"/>
                  <a:pt x="465375" y="441933"/>
                  <a:pt x="463783" y="445879"/>
                </a:cubicBezTo>
                <a:cubicBezTo>
                  <a:pt x="460987" y="454500"/>
                  <a:pt x="451735" y="459199"/>
                  <a:pt x="443142" y="456393"/>
                </a:cubicBezTo>
                <a:cubicBezTo>
                  <a:pt x="443118" y="456371"/>
                  <a:pt x="443118" y="456371"/>
                  <a:pt x="443096" y="456371"/>
                </a:cubicBezTo>
                <a:lnTo>
                  <a:pt x="404448" y="443598"/>
                </a:lnTo>
                <a:lnTo>
                  <a:pt x="422181" y="479407"/>
                </a:lnTo>
                <a:lnTo>
                  <a:pt x="463783" y="493092"/>
                </a:lnTo>
                <a:lnTo>
                  <a:pt x="463783" y="493092"/>
                </a:lnTo>
                <a:cubicBezTo>
                  <a:pt x="467717" y="494529"/>
                  <a:pt x="470899" y="497494"/>
                  <a:pt x="472650" y="501303"/>
                </a:cubicBezTo>
                <a:cubicBezTo>
                  <a:pt x="474241" y="505249"/>
                  <a:pt x="474241" y="509674"/>
                  <a:pt x="472650" y="513620"/>
                </a:cubicBezTo>
                <a:cubicBezTo>
                  <a:pt x="469626" y="522196"/>
                  <a:pt x="460396" y="526849"/>
                  <a:pt x="451735" y="524112"/>
                </a:cubicBezTo>
                <a:lnTo>
                  <a:pt x="440822" y="520462"/>
                </a:lnTo>
                <a:lnTo>
                  <a:pt x="460374" y="559921"/>
                </a:lnTo>
                <a:cubicBezTo>
                  <a:pt x="464716" y="567881"/>
                  <a:pt x="461806" y="577849"/>
                  <a:pt x="453894" y="582205"/>
                </a:cubicBezTo>
                <a:cubicBezTo>
                  <a:pt x="453553" y="582387"/>
                  <a:pt x="453213" y="582570"/>
                  <a:pt x="452871" y="582730"/>
                </a:cubicBezTo>
                <a:cubicBezTo>
                  <a:pt x="448802" y="584418"/>
                  <a:pt x="444210" y="584418"/>
                  <a:pt x="440141" y="582730"/>
                </a:cubicBezTo>
                <a:cubicBezTo>
                  <a:pt x="435957" y="581453"/>
                  <a:pt x="432502" y="578464"/>
                  <a:pt x="430593" y="574519"/>
                </a:cubicBezTo>
                <a:lnTo>
                  <a:pt x="410814" y="534376"/>
                </a:lnTo>
                <a:lnTo>
                  <a:pt x="406721" y="546236"/>
                </a:lnTo>
                <a:cubicBezTo>
                  <a:pt x="403516" y="554744"/>
                  <a:pt x="394172" y="559191"/>
                  <a:pt x="385579" y="556272"/>
                </a:cubicBezTo>
                <a:cubicBezTo>
                  <a:pt x="381397" y="554835"/>
                  <a:pt x="377964" y="551801"/>
                  <a:pt x="376031" y="547833"/>
                </a:cubicBezTo>
                <a:cubicBezTo>
                  <a:pt x="375304" y="546327"/>
                  <a:pt x="374849" y="544708"/>
                  <a:pt x="374667" y="543043"/>
                </a:cubicBezTo>
                <a:cubicBezTo>
                  <a:pt x="373984" y="540511"/>
                  <a:pt x="373984" y="537820"/>
                  <a:pt x="374667" y="535288"/>
                </a:cubicBezTo>
                <a:lnTo>
                  <a:pt x="389445" y="492864"/>
                </a:lnTo>
                <a:lnTo>
                  <a:pt x="371712" y="457055"/>
                </a:lnTo>
                <a:lnTo>
                  <a:pt x="358072" y="496286"/>
                </a:lnTo>
                <a:cubicBezTo>
                  <a:pt x="355071" y="504862"/>
                  <a:pt x="345750" y="509423"/>
                  <a:pt x="337156" y="506549"/>
                </a:cubicBezTo>
                <a:cubicBezTo>
                  <a:pt x="332928" y="505135"/>
                  <a:pt x="329403" y="502102"/>
                  <a:pt x="327380" y="498110"/>
                </a:cubicBezTo>
                <a:cubicBezTo>
                  <a:pt x="326721" y="496582"/>
                  <a:pt x="326266" y="494963"/>
                  <a:pt x="326016" y="493320"/>
                </a:cubicBezTo>
                <a:cubicBezTo>
                  <a:pt x="325335" y="490789"/>
                  <a:pt x="325335" y="488097"/>
                  <a:pt x="326016" y="485565"/>
                </a:cubicBezTo>
                <a:lnTo>
                  <a:pt x="350569" y="415543"/>
                </a:lnTo>
                <a:lnTo>
                  <a:pt x="334428" y="382699"/>
                </a:lnTo>
                <a:lnTo>
                  <a:pt x="321243" y="419877"/>
                </a:lnTo>
                <a:lnTo>
                  <a:pt x="327836" y="442685"/>
                </a:lnTo>
                <a:cubicBezTo>
                  <a:pt x="330268" y="451421"/>
                  <a:pt x="325176" y="460476"/>
                  <a:pt x="316469" y="462917"/>
                </a:cubicBezTo>
                <a:cubicBezTo>
                  <a:pt x="316401" y="462939"/>
                  <a:pt x="316309" y="462962"/>
                  <a:pt x="316241" y="462985"/>
                </a:cubicBezTo>
                <a:cubicBezTo>
                  <a:pt x="314877" y="463167"/>
                  <a:pt x="313513" y="463167"/>
                  <a:pt x="312149" y="462985"/>
                </a:cubicBezTo>
                <a:cubicBezTo>
                  <a:pt x="309489" y="463145"/>
                  <a:pt x="306807" y="462597"/>
                  <a:pt x="304419" y="461389"/>
                </a:cubicBezTo>
                <a:cubicBezTo>
                  <a:pt x="300009" y="465813"/>
                  <a:pt x="293439" y="467227"/>
                  <a:pt x="287596" y="465038"/>
                </a:cubicBezTo>
                <a:lnTo>
                  <a:pt x="287596" y="465038"/>
                </a:lnTo>
                <a:cubicBezTo>
                  <a:pt x="282004" y="463008"/>
                  <a:pt x="278048" y="457967"/>
                  <a:pt x="277366" y="452037"/>
                </a:cubicBezTo>
                <a:cubicBezTo>
                  <a:pt x="276662" y="449505"/>
                  <a:pt x="276662" y="446814"/>
                  <a:pt x="277366" y="444282"/>
                </a:cubicBezTo>
                <a:lnTo>
                  <a:pt x="286687" y="417596"/>
                </a:lnTo>
                <a:lnTo>
                  <a:pt x="273729" y="371979"/>
                </a:lnTo>
                <a:lnTo>
                  <a:pt x="250995" y="407104"/>
                </a:lnTo>
                <a:lnTo>
                  <a:pt x="265999" y="478495"/>
                </a:lnTo>
                <a:lnTo>
                  <a:pt x="265999" y="478495"/>
                </a:lnTo>
                <a:cubicBezTo>
                  <a:pt x="266659" y="482555"/>
                  <a:pt x="265773" y="486706"/>
                  <a:pt x="263498" y="490127"/>
                </a:cubicBezTo>
                <a:cubicBezTo>
                  <a:pt x="261134" y="493868"/>
                  <a:pt x="257361" y="496513"/>
                  <a:pt x="253042" y="497426"/>
                </a:cubicBezTo>
                <a:cubicBezTo>
                  <a:pt x="245539" y="498931"/>
                  <a:pt x="237991" y="495191"/>
                  <a:pt x="234627" y="488302"/>
                </a:cubicBezTo>
                <a:cubicBezTo>
                  <a:pt x="234149" y="487116"/>
                  <a:pt x="233763" y="485908"/>
                  <a:pt x="233490" y="484653"/>
                </a:cubicBezTo>
                <a:lnTo>
                  <a:pt x="233945" y="445194"/>
                </a:lnTo>
                <a:lnTo>
                  <a:pt x="211211" y="478495"/>
                </a:lnTo>
                <a:lnTo>
                  <a:pt x="220078" y="521375"/>
                </a:lnTo>
                <a:lnTo>
                  <a:pt x="220078" y="521375"/>
                </a:lnTo>
                <a:cubicBezTo>
                  <a:pt x="221464" y="530225"/>
                  <a:pt x="215644" y="538572"/>
                  <a:pt x="206892" y="540306"/>
                </a:cubicBezTo>
                <a:cubicBezTo>
                  <a:pt x="199481" y="541697"/>
                  <a:pt x="192046" y="537979"/>
                  <a:pt x="188705" y="531183"/>
                </a:cubicBezTo>
                <a:cubicBezTo>
                  <a:pt x="188114" y="529951"/>
                  <a:pt x="187659" y="528651"/>
                  <a:pt x="187341" y="527305"/>
                </a:cubicBezTo>
                <a:lnTo>
                  <a:pt x="185067" y="516357"/>
                </a:lnTo>
                <a:lnTo>
                  <a:pt x="160743" y="552851"/>
                </a:lnTo>
                <a:cubicBezTo>
                  <a:pt x="155581" y="560195"/>
                  <a:pt x="145578" y="562202"/>
                  <a:pt x="138009" y="557412"/>
                </a:cubicBezTo>
                <a:cubicBezTo>
                  <a:pt x="135485" y="555839"/>
                  <a:pt x="133506" y="553535"/>
                  <a:pt x="132325" y="550798"/>
                </a:cubicBezTo>
                <a:cubicBezTo>
                  <a:pt x="129484" y="545689"/>
                  <a:pt x="129484" y="539485"/>
                  <a:pt x="132325" y="534376"/>
                </a:cubicBezTo>
                <a:lnTo>
                  <a:pt x="157104" y="497198"/>
                </a:lnTo>
                <a:lnTo>
                  <a:pt x="145056" y="499707"/>
                </a:lnTo>
                <a:cubicBezTo>
                  <a:pt x="137644" y="501098"/>
                  <a:pt x="130211" y="497380"/>
                  <a:pt x="126868" y="490583"/>
                </a:cubicBezTo>
                <a:lnTo>
                  <a:pt x="125504" y="486478"/>
                </a:lnTo>
                <a:cubicBezTo>
                  <a:pt x="124300" y="480411"/>
                  <a:pt x="126686" y="474184"/>
                  <a:pt x="131643" y="470512"/>
                </a:cubicBezTo>
                <a:cubicBezTo>
                  <a:pt x="133689" y="468847"/>
                  <a:pt x="136098" y="467661"/>
                  <a:pt x="138690" y="467091"/>
                </a:cubicBezTo>
                <a:lnTo>
                  <a:pt x="184158" y="458651"/>
                </a:lnTo>
                <a:lnTo>
                  <a:pt x="206892" y="425351"/>
                </a:lnTo>
                <a:lnTo>
                  <a:pt x="165971" y="433334"/>
                </a:lnTo>
                <a:cubicBezTo>
                  <a:pt x="158628" y="434702"/>
                  <a:pt x="151261" y="430962"/>
                  <a:pt x="148010" y="424211"/>
                </a:cubicBezTo>
                <a:cubicBezTo>
                  <a:pt x="147351" y="422910"/>
                  <a:pt x="146898" y="421542"/>
                  <a:pt x="146646" y="420105"/>
                </a:cubicBezTo>
                <a:cubicBezTo>
                  <a:pt x="145510" y="414038"/>
                  <a:pt x="147784" y="407811"/>
                  <a:pt x="152557" y="403911"/>
                </a:cubicBezTo>
                <a:cubicBezTo>
                  <a:pt x="154672" y="402246"/>
                  <a:pt x="157172" y="401151"/>
                  <a:pt x="159832" y="400718"/>
                </a:cubicBezTo>
                <a:lnTo>
                  <a:pt x="232808" y="386805"/>
                </a:lnTo>
                <a:lnTo>
                  <a:pt x="253042" y="356241"/>
                </a:lnTo>
                <a:lnTo>
                  <a:pt x="214394" y="363768"/>
                </a:lnTo>
                <a:lnTo>
                  <a:pt x="196889" y="381331"/>
                </a:lnTo>
                <a:cubicBezTo>
                  <a:pt x="190546" y="387466"/>
                  <a:pt x="180497" y="387466"/>
                  <a:pt x="174155" y="381331"/>
                </a:cubicBezTo>
                <a:cubicBezTo>
                  <a:pt x="173154" y="380281"/>
                  <a:pt x="172246" y="379118"/>
                  <a:pt x="171427" y="377909"/>
                </a:cubicBezTo>
                <a:cubicBezTo>
                  <a:pt x="170085" y="375606"/>
                  <a:pt x="169312" y="373028"/>
                  <a:pt x="169154" y="370382"/>
                </a:cubicBezTo>
                <a:cubicBezTo>
                  <a:pt x="163151" y="368718"/>
                  <a:pt x="158650" y="363745"/>
                  <a:pt x="157560" y="357610"/>
                </a:cubicBezTo>
                <a:lnTo>
                  <a:pt x="157560" y="357610"/>
                </a:lnTo>
                <a:cubicBezTo>
                  <a:pt x="156809" y="351794"/>
                  <a:pt x="159151" y="346000"/>
                  <a:pt x="163697" y="342328"/>
                </a:cubicBezTo>
                <a:cubicBezTo>
                  <a:pt x="165698" y="340572"/>
                  <a:pt x="168130" y="339386"/>
                  <a:pt x="170744" y="338907"/>
                </a:cubicBezTo>
                <a:lnTo>
                  <a:pt x="198708" y="333661"/>
                </a:lnTo>
                <a:lnTo>
                  <a:pt x="232808" y="299220"/>
                </a:lnTo>
                <a:lnTo>
                  <a:pt x="190750" y="296483"/>
                </a:lnTo>
                <a:lnTo>
                  <a:pt x="135962" y="345293"/>
                </a:lnTo>
                <a:lnTo>
                  <a:pt x="135962" y="345293"/>
                </a:lnTo>
                <a:cubicBezTo>
                  <a:pt x="129164" y="350881"/>
                  <a:pt x="119185" y="350197"/>
                  <a:pt x="113228" y="343697"/>
                </a:cubicBezTo>
                <a:cubicBezTo>
                  <a:pt x="112274" y="342488"/>
                  <a:pt x="111433" y="341188"/>
                  <a:pt x="110728" y="339819"/>
                </a:cubicBezTo>
                <a:cubicBezTo>
                  <a:pt x="107567" y="333205"/>
                  <a:pt x="109136" y="325313"/>
                  <a:pt x="114592" y="320432"/>
                </a:cubicBezTo>
                <a:lnTo>
                  <a:pt x="144829" y="293290"/>
                </a:lnTo>
                <a:lnTo>
                  <a:pt x="105045" y="290781"/>
                </a:lnTo>
                <a:lnTo>
                  <a:pt x="72308" y="320204"/>
                </a:lnTo>
                <a:cubicBezTo>
                  <a:pt x="72308" y="320204"/>
                  <a:pt x="72308" y="320204"/>
                  <a:pt x="72308" y="320204"/>
                </a:cubicBezTo>
                <a:cubicBezTo>
                  <a:pt x="65442" y="325746"/>
                  <a:pt x="55461" y="324948"/>
                  <a:pt x="49574" y="318379"/>
                </a:cubicBezTo>
                <a:cubicBezTo>
                  <a:pt x="48460" y="317239"/>
                  <a:pt x="47551" y="315939"/>
                  <a:pt x="46846" y="314502"/>
                </a:cubicBezTo>
                <a:cubicBezTo>
                  <a:pt x="43617" y="307796"/>
                  <a:pt x="45300" y="299745"/>
                  <a:pt x="50938" y="294886"/>
                </a:cubicBezTo>
                <a:lnTo>
                  <a:pt x="59349" y="287360"/>
                </a:lnTo>
                <a:lnTo>
                  <a:pt x="15473" y="284623"/>
                </a:lnTo>
                <a:cubicBezTo>
                  <a:pt x="9494" y="284280"/>
                  <a:pt x="4174" y="280699"/>
                  <a:pt x="1606" y="275271"/>
                </a:cubicBezTo>
                <a:cubicBezTo>
                  <a:pt x="492" y="272671"/>
                  <a:pt x="-55" y="269888"/>
                  <a:pt x="14" y="267060"/>
                </a:cubicBezTo>
                <a:cubicBezTo>
                  <a:pt x="742" y="257937"/>
                  <a:pt x="8653" y="251117"/>
                  <a:pt x="17746" y="251778"/>
                </a:cubicBezTo>
                <a:lnTo>
                  <a:pt x="63214" y="254515"/>
                </a:lnTo>
                <a:lnTo>
                  <a:pt x="55030" y="245164"/>
                </a:lnTo>
                <a:cubicBezTo>
                  <a:pt x="54075" y="244046"/>
                  <a:pt x="53234" y="242815"/>
                  <a:pt x="52529" y="241514"/>
                </a:cubicBezTo>
                <a:cubicBezTo>
                  <a:pt x="49460" y="234786"/>
                  <a:pt x="51120" y="226826"/>
                  <a:pt x="56621" y="221899"/>
                </a:cubicBezTo>
                <a:cubicBezTo>
                  <a:pt x="61327" y="217839"/>
                  <a:pt x="67875" y="216699"/>
                  <a:pt x="73672" y="218934"/>
                </a:cubicBezTo>
                <a:cubicBezTo>
                  <a:pt x="76150" y="219892"/>
                  <a:pt x="78333" y="221466"/>
                  <a:pt x="80036" y="223496"/>
                </a:cubicBezTo>
                <a:lnTo>
                  <a:pt x="109364" y="257480"/>
                </a:lnTo>
                <a:lnTo>
                  <a:pt x="149602" y="259989"/>
                </a:lnTo>
                <a:lnTo>
                  <a:pt x="122322" y="228514"/>
                </a:lnTo>
                <a:cubicBezTo>
                  <a:pt x="121366" y="227442"/>
                  <a:pt x="120594" y="226210"/>
                  <a:pt x="120048" y="224864"/>
                </a:cubicBezTo>
                <a:cubicBezTo>
                  <a:pt x="116775" y="218204"/>
                  <a:pt x="118343" y="210153"/>
                  <a:pt x="123913" y="205249"/>
                </a:cubicBezTo>
                <a:cubicBezTo>
                  <a:pt x="128641" y="201212"/>
                  <a:pt x="135211" y="200163"/>
                  <a:pt x="140963" y="202512"/>
                </a:cubicBezTo>
                <a:cubicBezTo>
                  <a:pt x="143419" y="203401"/>
                  <a:pt x="145602" y="204907"/>
                  <a:pt x="147329" y="206846"/>
                </a:cubicBezTo>
                <a:lnTo>
                  <a:pt x="195752" y="262954"/>
                </a:lnTo>
                <a:lnTo>
                  <a:pt x="232581" y="265235"/>
                </a:lnTo>
                <a:lnTo>
                  <a:pt x="206664" y="235584"/>
                </a:lnTo>
                <a:lnTo>
                  <a:pt x="182794" y="229426"/>
                </a:lnTo>
                <a:cubicBezTo>
                  <a:pt x="178157" y="228080"/>
                  <a:pt x="174269" y="224864"/>
                  <a:pt x="172110" y="220531"/>
                </a:cubicBezTo>
                <a:cubicBezTo>
                  <a:pt x="170494" y="217041"/>
                  <a:pt x="170085" y="213095"/>
                  <a:pt x="170972" y="209355"/>
                </a:cubicBezTo>
                <a:cubicBezTo>
                  <a:pt x="171313" y="207872"/>
                  <a:pt x="171926" y="206481"/>
                  <a:pt x="172791" y="205249"/>
                </a:cubicBezTo>
                <a:cubicBezTo>
                  <a:pt x="174019" y="202945"/>
                  <a:pt x="175814" y="200984"/>
                  <a:pt x="178019" y="199547"/>
                </a:cubicBezTo>
                <a:cubicBezTo>
                  <a:pt x="176473" y="193525"/>
                  <a:pt x="178496" y="187139"/>
                  <a:pt x="183249" y="183125"/>
                </a:cubicBezTo>
                <a:lnTo>
                  <a:pt x="183249" y="183125"/>
                </a:lnTo>
                <a:cubicBezTo>
                  <a:pt x="187908" y="179498"/>
                  <a:pt x="194093" y="178563"/>
                  <a:pt x="199617" y="180616"/>
                </a:cubicBezTo>
                <a:cubicBezTo>
                  <a:pt x="202163" y="181574"/>
                  <a:pt x="204413" y="183125"/>
                  <a:pt x="206210" y="185178"/>
                </a:cubicBezTo>
                <a:lnTo>
                  <a:pt x="224625" y="206617"/>
                </a:lnTo>
                <a:lnTo>
                  <a:pt x="271682" y="218478"/>
                </a:lnTo>
                <a:lnTo>
                  <a:pt x="252814" y="180844"/>
                </a:lnTo>
                <a:lnTo>
                  <a:pt x="184613" y="158035"/>
                </a:lnTo>
                <a:lnTo>
                  <a:pt x="184613" y="158035"/>
                </a:lnTo>
                <a:cubicBezTo>
                  <a:pt x="180589" y="156667"/>
                  <a:pt x="177292" y="153702"/>
                  <a:pt x="175519" y="149824"/>
                </a:cubicBezTo>
                <a:cubicBezTo>
                  <a:pt x="173927" y="145879"/>
                  <a:pt x="173927" y="141454"/>
                  <a:pt x="175519" y="137508"/>
                </a:cubicBezTo>
                <a:cubicBezTo>
                  <a:pt x="178428" y="128841"/>
                  <a:pt x="187772" y="124165"/>
                  <a:pt x="196433" y="127016"/>
                </a:cubicBezTo>
                <a:lnTo>
                  <a:pt x="235081" y="139561"/>
                </a:lnTo>
                <a:lnTo>
                  <a:pt x="217350" y="103751"/>
                </a:lnTo>
                <a:lnTo>
                  <a:pt x="175746" y="90294"/>
                </a:lnTo>
                <a:lnTo>
                  <a:pt x="175746" y="90294"/>
                </a:lnTo>
                <a:cubicBezTo>
                  <a:pt x="171814" y="88857"/>
                  <a:pt x="168631" y="85892"/>
                  <a:pt x="166880" y="82083"/>
                </a:cubicBezTo>
                <a:cubicBezTo>
                  <a:pt x="165288" y="78137"/>
                  <a:pt x="165288" y="73712"/>
                  <a:pt x="166880" y="69766"/>
                </a:cubicBezTo>
                <a:cubicBezTo>
                  <a:pt x="169790" y="61099"/>
                  <a:pt x="179133" y="56423"/>
                  <a:pt x="187795" y="59275"/>
                </a:cubicBezTo>
                <a:lnTo>
                  <a:pt x="198708" y="62696"/>
                </a:lnTo>
                <a:lnTo>
                  <a:pt x="179157" y="23465"/>
                </a:lnTo>
                <a:cubicBezTo>
                  <a:pt x="174928" y="15163"/>
                  <a:pt x="178201" y="4990"/>
                  <a:pt x="186476" y="748"/>
                </a:cubicBezTo>
                <a:cubicBezTo>
                  <a:pt x="186522" y="725"/>
                  <a:pt x="186590" y="679"/>
                  <a:pt x="186658" y="657"/>
                </a:cubicBezTo>
                <a:cubicBezTo>
                  <a:pt x="188819" y="132"/>
                  <a:pt x="191069" y="64"/>
                  <a:pt x="193252" y="429"/>
                </a:cubicBezTo>
                <a:close/>
              </a:path>
            </a:pathLst>
          </a:custGeom>
          <a:solidFill>
            <a:srgbClr val="FFFFFF">
              <a:alpha val="603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2" name="Google Shape;7962;p20"/>
          <p:cNvSpPr/>
          <p:nvPr/>
        </p:nvSpPr>
        <p:spPr>
          <a:xfrm rot="10800000" flipH="1">
            <a:off x="10699654" y="5781384"/>
            <a:ext cx="424858" cy="388224"/>
          </a:xfrm>
          <a:custGeom>
            <a:avLst/>
            <a:gdLst/>
            <a:ahLst/>
            <a:cxnLst/>
            <a:rect l="l" t="t" r="r" b="b"/>
            <a:pathLst>
              <a:path w="638884" h="583795" extrusionOk="0">
                <a:moveTo>
                  <a:pt x="193252" y="429"/>
                </a:moveTo>
                <a:cubicBezTo>
                  <a:pt x="197434" y="1706"/>
                  <a:pt x="200890" y="4694"/>
                  <a:pt x="202800" y="8640"/>
                </a:cubicBezTo>
                <a:lnTo>
                  <a:pt x="222578" y="48783"/>
                </a:lnTo>
                <a:lnTo>
                  <a:pt x="226670" y="36922"/>
                </a:lnTo>
                <a:cubicBezTo>
                  <a:pt x="229625" y="28346"/>
                  <a:pt x="238946" y="23807"/>
                  <a:pt x="247494" y="26772"/>
                </a:cubicBezTo>
                <a:cubicBezTo>
                  <a:pt x="247608" y="26818"/>
                  <a:pt x="247698" y="26841"/>
                  <a:pt x="247812" y="26886"/>
                </a:cubicBezTo>
                <a:cubicBezTo>
                  <a:pt x="251928" y="28278"/>
                  <a:pt x="255360" y="31220"/>
                  <a:pt x="257361" y="35098"/>
                </a:cubicBezTo>
                <a:cubicBezTo>
                  <a:pt x="258020" y="36626"/>
                  <a:pt x="258474" y="38245"/>
                  <a:pt x="258725" y="39887"/>
                </a:cubicBezTo>
                <a:cubicBezTo>
                  <a:pt x="259407" y="42510"/>
                  <a:pt x="259407" y="45247"/>
                  <a:pt x="258725" y="47870"/>
                </a:cubicBezTo>
                <a:lnTo>
                  <a:pt x="243948" y="90294"/>
                </a:lnTo>
                <a:lnTo>
                  <a:pt x="261679" y="126103"/>
                </a:lnTo>
                <a:lnTo>
                  <a:pt x="275321" y="86645"/>
                </a:lnTo>
                <a:cubicBezTo>
                  <a:pt x="278526" y="78137"/>
                  <a:pt x="287870" y="73690"/>
                  <a:pt x="296463" y="76609"/>
                </a:cubicBezTo>
                <a:cubicBezTo>
                  <a:pt x="300646" y="78046"/>
                  <a:pt x="304079" y="81079"/>
                  <a:pt x="306011" y="85048"/>
                </a:cubicBezTo>
                <a:cubicBezTo>
                  <a:pt x="306670" y="86576"/>
                  <a:pt x="307125" y="88196"/>
                  <a:pt x="307375" y="89838"/>
                </a:cubicBezTo>
                <a:cubicBezTo>
                  <a:pt x="308057" y="92370"/>
                  <a:pt x="308057" y="95061"/>
                  <a:pt x="307375" y="97593"/>
                </a:cubicBezTo>
                <a:lnTo>
                  <a:pt x="281459" y="166931"/>
                </a:lnTo>
                <a:lnTo>
                  <a:pt x="297599" y="199775"/>
                </a:lnTo>
                <a:lnTo>
                  <a:pt x="310785" y="162597"/>
                </a:lnTo>
                <a:lnTo>
                  <a:pt x="304193" y="139788"/>
                </a:lnTo>
                <a:cubicBezTo>
                  <a:pt x="303011" y="135569"/>
                  <a:pt x="303578" y="131030"/>
                  <a:pt x="305783" y="127244"/>
                </a:cubicBezTo>
                <a:cubicBezTo>
                  <a:pt x="307943" y="123366"/>
                  <a:pt x="311536" y="120492"/>
                  <a:pt x="315786" y="119261"/>
                </a:cubicBezTo>
                <a:cubicBezTo>
                  <a:pt x="317060" y="119078"/>
                  <a:pt x="318378" y="119078"/>
                  <a:pt x="319652" y="119261"/>
                </a:cubicBezTo>
                <a:lnTo>
                  <a:pt x="319652" y="119261"/>
                </a:lnTo>
                <a:cubicBezTo>
                  <a:pt x="322334" y="119307"/>
                  <a:pt x="324972" y="119922"/>
                  <a:pt x="327380" y="121086"/>
                </a:cubicBezTo>
                <a:cubicBezTo>
                  <a:pt x="331791" y="116683"/>
                  <a:pt x="338316" y="115178"/>
                  <a:pt x="344203" y="117208"/>
                </a:cubicBezTo>
                <a:lnTo>
                  <a:pt x="344203" y="117208"/>
                </a:lnTo>
                <a:cubicBezTo>
                  <a:pt x="349569" y="119352"/>
                  <a:pt x="353389" y="124233"/>
                  <a:pt x="354206" y="129981"/>
                </a:cubicBezTo>
                <a:cubicBezTo>
                  <a:pt x="354889" y="132604"/>
                  <a:pt x="354889" y="135341"/>
                  <a:pt x="354206" y="137964"/>
                </a:cubicBezTo>
                <a:lnTo>
                  <a:pt x="344886" y="164422"/>
                </a:lnTo>
                <a:lnTo>
                  <a:pt x="357844" y="211179"/>
                </a:lnTo>
                <a:lnTo>
                  <a:pt x="380578" y="176054"/>
                </a:lnTo>
                <a:lnTo>
                  <a:pt x="365801" y="104663"/>
                </a:lnTo>
                <a:lnTo>
                  <a:pt x="365801" y="104663"/>
                </a:lnTo>
                <a:cubicBezTo>
                  <a:pt x="364277" y="95859"/>
                  <a:pt x="370030" y="87466"/>
                  <a:pt x="378759" y="85732"/>
                </a:cubicBezTo>
                <a:cubicBezTo>
                  <a:pt x="386216" y="84067"/>
                  <a:pt x="393786" y="87876"/>
                  <a:pt x="396946" y="94856"/>
                </a:cubicBezTo>
                <a:cubicBezTo>
                  <a:pt x="397605" y="95996"/>
                  <a:pt x="398060" y="97228"/>
                  <a:pt x="398310" y="98505"/>
                </a:cubicBezTo>
                <a:lnTo>
                  <a:pt x="406495" y="138192"/>
                </a:lnTo>
                <a:lnTo>
                  <a:pt x="429229" y="104892"/>
                </a:lnTo>
                <a:lnTo>
                  <a:pt x="420362" y="62012"/>
                </a:lnTo>
                <a:lnTo>
                  <a:pt x="420362" y="62012"/>
                </a:lnTo>
                <a:cubicBezTo>
                  <a:pt x="419817" y="57883"/>
                  <a:pt x="420704" y="53709"/>
                  <a:pt x="422863" y="50151"/>
                </a:cubicBezTo>
                <a:cubicBezTo>
                  <a:pt x="425387" y="46502"/>
                  <a:pt x="429205" y="43970"/>
                  <a:pt x="433548" y="43080"/>
                </a:cubicBezTo>
                <a:cubicBezTo>
                  <a:pt x="441004" y="41438"/>
                  <a:pt x="448574" y="45225"/>
                  <a:pt x="451735" y="52204"/>
                </a:cubicBezTo>
                <a:cubicBezTo>
                  <a:pt x="452280" y="53390"/>
                  <a:pt x="452758" y="54599"/>
                  <a:pt x="453099" y="55853"/>
                </a:cubicBezTo>
                <a:lnTo>
                  <a:pt x="455372" y="67029"/>
                </a:lnTo>
                <a:lnTo>
                  <a:pt x="479697" y="30536"/>
                </a:lnTo>
                <a:cubicBezTo>
                  <a:pt x="484858" y="23191"/>
                  <a:pt x="494860" y="21184"/>
                  <a:pt x="502431" y="25974"/>
                </a:cubicBezTo>
                <a:cubicBezTo>
                  <a:pt x="504955" y="27548"/>
                  <a:pt x="506932" y="29852"/>
                  <a:pt x="508114" y="32589"/>
                </a:cubicBezTo>
                <a:cubicBezTo>
                  <a:pt x="510706" y="37880"/>
                  <a:pt x="510251" y="44130"/>
                  <a:pt x="506978" y="49011"/>
                </a:cubicBezTo>
                <a:lnTo>
                  <a:pt x="482198" y="85960"/>
                </a:lnTo>
                <a:lnTo>
                  <a:pt x="494247" y="83680"/>
                </a:lnTo>
                <a:cubicBezTo>
                  <a:pt x="501658" y="82288"/>
                  <a:pt x="509093" y="86006"/>
                  <a:pt x="512434" y="92803"/>
                </a:cubicBezTo>
                <a:cubicBezTo>
                  <a:pt x="512933" y="94126"/>
                  <a:pt x="513321" y="95517"/>
                  <a:pt x="513570" y="96909"/>
                </a:cubicBezTo>
                <a:cubicBezTo>
                  <a:pt x="514889" y="102930"/>
                  <a:pt x="512570" y="109180"/>
                  <a:pt x="507659" y="112874"/>
                </a:cubicBezTo>
                <a:cubicBezTo>
                  <a:pt x="505590" y="114471"/>
                  <a:pt x="503182" y="115566"/>
                  <a:pt x="500612" y="116068"/>
                </a:cubicBezTo>
                <a:lnTo>
                  <a:pt x="455144" y="124735"/>
                </a:lnTo>
                <a:lnTo>
                  <a:pt x="432410" y="158035"/>
                </a:lnTo>
                <a:lnTo>
                  <a:pt x="473332" y="150052"/>
                </a:lnTo>
                <a:cubicBezTo>
                  <a:pt x="480698" y="148615"/>
                  <a:pt x="488109" y="152356"/>
                  <a:pt x="491292" y="159176"/>
                </a:cubicBezTo>
                <a:cubicBezTo>
                  <a:pt x="491951" y="160476"/>
                  <a:pt x="492406" y="161844"/>
                  <a:pt x="492656" y="163281"/>
                </a:cubicBezTo>
                <a:cubicBezTo>
                  <a:pt x="493860" y="169303"/>
                  <a:pt x="491564" y="175484"/>
                  <a:pt x="486745" y="179247"/>
                </a:cubicBezTo>
                <a:cubicBezTo>
                  <a:pt x="484630" y="180958"/>
                  <a:pt x="482130" y="182144"/>
                  <a:pt x="479470" y="182669"/>
                </a:cubicBezTo>
                <a:lnTo>
                  <a:pt x="406495" y="196582"/>
                </a:lnTo>
                <a:lnTo>
                  <a:pt x="386262" y="227145"/>
                </a:lnTo>
                <a:lnTo>
                  <a:pt x="424909" y="219618"/>
                </a:lnTo>
                <a:lnTo>
                  <a:pt x="442413" y="202056"/>
                </a:lnTo>
                <a:cubicBezTo>
                  <a:pt x="448848" y="196148"/>
                  <a:pt x="458714" y="196148"/>
                  <a:pt x="465147" y="202056"/>
                </a:cubicBezTo>
                <a:cubicBezTo>
                  <a:pt x="465966" y="203082"/>
                  <a:pt x="466739" y="204131"/>
                  <a:pt x="467421" y="205249"/>
                </a:cubicBezTo>
                <a:lnTo>
                  <a:pt x="467421" y="205249"/>
                </a:lnTo>
                <a:cubicBezTo>
                  <a:pt x="468626" y="207530"/>
                  <a:pt x="469399" y="209993"/>
                  <a:pt x="469694" y="212548"/>
                </a:cubicBezTo>
                <a:cubicBezTo>
                  <a:pt x="475695" y="214350"/>
                  <a:pt x="480175" y="219368"/>
                  <a:pt x="481289" y="225549"/>
                </a:cubicBezTo>
                <a:lnTo>
                  <a:pt x="481289" y="225549"/>
                </a:lnTo>
                <a:cubicBezTo>
                  <a:pt x="482107" y="231433"/>
                  <a:pt x="479789" y="237340"/>
                  <a:pt x="475150" y="241058"/>
                </a:cubicBezTo>
                <a:cubicBezTo>
                  <a:pt x="473059" y="242769"/>
                  <a:pt x="470535" y="243864"/>
                  <a:pt x="467875" y="244251"/>
                </a:cubicBezTo>
                <a:lnTo>
                  <a:pt x="440141" y="249725"/>
                </a:lnTo>
                <a:lnTo>
                  <a:pt x="406040" y="284166"/>
                </a:lnTo>
                <a:lnTo>
                  <a:pt x="448097" y="286903"/>
                </a:lnTo>
                <a:lnTo>
                  <a:pt x="502886" y="238093"/>
                </a:lnTo>
                <a:cubicBezTo>
                  <a:pt x="502886" y="238093"/>
                  <a:pt x="502886" y="238093"/>
                  <a:pt x="502886" y="238093"/>
                </a:cubicBezTo>
                <a:cubicBezTo>
                  <a:pt x="506182" y="235516"/>
                  <a:pt x="510297" y="234216"/>
                  <a:pt x="514481" y="234444"/>
                </a:cubicBezTo>
                <a:cubicBezTo>
                  <a:pt x="518800" y="234581"/>
                  <a:pt x="522868" y="236565"/>
                  <a:pt x="525620" y="239918"/>
                </a:cubicBezTo>
                <a:cubicBezTo>
                  <a:pt x="526734" y="241058"/>
                  <a:pt x="527643" y="242358"/>
                  <a:pt x="528348" y="243795"/>
                </a:cubicBezTo>
                <a:cubicBezTo>
                  <a:pt x="531507" y="250410"/>
                  <a:pt x="529939" y="258301"/>
                  <a:pt x="524484" y="263183"/>
                </a:cubicBezTo>
                <a:lnTo>
                  <a:pt x="494247" y="290325"/>
                </a:lnTo>
                <a:lnTo>
                  <a:pt x="534031" y="292834"/>
                </a:lnTo>
                <a:lnTo>
                  <a:pt x="566768" y="263411"/>
                </a:lnTo>
                <a:lnTo>
                  <a:pt x="566768" y="263411"/>
                </a:lnTo>
                <a:cubicBezTo>
                  <a:pt x="573634" y="257868"/>
                  <a:pt x="583613" y="258667"/>
                  <a:pt x="589502" y="265235"/>
                </a:cubicBezTo>
                <a:cubicBezTo>
                  <a:pt x="590616" y="266376"/>
                  <a:pt x="591525" y="267676"/>
                  <a:pt x="592230" y="269113"/>
                </a:cubicBezTo>
                <a:cubicBezTo>
                  <a:pt x="595344" y="275773"/>
                  <a:pt x="593662" y="283687"/>
                  <a:pt x="588138" y="288500"/>
                </a:cubicBezTo>
                <a:lnTo>
                  <a:pt x="579727" y="296027"/>
                </a:lnTo>
                <a:lnTo>
                  <a:pt x="623375" y="298764"/>
                </a:lnTo>
                <a:cubicBezTo>
                  <a:pt x="629332" y="299152"/>
                  <a:pt x="634628" y="302710"/>
                  <a:pt x="637242" y="308115"/>
                </a:cubicBezTo>
                <a:cubicBezTo>
                  <a:pt x="638538" y="310647"/>
                  <a:pt x="639084" y="313498"/>
                  <a:pt x="638834" y="316326"/>
                </a:cubicBezTo>
                <a:cubicBezTo>
                  <a:pt x="638357" y="325381"/>
                  <a:pt x="630650" y="332338"/>
                  <a:pt x="621624" y="331859"/>
                </a:cubicBezTo>
                <a:cubicBezTo>
                  <a:pt x="621534" y="331859"/>
                  <a:pt x="621420" y="331836"/>
                  <a:pt x="621328" y="331836"/>
                </a:cubicBezTo>
                <a:lnTo>
                  <a:pt x="575861" y="329099"/>
                </a:lnTo>
                <a:lnTo>
                  <a:pt x="584046" y="338451"/>
                </a:lnTo>
                <a:cubicBezTo>
                  <a:pt x="585001" y="339568"/>
                  <a:pt x="585842" y="340800"/>
                  <a:pt x="586546" y="342100"/>
                </a:cubicBezTo>
                <a:cubicBezTo>
                  <a:pt x="589616" y="348828"/>
                  <a:pt x="587956" y="356789"/>
                  <a:pt x="582454" y="361715"/>
                </a:cubicBezTo>
                <a:cubicBezTo>
                  <a:pt x="577748" y="365775"/>
                  <a:pt x="571201" y="366916"/>
                  <a:pt x="565404" y="364680"/>
                </a:cubicBezTo>
                <a:cubicBezTo>
                  <a:pt x="562972" y="363631"/>
                  <a:pt x="560811" y="362080"/>
                  <a:pt x="559038" y="360119"/>
                </a:cubicBezTo>
                <a:lnTo>
                  <a:pt x="529712" y="326134"/>
                </a:lnTo>
                <a:lnTo>
                  <a:pt x="489473" y="323625"/>
                </a:lnTo>
                <a:lnTo>
                  <a:pt x="516753" y="355101"/>
                </a:lnTo>
                <a:cubicBezTo>
                  <a:pt x="517708" y="356082"/>
                  <a:pt x="518481" y="357245"/>
                  <a:pt x="519026" y="358522"/>
                </a:cubicBezTo>
                <a:cubicBezTo>
                  <a:pt x="522391" y="365182"/>
                  <a:pt x="520800" y="373279"/>
                  <a:pt x="515162" y="378137"/>
                </a:cubicBezTo>
                <a:cubicBezTo>
                  <a:pt x="510457" y="382197"/>
                  <a:pt x="503909" y="383338"/>
                  <a:pt x="498112" y="381103"/>
                </a:cubicBezTo>
                <a:cubicBezTo>
                  <a:pt x="495611" y="380213"/>
                  <a:pt x="493406" y="378616"/>
                  <a:pt x="491747" y="376541"/>
                </a:cubicBezTo>
                <a:lnTo>
                  <a:pt x="443324" y="320660"/>
                </a:lnTo>
                <a:lnTo>
                  <a:pt x="406495" y="318379"/>
                </a:lnTo>
                <a:lnTo>
                  <a:pt x="432183" y="348030"/>
                </a:lnTo>
                <a:lnTo>
                  <a:pt x="456282" y="354188"/>
                </a:lnTo>
                <a:cubicBezTo>
                  <a:pt x="460919" y="355534"/>
                  <a:pt x="464807" y="358750"/>
                  <a:pt x="466966" y="363084"/>
                </a:cubicBezTo>
                <a:cubicBezTo>
                  <a:pt x="468217" y="366710"/>
                  <a:pt x="468217" y="370633"/>
                  <a:pt x="466966" y="374260"/>
                </a:cubicBezTo>
                <a:cubicBezTo>
                  <a:pt x="466649" y="375629"/>
                  <a:pt x="466102" y="376929"/>
                  <a:pt x="465375" y="378137"/>
                </a:cubicBezTo>
                <a:lnTo>
                  <a:pt x="465375" y="378137"/>
                </a:lnTo>
                <a:cubicBezTo>
                  <a:pt x="464147" y="380441"/>
                  <a:pt x="462351" y="382403"/>
                  <a:pt x="460146" y="383840"/>
                </a:cubicBezTo>
                <a:cubicBezTo>
                  <a:pt x="461692" y="389861"/>
                  <a:pt x="459669" y="396247"/>
                  <a:pt x="454917" y="400262"/>
                </a:cubicBezTo>
                <a:lnTo>
                  <a:pt x="454917" y="400262"/>
                </a:lnTo>
                <a:cubicBezTo>
                  <a:pt x="450166" y="403888"/>
                  <a:pt x="443915" y="404823"/>
                  <a:pt x="438322" y="402771"/>
                </a:cubicBezTo>
                <a:cubicBezTo>
                  <a:pt x="435957" y="401630"/>
                  <a:pt x="433798" y="400079"/>
                  <a:pt x="431957" y="398209"/>
                </a:cubicBezTo>
                <a:lnTo>
                  <a:pt x="413542" y="376769"/>
                </a:lnTo>
                <a:lnTo>
                  <a:pt x="366483" y="364680"/>
                </a:lnTo>
                <a:lnTo>
                  <a:pt x="385351" y="402314"/>
                </a:lnTo>
                <a:lnTo>
                  <a:pt x="454691" y="425123"/>
                </a:lnTo>
                <a:lnTo>
                  <a:pt x="454691" y="425123"/>
                </a:lnTo>
                <a:cubicBezTo>
                  <a:pt x="458669" y="426720"/>
                  <a:pt x="461896" y="429708"/>
                  <a:pt x="463783" y="433562"/>
                </a:cubicBezTo>
                <a:cubicBezTo>
                  <a:pt x="465375" y="437508"/>
                  <a:pt x="465375" y="441933"/>
                  <a:pt x="463783" y="445879"/>
                </a:cubicBezTo>
                <a:cubicBezTo>
                  <a:pt x="460987" y="454500"/>
                  <a:pt x="451735" y="459199"/>
                  <a:pt x="443142" y="456393"/>
                </a:cubicBezTo>
                <a:cubicBezTo>
                  <a:pt x="443118" y="456371"/>
                  <a:pt x="443118" y="456371"/>
                  <a:pt x="443096" y="456371"/>
                </a:cubicBezTo>
                <a:lnTo>
                  <a:pt x="404448" y="443598"/>
                </a:lnTo>
                <a:lnTo>
                  <a:pt x="422181" y="479407"/>
                </a:lnTo>
                <a:lnTo>
                  <a:pt x="463783" y="493092"/>
                </a:lnTo>
                <a:lnTo>
                  <a:pt x="463783" y="493092"/>
                </a:lnTo>
                <a:cubicBezTo>
                  <a:pt x="467717" y="494529"/>
                  <a:pt x="470899" y="497494"/>
                  <a:pt x="472650" y="501303"/>
                </a:cubicBezTo>
                <a:cubicBezTo>
                  <a:pt x="474241" y="505249"/>
                  <a:pt x="474241" y="509674"/>
                  <a:pt x="472650" y="513620"/>
                </a:cubicBezTo>
                <a:cubicBezTo>
                  <a:pt x="469626" y="522196"/>
                  <a:pt x="460396" y="526849"/>
                  <a:pt x="451735" y="524112"/>
                </a:cubicBezTo>
                <a:lnTo>
                  <a:pt x="440822" y="520462"/>
                </a:lnTo>
                <a:lnTo>
                  <a:pt x="460374" y="559921"/>
                </a:lnTo>
                <a:cubicBezTo>
                  <a:pt x="464716" y="567881"/>
                  <a:pt x="461806" y="577849"/>
                  <a:pt x="453894" y="582205"/>
                </a:cubicBezTo>
                <a:cubicBezTo>
                  <a:pt x="453553" y="582387"/>
                  <a:pt x="453213" y="582570"/>
                  <a:pt x="452871" y="582730"/>
                </a:cubicBezTo>
                <a:cubicBezTo>
                  <a:pt x="448802" y="584418"/>
                  <a:pt x="444210" y="584418"/>
                  <a:pt x="440141" y="582730"/>
                </a:cubicBezTo>
                <a:cubicBezTo>
                  <a:pt x="435957" y="581453"/>
                  <a:pt x="432502" y="578464"/>
                  <a:pt x="430593" y="574519"/>
                </a:cubicBezTo>
                <a:lnTo>
                  <a:pt x="410814" y="534376"/>
                </a:lnTo>
                <a:lnTo>
                  <a:pt x="406721" y="546236"/>
                </a:lnTo>
                <a:cubicBezTo>
                  <a:pt x="403516" y="554744"/>
                  <a:pt x="394172" y="559191"/>
                  <a:pt x="385579" y="556272"/>
                </a:cubicBezTo>
                <a:cubicBezTo>
                  <a:pt x="381397" y="554835"/>
                  <a:pt x="377964" y="551801"/>
                  <a:pt x="376031" y="547833"/>
                </a:cubicBezTo>
                <a:cubicBezTo>
                  <a:pt x="375304" y="546327"/>
                  <a:pt x="374849" y="544708"/>
                  <a:pt x="374667" y="543043"/>
                </a:cubicBezTo>
                <a:cubicBezTo>
                  <a:pt x="373984" y="540511"/>
                  <a:pt x="373984" y="537820"/>
                  <a:pt x="374667" y="535288"/>
                </a:cubicBezTo>
                <a:lnTo>
                  <a:pt x="389445" y="492864"/>
                </a:lnTo>
                <a:lnTo>
                  <a:pt x="371712" y="457055"/>
                </a:lnTo>
                <a:lnTo>
                  <a:pt x="358072" y="496286"/>
                </a:lnTo>
                <a:cubicBezTo>
                  <a:pt x="355071" y="504862"/>
                  <a:pt x="345750" y="509423"/>
                  <a:pt x="337156" y="506549"/>
                </a:cubicBezTo>
                <a:cubicBezTo>
                  <a:pt x="332928" y="505135"/>
                  <a:pt x="329403" y="502102"/>
                  <a:pt x="327380" y="498110"/>
                </a:cubicBezTo>
                <a:cubicBezTo>
                  <a:pt x="326721" y="496582"/>
                  <a:pt x="326266" y="494963"/>
                  <a:pt x="326016" y="493320"/>
                </a:cubicBezTo>
                <a:cubicBezTo>
                  <a:pt x="325335" y="490789"/>
                  <a:pt x="325335" y="488097"/>
                  <a:pt x="326016" y="485565"/>
                </a:cubicBezTo>
                <a:lnTo>
                  <a:pt x="350569" y="415543"/>
                </a:lnTo>
                <a:lnTo>
                  <a:pt x="334428" y="382699"/>
                </a:lnTo>
                <a:lnTo>
                  <a:pt x="321243" y="419877"/>
                </a:lnTo>
                <a:lnTo>
                  <a:pt x="327836" y="442685"/>
                </a:lnTo>
                <a:cubicBezTo>
                  <a:pt x="330268" y="451421"/>
                  <a:pt x="325176" y="460476"/>
                  <a:pt x="316469" y="462917"/>
                </a:cubicBezTo>
                <a:cubicBezTo>
                  <a:pt x="316401" y="462939"/>
                  <a:pt x="316309" y="462962"/>
                  <a:pt x="316241" y="462985"/>
                </a:cubicBezTo>
                <a:cubicBezTo>
                  <a:pt x="314877" y="463167"/>
                  <a:pt x="313513" y="463167"/>
                  <a:pt x="312149" y="462985"/>
                </a:cubicBezTo>
                <a:cubicBezTo>
                  <a:pt x="309489" y="463145"/>
                  <a:pt x="306807" y="462597"/>
                  <a:pt x="304419" y="461389"/>
                </a:cubicBezTo>
                <a:cubicBezTo>
                  <a:pt x="300009" y="465813"/>
                  <a:pt x="293439" y="467227"/>
                  <a:pt x="287596" y="465038"/>
                </a:cubicBezTo>
                <a:lnTo>
                  <a:pt x="287596" y="465038"/>
                </a:lnTo>
                <a:cubicBezTo>
                  <a:pt x="282004" y="463008"/>
                  <a:pt x="278048" y="457967"/>
                  <a:pt x="277366" y="452037"/>
                </a:cubicBezTo>
                <a:cubicBezTo>
                  <a:pt x="276662" y="449505"/>
                  <a:pt x="276662" y="446814"/>
                  <a:pt x="277366" y="444282"/>
                </a:cubicBezTo>
                <a:lnTo>
                  <a:pt x="286687" y="417596"/>
                </a:lnTo>
                <a:lnTo>
                  <a:pt x="273729" y="371979"/>
                </a:lnTo>
                <a:lnTo>
                  <a:pt x="250995" y="407104"/>
                </a:lnTo>
                <a:lnTo>
                  <a:pt x="265999" y="478495"/>
                </a:lnTo>
                <a:lnTo>
                  <a:pt x="265999" y="478495"/>
                </a:lnTo>
                <a:cubicBezTo>
                  <a:pt x="266659" y="482555"/>
                  <a:pt x="265773" y="486706"/>
                  <a:pt x="263498" y="490127"/>
                </a:cubicBezTo>
                <a:cubicBezTo>
                  <a:pt x="261134" y="493868"/>
                  <a:pt x="257361" y="496513"/>
                  <a:pt x="253042" y="497426"/>
                </a:cubicBezTo>
                <a:cubicBezTo>
                  <a:pt x="245539" y="498931"/>
                  <a:pt x="237991" y="495191"/>
                  <a:pt x="234627" y="488302"/>
                </a:cubicBezTo>
                <a:cubicBezTo>
                  <a:pt x="234149" y="487116"/>
                  <a:pt x="233763" y="485908"/>
                  <a:pt x="233490" y="484653"/>
                </a:cubicBezTo>
                <a:lnTo>
                  <a:pt x="233945" y="445194"/>
                </a:lnTo>
                <a:lnTo>
                  <a:pt x="211211" y="478495"/>
                </a:lnTo>
                <a:lnTo>
                  <a:pt x="220078" y="521375"/>
                </a:lnTo>
                <a:lnTo>
                  <a:pt x="220078" y="521375"/>
                </a:lnTo>
                <a:cubicBezTo>
                  <a:pt x="221464" y="530225"/>
                  <a:pt x="215644" y="538572"/>
                  <a:pt x="206892" y="540306"/>
                </a:cubicBezTo>
                <a:cubicBezTo>
                  <a:pt x="199481" y="541697"/>
                  <a:pt x="192046" y="537979"/>
                  <a:pt x="188705" y="531183"/>
                </a:cubicBezTo>
                <a:cubicBezTo>
                  <a:pt x="188114" y="529951"/>
                  <a:pt x="187659" y="528651"/>
                  <a:pt x="187341" y="527305"/>
                </a:cubicBezTo>
                <a:lnTo>
                  <a:pt x="185067" y="516357"/>
                </a:lnTo>
                <a:lnTo>
                  <a:pt x="160743" y="552851"/>
                </a:lnTo>
                <a:cubicBezTo>
                  <a:pt x="155581" y="560195"/>
                  <a:pt x="145578" y="562202"/>
                  <a:pt x="138009" y="557412"/>
                </a:cubicBezTo>
                <a:cubicBezTo>
                  <a:pt x="135485" y="555839"/>
                  <a:pt x="133506" y="553535"/>
                  <a:pt x="132325" y="550798"/>
                </a:cubicBezTo>
                <a:cubicBezTo>
                  <a:pt x="129484" y="545689"/>
                  <a:pt x="129484" y="539485"/>
                  <a:pt x="132325" y="534376"/>
                </a:cubicBezTo>
                <a:lnTo>
                  <a:pt x="157104" y="497198"/>
                </a:lnTo>
                <a:lnTo>
                  <a:pt x="145056" y="499707"/>
                </a:lnTo>
                <a:cubicBezTo>
                  <a:pt x="137644" y="501098"/>
                  <a:pt x="130211" y="497380"/>
                  <a:pt x="126868" y="490583"/>
                </a:cubicBezTo>
                <a:lnTo>
                  <a:pt x="125504" y="486478"/>
                </a:lnTo>
                <a:cubicBezTo>
                  <a:pt x="124300" y="480411"/>
                  <a:pt x="126686" y="474184"/>
                  <a:pt x="131643" y="470512"/>
                </a:cubicBezTo>
                <a:cubicBezTo>
                  <a:pt x="133689" y="468847"/>
                  <a:pt x="136098" y="467661"/>
                  <a:pt x="138690" y="467091"/>
                </a:cubicBezTo>
                <a:lnTo>
                  <a:pt x="184158" y="458651"/>
                </a:lnTo>
                <a:lnTo>
                  <a:pt x="206892" y="425351"/>
                </a:lnTo>
                <a:lnTo>
                  <a:pt x="165971" y="433334"/>
                </a:lnTo>
                <a:cubicBezTo>
                  <a:pt x="158628" y="434702"/>
                  <a:pt x="151261" y="430962"/>
                  <a:pt x="148010" y="424211"/>
                </a:cubicBezTo>
                <a:cubicBezTo>
                  <a:pt x="147351" y="422910"/>
                  <a:pt x="146898" y="421542"/>
                  <a:pt x="146646" y="420105"/>
                </a:cubicBezTo>
                <a:cubicBezTo>
                  <a:pt x="145510" y="414038"/>
                  <a:pt x="147784" y="407811"/>
                  <a:pt x="152557" y="403911"/>
                </a:cubicBezTo>
                <a:cubicBezTo>
                  <a:pt x="154672" y="402246"/>
                  <a:pt x="157172" y="401151"/>
                  <a:pt x="159832" y="400718"/>
                </a:cubicBezTo>
                <a:lnTo>
                  <a:pt x="232808" y="386805"/>
                </a:lnTo>
                <a:lnTo>
                  <a:pt x="253042" y="356241"/>
                </a:lnTo>
                <a:lnTo>
                  <a:pt x="214394" y="363768"/>
                </a:lnTo>
                <a:lnTo>
                  <a:pt x="196889" y="381331"/>
                </a:lnTo>
                <a:cubicBezTo>
                  <a:pt x="190546" y="387466"/>
                  <a:pt x="180497" y="387466"/>
                  <a:pt x="174155" y="381331"/>
                </a:cubicBezTo>
                <a:cubicBezTo>
                  <a:pt x="173154" y="380281"/>
                  <a:pt x="172246" y="379118"/>
                  <a:pt x="171427" y="377909"/>
                </a:cubicBezTo>
                <a:cubicBezTo>
                  <a:pt x="170085" y="375606"/>
                  <a:pt x="169312" y="373028"/>
                  <a:pt x="169154" y="370382"/>
                </a:cubicBezTo>
                <a:cubicBezTo>
                  <a:pt x="163151" y="368718"/>
                  <a:pt x="158650" y="363745"/>
                  <a:pt x="157560" y="357610"/>
                </a:cubicBezTo>
                <a:lnTo>
                  <a:pt x="157560" y="357610"/>
                </a:lnTo>
                <a:cubicBezTo>
                  <a:pt x="156809" y="351794"/>
                  <a:pt x="159151" y="346000"/>
                  <a:pt x="163697" y="342328"/>
                </a:cubicBezTo>
                <a:cubicBezTo>
                  <a:pt x="165698" y="340572"/>
                  <a:pt x="168130" y="339386"/>
                  <a:pt x="170744" y="338907"/>
                </a:cubicBezTo>
                <a:lnTo>
                  <a:pt x="198708" y="333661"/>
                </a:lnTo>
                <a:lnTo>
                  <a:pt x="232808" y="299220"/>
                </a:lnTo>
                <a:lnTo>
                  <a:pt x="190750" y="296483"/>
                </a:lnTo>
                <a:lnTo>
                  <a:pt x="135962" y="345293"/>
                </a:lnTo>
                <a:lnTo>
                  <a:pt x="135962" y="345293"/>
                </a:lnTo>
                <a:cubicBezTo>
                  <a:pt x="129164" y="350881"/>
                  <a:pt x="119185" y="350197"/>
                  <a:pt x="113228" y="343697"/>
                </a:cubicBezTo>
                <a:cubicBezTo>
                  <a:pt x="112274" y="342488"/>
                  <a:pt x="111433" y="341188"/>
                  <a:pt x="110728" y="339819"/>
                </a:cubicBezTo>
                <a:cubicBezTo>
                  <a:pt x="107567" y="333205"/>
                  <a:pt x="109136" y="325313"/>
                  <a:pt x="114592" y="320432"/>
                </a:cubicBezTo>
                <a:lnTo>
                  <a:pt x="144829" y="293290"/>
                </a:lnTo>
                <a:lnTo>
                  <a:pt x="105045" y="290781"/>
                </a:lnTo>
                <a:lnTo>
                  <a:pt x="72308" y="320204"/>
                </a:lnTo>
                <a:cubicBezTo>
                  <a:pt x="72308" y="320204"/>
                  <a:pt x="72308" y="320204"/>
                  <a:pt x="72308" y="320204"/>
                </a:cubicBezTo>
                <a:cubicBezTo>
                  <a:pt x="65442" y="325746"/>
                  <a:pt x="55461" y="324948"/>
                  <a:pt x="49574" y="318379"/>
                </a:cubicBezTo>
                <a:cubicBezTo>
                  <a:pt x="48460" y="317239"/>
                  <a:pt x="47551" y="315939"/>
                  <a:pt x="46846" y="314502"/>
                </a:cubicBezTo>
                <a:cubicBezTo>
                  <a:pt x="43617" y="307796"/>
                  <a:pt x="45300" y="299745"/>
                  <a:pt x="50938" y="294886"/>
                </a:cubicBezTo>
                <a:lnTo>
                  <a:pt x="59349" y="287360"/>
                </a:lnTo>
                <a:lnTo>
                  <a:pt x="15473" y="284623"/>
                </a:lnTo>
                <a:cubicBezTo>
                  <a:pt x="9494" y="284280"/>
                  <a:pt x="4174" y="280699"/>
                  <a:pt x="1606" y="275271"/>
                </a:cubicBezTo>
                <a:cubicBezTo>
                  <a:pt x="492" y="272671"/>
                  <a:pt x="-55" y="269888"/>
                  <a:pt x="14" y="267060"/>
                </a:cubicBezTo>
                <a:cubicBezTo>
                  <a:pt x="742" y="257937"/>
                  <a:pt x="8653" y="251117"/>
                  <a:pt x="17746" y="251778"/>
                </a:cubicBezTo>
                <a:lnTo>
                  <a:pt x="63214" y="254515"/>
                </a:lnTo>
                <a:lnTo>
                  <a:pt x="55030" y="245164"/>
                </a:lnTo>
                <a:cubicBezTo>
                  <a:pt x="54075" y="244046"/>
                  <a:pt x="53234" y="242815"/>
                  <a:pt x="52529" y="241514"/>
                </a:cubicBezTo>
                <a:cubicBezTo>
                  <a:pt x="49460" y="234786"/>
                  <a:pt x="51120" y="226826"/>
                  <a:pt x="56621" y="221899"/>
                </a:cubicBezTo>
                <a:cubicBezTo>
                  <a:pt x="61327" y="217839"/>
                  <a:pt x="67875" y="216699"/>
                  <a:pt x="73672" y="218934"/>
                </a:cubicBezTo>
                <a:cubicBezTo>
                  <a:pt x="76150" y="219892"/>
                  <a:pt x="78333" y="221466"/>
                  <a:pt x="80036" y="223496"/>
                </a:cubicBezTo>
                <a:lnTo>
                  <a:pt x="109364" y="257480"/>
                </a:lnTo>
                <a:lnTo>
                  <a:pt x="149602" y="259989"/>
                </a:lnTo>
                <a:lnTo>
                  <a:pt x="122322" y="228514"/>
                </a:lnTo>
                <a:cubicBezTo>
                  <a:pt x="121366" y="227442"/>
                  <a:pt x="120594" y="226210"/>
                  <a:pt x="120048" y="224864"/>
                </a:cubicBezTo>
                <a:cubicBezTo>
                  <a:pt x="116775" y="218204"/>
                  <a:pt x="118343" y="210153"/>
                  <a:pt x="123913" y="205249"/>
                </a:cubicBezTo>
                <a:cubicBezTo>
                  <a:pt x="128641" y="201212"/>
                  <a:pt x="135211" y="200163"/>
                  <a:pt x="140963" y="202512"/>
                </a:cubicBezTo>
                <a:cubicBezTo>
                  <a:pt x="143419" y="203401"/>
                  <a:pt x="145602" y="204907"/>
                  <a:pt x="147329" y="206846"/>
                </a:cubicBezTo>
                <a:lnTo>
                  <a:pt x="195752" y="262954"/>
                </a:lnTo>
                <a:lnTo>
                  <a:pt x="232581" y="265235"/>
                </a:lnTo>
                <a:lnTo>
                  <a:pt x="206664" y="235584"/>
                </a:lnTo>
                <a:lnTo>
                  <a:pt x="182794" y="229426"/>
                </a:lnTo>
                <a:cubicBezTo>
                  <a:pt x="178157" y="228080"/>
                  <a:pt x="174269" y="224864"/>
                  <a:pt x="172110" y="220531"/>
                </a:cubicBezTo>
                <a:cubicBezTo>
                  <a:pt x="170494" y="217041"/>
                  <a:pt x="170085" y="213095"/>
                  <a:pt x="170972" y="209355"/>
                </a:cubicBezTo>
                <a:cubicBezTo>
                  <a:pt x="171313" y="207872"/>
                  <a:pt x="171926" y="206481"/>
                  <a:pt x="172791" y="205249"/>
                </a:cubicBezTo>
                <a:cubicBezTo>
                  <a:pt x="174019" y="202945"/>
                  <a:pt x="175814" y="200984"/>
                  <a:pt x="178019" y="199547"/>
                </a:cubicBezTo>
                <a:cubicBezTo>
                  <a:pt x="176473" y="193525"/>
                  <a:pt x="178496" y="187139"/>
                  <a:pt x="183249" y="183125"/>
                </a:cubicBezTo>
                <a:lnTo>
                  <a:pt x="183249" y="183125"/>
                </a:lnTo>
                <a:cubicBezTo>
                  <a:pt x="187908" y="179498"/>
                  <a:pt x="194093" y="178563"/>
                  <a:pt x="199617" y="180616"/>
                </a:cubicBezTo>
                <a:cubicBezTo>
                  <a:pt x="202163" y="181574"/>
                  <a:pt x="204413" y="183125"/>
                  <a:pt x="206210" y="185178"/>
                </a:cubicBezTo>
                <a:lnTo>
                  <a:pt x="224625" y="206617"/>
                </a:lnTo>
                <a:lnTo>
                  <a:pt x="271682" y="218478"/>
                </a:lnTo>
                <a:lnTo>
                  <a:pt x="252814" y="180844"/>
                </a:lnTo>
                <a:lnTo>
                  <a:pt x="184613" y="158035"/>
                </a:lnTo>
                <a:lnTo>
                  <a:pt x="184613" y="158035"/>
                </a:lnTo>
                <a:cubicBezTo>
                  <a:pt x="180589" y="156667"/>
                  <a:pt x="177292" y="153702"/>
                  <a:pt x="175519" y="149824"/>
                </a:cubicBezTo>
                <a:cubicBezTo>
                  <a:pt x="173927" y="145879"/>
                  <a:pt x="173927" y="141454"/>
                  <a:pt x="175519" y="137508"/>
                </a:cubicBezTo>
                <a:cubicBezTo>
                  <a:pt x="178428" y="128841"/>
                  <a:pt x="187772" y="124165"/>
                  <a:pt x="196433" y="127016"/>
                </a:cubicBezTo>
                <a:lnTo>
                  <a:pt x="235081" y="139561"/>
                </a:lnTo>
                <a:lnTo>
                  <a:pt x="217350" y="103751"/>
                </a:lnTo>
                <a:lnTo>
                  <a:pt x="175746" y="90294"/>
                </a:lnTo>
                <a:lnTo>
                  <a:pt x="175746" y="90294"/>
                </a:lnTo>
                <a:cubicBezTo>
                  <a:pt x="171814" y="88857"/>
                  <a:pt x="168631" y="85892"/>
                  <a:pt x="166880" y="82083"/>
                </a:cubicBezTo>
                <a:cubicBezTo>
                  <a:pt x="165288" y="78137"/>
                  <a:pt x="165288" y="73712"/>
                  <a:pt x="166880" y="69766"/>
                </a:cubicBezTo>
                <a:cubicBezTo>
                  <a:pt x="169790" y="61099"/>
                  <a:pt x="179133" y="56423"/>
                  <a:pt x="187795" y="59275"/>
                </a:cubicBezTo>
                <a:lnTo>
                  <a:pt x="198708" y="62696"/>
                </a:lnTo>
                <a:lnTo>
                  <a:pt x="179157" y="23465"/>
                </a:lnTo>
                <a:cubicBezTo>
                  <a:pt x="174928" y="15163"/>
                  <a:pt x="178201" y="4990"/>
                  <a:pt x="186476" y="748"/>
                </a:cubicBezTo>
                <a:cubicBezTo>
                  <a:pt x="186522" y="725"/>
                  <a:pt x="186590" y="679"/>
                  <a:pt x="186658" y="657"/>
                </a:cubicBezTo>
                <a:cubicBezTo>
                  <a:pt x="188819" y="132"/>
                  <a:pt x="191069" y="64"/>
                  <a:pt x="193252" y="429"/>
                </a:cubicBezTo>
                <a:close/>
              </a:path>
            </a:pathLst>
          </a:custGeom>
          <a:solidFill>
            <a:srgbClr val="FFFFFF">
              <a:alpha val="603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3" name="Google Shape;7963;p20"/>
          <p:cNvSpPr/>
          <p:nvPr/>
        </p:nvSpPr>
        <p:spPr>
          <a:xfrm rot="10800000" flipH="1">
            <a:off x="11212300" y="5942317"/>
            <a:ext cx="517531" cy="486418"/>
          </a:xfrm>
          <a:custGeom>
            <a:avLst/>
            <a:gdLst/>
            <a:ahLst/>
            <a:cxnLst/>
            <a:rect l="l" t="t" r="r" b="b"/>
            <a:pathLst>
              <a:path w="778242" h="731455" extrusionOk="0">
                <a:moveTo>
                  <a:pt x="255888" y="730699"/>
                </a:moveTo>
                <a:cubicBezTo>
                  <a:pt x="260845" y="728683"/>
                  <a:pt x="264801" y="724732"/>
                  <a:pt x="266800" y="719751"/>
                </a:cubicBezTo>
                <a:lnTo>
                  <a:pt x="287716" y="669572"/>
                </a:lnTo>
                <a:lnTo>
                  <a:pt x="293626" y="683486"/>
                </a:lnTo>
                <a:cubicBezTo>
                  <a:pt x="298015" y="693704"/>
                  <a:pt x="309767" y="698484"/>
                  <a:pt x="319998" y="694206"/>
                </a:cubicBezTo>
                <a:cubicBezTo>
                  <a:pt x="324999" y="692260"/>
                  <a:pt x="328978" y="688284"/>
                  <a:pt x="330910" y="683257"/>
                </a:cubicBezTo>
                <a:cubicBezTo>
                  <a:pt x="331796" y="681323"/>
                  <a:pt x="332251" y="679225"/>
                  <a:pt x="332274" y="677099"/>
                </a:cubicBezTo>
                <a:cubicBezTo>
                  <a:pt x="332593" y="673917"/>
                  <a:pt x="332138" y="670701"/>
                  <a:pt x="330910" y="667748"/>
                </a:cubicBezTo>
                <a:lnTo>
                  <a:pt x="309312" y="617341"/>
                </a:lnTo>
                <a:lnTo>
                  <a:pt x="327954" y="571724"/>
                </a:lnTo>
                <a:lnTo>
                  <a:pt x="347960" y="617341"/>
                </a:lnTo>
                <a:cubicBezTo>
                  <a:pt x="352348" y="627559"/>
                  <a:pt x="364102" y="632340"/>
                  <a:pt x="374332" y="628061"/>
                </a:cubicBezTo>
                <a:cubicBezTo>
                  <a:pt x="379447" y="626093"/>
                  <a:pt x="383516" y="622028"/>
                  <a:pt x="385471" y="616885"/>
                </a:cubicBezTo>
                <a:cubicBezTo>
                  <a:pt x="386153" y="614971"/>
                  <a:pt x="386630" y="612980"/>
                  <a:pt x="386835" y="610955"/>
                </a:cubicBezTo>
                <a:cubicBezTo>
                  <a:pt x="387085" y="607752"/>
                  <a:pt x="386540" y="604541"/>
                  <a:pt x="385244" y="601603"/>
                </a:cubicBezTo>
                <a:lnTo>
                  <a:pt x="349779" y="518352"/>
                </a:lnTo>
                <a:lnTo>
                  <a:pt x="366830" y="477069"/>
                </a:lnTo>
                <a:lnTo>
                  <a:pt x="385925" y="521317"/>
                </a:lnTo>
                <a:lnTo>
                  <a:pt x="379788" y="553477"/>
                </a:lnTo>
                <a:cubicBezTo>
                  <a:pt x="377855" y="564120"/>
                  <a:pt x="384880" y="574322"/>
                  <a:pt x="395474" y="576286"/>
                </a:cubicBezTo>
                <a:cubicBezTo>
                  <a:pt x="397066" y="576454"/>
                  <a:pt x="398657" y="576454"/>
                  <a:pt x="400248" y="576286"/>
                </a:cubicBezTo>
                <a:lnTo>
                  <a:pt x="400248" y="576286"/>
                </a:lnTo>
                <a:cubicBezTo>
                  <a:pt x="403431" y="576026"/>
                  <a:pt x="406546" y="575093"/>
                  <a:pt x="409342" y="573549"/>
                </a:cubicBezTo>
                <a:cubicBezTo>
                  <a:pt x="415185" y="578427"/>
                  <a:pt x="423233" y="579657"/>
                  <a:pt x="430256" y="576742"/>
                </a:cubicBezTo>
                <a:lnTo>
                  <a:pt x="430256" y="576742"/>
                </a:lnTo>
                <a:cubicBezTo>
                  <a:pt x="436690" y="573685"/>
                  <a:pt x="441010" y="567431"/>
                  <a:pt x="441623" y="560320"/>
                </a:cubicBezTo>
                <a:cubicBezTo>
                  <a:pt x="441919" y="557042"/>
                  <a:pt x="441373" y="553746"/>
                  <a:pt x="440032" y="550740"/>
                </a:cubicBezTo>
                <a:lnTo>
                  <a:pt x="426620" y="519036"/>
                </a:lnTo>
                <a:lnTo>
                  <a:pt x="438442" y="461103"/>
                </a:lnTo>
                <a:lnTo>
                  <a:pt x="469813" y="501930"/>
                </a:lnTo>
                <a:lnTo>
                  <a:pt x="457537" y="590199"/>
                </a:lnTo>
                <a:lnTo>
                  <a:pt x="457537" y="590199"/>
                </a:lnTo>
                <a:cubicBezTo>
                  <a:pt x="456333" y="601343"/>
                  <a:pt x="464335" y="611367"/>
                  <a:pt x="475452" y="612585"/>
                </a:cubicBezTo>
                <a:cubicBezTo>
                  <a:pt x="484454" y="613575"/>
                  <a:pt x="493025" y="608436"/>
                  <a:pt x="496412" y="600006"/>
                </a:cubicBezTo>
                <a:cubicBezTo>
                  <a:pt x="497117" y="598503"/>
                  <a:pt x="497503" y="596875"/>
                  <a:pt x="497549" y="595217"/>
                </a:cubicBezTo>
                <a:lnTo>
                  <a:pt x="504596" y="546406"/>
                </a:lnTo>
                <a:lnTo>
                  <a:pt x="534150" y="584953"/>
                </a:lnTo>
                <a:lnTo>
                  <a:pt x="526875" y="638097"/>
                </a:lnTo>
                <a:lnTo>
                  <a:pt x="526875" y="638097"/>
                </a:lnTo>
                <a:cubicBezTo>
                  <a:pt x="526308" y="643133"/>
                  <a:pt x="527694" y="648192"/>
                  <a:pt x="530741" y="652238"/>
                </a:cubicBezTo>
                <a:cubicBezTo>
                  <a:pt x="533990" y="656524"/>
                  <a:pt x="538833" y="659318"/>
                  <a:pt x="544153" y="659993"/>
                </a:cubicBezTo>
                <a:cubicBezTo>
                  <a:pt x="553747" y="661783"/>
                  <a:pt x="563250" y="656533"/>
                  <a:pt x="566887" y="647448"/>
                </a:cubicBezTo>
                <a:cubicBezTo>
                  <a:pt x="567046" y="645856"/>
                  <a:pt x="567046" y="644250"/>
                  <a:pt x="566887" y="642658"/>
                </a:cubicBezTo>
                <a:lnTo>
                  <a:pt x="568933" y="629201"/>
                </a:lnTo>
                <a:lnTo>
                  <a:pt x="601443" y="671625"/>
                </a:lnTo>
                <a:cubicBezTo>
                  <a:pt x="608285" y="680477"/>
                  <a:pt x="620925" y="682201"/>
                  <a:pt x="629860" y="675503"/>
                </a:cubicBezTo>
                <a:cubicBezTo>
                  <a:pt x="632770" y="673473"/>
                  <a:pt x="635134" y="670724"/>
                  <a:pt x="636680" y="667520"/>
                </a:cubicBezTo>
                <a:cubicBezTo>
                  <a:pt x="639362" y="660814"/>
                  <a:pt x="638317" y="653191"/>
                  <a:pt x="633952" y="647448"/>
                </a:cubicBezTo>
                <a:lnTo>
                  <a:pt x="600760" y="604112"/>
                </a:lnTo>
                <a:lnTo>
                  <a:pt x="615765" y="605937"/>
                </a:lnTo>
                <a:cubicBezTo>
                  <a:pt x="624790" y="607216"/>
                  <a:pt x="633542" y="602128"/>
                  <a:pt x="636907" y="593620"/>
                </a:cubicBezTo>
                <a:cubicBezTo>
                  <a:pt x="637680" y="592051"/>
                  <a:pt x="638135" y="590347"/>
                  <a:pt x="638271" y="588602"/>
                </a:cubicBezTo>
                <a:cubicBezTo>
                  <a:pt x="639226" y="581146"/>
                  <a:pt x="635975" y="573774"/>
                  <a:pt x="629860" y="569443"/>
                </a:cubicBezTo>
                <a:cubicBezTo>
                  <a:pt x="627108" y="567659"/>
                  <a:pt x="624017" y="566492"/>
                  <a:pt x="620766" y="566022"/>
                </a:cubicBezTo>
                <a:lnTo>
                  <a:pt x="566205" y="559179"/>
                </a:lnTo>
                <a:lnTo>
                  <a:pt x="536424" y="520405"/>
                </a:lnTo>
                <a:lnTo>
                  <a:pt x="586893" y="526791"/>
                </a:lnTo>
                <a:cubicBezTo>
                  <a:pt x="595963" y="527870"/>
                  <a:pt x="604602" y="522733"/>
                  <a:pt x="608035" y="514246"/>
                </a:cubicBezTo>
                <a:cubicBezTo>
                  <a:pt x="608694" y="512638"/>
                  <a:pt x="609149" y="510953"/>
                  <a:pt x="609399" y="509229"/>
                </a:cubicBezTo>
                <a:cubicBezTo>
                  <a:pt x="610353" y="501718"/>
                  <a:pt x="607012" y="494310"/>
                  <a:pt x="600760" y="490069"/>
                </a:cubicBezTo>
                <a:cubicBezTo>
                  <a:pt x="598146" y="488181"/>
                  <a:pt x="595100" y="487002"/>
                  <a:pt x="591895" y="486648"/>
                </a:cubicBezTo>
                <a:lnTo>
                  <a:pt x="500960" y="475244"/>
                </a:lnTo>
                <a:lnTo>
                  <a:pt x="473679" y="439891"/>
                </a:lnTo>
                <a:lnTo>
                  <a:pt x="521647" y="445821"/>
                </a:lnTo>
                <a:lnTo>
                  <a:pt x="544381" y="465892"/>
                </a:lnTo>
                <a:cubicBezTo>
                  <a:pt x="552770" y="473290"/>
                  <a:pt x="565501" y="472580"/>
                  <a:pt x="573025" y="464296"/>
                </a:cubicBezTo>
                <a:cubicBezTo>
                  <a:pt x="574048" y="463047"/>
                  <a:pt x="574889" y="461666"/>
                  <a:pt x="575526" y="460190"/>
                </a:cubicBezTo>
                <a:lnTo>
                  <a:pt x="575526" y="460190"/>
                </a:lnTo>
                <a:cubicBezTo>
                  <a:pt x="576912" y="457341"/>
                  <a:pt x="577686" y="454233"/>
                  <a:pt x="577799" y="451067"/>
                </a:cubicBezTo>
                <a:cubicBezTo>
                  <a:pt x="584846" y="448288"/>
                  <a:pt x="589870" y="441936"/>
                  <a:pt x="590985" y="434417"/>
                </a:cubicBezTo>
                <a:lnTo>
                  <a:pt x="590985" y="434417"/>
                </a:lnTo>
                <a:cubicBezTo>
                  <a:pt x="591621" y="427148"/>
                  <a:pt x="588325" y="420095"/>
                  <a:pt x="582346" y="415942"/>
                </a:cubicBezTo>
                <a:cubicBezTo>
                  <a:pt x="579663" y="414043"/>
                  <a:pt x="576526" y="412866"/>
                  <a:pt x="573253" y="412521"/>
                </a:cubicBezTo>
                <a:lnTo>
                  <a:pt x="538925" y="408187"/>
                </a:lnTo>
                <a:lnTo>
                  <a:pt x="494821" y="368956"/>
                </a:lnTo>
                <a:lnTo>
                  <a:pt x="545744" y="362342"/>
                </a:lnTo>
                <a:lnTo>
                  <a:pt x="618038" y="416626"/>
                </a:lnTo>
                <a:lnTo>
                  <a:pt x="618038" y="416626"/>
                </a:lnTo>
                <a:cubicBezTo>
                  <a:pt x="622084" y="419617"/>
                  <a:pt x="627132" y="420925"/>
                  <a:pt x="632133" y="420275"/>
                </a:cubicBezTo>
                <a:cubicBezTo>
                  <a:pt x="637475" y="419848"/>
                  <a:pt x="642385" y="417099"/>
                  <a:pt x="645546" y="412749"/>
                </a:cubicBezTo>
                <a:cubicBezTo>
                  <a:pt x="646796" y="411246"/>
                  <a:pt x="647797" y="409552"/>
                  <a:pt x="648502" y="407731"/>
                </a:cubicBezTo>
                <a:cubicBezTo>
                  <a:pt x="651479" y="399545"/>
                  <a:pt x="648911" y="390366"/>
                  <a:pt x="642136" y="384922"/>
                </a:cubicBezTo>
                <a:lnTo>
                  <a:pt x="603715" y="355043"/>
                </a:lnTo>
                <a:lnTo>
                  <a:pt x="652139" y="348201"/>
                </a:lnTo>
                <a:lnTo>
                  <a:pt x="694423" y="381273"/>
                </a:lnTo>
                <a:lnTo>
                  <a:pt x="694423" y="381273"/>
                </a:lnTo>
                <a:cubicBezTo>
                  <a:pt x="703222" y="387446"/>
                  <a:pt x="715293" y="385643"/>
                  <a:pt x="721931" y="377167"/>
                </a:cubicBezTo>
                <a:cubicBezTo>
                  <a:pt x="723205" y="375768"/>
                  <a:pt x="724204" y="374144"/>
                  <a:pt x="724887" y="372378"/>
                </a:cubicBezTo>
                <a:cubicBezTo>
                  <a:pt x="727797" y="364189"/>
                  <a:pt x="725251" y="355053"/>
                  <a:pt x="718521" y="349569"/>
                </a:cubicBezTo>
                <a:lnTo>
                  <a:pt x="707609" y="341130"/>
                </a:lnTo>
                <a:lnTo>
                  <a:pt x="760579" y="334287"/>
                </a:lnTo>
                <a:cubicBezTo>
                  <a:pt x="767763" y="333204"/>
                  <a:pt x="773878" y="328454"/>
                  <a:pt x="776719" y="321743"/>
                </a:cubicBezTo>
                <a:cubicBezTo>
                  <a:pt x="778061" y="318503"/>
                  <a:pt x="778538" y="314961"/>
                  <a:pt x="778083" y="311479"/>
                </a:cubicBezTo>
                <a:cubicBezTo>
                  <a:pt x="776561" y="300406"/>
                  <a:pt x="766399" y="292657"/>
                  <a:pt x="755349" y="294144"/>
                </a:cubicBezTo>
                <a:lnTo>
                  <a:pt x="700789" y="301215"/>
                </a:lnTo>
                <a:lnTo>
                  <a:pt x="710109" y="289127"/>
                </a:lnTo>
                <a:cubicBezTo>
                  <a:pt x="711088" y="287684"/>
                  <a:pt x="711906" y="286157"/>
                  <a:pt x="712611" y="284565"/>
                </a:cubicBezTo>
                <a:cubicBezTo>
                  <a:pt x="715611" y="276333"/>
                  <a:pt x="712951" y="267099"/>
                  <a:pt x="706018" y="261756"/>
                </a:cubicBezTo>
                <a:cubicBezTo>
                  <a:pt x="700016" y="257105"/>
                  <a:pt x="691900" y="256308"/>
                  <a:pt x="685103" y="259704"/>
                </a:cubicBezTo>
                <a:cubicBezTo>
                  <a:pt x="682261" y="261089"/>
                  <a:pt x="679761" y="263119"/>
                  <a:pt x="677828" y="265634"/>
                </a:cubicBezTo>
                <a:lnTo>
                  <a:pt x="645774" y="308970"/>
                </a:lnTo>
                <a:lnTo>
                  <a:pt x="597123" y="315128"/>
                </a:lnTo>
                <a:lnTo>
                  <a:pt x="627813" y="274757"/>
                </a:lnTo>
                <a:cubicBezTo>
                  <a:pt x="628859" y="273368"/>
                  <a:pt x="629700" y="271831"/>
                  <a:pt x="630314" y="270195"/>
                </a:cubicBezTo>
                <a:cubicBezTo>
                  <a:pt x="633451" y="262016"/>
                  <a:pt x="630860" y="252746"/>
                  <a:pt x="623949" y="247387"/>
                </a:cubicBezTo>
                <a:cubicBezTo>
                  <a:pt x="617856" y="242748"/>
                  <a:pt x="609672" y="241954"/>
                  <a:pt x="602807" y="245334"/>
                </a:cubicBezTo>
                <a:cubicBezTo>
                  <a:pt x="599965" y="246720"/>
                  <a:pt x="597464" y="248750"/>
                  <a:pt x="595532" y="251264"/>
                </a:cubicBezTo>
                <a:lnTo>
                  <a:pt x="540970" y="323339"/>
                </a:lnTo>
                <a:lnTo>
                  <a:pt x="495502" y="329041"/>
                </a:lnTo>
                <a:lnTo>
                  <a:pt x="524375" y="290723"/>
                </a:lnTo>
                <a:lnTo>
                  <a:pt x="553928" y="279775"/>
                </a:lnTo>
                <a:cubicBezTo>
                  <a:pt x="559635" y="277992"/>
                  <a:pt x="564227" y="273716"/>
                  <a:pt x="566432" y="268143"/>
                </a:cubicBezTo>
                <a:cubicBezTo>
                  <a:pt x="568137" y="263741"/>
                  <a:pt x="568137" y="258860"/>
                  <a:pt x="566432" y="254458"/>
                </a:cubicBezTo>
                <a:cubicBezTo>
                  <a:pt x="565864" y="252848"/>
                  <a:pt x="565113" y="251316"/>
                  <a:pt x="564159" y="249896"/>
                </a:cubicBezTo>
                <a:lnTo>
                  <a:pt x="564159" y="249896"/>
                </a:lnTo>
                <a:cubicBezTo>
                  <a:pt x="562272" y="247241"/>
                  <a:pt x="559885" y="244992"/>
                  <a:pt x="557111" y="243281"/>
                </a:cubicBezTo>
                <a:cubicBezTo>
                  <a:pt x="558453" y="235802"/>
                  <a:pt x="555452" y="228210"/>
                  <a:pt x="549381" y="223666"/>
                </a:cubicBezTo>
                <a:lnTo>
                  <a:pt x="549381" y="223666"/>
                </a:lnTo>
                <a:cubicBezTo>
                  <a:pt x="543402" y="219533"/>
                  <a:pt x="535696" y="218924"/>
                  <a:pt x="529149" y="222070"/>
                </a:cubicBezTo>
                <a:cubicBezTo>
                  <a:pt x="526262" y="223392"/>
                  <a:pt x="523761" y="225434"/>
                  <a:pt x="521874" y="228000"/>
                </a:cubicBezTo>
                <a:lnTo>
                  <a:pt x="500277" y="255598"/>
                </a:lnTo>
                <a:lnTo>
                  <a:pt x="443897" y="274073"/>
                </a:lnTo>
                <a:lnTo>
                  <a:pt x="463676" y="226631"/>
                </a:lnTo>
                <a:lnTo>
                  <a:pt x="546427" y="193331"/>
                </a:lnTo>
                <a:lnTo>
                  <a:pt x="546427" y="193331"/>
                </a:lnTo>
                <a:cubicBezTo>
                  <a:pt x="551155" y="191248"/>
                  <a:pt x="554907" y="187406"/>
                  <a:pt x="556884" y="182611"/>
                </a:cubicBezTo>
                <a:cubicBezTo>
                  <a:pt x="558703" y="177758"/>
                  <a:pt x="558703" y="172410"/>
                  <a:pt x="556884" y="167557"/>
                </a:cubicBezTo>
                <a:cubicBezTo>
                  <a:pt x="552678" y="157166"/>
                  <a:pt x="540925" y="152088"/>
                  <a:pt x="530513" y="156153"/>
                </a:cubicBezTo>
                <a:lnTo>
                  <a:pt x="485046" y="174856"/>
                </a:lnTo>
                <a:lnTo>
                  <a:pt x="503914" y="129239"/>
                </a:lnTo>
                <a:lnTo>
                  <a:pt x="553701" y="109396"/>
                </a:lnTo>
                <a:lnTo>
                  <a:pt x="553701" y="109396"/>
                </a:lnTo>
                <a:cubicBezTo>
                  <a:pt x="558316" y="107227"/>
                  <a:pt x="561976" y="103404"/>
                  <a:pt x="563931" y="98676"/>
                </a:cubicBezTo>
                <a:cubicBezTo>
                  <a:pt x="565954" y="93786"/>
                  <a:pt x="565954" y="88284"/>
                  <a:pt x="563931" y="83394"/>
                </a:cubicBezTo>
                <a:cubicBezTo>
                  <a:pt x="559635" y="73092"/>
                  <a:pt x="547927" y="68126"/>
                  <a:pt x="537561" y="72218"/>
                </a:cubicBezTo>
                <a:lnTo>
                  <a:pt x="524602" y="77464"/>
                </a:lnTo>
                <a:lnTo>
                  <a:pt x="545289" y="27969"/>
                </a:lnTo>
                <a:cubicBezTo>
                  <a:pt x="549359" y="17641"/>
                  <a:pt x="544381" y="5954"/>
                  <a:pt x="534150" y="1739"/>
                </a:cubicBezTo>
                <a:cubicBezTo>
                  <a:pt x="529194" y="-313"/>
                  <a:pt x="523648" y="-313"/>
                  <a:pt x="518691" y="1739"/>
                </a:cubicBezTo>
                <a:cubicBezTo>
                  <a:pt x="513735" y="3756"/>
                  <a:pt x="509780" y="7706"/>
                  <a:pt x="507779" y="12687"/>
                </a:cubicBezTo>
                <a:lnTo>
                  <a:pt x="486863" y="63094"/>
                </a:lnTo>
                <a:lnTo>
                  <a:pt x="480954" y="48953"/>
                </a:lnTo>
                <a:cubicBezTo>
                  <a:pt x="476475" y="38829"/>
                  <a:pt x="464812" y="34085"/>
                  <a:pt x="454582" y="38233"/>
                </a:cubicBezTo>
                <a:cubicBezTo>
                  <a:pt x="449557" y="40279"/>
                  <a:pt x="445601" y="44327"/>
                  <a:pt x="443670" y="49409"/>
                </a:cubicBezTo>
                <a:cubicBezTo>
                  <a:pt x="442805" y="51277"/>
                  <a:pt x="442260" y="53284"/>
                  <a:pt x="442078" y="55339"/>
                </a:cubicBezTo>
                <a:cubicBezTo>
                  <a:pt x="441942" y="58534"/>
                  <a:pt x="442488" y="61720"/>
                  <a:pt x="443670" y="64691"/>
                </a:cubicBezTo>
                <a:lnTo>
                  <a:pt x="465040" y="115326"/>
                </a:lnTo>
                <a:lnTo>
                  <a:pt x="446398" y="160943"/>
                </a:lnTo>
                <a:lnTo>
                  <a:pt x="426620" y="113957"/>
                </a:lnTo>
                <a:cubicBezTo>
                  <a:pt x="422232" y="103739"/>
                  <a:pt x="410478" y="98959"/>
                  <a:pt x="400248" y="103237"/>
                </a:cubicBezTo>
                <a:cubicBezTo>
                  <a:pt x="395201" y="105322"/>
                  <a:pt x="391177" y="109346"/>
                  <a:pt x="389108" y="114413"/>
                </a:cubicBezTo>
                <a:cubicBezTo>
                  <a:pt x="388427" y="116327"/>
                  <a:pt x="387950" y="118319"/>
                  <a:pt x="387744" y="120344"/>
                </a:cubicBezTo>
                <a:cubicBezTo>
                  <a:pt x="387472" y="123546"/>
                  <a:pt x="388018" y="126764"/>
                  <a:pt x="389336" y="129695"/>
                </a:cubicBezTo>
                <a:lnTo>
                  <a:pt x="426164" y="211350"/>
                </a:lnTo>
                <a:lnTo>
                  <a:pt x="409342" y="253545"/>
                </a:lnTo>
                <a:lnTo>
                  <a:pt x="390472" y="209297"/>
                </a:lnTo>
                <a:lnTo>
                  <a:pt x="396611" y="179646"/>
                </a:lnTo>
                <a:cubicBezTo>
                  <a:pt x="398292" y="169060"/>
                  <a:pt x="391382" y="159018"/>
                  <a:pt x="380924" y="156837"/>
                </a:cubicBezTo>
                <a:cubicBezTo>
                  <a:pt x="379197" y="156510"/>
                  <a:pt x="377424" y="156510"/>
                  <a:pt x="375696" y="156837"/>
                </a:cubicBezTo>
                <a:cubicBezTo>
                  <a:pt x="372513" y="156968"/>
                  <a:pt x="369398" y="157826"/>
                  <a:pt x="366602" y="159346"/>
                </a:cubicBezTo>
                <a:cubicBezTo>
                  <a:pt x="360759" y="154468"/>
                  <a:pt x="352711" y="153238"/>
                  <a:pt x="345687" y="156153"/>
                </a:cubicBezTo>
                <a:lnTo>
                  <a:pt x="345687" y="156153"/>
                </a:lnTo>
                <a:cubicBezTo>
                  <a:pt x="339117" y="159172"/>
                  <a:pt x="334752" y="165573"/>
                  <a:pt x="334320" y="172803"/>
                </a:cubicBezTo>
                <a:cubicBezTo>
                  <a:pt x="334001" y="176007"/>
                  <a:pt x="334548" y="179236"/>
                  <a:pt x="335912" y="182155"/>
                </a:cubicBezTo>
                <a:lnTo>
                  <a:pt x="349324" y="214087"/>
                </a:lnTo>
                <a:lnTo>
                  <a:pt x="336139" y="271108"/>
                </a:lnTo>
                <a:lnTo>
                  <a:pt x="304767" y="230281"/>
                </a:lnTo>
                <a:lnTo>
                  <a:pt x="317042" y="142924"/>
                </a:lnTo>
                <a:cubicBezTo>
                  <a:pt x="317498" y="137897"/>
                  <a:pt x="316110" y="132877"/>
                  <a:pt x="313178" y="128783"/>
                </a:cubicBezTo>
                <a:cubicBezTo>
                  <a:pt x="309835" y="124607"/>
                  <a:pt x="305039" y="121840"/>
                  <a:pt x="299765" y="121028"/>
                </a:cubicBezTo>
                <a:cubicBezTo>
                  <a:pt x="290193" y="118914"/>
                  <a:pt x="280509" y="124154"/>
                  <a:pt x="277031" y="133344"/>
                </a:cubicBezTo>
                <a:cubicBezTo>
                  <a:pt x="276372" y="134874"/>
                  <a:pt x="275916" y="136484"/>
                  <a:pt x="275667" y="138134"/>
                </a:cubicBezTo>
                <a:lnTo>
                  <a:pt x="268847" y="187173"/>
                </a:lnTo>
                <a:lnTo>
                  <a:pt x="239066" y="148398"/>
                </a:lnTo>
                <a:lnTo>
                  <a:pt x="246568" y="95254"/>
                </a:lnTo>
                <a:lnTo>
                  <a:pt x="246568" y="95254"/>
                </a:lnTo>
                <a:cubicBezTo>
                  <a:pt x="248158" y="84285"/>
                  <a:pt x="240589" y="74096"/>
                  <a:pt x="229654" y="72496"/>
                </a:cubicBezTo>
                <a:cubicBezTo>
                  <a:pt x="229540" y="72478"/>
                  <a:pt x="229404" y="72461"/>
                  <a:pt x="229290" y="72446"/>
                </a:cubicBezTo>
                <a:cubicBezTo>
                  <a:pt x="220082" y="71145"/>
                  <a:pt x="211148" y="76322"/>
                  <a:pt x="207693" y="84990"/>
                </a:cubicBezTo>
                <a:cubicBezTo>
                  <a:pt x="207034" y="86520"/>
                  <a:pt x="206579" y="88130"/>
                  <a:pt x="206329" y="89780"/>
                </a:cubicBezTo>
                <a:lnTo>
                  <a:pt x="204510" y="103465"/>
                </a:lnTo>
                <a:lnTo>
                  <a:pt x="171773" y="61041"/>
                </a:lnTo>
                <a:cubicBezTo>
                  <a:pt x="165135" y="52173"/>
                  <a:pt x="152608" y="50375"/>
                  <a:pt x="143765" y="57025"/>
                </a:cubicBezTo>
                <a:cubicBezTo>
                  <a:pt x="143697" y="57071"/>
                  <a:pt x="143651" y="57118"/>
                  <a:pt x="143583" y="57164"/>
                </a:cubicBezTo>
                <a:cubicBezTo>
                  <a:pt x="140719" y="59371"/>
                  <a:pt x="138445" y="62275"/>
                  <a:pt x="136991" y="65603"/>
                </a:cubicBezTo>
                <a:cubicBezTo>
                  <a:pt x="134445" y="72249"/>
                  <a:pt x="135468" y="79739"/>
                  <a:pt x="139719" y="85447"/>
                </a:cubicBezTo>
                <a:lnTo>
                  <a:pt x="173137" y="128783"/>
                </a:lnTo>
                <a:lnTo>
                  <a:pt x="159270" y="125133"/>
                </a:lnTo>
                <a:cubicBezTo>
                  <a:pt x="150199" y="123911"/>
                  <a:pt x="141424" y="128963"/>
                  <a:pt x="137900" y="137450"/>
                </a:cubicBezTo>
                <a:cubicBezTo>
                  <a:pt x="137195" y="139200"/>
                  <a:pt x="136718" y="141043"/>
                  <a:pt x="136536" y="142924"/>
                </a:cubicBezTo>
                <a:cubicBezTo>
                  <a:pt x="135422" y="150403"/>
                  <a:pt x="138695" y="157857"/>
                  <a:pt x="144947" y="162083"/>
                </a:cubicBezTo>
                <a:cubicBezTo>
                  <a:pt x="147629" y="163982"/>
                  <a:pt x="150767" y="165159"/>
                  <a:pt x="154041" y="165504"/>
                </a:cubicBezTo>
                <a:lnTo>
                  <a:pt x="208602" y="172347"/>
                </a:lnTo>
                <a:lnTo>
                  <a:pt x="238838" y="211350"/>
                </a:lnTo>
                <a:lnTo>
                  <a:pt x="188370" y="205191"/>
                </a:lnTo>
                <a:cubicBezTo>
                  <a:pt x="179344" y="203996"/>
                  <a:pt x="170659" y="209057"/>
                  <a:pt x="167226" y="217508"/>
                </a:cubicBezTo>
                <a:cubicBezTo>
                  <a:pt x="166591" y="219123"/>
                  <a:pt x="166135" y="220806"/>
                  <a:pt x="165862" y="222526"/>
                </a:cubicBezTo>
                <a:cubicBezTo>
                  <a:pt x="164885" y="230105"/>
                  <a:pt x="168204" y="237598"/>
                  <a:pt x="174501" y="241913"/>
                </a:cubicBezTo>
                <a:cubicBezTo>
                  <a:pt x="177161" y="243713"/>
                  <a:pt x="180184" y="244883"/>
                  <a:pt x="183368" y="245334"/>
                </a:cubicBezTo>
                <a:lnTo>
                  <a:pt x="272939" y="256967"/>
                </a:lnTo>
                <a:lnTo>
                  <a:pt x="300447" y="292320"/>
                </a:lnTo>
                <a:lnTo>
                  <a:pt x="252478" y="286390"/>
                </a:lnTo>
                <a:lnTo>
                  <a:pt x="229744" y="266546"/>
                </a:lnTo>
                <a:cubicBezTo>
                  <a:pt x="221606" y="259047"/>
                  <a:pt x="208943" y="259585"/>
                  <a:pt x="201486" y="267749"/>
                </a:cubicBezTo>
                <a:cubicBezTo>
                  <a:pt x="201418" y="267804"/>
                  <a:pt x="201373" y="267859"/>
                  <a:pt x="201327" y="267915"/>
                </a:cubicBezTo>
                <a:cubicBezTo>
                  <a:pt x="200100" y="269262"/>
                  <a:pt x="199100" y="270803"/>
                  <a:pt x="198371" y="272476"/>
                </a:cubicBezTo>
                <a:cubicBezTo>
                  <a:pt x="196917" y="275303"/>
                  <a:pt x="196144" y="278424"/>
                  <a:pt x="196098" y="281600"/>
                </a:cubicBezTo>
                <a:cubicBezTo>
                  <a:pt x="188891" y="284166"/>
                  <a:pt x="183777" y="290628"/>
                  <a:pt x="182912" y="298250"/>
                </a:cubicBezTo>
                <a:cubicBezTo>
                  <a:pt x="182527" y="305396"/>
                  <a:pt x="185892" y="312224"/>
                  <a:pt x="191779" y="316269"/>
                </a:cubicBezTo>
                <a:cubicBezTo>
                  <a:pt x="194393" y="318158"/>
                  <a:pt x="197440" y="319337"/>
                  <a:pt x="200645" y="319690"/>
                </a:cubicBezTo>
                <a:lnTo>
                  <a:pt x="234974" y="324024"/>
                </a:lnTo>
                <a:lnTo>
                  <a:pt x="279305" y="363254"/>
                </a:lnTo>
                <a:lnTo>
                  <a:pt x="228380" y="369869"/>
                </a:lnTo>
                <a:lnTo>
                  <a:pt x="159270" y="314672"/>
                </a:lnTo>
                <a:lnTo>
                  <a:pt x="159270" y="314672"/>
                </a:lnTo>
                <a:cubicBezTo>
                  <a:pt x="150381" y="308393"/>
                  <a:pt x="138173" y="310087"/>
                  <a:pt x="131308" y="318549"/>
                </a:cubicBezTo>
                <a:cubicBezTo>
                  <a:pt x="130170" y="320092"/>
                  <a:pt x="129261" y="321780"/>
                  <a:pt x="128580" y="323567"/>
                </a:cubicBezTo>
                <a:cubicBezTo>
                  <a:pt x="125601" y="331753"/>
                  <a:pt x="128170" y="340932"/>
                  <a:pt x="134944" y="346376"/>
                </a:cubicBezTo>
                <a:lnTo>
                  <a:pt x="174047" y="376711"/>
                </a:lnTo>
                <a:lnTo>
                  <a:pt x="125624" y="383098"/>
                </a:lnTo>
                <a:lnTo>
                  <a:pt x="83112" y="350025"/>
                </a:lnTo>
                <a:lnTo>
                  <a:pt x="83112" y="350025"/>
                </a:lnTo>
                <a:cubicBezTo>
                  <a:pt x="74200" y="343942"/>
                  <a:pt x="62152" y="345728"/>
                  <a:pt x="55376" y="354131"/>
                </a:cubicBezTo>
                <a:cubicBezTo>
                  <a:pt x="54308" y="355625"/>
                  <a:pt x="53375" y="357231"/>
                  <a:pt x="52648" y="358921"/>
                </a:cubicBezTo>
                <a:cubicBezTo>
                  <a:pt x="49602" y="367103"/>
                  <a:pt x="52171" y="376326"/>
                  <a:pt x="59014" y="381729"/>
                </a:cubicBezTo>
                <a:lnTo>
                  <a:pt x="69926" y="390396"/>
                </a:lnTo>
                <a:lnTo>
                  <a:pt x="16728" y="397239"/>
                </a:lnTo>
                <a:cubicBezTo>
                  <a:pt x="9545" y="398148"/>
                  <a:pt x="3384" y="402846"/>
                  <a:pt x="588" y="409555"/>
                </a:cubicBezTo>
                <a:cubicBezTo>
                  <a:pt x="-185" y="412932"/>
                  <a:pt x="-185" y="416442"/>
                  <a:pt x="588" y="419819"/>
                </a:cubicBezTo>
                <a:cubicBezTo>
                  <a:pt x="1974" y="430816"/>
                  <a:pt x="12000" y="438600"/>
                  <a:pt x="22958" y="437204"/>
                </a:cubicBezTo>
                <a:cubicBezTo>
                  <a:pt x="23071" y="437188"/>
                  <a:pt x="23208" y="437172"/>
                  <a:pt x="23322" y="437154"/>
                </a:cubicBezTo>
                <a:lnTo>
                  <a:pt x="77655" y="430311"/>
                </a:lnTo>
                <a:lnTo>
                  <a:pt x="68562" y="442172"/>
                </a:lnTo>
                <a:cubicBezTo>
                  <a:pt x="67562" y="443718"/>
                  <a:pt x="66653" y="445317"/>
                  <a:pt x="65834" y="446961"/>
                </a:cubicBezTo>
                <a:cubicBezTo>
                  <a:pt x="63106" y="455247"/>
                  <a:pt x="65834" y="464362"/>
                  <a:pt x="72654" y="469770"/>
                </a:cubicBezTo>
                <a:cubicBezTo>
                  <a:pt x="78701" y="474318"/>
                  <a:pt x="86771" y="475109"/>
                  <a:pt x="93569" y="471823"/>
                </a:cubicBezTo>
                <a:cubicBezTo>
                  <a:pt x="96388" y="470374"/>
                  <a:pt x="98866" y="468355"/>
                  <a:pt x="100844" y="465892"/>
                </a:cubicBezTo>
                <a:lnTo>
                  <a:pt x="134036" y="422100"/>
                </a:lnTo>
                <a:lnTo>
                  <a:pt x="179048" y="416626"/>
                </a:lnTo>
                <a:lnTo>
                  <a:pt x="148358" y="457225"/>
                </a:lnTo>
                <a:cubicBezTo>
                  <a:pt x="147220" y="458557"/>
                  <a:pt x="146379" y="460110"/>
                  <a:pt x="145856" y="461787"/>
                </a:cubicBezTo>
                <a:cubicBezTo>
                  <a:pt x="142651" y="469962"/>
                  <a:pt x="145243" y="479281"/>
                  <a:pt x="152222" y="484595"/>
                </a:cubicBezTo>
                <a:cubicBezTo>
                  <a:pt x="158247" y="489169"/>
                  <a:pt x="166271" y="490047"/>
                  <a:pt x="173137" y="486876"/>
                </a:cubicBezTo>
                <a:cubicBezTo>
                  <a:pt x="176116" y="485487"/>
                  <a:pt x="178685" y="483370"/>
                  <a:pt x="180640" y="480718"/>
                </a:cubicBezTo>
                <a:lnTo>
                  <a:pt x="235201" y="408643"/>
                </a:lnTo>
                <a:lnTo>
                  <a:pt x="280669" y="402941"/>
                </a:lnTo>
                <a:lnTo>
                  <a:pt x="250205" y="442172"/>
                </a:lnTo>
                <a:lnTo>
                  <a:pt x="221788" y="451751"/>
                </a:lnTo>
                <a:cubicBezTo>
                  <a:pt x="211353" y="454956"/>
                  <a:pt x="205464" y="466049"/>
                  <a:pt x="208648" y="476529"/>
                </a:cubicBezTo>
                <a:cubicBezTo>
                  <a:pt x="208716" y="476710"/>
                  <a:pt x="208761" y="476890"/>
                  <a:pt x="208829" y="477069"/>
                </a:cubicBezTo>
                <a:cubicBezTo>
                  <a:pt x="209352" y="478697"/>
                  <a:pt x="210125" y="480236"/>
                  <a:pt x="211103" y="481630"/>
                </a:cubicBezTo>
                <a:cubicBezTo>
                  <a:pt x="212945" y="484316"/>
                  <a:pt x="215354" y="486571"/>
                  <a:pt x="218151" y="488245"/>
                </a:cubicBezTo>
                <a:cubicBezTo>
                  <a:pt x="217150" y="496052"/>
                  <a:pt x="220809" y="503720"/>
                  <a:pt x="227471" y="507860"/>
                </a:cubicBezTo>
                <a:lnTo>
                  <a:pt x="227471" y="507860"/>
                </a:lnTo>
                <a:cubicBezTo>
                  <a:pt x="233382" y="511906"/>
                  <a:pt x="240997" y="512513"/>
                  <a:pt x="247477" y="509457"/>
                </a:cubicBezTo>
                <a:cubicBezTo>
                  <a:pt x="250455" y="508068"/>
                  <a:pt x="253025" y="505951"/>
                  <a:pt x="254980" y="503298"/>
                </a:cubicBezTo>
                <a:lnTo>
                  <a:pt x="275894" y="475928"/>
                </a:lnTo>
                <a:lnTo>
                  <a:pt x="332046" y="457453"/>
                </a:lnTo>
                <a:lnTo>
                  <a:pt x="312495" y="504667"/>
                </a:lnTo>
                <a:lnTo>
                  <a:pt x="229518" y="538195"/>
                </a:lnTo>
                <a:lnTo>
                  <a:pt x="229518" y="538195"/>
                </a:lnTo>
                <a:cubicBezTo>
                  <a:pt x="219787" y="542659"/>
                  <a:pt x="215286" y="554015"/>
                  <a:pt x="219287" y="563969"/>
                </a:cubicBezTo>
                <a:cubicBezTo>
                  <a:pt x="223493" y="574242"/>
                  <a:pt x="235132" y="579221"/>
                  <a:pt x="245430" y="575145"/>
                </a:cubicBezTo>
                <a:lnTo>
                  <a:pt x="290898" y="556670"/>
                </a:lnTo>
                <a:lnTo>
                  <a:pt x="272256" y="602287"/>
                </a:lnTo>
                <a:lnTo>
                  <a:pt x="222470" y="622131"/>
                </a:lnTo>
                <a:lnTo>
                  <a:pt x="222470" y="622131"/>
                </a:lnTo>
                <a:cubicBezTo>
                  <a:pt x="217832" y="624391"/>
                  <a:pt x="214195" y="628289"/>
                  <a:pt x="212240" y="633079"/>
                </a:cubicBezTo>
                <a:cubicBezTo>
                  <a:pt x="210193" y="637887"/>
                  <a:pt x="210193" y="643324"/>
                  <a:pt x="212240" y="648132"/>
                </a:cubicBezTo>
                <a:cubicBezTo>
                  <a:pt x="216446" y="658405"/>
                  <a:pt x="228084" y="663384"/>
                  <a:pt x="238383" y="659309"/>
                </a:cubicBezTo>
                <a:lnTo>
                  <a:pt x="251569" y="654063"/>
                </a:lnTo>
                <a:lnTo>
                  <a:pt x="230882" y="703557"/>
                </a:lnTo>
                <a:cubicBezTo>
                  <a:pt x="226788" y="713823"/>
                  <a:pt x="231655" y="725483"/>
                  <a:pt x="241794" y="729787"/>
                </a:cubicBezTo>
                <a:cubicBezTo>
                  <a:pt x="246203" y="731910"/>
                  <a:pt x="251251" y="732236"/>
                  <a:pt x="255888" y="73069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4" name="Google Shape;7964;p2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9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5" name="Google Shape;7965;p20"/>
          <p:cNvSpPr txBox="1"/>
          <p:nvPr/>
        </p:nvSpPr>
        <p:spPr>
          <a:xfrm rot="5400000">
            <a:off x="-679350" y="63509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chemeClr val="accen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7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7" name="Google Shape;7967;p21"/>
          <p:cNvSpPr/>
          <p:nvPr/>
        </p:nvSpPr>
        <p:spPr>
          <a:xfrm rot="10800000" flipH="1">
            <a:off x="9690652" y="5648544"/>
            <a:ext cx="864918" cy="876006"/>
          </a:xfrm>
          <a:custGeom>
            <a:avLst/>
            <a:gdLst/>
            <a:ahLst/>
            <a:cxnLst/>
            <a:rect l="l" t="t" r="r" b="b"/>
            <a:pathLst>
              <a:path w="1988317" h="2013806" extrusionOk="0">
                <a:moveTo>
                  <a:pt x="1709274" y="284735"/>
                </a:moveTo>
                <a:cubicBezTo>
                  <a:pt x="1695191" y="284050"/>
                  <a:pt x="1681428" y="289084"/>
                  <a:pt x="1671111" y="298693"/>
                </a:cubicBezTo>
                <a:lnTo>
                  <a:pt x="1566124" y="395513"/>
                </a:lnTo>
                <a:lnTo>
                  <a:pt x="1567312" y="355567"/>
                </a:lnTo>
                <a:cubicBezTo>
                  <a:pt x="1567979" y="326348"/>
                  <a:pt x="1544995" y="302039"/>
                  <a:pt x="1515784" y="301069"/>
                </a:cubicBezTo>
                <a:cubicBezTo>
                  <a:pt x="1501585" y="300691"/>
                  <a:pt x="1487830" y="306042"/>
                  <a:pt x="1477621" y="315919"/>
                </a:cubicBezTo>
                <a:cubicBezTo>
                  <a:pt x="1473783" y="319651"/>
                  <a:pt x="1470484" y="323899"/>
                  <a:pt x="1467820" y="328541"/>
                </a:cubicBezTo>
                <a:cubicBezTo>
                  <a:pt x="1463764" y="335990"/>
                  <a:pt x="1461478" y="344271"/>
                  <a:pt x="1461138" y="352746"/>
                </a:cubicBezTo>
                <a:lnTo>
                  <a:pt x="1456980" y="496490"/>
                </a:lnTo>
                <a:lnTo>
                  <a:pt x="1362982" y="582617"/>
                </a:lnTo>
                <a:lnTo>
                  <a:pt x="1366843" y="448971"/>
                </a:lnTo>
                <a:cubicBezTo>
                  <a:pt x="1367429" y="419864"/>
                  <a:pt x="1344556" y="395670"/>
                  <a:pt x="1315463" y="394622"/>
                </a:cubicBezTo>
                <a:cubicBezTo>
                  <a:pt x="1301158" y="394145"/>
                  <a:pt x="1287276" y="399506"/>
                  <a:pt x="1277003" y="409471"/>
                </a:cubicBezTo>
                <a:cubicBezTo>
                  <a:pt x="1273215" y="413154"/>
                  <a:pt x="1269965" y="417353"/>
                  <a:pt x="1267350" y="421945"/>
                </a:cubicBezTo>
                <a:cubicBezTo>
                  <a:pt x="1263246" y="429365"/>
                  <a:pt x="1261005" y="437672"/>
                  <a:pt x="1260817" y="446150"/>
                </a:cubicBezTo>
                <a:lnTo>
                  <a:pt x="1253986" y="683000"/>
                </a:lnTo>
                <a:lnTo>
                  <a:pt x="1167710" y="762297"/>
                </a:lnTo>
                <a:lnTo>
                  <a:pt x="1171422" y="636076"/>
                </a:lnTo>
                <a:lnTo>
                  <a:pt x="1218198" y="572817"/>
                </a:lnTo>
                <a:cubicBezTo>
                  <a:pt x="1226505" y="561555"/>
                  <a:pt x="1229980" y="547445"/>
                  <a:pt x="1227851" y="533614"/>
                </a:cubicBezTo>
                <a:cubicBezTo>
                  <a:pt x="1225718" y="519689"/>
                  <a:pt x="1218130" y="507187"/>
                  <a:pt x="1206764" y="498866"/>
                </a:cubicBezTo>
                <a:cubicBezTo>
                  <a:pt x="1203304" y="496445"/>
                  <a:pt x="1199565" y="494451"/>
                  <a:pt x="1195627" y="492926"/>
                </a:cubicBezTo>
                <a:lnTo>
                  <a:pt x="1194736" y="492926"/>
                </a:lnTo>
                <a:cubicBezTo>
                  <a:pt x="1186927" y="489769"/>
                  <a:pt x="1178470" y="488547"/>
                  <a:pt x="1170086" y="489362"/>
                </a:cubicBezTo>
                <a:cubicBezTo>
                  <a:pt x="1161517" y="471177"/>
                  <a:pt x="1143544" y="459271"/>
                  <a:pt x="1123458" y="458475"/>
                </a:cubicBezTo>
                <a:lnTo>
                  <a:pt x="1120785" y="458475"/>
                </a:lnTo>
                <a:cubicBezTo>
                  <a:pt x="1102011" y="458978"/>
                  <a:pt x="1084852" y="469217"/>
                  <a:pt x="1075494" y="485501"/>
                </a:cubicBezTo>
                <a:cubicBezTo>
                  <a:pt x="1071342" y="492964"/>
                  <a:pt x="1069051" y="501317"/>
                  <a:pt x="1068812" y="509854"/>
                </a:cubicBezTo>
                <a:lnTo>
                  <a:pt x="1066287" y="600140"/>
                </a:lnTo>
                <a:lnTo>
                  <a:pt x="974517" y="724282"/>
                </a:lnTo>
                <a:lnTo>
                  <a:pt x="944817" y="592715"/>
                </a:lnTo>
                <a:lnTo>
                  <a:pt x="1070890" y="396255"/>
                </a:lnTo>
                <a:lnTo>
                  <a:pt x="1071781" y="394919"/>
                </a:lnTo>
                <a:cubicBezTo>
                  <a:pt x="1086520" y="370389"/>
                  <a:pt x="1078930" y="338576"/>
                  <a:pt x="1054704" y="323344"/>
                </a:cubicBezTo>
                <a:cubicBezTo>
                  <a:pt x="1034289" y="309926"/>
                  <a:pt x="1007310" y="312389"/>
                  <a:pt x="989663" y="329283"/>
                </a:cubicBezTo>
                <a:cubicBezTo>
                  <a:pt x="986587" y="332184"/>
                  <a:pt x="983847" y="335422"/>
                  <a:pt x="981496" y="338936"/>
                </a:cubicBezTo>
                <a:lnTo>
                  <a:pt x="911703" y="447932"/>
                </a:lnTo>
                <a:lnTo>
                  <a:pt x="882449" y="323047"/>
                </a:lnTo>
                <a:lnTo>
                  <a:pt x="958182" y="204250"/>
                </a:lnTo>
                <a:lnTo>
                  <a:pt x="959370" y="202616"/>
                </a:lnTo>
                <a:cubicBezTo>
                  <a:pt x="966107" y="191105"/>
                  <a:pt x="968229" y="177467"/>
                  <a:pt x="965310" y="164453"/>
                </a:cubicBezTo>
                <a:cubicBezTo>
                  <a:pt x="962130" y="150769"/>
                  <a:pt x="953774" y="138848"/>
                  <a:pt x="941996" y="131190"/>
                </a:cubicBezTo>
                <a:cubicBezTo>
                  <a:pt x="921539" y="117940"/>
                  <a:pt x="894674" y="120393"/>
                  <a:pt x="876955" y="137130"/>
                </a:cubicBezTo>
                <a:cubicBezTo>
                  <a:pt x="873864" y="140112"/>
                  <a:pt x="871078" y="143395"/>
                  <a:pt x="868639" y="146931"/>
                </a:cubicBezTo>
                <a:lnTo>
                  <a:pt x="849186" y="178263"/>
                </a:lnTo>
                <a:lnTo>
                  <a:pt x="817705" y="41350"/>
                </a:lnTo>
                <a:cubicBezTo>
                  <a:pt x="811216" y="12817"/>
                  <a:pt x="782835" y="-5062"/>
                  <a:pt x="754297" y="1405"/>
                </a:cubicBezTo>
                <a:cubicBezTo>
                  <a:pt x="745061" y="3481"/>
                  <a:pt x="736550" y="7993"/>
                  <a:pt x="729647" y="14472"/>
                </a:cubicBezTo>
                <a:cubicBezTo>
                  <a:pt x="716149" y="27268"/>
                  <a:pt x="710344" y="46204"/>
                  <a:pt x="714352" y="64367"/>
                </a:cubicBezTo>
                <a:lnTo>
                  <a:pt x="746279" y="203656"/>
                </a:lnTo>
                <a:lnTo>
                  <a:pt x="712570" y="183164"/>
                </a:lnTo>
                <a:cubicBezTo>
                  <a:pt x="692076" y="170543"/>
                  <a:pt x="665668" y="173220"/>
                  <a:pt x="648123" y="189697"/>
                </a:cubicBezTo>
                <a:cubicBezTo>
                  <a:pt x="644860" y="192834"/>
                  <a:pt x="642015" y="196377"/>
                  <a:pt x="639659" y="200241"/>
                </a:cubicBezTo>
                <a:cubicBezTo>
                  <a:pt x="629249" y="217022"/>
                  <a:pt x="629249" y="238254"/>
                  <a:pt x="639659" y="255035"/>
                </a:cubicBezTo>
                <a:cubicBezTo>
                  <a:pt x="643891" y="262061"/>
                  <a:pt x="649746" y="267970"/>
                  <a:pt x="656736" y="272261"/>
                </a:cubicBezTo>
                <a:lnTo>
                  <a:pt x="779542" y="348588"/>
                </a:lnTo>
                <a:lnTo>
                  <a:pt x="808350" y="473324"/>
                </a:lnTo>
                <a:lnTo>
                  <a:pt x="694751" y="402937"/>
                </a:lnTo>
                <a:cubicBezTo>
                  <a:pt x="674361" y="390312"/>
                  <a:pt x="648026" y="392994"/>
                  <a:pt x="630600" y="409471"/>
                </a:cubicBezTo>
                <a:cubicBezTo>
                  <a:pt x="627290" y="412805"/>
                  <a:pt x="624488" y="416608"/>
                  <a:pt x="622285" y="420757"/>
                </a:cubicBezTo>
                <a:cubicBezTo>
                  <a:pt x="611732" y="437498"/>
                  <a:pt x="611732" y="458810"/>
                  <a:pt x="622285" y="475552"/>
                </a:cubicBezTo>
                <a:cubicBezTo>
                  <a:pt x="626542" y="482993"/>
                  <a:pt x="632623" y="489228"/>
                  <a:pt x="639956" y="493668"/>
                </a:cubicBezTo>
                <a:lnTo>
                  <a:pt x="842504" y="619147"/>
                </a:lnTo>
                <a:lnTo>
                  <a:pt x="867748" y="733489"/>
                </a:lnTo>
                <a:lnTo>
                  <a:pt x="760386" y="666666"/>
                </a:lnTo>
                <a:lnTo>
                  <a:pt x="728311" y="594348"/>
                </a:lnTo>
                <a:cubicBezTo>
                  <a:pt x="716392" y="567561"/>
                  <a:pt x="685124" y="555373"/>
                  <a:pt x="658221" y="567025"/>
                </a:cubicBezTo>
                <a:cubicBezTo>
                  <a:pt x="654443" y="568724"/>
                  <a:pt x="650940" y="570977"/>
                  <a:pt x="647826" y="573708"/>
                </a:cubicBezTo>
                <a:lnTo>
                  <a:pt x="647083" y="573708"/>
                </a:lnTo>
                <a:cubicBezTo>
                  <a:pt x="640674" y="578996"/>
                  <a:pt x="635588" y="585708"/>
                  <a:pt x="632234" y="593309"/>
                </a:cubicBezTo>
                <a:cubicBezTo>
                  <a:pt x="612228" y="591356"/>
                  <a:pt x="592862" y="600982"/>
                  <a:pt x="582339" y="618108"/>
                </a:cubicBezTo>
                <a:cubicBezTo>
                  <a:pt x="582005" y="618631"/>
                  <a:pt x="581707" y="619177"/>
                  <a:pt x="581448" y="619741"/>
                </a:cubicBezTo>
                <a:cubicBezTo>
                  <a:pt x="571956" y="636244"/>
                  <a:pt x="571956" y="656549"/>
                  <a:pt x="581448" y="673051"/>
                </a:cubicBezTo>
                <a:cubicBezTo>
                  <a:pt x="585897" y="680276"/>
                  <a:pt x="592006" y="686334"/>
                  <a:pt x="599268" y="690722"/>
                </a:cubicBezTo>
                <a:lnTo>
                  <a:pt x="676337" y="738686"/>
                </a:lnTo>
                <a:lnTo>
                  <a:pt x="739002" y="881094"/>
                </a:lnTo>
                <a:lnTo>
                  <a:pt x="610108" y="840852"/>
                </a:lnTo>
                <a:lnTo>
                  <a:pt x="502003" y="632957"/>
                </a:lnTo>
                <a:cubicBezTo>
                  <a:pt x="501534" y="632362"/>
                  <a:pt x="501134" y="631714"/>
                  <a:pt x="500815" y="631027"/>
                </a:cubicBezTo>
                <a:cubicBezTo>
                  <a:pt x="494336" y="619490"/>
                  <a:pt x="483722" y="610840"/>
                  <a:pt x="471116" y="606822"/>
                </a:cubicBezTo>
                <a:cubicBezTo>
                  <a:pt x="457809" y="602443"/>
                  <a:pt x="443300" y="603622"/>
                  <a:pt x="430873" y="610089"/>
                </a:cubicBezTo>
                <a:cubicBezTo>
                  <a:pt x="426417" y="612426"/>
                  <a:pt x="422276" y="615321"/>
                  <a:pt x="418548" y="618702"/>
                </a:cubicBezTo>
                <a:cubicBezTo>
                  <a:pt x="401633" y="634935"/>
                  <a:pt x="397349" y="660334"/>
                  <a:pt x="408005" y="681219"/>
                </a:cubicBezTo>
                <a:lnTo>
                  <a:pt x="467403" y="796600"/>
                </a:lnTo>
                <a:lnTo>
                  <a:pt x="345191" y="758436"/>
                </a:lnTo>
                <a:lnTo>
                  <a:pt x="280744" y="633106"/>
                </a:lnTo>
                <a:cubicBezTo>
                  <a:pt x="280397" y="632262"/>
                  <a:pt x="279948" y="631465"/>
                  <a:pt x="279408" y="630730"/>
                </a:cubicBezTo>
                <a:cubicBezTo>
                  <a:pt x="265069" y="606438"/>
                  <a:pt x="234321" y="597467"/>
                  <a:pt x="209169" y="610238"/>
                </a:cubicBezTo>
                <a:cubicBezTo>
                  <a:pt x="204750" y="612489"/>
                  <a:pt x="200696" y="615392"/>
                  <a:pt x="197141" y="618850"/>
                </a:cubicBezTo>
                <a:cubicBezTo>
                  <a:pt x="179994" y="634962"/>
                  <a:pt x="175683" y="660524"/>
                  <a:pt x="186598" y="681367"/>
                </a:cubicBezTo>
                <a:lnTo>
                  <a:pt x="203378" y="713591"/>
                </a:lnTo>
                <a:lnTo>
                  <a:pt x="69732" y="671715"/>
                </a:lnTo>
                <a:cubicBezTo>
                  <a:pt x="51415" y="665996"/>
                  <a:pt x="31437" y="670594"/>
                  <a:pt x="17461" y="683743"/>
                </a:cubicBezTo>
                <a:cubicBezTo>
                  <a:pt x="10541" y="689828"/>
                  <a:pt x="5409" y="697682"/>
                  <a:pt x="2611" y="706463"/>
                </a:cubicBezTo>
                <a:cubicBezTo>
                  <a:pt x="-5989" y="734465"/>
                  <a:pt x="9681" y="764149"/>
                  <a:pt x="37657" y="772840"/>
                </a:cubicBezTo>
                <a:lnTo>
                  <a:pt x="174718" y="815607"/>
                </a:lnTo>
                <a:lnTo>
                  <a:pt x="139673" y="834318"/>
                </a:lnTo>
                <a:cubicBezTo>
                  <a:pt x="135546" y="836496"/>
                  <a:pt x="131746" y="839245"/>
                  <a:pt x="128387" y="842485"/>
                </a:cubicBezTo>
                <a:cubicBezTo>
                  <a:pt x="111079" y="858848"/>
                  <a:pt x="106934" y="884805"/>
                  <a:pt x="118290" y="905744"/>
                </a:cubicBezTo>
                <a:cubicBezTo>
                  <a:pt x="127551" y="923258"/>
                  <a:pt x="145851" y="934099"/>
                  <a:pt x="165660" y="933810"/>
                </a:cubicBezTo>
                <a:cubicBezTo>
                  <a:pt x="174158" y="933697"/>
                  <a:pt x="182507" y="931559"/>
                  <a:pt x="190013" y="927573"/>
                </a:cubicBezTo>
                <a:lnTo>
                  <a:pt x="316829" y="860008"/>
                </a:lnTo>
                <a:lnTo>
                  <a:pt x="439783" y="898319"/>
                </a:lnTo>
                <a:lnTo>
                  <a:pt x="322472" y="960985"/>
                </a:lnTo>
                <a:cubicBezTo>
                  <a:pt x="318334" y="963087"/>
                  <a:pt x="314531" y="965789"/>
                  <a:pt x="311186" y="969003"/>
                </a:cubicBezTo>
                <a:cubicBezTo>
                  <a:pt x="293729" y="985279"/>
                  <a:pt x="289513" y="1011310"/>
                  <a:pt x="300940" y="1032263"/>
                </a:cubicBezTo>
                <a:cubicBezTo>
                  <a:pt x="310197" y="1049891"/>
                  <a:pt x="328549" y="1060845"/>
                  <a:pt x="348458" y="1060625"/>
                </a:cubicBezTo>
                <a:cubicBezTo>
                  <a:pt x="356952" y="1060354"/>
                  <a:pt x="365277" y="1058171"/>
                  <a:pt x="372812" y="1054240"/>
                </a:cubicBezTo>
                <a:lnTo>
                  <a:pt x="581894" y="942720"/>
                </a:lnTo>
                <a:lnTo>
                  <a:pt x="694454" y="978062"/>
                </a:lnTo>
                <a:lnTo>
                  <a:pt x="583379" y="1037460"/>
                </a:lnTo>
                <a:lnTo>
                  <a:pt x="504676" y="1028550"/>
                </a:lnTo>
                <a:cubicBezTo>
                  <a:pt x="489171" y="1026716"/>
                  <a:pt x="473657" y="1031887"/>
                  <a:pt x="462355" y="1042657"/>
                </a:cubicBezTo>
                <a:cubicBezTo>
                  <a:pt x="453457" y="1050964"/>
                  <a:pt x="447689" y="1062081"/>
                  <a:pt x="446020" y="1074139"/>
                </a:cubicBezTo>
                <a:cubicBezTo>
                  <a:pt x="445240" y="1078460"/>
                  <a:pt x="445240" y="1082885"/>
                  <a:pt x="446020" y="1087206"/>
                </a:cubicBezTo>
                <a:lnTo>
                  <a:pt x="446020" y="1087206"/>
                </a:lnTo>
                <a:cubicBezTo>
                  <a:pt x="447183" y="1095955"/>
                  <a:pt x="450613" y="1104248"/>
                  <a:pt x="455969" y="1111262"/>
                </a:cubicBezTo>
                <a:cubicBezTo>
                  <a:pt x="444522" y="1127699"/>
                  <a:pt x="443314" y="1149185"/>
                  <a:pt x="452851" y="1166800"/>
                </a:cubicBezTo>
                <a:cubicBezTo>
                  <a:pt x="452851" y="1166800"/>
                  <a:pt x="453742" y="1168285"/>
                  <a:pt x="453890" y="1168730"/>
                </a:cubicBezTo>
                <a:cubicBezTo>
                  <a:pt x="463746" y="1184953"/>
                  <a:pt x="481389" y="1194817"/>
                  <a:pt x="500369" y="1194717"/>
                </a:cubicBezTo>
                <a:cubicBezTo>
                  <a:pt x="508863" y="1194570"/>
                  <a:pt x="517204" y="1192434"/>
                  <a:pt x="524723" y="1188480"/>
                </a:cubicBezTo>
                <a:lnTo>
                  <a:pt x="604317" y="1146010"/>
                </a:lnTo>
                <a:lnTo>
                  <a:pt x="758901" y="1163236"/>
                </a:lnTo>
                <a:lnTo>
                  <a:pt x="660003" y="1254264"/>
                </a:lnTo>
                <a:lnTo>
                  <a:pt x="425825" y="1242681"/>
                </a:lnTo>
                <a:lnTo>
                  <a:pt x="423746" y="1242681"/>
                </a:lnTo>
                <a:cubicBezTo>
                  <a:pt x="409976" y="1242727"/>
                  <a:pt x="396746" y="1248040"/>
                  <a:pt x="386770" y="1257531"/>
                </a:cubicBezTo>
                <a:cubicBezTo>
                  <a:pt x="376626" y="1266760"/>
                  <a:pt x="370543" y="1279623"/>
                  <a:pt x="369842" y="1293318"/>
                </a:cubicBezTo>
                <a:cubicBezTo>
                  <a:pt x="368584" y="1322715"/>
                  <a:pt x="391381" y="1347571"/>
                  <a:pt x="420776" y="1348856"/>
                </a:cubicBezTo>
                <a:lnTo>
                  <a:pt x="551007" y="1355241"/>
                </a:lnTo>
                <a:lnTo>
                  <a:pt x="457009" y="1441814"/>
                </a:lnTo>
                <a:lnTo>
                  <a:pt x="316383" y="1434686"/>
                </a:lnTo>
                <a:lnTo>
                  <a:pt x="313710" y="1434686"/>
                </a:lnTo>
                <a:cubicBezTo>
                  <a:pt x="300193" y="1434890"/>
                  <a:pt x="287250" y="1440194"/>
                  <a:pt x="277477" y="1449536"/>
                </a:cubicBezTo>
                <a:cubicBezTo>
                  <a:pt x="267396" y="1458841"/>
                  <a:pt x="261414" y="1471764"/>
                  <a:pt x="260846" y="1485472"/>
                </a:cubicBezTo>
                <a:cubicBezTo>
                  <a:pt x="259832" y="1514641"/>
                  <a:pt x="282340" y="1539262"/>
                  <a:pt x="311483" y="1540861"/>
                </a:cubicBezTo>
                <a:lnTo>
                  <a:pt x="348013" y="1542643"/>
                </a:lnTo>
                <a:lnTo>
                  <a:pt x="244066" y="1637829"/>
                </a:lnTo>
                <a:cubicBezTo>
                  <a:pt x="222886" y="1657644"/>
                  <a:pt x="221756" y="1690868"/>
                  <a:pt x="241541" y="1712076"/>
                </a:cubicBezTo>
                <a:cubicBezTo>
                  <a:pt x="251030" y="1722562"/>
                  <a:pt x="264381" y="1728729"/>
                  <a:pt x="278517" y="1729154"/>
                </a:cubicBezTo>
                <a:cubicBezTo>
                  <a:pt x="292536" y="1729889"/>
                  <a:pt x="306253" y="1724905"/>
                  <a:pt x="316532" y="1715343"/>
                </a:cubicBezTo>
                <a:lnTo>
                  <a:pt x="421667" y="1618673"/>
                </a:lnTo>
                <a:lnTo>
                  <a:pt x="420479" y="1658321"/>
                </a:lnTo>
                <a:cubicBezTo>
                  <a:pt x="419980" y="1687677"/>
                  <a:pt x="443251" y="1711941"/>
                  <a:pt x="472601" y="1712670"/>
                </a:cubicBezTo>
                <a:cubicBezTo>
                  <a:pt x="486794" y="1713015"/>
                  <a:pt x="500536" y="1707668"/>
                  <a:pt x="510764" y="1697821"/>
                </a:cubicBezTo>
                <a:cubicBezTo>
                  <a:pt x="514722" y="1694199"/>
                  <a:pt x="518036" y="1689931"/>
                  <a:pt x="520565" y="1685199"/>
                </a:cubicBezTo>
                <a:cubicBezTo>
                  <a:pt x="524744" y="1677801"/>
                  <a:pt x="527038" y="1669488"/>
                  <a:pt x="527247" y="1660994"/>
                </a:cubicBezTo>
                <a:lnTo>
                  <a:pt x="531405" y="1517399"/>
                </a:lnTo>
                <a:lnTo>
                  <a:pt x="625403" y="1430528"/>
                </a:lnTo>
                <a:lnTo>
                  <a:pt x="622285" y="1564175"/>
                </a:lnTo>
                <a:cubicBezTo>
                  <a:pt x="621618" y="1593313"/>
                  <a:pt x="644535" y="1617554"/>
                  <a:pt x="673664" y="1618524"/>
                </a:cubicBezTo>
                <a:cubicBezTo>
                  <a:pt x="687932" y="1619047"/>
                  <a:pt x="701788" y="1613677"/>
                  <a:pt x="711976" y="1603675"/>
                </a:cubicBezTo>
                <a:cubicBezTo>
                  <a:pt x="715890" y="1600048"/>
                  <a:pt x="719154" y="1595779"/>
                  <a:pt x="721628" y="1591052"/>
                </a:cubicBezTo>
                <a:cubicBezTo>
                  <a:pt x="725920" y="1583702"/>
                  <a:pt x="728223" y="1575359"/>
                  <a:pt x="728311" y="1566848"/>
                </a:cubicBezTo>
                <a:lnTo>
                  <a:pt x="735141" y="1329997"/>
                </a:lnTo>
                <a:lnTo>
                  <a:pt x="821269" y="1250552"/>
                </a:lnTo>
                <a:lnTo>
                  <a:pt x="817705" y="1376624"/>
                </a:lnTo>
                <a:lnTo>
                  <a:pt x="770780" y="1440478"/>
                </a:lnTo>
                <a:cubicBezTo>
                  <a:pt x="753383" y="1464026"/>
                  <a:pt x="758370" y="1497219"/>
                  <a:pt x="781919" y="1514617"/>
                </a:cubicBezTo>
                <a:cubicBezTo>
                  <a:pt x="781968" y="1514653"/>
                  <a:pt x="782017" y="1514690"/>
                  <a:pt x="782066" y="1514726"/>
                </a:cubicBezTo>
                <a:cubicBezTo>
                  <a:pt x="785745" y="1517474"/>
                  <a:pt x="789862" y="1519583"/>
                  <a:pt x="794243" y="1520962"/>
                </a:cubicBezTo>
                <a:cubicBezTo>
                  <a:pt x="802038" y="1524176"/>
                  <a:pt x="810497" y="1525450"/>
                  <a:pt x="818893" y="1524675"/>
                </a:cubicBezTo>
                <a:cubicBezTo>
                  <a:pt x="827435" y="1542548"/>
                  <a:pt x="845136" y="1554254"/>
                  <a:pt x="864927" y="1555116"/>
                </a:cubicBezTo>
                <a:lnTo>
                  <a:pt x="867303" y="1555116"/>
                </a:lnTo>
                <a:cubicBezTo>
                  <a:pt x="886359" y="1554919"/>
                  <a:pt x="903833" y="1544480"/>
                  <a:pt x="913039" y="1527793"/>
                </a:cubicBezTo>
                <a:cubicBezTo>
                  <a:pt x="916874" y="1520708"/>
                  <a:pt x="919009" y="1512828"/>
                  <a:pt x="919276" y="1504776"/>
                </a:cubicBezTo>
                <a:lnTo>
                  <a:pt x="921801" y="1414342"/>
                </a:lnTo>
                <a:lnTo>
                  <a:pt x="1013571" y="1290051"/>
                </a:lnTo>
                <a:lnTo>
                  <a:pt x="1043270" y="1421619"/>
                </a:lnTo>
                <a:lnTo>
                  <a:pt x="917940" y="1617336"/>
                </a:lnTo>
                <a:cubicBezTo>
                  <a:pt x="917940" y="1617336"/>
                  <a:pt x="917940" y="1618524"/>
                  <a:pt x="916900" y="1618970"/>
                </a:cubicBezTo>
                <a:cubicBezTo>
                  <a:pt x="910086" y="1630399"/>
                  <a:pt x="907958" y="1644021"/>
                  <a:pt x="910960" y="1656985"/>
                </a:cubicBezTo>
                <a:cubicBezTo>
                  <a:pt x="916764" y="1685681"/>
                  <a:pt x="944733" y="1704240"/>
                  <a:pt x="973430" y="1698437"/>
                </a:cubicBezTo>
                <a:cubicBezTo>
                  <a:pt x="983486" y="1696403"/>
                  <a:pt x="992736" y="1691495"/>
                  <a:pt x="1000058" y="1684308"/>
                </a:cubicBezTo>
                <a:cubicBezTo>
                  <a:pt x="1003206" y="1681421"/>
                  <a:pt x="1005953" y="1678124"/>
                  <a:pt x="1008225" y="1674507"/>
                </a:cubicBezTo>
                <a:lnTo>
                  <a:pt x="1078167" y="1565511"/>
                </a:lnTo>
                <a:lnTo>
                  <a:pt x="1106826" y="1690396"/>
                </a:lnTo>
                <a:lnTo>
                  <a:pt x="1031094" y="1809193"/>
                </a:lnTo>
                <a:cubicBezTo>
                  <a:pt x="1030609" y="1809861"/>
                  <a:pt x="1030164" y="1810554"/>
                  <a:pt x="1029757" y="1811272"/>
                </a:cubicBezTo>
                <a:cubicBezTo>
                  <a:pt x="1015617" y="1837003"/>
                  <a:pt x="1025014" y="1869325"/>
                  <a:pt x="1050744" y="1883464"/>
                </a:cubicBezTo>
                <a:cubicBezTo>
                  <a:pt x="1070742" y="1894453"/>
                  <a:pt x="1095521" y="1891456"/>
                  <a:pt x="1112321" y="1876016"/>
                </a:cubicBezTo>
                <a:cubicBezTo>
                  <a:pt x="1115435" y="1873095"/>
                  <a:pt x="1118177" y="1869804"/>
                  <a:pt x="1120488" y="1866215"/>
                </a:cubicBezTo>
                <a:lnTo>
                  <a:pt x="1140090" y="1835625"/>
                </a:lnTo>
                <a:lnTo>
                  <a:pt x="1171422" y="1972538"/>
                </a:lnTo>
                <a:cubicBezTo>
                  <a:pt x="1177987" y="2001030"/>
                  <a:pt x="1206276" y="2018916"/>
                  <a:pt x="1234830" y="2012632"/>
                </a:cubicBezTo>
                <a:cubicBezTo>
                  <a:pt x="1244155" y="2010595"/>
                  <a:pt x="1252737" y="2006021"/>
                  <a:pt x="1259629" y="1999416"/>
                </a:cubicBezTo>
                <a:cubicBezTo>
                  <a:pt x="1273044" y="1986512"/>
                  <a:pt x="1278684" y="1967504"/>
                  <a:pt x="1274478" y="1949373"/>
                </a:cubicBezTo>
                <a:lnTo>
                  <a:pt x="1242403" y="1809935"/>
                </a:lnTo>
                <a:lnTo>
                  <a:pt x="1275666" y="1830428"/>
                </a:lnTo>
                <a:cubicBezTo>
                  <a:pt x="1296123" y="1843207"/>
                  <a:pt x="1322637" y="1840519"/>
                  <a:pt x="1340113" y="1823894"/>
                </a:cubicBezTo>
                <a:cubicBezTo>
                  <a:pt x="1343453" y="1820845"/>
                  <a:pt x="1346352" y="1817347"/>
                  <a:pt x="1348726" y="1813499"/>
                </a:cubicBezTo>
                <a:cubicBezTo>
                  <a:pt x="1359136" y="1796718"/>
                  <a:pt x="1359136" y="1775486"/>
                  <a:pt x="1348726" y="1758704"/>
                </a:cubicBezTo>
                <a:cubicBezTo>
                  <a:pt x="1344403" y="1751363"/>
                  <a:pt x="1338398" y="1745152"/>
                  <a:pt x="1331204" y="1740588"/>
                </a:cubicBezTo>
                <a:lnTo>
                  <a:pt x="1208843" y="1664409"/>
                </a:lnTo>
                <a:lnTo>
                  <a:pt x="1180183" y="1539524"/>
                </a:lnTo>
                <a:lnTo>
                  <a:pt x="1293783" y="1609911"/>
                </a:lnTo>
                <a:cubicBezTo>
                  <a:pt x="1314144" y="1622458"/>
                  <a:pt x="1340369" y="1619908"/>
                  <a:pt x="1357933" y="1603675"/>
                </a:cubicBezTo>
                <a:cubicBezTo>
                  <a:pt x="1361176" y="1600442"/>
                  <a:pt x="1364109" y="1596912"/>
                  <a:pt x="1366694" y="1593131"/>
                </a:cubicBezTo>
                <a:cubicBezTo>
                  <a:pt x="1376952" y="1576200"/>
                  <a:pt x="1376952" y="1554971"/>
                  <a:pt x="1366694" y="1538039"/>
                </a:cubicBezTo>
                <a:cubicBezTo>
                  <a:pt x="1362691" y="1530622"/>
                  <a:pt x="1356929" y="1524299"/>
                  <a:pt x="1349914" y="1519626"/>
                </a:cubicBezTo>
                <a:lnTo>
                  <a:pt x="1146772" y="1394592"/>
                </a:lnTo>
                <a:lnTo>
                  <a:pt x="1120637" y="1280102"/>
                </a:lnTo>
                <a:lnTo>
                  <a:pt x="1228148" y="1346777"/>
                </a:lnTo>
                <a:lnTo>
                  <a:pt x="1260817" y="1419243"/>
                </a:lnTo>
                <a:cubicBezTo>
                  <a:pt x="1272493" y="1445947"/>
                  <a:pt x="1303534" y="1458217"/>
                  <a:pt x="1330313" y="1446714"/>
                </a:cubicBezTo>
                <a:cubicBezTo>
                  <a:pt x="1334629" y="1444863"/>
                  <a:pt x="1338636" y="1442358"/>
                  <a:pt x="1342192" y="1439290"/>
                </a:cubicBezTo>
                <a:cubicBezTo>
                  <a:pt x="1348557" y="1434018"/>
                  <a:pt x="1353635" y="1427365"/>
                  <a:pt x="1357042" y="1419837"/>
                </a:cubicBezTo>
                <a:cubicBezTo>
                  <a:pt x="1376926" y="1421549"/>
                  <a:pt x="1396107" y="1412045"/>
                  <a:pt x="1406788" y="1395186"/>
                </a:cubicBezTo>
                <a:lnTo>
                  <a:pt x="1408124" y="1392811"/>
                </a:lnTo>
                <a:cubicBezTo>
                  <a:pt x="1421745" y="1368112"/>
                  <a:pt x="1413576" y="1337070"/>
                  <a:pt x="1389562" y="1322275"/>
                </a:cubicBezTo>
                <a:lnTo>
                  <a:pt x="1311899" y="1274459"/>
                </a:lnTo>
                <a:lnTo>
                  <a:pt x="1249382" y="1132497"/>
                </a:lnTo>
                <a:lnTo>
                  <a:pt x="1378277" y="1172740"/>
                </a:lnTo>
                <a:lnTo>
                  <a:pt x="1486530" y="1380634"/>
                </a:lnTo>
                <a:cubicBezTo>
                  <a:pt x="1486857" y="1381213"/>
                  <a:pt x="1487154" y="1381807"/>
                  <a:pt x="1487421" y="1382416"/>
                </a:cubicBezTo>
                <a:cubicBezTo>
                  <a:pt x="1501368" y="1407247"/>
                  <a:pt x="1532407" y="1416675"/>
                  <a:pt x="1557808" y="1403799"/>
                </a:cubicBezTo>
                <a:cubicBezTo>
                  <a:pt x="1562181" y="1401475"/>
                  <a:pt x="1566226" y="1398578"/>
                  <a:pt x="1569836" y="1395186"/>
                </a:cubicBezTo>
                <a:cubicBezTo>
                  <a:pt x="1586873" y="1378965"/>
                  <a:pt x="1591221" y="1353474"/>
                  <a:pt x="1580528" y="1332521"/>
                </a:cubicBezTo>
                <a:lnTo>
                  <a:pt x="1521130" y="1217288"/>
                </a:lnTo>
                <a:lnTo>
                  <a:pt x="1643342" y="1255452"/>
                </a:lnTo>
                <a:lnTo>
                  <a:pt x="1708383" y="1380485"/>
                </a:lnTo>
                <a:cubicBezTo>
                  <a:pt x="1708873" y="1381201"/>
                  <a:pt x="1709319" y="1381945"/>
                  <a:pt x="1709719" y="1382713"/>
                </a:cubicBezTo>
                <a:cubicBezTo>
                  <a:pt x="1723987" y="1407469"/>
                  <a:pt x="1755271" y="1416519"/>
                  <a:pt x="1780552" y="1403205"/>
                </a:cubicBezTo>
                <a:cubicBezTo>
                  <a:pt x="1806171" y="1390441"/>
                  <a:pt x="1816589" y="1359324"/>
                  <a:pt x="1803824" y="1333706"/>
                </a:cubicBezTo>
                <a:cubicBezTo>
                  <a:pt x="1803551" y="1333158"/>
                  <a:pt x="1803267" y="1332614"/>
                  <a:pt x="1802975" y="1332076"/>
                </a:cubicBezTo>
                <a:lnTo>
                  <a:pt x="1785601" y="1299852"/>
                </a:lnTo>
                <a:lnTo>
                  <a:pt x="1919247" y="1341728"/>
                </a:lnTo>
                <a:cubicBezTo>
                  <a:pt x="1937515" y="1347519"/>
                  <a:pt x="1957486" y="1342910"/>
                  <a:pt x="1971369" y="1329700"/>
                </a:cubicBezTo>
                <a:cubicBezTo>
                  <a:pt x="1978216" y="1323612"/>
                  <a:pt x="1983339" y="1315827"/>
                  <a:pt x="1986219" y="1307128"/>
                </a:cubicBezTo>
                <a:cubicBezTo>
                  <a:pt x="1994812" y="1279164"/>
                  <a:pt x="1979128" y="1249524"/>
                  <a:pt x="1951174" y="1240899"/>
                </a:cubicBezTo>
                <a:lnTo>
                  <a:pt x="1813815" y="1197984"/>
                </a:lnTo>
                <a:lnTo>
                  <a:pt x="1848860" y="1179422"/>
                </a:lnTo>
                <a:cubicBezTo>
                  <a:pt x="1853006" y="1177214"/>
                  <a:pt x="1856809" y="1174413"/>
                  <a:pt x="1860146" y="1171106"/>
                </a:cubicBezTo>
                <a:cubicBezTo>
                  <a:pt x="1877579" y="1154768"/>
                  <a:pt x="1881845" y="1128748"/>
                  <a:pt x="1870540" y="1107699"/>
                </a:cubicBezTo>
                <a:cubicBezTo>
                  <a:pt x="1861038" y="1090292"/>
                  <a:pt x="1842703" y="1079554"/>
                  <a:pt x="1822873" y="1079781"/>
                </a:cubicBezTo>
                <a:cubicBezTo>
                  <a:pt x="1814403" y="1079967"/>
                  <a:pt x="1806081" y="1082047"/>
                  <a:pt x="1798520" y="1085870"/>
                </a:cubicBezTo>
                <a:lnTo>
                  <a:pt x="1671705" y="1153584"/>
                </a:lnTo>
                <a:lnTo>
                  <a:pt x="1548750" y="1115272"/>
                </a:lnTo>
                <a:lnTo>
                  <a:pt x="1666359" y="1052458"/>
                </a:lnTo>
                <a:cubicBezTo>
                  <a:pt x="1670426" y="1050315"/>
                  <a:pt x="1674174" y="1047617"/>
                  <a:pt x="1677496" y="1044439"/>
                </a:cubicBezTo>
                <a:cubicBezTo>
                  <a:pt x="1694808" y="1028087"/>
                  <a:pt x="1699007" y="1002161"/>
                  <a:pt x="1687742" y="981180"/>
                </a:cubicBezTo>
                <a:cubicBezTo>
                  <a:pt x="1678405" y="963668"/>
                  <a:pt x="1660068" y="952838"/>
                  <a:pt x="1640223" y="953114"/>
                </a:cubicBezTo>
                <a:cubicBezTo>
                  <a:pt x="1631688" y="953159"/>
                  <a:pt x="1623286" y="955247"/>
                  <a:pt x="1615722" y="959203"/>
                </a:cubicBezTo>
                <a:lnTo>
                  <a:pt x="1406640" y="1070872"/>
                </a:lnTo>
                <a:lnTo>
                  <a:pt x="1294080" y="1035678"/>
                </a:lnTo>
                <a:lnTo>
                  <a:pt x="1405303" y="976280"/>
                </a:lnTo>
                <a:lnTo>
                  <a:pt x="1483560" y="985041"/>
                </a:lnTo>
                <a:cubicBezTo>
                  <a:pt x="1499035" y="986853"/>
                  <a:pt x="1514520" y="981744"/>
                  <a:pt x="1525882" y="971082"/>
                </a:cubicBezTo>
                <a:cubicBezTo>
                  <a:pt x="1535197" y="962877"/>
                  <a:pt x="1541255" y="951600"/>
                  <a:pt x="1542959" y="939304"/>
                </a:cubicBezTo>
                <a:cubicBezTo>
                  <a:pt x="1543789" y="934389"/>
                  <a:pt x="1543789" y="929370"/>
                  <a:pt x="1542959" y="924455"/>
                </a:cubicBezTo>
                <a:cubicBezTo>
                  <a:pt x="1541643" y="916167"/>
                  <a:pt x="1538443" y="908292"/>
                  <a:pt x="1533603" y="901438"/>
                </a:cubicBezTo>
                <a:cubicBezTo>
                  <a:pt x="1545005" y="885053"/>
                  <a:pt x="1546267" y="863661"/>
                  <a:pt x="1536870" y="846049"/>
                </a:cubicBezTo>
                <a:lnTo>
                  <a:pt x="1535682" y="844118"/>
                </a:lnTo>
                <a:cubicBezTo>
                  <a:pt x="1526003" y="827842"/>
                  <a:pt x="1508436" y="817900"/>
                  <a:pt x="1489500" y="817983"/>
                </a:cubicBezTo>
                <a:cubicBezTo>
                  <a:pt x="1480919" y="818304"/>
                  <a:pt x="1472508" y="820484"/>
                  <a:pt x="1464850" y="824369"/>
                </a:cubicBezTo>
                <a:lnTo>
                  <a:pt x="1384068" y="867581"/>
                </a:lnTo>
                <a:lnTo>
                  <a:pt x="1229484" y="849761"/>
                </a:lnTo>
                <a:lnTo>
                  <a:pt x="1328531" y="758733"/>
                </a:lnTo>
                <a:lnTo>
                  <a:pt x="1562709" y="770465"/>
                </a:lnTo>
                <a:lnTo>
                  <a:pt x="1565233" y="770465"/>
                </a:lnTo>
                <a:cubicBezTo>
                  <a:pt x="1578875" y="770442"/>
                  <a:pt x="1591974" y="765117"/>
                  <a:pt x="1601763" y="755615"/>
                </a:cubicBezTo>
                <a:cubicBezTo>
                  <a:pt x="1611702" y="746283"/>
                  <a:pt x="1617615" y="733446"/>
                  <a:pt x="1618246" y="719827"/>
                </a:cubicBezTo>
                <a:cubicBezTo>
                  <a:pt x="1619427" y="690544"/>
                  <a:pt x="1596872" y="665741"/>
                  <a:pt x="1567609" y="664142"/>
                </a:cubicBezTo>
                <a:lnTo>
                  <a:pt x="1437527" y="658350"/>
                </a:lnTo>
                <a:lnTo>
                  <a:pt x="1531376" y="571777"/>
                </a:lnTo>
                <a:lnTo>
                  <a:pt x="1672002" y="578905"/>
                </a:lnTo>
                <a:lnTo>
                  <a:pt x="1674526" y="578905"/>
                </a:lnTo>
                <a:cubicBezTo>
                  <a:pt x="1688153" y="578805"/>
                  <a:pt x="1701226" y="573492"/>
                  <a:pt x="1711056" y="564055"/>
                </a:cubicBezTo>
                <a:cubicBezTo>
                  <a:pt x="1721096" y="554736"/>
                  <a:pt x="1727025" y="541809"/>
                  <a:pt x="1727539" y="528119"/>
                </a:cubicBezTo>
                <a:cubicBezTo>
                  <a:pt x="1728461" y="498950"/>
                  <a:pt x="1705759" y="474462"/>
                  <a:pt x="1676605" y="473176"/>
                </a:cubicBezTo>
                <a:lnTo>
                  <a:pt x="1640075" y="471245"/>
                </a:lnTo>
                <a:lnTo>
                  <a:pt x="1744022" y="376060"/>
                </a:lnTo>
                <a:cubicBezTo>
                  <a:pt x="1764921" y="356096"/>
                  <a:pt x="1765977" y="323070"/>
                  <a:pt x="1746398" y="301812"/>
                </a:cubicBezTo>
                <a:cubicBezTo>
                  <a:pt x="1736802" y="291387"/>
                  <a:pt x="1723433" y="285238"/>
                  <a:pt x="1709274" y="284735"/>
                </a:cubicBezTo>
                <a:close/>
              </a:path>
            </a:pathLst>
          </a:custGeom>
          <a:solidFill>
            <a:srgbClr val="FFFFFF">
              <a:alpha val="6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8" name="Google Shape;7968;p21"/>
          <p:cNvSpPr/>
          <p:nvPr/>
        </p:nvSpPr>
        <p:spPr>
          <a:xfrm rot="10800000" flipH="1">
            <a:off x="10258637" y="4427184"/>
            <a:ext cx="1510885" cy="1425935"/>
          </a:xfrm>
          <a:custGeom>
            <a:avLst/>
            <a:gdLst/>
            <a:ahLst/>
            <a:cxnLst/>
            <a:rect l="l" t="t" r="r" b="b"/>
            <a:pathLst>
              <a:path w="1577948" h="1489227" extrusionOk="0">
                <a:moveTo>
                  <a:pt x="1577883" y="620257"/>
                </a:moveTo>
                <a:cubicBezTo>
                  <a:pt x="1574453" y="597924"/>
                  <a:pt x="1553597" y="582582"/>
                  <a:pt x="1531255" y="585954"/>
                </a:cubicBezTo>
                <a:lnTo>
                  <a:pt x="1421666" y="602140"/>
                </a:lnTo>
                <a:lnTo>
                  <a:pt x="1439782" y="577490"/>
                </a:lnTo>
                <a:cubicBezTo>
                  <a:pt x="1441857" y="574573"/>
                  <a:pt x="1443598" y="571436"/>
                  <a:pt x="1444979" y="568135"/>
                </a:cubicBezTo>
                <a:cubicBezTo>
                  <a:pt x="1451351" y="550804"/>
                  <a:pt x="1445254" y="531355"/>
                  <a:pt x="1430130" y="520764"/>
                </a:cubicBezTo>
                <a:cubicBezTo>
                  <a:pt x="1417765" y="511697"/>
                  <a:pt x="1401363" y="510321"/>
                  <a:pt x="1387660" y="517200"/>
                </a:cubicBezTo>
                <a:cubicBezTo>
                  <a:pt x="1381829" y="520179"/>
                  <a:pt x="1376751" y="524446"/>
                  <a:pt x="1372810" y="529674"/>
                </a:cubicBezTo>
                <a:lnTo>
                  <a:pt x="1307472" y="618772"/>
                </a:lnTo>
                <a:lnTo>
                  <a:pt x="1209317" y="633621"/>
                </a:lnTo>
                <a:lnTo>
                  <a:pt x="1269754" y="550761"/>
                </a:lnTo>
                <a:cubicBezTo>
                  <a:pt x="1271937" y="547969"/>
                  <a:pt x="1273688" y="544865"/>
                  <a:pt x="1274952" y="541554"/>
                </a:cubicBezTo>
                <a:cubicBezTo>
                  <a:pt x="1281379" y="524224"/>
                  <a:pt x="1275271" y="504742"/>
                  <a:pt x="1260102" y="494184"/>
                </a:cubicBezTo>
                <a:cubicBezTo>
                  <a:pt x="1247750" y="485084"/>
                  <a:pt x="1231328" y="483706"/>
                  <a:pt x="1217632" y="490620"/>
                </a:cubicBezTo>
                <a:cubicBezTo>
                  <a:pt x="1211746" y="493515"/>
                  <a:pt x="1206651" y="497795"/>
                  <a:pt x="1202783" y="503093"/>
                </a:cubicBezTo>
                <a:lnTo>
                  <a:pt x="1096757" y="650698"/>
                </a:lnTo>
                <a:lnTo>
                  <a:pt x="1006768" y="664063"/>
                </a:lnTo>
                <a:lnTo>
                  <a:pt x="1064088" y="585657"/>
                </a:lnTo>
                <a:lnTo>
                  <a:pt x="1121704" y="565610"/>
                </a:lnTo>
                <a:cubicBezTo>
                  <a:pt x="1133045" y="561583"/>
                  <a:pt x="1142052" y="552792"/>
                  <a:pt x="1146354" y="541554"/>
                </a:cubicBezTo>
                <a:cubicBezTo>
                  <a:pt x="1149624" y="532586"/>
                  <a:pt x="1149624" y="522753"/>
                  <a:pt x="1146354" y="513785"/>
                </a:cubicBezTo>
                <a:cubicBezTo>
                  <a:pt x="1145050" y="510401"/>
                  <a:pt x="1143303" y="507205"/>
                  <a:pt x="1141157" y="504281"/>
                </a:cubicBezTo>
                <a:cubicBezTo>
                  <a:pt x="1137283" y="498915"/>
                  <a:pt x="1132194" y="494538"/>
                  <a:pt x="1126307" y="491511"/>
                </a:cubicBezTo>
                <a:cubicBezTo>
                  <a:pt x="1128810" y="476311"/>
                  <a:pt x="1122481" y="461004"/>
                  <a:pt x="1109973" y="452011"/>
                </a:cubicBezTo>
                <a:lnTo>
                  <a:pt x="1108488" y="450971"/>
                </a:lnTo>
                <a:cubicBezTo>
                  <a:pt x="1096270" y="442999"/>
                  <a:pt x="1080759" y="442039"/>
                  <a:pt x="1067652" y="448447"/>
                </a:cubicBezTo>
                <a:cubicBezTo>
                  <a:pt x="1061779" y="451427"/>
                  <a:pt x="1056690" y="455753"/>
                  <a:pt x="1052802" y="461069"/>
                </a:cubicBezTo>
                <a:lnTo>
                  <a:pt x="1011817" y="517200"/>
                </a:lnTo>
                <a:lnTo>
                  <a:pt x="898663" y="556700"/>
                </a:lnTo>
                <a:lnTo>
                  <a:pt x="936678" y="460475"/>
                </a:lnTo>
                <a:lnTo>
                  <a:pt x="1103142" y="389940"/>
                </a:lnTo>
                <a:lnTo>
                  <a:pt x="1104775" y="389049"/>
                </a:lnTo>
                <a:cubicBezTo>
                  <a:pt x="1114771" y="384710"/>
                  <a:pt x="1122589" y="376517"/>
                  <a:pt x="1126456" y="366329"/>
                </a:cubicBezTo>
                <a:cubicBezTo>
                  <a:pt x="1130198" y="356782"/>
                  <a:pt x="1130198" y="346176"/>
                  <a:pt x="1126456" y="336630"/>
                </a:cubicBezTo>
                <a:cubicBezTo>
                  <a:pt x="1117542" y="315938"/>
                  <a:pt x="1093598" y="306322"/>
                  <a:pt x="1072849" y="315098"/>
                </a:cubicBezTo>
                <a:lnTo>
                  <a:pt x="980484" y="354152"/>
                </a:lnTo>
                <a:lnTo>
                  <a:pt x="1016420" y="262827"/>
                </a:lnTo>
                <a:lnTo>
                  <a:pt x="1116358" y="220357"/>
                </a:lnTo>
                <a:lnTo>
                  <a:pt x="1118289" y="220357"/>
                </a:lnTo>
                <a:cubicBezTo>
                  <a:pt x="1127693" y="215794"/>
                  <a:pt x="1135017" y="207835"/>
                  <a:pt x="1138781" y="198083"/>
                </a:cubicBezTo>
                <a:cubicBezTo>
                  <a:pt x="1142639" y="188251"/>
                  <a:pt x="1142639" y="177325"/>
                  <a:pt x="1138781" y="167493"/>
                </a:cubicBezTo>
                <a:cubicBezTo>
                  <a:pt x="1129629" y="146963"/>
                  <a:pt x="1105778" y="137476"/>
                  <a:pt x="1085026" y="146109"/>
                </a:cubicBezTo>
                <a:lnTo>
                  <a:pt x="1059039" y="157098"/>
                </a:lnTo>
                <a:lnTo>
                  <a:pt x="1096757" y="55527"/>
                </a:lnTo>
                <a:cubicBezTo>
                  <a:pt x="1104624" y="34659"/>
                  <a:pt x="1094226" y="11347"/>
                  <a:pt x="1073443" y="3256"/>
                </a:cubicBezTo>
                <a:cubicBezTo>
                  <a:pt x="1063427" y="-976"/>
                  <a:pt x="1052126" y="-976"/>
                  <a:pt x="1042110" y="3256"/>
                </a:cubicBezTo>
                <a:cubicBezTo>
                  <a:pt x="1032087" y="7451"/>
                  <a:pt x="1024202" y="15547"/>
                  <a:pt x="1020281" y="25679"/>
                </a:cubicBezTo>
                <a:lnTo>
                  <a:pt x="980187" y="128735"/>
                </a:lnTo>
                <a:lnTo>
                  <a:pt x="967565" y="100670"/>
                </a:lnTo>
                <a:cubicBezTo>
                  <a:pt x="958195" y="80197"/>
                  <a:pt x="934109" y="71063"/>
                  <a:pt x="913513" y="80177"/>
                </a:cubicBezTo>
                <a:cubicBezTo>
                  <a:pt x="903549" y="84506"/>
                  <a:pt x="895768" y="92710"/>
                  <a:pt x="891981" y="102897"/>
                </a:cubicBezTo>
                <a:cubicBezTo>
                  <a:pt x="890422" y="106730"/>
                  <a:pt x="889531" y="110796"/>
                  <a:pt x="889308" y="114925"/>
                </a:cubicBezTo>
                <a:cubicBezTo>
                  <a:pt x="888877" y="121444"/>
                  <a:pt x="890050" y="127969"/>
                  <a:pt x="892723" y="133933"/>
                </a:cubicBezTo>
                <a:lnTo>
                  <a:pt x="938312" y="235058"/>
                </a:lnTo>
                <a:lnTo>
                  <a:pt x="902227" y="326829"/>
                </a:lnTo>
                <a:lnTo>
                  <a:pt x="860054" y="232682"/>
                </a:lnTo>
                <a:cubicBezTo>
                  <a:pt x="850625" y="212353"/>
                  <a:pt x="826702" y="203258"/>
                  <a:pt x="806150" y="212190"/>
                </a:cubicBezTo>
                <a:cubicBezTo>
                  <a:pt x="796290" y="216722"/>
                  <a:pt x="788643" y="225008"/>
                  <a:pt x="784915" y="235207"/>
                </a:cubicBezTo>
                <a:cubicBezTo>
                  <a:pt x="783490" y="239022"/>
                  <a:pt x="782643" y="243024"/>
                  <a:pt x="782391" y="247087"/>
                </a:cubicBezTo>
                <a:cubicBezTo>
                  <a:pt x="781960" y="253655"/>
                  <a:pt x="783133" y="260227"/>
                  <a:pt x="785806" y="266242"/>
                </a:cubicBezTo>
                <a:lnTo>
                  <a:pt x="860054" y="433003"/>
                </a:lnTo>
                <a:lnTo>
                  <a:pt x="827088" y="516903"/>
                </a:lnTo>
                <a:lnTo>
                  <a:pt x="786994" y="427806"/>
                </a:lnTo>
                <a:lnTo>
                  <a:pt x="798132" y="368408"/>
                </a:lnTo>
                <a:cubicBezTo>
                  <a:pt x="800225" y="357787"/>
                  <a:pt x="797968" y="346773"/>
                  <a:pt x="791895" y="337818"/>
                </a:cubicBezTo>
                <a:cubicBezTo>
                  <a:pt x="785569" y="329303"/>
                  <a:pt x="776214" y="323557"/>
                  <a:pt x="765759" y="321780"/>
                </a:cubicBezTo>
                <a:cubicBezTo>
                  <a:pt x="762507" y="321357"/>
                  <a:pt x="759211" y="321357"/>
                  <a:pt x="755959" y="321780"/>
                </a:cubicBezTo>
                <a:lnTo>
                  <a:pt x="755959" y="321780"/>
                </a:lnTo>
                <a:cubicBezTo>
                  <a:pt x="749469" y="322199"/>
                  <a:pt x="743158" y="324132"/>
                  <a:pt x="737545" y="327423"/>
                </a:cubicBezTo>
                <a:cubicBezTo>
                  <a:pt x="725517" y="317710"/>
                  <a:pt x="709064" y="315531"/>
                  <a:pt x="694927" y="321780"/>
                </a:cubicBezTo>
                <a:lnTo>
                  <a:pt x="693145" y="322671"/>
                </a:lnTo>
                <a:cubicBezTo>
                  <a:pt x="680285" y="329263"/>
                  <a:pt x="671836" y="342113"/>
                  <a:pt x="670871" y="356528"/>
                </a:cubicBezTo>
                <a:cubicBezTo>
                  <a:pt x="670425" y="363097"/>
                  <a:pt x="671598" y="369676"/>
                  <a:pt x="674286" y="375684"/>
                </a:cubicBezTo>
                <a:lnTo>
                  <a:pt x="702946" y="439092"/>
                </a:lnTo>
                <a:lnTo>
                  <a:pt x="680968" y="555364"/>
                </a:lnTo>
                <a:lnTo>
                  <a:pt x="615779" y="474137"/>
                </a:lnTo>
                <a:lnTo>
                  <a:pt x="637162" y="295942"/>
                </a:lnTo>
                <a:cubicBezTo>
                  <a:pt x="637221" y="295499"/>
                  <a:pt x="637221" y="295048"/>
                  <a:pt x="637162" y="294605"/>
                </a:cubicBezTo>
                <a:cubicBezTo>
                  <a:pt x="639419" y="272416"/>
                  <a:pt x="623397" y="252547"/>
                  <a:pt x="601226" y="250056"/>
                </a:cubicBezTo>
                <a:cubicBezTo>
                  <a:pt x="582605" y="247802"/>
                  <a:pt x="564845" y="258519"/>
                  <a:pt x="558162" y="276043"/>
                </a:cubicBezTo>
                <a:cubicBezTo>
                  <a:pt x="556930" y="279138"/>
                  <a:pt x="556143" y="282385"/>
                  <a:pt x="555786" y="285695"/>
                </a:cubicBezTo>
                <a:lnTo>
                  <a:pt x="543907" y="384742"/>
                </a:lnTo>
                <a:lnTo>
                  <a:pt x="481984" y="307673"/>
                </a:lnTo>
                <a:lnTo>
                  <a:pt x="494903" y="200459"/>
                </a:lnTo>
                <a:cubicBezTo>
                  <a:pt x="494962" y="199866"/>
                  <a:pt x="494962" y="199269"/>
                  <a:pt x="494903" y="198677"/>
                </a:cubicBezTo>
                <a:cubicBezTo>
                  <a:pt x="495690" y="188523"/>
                  <a:pt x="492616" y="178446"/>
                  <a:pt x="486290" y="170463"/>
                </a:cubicBezTo>
                <a:cubicBezTo>
                  <a:pt x="479534" y="162052"/>
                  <a:pt x="469703" y="156702"/>
                  <a:pt x="458967" y="155613"/>
                </a:cubicBezTo>
                <a:cubicBezTo>
                  <a:pt x="440361" y="153227"/>
                  <a:pt x="422556" y="163914"/>
                  <a:pt x="415903" y="181451"/>
                </a:cubicBezTo>
                <a:cubicBezTo>
                  <a:pt x="414611" y="184524"/>
                  <a:pt x="413810" y="187782"/>
                  <a:pt x="413527" y="191104"/>
                </a:cubicBezTo>
                <a:lnTo>
                  <a:pt x="410112" y="218872"/>
                </a:lnTo>
                <a:lnTo>
                  <a:pt x="342398" y="134378"/>
                </a:lnTo>
                <a:cubicBezTo>
                  <a:pt x="328216" y="116874"/>
                  <a:pt x="302601" y="114027"/>
                  <a:pt x="284930" y="127993"/>
                </a:cubicBezTo>
                <a:cubicBezTo>
                  <a:pt x="279168" y="132515"/>
                  <a:pt x="274758" y="138521"/>
                  <a:pt x="272159" y="145367"/>
                </a:cubicBezTo>
                <a:cubicBezTo>
                  <a:pt x="267036" y="158800"/>
                  <a:pt x="269412" y="173942"/>
                  <a:pt x="278396" y="185164"/>
                </a:cubicBezTo>
                <a:lnTo>
                  <a:pt x="347595" y="271291"/>
                </a:lnTo>
                <a:lnTo>
                  <a:pt x="317005" y="268024"/>
                </a:lnTo>
                <a:cubicBezTo>
                  <a:pt x="298592" y="266057"/>
                  <a:pt x="281158" y="276722"/>
                  <a:pt x="274535" y="294011"/>
                </a:cubicBezTo>
                <a:cubicBezTo>
                  <a:pt x="273258" y="297305"/>
                  <a:pt x="272412" y="300748"/>
                  <a:pt x="272011" y="304257"/>
                </a:cubicBezTo>
                <a:cubicBezTo>
                  <a:pt x="270333" y="319425"/>
                  <a:pt x="277342" y="334246"/>
                  <a:pt x="290127" y="342569"/>
                </a:cubicBezTo>
                <a:cubicBezTo>
                  <a:pt x="295636" y="346112"/>
                  <a:pt x="301888" y="348347"/>
                  <a:pt x="308392" y="349103"/>
                </a:cubicBezTo>
                <a:lnTo>
                  <a:pt x="419319" y="360686"/>
                </a:lnTo>
                <a:lnTo>
                  <a:pt x="481093" y="437755"/>
                </a:lnTo>
                <a:lnTo>
                  <a:pt x="378631" y="427063"/>
                </a:lnTo>
                <a:cubicBezTo>
                  <a:pt x="360277" y="425167"/>
                  <a:pt x="342918" y="435819"/>
                  <a:pt x="336309" y="453050"/>
                </a:cubicBezTo>
                <a:cubicBezTo>
                  <a:pt x="335092" y="456304"/>
                  <a:pt x="334305" y="459695"/>
                  <a:pt x="333934" y="463148"/>
                </a:cubicBezTo>
                <a:cubicBezTo>
                  <a:pt x="332107" y="478302"/>
                  <a:pt x="339086" y="493171"/>
                  <a:pt x="351902" y="501460"/>
                </a:cubicBezTo>
                <a:cubicBezTo>
                  <a:pt x="357396" y="505151"/>
                  <a:pt x="363722" y="507398"/>
                  <a:pt x="370315" y="507994"/>
                </a:cubicBezTo>
                <a:lnTo>
                  <a:pt x="553113" y="527150"/>
                </a:lnTo>
                <a:lnTo>
                  <a:pt x="609690" y="597685"/>
                </a:lnTo>
                <a:lnTo>
                  <a:pt x="512574" y="587587"/>
                </a:lnTo>
                <a:lnTo>
                  <a:pt x="466243" y="547939"/>
                </a:lnTo>
                <a:cubicBezTo>
                  <a:pt x="448884" y="533496"/>
                  <a:pt x="423180" y="535540"/>
                  <a:pt x="408330" y="552542"/>
                </a:cubicBezTo>
                <a:cubicBezTo>
                  <a:pt x="406340" y="555036"/>
                  <a:pt x="404692" y="557781"/>
                  <a:pt x="403430" y="560710"/>
                </a:cubicBezTo>
                <a:lnTo>
                  <a:pt x="403430" y="560710"/>
                </a:lnTo>
                <a:cubicBezTo>
                  <a:pt x="400712" y="566571"/>
                  <a:pt x="399346" y="572962"/>
                  <a:pt x="399420" y="579420"/>
                </a:cubicBezTo>
                <a:cubicBezTo>
                  <a:pt x="384927" y="584855"/>
                  <a:pt x="374740" y="598024"/>
                  <a:pt x="373137" y="613426"/>
                </a:cubicBezTo>
                <a:cubicBezTo>
                  <a:pt x="373137" y="613426"/>
                  <a:pt x="373137" y="614465"/>
                  <a:pt x="373137" y="614762"/>
                </a:cubicBezTo>
                <a:cubicBezTo>
                  <a:pt x="372305" y="629435"/>
                  <a:pt x="379314" y="643449"/>
                  <a:pt x="391550" y="651589"/>
                </a:cubicBezTo>
                <a:cubicBezTo>
                  <a:pt x="397044" y="655129"/>
                  <a:pt x="403311" y="657318"/>
                  <a:pt x="409815" y="657974"/>
                </a:cubicBezTo>
                <a:lnTo>
                  <a:pt x="479459" y="665251"/>
                </a:lnTo>
                <a:lnTo>
                  <a:pt x="570636" y="742766"/>
                </a:lnTo>
                <a:lnTo>
                  <a:pt x="467580" y="757615"/>
                </a:lnTo>
                <a:lnTo>
                  <a:pt x="322648" y="649362"/>
                </a:lnTo>
                <a:lnTo>
                  <a:pt x="321163" y="648471"/>
                </a:lnTo>
                <a:cubicBezTo>
                  <a:pt x="312491" y="642518"/>
                  <a:pt x="301873" y="640076"/>
                  <a:pt x="291464" y="641640"/>
                </a:cubicBezTo>
                <a:cubicBezTo>
                  <a:pt x="280802" y="643573"/>
                  <a:pt x="271343" y="649663"/>
                  <a:pt x="265180" y="658568"/>
                </a:cubicBezTo>
                <a:cubicBezTo>
                  <a:pt x="262849" y="661552"/>
                  <a:pt x="260948" y="664853"/>
                  <a:pt x="259537" y="668369"/>
                </a:cubicBezTo>
                <a:cubicBezTo>
                  <a:pt x="253196" y="685402"/>
                  <a:pt x="258750" y="704572"/>
                  <a:pt x="273199" y="715591"/>
                </a:cubicBezTo>
                <a:lnTo>
                  <a:pt x="353535" y="774989"/>
                </a:lnTo>
                <a:lnTo>
                  <a:pt x="255973" y="789839"/>
                </a:lnTo>
                <a:lnTo>
                  <a:pt x="168955" y="724946"/>
                </a:lnTo>
                <a:cubicBezTo>
                  <a:pt x="168376" y="724419"/>
                  <a:pt x="167722" y="723969"/>
                  <a:pt x="167024" y="723610"/>
                </a:cubicBezTo>
                <a:cubicBezTo>
                  <a:pt x="148923" y="711656"/>
                  <a:pt x="124673" y="715742"/>
                  <a:pt x="111487" y="732965"/>
                </a:cubicBezTo>
                <a:cubicBezTo>
                  <a:pt x="109170" y="736043"/>
                  <a:pt x="107314" y="739445"/>
                  <a:pt x="105992" y="743063"/>
                </a:cubicBezTo>
                <a:cubicBezTo>
                  <a:pt x="99637" y="760034"/>
                  <a:pt x="105265" y="779168"/>
                  <a:pt x="119803" y="789987"/>
                </a:cubicBezTo>
                <a:lnTo>
                  <a:pt x="142077" y="806767"/>
                </a:lnTo>
                <a:lnTo>
                  <a:pt x="35012" y="822805"/>
                </a:lnTo>
                <a:cubicBezTo>
                  <a:pt x="20429" y="824952"/>
                  <a:pt x="8134" y="834762"/>
                  <a:pt x="2788" y="848495"/>
                </a:cubicBezTo>
                <a:cubicBezTo>
                  <a:pt x="397" y="855046"/>
                  <a:pt x="-316" y="862090"/>
                  <a:pt x="709" y="868987"/>
                </a:cubicBezTo>
                <a:cubicBezTo>
                  <a:pt x="4139" y="891319"/>
                  <a:pt x="25003" y="906662"/>
                  <a:pt x="47337" y="903290"/>
                </a:cubicBezTo>
                <a:lnTo>
                  <a:pt x="156778" y="886955"/>
                </a:lnTo>
                <a:lnTo>
                  <a:pt x="138810" y="911605"/>
                </a:lnTo>
                <a:cubicBezTo>
                  <a:pt x="136672" y="914538"/>
                  <a:pt x="134934" y="917732"/>
                  <a:pt x="133613" y="921109"/>
                </a:cubicBezTo>
                <a:cubicBezTo>
                  <a:pt x="127183" y="938438"/>
                  <a:pt x="133286" y="957920"/>
                  <a:pt x="148462" y="968479"/>
                </a:cubicBezTo>
                <a:cubicBezTo>
                  <a:pt x="160832" y="977406"/>
                  <a:pt x="177137" y="978722"/>
                  <a:pt x="190784" y="971895"/>
                </a:cubicBezTo>
                <a:cubicBezTo>
                  <a:pt x="196723" y="969149"/>
                  <a:pt x="201847" y="964901"/>
                  <a:pt x="205633" y="959569"/>
                </a:cubicBezTo>
                <a:lnTo>
                  <a:pt x="270971" y="870472"/>
                </a:lnTo>
                <a:lnTo>
                  <a:pt x="369127" y="855622"/>
                </a:lnTo>
                <a:lnTo>
                  <a:pt x="308689" y="938335"/>
                </a:lnTo>
                <a:cubicBezTo>
                  <a:pt x="306655" y="941306"/>
                  <a:pt x="304962" y="944494"/>
                  <a:pt x="303640" y="947838"/>
                </a:cubicBezTo>
                <a:cubicBezTo>
                  <a:pt x="297003" y="964998"/>
                  <a:pt x="302809" y="984474"/>
                  <a:pt x="317747" y="995208"/>
                </a:cubicBezTo>
                <a:cubicBezTo>
                  <a:pt x="330177" y="1004269"/>
                  <a:pt x="346615" y="1005643"/>
                  <a:pt x="360366" y="998772"/>
                </a:cubicBezTo>
                <a:cubicBezTo>
                  <a:pt x="366246" y="995867"/>
                  <a:pt x="371340" y="991589"/>
                  <a:pt x="375215" y="986299"/>
                </a:cubicBezTo>
                <a:lnTo>
                  <a:pt x="483023" y="838694"/>
                </a:lnTo>
                <a:lnTo>
                  <a:pt x="572121" y="825329"/>
                </a:lnTo>
                <a:lnTo>
                  <a:pt x="515099" y="903735"/>
                </a:lnTo>
                <a:lnTo>
                  <a:pt x="457482" y="923782"/>
                </a:lnTo>
                <a:cubicBezTo>
                  <a:pt x="446122" y="927706"/>
                  <a:pt x="437094" y="936462"/>
                  <a:pt x="432832" y="947690"/>
                </a:cubicBezTo>
                <a:cubicBezTo>
                  <a:pt x="429491" y="956646"/>
                  <a:pt x="429491" y="966502"/>
                  <a:pt x="432832" y="975459"/>
                </a:cubicBezTo>
                <a:cubicBezTo>
                  <a:pt x="433990" y="978684"/>
                  <a:pt x="435579" y="981733"/>
                  <a:pt x="437584" y="984517"/>
                </a:cubicBezTo>
                <a:lnTo>
                  <a:pt x="437584" y="984517"/>
                </a:lnTo>
                <a:cubicBezTo>
                  <a:pt x="441459" y="989927"/>
                  <a:pt x="446538" y="994352"/>
                  <a:pt x="452433" y="997436"/>
                </a:cubicBezTo>
                <a:cubicBezTo>
                  <a:pt x="449968" y="1012666"/>
                  <a:pt x="456353" y="1027979"/>
                  <a:pt x="468916" y="1036936"/>
                </a:cubicBezTo>
                <a:lnTo>
                  <a:pt x="470401" y="1037975"/>
                </a:lnTo>
                <a:cubicBezTo>
                  <a:pt x="482637" y="1045930"/>
                  <a:pt x="498155" y="1046833"/>
                  <a:pt x="511238" y="1040351"/>
                </a:cubicBezTo>
                <a:cubicBezTo>
                  <a:pt x="517103" y="1037417"/>
                  <a:pt x="522182" y="1033144"/>
                  <a:pt x="526087" y="1027878"/>
                </a:cubicBezTo>
                <a:lnTo>
                  <a:pt x="567221" y="971746"/>
                </a:lnTo>
                <a:lnTo>
                  <a:pt x="680226" y="932098"/>
                </a:lnTo>
                <a:lnTo>
                  <a:pt x="642359" y="1028472"/>
                </a:lnTo>
                <a:lnTo>
                  <a:pt x="476044" y="1099007"/>
                </a:lnTo>
                <a:lnTo>
                  <a:pt x="474411" y="1099007"/>
                </a:lnTo>
                <a:cubicBezTo>
                  <a:pt x="464952" y="1103611"/>
                  <a:pt x="457571" y="1111620"/>
                  <a:pt x="453770" y="1121430"/>
                </a:cubicBezTo>
                <a:cubicBezTo>
                  <a:pt x="449924" y="1130956"/>
                  <a:pt x="449924" y="1141603"/>
                  <a:pt x="453770" y="1151129"/>
                </a:cubicBezTo>
                <a:cubicBezTo>
                  <a:pt x="462620" y="1171878"/>
                  <a:pt x="486587" y="1181568"/>
                  <a:pt x="507377" y="1172810"/>
                </a:cubicBezTo>
                <a:lnTo>
                  <a:pt x="599890" y="1133607"/>
                </a:lnTo>
                <a:lnTo>
                  <a:pt x="562172" y="1226713"/>
                </a:lnTo>
                <a:lnTo>
                  <a:pt x="462085" y="1269035"/>
                </a:lnTo>
                <a:lnTo>
                  <a:pt x="460155" y="1270074"/>
                </a:lnTo>
                <a:cubicBezTo>
                  <a:pt x="450844" y="1274572"/>
                  <a:pt x="443583" y="1282422"/>
                  <a:pt x="439811" y="1292052"/>
                </a:cubicBezTo>
                <a:cubicBezTo>
                  <a:pt x="436039" y="1301952"/>
                  <a:pt x="436307" y="1312938"/>
                  <a:pt x="440554" y="1322642"/>
                </a:cubicBezTo>
                <a:cubicBezTo>
                  <a:pt x="449582" y="1343213"/>
                  <a:pt x="473445" y="1352733"/>
                  <a:pt x="494161" y="1344025"/>
                </a:cubicBezTo>
                <a:lnTo>
                  <a:pt x="520147" y="1333036"/>
                </a:lnTo>
                <a:lnTo>
                  <a:pt x="480499" y="1433865"/>
                </a:lnTo>
                <a:cubicBezTo>
                  <a:pt x="472629" y="1454733"/>
                  <a:pt x="483023" y="1478046"/>
                  <a:pt x="503813" y="1486136"/>
                </a:cubicBezTo>
                <a:cubicBezTo>
                  <a:pt x="513821" y="1490368"/>
                  <a:pt x="525137" y="1490368"/>
                  <a:pt x="535145" y="1486136"/>
                </a:cubicBezTo>
                <a:cubicBezTo>
                  <a:pt x="545095" y="1481880"/>
                  <a:pt x="552906" y="1473797"/>
                  <a:pt x="556826" y="1463713"/>
                </a:cubicBezTo>
                <a:lnTo>
                  <a:pt x="597217" y="1361399"/>
                </a:lnTo>
                <a:lnTo>
                  <a:pt x="609690" y="1389316"/>
                </a:lnTo>
                <a:cubicBezTo>
                  <a:pt x="619001" y="1409847"/>
                  <a:pt x="643117" y="1419053"/>
                  <a:pt x="663743" y="1409957"/>
                </a:cubicBezTo>
                <a:cubicBezTo>
                  <a:pt x="673692" y="1405550"/>
                  <a:pt x="681488" y="1397380"/>
                  <a:pt x="685423" y="1387237"/>
                </a:cubicBezTo>
                <a:cubicBezTo>
                  <a:pt x="686908" y="1383341"/>
                  <a:pt x="687769" y="1379229"/>
                  <a:pt x="687948" y="1375061"/>
                </a:cubicBezTo>
                <a:cubicBezTo>
                  <a:pt x="688363" y="1368589"/>
                  <a:pt x="687190" y="1362116"/>
                  <a:pt x="684532" y="1356202"/>
                </a:cubicBezTo>
                <a:lnTo>
                  <a:pt x="639093" y="1255076"/>
                </a:lnTo>
                <a:lnTo>
                  <a:pt x="675177" y="1163306"/>
                </a:lnTo>
                <a:lnTo>
                  <a:pt x="717350" y="1257007"/>
                </a:lnTo>
                <a:cubicBezTo>
                  <a:pt x="726601" y="1277435"/>
                  <a:pt x="750553" y="1286633"/>
                  <a:pt x="771105" y="1277648"/>
                </a:cubicBezTo>
                <a:cubicBezTo>
                  <a:pt x="781203" y="1273322"/>
                  <a:pt x="789088" y="1265061"/>
                  <a:pt x="792934" y="1254779"/>
                </a:cubicBezTo>
                <a:cubicBezTo>
                  <a:pt x="794538" y="1251015"/>
                  <a:pt x="795444" y="1246989"/>
                  <a:pt x="795607" y="1242900"/>
                </a:cubicBezTo>
                <a:cubicBezTo>
                  <a:pt x="795993" y="1236271"/>
                  <a:pt x="794776" y="1229648"/>
                  <a:pt x="792043" y="1223595"/>
                </a:cubicBezTo>
                <a:lnTo>
                  <a:pt x="717795" y="1056983"/>
                </a:lnTo>
                <a:lnTo>
                  <a:pt x="750761" y="972934"/>
                </a:lnTo>
                <a:lnTo>
                  <a:pt x="790558" y="1062032"/>
                </a:lnTo>
                <a:lnTo>
                  <a:pt x="779570" y="1121430"/>
                </a:lnTo>
                <a:cubicBezTo>
                  <a:pt x="775367" y="1143421"/>
                  <a:pt x="789786" y="1164657"/>
                  <a:pt x="811778" y="1168862"/>
                </a:cubicBezTo>
                <a:cubicBezTo>
                  <a:pt x="811927" y="1168892"/>
                  <a:pt x="812090" y="1168920"/>
                  <a:pt x="812239" y="1168949"/>
                </a:cubicBezTo>
                <a:cubicBezTo>
                  <a:pt x="815728" y="1169525"/>
                  <a:pt x="819292" y="1169525"/>
                  <a:pt x="822782" y="1168949"/>
                </a:cubicBezTo>
                <a:cubicBezTo>
                  <a:pt x="829227" y="1168528"/>
                  <a:pt x="835493" y="1166595"/>
                  <a:pt x="841047" y="1163306"/>
                </a:cubicBezTo>
                <a:cubicBezTo>
                  <a:pt x="853120" y="1172922"/>
                  <a:pt x="869513" y="1175093"/>
                  <a:pt x="883665" y="1168949"/>
                </a:cubicBezTo>
                <a:lnTo>
                  <a:pt x="885299" y="1168949"/>
                </a:lnTo>
                <a:cubicBezTo>
                  <a:pt x="898440" y="1162404"/>
                  <a:pt x="907053" y="1149307"/>
                  <a:pt x="907870" y="1134646"/>
                </a:cubicBezTo>
                <a:cubicBezTo>
                  <a:pt x="908241" y="1127717"/>
                  <a:pt x="906816" y="1120809"/>
                  <a:pt x="903712" y="1114599"/>
                </a:cubicBezTo>
                <a:lnTo>
                  <a:pt x="875201" y="1051191"/>
                </a:lnTo>
                <a:lnTo>
                  <a:pt x="897030" y="934177"/>
                </a:lnTo>
                <a:lnTo>
                  <a:pt x="963110" y="1015255"/>
                </a:lnTo>
                <a:lnTo>
                  <a:pt x="941579" y="1193450"/>
                </a:lnTo>
                <a:cubicBezTo>
                  <a:pt x="941579" y="1193450"/>
                  <a:pt x="941579" y="1194490"/>
                  <a:pt x="941579" y="1194935"/>
                </a:cubicBezTo>
                <a:cubicBezTo>
                  <a:pt x="940717" y="1205143"/>
                  <a:pt x="943806" y="1215291"/>
                  <a:pt x="950191" y="1223298"/>
                </a:cubicBezTo>
                <a:cubicBezTo>
                  <a:pt x="956978" y="1231658"/>
                  <a:pt x="966808" y="1236995"/>
                  <a:pt x="977515" y="1238148"/>
                </a:cubicBezTo>
                <a:cubicBezTo>
                  <a:pt x="995839" y="1240325"/>
                  <a:pt x="1013332" y="1229902"/>
                  <a:pt x="1020133" y="1212755"/>
                </a:cubicBezTo>
                <a:cubicBezTo>
                  <a:pt x="1021380" y="1209717"/>
                  <a:pt x="1022182" y="1206517"/>
                  <a:pt x="1022509" y="1203251"/>
                </a:cubicBezTo>
                <a:lnTo>
                  <a:pt x="1034388" y="1104204"/>
                </a:lnTo>
                <a:lnTo>
                  <a:pt x="1096757" y="1181422"/>
                </a:lnTo>
                <a:lnTo>
                  <a:pt x="1083689" y="1288785"/>
                </a:lnTo>
                <a:cubicBezTo>
                  <a:pt x="1083689" y="1289527"/>
                  <a:pt x="1083689" y="1290121"/>
                  <a:pt x="1083689" y="1290567"/>
                </a:cubicBezTo>
                <a:cubicBezTo>
                  <a:pt x="1082192" y="1312372"/>
                  <a:pt x="1098068" y="1331514"/>
                  <a:pt x="1119774" y="1334076"/>
                </a:cubicBezTo>
                <a:cubicBezTo>
                  <a:pt x="1138392" y="1336330"/>
                  <a:pt x="1156154" y="1325613"/>
                  <a:pt x="1162837" y="1308089"/>
                </a:cubicBezTo>
                <a:cubicBezTo>
                  <a:pt x="1163993" y="1305024"/>
                  <a:pt x="1164790" y="1301835"/>
                  <a:pt x="1165213" y="1298585"/>
                </a:cubicBezTo>
                <a:lnTo>
                  <a:pt x="1168480" y="1270817"/>
                </a:lnTo>
                <a:lnTo>
                  <a:pt x="1236343" y="1355311"/>
                </a:lnTo>
                <a:cubicBezTo>
                  <a:pt x="1250520" y="1372816"/>
                  <a:pt x="1276138" y="1375662"/>
                  <a:pt x="1293811" y="1361696"/>
                </a:cubicBezTo>
                <a:cubicBezTo>
                  <a:pt x="1299537" y="1357143"/>
                  <a:pt x="1303945" y="1351146"/>
                  <a:pt x="1306581" y="1344322"/>
                </a:cubicBezTo>
                <a:cubicBezTo>
                  <a:pt x="1311661" y="1330814"/>
                  <a:pt x="1309233" y="1315628"/>
                  <a:pt x="1300196" y="1304377"/>
                </a:cubicBezTo>
                <a:lnTo>
                  <a:pt x="1230403" y="1218398"/>
                </a:lnTo>
                <a:lnTo>
                  <a:pt x="1260102" y="1221665"/>
                </a:lnTo>
                <a:cubicBezTo>
                  <a:pt x="1278605" y="1223683"/>
                  <a:pt x="1296130" y="1212935"/>
                  <a:pt x="1302720" y="1195529"/>
                </a:cubicBezTo>
                <a:cubicBezTo>
                  <a:pt x="1303963" y="1192234"/>
                  <a:pt x="1304762" y="1188789"/>
                  <a:pt x="1305096" y="1185283"/>
                </a:cubicBezTo>
                <a:cubicBezTo>
                  <a:pt x="1306757" y="1170160"/>
                  <a:pt x="1299748" y="1155394"/>
                  <a:pt x="1286980" y="1147120"/>
                </a:cubicBezTo>
                <a:cubicBezTo>
                  <a:pt x="1281480" y="1143557"/>
                  <a:pt x="1275226" y="1141320"/>
                  <a:pt x="1268715" y="1140586"/>
                </a:cubicBezTo>
                <a:lnTo>
                  <a:pt x="1157788" y="1128855"/>
                </a:lnTo>
                <a:lnTo>
                  <a:pt x="1096757" y="1051934"/>
                </a:lnTo>
                <a:lnTo>
                  <a:pt x="1199219" y="1062626"/>
                </a:lnTo>
                <a:cubicBezTo>
                  <a:pt x="1217589" y="1064576"/>
                  <a:pt x="1234968" y="1053904"/>
                  <a:pt x="1241540" y="1036639"/>
                </a:cubicBezTo>
                <a:cubicBezTo>
                  <a:pt x="1242884" y="1033367"/>
                  <a:pt x="1243733" y="1029914"/>
                  <a:pt x="1244065" y="1026393"/>
                </a:cubicBezTo>
                <a:cubicBezTo>
                  <a:pt x="1245679" y="1011237"/>
                  <a:pt x="1238686" y="996450"/>
                  <a:pt x="1225948" y="988081"/>
                </a:cubicBezTo>
                <a:cubicBezTo>
                  <a:pt x="1220460" y="984520"/>
                  <a:pt x="1214195" y="982330"/>
                  <a:pt x="1207683" y="981695"/>
                </a:cubicBezTo>
                <a:lnTo>
                  <a:pt x="1025033" y="962391"/>
                </a:lnTo>
                <a:lnTo>
                  <a:pt x="968308" y="891855"/>
                </a:lnTo>
                <a:lnTo>
                  <a:pt x="1065276" y="902102"/>
                </a:lnTo>
                <a:lnTo>
                  <a:pt x="1111606" y="941601"/>
                </a:lnTo>
                <a:cubicBezTo>
                  <a:pt x="1128642" y="956269"/>
                  <a:pt x="1154329" y="954411"/>
                  <a:pt x="1169074" y="937444"/>
                </a:cubicBezTo>
                <a:cubicBezTo>
                  <a:pt x="1171440" y="934725"/>
                  <a:pt x="1173391" y="931673"/>
                  <a:pt x="1174866" y="928385"/>
                </a:cubicBezTo>
                <a:cubicBezTo>
                  <a:pt x="1177648" y="922549"/>
                  <a:pt x="1179022" y="916140"/>
                  <a:pt x="1178875" y="909675"/>
                </a:cubicBezTo>
                <a:cubicBezTo>
                  <a:pt x="1193209" y="904134"/>
                  <a:pt x="1203280" y="891089"/>
                  <a:pt x="1205010" y="875818"/>
                </a:cubicBezTo>
                <a:cubicBezTo>
                  <a:pt x="1205074" y="875176"/>
                  <a:pt x="1205074" y="874529"/>
                  <a:pt x="1205010" y="873887"/>
                </a:cubicBezTo>
                <a:cubicBezTo>
                  <a:pt x="1205870" y="859370"/>
                  <a:pt x="1198831" y="845517"/>
                  <a:pt x="1186597" y="837654"/>
                </a:cubicBezTo>
                <a:cubicBezTo>
                  <a:pt x="1181248" y="833902"/>
                  <a:pt x="1174993" y="831646"/>
                  <a:pt x="1168480" y="831121"/>
                </a:cubicBezTo>
                <a:lnTo>
                  <a:pt x="1098836" y="823696"/>
                </a:lnTo>
                <a:lnTo>
                  <a:pt x="1007659" y="746330"/>
                </a:lnTo>
                <a:lnTo>
                  <a:pt x="1110567" y="731480"/>
                </a:lnTo>
                <a:lnTo>
                  <a:pt x="1255499" y="839585"/>
                </a:lnTo>
                <a:lnTo>
                  <a:pt x="1256687" y="840476"/>
                </a:lnTo>
                <a:cubicBezTo>
                  <a:pt x="1274771" y="852988"/>
                  <a:pt x="1299497" y="849063"/>
                  <a:pt x="1312818" y="831566"/>
                </a:cubicBezTo>
                <a:cubicBezTo>
                  <a:pt x="1315133" y="828488"/>
                  <a:pt x="1316985" y="825086"/>
                  <a:pt x="1318312" y="821468"/>
                </a:cubicBezTo>
                <a:cubicBezTo>
                  <a:pt x="1324977" y="804314"/>
                  <a:pt x="1319391" y="784821"/>
                  <a:pt x="1304651" y="773801"/>
                </a:cubicBezTo>
                <a:lnTo>
                  <a:pt x="1224315" y="714403"/>
                </a:lnTo>
                <a:lnTo>
                  <a:pt x="1322025" y="699553"/>
                </a:lnTo>
                <a:lnTo>
                  <a:pt x="1409043" y="764446"/>
                </a:lnTo>
                <a:lnTo>
                  <a:pt x="1410825" y="765634"/>
                </a:lnTo>
                <a:cubicBezTo>
                  <a:pt x="1428934" y="777760"/>
                  <a:pt x="1453359" y="773657"/>
                  <a:pt x="1466511" y="756279"/>
                </a:cubicBezTo>
                <a:cubicBezTo>
                  <a:pt x="1468754" y="753232"/>
                  <a:pt x="1470553" y="749882"/>
                  <a:pt x="1471857" y="746330"/>
                </a:cubicBezTo>
                <a:cubicBezTo>
                  <a:pt x="1478326" y="729348"/>
                  <a:pt x="1472750" y="710137"/>
                  <a:pt x="1458195" y="699256"/>
                </a:cubicBezTo>
                <a:lnTo>
                  <a:pt x="1435773" y="682625"/>
                </a:lnTo>
                <a:lnTo>
                  <a:pt x="1542838" y="666736"/>
                </a:lnTo>
                <a:cubicBezTo>
                  <a:pt x="1557486" y="664534"/>
                  <a:pt x="1569806" y="654598"/>
                  <a:pt x="1575062" y="640749"/>
                </a:cubicBezTo>
                <a:cubicBezTo>
                  <a:pt x="1577798" y="634288"/>
                  <a:pt x="1578773" y="627217"/>
                  <a:pt x="1577883" y="620257"/>
                </a:cubicBezTo>
                <a:close/>
                <a:moveTo>
                  <a:pt x="1451810" y="707869"/>
                </a:moveTo>
                <a:cubicBezTo>
                  <a:pt x="1462079" y="715766"/>
                  <a:pt x="1466045" y="729407"/>
                  <a:pt x="1461611" y="741578"/>
                </a:cubicBezTo>
                <a:cubicBezTo>
                  <a:pt x="1460704" y="744065"/>
                  <a:pt x="1459455" y="746414"/>
                  <a:pt x="1457899" y="748557"/>
                </a:cubicBezTo>
                <a:cubicBezTo>
                  <a:pt x="1448334" y="761051"/>
                  <a:pt x="1430684" y="763917"/>
                  <a:pt x="1417656" y="755091"/>
                </a:cubicBezTo>
                <a:cubicBezTo>
                  <a:pt x="1417656" y="755091"/>
                  <a:pt x="1417656" y="755091"/>
                  <a:pt x="1416617" y="755091"/>
                </a:cubicBezTo>
                <a:lnTo>
                  <a:pt x="1325589" y="687228"/>
                </a:lnTo>
                <a:lnTo>
                  <a:pt x="1195655" y="706681"/>
                </a:lnTo>
                <a:lnTo>
                  <a:pt x="1298266" y="783008"/>
                </a:lnTo>
                <a:cubicBezTo>
                  <a:pt x="1308534" y="790905"/>
                  <a:pt x="1312500" y="804546"/>
                  <a:pt x="1308066" y="816717"/>
                </a:cubicBezTo>
                <a:cubicBezTo>
                  <a:pt x="1307141" y="819271"/>
                  <a:pt x="1305840" y="821673"/>
                  <a:pt x="1304205" y="823844"/>
                </a:cubicBezTo>
                <a:cubicBezTo>
                  <a:pt x="1294528" y="836419"/>
                  <a:pt x="1276676" y="839166"/>
                  <a:pt x="1263666" y="830081"/>
                </a:cubicBezTo>
                <a:lnTo>
                  <a:pt x="1263666" y="830081"/>
                </a:lnTo>
                <a:lnTo>
                  <a:pt x="1115170" y="719006"/>
                </a:lnTo>
                <a:lnTo>
                  <a:pt x="981524" y="738756"/>
                </a:lnTo>
                <a:lnTo>
                  <a:pt x="1094826" y="835130"/>
                </a:lnTo>
                <a:lnTo>
                  <a:pt x="1168035" y="842852"/>
                </a:lnTo>
                <a:cubicBezTo>
                  <a:pt x="1172684" y="843372"/>
                  <a:pt x="1177154" y="844946"/>
                  <a:pt x="1181102" y="847455"/>
                </a:cubicBezTo>
                <a:cubicBezTo>
                  <a:pt x="1189786" y="853301"/>
                  <a:pt x="1194751" y="863287"/>
                  <a:pt x="1194170" y="873739"/>
                </a:cubicBezTo>
                <a:cubicBezTo>
                  <a:pt x="1194255" y="874130"/>
                  <a:pt x="1194255" y="874535"/>
                  <a:pt x="1194170" y="874927"/>
                </a:cubicBezTo>
                <a:cubicBezTo>
                  <a:pt x="1192736" y="887062"/>
                  <a:pt x="1184014" y="897079"/>
                  <a:pt x="1172193" y="900171"/>
                </a:cubicBezTo>
                <a:lnTo>
                  <a:pt x="1166550" y="900914"/>
                </a:lnTo>
                <a:lnTo>
                  <a:pt x="1166550" y="906111"/>
                </a:lnTo>
                <a:cubicBezTo>
                  <a:pt x="1167217" y="911120"/>
                  <a:pt x="1166655" y="916216"/>
                  <a:pt x="1164916" y="920961"/>
                </a:cubicBezTo>
                <a:cubicBezTo>
                  <a:pt x="1164456" y="921750"/>
                  <a:pt x="1164105" y="922600"/>
                  <a:pt x="1163877" y="923485"/>
                </a:cubicBezTo>
                <a:cubicBezTo>
                  <a:pt x="1162870" y="925759"/>
                  <a:pt x="1161519" y="927863"/>
                  <a:pt x="1159867" y="929722"/>
                </a:cubicBezTo>
                <a:cubicBezTo>
                  <a:pt x="1149232" y="941667"/>
                  <a:pt x="1131049" y="943046"/>
                  <a:pt x="1118734" y="932840"/>
                </a:cubicBezTo>
                <a:lnTo>
                  <a:pt x="1069434" y="890964"/>
                </a:lnTo>
                <a:lnTo>
                  <a:pt x="941282" y="877451"/>
                </a:lnTo>
                <a:lnTo>
                  <a:pt x="1018202" y="973528"/>
                </a:lnTo>
                <a:lnTo>
                  <a:pt x="1206495" y="993130"/>
                </a:lnTo>
                <a:cubicBezTo>
                  <a:pt x="1211204" y="993589"/>
                  <a:pt x="1215736" y="995168"/>
                  <a:pt x="1219711" y="997733"/>
                </a:cubicBezTo>
                <a:cubicBezTo>
                  <a:pt x="1228775" y="1003858"/>
                  <a:pt x="1233740" y="1014470"/>
                  <a:pt x="1232630" y="1025353"/>
                </a:cubicBezTo>
                <a:cubicBezTo>
                  <a:pt x="1232390" y="1027804"/>
                  <a:pt x="1231788" y="1030205"/>
                  <a:pt x="1230848" y="1032481"/>
                </a:cubicBezTo>
                <a:cubicBezTo>
                  <a:pt x="1226039" y="1044468"/>
                  <a:pt x="1214033" y="1051972"/>
                  <a:pt x="1201149" y="1051043"/>
                </a:cubicBezTo>
                <a:lnTo>
                  <a:pt x="1070918" y="1037530"/>
                </a:lnTo>
                <a:lnTo>
                  <a:pt x="1153334" y="1139992"/>
                </a:lnTo>
                <a:lnTo>
                  <a:pt x="1269012" y="1152169"/>
                </a:lnTo>
                <a:cubicBezTo>
                  <a:pt x="1273670" y="1152651"/>
                  <a:pt x="1278147" y="1154228"/>
                  <a:pt x="1282080" y="1156772"/>
                </a:cubicBezTo>
                <a:cubicBezTo>
                  <a:pt x="1291228" y="1162685"/>
                  <a:pt x="1296234" y="1173273"/>
                  <a:pt x="1294999" y="1184095"/>
                </a:cubicBezTo>
                <a:cubicBezTo>
                  <a:pt x="1294700" y="1186569"/>
                  <a:pt x="1294152" y="1189007"/>
                  <a:pt x="1293365" y="1191371"/>
                </a:cubicBezTo>
                <a:cubicBezTo>
                  <a:pt x="1288604" y="1203417"/>
                  <a:pt x="1276587" y="1210989"/>
                  <a:pt x="1263666" y="1210082"/>
                </a:cubicBezTo>
                <a:lnTo>
                  <a:pt x="1205456" y="1203994"/>
                </a:lnTo>
                <a:lnTo>
                  <a:pt x="1291880" y="1311653"/>
                </a:lnTo>
                <a:cubicBezTo>
                  <a:pt x="1298243" y="1319721"/>
                  <a:pt x="1299985" y="1330505"/>
                  <a:pt x="1296484" y="1340164"/>
                </a:cubicBezTo>
                <a:cubicBezTo>
                  <a:pt x="1294532" y="1345081"/>
                  <a:pt x="1291303" y="1349387"/>
                  <a:pt x="1287128" y="1352638"/>
                </a:cubicBezTo>
                <a:cubicBezTo>
                  <a:pt x="1274331" y="1362899"/>
                  <a:pt x="1255640" y="1360842"/>
                  <a:pt x="1245379" y="1348045"/>
                </a:cubicBezTo>
                <a:cubicBezTo>
                  <a:pt x="1245337" y="1347993"/>
                  <a:pt x="1245294" y="1347940"/>
                  <a:pt x="1245253" y="1347886"/>
                </a:cubicBezTo>
                <a:lnTo>
                  <a:pt x="1159719" y="1242454"/>
                </a:lnTo>
                <a:lnTo>
                  <a:pt x="1153037" y="1297694"/>
                </a:lnTo>
                <a:cubicBezTo>
                  <a:pt x="1152722" y="1300020"/>
                  <a:pt x="1152174" y="1302308"/>
                  <a:pt x="1151403" y="1304525"/>
                </a:cubicBezTo>
                <a:cubicBezTo>
                  <a:pt x="1146314" y="1316790"/>
                  <a:pt x="1133704" y="1324186"/>
                  <a:pt x="1120516" y="1322642"/>
                </a:cubicBezTo>
                <a:cubicBezTo>
                  <a:pt x="1104991" y="1320564"/>
                  <a:pt x="1093748" y="1306787"/>
                  <a:pt x="1094826" y="1291161"/>
                </a:cubicBezTo>
                <a:cubicBezTo>
                  <a:pt x="1094749" y="1290819"/>
                  <a:pt x="1094749" y="1290463"/>
                  <a:pt x="1094826" y="1290121"/>
                </a:cubicBezTo>
                <a:lnTo>
                  <a:pt x="1108339" y="1178007"/>
                </a:lnTo>
                <a:lnTo>
                  <a:pt x="1026221" y="1075693"/>
                </a:lnTo>
                <a:lnTo>
                  <a:pt x="1011372" y="1202063"/>
                </a:lnTo>
                <a:cubicBezTo>
                  <a:pt x="1011075" y="1204392"/>
                  <a:pt x="1010525" y="1206681"/>
                  <a:pt x="1009738" y="1208894"/>
                </a:cubicBezTo>
                <a:cubicBezTo>
                  <a:pt x="1004763" y="1221748"/>
                  <a:pt x="991607" y="1229496"/>
                  <a:pt x="977960" y="1227604"/>
                </a:cubicBezTo>
                <a:cubicBezTo>
                  <a:pt x="970238" y="1226650"/>
                  <a:pt x="963199" y="1222704"/>
                  <a:pt x="958359" y="1216616"/>
                </a:cubicBezTo>
                <a:cubicBezTo>
                  <a:pt x="953874" y="1210718"/>
                  <a:pt x="951750" y="1203355"/>
                  <a:pt x="952419" y="1195975"/>
                </a:cubicBezTo>
                <a:lnTo>
                  <a:pt x="952419" y="1195084"/>
                </a:lnTo>
                <a:lnTo>
                  <a:pt x="974842" y="1011692"/>
                </a:lnTo>
                <a:lnTo>
                  <a:pt x="890644" y="907744"/>
                </a:lnTo>
                <a:lnTo>
                  <a:pt x="863618" y="1053419"/>
                </a:lnTo>
                <a:lnTo>
                  <a:pt x="893317" y="1120242"/>
                </a:lnTo>
                <a:cubicBezTo>
                  <a:pt x="895159" y="1124396"/>
                  <a:pt x="896020" y="1128918"/>
                  <a:pt x="895842" y="1133458"/>
                </a:cubicBezTo>
                <a:cubicBezTo>
                  <a:pt x="895129" y="1144026"/>
                  <a:pt x="888863" y="1153419"/>
                  <a:pt x="879359" y="1158108"/>
                </a:cubicBezTo>
                <a:cubicBezTo>
                  <a:pt x="879062" y="1158178"/>
                  <a:pt x="878765" y="1158178"/>
                  <a:pt x="878468" y="1158108"/>
                </a:cubicBezTo>
                <a:cubicBezTo>
                  <a:pt x="867138" y="1163024"/>
                  <a:pt x="853966" y="1160423"/>
                  <a:pt x="845353" y="1151575"/>
                </a:cubicBezTo>
                <a:lnTo>
                  <a:pt x="841641" y="1147862"/>
                </a:lnTo>
                <a:lnTo>
                  <a:pt x="837631" y="1150981"/>
                </a:lnTo>
                <a:cubicBezTo>
                  <a:pt x="832939" y="1154533"/>
                  <a:pt x="827311" y="1156647"/>
                  <a:pt x="821445" y="1157069"/>
                </a:cubicBezTo>
                <a:lnTo>
                  <a:pt x="821445" y="1157069"/>
                </a:lnTo>
                <a:cubicBezTo>
                  <a:pt x="819129" y="1157359"/>
                  <a:pt x="816783" y="1157359"/>
                  <a:pt x="814466" y="1157069"/>
                </a:cubicBezTo>
                <a:cubicBezTo>
                  <a:pt x="798963" y="1153992"/>
                  <a:pt x="788583" y="1139304"/>
                  <a:pt x="790855" y="1123657"/>
                </a:cubicBezTo>
                <a:lnTo>
                  <a:pt x="802586" y="1060547"/>
                </a:lnTo>
                <a:lnTo>
                  <a:pt x="750019" y="943235"/>
                </a:lnTo>
                <a:lnTo>
                  <a:pt x="705470" y="1057428"/>
                </a:lnTo>
                <a:lnTo>
                  <a:pt x="781797" y="1227604"/>
                </a:lnTo>
                <a:cubicBezTo>
                  <a:pt x="783817" y="1231860"/>
                  <a:pt x="784678" y="1236571"/>
                  <a:pt x="784321" y="1241266"/>
                </a:cubicBezTo>
                <a:cubicBezTo>
                  <a:pt x="784262" y="1244174"/>
                  <a:pt x="783653" y="1247044"/>
                  <a:pt x="782539" y="1249730"/>
                </a:cubicBezTo>
                <a:cubicBezTo>
                  <a:pt x="779911" y="1256937"/>
                  <a:pt x="774580" y="1262844"/>
                  <a:pt x="767690" y="1266213"/>
                </a:cubicBezTo>
                <a:cubicBezTo>
                  <a:pt x="752959" y="1272418"/>
                  <a:pt x="735971" y="1265855"/>
                  <a:pt x="729229" y="1251364"/>
                </a:cubicBezTo>
                <a:lnTo>
                  <a:pt x="675771" y="1132567"/>
                </a:lnTo>
                <a:lnTo>
                  <a:pt x="627658" y="1254482"/>
                </a:lnTo>
                <a:lnTo>
                  <a:pt x="675177" y="1359914"/>
                </a:lnTo>
                <a:cubicBezTo>
                  <a:pt x="677018" y="1364224"/>
                  <a:pt x="677894" y="1368891"/>
                  <a:pt x="677701" y="1373576"/>
                </a:cubicBezTo>
                <a:cubicBezTo>
                  <a:pt x="677434" y="1376518"/>
                  <a:pt x="676781" y="1379412"/>
                  <a:pt x="675771" y="1382189"/>
                </a:cubicBezTo>
                <a:cubicBezTo>
                  <a:pt x="673187" y="1389351"/>
                  <a:pt x="667841" y="1395179"/>
                  <a:pt x="660921" y="1398375"/>
                </a:cubicBezTo>
                <a:cubicBezTo>
                  <a:pt x="646116" y="1404772"/>
                  <a:pt x="628906" y="1398179"/>
                  <a:pt x="622164" y="1383525"/>
                </a:cubicBezTo>
                <a:lnTo>
                  <a:pt x="596920" y="1331552"/>
                </a:lnTo>
                <a:lnTo>
                  <a:pt x="547322" y="1458961"/>
                </a:lnTo>
                <a:cubicBezTo>
                  <a:pt x="544382" y="1466161"/>
                  <a:pt x="538724" y="1471920"/>
                  <a:pt x="531582" y="1474998"/>
                </a:cubicBezTo>
                <a:cubicBezTo>
                  <a:pt x="524424" y="1478044"/>
                  <a:pt x="516316" y="1478044"/>
                  <a:pt x="509159" y="1474998"/>
                </a:cubicBezTo>
                <a:cubicBezTo>
                  <a:pt x="494606" y="1468955"/>
                  <a:pt x="487300" y="1452595"/>
                  <a:pt x="492527" y="1437726"/>
                </a:cubicBezTo>
                <a:lnTo>
                  <a:pt x="542273" y="1311356"/>
                </a:lnTo>
                <a:lnTo>
                  <a:pt x="490894" y="1333036"/>
                </a:lnTo>
                <a:cubicBezTo>
                  <a:pt x="476133" y="1339336"/>
                  <a:pt x="459026" y="1332759"/>
                  <a:pt x="452285" y="1318187"/>
                </a:cubicBezTo>
                <a:cubicBezTo>
                  <a:pt x="449389" y="1311199"/>
                  <a:pt x="449389" y="1303346"/>
                  <a:pt x="452285" y="1296358"/>
                </a:cubicBezTo>
                <a:cubicBezTo>
                  <a:pt x="455047" y="1289374"/>
                  <a:pt x="460348" y="1283697"/>
                  <a:pt x="467134" y="1280469"/>
                </a:cubicBezTo>
                <a:lnTo>
                  <a:pt x="468322" y="1280469"/>
                </a:lnTo>
                <a:lnTo>
                  <a:pt x="572269" y="1235920"/>
                </a:lnTo>
                <a:lnTo>
                  <a:pt x="620234" y="1114302"/>
                </a:lnTo>
                <a:lnTo>
                  <a:pt x="502328" y="1164197"/>
                </a:lnTo>
                <a:cubicBezTo>
                  <a:pt x="487597" y="1170401"/>
                  <a:pt x="470609" y="1163839"/>
                  <a:pt x="463868" y="1149347"/>
                </a:cubicBezTo>
                <a:cubicBezTo>
                  <a:pt x="461046" y="1142396"/>
                  <a:pt x="461046" y="1134618"/>
                  <a:pt x="463868" y="1127667"/>
                </a:cubicBezTo>
                <a:cubicBezTo>
                  <a:pt x="466570" y="1120572"/>
                  <a:pt x="471886" y="1114780"/>
                  <a:pt x="478717" y="1111481"/>
                </a:cubicBezTo>
                <a:lnTo>
                  <a:pt x="479459" y="1111481"/>
                </a:lnTo>
                <a:lnTo>
                  <a:pt x="650378" y="1039015"/>
                </a:lnTo>
                <a:lnTo>
                  <a:pt x="699382" y="914575"/>
                </a:lnTo>
                <a:lnTo>
                  <a:pt x="558756" y="963727"/>
                </a:lnTo>
                <a:lnTo>
                  <a:pt x="515692" y="1023126"/>
                </a:lnTo>
                <a:cubicBezTo>
                  <a:pt x="512916" y="1026819"/>
                  <a:pt x="509367" y="1029860"/>
                  <a:pt x="505298" y="1032035"/>
                </a:cubicBezTo>
                <a:cubicBezTo>
                  <a:pt x="495794" y="1036801"/>
                  <a:pt x="484464" y="1036121"/>
                  <a:pt x="475599" y="1030253"/>
                </a:cubicBezTo>
                <a:lnTo>
                  <a:pt x="474856" y="1030253"/>
                </a:lnTo>
                <a:cubicBezTo>
                  <a:pt x="464966" y="1022954"/>
                  <a:pt x="460601" y="1010321"/>
                  <a:pt x="463868" y="998475"/>
                </a:cubicBezTo>
                <a:lnTo>
                  <a:pt x="465352" y="993427"/>
                </a:lnTo>
                <a:lnTo>
                  <a:pt x="460452" y="991496"/>
                </a:lnTo>
                <a:cubicBezTo>
                  <a:pt x="454973" y="989306"/>
                  <a:pt x="450265" y="985532"/>
                  <a:pt x="446939" y="980656"/>
                </a:cubicBezTo>
                <a:lnTo>
                  <a:pt x="446939" y="980656"/>
                </a:lnTo>
                <a:cubicBezTo>
                  <a:pt x="445543" y="978809"/>
                  <a:pt x="444444" y="976755"/>
                  <a:pt x="443672" y="974568"/>
                </a:cubicBezTo>
                <a:cubicBezTo>
                  <a:pt x="441385" y="968132"/>
                  <a:pt x="441385" y="961105"/>
                  <a:pt x="443672" y="954669"/>
                </a:cubicBezTo>
                <a:cubicBezTo>
                  <a:pt x="446790" y="946723"/>
                  <a:pt x="453176" y="940502"/>
                  <a:pt x="461194" y="937592"/>
                </a:cubicBezTo>
                <a:lnTo>
                  <a:pt x="522226" y="916209"/>
                </a:lnTo>
                <a:lnTo>
                  <a:pt x="597959" y="812262"/>
                </a:lnTo>
                <a:lnTo>
                  <a:pt x="475747" y="830378"/>
                </a:lnTo>
                <a:lnTo>
                  <a:pt x="365266" y="981992"/>
                </a:lnTo>
                <a:cubicBezTo>
                  <a:pt x="362549" y="985794"/>
                  <a:pt x="358926" y="988856"/>
                  <a:pt x="354723" y="990902"/>
                </a:cubicBezTo>
                <a:cubicBezTo>
                  <a:pt x="344863" y="995700"/>
                  <a:pt x="333161" y="994673"/>
                  <a:pt x="324281" y="988229"/>
                </a:cubicBezTo>
                <a:cubicBezTo>
                  <a:pt x="313530" y="980607"/>
                  <a:pt x="309372" y="966637"/>
                  <a:pt x="314184" y="954372"/>
                </a:cubicBezTo>
                <a:cubicBezTo>
                  <a:pt x="315089" y="952024"/>
                  <a:pt x="316352" y="949823"/>
                  <a:pt x="317896" y="947838"/>
                </a:cubicBezTo>
                <a:lnTo>
                  <a:pt x="394520" y="842555"/>
                </a:lnTo>
                <a:lnTo>
                  <a:pt x="264140" y="862008"/>
                </a:lnTo>
                <a:lnTo>
                  <a:pt x="195981" y="955412"/>
                </a:lnTo>
                <a:cubicBezTo>
                  <a:pt x="193189" y="959150"/>
                  <a:pt x="189581" y="962198"/>
                  <a:pt x="185438" y="964321"/>
                </a:cubicBezTo>
                <a:cubicBezTo>
                  <a:pt x="175607" y="969163"/>
                  <a:pt x="163906" y="968192"/>
                  <a:pt x="154996" y="961797"/>
                </a:cubicBezTo>
                <a:cubicBezTo>
                  <a:pt x="144497" y="953998"/>
                  <a:pt x="140340" y="940251"/>
                  <a:pt x="144750" y="927940"/>
                </a:cubicBezTo>
                <a:cubicBezTo>
                  <a:pt x="145656" y="925499"/>
                  <a:pt x="146903" y="923200"/>
                  <a:pt x="148462" y="921109"/>
                </a:cubicBezTo>
                <a:lnTo>
                  <a:pt x="181874" y="871214"/>
                </a:lnTo>
                <a:lnTo>
                  <a:pt x="44812" y="891707"/>
                </a:lnTo>
                <a:cubicBezTo>
                  <a:pt x="28834" y="893933"/>
                  <a:pt x="13984" y="882987"/>
                  <a:pt x="11401" y="867057"/>
                </a:cubicBezTo>
                <a:cubicBezTo>
                  <a:pt x="10718" y="862048"/>
                  <a:pt x="11282" y="856947"/>
                  <a:pt x="13034" y="852207"/>
                </a:cubicBezTo>
                <a:cubicBezTo>
                  <a:pt x="16910" y="842426"/>
                  <a:pt x="25656" y="835423"/>
                  <a:pt x="36051" y="833794"/>
                </a:cubicBezTo>
                <a:lnTo>
                  <a:pt x="170737" y="813598"/>
                </a:lnTo>
                <a:lnTo>
                  <a:pt x="126188" y="780335"/>
                </a:lnTo>
                <a:cubicBezTo>
                  <a:pt x="115868" y="772478"/>
                  <a:pt x="111843" y="758830"/>
                  <a:pt x="116239" y="746626"/>
                </a:cubicBezTo>
                <a:cubicBezTo>
                  <a:pt x="117234" y="744077"/>
                  <a:pt x="118585" y="741679"/>
                  <a:pt x="120248" y="739499"/>
                </a:cubicBezTo>
                <a:cubicBezTo>
                  <a:pt x="129782" y="727179"/>
                  <a:pt x="147230" y="724327"/>
                  <a:pt x="160193" y="732965"/>
                </a:cubicBezTo>
                <a:lnTo>
                  <a:pt x="161233" y="733707"/>
                </a:lnTo>
                <a:lnTo>
                  <a:pt x="252261" y="801570"/>
                </a:lnTo>
                <a:lnTo>
                  <a:pt x="382195" y="782265"/>
                </a:lnTo>
                <a:lnTo>
                  <a:pt x="279733" y="705642"/>
                </a:lnTo>
                <a:cubicBezTo>
                  <a:pt x="269412" y="697785"/>
                  <a:pt x="265388" y="684136"/>
                  <a:pt x="269783" y="671933"/>
                </a:cubicBezTo>
                <a:cubicBezTo>
                  <a:pt x="270823" y="669403"/>
                  <a:pt x="272174" y="667009"/>
                  <a:pt x="273793" y="664805"/>
                </a:cubicBezTo>
                <a:cubicBezTo>
                  <a:pt x="278515" y="658672"/>
                  <a:pt x="285435" y="654623"/>
                  <a:pt x="293097" y="653520"/>
                </a:cubicBezTo>
                <a:cubicBezTo>
                  <a:pt x="300448" y="652480"/>
                  <a:pt x="307917" y="654228"/>
                  <a:pt x="314035" y="658420"/>
                </a:cubicBezTo>
                <a:lnTo>
                  <a:pt x="314778" y="659162"/>
                </a:lnTo>
                <a:lnTo>
                  <a:pt x="463273" y="770089"/>
                </a:lnTo>
                <a:lnTo>
                  <a:pt x="596920" y="750190"/>
                </a:lnTo>
                <a:lnTo>
                  <a:pt x="483617" y="653817"/>
                </a:lnTo>
                <a:lnTo>
                  <a:pt x="410409" y="646243"/>
                </a:lnTo>
                <a:cubicBezTo>
                  <a:pt x="405776" y="645657"/>
                  <a:pt x="401321" y="644087"/>
                  <a:pt x="397341" y="641640"/>
                </a:cubicBezTo>
                <a:cubicBezTo>
                  <a:pt x="388565" y="635739"/>
                  <a:pt x="383591" y="625614"/>
                  <a:pt x="384274" y="615059"/>
                </a:cubicBezTo>
                <a:lnTo>
                  <a:pt x="384274" y="614168"/>
                </a:lnTo>
                <a:cubicBezTo>
                  <a:pt x="385759" y="601951"/>
                  <a:pt x="394609" y="591912"/>
                  <a:pt x="406548" y="588924"/>
                </a:cubicBezTo>
                <a:lnTo>
                  <a:pt x="411597" y="587736"/>
                </a:lnTo>
                <a:lnTo>
                  <a:pt x="410854" y="582390"/>
                </a:lnTo>
                <a:cubicBezTo>
                  <a:pt x="409963" y="576606"/>
                  <a:pt x="410899" y="570690"/>
                  <a:pt x="413527" y="565462"/>
                </a:cubicBezTo>
                <a:lnTo>
                  <a:pt x="413527" y="564719"/>
                </a:lnTo>
                <a:cubicBezTo>
                  <a:pt x="414389" y="562760"/>
                  <a:pt x="415487" y="560916"/>
                  <a:pt x="416794" y="559225"/>
                </a:cubicBezTo>
                <a:cubicBezTo>
                  <a:pt x="427426" y="546950"/>
                  <a:pt x="445959" y="545495"/>
                  <a:pt x="458373" y="555958"/>
                </a:cubicBezTo>
                <a:lnTo>
                  <a:pt x="507525" y="597834"/>
                </a:lnTo>
                <a:lnTo>
                  <a:pt x="635826" y="611347"/>
                </a:lnTo>
                <a:lnTo>
                  <a:pt x="558756" y="515270"/>
                </a:lnTo>
                <a:lnTo>
                  <a:pt x="371206" y="495669"/>
                </a:lnTo>
                <a:cubicBezTo>
                  <a:pt x="366514" y="495238"/>
                  <a:pt x="362014" y="493602"/>
                  <a:pt x="358138" y="490917"/>
                </a:cubicBezTo>
                <a:cubicBezTo>
                  <a:pt x="349110" y="484882"/>
                  <a:pt x="344106" y="474405"/>
                  <a:pt x="345071" y="463593"/>
                </a:cubicBezTo>
                <a:cubicBezTo>
                  <a:pt x="345383" y="461059"/>
                  <a:pt x="345977" y="458568"/>
                  <a:pt x="346853" y="456169"/>
                </a:cubicBezTo>
                <a:cubicBezTo>
                  <a:pt x="351738" y="443901"/>
                  <a:pt x="364152" y="436337"/>
                  <a:pt x="377294" y="437607"/>
                </a:cubicBezTo>
                <a:lnTo>
                  <a:pt x="507377" y="451268"/>
                </a:lnTo>
                <a:lnTo>
                  <a:pt x="425110" y="348806"/>
                </a:lnTo>
                <a:lnTo>
                  <a:pt x="309729" y="336630"/>
                </a:lnTo>
                <a:cubicBezTo>
                  <a:pt x="305007" y="336125"/>
                  <a:pt x="300477" y="334496"/>
                  <a:pt x="296513" y="331878"/>
                </a:cubicBezTo>
                <a:cubicBezTo>
                  <a:pt x="287603" y="325832"/>
                  <a:pt x="282658" y="315433"/>
                  <a:pt x="283594" y="304703"/>
                </a:cubicBezTo>
                <a:cubicBezTo>
                  <a:pt x="283876" y="302213"/>
                  <a:pt x="284470" y="299767"/>
                  <a:pt x="285375" y="297427"/>
                </a:cubicBezTo>
                <a:cubicBezTo>
                  <a:pt x="290083" y="285323"/>
                  <a:pt x="302111" y="277683"/>
                  <a:pt x="315075" y="278568"/>
                </a:cubicBezTo>
                <a:lnTo>
                  <a:pt x="373285" y="284804"/>
                </a:lnTo>
                <a:lnTo>
                  <a:pt x="286861" y="177145"/>
                </a:lnTo>
                <a:cubicBezTo>
                  <a:pt x="280490" y="169077"/>
                  <a:pt x="278753" y="158294"/>
                  <a:pt x="282257" y="148634"/>
                </a:cubicBezTo>
                <a:cubicBezTo>
                  <a:pt x="284143" y="143680"/>
                  <a:pt x="287321" y="139322"/>
                  <a:pt x="291464" y="136012"/>
                </a:cubicBezTo>
                <a:cubicBezTo>
                  <a:pt x="304175" y="126299"/>
                  <a:pt x="322291" y="128400"/>
                  <a:pt x="332449" y="140764"/>
                </a:cubicBezTo>
                <a:lnTo>
                  <a:pt x="418131" y="247532"/>
                </a:lnTo>
                <a:lnTo>
                  <a:pt x="424813" y="192440"/>
                </a:lnTo>
                <a:cubicBezTo>
                  <a:pt x="424991" y="190042"/>
                  <a:pt x="425541" y="187687"/>
                  <a:pt x="426447" y="185461"/>
                </a:cubicBezTo>
                <a:cubicBezTo>
                  <a:pt x="431362" y="173079"/>
                  <a:pt x="443939" y="165490"/>
                  <a:pt x="457185" y="166899"/>
                </a:cubicBezTo>
                <a:cubicBezTo>
                  <a:pt x="464907" y="167854"/>
                  <a:pt x="471946" y="171799"/>
                  <a:pt x="476787" y="177888"/>
                </a:cubicBezTo>
                <a:cubicBezTo>
                  <a:pt x="481375" y="183744"/>
                  <a:pt x="483603" y="191110"/>
                  <a:pt x="483023" y="198528"/>
                </a:cubicBezTo>
                <a:cubicBezTo>
                  <a:pt x="482994" y="198825"/>
                  <a:pt x="482994" y="199122"/>
                  <a:pt x="483023" y="199419"/>
                </a:cubicBezTo>
                <a:lnTo>
                  <a:pt x="469659" y="311534"/>
                </a:lnTo>
                <a:lnTo>
                  <a:pt x="551777" y="413847"/>
                </a:lnTo>
                <a:lnTo>
                  <a:pt x="566627" y="287329"/>
                </a:lnTo>
                <a:cubicBezTo>
                  <a:pt x="566805" y="284978"/>
                  <a:pt x="567354" y="282672"/>
                  <a:pt x="568260" y="280498"/>
                </a:cubicBezTo>
                <a:cubicBezTo>
                  <a:pt x="573383" y="268117"/>
                  <a:pt x="586154" y="260695"/>
                  <a:pt x="599444" y="262382"/>
                </a:cubicBezTo>
                <a:cubicBezTo>
                  <a:pt x="615036" y="264462"/>
                  <a:pt x="626292" y="278330"/>
                  <a:pt x="625134" y="294011"/>
                </a:cubicBezTo>
                <a:lnTo>
                  <a:pt x="603008" y="478146"/>
                </a:lnTo>
                <a:lnTo>
                  <a:pt x="687057" y="582093"/>
                </a:lnTo>
                <a:lnTo>
                  <a:pt x="714231" y="436567"/>
                </a:lnTo>
                <a:lnTo>
                  <a:pt x="684532" y="369744"/>
                </a:lnTo>
                <a:cubicBezTo>
                  <a:pt x="682691" y="365487"/>
                  <a:pt x="681889" y="360860"/>
                  <a:pt x="682156" y="356231"/>
                </a:cubicBezTo>
                <a:cubicBezTo>
                  <a:pt x="682929" y="345804"/>
                  <a:pt x="689136" y="336554"/>
                  <a:pt x="698491" y="331878"/>
                </a:cubicBezTo>
                <a:lnTo>
                  <a:pt x="699382" y="331878"/>
                </a:lnTo>
                <a:cubicBezTo>
                  <a:pt x="710712" y="326962"/>
                  <a:pt x="723884" y="329563"/>
                  <a:pt x="732496" y="338411"/>
                </a:cubicBezTo>
                <a:lnTo>
                  <a:pt x="736209" y="342272"/>
                </a:lnTo>
                <a:lnTo>
                  <a:pt x="740367" y="339005"/>
                </a:lnTo>
                <a:cubicBezTo>
                  <a:pt x="745015" y="335361"/>
                  <a:pt x="750657" y="333190"/>
                  <a:pt x="756553" y="332769"/>
                </a:cubicBezTo>
                <a:lnTo>
                  <a:pt x="756553" y="332769"/>
                </a:lnTo>
                <a:cubicBezTo>
                  <a:pt x="758765" y="332403"/>
                  <a:pt x="761022" y="332403"/>
                  <a:pt x="763235" y="332769"/>
                </a:cubicBezTo>
                <a:cubicBezTo>
                  <a:pt x="770823" y="334240"/>
                  <a:pt x="777535" y="338608"/>
                  <a:pt x="781946" y="344945"/>
                </a:cubicBezTo>
                <a:cubicBezTo>
                  <a:pt x="786311" y="351326"/>
                  <a:pt x="788019" y="359156"/>
                  <a:pt x="786697" y="366774"/>
                </a:cubicBezTo>
                <a:lnTo>
                  <a:pt x="774966" y="430033"/>
                </a:lnTo>
                <a:lnTo>
                  <a:pt x="827534" y="547048"/>
                </a:lnTo>
                <a:lnTo>
                  <a:pt x="872083" y="432855"/>
                </a:lnTo>
                <a:lnTo>
                  <a:pt x="795162" y="261788"/>
                </a:lnTo>
                <a:cubicBezTo>
                  <a:pt x="793246" y="257498"/>
                  <a:pt x="792385" y="252816"/>
                  <a:pt x="792637" y="248126"/>
                </a:cubicBezTo>
                <a:cubicBezTo>
                  <a:pt x="792845" y="245236"/>
                  <a:pt x="793439" y="242388"/>
                  <a:pt x="794419" y="239662"/>
                </a:cubicBezTo>
                <a:cubicBezTo>
                  <a:pt x="796988" y="232452"/>
                  <a:pt x="802334" y="226570"/>
                  <a:pt x="809269" y="223327"/>
                </a:cubicBezTo>
                <a:cubicBezTo>
                  <a:pt x="824044" y="217028"/>
                  <a:pt x="841136" y="223605"/>
                  <a:pt x="847878" y="238177"/>
                </a:cubicBezTo>
                <a:lnTo>
                  <a:pt x="901336" y="356973"/>
                </a:lnTo>
                <a:lnTo>
                  <a:pt x="949449" y="235058"/>
                </a:lnTo>
                <a:lnTo>
                  <a:pt x="903712" y="128735"/>
                </a:lnTo>
                <a:cubicBezTo>
                  <a:pt x="901797" y="124445"/>
                  <a:pt x="900935" y="119763"/>
                  <a:pt x="901188" y="115074"/>
                </a:cubicBezTo>
                <a:cubicBezTo>
                  <a:pt x="901366" y="112119"/>
                  <a:pt x="902019" y="109211"/>
                  <a:pt x="903118" y="106461"/>
                </a:cubicBezTo>
                <a:cubicBezTo>
                  <a:pt x="905657" y="99234"/>
                  <a:pt x="911018" y="93343"/>
                  <a:pt x="917968" y="90127"/>
                </a:cubicBezTo>
                <a:cubicBezTo>
                  <a:pt x="932728" y="83827"/>
                  <a:pt x="949835" y="90404"/>
                  <a:pt x="956577" y="104976"/>
                </a:cubicBezTo>
                <a:lnTo>
                  <a:pt x="980484" y="158286"/>
                </a:lnTo>
                <a:lnTo>
                  <a:pt x="1031122" y="30134"/>
                </a:lnTo>
                <a:cubicBezTo>
                  <a:pt x="1033720" y="23011"/>
                  <a:pt x="1039067" y="17230"/>
                  <a:pt x="1045971" y="14097"/>
                </a:cubicBezTo>
                <a:cubicBezTo>
                  <a:pt x="1053158" y="11167"/>
                  <a:pt x="1061207" y="11167"/>
                  <a:pt x="1068394" y="14097"/>
                </a:cubicBezTo>
                <a:cubicBezTo>
                  <a:pt x="1083085" y="20087"/>
                  <a:pt x="1090474" y="36564"/>
                  <a:pt x="1085174" y="51518"/>
                </a:cubicBezTo>
                <a:lnTo>
                  <a:pt x="1035428" y="177888"/>
                </a:lnTo>
                <a:lnTo>
                  <a:pt x="1086807" y="156059"/>
                </a:lnTo>
                <a:cubicBezTo>
                  <a:pt x="1101535" y="149854"/>
                  <a:pt x="1118531" y="156417"/>
                  <a:pt x="1125268" y="170908"/>
                </a:cubicBezTo>
                <a:cubicBezTo>
                  <a:pt x="1128077" y="177965"/>
                  <a:pt x="1128077" y="185829"/>
                  <a:pt x="1125268" y="192886"/>
                </a:cubicBezTo>
                <a:cubicBezTo>
                  <a:pt x="1122537" y="199924"/>
                  <a:pt x="1117227" y="205659"/>
                  <a:pt x="1110418" y="208923"/>
                </a:cubicBezTo>
                <a:lnTo>
                  <a:pt x="1109527" y="208923"/>
                </a:lnTo>
                <a:lnTo>
                  <a:pt x="1005580" y="253472"/>
                </a:lnTo>
                <a:lnTo>
                  <a:pt x="957616" y="375090"/>
                </a:lnTo>
                <a:lnTo>
                  <a:pt x="1076413" y="325195"/>
                </a:lnTo>
                <a:cubicBezTo>
                  <a:pt x="1091099" y="319086"/>
                  <a:pt x="1107990" y="325635"/>
                  <a:pt x="1114725" y="340045"/>
                </a:cubicBezTo>
                <a:cubicBezTo>
                  <a:pt x="1117629" y="346980"/>
                  <a:pt x="1117629" y="354791"/>
                  <a:pt x="1114725" y="361725"/>
                </a:cubicBezTo>
                <a:cubicBezTo>
                  <a:pt x="1111994" y="368764"/>
                  <a:pt x="1106684" y="374499"/>
                  <a:pt x="1099875" y="377763"/>
                </a:cubicBezTo>
                <a:lnTo>
                  <a:pt x="1098984" y="377763"/>
                </a:lnTo>
                <a:lnTo>
                  <a:pt x="928065" y="450229"/>
                </a:lnTo>
                <a:lnTo>
                  <a:pt x="879062" y="574668"/>
                </a:lnTo>
                <a:lnTo>
                  <a:pt x="1019539" y="525516"/>
                </a:lnTo>
                <a:lnTo>
                  <a:pt x="1062751" y="466118"/>
                </a:lnTo>
                <a:cubicBezTo>
                  <a:pt x="1065455" y="462266"/>
                  <a:pt x="1069080" y="459152"/>
                  <a:pt x="1073294" y="457060"/>
                </a:cubicBezTo>
                <a:cubicBezTo>
                  <a:pt x="1082852" y="452382"/>
                  <a:pt x="1094180" y="453175"/>
                  <a:pt x="1102993" y="459139"/>
                </a:cubicBezTo>
                <a:lnTo>
                  <a:pt x="1103885" y="459139"/>
                </a:lnTo>
                <a:cubicBezTo>
                  <a:pt x="1113768" y="466439"/>
                  <a:pt x="1118137" y="479071"/>
                  <a:pt x="1114873" y="490917"/>
                </a:cubicBezTo>
                <a:lnTo>
                  <a:pt x="1113388" y="495966"/>
                </a:lnTo>
                <a:lnTo>
                  <a:pt x="1118289" y="497896"/>
                </a:lnTo>
                <a:cubicBezTo>
                  <a:pt x="1123731" y="500153"/>
                  <a:pt x="1128418" y="503913"/>
                  <a:pt x="1131802" y="508736"/>
                </a:cubicBezTo>
                <a:cubicBezTo>
                  <a:pt x="1133373" y="510738"/>
                  <a:pt x="1134579" y="513000"/>
                  <a:pt x="1135366" y="515419"/>
                </a:cubicBezTo>
                <a:cubicBezTo>
                  <a:pt x="1137810" y="521826"/>
                  <a:pt x="1137810" y="528909"/>
                  <a:pt x="1135366" y="535317"/>
                </a:cubicBezTo>
                <a:cubicBezTo>
                  <a:pt x="1132250" y="543263"/>
                  <a:pt x="1125866" y="549483"/>
                  <a:pt x="1117843" y="552394"/>
                </a:cubicBezTo>
                <a:lnTo>
                  <a:pt x="1056811" y="573629"/>
                </a:lnTo>
                <a:lnTo>
                  <a:pt x="981078" y="677576"/>
                </a:lnTo>
                <a:lnTo>
                  <a:pt x="1103291" y="659459"/>
                </a:lnTo>
                <a:lnTo>
                  <a:pt x="1213771" y="507994"/>
                </a:lnTo>
                <a:cubicBezTo>
                  <a:pt x="1216557" y="504256"/>
                  <a:pt x="1220164" y="501207"/>
                  <a:pt x="1224315" y="499084"/>
                </a:cubicBezTo>
                <a:cubicBezTo>
                  <a:pt x="1234149" y="494243"/>
                  <a:pt x="1245852" y="495213"/>
                  <a:pt x="1254756" y="501608"/>
                </a:cubicBezTo>
                <a:cubicBezTo>
                  <a:pt x="1265320" y="509428"/>
                  <a:pt x="1269487" y="523261"/>
                  <a:pt x="1265002" y="535614"/>
                </a:cubicBezTo>
                <a:cubicBezTo>
                  <a:pt x="1264049" y="537959"/>
                  <a:pt x="1262855" y="540198"/>
                  <a:pt x="1261438" y="542296"/>
                </a:cubicBezTo>
                <a:lnTo>
                  <a:pt x="1184666" y="647283"/>
                </a:lnTo>
                <a:lnTo>
                  <a:pt x="1315045" y="627978"/>
                </a:lnTo>
                <a:lnTo>
                  <a:pt x="1383057" y="534723"/>
                </a:lnTo>
                <a:cubicBezTo>
                  <a:pt x="1385847" y="530893"/>
                  <a:pt x="1389513" y="527788"/>
                  <a:pt x="1393748" y="525665"/>
                </a:cubicBezTo>
                <a:cubicBezTo>
                  <a:pt x="1403646" y="521542"/>
                  <a:pt x="1414997" y="523075"/>
                  <a:pt x="1423447" y="529674"/>
                </a:cubicBezTo>
                <a:cubicBezTo>
                  <a:pt x="1433890" y="537513"/>
                  <a:pt x="1437988" y="551254"/>
                  <a:pt x="1433545" y="563531"/>
                </a:cubicBezTo>
                <a:cubicBezTo>
                  <a:pt x="1432694" y="565952"/>
                  <a:pt x="1431440" y="568212"/>
                  <a:pt x="1429833" y="570213"/>
                </a:cubicBezTo>
                <a:lnTo>
                  <a:pt x="1395530" y="617435"/>
                </a:lnTo>
                <a:lnTo>
                  <a:pt x="1532592" y="596943"/>
                </a:lnTo>
                <a:cubicBezTo>
                  <a:pt x="1548527" y="594709"/>
                  <a:pt x="1563342" y="605575"/>
                  <a:pt x="1566003" y="621445"/>
                </a:cubicBezTo>
                <a:cubicBezTo>
                  <a:pt x="1566796" y="626452"/>
                  <a:pt x="1566232" y="631579"/>
                  <a:pt x="1564370" y="636294"/>
                </a:cubicBezTo>
                <a:cubicBezTo>
                  <a:pt x="1560744" y="645949"/>
                  <a:pt x="1552369" y="653033"/>
                  <a:pt x="1542244" y="655005"/>
                </a:cubicBezTo>
                <a:lnTo>
                  <a:pt x="1407558" y="675052"/>
                </a:lnTo>
                <a:close/>
                <a:moveTo>
                  <a:pt x="904603" y="749299"/>
                </a:moveTo>
                <a:lnTo>
                  <a:pt x="846393" y="758061"/>
                </a:lnTo>
                <a:lnTo>
                  <a:pt x="890941" y="812856"/>
                </a:lnTo>
                <a:lnTo>
                  <a:pt x="992216" y="823547"/>
                </a:lnTo>
                <a:close/>
                <a:moveTo>
                  <a:pt x="868222" y="767267"/>
                </a:moveTo>
                <a:lnTo>
                  <a:pt x="901039" y="762367"/>
                </a:lnTo>
                <a:lnTo>
                  <a:pt x="955686" y="808995"/>
                </a:lnTo>
                <a:lnTo>
                  <a:pt x="896287" y="802758"/>
                </a:lnTo>
                <a:close/>
                <a:moveTo>
                  <a:pt x="851145" y="648471"/>
                </a:moveTo>
                <a:lnTo>
                  <a:pt x="829464" y="702078"/>
                </a:lnTo>
                <a:lnTo>
                  <a:pt x="899406" y="691683"/>
                </a:lnTo>
                <a:lnTo>
                  <a:pt x="958804" y="610010"/>
                </a:lnTo>
                <a:close/>
                <a:moveTo>
                  <a:pt x="847878" y="688416"/>
                </a:moveTo>
                <a:lnTo>
                  <a:pt x="859906" y="657678"/>
                </a:lnTo>
                <a:lnTo>
                  <a:pt x="927917" y="633918"/>
                </a:lnTo>
                <a:lnTo>
                  <a:pt x="893020" y="681585"/>
                </a:lnTo>
                <a:close/>
                <a:moveTo>
                  <a:pt x="842383" y="847604"/>
                </a:moveTo>
                <a:lnTo>
                  <a:pt x="805705" y="801867"/>
                </a:lnTo>
                <a:lnTo>
                  <a:pt x="779867" y="867205"/>
                </a:lnTo>
                <a:lnTo>
                  <a:pt x="821445" y="959718"/>
                </a:lnTo>
                <a:close/>
                <a:moveTo>
                  <a:pt x="809120" y="824735"/>
                </a:moveTo>
                <a:lnTo>
                  <a:pt x="830058" y="850722"/>
                </a:lnTo>
                <a:lnTo>
                  <a:pt x="816842" y="920961"/>
                </a:lnTo>
                <a:lnTo>
                  <a:pt x="792489" y="866908"/>
                </a:lnTo>
                <a:close/>
                <a:moveTo>
                  <a:pt x="678295" y="798452"/>
                </a:moveTo>
                <a:lnTo>
                  <a:pt x="618897" y="880124"/>
                </a:lnTo>
                <a:lnTo>
                  <a:pt x="727151" y="842258"/>
                </a:lnTo>
                <a:lnTo>
                  <a:pt x="748534" y="788057"/>
                </a:lnTo>
                <a:close/>
                <a:moveTo>
                  <a:pt x="649784" y="856365"/>
                </a:moveTo>
                <a:lnTo>
                  <a:pt x="684681" y="808549"/>
                </a:lnTo>
                <a:lnTo>
                  <a:pt x="729229" y="801718"/>
                </a:lnTo>
                <a:lnTo>
                  <a:pt x="717201" y="832606"/>
                </a:lnTo>
                <a:close/>
                <a:moveTo>
                  <a:pt x="756404" y="530565"/>
                </a:moveTo>
                <a:lnTo>
                  <a:pt x="735318" y="642679"/>
                </a:lnTo>
                <a:lnTo>
                  <a:pt x="772145" y="688416"/>
                </a:lnTo>
                <a:lnTo>
                  <a:pt x="797983" y="623078"/>
                </a:lnTo>
                <a:close/>
                <a:moveTo>
                  <a:pt x="747791" y="639561"/>
                </a:moveTo>
                <a:lnTo>
                  <a:pt x="761008" y="569174"/>
                </a:lnTo>
                <a:lnTo>
                  <a:pt x="784915" y="623226"/>
                </a:lnTo>
                <a:lnTo>
                  <a:pt x="768284" y="665399"/>
                </a:lnTo>
                <a:close/>
                <a:moveTo>
                  <a:pt x="687205" y="676091"/>
                </a:moveTo>
                <a:lnTo>
                  <a:pt x="586080" y="665399"/>
                </a:lnTo>
                <a:lnTo>
                  <a:pt x="673247" y="739647"/>
                </a:lnTo>
                <a:lnTo>
                  <a:pt x="731308" y="730886"/>
                </a:lnTo>
                <a:close/>
                <a:moveTo>
                  <a:pt x="622164" y="680843"/>
                </a:moveTo>
                <a:lnTo>
                  <a:pt x="681562" y="686931"/>
                </a:lnTo>
                <a:lnTo>
                  <a:pt x="709925" y="722570"/>
                </a:lnTo>
                <a:lnTo>
                  <a:pt x="677107" y="7273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9" name="Google Shape;7969;p21"/>
          <p:cNvSpPr/>
          <p:nvPr/>
        </p:nvSpPr>
        <p:spPr>
          <a:xfrm rot="10800000" flipH="1">
            <a:off x="11418618" y="5497067"/>
            <a:ext cx="424858" cy="388224"/>
          </a:xfrm>
          <a:custGeom>
            <a:avLst/>
            <a:gdLst/>
            <a:ahLst/>
            <a:cxnLst/>
            <a:rect l="l" t="t" r="r" b="b"/>
            <a:pathLst>
              <a:path w="638884" h="583795" extrusionOk="0">
                <a:moveTo>
                  <a:pt x="193252" y="429"/>
                </a:moveTo>
                <a:cubicBezTo>
                  <a:pt x="197434" y="1706"/>
                  <a:pt x="200890" y="4694"/>
                  <a:pt x="202800" y="8640"/>
                </a:cubicBezTo>
                <a:lnTo>
                  <a:pt x="222578" y="48783"/>
                </a:lnTo>
                <a:lnTo>
                  <a:pt x="226670" y="36922"/>
                </a:lnTo>
                <a:cubicBezTo>
                  <a:pt x="229625" y="28346"/>
                  <a:pt x="238946" y="23807"/>
                  <a:pt x="247494" y="26772"/>
                </a:cubicBezTo>
                <a:cubicBezTo>
                  <a:pt x="247608" y="26818"/>
                  <a:pt x="247698" y="26841"/>
                  <a:pt x="247812" y="26886"/>
                </a:cubicBezTo>
                <a:cubicBezTo>
                  <a:pt x="251928" y="28278"/>
                  <a:pt x="255360" y="31220"/>
                  <a:pt x="257361" y="35098"/>
                </a:cubicBezTo>
                <a:cubicBezTo>
                  <a:pt x="258020" y="36626"/>
                  <a:pt x="258474" y="38245"/>
                  <a:pt x="258725" y="39887"/>
                </a:cubicBezTo>
                <a:cubicBezTo>
                  <a:pt x="259407" y="42510"/>
                  <a:pt x="259407" y="45247"/>
                  <a:pt x="258725" y="47870"/>
                </a:cubicBezTo>
                <a:lnTo>
                  <a:pt x="243948" y="90294"/>
                </a:lnTo>
                <a:lnTo>
                  <a:pt x="261679" y="126103"/>
                </a:lnTo>
                <a:lnTo>
                  <a:pt x="275321" y="86645"/>
                </a:lnTo>
                <a:cubicBezTo>
                  <a:pt x="278526" y="78137"/>
                  <a:pt x="287870" y="73690"/>
                  <a:pt x="296463" y="76609"/>
                </a:cubicBezTo>
                <a:cubicBezTo>
                  <a:pt x="300646" y="78046"/>
                  <a:pt x="304079" y="81079"/>
                  <a:pt x="306011" y="85048"/>
                </a:cubicBezTo>
                <a:cubicBezTo>
                  <a:pt x="306670" y="86576"/>
                  <a:pt x="307125" y="88196"/>
                  <a:pt x="307375" y="89838"/>
                </a:cubicBezTo>
                <a:cubicBezTo>
                  <a:pt x="308057" y="92370"/>
                  <a:pt x="308057" y="95061"/>
                  <a:pt x="307375" y="97593"/>
                </a:cubicBezTo>
                <a:lnTo>
                  <a:pt x="281459" y="166931"/>
                </a:lnTo>
                <a:lnTo>
                  <a:pt x="297599" y="199775"/>
                </a:lnTo>
                <a:lnTo>
                  <a:pt x="310785" y="162597"/>
                </a:lnTo>
                <a:lnTo>
                  <a:pt x="304193" y="139788"/>
                </a:lnTo>
                <a:cubicBezTo>
                  <a:pt x="303011" y="135569"/>
                  <a:pt x="303578" y="131030"/>
                  <a:pt x="305783" y="127244"/>
                </a:cubicBezTo>
                <a:cubicBezTo>
                  <a:pt x="307943" y="123366"/>
                  <a:pt x="311536" y="120492"/>
                  <a:pt x="315786" y="119261"/>
                </a:cubicBezTo>
                <a:cubicBezTo>
                  <a:pt x="317060" y="119078"/>
                  <a:pt x="318378" y="119078"/>
                  <a:pt x="319652" y="119261"/>
                </a:cubicBezTo>
                <a:lnTo>
                  <a:pt x="319652" y="119261"/>
                </a:lnTo>
                <a:cubicBezTo>
                  <a:pt x="322334" y="119307"/>
                  <a:pt x="324972" y="119922"/>
                  <a:pt x="327380" y="121086"/>
                </a:cubicBezTo>
                <a:cubicBezTo>
                  <a:pt x="331791" y="116683"/>
                  <a:pt x="338316" y="115178"/>
                  <a:pt x="344203" y="117208"/>
                </a:cubicBezTo>
                <a:lnTo>
                  <a:pt x="344203" y="117208"/>
                </a:lnTo>
                <a:cubicBezTo>
                  <a:pt x="349569" y="119352"/>
                  <a:pt x="353389" y="124233"/>
                  <a:pt x="354206" y="129981"/>
                </a:cubicBezTo>
                <a:cubicBezTo>
                  <a:pt x="354889" y="132604"/>
                  <a:pt x="354889" y="135341"/>
                  <a:pt x="354206" y="137964"/>
                </a:cubicBezTo>
                <a:lnTo>
                  <a:pt x="344886" y="164422"/>
                </a:lnTo>
                <a:lnTo>
                  <a:pt x="357844" y="211179"/>
                </a:lnTo>
                <a:lnTo>
                  <a:pt x="380578" y="176054"/>
                </a:lnTo>
                <a:lnTo>
                  <a:pt x="365801" y="104663"/>
                </a:lnTo>
                <a:lnTo>
                  <a:pt x="365801" y="104663"/>
                </a:lnTo>
                <a:cubicBezTo>
                  <a:pt x="364277" y="95859"/>
                  <a:pt x="370030" y="87466"/>
                  <a:pt x="378759" y="85732"/>
                </a:cubicBezTo>
                <a:cubicBezTo>
                  <a:pt x="386216" y="84067"/>
                  <a:pt x="393786" y="87876"/>
                  <a:pt x="396946" y="94856"/>
                </a:cubicBezTo>
                <a:cubicBezTo>
                  <a:pt x="397605" y="95996"/>
                  <a:pt x="398060" y="97228"/>
                  <a:pt x="398310" y="98505"/>
                </a:cubicBezTo>
                <a:lnTo>
                  <a:pt x="406495" y="138192"/>
                </a:lnTo>
                <a:lnTo>
                  <a:pt x="429229" y="104892"/>
                </a:lnTo>
                <a:lnTo>
                  <a:pt x="420362" y="62012"/>
                </a:lnTo>
                <a:lnTo>
                  <a:pt x="420362" y="62012"/>
                </a:lnTo>
                <a:cubicBezTo>
                  <a:pt x="419817" y="57883"/>
                  <a:pt x="420704" y="53709"/>
                  <a:pt x="422863" y="50151"/>
                </a:cubicBezTo>
                <a:cubicBezTo>
                  <a:pt x="425387" y="46502"/>
                  <a:pt x="429205" y="43970"/>
                  <a:pt x="433548" y="43080"/>
                </a:cubicBezTo>
                <a:cubicBezTo>
                  <a:pt x="441004" y="41438"/>
                  <a:pt x="448574" y="45225"/>
                  <a:pt x="451735" y="52204"/>
                </a:cubicBezTo>
                <a:cubicBezTo>
                  <a:pt x="452280" y="53390"/>
                  <a:pt x="452758" y="54599"/>
                  <a:pt x="453099" y="55853"/>
                </a:cubicBezTo>
                <a:lnTo>
                  <a:pt x="455372" y="67029"/>
                </a:lnTo>
                <a:lnTo>
                  <a:pt x="479697" y="30536"/>
                </a:lnTo>
                <a:cubicBezTo>
                  <a:pt x="484858" y="23191"/>
                  <a:pt x="494860" y="21184"/>
                  <a:pt x="502431" y="25974"/>
                </a:cubicBezTo>
                <a:cubicBezTo>
                  <a:pt x="504955" y="27548"/>
                  <a:pt x="506932" y="29852"/>
                  <a:pt x="508114" y="32589"/>
                </a:cubicBezTo>
                <a:cubicBezTo>
                  <a:pt x="510706" y="37880"/>
                  <a:pt x="510251" y="44130"/>
                  <a:pt x="506978" y="49011"/>
                </a:cubicBezTo>
                <a:lnTo>
                  <a:pt x="482198" y="85960"/>
                </a:lnTo>
                <a:lnTo>
                  <a:pt x="494247" y="83680"/>
                </a:lnTo>
                <a:cubicBezTo>
                  <a:pt x="501658" y="82288"/>
                  <a:pt x="509093" y="86006"/>
                  <a:pt x="512434" y="92803"/>
                </a:cubicBezTo>
                <a:cubicBezTo>
                  <a:pt x="512933" y="94126"/>
                  <a:pt x="513321" y="95517"/>
                  <a:pt x="513570" y="96909"/>
                </a:cubicBezTo>
                <a:cubicBezTo>
                  <a:pt x="514889" y="102930"/>
                  <a:pt x="512570" y="109180"/>
                  <a:pt x="507659" y="112874"/>
                </a:cubicBezTo>
                <a:cubicBezTo>
                  <a:pt x="505590" y="114471"/>
                  <a:pt x="503182" y="115566"/>
                  <a:pt x="500612" y="116068"/>
                </a:cubicBezTo>
                <a:lnTo>
                  <a:pt x="455144" y="124735"/>
                </a:lnTo>
                <a:lnTo>
                  <a:pt x="432410" y="158035"/>
                </a:lnTo>
                <a:lnTo>
                  <a:pt x="473332" y="150052"/>
                </a:lnTo>
                <a:cubicBezTo>
                  <a:pt x="480698" y="148615"/>
                  <a:pt x="488109" y="152356"/>
                  <a:pt x="491292" y="159176"/>
                </a:cubicBezTo>
                <a:cubicBezTo>
                  <a:pt x="491951" y="160476"/>
                  <a:pt x="492406" y="161844"/>
                  <a:pt x="492656" y="163281"/>
                </a:cubicBezTo>
                <a:cubicBezTo>
                  <a:pt x="493860" y="169303"/>
                  <a:pt x="491564" y="175484"/>
                  <a:pt x="486745" y="179247"/>
                </a:cubicBezTo>
                <a:cubicBezTo>
                  <a:pt x="484630" y="180958"/>
                  <a:pt x="482130" y="182144"/>
                  <a:pt x="479470" y="182669"/>
                </a:cubicBezTo>
                <a:lnTo>
                  <a:pt x="406495" y="196582"/>
                </a:lnTo>
                <a:lnTo>
                  <a:pt x="386262" y="227145"/>
                </a:lnTo>
                <a:lnTo>
                  <a:pt x="424909" y="219618"/>
                </a:lnTo>
                <a:lnTo>
                  <a:pt x="442413" y="202056"/>
                </a:lnTo>
                <a:cubicBezTo>
                  <a:pt x="448848" y="196148"/>
                  <a:pt x="458714" y="196148"/>
                  <a:pt x="465147" y="202056"/>
                </a:cubicBezTo>
                <a:cubicBezTo>
                  <a:pt x="465966" y="203082"/>
                  <a:pt x="466739" y="204131"/>
                  <a:pt x="467421" y="205249"/>
                </a:cubicBezTo>
                <a:lnTo>
                  <a:pt x="467421" y="205249"/>
                </a:lnTo>
                <a:cubicBezTo>
                  <a:pt x="468626" y="207530"/>
                  <a:pt x="469399" y="209993"/>
                  <a:pt x="469694" y="212548"/>
                </a:cubicBezTo>
                <a:cubicBezTo>
                  <a:pt x="475695" y="214350"/>
                  <a:pt x="480175" y="219368"/>
                  <a:pt x="481289" y="225549"/>
                </a:cubicBezTo>
                <a:lnTo>
                  <a:pt x="481289" y="225549"/>
                </a:lnTo>
                <a:cubicBezTo>
                  <a:pt x="482107" y="231433"/>
                  <a:pt x="479789" y="237340"/>
                  <a:pt x="475150" y="241058"/>
                </a:cubicBezTo>
                <a:cubicBezTo>
                  <a:pt x="473059" y="242769"/>
                  <a:pt x="470535" y="243864"/>
                  <a:pt x="467875" y="244251"/>
                </a:cubicBezTo>
                <a:lnTo>
                  <a:pt x="440141" y="249725"/>
                </a:lnTo>
                <a:lnTo>
                  <a:pt x="406040" y="284166"/>
                </a:lnTo>
                <a:lnTo>
                  <a:pt x="448097" y="286903"/>
                </a:lnTo>
                <a:lnTo>
                  <a:pt x="502886" y="238093"/>
                </a:lnTo>
                <a:cubicBezTo>
                  <a:pt x="502886" y="238093"/>
                  <a:pt x="502886" y="238093"/>
                  <a:pt x="502886" y="238093"/>
                </a:cubicBezTo>
                <a:cubicBezTo>
                  <a:pt x="506182" y="235516"/>
                  <a:pt x="510297" y="234216"/>
                  <a:pt x="514481" y="234444"/>
                </a:cubicBezTo>
                <a:cubicBezTo>
                  <a:pt x="518800" y="234581"/>
                  <a:pt x="522868" y="236565"/>
                  <a:pt x="525620" y="239918"/>
                </a:cubicBezTo>
                <a:cubicBezTo>
                  <a:pt x="526734" y="241058"/>
                  <a:pt x="527643" y="242358"/>
                  <a:pt x="528348" y="243795"/>
                </a:cubicBezTo>
                <a:cubicBezTo>
                  <a:pt x="531507" y="250410"/>
                  <a:pt x="529939" y="258301"/>
                  <a:pt x="524484" y="263183"/>
                </a:cubicBezTo>
                <a:lnTo>
                  <a:pt x="494247" y="290325"/>
                </a:lnTo>
                <a:lnTo>
                  <a:pt x="534031" y="292834"/>
                </a:lnTo>
                <a:lnTo>
                  <a:pt x="566768" y="263411"/>
                </a:lnTo>
                <a:lnTo>
                  <a:pt x="566768" y="263411"/>
                </a:lnTo>
                <a:cubicBezTo>
                  <a:pt x="573634" y="257868"/>
                  <a:pt x="583613" y="258667"/>
                  <a:pt x="589502" y="265235"/>
                </a:cubicBezTo>
                <a:cubicBezTo>
                  <a:pt x="590616" y="266376"/>
                  <a:pt x="591525" y="267676"/>
                  <a:pt x="592230" y="269113"/>
                </a:cubicBezTo>
                <a:cubicBezTo>
                  <a:pt x="595344" y="275773"/>
                  <a:pt x="593662" y="283687"/>
                  <a:pt x="588138" y="288500"/>
                </a:cubicBezTo>
                <a:lnTo>
                  <a:pt x="579727" y="296027"/>
                </a:lnTo>
                <a:lnTo>
                  <a:pt x="623375" y="298764"/>
                </a:lnTo>
                <a:cubicBezTo>
                  <a:pt x="629332" y="299152"/>
                  <a:pt x="634628" y="302710"/>
                  <a:pt x="637242" y="308115"/>
                </a:cubicBezTo>
                <a:cubicBezTo>
                  <a:pt x="638538" y="310647"/>
                  <a:pt x="639084" y="313498"/>
                  <a:pt x="638834" y="316326"/>
                </a:cubicBezTo>
                <a:cubicBezTo>
                  <a:pt x="638357" y="325381"/>
                  <a:pt x="630650" y="332338"/>
                  <a:pt x="621624" y="331859"/>
                </a:cubicBezTo>
                <a:cubicBezTo>
                  <a:pt x="621534" y="331859"/>
                  <a:pt x="621420" y="331836"/>
                  <a:pt x="621328" y="331836"/>
                </a:cubicBezTo>
                <a:lnTo>
                  <a:pt x="575861" y="329099"/>
                </a:lnTo>
                <a:lnTo>
                  <a:pt x="584046" y="338451"/>
                </a:lnTo>
                <a:cubicBezTo>
                  <a:pt x="585001" y="339568"/>
                  <a:pt x="585842" y="340800"/>
                  <a:pt x="586546" y="342100"/>
                </a:cubicBezTo>
                <a:cubicBezTo>
                  <a:pt x="589616" y="348828"/>
                  <a:pt x="587956" y="356789"/>
                  <a:pt x="582454" y="361715"/>
                </a:cubicBezTo>
                <a:cubicBezTo>
                  <a:pt x="577748" y="365775"/>
                  <a:pt x="571201" y="366916"/>
                  <a:pt x="565404" y="364680"/>
                </a:cubicBezTo>
                <a:cubicBezTo>
                  <a:pt x="562972" y="363631"/>
                  <a:pt x="560811" y="362080"/>
                  <a:pt x="559038" y="360119"/>
                </a:cubicBezTo>
                <a:lnTo>
                  <a:pt x="529712" y="326134"/>
                </a:lnTo>
                <a:lnTo>
                  <a:pt x="489473" y="323625"/>
                </a:lnTo>
                <a:lnTo>
                  <a:pt x="516753" y="355101"/>
                </a:lnTo>
                <a:cubicBezTo>
                  <a:pt x="517708" y="356082"/>
                  <a:pt x="518481" y="357245"/>
                  <a:pt x="519026" y="358522"/>
                </a:cubicBezTo>
                <a:cubicBezTo>
                  <a:pt x="522391" y="365182"/>
                  <a:pt x="520800" y="373279"/>
                  <a:pt x="515162" y="378137"/>
                </a:cubicBezTo>
                <a:cubicBezTo>
                  <a:pt x="510457" y="382197"/>
                  <a:pt x="503909" y="383338"/>
                  <a:pt x="498112" y="381103"/>
                </a:cubicBezTo>
                <a:cubicBezTo>
                  <a:pt x="495611" y="380213"/>
                  <a:pt x="493406" y="378616"/>
                  <a:pt x="491747" y="376541"/>
                </a:cubicBezTo>
                <a:lnTo>
                  <a:pt x="443324" y="320660"/>
                </a:lnTo>
                <a:lnTo>
                  <a:pt x="406495" y="318379"/>
                </a:lnTo>
                <a:lnTo>
                  <a:pt x="432183" y="348030"/>
                </a:lnTo>
                <a:lnTo>
                  <a:pt x="456282" y="354188"/>
                </a:lnTo>
                <a:cubicBezTo>
                  <a:pt x="460919" y="355534"/>
                  <a:pt x="464807" y="358750"/>
                  <a:pt x="466966" y="363084"/>
                </a:cubicBezTo>
                <a:cubicBezTo>
                  <a:pt x="468217" y="366710"/>
                  <a:pt x="468217" y="370633"/>
                  <a:pt x="466966" y="374260"/>
                </a:cubicBezTo>
                <a:cubicBezTo>
                  <a:pt x="466649" y="375629"/>
                  <a:pt x="466102" y="376929"/>
                  <a:pt x="465375" y="378137"/>
                </a:cubicBezTo>
                <a:lnTo>
                  <a:pt x="465375" y="378137"/>
                </a:lnTo>
                <a:cubicBezTo>
                  <a:pt x="464147" y="380441"/>
                  <a:pt x="462351" y="382403"/>
                  <a:pt x="460146" y="383840"/>
                </a:cubicBezTo>
                <a:cubicBezTo>
                  <a:pt x="461692" y="389861"/>
                  <a:pt x="459669" y="396247"/>
                  <a:pt x="454917" y="400262"/>
                </a:cubicBezTo>
                <a:lnTo>
                  <a:pt x="454917" y="400262"/>
                </a:lnTo>
                <a:cubicBezTo>
                  <a:pt x="450166" y="403888"/>
                  <a:pt x="443915" y="404823"/>
                  <a:pt x="438322" y="402771"/>
                </a:cubicBezTo>
                <a:cubicBezTo>
                  <a:pt x="435957" y="401630"/>
                  <a:pt x="433798" y="400079"/>
                  <a:pt x="431957" y="398209"/>
                </a:cubicBezTo>
                <a:lnTo>
                  <a:pt x="413542" y="376769"/>
                </a:lnTo>
                <a:lnTo>
                  <a:pt x="366483" y="364680"/>
                </a:lnTo>
                <a:lnTo>
                  <a:pt x="385351" y="402314"/>
                </a:lnTo>
                <a:lnTo>
                  <a:pt x="454691" y="425123"/>
                </a:lnTo>
                <a:lnTo>
                  <a:pt x="454691" y="425123"/>
                </a:lnTo>
                <a:cubicBezTo>
                  <a:pt x="458669" y="426720"/>
                  <a:pt x="461896" y="429708"/>
                  <a:pt x="463783" y="433562"/>
                </a:cubicBezTo>
                <a:cubicBezTo>
                  <a:pt x="465375" y="437508"/>
                  <a:pt x="465375" y="441933"/>
                  <a:pt x="463783" y="445879"/>
                </a:cubicBezTo>
                <a:cubicBezTo>
                  <a:pt x="460987" y="454500"/>
                  <a:pt x="451735" y="459199"/>
                  <a:pt x="443142" y="456393"/>
                </a:cubicBezTo>
                <a:cubicBezTo>
                  <a:pt x="443118" y="456371"/>
                  <a:pt x="443118" y="456371"/>
                  <a:pt x="443096" y="456371"/>
                </a:cubicBezTo>
                <a:lnTo>
                  <a:pt x="404448" y="443598"/>
                </a:lnTo>
                <a:lnTo>
                  <a:pt x="422181" y="479407"/>
                </a:lnTo>
                <a:lnTo>
                  <a:pt x="463783" y="493092"/>
                </a:lnTo>
                <a:lnTo>
                  <a:pt x="463783" y="493092"/>
                </a:lnTo>
                <a:cubicBezTo>
                  <a:pt x="467717" y="494529"/>
                  <a:pt x="470899" y="497494"/>
                  <a:pt x="472650" y="501303"/>
                </a:cubicBezTo>
                <a:cubicBezTo>
                  <a:pt x="474241" y="505249"/>
                  <a:pt x="474241" y="509674"/>
                  <a:pt x="472650" y="513620"/>
                </a:cubicBezTo>
                <a:cubicBezTo>
                  <a:pt x="469626" y="522196"/>
                  <a:pt x="460396" y="526849"/>
                  <a:pt x="451735" y="524112"/>
                </a:cubicBezTo>
                <a:lnTo>
                  <a:pt x="440822" y="520462"/>
                </a:lnTo>
                <a:lnTo>
                  <a:pt x="460374" y="559921"/>
                </a:lnTo>
                <a:cubicBezTo>
                  <a:pt x="464716" y="567881"/>
                  <a:pt x="461806" y="577849"/>
                  <a:pt x="453894" y="582205"/>
                </a:cubicBezTo>
                <a:cubicBezTo>
                  <a:pt x="453553" y="582387"/>
                  <a:pt x="453213" y="582570"/>
                  <a:pt x="452871" y="582730"/>
                </a:cubicBezTo>
                <a:cubicBezTo>
                  <a:pt x="448802" y="584418"/>
                  <a:pt x="444210" y="584418"/>
                  <a:pt x="440141" y="582730"/>
                </a:cubicBezTo>
                <a:cubicBezTo>
                  <a:pt x="435957" y="581453"/>
                  <a:pt x="432502" y="578464"/>
                  <a:pt x="430593" y="574519"/>
                </a:cubicBezTo>
                <a:lnTo>
                  <a:pt x="410814" y="534376"/>
                </a:lnTo>
                <a:lnTo>
                  <a:pt x="406721" y="546236"/>
                </a:lnTo>
                <a:cubicBezTo>
                  <a:pt x="403516" y="554744"/>
                  <a:pt x="394172" y="559191"/>
                  <a:pt x="385579" y="556272"/>
                </a:cubicBezTo>
                <a:cubicBezTo>
                  <a:pt x="381397" y="554835"/>
                  <a:pt x="377964" y="551801"/>
                  <a:pt x="376031" y="547833"/>
                </a:cubicBezTo>
                <a:cubicBezTo>
                  <a:pt x="375304" y="546327"/>
                  <a:pt x="374849" y="544708"/>
                  <a:pt x="374667" y="543043"/>
                </a:cubicBezTo>
                <a:cubicBezTo>
                  <a:pt x="373984" y="540511"/>
                  <a:pt x="373984" y="537820"/>
                  <a:pt x="374667" y="535288"/>
                </a:cubicBezTo>
                <a:lnTo>
                  <a:pt x="389445" y="492864"/>
                </a:lnTo>
                <a:lnTo>
                  <a:pt x="371712" y="457055"/>
                </a:lnTo>
                <a:lnTo>
                  <a:pt x="358072" y="496286"/>
                </a:lnTo>
                <a:cubicBezTo>
                  <a:pt x="355071" y="504862"/>
                  <a:pt x="345750" y="509423"/>
                  <a:pt x="337156" y="506549"/>
                </a:cubicBezTo>
                <a:cubicBezTo>
                  <a:pt x="332928" y="505135"/>
                  <a:pt x="329403" y="502102"/>
                  <a:pt x="327380" y="498110"/>
                </a:cubicBezTo>
                <a:cubicBezTo>
                  <a:pt x="326721" y="496582"/>
                  <a:pt x="326266" y="494963"/>
                  <a:pt x="326016" y="493320"/>
                </a:cubicBezTo>
                <a:cubicBezTo>
                  <a:pt x="325335" y="490789"/>
                  <a:pt x="325335" y="488097"/>
                  <a:pt x="326016" y="485565"/>
                </a:cubicBezTo>
                <a:lnTo>
                  <a:pt x="350569" y="415543"/>
                </a:lnTo>
                <a:lnTo>
                  <a:pt x="334428" y="382699"/>
                </a:lnTo>
                <a:lnTo>
                  <a:pt x="321243" y="419877"/>
                </a:lnTo>
                <a:lnTo>
                  <a:pt x="327836" y="442685"/>
                </a:lnTo>
                <a:cubicBezTo>
                  <a:pt x="330268" y="451421"/>
                  <a:pt x="325176" y="460476"/>
                  <a:pt x="316469" y="462917"/>
                </a:cubicBezTo>
                <a:cubicBezTo>
                  <a:pt x="316401" y="462939"/>
                  <a:pt x="316309" y="462962"/>
                  <a:pt x="316241" y="462985"/>
                </a:cubicBezTo>
                <a:cubicBezTo>
                  <a:pt x="314877" y="463167"/>
                  <a:pt x="313513" y="463167"/>
                  <a:pt x="312149" y="462985"/>
                </a:cubicBezTo>
                <a:cubicBezTo>
                  <a:pt x="309489" y="463145"/>
                  <a:pt x="306807" y="462597"/>
                  <a:pt x="304419" y="461389"/>
                </a:cubicBezTo>
                <a:cubicBezTo>
                  <a:pt x="300009" y="465813"/>
                  <a:pt x="293439" y="467227"/>
                  <a:pt x="287596" y="465038"/>
                </a:cubicBezTo>
                <a:lnTo>
                  <a:pt x="287596" y="465038"/>
                </a:lnTo>
                <a:cubicBezTo>
                  <a:pt x="282004" y="463008"/>
                  <a:pt x="278048" y="457967"/>
                  <a:pt x="277366" y="452037"/>
                </a:cubicBezTo>
                <a:cubicBezTo>
                  <a:pt x="276662" y="449505"/>
                  <a:pt x="276662" y="446814"/>
                  <a:pt x="277366" y="444282"/>
                </a:cubicBezTo>
                <a:lnTo>
                  <a:pt x="286687" y="417596"/>
                </a:lnTo>
                <a:lnTo>
                  <a:pt x="273729" y="371979"/>
                </a:lnTo>
                <a:lnTo>
                  <a:pt x="250995" y="407104"/>
                </a:lnTo>
                <a:lnTo>
                  <a:pt x="265999" y="478495"/>
                </a:lnTo>
                <a:lnTo>
                  <a:pt x="265999" y="478495"/>
                </a:lnTo>
                <a:cubicBezTo>
                  <a:pt x="266659" y="482555"/>
                  <a:pt x="265773" y="486706"/>
                  <a:pt x="263498" y="490127"/>
                </a:cubicBezTo>
                <a:cubicBezTo>
                  <a:pt x="261134" y="493868"/>
                  <a:pt x="257361" y="496513"/>
                  <a:pt x="253042" y="497426"/>
                </a:cubicBezTo>
                <a:cubicBezTo>
                  <a:pt x="245539" y="498931"/>
                  <a:pt x="237991" y="495191"/>
                  <a:pt x="234627" y="488302"/>
                </a:cubicBezTo>
                <a:cubicBezTo>
                  <a:pt x="234149" y="487116"/>
                  <a:pt x="233763" y="485908"/>
                  <a:pt x="233490" y="484653"/>
                </a:cubicBezTo>
                <a:lnTo>
                  <a:pt x="233945" y="445194"/>
                </a:lnTo>
                <a:lnTo>
                  <a:pt x="211211" y="478495"/>
                </a:lnTo>
                <a:lnTo>
                  <a:pt x="220078" y="521375"/>
                </a:lnTo>
                <a:lnTo>
                  <a:pt x="220078" y="521375"/>
                </a:lnTo>
                <a:cubicBezTo>
                  <a:pt x="221464" y="530225"/>
                  <a:pt x="215644" y="538572"/>
                  <a:pt x="206892" y="540306"/>
                </a:cubicBezTo>
                <a:cubicBezTo>
                  <a:pt x="199481" y="541697"/>
                  <a:pt x="192046" y="537979"/>
                  <a:pt x="188705" y="531183"/>
                </a:cubicBezTo>
                <a:cubicBezTo>
                  <a:pt x="188114" y="529951"/>
                  <a:pt x="187659" y="528651"/>
                  <a:pt x="187341" y="527305"/>
                </a:cubicBezTo>
                <a:lnTo>
                  <a:pt x="185067" y="516357"/>
                </a:lnTo>
                <a:lnTo>
                  <a:pt x="160743" y="552851"/>
                </a:lnTo>
                <a:cubicBezTo>
                  <a:pt x="155581" y="560195"/>
                  <a:pt x="145578" y="562202"/>
                  <a:pt x="138009" y="557412"/>
                </a:cubicBezTo>
                <a:cubicBezTo>
                  <a:pt x="135485" y="555839"/>
                  <a:pt x="133506" y="553535"/>
                  <a:pt x="132325" y="550798"/>
                </a:cubicBezTo>
                <a:cubicBezTo>
                  <a:pt x="129484" y="545689"/>
                  <a:pt x="129484" y="539485"/>
                  <a:pt x="132325" y="534376"/>
                </a:cubicBezTo>
                <a:lnTo>
                  <a:pt x="157104" y="497198"/>
                </a:lnTo>
                <a:lnTo>
                  <a:pt x="145056" y="499707"/>
                </a:lnTo>
                <a:cubicBezTo>
                  <a:pt x="137644" y="501098"/>
                  <a:pt x="130211" y="497380"/>
                  <a:pt x="126868" y="490583"/>
                </a:cubicBezTo>
                <a:lnTo>
                  <a:pt x="125504" y="486478"/>
                </a:lnTo>
                <a:cubicBezTo>
                  <a:pt x="124300" y="480411"/>
                  <a:pt x="126686" y="474184"/>
                  <a:pt x="131643" y="470512"/>
                </a:cubicBezTo>
                <a:cubicBezTo>
                  <a:pt x="133689" y="468847"/>
                  <a:pt x="136098" y="467661"/>
                  <a:pt x="138690" y="467091"/>
                </a:cubicBezTo>
                <a:lnTo>
                  <a:pt x="184158" y="458651"/>
                </a:lnTo>
                <a:lnTo>
                  <a:pt x="206892" y="425351"/>
                </a:lnTo>
                <a:lnTo>
                  <a:pt x="165971" y="433334"/>
                </a:lnTo>
                <a:cubicBezTo>
                  <a:pt x="158628" y="434702"/>
                  <a:pt x="151261" y="430962"/>
                  <a:pt x="148010" y="424211"/>
                </a:cubicBezTo>
                <a:cubicBezTo>
                  <a:pt x="147351" y="422910"/>
                  <a:pt x="146898" y="421542"/>
                  <a:pt x="146646" y="420105"/>
                </a:cubicBezTo>
                <a:cubicBezTo>
                  <a:pt x="145510" y="414038"/>
                  <a:pt x="147784" y="407811"/>
                  <a:pt x="152557" y="403911"/>
                </a:cubicBezTo>
                <a:cubicBezTo>
                  <a:pt x="154672" y="402246"/>
                  <a:pt x="157172" y="401151"/>
                  <a:pt x="159832" y="400718"/>
                </a:cubicBezTo>
                <a:lnTo>
                  <a:pt x="232808" y="386805"/>
                </a:lnTo>
                <a:lnTo>
                  <a:pt x="253042" y="356241"/>
                </a:lnTo>
                <a:lnTo>
                  <a:pt x="214394" y="363768"/>
                </a:lnTo>
                <a:lnTo>
                  <a:pt x="196889" y="381331"/>
                </a:lnTo>
                <a:cubicBezTo>
                  <a:pt x="190546" y="387466"/>
                  <a:pt x="180497" y="387466"/>
                  <a:pt x="174155" y="381331"/>
                </a:cubicBezTo>
                <a:cubicBezTo>
                  <a:pt x="173154" y="380281"/>
                  <a:pt x="172246" y="379118"/>
                  <a:pt x="171427" y="377909"/>
                </a:cubicBezTo>
                <a:cubicBezTo>
                  <a:pt x="170085" y="375606"/>
                  <a:pt x="169312" y="373028"/>
                  <a:pt x="169154" y="370382"/>
                </a:cubicBezTo>
                <a:cubicBezTo>
                  <a:pt x="163151" y="368718"/>
                  <a:pt x="158650" y="363745"/>
                  <a:pt x="157560" y="357610"/>
                </a:cubicBezTo>
                <a:lnTo>
                  <a:pt x="157560" y="357610"/>
                </a:lnTo>
                <a:cubicBezTo>
                  <a:pt x="156809" y="351794"/>
                  <a:pt x="159151" y="346000"/>
                  <a:pt x="163697" y="342328"/>
                </a:cubicBezTo>
                <a:cubicBezTo>
                  <a:pt x="165698" y="340572"/>
                  <a:pt x="168130" y="339386"/>
                  <a:pt x="170744" y="338907"/>
                </a:cubicBezTo>
                <a:lnTo>
                  <a:pt x="198708" y="333661"/>
                </a:lnTo>
                <a:lnTo>
                  <a:pt x="232808" y="299220"/>
                </a:lnTo>
                <a:lnTo>
                  <a:pt x="190750" y="296483"/>
                </a:lnTo>
                <a:lnTo>
                  <a:pt x="135962" y="345293"/>
                </a:lnTo>
                <a:lnTo>
                  <a:pt x="135962" y="345293"/>
                </a:lnTo>
                <a:cubicBezTo>
                  <a:pt x="129164" y="350881"/>
                  <a:pt x="119185" y="350197"/>
                  <a:pt x="113228" y="343697"/>
                </a:cubicBezTo>
                <a:cubicBezTo>
                  <a:pt x="112274" y="342488"/>
                  <a:pt x="111433" y="341188"/>
                  <a:pt x="110728" y="339819"/>
                </a:cubicBezTo>
                <a:cubicBezTo>
                  <a:pt x="107567" y="333205"/>
                  <a:pt x="109136" y="325313"/>
                  <a:pt x="114592" y="320432"/>
                </a:cubicBezTo>
                <a:lnTo>
                  <a:pt x="144829" y="293290"/>
                </a:lnTo>
                <a:lnTo>
                  <a:pt x="105045" y="290781"/>
                </a:lnTo>
                <a:lnTo>
                  <a:pt x="72308" y="320204"/>
                </a:lnTo>
                <a:cubicBezTo>
                  <a:pt x="72308" y="320204"/>
                  <a:pt x="72308" y="320204"/>
                  <a:pt x="72308" y="320204"/>
                </a:cubicBezTo>
                <a:cubicBezTo>
                  <a:pt x="65442" y="325746"/>
                  <a:pt x="55461" y="324948"/>
                  <a:pt x="49574" y="318379"/>
                </a:cubicBezTo>
                <a:cubicBezTo>
                  <a:pt x="48460" y="317239"/>
                  <a:pt x="47551" y="315939"/>
                  <a:pt x="46846" y="314502"/>
                </a:cubicBezTo>
                <a:cubicBezTo>
                  <a:pt x="43617" y="307796"/>
                  <a:pt x="45300" y="299745"/>
                  <a:pt x="50938" y="294886"/>
                </a:cubicBezTo>
                <a:lnTo>
                  <a:pt x="59349" y="287360"/>
                </a:lnTo>
                <a:lnTo>
                  <a:pt x="15473" y="284623"/>
                </a:lnTo>
                <a:cubicBezTo>
                  <a:pt x="9494" y="284280"/>
                  <a:pt x="4174" y="280699"/>
                  <a:pt x="1606" y="275271"/>
                </a:cubicBezTo>
                <a:cubicBezTo>
                  <a:pt x="492" y="272671"/>
                  <a:pt x="-55" y="269888"/>
                  <a:pt x="14" y="267060"/>
                </a:cubicBezTo>
                <a:cubicBezTo>
                  <a:pt x="742" y="257937"/>
                  <a:pt x="8653" y="251117"/>
                  <a:pt x="17746" y="251778"/>
                </a:cubicBezTo>
                <a:lnTo>
                  <a:pt x="63214" y="254515"/>
                </a:lnTo>
                <a:lnTo>
                  <a:pt x="55030" y="245164"/>
                </a:lnTo>
                <a:cubicBezTo>
                  <a:pt x="54075" y="244046"/>
                  <a:pt x="53234" y="242815"/>
                  <a:pt x="52529" y="241514"/>
                </a:cubicBezTo>
                <a:cubicBezTo>
                  <a:pt x="49460" y="234786"/>
                  <a:pt x="51120" y="226826"/>
                  <a:pt x="56621" y="221899"/>
                </a:cubicBezTo>
                <a:cubicBezTo>
                  <a:pt x="61327" y="217839"/>
                  <a:pt x="67875" y="216699"/>
                  <a:pt x="73672" y="218934"/>
                </a:cubicBezTo>
                <a:cubicBezTo>
                  <a:pt x="76150" y="219892"/>
                  <a:pt x="78333" y="221466"/>
                  <a:pt x="80036" y="223496"/>
                </a:cubicBezTo>
                <a:lnTo>
                  <a:pt x="109364" y="257480"/>
                </a:lnTo>
                <a:lnTo>
                  <a:pt x="149602" y="259989"/>
                </a:lnTo>
                <a:lnTo>
                  <a:pt x="122322" y="228514"/>
                </a:lnTo>
                <a:cubicBezTo>
                  <a:pt x="121366" y="227442"/>
                  <a:pt x="120594" y="226210"/>
                  <a:pt x="120048" y="224864"/>
                </a:cubicBezTo>
                <a:cubicBezTo>
                  <a:pt x="116775" y="218204"/>
                  <a:pt x="118343" y="210153"/>
                  <a:pt x="123913" y="205249"/>
                </a:cubicBezTo>
                <a:cubicBezTo>
                  <a:pt x="128641" y="201212"/>
                  <a:pt x="135211" y="200163"/>
                  <a:pt x="140963" y="202512"/>
                </a:cubicBezTo>
                <a:cubicBezTo>
                  <a:pt x="143419" y="203401"/>
                  <a:pt x="145602" y="204907"/>
                  <a:pt x="147329" y="206846"/>
                </a:cubicBezTo>
                <a:lnTo>
                  <a:pt x="195752" y="262954"/>
                </a:lnTo>
                <a:lnTo>
                  <a:pt x="232581" y="265235"/>
                </a:lnTo>
                <a:lnTo>
                  <a:pt x="206664" y="235584"/>
                </a:lnTo>
                <a:lnTo>
                  <a:pt x="182794" y="229426"/>
                </a:lnTo>
                <a:cubicBezTo>
                  <a:pt x="178157" y="228080"/>
                  <a:pt x="174269" y="224864"/>
                  <a:pt x="172110" y="220531"/>
                </a:cubicBezTo>
                <a:cubicBezTo>
                  <a:pt x="170494" y="217041"/>
                  <a:pt x="170085" y="213095"/>
                  <a:pt x="170972" y="209355"/>
                </a:cubicBezTo>
                <a:cubicBezTo>
                  <a:pt x="171313" y="207872"/>
                  <a:pt x="171926" y="206481"/>
                  <a:pt x="172791" y="205249"/>
                </a:cubicBezTo>
                <a:cubicBezTo>
                  <a:pt x="174019" y="202945"/>
                  <a:pt x="175814" y="200984"/>
                  <a:pt x="178019" y="199547"/>
                </a:cubicBezTo>
                <a:cubicBezTo>
                  <a:pt x="176473" y="193525"/>
                  <a:pt x="178496" y="187139"/>
                  <a:pt x="183249" y="183125"/>
                </a:cubicBezTo>
                <a:lnTo>
                  <a:pt x="183249" y="183125"/>
                </a:lnTo>
                <a:cubicBezTo>
                  <a:pt x="187908" y="179498"/>
                  <a:pt x="194093" y="178563"/>
                  <a:pt x="199617" y="180616"/>
                </a:cubicBezTo>
                <a:cubicBezTo>
                  <a:pt x="202163" y="181574"/>
                  <a:pt x="204413" y="183125"/>
                  <a:pt x="206210" y="185178"/>
                </a:cubicBezTo>
                <a:lnTo>
                  <a:pt x="224625" y="206617"/>
                </a:lnTo>
                <a:lnTo>
                  <a:pt x="271682" y="218478"/>
                </a:lnTo>
                <a:lnTo>
                  <a:pt x="252814" y="180844"/>
                </a:lnTo>
                <a:lnTo>
                  <a:pt x="184613" y="158035"/>
                </a:lnTo>
                <a:lnTo>
                  <a:pt x="184613" y="158035"/>
                </a:lnTo>
                <a:cubicBezTo>
                  <a:pt x="180589" y="156667"/>
                  <a:pt x="177292" y="153702"/>
                  <a:pt x="175519" y="149824"/>
                </a:cubicBezTo>
                <a:cubicBezTo>
                  <a:pt x="173927" y="145879"/>
                  <a:pt x="173927" y="141454"/>
                  <a:pt x="175519" y="137508"/>
                </a:cubicBezTo>
                <a:cubicBezTo>
                  <a:pt x="178428" y="128841"/>
                  <a:pt x="187772" y="124165"/>
                  <a:pt x="196433" y="127016"/>
                </a:cubicBezTo>
                <a:lnTo>
                  <a:pt x="235081" y="139561"/>
                </a:lnTo>
                <a:lnTo>
                  <a:pt x="217350" y="103751"/>
                </a:lnTo>
                <a:lnTo>
                  <a:pt x="175746" y="90294"/>
                </a:lnTo>
                <a:lnTo>
                  <a:pt x="175746" y="90294"/>
                </a:lnTo>
                <a:cubicBezTo>
                  <a:pt x="171814" y="88857"/>
                  <a:pt x="168631" y="85892"/>
                  <a:pt x="166880" y="82083"/>
                </a:cubicBezTo>
                <a:cubicBezTo>
                  <a:pt x="165288" y="78137"/>
                  <a:pt x="165288" y="73712"/>
                  <a:pt x="166880" y="69766"/>
                </a:cubicBezTo>
                <a:cubicBezTo>
                  <a:pt x="169790" y="61099"/>
                  <a:pt x="179133" y="56423"/>
                  <a:pt x="187795" y="59275"/>
                </a:cubicBezTo>
                <a:lnTo>
                  <a:pt x="198708" y="62696"/>
                </a:lnTo>
                <a:lnTo>
                  <a:pt x="179157" y="23465"/>
                </a:lnTo>
                <a:cubicBezTo>
                  <a:pt x="174928" y="15163"/>
                  <a:pt x="178201" y="4990"/>
                  <a:pt x="186476" y="748"/>
                </a:cubicBezTo>
                <a:cubicBezTo>
                  <a:pt x="186522" y="725"/>
                  <a:pt x="186590" y="679"/>
                  <a:pt x="186658" y="657"/>
                </a:cubicBezTo>
                <a:cubicBezTo>
                  <a:pt x="188819" y="132"/>
                  <a:pt x="191069" y="64"/>
                  <a:pt x="193252" y="429"/>
                </a:cubicBezTo>
                <a:close/>
              </a:path>
            </a:pathLst>
          </a:custGeom>
          <a:solidFill>
            <a:srgbClr val="FFFFFF">
              <a:alpha val="603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0" name="Google Shape;7970;p21"/>
          <p:cNvSpPr/>
          <p:nvPr/>
        </p:nvSpPr>
        <p:spPr>
          <a:xfrm rot="10800000" flipH="1">
            <a:off x="10699654" y="5781384"/>
            <a:ext cx="424858" cy="388224"/>
          </a:xfrm>
          <a:custGeom>
            <a:avLst/>
            <a:gdLst/>
            <a:ahLst/>
            <a:cxnLst/>
            <a:rect l="l" t="t" r="r" b="b"/>
            <a:pathLst>
              <a:path w="638884" h="583795" extrusionOk="0">
                <a:moveTo>
                  <a:pt x="193252" y="429"/>
                </a:moveTo>
                <a:cubicBezTo>
                  <a:pt x="197434" y="1706"/>
                  <a:pt x="200890" y="4694"/>
                  <a:pt x="202800" y="8640"/>
                </a:cubicBezTo>
                <a:lnTo>
                  <a:pt x="222578" y="48783"/>
                </a:lnTo>
                <a:lnTo>
                  <a:pt x="226670" y="36922"/>
                </a:lnTo>
                <a:cubicBezTo>
                  <a:pt x="229625" y="28346"/>
                  <a:pt x="238946" y="23807"/>
                  <a:pt x="247494" y="26772"/>
                </a:cubicBezTo>
                <a:cubicBezTo>
                  <a:pt x="247608" y="26818"/>
                  <a:pt x="247698" y="26841"/>
                  <a:pt x="247812" y="26886"/>
                </a:cubicBezTo>
                <a:cubicBezTo>
                  <a:pt x="251928" y="28278"/>
                  <a:pt x="255360" y="31220"/>
                  <a:pt x="257361" y="35098"/>
                </a:cubicBezTo>
                <a:cubicBezTo>
                  <a:pt x="258020" y="36626"/>
                  <a:pt x="258474" y="38245"/>
                  <a:pt x="258725" y="39887"/>
                </a:cubicBezTo>
                <a:cubicBezTo>
                  <a:pt x="259407" y="42510"/>
                  <a:pt x="259407" y="45247"/>
                  <a:pt x="258725" y="47870"/>
                </a:cubicBezTo>
                <a:lnTo>
                  <a:pt x="243948" y="90294"/>
                </a:lnTo>
                <a:lnTo>
                  <a:pt x="261679" y="126103"/>
                </a:lnTo>
                <a:lnTo>
                  <a:pt x="275321" y="86645"/>
                </a:lnTo>
                <a:cubicBezTo>
                  <a:pt x="278526" y="78137"/>
                  <a:pt x="287870" y="73690"/>
                  <a:pt x="296463" y="76609"/>
                </a:cubicBezTo>
                <a:cubicBezTo>
                  <a:pt x="300646" y="78046"/>
                  <a:pt x="304079" y="81079"/>
                  <a:pt x="306011" y="85048"/>
                </a:cubicBezTo>
                <a:cubicBezTo>
                  <a:pt x="306670" y="86576"/>
                  <a:pt x="307125" y="88196"/>
                  <a:pt x="307375" y="89838"/>
                </a:cubicBezTo>
                <a:cubicBezTo>
                  <a:pt x="308057" y="92370"/>
                  <a:pt x="308057" y="95061"/>
                  <a:pt x="307375" y="97593"/>
                </a:cubicBezTo>
                <a:lnTo>
                  <a:pt x="281459" y="166931"/>
                </a:lnTo>
                <a:lnTo>
                  <a:pt x="297599" y="199775"/>
                </a:lnTo>
                <a:lnTo>
                  <a:pt x="310785" y="162597"/>
                </a:lnTo>
                <a:lnTo>
                  <a:pt x="304193" y="139788"/>
                </a:lnTo>
                <a:cubicBezTo>
                  <a:pt x="303011" y="135569"/>
                  <a:pt x="303578" y="131030"/>
                  <a:pt x="305783" y="127244"/>
                </a:cubicBezTo>
                <a:cubicBezTo>
                  <a:pt x="307943" y="123366"/>
                  <a:pt x="311536" y="120492"/>
                  <a:pt x="315786" y="119261"/>
                </a:cubicBezTo>
                <a:cubicBezTo>
                  <a:pt x="317060" y="119078"/>
                  <a:pt x="318378" y="119078"/>
                  <a:pt x="319652" y="119261"/>
                </a:cubicBezTo>
                <a:lnTo>
                  <a:pt x="319652" y="119261"/>
                </a:lnTo>
                <a:cubicBezTo>
                  <a:pt x="322334" y="119307"/>
                  <a:pt x="324972" y="119922"/>
                  <a:pt x="327380" y="121086"/>
                </a:cubicBezTo>
                <a:cubicBezTo>
                  <a:pt x="331791" y="116683"/>
                  <a:pt x="338316" y="115178"/>
                  <a:pt x="344203" y="117208"/>
                </a:cubicBezTo>
                <a:lnTo>
                  <a:pt x="344203" y="117208"/>
                </a:lnTo>
                <a:cubicBezTo>
                  <a:pt x="349569" y="119352"/>
                  <a:pt x="353389" y="124233"/>
                  <a:pt x="354206" y="129981"/>
                </a:cubicBezTo>
                <a:cubicBezTo>
                  <a:pt x="354889" y="132604"/>
                  <a:pt x="354889" y="135341"/>
                  <a:pt x="354206" y="137964"/>
                </a:cubicBezTo>
                <a:lnTo>
                  <a:pt x="344886" y="164422"/>
                </a:lnTo>
                <a:lnTo>
                  <a:pt x="357844" y="211179"/>
                </a:lnTo>
                <a:lnTo>
                  <a:pt x="380578" y="176054"/>
                </a:lnTo>
                <a:lnTo>
                  <a:pt x="365801" y="104663"/>
                </a:lnTo>
                <a:lnTo>
                  <a:pt x="365801" y="104663"/>
                </a:lnTo>
                <a:cubicBezTo>
                  <a:pt x="364277" y="95859"/>
                  <a:pt x="370030" y="87466"/>
                  <a:pt x="378759" y="85732"/>
                </a:cubicBezTo>
                <a:cubicBezTo>
                  <a:pt x="386216" y="84067"/>
                  <a:pt x="393786" y="87876"/>
                  <a:pt x="396946" y="94856"/>
                </a:cubicBezTo>
                <a:cubicBezTo>
                  <a:pt x="397605" y="95996"/>
                  <a:pt x="398060" y="97228"/>
                  <a:pt x="398310" y="98505"/>
                </a:cubicBezTo>
                <a:lnTo>
                  <a:pt x="406495" y="138192"/>
                </a:lnTo>
                <a:lnTo>
                  <a:pt x="429229" y="104892"/>
                </a:lnTo>
                <a:lnTo>
                  <a:pt x="420362" y="62012"/>
                </a:lnTo>
                <a:lnTo>
                  <a:pt x="420362" y="62012"/>
                </a:lnTo>
                <a:cubicBezTo>
                  <a:pt x="419817" y="57883"/>
                  <a:pt x="420704" y="53709"/>
                  <a:pt x="422863" y="50151"/>
                </a:cubicBezTo>
                <a:cubicBezTo>
                  <a:pt x="425387" y="46502"/>
                  <a:pt x="429205" y="43970"/>
                  <a:pt x="433548" y="43080"/>
                </a:cubicBezTo>
                <a:cubicBezTo>
                  <a:pt x="441004" y="41438"/>
                  <a:pt x="448574" y="45225"/>
                  <a:pt x="451735" y="52204"/>
                </a:cubicBezTo>
                <a:cubicBezTo>
                  <a:pt x="452280" y="53390"/>
                  <a:pt x="452758" y="54599"/>
                  <a:pt x="453099" y="55853"/>
                </a:cubicBezTo>
                <a:lnTo>
                  <a:pt x="455372" y="67029"/>
                </a:lnTo>
                <a:lnTo>
                  <a:pt x="479697" y="30536"/>
                </a:lnTo>
                <a:cubicBezTo>
                  <a:pt x="484858" y="23191"/>
                  <a:pt x="494860" y="21184"/>
                  <a:pt x="502431" y="25974"/>
                </a:cubicBezTo>
                <a:cubicBezTo>
                  <a:pt x="504955" y="27548"/>
                  <a:pt x="506932" y="29852"/>
                  <a:pt x="508114" y="32589"/>
                </a:cubicBezTo>
                <a:cubicBezTo>
                  <a:pt x="510706" y="37880"/>
                  <a:pt x="510251" y="44130"/>
                  <a:pt x="506978" y="49011"/>
                </a:cubicBezTo>
                <a:lnTo>
                  <a:pt x="482198" y="85960"/>
                </a:lnTo>
                <a:lnTo>
                  <a:pt x="494247" y="83680"/>
                </a:lnTo>
                <a:cubicBezTo>
                  <a:pt x="501658" y="82288"/>
                  <a:pt x="509093" y="86006"/>
                  <a:pt x="512434" y="92803"/>
                </a:cubicBezTo>
                <a:cubicBezTo>
                  <a:pt x="512933" y="94126"/>
                  <a:pt x="513321" y="95517"/>
                  <a:pt x="513570" y="96909"/>
                </a:cubicBezTo>
                <a:cubicBezTo>
                  <a:pt x="514889" y="102930"/>
                  <a:pt x="512570" y="109180"/>
                  <a:pt x="507659" y="112874"/>
                </a:cubicBezTo>
                <a:cubicBezTo>
                  <a:pt x="505590" y="114471"/>
                  <a:pt x="503182" y="115566"/>
                  <a:pt x="500612" y="116068"/>
                </a:cubicBezTo>
                <a:lnTo>
                  <a:pt x="455144" y="124735"/>
                </a:lnTo>
                <a:lnTo>
                  <a:pt x="432410" y="158035"/>
                </a:lnTo>
                <a:lnTo>
                  <a:pt x="473332" y="150052"/>
                </a:lnTo>
                <a:cubicBezTo>
                  <a:pt x="480698" y="148615"/>
                  <a:pt x="488109" y="152356"/>
                  <a:pt x="491292" y="159176"/>
                </a:cubicBezTo>
                <a:cubicBezTo>
                  <a:pt x="491951" y="160476"/>
                  <a:pt x="492406" y="161844"/>
                  <a:pt x="492656" y="163281"/>
                </a:cubicBezTo>
                <a:cubicBezTo>
                  <a:pt x="493860" y="169303"/>
                  <a:pt x="491564" y="175484"/>
                  <a:pt x="486745" y="179247"/>
                </a:cubicBezTo>
                <a:cubicBezTo>
                  <a:pt x="484630" y="180958"/>
                  <a:pt x="482130" y="182144"/>
                  <a:pt x="479470" y="182669"/>
                </a:cubicBezTo>
                <a:lnTo>
                  <a:pt x="406495" y="196582"/>
                </a:lnTo>
                <a:lnTo>
                  <a:pt x="386262" y="227145"/>
                </a:lnTo>
                <a:lnTo>
                  <a:pt x="424909" y="219618"/>
                </a:lnTo>
                <a:lnTo>
                  <a:pt x="442413" y="202056"/>
                </a:lnTo>
                <a:cubicBezTo>
                  <a:pt x="448848" y="196148"/>
                  <a:pt x="458714" y="196148"/>
                  <a:pt x="465147" y="202056"/>
                </a:cubicBezTo>
                <a:cubicBezTo>
                  <a:pt x="465966" y="203082"/>
                  <a:pt x="466739" y="204131"/>
                  <a:pt x="467421" y="205249"/>
                </a:cubicBezTo>
                <a:lnTo>
                  <a:pt x="467421" y="205249"/>
                </a:lnTo>
                <a:cubicBezTo>
                  <a:pt x="468626" y="207530"/>
                  <a:pt x="469399" y="209993"/>
                  <a:pt x="469694" y="212548"/>
                </a:cubicBezTo>
                <a:cubicBezTo>
                  <a:pt x="475695" y="214350"/>
                  <a:pt x="480175" y="219368"/>
                  <a:pt x="481289" y="225549"/>
                </a:cubicBezTo>
                <a:lnTo>
                  <a:pt x="481289" y="225549"/>
                </a:lnTo>
                <a:cubicBezTo>
                  <a:pt x="482107" y="231433"/>
                  <a:pt x="479789" y="237340"/>
                  <a:pt x="475150" y="241058"/>
                </a:cubicBezTo>
                <a:cubicBezTo>
                  <a:pt x="473059" y="242769"/>
                  <a:pt x="470535" y="243864"/>
                  <a:pt x="467875" y="244251"/>
                </a:cubicBezTo>
                <a:lnTo>
                  <a:pt x="440141" y="249725"/>
                </a:lnTo>
                <a:lnTo>
                  <a:pt x="406040" y="284166"/>
                </a:lnTo>
                <a:lnTo>
                  <a:pt x="448097" y="286903"/>
                </a:lnTo>
                <a:lnTo>
                  <a:pt x="502886" y="238093"/>
                </a:lnTo>
                <a:cubicBezTo>
                  <a:pt x="502886" y="238093"/>
                  <a:pt x="502886" y="238093"/>
                  <a:pt x="502886" y="238093"/>
                </a:cubicBezTo>
                <a:cubicBezTo>
                  <a:pt x="506182" y="235516"/>
                  <a:pt x="510297" y="234216"/>
                  <a:pt x="514481" y="234444"/>
                </a:cubicBezTo>
                <a:cubicBezTo>
                  <a:pt x="518800" y="234581"/>
                  <a:pt x="522868" y="236565"/>
                  <a:pt x="525620" y="239918"/>
                </a:cubicBezTo>
                <a:cubicBezTo>
                  <a:pt x="526734" y="241058"/>
                  <a:pt x="527643" y="242358"/>
                  <a:pt x="528348" y="243795"/>
                </a:cubicBezTo>
                <a:cubicBezTo>
                  <a:pt x="531507" y="250410"/>
                  <a:pt x="529939" y="258301"/>
                  <a:pt x="524484" y="263183"/>
                </a:cubicBezTo>
                <a:lnTo>
                  <a:pt x="494247" y="290325"/>
                </a:lnTo>
                <a:lnTo>
                  <a:pt x="534031" y="292834"/>
                </a:lnTo>
                <a:lnTo>
                  <a:pt x="566768" y="263411"/>
                </a:lnTo>
                <a:lnTo>
                  <a:pt x="566768" y="263411"/>
                </a:lnTo>
                <a:cubicBezTo>
                  <a:pt x="573634" y="257868"/>
                  <a:pt x="583613" y="258667"/>
                  <a:pt x="589502" y="265235"/>
                </a:cubicBezTo>
                <a:cubicBezTo>
                  <a:pt x="590616" y="266376"/>
                  <a:pt x="591525" y="267676"/>
                  <a:pt x="592230" y="269113"/>
                </a:cubicBezTo>
                <a:cubicBezTo>
                  <a:pt x="595344" y="275773"/>
                  <a:pt x="593662" y="283687"/>
                  <a:pt x="588138" y="288500"/>
                </a:cubicBezTo>
                <a:lnTo>
                  <a:pt x="579727" y="296027"/>
                </a:lnTo>
                <a:lnTo>
                  <a:pt x="623375" y="298764"/>
                </a:lnTo>
                <a:cubicBezTo>
                  <a:pt x="629332" y="299152"/>
                  <a:pt x="634628" y="302710"/>
                  <a:pt x="637242" y="308115"/>
                </a:cubicBezTo>
                <a:cubicBezTo>
                  <a:pt x="638538" y="310647"/>
                  <a:pt x="639084" y="313498"/>
                  <a:pt x="638834" y="316326"/>
                </a:cubicBezTo>
                <a:cubicBezTo>
                  <a:pt x="638357" y="325381"/>
                  <a:pt x="630650" y="332338"/>
                  <a:pt x="621624" y="331859"/>
                </a:cubicBezTo>
                <a:cubicBezTo>
                  <a:pt x="621534" y="331859"/>
                  <a:pt x="621420" y="331836"/>
                  <a:pt x="621328" y="331836"/>
                </a:cubicBezTo>
                <a:lnTo>
                  <a:pt x="575861" y="329099"/>
                </a:lnTo>
                <a:lnTo>
                  <a:pt x="584046" y="338451"/>
                </a:lnTo>
                <a:cubicBezTo>
                  <a:pt x="585001" y="339568"/>
                  <a:pt x="585842" y="340800"/>
                  <a:pt x="586546" y="342100"/>
                </a:cubicBezTo>
                <a:cubicBezTo>
                  <a:pt x="589616" y="348828"/>
                  <a:pt x="587956" y="356789"/>
                  <a:pt x="582454" y="361715"/>
                </a:cubicBezTo>
                <a:cubicBezTo>
                  <a:pt x="577748" y="365775"/>
                  <a:pt x="571201" y="366916"/>
                  <a:pt x="565404" y="364680"/>
                </a:cubicBezTo>
                <a:cubicBezTo>
                  <a:pt x="562972" y="363631"/>
                  <a:pt x="560811" y="362080"/>
                  <a:pt x="559038" y="360119"/>
                </a:cubicBezTo>
                <a:lnTo>
                  <a:pt x="529712" y="326134"/>
                </a:lnTo>
                <a:lnTo>
                  <a:pt x="489473" y="323625"/>
                </a:lnTo>
                <a:lnTo>
                  <a:pt x="516753" y="355101"/>
                </a:lnTo>
                <a:cubicBezTo>
                  <a:pt x="517708" y="356082"/>
                  <a:pt x="518481" y="357245"/>
                  <a:pt x="519026" y="358522"/>
                </a:cubicBezTo>
                <a:cubicBezTo>
                  <a:pt x="522391" y="365182"/>
                  <a:pt x="520800" y="373279"/>
                  <a:pt x="515162" y="378137"/>
                </a:cubicBezTo>
                <a:cubicBezTo>
                  <a:pt x="510457" y="382197"/>
                  <a:pt x="503909" y="383338"/>
                  <a:pt x="498112" y="381103"/>
                </a:cubicBezTo>
                <a:cubicBezTo>
                  <a:pt x="495611" y="380213"/>
                  <a:pt x="493406" y="378616"/>
                  <a:pt x="491747" y="376541"/>
                </a:cubicBezTo>
                <a:lnTo>
                  <a:pt x="443324" y="320660"/>
                </a:lnTo>
                <a:lnTo>
                  <a:pt x="406495" y="318379"/>
                </a:lnTo>
                <a:lnTo>
                  <a:pt x="432183" y="348030"/>
                </a:lnTo>
                <a:lnTo>
                  <a:pt x="456282" y="354188"/>
                </a:lnTo>
                <a:cubicBezTo>
                  <a:pt x="460919" y="355534"/>
                  <a:pt x="464807" y="358750"/>
                  <a:pt x="466966" y="363084"/>
                </a:cubicBezTo>
                <a:cubicBezTo>
                  <a:pt x="468217" y="366710"/>
                  <a:pt x="468217" y="370633"/>
                  <a:pt x="466966" y="374260"/>
                </a:cubicBezTo>
                <a:cubicBezTo>
                  <a:pt x="466649" y="375629"/>
                  <a:pt x="466102" y="376929"/>
                  <a:pt x="465375" y="378137"/>
                </a:cubicBezTo>
                <a:lnTo>
                  <a:pt x="465375" y="378137"/>
                </a:lnTo>
                <a:cubicBezTo>
                  <a:pt x="464147" y="380441"/>
                  <a:pt x="462351" y="382403"/>
                  <a:pt x="460146" y="383840"/>
                </a:cubicBezTo>
                <a:cubicBezTo>
                  <a:pt x="461692" y="389861"/>
                  <a:pt x="459669" y="396247"/>
                  <a:pt x="454917" y="400262"/>
                </a:cubicBezTo>
                <a:lnTo>
                  <a:pt x="454917" y="400262"/>
                </a:lnTo>
                <a:cubicBezTo>
                  <a:pt x="450166" y="403888"/>
                  <a:pt x="443915" y="404823"/>
                  <a:pt x="438322" y="402771"/>
                </a:cubicBezTo>
                <a:cubicBezTo>
                  <a:pt x="435957" y="401630"/>
                  <a:pt x="433798" y="400079"/>
                  <a:pt x="431957" y="398209"/>
                </a:cubicBezTo>
                <a:lnTo>
                  <a:pt x="413542" y="376769"/>
                </a:lnTo>
                <a:lnTo>
                  <a:pt x="366483" y="364680"/>
                </a:lnTo>
                <a:lnTo>
                  <a:pt x="385351" y="402314"/>
                </a:lnTo>
                <a:lnTo>
                  <a:pt x="454691" y="425123"/>
                </a:lnTo>
                <a:lnTo>
                  <a:pt x="454691" y="425123"/>
                </a:lnTo>
                <a:cubicBezTo>
                  <a:pt x="458669" y="426720"/>
                  <a:pt x="461896" y="429708"/>
                  <a:pt x="463783" y="433562"/>
                </a:cubicBezTo>
                <a:cubicBezTo>
                  <a:pt x="465375" y="437508"/>
                  <a:pt x="465375" y="441933"/>
                  <a:pt x="463783" y="445879"/>
                </a:cubicBezTo>
                <a:cubicBezTo>
                  <a:pt x="460987" y="454500"/>
                  <a:pt x="451735" y="459199"/>
                  <a:pt x="443142" y="456393"/>
                </a:cubicBezTo>
                <a:cubicBezTo>
                  <a:pt x="443118" y="456371"/>
                  <a:pt x="443118" y="456371"/>
                  <a:pt x="443096" y="456371"/>
                </a:cubicBezTo>
                <a:lnTo>
                  <a:pt x="404448" y="443598"/>
                </a:lnTo>
                <a:lnTo>
                  <a:pt x="422181" y="479407"/>
                </a:lnTo>
                <a:lnTo>
                  <a:pt x="463783" y="493092"/>
                </a:lnTo>
                <a:lnTo>
                  <a:pt x="463783" y="493092"/>
                </a:lnTo>
                <a:cubicBezTo>
                  <a:pt x="467717" y="494529"/>
                  <a:pt x="470899" y="497494"/>
                  <a:pt x="472650" y="501303"/>
                </a:cubicBezTo>
                <a:cubicBezTo>
                  <a:pt x="474241" y="505249"/>
                  <a:pt x="474241" y="509674"/>
                  <a:pt x="472650" y="513620"/>
                </a:cubicBezTo>
                <a:cubicBezTo>
                  <a:pt x="469626" y="522196"/>
                  <a:pt x="460396" y="526849"/>
                  <a:pt x="451735" y="524112"/>
                </a:cubicBezTo>
                <a:lnTo>
                  <a:pt x="440822" y="520462"/>
                </a:lnTo>
                <a:lnTo>
                  <a:pt x="460374" y="559921"/>
                </a:lnTo>
                <a:cubicBezTo>
                  <a:pt x="464716" y="567881"/>
                  <a:pt x="461806" y="577849"/>
                  <a:pt x="453894" y="582205"/>
                </a:cubicBezTo>
                <a:cubicBezTo>
                  <a:pt x="453553" y="582387"/>
                  <a:pt x="453213" y="582570"/>
                  <a:pt x="452871" y="582730"/>
                </a:cubicBezTo>
                <a:cubicBezTo>
                  <a:pt x="448802" y="584418"/>
                  <a:pt x="444210" y="584418"/>
                  <a:pt x="440141" y="582730"/>
                </a:cubicBezTo>
                <a:cubicBezTo>
                  <a:pt x="435957" y="581453"/>
                  <a:pt x="432502" y="578464"/>
                  <a:pt x="430593" y="574519"/>
                </a:cubicBezTo>
                <a:lnTo>
                  <a:pt x="410814" y="534376"/>
                </a:lnTo>
                <a:lnTo>
                  <a:pt x="406721" y="546236"/>
                </a:lnTo>
                <a:cubicBezTo>
                  <a:pt x="403516" y="554744"/>
                  <a:pt x="394172" y="559191"/>
                  <a:pt x="385579" y="556272"/>
                </a:cubicBezTo>
                <a:cubicBezTo>
                  <a:pt x="381397" y="554835"/>
                  <a:pt x="377964" y="551801"/>
                  <a:pt x="376031" y="547833"/>
                </a:cubicBezTo>
                <a:cubicBezTo>
                  <a:pt x="375304" y="546327"/>
                  <a:pt x="374849" y="544708"/>
                  <a:pt x="374667" y="543043"/>
                </a:cubicBezTo>
                <a:cubicBezTo>
                  <a:pt x="373984" y="540511"/>
                  <a:pt x="373984" y="537820"/>
                  <a:pt x="374667" y="535288"/>
                </a:cubicBezTo>
                <a:lnTo>
                  <a:pt x="389445" y="492864"/>
                </a:lnTo>
                <a:lnTo>
                  <a:pt x="371712" y="457055"/>
                </a:lnTo>
                <a:lnTo>
                  <a:pt x="358072" y="496286"/>
                </a:lnTo>
                <a:cubicBezTo>
                  <a:pt x="355071" y="504862"/>
                  <a:pt x="345750" y="509423"/>
                  <a:pt x="337156" y="506549"/>
                </a:cubicBezTo>
                <a:cubicBezTo>
                  <a:pt x="332928" y="505135"/>
                  <a:pt x="329403" y="502102"/>
                  <a:pt x="327380" y="498110"/>
                </a:cubicBezTo>
                <a:cubicBezTo>
                  <a:pt x="326721" y="496582"/>
                  <a:pt x="326266" y="494963"/>
                  <a:pt x="326016" y="493320"/>
                </a:cubicBezTo>
                <a:cubicBezTo>
                  <a:pt x="325335" y="490789"/>
                  <a:pt x="325335" y="488097"/>
                  <a:pt x="326016" y="485565"/>
                </a:cubicBezTo>
                <a:lnTo>
                  <a:pt x="350569" y="415543"/>
                </a:lnTo>
                <a:lnTo>
                  <a:pt x="334428" y="382699"/>
                </a:lnTo>
                <a:lnTo>
                  <a:pt x="321243" y="419877"/>
                </a:lnTo>
                <a:lnTo>
                  <a:pt x="327836" y="442685"/>
                </a:lnTo>
                <a:cubicBezTo>
                  <a:pt x="330268" y="451421"/>
                  <a:pt x="325176" y="460476"/>
                  <a:pt x="316469" y="462917"/>
                </a:cubicBezTo>
                <a:cubicBezTo>
                  <a:pt x="316401" y="462939"/>
                  <a:pt x="316309" y="462962"/>
                  <a:pt x="316241" y="462985"/>
                </a:cubicBezTo>
                <a:cubicBezTo>
                  <a:pt x="314877" y="463167"/>
                  <a:pt x="313513" y="463167"/>
                  <a:pt x="312149" y="462985"/>
                </a:cubicBezTo>
                <a:cubicBezTo>
                  <a:pt x="309489" y="463145"/>
                  <a:pt x="306807" y="462597"/>
                  <a:pt x="304419" y="461389"/>
                </a:cubicBezTo>
                <a:cubicBezTo>
                  <a:pt x="300009" y="465813"/>
                  <a:pt x="293439" y="467227"/>
                  <a:pt x="287596" y="465038"/>
                </a:cubicBezTo>
                <a:lnTo>
                  <a:pt x="287596" y="465038"/>
                </a:lnTo>
                <a:cubicBezTo>
                  <a:pt x="282004" y="463008"/>
                  <a:pt x="278048" y="457967"/>
                  <a:pt x="277366" y="452037"/>
                </a:cubicBezTo>
                <a:cubicBezTo>
                  <a:pt x="276662" y="449505"/>
                  <a:pt x="276662" y="446814"/>
                  <a:pt x="277366" y="444282"/>
                </a:cubicBezTo>
                <a:lnTo>
                  <a:pt x="286687" y="417596"/>
                </a:lnTo>
                <a:lnTo>
                  <a:pt x="273729" y="371979"/>
                </a:lnTo>
                <a:lnTo>
                  <a:pt x="250995" y="407104"/>
                </a:lnTo>
                <a:lnTo>
                  <a:pt x="265999" y="478495"/>
                </a:lnTo>
                <a:lnTo>
                  <a:pt x="265999" y="478495"/>
                </a:lnTo>
                <a:cubicBezTo>
                  <a:pt x="266659" y="482555"/>
                  <a:pt x="265773" y="486706"/>
                  <a:pt x="263498" y="490127"/>
                </a:cubicBezTo>
                <a:cubicBezTo>
                  <a:pt x="261134" y="493868"/>
                  <a:pt x="257361" y="496513"/>
                  <a:pt x="253042" y="497426"/>
                </a:cubicBezTo>
                <a:cubicBezTo>
                  <a:pt x="245539" y="498931"/>
                  <a:pt x="237991" y="495191"/>
                  <a:pt x="234627" y="488302"/>
                </a:cubicBezTo>
                <a:cubicBezTo>
                  <a:pt x="234149" y="487116"/>
                  <a:pt x="233763" y="485908"/>
                  <a:pt x="233490" y="484653"/>
                </a:cubicBezTo>
                <a:lnTo>
                  <a:pt x="233945" y="445194"/>
                </a:lnTo>
                <a:lnTo>
                  <a:pt x="211211" y="478495"/>
                </a:lnTo>
                <a:lnTo>
                  <a:pt x="220078" y="521375"/>
                </a:lnTo>
                <a:lnTo>
                  <a:pt x="220078" y="521375"/>
                </a:lnTo>
                <a:cubicBezTo>
                  <a:pt x="221464" y="530225"/>
                  <a:pt x="215644" y="538572"/>
                  <a:pt x="206892" y="540306"/>
                </a:cubicBezTo>
                <a:cubicBezTo>
                  <a:pt x="199481" y="541697"/>
                  <a:pt x="192046" y="537979"/>
                  <a:pt x="188705" y="531183"/>
                </a:cubicBezTo>
                <a:cubicBezTo>
                  <a:pt x="188114" y="529951"/>
                  <a:pt x="187659" y="528651"/>
                  <a:pt x="187341" y="527305"/>
                </a:cubicBezTo>
                <a:lnTo>
                  <a:pt x="185067" y="516357"/>
                </a:lnTo>
                <a:lnTo>
                  <a:pt x="160743" y="552851"/>
                </a:lnTo>
                <a:cubicBezTo>
                  <a:pt x="155581" y="560195"/>
                  <a:pt x="145578" y="562202"/>
                  <a:pt x="138009" y="557412"/>
                </a:cubicBezTo>
                <a:cubicBezTo>
                  <a:pt x="135485" y="555839"/>
                  <a:pt x="133506" y="553535"/>
                  <a:pt x="132325" y="550798"/>
                </a:cubicBezTo>
                <a:cubicBezTo>
                  <a:pt x="129484" y="545689"/>
                  <a:pt x="129484" y="539485"/>
                  <a:pt x="132325" y="534376"/>
                </a:cubicBezTo>
                <a:lnTo>
                  <a:pt x="157104" y="497198"/>
                </a:lnTo>
                <a:lnTo>
                  <a:pt x="145056" y="499707"/>
                </a:lnTo>
                <a:cubicBezTo>
                  <a:pt x="137644" y="501098"/>
                  <a:pt x="130211" y="497380"/>
                  <a:pt x="126868" y="490583"/>
                </a:cubicBezTo>
                <a:lnTo>
                  <a:pt x="125504" y="486478"/>
                </a:lnTo>
                <a:cubicBezTo>
                  <a:pt x="124300" y="480411"/>
                  <a:pt x="126686" y="474184"/>
                  <a:pt x="131643" y="470512"/>
                </a:cubicBezTo>
                <a:cubicBezTo>
                  <a:pt x="133689" y="468847"/>
                  <a:pt x="136098" y="467661"/>
                  <a:pt x="138690" y="467091"/>
                </a:cubicBezTo>
                <a:lnTo>
                  <a:pt x="184158" y="458651"/>
                </a:lnTo>
                <a:lnTo>
                  <a:pt x="206892" y="425351"/>
                </a:lnTo>
                <a:lnTo>
                  <a:pt x="165971" y="433334"/>
                </a:lnTo>
                <a:cubicBezTo>
                  <a:pt x="158628" y="434702"/>
                  <a:pt x="151261" y="430962"/>
                  <a:pt x="148010" y="424211"/>
                </a:cubicBezTo>
                <a:cubicBezTo>
                  <a:pt x="147351" y="422910"/>
                  <a:pt x="146898" y="421542"/>
                  <a:pt x="146646" y="420105"/>
                </a:cubicBezTo>
                <a:cubicBezTo>
                  <a:pt x="145510" y="414038"/>
                  <a:pt x="147784" y="407811"/>
                  <a:pt x="152557" y="403911"/>
                </a:cubicBezTo>
                <a:cubicBezTo>
                  <a:pt x="154672" y="402246"/>
                  <a:pt x="157172" y="401151"/>
                  <a:pt x="159832" y="400718"/>
                </a:cubicBezTo>
                <a:lnTo>
                  <a:pt x="232808" y="386805"/>
                </a:lnTo>
                <a:lnTo>
                  <a:pt x="253042" y="356241"/>
                </a:lnTo>
                <a:lnTo>
                  <a:pt x="214394" y="363768"/>
                </a:lnTo>
                <a:lnTo>
                  <a:pt x="196889" y="381331"/>
                </a:lnTo>
                <a:cubicBezTo>
                  <a:pt x="190546" y="387466"/>
                  <a:pt x="180497" y="387466"/>
                  <a:pt x="174155" y="381331"/>
                </a:cubicBezTo>
                <a:cubicBezTo>
                  <a:pt x="173154" y="380281"/>
                  <a:pt x="172246" y="379118"/>
                  <a:pt x="171427" y="377909"/>
                </a:cubicBezTo>
                <a:cubicBezTo>
                  <a:pt x="170085" y="375606"/>
                  <a:pt x="169312" y="373028"/>
                  <a:pt x="169154" y="370382"/>
                </a:cubicBezTo>
                <a:cubicBezTo>
                  <a:pt x="163151" y="368718"/>
                  <a:pt x="158650" y="363745"/>
                  <a:pt x="157560" y="357610"/>
                </a:cubicBezTo>
                <a:lnTo>
                  <a:pt x="157560" y="357610"/>
                </a:lnTo>
                <a:cubicBezTo>
                  <a:pt x="156809" y="351794"/>
                  <a:pt x="159151" y="346000"/>
                  <a:pt x="163697" y="342328"/>
                </a:cubicBezTo>
                <a:cubicBezTo>
                  <a:pt x="165698" y="340572"/>
                  <a:pt x="168130" y="339386"/>
                  <a:pt x="170744" y="338907"/>
                </a:cubicBezTo>
                <a:lnTo>
                  <a:pt x="198708" y="333661"/>
                </a:lnTo>
                <a:lnTo>
                  <a:pt x="232808" y="299220"/>
                </a:lnTo>
                <a:lnTo>
                  <a:pt x="190750" y="296483"/>
                </a:lnTo>
                <a:lnTo>
                  <a:pt x="135962" y="345293"/>
                </a:lnTo>
                <a:lnTo>
                  <a:pt x="135962" y="345293"/>
                </a:lnTo>
                <a:cubicBezTo>
                  <a:pt x="129164" y="350881"/>
                  <a:pt x="119185" y="350197"/>
                  <a:pt x="113228" y="343697"/>
                </a:cubicBezTo>
                <a:cubicBezTo>
                  <a:pt x="112274" y="342488"/>
                  <a:pt x="111433" y="341188"/>
                  <a:pt x="110728" y="339819"/>
                </a:cubicBezTo>
                <a:cubicBezTo>
                  <a:pt x="107567" y="333205"/>
                  <a:pt x="109136" y="325313"/>
                  <a:pt x="114592" y="320432"/>
                </a:cubicBezTo>
                <a:lnTo>
                  <a:pt x="144829" y="293290"/>
                </a:lnTo>
                <a:lnTo>
                  <a:pt x="105045" y="290781"/>
                </a:lnTo>
                <a:lnTo>
                  <a:pt x="72308" y="320204"/>
                </a:lnTo>
                <a:cubicBezTo>
                  <a:pt x="72308" y="320204"/>
                  <a:pt x="72308" y="320204"/>
                  <a:pt x="72308" y="320204"/>
                </a:cubicBezTo>
                <a:cubicBezTo>
                  <a:pt x="65442" y="325746"/>
                  <a:pt x="55461" y="324948"/>
                  <a:pt x="49574" y="318379"/>
                </a:cubicBezTo>
                <a:cubicBezTo>
                  <a:pt x="48460" y="317239"/>
                  <a:pt x="47551" y="315939"/>
                  <a:pt x="46846" y="314502"/>
                </a:cubicBezTo>
                <a:cubicBezTo>
                  <a:pt x="43617" y="307796"/>
                  <a:pt x="45300" y="299745"/>
                  <a:pt x="50938" y="294886"/>
                </a:cubicBezTo>
                <a:lnTo>
                  <a:pt x="59349" y="287360"/>
                </a:lnTo>
                <a:lnTo>
                  <a:pt x="15473" y="284623"/>
                </a:lnTo>
                <a:cubicBezTo>
                  <a:pt x="9494" y="284280"/>
                  <a:pt x="4174" y="280699"/>
                  <a:pt x="1606" y="275271"/>
                </a:cubicBezTo>
                <a:cubicBezTo>
                  <a:pt x="492" y="272671"/>
                  <a:pt x="-55" y="269888"/>
                  <a:pt x="14" y="267060"/>
                </a:cubicBezTo>
                <a:cubicBezTo>
                  <a:pt x="742" y="257937"/>
                  <a:pt x="8653" y="251117"/>
                  <a:pt x="17746" y="251778"/>
                </a:cubicBezTo>
                <a:lnTo>
                  <a:pt x="63214" y="254515"/>
                </a:lnTo>
                <a:lnTo>
                  <a:pt x="55030" y="245164"/>
                </a:lnTo>
                <a:cubicBezTo>
                  <a:pt x="54075" y="244046"/>
                  <a:pt x="53234" y="242815"/>
                  <a:pt x="52529" y="241514"/>
                </a:cubicBezTo>
                <a:cubicBezTo>
                  <a:pt x="49460" y="234786"/>
                  <a:pt x="51120" y="226826"/>
                  <a:pt x="56621" y="221899"/>
                </a:cubicBezTo>
                <a:cubicBezTo>
                  <a:pt x="61327" y="217839"/>
                  <a:pt x="67875" y="216699"/>
                  <a:pt x="73672" y="218934"/>
                </a:cubicBezTo>
                <a:cubicBezTo>
                  <a:pt x="76150" y="219892"/>
                  <a:pt x="78333" y="221466"/>
                  <a:pt x="80036" y="223496"/>
                </a:cubicBezTo>
                <a:lnTo>
                  <a:pt x="109364" y="257480"/>
                </a:lnTo>
                <a:lnTo>
                  <a:pt x="149602" y="259989"/>
                </a:lnTo>
                <a:lnTo>
                  <a:pt x="122322" y="228514"/>
                </a:lnTo>
                <a:cubicBezTo>
                  <a:pt x="121366" y="227442"/>
                  <a:pt x="120594" y="226210"/>
                  <a:pt x="120048" y="224864"/>
                </a:cubicBezTo>
                <a:cubicBezTo>
                  <a:pt x="116775" y="218204"/>
                  <a:pt x="118343" y="210153"/>
                  <a:pt x="123913" y="205249"/>
                </a:cubicBezTo>
                <a:cubicBezTo>
                  <a:pt x="128641" y="201212"/>
                  <a:pt x="135211" y="200163"/>
                  <a:pt x="140963" y="202512"/>
                </a:cubicBezTo>
                <a:cubicBezTo>
                  <a:pt x="143419" y="203401"/>
                  <a:pt x="145602" y="204907"/>
                  <a:pt x="147329" y="206846"/>
                </a:cubicBezTo>
                <a:lnTo>
                  <a:pt x="195752" y="262954"/>
                </a:lnTo>
                <a:lnTo>
                  <a:pt x="232581" y="265235"/>
                </a:lnTo>
                <a:lnTo>
                  <a:pt x="206664" y="235584"/>
                </a:lnTo>
                <a:lnTo>
                  <a:pt x="182794" y="229426"/>
                </a:lnTo>
                <a:cubicBezTo>
                  <a:pt x="178157" y="228080"/>
                  <a:pt x="174269" y="224864"/>
                  <a:pt x="172110" y="220531"/>
                </a:cubicBezTo>
                <a:cubicBezTo>
                  <a:pt x="170494" y="217041"/>
                  <a:pt x="170085" y="213095"/>
                  <a:pt x="170972" y="209355"/>
                </a:cubicBezTo>
                <a:cubicBezTo>
                  <a:pt x="171313" y="207872"/>
                  <a:pt x="171926" y="206481"/>
                  <a:pt x="172791" y="205249"/>
                </a:cubicBezTo>
                <a:cubicBezTo>
                  <a:pt x="174019" y="202945"/>
                  <a:pt x="175814" y="200984"/>
                  <a:pt x="178019" y="199547"/>
                </a:cubicBezTo>
                <a:cubicBezTo>
                  <a:pt x="176473" y="193525"/>
                  <a:pt x="178496" y="187139"/>
                  <a:pt x="183249" y="183125"/>
                </a:cubicBezTo>
                <a:lnTo>
                  <a:pt x="183249" y="183125"/>
                </a:lnTo>
                <a:cubicBezTo>
                  <a:pt x="187908" y="179498"/>
                  <a:pt x="194093" y="178563"/>
                  <a:pt x="199617" y="180616"/>
                </a:cubicBezTo>
                <a:cubicBezTo>
                  <a:pt x="202163" y="181574"/>
                  <a:pt x="204413" y="183125"/>
                  <a:pt x="206210" y="185178"/>
                </a:cubicBezTo>
                <a:lnTo>
                  <a:pt x="224625" y="206617"/>
                </a:lnTo>
                <a:lnTo>
                  <a:pt x="271682" y="218478"/>
                </a:lnTo>
                <a:lnTo>
                  <a:pt x="252814" y="180844"/>
                </a:lnTo>
                <a:lnTo>
                  <a:pt x="184613" y="158035"/>
                </a:lnTo>
                <a:lnTo>
                  <a:pt x="184613" y="158035"/>
                </a:lnTo>
                <a:cubicBezTo>
                  <a:pt x="180589" y="156667"/>
                  <a:pt x="177292" y="153702"/>
                  <a:pt x="175519" y="149824"/>
                </a:cubicBezTo>
                <a:cubicBezTo>
                  <a:pt x="173927" y="145879"/>
                  <a:pt x="173927" y="141454"/>
                  <a:pt x="175519" y="137508"/>
                </a:cubicBezTo>
                <a:cubicBezTo>
                  <a:pt x="178428" y="128841"/>
                  <a:pt x="187772" y="124165"/>
                  <a:pt x="196433" y="127016"/>
                </a:cubicBezTo>
                <a:lnTo>
                  <a:pt x="235081" y="139561"/>
                </a:lnTo>
                <a:lnTo>
                  <a:pt x="217350" y="103751"/>
                </a:lnTo>
                <a:lnTo>
                  <a:pt x="175746" y="90294"/>
                </a:lnTo>
                <a:lnTo>
                  <a:pt x="175746" y="90294"/>
                </a:lnTo>
                <a:cubicBezTo>
                  <a:pt x="171814" y="88857"/>
                  <a:pt x="168631" y="85892"/>
                  <a:pt x="166880" y="82083"/>
                </a:cubicBezTo>
                <a:cubicBezTo>
                  <a:pt x="165288" y="78137"/>
                  <a:pt x="165288" y="73712"/>
                  <a:pt x="166880" y="69766"/>
                </a:cubicBezTo>
                <a:cubicBezTo>
                  <a:pt x="169790" y="61099"/>
                  <a:pt x="179133" y="56423"/>
                  <a:pt x="187795" y="59275"/>
                </a:cubicBezTo>
                <a:lnTo>
                  <a:pt x="198708" y="62696"/>
                </a:lnTo>
                <a:lnTo>
                  <a:pt x="179157" y="23465"/>
                </a:lnTo>
                <a:cubicBezTo>
                  <a:pt x="174928" y="15163"/>
                  <a:pt x="178201" y="4990"/>
                  <a:pt x="186476" y="748"/>
                </a:cubicBezTo>
                <a:cubicBezTo>
                  <a:pt x="186522" y="725"/>
                  <a:pt x="186590" y="679"/>
                  <a:pt x="186658" y="657"/>
                </a:cubicBezTo>
                <a:cubicBezTo>
                  <a:pt x="188819" y="132"/>
                  <a:pt x="191069" y="64"/>
                  <a:pt x="193252" y="429"/>
                </a:cubicBezTo>
                <a:close/>
              </a:path>
            </a:pathLst>
          </a:custGeom>
          <a:solidFill>
            <a:srgbClr val="FFFFFF">
              <a:alpha val="603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1" name="Google Shape;7971;p21"/>
          <p:cNvSpPr/>
          <p:nvPr/>
        </p:nvSpPr>
        <p:spPr>
          <a:xfrm rot="10800000" flipH="1">
            <a:off x="11212300" y="5942317"/>
            <a:ext cx="517531" cy="486418"/>
          </a:xfrm>
          <a:custGeom>
            <a:avLst/>
            <a:gdLst/>
            <a:ahLst/>
            <a:cxnLst/>
            <a:rect l="l" t="t" r="r" b="b"/>
            <a:pathLst>
              <a:path w="778242" h="731455" extrusionOk="0">
                <a:moveTo>
                  <a:pt x="255888" y="730699"/>
                </a:moveTo>
                <a:cubicBezTo>
                  <a:pt x="260845" y="728683"/>
                  <a:pt x="264801" y="724732"/>
                  <a:pt x="266800" y="719751"/>
                </a:cubicBezTo>
                <a:lnTo>
                  <a:pt x="287716" y="669572"/>
                </a:lnTo>
                <a:lnTo>
                  <a:pt x="293626" y="683486"/>
                </a:lnTo>
                <a:cubicBezTo>
                  <a:pt x="298015" y="693704"/>
                  <a:pt x="309767" y="698484"/>
                  <a:pt x="319998" y="694206"/>
                </a:cubicBezTo>
                <a:cubicBezTo>
                  <a:pt x="324999" y="692260"/>
                  <a:pt x="328978" y="688284"/>
                  <a:pt x="330910" y="683257"/>
                </a:cubicBezTo>
                <a:cubicBezTo>
                  <a:pt x="331796" y="681323"/>
                  <a:pt x="332251" y="679225"/>
                  <a:pt x="332274" y="677099"/>
                </a:cubicBezTo>
                <a:cubicBezTo>
                  <a:pt x="332593" y="673917"/>
                  <a:pt x="332138" y="670701"/>
                  <a:pt x="330910" y="667748"/>
                </a:cubicBezTo>
                <a:lnTo>
                  <a:pt x="309312" y="617341"/>
                </a:lnTo>
                <a:lnTo>
                  <a:pt x="327954" y="571724"/>
                </a:lnTo>
                <a:lnTo>
                  <a:pt x="347960" y="617341"/>
                </a:lnTo>
                <a:cubicBezTo>
                  <a:pt x="352348" y="627559"/>
                  <a:pt x="364102" y="632340"/>
                  <a:pt x="374332" y="628061"/>
                </a:cubicBezTo>
                <a:cubicBezTo>
                  <a:pt x="379447" y="626093"/>
                  <a:pt x="383516" y="622028"/>
                  <a:pt x="385471" y="616885"/>
                </a:cubicBezTo>
                <a:cubicBezTo>
                  <a:pt x="386153" y="614971"/>
                  <a:pt x="386630" y="612980"/>
                  <a:pt x="386835" y="610955"/>
                </a:cubicBezTo>
                <a:cubicBezTo>
                  <a:pt x="387085" y="607752"/>
                  <a:pt x="386540" y="604541"/>
                  <a:pt x="385244" y="601603"/>
                </a:cubicBezTo>
                <a:lnTo>
                  <a:pt x="349779" y="518352"/>
                </a:lnTo>
                <a:lnTo>
                  <a:pt x="366830" y="477069"/>
                </a:lnTo>
                <a:lnTo>
                  <a:pt x="385925" y="521317"/>
                </a:lnTo>
                <a:lnTo>
                  <a:pt x="379788" y="553477"/>
                </a:lnTo>
                <a:cubicBezTo>
                  <a:pt x="377855" y="564120"/>
                  <a:pt x="384880" y="574322"/>
                  <a:pt x="395474" y="576286"/>
                </a:cubicBezTo>
                <a:cubicBezTo>
                  <a:pt x="397066" y="576454"/>
                  <a:pt x="398657" y="576454"/>
                  <a:pt x="400248" y="576286"/>
                </a:cubicBezTo>
                <a:lnTo>
                  <a:pt x="400248" y="576286"/>
                </a:lnTo>
                <a:cubicBezTo>
                  <a:pt x="403431" y="576026"/>
                  <a:pt x="406546" y="575093"/>
                  <a:pt x="409342" y="573549"/>
                </a:cubicBezTo>
                <a:cubicBezTo>
                  <a:pt x="415185" y="578427"/>
                  <a:pt x="423233" y="579657"/>
                  <a:pt x="430256" y="576742"/>
                </a:cubicBezTo>
                <a:lnTo>
                  <a:pt x="430256" y="576742"/>
                </a:lnTo>
                <a:cubicBezTo>
                  <a:pt x="436690" y="573685"/>
                  <a:pt x="441010" y="567431"/>
                  <a:pt x="441623" y="560320"/>
                </a:cubicBezTo>
                <a:cubicBezTo>
                  <a:pt x="441919" y="557042"/>
                  <a:pt x="441373" y="553746"/>
                  <a:pt x="440032" y="550740"/>
                </a:cubicBezTo>
                <a:lnTo>
                  <a:pt x="426620" y="519036"/>
                </a:lnTo>
                <a:lnTo>
                  <a:pt x="438442" y="461103"/>
                </a:lnTo>
                <a:lnTo>
                  <a:pt x="469813" y="501930"/>
                </a:lnTo>
                <a:lnTo>
                  <a:pt x="457537" y="590199"/>
                </a:lnTo>
                <a:lnTo>
                  <a:pt x="457537" y="590199"/>
                </a:lnTo>
                <a:cubicBezTo>
                  <a:pt x="456333" y="601343"/>
                  <a:pt x="464335" y="611367"/>
                  <a:pt x="475452" y="612585"/>
                </a:cubicBezTo>
                <a:cubicBezTo>
                  <a:pt x="484454" y="613575"/>
                  <a:pt x="493025" y="608436"/>
                  <a:pt x="496412" y="600006"/>
                </a:cubicBezTo>
                <a:cubicBezTo>
                  <a:pt x="497117" y="598503"/>
                  <a:pt x="497503" y="596875"/>
                  <a:pt x="497549" y="595217"/>
                </a:cubicBezTo>
                <a:lnTo>
                  <a:pt x="504596" y="546406"/>
                </a:lnTo>
                <a:lnTo>
                  <a:pt x="534150" y="584953"/>
                </a:lnTo>
                <a:lnTo>
                  <a:pt x="526875" y="638097"/>
                </a:lnTo>
                <a:lnTo>
                  <a:pt x="526875" y="638097"/>
                </a:lnTo>
                <a:cubicBezTo>
                  <a:pt x="526308" y="643133"/>
                  <a:pt x="527694" y="648192"/>
                  <a:pt x="530741" y="652238"/>
                </a:cubicBezTo>
                <a:cubicBezTo>
                  <a:pt x="533990" y="656524"/>
                  <a:pt x="538833" y="659318"/>
                  <a:pt x="544153" y="659993"/>
                </a:cubicBezTo>
                <a:cubicBezTo>
                  <a:pt x="553747" y="661783"/>
                  <a:pt x="563250" y="656533"/>
                  <a:pt x="566887" y="647448"/>
                </a:cubicBezTo>
                <a:cubicBezTo>
                  <a:pt x="567046" y="645856"/>
                  <a:pt x="567046" y="644250"/>
                  <a:pt x="566887" y="642658"/>
                </a:cubicBezTo>
                <a:lnTo>
                  <a:pt x="568933" y="629201"/>
                </a:lnTo>
                <a:lnTo>
                  <a:pt x="601443" y="671625"/>
                </a:lnTo>
                <a:cubicBezTo>
                  <a:pt x="608285" y="680477"/>
                  <a:pt x="620925" y="682201"/>
                  <a:pt x="629860" y="675503"/>
                </a:cubicBezTo>
                <a:cubicBezTo>
                  <a:pt x="632770" y="673473"/>
                  <a:pt x="635134" y="670724"/>
                  <a:pt x="636680" y="667520"/>
                </a:cubicBezTo>
                <a:cubicBezTo>
                  <a:pt x="639362" y="660814"/>
                  <a:pt x="638317" y="653191"/>
                  <a:pt x="633952" y="647448"/>
                </a:cubicBezTo>
                <a:lnTo>
                  <a:pt x="600760" y="604112"/>
                </a:lnTo>
                <a:lnTo>
                  <a:pt x="615765" y="605937"/>
                </a:lnTo>
                <a:cubicBezTo>
                  <a:pt x="624790" y="607216"/>
                  <a:pt x="633542" y="602128"/>
                  <a:pt x="636907" y="593620"/>
                </a:cubicBezTo>
                <a:cubicBezTo>
                  <a:pt x="637680" y="592051"/>
                  <a:pt x="638135" y="590347"/>
                  <a:pt x="638271" y="588602"/>
                </a:cubicBezTo>
                <a:cubicBezTo>
                  <a:pt x="639226" y="581146"/>
                  <a:pt x="635975" y="573774"/>
                  <a:pt x="629860" y="569443"/>
                </a:cubicBezTo>
                <a:cubicBezTo>
                  <a:pt x="627108" y="567659"/>
                  <a:pt x="624017" y="566492"/>
                  <a:pt x="620766" y="566022"/>
                </a:cubicBezTo>
                <a:lnTo>
                  <a:pt x="566205" y="559179"/>
                </a:lnTo>
                <a:lnTo>
                  <a:pt x="536424" y="520405"/>
                </a:lnTo>
                <a:lnTo>
                  <a:pt x="586893" y="526791"/>
                </a:lnTo>
                <a:cubicBezTo>
                  <a:pt x="595963" y="527870"/>
                  <a:pt x="604602" y="522733"/>
                  <a:pt x="608035" y="514246"/>
                </a:cubicBezTo>
                <a:cubicBezTo>
                  <a:pt x="608694" y="512638"/>
                  <a:pt x="609149" y="510953"/>
                  <a:pt x="609399" y="509229"/>
                </a:cubicBezTo>
                <a:cubicBezTo>
                  <a:pt x="610353" y="501718"/>
                  <a:pt x="607012" y="494310"/>
                  <a:pt x="600760" y="490069"/>
                </a:cubicBezTo>
                <a:cubicBezTo>
                  <a:pt x="598146" y="488181"/>
                  <a:pt x="595100" y="487002"/>
                  <a:pt x="591895" y="486648"/>
                </a:cubicBezTo>
                <a:lnTo>
                  <a:pt x="500960" y="475244"/>
                </a:lnTo>
                <a:lnTo>
                  <a:pt x="473679" y="439891"/>
                </a:lnTo>
                <a:lnTo>
                  <a:pt x="521647" y="445821"/>
                </a:lnTo>
                <a:lnTo>
                  <a:pt x="544381" y="465892"/>
                </a:lnTo>
                <a:cubicBezTo>
                  <a:pt x="552770" y="473290"/>
                  <a:pt x="565501" y="472580"/>
                  <a:pt x="573025" y="464296"/>
                </a:cubicBezTo>
                <a:cubicBezTo>
                  <a:pt x="574048" y="463047"/>
                  <a:pt x="574889" y="461666"/>
                  <a:pt x="575526" y="460190"/>
                </a:cubicBezTo>
                <a:lnTo>
                  <a:pt x="575526" y="460190"/>
                </a:lnTo>
                <a:cubicBezTo>
                  <a:pt x="576912" y="457341"/>
                  <a:pt x="577686" y="454233"/>
                  <a:pt x="577799" y="451067"/>
                </a:cubicBezTo>
                <a:cubicBezTo>
                  <a:pt x="584846" y="448288"/>
                  <a:pt x="589870" y="441936"/>
                  <a:pt x="590985" y="434417"/>
                </a:cubicBezTo>
                <a:lnTo>
                  <a:pt x="590985" y="434417"/>
                </a:lnTo>
                <a:cubicBezTo>
                  <a:pt x="591621" y="427148"/>
                  <a:pt x="588325" y="420095"/>
                  <a:pt x="582346" y="415942"/>
                </a:cubicBezTo>
                <a:cubicBezTo>
                  <a:pt x="579663" y="414043"/>
                  <a:pt x="576526" y="412866"/>
                  <a:pt x="573253" y="412521"/>
                </a:cubicBezTo>
                <a:lnTo>
                  <a:pt x="538925" y="408187"/>
                </a:lnTo>
                <a:lnTo>
                  <a:pt x="494821" y="368956"/>
                </a:lnTo>
                <a:lnTo>
                  <a:pt x="545744" y="362342"/>
                </a:lnTo>
                <a:lnTo>
                  <a:pt x="618038" y="416626"/>
                </a:lnTo>
                <a:lnTo>
                  <a:pt x="618038" y="416626"/>
                </a:lnTo>
                <a:cubicBezTo>
                  <a:pt x="622084" y="419617"/>
                  <a:pt x="627132" y="420925"/>
                  <a:pt x="632133" y="420275"/>
                </a:cubicBezTo>
                <a:cubicBezTo>
                  <a:pt x="637475" y="419848"/>
                  <a:pt x="642385" y="417099"/>
                  <a:pt x="645546" y="412749"/>
                </a:cubicBezTo>
                <a:cubicBezTo>
                  <a:pt x="646796" y="411246"/>
                  <a:pt x="647797" y="409552"/>
                  <a:pt x="648502" y="407731"/>
                </a:cubicBezTo>
                <a:cubicBezTo>
                  <a:pt x="651479" y="399545"/>
                  <a:pt x="648911" y="390366"/>
                  <a:pt x="642136" y="384922"/>
                </a:cubicBezTo>
                <a:lnTo>
                  <a:pt x="603715" y="355043"/>
                </a:lnTo>
                <a:lnTo>
                  <a:pt x="652139" y="348201"/>
                </a:lnTo>
                <a:lnTo>
                  <a:pt x="694423" y="381273"/>
                </a:lnTo>
                <a:lnTo>
                  <a:pt x="694423" y="381273"/>
                </a:lnTo>
                <a:cubicBezTo>
                  <a:pt x="703222" y="387446"/>
                  <a:pt x="715293" y="385643"/>
                  <a:pt x="721931" y="377167"/>
                </a:cubicBezTo>
                <a:cubicBezTo>
                  <a:pt x="723205" y="375768"/>
                  <a:pt x="724204" y="374144"/>
                  <a:pt x="724887" y="372378"/>
                </a:cubicBezTo>
                <a:cubicBezTo>
                  <a:pt x="727797" y="364189"/>
                  <a:pt x="725251" y="355053"/>
                  <a:pt x="718521" y="349569"/>
                </a:cubicBezTo>
                <a:lnTo>
                  <a:pt x="707609" y="341130"/>
                </a:lnTo>
                <a:lnTo>
                  <a:pt x="760579" y="334287"/>
                </a:lnTo>
                <a:cubicBezTo>
                  <a:pt x="767763" y="333204"/>
                  <a:pt x="773878" y="328454"/>
                  <a:pt x="776719" y="321743"/>
                </a:cubicBezTo>
                <a:cubicBezTo>
                  <a:pt x="778061" y="318503"/>
                  <a:pt x="778538" y="314961"/>
                  <a:pt x="778083" y="311479"/>
                </a:cubicBezTo>
                <a:cubicBezTo>
                  <a:pt x="776561" y="300406"/>
                  <a:pt x="766399" y="292657"/>
                  <a:pt x="755349" y="294144"/>
                </a:cubicBezTo>
                <a:lnTo>
                  <a:pt x="700789" y="301215"/>
                </a:lnTo>
                <a:lnTo>
                  <a:pt x="710109" y="289127"/>
                </a:lnTo>
                <a:cubicBezTo>
                  <a:pt x="711088" y="287684"/>
                  <a:pt x="711906" y="286157"/>
                  <a:pt x="712611" y="284565"/>
                </a:cubicBezTo>
                <a:cubicBezTo>
                  <a:pt x="715611" y="276333"/>
                  <a:pt x="712951" y="267099"/>
                  <a:pt x="706018" y="261756"/>
                </a:cubicBezTo>
                <a:cubicBezTo>
                  <a:pt x="700016" y="257105"/>
                  <a:pt x="691900" y="256308"/>
                  <a:pt x="685103" y="259704"/>
                </a:cubicBezTo>
                <a:cubicBezTo>
                  <a:pt x="682261" y="261089"/>
                  <a:pt x="679761" y="263119"/>
                  <a:pt x="677828" y="265634"/>
                </a:cubicBezTo>
                <a:lnTo>
                  <a:pt x="645774" y="308970"/>
                </a:lnTo>
                <a:lnTo>
                  <a:pt x="597123" y="315128"/>
                </a:lnTo>
                <a:lnTo>
                  <a:pt x="627813" y="274757"/>
                </a:lnTo>
                <a:cubicBezTo>
                  <a:pt x="628859" y="273368"/>
                  <a:pt x="629700" y="271831"/>
                  <a:pt x="630314" y="270195"/>
                </a:cubicBezTo>
                <a:cubicBezTo>
                  <a:pt x="633451" y="262016"/>
                  <a:pt x="630860" y="252746"/>
                  <a:pt x="623949" y="247387"/>
                </a:cubicBezTo>
                <a:cubicBezTo>
                  <a:pt x="617856" y="242748"/>
                  <a:pt x="609672" y="241954"/>
                  <a:pt x="602807" y="245334"/>
                </a:cubicBezTo>
                <a:cubicBezTo>
                  <a:pt x="599965" y="246720"/>
                  <a:pt x="597464" y="248750"/>
                  <a:pt x="595532" y="251264"/>
                </a:cubicBezTo>
                <a:lnTo>
                  <a:pt x="540970" y="323339"/>
                </a:lnTo>
                <a:lnTo>
                  <a:pt x="495502" y="329041"/>
                </a:lnTo>
                <a:lnTo>
                  <a:pt x="524375" y="290723"/>
                </a:lnTo>
                <a:lnTo>
                  <a:pt x="553928" y="279775"/>
                </a:lnTo>
                <a:cubicBezTo>
                  <a:pt x="559635" y="277992"/>
                  <a:pt x="564227" y="273716"/>
                  <a:pt x="566432" y="268143"/>
                </a:cubicBezTo>
                <a:cubicBezTo>
                  <a:pt x="568137" y="263741"/>
                  <a:pt x="568137" y="258860"/>
                  <a:pt x="566432" y="254458"/>
                </a:cubicBezTo>
                <a:cubicBezTo>
                  <a:pt x="565864" y="252848"/>
                  <a:pt x="565113" y="251316"/>
                  <a:pt x="564159" y="249896"/>
                </a:cubicBezTo>
                <a:lnTo>
                  <a:pt x="564159" y="249896"/>
                </a:lnTo>
                <a:cubicBezTo>
                  <a:pt x="562272" y="247241"/>
                  <a:pt x="559885" y="244992"/>
                  <a:pt x="557111" y="243281"/>
                </a:cubicBezTo>
                <a:cubicBezTo>
                  <a:pt x="558453" y="235802"/>
                  <a:pt x="555452" y="228210"/>
                  <a:pt x="549381" y="223666"/>
                </a:cubicBezTo>
                <a:lnTo>
                  <a:pt x="549381" y="223666"/>
                </a:lnTo>
                <a:cubicBezTo>
                  <a:pt x="543402" y="219533"/>
                  <a:pt x="535696" y="218924"/>
                  <a:pt x="529149" y="222070"/>
                </a:cubicBezTo>
                <a:cubicBezTo>
                  <a:pt x="526262" y="223392"/>
                  <a:pt x="523761" y="225434"/>
                  <a:pt x="521874" y="228000"/>
                </a:cubicBezTo>
                <a:lnTo>
                  <a:pt x="500277" y="255598"/>
                </a:lnTo>
                <a:lnTo>
                  <a:pt x="443897" y="274073"/>
                </a:lnTo>
                <a:lnTo>
                  <a:pt x="463676" y="226631"/>
                </a:lnTo>
                <a:lnTo>
                  <a:pt x="546427" y="193331"/>
                </a:lnTo>
                <a:lnTo>
                  <a:pt x="546427" y="193331"/>
                </a:lnTo>
                <a:cubicBezTo>
                  <a:pt x="551155" y="191248"/>
                  <a:pt x="554907" y="187406"/>
                  <a:pt x="556884" y="182611"/>
                </a:cubicBezTo>
                <a:cubicBezTo>
                  <a:pt x="558703" y="177758"/>
                  <a:pt x="558703" y="172410"/>
                  <a:pt x="556884" y="167557"/>
                </a:cubicBezTo>
                <a:cubicBezTo>
                  <a:pt x="552678" y="157166"/>
                  <a:pt x="540925" y="152088"/>
                  <a:pt x="530513" y="156153"/>
                </a:cubicBezTo>
                <a:lnTo>
                  <a:pt x="485046" y="174856"/>
                </a:lnTo>
                <a:lnTo>
                  <a:pt x="503914" y="129239"/>
                </a:lnTo>
                <a:lnTo>
                  <a:pt x="553701" y="109396"/>
                </a:lnTo>
                <a:lnTo>
                  <a:pt x="553701" y="109396"/>
                </a:lnTo>
                <a:cubicBezTo>
                  <a:pt x="558316" y="107227"/>
                  <a:pt x="561976" y="103404"/>
                  <a:pt x="563931" y="98676"/>
                </a:cubicBezTo>
                <a:cubicBezTo>
                  <a:pt x="565954" y="93786"/>
                  <a:pt x="565954" y="88284"/>
                  <a:pt x="563931" y="83394"/>
                </a:cubicBezTo>
                <a:cubicBezTo>
                  <a:pt x="559635" y="73092"/>
                  <a:pt x="547927" y="68126"/>
                  <a:pt x="537561" y="72218"/>
                </a:cubicBezTo>
                <a:lnTo>
                  <a:pt x="524602" y="77464"/>
                </a:lnTo>
                <a:lnTo>
                  <a:pt x="545289" y="27969"/>
                </a:lnTo>
                <a:cubicBezTo>
                  <a:pt x="549359" y="17641"/>
                  <a:pt x="544381" y="5954"/>
                  <a:pt x="534150" y="1739"/>
                </a:cubicBezTo>
                <a:cubicBezTo>
                  <a:pt x="529194" y="-313"/>
                  <a:pt x="523648" y="-313"/>
                  <a:pt x="518691" y="1739"/>
                </a:cubicBezTo>
                <a:cubicBezTo>
                  <a:pt x="513735" y="3756"/>
                  <a:pt x="509780" y="7706"/>
                  <a:pt x="507779" y="12687"/>
                </a:cubicBezTo>
                <a:lnTo>
                  <a:pt x="486863" y="63094"/>
                </a:lnTo>
                <a:lnTo>
                  <a:pt x="480954" y="48953"/>
                </a:lnTo>
                <a:cubicBezTo>
                  <a:pt x="476475" y="38829"/>
                  <a:pt x="464812" y="34085"/>
                  <a:pt x="454582" y="38233"/>
                </a:cubicBezTo>
                <a:cubicBezTo>
                  <a:pt x="449557" y="40279"/>
                  <a:pt x="445601" y="44327"/>
                  <a:pt x="443670" y="49409"/>
                </a:cubicBezTo>
                <a:cubicBezTo>
                  <a:pt x="442805" y="51277"/>
                  <a:pt x="442260" y="53284"/>
                  <a:pt x="442078" y="55339"/>
                </a:cubicBezTo>
                <a:cubicBezTo>
                  <a:pt x="441942" y="58534"/>
                  <a:pt x="442488" y="61720"/>
                  <a:pt x="443670" y="64691"/>
                </a:cubicBezTo>
                <a:lnTo>
                  <a:pt x="465040" y="115326"/>
                </a:lnTo>
                <a:lnTo>
                  <a:pt x="446398" y="160943"/>
                </a:lnTo>
                <a:lnTo>
                  <a:pt x="426620" y="113957"/>
                </a:lnTo>
                <a:cubicBezTo>
                  <a:pt x="422232" y="103739"/>
                  <a:pt x="410478" y="98959"/>
                  <a:pt x="400248" y="103237"/>
                </a:cubicBezTo>
                <a:cubicBezTo>
                  <a:pt x="395201" y="105322"/>
                  <a:pt x="391177" y="109346"/>
                  <a:pt x="389108" y="114413"/>
                </a:cubicBezTo>
                <a:cubicBezTo>
                  <a:pt x="388427" y="116327"/>
                  <a:pt x="387950" y="118319"/>
                  <a:pt x="387744" y="120344"/>
                </a:cubicBezTo>
                <a:cubicBezTo>
                  <a:pt x="387472" y="123546"/>
                  <a:pt x="388018" y="126764"/>
                  <a:pt x="389336" y="129695"/>
                </a:cubicBezTo>
                <a:lnTo>
                  <a:pt x="426164" y="211350"/>
                </a:lnTo>
                <a:lnTo>
                  <a:pt x="409342" y="253545"/>
                </a:lnTo>
                <a:lnTo>
                  <a:pt x="390472" y="209297"/>
                </a:lnTo>
                <a:lnTo>
                  <a:pt x="396611" y="179646"/>
                </a:lnTo>
                <a:cubicBezTo>
                  <a:pt x="398292" y="169060"/>
                  <a:pt x="391382" y="159018"/>
                  <a:pt x="380924" y="156837"/>
                </a:cubicBezTo>
                <a:cubicBezTo>
                  <a:pt x="379197" y="156510"/>
                  <a:pt x="377424" y="156510"/>
                  <a:pt x="375696" y="156837"/>
                </a:cubicBezTo>
                <a:cubicBezTo>
                  <a:pt x="372513" y="156968"/>
                  <a:pt x="369398" y="157826"/>
                  <a:pt x="366602" y="159346"/>
                </a:cubicBezTo>
                <a:cubicBezTo>
                  <a:pt x="360759" y="154468"/>
                  <a:pt x="352711" y="153238"/>
                  <a:pt x="345687" y="156153"/>
                </a:cubicBezTo>
                <a:lnTo>
                  <a:pt x="345687" y="156153"/>
                </a:lnTo>
                <a:cubicBezTo>
                  <a:pt x="339117" y="159172"/>
                  <a:pt x="334752" y="165573"/>
                  <a:pt x="334320" y="172803"/>
                </a:cubicBezTo>
                <a:cubicBezTo>
                  <a:pt x="334001" y="176007"/>
                  <a:pt x="334548" y="179236"/>
                  <a:pt x="335912" y="182155"/>
                </a:cubicBezTo>
                <a:lnTo>
                  <a:pt x="349324" y="214087"/>
                </a:lnTo>
                <a:lnTo>
                  <a:pt x="336139" y="271108"/>
                </a:lnTo>
                <a:lnTo>
                  <a:pt x="304767" y="230281"/>
                </a:lnTo>
                <a:lnTo>
                  <a:pt x="317042" y="142924"/>
                </a:lnTo>
                <a:cubicBezTo>
                  <a:pt x="317498" y="137897"/>
                  <a:pt x="316110" y="132877"/>
                  <a:pt x="313178" y="128783"/>
                </a:cubicBezTo>
                <a:cubicBezTo>
                  <a:pt x="309835" y="124607"/>
                  <a:pt x="305039" y="121840"/>
                  <a:pt x="299765" y="121028"/>
                </a:cubicBezTo>
                <a:cubicBezTo>
                  <a:pt x="290193" y="118914"/>
                  <a:pt x="280509" y="124154"/>
                  <a:pt x="277031" y="133344"/>
                </a:cubicBezTo>
                <a:cubicBezTo>
                  <a:pt x="276372" y="134874"/>
                  <a:pt x="275916" y="136484"/>
                  <a:pt x="275667" y="138134"/>
                </a:cubicBezTo>
                <a:lnTo>
                  <a:pt x="268847" y="187173"/>
                </a:lnTo>
                <a:lnTo>
                  <a:pt x="239066" y="148398"/>
                </a:lnTo>
                <a:lnTo>
                  <a:pt x="246568" y="95254"/>
                </a:lnTo>
                <a:lnTo>
                  <a:pt x="246568" y="95254"/>
                </a:lnTo>
                <a:cubicBezTo>
                  <a:pt x="248158" y="84285"/>
                  <a:pt x="240589" y="74096"/>
                  <a:pt x="229654" y="72496"/>
                </a:cubicBezTo>
                <a:cubicBezTo>
                  <a:pt x="229540" y="72478"/>
                  <a:pt x="229404" y="72461"/>
                  <a:pt x="229290" y="72446"/>
                </a:cubicBezTo>
                <a:cubicBezTo>
                  <a:pt x="220082" y="71145"/>
                  <a:pt x="211148" y="76322"/>
                  <a:pt x="207693" y="84990"/>
                </a:cubicBezTo>
                <a:cubicBezTo>
                  <a:pt x="207034" y="86520"/>
                  <a:pt x="206579" y="88130"/>
                  <a:pt x="206329" y="89780"/>
                </a:cubicBezTo>
                <a:lnTo>
                  <a:pt x="204510" y="103465"/>
                </a:lnTo>
                <a:lnTo>
                  <a:pt x="171773" y="61041"/>
                </a:lnTo>
                <a:cubicBezTo>
                  <a:pt x="165135" y="52173"/>
                  <a:pt x="152608" y="50375"/>
                  <a:pt x="143765" y="57025"/>
                </a:cubicBezTo>
                <a:cubicBezTo>
                  <a:pt x="143697" y="57071"/>
                  <a:pt x="143651" y="57118"/>
                  <a:pt x="143583" y="57164"/>
                </a:cubicBezTo>
                <a:cubicBezTo>
                  <a:pt x="140719" y="59371"/>
                  <a:pt x="138445" y="62275"/>
                  <a:pt x="136991" y="65603"/>
                </a:cubicBezTo>
                <a:cubicBezTo>
                  <a:pt x="134445" y="72249"/>
                  <a:pt x="135468" y="79739"/>
                  <a:pt x="139719" y="85447"/>
                </a:cubicBezTo>
                <a:lnTo>
                  <a:pt x="173137" y="128783"/>
                </a:lnTo>
                <a:lnTo>
                  <a:pt x="159270" y="125133"/>
                </a:lnTo>
                <a:cubicBezTo>
                  <a:pt x="150199" y="123911"/>
                  <a:pt x="141424" y="128963"/>
                  <a:pt x="137900" y="137450"/>
                </a:cubicBezTo>
                <a:cubicBezTo>
                  <a:pt x="137195" y="139200"/>
                  <a:pt x="136718" y="141043"/>
                  <a:pt x="136536" y="142924"/>
                </a:cubicBezTo>
                <a:cubicBezTo>
                  <a:pt x="135422" y="150403"/>
                  <a:pt x="138695" y="157857"/>
                  <a:pt x="144947" y="162083"/>
                </a:cubicBezTo>
                <a:cubicBezTo>
                  <a:pt x="147629" y="163982"/>
                  <a:pt x="150767" y="165159"/>
                  <a:pt x="154041" y="165504"/>
                </a:cubicBezTo>
                <a:lnTo>
                  <a:pt x="208602" y="172347"/>
                </a:lnTo>
                <a:lnTo>
                  <a:pt x="238838" y="211350"/>
                </a:lnTo>
                <a:lnTo>
                  <a:pt x="188370" y="205191"/>
                </a:lnTo>
                <a:cubicBezTo>
                  <a:pt x="179344" y="203996"/>
                  <a:pt x="170659" y="209057"/>
                  <a:pt x="167226" y="217508"/>
                </a:cubicBezTo>
                <a:cubicBezTo>
                  <a:pt x="166591" y="219123"/>
                  <a:pt x="166135" y="220806"/>
                  <a:pt x="165862" y="222526"/>
                </a:cubicBezTo>
                <a:cubicBezTo>
                  <a:pt x="164885" y="230105"/>
                  <a:pt x="168204" y="237598"/>
                  <a:pt x="174501" y="241913"/>
                </a:cubicBezTo>
                <a:cubicBezTo>
                  <a:pt x="177161" y="243713"/>
                  <a:pt x="180184" y="244883"/>
                  <a:pt x="183368" y="245334"/>
                </a:cubicBezTo>
                <a:lnTo>
                  <a:pt x="272939" y="256967"/>
                </a:lnTo>
                <a:lnTo>
                  <a:pt x="300447" y="292320"/>
                </a:lnTo>
                <a:lnTo>
                  <a:pt x="252478" y="286390"/>
                </a:lnTo>
                <a:lnTo>
                  <a:pt x="229744" y="266546"/>
                </a:lnTo>
                <a:cubicBezTo>
                  <a:pt x="221606" y="259047"/>
                  <a:pt x="208943" y="259585"/>
                  <a:pt x="201486" y="267749"/>
                </a:cubicBezTo>
                <a:cubicBezTo>
                  <a:pt x="201418" y="267804"/>
                  <a:pt x="201373" y="267859"/>
                  <a:pt x="201327" y="267915"/>
                </a:cubicBezTo>
                <a:cubicBezTo>
                  <a:pt x="200100" y="269262"/>
                  <a:pt x="199100" y="270803"/>
                  <a:pt x="198371" y="272476"/>
                </a:cubicBezTo>
                <a:cubicBezTo>
                  <a:pt x="196917" y="275303"/>
                  <a:pt x="196144" y="278424"/>
                  <a:pt x="196098" y="281600"/>
                </a:cubicBezTo>
                <a:cubicBezTo>
                  <a:pt x="188891" y="284166"/>
                  <a:pt x="183777" y="290628"/>
                  <a:pt x="182912" y="298250"/>
                </a:cubicBezTo>
                <a:cubicBezTo>
                  <a:pt x="182527" y="305396"/>
                  <a:pt x="185892" y="312224"/>
                  <a:pt x="191779" y="316269"/>
                </a:cubicBezTo>
                <a:cubicBezTo>
                  <a:pt x="194393" y="318158"/>
                  <a:pt x="197440" y="319337"/>
                  <a:pt x="200645" y="319690"/>
                </a:cubicBezTo>
                <a:lnTo>
                  <a:pt x="234974" y="324024"/>
                </a:lnTo>
                <a:lnTo>
                  <a:pt x="279305" y="363254"/>
                </a:lnTo>
                <a:lnTo>
                  <a:pt x="228380" y="369869"/>
                </a:lnTo>
                <a:lnTo>
                  <a:pt x="159270" y="314672"/>
                </a:lnTo>
                <a:lnTo>
                  <a:pt x="159270" y="314672"/>
                </a:lnTo>
                <a:cubicBezTo>
                  <a:pt x="150381" y="308393"/>
                  <a:pt x="138173" y="310087"/>
                  <a:pt x="131308" y="318549"/>
                </a:cubicBezTo>
                <a:cubicBezTo>
                  <a:pt x="130170" y="320092"/>
                  <a:pt x="129261" y="321780"/>
                  <a:pt x="128580" y="323567"/>
                </a:cubicBezTo>
                <a:cubicBezTo>
                  <a:pt x="125601" y="331753"/>
                  <a:pt x="128170" y="340932"/>
                  <a:pt x="134944" y="346376"/>
                </a:cubicBezTo>
                <a:lnTo>
                  <a:pt x="174047" y="376711"/>
                </a:lnTo>
                <a:lnTo>
                  <a:pt x="125624" y="383098"/>
                </a:lnTo>
                <a:lnTo>
                  <a:pt x="83112" y="350025"/>
                </a:lnTo>
                <a:lnTo>
                  <a:pt x="83112" y="350025"/>
                </a:lnTo>
                <a:cubicBezTo>
                  <a:pt x="74200" y="343942"/>
                  <a:pt x="62152" y="345728"/>
                  <a:pt x="55376" y="354131"/>
                </a:cubicBezTo>
                <a:cubicBezTo>
                  <a:pt x="54308" y="355625"/>
                  <a:pt x="53375" y="357231"/>
                  <a:pt x="52648" y="358921"/>
                </a:cubicBezTo>
                <a:cubicBezTo>
                  <a:pt x="49602" y="367103"/>
                  <a:pt x="52171" y="376326"/>
                  <a:pt x="59014" y="381729"/>
                </a:cubicBezTo>
                <a:lnTo>
                  <a:pt x="69926" y="390396"/>
                </a:lnTo>
                <a:lnTo>
                  <a:pt x="16728" y="397239"/>
                </a:lnTo>
                <a:cubicBezTo>
                  <a:pt x="9545" y="398148"/>
                  <a:pt x="3384" y="402846"/>
                  <a:pt x="588" y="409555"/>
                </a:cubicBezTo>
                <a:cubicBezTo>
                  <a:pt x="-185" y="412932"/>
                  <a:pt x="-185" y="416442"/>
                  <a:pt x="588" y="419819"/>
                </a:cubicBezTo>
                <a:cubicBezTo>
                  <a:pt x="1974" y="430816"/>
                  <a:pt x="12000" y="438600"/>
                  <a:pt x="22958" y="437204"/>
                </a:cubicBezTo>
                <a:cubicBezTo>
                  <a:pt x="23071" y="437188"/>
                  <a:pt x="23208" y="437172"/>
                  <a:pt x="23322" y="437154"/>
                </a:cubicBezTo>
                <a:lnTo>
                  <a:pt x="77655" y="430311"/>
                </a:lnTo>
                <a:lnTo>
                  <a:pt x="68562" y="442172"/>
                </a:lnTo>
                <a:cubicBezTo>
                  <a:pt x="67562" y="443718"/>
                  <a:pt x="66653" y="445317"/>
                  <a:pt x="65834" y="446961"/>
                </a:cubicBezTo>
                <a:cubicBezTo>
                  <a:pt x="63106" y="455247"/>
                  <a:pt x="65834" y="464362"/>
                  <a:pt x="72654" y="469770"/>
                </a:cubicBezTo>
                <a:cubicBezTo>
                  <a:pt x="78701" y="474318"/>
                  <a:pt x="86771" y="475109"/>
                  <a:pt x="93569" y="471823"/>
                </a:cubicBezTo>
                <a:cubicBezTo>
                  <a:pt x="96388" y="470374"/>
                  <a:pt x="98866" y="468355"/>
                  <a:pt x="100844" y="465892"/>
                </a:cubicBezTo>
                <a:lnTo>
                  <a:pt x="134036" y="422100"/>
                </a:lnTo>
                <a:lnTo>
                  <a:pt x="179048" y="416626"/>
                </a:lnTo>
                <a:lnTo>
                  <a:pt x="148358" y="457225"/>
                </a:lnTo>
                <a:cubicBezTo>
                  <a:pt x="147220" y="458557"/>
                  <a:pt x="146379" y="460110"/>
                  <a:pt x="145856" y="461787"/>
                </a:cubicBezTo>
                <a:cubicBezTo>
                  <a:pt x="142651" y="469962"/>
                  <a:pt x="145243" y="479281"/>
                  <a:pt x="152222" y="484595"/>
                </a:cubicBezTo>
                <a:cubicBezTo>
                  <a:pt x="158247" y="489169"/>
                  <a:pt x="166271" y="490047"/>
                  <a:pt x="173137" y="486876"/>
                </a:cubicBezTo>
                <a:cubicBezTo>
                  <a:pt x="176116" y="485487"/>
                  <a:pt x="178685" y="483370"/>
                  <a:pt x="180640" y="480718"/>
                </a:cubicBezTo>
                <a:lnTo>
                  <a:pt x="235201" y="408643"/>
                </a:lnTo>
                <a:lnTo>
                  <a:pt x="280669" y="402941"/>
                </a:lnTo>
                <a:lnTo>
                  <a:pt x="250205" y="442172"/>
                </a:lnTo>
                <a:lnTo>
                  <a:pt x="221788" y="451751"/>
                </a:lnTo>
                <a:cubicBezTo>
                  <a:pt x="211353" y="454956"/>
                  <a:pt x="205464" y="466049"/>
                  <a:pt x="208648" y="476529"/>
                </a:cubicBezTo>
                <a:cubicBezTo>
                  <a:pt x="208716" y="476710"/>
                  <a:pt x="208761" y="476890"/>
                  <a:pt x="208829" y="477069"/>
                </a:cubicBezTo>
                <a:cubicBezTo>
                  <a:pt x="209352" y="478697"/>
                  <a:pt x="210125" y="480236"/>
                  <a:pt x="211103" y="481630"/>
                </a:cubicBezTo>
                <a:cubicBezTo>
                  <a:pt x="212945" y="484316"/>
                  <a:pt x="215354" y="486571"/>
                  <a:pt x="218151" y="488245"/>
                </a:cubicBezTo>
                <a:cubicBezTo>
                  <a:pt x="217150" y="496052"/>
                  <a:pt x="220809" y="503720"/>
                  <a:pt x="227471" y="507860"/>
                </a:cubicBezTo>
                <a:lnTo>
                  <a:pt x="227471" y="507860"/>
                </a:lnTo>
                <a:cubicBezTo>
                  <a:pt x="233382" y="511906"/>
                  <a:pt x="240997" y="512513"/>
                  <a:pt x="247477" y="509457"/>
                </a:cubicBezTo>
                <a:cubicBezTo>
                  <a:pt x="250455" y="508068"/>
                  <a:pt x="253025" y="505951"/>
                  <a:pt x="254980" y="503298"/>
                </a:cubicBezTo>
                <a:lnTo>
                  <a:pt x="275894" y="475928"/>
                </a:lnTo>
                <a:lnTo>
                  <a:pt x="332046" y="457453"/>
                </a:lnTo>
                <a:lnTo>
                  <a:pt x="312495" y="504667"/>
                </a:lnTo>
                <a:lnTo>
                  <a:pt x="229518" y="538195"/>
                </a:lnTo>
                <a:lnTo>
                  <a:pt x="229518" y="538195"/>
                </a:lnTo>
                <a:cubicBezTo>
                  <a:pt x="219787" y="542659"/>
                  <a:pt x="215286" y="554015"/>
                  <a:pt x="219287" y="563969"/>
                </a:cubicBezTo>
                <a:cubicBezTo>
                  <a:pt x="223493" y="574242"/>
                  <a:pt x="235132" y="579221"/>
                  <a:pt x="245430" y="575145"/>
                </a:cubicBezTo>
                <a:lnTo>
                  <a:pt x="290898" y="556670"/>
                </a:lnTo>
                <a:lnTo>
                  <a:pt x="272256" y="602287"/>
                </a:lnTo>
                <a:lnTo>
                  <a:pt x="222470" y="622131"/>
                </a:lnTo>
                <a:lnTo>
                  <a:pt x="222470" y="622131"/>
                </a:lnTo>
                <a:cubicBezTo>
                  <a:pt x="217832" y="624391"/>
                  <a:pt x="214195" y="628289"/>
                  <a:pt x="212240" y="633079"/>
                </a:cubicBezTo>
                <a:cubicBezTo>
                  <a:pt x="210193" y="637887"/>
                  <a:pt x="210193" y="643324"/>
                  <a:pt x="212240" y="648132"/>
                </a:cubicBezTo>
                <a:cubicBezTo>
                  <a:pt x="216446" y="658405"/>
                  <a:pt x="228084" y="663384"/>
                  <a:pt x="238383" y="659309"/>
                </a:cubicBezTo>
                <a:lnTo>
                  <a:pt x="251569" y="654063"/>
                </a:lnTo>
                <a:lnTo>
                  <a:pt x="230882" y="703557"/>
                </a:lnTo>
                <a:cubicBezTo>
                  <a:pt x="226788" y="713823"/>
                  <a:pt x="231655" y="725483"/>
                  <a:pt x="241794" y="729787"/>
                </a:cubicBezTo>
                <a:cubicBezTo>
                  <a:pt x="246203" y="731910"/>
                  <a:pt x="251251" y="732236"/>
                  <a:pt x="255888" y="73069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2" name="Google Shape;7972;p21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973" name="Google Shape;7973;p21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974" name="Google Shape;7974;p21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975" name="Google Shape;7975;p2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9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6" name="Google Shape;7976;p21"/>
          <p:cNvSpPr txBox="1"/>
          <p:nvPr/>
        </p:nvSpPr>
        <p:spPr>
          <a:xfrm rot="5400000">
            <a:off x="-679350" y="63509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chemeClr val="accen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p5"/>
          <p:cNvSpPr/>
          <p:nvPr/>
        </p:nvSpPr>
        <p:spPr>
          <a:xfrm rot="10800000" flipH="1">
            <a:off x="8609409" y="4208161"/>
            <a:ext cx="1312289" cy="1329112"/>
          </a:xfrm>
          <a:custGeom>
            <a:avLst/>
            <a:gdLst/>
            <a:ahLst/>
            <a:cxnLst/>
            <a:rect l="l" t="t" r="r" b="b"/>
            <a:pathLst>
              <a:path w="1988317" h="2013806" extrusionOk="0">
                <a:moveTo>
                  <a:pt x="1709274" y="284735"/>
                </a:moveTo>
                <a:cubicBezTo>
                  <a:pt x="1695191" y="284050"/>
                  <a:pt x="1681428" y="289084"/>
                  <a:pt x="1671111" y="298693"/>
                </a:cubicBezTo>
                <a:lnTo>
                  <a:pt x="1566124" y="395513"/>
                </a:lnTo>
                <a:lnTo>
                  <a:pt x="1567312" y="355567"/>
                </a:lnTo>
                <a:cubicBezTo>
                  <a:pt x="1567979" y="326348"/>
                  <a:pt x="1544995" y="302039"/>
                  <a:pt x="1515784" y="301069"/>
                </a:cubicBezTo>
                <a:cubicBezTo>
                  <a:pt x="1501585" y="300691"/>
                  <a:pt x="1487830" y="306042"/>
                  <a:pt x="1477621" y="315919"/>
                </a:cubicBezTo>
                <a:cubicBezTo>
                  <a:pt x="1473783" y="319651"/>
                  <a:pt x="1470484" y="323899"/>
                  <a:pt x="1467820" y="328541"/>
                </a:cubicBezTo>
                <a:cubicBezTo>
                  <a:pt x="1463764" y="335990"/>
                  <a:pt x="1461478" y="344271"/>
                  <a:pt x="1461138" y="352746"/>
                </a:cubicBezTo>
                <a:lnTo>
                  <a:pt x="1456980" y="496490"/>
                </a:lnTo>
                <a:lnTo>
                  <a:pt x="1362982" y="582617"/>
                </a:lnTo>
                <a:lnTo>
                  <a:pt x="1366843" y="448971"/>
                </a:lnTo>
                <a:cubicBezTo>
                  <a:pt x="1367429" y="419864"/>
                  <a:pt x="1344556" y="395670"/>
                  <a:pt x="1315463" y="394622"/>
                </a:cubicBezTo>
                <a:cubicBezTo>
                  <a:pt x="1301158" y="394145"/>
                  <a:pt x="1287276" y="399506"/>
                  <a:pt x="1277003" y="409471"/>
                </a:cubicBezTo>
                <a:cubicBezTo>
                  <a:pt x="1273215" y="413154"/>
                  <a:pt x="1269965" y="417353"/>
                  <a:pt x="1267350" y="421945"/>
                </a:cubicBezTo>
                <a:cubicBezTo>
                  <a:pt x="1263246" y="429365"/>
                  <a:pt x="1261005" y="437672"/>
                  <a:pt x="1260817" y="446150"/>
                </a:cubicBezTo>
                <a:lnTo>
                  <a:pt x="1253986" y="683000"/>
                </a:lnTo>
                <a:lnTo>
                  <a:pt x="1167710" y="762297"/>
                </a:lnTo>
                <a:lnTo>
                  <a:pt x="1171422" y="636076"/>
                </a:lnTo>
                <a:lnTo>
                  <a:pt x="1218198" y="572817"/>
                </a:lnTo>
                <a:cubicBezTo>
                  <a:pt x="1226505" y="561555"/>
                  <a:pt x="1229980" y="547445"/>
                  <a:pt x="1227851" y="533614"/>
                </a:cubicBezTo>
                <a:cubicBezTo>
                  <a:pt x="1225718" y="519689"/>
                  <a:pt x="1218130" y="507187"/>
                  <a:pt x="1206764" y="498866"/>
                </a:cubicBezTo>
                <a:cubicBezTo>
                  <a:pt x="1203304" y="496445"/>
                  <a:pt x="1199565" y="494451"/>
                  <a:pt x="1195627" y="492926"/>
                </a:cubicBezTo>
                <a:lnTo>
                  <a:pt x="1194736" y="492926"/>
                </a:lnTo>
                <a:cubicBezTo>
                  <a:pt x="1186927" y="489769"/>
                  <a:pt x="1178470" y="488547"/>
                  <a:pt x="1170086" y="489362"/>
                </a:cubicBezTo>
                <a:cubicBezTo>
                  <a:pt x="1161517" y="471177"/>
                  <a:pt x="1143544" y="459271"/>
                  <a:pt x="1123458" y="458475"/>
                </a:cubicBezTo>
                <a:lnTo>
                  <a:pt x="1120785" y="458475"/>
                </a:lnTo>
                <a:cubicBezTo>
                  <a:pt x="1102011" y="458978"/>
                  <a:pt x="1084852" y="469217"/>
                  <a:pt x="1075494" y="485501"/>
                </a:cubicBezTo>
                <a:cubicBezTo>
                  <a:pt x="1071342" y="492964"/>
                  <a:pt x="1069051" y="501317"/>
                  <a:pt x="1068812" y="509854"/>
                </a:cubicBezTo>
                <a:lnTo>
                  <a:pt x="1066287" y="600140"/>
                </a:lnTo>
                <a:lnTo>
                  <a:pt x="974517" y="724282"/>
                </a:lnTo>
                <a:lnTo>
                  <a:pt x="944817" y="592715"/>
                </a:lnTo>
                <a:lnTo>
                  <a:pt x="1070890" y="396255"/>
                </a:lnTo>
                <a:lnTo>
                  <a:pt x="1071781" y="394919"/>
                </a:lnTo>
                <a:cubicBezTo>
                  <a:pt x="1086520" y="370389"/>
                  <a:pt x="1078930" y="338576"/>
                  <a:pt x="1054704" y="323344"/>
                </a:cubicBezTo>
                <a:cubicBezTo>
                  <a:pt x="1034289" y="309926"/>
                  <a:pt x="1007310" y="312389"/>
                  <a:pt x="989663" y="329283"/>
                </a:cubicBezTo>
                <a:cubicBezTo>
                  <a:pt x="986587" y="332184"/>
                  <a:pt x="983847" y="335422"/>
                  <a:pt x="981496" y="338936"/>
                </a:cubicBezTo>
                <a:lnTo>
                  <a:pt x="911703" y="447932"/>
                </a:lnTo>
                <a:lnTo>
                  <a:pt x="882449" y="323047"/>
                </a:lnTo>
                <a:lnTo>
                  <a:pt x="958182" y="204250"/>
                </a:lnTo>
                <a:lnTo>
                  <a:pt x="959370" y="202616"/>
                </a:lnTo>
                <a:cubicBezTo>
                  <a:pt x="966107" y="191105"/>
                  <a:pt x="968229" y="177467"/>
                  <a:pt x="965310" y="164453"/>
                </a:cubicBezTo>
                <a:cubicBezTo>
                  <a:pt x="962130" y="150769"/>
                  <a:pt x="953774" y="138848"/>
                  <a:pt x="941996" y="131190"/>
                </a:cubicBezTo>
                <a:cubicBezTo>
                  <a:pt x="921539" y="117940"/>
                  <a:pt x="894674" y="120393"/>
                  <a:pt x="876955" y="137130"/>
                </a:cubicBezTo>
                <a:cubicBezTo>
                  <a:pt x="873864" y="140112"/>
                  <a:pt x="871078" y="143395"/>
                  <a:pt x="868639" y="146931"/>
                </a:cubicBezTo>
                <a:lnTo>
                  <a:pt x="849186" y="178263"/>
                </a:lnTo>
                <a:lnTo>
                  <a:pt x="817705" y="41350"/>
                </a:lnTo>
                <a:cubicBezTo>
                  <a:pt x="811216" y="12817"/>
                  <a:pt x="782835" y="-5062"/>
                  <a:pt x="754297" y="1405"/>
                </a:cubicBezTo>
                <a:cubicBezTo>
                  <a:pt x="745061" y="3481"/>
                  <a:pt x="736550" y="7993"/>
                  <a:pt x="729647" y="14472"/>
                </a:cubicBezTo>
                <a:cubicBezTo>
                  <a:pt x="716149" y="27268"/>
                  <a:pt x="710344" y="46204"/>
                  <a:pt x="714352" y="64367"/>
                </a:cubicBezTo>
                <a:lnTo>
                  <a:pt x="746279" y="203656"/>
                </a:lnTo>
                <a:lnTo>
                  <a:pt x="712570" y="183164"/>
                </a:lnTo>
                <a:cubicBezTo>
                  <a:pt x="692076" y="170543"/>
                  <a:pt x="665668" y="173220"/>
                  <a:pt x="648123" y="189697"/>
                </a:cubicBezTo>
                <a:cubicBezTo>
                  <a:pt x="644860" y="192834"/>
                  <a:pt x="642015" y="196377"/>
                  <a:pt x="639659" y="200241"/>
                </a:cubicBezTo>
                <a:cubicBezTo>
                  <a:pt x="629249" y="217022"/>
                  <a:pt x="629249" y="238254"/>
                  <a:pt x="639659" y="255035"/>
                </a:cubicBezTo>
                <a:cubicBezTo>
                  <a:pt x="643891" y="262061"/>
                  <a:pt x="649746" y="267970"/>
                  <a:pt x="656736" y="272261"/>
                </a:cubicBezTo>
                <a:lnTo>
                  <a:pt x="779542" y="348588"/>
                </a:lnTo>
                <a:lnTo>
                  <a:pt x="808350" y="473324"/>
                </a:lnTo>
                <a:lnTo>
                  <a:pt x="694751" y="402937"/>
                </a:lnTo>
                <a:cubicBezTo>
                  <a:pt x="674361" y="390312"/>
                  <a:pt x="648026" y="392994"/>
                  <a:pt x="630600" y="409471"/>
                </a:cubicBezTo>
                <a:cubicBezTo>
                  <a:pt x="627290" y="412805"/>
                  <a:pt x="624488" y="416608"/>
                  <a:pt x="622285" y="420757"/>
                </a:cubicBezTo>
                <a:cubicBezTo>
                  <a:pt x="611732" y="437498"/>
                  <a:pt x="611732" y="458810"/>
                  <a:pt x="622285" y="475552"/>
                </a:cubicBezTo>
                <a:cubicBezTo>
                  <a:pt x="626542" y="482993"/>
                  <a:pt x="632623" y="489228"/>
                  <a:pt x="639956" y="493668"/>
                </a:cubicBezTo>
                <a:lnTo>
                  <a:pt x="842504" y="619147"/>
                </a:lnTo>
                <a:lnTo>
                  <a:pt x="867748" y="733489"/>
                </a:lnTo>
                <a:lnTo>
                  <a:pt x="760386" y="666666"/>
                </a:lnTo>
                <a:lnTo>
                  <a:pt x="728311" y="594348"/>
                </a:lnTo>
                <a:cubicBezTo>
                  <a:pt x="716392" y="567561"/>
                  <a:pt x="685124" y="555373"/>
                  <a:pt x="658221" y="567025"/>
                </a:cubicBezTo>
                <a:cubicBezTo>
                  <a:pt x="654443" y="568724"/>
                  <a:pt x="650940" y="570977"/>
                  <a:pt x="647826" y="573708"/>
                </a:cubicBezTo>
                <a:lnTo>
                  <a:pt x="647083" y="573708"/>
                </a:lnTo>
                <a:cubicBezTo>
                  <a:pt x="640674" y="578996"/>
                  <a:pt x="635588" y="585708"/>
                  <a:pt x="632234" y="593309"/>
                </a:cubicBezTo>
                <a:cubicBezTo>
                  <a:pt x="612228" y="591356"/>
                  <a:pt x="592862" y="600982"/>
                  <a:pt x="582339" y="618108"/>
                </a:cubicBezTo>
                <a:cubicBezTo>
                  <a:pt x="582005" y="618631"/>
                  <a:pt x="581707" y="619177"/>
                  <a:pt x="581448" y="619741"/>
                </a:cubicBezTo>
                <a:cubicBezTo>
                  <a:pt x="571956" y="636244"/>
                  <a:pt x="571956" y="656549"/>
                  <a:pt x="581448" y="673051"/>
                </a:cubicBezTo>
                <a:cubicBezTo>
                  <a:pt x="585897" y="680276"/>
                  <a:pt x="592006" y="686334"/>
                  <a:pt x="599268" y="690722"/>
                </a:cubicBezTo>
                <a:lnTo>
                  <a:pt x="676337" y="738686"/>
                </a:lnTo>
                <a:lnTo>
                  <a:pt x="739002" y="881094"/>
                </a:lnTo>
                <a:lnTo>
                  <a:pt x="610108" y="840852"/>
                </a:lnTo>
                <a:lnTo>
                  <a:pt x="502003" y="632957"/>
                </a:lnTo>
                <a:cubicBezTo>
                  <a:pt x="501534" y="632362"/>
                  <a:pt x="501134" y="631714"/>
                  <a:pt x="500815" y="631027"/>
                </a:cubicBezTo>
                <a:cubicBezTo>
                  <a:pt x="494336" y="619490"/>
                  <a:pt x="483722" y="610840"/>
                  <a:pt x="471116" y="606822"/>
                </a:cubicBezTo>
                <a:cubicBezTo>
                  <a:pt x="457809" y="602443"/>
                  <a:pt x="443300" y="603622"/>
                  <a:pt x="430873" y="610089"/>
                </a:cubicBezTo>
                <a:cubicBezTo>
                  <a:pt x="426417" y="612426"/>
                  <a:pt x="422276" y="615321"/>
                  <a:pt x="418548" y="618702"/>
                </a:cubicBezTo>
                <a:cubicBezTo>
                  <a:pt x="401633" y="634935"/>
                  <a:pt x="397349" y="660334"/>
                  <a:pt x="408005" y="681219"/>
                </a:cubicBezTo>
                <a:lnTo>
                  <a:pt x="467403" y="796600"/>
                </a:lnTo>
                <a:lnTo>
                  <a:pt x="345191" y="758436"/>
                </a:lnTo>
                <a:lnTo>
                  <a:pt x="280744" y="633106"/>
                </a:lnTo>
                <a:cubicBezTo>
                  <a:pt x="280397" y="632262"/>
                  <a:pt x="279948" y="631465"/>
                  <a:pt x="279408" y="630730"/>
                </a:cubicBezTo>
                <a:cubicBezTo>
                  <a:pt x="265069" y="606438"/>
                  <a:pt x="234321" y="597467"/>
                  <a:pt x="209169" y="610238"/>
                </a:cubicBezTo>
                <a:cubicBezTo>
                  <a:pt x="204750" y="612489"/>
                  <a:pt x="200696" y="615392"/>
                  <a:pt x="197141" y="618850"/>
                </a:cubicBezTo>
                <a:cubicBezTo>
                  <a:pt x="179994" y="634962"/>
                  <a:pt x="175683" y="660524"/>
                  <a:pt x="186598" y="681367"/>
                </a:cubicBezTo>
                <a:lnTo>
                  <a:pt x="203378" y="713591"/>
                </a:lnTo>
                <a:lnTo>
                  <a:pt x="69732" y="671715"/>
                </a:lnTo>
                <a:cubicBezTo>
                  <a:pt x="51415" y="665996"/>
                  <a:pt x="31437" y="670594"/>
                  <a:pt x="17461" y="683743"/>
                </a:cubicBezTo>
                <a:cubicBezTo>
                  <a:pt x="10541" y="689828"/>
                  <a:pt x="5409" y="697682"/>
                  <a:pt x="2611" y="706463"/>
                </a:cubicBezTo>
                <a:cubicBezTo>
                  <a:pt x="-5989" y="734465"/>
                  <a:pt x="9681" y="764149"/>
                  <a:pt x="37657" y="772840"/>
                </a:cubicBezTo>
                <a:lnTo>
                  <a:pt x="174718" y="815607"/>
                </a:lnTo>
                <a:lnTo>
                  <a:pt x="139673" y="834318"/>
                </a:lnTo>
                <a:cubicBezTo>
                  <a:pt x="135546" y="836496"/>
                  <a:pt x="131746" y="839245"/>
                  <a:pt x="128387" y="842485"/>
                </a:cubicBezTo>
                <a:cubicBezTo>
                  <a:pt x="111079" y="858848"/>
                  <a:pt x="106934" y="884805"/>
                  <a:pt x="118290" y="905744"/>
                </a:cubicBezTo>
                <a:cubicBezTo>
                  <a:pt x="127551" y="923258"/>
                  <a:pt x="145851" y="934099"/>
                  <a:pt x="165660" y="933810"/>
                </a:cubicBezTo>
                <a:cubicBezTo>
                  <a:pt x="174158" y="933697"/>
                  <a:pt x="182507" y="931559"/>
                  <a:pt x="190013" y="927573"/>
                </a:cubicBezTo>
                <a:lnTo>
                  <a:pt x="316829" y="860008"/>
                </a:lnTo>
                <a:lnTo>
                  <a:pt x="439783" y="898319"/>
                </a:lnTo>
                <a:lnTo>
                  <a:pt x="322472" y="960985"/>
                </a:lnTo>
                <a:cubicBezTo>
                  <a:pt x="318334" y="963087"/>
                  <a:pt x="314531" y="965789"/>
                  <a:pt x="311186" y="969003"/>
                </a:cubicBezTo>
                <a:cubicBezTo>
                  <a:pt x="293729" y="985279"/>
                  <a:pt x="289513" y="1011310"/>
                  <a:pt x="300940" y="1032263"/>
                </a:cubicBezTo>
                <a:cubicBezTo>
                  <a:pt x="310197" y="1049891"/>
                  <a:pt x="328549" y="1060845"/>
                  <a:pt x="348458" y="1060625"/>
                </a:cubicBezTo>
                <a:cubicBezTo>
                  <a:pt x="356952" y="1060354"/>
                  <a:pt x="365277" y="1058171"/>
                  <a:pt x="372812" y="1054240"/>
                </a:cubicBezTo>
                <a:lnTo>
                  <a:pt x="581894" y="942720"/>
                </a:lnTo>
                <a:lnTo>
                  <a:pt x="694454" y="978062"/>
                </a:lnTo>
                <a:lnTo>
                  <a:pt x="583379" y="1037460"/>
                </a:lnTo>
                <a:lnTo>
                  <a:pt x="504676" y="1028550"/>
                </a:lnTo>
                <a:cubicBezTo>
                  <a:pt x="489171" y="1026716"/>
                  <a:pt x="473657" y="1031887"/>
                  <a:pt x="462355" y="1042657"/>
                </a:cubicBezTo>
                <a:cubicBezTo>
                  <a:pt x="453457" y="1050964"/>
                  <a:pt x="447689" y="1062081"/>
                  <a:pt x="446020" y="1074139"/>
                </a:cubicBezTo>
                <a:cubicBezTo>
                  <a:pt x="445240" y="1078460"/>
                  <a:pt x="445240" y="1082885"/>
                  <a:pt x="446020" y="1087206"/>
                </a:cubicBezTo>
                <a:lnTo>
                  <a:pt x="446020" y="1087206"/>
                </a:lnTo>
                <a:cubicBezTo>
                  <a:pt x="447183" y="1095955"/>
                  <a:pt x="450613" y="1104248"/>
                  <a:pt x="455969" y="1111262"/>
                </a:cubicBezTo>
                <a:cubicBezTo>
                  <a:pt x="444522" y="1127699"/>
                  <a:pt x="443314" y="1149185"/>
                  <a:pt x="452851" y="1166800"/>
                </a:cubicBezTo>
                <a:cubicBezTo>
                  <a:pt x="452851" y="1166800"/>
                  <a:pt x="453742" y="1168285"/>
                  <a:pt x="453890" y="1168730"/>
                </a:cubicBezTo>
                <a:cubicBezTo>
                  <a:pt x="463746" y="1184953"/>
                  <a:pt x="481389" y="1194817"/>
                  <a:pt x="500369" y="1194717"/>
                </a:cubicBezTo>
                <a:cubicBezTo>
                  <a:pt x="508863" y="1194570"/>
                  <a:pt x="517204" y="1192434"/>
                  <a:pt x="524723" y="1188480"/>
                </a:cubicBezTo>
                <a:lnTo>
                  <a:pt x="604317" y="1146010"/>
                </a:lnTo>
                <a:lnTo>
                  <a:pt x="758901" y="1163236"/>
                </a:lnTo>
                <a:lnTo>
                  <a:pt x="660003" y="1254264"/>
                </a:lnTo>
                <a:lnTo>
                  <a:pt x="425825" y="1242681"/>
                </a:lnTo>
                <a:lnTo>
                  <a:pt x="423746" y="1242681"/>
                </a:lnTo>
                <a:cubicBezTo>
                  <a:pt x="409976" y="1242727"/>
                  <a:pt x="396746" y="1248040"/>
                  <a:pt x="386770" y="1257531"/>
                </a:cubicBezTo>
                <a:cubicBezTo>
                  <a:pt x="376626" y="1266760"/>
                  <a:pt x="370543" y="1279623"/>
                  <a:pt x="369842" y="1293318"/>
                </a:cubicBezTo>
                <a:cubicBezTo>
                  <a:pt x="368584" y="1322715"/>
                  <a:pt x="391381" y="1347571"/>
                  <a:pt x="420776" y="1348856"/>
                </a:cubicBezTo>
                <a:lnTo>
                  <a:pt x="551007" y="1355241"/>
                </a:lnTo>
                <a:lnTo>
                  <a:pt x="457009" y="1441814"/>
                </a:lnTo>
                <a:lnTo>
                  <a:pt x="316383" y="1434686"/>
                </a:lnTo>
                <a:lnTo>
                  <a:pt x="313710" y="1434686"/>
                </a:lnTo>
                <a:cubicBezTo>
                  <a:pt x="300193" y="1434890"/>
                  <a:pt x="287250" y="1440194"/>
                  <a:pt x="277477" y="1449536"/>
                </a:cubicBezTo>
                <a:cubicBezTo>
                  <a:pt x="267396" y="1458841"/>
                  <a:pt x="261414" y="1471764"/>
                  <a:pt x="260846" y="1485472"/>
                </a:cubicBezTo>
                <a:cubicBezTo>
                  <a:pt x="259832" y="1514641"/>
                  <a:pt x="282340" y="1539262"/>
                  <a:pt x="311483" y="1540861"/>
                </a:cubicBezTo>
                <a:lnTo>
                  <a:pt x="348013" y="1542643"/>
                </a:lnTo>
                <a:lnTo>
                  <a:pt x="244066" y="1637829"/>
                </a:lnTo>
                <a:cubicBezTo>
                  <a:pt x="222886" y="1657644"/>
                  <a:pt x="221756" y="1690868"/>
                  <a:pt x="241541" y="1712076"/>
                </a:cubicBezTo>
                <a:cubicBezTo>
                  <a:pt x="251030" y="1722562"/>
                  <a:pt x="264381" y="1728729"/>
                  <a:pt x="278517" y="1729154"/>
                </a:cubicBezTo>
                <a:cubicBezTo>
                  <a:pt x="292536" y="1729889"/>
                  <a:pt x="306253" y="1724905"/>
                  <a:pt x="316532" y="1715343"/>
                </a:cubicBezTo>
                <a:lnTo>
                  <a:pt x="421667" y="1618673"/>
                </a:lnTo>
                <a:lnTo>
                  <a:pt x="420479" y="1658321"/>
                </a:lnTo>
                <a:cubicBezTo>
                  <a:pt x="419980" y="1687677"/>
                  <a:pt x="443251" y="1711941"/>
                  <a:pt x="472601" y="1712670"/>
                </a:cubicBezTo>
                <a:cubicBezTo>
                  <a:pt x="486794" y="1713015"/>
                  <a:pt x="500536" y="1707668"/>
                  <a:pt x="510764" y="1697821"/>
                </a:cubicBezTo>
                <a:cubicBezTo>
                  <a:pt x="514722" y="1694199"/>
                  <a:pt x="518036" y="1689931"/>
                  <a:pt x="520565" y="1685199"/>
                </a:cubicBezTo>
                <a:cubicBezTo>
                  <a:pt x="524744" y="1677801"/>
                  <a:pt x="527038" y="1669488"/>
                  <a:pt x="527247" y="1660994"/>
                </a:cubicBezTo>
                <a:lnTo>
                  <a:pt x="531405" y="1517399"/>
                </a:lnTo>
                <a:lnTo>
                  <a:pt x="625403" y="1430528"/>
                </a:lnTo>
                <a:lnTo>
                  <a:pt x="622285" y="1564175"/>
                </a:lnTo>
                <a:cubicBezTo>
                  <a:pt x="621618" y="1593313"/>
                  <a:pt x="644535" y="1617554"/>
                  <a:pt x="673664" y="1618524"/>
                </a:cubicBezTo>
                <a:cubicBezTo>
                  <a:pt x="687932" y="1619047"/>
                  <a:pt x="701788" y="1613677"/>
                  <a:pt x="711976" y="1603675"/>
                </a:cubicBezTo>
                <a:cubicBezTo>
                  <a:pt x="715890" y="1600048"/>
                  <a:pt x="719154" y="1595779"/>
                  <a:pt x="721628" y="1591052"/>
                </a:cubicBezTo>
                <a:cubicBezTo>
                  <a:pt x="725920" y="1583702"/>
                  <a:pt x="728223" y="1575359"/>
                  <a:pt x="728311" y="1566848"/>
                </a:cubicBezTo>
                <a:lnTo>
                  <a:pt x="735141" y="1329997"/>
                </a:lnTo>
                <a:lnTo>
                  <a:pt x="821269" y="1250552"/>
                </a:lnTo>
                <a:lnTo>
                  <a:pt x="817705" y="1376624"/>
                </a:lnTo>
                <a:lnTo>
                  <a:pt x="770780" y="1440478"/>
                </a:lnTo>
                <a:cubicBezTo>
                  <a:pt x="753383" y="1464026"/>
                  <a:pt x="758370" y="1497219"/>
                  <a:pt x="781919" y="1514617"/>
                </a:cubicBezTo>
                <a:cubicBezTo>
                  <a:pt x="781968" y="1514653"/>
                  <a:pt x="782017" y="1514690"/>
                  <a:pt x="782066" y="1514726"/>
                </a:cubicBezTo>
                <a:cubicBezTo>
                  <a:pt x="785745" y="1517474"/>
                  <a:pt x="789862" y="1519583"/>
                  <a:pt x="794243" y="1520962"/>
                </a:cubicBezTo>
                <a:cubicBezTo>
                  <a:pt x="802038" y="1524176"/>
                  <a:pt x="810497" y="1525450"/>
                  <a:pt x="818893" y="1524675"/>
                </a:cubicBezTo>
                <a:cubicBezTo>
                  <a:pt x="827435" y="1542548"/>
                  <a:pt x="845136" y="1554254"/>
                  <a:pt x="864927" y="1555116"/>
                </a:cubicBezTo>
                <a:lnTo>
                  <a:pt x="867303" y="1555116"/>
                </a:lnTo>
                <a:cubicBezTo>
                  <a:pt x="886359" y="1554919"/>
                  <a:pt x="903833" y="1544480"/>
                  <a:pt x="913039" y="1527793"/>
                </a:cubicBezTo>
                <a:cubicBezTo>
                  <a:pt x="916874" y="1520708"/>
                  <a:pt x="919009" y="1512828"/>
                  <a:pt x="919276" y="1504776"/>
                </a:cubicBezTo>
                <a:lnTo>
                  <a:pt x="921801" y="1414342"/>
                </a:lnTo>
                <a:lnTo>
                  <a:pt x="1013571" y="1290051"/>
                </a:lnTo>
                <a:lnTo>
                  <a:pt x="1043270" y="1421619"/>
                </a:lnTo>
                <a:lnTo>
                  <a:pt x="917940" y="1617336"/>
                </a:lnTo>
                <a:cubicBezTo>
                  <a:pt x="917940" y="1617336"/>
                  <a:pt x="917940" y="1618524"/>
                  <a:pt x="916900" y="1618970"/>
                </a:cubicBezTo>
                <a:cubicBezTo>
                  <a:pt x="910086" y="1630399"/>
                  <a:pt x="907958" y="1644021"/>
                  <a:pt x="910960" y="1656985"/>
                </a:cubicBezTo>
                <a:cubicBezTo>
                  <a:pt x="916764" y="1685681"/>
                  <a:pt x="944733" y="1704240"/>
                  <a:pt x="973430" y="1698437"/>
                </a:cubicBezTo>
                <a:cubicBezTo>
                  <a:pt x="983486" y="1696403"/>
                  <a:pt x="992736" y="1691495"/>
                  <a:pt x="1000058" y="1684308"/>
                </a:cubicBezTo>
                <a:cubicBezTo>
                  <a:pt x="1003206" y="1681421"/>
                  <a:pt x="1005953" y="1678124"/>
                  <a:pt x="1008225" y="1674507"/>
                </a:cubicBezTo>
                <a:lnTo>
                  <a:pt x="1078167" y="1565511"/>
                </a:lnTo>
                <a:lnTo>
                  <a:pt x="1106826" y="1690396"/>
                </a:lnTo>
                <a:lnTo>
                  <a:pt x="1031094" y="1809193"/>
                </a:lnTo>
                <a:cubicBezTo>
                  <a:pt x="1030609" y="1809861"/>
                  <a:pt x="1030164" y="1810554"/>
                  <a:pt x="1029757" y="1811272"/>
                </a:cubicBezTo>
                <a:cubicBezTo>
                  <a:pt x="1015617" y="1837003"/>
                  <a:pt x="1025014" y="1869325"/>
                  <a:pt x="1050744" y="1883464"/>
                </a:cubicBezTo>
                <a:cubicBezTo>
                  <a:pt x="1070742" y="1894453"/>
                  <a:pt x="1095521" y="1891456"/>
                  <a:pt x="1112321" y="1876016"/>
                </a:cubicBezTo>
                <a:cubicBezTo>
                  <a:pt x="1115435" y="1873095"/>
                  <a:pt x="1118177" y="1869804"/>
                  <a:pt x="1120488" y="1866215"/>
                </a:cubicBezTo>
                <a:lnTo>
                  <a:pt x="1140090" y="1835625"/>
                </a:lnTo>
                <a:lnTo>
                  <a:pt x="1171422" y="1972538"/>
                </a:lnTo>
                <a:cubicBezTo>
                  <a:pt x="1177987" y="2001030"/>
                  <a:pt x="1206276" y="2018916"/>
                  <a:pt x="1234830" y="2012632"/>
                </a:cubicBezTo>
                <a:cubicBezTo>
                  <a:pt x="1244155" y="2010595"/>
                  <a:pt x="1252737" y="2006021"/>
                  <a:pt x="1259629" y="1999416"/>
                </a:cubicBezTo>
                <a:cubicBezTo>
                  <a:pt x="1273044" y="1986512"/>
                  <a:pt x="1278684" y="1967504"/>
                  <a:pt x="1274478" y="1949373"/>
                </a:cubicBezTo>
                <a:lnTo>
                  <a:pt x="1242403" y="1809935"/>
                </a:lnTo>
                <a:lnTo>
                  <a:pt x="1275666" y="1830428"/>
                </a:lnTo>
                <a:cubicBezTo>
                  <a:pt x="1296123" y="1843207"/>
                  <a:pt x="1322637" y="1840519"/>
                  <a:pt x="1340113" y="1823894"/>
                </a:cubicBezTo>
                <a:cubicBezTo>
                  <a:pt x="1343453" y="1820845"/>
                  <a:pt x="1346352" y="1817347"/>
                  <a:pt x="1348726" y="1813499"/>
                </a:cubicBezTo>
                <a:cubicBezTo>
                  <a:pt x="1359136" y="1796718"/>
                  <a:pt x="1359136" y="1775486"/>
                  <a:pt x="1348726" y="1758704"/>
                </a:cubicBezTo>
                <a:cubicBezTo>
                  <a:pt x="1344403" y="1751363"/>
                  <a:pt x="1338398" y="1745152"/>
                  <a:pt x="1331204" y="1740588"/>
                </a:cubicBezTo>
                <a:lnTo>
                  <a:pt x="1208843" y="1664409"/>
                </a:lnTo>
                <a:lnTo>
                  <a:pt x="1180183" y="1539524"/>
                </a:lnTo>
                <a:lnTo>
                  <a:pt x="1293783" y="1609911"/>
                </a:lnTo>
                <a:cubicBezTo>
                  <a:pt x="1314144" y="1622458"/>
                  <a:pt x="1340369" y="1619908"/>
                  <a:pt x="1357933" y="1603675"/>
                </a:cubicBezTo>
                <a:cubicBezTo>
                  <a:pt x="1361176" y="1600442"/>
                  <a:pt x="1364109" y="1596912"/>
                  <a:pt x="1366694" y="1593131"/>
                </a:cubicBezTo>
                <a:cubicBezTo>
                  <a:pt x="1376952" y="1576200"/>
                  <a:pt x="1376952" y="1554971"/>
                  <a:pt x="1366694" y="1538039"/>
                </a:cubicBezTo>
                <a:cubicBezTo>
                  <a:pt x="1362691" y="1530622"/>
                  <a:pt x="1356929" y="1524299"/>
                  <a:pt x="1349914" y="1519626"/>
                </a:cubicBezTo>
                <a:lnTo>
                  <a:pt x="1146772" y="1394592"/>
                </a:lnTo>
                <a:lnTo>
                  <a:pt x="1120637" y="1280102"/>
                </a:lnTo>
                <a:lnTo>
                  <a:pt x="1228148" y="1346777"/>
                </a:lnTo>
                <a:lnTo>
                  <a:pt x="1260817" y="1419243"/>
                </a:lnTo>
                <a:cubicBezTo>
                  <a:pt x="1272493" y="1445947"/>
                  <a:pt x="1303534" y="1458217"/>
                  <a:pt x="1330313" y="1446714"/>
                </a:cubicBezTo>
                <a:cubicBezTo>
                  <a:pt x="1334629" y="1444863"/>
                  <a:pt x="1338636" y="1442358"/>
                  <a:pt x="1342192" y="1439290"/>
                </a:cubicBezTo>
                <a:cubicBezTo>
                  <a:pt x="1348557" y="1434018"/>
                  <a:pt x="1353635" y="1427365"/>
                  <a:pt x="1357042" y="1419837"/>
                </a:cubicBezTo>
                <a:cubicBezTo>
                  <a:pt x="1376926" y="1421549"/>
                  <a:pt x="1396107" y="1412045"/>
                  <a:pt x="1406788" y="1395186"/>
                </a:cubicBezTo>
                <a:lnTo>
                  <a:pt x="1408124" y="1392811"/>
                </a:lnTo>
                <a:cubicBezTo>
                  <a:pt x="1421745" y="1368112"/>
                  <a:pt x="1413576" y="1337070"/>
                  <a:pt x="1389562" y="1322275"/>
                </a:cubicBezTo>
                <a:lnTo>
                  <a:pt x="1311899" y="1274459"/>
                </a:lnTo>
                <a:lnTo>
                  <a:pt x="1249382" y="1132497"/>
                </a:lnTo>
                <a:lnTo>
                  <a:pt x="1378277" y="1172740"/>
                </a:lnTo>
                <a:lnTo>
                  <a:pt x="1486530" y="1380634"/>
                </a:lnTo>
                <a:cubicBezTo>
                  <a:pt x="1486857" y="1381213"/>
                  <a:pt x="1487154" y="1381807"/>
                  <a:pt x="1487421" y="1382416"/>
                </a:cubicBezTo>
                <a:cubicBezTo>
                  <a:pt x="1501368" y="1407247"/>
                  <a:pt x="1532407" y="1416675"/>
                  <a:pt x="1557808" y="1403799"/>
                </a:cubicBezTo>
                <a:cubicBezTo>
                  <a:pt x="1562181" y="1401475"/>
                  <a:pt x="1566226" y="1398578"/>
                  <a:pt x="1569836" y="1395186"/>
                </a:cubicBezTo>
                <a:cubicBezTo>
                  <a:pt x="1586873" y="1378965"/>
                  <a:pt x="1591221" y="1353474"/>
                  <a:pt x="1580528" y="1332521"/>
                </a:cubicBezTo>
                <a:lnTo>
                  <a:pt x="1521130" y="1217288"/>
                </a:lnTo>
                <a:lnTo>
                  <a:pt x="1643342" y="1255452"/>
                </a:lnTo>
                <a:lnTo>
                  <a:pt x="1708383" y="1380485"/>
                </a:lnTo>
                <a:cubicBezTo>
                  <a:pt x="1708873" y="1381201"/>
                  <a:pt x="1709319" y="1381945"/>
                  <a:pt x="1709719" y="1382713"/>
                </a:cubicBezTo>
                <a:cubicBezTo>
                  <a:pt x="1723987" y="1407469"/>
                  <a:pt x="1755271" y="1416519"/>
                  <a:pt x="1780552" y="1403205"/>
                </a:cubicBezTo>
                <a:cubicBezTo>
                  <a:pt x="1806171" y="1390441"/>
                  <a:pt x="1816589" y="1359324"/>
                  <a:pt x="1803824" y="1333706"/>
                </a:cubicBezTo>
                <a:cubicBezTo>
                  <a:pt x="1803551" y="1333158"/>
                  <a:pt x="1803267" y="1332614"/>
                  <a:pt x="1802975" y="1332076"/>
                </a:cubicBezTo>
                <a:lnTo>
                  <a:pt x="1785601" y="1299852"/>
                </a:lnTo>
                <a:lnTo>
                  <a:pt x="1919247" y="1341728"/>
                </a:lnTo>
                <a:cubicBezTo>
                  <a:pt x="1937515" y="1347519"/>
                  <a:pt x="1957486" y="1342910"/>
                  <a:pt x="1971369" y="1329700"/>
                </a:cubicBezTo>
                <a:cubicBezTo>
                  <a:pt x="1978216" y="1323612"/>
                  <a:pt x="1983339" y="1315827"/>
                  <a:pt x="1986219" y="1307128"/>
                </a:cubicBezTo>
                <a:cubicBezTo>
                  <a:pt x="1994812" y="1279164"/>
                  <a:pt x="1979128" y="1249524"/>
                  <a:pt x="1951174" y="1240899"/>
                </a:cubicBezTo>
                <a:lnTo>
                  <a:pt x="1813815" y="1197984"/>
                </a:lnTo>
                <a:lnTo>
                  <a:pt x="1848860" y="1179422"/>
                </a:lnTo>
                <a:cubicBezTo>
                  <a:pt x="1853006" y="1177214"/>
                  <a:pt x="1856809" y="1174413"/>
                  <a:pt x="1860146" y="1171106"/>
                </a:cubicBezTo>
                <a:cubicBezTo>
                  <a:pt x="1877579" y="1154768"/>
                  <a:pt x="1881845" y="1128748"/>
                  <a:pt x="1870540" y="1107699"/>
                </a:cubicBezTo>
                <a:cubicBezTo>
                  <a:pt x="1861038" y="1090292"/>
                  <a:pt x="1842703" y="1079554"/>
                  <a:pt x="1822873" y="1079781"/>
                </a:cubicBezTo>
                <a:cubicBezTo>
                  <a:pt x="1814403" y="1079967"/>
                  <a:pt x="1806081" y="1082047"/>
                  <a:pt x="1798520" y="1085870"/>
                </a:cubicBezTo>
                <a:lnTo>
                  <a:pt x="1671705" y="1153584"/>
                </a:lnTo>
                <a:lnTo>
                  <a:pt x="1548750" y="1115272"/>
                </a:lnTo>
                <a:lnTo>
                  <a:pt x="1666359" y="1052458"/>
                </a:lnTo>
                <a:cubicBezTo>
                  <a:pt x="1670426" y="1050315"/>
                  <a:pt x="1674174" y="1047617"/>
                  <a:pt x="1677496" y="1044439"/>
                </a:cubicBezTo>
                <a:cubicBezTo>
                  <a:pt x="1694808" y="1028087"/>
                  <a:pt x="1699007" y="1002161"/>
                  <a:pt x="1687742" y="981180"/>
                </a:cubicBezTo>
                <a:cubicBezTo>
                  <a:pt x="1678405" y="963668"/>
                  <a:pt x="1660068" y="952838"/>
                  <a:pt x="1640223" y="953114"/>
                </a:cubicBezTo>
                <a:cubicBezTo>
                  <a:pt x="1631688" y="953159"/>
                  <a:pt x="1623286" y="955247"/>
                  <a:pt x="1615722" y="959203"/>
                </a:cubicBezTo>
                <a:lnTo>
                  <a:pt x="1406640" y="1070872"/>
                </a:lnTo>
                <a:lnTo>
                  <a:pt x="1294080" y="1035678"/>
                </a:lnTo>
                <a:lnTo>
                  <a:pt x="1405303" y="976280"/>
                </a:lnTo>
                <a:lnTo>
                  <a:pt x="1483560" y="985041"/>
                </a:lnTo>
                <a:cubicBezTo>
                  <a:pt x="1499035" y="986853"/>
                  <a:pt x="1514520" y="981744"/>
                  <a:pt x="1525882" y="971082"/>
                </a:cubicBezTo>
                <a:cubicBezTo>
                  <a:pt x="1535197" y="962877"/>
                  <a:pt x="1541255" y="951600"/>
                  <a:pt x="1542959" y="939304"/>
                </a:cubicBezTo>
                <a:cubicBezTo>
                  <a:pt x="1543789" y="934389"/>
                  <a:pt x="1543789" y="929370"/>
                  <a:pt x="1542959" y="924455"/>
                </a:cubicBezTo>
                <a:cubicBezTo>
                  <a:pt x="1541643" y="916167"/>
                  <a:pt x="1538443" y="908292"/>
                  <a:pt x="1533603" y="901438"/>
                </a:cubicBezTo>
                <a:cubicBezTo>
                  <a:pt x="1545005" y="885053"/>
                  <a:pt x="1546267" y="863661"/>
                  <a:pt x="1536870" y="846049"/>
                </a:cubicBezTo>
                <a:lnTo>
                  <a:pt x="1535682" y="844118"/>
                </a:lnTo>
                <a:cubicBezTo>
                  <a:pt x="1526003" y="827842"/>
                  <a:pt x="1508436" y="817900"/>
                  <a:pt x="1489500" y="817983"/>
                </a:cubicBezTo>
                <a:cubicBezTo>
                  <a:pt x="1480919" y="818304"/>
                  <a:pt x="1472508" y="820484"/>
                  <a:pt x="1464850" y="824369"/>
                </a:cubicBezTo>
                <a:lnTo>
                  <a:pt x="1384068" y="867581"/>
                </a:lnTo>
                <a:lnTo>
                  <a:pt x="1229484" y="849761"/>
                </a:lnTo>
                <a:lnTo>
                  <a:pt x="1328531" y="758733"/>
                </a:lnTo>
                <a:lnTo>
                  <a:pt x="1562709" y="770465"/>
                </a:lnTo>
                <a:lnTo>
                  <a:pt x="1565233" y="770465"/>
                </a:lnTo>
                <a:cubicBezTo>
                  <a:pt x="1578875" y="770442"/>
                  <a:pt x="1591974" y="765117"/>
                  <a:pt x="1601763" y="755615"/>
                </a:cubicBezTo>
                <a:cubicBezTo>
                  <a:pt x="1611702" y="746283"/>
                  <a:pt x="1617615" y="733446"/>
                  <a:pt x="1618246" y="719827"/>
                </a:cubicBezTo>
                <a:cubicBezTo>
                  <a:pt x="1619427" y="690544"/>
                  <a:pt x="1596872" y="665741"/>
                  <a:pt x="1567609" y="664142"/>
                </a:cubicBezTo>
                <a:lnTo>
                  <a:pt x="1437527" y="658350"/>
                </a:lnTo>
                <a:lnTo>
                  <a:pt x="1531376" y="571777"/>
                </a:lnTo>
                <a:lnTo>
                  <a:pt x="1672002" y="578905"/>
                </a:lnTo>
                <a:lnTo>
                  <a:pt x="1674526" y="578905"/>
                </a:lnTo>
                <a:cubicBezTo>
                  <a:pt x="1688153" y="578805"/>
                  <a:pt x="1701226" y="573492"/>
                  <a:pt x="1711056" y="564055"/>
                </a:cubicBezTo>
                <a:cubicBezTo>
                  <a:pt x="1721096" y="554736"/>
                  <a:pt x="1727025" y="541809"/>
                  <a:pt x="1727539" y="528119"/>
                </a:cubicBezTo>
                <a:cubicBezTo>
                  <a:pt x="1728461" y="498950"/>
                  <a:pt x="1705759" y="474462"/>
                  <a:pt x="1676605" y="473176"/>
                </a:cubicBezTo>
                <a:lnTo>
                  <a:pt x="1640075" y="471245"/>
                </a:lnTo>
                <a:lnTo>
                  <a:pt x="1744022" y="376060"/>
                </a:lnTo>
                <a:cubicBezTo>
                  <a:pt x="1764921" y="356096"/>
                  <a:pt x="1765977" y="323070"/>
                  <a:pt x="1746398" y="301812"/>
                </a:cubicBezTo>
                <a:cubicBezTo>
                  <a:pt x="1736802" y="291387"/>
                  <a:pt x="1723433" y="285238"/>
                  <a:pt x="1709274" y="284735"/>
                </a:cubicBezTo>
                <a:close/>
              </a:path>
            </a:pathLst>
          </a:custGeom>
          <a:solidFill>
            <a:srgbClr val="FFFFFF">
              <a:alpha val="6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7" name="Google Shape;1807;p5"/>
          <p:cNvSpPr/>
          <p:nvPr/>
        </p:nvSpPr>
        <p:spPr>
          <a:xfrm rot="10800000" flipH="1">
            <a:off x="9473228" y="2345581"/>
            <a:ext cx="2299859" cy="2170548"/>
          </a:xfrm>
          <a:custGeom>
            <a:avLst/>
            <a:gdLst/>
            <a:ahLst/>
            <a:cxnLst/>
            <a:rect l="l" t="t" r="r" b="b"/>
            <a:pathLst>
              <a:path w="1577948" h="1489227" extrusionOk="0">
                <a:moveTo>
                  <a:pt x="1577883" y="620257"/>
                </a:moveTo>
                <a:cubicBezTo>
                  <a:pt x="1574453" y="597924"/>
                  <a:pt x="1553597" y="582582"/>
                  <a:pt x="1531255" y="585954"/>
                </a:cubicBezTo>
                <a:lnTo>
                  <a:pt x="1421666" y="602140"/>
                </a:lnTo>
                <a:lnTo>
                  <a:pt x="1439782" y="577490"/>
                </a:lnTo>
                <a:cubicBezTo>
                  <a:pt x="1441857" y="574573"/>
                  <a:pt x="1443598" y="571436"/>
                  <a:pt x="1444979" y="568135"/>
                </a:cubicBezTo>
                <a:cubicBezTo>
                  <a:pt x="1451351" y="550804"/>
                  <a:pt x="1445254" y="531355"/>
                  <a:pt x="1430130" y="520764"/>
                </a:cubicBezTo>
                <a:cubicBezTo>
                  <a:pt x="1417765" y="511697"/>
                  <a:pt x="1401363" y="510321"/>
                  <a:pt x="1387660" y="517200"/>
                </a:cubicBezTo>
                <a:cubicBezTo>
                  <a:pt x="1381829" y="520179"/>
                  <a:pt x="1376751" y="524446"/>
                  <a:pt x="1372810" y="529674"/>
                </a:cubicBezTo>
                <a:lnTo>
                  <a:pt x="1307472" y="618772"/>
                </a:lnTo>
                <a:lnTo>
                  <a:pt x="1209317" y="633621"/>
                </a:lnTo>
                <a:lnTo>
                  <a:pt x="1269754" y="550761"/>
                </a:lnTo>
                <a:cubicBezTo>
                  <a:pt x="1271937" y="547969"/>
                  <a:pt x="1273688" y="544865"/>
                  <a:pt x="1274952" y="541554"/>
                </a:cubicBezTo>
                <a:cubicBezTo>
                  <a:pt x="1281379" y="524224"/>
                  <a:pt x="1275271" y="504742"/>
                  <a:pt x="1260102" y="494184"/>
                </a:cubicBezTo>
                <a:cubicBezTo>
                  <a:pt x="1247750" y="485084"/>
                  <a:pt x="1231328" y="483706"/>
                  <a:pt x="1217632" y="490620"/>
                </a:cubicBezTo>
                <a:cubicBezTo>
                  <a:pt x="1211746" y="493515"/>
                  <a:pt x="1206651" y="497795"/>
                  <a:pt x="1202783" y="503093"/>
                </a:cubicBezTo>
                <a:lnTo>
                  <a:pt x="1096757" y="650698"/>
                </a:lnTo>
                <a:lnTo>
                  <a:pt x="1006768" y="664063"/>
                </a:lnTo>
                <a:lnTo>
                  <a:pt x="1064088" y="585657"/>
                </a:lnTo>
                <a:lnTo>
                  <a:pt x="1121704" y="565610"/>
                </a:lnTo>
                <a:cubicBezTo>
                  <a:pt x="1133045" y="561583"/>
                  <a:pt x="1142052" y="552792"/>
                  <a:pt x="1146354" y="541554"/>
                </a:cubicBezTo>
                <a:cubicBezTo>
                  <a:pt x="1149624" y="532586"/>
                  <a:pt x="1149624" y="522753"/>
                  <a:pt x="1146354" y="513785"/>
                </a:cubicBezTo>
                <a:cubicBezTo>
                  <a:pt x="1145050" y="510401"/>
                  <a:pt x="1143303" y="507205"/>
                  <a:pt x="1141157" y="504281"/>
                </a:cubicBezTo>
                <a:cubicBezTo>
                  <a:pt x="1137283" y="498915"/>
                  <a:pt x="1132194" y="494538"/>
                  <a:pt x="1126307" y="491511"/>
                </a:cubicBezTo>
                <a:cubicBezTo>
                  <a:pt x="1128810" y="476311"/>
                  <a:pt x="1122481" y="461004"/>
                  <a:pt x="1109973" y="452011"/>
                </a:cubicBezTo>
                <a:lnTo>
                  <a:pt x="1108488" y="450971"/>
                </a:lnTo>
                <a:cubicBezTo>
                  <a:pt x="1096270" y="442999"/>
                  <a:pt x="1080759" y="442039"/>
                  <a:pt x="1067652" y="448447"/>
                </a:cubicBezTo>
                <a:cubicBezTo>
                  <a:pt x="1061779" y="451427"/>
                  <a:pt x="1056690" y="455753"/>
                  <a:pt x="1052802" y="461069"/>
                </a:cubicBezTo>
                <a:lnTo>
                  <a:pt x="1011817" y="517200"/>
                </a:lnTo>
                <a:lnTo>
                  <a:pt x="898663" y="556700"/>
                </a:lnTo>
                <a:lnTo>
                  <a:pt x="936678" y="460475"/>
                </a:lnTo>
                <a:lnTo>
                  <a:pt x="1103142" y="389940"/>
                </a:lnTo>
                <a:lnTo>
                  <a:pt x="1104775" y="389049"/>
                </a:lnTo>
                <a:cubicBezTo>
                  <a:pt x="1114771" y="384710"/>
                  <a:pt x="1122589" y="376517"/>
                  <a:pt x="1126456" y="366329"/>
                </a:cubicBezTo>
                <a:cubicBezTo>
                  <a:pt x="1130198" y="356782"/>
                  <a:pt x="1130198" y="346176"/>
                  <a:pt x="1126456" y="336630"/>
                </a:cubicBezTo>
                <a:cubicBezTo>
                  <a:pt x="1117542" y="315938"/>
                  <a:pt x="1093598" y="306322"/>
                  <a:pt x="1072849" y="315098"/>
                </a:cubicBezTo>
                <a:lnTo>
                  <a:pt x="980484" y="354152"/>
                </a:lnTo>
                <a:lnTo>
                  <a:pt x="1016420" y="262827"/>
                </a:lnTo>
                <a:lnTo>
                  <a:pt x="1116358" y="220357"/>
                </a:lnTo>
                <a:lnTo>
                  <a:pt x="1118289" y="220357"/>
                </a:lnTo>
                <a:cubicBezTo>
                  <a:pt x="1127693" y="215794"/>
                  <a:pt x="1135017" y="207835"/>
                  <a:pt x="1138781" y="198083"/>
                </a:cubicBezTo>
                <a:cubicBezTo>
                  <a:pt x="1142639" y="188251"/>
                  <a:pt x="1142639" y="177325"/>
                  <a:pt x="1138781" y="167493"/>
                </a:cubicBezTo>
                <a:cubicBezTo>
                  <a:pt x="1129629" y="146963"/>
                  <a:pt x="1105778" y="137476"/>
                  <a:pt x="1085026" y="146109"/>
                </a:cubicBezTo>
                <a:lnTo>
                  <a:pt x="1059039" y="157098"/>
                </a:lnTo>
                <a:lnTo>
                  <a:pt x="1096757" y="55527"/>
                </a:lnTo>
                <a:cubicBezTo>
                  <a:pt x="1104624" y="34659"/>
                  <a:pt x="1094226" y="11347"/>
                  <a:pt x="1073443" y="3256"/>
                </a:cubicBezTo>
                <a:cubicBezTo>
                  <a:pt x="1063427" y="-976"/>
                  <a:pt x="1052126" y="-976"/>
                  <a:pt x="1042110" y="3256"/>
                </a:cubicBezTo>
                <a:cubicBezTo>
                  <a:pt x="1032087" y="7451"/>
                  <a:pt x="1024202" y="15547"/>
                  <a:pt x="1020281" y="25679"/>
                </a:cubicBezTo>
                <a:lnTo>
                  <a:pt x="980187" y="128735"/>
                </a:lnTo>
                <a:lnTo>
                  <a:pt x="967565" y="100670"/>
                </a:lnTo>
                <a:cubicBezTo>
                  <a:pt x="958195" y="80197"/>
                  <a:pt x="934109" y="71063"/>
                  <a:pt x="913513" y="80177"/>
                </a:cubicBezTo>
                <a:cubicBezTo>
                  <a:pt x="903549" y="84506"/>
                  <a:pt x="895768" y="92710"/>
                  <a:pt x="891981" y="102897"/>
                </a:cubicBezTo>
                <a:cubicBezTo>
                  <a:pt x="890422" y="106730"/>
                  <a:pt x="889531" y="110796"/>
                  <a:pt x="889308" y="114925"/>
                </a:cubicBezTo>
                <a:cubicBezTo>
                  <a:pt x="888877" y="121444"/>
                  <a:pt x="890050" y="127969"/>
                  <a:pt x="892723" y="133933"/>
                </a:cubicBezTo>
                <a:lnTo>
                  <a:pt x="938312" y="235058"/>
                </a:lnTo>
                <a:lnTo>
                  <a:pt x="902227" y="326829"/>
                </a:lnTo>
                <a:lnTo>
                  <a:pt x="860054" y="232682"/>
                </a:lnTo>
                <a:cubicBezTo>
                  <a:pt x="850625" y="212353"/>
                  <a:pt x="826702" y="203258"/>
                  <a:pt x="806150" y="212190"/>
                </a:cubicBezTo>
                <a:cubicBezTo>
                  <a:pt x="796290" y="216722"/>
                  <a:pt x="788643" y="225008"/>
                  <a:pt x="784915" y="235207"/>
                </a:cubicBezTo>
                <a:cubicBezTo>
                  <a:pt x="783490" y="239022"/>
                  <a:pt x="782643" y="243024"/>
                  <a:pt x="782391" y="247087"/>
                </a:cubicBezTo>
                <a:cubicBezTo>
                  <a:pt x="781960" y="253655"/>
                  <a:pt x="783133" y="260227"/>
                  <a:pt x="785806" y="266242"/>
                </a:cubicBezTo>
                <a:lnTo>
                  <a:pt x="860054" y="433003"/>
                </a:lnTo>
                <a:lnTo>
                  <a:pt x="827088" y="516903"/>
                </a:lnTo>
                <a:lnTo>
                  <a:pt x="786994" y="427806"/>
                </a:lnTo>
                <a:lnTo>
                  <a:pt x="798132" y="368408"/>
                </a:lnTo>
                <a:cubicBezTo>
                  <a:pt x="800225" y="357787"/>
                  <a:pt x="797968" y="346773"/>
                  <a:pt x="791895" y="337818"/>
                </a:cubicBezTo>
                <a:cubicBezTo>
                  <a:pt x="785569" y="329303"/>
                  <a:pt x="776214" y="323557"/>
                  <a:pt x="765759" y="321780"/>
                </a:cubicBezTo>
                <a:cubicBezTo>
                  <a:pt x="762507" y="321357"/>
                  <a:pt x="759211" y="321357"/>
                  <a:pt x="755959" y="321780"/>
                </a:cubicBezTo>
                <a:lnTo>
                  <a:pt x="755959" y="321780"/>
                </a:lnTo>
                <a:cubicBezTo>
                  <a:pt x="749469" y="322199"/>
                  <a:pt x="743158" y="324132"/>
                  <a:pt x="737545" y="327423"/>
                </a:cubicBezTo>
                <a:cubicBezTo>
                  <a:pt x="725517" y="317710"/>
                  <a:pt x="709064" y="315531"/>
                  <a:pt x="694927" y="321780"/>
                </a:cubicBezTo>
                <a:lnTo>
                  <a:pt x="693145" y="322671"/>
                </a:lnTo>
                <a:cubicBezTo>
                  <a:pt x="680285" y="329263"/>
                  <a:pt x="671836" y="342113"/>
                  <a:pt x="670871" y="356528"/>
                </a:cubicBezTo>
                <a:cubicBezTo>
                  <a:pt x="670425" y="363097"/>
                  <a:pt x="671598" y="369676"/>
                  <a:pt x="674286" y="375684"/>
                </a:cubicBezTo>
                <a:lnTo>
                  <a:pt x="702946" y="439092"/>
                </a:lnTo>
                <a:lnTo>
                  <a:pt x="680968" y="555364"/>
                </a:lnTo>
                <a:lnTo>
                  <a:pt x="615779" y="474137"/>
                </a:lnTo>
                <a:lnTo>
                  <a:pt x="637162" y="295942"/>
                </a:lnTo>
                <a:cubicBezTo>
                  <a:pt x="637221" y="295499"/>
                  <a:pt x="637221" y="295048"/>
                  <a:pt x="637162" y="294605"/>
                </a:cubicBezTo>
                <a:cubicBezTo>
                  <a:pt x="639419" y="272416"/>
                  <a:pt x="623397" y="252547"/>
                  <a:pt x="601226" y="250056"/>
                </a:cubicBezTo>
                <a:cubicBezTo>
                  <a:pt x="582605" y="247802"/>
                  <a:pt x="564845" y="258519"/>
                  <a:pt x="558162" y="276043"/>
                </a:cubicBezTo>
                <a:cubicBezTo>
                  <a:pt x="556930" y="279138"/>
                  <a:pt x="556143" y="282385"/>
                  <a:pt x="555786" y="285695"/>
                </a:cubicBezTo>
                <a:lnTo>
                  <a:pt x="543907" y="384742"/>
                </a:lnTo>
                <a:lnTo>
                  <a:pt x="481984" y="307673"/>
                </a:lnTo>
                <a:lnTo>
                  <a:pt x="494903" y="200459"/>
                </a:lnTo>
                <a:cubicBezTo>
                  <a:pt x="494962" y="199866"/>
                  <a:pt x="494962" y="199269"/>
                  <a:pt x="494903" y="198677"/>
                </a:cubicBezTo>
                <a:cubicBezTo>
                  <a:pt x="495690" y="188523"/>
                  <a:pt x="492616" y="178446"/>
                  <a:pt x="486290" y="170463"/>
                </a:cubicBezTo>
                <a:cubicBezTo>
                  <a:pt x="479534" y="162052"/>
                  <a:pt x="469703" y="156702"/>
                  <a:pt x="458967" y="155613"/>
                </a:cubicBezTo>
                <a:cubicBezTo>
                  <a:pt x="440361" y="153227"/>
                  <a:pt x="422556" y="163914"/>
                  <a:pt x="415903" y="181451"/>
                </a:cubicBezTo>
                <a:cubicBezTo>
                  <a:pt x="414611" y="184524"/>
                  <a:pt x="413810" y="187782"/>
                  <a:pt x="413527" y="191104"/>
                </a:cubicBezTo>
                <a:lnTo>
                  <a:pt x="410112" y="218872"/>
                </a:lnTo>
                <a:lnTo>
                  <a:pt x="342398" y="134378"/>
                </a:lnTo>
                <a:cubicBezTo>
                  <a:pt x="328216" y="116874"/>
                  <a:pt x="302601" y="114027"/>
                  <a:pt x="284930" y="127993"/>
                </a:cubicBezTo>
                <a:cubicBezTo>
                  <a:pt x="279168" y="132515"/>
                  <a:pt x="274758" y="138521"/>
                  <a:pt x="272159" y="145367"/>
                </a:cubicBezTo>
                <a:cubicBezTo>
                  <a:pt x="267036" y="158800"/>
                  <a:pt x="269412" y="173942"/>
                  <a:pt x="278396" y="185164"/>
                </a:cubicBezTo>
                <a:lnTo>
                  <a:pt x="347595" y="271291"/>
                </a:lnTo>
                <a:lnTo>
                  <a:pt x="317005" y="268024"/>
                </a:lnTo>
                <a:cubicBezTo>
                  <a:pt x="298592" y="266057"/>
                  <a:pt x="281158" y="276722"/>
                  <a:pt x="274535" y="294011"/>
                </a:cubicBezTo>
                <a:cubicBezTo>
                  <a:pt x="273258" y="297305"/>
                  <a:pt x="272412" y="300748"/>
                  <a:pt x="272011" y="304257"/>
                </a:cubicBezTo>
                <a:cubicBezTo>
                  <a:pt x="270333" y="319425"/>
                  <a:pt x="277342" y="334246"/>
                  <a:pt x="290127" y="342569"/>
                </a:cubicBezTo>
                <a:cubicBezTo>
                  <a:pt x="295636" y="346112"/>
                  <a:pt x="301888" y="348347"/>
                  <a:pt x="308392" y="349103"/>
                </a:cubicBezTo>
                <a:lnTo>
                  <a:pt x="419319" y="360686"/>
                </a:lnTo>
                <a:lnTo>
                  <a:pt x="481093" y="437755"/>
                </a:lnTo>
                <a:lnTo>
                  <a:pt x="378631" y="427063"/>
                </a:lnTo>
                <a:cubicBezTo>
                  <a:pt x="360277" y="425167"/>
                  <a:pt x="342918" y="435819"/>
                  <a:pt x="336309" y="453050"/>
                </a:cubicBezTo>
                <a:cubicBezTo>
                  <a:pt x="335092" y="456304"/>
                  <a:pt x="334305" y="459695"/>
                  <a:pt x="333934" y="463148"/>
                </a:cubicBezTo>
                <a:cubicBezTo>
                  <a:pt x="332107" y="478302"/>
                  <a:pt x="339086" y="493171"/>
                  <a:pt x="351902" y="501460"/>
                </a:cubicBezTo>
                <a:cubicBezTo>
                  <a:pt x="357396" y="505151"/>
                  <a:pt x="363722" y="507398"/>
                  <a:pt x="370315" y="507994"/>
                </a:cubicBezTo>
                <a:lnTo>
                  <a:pt x="553113" y="527150"/>
                </a:lnTo>
                <a:lnTo>
                  <a:pt x="609690" y="597685"/>
                </a:lnTo>
                <a:lnTo>
                  <a:pt x="512574" y="587587"/>
                </a:lnTo>
                <a:lnTo>
                  <a:pt x="466243" y="547939"/>
                </a:lnTo>
                <a:cubicBezTo>
                  <a:pt x="448884" y="533496"/>
                  <a:pt x="423180" y="535540"/>
                  <a:pt x="408330" y="552542"/>
                </a:cubicBezTo>
                <a:cubicBezTo>
                  <a:pt x="406340" y="555036"/>
                  <a:pt x="404692" y="557781"/>
                  <a:pt x="403430" y="560710"/>
                </a:cubicBezTo>
                <a:lnTo>
                  <a:pt x="403430" y="560710"/>
                </a:lnTo>
                <a:cubicBezTo>
                  <a:pt x="400712" y="566571"/>
                  <a:pt x="399346" y="572962"/>
                  <a:pt x="399420" y="579420"/>
                </a:cubicBezTo>
                <a:cubicBezTo>
                  <a:pt x="384927" y="584855"/>
                  <a:pt x="374740" y="598024"/>
                  <a:pt x="373137" y="613426"/>
                </a:cubicBezTo>
                <a:cubicBezTo>
                  <a:pt x="373137" y="613426"/>
                  <a:pt x="373137" y="614465"/>
                  <a:pt x="373137" y="614762"/>
                </a:cubicBezTo>
                <a:cubicBezTo>
                  <a:pt x="372305" y="629435"/>
                  <a:pt x="379314" y="643449"/>
                  <a:pt x="391550" y="651589"/>
                </a:cubicBezTo>
                <a:cubicBezTo>
                  <a:pt x="397044" y="655129"/>
                  <a:pt x="403311" y="657318"/>
                  <a:pt x="409815" y="657974"/>
                </a:cubicBezTo>
                <a:lnTo>
                  <a:pt x="479459" y="665251"/>
                </a:lnTo>
                <a:lnTo>
                  <a:pt x="570636" y="742766"/>
                </a:lnTo>
                <a:lnTo>
                  <a:pt x="467580" y="757615"/>
                </a:lnTo>
                <a:lnTo>
                  <a:pt x="322648" y="649362"/>
                </a:lnTo>
                <a:lnTo>
                  <a:pt x="321163" y="648471"/>
                </a:lnTo>
                <a:cubicBezTo>
                  <a:pt x="312491" y="642518"/>
                  <a:pt x="301873" y="640076"/>
                  <a:pt x="291464" y="641640"/>
                </a:cubicBezTo>
                <a:cubicBezTo>
                  <a:pt x="280802" y="643573"/>
                  <a:pt x="271343" y="649663"/>
                  <a:pt x="265180" y="658568"/>
                </a:cubicBezTo>
                <a:cubicBezTo>
                  <a:pt x="262849" y="661552"/>
                  <a:pt x="260948" y="664853"/>
                  <a:pt x="259537" y="668369"/>
                </a:cubicBezTo>
                <a:cubicBezTo>
                  <a:pt x="253196" y="685402"/>
                  <a:pt x="258750" y="704572"/>
                  <a:pt x="273199" y="715591"/>
                </a:cubicBezTo>
                <a:lnTo>
                  <a:pt x="353535" y="774989"/>
                </a:lnTo>
                <a:lnTo>
                  <a:pt x="255973" y="789839"/>
                </a:lnTo>
                <a:lnTo>
                  <a:pt x="168955" y="724946"/>
                </a:lnTo>
                <a:cubicBezTo>
                  <a:pt x="168376" y="724419"/>
                  <a:pt x="167722" y="723969"/>
                  <a:pt x="167024" y="723610"/>
                </a:cubicBezTo>
                <a:cubicBezTo>
                  <a:pt x="148923" y="711656"/>
                  <a:pt x="124673" y="715742"/>
                  <a:pt x="111487" y="732965"/>
                </a:cubicBezTo>
                <a:cubicBezTo>
                  <a:pt x="109170" y="736043"/>
                  <a:pt x="107314" y="739445"/>
                  <a:pt x="105992" y="743063"/>
                </a:cubicBezTo>
                <a:cubicBezTo>
                  <a:pt x="99637" y="760034"/>
                  <a:pt x="105265" y="779168"/>
                  <a:pt x="119803" y="789987"/>
                </a:cubicBezTo>
                <a:lnTo>
                  <a:pt x="142077" y="806767"/>
                </a:lnTo>
                <a:lnTo>
                  <a:pt x="35012" y="822805"/>
                </a:lnTo>
                <a:cubicBezTo>
                  <a:pt x="20429" y="824952"/>
                  <a:pt x="8134" y="834762"/>
                  <a:pt x="2788" y="848495"/>
                </a:cubicBezTo>
                <a:cubicBezTo>
                  <a:pt x="397" y="855046"/>
                  <a:pt x="-316" y="862090"/>
                  <a:pt x="709" y="868987"/>
                </a:cubicBezTo>
                <a:cubicBezTo>
                  <a:pt x="4139" y="891319"/>
                  <a:pt x="25003" y="906662"/>
                  <a:pt x="47337" y="903290"/>
                </a:cubicBezTo>
                <a:lnTo>
                  <a:pt x="156778" y="886955"/>
                </a:lnTo>
                <a:lnTo>
                  <a:pt x="138810" y="911605"/>
                </a:lnTo>
                <a:cubicBezTo>
                  <a:pt x="136672" y="914538"/>
                  <a:pt x="134934" y="917732"/>
                  <a:pt x="133613" y="921109"/>
                </a:cubicBezTo>
                <a:cubicBezTo>
                  <a:pt x="127183" y="938438"/>
                  <a:pt x="133286" y="957920"/>
                  <a:pt x="148462" y="968479"/>
                </a:cubicBezTo>
                <a:cubicBezTo>
                  <a:pt x="160832" y="977406"/>
                  <a:pt x="177137" y="978722"/>
                  <a:pt x="190784" y="971895"/>
                </a:cubicBezTo>
                <a:cubicBezTo>
                  <a:pt x="196723" y="969149"/>
                  <a:pt x="201847" y="964901"/>
                  <a:pt x="205633" y="959569"/>
                </a:cubicBezTo>
                <a:lnTo>
                  <a:pt x="270971" y="870472"/>
                </a:lnTo>
                <a:lnTo>
                  <a:pt x="369127" y="855622"/>
                </a:lnTo>
                <a:lnTo>
                  <a:pt x="308689" y="938335"/>
                </a:lnTo>
                <a:cubicBezTo>
                  <a:pt x="306655" y="941306"/>
                  <a:pt x="304962" y="944494"/>
                  <a:pt x="303640" y="947838"/>
                </a:cubicBezTo>
                <a:cubicBezTo>
                  <a:pt x="297003" y="964998"/>
                  <a:pt x="302809" y="984474"/>
                  <a:pt x="317747" y="995208"/>
                </a:cubicBezTo>
                <a:cubicBezTo>
                  <a:pt x="330177" y="1004269"/>
                  <a:pt x="346615" y="1005643"/>
                  <a:pt x="360366" y="998772"/>
                </a:cubicBezTo>
                <a:cubicBezTo>
                  <a:pt x="366246" y="995867"/>
                  <a:pt x="371340" y="991589"/>
                  <a:pt x="375215" y="986299"/>
                </a:cubicBezTo>
                <a:lnTo>
                  <a:pt x="483023" y="838694"/>
                </a:lnTo>
                <a:lnTo>
                  <a:pt x="572121" y="825329"/>
                </a:lnTo>
                <a:lnTo>
                  <a:pt x="515099" y="903735"/>
                </a:lnTo>
                <a:lnTo>
                  <a:pt x="457482" y="923782"/>
                </a:lnTo>
                <a:cubicBezTo>
                  <a:pt x="446122" y="927706"/>
                  <a:pt x="437094" y="936462"/>
                  <a:pt x="432832" y="947690"/>
                </a:cubicBezTo>
                <a:cubicBezTo>
                  <a:pt x="429491" y="956646"/>
                  <a:pt x="429491" y="966502"/>
                  <a:pt x="432832" y="975459"/>
                </a:cubicBezTo>
                <a:cubicBezTo>
                  <a:pt x="433990" y="978684"/>
                  <a:pt x="435579" y="981733"/>
                  <a:pt x="437584" y="984517"/>
                </a:cubicBezTo>
                <a:lnTo>
                  <a:pt x="437584" y="984517"/>
                </a:lnTo>
                <a:cubicBezTo>
                  <a:pt x="441459" y="989927"/>
                  <a:pt x="446538" y="994352"/>
                  <a:pt x="452433" y="997436"/>
                </a:cubicBezTo>
                <a:cubicBezTo>
                  <a:pt x="449968" y="1012666"/>
                  <a:pt x="456353" y="1027979"/>
                  <a:pt x="468916" y="1036936"/>
                </a:cubicBezTo>
                <a:lnTo>
                  <a:pt x="470401" y="1037975"/>
                </a:lnTo>
                <a:cubicBezTo>
                  <a:pt x="482637" y="1045930"/>
                  <a:pt x="498155" y="1046833"/>
                  <a:pt x="511238" y="1040351"/>
                </a:cubicBezTo>
                <a:cubicBezTo>
                  <a:pt x="517103" y="1037417"/>
                  <a:pt x="522182" y="1033144"/>
                  <a:pt x="526087" y="1027878"/>
                </a:cubicBezTo>
                <a:lnTo>
                  <a:pt x="567221" y="971746"/>
                </a:lnTo>
                <a:lnTo>
                  <a:pt x="680226" y="932098"/>
                </a:lnTo>
                <a:lnTo>
                  <a:pt x="642359" y="1028472"/>
                </a:lnTo>
                <a:lnTo>
                  <a:pt x="476044" y="1099007"/>
                </a:lnTo>
                <a:lnTo>
                  <a:pt x="474411" y="1099007"/>
                </a:lnTo>
                <a:cubicBezTo>
                  <a:pt x="464952" y="1103611"/>
                  <a:pt x="457571" y="1111620"/>
                  <a:pt x="453770" y="1121430"/>
                </a:cubicBezTo>
                <a:cubicBezTo>
                  <a:pt x="449924" y="1130956"/>
                  <a:pt x="449924" y="1141603"/>
                  <a:pt x="453770" y="1151129"/>
                </a:cubicBezTo>
                <a:cubicBezTo>
                  <a:pt x="462620" y="1171878"/>
                  <a:pt x="486587" y="1181568"/>
                  <a:pt x="507377" y="1172810"/>
                </a:cubicBezTo>
                <a:lnTo>
                  <a:pt x="599890" y="1133607"/>
                </a:lnTo>
                <a:lnTo>
                  <a:pt x="562172" y="1226713"/>
                </a:lnTo>
                <a:lnTo>
                  <a:pt x="462085" y="1269035"/>
                </a:lnTo>
                <a:lnTo>
                  <a:pt x="460155" y="1270074"/>
                </a:lnTo>
                <a:cubicBezTo>
                  <a:pt x="450844" y="1274572"/>
                  <a:pt x="443583" y="1282422"/>
                  <a:pt x="439811" y="1292052"/>
                </a:cubicBezTo>
                <a:cubicBezTo>
                  <a:pt x="436039" y="1301952"/>
                  <a:pt x="436307" y="1312938"/>
                  <a:pt x="440554" y="1322642"/>
                </a:cubicBezTo>
                <a:cubicBezTo>
                  <a:pt x="449582" y="1343213"/>
                  <a:pt x="473445" y="1352733"/>
                  <a:pt x="494161" y="1344025"/>
                </a:cubicBezTo>
                <a:lnTo>
                  <a:pt x="520147" y="1333036"/>
                </a:lnTo>
                <a:lnTo>
                  <a:pt x="480499" y="1433865"/>
                </a:lnTo>
                <a:cubicBezTo>
                  <a:pt x="472629" y="1454733"/>
                  <a:pt x="483023" y="1478046"/>
                  <a:pt x="503813" y="1486136"/>
                </a:cubicBezTo>
                <a:cubicBezTo>
                  <a:pt x="513821" y="1490368"/>
                  <a:pt x="525137" y="1490368"/>
                  <a:pt x="535145" y="1486136"/>
                </a:cubicBezTo>
                <a:cubicBezTo>
                  <a:pt x="545095" y="1481880"/>
                  <a:pt x="552906" y="1473797"/>
                  <a:pt x="556826" y="1463713"/>
                </a:cubicBezTo>
                <a:lnTo>
                  <a:pt x="597217" y="1361399"/>
                </a:lnTo>
                <a:lnTo>
                  <a:pt x="609690" y="1389316"/>
                </a:lnTo>
                <a:cubicBezTo>
                  <a:pt x="619001" y="1409847"/>
                  <a:pt x="643117" y="1419053"/>
                  <a:pt x="663743" y="1409957"/>
                </a:cubicBezTo>
                <a:cubicBezTo>
                  <a:pt x="673692" y="1405550"/>
                  <a:pt x="681488" y="1397380"/>
                  <a:pt x="685423" y="1387237"/>
                </a:cubicBezTo>
                <a:cubicBezTo>
                  <a:pt x="686908" y="1383341"/>
                  <a:pt x="687769" y="1379229"/>
                  <a:pt x="687948" y="1375061"/>
                </a:cubicBezTo>
                <a:cubicBezTo>
                  <a:pt x="688363" y="1368589"/>
                  <a:pt x="687190" y="1362116"/>
                  <a:pt x="684532" y="1356202"/>
                </a:cubicBezTo>
                <a:lnTo>
                  <a:pt x="639093" y="1255076"/>
                </a:lnTo>
                <a:lnTo>
                  <a:pt x="675177" y="1163306"/>
                </a:lnTo>
                <a:lnTo>
                  <a:pt x="717350" y="1257007"/>
                </a:lnTo>
                <a:cubicBezTo>
                  <a:pt x="726601" y="1277435"/>
                  <a:pt x="750553" y="1286633"/>
                  <a:pt x="771105" y="1277648"/>
                </a:cubicBezTo>
                <a:cubicBezTo>
                  <a:pt x="781203" y="1273322"/>
                  <a:pt x="789088" y="1265061"/>
                  <a:pt x="792934" y="1254779"/>
                </a:cubicBezTo>
                <a:cubicBezTo>
                  <a:pt x="794538" y="1251015"/>
                  <a:pt x="795444" y="1246989"/>
                  <a:pt x="795607" y="1242900"/>
                </a:cubicBezTo>
                <a:cubicBezTo>
                  <a:pt x="795993" y="1236271"/>
                  <a:pt x="794776" y="1229648"/>
                  <a:pt x="792043" y="1223595"/>
                </a:cubicBezTo>
                <a:lnTo>
                  <a:pt x="717795" y="1056983"/>
                </a:lnTo>
                <a:lnTo>
                  <a:pt x="750761" y="972934"/>
                </a:lnTo>
                <a:lnTo>
                  <a:pt x="790558" y="1062032"/>
                </a:lnTo>
                <a:lnTo>
                  <a:pt x="779570" y="1121430"/>
                </a:lnTo>
                <a:cubicBezTo>
                  <a:pt x="775367" y="1143421"/>
                  <a:pt x="789786" y="1164657"/>
                  <a:pt x="811778" y="1168862"/>
                </a:cubicBezTo>
                <a:cubicBezTo>
                  <a:pt x="811927" y="1168892"/>
                  <a:pt x="812090" y="1168920"/>
                  <a:pt x="812239" y="1168949"/>
                </a:cubicBezTo>
                <a:cubicBezTo>
                  <a:pt x="815728" y="1169525"/>
                  <a:pt x="819292" y="1169525"/>
                  <a:pt x="822782" y="1168949"/>
                </a:cubicBezTo>
                <a:cubicBezTo>
                  <a:pt x="829227" y="1168528"/>
                  <a:pt x="835493" y="1166595"/>
                  <a:pt x="841047" y="1163306"/>
                </a:cubicBezTo>
                <a:cubicBezTo>
                  <a:pt x="853120" y="1172922"/>
                  <a:pt x="869513" y="1175093"/>
                  <a:pt x="883665" y="1168949"/>
                </a:cubicBezTo>
                <a:lnTo>
                  <a:pt x="885299" y="1168949"/>
                </a:lnTo>
                <a:cubicBezTo>
                  <a:pt x="898440" y="1162404"/>
                  <a:pt x="907053" y="1149307"/>
                  <a:pt x="907870" y="1134646"/>
                </a:cubicBezTo>
                <a:cubicBezTo>
                  <a:pt x="908241" y="1127717"/>
                  <a:pt x="906816" y="1120809"/>
                  <a:pt x="903712" y="1114599"/>
                </a:cubicBezTo>
                <a:lnTo>
                  <a:pt x="875201" y="1051191"/>
                </a:lnTo>
                <a:lnTo>
                  <a:pt x="897030" y="934177"/>
                </a:lnTo>
                <a:lnTo>
                  <a:pt x="963110" y="1015255"/>
                </a:lnTo>
                <a:lnTo>
                  <a:pt x="941579" y="1193450"/>
                </a:lnTo>
                <a:cubicBezTo>
                  <a:pt x="941579" y="1193450"/>
                  <a:pt x="941579" y="1194490"/>
                  <a:pt x="941579" y="1194935"/>
                </a:cubicBezTo>
                <a:cubicBezTo>
                  <a:pt x="940717" y="1205143"/>
                  <a:pt x="943806" y="1215291"/>
                  <a:pt x="950191" y="1223298"/>
                </a:cubicBezTo>
                <a:cubicBezTo>
                  <a:pt x="956978" y="1231658"/>
                  <a:pt x="966808" y="1236995"/>
                  <a:pt x="977515" y="1238148"/>
                </a:cubicBezTo>
                <a:cubicBezTo>
                  <a:pt x="995839" y="1240325"/>
                  <a:pt x="1013332" y="1229902"/>
                  <a:pt x="1020133" y="1212755"/>
                </a:cubicBezTo>
                <a:cubicBezTo>
                  <a:pt x="1021380" y="1209717"/>
                  <a:pt x="1022182" y="1206517"/>
                  <a:pt x="1022509" y="1203251"/>
                </a:cubicBezTo>
                <a:lnTo>
                  <a:pt x="1034388" y="1104204"/>
                </a:lnTo>
                <a:lnTo>
                  <a:pt x="1096757" y="1181422"/>
                </a:lnTo>
                <a:lnTo>
                  <a:pt x="1083689" y="1288785"/>
                </a:lnTo>
                <a:cubicBezTo>
                  <a:pt x="1083689" y="1289527"/>
                  <a:pt x="1083689" y="1290121"/>
                  <a:pt x="1083689" y="1290567"/>
                </a:cubicBezTo>
                <a:cubicBezTo>
                  <a:pt x="1082192" y="1312372"/>
                  <a:pt x="1098068" y="1331514"/>
                  <a:pt x="1119774" y="1334076"/>
                </a:cubicBezTo>
                <a:cubicBezTo>
                  <a:pt x="1138392" y="1336330"/>
                  <a:pt x="1156154" y="1325613"/>
                  <a:pt x="1162837" y="1308089"/>
                </a:cubicBezTo>
                <a:cubicBezTo>
                  <a:pt x="1163993" y="1305024"/>
                  <a:pt x="1164790" y="1301835"/>
                  <a:pt x="1165213" y="1298585"/>
                </a:cubicBezTo>
                <a:lnTo>
                  <a:pt x="1168480" y="1270817"/>
                </a:lnTo>
                <a:lnTo>
                  <a:pt x="1236343" y="1355311"/>
                </a:lnTo>
                <a:cubicBezTo>
                  <a:pt x="1250520" y="1372816"/>
                  <a:pt x="1276138" y="1375662"/>
                  <a:pt x="1293811" y="1361696"/>
                </a:cubicBezTo>
                <a:cubicBezTo>
                  <a:pt x="1299537" y="1357143"/>
                  <a:pt x="1303945" y="1351146"/>
                  <a:pt x="1306581" y="1344322"/>
                </a:cubicBezTo>
                <a:cubicBezTo>
                  <a:pt x="1311661" y="1330814"/>
                  <a:pt x="1309233" y="1315628"/>
                  <a:pt x="1300196" y="1304377"/>
                </a:cubicBezTo>
                <a:lnTo>
                  <a:pt x="1230403" y="1218398"/>
                </a:lnTo>
                <a:lnTo>
                  <a:pt x="1260102" y="1221665"/>
                </a:lnTo>
                <a:cubicBezTo>
                  <a:pt x="1278605" y="1223683"/>
                  <a:pt x="1296130" y="1212935"/>
                  <a:pt x="1302720" y="1195529"/>
                </a:cubicBezTo>
                <a:cubicBezTo>
                  <a:pt x="1303963" y="1192234"/>
                  <a:pt x="1304762" y="1188789"/>
                  <a:pt x="1305096" y="1185283"/>
                </a:cubicBezTo>
                <a:cubicBezTo>
                  <a:pt x="1306757" y="1170160"/>
                  <a:pt x="1299748" y="1155394"/>
                  <a:pt x="1286980" y="1147120"/>
                </a:cubicBezTo>
                <a:cubicBezTo>
                  <a:pt x="1281480" y="1143557"/>
                  <a:pt x="1275226" y="1141320"/>
                  <a:pt x="1268715" y="1140586"/>
                </a:cubicBezTo>
                <a:lnTo>
                  <a:pt x="1157788" y="1128855"/>
                </a:lnTo>
                <a:lnTo>
                  <a:pt x="1096757" y="1051934"/>
                </a:lnTo>
                <a:lnTo>
                  <a:pt x="1199219" y="1062626"/>
                </a:lnTo>
                <a:cubicBezTo>
                  <a:pt x="1217589" y="1064576"/>
                  <a:pt x="1234968" y="1053904"/>
                  <a:pt x="1241540" y="1036639"/>
                </a:cubicBezTo>
                <a:cubicBezTo>
                  <a:pt x="1242884" y="1033367"/>
                  <a:pt x="1243733" y="1029914"/>
                  <a:pt x="1244065" y="1026393"/>
                </a:cubicBezTo>
                <a:cubicBezTo>
                  <a:pt x="1245679" y="1011237"/>
                  <a:pt x="1238686" y="996450"/>
                  <a:pt x="1225948" y="988081"/>
                </a:cubicBezTo>
                <a:cubicBezTo>
                  <a:pt x="1220460" y="984520"/>
                  <a:pt x="1214195" y="982330"/>
                  <a:pt x="1207683" y="981695"/>
                </a:cubicBezTo>
                <a:lnTo>
                  <a:pt x="1025033" y="962391"/>
                </a:lnTo>
                <a:lnTo>
                  <a:pt x="968308" y="891855"/>
                </a:lnTo>
                <a:lnTo>
                  <a:pt x="1065276" y="902102"/>
                </a:lnTo>
                <a:lnTo>
                  <a:pt x="1111606" y="941601"/>
                </a:lnTo>
                <a:cubicBezTo>
                  <a:pt x="1128642" y="956269"/>
                  <a:pt x="1154329" y="954411"/>
                  <a:pt x="1169074" y="937444"/>
                </a:cubicBezTo>
                <a:cubicBezTo>
                  <a:pt x="1171440" y="934725"/>
                  <a:pt x="1173391" y="931673"/>
                  <a:pt x="1174866" y="928385"/>
                </a:cubicBezTo>
                <a:cubicBezTo>
                  <a:pt x="1177648" y="922549"/>
                  <a:pt x="1179022" y="916140"/>
                  <a:pt x="1178875" y="909675"/>
                </a:cubicBezTo>
                <a:cubicBezTo>
                  <a:pt x="1193209" y="904134"/>
                  <a:pt x="1203280" y="891089"/>
                  <a:pt x="1205010" y="875818"/>
                </a:cubicBezTo>
                <a:cubicBezTo>
                  <a:pt x="1205074" y="875176"/>
                  <a:pt x="1205074" y="874529"/>
                  <a:pt x="1205010" y="873887"/>
                </a:cubicBezTo>
                <a:cubicBezTo>
                  <a:pt x="1205870" y="859370"/>
                  <a:pt x="1198831" y="845517"/>
                  <a:pt x="1186597" y="837654"/>
                </a:cubicBezTo>
                <a:cubicBezTo>
                  <a:pt x="1181248" y="833902"/>
                  <a:pt x="1174993" y="831646"/>
                  <a:pt x="1168480" y="831121"/>
                </a:cubicBezTo>
                <a:lnTo>
                  <a:pt x="1098836" y="823696"/>
                </a:lnTo>
                <a:lnTo>
                  <a:pt x="1007659" y="746330"/>
                </a:lnTo>
                <a:lnTo>
                  <a:pt x="1110567" y="731480"/>
                </a:lnTo>
                <a:lnTo>
                  <a:pt x="1255499" y="839585"/>
                </a:lnTo>
                <a:lnTo>
                  <a:pt x="1256687" y="840476"/>
                </a:lnTo>
                <a:cubicBezTo>
                  <a:pt x="1274771" y="852988"/>
                  <a:pt x="1299497" y="849063"/>
                  <a:pt x="1312818" y="831566"/>
                </a:cubicBezTo>
                <a:cubicBezTo>
                  <a:pt x="1315133" y="828488"/>
                  <a:pt x="1316985" y="825086"/>
                  <a:pt x="1318312" y="821468"/>
                </a:cubicBezTo>
                <a:cubicBezTo>
                  <a:pt x="1324977" y="804314"/>
                  <a:pt x="1319391" y="784821"/>
                  <a:pt x="1304651" y="773801"/>
                </a:cubicBezTo>
                <a:lnTo>
                  <a:pt x="1224315" y="714403"/>
                </a:lnTo>
                <a:lnTo>
                  <a:pt x="1322025" y="699553"/>
                </a:lnTo>
                <a:lnTo>
                  <a:pt x="1409043" y="764446"/>
                </a:lnTo>
                <a:lnTo>
                  <a:pt x="1410825" y="765634"/>
                </a:lnTo>
                <a:cubicBezTo>
                  <a:pt x="1428934" y="777760"/>
                  <a:pt x="1453359" y="773657"/>
                  <a:pt x="1466511" y="756279"/>
                </a:cubicBezTo>
                <a:cubicBezTo>
                  <a:pt x="1468754" y="753232"/>
                  <a:pt x="1470553" y="749882"/>
                  <a:pt x="1471857" y="746330"/>
                </a:cubicBezTo>
                <a:cubicBezTo>
                  <a:pt x="1478326" y="729348"/>
                  <a:pt x="1472750" y="710137"/>
                  <a:pt x="1458195" y="699256"/>
                </a:cubicBezTo>
                <a:lnTo>
                  <a:pt x="1435773" y="682625"/>
                </a:lnTo>
                <a:lnTo>
                  <a:pt x="1542838" y="666736"/>
                </a:lnTo>
                <a:cubicBezTo>
                  <a:pt x="1557486" y="664534"/>
                  <a:pt x="1569806" y="654598"/>
                  <a:pt x="1575062" y="640749"/>
                </a:cubicBezTo>
                <a:cubicBezTo>
                  <a:pt x="1577798" y="634288"/>
                  <a:pt x="1578773" y="627217"/>
                  <a:pt x="1577883" y="620257"/>
                </a:cubicBezTo>
                <a:close/>
                <a:moveTo>
                  <a:pt x="1451810" y="707869"/>
                </a:moveTo>
                <a:cubicBezTo>
                  <a:pt x="1462079" y="715766"/>
                  <a:pt x="1466045" y="729407"/>
                  <a:pt x="1461611" y="741578"/>
                </a:cubicBezTo>
                <a:cubicBezTo>
                  <a:pt x="1460704" y="744065"/>
                  <a:pt x="1459455" y="746414"/>
                  <a:pt x="1457899" y="748557"/>
                </a:cubicBezTo>
                <a:cubicBezTo>
                  <a:pt x="1448334" y="761051"/>
                  <a:pt x="1430684" y="763917"/>
                  <a:pt x="1417656" y="755091"/>
                </a:cubicBezTo>
                <a:cubicBezTo>
                  <a:pt x="1417656" y="755091"/>
                  <a:pt x="1417656" y="755091"/>
                  <a:pt x="1416617" y="755091"/>
                </a:cubicBezTo>
                <a:lnTo>
                  <a:pt x="1325589" y="687228"/>
                </a:lnTo>
                <a:lnTo>
                  <a:pt x="1195655" y="706681"/>
                </a:lnTo>
                <a:lnTo>
                  <a:pt x="1298266" y="783008"/>
                </a:lnTo>
                <a:cubicBezTo>
                  <a:pt x="1308534" y="790905"/>
                  <a:pt x="1312500" y="804546"/>
                  <a:pt x="1308066" y="816717"/>
                </a:cubicBezTo>
                <a:cubicBezTo>
                  <a:pt x="1307141" y="819271"/>
                  <a:pt x="1305840" y="821673"/>
                  <a:pt x="1304205" y="823844"/>
                </a:cubicBezTo>
                <a:cubicBezTo>
                  <a:pt x="1294528" y="836419"/>
                  <a:pt x="1276676" y="839166"/>
                  <a:pt x="1263666" y="830081"/>
                </a:cubicBezTo>
                <a:lnTo>
                  <a:pt x="1263666" y="830081"/>
                </a:lnTo>
                <a:lnTo>
                  <a:pt x="1115170" y="719006"/>
                </a:lnTo>
                <a:lnTo>
                  <a:pt x="981524" y="738756"/>
                </a:lnTo>
                <a:lnTo>
                  <a:pt x="1094826" y="835130"/>
                </a:lnTo>
                <a:lnTo>
                  <a:pt x="1168035" y="842852"/>
                </a:lnTo>
                <a:cubicBezTo>
                  <a:pt x="1172684" y="843372"/>
                  <a:pt x="1177154" y="844946"/>
                  <a:pt x="1181102" y="847455"/>
                </a:cubicBezTo>
                <a:cubicBezTo>
                  <a:pt x="1189786" y="853301"/>
                  <a:pt x="1194751" y="863287"/>
                  <a:pt x="1194170" y="873739"/>
                </a:cubicBezTo>
                <a:cubicBezTo>
                  <a:pt x="1194255" y="874130"/>
                  <a:pt x="1194255" y="874535"/>
                  <a:pt x="1194170" y="874927"/>
                </a:cubicBezTo>
                <a:cubicBezTo>
                  <a:pt x="1192736" y="887062"/>
                  <a:pt x="1184014" y="897079"/>
                  <a:pt x="1172193" y="900171"/>
                </a:cubicBezTo>
                <a:lnTo>
                  <a:pt x="1166550" y="900914"/>
                </a:lnTo>
                <a:lnTo>
                  <a:pt x="1166550" y="906111"/>
                </a:lnTo>
                <a:cubicBezTo>
                  <a:pt x="1167217" y="911120"/>
                  <a:pt x="1166655" y="916216"/>
                  <a:pt x="1164916" y="920961"/>
                </a:cubicBezTo>
                <a:cubicBezTo>
                  <a:pt x="1164456" y="921750"/>
                  <a:pt x="1164105" y="922600"/>
                  <a:pt x="1163877" y="923485"/>
                </a:cubicBezTo>
                <a:cubicBezTo>
                  <a:pt x="1162870" y="925759"/>
                  <a:pt x="1161519" y="927863"/>
                  <a:pt x="1159867" y="929722"/>
                </a:cubicBezTo>
                <a:cubicBezTo>
                  <a:pt x="1149232" y="941667"/>
                  <a:pt x="1131049" y="943046"/>
                  <a:pt x="1118734" y="932840"/>
                </a:cubicBezTo>
                <a:lnTo>
                  <a:pt x="1069434" y="890964"/>
                </a:lnTo>
                <a:lnTo>
                  <a:pt x="941282" y="877451"/>
                </a:lnTo>
                <a:lnTo>
                  <a:pt x="1018202" y="973528"/>
                </a:lnTo>
                <a:lnTo>
                  <a:pt x="1206495" y="993130"/>
                </a:lnTo>
                <a:cubicBezTo>
                  <a:pt x="1211204" y="993589"/>
                  <a:pt x="1215736" y="995168"/>
                  <a:pt x="1219711" y="997733"/>
                </a:cubicBezTo>
                <a:cubicBezTo>
                  <a:pt x="1228775" y="1003858"/>
                  <a:pt x="1233740" y="1014470"/>
                  <a:pt x="1232630" y="1025353"/>
                </a:cubicBezTo>
                <a:cubicBezTo>
                  <a:pt x="1232390" y="1027804"/>
                  <a:pt x="1231788" y="1030205"/>
                  <a:pt x="1230848" y="1032481"/>
                </a:cubicBezTo>
                <a:cubicBezTo>
                  <a:pt x="1226039" y="1044468"/>
                  <a:pt x="1214033" y="1051972"/>
                  <a:pt x="1201149" y="1051043"/>
                </a:cubicBezTo>
                <a:lnTo>
                  <a:pt x="1070918" y="1037530"/>
                </a:lnTo>
                <a:lnTo>
                  <a:pt x="1153334" y="1139992"/>
                </a:lnTo>
                <a:lnTo>
                  <a:pt x="1269012" y="1152169"/>
                </a:lnTo>
                <a:cubicBezTo>
                  <a:pt x="1273670" y="1152651"/>
                  <a:pt x="1278147" y="1154228"/>
                  <a:pt x="1282080" y="1156772"/>
                </a:cubicBezTo>
                <a:cubicBezTo>
                  <a:pt x="1291228" y="1162685"/>
                  <a:pt x="1296234" y="1173273"/>
                  <a:pt x="1294999" y="1184095"/>
                </a:cubicBezTo>
                <a:cubicBezTo>
                  <a:pt x="1294700" y="1186569"/>
                  <a:pt x="1294152" y="1189007"/>
                  <a:pt x="1293365" y="1191371"/>
                </a:cubicBezTo>
                <a:cubicBezTo>
                  <a:pt x="1288604" y="1203417"/>
                  <a:pt x="1276587" y="1210989"/>
                  <a:pt x="1263666" y="1210082"/>
                </a:cubicBezTo>
                <a:lnTo>
                  <a:pt x="1205456" y="1203994"/>
                </a:lnTo>
                <a:lnTo>
                  <a:pt x="1291880" y="1311653"/>
                </a:lnTo>
                <a:cubicBezTo>
                  <a:pt x="1298243" y="1319721"/>
                  <a:pt x="1299985" y="1330505"/>
                  <a:pt x="1296484" y="1340164"/>
                </a:cubicBezTo>
                <a:cubicBezTo>
                  <a:pt x="1294532" y="1345081"/>
                  <a:pt x="1291303" y="1349387"/>
                  <a:pt x="1287128" y="1352638"/>
                </a:cubicBezTo>
                <a:cubicBezTo>
                  <a:pt x="1274331" y="1362899"/>
                  <a:pt x="1255640" y="1360842"/>
                  <a:pt x="1245379" y="1348045"/>
                </a:cubicBezTo>
                <a:cubicBezTo>
                  <a:pt x="1245337" y="1347993"/>
                  <a:pt x="1245294" y="1347940"/>
                  <a:pt x="1245253" y="1347886"/>
                </a:cubicBezTo>
                <a:lnTo>
                  <a:pt x="1159719" y="1242454"/>
                </a:lnTo>
                <a:lnTo>
                  <a:pt x="1153037" y="1297694"/>
                </a:lnTo>
                <a:cubicBezTo>
                  <a:pt x="1152722" y="1300020"/>
                  <a:pt x="1152174" y="1302308"/>
                  <a:pt x="1151403" y="1304525"/>
                </a:cubicBezTo>
                <a:cubicBezTo>
                  <a:pt x="1146314" y="1316790"/>
                  <a:pt x="1133704" y="1324186"/>
                  <a:pt x="1120516" y="1322642"/>
                </a:cubicBezTo>
                <a:cubicBezTo>
                  <a:pt x="1104991" y="1320564"/>
                  <a:pt x="1093748" y="1306787"/>
                  <a:pt x="1094826" y="1291161"/>
                </a:cubicBezTo>
                <a:cubicBezTo>
                  <a:pt x="1094749" y="1290819"/>
                  <a:pt x="1094749" y="1290463"/>
                  <a:pt x="1094826" y="1290121"/>
                </a:cubicBezTo>
                <a:lnTo>
                  <a:pt x="1108339" y="1178007"/>
                </a:lnTo>
                <a:lnTo>
                  <a:pt x="1026221" y="1075693"/>
                </a:lnTo>
                <a:lnTo>
                  <a:pt x="1011372" y="1202063"/>
                </a:lnTo>
                <a:cubicBezTo>
                  <a:pt x="1011075" y="1204392"/>
                  <a:pt x="1010525" y="1206681"/>
                  <a:pt x="1009738" y="1208894"/>
                </a:cubicBezTo>
                <a:cubicBezTo>
                  <a:pt x="1004763" y="1221748"/>
                  <a:pt x="991607" y="1229496"/>
                  <a:pt x="977960" y="1227604"/>
                </a:cubicBezTo>
                <a:cubicBezTo>
                  <a:pt x="970238" y="1226650"/>
                  <a:pt x="963199" y="1222704"/>
                  <a:pt x="958359" y="1216616"/>
                </a:cubicBezTo>
                <a:cubicBezTo>
                  <a:pt x="953874" y="1210718"/>
                  <a:pt x="951750" y="1203355"/>
                  <a:pt x="952419" y="1195975"/>
                </a:cubicBezTo>
                <a:lnTo>
                  <a:pt x="952419" y="1195084"/>
                </a:lnTo>
                <a:lnTo>
                  <a:pt x="974842" y="1011692"/>
                </a:lnTo>
                <a:lnTo>
                  <a:pt x="890644" y="907744"/>
                </a:lnTo>
                <a:lnTo>
                  <a:pt x="863618" y="1053419"/>
                </a:lnTo>
                <a:lnTo>
                  <a:pt x="893317" y="1120242"/>
                </a:lnTo>
                <a:cubicBezTo>
                  <a:pt x="895159" y="1124396"/>
                  <a:pt x="896020" y="1128918"/>
                  <a:pt x="895842" y="1133458"/>
                </a:cubicBezTo>
                <a:cubicBezTo>
                  <a:pt x="895129" y="1144026"/>
                  <a:pt x="888863" y="1153419"/>
                  <a:pt x="879359" y="1158108"/>
                </a:cubicBezTo>
                <a:cubicBezTo>
                  <a:pt x="879062" y="1158178"/>
                  <a:pt x="878765" y="1158178"/>
                  <a:pt x="878468" y="1158108"/>
                </a:cubicBezTo>
                <a:cubicBezTo>
                  <a:pt x="867138" y="1163024"/>
                  <a:pt x="853966" y="1160423"/>
                  <a:pt x="845353" y="1151575"/>
                </a:cubicBezTo>
                <a:lnTo>
                  <a:pt x="841641" y="1147862"/>
                </a:lnTo>
                <a:lnTo>
                  <a:pt x="837631" y="1150981"/>
                </a:lnTo>
                <a:cubicBezTo>
                  <a:pt x="832939" y="1154533"/>
                  <a:pt x="827311" y="1156647"/>
                  <a:pt x="821445" y="1157069"/>
                </a:cubicBezTo>
                <a:lnTo>
                  <a:pt x="821445" y="1157069"/>
                </a:lnTo>
                <a:cubicBezTo>
                  <a:pt x="819129" y="1157359"/>
                  <a:pt x="816783" y="1157359"/>
                  <a:pt x="814466" y="1157069"/>
                </a:cubicBezTo>
                <a:cubicBezTo>
                  <a:pt x="798963" y="1153992"/>
                  <a:pt x="788583" y="1139304"/>
                  <a:pt x="790855" y="1123657"/>
                </a:cubicBezTo>
                <a:lnTo>
                  <a:pt x="802586" y="1060547"/>
                </a:lnTo>
                <a:lnTo>
                  <a:pt x="750019" y="943235"/>
                </a:lnTo>
                <a:lnTo>
                  <a:pt x="705470" y="1057428"/>
                </a:lnTo>
                <a:lnTo>
                  <a:pt x="781797" y="1227604"/>
                </a:lnTo>
                <a:cubicBezTo>
                  <a:pt x="783817" y="1231860"/>
                  <a:pt x="784678" y="1236571"/>
                  <a:pt x="784321" y="1241266"/>
                </a:cubicBezTo>
                <a:cubicBezTo>
                  <a:pt x="784262" y="1244174"/>
                  <a:pt x="783653" y="1247044"/>
                  <a:pt x="782539" y="1249730"/>
                </a:cubicBezTo>
                <a:cubicBezTo>
                  <a:pt x="779911" y="1256937"/>
                  <a:pt x="774580" y="1262844"/>
                  <a:pt x="767690" y="1266213"/>
                </a:cubicBezTo>
                <a:cubicBezTo>
                  <a:pt x="752959" y="1272418"/>
                  <a:pt x="735971" y="1265855"/>
                  <a:pt x="729229" y="1251364"/>
                </a:cubicBezTo>
                <a:lnTo>
                  <a:pt x="675771" y="1132567"/>
                </a:lnTo>
                <a:lnTo>
                  <a:pt x="627658" y="1254482"/>
                </a:lnTo>
                <a:lnTo>
                  <a:pt x="675177" y="1359914"/>
                </a:lnTo>
                <a:cubicBezTo>
                  <a:pt x="677018" y="1364224"/>
                  <a:pt x="677894" y="1368891"/>
                  <a:pt x="677701" y="1373576"/>
                </a:cubicBezTo>
                <a:cubicBezTo>
                  <a:pt x="677434" y="1376518"/>
                  <a:pt x="676781" y="1379412"/>
                  <a:pt x="675771" y="1382189"/>
                </a:cubicBezTo>
                <a:cubicBezTo>
                  <a:pt x="673187" y="1389351"/>
                  <a:pt x="667841" y="1395179"/>
                  <a:pt x="660921" y="1398375"/>
                </a:cubicBezTo>
                <a:cubicBezTo>
                  <a:pt x="646116" y="1404772"/>
                  <a:pt x="628906" y="1398179"/>
                  <a:pt x="622164" y="1383525"/>
                </a:cubicBezTo>
                <a:lnTo>
                  <a:pt x="596920" y="1331552"/>
                </a:lnTo>
                <a:lnTo>
                  <a:pt x="547322" y="1458961"/>
                </a:lnTo>
                <a:cubicBezTo>
                  <a:pt x="544382" y="1466161"/>
                  <a:pt x="538724" y="1471920"/>
                  <a:pt x="531582" y="1474998"/>
                </a:cubicBezTo>
                <a:cubicBezTo>
                  <a:pt x="524424" y="1478044"/>
                  <a:pt x="516316" y="1478044"/>
                  <a:pt x="509159" y="1474998"/>
                </a:cubicBezTo>
                <a:cubicBezTo>
                  <a:pt x="494606" y="1468955"/>
                  <a:pt x="487300" y="1452595"/>
                  <a:pt x="492527" y="1437726"/>
                </a:cubicBezTo>
                <a:lnTo>
                  <a:pt x="542273" y="1311356"/>
                </a:lnTo>
                <a:lnTo>
                  <a:pt x="490894" y="1333036"/>
                </a:lnTo>
                <a:cubicBezTo>
                  <a:pt x="476133" y="1339336"/>
                  <a:pt x="459026" y="1332759"/>
                  <a:pt x="452285" y="1318187"/>
                </a:cubicBezTo>
                <a:cubicBezTo>
                  <a:pt x="449389" y="1311199"/>
                  <a:pt x="449389" y="1303346"/>
                  <a:pt x="452285" y="1296358"/>
                </a:cubicBezTo>
                <a:cubicBezTo>
                  <a:pt x="455047" y="1289374"/>
                  <a:pt x="460348" y="1283697"/>
                  <a:pt x="467134" y="1280469"/>
                </a:cubicBezTo>
                <a:lnTo>
                  <a:pt x="468322" y="1280469"/>
                </a:lnTo>
                <a:lnTo>
                  <a:pt x="572269" y="1235920"/>
                </a:lnTo>
                <a:lnTo>
                  <a:pt x="620234" y="1114302"/>
                </a:lnTo>
                <a:lnTo>
                  <a:pt x="502328" y="1164197"/>
                </a:lnTo>
                <a:cubicBezTo>
                  <a:pt x="487597" y="1170401"/>
                  <a:pt x="470609" y="1163839"/>
                  <a:pt x="463868" y="1149347"/>
                </a:cubicBezTo>
                <a:cubicBezTo>
                  <a:pt x="461046" y="1142396"/>
                  <a:pt x="461046" y="1134618"/>
                  <a:pt x="463868" y="1127667"/>
                </a:cubicBezTo>
                <a:cubicBezTo>
                  <a:pt x="466570" y="1120572"/>
                  <a:pt x="471886" y="1114780"/>
                  <a:pt x="478717" y="1111481"/>
                </a:cubicBezTo>
                <a:lnTo>
                  <a:pt x="479459" y="1111481"/>
                </a:lnTo>
                <a:lnTo>
                  <a:pt x="650378" y="1039015"/>
                </a:lnTo>
                <a:lnTo>
                  <a:pt x="699382" y="914575"/>
                </a:lnTo>
                <a:lnTo>
                  <a:pt x="558756" y="963727"/>
                </a:lnTo>
                <a:lnTo>
                  <a:pt x="515692" y="1023126"/>
                </a:lnTo>
                <a:cubicBezTo>
                  <a:pt x="512916" y="1026819"/>
                  <a:pt x="509367" y="1029860"/>
                  <a:pt x="505298" y="1032035"/>
                </a:cubicBezTo>
                <a:cubicBezTo>
                  <a:pt x="495794" y="1036801"/>
                  <a:pt x="484464" y="1036121"/>
                  <a:pt x="475599" y="1030253"/>
                </a:cubicBezTo>
                <a:lnTo>
                  <a:pt x="474856" y="1030253"/>
                </a:lnTo>
                <a:cubicBezTo>
                  <a:pt x="464966" y="1022954"/>
                  <a:pt x="460601" y="1010321"/>
                  <a:pt x="463868" y="998475"/>
                </a:cubicBezTo>
                <a:lnTo>
                  <a:pt x="465352" y="993427"/>
                </a:lnTo>
                <a:lnTo>
                  <a:pt x="460452" y="991496"/>
                </a:lnTo>
                <a:cubicBezTo>
                  <a:pt x="454973" y="989306"/>
                  <a:pt x="450265" y="985532"/>
                  <a:pt x="446939" y="980656"/>
                </a:cubicBezTo>
                <a:lnTo>
                  <a:pt x="446939" y="980656"/>
                </a:lnTo>
                <a:cubicBezTo>
                  <a:pt x="445543" y="978809"/>
                  <a:pt x="444444" y="976755"/>
                  <a:pt x="443672" y="974568"/>
                </a:cubicBezTo>
                <a:cubicBezTo>
                  <a:pt x="441385" y="968132"/>
                  <a:pt x="441385" y="961105"/>
                  <a:pt x="443672" y="954669"/>
                </a:cubicBezTo>
                <a:cubicBezTo>
                  <a:pt x="446790" y="946723"/>
                  <a:pt x="453176" y="940502"/>
                  <a:pt x="461194" y="937592"/>
                </a:cubicBezTo>
                <a:lnTo>
                  <a:pt x="522226" y="916209"/>
                </a:lnTo>
                <a:lnTo>
                  <a:pt x="597959" y="812262"/>
                </a:lnTo>
                <a:lnTo>
                  <a:pt x="475747" y="830378"/>
                </a:lnTo>
                <a:lnTo>
                  <a:pt x="365266" y="981992"/>
                </a:lnTo>
                <a:cubicBezTo>
                  <a:pt x="362549" y="985794"/>
                  <a:pt x="358926" y="988856"/>
                  <a:pt x="354723" y="990902"/>
                </a:cubicBezTo>
                <a:cubicBezTo>
                  <a:pt x="344863" y="995700"/>
                  <a:pt x="333161" y="994673"/>
                  <a:pt x="324281" y="988229"/>
                </a:cubicBezTo>
                <a:cubicBezTo>
                  <a:pt x="313530" y="980607"/>
                  <a:pt x="309372" y="966637"/>
                  <a:pt x="314184" y="954372"/>
                </a:cubicBezTo>
                <a:cubicBezTo>
                  <a:pt x="315089" y="952024"/>
                  <a:pt x="316352" y="949823"/>
                  <a:pt x="317896" y="947838"/>
                </a:cubicBezTo>
                <a:lnTo>
                  <a:pt x="394520" y="842555"/>
                </a:lnTo>
                <a:lnTo>
                  <a:pt x="264140" y="862008"/>
                </a:lnTo>
                <a:lnTo>
                  <a:pt x="195981" y="955412"/>
                </a:lnTo>
                <a:cubicBezTo>
                  <a:pt x="193189" y="959150"/>
                  <a:pt x="189581" y="962198"/>
                  <a:pt x="185438" y="964321"/>
                </a:cubicBezTo>
                <a:cubicBezTo>
                  <a:pt x="175607" y="969163"/>
                  <a:pt x="163906" y="968192"/>
                  <a:pt x="154996" y="961797"/>
                </a:cubicBezTo>
                <a:cubicBezTo>
                  <a:pt x="144497" y="953998"/>
                  <a:pt x="140340" y="940251"/>
                  <a:pt x="144750" y="927940"/>
                </a:cubicBezTo>
                <a:cubicBezTo>
                  <a:pt x="145656" y="925499"/>
                  <a:pt x="146903" y="923200"/>
                  <a:pt x="148462" y="921109"/>
                </a:cubicBezTo>
                <a:lnTo>
                  <a:pt x="181874" y="871214"/>
                </a:lnTo>
                <a:lnTo>
                  <a:pt x="44812" y="891707"/>
                </a:lnTo>
                <a:cubicBezTo>
                  <a:pt x="28834" y="893933"/>
                  <a:pt x="13984" y="882987"/>
                  <a:pt x="11401" y="867057"/>
                </a:cubicBezTo>
                <a:cubicBezTo>
                  <a:pt x="10718" y="862048"/>
                  <a:pt x="11282" y="856947"/>
                  <a:pt x="13034" y="852207"/>
                </a:cubicBezTo>
                <a:cubicBezTo>
                  <a:pt x="16910" y="842426"/>
                  <a:pt x="25656" y="835423"/>
                  <a:pt x="36051" y="833794"/>
                </a:cubicBezTo>
                <a:lnTo>
                  <a:pt x="170737" y="813598"/>
                </a:lnTo>
                <a:lnTo>
                  <a:pt x="126188" y="780335"/>
                </a:lnTo>
                <a:cubicBezTo>
                  <a:pt x="115868" y="772478"/>
                  <a:pt x="111843" y="758830"/>
                  <a:pt x="116239" y="746626"/>
                </a:cubicBezTo>
                <a:cubicBezTo>
                  <a:pt x="117234" y="744077"/>
                  <a:pt x="118585" y="741679"/>
                  <a:pt x="120248" y="739499"/>
                </a:cubicBezTo>
                <a:cubicBezTo>
                  <a:pt x="129782" y="727179"/>
                  <a:pt x="147230" y="724327"/>
                  <a:pt x="160193" y="732965"/>
                </a:cubicBezTo>
                <a:lnTo>
                  <a:pt x="161233" y="733707"/>
                </a:lnTo>
                <a:lnTo>
                  <a:pt x="252261" y="801570"/>
                </a:lnTo>
                <a:lnTo>
                  <a:pt x="382195" y="782265"/>
                </a:lnTo>
                <a:lnTo>
                  <a:pt x="279733" y="705642"/>
                </a:lnTo>
                <a:cubicBezTo>
                  <a:pt x="269412" y="697785"/>
                  <a:pt x="265388" y="684136"/>
                  <a:pt x="269783" y="671933"/>
                </a:cubicBezTo>
                <a:cubicBezTo>
                  <a:pt x="270823" y="669403"/>
                  <a:pt x="272174" y="667009"/>
                  <a:pt x="273793" y="664805"/>
                </a:cubicBezTo>
                <a:cubicBezTo>
                  <a:pt x="278515" y="658672"/>
                  <a:pt x="285435" y="654623"/>
                  <a:pt x="293097" y="653520"/>
                </a:cubicBezTo>
                <a:cubicBezTo>
                  <a:pt x="300448" y="652480"/>
                  <a:pt x="307917" y="654228"/>
                  <a:pt x="314035" y="658420"/>
                </a:cubicBezTo>
                <a:lnTo>
                  <a:pt x="314778" y="659162"/>
                </a:lnTo>
                <a:lnTo>
                  <a:pt x="463273" y="770089"/>
                </a:lnTo>
                <a:lnTo>
                  <a:pt x="596920" y="750190"/>
                </a:lnTo>
                <a:lnTo>
                  <a:pt x="483617" y="653817"/>
                </a:lnTo>
                <a:lnTo>
                  <a:pt x="410409" y="646243"/>
                </a:lnTo>
                <a:cubicBezTo>
                  <a:pt x="405776" y="645657"/>
                  <a:pt x="401321" y="644087"/>
                  <a:pt x="397341" y="641640"/>
                </a:cubicBezTo>
                <a:cubicBezTo>
                  <a:pt x="388565" y="635739"/>
                  <a:pt x="383591" y="625614"/>
                  <a:pt x="384274" y="615059"/>
                </a:cubicBezTo>
                <a:lnTo>
                  <a:pt x="384274" y="614168"/>
                </a:lnTo>
                <a:cubicBezTo>
                  <a:pt x="385759" y="601951"/>
                  <a:pt x="394609" y="591912"/>
                  <a:pt x="406548" y="588924"/>
                </a:cubicBezTo>
                <a:lnTo>
                  <a:pt x="411597" y="587736"/>
                </a:lnTo>
                <a:lnTo>
                  <a:pt x="410854" y="582390"/>
                </a:lnTo>
                <a:cubicBezTo>
                  <a:pt x="409963" y="576606"/>
                  <a:pt x="410899" y="570690"/>
                  <a:pt x="413527" y="565462"/>
                </a:cubicBezTo>
                <a:lnTo>
                  <a:pt x="413527" y="564719"/>
                </a:lnTo>
                <a:cubicBezTo>
                  <a:pt x="414389" y="562760"/>
                  <a:pt x="415487" y="560916"/>
                  <a:pt x="416794" y="559225"/>
                </a:cubicBezTo>
                <a:cubicBezTo>
                  <a:pt x="427426" y="546950"/>
                  <a:pt x="445959" y="545495"/>
                  <a:pt x="458373" y="555958"/>
                </a:cubicBezTo>
                <a:lnTo>
                  <a:pt x="507525" y="597834"/>
                </a:lnTo>
                <a:lnTo>
                  <a:pt x="635826" y="611347"/>
                </a:lnTo>
                <a:lnTo>
                  <a:pt x="558756" y="515270"/>
                </a:lnTo>
                <a:lnTo>
                  <a:pt x="371206" y="495669"/>
                </a:lnTo>
                <a:cubicBezTo>
                  <a:pt x="366514" y="495238"/>
                  <a:pt x="362014" y="493602"/>
                  <a:pt x="358138" y="490917"/>
                </a:cubicBezTo>
                <a:cubicBezTo>
                  <a:pt x="349110" y="484882"/>
                  <a:pt x="344106" y="474405"/>
                  <a:pt x="345071" y="463593"/>
                </a:cubicBezTo>
                <a:cubicBezTo>
                  <a:pt x="345383" y="461059"/>
                  <a:pt x="345977" y="458568"/>
                  <a:pt x="346853" y="456169"/>
                </a:cubicBezTo>
                <a:cubicBezTo>
                  <a:pt x="351738" y="443901"/>
                  <a:pt x="364152" y="436337"/>
                  <a:pt x="377294" y="437607"/>
                </a:cubicBezTo>
                <a:lnTo>
                  <a:pt x="507377" y="451268"/>
                </a:lnTo>
                <a:lnTo>
                  <a:pt x="425110" y="348806"/>
                </a:lnTo>
                <a:lnTo>
                  <a:pt x="309729" y="336630"/>
                </a:lnTo>
                <a:cubicBezTo>
                  <a:pt x="305007" y="336125"/>
                  <a:pt x="300477" y="334496"/>
                  <a:pt x="296513" y="331878"/>
                </a:cubicBezTo>
                <a:cubicBezTo>
                  <a:pt x="287603" y="325832"/>
                  <a:pt x="282658" y="315433"/>
                  <a:pt x="283594" y="304703"/>
                </a:cubicBezTo>
                <a:cubicBezTo>
                  <a:pt x="283876" y="302213"/>
                  <a:pt x="284470" y="299767"/>
                  <a:pt x="285375" y="297427"/>
                </a:cubicBezTo>
                <a:cubicBezTo>
                  <a:pt x="290083" y="285323"/>
                  <a:pt x="302111" y="277683"/>
                  <a:pt x="315075" y="278568"/>
                </a:cubicBezTo>
                <a:lnTo>
                  <a:pt x="373285" y="284804"/>
                </a:lnTo>
                <a:lnTo>
                  <a:pt x="286861" y="177145"/>
                </a:lnTo>
                <a:cubicBezTo>
                  <a:pt x="280490" y="169077"/>
                  <a:pt x="278753" y="158294"/>
                  <a:pt x="282257" y="148634"/>
                </a:cubicBezTo>
                <a:cubicBezTo>
                  <a:pt x="284143" y="143680"/>
                  <a:pt x="287321" y="139322"/>
                  <a:pt x="291464" y="136012"/>
                </a:cubicBezTo>
                <a:cubicBezTo>
                  <a:pt x="304175" y="126299"/>
                  <a:pt x="322291" y="128400"/>
                  <a:pt x="332449" y="140764"/>
                </a:cubicBezTo>
                <a:lnTo>
                  <a:pt x="418131" y="247532"/>
                </a:lnTo>
                <a:lnTo>
                  <a:pt x="424813" y="192440"/>
                </a:lnTo>
                <a:cubicBezTo>
                  <a:pt x="424991" y="190042"/>
                  <a:pt x="425541" y="187687"/>
                  <a:pt x="426447" y="185461"/>
                </a:cubicBezTo>
                <a:cubicBezTo>
                  <a:pt x="431362" y="173079"/>
                  <a:pt x="443939" y="165490"/>
                  <a:pt x="457185" y="166899"/>
                </a:cubicBezTo>
                <a:cubicBezTo>
                  <a:pt x="464907" y="167854"/>
                  <a:pt x="471946" y="171799"/>
                  <a:pt x="476787" y="177888"/>
                </a:cubicBezTo>
                <a:cubicBezTo>
                  <a:pt x="481375" y="183744"/>
                  <a:pt x="483603" y="191110"/>
                  <a:pt x="483023" y="198528"/>
                </a:cubicBezTo>
                <a:cubicBezTo>
                  <a:pt x="482994" y="198825"/>
                  <a:pt x="482994" y="199122"/>
                  <a:pt x="483023" y="199419"/>
                </a:cubicBezTo>
                <a:lnTo>
                  <a:pt x="469659" y="311534"/>
                </a:lnTo>
                <a:lnTo>
                  <a:pt x="551777" y="413847"/>
                </a:lnTo>
                <a:lnTo>
                  <a:pt x="566627" y="287329"/>
                </a:lnTo>
                <a:cubicBezTo>
                  <a:pt x="566805" y="284978"/>
                  <a:pt x="567354" y="282672"/>
                  <a:pt x="568260" y="280498"/>
                </a:cubicBezTo>
                <a:cubicBezTo>
                  <a:pt x="573383" y="268117"/>
                  <a:pt x="586154" y="260695"/>
                  <a:pt x="599444" y="262382"/>
                </a:cubicBezTo>
                <a:cubicBezTo>
                  <a:pt x="615036" y="264462"/>
                  <a:pt x="626292" y="278330"/>
                  <a:pt x="625134" y="294011"/>
                </a:cubicBezTo>
                <a:lnTo>
                  <a:pt x="603008" y="478146"/>
                </a:lnTo>
                <a:lnTo>
                  <a:pt x="687057" y="582093"/>
                </a:lnTo>
                <a:lnTo>
                  <a:pt x="714231" y="436567"/>
                </a:lnTo>
                <a:lnTo>
                  <a:pt x="684532" y="369744"/>
                </a:lnTo>
                <a:cubicBezTo>
                  <a:pt x="682691" y="365487"/>
                  <a:pt x="681889" y="360860"/>
                  <a:pt x="682156" y="356231"/>
                </a:cubicBezTo>
                <a:cubicBezTo>
                  <a:pt x="682929" y="345804"/>
                  <a:pt x="689136" y="336554"/>
                  <a:pt x="698491" y="331878"/>
                </a:cubicBezTo>
                <a:lnTo>
                  <a:pt x="699382" y="331878"/>
                </a:lnTo>
                <a:cubicBezTo>
                  <a:pt x="710712" y="326962"/>
                  <a:pt x="723884" y="329563"/>
                  <a:pt x="732496" y="338411"/>
                </a:cubicBezTo>
                <a:lnTo>
                  <a:pt x="736209" y="342272"/>
                </a:lnTo>
                <a:lnTo>
                  <a:pt x="740367" y="339005"/>
                </a:lnTo>
                <a:cubicBezTo>
                  <a:pt x="745015" y="335361"/>
                  <a:pt x="750657" y="333190"/>
                  <a:pt x="756553" y="332769"/>
                </a:cubicBezTo>
                <a:lnTo>
                  <a:pt x="756553" y="332769"/>
                </a:lnTo>
                <a:cubicBezTo>
                  <a:pt x="758765" y="332403"/>
                  <a:pt x="761022" y="332403"/>
                  <a:pt x="763235" y="332769"/>
                </a:cubicBezTo>
                <a:cubicBezTo>
                  <a:pt x="770823" y="334240"/>
                  <a:pt x="777535" y="338608"/>
                  <a:pt x="781946" y="344945"/>
                </a:cubicBezTo>
                <a:cubicBezTo>
                  <a:pt x="786311" y="351326"/>
                  <a:pt x="788019" y="359156"/>
                  <a:pt x="786697" y="366774"/>
                </a:cubicBezTo>
                <a:lnTo>
                  <a:pt x="774966" y="430033"/>
                </a:lnTo>
                <a:lnTo>
                  <a:pt x="827534" y="547048"/>
                </a:lnTo>
                <a:lnTo>
                  <a:pt x="872083" y="432855"/>
                </a:lnTo>
                <a:lnTo>
                  <a:pt x="795162" y="261788"/>
                </a:lnTo>
                <a:cubicBezTo>
                  <a:pt x="793246" y="257498"/>
                  <a:pt x="792385" y="252816"/>
                  <a:pt x="792637" y="248126"/>
                </a:cubicBezTo>
                <a:cubicBezTo>
                  <a:pt x="792845" y="245236"/>
                  <a:pt x="793439" y="242388"/>
                  <a:pt x="794419" y="239662"/>
                </a:cubicBezTo>
                <a:cubicBezTo>
                  <a:pt x="796988" y="232452"/>
                  <a:pt x="802334" y="226570"/>
                  <a:pt x="809269" y="223327"/>
                </a:cubicBezTo>
                <a:cubicBezTo>
                  <a:pt x="824044" y="217028"/>
                  <a:pt x="841136" y="223605"/>
                  <a:pt x="847878" y="238177"/>
                </a:cubicBezTo>
                <a:lnTo>
                  <a:pt x="901336" y="356973"/>
                </a:lnTo>
                <a:lnTo>
                  <a:pt x="949449" y="235058"/>
                </a:lnTo>
                <a:lnTo>
                  <a:pt x="903712" y="128735"/>
                </a:lnTo>
                <a:cubicBezTo>
                  <a:pt x="901797" y="124445"/>
                  <a:pt x="900935" y="119763"/>
                  <a:pt x="901188" y="115074"/>
                </a:cubicBezTo>
                <a:cubicBezTo>
                  <a:pt x="901366" y="112119"/>
                  <a:pt x="902019" y="109211"/>
                  <a:pt x="903118" y="106461"/>
                </a:cubicBezTo>
                <a:cubicBezTo>
                  <a:pt x="905657" y="99234"/>
                  <a:pt x="911018" y="93343"/>
                  <a:pt x="917968" y="90127"/>
                </a:cubicBezTo>
                <a:cubicBezTo>
                  <a:pt x="932728" y="83827"/>
                  <a:pt x="949835" y="90404"/>
                  <a:pt x="956577" y="104976"/>
                </a:cubicBezTo>
                <a:lnTo>
                  <a:pt x="980484" y="158286"/>
                </a:lnTo>
                <a:lnTo>
                  <a:pt x="1031122" y="30134"/>
                </a:lnTo>
                <a:cubicBezTo>
                  <a:pt x="1033720" y="23011"/>
                  <a:pt x="1039067" y="17230"/>
                  <a:pt x="1045971" y="14097"/>
                </a:cubicBezTo>
                <a:cubicBezTo>
                  <a:pt x="1053158" y="11167"/>
                  <a:pt x="1061207" y="11167"/>
                  <a:pt x="1068394" y="14097"/>
                </a:cubicBezTo>
                <a:cubicBezTo>
                  <a:pt x="1083085" y="20087"/>
                  <a:pt x="1090474" y="36564"/>
                  <a:pt x="1085174" y="51518"/>
                </a:cubicBezTo>
                <a:lnTo>
                  <a:pt x="1035428" y="177888"/>
                </a:lnTo>
                <a:lnTo>
                  <a:pt x="1086807" y="156059"/>
                </a:lnTo>
                <a:cubicBezTo>
                  <a:pt x="1101535" y="149854"/>
                  <a:pt x="1118531" y="156417"/>
                  <a:pt x="1125268" y="170908"/>
                </a:cubicBezTo>
                <a:cubicBezTo>
                  <a:pt x="1128077" y="177965"/>
                  <a:pt x="1128077" y="185829"/>
                  <a:pt x="1125268" y="192886"/>
                </a:cubicBezTo>
                <a:cubicBezTo>
                  <a:pt x="1122537" y="199924"/>
                  <a:pt x="1117227" y="205659"/>
                  <a:pt x="1110418" y="208923"/>
                </a:cubicBezTo>
                <a:lnTo>
                  <a:pt x="1109527" y="208923"/>
                </a:lnTo>
                <a:lnTo>
                  <a:pt x="1005580" y="253472"/>
                </a:lnTo>
                <a:lnTo>
                  <a:pt x="957616" y="375090"/>
                </a:lnTo>
                <a:lnTo>
                  <a:pt x="1076413" y="325195"/>
                </a:lnTo>
                <a:cubicBezTo>
                  <a:pt x="1091099" y="319086"/>
                  <a:pt x="1107990" y="325635"/>
                  <a:pt x="1114725" y="340045"/>
                </a:cubicBezTo>
                <a:cubicBezTo>
                  <a:pt x="1117629" y="346980"/>
                  <a:pt x="1117629" y="354791"/>
                  <a:pt x="1114725" y="361725"/>
                </a:cubicBezTo>
                <a:cubicBezTo>
                  <a:pt x="1111994" y="368764"/>
                  <a:pt x="1106684" y="374499"/>
                  <a:pt x="1099875" y="377763"/>
                </a:cubicBezTo>
                <a:lnTo>
                  <a:pt x="1098984" y="377763"/>
                </a:lnTo>
                <a:lnTo>
                  <a:pt x="928065" y="450229"/>
                </a:lnTo>
                <a:lnTo>
                  <a:pt x="879062" y="574668"/>
                </a:lnTo>
                <a:lnTo>
                  <a:pt x="1019539" y="525516"/>
                </a:lnTo>
                <a:lnTo>
                  <a:pt x="1062751" y="466118"/>
                </a:lnTo>
                <a:cubicBezTo>
                  <a:pt x="1065455" y="462266"/>
                  <a:pt x="1069080" y="459152"/>
                  <a:pt x="1073294" y="457060"/>
                </a:cubicBezTo>
                <a:cubicBezTo>
                  <a:pt x="1082852" y="452382"/>
                  <a:pt x="1094180" y="453175"/>
                  <a:pt x="1102993" y="459139"/>
                </a:cubicBezTo>
                <a:lnTo>
                  <a:pt x="1103885" y="459139"/>
                </a:lnTo>
                <a:cubicBezTo>
                  <a:pt x="1113768" y="466439"/>
                  <a:pt x="1118137" y="479071"/>
                  <a:pt x="1114873" y="490917"/>
                </a:cubicBezTo>
                <a:lnTo>
                  <a:pt x="1113388" y="495966"/>
                </a:lnTo>
                <a:lnTo>
                  <a:pt x="1118289" y="497896"/>
                </a:lnTo>
                <a:cubicBezTo>
                  <a:pt x="1123731" y="500153"/>
                  <a:pt x="1128418" y="503913"/>
                  <a:pt x="1131802" y="508736"/>
                </a:cubicBezTo>
                <a:cubicBezTo>
                  <a:pt x="1133373" y="510738"/>
                  <a:pt x="1134579" y="513000"/>
                  <a:pt x="1135366" y="515419"/>
                </a:cubicBezTo>
                <a:cubicBezTo>
                  <a:pt x="1137810" y="521826"/>
                  <a:pt x="1137810" y="528909"/>
                  <a:pt x="1135366" y="535317"/>
                </a:cubicBezTo>
                <a:cubicBezTo>
                  <a:pt x="1132250" y="543263"/>
                  <a:pt x="1125866" y="549483"/>
                  <a:pt x="1117843" y="552394"/>
                </a:cubicBezTo>
                <a:lnTo>
                  <a:pt x="1056811" y="573629"/>
                </a:lnTo>
                <a:lnTo>
                  <a:pt x="981078" y="677576"/>
                </a:lnTo>
                <a:lnTo>
                  <a:pt x="1103291" y="659459"/>
                </a:lnTo>
                <a:lnTo>
                  <a:pt x="1213771" y="507994"/>
                </a:lnTo>
                <a:cubicBezTo>
                  <a:pt x="1216557" y="504256"/>
                  <a:pt x="1220164" y="501207"/>
                  <a:pt x="1224315" y="499084"/>
                </a:cubicBezTo>
                <a:cubicBezTo>
                  <a:pt x="1234149" y="494243"/>
                  <a:pt x="1245852" y="495213"/>
                  <a:pt x="1254756" y="501608"/>
                </a:cubicBezTo>
                <a:cubicBezTo>
                  <a:pt x="1265320" y="509428"/>
                  <a:pt x="1269487" y="523261"/>
                  <a:pt x="1265002" y="535614"/>
                </a:cubicBezTo>
                <a:cubicBezTo>
                  <a:pt x="1264049" y="537959"/>
                  <a:pt x="1262855" y="540198"/>
                  <a:pt x="1261438" y="542296"/>
                </a:cubicBezTo>
                <a:lnTo>
                  <a:pt x="1184666" y="647283"/>
                </a:lnTo>
                <a:lnTo>
                  <a:pt x="1315045" y="627978"/>
                </a:lnTo>
                <a:lnTo>
                  <a:pt x="1383057" y="534723"/>
                </a:lnTo>
                <a:cubicBezTo>
                  <a:pt x="1385847" y="530893"/>
                  <a:pt x="1389513" y="527788"/>
                  <a:pt x="1393748" y="525665"/>
                </a:cubicBezTo>
                <a:cubicBezTo>
                  <a:pt x="1403646" y="521542"/>
                  <a:pt x="1414997" y="523075"/>
                  <a:pt x="1423447" y="529674"/>
                </a:cubicBezTo>
                <a:cubicBezTo>
                  <a:pt x="1433890" y="537513"/>
                  <a:pt x="1437988" y="551254"/>
                  <a:pt x="1433545" y="563531"/>
                </a:cubicBezTo>
                <a:cubicBezTo>
                  <a:pt x="1432694" y="565952"/>
                  <a:pt x="1431440" y="568212"/>
                  <a:pt x="1429833" y="570213"/>
                </a:cubicBezTo>
                <a:lnTo>
                  <a:pt x="1395530" y="617435"/>
                </a:lnTo>
                <a:lnTo>
                  <a:pt x="1532592" y="596943"/>
                </a:lnTo>
                <a:cubicBezTo>
                  <a:pt x="1548527" y="594709"/>
                  <a:pt x="1563342" y="605575"/>
                  <a:pt x="1566003" y="621445"/>
                </a:cubicBezTo>
                <a:cubicBezTo>
                  <a:pt x="1566796" y="626452"/>
                  <a:pt x="1566232" y="631579"/>
                  <a:pt x="1564370" y="636294"/>
                </a:cubicBezTo>
                <a:cubicBezTo>
                  <a:pt x="1560744" y="645949"/>
                  <a:pt x="1552369" y="653033"/>
                  <a:pt x="1542244" y="655005"/>
                </a:cubicBezTo>
                <a:lnTo>
                  <a:pt x="1407558" y="675052"/>
                </a:lnTo>
                <a:close/>
                <a:moveTo>
                  <a:pt x="904603" y="749299"/>
                </a:moveTo>
                <a:lnTo>
                  <a:pt x="846393" y="758061"/>
                </a:lnTo>
                <a:lnTo>
                  <a:pt x="890941" y="812856"/>
                </a:lnTo>
                <a:lnTo>
                  <a:pt x="992216" y="823547"/>
                </a:lnTo>
                <a:close/>
                <a:moveTo>
                  <a:pt x="868222" y="767267"/>
                </a:moveTo>
                <a:lnTo>
                  <a:pt x="901039" y="762367"/>
                </a:lnTo>
                <a:lnTo>
                  <a:pt x="955686" y="808995"/>
                </a:lnTo>
                <a:lnTo>
                  <a:pt x="896287" y="802758"/>
                </a:lnTo>
                <a:close/>
                <a:moveTo>
                  <a:pt x="851145" y="648471"/>
                </a:moveTo>
                <a:lnTo>
                  <a:pt x="829464" y="702078"/>
                </a:lnTo>
                <a:lnTo>
                  <a:pt x="899406" y="691683"/>
                </a:lnTo>
                <a:lnTo>
                  <a:pt x="958804" y="610010"/>
                </a:lnTo>
                <a:close/>
                <a:moveTo>
                  <a:pt x="847878" y="688416"/>
                </a:moveTo>
                <a:lnTo>
                  <a:pt x="859906" y="657678"/>
                </a:lnTo>
                <a:lnTo>
                  <a:pt x="927917" y="633918"/>
                </a:lnTo>
                <a:lnTo>
                  <a:pt x="893020" y="681585"/>
                </a:lnTo>
                <a:close/>
                <a:moveTo>
                  <a:pt x="842383" y="847604"/>
                </a:moveTo>
                <a:lnTo>
                  <a:pt x="805705" y="801867"/>
                </a:lnTo>
                <a:lnTo>
                  <a:pt x="779867" y="867205"/>
                </a:lnTo>
                <a:lnTo>
                  <a:pt x="821445" y="959718"/>
                </a:lnTo>
                <a:close/>
                <a:moveTo>
                  <a:pt x="809120" y="824735"/>
                </a:moveTo>
                <a:lnTo>
                  <a:pt x="830058" y="850722"/>
                </a:lnTo>
                <a:lnTo>
                  <a:pt x="816842" y="920961"/>
                </a:lnTo>
                <a:lnTo>
                  <a:pt x="792489" y="866908"/>
                </a:lnTo>
                <a:close/>
                <a:moveTo>
                  <a:pt x="678295" y="798452"/>
                </a:moveTo>
                <a:lnTo>
                  <a:pt x="618897" y="880124"/>
                </a:lnTo>
                <a:lnTo>
                  <a:pt x="727151" y="842258"/>
                </a:lnTo>
                <a:lnTo>
                  <a:pt x="748534" y="788057"/>
                </a:lnTo>
                <a:close/>
                <a:moveTo>
                  <a:pt x="649784" y="856365"/>
                </a:moveTo>
                <a:lnTo>
                  <a:pt x="684681" y="808549"/>
                </a:lnTo>
                <a:lnTo>
                  <a:pt x="729229" y="801718"/>
                </a:lnTo>
                <a:lnTo>
                  <a:pt x="717201" y="832606"/>
                </a:lnTo>
                <a:close/>
                <a:moveTo>
                  <a:pt x="756404" y="530565"/>
                </a:moveTo>
                <a:lnTo>
                  <a:pt x="735318" y="642679"/>
                </a:lnTo>
                <a:lnTo>
                  <a:pt x="772145" y="688416"/>
                </a:lnTo>
                <a:lnTo>
                  <a:pt x="797983" y="623078"/>
                </a:lnTo>
                <a:close/>
                <a:moveTo>
                  <a:pt x="747791" y="639561"/>
                </a:moveTo>
                <a:lnTo>
                  <a:pt x="761008" y="569174"/>
                </a:lnTo>
                <a:lnTo>
                  <a:pt x="784915" y="623226"/>
                </a:lnTo>
                <a:lnTo>
                  <a:pt x="768284" y="665399"/>
                </a:lnTo>
                <a:close/>
                <a:moveTo>
                  <a:pt x="687205" y="676091"/>
                </a:moveTo>
                <a:lnTo>
                  <a:pt x="586080" y="665399"/>
                </a:lnTo>
                <a:lnTo>
                  <a:pt x="673247" y="739647"/>
                </a:lnTo>
                <a:lnTo>
                  <a:pt x="731308" y="730886"/>
                </a:lnTo>
                <a:close/>
                <a:moveTo>
                  <a:pt x="622164" y="680843"/>
                </a:moveTo>
                <a:lnTo>
                  <a:pt x="681562" y="686931"/>
                </a:lnTo>
                <a:lnTo>
                  <a:pt x="709925" y="722570"/>
                </a:lnTo>
                <a:lnTo>
                  <a:pt x="677107" y="7273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8" name="Google Shape;1808;p5"/>
          <p:cNvSpPr/>
          <p:nvPr/>
        </p:nvSpPr>
        <p:spPr>
          <a:xfrm rot="10800000" flipH="1">
            <a:off x="11237384" y="3975424"/>
            <a:ext cx="645273" cy="589633"/>
          </a:xfrm>
          <a:custGeom>
            <a:avLst/>
            <a:gdLst/>
            <a:ahLst/>
            <a:cxnLst/>
            <a:rect l="l" t="t" r="r" b="b"/>
            <a:pathLst>
              <a:path w="638884" h="583795" extrusionOk="0">
                <a:moveTo>
                  <a:pt x="193252" y="429"/>
                </a:moveTo>
                <a:cubicBezTo>
                  <a:pt x="197434" y="1706"/>
                  <a:pt x="200890" y="4694"/>
                  <a:pt x="202800" y="8640"/>
                </a:cubicBezTo>
                <a:lnTo>
                  <a:pt x="222578" y="48783"/>
                </a:lnTo>
                <a:lnTo>
                  <a:pt x="226670" y="36922"/>
                </a:lnTo>
                <a:cubicBezTo>
                  <a:pt x="229625" y="28346"/>
                  <a:pt x="238946" y="23807"/>
                  <a:pt x="247494" y="26772"/>
                </a:cubicBezTo>
                <a:cubicBezTo>
                  <a:pt x="247608" y="26818"/>
                  <a:pt x="247698" y="26841"/>
                  <a:pt x="247812" y="26886"/>
                </a:cubicBezTo>
                <a:cubicBezTo>
                  <a:pt x="251928" y="28278"/>
                  <a:pt x="255360" y="31220"/>
                  <a:pt x="257361" y="35098"/>
                </a:cubicBezTo>
                <a:cubicBezTo>
                  <a:pt x="258020" y="36626"/>
                  <a:pt x="258474" y="38245"/>
                  <a:pt x="258725" y="39887"/>
                </a:cubicBezTo>
                <a:cubicBezTo>
                  <a:pt x="259407" y="42510"/>
                  <a:pt x="259407" y="45247"/>
                  <a:pt x="258725" y="47870"/>
                </a:cubicBezTo>
                <a:lnTo>
                  <a:pt x="243948" y="90294"/>
                </a:lnTo>
                <a:lnTo>
                  <a:pt x="261679" y="126103"/>
                </a:lnTo>
                <a:lnTo>
                  <a:pt x="275321" y="86645"/>
                </a:lnTo>
                <a:cubicBezTo>
                  <a:pt x="278526" y="78137"/>
                  <a:pt x="287870" y="73690"/>
                  <a:pt x="296463" y="76609"/>
                </a:cubicBezTo>
                <a:cubicBezTo>
                  <a:pt x="300646" y="78046"/>
                  <a:pt x="304079" y="81079"/>
                  <a:pt x="306011" y="85048"/>
                </a:cubicBezTo>
                <a:cubicBezTo>
                  <a:pt x="306670" y="86576"/>
                  <a:pt x="307125" y="88196"/>
                  <a:pt x="307375" y="89838"/>
                </a:cubicBezTo>
                <a:cubicBezTo>
                  <a:pt x="308057" y="92370"/>
                  <a:pt x="308057" y="95061"/>
                  <a:pt x="307375" y="97593"/>
                </a:cubicBezTo>
                <a:lnTo>
                  <a:pt x="281459" y="166931"/>
                </a:lnTo>
                <a:lnTo>
                  <a:pt x="297599" y="199775"/>
                </a:lnTo>
                <a:lnTo>
                  <a:pt x="310785" y="162597"/>
                </a:lnTo>
                <a:lnTo>
                  <a:pt x="304193" y="139788"/>
                </a:lnTo>
                <a:cubicBezTo>
                  <a:pt x="303011" y="135569"/>
                  <a:pt x="303578" y="131030"/>
                  <a:pt x="305783" y="127244"/>
                </a:cubicBezTo>
                <a:cubicBezTo>
                  <a:pt x="307943" y="123366"/>
                  <a:pt x="311536" y="120492"/>
                  <a:pt x="315786" y="119261"/>
                </a:cubicBezTo>
                <a:cubicBezTo>
                  <a:pt x="317060" y="119078"/>
                  <a:pt x="318378" y="119078"/>
                  <a:pt x="319652" y="119261"/>
                </a:cubicBezTo>
                <a:lnTo>
                  <a:pt x="319652" y="119261"/>
                </a:lnTo>
                <a:cubicBezTo>
                  <a:pt x="322334" y="119307"/>
                  <a:pt x="324972" y="119922"/>
                  <a:pt x="327380" y="121086"/>
                </a:cubicBezTo>
                <a:cubicBezTo>
                  <a:pt x="331791" y="116683"/>
                  <a:pt x="338316" y="115178"/>
                  <a:pt x="344203" y="117208"/>
                </a:cubicBezTo>
                <a:lnTo>
                  <a:pt x="344203" y="117208"/>
                </a:lnTo>
                <a:cubicBezTo>
                  <a:pt x="349569" y="119352"/>
                  <a:pt x="353389" y="124233"/>
                  <a:pt x="354206" y="129981"/>
                </a:cubicBezTo>
                <a:cubicBezTo>
                  <a:pt x="354889" y="132604"/>
                  <a:pt x="354889" y="135341"/>
                  <a:pt x="354206" y="137964"/>
                </a:cubicBezTo>
                <a:lnTo>
                  <a:pt x="344886" y="164422"/>
                </a:lnTo>
                <a:lnTo>
                  <a:pt x="357844" y="211179"/>
                </a:lnTo>
                <a:lnTo>
                  <a:pt x="380578" y="176054"/>
                </a:lnTo>
                <a:lnTo>
                  <a:pt x="365801" y="104663"/>
                </a:lnTo>
                <a:lnTo>
                  <a:pt x="365801" y="104663"/>
                </a:lnTo>
                <a:cubicBezTo>
                  <a:pt x="364277" y="95859"/>
                  <a:pt x="370030" y="87466"/>
                  <a:pt x="378759" y="85732"/>
                </a:cubicBezTo>
                <a:cubicBezTo>
                  <a:pt x="386216" y="84067"/>
                  <a:pt x="393786" y="87876"/>
                  <a:pt x="396946" y="94856"/>
                </a:cubicBezTo>
                <a:cubicBezTo>
                  <a:pt x="397605" y="95996"/>
                  <a:pt x="398060" y="97228"/>
                  <a:pt x="398310" y="98505"/>
                </a:cubicBezTo>
                <a:lnTo>
                  <a:pt x="406495" y="138192"/>
                </a:lnTo>
                <a:lnTo>
                  <a:pt x="429229" y="104892"/>
                </a:lnTo>
                <a:lnTo>
                  <a:pt x="420362" y="62012"/>
                </a:lnTo>
                <a:lnTo>
                  <a:pt x="420362" y="62012"/>
                </a:lnTo>
                <a:cubicBezTo>
                  <a:pt x="419817" y="57883"/>
                  <a:pt x="420704" y="53709"/>
                  <a:pt x="422863" y="50151"/>
                </a:cubicBezTo>
                <a:cubicBezTo>
                  <a:pt x="425387" y="46502"/>
                  <a:pt x="429205" y="43970"/>
                  <a:pt x="433548" y="43080"/>
                </a:cubicBezTo>
                <a:cubicBezTo>
                  <a:pt x="441004" y="41438"/>
                  <a:pt x="448574" y="45225"/>
                  <a:pt x="451735" y="52204"/>
                </a:cubicBezTo>
                <a:cubicBezTo>
                  <a:pt x="452280" y="53390"/>
                  <a:pt x="452758" y="54599"/>
                  <a:pt x="453099" y="55853"/>
                </a:cubicBezTo>
                <a:lnTo>
                  <a:pt x="455372" y="67029"/>
                </a:lnTo>
                <a:lnTo>
                  <a:pt x="479697" y="30536"/>
                </a:lnTo>
                <a:cubicBezTo>
                  <a:pt x="484858" y="23191"/>
                  <a:pt x="494860" y="21184"/>
                  <a:pt x="502431" y="25974"/>
                </a:cubicBezTo>
                <a:cubicBezTo>
                  <a:pt x="504955" y="27548"/>
                  <a:pt x="506932" y="29852"/>
                  <a:pt x="508114" y="32589"/>
                </a:cubicBezTo>
                <a:cubicBezTo>
                  <a:pt x="510706" y="37880"/>
                  <a:pt x="510251" y="44130"/>
                  <a:pt x="506978" y="49011"/>
                </a:cubicBezTo>
                <a:lnTo>
                  <a:pt x="482198" y="85960"/>
                </a:lnTo>
                <a:lnTo>
                  <a:pt x="494247" y="83680"/>
                </a:lnTo>
                <a:cubicBezTo>
                  <a:pt x="501658" y="82288"/>
                  <a:pt x="509093" y="86006"/>
                  <a:pt x="512434" y="92803"/>
                </a:cubicBezTo>
                <a:cubicBezTo>
                  <a:pt x="512933" y="94126"/>
                  <a:pt x="513321" y="95517"/>
                  <a:pt x="513570" y="96909"/>
                </a:cubicBezTo>
                <a:cubicBezTo>
                  <a:pt x="514889" y="102930"/>
                  <a:pt x="512570" y="109180"/>
                  <a:pt x="507659" y="112874"/>
                </a:cubicBezTo>
                <a:cubicBezTo>
                  <a:pt x="505590" y="114471"/>
                  <a:pt x="503182" y="115566"/>
                  <a:pt x="500612" y="116068"/>
                </a:cubicBezTo>
                <a:lnTo>
                  <a:pt x="455144" y="124735"/>
                </a:lnTo>
                <a:lnTo>
                  <a:pt x="432410" y="158035"/>
                </a:lnTo>
                <a:lnTo>
                  <a:pt x="473332" y="150052"/>
                </a:lnTo>
                <a:cubicBezTo>
                  <a:pt x="480698" y="148615"/>
                  <a:pt x="488109" y="152356"/>
                  <a:pt x="491292" y="159176"/>
                </a:cubicBezTo>
                <a:cubicBezTo>
                  <a:pt x="491951" y="160476"/>
                  <a:pt x="492406" y="161844"/>
                  <a:pt x="492656" y="163281"/>
                </a:cubicBezTo>
                <a:cubicBezTo>
                  <a:pt x="493860" y="169303"/>
                  <a:pt x="491564" y="175484"/>
                  <a:pt x="486745" y="179247"/>
                </a:cubicBezTo>
                <a:cubicBezTo>
                  <a:pt x="484630" y="180958"/>
                  <a:pt x="482130" y="182144"/>
                  <a:pt x="479470" y="182669"/>
                </a:cubicBezTo>
                <a:lnTo>
                  <a:pt x="406495" y="196582"/>
                </a:lnTo>
                <a:lnTo>
                  <a:pt x="386262" y="227145"/>
                </a:lnTo>
                <a:lnTo>
                  <a:pt x="424909" y="219618"/>
                </a:lnTo>
                <a:lnTo>
                  <a:pt x="442413" y="202056"/>
                </a:lnTo>
                <a:cubicBezTo>
                  <a:pt x="448848" y="196148"/>
                  <a:pt x="458714" y="196148"/>
                  <a:pt x="465147" y="202056"/>
                </a:cubicBezTo>
                <a:cubicBezTo>
                  <a:pt x="465966" y="203082"/>
                  <a:pt x="466739" y="204131"/>
                  <a:pt x="467421" y="205249"/>
                </a:cubicBezTo>
                <a:lnTo>
                  <a:pt x="467421" y="205249"/>
                </a:lnTo>
                <a:cubicBezTo>
                  <a:pt x="468626" y="207530"/>
                  <a:pt x="469399" y="209993"/>
                  <a:pt x="469694" y="212548"/>
                </a:cubicBezTo>
                <a:cubicBezTo>
                  <a:pt x="475695" y="214350"/>
                  <a:pt x="480175" y="219368"/>
                  <a:pt x="481289" y="225549"/>
                </a:cubicBezTo>
                <a:lnTo>
                  <a:pt x="481289" y="225549"/>
                </a:lnTo>
                <a:cubicBezTo>
                  <a:pt x="482107" y="231433"/>
                  <a:pt x="479789" y="237340"/>
                  <a:pt x="475150" y="241058"/>
                </a:cubicBezTo>
                <a:cubicBezTo>
                  <a:pt x="473059" y="242769"/>
                  <a:pt x="470535" y="243864"/>
                  <a:pt x="467875" y="244251"/>
                </a:cubicBezTo>
                <a:lnTo>
                  <a:pt x="440141" y="249725"/>
                </a:lnTo>
                <a:lnTo>
                  <a:pt x="406040" y="284166"/>
                </a:lnTo>
                <a:lnTo>
                  <a:pt x="448097" y="286903"/>
                </a:lnTo>
                <a:lnTo>
                  <a:pt x="502886" y="238093"/>
                </a:lnTo>
                <a:cubicBezTo>
                  <a:pt x="502886" y="238093"/>
                  <a:pt x="502886" y="238093"/>
                  <a:pt x="502886" y="238093"/>
                </a:cubicBezTo>
                <a:cubicBezTo>
                  <a:pt x="506182" y="235516"/>
                  <a:pt x="510297" y="234216"/>
                  <a:pt x="514481" y="234444"/>
                </a:cubicBezTo>
                <a:cubicBezTo>
                  <a:pt x="518800" y="234581"/>
                  <a:pt x="522868" y="236565"/>
                  <a:pt x="525620" y="239918"/>
                </a:cubicBezTo>
                <a:cubicBezTo>
                  <a:pt x="526734" y="241058"/>
                  <a:pt x="527643" y="242358"/>
                  <a:pt x="528348" y="243795"/>
                </a:cubicBezTo>
                <a:cubicBezTo>
                  <a:pt x="531507" y="250410"/>
                  <a:pt x="529939" y="258301"/>
                  <a:pt x="524484" y="263183"/>
                </a:cubicBezTo>
                <a:lnTo>
                  <a:pt x="494247" y="290325"/>
                </a:lnTo>
                <a:lnTo>
                  <a:pt x="534031" y="292834"/>
                </a:lnTo>
                <a:lnTo>
                  <a:pt x="566768" y="263411"/>
                </a:lnTo>
                <a:lnTo>
                  <a:pt x="566768" y="263411"/>
                </a:lnTo>
                <a:cubicBezTo>
                  <a:pt x="573634" y="257868"/>
                  <a:pt x="583613" y="258667"/>
                  <a:pt x="589502" y="265235"/>
                </a:cubicBezTo>
                <a:cubicBezTo>
                  <a:pt x="590616" y="266376"/>
                  <a:pt x="591525" y="267676"/>
                  <a:pt x="592230" y="269113"/>
                </a:cubicBezTo>
                <a:cubicBezTo>
                  <a:pt x="595344" y="275773"/>
                  <a:pt x="593662" y="283687"/>
                  <a:pt x="588138" y="288500"/>
                </a:cubicBezTo>
                <a:lnTo>
                  <a:pt x="579727" y="296027"/>
                </a:lnTo>
                <a:lnTo>
                  <a:pt x="623375" y="298764"/>
                </a:lnTo>
                <a:cubicBezTo>
                  <a:pt x="629332" y="299152"/>
                  <a:pt x="634628" y="302710"/>
                  <a:pt x="637242" y="308115"/>
                </a:cubicBezTo>
                <a:cubicBezTo>
                  <a:pt x="638538" y="310647"/>
                  <a:pt x="639084" y="313498"/>
                  <a:pt x="638834" y="316326"/>
                </a:cubicBezTo>
                <a:cubicBezTo>
                  <a:pt x="638357" y="325381"/>
                  <a:pt x="630650" y="332338"/>
                  <a:pt x="621624" y="331859"/>
                </a:cubicBezTo>
                <a:cubicBezTo>
                  <a:pt x="621534" y="331859"/>
                  <a:pt x="621420" y="331836"/>
                  <a:pt x="621328" y="331836"/>
                </a:cubicBezTo>
                <a:lnTo>
                  <a:pt x="575861" y="329099"/>
                </a:lnTo>
                <a:lnTo>
                  <a:pt x="584046" y="338451"/>
                </a:lnTo>
                <a:cubicBezTo>
                  <a:pt x="585001" y="339568"/>
                  <a:pt x="585842" y="340800"/>
                  <a:pt x="586546" y="342100"/>
                </a:cubicBezTo>
                <a:cubicBezTo>
                  <a:pt x="589616" y="348828"/>
                  <a:pt x="587956" y="356789"/>
                  <a:pt x="582454" y="361715"/>
                </a:cubicBezTo>
                <a:cubicBezTo>
                  <a:pt x="577748" y="365775"/>
                  <a:pt x="571201" y="366916"/>
                  <a:pt x="565404" y="364680"/>
                </a:cubicBezTo>
                <a:cubicBezTo>
                  <a:pt x="562972" y="363631"/>
                  <a:pt x="560811" y="362080"/>
                  <a:pt x="559038" y="360119"/>
                </a:cubicBezTo>
                <a:lnTo>
                  <a:pt x="529712" y="326134"/>
                </a:lnTo>
                <a:lnTo>
                  <a:pt x="489473" y="323625"/>
                </a:lnTo>
                <a:lnTo>
                  <a:pt x="516753" y="355101"/>
                </a:lnTo>
                <a:cubicBezTo>
                  <a:pt x="517708" y="356082"/>
                  <a:pt x="518481" y="357245"/>
                  <a:pt x="519026" y="358522"/>
                </a:cubicBezTo>
                <a:cubicBezTo>
                  <a:pt x="522391" y="365182"/>
                  <a:pt x="520800" y="373279"/>
                  <a:pt x="515162" y="378137"/>
                </a:cubicBezTo>
                <a:cubicBezTo>
                  <a:pt x="510457" y="382197"/>
                  <a:pt x="503909" y="383338"/>
                  <a:pt x="498112" y="381103"/>
                </a:cubicBezTo>
                <a:cubicBezTo>
                  <a:pt x="495611" y="380213"/>
                  <a:pt x="493406" y="378616"/>
                  <a:pt x="491747" y="376541"/>
                </a:cubicBezTo>
                <a:lnTo>
                  <a:pt x="443324" y="320660"/>
                </a:lnTo>
                <a:lnTo>
                  <a:pt x="406495" y="318379"/>
                </a:lnTo>
                <a:lnTo>
                  <a:pt x="432183" y="348030"/>
                </a:lnTo>
                <a:lnTo>
                  <a:pt x="456282" y="354188"/>
                </a:lnTo>
                <a:cubicBezTo>
                  <a:pt x="460919" y="355534"/>
                  <a:pt x="464807" y="358750"/>
                  <a:pt x="466966" y="363084"/>
                </a:cubicBezTo>
                <a:cubicBezTo>
                  <a:pt x="468217" y="366710"/>
                  <a:pt x="468217" y="370633"/>
                  <a:pt x="466966" y="374260"/>
                </a:cubicBezTo>
                <a:cubicBezTo>
                  <a:pt x="466649" y="375629"/>
                  <a:pt x="466102" y="376929"/>
                  <a:pt x="465375" y="378137"/>
                </a:cubicBezTo>
                <a:lnTo>
                  <a:pt x="465375" y="378137"/>
                </a:lnTo>
                <a:cubicBezTo>
                  <a:pt x="464147" y="380441"/>
                  <a:pt x="462351" y="382403"/>
                  <a:pt x="460146" y="383840"/>
                </a:cubicBezTo>
                <a:cubicBezTo>
                  <a:pt x="461692" y="389861"/>
                  <a:pt x="459669" y="396247"/>
                  <a:pt x="454917" y="400262"/>
                </a:cubicBezTo>
                <a:lnTo>
                  <a:pt x="454917" y="400262"/>
                </a:lnTo>
                <a:cubicBezTo>
                  <a:pt x="450166" y="403888"/>
                  <a:pt x="443915" y="404823"/>
                  <a:pt x="438322" y="402771"/>
                </a:cubicBezTo>
                <a:cubicBezTo>
                  <a:pt x="435957" y="401630"/>
                  <a:pt x="433798" y="400079"/>
                  <a:pt x="431957" y="398209"/>
                </a:cubicBezTo>
                <a:lnTo>
                  <a:pt x="413542" y="376769"/>
                </a:lnTo>
                <a:lnTo>
                  <a:pt x="366483" y="364680"/>
                </a:lnTo>
                <a:lnTo>
                  <a:pt x="385351" y="402314"/>
                </a:lnTo>
                <a:lnTo>
                  <a:pt x="454691" y="425123"/>
                </a:lnTo>
                <a:lnTo>
                  <a:pt x="454691" y="425123"/>
                </a:lnTo>
                <a:cubicBezTo>
                  <a:pt x="458669" y="426720"/>
                  <a:pt x="461896" y="429708"/>
                  <a:pt x="463783" y="433562"/>
                </a:cubicBezTo>
                <a:cubicBezTo>
                  <a:pt x="465375" y="437508"/>
                  <a:pt x="465375" y="441933"/>
                  <a:pt x="463783" y="445879"/>
                </a:cubicBezTo>
                <a:cubicBezTo>
                  <a:pt x="460987" y="454500"/>
                  <a:pt x="451735" y="459199"/>
                  <a:pt x="443142" y="456393"/>
                </a:cubicBezTo>
                <a:cubicBezTo>
                  <a:pt x="443118" y="456371"/>
                  <a:pt x="443118" y="456371"/>
                  <a:pt x="443096" y="456371"/>
                </a:cubicBezTo>
                <a:lnTo>
                  <a:pt x="404448" y="443598"/>
                </a:lnTo>
                <a:lnTo>
                  <a:pt x="422181" y="479407"/>
                </a:lnTo>
                <a:lnTo>
                  <a:pt x="463783" y="493092"/>
                </a:lnTo>
                <a:lnTo>
                  <a:pt x="463783" y="493092"/>
                </a:lnTo>
                <a:cubicBezTo>
                  <a:pt x="467717" y="494529"/>
                  <a:pt x="470899" y="497494"/>
                  <a:pt x="472650" y="501303"/>
                </a:cubicBezTo>
                <a:cubicBezTo>
                  <a:pt x="474241" y="505249"/>
                  <a:pt x="474241" y="509674"/>
                  <a:pt x="472650" y="513620"/>
                </a:cubicBezTo>
                <a:cubicBezTo>
                  <a:pt x="469626" y="522196"/>
                  <a:pt x="460396" y="526849"/>
                  <a:pt x="451735" y="524112"/>
                </a:cubicBezTo>
                <a:lnTo>
                  <a:pt x="440822" y="520462"/>
                </a:lnTo>
                <a:lnTo>
                  <a:pt x="460374" y="559921"/>
                </a:lnTo>
                <a:cubicBezTo>
                  <a:pt x="464716" y="567881"/>
                  <a:pt x="461806" y="577849"/>
                  <a:pt x="453894" y="582205"/>
                </a:cubicBezTo>
                <a:cubicBezTo>
                  <a:pt x="453553" y="582387"/>
                  <a:pt x="453213" y="582570"/>
                  <a:pt x="452871" y="582730"/>
                </a:cubicBezTo>
                <a:cubicBezTo>
                  <a:pt x="448802" y="584418"/>
                  <a:pt x="444210" y="584418"/>
                  <a:pt x="440141" y="582730"/>
                </a:cubicBezTo>
                <a:cubicBezTo>
                  <a:pt x="435957" y="581453"/>
                  <a:pt x="432502" y="578464"/>
                  <a:pt x="430593" y="574519"/>
                </a:cubicBezTo>
                <a:lnTo>
                  <a:pt x="410814" y="534376"/>
                </a:lnTo>
                <a:lnTo>
                  <a:pt x="406721" y="546236"/>
                </a:lnTo>
                <a:cubicBezTo>
                  <a:pt x="403516" y="554744"/>
                  <a:pt x="394172" y="559191"/>
                  <a:pt x="385579" y="556272"/>
                </a:cubicBezTo>
                <a:cubicBezTo>
                  <a:pt x="381397" y="554835"/>
                  <a:pt x="377964" y="551801"/>
                  <a:pt x="376031" y="547833"/>
                </a:cubicBezTo>
                <a:cubicBezTo>
                  <a:pt x="375304" y="546327"/>
                  <a:pt x="374849" y="544708"/>
                  <a:pt x="374667" y="543043"/>
                </a:cubicBezTo>
                <a:cubicBezTo>
                  <a:pt x="373984" y="540511"/>
                  <a:pt x="373984" y="537820"/>
                  <a:pt x="374667" y="535288"/>
                </a:cubicBezTo>
                <a:lnTo>
                  <a:pt x="389445" y="492864"/>
                </a:lnTo>
                <a:lnTo>
                  <a:pt x="371712" y="457055"/>
                </a:lnTo>
                <a:lnTo>
                  <a:pt x="358072" y="496286"/>
                </a:lnTo>
                <a:cubicBezTo>
                  <a:pt x="355071" y="504862"/>
                  <a:pt x="345750" y="509423"/>
                  <a:pt x="337156" y="506549"/>
                </a:cubicBezTo>
                <a:cubicBezTo>
                  <a:pt x="332928" y="505135"/>
                  <a:pt x="329403" y="502102"/>
                  <a:pt x="327380" y="498110"/>
                </a:cubicBezTo>
                <a:cubicBezTo>
                  <a:pt x="326721" y="496582"/>
                  <a:pt x="326266" y="494963"/>
                  <a:pt x="326016" y="493320"/>
                </a:cubicBezTo>
                <a:cubicBezTo>
                  <a:pt x="325335" y="490789"/>
                  <a:pt x="325335" y="488097"/>
                  <a:pt x="326016" y="485565"/>
                </a:cubicBezTo>
                <a:lnTo>
                  <a:pt x="350569" y="415543"/>
                </a:lnTo>
                <a:lnTo>
                  <a:pt x="334428" y="382699"/>
                </a:lnTo>
                <a:lnTo>
                  <a:pt x="321243" y="419877"/>
                </a:lnTo>
                <a:lnTo>
                  <a:pt x="327836" y="442685"/>
                </a:lnTo>
                <a:cubicBezTo>
                  <a:pt x="330268" y="451421"/>
                  <a:pt x="325176" y="460476"/>
                  <a:pt x="316469" y="462917"/>
                </a:cubicBezTo>
                <a:cubicBezTo>
                  <a:pt x="316401" y="462939"/>
                  <a:pt x="316309" y="462962"/>
                  <a:pt x="316241" y="462985"/>
                </a:cubicBezTo>
                <a:cubicBezTo>
                  <a:pt x="314877" y="463167"/>
                  <a:pt x="313513" y="463167"/>
                  <a:pt x="312149" y="462985"/>
                </a:cubicBezTo>
                <a:cubicBezTo>
                  <a:pt x="309489" y="463145"/>
                  <a:pt x="306807" y="462597"/>
                  <a:pt x="304419" y="461389"/>
                </a:cubicBezTo>
                <a:cubicBezTo>
                  <a:pt x="300009" y="465813"/>
                  <a:pt x="293439" y="467227"/>
                  <a:pt x="287596" y="465038"/>
                </a:cubicBezTo>
                <a:lnTo>
                  <a:pt x="287596" y="465038"/>
                </a:lnTo>
                <a:cubicBezTo>
                  <a:pt x="282004" y="463008"/>
                  <a:pt x="278048" y="457967"/>
                  <a:pt x="277366" y="452037"/>
                </a:cubicBezTo>
                <a:cubicBezTo>
                  <a:pt x="276662" y="449505"/>
                  <a:pt x="276662" y="446814"/>
                  <a:pt x="277366" y="444282"/>
                </a:cubicBezTo>
                <a:lnTo>
                  <a:pt x="286687" y="417596"/>
                </a:lnTo>
                <a:lnTo>
                  <a:pt x="273729" y="371979"/>
                </a:lnTo>
                <a:lnTo>
                  <a:pt x="250995" y="407104"/>
                </a:lnTo>
                <a:lnTo>
                  <a:pt x="265999" y="478495"/>
                </a:lnTo>
                <a:lnTo>
                  <a:pt x="265999" y="478495"/>
                </a:lnTo>
                <a:cubicBezTo>
                  <a:pt x="266659" y="482555"/>
                  <a:pt x="265773" y="486706"/>
                  <a:pt x="263498" y="490127"/>
                </a:cubicBezTo>
                <a:cubicBezTo>
                  <a:pt x="261134" y="493868"/>
                  <a:pt x="257361" y="496513"/>
                  <a:pt x="253042" y="497426"/>
                </a:cubicBezTo>
                <a:cubicBezTo>
                  <a:pt x="245539" y="498931"/>
                  <a:pt x="237991" y="495191"/>
                  <a:pt x="234627" y="488302"/>
                </a:cubicBezTo>
                <a:cubicBezTo>
                  <a:pt x="234149" y="487116"/>
                  <a:pt x="233763" y="485908"/>
                  <a:pt x="233490" y="484653"/>
                </a:cubicBezTo>
                <a:lnTo>
                  <a:pt x="233945" y="445194"/>
                </a:lnTo>
                <a:lnTo>
                  <a:pt x="211211" y="478495"/>
                </a:lnTo>
                <a:lnTo>
                  <a:pt x="220078" y="521375"/>
                </a:lnTo>
                <a:lnTo>
                  <a:pt x="220078" y="521375"/>
                </a:lnTo>
                <a:cubicBezTo>
                  <a:pt x="221464" y="530225"/>
                  <a:pt x="215644" y="538572"/>
                  <a:pt x="206892" y="540306"/>
                </a:cubicBezTo>
                <a:cubicBezTo>
                  <a:pt x="199481" y="541697"/>
                  <a:pt x="192046" y="537979"/>
                  <a:pt x="188705" y="531183"/>
                </a:cubicBezTo>
                <a:cubicBezTo>
                  <a:pt x="188114" y="529951"/>
                  <a:pt x="187659" y="528651"/>
                  <a:pt x="187341" y="527305"/>
                </a:cubicBezTo>
                <a:lnTo>
                  <a:pt x="185067" y="516357"/>
                </a:lnTo>
                <a:lnTo>
                  <a:pt x="160743" y="552851"/>
                </a:lnTo>
                <a:cubicBezTo>
                  <a:pt x="155581" y="560195"/>
                  <a:pt x="145578" y="562202"/>
                  <a:pt x="138009" y="557412"/>
                </a:cubicBezTo>
                <a:cubicBezTo>
                  <a:pt x="135485" y="555839"/>
                  <a:pt x="133506" y="553535"/>
                  <a:pt x="132325" y="550798"/>
                </a:cubicBezTo>
                <a:cubicBezTo>
                  <a:pt x="129484" y="545689"/>
                  <a:pt x="129484" y="539485"/>
                  <a:pt x="132325" y="534376"/>
                </a:cubicBezTo>
                <a:lnTo>
                  <a:pt x="157104" y="497198"/>
                </a:lnTo>
                <a:lnTo>
                  <a:pt x="145056" y="499707"/>
                </a:lnTo>
                <a:cubicBezTo>
                  <a:pt x="137644" y="501098"/>
                  <a:pt x="130211" y="497380"/>
                  <a:pt x="126868" y="490583"/>
                </a:cubicBezTo>
                <a:lnTo>
                  <a:pt x="125504" y="486478"/>
                </a:lnTo>
                <a:cubicBezTo>
                  <a:pt x="124300" y="480411"/>
                  <a:pt x="126686" y="474184"/>
                  <a:pt x="131643" y="470512"/>
                </a:cubicBezTo>
                <a:cubicBezTo>
                  <a:pt x="133689" y="468847"/>
                  <a:pt x="136098" y="467661"/>
                  <a:pt x="138690" y="467091"/>
                </a:cubicBezTo>
                <a:lnTo>
                  <a:pt x="184158" y="458651"/>
                </a:lnTo>
                <a:lnTo>
                  <a:pt x="206892" y="425351"/>
                </a:lnTo>
                <a:lnTo>
                  <a:pt x="165971" y="433334"/>
                </a:lnTo>
                <a:cubicBezTo>
                  <a:pt x="158628" y="434702"/>
                  <a:pt x="151261" y="430962"/>
                  <a:pt x="148010" y="424211"/>
                </a:cubicBezTo>
                <a:cubicBezTo>
                  <a:pt x="147351" y="422910"/>
                  <a:pt x="146898" y="421542"/>
                  <a:pt x="146646" y="420105"/>
                </a:cubicBezTo>
                <a:cubicBezTo>
                  <a:pt x="145510" y="414038"/>
                  <a:pt x="147784" y="407811"/>
                  <a:pt x="152557" y="403911"/>
                </a:cubicBezTo>
                <a:cubicBezTo>
                  <a:pt x="154672" y="402246"/>
                  <a:pt x="157172" y="401151"/>
                  <a:pt x="159832" y="400718"/>
                </a:cubicBezTo>
                <a:lnTo>
                  <a:pt x="232808" y="386805"/>
                </a:lnTo>
                <a:lnTo>
                  <a:pt x="253042" y="356241"/>
                </a:lnTo>
                <a:lnTo>
                  <a:pt x="214394" y="363768"/>
                </a:lnTo>
                <a:lnTo>
                  <a:pt x="196889" y="381331"/>
                </a:lnTo>
                <a:cubicBezTo>
                  <a:pt x="190546" y="387466"/>
                  <a:pt x="180497" y="387466"/>
                  <a:pt x="174155" y="381331"/>
                </a:cubicBezTo>
                <a:cubicBezTo>
                  <a:pt x="173154" y="380281"/>
                  <a:pt x="172246" y="379118"/>
                  <a:pt x="171427" y="377909"/>
                </a:cubicBezTo>
                <a:cubicBezTo>
                  <a:pt x="170085" y="375606"/>
                  <a:pt x="169312" y="373028"/>
                  <a:pt x="169154" y="370382"/>
                </a:cubicBezTo>
                <a:cubicBezTo>
                  <a:pt x="163151" y="368718"/>
                  <a:pt x="158650" y="363745"/>
                  <a:pt x="157560" y="357610"/>
                </a:cubicBezTo>
                <a:lnTo>
                  <a:pt x="157560" y="357610"/>
                </a:lnTo>
                <a:cubicBezTo>
                  <a:pt x="156809" y="351794"/>
                  <a:pt x="159151" y="346000"/>
                  <a:pt x="163697" y="342328"/>
                </a:cubicBezTo>
                <a:cubicBezTo>
                  <a:pt x="165698" y="340572"/>
                  <a:pt x="168130" y="339386"/>
                  <a:pt x="170744" y="338907"/>
                </a:cubicBezTo>
                <a:lnTo>
                  <a:pt x="198708" y="333661"/>
                </a:lnTo>
                <a:lnTo>
                  <a:pt x="232808" y="299220"/>
                </a:lnTo>
                <a:lnTo>
                  <a:pt x="190750" y="296483"/>
                </a:lnTo>
                <a:lnTo>
                  <a:pt x="135962" y="345293"/>
                </a:lnTo>
                <a:lnTo>
                  <a:pt x="135962" y="345293"/>
                </a:lnTo>
                <a:cubicBezTo>
                  <a:pt x="129164" y="350881"/>
                  <a:pt x="119185" y="350197"/>
                  <a:pt x="113228" y="343697"/>
                </a:cubicBezTo>
                <a:cubicBezTo>
                  <a:pt x="112274" y="342488"/>
                  <a:pt x="111433" y="341188"/>
                  <a:pt x="110728" y="339819"/>
                </a:cubicBezTo>
                <a:cubicBezTo>
                  <a:pt x="107567" y="333205"/>
                  <a:pt x="109136" y="325313"/>
                  <a:pt x="114592" y="320432"/>
                </a:cubicBezTo>
                <a:lnTo>
                  <a:pt x="144829" y="293290"/>
                </a:lnTo>
                <a:lnTo>
                  <a:pt x="105045" y="290781"/>
                </a:lnTo>
                <a:lnTo>
                  <a:pt x="72308" y="320204"/>
                </a:lnTo>
                <a:cubicBezTo>
                  <a:pt x="72308" y="320204"/>
                  <a:pt x="72308" y="320204"/>
                  <a:pt x="72308" y="320204"/>
                </a:cubicBezTo>
                <a:cubicBezTo>
                  <a:pt x="65442" y="325746"/>
                  <a:pt x="55461" y="324948"/>
                  <a:pt x="49574" y="318379"/>
                </a:cubicBezTo>
                <a:cubicBezTo>
                  <a:pt x="48460" y="317239"/>
                  <a:pt x="47551" y="315939"/>
                  <a:pt x="46846" y="314502"/>
                </a:cubicBezTo>
                <a:cubicBezTo>
                  <a:pt x="43617" y="307796"/>
                  <a:pt x="45300" y="299745"/>
                  <a:pt x="50938" y="294886"/>
                </a:cubicBezTo>
                <a:lnTo>
                  <a:pt x="59349" y="287360"/>
                </a:lnTo>
                <a:lnTo>
                  <a:pt x="15473" y="284623"/>
                </a:lnTo>
                <a:cubicBezTo>
                  <a:pt x="9494" y="284280"/>
                  <a:pt x="4174" y="280699"/>
                  <a:pt x="1606" y="275271"/>
                </a:cubicBezTo>
                <a:cubicBezTo>
                  <a:pt x="492" y="272671"/>
                  <a:pt x="-55" y="269888"/>
                  <a:pt x="14" y="267060"/>
                </a:cubicBezTo>
                <a:cubicBezTo>
                  <a:pt x="742" y="257937"/>
                  <a:pt x="8653" y="251117"/>
                  <a:pt x="17746" y="251778"/>
                </a:cubicBezTo>
                <a:lnTo>
                  <a:pt x="63214" y="254515"/>
                </a:lnTo>
                <a:lnTo>
                  <a:pt x="55030" y="245164"/>
                </a:lnTo>
                <a:cubicBezTo>
                  <a:pt x="54075" y="244046"/>
                  <a:pt x="53234" y="242815"/>
                  <a:pt x="52529" y="241514"/>
                </a:cubicBezTo>
                <a:cubicBezTo>
                  <a:pt x="49460" y="234786"/>
                  <a:pt x="51120" y="226826"/>
                  <a:pt x="56621" y="221899"/>
                </a:cubicBezTo>
                <a:cubicBezTo>
                  <a:pt x="61327" y="217839"/>
                  <a:pt x="67875" y="216699"/>
                  <a:pt x="73672" y="218934"/>
                </a:cubicBezTo>
                <a:cubicBezTo>
                  <a:pt x="76150" y="219892"/>
                  <a:pt x="78333" y="221466"/>
                  <a:pt x="80036" y="223496"/>
                </a:cubicBezTo>
                <a:lnTo>
                  <a:pt x="109364" y="257480"/>
                </a:lnTo>
                <a:lnTo>
                  <a:pt x="149602" y="259989"/>
                </a:lnTo>
                <a:lnTo>
                  <a:pt x="122322" y="228514"/>
                </a:lnTo>
                <a:cubicBezTo>
                  <a:pt x="121366" y="227442"/>
                  <a:pt x="120594" y="226210"/>
                  <a:pt x="120048" y="224864"/>
                </a:cubicBezTo>
                <a:cubicBezTo>
                  <a:pt x="116775" y="218204"/>
                  <a:pt x="118343" y="210153"/>
                  <a:pt x="123913" y="205249"/>
                </a:cubicBezTo>
                <a:cubicBezTo>
                  <a:pt x="128641" y="201212"/>
                  <a:pt x="135211" y="200163"/>
                  <a:pt x="140963" y="202512"/>
                </a:cubicBezTo>
                <a:cubicBezTo>
                  <a:pt x="143419" y="203401"/>
                  <a:pt x="145602" y="204907"/>
                  <a:pt x="147329" y="206846"/>
                </a:cubicBezTo>
                <a:lnTo>
                  <a:pt x="195752" y="262954"/>
                </a:lnTo>
                <a:lnTo>
                  <a:pt x="232581" y="265235"/>
                </a:lnTo>
                <a:lnTo>
                  <a:pt x="206664" y="235584"/>
                </a:lnTo>
                <a:lnTo>
                  <a:pt x="182794" y="229426"/>
                </a:lnTo>
                <a:cubicBezTo>
                  <a:pt x="178157" y="228080"/>
                  <a:pt x="174269" y="224864"/>
                  <a:pt x="172110" y="220531"/>
                </a:cubicBezTo>
                <a:cubicBezTo>
                  <a:pt x="170494" y="217041"/>
                  <a:pt x="170085" y="213095"/>
                  <a:pt x="170972" y="209355"/>
                </a:cubicBezTo>
                <a:cubicBezTo>
                  <a:pt x="171313" y="207872"/>
                  <a:pt x="171926" y="206481"/>
                  <a:pt x="172791" y="205249"/>
                </a:cubicBezTo>
                <a:cubicBezTo>
                  <a:pt x="174019" y="202945"/>
                  <a:pt x="175814" y="200984"/>
                  <a:pt x="178019" y="199547"/>
                </a:cubicBezTo>
                <a:cubicBezTo>
                  <a:pt x="176473" y="193525"/>
                  <a:pt x="178496" y="187139"/>
                  <a:pt x="183249" y="183125"/>
                </a:cubicBezTo>
                <a:lnTo>
                  <a:pt x="183249" y="183125"/>
                </a:lnTo>
                <a:cubicBezTo>
                  <a:pt x="187908" y="179498"/>
                  <a:pt x="194093" y="178563"/>
                  <a:pt x="199617" y="180616"/>
                </a:cubicBezTo>
                <a:cubicBezTo>
                  <a:pt x="202163" y="181574"/>
                  <a:pt x="204413" y="183125"/>
                  <a:pt x="206210" y="185178"/>
                </a:cubicBezTo>
                <a:lnTo>
                  <a:pt x="224625" y="206617"/>
                </a:lnTo>
                <a:lnTo>
                  <a:pt x="271682" y="218478"/>
                </a:lnTo>
                <a:lnTo>
                  <a:pt x="252814" y="180844"/>
                </a:lnTo>
                <a:lnTo>
                  <a:pt x="184613" y="158035"/>
                </a:lnTo>
                <a:lnTo>
                  <a:pt x="184613" y="158035"/>
                </a:lnTo>
                <a:cubicBezTo>
                  <a:pt x="180589" y="156667"/>
                  <a:pt x="177292" y="153702"/>
                  <a:pt x="175519" y="149824"/>
                </a:cubicBezTo>
                <a:cubicBezTo>
                  <a:pt x="173927" y="145879"/>
                  <a:pt x="173927" y="141454"/>
                  <a:pt x="175519" y="137508"/>
                </a:cubicBezTo>
                <a:cubicBezTo>
                  <a:pt x="178428" y="128841"/>
                  <a:pt x="187772" y="124165"/>
                  <a:pt x="196433" y="127016"/>
                </a:cubicBezTo>
                <a:lnTo>
                  <a:pt x="235081" y="139561"/>
                </a:lnTo>
                <a:lnTo>
                  <a:pt x="217350" y="103751"/>
                </a:lnTo>
                <a:lnTo>
                  <a:pt x="175746" y="90294"/>
                </a:lnTo>
                <a:lnTo>
                  <a:pt x="175746" y="90294"/>
                </a:lnTo>
                <a:cubicBezTo>
                  <a:pt x="171814" y="88857"/>
                  <a:pt x="168631" y="85892"/>
                  <a:pt x="166880" y="82083"/>
                </a:cubicBezTo>
                <a:cubicBezTo>
                  <a:pt x="165288" y="78137"/>
                  <a:pt x="165288" y="73712"/>
                  <a:pt x="166880" y="69766"/>
                </a:cubicBezTo>
                <a:cubicBezTo>
                  <a:pt x="169790" y="61099"/>
                  <a:pt x="179133" y="56423"/>
                  <a:pt x="187795" y="59275"/>
                </a:cubicBezTo>
                <a:lnTo>
                  <a:pt x="198708" y="62696"/>
                </a:lnTo>
                <a:lnTo>
                  <a:pt x="179157" y="23465"/>
                </a:lnTo>
                <a:cubicBezTo>
                  <a:pt x="174928" y="15163"/>
                  <a:pt x="178201" y="4990"/>
                  <a:pt x="186476" y="748"/>
                </a:cubicBezTo>
                <a:cubicBezTo>
                  <a:pt x="186522" y="725"/>
                  <a:pt x="186590" y="679"/>
                  <a:pt x="186658" y="657"/>
                </a:cubicBezTo>
                <a:cubicBezTo>
                  <a:pt x="188819" y="132"/>
                  <a:pt x="191069" y="64"/>
                  <a:pt x="193252" y="429"/>
                </a:cubicBezTo>
                <a:close/>
              </a:path>
            </a:pathLst>
          </a:custGeom>
          <a:solidFill>
            <a:srgbClr val="FFFFFF">
              <a:alpha val="603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9" name="Google Shape;1809;p5"/>
          <p:cNvSpPr/>
          <p:nvPr/>
        </p:nvSpPr>
        <p:spPr>
          <a:xfrm rot="10800000" flipH="1">
            <a:off x="10143949" y="4407827"/>
            <a:ext cx="645273" cy="589633"/>
          </a:xfrm>
          <a:custGeom>
            <a:avLst/>
            <a:gdLst/>
            <a:ahLst/>
            <a:cxnLst/>
            <a:rect l="l" t="t" r="r" b="b"/>
            <a:pathLst>
              <a:path w="638884" h="583795" extrusionOk="0">
                <a:moveTo>
                  <a:pt x="193252" y="429"/>
                </a:moveTo>
                <a:cubicBezTo>
                  <a:pt x="197434" y="1706"/>
                  <a:pt x="200890" y="4694"/>
                  <a:pt x="202800" y="8640"/>
                </a:cubicBezTo>
                <a:lnTo>
                  <a:pt x="222578" y="48783"/>
                </a:lnTo>
                <a:lnTo>
                  <a:pt x="226670" y="36922"/>
                </a:lnTo>
                <a:cubicBezTo>
                  <a:pt x="229625" y="28346"/>
                  <a:pt x="238946" y="23807"/>
                  <a:pt x="247494" y="26772"/>
                </a:cubicBezTo>
                <a:cubicBezTo>
                  <a:pt x="247608" y="26818"/>
                  <a:pt x="247698" y="26841"/>
                  <a:pt x="247812" y="26886"/>
                </a:cubicBezTo>
                <a:cubicBezTo>
                  <a:pt x="251928" y="28278"/>
                  <a:pt x="255360" y="31220"/>
                  <a:pt x="257361" y="35098"/>
                </a:cubicBezTo>
                <a:cubicBezTo>
                  <a:pt x="258020" y="36626"/>
                  <a:pt x="258474" y="38245"/>
                  <a:pt x="258725" y="39887"/>
                </a:cubicBezTo>
                <a:cubicBezTo>
                  <a:pt x="259407" y="42510"/>
                  <a:pt x="259407" y="45247"/>
                  <a:pt x="258725" y="47870"/>
                </a:cubicBezTo>
                <a:lnTo>
                  <a:pt x="243948" y="90294"/>
                </a:lnTo>
                <a:lnTo>
                  <a:pt x="261679" y="126103"/>
                </a:lnTo>
                <a:lnTo>
                  <a:pt x="275321" y="86645"/>
                </a:lnTo>
                <a:cubicBezTo>
                  <a:pt x="278526" y="78137"/>
                  <a:pt x="287870" y="73690"/>
                  <a:pt x="296463" y="76609"/>
                </a:cubicBezTo>
                <a:cubicBezTo>
                  <a:pt x="300646" y="78046"/>
                  <a:pt x="304079" y="81079"/>
                  <a:pt x="306011" y="85048"/>
                </a:cubicBezTo>
                <a:cubicBezTo>
                  <a:pt x="306670" y="86576"/>
                  <a:pt x="307125" y="88196"/>
                  <a:pt x="307375" y="89838"/>
                </a:cubicBezTo>
                <a:cubicBezTo>
                  <a:pt x="308057" y="92370"/>
                  <a:pt x="308057" y="95061"/>
                  <a:pt x="307375" y="97593"/>
                </a:cubicBezTo>
                <a:lnTo>
                  <a:pt x="281459" y="166931"/>
                </a:lnTo>
                <a:lnTo>
                  <a:pt x="297599" y="199775"/>
                </a:lnTo>
                <a:lnTo>
                  <a:pt x="310785" y="162597"/>
                </a:lnTo>
                <a:lnTo>
                  <a:pt x="304193" y="139788"/>
                </a:lnTo>
                <a:cubicBezTo>
                  <a:pt x="303011" y="135569"/>
                  <a:pt x="303578" y="131030"/>
                  <a:pt x="305783" y="127244"/>
                </a:cubicBezTo>
                <a:cubicBezTo>
                  <a:pt x="307943" y="123366"/>
                  <a:pt x="311536" y="120492"/>
                  <a:pt x="315786" y="119261"/>
                </a:cubicBezTo>
                <a:cubicBezTo>
                  <a:pt x="317060" y="119078"/>
                  <a:pt x="318378" y="119078"/>
                  <a:pt x="319652" y="119261"/>
                </a:cubicBezTo>
                <a:lnTo>
                  <a:pt x="319652" y="119261"/>
                </a:lnTo>
                <a:cubicBezTo>
                  <a:pt x="322334" y="119307"/>
                  <a:pt x="324972" y="119922"/>
                  <a:pt x="327380" y="121086"/>
                </a:cubicBezTo>
                <a:cubicBezTo>
                  <a:pt x="331791" y="116683"/>
                  <a:pt x="338316" y="115178"/>
                  <a:pt x="344203" y="117208"/>
                </a:cubicBezTo>
                <a:lnTo>
                  <a:pt x="344203" y="117208"/>
                </a:lnTo>
                <a:cubicBezTo>
                  <a:pt x="349569" y="119352"/>
                  <a:pt x="353389" y="124233"/>
                  <a:pt x="354206" y="129981"/>
                </a:cubicBezTo>
                <a:cubicBezTo>
                  <a:pt x="354889" y="132604"/>
                  <a:pt x="354889" y="135341"/>
                  <a:pt x="354206" y="137964"/>
                </a:cubicBezTo>
                <a:lnTo>
                  <a:pt x="344886" y="164422"/>
                </a:lnTo>
                <a:lnTo>
                  <a:pt x="357844" y="211179"/>
                </a:lnTo>
                <a:lnTo>
                  <a:pt x="380578" y="176054"/>
                </a:lnTo>
                <a:lnTo>
                  <a:pt x="365801" y="104663"/>
                </a:lnTo>
                <a:lnTo>
                  <a:pt x="365801" y="104663"/>
                </a:lnTo>
                <a:cubicBezTo>
                  <a:pt x="364277" y="95859"/>
                  <a:pt x="370030" y="87466"/>
                  <a:pt x="378759" y="85732"/>
                </a:cubicBezTo>
                <a:cubicBezTo>
                  <a:pt x="386216" y="84067"/>
                  <a:pt x="393786" y="87876"/>
                  <a:pt x="396946" y="94856"/>
                </a:cubicBezTo>
                <a:cubicBezTo>
                  <a:pt x="397605" y="95996"/>
                  <a:pt x="398060" y="97228"/>
                  <a:pt x="398310" y="98505"/>
                </a:cubicBezTo>
                <a:lnTo>
                  <a:pt x="406495" y="138192"/>
                </a:lnTo>
                <a:lnTo>
                  <a:pt x="429229" y="104892"/>
                </a:lnTo>
                <a:lnTo>
                  <a:pt x="420362" y="62012"/>
                </a:lnTo>
                <a:lnTo>
                  <a:pt x="420362" y="62012"/>
                </a:lnTo>
                <a:cubicBezTo>
                  <a:pt x="419817" y="57883"/>
                  <a:pt x="420704" y="53709"/>
                  <a:pt x="422863" y="50151"/>
                </a:cubicBezTo>
                <a:cubicBezTo>
                  <a:pt x="425387" y="46502"/>
                  <a:pt x="429205" y="43970"/>
                  <a:pt x="433548" y="43080"/>
                </a:cubicBezTo>
                <a:cubicBezTo>
                  <a:pt x="441004" y="41438"/>
                  <a:pt x="448574" y="45225"/>
                  <a:pt x="451735" y="52204"/>
                </a:cubicBezTo>
                <a:cubicBezTo>
                  <a:pt x="452280" y="53390"/>
                  <a:pt x="452758" y="54599"/>
                  <a:pt x="453099" y="55853"/>
                </a:cubicBezTo>
                <a:lnTo>
                  <a:pt x="455372" y="67029"/>
                </a:lnTo>
                <a:lnTo>
                  <a:pt x="479697" y="30536"/>
                </a:lnTo>
                <a:cubicBezTo>
                  <a:pt x="484858" y="23191"/>
                  <a:pt x="494860" y="21184"/>
                  <a:pt x="502431" y="25974"/>
                </a:cubicBezTo>
                <a:cubicBezTo>
                  <a:pt x="504955" y="27548"/>
                  <a:pt x="506932" y="29852"/>
                  <a:pt x="508114" y="32589"/>
                </a:cubicBezTo>
                <a:cubicBezTo>
                  <a:pt x="510706" y="37880"/>
                  <a:pt x="510251" y="44130"/>
                  <a:pt x="506978" y="49011"/>
                </a:cubicBezTo>
                <a:lnTo>
                  <a:pt x="482198" y="85960"/>
                </a:lnTo>
                <a:lnTo>
                  <a:pt x="494247" y="83680"/>
                </a:lnTo>
                <a:cubicBezTo>
                  <a:pt x="501658" y="82288"/>
                  <a:pt x="509093" y="86006"/>
                  <a:pt x="512434" y="92803"/>
                </a:cubicBezTo>
                <a:cubicBezTo>
                  <a:pt x="512933" y="94126"/>
                  <a:pt x="513321" y="95517"/>
                  <a:pt x="513570" y="96909"/>
                </a:cubicBezTo>
                <a:cubicBezTo>
                  <a:pt x="514889" y="102930"/>
                  <a:pt x="512570" y="109180"/>
                  <a:pt x="507659" y="112874"/>
                </a:cubicBezTo>
                <a:cubicBezTo>
                  <a:pt x="505590" y="114471"/>
                  <a:pt x="503182" y="115566"/>
                  <a:pt x="500612" y="116068"/>
                </a:cubicBezTo>
                <a:lnTo>
                  <a:pt x="455144" y="124735"/>
                </a:lnTo>
                <a:lnTo>
                  <a:pt x="432410" y="158035"/>
                </a:lnTo>
                <a:lnTo>
                  <a:pt x="473332" y="150052"/>
                </a:lnTo>
                <a:cubicBezTo>
                  <a:pt x="480698" y="148615"/>
                  <a:pt x="488109" y="152356"/>
                  <a:pt x="491292" y="159176"/>
                </a:cubicBezTo>
                <a:cubicBezTo>
                  <a:pt x="491951" y="160476"/>
                  <a:pt x="492406" y="161844"/>
                  <a:pt x="492656" y="163281"/>
                </a:cubicBezTo>
                <a:cubicBezTo>
                  <a:pt x="493860" y="169303"/>
                  <a:pt x="491564" y="175484"/>
                  <a:pt x="486745" y="179247"/>
                </a:cubicBezTo>
                <a:cubicBezTo>
                  <a:pt x="484630" y="180958"/>
                  <a:pt x="482130" y="182144"/>
                  <a:pt x="479470" y="182669"/>
                </a:cubicBezTo>
                <a:lnTo>
                  <a:pt x="406495" y="196582"/>
                </a:lnTo>
                <a:lnTo>
                  <a:pt x="386262" y="227145"/>
                </a:lnTo>
                <a:lnTo>
                  <a:pt x="424909" y="219618"/>
                </a:lnTo>
                <a:lnTo>
                  <a:pt x="442413" y="202056"/>
                </a:lnTo>
                <a:cubicBezTo>
                  <a:pt x="448848" y="196148"/>
                  <a:pt x="458714" y="196148"/>
                  <a:pt x="465147" y="202056"/>
                </a:cubicBezTo>
                <a:cubicBezTo>
                  <a:pt x="465966" y="203082"/>
                  <a:pt x="466739" y="204131"/>
                  <a:pt x="467421" y="205249"/>
                </a:cubicBezTo>
                <a:lnTo>
                  <a:pt x="467421" y="205249"/>
                </a:lnTo>
                <a:cubicBezTo>
                  <a:pt x="468626" y="207530"/>
                  <a:pt x="469399" y="209993"/>
                  <a:pt x="469694" y="212548"/>
                </a:cubicBezTo>
                <a:cubicBezTo>
                  <a:pt x="475695" y="214350"/>
                  <a:pt x="480175" y="219368"/>
                  <a:pt x="481289" y="225549"/>
                </a:cubicBezTo>
                <a:lnTo>
                  <a:pt x="481289" y="225549"/>
                </a:lnTo>
                <a:cubicBezTo>
                  <a:pt x="482107" y="231433"/>
                  <a:pt x="479789" y="237340"/>
                  <a:pt x="475150" y="241058"/>
                </a:cubicBezTo>
                <a:cubicBezTo>
                  <a:pt x="473059" y="242769"/>
                  <a:pt x="470535" y="243864"/>
                  <a:pt x="467875" y="244251"/>
                </a:cubicBezTo>
                <a:lnTo>
                  <a:pt x="440141" y="249725"/>
                </a:lnTo>
                <a:lnTo>
                  <a:pt x="406040" y="284166"/>
                </a:lnTo>
                <a:lnTo>
                  <a:pt x="448097" y="286903"/>
                </a:lnTo>
                <a:lnTo>
                  <a:pt x="502886" y="238093"/>
                </a:lnTo>
                <a:cubicBezTo>
                  <a:pt x="502886" y="238093"/>
                  <a:pt x="502886" y="238093"/>
                  <a:pt x="502886" y="238093"/>
                </a:cubicBezTo>
                <a:cubicBezTo>
                  <a:pt x="506182" y="235516"/>
                  <a:pt x="510297" y="234216"/>
                  <a:pt x="514481" y="234444"/>
                </a:cubicBezTo>
                <a:cubicBezTo>
                  <a:pt x="518800" y="234581"/>
                  <a:pt x="522868" y="236565"/>
                  <a:pt x="525620" y="239918"/>
                </a:cubicBezTo>
                <a:cubicBezTo>
                  <a:pt x="526734" y="241058"/>
                  <a:pt x="527643" y="242358"/>
                  <a:pt x="528348" y="243795"/>
                </a:cubicBezTo>
                <a:cubicBezTo>
                  <a:pt x="531507" y="250410"/>
                  <a:pt x="529939" y="258301"/>
                  <a:pt x="524484" y="263183"/>
                </a:cubicBezTo>
                <a:lnTo>
                  <a:pt x="494247" y="290325"/>
                </a:lnTo>
                <a:lnTo>
                  <a:pt x="534031" y="292834"/>
                </a:lnTo>
                <a:lnTo>
                  <a:pt x="566768" y="263411"/>
                </a:lnTo>
                <a:lnTo>
                  <a:pt x="566768" y="263411"/>
                </a:lnTo>
                <a:cubicBezTo>
                  <a:pt x="573634" y="257868"/>
                  <a:pt x="583613" y="258667"/>
                  <a:pt x="589502" y="265235"/>
                </a:cubicBezTo>
                <a:cubicBezTo>
                  <a:pt x="590616" y="266376"/>
                  <a:pt x="591525" y="267676"/>
                  <a:pt x="592230" y="269113"/>
                </a:cubicBezTo>
                <a:cubicBezTo>
                  <a:pt x="595344" y="275773"/>
                  <a:pt x="593662" y="283687"/>
                  <a:pt x="588138" y="288500"/>
                </a:cubicBezTo>
                <a:lnTo>
                  <a:pt x="579727" y="296027"/>
                </a:lnTo>
                <a:lnTo>
                  <a:pt x="623375" y="298764"/>
                </a:lnTo>
                <a:cubicBezTo>
                  <a:pt x="629332" y="299152"/>
                  <a:pt x="634628" y="302710"/>
                  <a:pt x="637242" y="308115"/>
                </a:cubicBezTo>
                <a:cubicBezTo>
                  <a:pt x="638538" y="310647"/>
                  <a:pt x="639084" y="313498"/>
                  <a:pt x="638834" y="316326"/>
                </a:cubicBezTo>
                <a:cubicBezTo>
                  <a:pt x="638357" y="325381"/>
                  <a:pt x="630650" y="332338"/>
                  <a:pt x="621624" y="331859"/>
                </a:cubicBezTo>
                <a:cubicBezTo>
                  <a:pt x="621534" y="331859"/>
                  <a:pt x="621420" y="331836"/>
                  <a:pt x="621328" y="331836"/>
                </a:cubicBezTo>
                <a:lnTo>
                  <a:pt x="575861" y="329099"/>
                </a:lnTo>
                <a:lnTo>
                  <a:pt x="584046" y="338451"/>
                </a:lnTo>
                <a:cubicBezTo>
                  <a:pt x="585001" y="339568"/>
                  <a:pt x="585842" y="340800"/>
                  <a:pt x="586546" y="342100"/>
                </a:cubicBezTo>
                <a:cubicBezTo>
                  <a:pt x="589616" y="348828"/>
                  <a:pt x="587956" y="356789"/>
                  <a:pt x="582454" y="361715"/>
                </a:cubicBezTo>
                <a:cubicBezTo>
                  <a:pt x="577748" y="365775"/>
                  <a:pt x="571201" y="366916"/>
                  <a:pt x="565404" y="364680"/>
                </a:cubicBezTo>
                <a:cubicBezTo>
                  <a:pt x="562972" y="363631"/>
                  <a:pt x="560811" y="362080"/>
                  <a:pt x="559038" y="360119"/>
                </a:cubicBezTo>
                <a:lnTo>
                  <a:pt x="529712" y="326134"/>
                </a:lnTo>
                <a:lnTo>
                  <a:pt x="489473" y="323625"/>
                </a:lnTo>
                <a:lnTo>
                  <a:pt x="516753" y="355101"/>
                </a:lnTo>
                <a:cubicBezTo>
                  <a:pt x="517708" y="356082"/>
                  <a:pt x="518481" y="357245"/>
                  <a:pt x="519026" y="358522"/>
                </a:cubicBezTo>
                <a:cubicBezTo>
                  <a:pt x="522391" y="365182"/>
                  <a:pt x="520800" y="373279"/>
                  <a:pt x="515162" y="378137"/>
                </a:cubicBezTo>
                <a:cubicBezTo>
                  <a:pt x="510457" y="382197"/>
                  <a:pt x="503909" y="383338"/>
                  <a:pt x="498112" y="381103"/>
                </a:cubicBezTo>
                <a:cubicBezTo>
                  <a:pt x="495611" y="380213"/>
                  <a:pt x="493406" y="378616"/>
                  <a:pt x="491747" y="376541"/>
                </a:cubicBezTo>
                <a:lnTo>
                  <a:pt x="443324" y="320660"/>
                </a:lnTo>
                <a:lnTo>
                  <a:pt x="406495" y="318379"/>
                </a:lnTo>
                <a:lnTo>
                  <a:pt x="432183" y="348030"/>
                </a:lnTo>
                <a:lnTo>
                  <a:pt x="456282" y="354188"/>
                </a:lnTo>
                <a:cubicBezTo>
                  <a:pt x="460919" y="355534"/>
                  <a:pt x="464807" y="358750"/>
                  <a:pt x="466966" y="363084"/>
                </a:cubicBezTo>
                <a:cubicBezTo>
                  <a:pt x="468217" y="366710"/>
                  <a:pt x="468217" y="370633"/>
                  <a:pt x="466966" y="374260"/>
                </a:cubicBezTo>
                <a:cubicBezTo>
                  <a:pt x="466649" y="375629"/>
                  <a:pt x="466102" y="376929"/>
                  <a:pt x="465375" y="378137"/>
                </a:cubicBezTo>
                <a:lnTo>
                  <a:pt x="465375" y="378137"/>
                </a:lnTo>
                <a:cubicBezTo>
                  <a:pt x="464147" y="380441"/>
                  <a:pt x="462351" y="382403"/>
                  <a:pt x="460146" y="383840"/>
                </a:cubicBezTo>
                <a:cubicBezTo>
                  <a:pt x="461692" y="389861"/>
                  <a:pt x="459669" y="396247"/>
                  <a:pt x="454917" y="400262"/>
                </a:cubicBezTo>
                <a:lnTo>
                  <a:pt x="454917" y="400262"/>
                </a:lnTo>
                <a:cubicBezTo>
                  <a:pt x="450166" y="403888"/>
                  <a:pt x="443915" y="404823"/>
                  <a:pt x="438322" y="402771"/>
                </a:cubicBezTo>
                <a:cubicBezTo>
                  <a:pt x="435957" y="401630"/>
                  <a:pt x="433798" y="400079"/>
                  <a:pt x="431957" y="398209"/>
                </a:cubicBezTo>
                <a:lnTo>
                  <a:pt x="413542" y="376769"/>
                </a:lnTo>
                <a:lnTo>
                  <a:pt x="366483" y="364680"/>
                </a:lnTo>
                <a:lnTo>
                  <a:pt x="385351" y="402314"/>
                </a:lnTo>
                <a:lnTo>
                  <a:pt x="454691" y="425123"/>
                </a:lnTo>
                <a:lnTo>
                  <a:pt x="454691" y="425123"/>
                </a:lnTo>
                <a:cubicBezTo>
                  <a:pt x="458669" y="426720"/>
                  <a:pt x="461896" y="429708"/>
                  <a:pt x="463783" y="433562"/>
                </a:cubicBezTo>
                <a:cubicBezTo>
                  <a:pt x="465375" y="437508"/>
                  <a:pt x="465375" y="441933"/>
                  <a:pt x="463783" y="445879"/>
                </a:cubicBezTo>
                <a:cubicBezTo>
                  <a:pt x="460987" y="454500"/>
                  <a:pt x="451735" y="459199"/>
                  <a:pt x="443142" y="456393"/>
                </a:cubicBezTo>
                <a:cubicBezTo>
                  <a:pt x="443118" y="456371"/>
                  <a:pt x="443118" y="456371"/>
                  <a:pt x="443096" y="456371"/>
                </a:cubicBezTo>
                <a:lnTo>
                  <a:pt x="404448" y="443598"/>
                </a:lnTo>
                <a:lnTo>
                  <a:pt x="422181" y="479407"/>
                </a:lnTo>
                <a:lnTo>
                  <a:pt x="463783" y="493092"/>
                </a:lnTo>
                <a:lnTo>
                  <a:pt x="463783" y="493092"/>
                </a:lnTo>
                <a:cubicBezTo>
                  <a:pt x="467717" y="494529"/>
                  <a:pt x="470899" y="497494"/>
                  <a:pt x="472650" y="501303"/>
                </a:cubicBezTo>
                <a:cubicBezTo>
                  <a:pt x="474241" y="505249"/>
                  <a:pt x="474241" y="509674"/>
                  <a:pt x="472650" y="513620"/>
                </a:cubicBezTo>
                <a:cubicBezTo>
                  <a:pt x="469626" y="522196"/>
                  <a:pt x="460396" y="526849"/>
                  <a:pt x="451735" y="524112"/>
                </a:cubicBezTo>
                <a:lnTo>
                  <a:pt x="440822" y="520462"/>
                </a:lnTo>
                <a:lnTo>
                  <a:pt x="460374" y="559921"/>
                </a:lnTo>
                <a:cubicBezTo>
                  <a:pt x="464716" y="567881"/>
                  <a:pt x="461806" y="577849"/>
                  <a:pt x="453894" y="582205"/>
                </a:cubicBezTo>
                <a:cubicBezTo>
                  <a:pt x="453553" y="582387"/>
                  <a:pt x="453213" y="582570"/>
                  <a:pt x="452871" y="582730"/>
                </a:cubicBezTo>
                <a:cubicBezTo>
                  <a:pt x="448802" y="584418"/>
                  <a:pt x="444210" y="584418"/>
                  <a:pt x="440141" y="582730"/>
                </a:cubicBezTo>
                <a:cubicBezTo>
                  <a:pt x="435957" y="581453"/>
                  <a:pt x="432502" y="578464"/>
                  <a:pt x="430593" y="574519"/>
                </a:cubicBezTo>
                <a:lnTo>
                  <a:pt x="410814" y="534376"/>
                </a:lnTo>
                <a:lnTo>
                  <a:pt x="406721" y="546236"/>
                </a:lnTo>
                <a:cubicBezTo>
                  <a:pt x="403516" y="554744"/>
                  <a:pt x="394172" y="559191"/>
                  <a:pt x="385579" y="556272"/>
                </a:cubicBezTo>
                <a:cubicBezTo>
                  <a:pt x="381397" y="554835"/>
                  <a:pt x="377964" y="551801"/>
                  <a:pt x="376031" y="547833"/>
                </a:cubicBezTo>
                <a:cubicBezTo>
                  <a:pt x="375304" y="546327"/>
                  <a:pt x="374849" y="544708"/>
                  <a:pt x="374667" y="543043"/>
                </a:cubicBezTo>
                <a:cubicBezTo>
                  <a:pt x="373984" y="540511"/>
                  <a:pt x="373984" y="537820"/>
                  <a:pt x="374667" y="535288"/>
                </a:cubicBezTo>
                <a:lnTo>
                  <a:pt x="389445" y="492864"/>
                </a:lnTo>
                <a:lnTo>
                  <a:pt x="371712" y="457055"/>
                </a:lnTo>
                <a:lnTo>
                  <a:pt x="358072" y="496286"/>
                </a:lnTo>
                <a:cubicBezTo>
                  <a:pt x="355071" y="504862"/>
                  <a:pt x="345750" y="509423"/>
                  <a:pt x="337156" y="506549"/>
                </a:cubicBezTo>
                <a:cubicBezTo>
                  <a:pt x="332928" y="505135"/>
                  <a:pt x="329403" y="502102"/>
                  <a:pt x="327380" y="498110"/>
                </a:cubicBezTo>
                <a:cubicBezTo>
                  <a:pt x="326721" y="496582"/>
                  <a:pt x="326266" y="494963"/>
                  <a:pt x="326016" y="493320"/>
                </a:cubicBezTo>
                <a:cubicBezTo>
                  <a:pt x="325335" y="490789"/>
                  <a:pt x="325335" y="488097"/>
                  <a:pt x="326016" y="485565"/>
                </a:cubicBezTo>
                <a:lnTo>
                  <a:pt x="350569" y="415543"/>
                </a:lnTo>
                <a:lnTo>
                  <a:pt x="334428" y="382699"/>
                </a:lnTo>
                <a:lnTo>
                  <a:pt x="321243" y="419877"/>
                </a:lnTo>
                <a:lnTo>
                  <a:pt x="327836" y="442685"/>
                </a:lnTo>
                <a:cubicBezTo>
                  <a:pt x="330268" y="451421"/>
                  <a:pt x="325176" y="460476"/>
                  <a:pt x="316469" y="462917"/>
                </a:cubicBezTo>
                <a:cubicBezTo>
                  <a:pt x="316401" y="462939"/>
                  <a:pt x="316309" y="462962"/>
                  <a:pt x="316241" y="462985"/>
                </a:cubicBezTo>
                <a:cubicBezTo>
                  <a:pt x="314877" y="463167"/>
                  <a:pt x="313513" y="463167"/>
                  <a:pt x="312149" y="462985"/>
                </a:cubicBezTo>
                <a:cubicBezTo>
                  <a:pt x="309489" y="463145"/>
                  <a:pt x="306807" y="462597"/>
                  <a:pt x="304419" y="461389"/>
                </a:cubicBezTo>
                <a:cubicBezTo>
                  <a:pt x="300009" y="465813"/>
                  <a:pt x="293439" y="467227"/>
                  <a:pt x="287596" y="465038"/>
                </a:cubicBezTo>
                <a:lnTo>
                  <a:pt x="287596" y="465038"/>
                </a:lnTo>
                <a:cubicBezTo>
                  <a:pt x="282004" y="463008"/>
                  <a:pt x="278048" y="457967"/>
                  <a:pt x="277366" y="452037"/>
                </a:cubicBezTo>
                <a:cubicBezTo>
                  <a:pt x="276662" y="449505"/>
                  <a:pt x="276662" y="446814"/>
                  <a:pt x="277366" y="444282"/>
                </a:cubicBezTo>
                <a:lnTo>
                  <a:pt x="286687" y="417596"/>
                </a:lnTo>
                <a:lnTo>
                  <a:pt x="273729" y="371979"/>
                </a:lnTo>
                <a:lnTo>
                  <a:pt x="250995" y="407104"/>
                </a:lnTo>
                <a:lnTo>
                  <a:pt x="265999" y="478495"/>
                </a:lnTo>
                <a:lnTo>
                  <a:pt x="265999" y="478495"/>
                </a:lnTo>
                <a:cubicBezTo>
                  <a:pt x="266659" y="482555"/>
                  <a:pt x="265773" y="486706"/>
                  <a:pt x="263498" y="490127"/>
                </a:cubicBezTo>
                <a:cubicBezTo>
                  <a:pt x="261134" y="493868"/>
                  <a:pt x="257361" y="496513"/>
                  <a:pt x="253042" y="497426"/>
                </a:cubicBezTo>
                <a:cubicBezTo>
                  <a:pt x="245539" y="498931"/>
                  <a:pt x="237991" y="495191"/>
                  <a:pt x="234627" y="488302"/>
                </a:cubicBezTo>
                <a:cubicBezTo>
                  <a:pt x="234149" y="487116"/>
                  <a:pt x="233763" y="485908"/>
                  <a:pt x="233490" y="484653"/>
                </a:cubicBezTo>
                <a:lnTo>
                  <a:pt x="233945" y="445194"/>
                </a:lnTo>
                <a:lnTo>
                  <a:pt x="211211" y="478495"/>
                </a:lnTo>
                <a:lnTo>
                  <a:pt x="220078" y="521375"/>
                </a:lnTo>
                <a:lnTo>
                  <a:pt x="220078" y="521375"/>
                </a:lnTo>
                <a:cubicBezTo>
                  <a:pt x="221464" y="530225"/>
                  <a:pt x="215644" y="538572"/>
                  <a:pt x="206892" y="540306"/>
                </a:cubicBezTo>
                <a:cubicBezTo>
                  <a:pt x="199481" y="541697"/>
                  <a:pt x="192046" y="537979"/>
                  <a:pt x="188705" y="531183"/>
                </a:cubicBezTo>
                <a:cubicBezTo>
                  <a:pt x="188114" y="529951"/>
                  <a:pt x="187659" y="528651"/>
                  <a:pt x="187341" y="527305"/>
                </a:cubicBezTo>
                <a:lnTo>
                  <a:pt x="185067" y="516357"/>
                </a:lnTo>
                <a:lnTo>
                  <a:pt x="160743" y="552851"/>
                </a:lnTo>
                <a:cubicBezTo>
                  <a:pt x="155581" y="560195"/>
                  <a:pt x="145578" y="562202"/>
                  <a:pt x="138009" y="557412"/>
                </a:cubicBezTo>
                <a:cubicBezTo>
                  <a:pt x="135485" y="555839"/>
                  <a:pt x="133506" y="553535"/>
                  <a:pt x="132325" y="550798"/>
                </a:cubicBezTo>
                <a:cubicBezTo>
                  <a:pt x="129484" y="545689"/>
                  <a:pt x="129484" y="539485"/>
                  <a:pt x="132325" y="534376"/>
                </a:cubicBezTo>
                <a:lnTo>
                  <a:pt x="157104" y="497198"/>
                </a:lnTo>
                <a:lnTo>
                  <a:pt x="145056" y="499707"/>
                </a:lnTo>
                <a:cubicBezTo>
                  <a:pt x="137644" y="501098"/>
                  <a:pt x="130211" y="497380"/>
                  <a:pt x="126868" y="490583"/>
                </a:cubicBezTo>
                <a:lnTo>
                  <a:pt x="125504" y="486478"/>
                </a:lnTo>
                <a:cubicBezTo>
                  <a:pt x="124300" y="480411"/>
                  <a:pt x="126686" y="474184"/>
                  <a:pt x="131643" y="470512"/>
                </a:cubicBezTo>
                <a:cubicBezTo>
                  <a:pt x="133689" y="468847"/>
                  <a:pt x="136098" y="467661"/>
                  <a:pt x="138690" y="467091"/>
                </a:cubicBezTo>
                <a:lnTo>
                  <a:pt x="184158" y="458651"/>
                </a:lnTo>
                <a:lnTo>
                  <a:pt x="206892" y="425351"/>
                </a:lnTo>
                <a:lnTo>
                  <a:pt x="165971" y="433334"/>
                </a:lnTo>
                <a:cubicBezTo>
                  <a:pt x="158628" y="434702"/>
                  <a:pt x="151261" y="430962"/>
                  <a:pt x="148010" y="424211"/>
                </a:cubicBezTo>
                <a:cubicBezTo>
                  <a:pt x="147351" y="422910"/>
                  <a:pt x="146898" y="421542"/>
                  <a:pt x="146646" y="420105"/>
                </a:cubicBezTo>
                <a:cubicBezTo>
                  <a:pt x="145510" y="414038"/>
                  <a:pt x="147784" y="407811"/>
                  <a:pt x="152557" y="403911"/>
                </a:cubicBezTo>
                <a:cubicBezTo>
                  <a:pt x="154672" y="402246"/>
                  <a:pt x="157172" y="401151"/>
                  <a:pt x="159832" y="400718"/>
                </a:cubicBezTo>
                <a:lnTo>
                  <a:pt x="232808" y="386805"/>
                </a:lnTo>
                <a:lnTo>
                  <a:pt x="253042" y="356241"/>
                </a:lnTo>
                <a:lnTo>
                  <a:pt x="214394" y="363768"/>
                </a:lnTo>
                <a:lnTo>
                  <a:pt x="196889" y="381331"/>
                </a:lnTo>
                <a:cubicBezTo>
                  <a:pt x="190546" y="387466"/>
                  <a:pt x="180497" y="387466"/>
                  <a:pt x="174155" y="381331"/>
                </a:cubicBezTo>
                <a:cubicBezTo>
                  <a:pt x="173154" y="380281"/>
                  <a:pt x="172246" y="379118"/>
                  <a:pt x="171427" y="377909"/>
                </a:cubicBezTo>
                <a:cubicBezTo>
                  <a:pt x="170085" y="375606"/>
                  <a:pt x="169312" y="373028"/>
                  <a:pt x="169154" y="370382"/>
                </a:cubicBezTo>
                <a:cubicBezTo>
                  <a:pt x="163151" y="368718"/>
                  <a:pt x="158650" y="363745"/>
                  <a:pt x="157560" y="357610"/>
                </a:cubicBezTo>
                <a:lnTo>
                  <a:pt x="157560" y="357610"/>
                </a:lnTo>
                <a:cubicBezTo>
                  <a:pt x="156809" y="351794"/>
                  <a:pt x="159151" y="346000"/>
                  <a:pt x="163697" y="342328"/>
                </a:cubicBezTo>
                <a:cubicBezTo>
                  <a:pt x="165698" y="340572"/>
                  <a:pt x="168130" y="339386"/>
                  <a:pt x="170744" y="338907"/>
                </a:cubicBezTo>
                <a:lnTo>
                  <a:pt x="198708" y="333661"/>
                </a:lnTo>
                <a:lnTo>
                  <a:pt x="232808" y="299220"/>
                </a:lnTo>
                <a:lnTo>
                  <a:pt x="190750" y="296483"/>
                </a:lnTo>
                <a:lnTo>
                  <a:pt x="135962" y="345293"/>
                </a:lnTo>
                <a:lnTo>
                  <a:pt x="135962" y="345293"/>
                </a:lnTo>
                <a:cubicBezTo>
                  <a:pt x="129164" y="350881"/>
                  <a:pt x="119185" y="350197"/>
                  <a:pt x="113228" y="343697"/>
                </a:cubicBezTo>
                <a:cubicBezTo>
                  <a:pt x="112274" y="342488"/>
                  <a:pt x="111433" y="341188"/>
                  <a:pt x="110728" y="339819"/>
                </a:cubicBezTo>
                <a:cubicBezTo>
                  <a:pt x="107567" y="333205"/>
                  <a:pt x="109136" y="325313"/>
                  <a:pt x="114592" y="320432"/>
                </a:cubicBezTo>
                <a:lnTo>
                  <a:pt x="144829" y="293290"/>
                </a:lnTo>
                <a:lnTo>
                  <a:pt x="105045" y="290781"/>
                </a:lnTo>
                <a:lnTo>
                  <a:pt x="72308" y="320204"/>
                </a:lnTo>
                <a:cubicBezTo>
                  <a:pt x="72308" y="320204"/>
                  <a:pt x="72308" y="320204"/>
                  <a:pt x="72308" y="320204"/>
                </a:cubicBezTo>
                <a:cubicBezTo>
                  <a:pt x="65442" y="325746"/>
                  <a:pt x="55461" y="324948"/>
                  <a:pt x="49574" y="318379"/>
                </a:cubicBezTo>
                <a:cubicBezTo>
                  <a:pt x="48460" y="317239"/>
                  <a:pt x="47551" y="315939"/>
                  <a:pt x="46846" y="314502"/>
                </a:cubicBezTo>
                <a:cubicBezTo>
                  <a:pt x="43617" y="307796"/>
                  <a:pt x="45300" y="299745"/>
                  <a:pt x="50938" y="294886"/>
                </a:cubicBezTo>
                <a:lnTo>
                  <a:pt x="59349" y="287360"/>
                </a:lnTo>
                <a:lnTo>
                  <a:pt x="15473" y="284623"/>
                </a:lnTo>
                <a:cubicBezTo>
                  <a:pt x="9494" y="284280"/>
                  <a:pt x="4174" y="280699"/>
                  <a:pt x="1606" y="275271"/>
                </a:cubicBezTo>
                <a:cubicBezTo>
                  <a:pt x="492" y="272671"/>
                  <a:pt x="-55" y="269888"/>
                  <a:pt x="14" y="267060"/>
                </a:cubicBezTo>
                <a:cubicBezTo>
                  <a:pt x="742" y="257937"/>
                  <a:pt x="8653" y="251117"/>
                  <a:pt x="17746" y="251778"/>
                </a:cubicBezTo>
                <a:lnTo>
                  <a:pt x="63214" y="254515"/>
                </a:lnTo>
                <a:lnTo>
                  <a:pt x="55030" y="245164"/>
                </a:lnTo>
                <a:cubicBezTo>
                  <a:pt x="54075" y="244046"/>
                  <a:pt x="53234" y="242815"/>
                  <a:pt x="52529" y="241514"/>
                </a:cubicBezTo>
                <a:cubicBezTo>
                  <a:pt x="49460" y="234786"/>
                  <a:pt x="51120" y="226826"/>
                  <a:pt x="56621" y="221899"/>
                </a:cubicBezTo>
                <a:cubicBezTo>
                  <a:pt x="61327" y="217839"/>
                  <a:pt x="67875" y="216699"/>
                  <a:pt x="73672" y="218934"/>
                </a:cubicBezTo>
                <a:cubicBezTo>
                  <a:pt x="76150" y="219892"/>
                  <a:pt x="78333" y="221466"/>
                  <a:pt x="80036" y="223496"/>
                </a:cubicBezTo>
                <a:lnTo>
                  <a:pt x="109364" y="257480"/>
                </a:lnTo>
                <a:lnTo>
                  <a:pt x="149602" y="259989"/>
                </a:lnTo>
                <a:lnTo>
                  <a:pt x="122322" y="228514"/>
                </a:lnTo>
                <a:cubicBezTo>
                  <a:pt x="121366" y="227442"/>
                  <a:pt x="120594" y="226210"/>
                  <a:pt x="120048" y="224864"/>
                </a:cubicBezTo>
                <a:cubicBezTo>
                  <a:pt x="116775" y="218204"/>
                  <a:pt x="118343" y="210153"/>
                  <a:pt x="123913" y="205249"/>
                </a:cubicBezTo>
                <a:cubicBezTo>
                  <a:pt x="128641" y="201212"/>
                  <a:pt x="135211" y="200163"/>
                  <a:pt x="140963" y="202512"/>
                </a:cubicBezTo>
                <a:cubicBezTo>
                  <a:pt x="143419" y="203401"/>
                  <a:pt x="145602" y="204907"/>
                  <a:pt x="147329" y="206846"/>
                </a:cubicBezTo>
                <a:lnTo>
                  <a:pt x="195752" y="262954"/>
                </a:lnTo>
                <a:lnTo>
                  <a:pt x="232581" y="265235"/>
                </a:lnTo>
                <a:lnTo>
                  <a:pt x="206664" y="235584"/>
                </a:lnTo>
                <a:lnTo>
                  <a:pt x="182794" y="229426"/>
                </a:lnTo>
                <a:cubicBezTo>
                  <a:pt x="178157" y="228080"/>
                  <a:pt x="174269" y="224864"/>
                  <a:pt x="172110" y="220531"/>
                </a:cubicBezTo>
                <a:cubicBezTo>
                  <a:pt x="170494" y="217041"/>
                  <a:pt x="170085" y="213095"/>
                  <a:pt x="170972" y="209355"/>
                </a:cubicBezTo>
                <a:cubicBezTo>
                  <a:pt x="171313" y="207872"/>
                  <a:pt x="171926" y="206481"/>
                  <a:pt x="172791" y="205249"/>
                </a:cubicBezTo>
                <a:cubicBezTo>
                  <a:pt x="174019" y="202945"/>
                  <a:pt x="175814" y="200984"/>
                  <a:pt x="178019" y="199547"/>
                </a:cubicBezTo>
                <a:cubicBezTo>
                  <a:pt x="176473" y="193525"/>
                  <a:pt x="178496" y="187139"/>
                  <a:pt x="183249" y="183125"/>
                </a:cubicBezTo>
                <a:lnTo>
                  <a:pt x="183249" y="183125"/>
                </a:lnTo>
                <a:cubicBezTo>
                  <a:pt x="187908" y="179498"/>
                  <a:pt x="194093" y="178563"/>
                  <a:pt x="199617" y="180616"/>
                </a:cubicBezTo>
                <a:cubicBezTo>
                  <a:pt x="202163" y="181574"/>
                  <a:pt x="204413" y="183125"/>
                  <a:pt x="206210" y="185178"/>
                </a:cubicBezTo>
                <a:lnTo>
                  <a:pt x="224625" y="206617"/>
                </a:lnTo>
                <a:lnTo>
                  <a:pt x="271682" y="218478"/>
                </a:lnTo>
                <a:lnTo>
                  <a:pt x="252814" y="180844"/>
                </a:lnTo>
                <a:lnTo>
                  <a:pt x="184613" y="158035"/>
                </a:lnTo>
                <a:lnTo>
                  <a:pt x="184613" y="158035"/>
                </a:lnTo>
                <a:cubicBezTo>
                  <a:pt x="180589" y="156667"/>
                  <a:pt x="177292" y="153702"/>
                  <a:pt x="175519" y="149824"/>
                </a:cubicBezTo>
                <a:cubicBezTo>
                  <a:pt x="173927" y="145879"/>
                  <a:pt x="173927" y="141454"/>
                  <a:pt x="175519" y="137508"/>
                </a:cubicBezTo>
                <a:cubicBezTo>
                  <a:pt x="178428" y="128841"/>
                  <a:pt x="187772" y="124165"/>
                  <a:pt x="196433" y="127016"/>
                </a:cubicBezTo>
                <a:lnTo>
                  <a:pt x="235081" y="139561"/>
                </a:lnTo>
                <a:lnTo>
                  <a:pt x="217350" y="103751"/>
                </a:lnTo>
                <a:lnTo>
                  <a:pt x="175746" y="90294"/>
                </a:lnTo>
                <a:lnTo>
                  <a:pt x="175746" y="90294"/>
                </a:lnTo>
                <a:cubicBezTo>
                  <a:pt x="171814" y="88857"/>
                  <a:pt x="168631" y="85892"/>
                  <a:pt x="166880" y="82083"/>
                </a:cubicBezTo>
                <a:cubicBezTo>
                  <a:pt x="165288" y="78137"/>
                  <a:pt x="165288" y="73712"/>
                  <a:pt x="166880" y="69766"/>
                </a:cubicBezTo>
                <a:cubicBezTo>
                  <a:pt x="169790" y="61099"/>
                  <a:pt x="179133" y="56423"/>
                  <a:pt x="187795" y="59275"/>
                </a:cubicBezTo>
                <a:lnTo>
                  <a:pt x="198708" y="62696"/>
                </a:lnTo>
                <a:lnTo>
                  <a:pt x="179157" y="23465"/>
                </a:lnTo>
                <a:cubicBezTo>
                  <a:pt x="174928" y="15163"/>
                  <a:pt x="178201" y="4990"/>
                  <a:pt x="186476" y="748"/>
                </a:cubicBezTo>
                <a:cubicBezTo>
                  <a:pt x="186522" y="725"/>
                  <a:pt x="186590" y="679"/>
                  <a:pt x="186658" y="657"/>
                </a:cubicBezTo>
                <a:cubicBezTo>
                  <a:pt x="188819" y="132"/>
                  <a:pt x="191069" y="64"/>
                  <a:pt x="193252" y="429"/>
                </a:cubicBezTo>
                <a:close/>
              </a:path>
            </a:pathLst>
          </a:custGeom>
          <a:solidFill>
            <a:srgbClr val="FFFFFF">
              <a:alpha val="603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0" name="Google Shape;1810;p5"/>
          <p:cNvSpPr/>
          <p:nvPr/>
        </p:nvSpPr>
        <p:spPr>
          <a:xfrm rot="10800000" flipH="1">
            <a:off x="10923606" y="4652784"/>
            <a:ext cx="786024" cy="738770"/>
          </a:xfrm>
          <a:custGeom>
            <a:avLst/>
            <a:gdLst/>
            <a:ahLst/>
            <a:cxnLst/>
            <a:rect l="l" t="t" r="r" b="b"/>
            <a:pathLst>
              <a:path w="778242" h="731455" extrusionOk="0">
                <a:moveTo>
                  <a:pt x="255888" y="730699"/>
                </a:moveTo>
                <a:cubicBezTo>
                  <a:pt x="260845" y="728683"/>
                  <a:pt x="264801" y="724732"/>
                  <a:pt x="266800" y="719751"/>
                </a:cubicBezTo>
                <a:lnTo>
                  <a:pt x="287716" y="669572"/>
                </a:lnTo>
                <a:lnTo>
                  <a:pt x="293626" y="683486"/>
                </a:lnTo>
                <a:cubicBezTo>
                  <a:pt x="298015" y="693704"/>
                  <a:pt x="309767" y="698484"/>
                  <a:pt x="319998" y="694206"/>
                </a:cubicBezTo>
                <a:cubicBezTo>
                  <a:pt x="324999" y="692260"/>
                  <a:pt x="328978" y="688284"/>
                  <a:pt x="330910" y="683257"/>
                </a:cubicBezTo>
                <a:cubicBezTo>
                  <a:pt x="331796" y="681323"/>
                  <a:pt x="332251" y="679225"/>
                  <a:pt x="332274" y="677099"/>
                </a:cubicBezTo>
                <a:cubicBezTo>
                  <a:pt x="332593" y="673917"/>
                  <a:pt x="332138" y="670701"/>
                  <a:pt x="330910" y="667748"/>
                </a:cubicBezTo>
                <a:lnTo>
                  <a:pt x="309312" y="617341"/>
                </a:lnTo>
                <a:lnTo>
                  <a:pt x="327954" y="571724"/>
                </a:lnTo>
                <a:lnTo>
                  <a:pt x="347960" y="617341"/>
                </a:lnTo>
                <a:cubicBezTo>
                  <a:pt x="352348" y="627559"/>
                  <a:pt x="364102" y="632340"/>
                  <a:pt x="374332" y="628061"/>
                </a:cubicBezTo>
                <a:cubicBezTo>
                  <a:pt x="379447" y="626093"/>
                  <a:pt x="383516" y="622028"/>
                  <a:pt x="385471" y="616885"/>
                </a:cubicBezTo>
                <a:cubicBezTo>
                  <a:pt x="386153" y="614971"/>
                  <a:pt x="386630" y="612980"/>
                  <a:pt x="386835" y="610955"/>
                </a:cubicBezTo>
                <a:cubicBezTo>
                  <a:pt x="387085" y="607752"/>
                  <a:pt x="386540" y="604541"/>
                  <a:pt x="385244" y="601603"/>
                </a:cubicBezTo>
                <a:lnTo>
                  <a:pt x="349779" y="518352"/>
                </a:lnTo>
                <a:lnTo>
                  <a:pt x="366830" y="477069"/>
                </a:lnTo>
                <a:lnTo>
                  <a:pt x="385925" y="521317"/>
                </a:lnTo>
                <a:lnTo>
                  <a:pt x="379788" y="553477"/>
                </a:lnTo>
                <a:cubicBezTo>
                  <a:pt x="377855" y="564120"/>
                  <a:pt x="384880" y="574322"/>
                  <a:pt x="395474" y="576286"/>
                </a:cubicBezTo>
                <a:cubicBezTo>
                  <a:pt x="397066" y="576454"/>
                  <a:pt x="398657" y="576454"/>
                  <a:pt x="400248" y="576286"/>
                </a:cubicBezTo>
                <a:lnTo>
                  <a:pt x="400248" y="576286"/>
                </a:lnTo>
                <a:cubicBezTo>
                  <a:pt x="403431" y="576026"/>
                  <a:pt x="406546" y="575093"/>
                  <a:pt x="409342" y="573549"/>
                </a:cubicBezTo>
                <a:cubicBezTo>
                  <a:pt x="415185" y="578427"/>
                  <a:pt x="423233" y="579657"/>
                  <a:pt x="430256" y="576742"/>
                </a:cubicBezTo>
                <a:lnTo>
                  <a:pt x="430256" y="576742"/>
                </a:lnTo>
                <a:cubicBezTo>
                  <a:pt x="436690" y="573685"/>
                  <a:pt x="441010" y="567431"/>
                  <a:pt x="441623" y="560320"/>
                </a:cubicBezTo>
                <a:cubicBezTo>
                  <a:pt x="441919" y="557042"/>
                  <a:pt x="441373" y="553746"/>
                  <a:pt x="440032" y="550740"/>
                </a:cubicBezTo>
                <a:lnTo>
                  <a:pt x="426620" y="519036"/>
                </a:lnTo>
                <a:lnTo>
                  <a:pt x="438442" y="461103"/>
                </a:lnTo>
                <a:lnTo>
                  <a:pt x="469813" y="501930"/>
                </a:lnTo>
                <a:lnTo>
                  <a:pt x="457537" y="590199"/>
                </a:lnTo>
                <a:lnTo>
                  <a:pt x="457537" y="590199"/>
                </a:lnTo>
                <a:cubicBezTo>
                  <a:pt x="456333" y="601343"/>
                  <a:pt x="464335" y="611367"/>
                  <a:pt x="475452" y="612585"/>
                </a:cubicBezTo>
                <a:cubicBezTo>
                  <a:pt x="484454" y="613575"/>
                  <a:pt x="493025" y="608436"/>
                  <a:pt x="496412" y="600006"/>
                </a:cubicBezTo>
                <a:cubicBezTo>
                  <a:pt x="497117" y="598503"/>
                  <a:pt x="497503" y="596875"/>
                  <a:pt x="497549" y="595217"/>
                </a:cubicBezTo>
                <a:lnTo>
                  <a:pt x="504596" y="546406"/>
                </a:lnTo>
                <a:lnTo>
                  <a:pt x="534150" y="584953"/>
                </a:lnTo>
                <a:lnTo>
                  <a:pt x="526875" y="638097"/>
                </a:lnTo>
                <a:lnTo>
                  <a:pt x="526875" y="638097"/>
                </a:lnTo>
                <a:cubicBezTo>
                  <a:pt x="526308" y="643133"/>
                  <a:pt x="527694" y="648192"/>
                  <a:pt x="530741" y="652238"/>
                </a:cubicBezTo>
                <a:cubicBezTo>
                  <a:pt x="533990" y="656524"/>
                  <a:pt x="538833" y="659318"/>
                  <a:pt x="544153" y="659993"/>
                </a:cubicBezTo>
                <a:cubicBezTo>
                  <a:pt x="553747" y="661783"/>
                  <a:pt x="563250" y="656533"/>
                  <a:pt x="566887" y="647448"/>
                </a:cubicBezTo>
                <a:cubicBezTo>
                  <a:pt x="567046" y="645856"/>
                  <a:pt x="567046" y="644250"/>
                  <a:pt x="566887" y="642658"/>
                </a:cubicBezTo>
                <a:lnTo>
                  <a:pt x="568933" y="629201"/>
                </a:lnTo>
                <a:lnTo>
                  <a:pt x="601443" y="671625"/>
                </a:lnTo>
                <a:cubicBezTo>
                  <a:pt x="608285" y="680477"/>
                  <a:pt x="620925" y="682201"/>
                  <a:pt x="629860" y="675503"/>
                </a:cubicBezTo>
                <a:cubicBezTo>
                  <a:pt x="632770" y="673473"/>
                  <a:pt x="635134" y="670724"/>
                  <a:pt x="636680" y="667520"/>
                </a:cubicBezTo>
                <a:cubicBezTo>
                  <a:pt x="639362" y="660814"/>
                  <a:pt x="638317" y="653191"/>
                  <a:pt x="633952" y="647448"/>
                </a:cubicBezTo>
                <a:lnTo>
                  <a:pt x="600760" y="604112"/>
                </a:lnTo>
                <a:lnTo>
                  <a:pt x="615765" y="605937"/>
                </a:lnTo>
                <a:cubicBezTo>
                  <a:pt x="624790" y="607216"/>
                  <a:pt x="633542" y="602128"/>
                  <a:pt x="636907" y="593620"/>
                </a:cubicBezTo>
                <a:cubicBezTo>
                  <a:pt x="637680" y="592051"/>
                  <a:pt x="638135" y="590347"/>
                  <a:pt x="638271" y="588602"/>
                </a:cubicBezTo>
                <a:cubicBezTo>
                  <a:pt x="639226" y="581146"/>
                  <a:pt x="635975" y="573774"/>
                  <a:pt x="629860" y="569443"/>
                </a:cubicBezTo>
                <a:cubicBezTo>
                  <a:pt x="627108" y="567659"/>
                  <a:pt x="624017" y="566492"/>
                  <a:pt x="620766" y="566022"/>
                </a:cubicBezTo>
                <a:lnTo>
                  <a:pt x="566205" y="559179"/>
                </a:lnTo>
                <a:lnTo>
                  <a:pt x="536424" y="520405"/>
                </a:lnTo>
                <a:lnTo>
                  <a:pt x="586893" y="526791"/>
                </a:lnTo>
                <a:cubicBezTo>
                  <a:pt x="595963" y="527870"/>
                  <a:pt x="604602" y="522733"/>
                  <a:pt x="608035" y="514246"/>
                </a:cubicBezTo>
                <a:cubicBezTo>
                  <a:pt x="608694" y="512638"/>
                  <a:pt x="609149" y="510953"/>
                  <a:pt x="609399" y="509229"/>
                </a:cubicBezTo>
                <a:cubicBezTo>
                  <a:pt x="610353" y="501718"/>
                  <a:pt x="607012" y="494310"/>
                  <a:pt x="600760" y="490069"/>
                </a:cubicBezTo>
                <a:cubicBezTo>
                  <a:pt x="598146" y="488181"/>
                  <a:pt x="595100" y="487002"/>
                  <a:pt x="591895" y="486648"/>
                </a:cubicBezTo>
                <a:lnTo>
                  <a:pt x="500960" y="475244"/>
                </a:lnTo>
                <a:lnTo>
                  <a:pt x="473679" y="439891"/>
                </a:lnTo>
                <a:lnTo>
                  <a:pt x="521647" y="445821"/>
                </a:lnTo>
                <a:lnTo>
                  <a:pt x="544381" y="465892"/>
                </a:lnTo>
                <a:cubicBezTo>
                  <a:pt x="552770" y="473290"/>
                  <a:pt x="565501" y="472580"/>
                  <a:pt x="573025" y="464296"/>
                </a:cubicBezTo>
                <a:cubicBezTo>
                  <a:pt x="574048" y="463047"/>
                  <a:pt x="574889" y="461666"/>
                  <a:pt x="575526" y="460190"/>
                </a:cubicBezTo>
                <a:lnTo>
                  <a:pt x="575526" y="460190"/>
                </a:lnTo>
                <a:cubicBezTo>
                  <a:pt x="576912" y="457341"/>
                  <a:pt x="577686" y="454233"/>
                  <a:pt x="577799" y="451067"/>
                </a:cubicBezTo>
                <a:cubicBezTo>
                  <a:pt x="584846" y="448288"/>
                  <a:pt x="589870" y="441936"/>
                  <a:pt x="590985" y="434417"/>
                </a:cubicBezTo>
                <a:lnTo>
                  <a:pt x="590985" y="434417"/>
                </a:lnTo>
                <a:cubicBezTo>
                  <a:pt x="591621" y="427148"/>
                  <a:pt x="588325" y="420095"/>
                  <a:pt x="582346" y="415942"/>
                </a:cubicBezTo>
                <a:cubicBezTo>
                  <a:pt x="579663" y="414043"/>
                  <a:pt x="576526" y="412866"/>
                  <a:pt x="573253" y="412521"/>
                </a:cubicBezTo>
                <a:lnTo>
                  <a:pt x="538925" y="408187"/>
                </a:lnTo>
                <a:lnTo>
                  <a:pt x="494821" y="368956"/>
                </a:lnTo>
                <a:lnTo>
                  <a:pt x="545744" y="362342"/>
                </a:lnTo>
                <a:lnTo>
                  <a:pt x="618038" y="416626"/>
                </a:lnTo>
                <a:lnTo>
                  <a:pt x="618038" y="416626"/>
                </a:lnTo>
                <a:cubicBezTo>
                  <a:pt x="622084" y="419617"/>
                  <a:pt x="627132" y="420925"/>
                  <a:pt x="632133" y="420275"/>
                </a:cubicBezTo>
                <a:cubicBezTo>
                  <a:pt x="637475" y="419848"/>
                  <a:pt x="642385" y="417099"/>
                  <a:pt x="645546" y="412749"/>
                </a:cubicBezTo>
                <a:cubicBezTo>
                  <a:pt x="646796" y="411246"/>
                  <a:pt x="647797" y="409552"/>
                  <a:pt x="648502" y="407731"/>
                </a:cubicBezTo>
                <a:cubicBezTo>
                  <a:pt x="651479" y="399545"/>
                  <a:pt x="648911" y="390366"/>
                  <a:pt x="642136" y="384922"/>
                </a:cubicBezTo>
                <a:lnTo>
                  <a:pt x="603715" y="355043"/>
                </a:lnTo>
                <a:lnTo>
                  <a:pt x="652139" y="348201"/>
                </a:lnTo>
                <a:lnTo>
                  <a:pt x="694423" y="381273"/>
                </a:lnTo>
                <a:lnTo>
                  <a:pt x="694423" y="381273"/>
                </a:lnTo>
                <a:cubicBezTo>
                  <a:pt x="703222" y="387446"/>
                  <a:pt x="715293" y="385643"/>
                  <a:pt x="721931" y="377167"/>
                </a:cubicBezTo>
                <a:cubicBezTo>
                  <a:pt x="723205" y="375768"/>
                  <a:pt x="724204" y="374144"/>
                  <a:pt x="724887" y="372378"/>
                </a:cubicBezTo>
                <a:cubicBezTo>
                  <a:pt x="727797" y="364189"/>
                  <a:pt x="725251" y="355053"/>
                  <a:pt x="718521" y="349569"/>
                </a:cubicBezTo>
                <a:lnTo>
                  <a:pt x="707609" y="341130"/>
                </a:lnTo>
                <a:lnTo>
                  <a:pt x="760579" y="334287"/>
                </a:lnTo>
                <a:cubicBezTo>
                  <a:pt x="767763" y="333204"/>
                  <a:pt x="773878" y="328454"/>
                  <a:pt x="776719" y="321743"/>
                </a:cubicBezTo>
                <a:cubicBezTo>
                  <a:pt x="778061" y="318503"/>
                  <a:pt x="778538" y="314961"/>
                  <a:pt x="778083" y="311479"/>
                </a:cubicBezTo>
                <a:cubicBezTo>
                  <a:pt x="776561" y="300406"/>
                  <a:pt x="766399" y="292657"/>
                  <a:pt x="755349" y="294144"/>
                </a:cubicBezTo>
                <a:lnTo>
                  <a:pt x="700789" y="301215"/>
                </a:lnTo>
                <a:lnTo>
                  <a:pt x="710109" y="289127"/>
                </a:lnTo>
                <a:cubicBezTo>
                  <a:pt x="711088" y="287684"/>
                  <a:pt x="711906" y="286157"/>
                  <a:pt x="712611" y="284565"/>
                </a:cubicBezTo>
                <a:cubicBezTo>
                  <a:pt x="715611" y="276333"/>
                  <a:pt x="712951" y="267099"/>
                  <a:pt x="706018" y="261756"/>
                </a:cubicBezTo>
                <a:cubicBezTo>
                  <a:pt x="700016" y="257105"/>
                  <a:pt x="691900" y="256308"/>
                  <a:pt x="685103" y="259704"/>
                </a:cubicBezTo>
                <a:cubicBezTo>
                  <a:pt x="682261" y="261089"/>
                  <a:pt x="679761" y="263119"/>
                  <a:pt x="677828" y="265634"/>
                </a:cubicBezTo>
                <a:lnTo>
                  <a:pt x="645774" y="308970"/>
                </a:lnTo>
                <a:lnTo>
                  <a:pt x="597123" y="315128"/>
                </a:lnTo>
                <a:lnTo>
                  <a:pt x="627813" y="274757"/>
                </a:lnTo>
                <a:cubicBezTo>
                  <a:pt x="628859" y="273368"/>
                  <a:pt x="629700" y="271831"/>
                  <a:pt x="630314" y="270195"/>
                </a:cubicBezTo>
                <a:cubicBezTo>
                  <a:pt x="633451" y="262016"/>
                  <a:pt x="630860" y="252746"/>
                  <a:pt x="623949" y="247387"/>
                </a:cubicBezTo>
                <a:cubicBezTo>
                  <a:pt x="617856" y="242748"/>
                  <a:pt x="609672" y="241954"/>
                  <a:pt x="602807" y="245334"/>
                </a:cubicBezTo>
                <a:cubicBezTo>
                  <a:pt x="599965" y="246720"/>
                  <a:pt x="597464" y="248750"/>
                  <a:pt x="595532" y="251264"/>
                </a:cubicBezTo>
                <a:lnTo>
                  <a:pt x="540970" y="323339"/>
                </a:lnTo>
                <a:lnTo>
                  <a:pt x="495502" y="329041"/>
                </a:lnTo>
                <a:lnTo>
                  <a:pt x="524375" y="290723"/>
                </a:lnTo>
                <a:lnTo>
                  <a:pt x="553928" y="279775"/>
                </a:lnTo>
                <a:cubicBezTo>
                  <a:pt x="559635" y="277992"/>
                  <a:pt x="564227" y="273716"/>
                  <a:pt x="566432" y="268143"/>
                </a:cubicBezTo>
                <a:cubicBezTo>
                  <a:pt x="568137" y="263741"/>
                  <a:pt x="568137" y="258860"/>
                  <a:pt x="566432" y="254458"/>
                </a:cubicBezTo>
                <a:cubicBezTo>
                  <a:pt x="565864" y="252848"/>
                  <a:pt x="565113" y="251316"/>
                  <a:pt x="564159" y="249896"/>
                </a:cubicBezTo>
                <a:lnTo>
                  <a:pt x="564159" y="249896"/>
                </a:lnTo>
                <a:cubicBezTo>
                  <a:pt x="562272" y="247241"/>
                  <a:pt x="559885" y="244992"/>
                  <a:pt x="557111" y="243281"/>
                </a:cubicBezTo>
                <a:cubicBezTo>
                  <a:pt x="558453" y="235802"/>
                  <a:pt x="555452" y="228210"/>
                  <a:pt x="549381" y="223666"/>
                </a:cubicBezTo>
                <a:lnTo>
                  <a:pt x="549381" y="223666"/>
                </a:lnTo>
                <a:cubicBezTo>
                  <a:pt x="543402" y="219533"/>
                  <a:pt x="535696" y="218924"/>
                  <a:pt x="529149" y="222070"/>
                </a:cubicBezTo>
                <a:cubicBezTo>
                  <a:pt x="526262" y="223392"/>
                  <a:pt x="523761" y="225434"/>
                  <a:pt x="521874" y="228000"/>
                </a:cubicBezTo>
                <a:lnTo>
                  <a:pt x="500277" y="255598"/>
                </a:lnTo>
                <a:lnTo>
                  <a:pt x="443897" y="274073"/>
                </a:lnTo>
                <a:lnTo>
                  <a:pt x="463676" y="226631"/>
                </a:lnTo>
                <a:lnTo>
                  <a:pt x="546427" y="193331"/>
                </a:lnTo>
                <a:lnTo>
                  <a:pt x="546427" y="193331"/>
                </a:lnTo>
                <a:cubicBezTo>
                  <a:pt x="551155" y="191248"/>
                  <a:pt x="554907" y="187406"/>
                  <a:pt x="556884" y="182611"/>
                </a:cubicBezTo>
                <a:cubicBezTo>
                  <a:pt x="558703" y="177758"/>
                  <a:pt x="558703" y="172410"/>
                  <a:pt x="556884" y="167557"/>
                </a:cubicBezTo>
                <a:cubicBezTo>
                  <a:pt x="552678" y="157166"/>
                  <a:pt x="540925" y="152088"/>
                  <a:pt x="530513" y="156153"/>
                </a:cubicBezTo>
                <a:lnTo>
                  <a:pt x="485046" y="174856"/>
                </a:lnTo>
                <a:lnTo>
                  <a:pt x="503914" y="129239"/>
                </a:lnTo>
                <a:lnTo>
                  <a:pt x="553701" y="109396"/>
                </a:lnTo>
                <a:lnTo>
                  <a:pt x="553701" y="109396"/>
                </a:lnTo>
                <a:cubicBezTo>
                  <a:pt x="558316" y="107227"/>
                  <a:pt x="561976" y="103404"/>
                  <a:pt x="563931" y="98676"/>
                </a:cubicBezTo>
                <a:cubicBezTo>
                  <a:pt x="565954" y="93786"/>
                  <a:pt x="565954" y="88284"/>
                  <a:pt x="563931" y="83394"/>
                </a:cubicBezTo>
                <a:cubicBezTo>
                  <a:pt x="559635" y="73092"/>
                  <a:pt x="547927" y="68126"/>
                  <a:pt x="537561" y="72218"/>
                </a:cubicBezTo>
                <a:lnTo>
                  <a:pt x="524602" y="77464"/>
                </a:lnTo>
                <a:lnTo>
                  <a:pt x="545289" y="27969"/>
                </a:lnTo>
                <a:cubicBezTo>
                  <a:pt x="549359" y="17641"/>
                  <a:pt x="544381" y="5954"/>
                  <a:pt x="534150" y="1739"/>
                </a:cubicBezTo>
                <a:cubicBezTo>
                  <a:pt x="529194" y="-313"/>
                  <a:pt x="523648" y="-313"/>
                  <a:pt x="518691" y="1739"/>
                </a:cubicBezTo>
                <a:cubicBezTo>
                  <a:pt x="513735" y="3756"/>
                  <a:pt x="509780" y="7706"/>
                  <a:pt x="507779" y="12687"/>
                </a:cubicBezTo>
                <a:lnTo>
                  <a:pt x="486863" y="63094"/>
                </a:lnTo>
                <a:lnTo>
                  <a:pt x="480954" y="48953"/>
                </a:lnTo>
                <a:cubicBezTo>
                  <a:pt x="476475" y="38829"/>
                  <a:pt x="464812" y="34085"/>
                  <a:pt x="454582" y="38233"/>
                </a:cubicBezTo>
                <a:cubicBezTo>
                  <a:pt x="449557" y="40279"/>
                  <a:pt x="445601" y="44327"/>
                  <a:pt x="443670" y="49409"/>
                </a:cubicBezTo>
                <a:cubicBezTo>
                  <a:pt x="442805" y="51277"/>
                  <a:pt x="442260" y="53284"/>
                  <a:pt x="442078" y="55339"/>
                </a:cubicBezTo>
                <a:cubicBezTo>
                  <a:pt x="441942" y="58534"/>
                  <a:pt x="442488" y="61720"/>
                  <a:pt x="443670" y="64691"/>
                </a:cubicBezTo>
                <a:lnTo>
                  <a:pt x="465040" y="115326"/>
                </a:lnTo>
                <a:lnTo>
                  <a:pt x="446398" y="160943"/>
                </a:lnTo>
                <a:lnTo>
                  <a:pt x="426620" y="113957"/>
                </a:lnTo>
                <a:cubicBezTo>
                  <a:pt x="422232" y="103739"/>
                  <a:pt x="410478" y="98959"/>
                  <a:pt x="400248" y="103237"/>
                </a:cubicBezTo>
                <a:cubicBezTo>
                  <a:pt x="395201" y="105322"/>
                  <a:pt x="391177" y="109346"/>
                  <a:pt x="389108" y="114413"/>
                </a:cubicBezTo>
                <a:cubicBezTo>
                  <a:pt x="388427" y="116327"/>
                  <a:pt x="387950" y="118319"/>
                  <a:pt x="387744" y="120344"/>
                </a:cubicBezTo>
                <a:cubicBezTo>
                  <a:pt x="387472" y="123546"/>
                  <a:pt x="388018" y="126764"/>
                  <a:pt x="389336" y="129695"/>
                </a:cubicBezTo>
                <a:lnTo>
                  <a:pt x="426164" y="211350"/>
                </a:lnTo>
                <a:lnTo>
                  <a:pt x="409342" y="253545"/>
                </a:lnTo>
                <a:lnTo>
                  <a:pt x="390472" y="209297"/>
                </a:lnTo>
                <a:lnTo>
                  <a:pt x="396611" y="179646"/>
                </a:lnTo>
                <a:cubicBezTo>
                  <a:pt x="398292" y="169060"/>
                  <a:pt x="391382" y="159018"/>
                  <a:pt x="380924" y="156837"/>
                </a:cubicBezTo>
                <a:cubicBezTo>
                  <a:pt x="379197" y="156510"/>
                  <a:pt x="377424" y="156510"/>
                  <a:pt x="375696" y="156837"/>
                </a:cubicBezTo>
                <a:cubicBezTo>
                  <a:pt x="372513" y="156968"/>
                  <a:pt x="369398" y="157826"/>
                  <a:pt x="366602" y="159346"/>
                </a:cubicBezTo>
                <a:cubicBezTo>
                  <a:pt x="360759" y="154468"/>
                  <a:pt x="352711" y="153238"/>
                  <a:pt x="345687" y="156153"/>
                </a:cubicBezTo>
                <a:lnTo>
                  <a:pt x="345687" y="156153"/>
                </a:lnTo>
                <a:cubicBezTo>
                  <a:pt x="339117" y="159172"/>
                  <a:pt x="334752" y="165573"/>
                  <a:pt x="334320" y="172803"/>
                </a:cubicBezTo>
                <a:cubicBezTo>
                  <a:pt x="334001" y="176007"/>
                  <a:pt x="334548" y="179236"/>
                  <a:pt x="335912" y="182155"/>
                </a:cubicBezTo>
                <a:lnTo>
                  <a:pt x="349324" y="214087"/>
                </a:lnTo>
                <a:lnTo>
                  <a:pt x="336139" y="271108"/>
                </a:lnTo>
                <a:lnTo>
                  <a:pt x="304767" y="230281"/>
                </a:lnTo>
                <a:lnTo>
                  <a:pt x="317042" y="142924"/>
                </a:lnTo>
                <a:cubicBezTo>
                  <a:pt x="317498" y="137897"/>
                  <a:pt x="316110" y="132877"/>
                  <a:pt x="313178" y="128783"/>
                </a:cubicBezTo>
                <a:cubicBezTo>
                  <a:pt x="309835" y="124607"/>
                  <a:pt x="305039" y="121840"/>
                  <a:pt x="299765" y="121028"/>
                </a:cubicBezTo>
                <a:cubicBezTo>
                  <a:pt x="290193" y="118914"/>
                  <a:pt x="280509" y="124154"/>
                  <a:pt x="277031" y="133344"/>
                </a:cubicBezTo>
                <a:cubicBezTo>
                  <a:pt x="276372" y="134874"/>
                  <a:pt x="275916" y="136484"/>
                  <a:pt x="275667" y="138134"/>
                </a:cubicBezTo>
                <a:lnTo>
                  <a:pt x="268847" y="187173"/>
                </a:lnTo>
                <a:lnTo>
                  <a:pt x="239066" y="148398"/>
                </a:lnTo>
                <a:lnTo>
                  <a:pt x="246568" y="95254"/>
                </a:lnTo>
                <a:lnTo>
                  <a:pt x="246568" y="95254"/>
                </a:lnTo>
                <a:cubicBezTo>
                  <a:pt x="248158" y="84285"/>
                  <a:pt x="240589" y="74096"/>
                  <a:pt x="229654" y="72496"/>
                </a:cubicBezTo>
                <a:cubicBezTo>
                  <a:pt x="229540" y="72478"/>
                  <a:pt x="229404" y="72461"/>
                  <a:pt x="229290" y="72446"/>
                </a:cubicBezTo>
                <a:cubicBezTo>
                  <a:pt x="220082" y="71145"/>
                  <a:pt x="211148" y="76322"/>
                  <a:pt x="207693" y="84990"/>
                </a:cubicBezTo>
                <a:cubicBezTo>
                  <a:pt x="207034" y="86520"/>
                  <a:pt x="206579" y="88130"/>
                  <a:pt x="206329" y="89780"/>
                </a:cubicBezTo>
                <a:lnTo>
                  <a:pt x="204510" y="103465"/>
                </a:lnTo>
                <a:lnTo>
                  <a:pt x="171773" y="61041"/>
                </a:lnTo>
                <a:cubicBezTo>
                  <a:pt x="165135" y="52173"/>
                  <a:pt x="152608" y="50375"/>
                  <a:pt x="143765" y="57025"/>
                </a:cubicBezTo>
                <a:cubicBezTo>
                  <a:pt x="143697" y="57071"/>
                  <a:pt x="143651" y="57118"/>
                  <a:pt x="143583" y="57164"/>
                </a:cubicBezTo>
                <a:cubicBezTo>
                  <a:pt x="140719" y="59371"/>
                  <a:pt x="138445" y="62275"/>
                  <a:pt x="136991" y="65603"/>
                </a:cubicBezTo>
                <a:cubicBezTo>
                  <a:pt x="134445" y="72249"/>
                  <a:pt x="135468" y="79739"/>
                  <a:pt x="139719" y="85447"/>
                </a:cubicBezTo>
                <a:lnTo>
                  <a:pt x="173137" y="128783"/>
                </a:lnTo>
                <a:lnTo>
                  <a:pt x="159270" y="125133"/>
                </a:lnTo>
                <a:cubicBezTo>
                  <a:pt x="150199" y="123911"/>
                  <a:pt x="141424" y="128963"/>
                  <a:pt x="137900" y="137450"/>
                </a:cubicBezTo>
                <a:cubicBezTo>
                  <a:pt x="137195" y="139200"/>
                  <a:pt x="136718" y="141043"/>
                  <a:pt x="136536" y="142924"/>
                </a:cubicBezTo>
                <a:cubicBezTo>
                  <a:pt x="135422" y="150403"/>
                  <a:pt x="138695" y="157857"/>
                  <a:pt x="144947" y="162083"/>
                </a:cubicBezTo>
                <a:cubicBezTo>
                  <a:pt x="147629" y="163982"/>
                  <a:pt x="150767" y="165159"/>
                  <a:pt x="154041" y="165504"/>
                </a:cubicBezTo>
                <a:lnTo>
                  <a:pt x="208602" y="172347"/>
                </a:lnTo>
                <a:lnTo>
                  <a:pt x="238838" y="211350"/>
                </a:lnTo>
                <a:lnTo>
                  <a:pt x="188370" y="205191"/>
                </a:lnTo>
                <a:cubicBezTo>
                  <a:pt x="179344" y="203996"/>
                  <a:pt x="170659" y="209057"/>
                  <a:pt x="167226" y="217508"/>
                </a:cubicBezTo>
                <a:cubicBezTo>
                  <a:pt x="166591" y="219123"/>
                  <a:pt x="166135" y="220806"/>
                  <a:pt x="165862" y="222526"/>
                </a:cubicBezTo>
                <a:cubicBezTo>
                  <a:pt x="164885" y="230105"/>
                  <a:pt x="168204" y="237598"/>
                  <a:pt x="174501" y="241913"/>
                </a:cubicBezTo>
                <a:cubicBezTo>
                  <a:pt x="177161" y="243713"/>
                  <a:pt x="180184" y="244883"/>
                  <a:pt x="183368" y="245334"/>
                </a:cubicBezTo>
                <a:lnTo>
                  <a:pt x="272939" y="256967"/>
                </a:lnTo>
                <a:lnTo>
                  <a:pt x="300447" y="292320"/>
                </a:lnTo>
                <a:lnTo>
                  <a:pt x="252478" y="286390"/>
                </a:lnTo>
                <a:lnTo>
                  <a:pt x="229744" y="266546"/>
                </a:lnTo>
                <a:cubicBezTo>
                  <a:pt x="221606" y="259047"/>
                  <a:pt x="208943" y="259585"/>
                  <a:pt x="201486" y="267749"/>
                </a:cubicBezTo>
                <a:cubicBezTo>
                  <a:pt x="201418" y="267804"/>
                  <a:pt x="201373" y="267859"/>
                  <a:pt x="201327" y="267915"/>
                </a:cubicBezTo>
                <a:cubicBezTo>
                  <a:pt x="200100" y="269262"/>
                  <a:pt x="199100" y="270803"/>
                  <a:pt x="198371" y="272476"/>
                </a:cubicBezTo>
                <a:cubicBezTo>
                  <a:pt x="196917" y="275303"/>
                  <a:pt x="196144" y="278424"/>
                  <a:pt x="196098" y="281600"/>
                </a:cubicBezTo>
                <a:cubicBezTo>
                  <a:pt x="188891" y="284166"/>
                  <a:pt x="183777" y="290628"/>
                  <a:pt x="182912" y="298250"/>
                </a:cubicBezTo>
                <a:cubicBezTo>
                  <a:pt x="182527" y="305396"/>
                  <a:pt x="185892" y="312224"/>
                  <a:pt x="191779" y="316269"/>
                </a:cubicBezTo>
                <a:cubicBezTo>
                  <a:pt x="194393" y="318158"/>
                  <a:pt x="197440" y="319337"/>
                  <a:pt x="200645" y="319690"/>
                </a:cubicBezTo>
                <a:lnTo>
                  <a:pt x="234974" y="324024"/>
                </a:lnTo>
                <a:lnTo>
                  <a:pt x="279305" y="363254"/>
                </a:lnTo>
                <a:lnTo>
                  <a:pt x="228380" y="369869"/>
                </a:lnTo>
                <a:lnTo>
                  <a:pt x="159270" y="314672"/>
                </a:lnTo>
                <a:lnTo>
                  <a:pt x="159270" y="314672"/>
                </a:lnTo>
                <a:cubicBezTo>
                  <a:pt x="150381" y="308393"/>
                  <a:pt x="138173" y="310087"/>
                  <a:pt x="131308" y="318549"/>
                </a:cubicBezTo>
                <a:cubicBezTo>
                  <a:pt x="130170" y="320092"/>
                  <a:pt x="129261" y="321780"/>
                  <a:pt x="128580" y="323567"/>
                </a:cubicBezTo>
                <a:cubicBezTo>
                  <a:pt x="125601" y="331753"/>
                  <a:pt x="128170" y="340932"/>
                  <a:pt x="134944" y="346376"/>
                </a:cubicBezTo>
                <a:lnTo>
                  <a:pt x="174047" y="376711"/>
                </a:lnTo>
                <a:lnTo>
                  <a:pt x="125624" y="383098"/>
                </a:lnTo>
                <a:lnTo>
                  <a:pt x="83112" y="350025"/>
                </a:lnTo>
                <a:lnTo>
                  <a:pt x="83112" y="350025"/>
                </a:lnTo>
                <a:cubicBezTo>
                  <a:pt x="74200" y="343942"/>
                  <a:pt x="62152" y="345728"/>
                  <a:pt x="55376" y="354131"/>
                </a:cubicBezTo>
                <a:cubicBezTo>
                  <a:pt x="54308" y="355625"/>
                  <a:pt x="53375" y="357231"/>
                  <a:pt x="52648" y="358921"/>
                </a:cubicBezTo>
                <a:cubicBezTo>
                  <a:pt x="49602" y="367103"/>
                  <a:pt x="52171" y="376326"/>
                  <a:pt x="59014" y="381729"/>
                </a:cubicBezTo>
                <a:lnTo>
                  <a:pt x="69926" y="390396"/>
                </a:lnTo>
                <a:lnTo>
                  <a:pt x="16728" y="397239"/>
                </a:lnTo>
                <a:cubicBezTo>
                  <a:pt x="9545" y="398148"/>
                  <a:pt x="3384" y="402846"/>
                  <a:pt x="588" y="409555"/>
                </a:cubicBezTo>
                <a:cubicBezTo>
                  <a:pt x="-185" y="412932"/>
                  <a:pt x="-185" y="416442"/>
                  <a:pt x="588" y="419819"/>
                </a:cubicBezTo>
                <a:cubicBezTo>
                  <a:pt x="1974" y="430816"/>
                  <a:pt x="12000" y="438600"/>
                  <a:pt x="22958" y="437204"/>
                </a:cubicBezTo>
                <a:cubicBezTo>
                  <a:pt x="23071" y="437188"/>
                  <a:pt x="23208" y="437172"/>
                  <a:pt x="23322" y="437154"/>
                </a:cubicBezTo>
                <a:lnTo>
                  <a:pt x="77655" y="430311"/>
                </a:lnTo>
                <a:lnTo>
                  <a:pt x="68562" y="442172"/>
                </a:lnTo>
                <a:cubicBezTo>
                  <a:pt x="67562" y="443718"/>
                  <a:pt x="66653" y="445317"/>
                  <a:pt x="65834" y="446961"/>
                </a:cubicBezTo>
                <a:cubicBezTo>
                  <a:pt x="63106" y="455247"/>
                  <a:pt x="65834" y="464362"/>
                  <a:pt x="72654" y="469770"/>
                </a:cubicBezTo>
                <a:cubicBezTo>
                  <a:pt x="78701" y="474318"/>
                  <a:pt x="86771" y="475109"/>
                  <a:pt x="93569" y="471823"/>
                </a:cubicBezTo>
                <a:cubicBezTo>
                  <a:pt x="96388" y="470374"/>
                  <a:pt x="98866" y="468355"/>
                  <a:pt x="100844" y="465892"/>
                </a:cubicBezTo>
                <a:lnTo>
                  <a:pt x="134036" y="422100"/>
                </a:lnTo>
                <a:lnTo>
                  <a:pt x="179048" y="416626"/>
                </a:lnTo>
                <a:lnTo>
                  <a:pt x="148358" y="457225"/>
                </a:lnTo>
                <a:cubicBezTo>
                  <a:pt x="147220" y="458557"/>
                  <a:pt x="146379" y="460110"/>
                  <a:pt x="145856" y="461787"/>
                </a:cubicBezTo>
                <a:cubicBezTo>
                  <a:pt x="142651" y="469962"/>
                  <a:pt x="145243" y="479281"/>
                  <a:pt x="152222" y="484595"/>
                </a:cubicBezTo>
                <a:cubicBezTo>
                  <a:pt x="158247" y="489169"/>
                  <a:pt x="166271" y="490047"/>
                  <a:pt x="173137" y="486876"/>
                </a:cubicBezTo>
                <a:cubicBezTo>
                  <a:pt x="176116" y="485487"/>
                  <a:pt x="178685" y="483370"/>
                  <a:pt x="180640" y="480718"/>
                </a:cubicBezTo>
                <a:lnTo>
                  <a:pt x="235201" y="408643"/>
                </a:lnTo>
                <a:lnTo>
                  <a:pt x="280669" y="402941"/>
                </a:lnTo>
                <a:lnTo>
                  <a:pt x="250205" y="442172"/>
                </a:lnTo>
                <a:lnTo>
                  <a:pt x="221788" y="451751"/>
                </a:lnTo>
                <a:cubicBezTo>
                  <a:pt x="211353" y="454956"/>
                  <a:pt x="205464" y="466049"/>
                  <a:pt x="208648" y="476529"/>
                </a:cubicBezTo>
                <a:cubicBezTo>
                  <a:pt x="208716" y="476710"/>
                  <a:pt x="208761" y="476890"/>
                  <a:pt x="208829" y="477069"/>
                </a:cubicBezTo>
                <a:cubicBezTo>
                  <a:pt x="209352" y="478697"/>
                  <a:pt x="210125" y="480236"/>
                  <a:pt x="211103" y="481630"/>
                </a:cubicBezTo>
                <a:cubicBezTo>
                  <a:pt x="212945" y="484316"/>
                  <a:pt x="215354" y="486571"/>
                  <a:pt x="218151" y="488245"/>
                </a:cubicBezTo>
                <a:cubicBezTo>
                  <a:pt x="217150" y="496052"/>
                  <a:pt x="220809" y="503720"/>
                  <a:pt x="227471" y="507860"/>
                </a:cubicBezTo>
                <a:lnTo>
                  <a:pt x="227471" y="507860"/>
                </a:lnTo>
                <a:cubicBezTo>
                  <a:pt x="233382" y="511906"/>
                  <a:pt x="240997" y="512513"/>
                  <a:pt x="247477" y="509457"/>
                </a:cubicBezTo>
                <a:cubicBezTo>
                  <a:pt x="250455" y="508068"/>
                  <a:pt x="253025" y="505951"/>
                  <a:pt x="254980" y="503298"/>
                </a:cubicBezTo>
                <a:lnTo>
                  <a:pt x="275894" y="475928"/>
                </a:lnTo>
                <a:lnTo>
                  <a:pt x="332046" y="457453"/>
                </a:lnTo>
                <a:lnTo>
                  <a:pt x="312495" y="504667"/>
                </a:lnTo>
                <a:lnTo>
                  <a:pt x="229518" y="538195"/>
                </a:lnTo>
                <a:lnTo>
                  <a:pt x="229518" y="538195"/>
                </a:lnTo>
                <a:cubicBezTo>
                  <a:pt x="219787" y="542659"/>
                  <a:pt x="215286" y="554015"/>
                  <a:pt x="219287" y="563969"/>
                </a:cubicBezTo>
                <a:cubicBezTo>
                  <a:pt x="223493" y="574242"/>
                  <a:pt x="235132" y="579221"/>
                  <a:pt x="245430" y="575145"/>
                </a:cubicBezTo>
                <a:lnTo>
                  <a:pt x="290898" y="556670"/>
                </a:lnTo>
                <a:lnTo>
                  <a:pt x="272256" y="602287"/>
                </a:lnTo>
                <a:lnTo>
                  <a:pt x="222470" y="622131"/>
                </a:lnTo>
                <a:lnTo>
                  <a:pt x="222470" y="622131"/>
                </a:lnTo>
                <a:cubicBezTo>
                  <a:pt x="217832" y="624391"/>
                  <a:pt x="214195" y="628289"/>
                  <a:pt x="212240" y="633079"/>
                </a:cubicBezTo>
                <a:cubicBezTo>
                  <a:pt x="210193" y="637887"/>
                  <a:pt x="210193" y="643324"/>
                  <a:pt x="212240" y="648132"/>
                </a:cubicBezTo>
                <a:cubicBezTo>
                  <a:pt x="216446" y="658405"/>
                  <a:pt x="228084" y="663384"/>
                  <a:pt x="238383" y="659309"/>
                </a:cubicBezTo>
                <a:lnTo>
                  <a:pt x="251569" y="654063"/>
                </a:lnTo>
                <a:lnTo>
                  <a:pt x="230882" y="703557"/>
                </a:lnTo>
                <a:cubicBezTo>
                  <a:pt x="226788" y="713823"/>
                  <a:pt x="231655" y="725483"/>
                  <a:pt x="241794" y="729787"/>
                </a:cubicBezTo>
                <a:cubicBezTo>
                  <a:pt x="246203" y="731910"/>
                  <a:pt x="251251" y="732236"/>
                  <a:pt x="255888" y="73069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1" name="Google Shape;1811;p5"/>
          <p:cNvSpPr/>
          <p:nvPr/>
        </p:nvSpPr>
        <p:spPr>
          <a:xfrm>
            <a:off x="0" y="0"/>
            <a:ext cx="12184305" cy="1891038"/>
          </a:xfrm>
          <a:custGeom>
            <a:avLst/>
            <a:gdLst/>
            <a:ahLst/>
            <a:cxnLst/>
            <a:rect l="l" t="t" r="r" b="b"/>
            <a:pathLst>
              <a:path w="9248049" h="1891038" extrusionOk="0">
                <a:moveTo>
                  <a:pt x="2406354" y="1844908"/>
                </a:moveTo>
                <a:lnTo>
                  <a:pt x="2406353" y="1844923"/>
                </a:lnTo>
                <a:cubicBezTo>
                  <a:pt x="2406353" y="1844923"/>
                  <a:pt x="2406353" y="1844914"/>
                  <a:pt x="2406353" y="1844914"/>
                </a:cubicBezTo>
                <a:close/>
                <a:moveTo>
                  <a:pt x="3352134" y="1701323"/>
                </a:moveTo>
                <a:lnTo>
                  <a:pt x="3352129" y="1701334"/>
                </a:lnTo>
                <a:lnTo>
                  <a:pt x="3352138" y="1701334"/>
                </a:lnTo>
                <a:close/>
                <a:moveTo>
                  <a:pt x="2100948" y="1625467"/>
                </a:moveTo>
                <a:cubicBezTo>
                  <a:pt x="2104186" y="1630706"/>
                  <a:pt x="2107900" y="1634992"/>
                  <a:pt x="2110472" y="1640421"/>
                </a:cubicBezTo>
                <a:cubicBezTo>
                  <a:pt x="2113995" y="1647517"/>
                  <a:pt x="2121615" y="1651651"/>
                  <a:pt x="2129523" y="1650803"/>
                </a:cubicBezTo>
                <a:lnTo>
                  <a:pt x="2129337" y="1664010"/>
                </a:lnTo>
                <a:lnTo>
                  <a:pt x="2129713" y="1664425"/>
                </a:lnTo>
                <a:lnTo>
                  <a:pt x="2129619" y="1668806"/>
                </a:lnTo>
                <a:cubicBezTo>
                  <a:pt x="2126380" y="1672654"/>
                  <a:pt x="2125429" y="1677903"/>
                  <a:pt x="2127143" y="1682617"/>
                </a:cubicBezTo>
                <a:cubicBezTo>
                  <a:pt x="2128000" y="1685665"/>
                  <a:pt x="2129524" y="1689952"/>
                  <a:pt x="2124476" y="1690904"/>
                </a:cubicBezTo>
                <a:cubicBezTo>
                  <a:pt x="2120951" y="1691637"/>
                  <a:pt x="2117523" y="1689399"/>
                  <a:pt x="2116761" y="1685904"/>
                </a:cubicBezTo>
                <a:cubicBezTo>
                  <a:pt x="2116664" y="1685446"/>
                  <a:pt x="2116664" y="1684989"/>
                  <a:pt x="2116664" y="1684522"/>
                </a:cubicBezTo>
                <a:cubicBezTo>
                  <a:pt x="2114855" y="1676521"/>
                  <a:pt x="2111617" y="1668911"/>
                  <a:pt x="2107140" y="1662043"/>
                </a:cubicBezTo>
                <a:lnTo>
                  <a:pt x="2107140" y="1657671"/>
                </a:lnTo>
                <a:lnTo>
                  <a:pt x="2106757" y="1657566"/>
                </a:lnTo>
                <a:cubicBezTo>
                  <a:pt x="2101328" y="1647793"/>
                  <a:pt x="2099328" y="1636516"/>
                  <a:pt x="2100948" y="1625467"/>
                </a:cubicBezTo>
                <a:close/>
                <a:moveTo>
                  <a:pt x="5599706" y="1521550"/>
                </a:moveTo>
                <a:cubicBezTo>
                  <a:pt x="5606373" y="1521730"/>
                  <a:pt x="5612850" y="1523359"/>
                  <a:pt x="5618756" y="1526312"/>
                </a:cubicBezTo>
                <a:cubicBezTo>
                  <a:pt x="5623804" y="1528884"/>
                  <a:pt x="5623709" y="1533932"/>
                  <a:pt x="5623518" y="1538314"/>
                </a:cubicBezTo>
                <a:cubicBezTo>
                  <a:pt x="5620280" y="1556411"/>
                  <a:pt x="5626281" y="1555744"/>
                  <a:pt x="5604468" y="1549934"/>
                </a:cubicBezTo>
                <a:cubicBezTo>
                  <a:pt x="5596277" y="1548600"/>
                  <a:pt x="5590657" y="1540866"/>
                  <a:pt x="5591990" y="1532665"/>
                </a:cubicBezTo>
                <a:cubicBezTo>
                  <a:pt x="5592562" y="1529484"/>
                  <a:pt x="5594086" y="1526560"/>
                  <a:pt x="5596372" y="1524312"/>
                </a:cubicBezTo>
                <a:cubicBezTo>
                  <a:pt x="5597324" y="1523264"/>
                  <a:pt x="5598658" y="1521454"/>
                  <a:pt x="5599706" y="1521550"/>
                </a:cubicBezTo>
                <a:close/>
                <a:moveTo>
                  <a:pt x="3190339" y="1497953"/>
                </a:moveTo>
                <a:lnTo>
                  <a:pt x="3189880" y="1500023"/>
                </a:lnTo>
                <a:lnTo>
                  <a:pt x="3189654" y="1500342"/>
                </a:lnTo>
                <a:lnTo>
                  <a:pt x="3190546" y="1501438"/>
                </a:lnTo>
                <a:lnTo>
                  <a:pt x="3190546" y="1500023"/>
                </a:lnTo>
                <a:close/>
                <a:moveTo>
                  <a:pt x="8370990" y="1415187"/>
                </a:moveTo>
                <a:lnTo>
                  <a:pt x="8371285" y="1415761"/>
                </a:lnTo>
                <a:lnTo>
                  <a:pt x="8371290" y="1415632"/>
                </a:lnTo>
                <a:lnTo>
                  <a:pt x="8371375" y="1415503"/>
                </a:lnTo>
                <a:lnTo>
                  <a:pt x="8371289" y="1415536"/>
                </a:lnTo>
                <a:close/>
                <a:moveTo>
                  <a:pt x="6992576" y="1303376"/>
                </a:moveTo>
                <a:lnTo>
                  <a:pt x="6992641" y="1303617"/>
                </a:lnTo>
                <a:lnTo>
                  <a:pt x="6992735" y="1303617"/>
                </a:lnTo>
                <a:close/>
                <a:moveTo>
                  <a:pt x="4707789" y="1269420"/>
                </a:moveTo>
                <a:lnTo>
                  <a:pt x="4707403" y="1270375"/>
                </a:lnTo>
                <a:lnTo>
                  <a:pt x="4707403" y="1280441"/>
                </a:lnTo>
                <a:close/>
                <a:moveTo>
                  <a:pt x="7877133" y="1253230"/>
                </a:moveTo>
                <a:cubicBezTo>
                  <a:pt x="7878562" y="1260926"/>
                  <a:pt x="7877800" y="1268870"/>
                  <a:pt x="7875038" y="1276185"/>
                </a:cubicBezTo>
                <a:cubicBezTo>
                  <a:pt x="7872275" y="1274575"/>
                  <a:pt x="7871132" y="1271213"/>
                  <a:pt x="7872370" y="1268280"/>
                </a:cubicBezTo>
                <a:cubicBezTo>
                  <a:pt x="7873990" y="1263326"/>
                  <a:pt x="7875514" y="1258278"/>
                  <a:pt x="7877133" y="1253230"/>
                </a:cubicBezTo>
                <a:close/>
                <a:moveTo>
                  <a:pt x="2296074" y="1191338"/>
                </a:moveTo>
                <a:lnTo>
                  <a:pt x="2296054" y="1191698"/>
                </a:lnTo>
                <a:lnTo>
                  <a:pt x="2300889" y="1196387"/>
                </a:lnTo>
                <a:lnTo>
                  <a:pt x="2301007" y="1196271"/>
                </a:lnTo>
                <a:lnTo>
                  <a:pt x="2301082" y="1196189"/>
                </a:lnTo>
                <a:lnTo>
                  <a:pt x="2300817" y="1196271"/>
                </a:lnTo>
                <a:lnTo>
                  <a:pt x="2296373" y="1191640"/>
                </a:lnTo>
                <a:lnTo>
                  <a:pt x="2296339" y="1191698"/>
                </a:lnTo>
                <a:close/>
                <a:moveTo>
                  <a:pt x="1710079" y="1180364"/>
                </a:moveTo>
                <a:lnTo>
                  <a:pt x="1710106" y="1180555"/>
                </a:lnTo>
                <a:lnTo>
                  <a:pt x="1715713" y="1180555"/>
                </a:lnTo>
                <a:lnTo>
                  <a:pt x="1715755" y="1180364"/>
                </a:lnTo>
                <a:close/>
                <a:moveTo>
                  <a:pt x="3310932" y="1134189"/>
                </a:moveTo>
                <a:lnTo>
                  <a:pt x="3310895" y="1141740"/>
                </a:lnTo>
                <a:lnTo>
                  <a:pt x="3305402" y="1142927"/>
                </a:lnTo>
                <a:lnTo>
                  <a:pt x="3293798" y="1162266"/>
                </a:lnTo>
                <a:cubicBezTo>
                  <a:pt x="3291036" y="1163028"/>
                  <a:pt x="3289227" y="1164266"/>
                  <a:pt x="3290274" y="1167600"/>
                </a:cubicBezTo>
                <a:cubicBezTo>
                  <a:pt x="3284369" y="1182335"/>
                  <a:pt x="3276272" y="1196109"/>
                  <a:pt x="3266271" y="1208462"/>
                </a:cubicBezTo>
                <a:cubicBezTo>
                  <a:pt x="3261795" y="1213558"/>
                  <a:pt x="3258555" y="1219616"/>
                  <a:pt x="3256746" y="1226179"/>
                </a:cubicBezTo>
                <a:cubicBezTo>
                  <a:pt x="3256365" y="1232637"/>
                  <a:pt x="3252745" y="1238485"/>
                  <a:pt x="3247221" y="1241800"/>
                </a:cubicBezTo>
                <a:lnTo>
                  <a:pt x="3243868" y="1241191"/>
                </a:lnTo>
                <a:lnTo>
                  <a:pt x="3238599" y="1255544"/>
                </a:lnTo>
                <a:lnTo>
                  <a:pt x="3239982" y="1268756"/>
                </a:lnTo>
                <a:cubicBezTo>
                  <a:pt x="3237886" y="1276090"/>
                  <a:pt x="3234838" y="1282948"/>
                  <a:pt x="3232076" y="1289996"/>
                </a:cubicBezTo>
                <a:lnTo>
                  <a:pt x="3224717" y="1296291"/>
                </a:lnTo>
                <a:lnTo>
                  <a:pt x="3226456" y="1296950"/>
                </a:lnTo>
                <a:cubicBezTo>
                  <a:pt x="3228742" y="1306684"/>
                  <a:pt x="3227123" y="1316914"/>
                  <a:pt x="3222075" y="1325525"/>
                </a:cubicBezTo>
                <a:cubicBezTo>
                  <a:pt x="3215597" y="1342193"/>
                  <a:pt x="3216264" y="1359624"/>
                  <a:pt x="3213692" y="1376579"/>
                </a:cubicBezTo>
                <a:cubicBezTo>
                  <a:pt x="3212264" y="1388961"/>
                  <a:pt x="3210168" y="1401268"/>
                  <a:pt x="3207501" y="1413440"/>
                </a:cubicBezTo>
                <a:cubicBezTo>
                  <a:pt x="3205024" y="1416746"/>
                  <a:pt x="3203881" y="1420851"/>
                  <a:pt x="3204263" y="1424966"/>
                </a:cubicBezTo>
                <a:cubicBezTo>
                  <a:pt x="3203977" y="1426023"/>
                  <a:pt x="3203501" y="1427004"/>
                  <a:pt x="3202739" y="1427823"/>
                </a:cubicBezTo>
                <a:lnTo>
                  <a:pt x="3202057" y="1429485"/>
                </a:lnTo>
                <a:lnTo>
                  <a:pt x="3203604" y="1457382"/>
                </a:lnTo>
                <a:lnTo>
                  <a:pt x="3204549" y="1461351"/>
                </a:lnTo>
                <a:lnTo>
                  <a:pt x="3204549" y="1471241"/>
                </a:lnTo>
                <a:lnTo>
                  <a:pt x="3207692" y="1510405"/>
                </a:lnTo>
                <a:lnTo>
                  <a:pt x="3208629" y="1524838"/>
                </a:lnTo>
                <a:lnTo>
                  <a:pt x="3215872" y="1531803"/>
                </a:lnTo>
                <a:cubicBezTo>
                  <a:pt x="3217360" y="1535199"/>
                  <a:pt x="3217550" y="1539161"/>
                  <a:pt x="3216074" y="1542885"/>
                </a:cubicBezTo>
                <a:lnTo>
                  <a:pt x="3214747" y="1544894"/>
                </a:lnTo>
                <a:lnTo>
                  <a:pt x="3220646" y="1551458"/>
                </a:lnTo>
                <a:cubicBezTo>
                  <a:pt x="3227028" y="1570642"/>
                  <a:pt x="3234647" y="1589444"/>
                  <a:pt x="3243220" y="1607751"/>
                </a:cubicBezTo>
                <a:lnTo>
                  <a:pt x="3242598" y="1617803"/>
                </a:lnTo>
                <a:lnTo>
                  <a:pt x="3252270" y="1623848"/>
                </a:lnTo>
                <a:cubicBezTo>
                  <a:pt x="3260175" y="1637611"/>
                  <a:pt x="3270177" y="1650099"/>
                  <a:pt x="3281797" y="1660900"/>
                </a:cubicBezTo>
                <a:cubicBezTo>
                  <a:pt x="3285417" y="1663272"/>
                  <a:pt x="3286940" y="1667758"/>
                  <a:pt x="3285607" y="1671854"/>
                </a:cubicBezTo>
                <a:lnTo>
                  <a:pt x="3285244" y="1672168"/>
                </a:lnTo>
                <a:lnTo>
                  <a:pt x="3286767" y="1673301"/>
                </a:lnTo>
                <a:lnTo>
                  <a:pt x="3286845" y="1671569"/>
                </a:lnTo>
                <a:cubicBezTo>
                  <a:pt x="3286845" y="1671569"/>
                  <a:pt x="3287607" y="1671092"/>
                  <a:pt x="3287798" y="1671569"/>
                </a:cubicBezTo>
                <a:cubicBezTo>
                  <a:pt x="3304180" y="1676493"/>
                  <a:pt x="3319802" y="1683503"/>
                  <a:pt x="3334375" y="1692428"/>
                </a:cubicBezTo>
                <a:lnTo>
                  <a:pt x="3334079" y="1694417"/>
                </a:lnTo>
                <a:lnTo>
                  <a:pt x="3354760" y="1696803"/>
                </a:lnTo>
                <a:lnTo>
                  <a:pt x="3356949" y="1692714"/>
                </a:lnTo>
                <a:cubicBezTo>
                  <a:pt x="3360948" y="1690923"/>
                  <a:pt x="3365616" y="1691276"/>
                  <a:pt x="3369235" y="1693666"/>
                </a:cubicBezTo>
                <a:lnTo>
                  <a:pt x="3369825" y="1696518"/>
                </a:lnTo>
                <a:lnTo>
                  <a:pt x="3372664" y="1696333"/>
                </a:lnTo>
                <a:lnTo>
                  <a:pt x="3376345" y="1706013"/>
                </a:lnTo>
                <a:lnTo>
                  <a:pt x="3372570" y="1694809"/>
                </a:lnTo>
                <a:lnTo>
                  <a:pt x="3379144" y="1695523"/>
                </a:lnTo>
                <a:lnTo>
                  <a:pt x="3397168" y="1686558"/>
                </a:lnTo>
                <a:cubicBezTo>
                  <a:pt x="3403716" y="1685689"/>
                  <a:pt x="3410574" y="1686332"/>
                  <a:pt x="3417147" y="1686618"/>
                </a:cubicBezTo>
                <a:cubicBezTo>
                  <a:pt x="3420385" y="1686618"/>
                  <a:pt x="3422957" y="1685380"/>
                  <a:pt x="3425815" y="1685856"/>
                </a:cubicBezTo>
                <a:lnTo>
                  <a:pt x="3427338" y="1686876"/>
                </a:lnTo>
                <a:lnTo>
                  <a:pt x="3432756" y="1685286"/>
                </a:lnTo>
                <a:lnTo>
                  <a:pt x="3437065" y="1676152"/>
                </a:lnTo>
                <a:cubicBezTo>
                  <a:pt x="3439982" y="1674497"/>
                  <a:pt x="3443768" y="1673854"/>
                  <a:pt x="3446769" y="1672711"/>
                </a:cubicBezTo>
                <a:cubicBezTo>
                  <a:pt x="3464772" y="1665063"/>
                  <a:pt x="3480679" y="1653090"/>
                  <a:pt x="3492965" y="1637850"/>
                </a:cubicBezTo>
                <a:cubicBezTo>
                  <a:pt x="3493823" y="1636707"/>
                  <a:pt x="3494776" y="1635659"/>
                  <a:pt x="3495728" y="1634516"/>
                </a:cubicBezTo>
                <a:cubicBezTo>
                  <a:pt x="3497157" y="1632706"/>
                  <a:pt x="3498395" y="1630801"/>
                  <a:pt x="3499538" y="1628801"/>
                </a:cubicBezTo>
                <a:cubicBezTo>
                  <a:pt x="3500776" y="1627220"/>
                  <a:pt x="3501824" y="1625534"/>
                  <a:pt x="3502681" y="1623753"/>
                </a:cubicBezTo>
                <a:cubicBezTo>
                  <a:pt x="3506014" y="1618038"/>
                  <a:pt x="3507920" y="1611180"/>
                  <a:pt x="3515350" y="1608989"/>
                </a:cubicBezTo>
                <a:lnTo>
                  <a:pt x="3515454" y="1609033"/>
                </a:lnTo>
                <a:lnTo>
                  <a:pt x="3514302" y="1604103"/>
                </a:lnTo>
                <a:cubicBezTo>
                  <a:pt x="3514778" y="1603379"/>
                  <a:pt x="3515350" y="1602770"/>
                  <a:pt x="3516112" y="1602322"/>
                </a:cubicBezTo>
                <a:lnTo>
                  <a:pt x="3519178" y="1602322"/>
                </a:lnTo>
                <a:lnTo>
                  <a:pt x="3520186" y="1600426"/>
                </a:lnTo>
                <a:lnTo>
                  <a:pt x="3516207" y="1597558"/>
                </a:lnTo>
                <a:cubicBezTo>
                  <a:pt x="3520398" y="1573746"/>
                  <a:pt x="3520208" y="1549362"/>
                  <a:pt x="3524399" y="1525549"/>
                </a:cubicBezTo>
                <a:lnTo>
                  <a:pt x="3528844" y="1526133"/>
                </a:lnTo>
                <a:lnTo>
                  <a:pt x="3528399" y="1524883"/>
                </a:lnTo>
                <a:cubicBezTo>
                  <a:pt x="3521826" y="1521930"/>
                  <a:pt x="3523446" y="1516310"/>
                  <a:pt x="3523732" y="1511071"/>
                </a:cubicBezTo>
                <a:cubicBezTo>
                  <a:pt x="3524208" y="1509281"/>
                  <a:pt x="3525351" y="1507728"/>
                  <a:pt x="3526875" y="1506690"/>
                </a:cubicBezTo>
                <a:lnTo>
                  <a:pt x="3527246" y="1502826"/>
                </a:lnTo>
                <a:lnTo>
                  <a:pt x="3526113" y="1495356"/>
                </a:lnTo>
                <a:lnTo>
                  <a:pt x="3525762" y="1487438"/>
                </a:lnTo>
                <a:lnTo>
                  <a:pt x="3519731" y="1484974"/>
                </a:lnTo>
                <a:cubicBezTo>
                  <a:pt x="3517159" y="1475582"/>
                  <a:pt x="3515159" y="1466038"/>
                  <a:pt x="3513826" y="1456399"/>
                </a:cubicBezTo>
                <a:lnTo>
                  <a:pt x="3515836" y="1447087"/>
                </a:lnTo>
                <a:lnTo>
                  <a:pt x="3511921" y="1445254"/>
                </a:lnTo>
                <a:cubicBezTo>
                  <a:pt x="3508396" y="1437787"/>
                  <a:pt x="3505635" y="1430005"/>
                  <a:pt x="3503634" y="1422013"/>
                </a:cubicBezTo>
                <a:lnTo>
                  <a:pt x="3505006" y="1407340"/>
                </a:lnTo>
                <a:lnTo>
                  <a:pt x="3499359" y="1392486"/>
                </a:lnTo>
                <a:lnTo>
                  <a:pt x="3495728" y="1392486"/>
                </a:lnTo>
                <a:cubicBezTo>
                  <a:pt x="3492109" y="1390676"/>
                  <a:pt x="3490204" y="1384199"/>
                  <a:pt x="3487442" y="1379913"/>
                </a:cubicBezTo>
                <a:lnTo>
                  <a:pt x="3487134" y="1372964"/>
                </a:lnTo>
                <a:lnTo>
                  <a:pt x="3480679" y="1364053"/>
                </a:lnTo>
                <a:lnTo>
                  <a:pt x="3478174" y="1347062"/>
                </a:lnTo>
                <a:lnTo>
                  <a:pt x="3477820" y="1347242"/>
                </a:lnTo>
                <a:cubicBezTo>
                  <a:pt x="3472867" y="1346576"/>
                  <a:pt x="3471058" y="1342575"/>
                  <a:pt x="3469248" y="1338955"/>
                </a:cubicBezTo>
                <a:cubicBezTo>
                  <a:pt x="3456484" y="1314371"/>
                  <a:pt x="3442292" y="1290578"/>
                  <a:pt x="3426671" y="1267709"/>
                </a:cubicBezTo>
                <a:cubicBezTo>
                  <a:pt x="3424290" y="1265146"/>
                  <a:pt x="3423338" y="1261584"/>
                  <a:pt x="3424099" y="1258184"/>
                </a:cubicBezTo>
                <a:lnTo>
                  <a:pt x="3424350" y="1257319"/>
                </a:lnTo>
                <a:lnTo>
                  <a:pt x="3416850" y="1255504"/>
                </a:lnTo>
                <a:cubicBezTo>
                  <a:pt x="3414790" y="1252849"/>
                  <a:pt x="3413766" y="1248944"/>
                  <a:pt x="3412385" y="1245420"/>
                </a:cubicBezTo>
                <a:lnTo>
                  <a:pt x="3412385" y="1237502"/>
                </a:lnTo>
                <a:lnTo>
                  <a:pt x="3409241" y="1232847"/>
                </a:lnTo>
                <a:lnTo>
                  <a:pt x="3402585" y="1220068"/>
                </a:lnTo>
                <a:lnTo>
                  <a:pt x="3398288" y="1217511"/>
                </a:lnTo>
                <a:cubicBezTo>
                  <a:pt x="3397621" y="1216606"/>
                  <a:pt x="3397145" y="1215568"/>
                  <a:pt x="3396859" y="1214463"/>
                </a:cubicBezTo>
                <a:lnTo>
                  <a:pt x="3397316" y="1212205"/>
                </a:lnTo>
                <a:lnTo>
                  <a:pt x="3391438" y="1207232"/>
                </a:lnTo>
                <a:lnTo>
                  <a:pt x="3385143" y="1207320"/>
                </a:lnTo>
                <a:cubicBezTo>
                  <a:pt x="3382095" y="1204605"/>
                  <a:pt x="3378428" y="1202295"/>
                  <a:pt x="3375761" y="1199342"/>
                </a:cubicBezTo>
                <a:lnTo>
                  <a:pt x="3372927" y="1189424"/>
                </a:lnTo>
                <a:lnTo>
                  <a:pt x="3372570" y="1189603"/>
                </a:lnTo>
                <a:cubicBezTo>
                  <a:pt x="3368664" y="1190051"/>
                  <a:pt x="3364854" y="1188041"/>
                  <a:pt x="3363045" y="1184555"/>
                </a:cubicBezTo>
                <a:cubicBezTo>
                  <a:pt x="3357044" y="1176364"/>
                  <a:pt x="3347899" y="1170839"/>
                  <a:pt x="3343137" y="1161600"/>
                </a:cubicBezTo>
                <a:lnTo>
                  <a:pt x="3337578" y="1150135"/>
                </a:lnTo>
                <a:lnTo>
                  <a:pt x="3329374" y="1141931"/>
                </a:lnTo>
                <a:lnTo>
                  <a:pt x="3329327" y="1141978"/>
                </a:lnTo>
                <a:cubicBezTo>
                  <a:pt x="3326659" y="1140854"/>
                  <a:pt x="3324278" y="1139006"/>
                  <a:pt x="3322564" y="1136644"/>
                </a:cubicBezTo>
                <a:lnTo>
                  <a:pt x="3326471" y="1134223"/>
                </a:lnTo>
                <a:lnTo>
                  <a:pt x="3326470" y="1134223"/>
                </a:lnTo>
                <a:lnTo>
                  <a:pt x="3322564" y="1136644"/>
                </a:lnTo>
                <a:lnTo>
                  <a:pt x="3321810" y="1135754"/>
                </a:lnTo>
                <a:lnTo>
                  <a:pt x="3320944" y="1136549"/>
                </a:lnTo>
                <a:close/>
                <a:moveTo>
                  <a:pt x="1923764" y="1113879"/>
                </a:moveTo>
                <a:cubicBezTo>
                  <a:pt x="1926621" y="1122232"/>
                  <a:pt x="1929003" y="1130719"/>
                  <a:pt x="1930907" y="1139311"/>
                </a:cubicBezTo>
                <a:lnTo>
                  <a:pt x="1926079" y="1143760"/>
                </a:lnTo>
                <a:lnTo>
                  <a:pt x="1926085" y="1143788"/>
                </a:lnTo>
                <a:lnTo>
                  <a:pt x="1926052" y="1143786"/>
                </a:lnTo>
                <a:lnTo>
                  <a:pt x="1926050" y="1143788"/>
                </a:lnTo>
                <a:lnTo>
                  <a:pt x="1926048" y="1143785"/>
                </a:lnTo>
                <a:lnTo>
                  <a:pt x="1921706" y="1143490"/>
                </a:lnTo>
                <a:cubicBezTo>
                  <a:pt x="1920398" y="1142621"/>
                  <a:pt x="1919087" y="1141454"/>
                  <a:pt x="1917324" y="1141406"/>
                </a:cubicBezTo>
                <a:cubicBezTo>
                  <a:pt x="1914750" y="1157789"/>
                  <a:pt x="1898845" y="1159123"/>
                  <a:pt x="1888747" y="1166648"/>
                </a:cubicBezTo>
                <a:cubicBezTo>
                  <a:pt x="1887320" y="1167676"/>
                  <a:pt x="1885223" y="1167324"/>
                  <a:pt x="1884273" y="1165857"/>
                </a:cubicBezTo>
                <a:cubicBezTo>
                  <a:pt x="1884079" y="1165657"/>
                  <a:pt x="1883988" y="1165447"/>
                  <a:pt x="1883891" y="1165219"/>
                </a:cubicBezTo>
                <a:cubicBezTo>
                  <a:pt x="1881319" y="1160552"/>
                  <a:pt x="1879032" y="1155713"/>
                  <a:pt x="1877127" y="1150741"/>
                </a:cubicBezTo>
                <a:cubicBezTo>
                  <a:pt x="1875509" y="1147140"/>
                  <a:pt x="1877031" y="1142892"/>
                  <a:pt x="1880651" y="1141216"/>
                </a:cubicBezTo>
                <a:cubicBezTo>
                  <a:pt x="1885033" y="1139025"/>
                  <a:pt x="1887414" y="1141216"/>
                  <a:pt x="1890176" y="1145121"/>
                </a:cubicBezTo>
                <a:cubicBezTo>
                  <a:pt x="1891891" y="1148845"/>
                  <a:pt x="1896369" y="1150455"/>
                  <a:pt x="1900081" y="1148731"/>
                </a:cubicBezTo>
                <a:cubicBezTo>
                  <a:pt x="1901892" y="1147855"/>
                  <a:pt x="1903322" y="1146235"/>
                  <a:pt x="1903988" y="1144264"/>
                </a:cubicBezTo>
                <a:cubicBezTo>
                  <a:pt x="1904656" y="1142911"/>
                  <a:pt x="1905037" y="1141406"/>
                  <a:pt x="1905037" y="1139882"/>
                </a:cubicBezTo>
                <a:cubicBezTo>
                  <a:pt x="1904702" y="1134781"/>
                  <a:pt x="1906036" y="1129867"/>
                  <a:pt x="1908644" y="1125756"/>
                </a:cubicBezTo>
                <a:lnTo>
                  <a:pt x="1919227" y="1117004"/>
                </a:lnTo>
                <a:lnTo>
                  <a:pt x="1919097" y="1116260"/>
                </a:lnTo>
                <a:close/>
                <a:moveTo>
                  <a:pt x="4040559" y="1111498"/>
                </a:moveTo>
                <a:cubicBezTo>
                  <a:pt x="4047226" y="1114356"/>
                  <a:pt x="4055894" y="1114070"/>
                  <a:pt x="4058560" y="1123214"/>
                </a:cubicBezTo>
                <a:lnTo>
                  <a:pt x="4058560" y="1123752"/>
                </a:lnTo>
                <a:lnTo>
                  <a:pt x="4058942" y="1123500"/>
                </a:lnTo>
                <a:lnTo>
                  <a:pt x="4059010" y="1124796"/>
                </a:lnTo>
                <a:lnTo>
                  <a:pt x="4064930" y="1121797"/>
                </a:lnTo>
                <a:cubicBezTo>
                  <a:pt x="4067133" y="1121118"/>
                  <a:pt x="4069466" y="1121118"/>
                  <a:pt x="4072086" y="1122642"/>
                </a:cubicBezTo>
                <a:cubicBezTo>
                  <a:pt x="4070086" y="1127776"/>
                  <a:pt x="4067038" y="1132463"/>
                  <a:pt x="4063227" y="1136454"/>
                </a:cubicBezTo>
                <a:cubicBezTo>
                  <a:pt x="4059703" y="1139121"/>
                  <a:pt x="4060846" y="1143883"/>
                  <a:pt x="4060846" y="1147883"/>
                </a:cubicBezTo>
                <a:cubicBezTo>
                  <a:pt x="4056370" y="1145693"/>
                  <a:pt x="4051321" y="1145502"/>
                  <a:pt x="4047797" y="1140549"/>
                </a:cubicBezTo>
                <a:cubicBezTo>
                  <a:pt x="4044273" y="1135596"/>
                  <a:pt x="4040844" y="1142645"/>
                  <a:pt x="4038272" y="1139311"/>
                </a:cubicBezTo>
                <a:cubicBezTo>
                  <a:pt x="4037606" y="1129976"/>
                  <a:pt x="4038463" y="1120604"/>
                  <a:pt x="4040559" y="1111498"/>
                </a:cubicBezTo>
                <a:close/>
                <a:moveTo>
                  <a:pt x="3898805" y="1074038"/>
                </a:moveTo>
                <a:lnTo>
                  <a:pt x="3897777" y="1074922"/>
                </a:lnTo>
                <a:lnTo>
                  <a:pt x="3900379" y="1084837"/>
                </a:lnTo>
                <a:close/>
                <a:moveTo>
                  <a:pt x="5002677" y="1064125"/>
                </a:moveTo>
                <a:lnTo>
                  <a:pt x="5002257" y="1066908"/>
                </a:lnTo>
                <a:lnTo>
                  <a:pt x="5002677" y="1066723"/>
                </a:lnTo>
                <a:close/>
                <a:moveTo>
                  <a:pt x="5004635" y="1051179"/>
                </a:moveTo>
                <a:lnTo>
                  <a:pt x="5004479" y="1051257"/>
                </a:lnTo>
                <a:lnTo>
                  <a:pt x="5004583" y="1051491"/>
                </a:lnTo>
                <a:lnTo>
                  <a:pt x="5004567" y="1051593"/>
                </a:lnTo>
                <a:lnTo>
                  <a:pt x="5004775" y="1051489"/>
                </a:lnTo>
                <a:close/>
                <a:moveTo>
                  <a:pt x="4993341" y="1041204"/>
                </a:moveTo>
                <a:lnTo>
                  <a:pt x="4993869" y="1041383"/>
                </a:lnTo>
                <a:lnTo>
                  <a:pt x="4993732" y="1041204"/>
                </a:lnTo>
                <a:close/>
                <a:moveTo>
                  <a:pt x="8130674" y="1014678"/>
                </a:moveTo>
                <a:lnTo>
                  <a:pt x="8129208" y="1019565"/>
                </a:lnTo>
                <a:lnTo>
                  <a:pt x="8130022" y="1017867"/>
                </a:lnTo>
                <a:close/>
                <a:moveTo>
                  <a:pt x="3475916" y="999294"/>
                </a:moveTo>
                <a:cubicBezTo>
                  <a:pt x="3473487" y="997484"/>
                  <a:pt x="3472296" y="998555"/>
                  <a:pt x="3471415" y="1000389"/>
                </a:cubicBezTo>
                <a:lnTo>
                  <a:pt x="3470575" y="1002189"/>
                </a:lnTo>
                <a:lnTo>
                  <a:pt x="3471459" y="1004426"/>
                </a:lnTo>
                <a:lnTo>
                  <a:pt x="3476149" y="999351"/>
                </a:lnTo>
                <a:close/>
                <a:moveTo>
                  <a:pt x="8060510" y="995881"/>
                </a:moveTo>
                <a:lnTo>
                  <a:pt x="8056203" y="1010343"/>
                </a:lnTo>
                <a:cubicBezTo>
                  <a:pt x="8045344" y="1024440"/>
                  <a:pt x="8033342" y="1037584"/>
                  <a:pt x="8021817" y="1051014"/>
                </a:cubicBezTo>
                <a:cubicBezTo>
                  <a:pt x="8016674" y="1058454"/>
                  <a:pt x="8012006" y="1066188"/>
                  <a:pt x="8007721" y="1074160"/>
                </a:cubicBezTo>
                <a:cubicBezTo>
                  <a:pt x="8006576" y="1075303"/>
                  <a:pt x="8005529" y="1076446"/>
                  <a:pt x="8004481" y="1077685"/>
                </a:cubicBezTo>
                <a:cubicBezTo>
                  <a:pt x="7999339" y="1084067"/>
                  <a:pt x="7994956" y="1090925"/>
                  <a:pt x="7991146" y="1098163"/>
                </a:cubicBezTo>
                <a:cubicBezTo>
                  <a:pt x="7988575" y="1101783"/>
                  <a:pt x="7986670" y="1106069"/>
                  <a:pt x="7981621" y="1106355"/>
                </a:cubicBezTo>
                <a:lnTo>
                  <a:pt x="7978357" y="1106355"/>
                </a:lnTo>
                <a:lnTo>
                  <a:pt x="7970594" y="1118703"/>
                </a:lnTo>
                <a:lnTo>
                  <a:pt x="7971621" y="1126643"/>
                </a:lnTo>
                <a:cubicBezTo>
                  <a:pt x="7969335" y="1132653"/>
                  <a:pt x="7966286" y="1138378"/>
                  <a:pt x="7962667" y="1143693"/>
                </a:cubicBezTo>
                <a:cubicBezTo>
                  <a:pt x="7956191" y="1150636"/>
                  <a:pt x="7951619" y="1159133"/>
                  <a:pt x="7949427" y="1168362"/>
                </a:cubicBezTo>
                <a:cubicBezTo>
                  <a:pt x="7948761" y="1173335"/>
                  <a:pt x="7944855" y="1177240"/>
                  <a:pt x="7939902" y="1177887"/>
                </a:cubicBezTo>
                <a:lnTo>
                  <a:pt x="7938280" y="1177354"/>
                </a:lnTo>
                <a:lnTo>
                  <a:pt x="7937536" y="1178874"/>
                </a:lnTo>
                <a:lnTo>
                  <a:pt x="7939140" y="1179983"/>
                </a:lnTo>
                <a:cubicBezTo>
                  <a:pt x="7940283" y="1184403"/>
                  <a:pt x="7939522" y="1189108"/>
                  <a:pt x="7937045" y="1192937"/>
                </a:cubicBezTo>
                <a:cubicBezTo>
                  <a:pt x="7927520" y="1215035"/>
                  <a:pt x="7919615" y="1237895"/>
                  <a:pt x="7909613" y="1259612"/>
                </a:cubicBezTo>
                <a:lnTo>
                  <a:pt x="7905809" y="1262297"/>
                </a:lnTo>
                <a:lnTo>
                  <a:pt x="7907423" y="1269042"/>
                </a:lnTo>
                <a:cubicBezTo>
                  <a:pt x="7898755" y="1295998"/>
                  <a:pt x="7894183" y="1324001"/>
                  <a:pt x="7887801" y="1351433"/>
                </a:cubicBezTo>
                <a:lnTo>
                  <a:pt x="7883708" y="1353939"/>
                </a:lnTo>
                <a:lnTo>
                  <a:pt x="7882276" y="1360672"/>
                </a:lnTo>
                <a:lnTo>
                  <a:pt x="7881001" y="1361805"/>
                </a:lnTo>
                <a:lnTo>
                  <a:pt x="7885324" y="1362958"/>
                </a:lnTo>
                <a:cubicBezTo>
                  <a:pt x="7887705" y="1379865"/>
                  <a:pt x="7886277" y="1397105"/>
                  <a:pt x="7880943" y="1413345"/>
                </a:cubicBezTo>
                <a:lnTo>
                  <a:pt x="7877167" y="1412876"/>
                </a:lnTo>
                <a:lnTo>
                  <a:pt x="7877228" y="1413155"/>
                </a:lnTo>
                <a:lnTo>
                  <a:pt x="7876723" y="1413223"/>
                </a:lnTo>
                <a:lnTo>
                  <a:pt x="7877514" y="1414393"/>
                </a:lnTo>
                <a:cubicBezTo>
                  <a:pt x="7884372" y="1417250"/>
                  <a:pt x="7884372" y="1422489"/>
                  <a:pt x="7884658" y="1428300"/>
                </a:cubicBezTo>
                <a:cubicBezTo>
                  <a:pt x="7885801" y="1465447"/>
                  <a:pt x="7890563" y="1502385"/>
                  <a:pt x="7898850" y="1538599"/>
                </a:cubicBezTo>
                <a:cubicBezTo>
                  <a:pt x="7905327" y="1564498"/>
                  <a:pt x="7917995" y="1588444"/>
                  <a:pt x="7935712" y="1608417"/>
                </a:cubicBezTo>
                <a:cubicBezTo>
                  <a:pt x="7945237" y="1619181"/>
                  <a:pt x="7945237" y="1619371"/>
                  <a:pt x="7941331" y="1633373"/>
                </a:cubicBezTo>
                <a:cubicBezTo>
                  <a:pt x="7944189" y="1622419"/>
                  <a:pt x="7946952" y="1620419"/>
                  <a:pt x="7954380" y="1625467"/>
                </a:cubicBezTo>
                <a:cubicBezTo>
                  <a:pt x="7971335" y="1636964"/>
                  <a:pt x="7988956" y="1647336"/>
                  <a:pt x="8007244" y="1656518"/>
                </a:cubicBezTo>
                <a:lnTo>
                  <a:pt x="8007075" y="1659413"/>
                </a:lnTo>
                <a:lnTo>
                  <a:pt x="8012388" y="1659842"/>
                </a:lnTo>
                <a:cubicBezTo>
                  <a:pt x="8012484" y="1659909"/>
                  <a:pt x="8012484" y="1659976"/>
                  <a:pt x="8012578" y="1660043"/>
                </a:cubicBezTo>
                <a:cubicBezTo>
                  <a:pt x="8014769" y="1660043"/>
                  <a:pt x="8010864" y="1665281"/>
                  <a:pt x="8015436" y="1663186"/>
                </a:cubicBezTo>
                <a:lnTo>
                  <a:pt x="8016088" y="1663838"/>
                </a:lnTo>
                <a:lnTo>
                  <a:pt x="8017530" y="1661376"/>
                </a:lnTo>
                <a:cubicBezTo>
                  <a:pt x="8030295" y="1661662"/>
                  <a:pt x="8042867" y="1663652"/>
                  <a:pt x="8055060" y="1667281"/>
                </a:cubicBezTo>
                <a:lnTo>
                  <a:pt x="8057640" y="1670556"/>
                </a:lnTo>
                <a:lnTo>
                  <a:pt x="8058775" y="1670044"/>
                </a:lnTo>
                <a:cubicBezTo>
                  <a:pt x="8066014" y="1669759"/>
                  <a:pt x="8073157" y="1669306"/>
                  <a:pt x="8080206" y="1669889"/>
                </a:cubicBezTo>
                <a:cubicBezTo>
                  <a:pt x="8087254" y="1670473"/>
                  <a:pt x="8094208" y="1672092"/>
                  <a:pt x="8101065" y="1675950"/>
                </a:cubicBezTo>
                <a:lnTo>
                  <a:pt x="8100738" y="1677397"/>
                </a:lnTo>
                <a:lnTo>
                  <a:pt x="8103351" y="1676235"/>
                </a:lnTo>
                <a:cubicBezTo>
                  <a:pt x="8107733" y="1680522"/>
                  <a:pt x="8110590" y="1676235"/>
                  <a:pt x="8113639" y="1674140"/>
                </a:cubicBezTo>
                <a:cubicBezTo>
                  <a:pt x="8118401" y="1672616"/>
                  <a:pt x="8123449" y="1672616"/>
                  <a:pt x="8128211" y="1674140"/>
                </a:cubicBezTo>
                <a:lnTo>
                  <a:pt x="8130260" y="1677717"/>
                </a:lnTo>
                <a:lnTo>
                  <a:pt x="8138867" y="1673318"/>
                </a:lnTo>
                <a:lnTo>
                  <a:pt x="8145568" y="1679325"/>
                </a:lnTo>
                <a:lnTo>
                  <a:pt x="8157287" y="1670306"/>
                </a:lnTo>
                <a:cubicBezTo>
                  <a:pt x="8162597" y="1668734"/>
                  <a:pt x="8168455" y="1668663"/>
                  <a:pt x="8174218" y="1668806"/>
                </a:cubicBezTo>
                <a:cubicBezTo>
                  <a:pt x="8178075" y="1668806"/>
                  <a:pt x="8180171" y="1670711"/>
                  <a:pt x="8181659" y="1673223"/>
                </a:cubicBezTo>
                <a:lnTo>
                  <a:pt x="8182208" y="1674388"/>
                </a:lnTo>
                <a:lnTo>
                  <a:pt x="8182884" y="1670711"/>
                </a:lnTo>
                <a:lnTo>
                  <a:pt x="8184273" y="1670711"/>
                </a:lnTo>
                <a:lnTo>
                  <a:pt x="8190791" y="1663377"/>
                </a:lnTo>
                <a:cubicBezTo>
                  <a:pt x="8206317" y="1660520"/>
                  <a:pt x="8219366" y="1650613"/>
                  <a:pt x="8236130" y="1650709"/>
                </a:cubicBezTo>
                <a:cubicBezTo>
                  <a:pt x="8242416" y="1650575"/>
                  <a:pt x="8248132" y="1646889"/>
                  <a:pt x="8250894" y="1641184"/>
                </a:cubicBezTo>
                <a:cubicBezTo>
                  <a:pt x="8256608" y="1629754"/>
                  <a:pt x="8268705" y="1625277"/>
                  <a:pt x="8277469" y="1617181"/>
                </a:cubicBezTo>
                <a:lnTo>
                  <a:pt x="8284515" y="1617487"/>
                </a:lnTo>
                <a:lnTo>
                  <a:pt x="8311283" y="1585366"/>
                </a:lnTo>
                <a:lnTo>
                  <a:pt x="8317926" y="1583316"/>
                </a:lnTo>
                <a:lnTo>
                  <a:pt x="8319397" y="1581226"/>
                </a:lnTo>
                <a:lnTo>
                  <a:pt x="8318236" y="1574127"/>
                </a:lnTo>
                <a:cubicBezTo>
                  <a:pt x="8330333" y="1552981"/>
                  <a:pt x="8339572" y="1530312"/>
                  <a:pt x="8351192" y="1508881"/>
                </a:cubicBezTo>
                <a:lnTo>
                  <a:pt x="8353922" y="1508062"/>
                </a:lnTo>
                <a:lnTo>
                  <a:pt x="8351764" y="1500309"/>
                </a:lnTo>
                <a:cubicBezTo>
                  <a:pt x="8358145" y="1475506"/>
                  <a:pt x="8361955" y="1450150"/>
                  <a:pt x="8363384" y="1424585"/>
                </a:cubicBezTo>
                <a:cubicBezTo>
                  <a:pt x="8363003" y="1421042"/>
                  <a:pt x="8364337" y="1417537"/>
                  <a:pt x="8366908" y="1415060"/>
                </a:cubicBezTo>
                <a:lnTo>
                  <a:pt x="8369998" y="1414030"/>
                </a:lnTo>
                <a:lnTo>
                  <a:pt x="8365002" y="1408202"/>
                </a:lnTo>
                <a:cubicBezTo>
                  <a:pt x="8365574" y="1387914"/>
                  <a:pt x="8359669" y="1368197"/>
                  <a:pt x="8361098" y="1347908"/>
                </a:cubicBezTo>
                <a:lnTo>
                  <a:pt x="8364660" y="1345552"/>
                </a:lnTo>
                <a:lnTo>
                  <a:pt x="8364336" y="1342575"/>
                </a:lnTo>
                <a:lnTo>
                  <a:pt x="8364337" y="1342574"/>
                </a:lnTo>
                <a:lnTo>
                  <a:pt x="8351661" y="1295823"/>
                </a:lnTo>
                <a:lnTo>
                  <a:pt x="8350144" y="1295521"/>
                </a:lnTo>
                <a:cubicBezTo>
                  <a:pt x="8349572" y="1294606"/>
                  <a:pt x="8349572" y="1293482"/>
                  <a:pt x="8350144" y="1292568"/>
                </a:cubicBezTo>
                <a:lnTo>
                  <a:pt x="8350173" y="1292230"/>
                </a:lnTo>
                <a:lnTo>
                  <a:pt x="8349572" y="1293140"/>
                </a:lnTo>
                <a:cubicBezTo>
                  <a:pt x="8346810" y="1293140"/>
                  <a:pt x="8344429" y="1291426"/>
                  <a:pt x="8343477" y="1288854"/>
                </a:cubicBezTo>
                <a:cubicBezTo>
                  <a:pt x="8334904" y="1268089"/>
                  <a:pt x="8326617" y="1247135"/>
                  <a:pt x="8317188" y="1226751"/>
                </a:cubicBezTo>
                <a:cubicBezTo>
                  <a:pt x="8316902" y="1225665"/>
                  <a:pt x="8316902" y="1224503"/>
                  <a:pt x="8317188" y="1223417"/>
                </a:cubicBezTo>
                <a:lnTo>
                  <a:pt x="8318052" y="1221601"/>
                </a:lnTo>
                <a:lnTo>
                  <a:pt x="8310580" y="1216819"/>
                </a:lnTo>
                <a:cubicBezTo>
                  <a:pt x="8308163" y="1213380"/>
                  <a:pt x="8307043" y="1209030"/>
                  <a:pt x="8307758" y="1204558"/>
                </a:cubicBezTo>
                <a:lnTo>
                  <a:pt x="8309807" y="1202608"/>
                </a:lnTo>
                <a:lnTo>
                  <a:pt x="8308902" y="1201033"/>
                </a:lnTo>
                <a:lnTo>
                  <a:pt x="8308901" y="1201032"/>
                </a:lnTo>
                <a:lnTo>
                  <a:pt x="8308901" y="1201033"/>
                </a:lnTo>
                <a:cubicBezTo>
                  <a:pt x="8306805" y="1199271"/>
                  <a:pt x="8305282" y="1197004"/>
                  <a:pt x="8304328" y="1194461"/>
                </a:cubicBezTo>
                <a:lnTo>
                  <a:pt x="8304329" y="1194461"/>
                </a:lnTo>
                <a:lnTo>
                  <a:pt x="8304329" y="1194461"/>
                </a:lnTo>
                <a:lnTo>
                  <a:pt x="8291788" y="1174431"/>
                </a:lnTo>
                <a:lnTo>
                  <a:pt x="8291090" y="1175315"/>
                </a:lnTo>
                <a:cubicBezTo>
                  <a:pt x="8284707" y="1176172"/>
                  <a:pt x="8282231" y="1171220"/>
                  <a:pt x="8280136" y="1167029"/>
                </a:cubicBezTo>
                <a:cubicBezTo>
                  <a:pt x="8270515" y="1151217"/>
                  <a:pt x="8259085" y="1136596"/>
                  <a:pt x="8246035" y="1123499"/>
                </a:cubicBezTo>
                <a:lnTo>
                  <a:pt x="8240814" y="1112426"/>
                </a:lnTo>
                <a:lnTo>
                  <a:pt x="8237368" y="1112927"/>
                </a:lnTo>
                <a:cubicBezTo>
                  <a:pt x="8229271" y="1106774"/>
                  <a:pt x="8221747" y="1099849"/>
                  <a:pt x="8214889" y="1092258"/>
                </a:cubicBezTo>
                <a:lnTo>
                  <a:pt x="8215322" y="1086406"/>
                </a:lnTo>
                <a:lnTo>
                  <a:pt x="8208317" y="1085304"/>
                </a:lnTo>
                <a:cubicBezTo>
                  <a:pt x="8196506" y="1077093"/>
                  <a:pt x="8185171" y="1068093"/>
                  <a:pt x="8174598" y="1058348"/>
                </a:cubicBezTo>
                <a:cubicBezTo>
                  <a:pt x="8171074" y="1054348"/>
                  <a:pt x="8166407" y="1051462"/>
                  <a:pt x="8161264" y="1050062"/>
                </a:cubicBezTo>
                <a:cubicBezTo>
                  <a:pt x="8158264" y="1049157"/>
                  <a:pt x="8155383" y="1047966"/>
                  <a:pt x="8153394" y="1046002"/>
                </a:cubicBezTo>
                <a:lnTo>
                  <a:pt x="8151314" y="1038797"/>
                </a:lnTo>
                <a:lnTo>
                  <a:pt x="8137523" y="1036954"/>
                </a:lnTo>
                <a:lnTo>
                  <a:pt x="8127394" y="1025611"/>
                </a:lnTo>
                <a:lnTo>
                  <a:pt x="8126688" y="1027964"/>
                </a:lnTo>
                <a:cubicBezTo>
                  <a:pt x="8113828" y="1022154"/>
                  <a:pt x="8098113" y="1021773"/>
                  <a:pt x="8088588" y="1009486"/>
                </a:cubicBezTo>
                <a:cubicBezTo>
                  <a:pt x="8087159" y="1007009"/>
                  <a:pt x="8084873" y="1008629"/>
                  <a:pt x="8082968" y="1008343"/>
                </a:cubicBezTo>
                <a:cubicBezTo>
                  <a:pt x="8078586" y="1007848"/>
                  <a:pt x="8074586" y="1005399"/>
                  <a:pt x="8072204" y="1001675"/>
                </a:cubicBezTo>
                <a:lnTo>
                  <a:pt x="8071816" y="1000941"/>
                </a:lnTo>
                <a:lnTo>
                  <a:pt x="8067073" y="1002294"/>
                </a:lnTo>
                <a:close/>
                <a:moveTo>
                  <a:pt x="3631173" y="981768"/>
                </a:moveTo>
                <a:cubicBezTo>
                  <a:pt x="3637841" y="983444"/>
                  <a:pt x="3644699" y="984187"/>
                  <a:pt x="3651557" y="983958"/>
                </a:cubicBezTo>
                <a:lnTo>
                  <a:pt x="3651627" y="983992"/>
                </a:lnTo>
                <a:lnTo>
                  <a:pt x="3683560" y="990340"/>
                </a:lnTo>
                <a:lnTo>
                  <a:pt x="3683558" y="990346"/>
                </a:lnTo>
                <a:lnTo>
                  <a:pt x="3683656" y="990340"/>
                </a:lnTo>
                <a:cubicBezTo>
                  <a:pt x="3689276" y="991750"/>
                  <a:pt x="3694610" y="994283"/>
                  <a:pt x="3699277" y="997770"/>
                </a:cubicBezTo>
                <a:cubicBezTo>
                  <a:pt x="3701753" y="1000341"/>
                  <a:pt x="3703182" y="998531"/>
                  <a:pt x="3705087" y="997770"/>
                </a:cubicBezTo>
                <a:cubicBezTo>
                  <a:pt x="3707373" y="996093"/>
                  <a:pt x="3710517" y="996379"/>
                  <a:pt x="3712421" y="998437"/>
                </a:cubicBezTo>
                <a:cubicBezTo>
                  <a:pt x="3715184" y="1000818"/>
                  <a:pt x="3712993" y="1003008"/>
                  <a:pt x="3711851" y="1005390"/>
                </a:cubicBezTo>
                <a:cubicBezTo>
                  <a:pt x="3708993" y="1011619"/>
                  <a:pt x="3711755" y="1018953"/>
                  <a:pt x="3718041" y="1021782"/>
                </a:cubicBezTo>
                <a:cubicBezTo>
                  <a:pt x="3718136" y="1021849"/>
                  <a:pt x="3718327" y="1021906"/>
                  <a:pt x="3718422" y="1021963"/>
                </a:cubicBezTo>
                <a:cubicBezTo>
                  <a:pt x="3719851" y="1022621"/>
                  <a:pt x="3721565" y="1022278"/>
                  <a:pt x="3722614" y="1021106"/>
                </a:cubicBezTo>
                <a:cubicBezTo>
                  <a:pt x="3723566" y="1019868"/>
                  <a:pt x="3723566" y="1018153"/>
                  <a:pt x="3722614" y="1016915"/>
                </a:cubicBezTo>
                <a:cubicBezTo>
                  <a:pt x="3722232" y="1016286"/>
                  <a:pt x="3721756" y="1015705"/>
                  <a:pt x="3721185" y="1015200"/>
                </a:cubicBezTo>
                <a:cubicBezTo>
                  <a:pt x="3718708" y="1012819"/>
                  <a:pt x="3715375" y="1010819"/>
                  <a:pt x="3717470" y="1006628"/>
                </a:cubicBezTo>
                <a:cubicBezTo>
                  <a:pt x="3719565" y="1002437"/>
                  <a:pt x="3723471" y="1004437"/>
                  <a:pt x="3726995" y="1003580"/>
                </a:cubicBezTo>
                <a:lnTo>
                  <a:pt x="3740486" y="1007328"/>
                </a:lnTo>
                <a:lnTo>
                  <a:pt x="3740521" y="1006913"/>
                </a:lnTo>
                <a:cubicBezTo>
                  <a:pt x="3746759" y="1006437"/>
                  <a:pt x="3752522" y="1007818"/>
                  <a:pt x="3758141" y="1009735"/>
                </a:cubicBezTo>
                <a:lnTo>
                  <a:pt x="3774906" y="1015772"/>
                </a:lnTo>
                <a:cubicBezTo>
                  <a:pt x="3794336" y="1021049"/>
                  <a:pt x="3813386" y="1027412"/>
                  <a:pt x="3832056" y="1034822"/>
                </a:cubicBezTo>
                <a:cubicBezTo>
                  <a:pt x="3837866" y="1036727"/>
                  <a:pt x="3841581" y="1039489"/>
                  <a:pt x="3841581" y="1046062"/>
                </a:cubicBezTo>
                <a:cubicBezTo>
                  <a:pt x="3841199" y="1047938"/>
                  <a:pt x="3841676" y="1049871"/>
                  <a:pt x="3842819" y="1051396"/>
                </a:cubicBezTo>
                <a:cubicBezTo>
                  <a:pt x="3843581" y="1051396"/>
                  <a:pt x="3844724" y="1051396"/>
                  <a:pt x="3844819" y="1051396"/>
                </a:cubicBezTo>
                <a:cubicBezTo>
                  <a:pt x="3848820" y="1041871"/>
                  <a:pt x="3848725" y="1041871"/>
                  <a:pt x="3857582" y="1044252"/>
                </a:cubicBezTo>
                <a:lnTo>
                  <a:pt x="3863965" y="1045985"/>
                </a:lnTo>
                <a:lnTo>
                  <a:pt x="3863965" y="1045680"/>
                </a:lnTo>
                <a:cubicBezTo>
                  <a:pt x="3865869" y="1047394"/>
                  <a:pt x="3866917" y="1051109"/>
                  <a:pt x="3869870" y="1050538"/>
                </a:cubicBezTo>
                <a:cubicBezTo>
                  <a:pt x="3878538" y="1049014"/>
                  <a:pt x="3882347" y="1053681"/>
                  <a:pt x="3883681" y="1061016"/>
                </a:cubicBezTo>
                <a:cubicBezTo>
                  <a:pt x="3887587" y="1061016"/>
                  <a:pt x="3887301" y="1054824"/>
                  <a:pt x="3891587" y="1056825"/>
                </a:cubicBezTo>
                <a:lnTo>
                  <a:pt x="3891769" y="1057341"/>
                </a:lnTo>
                <a:lnTo>
                  <a:pt x="3906810" y="1064312"/>
                </a:lnTo>
                <a:lnTo>
                  <a:pt x="3907209" y="1064349"/>
                </a:lnTo>
                <a:lnTo>
                  <a:pt x="3948451" y="1080183"/>
                </a:lnTo>
                <a:lnTo>
                  <a:pt x="3948451" y="1079970"/>
                </a:lnTo>
                <a:cubicBezTo>
                  <a:pt x="3951023" y="1079923"/>
                  <a:pt x="3953499" y="1080618"/>
                  <a:pt x="3955690" y="1081971"/>
                </a:cubicBezTo>
                <a:lnTo>
                  <a:pt x="3955688" y="1081975"/>
                </a:lnTo>
                <a:lnTo>
                  <a:pt x="3955691" y="1081971"/>
                </a:lnTo>
                <a:cubicBezTo>
                  <a:pt x="3958548" y="1085781"/>
                  <a:pt x="3963121" y="1084924"/>
                  <a:pt x="3966930" y="1086067"/>
                </a:cubicBezTo>
                <a:lnTo>
                  <a:pt x="3980646" y="1091210"/>
                </a:lnTo>
                <a:lnTo>
                  <a:pt x="3980646" y="1091210"/>
                </a:lnTo>
                <a:lnTo>
                  <a:pt x="3980646" y="1093401"/>
                </a:lnTo>
                <a:cubicBezTo>
                  <a:pt x="3980646" y="1097783"/>
                  <a:pt x="3978169" y="1103593"/>
                  <a:pt x="3982075" y="1106355"/>
                </a:cubicBezTo>
                <a:cubicBezTo>
                  <a:pt x="3985979" y="1109117"/>
                  <a:pt x="3989408" y="1102926"/>
                  <a:pt x="3993313" y="1101212"/>
                </a:cubicBezTo>
                <a:cubicBezTo>
                  <a:pt x="4004744" y="1096354"/>
                  <a:pt x="4008935" y="1098163"/>
                  <a:pt x="4010554" y="1110737"/>
                </a:cubicBezTo>
                <a:cubicBezTo>
                  <a:pt x="4010554" y="1111403"/>
                  <a:pt x="4011220" y="1111975"/>
                  <a:pt x="4011888" y="1113213"/>
                </a:cubicBezTo>
                <a:cubicBezTo>
                  <a:pt x="4015697" y="1112165"/>
                  <a:pt x="4014459" y="1105974"/>
                  <a:pt x="4019032" y="1105879"/>
                </a:cubicBezTo>
                <a:cubicBezTo>
                  <a:pt x="4022841" y="1106126"/>
                  <a:pt x="4026556" y="1106955"/>
                  <a:pt x="4030080" y="1108355"/>
                </a:cubicBezTo>
                <a:lnTo>
                  <a:pt x="4039605" y="1111975"/>
                </a:lnTo>
                <a:cubicBezTo>
                  <a:pt x="4045987" y="1120481"/>
                  <a:pt x="4045035" y="1132444"/>
                  <a:pt x="4037319" y="1139788"/>
                </a:cubicBezTo>
                <a:lnTo>
                  <a:pt x="4035033" y="1139788"/>
                </a:lnTo>
                <a:lnTo>
                  <a:pt x="4032733" y="1137752"/>
                </a:lnTo>
                <a:lnTo>
                  <a:pt x="4026615" y="1135155"/>
                </a:lnTo>
                <a:lnTo>
                  <a:pt x="4017225" y="1132168"/>
                </a:lnTo>
                <a:lnTo>
                  <a:pt x="4017221" y="1132168"/>
                </a:lnTo>
                <a:cubicBezTo>
                  <a:pt x="4005887" y="1129310"/>
                  <a:pt x="3995219" y="1124453"/>
                  <a:pt x="3984265" y="1120643"/>
                </a:cubicBezTo>
                <a:lnTo>
                  <a:pt x="3983217" y="1120643"/>
                </a:lnTo>
                <a:cubicBezTo>
                  <a:pt x="3977788" y="1119595"/>
                  <a:pt x="3976835" y="1112737"/>
                  <a:pt x="3972264" y="1111594"/>
                </a:cubicBezTo>
                <a:cubicBezTo>
                  <a:pt x="3967692" y="1110451"/>
                  <a:pt x="3962739" y="1114737"/>
                  <a:pt x="3958262" y="1111594"/>
                </a:cubicBezTo>
                <a:lnTo>
                  <a:pt x="3958262" y="1111593"/>
                </a:lnTo>
                <a:lnTo>
                  <a:pt x="3946070" y="1107021"/>
                </a:lnTo>
                <a:cubicBezTo>
                  <a:pt x="3943402" y="1106555"/>
                  <a:pt x="3941021" y="1104964"/>
                  <a:pt x="3939592" y="1102640"/>
                </a:cubicBezTo>
                <a:lnTo>
                  <a:pt x="3939592" y="1102638"/>
                </a:lnTo>
                <a:lnTo>
                  <a:pt x="3936927" y="1093115"/>
                </a:lnTo>
                <a:cubicBezTo>
                  <a:pt x="3936736" y="1090419"/>
                  <a:pt x="3935021" y="1088095"/>
                  <a:pt x="3932449" y="1087209"/>
                </a:cubicBezTo>
                <a:cubicBezTo>
                  <a:pt x="3929592" y="1086257"/>
                  <a:pt x="3926639" y="1084733"/>
                  <a:pt x="3923972" y="1087209"/>
                </a:cubicBezTo>
                <a:cubicBezTo>
                  <a:pt x="3921306" y="1089686"/>
                  <a:pt x="3923972" y="1092448"/>
                  <a:pt x="3925115" y="1094829"/>
                </a:cubicBezTo>
                <a:cubicBezTo>
                  <a:pt x="3925115" y="1095306"/>
                  <a:pt x="3925115" y="1096163"/>
                  <a:pt x="3925115" y="1097306"/>
                </a:cubicBezTo>
                <a:lnTo>
                  <a:pt x="3901302" y="1089306"/>
                </a:lnTo>
                <a:lnTo>
                  <a:pt x="3901302" y="1089400"/>
                </a:lnTo>
                <a:lnTo>
                  <a:pt x="3887586" y="1084542"/>
                </a:lnTo>
                <a:lnTo>
                  <a:pt x="3887586" y="1083464"/>
                </a:lnTo>
                <a:lnTo>
                  <a:pt x="3887205" y="1084066"/>
                </a:lnTo>
                <a:lnTo>
                  <a:pt x="3877680" y="1079875"/>
                </a:lnTo>
                <a:lnTo>
                  <a:pt x="3877316" y="1079733"/>
                </a:lnTo>
                <a:lnTo>
                  <a:pt x="3877300" y="1079780"/>
                </a:lnTo>
                <a:lnTo>
                  <a:pt x="3873709" y="1078321"/>
                </a:lnTo>
                <a:lnTo>
                  <a:pt x="3871108" y="1077303"/>
                </a:lnTo>
                <a:lnTo>
                  <a:pt x="3864410" y="1073016"/>
                </a:lnTo>
                <a:lnTo>
                  <a:pt x="3864250" y="1073112"/>
                </a:lnTo>
                <a:cubicBezTo>
                  <a:pt x="3861011" y="1073713"/>
                  <a:pt x="3857677" y="1073246"/>
                  <a:pt x="3854725" y="1071779"/>
                </a:cubicBezTo>
                <a:cubicBezTo>
                  <a:pt x="3847200" y="1068055"/>
                  <a:pt x="3839389" y="1065092"/>
                  <a:pt x="3831293" y="1062920"/>
                </a:cubicBezTo>
                <a:cubicBezTo>
                  <a:pt x="3825960" y="1061111"/>
                  <a:pt x="3821768" y="1059111"/>
                  <a:pt x="3820530" y="1052824"/>
                </a:cubicBezTo>
                <a:cubicBezTo>
                  <a:pt x="3819768" y="1049519"/>
                  <a:pt x="3817864" y="1046605"/>
                  <a:pt x="3815101" y="1044633"/>
                </a:cubicBezTo>
                <a:cubicBezTo>
                  <a:pt x="3811386" y="1045490"/>
                  <a:pt x="3812815" y="1048443"/>
                  <a:pt x="3812052" y="1050347"/>
                </a:cubicBezTo>
                <a:cubicBezTo>
                  <a:pt x="3810052" y="1054824"/>
                  <a:pt x="3807957" y="1055491"/>
                  <a:pt x="3804624" y="1052062"/>
                </a:cubicBezTo>
                <a:cubicBezTo>
                  <a:pt x="3801289" y="1048633"/>
                  <a:pt x="3800623" y="1047205"/>
                  <a:pt x="3796432" y="1046919"/>
                </a:cubicBezTo>
                <a:cubicBezTo>
                  <a:pt x="3786335" y="1046347"/>
                  <a:pt x="3784240" y="1043585"/>
                  <a:pt x="3784906" y="1033489"/>
                </a:cubicBezTo>
                <a:cubicBezTo>
                  <a:pt x="3784811" y="1032183"/>
                  <a:pt x="3784811" y="1030888"/>
                  <a:pt x="3784906" y="1029583"/>
                </a:cubicBezTo>
                <a:cubicBezTo>
                  <a:pt x="3780144" y="1030440"/>
                  <a:pt x="3779858" y="1034345"/>
                  <a:pt x="3778810" y="1037108"/>
                </a:cubicBezTo>
                <a:cubicBezTo>
                  <a:pt x="3776620" y="1042632"/>
                  <a:pt x="3773191" y="1043490"/>
                  <a:pt x="3767952" y="1041489"/>
                </a:cubicBezTo>
                <a:cubicBezTo>
                  <a:pt x="3762523" y="1038823"/>
                  <a:pt x="3756617" y="1037184"/>
                  <a:pt x="3750521" y="1036631"/>
                </a:cubicBezTo>
                <a:lnTo>
                  <a:pt x="3751211" y="1034022"/>
                </a:lnTo>
                <a:lnTo>
                  <a:pt x="3750046" y="1036251"/>
                </a:lnTo>
                <a:lnTo>
                  <a:pt x="3738424" y="1032060"/>
                </a:lnTo>
                <a:lnTo>
                  <a:pt x="3738424" y="1032060"/>
                </a:lnTo>
                <a:cubicBezTo>
                  <a:pt x="3729186" y="1028669"/>
                  <a:pt x="3719565" y="1026116"/>
                  <a:pt x="3709849" y="1024440"/>
                </a:cubicBezTo>
                <a:cubicBezTo>
                  <a:pt x="3705754" y="1023706"/>
                  <a:pt x="3701753" y="1022392"/>
                  <a:pt x="3698039" y="1020535"/>
                </a:cubicBezTo>
                <a:cubicBezTo>
                  <a:pt x="3694419" y="1018467"/>
                  <a:pt x="3690229" y="1017544"/>
                  <a:pt x="3686037" y="1017867"/>
                </a:cubicBezTo>
                <a:cubicBezTo>
                  <a:pt x="3676512" y="1018630"/>
                  <a:pt x="3668702" y="1013200"/>
                  <a:pt x="3659272" y="1013010"/>
                </a:cubicBezTo>
                <a:cubicBezTo>
                  <a:pt x="3649080" y="1012353"/>
                  <a:pt x="3638889" y="1010981"/>
                  <a:pt x="3628887" y="1008914"/>
                </a:cubicBezTo>
                <a:cubicBezTo>
                  <a:pt x="3626030" y="999913"/>
                  <a:pt x="3626887" y="990169"/>
                  <a:pt x="3631173" y="981768"/>
                </a:cubicBezTo>
                <a:close/>
                <a:moveTo>
                  <a:pt x="3595836" y="979387"/>
                </a:moveTo>
                <a:lnTo>
                  <a:pt x="3597300" y="980400"/>
                </a:lnTo>
                <a:lnTo>
                  <a:pt x="3596692" y="979387"/>
                </a:lnTo>
                <a:cubicBezTo>
                  <a:pt x="3608028" y="981511"/>
                  <a:pt x="3619552" y="982311"/>
                  <a:pt x="3631077" y="981768"/>
                </a:cubicBezTo>
                <a:cubicBezTo>
                  <a:pt x="3633364" y="990816"/>
                  <a:pt x="3632506" y="1000370"/>
                  <a:pt x="3628791" y="1008914"/>
                </a:cubicBezTo>
                <a:cubicBezTo>
                  <a:pt x="3620314" y="1009686"/>
                  <a:pt x="3611647" y="1008905"/>
                  <a:pt x="3603456" y="1006628"/>
                </a:cubicBezTo>
                <a:cubicBezTo>
                  <a:pt x="3600789" y="1006628"/>
                  <a:pt x="3598122" y="1006628"/>
                  <a:pt x="3595550" y="1006628"/>
                </a:cubicBezTo>
                <a:cubicBezTo>
                  <a:pt x="3569452" y="1005781"/>
                  <a:pt x="3543449" y="1007857"/>
                  <a:pt x="3517827" y="1012819"/>
                </a:cubicBezTo>
                <a:cubicBezTo>
                  <a:pt x="3515160" y="1012819"/>
                  <a:pt x="3512492" y="1012819"/>
                  <a:pt x="3509825" y="1013486"/>
                </a:cubicBezTo>
                <a:lnTo>
                  <a:pt x="3509367" y="1012881"/>
                </a:lnTo>
                <a:lnTo>
                  <a:pt x="3499252" y="1014022"/>
                </a:lnTo>
                <a:lnTo>
                  <a:pt x="3490289" y="1017536"/>
                </a:lnTo>
                <a:lnTo>
                  <a:pt x="3489917" y="1018248"/>
                </a:lnTo>
                <a:cubicBezTo>
                  <a:pt x="3486870" y="1019572"/>
                  <a:pt x="3483631" y="1020591"/>
                  <a:pt x="3480392" y="1021296"/>
                </a:cubicBezTo>
                <a:cubicBezTo>
                  <a:pt x="3475344" y="1023106"/>
                  <a:pt x="3472487" y="1020820"/>
                  <a:pt x="3469820" y="1014914"/>
                </a:cubicBezTo>
                <a:cubicBezTo>
                  <a:pt x="3466009" y="1022439"/>
                  <a:pt x="3463247" y="1028916"/>
                  <a:pt x="3455246" y="1029297"/>
                </a:cubicBezTo>
                <a:lnTo>
                  <a:pt x="3455304" y="1029123"/>
                </a:lnTo>
                <a:lnTo>
                  <a:pt x="3455247" y="1029203"/>
                </a:lnTo>
                <a:cubicBezTo>
                  <a:pt x="3447913" y="1027202"/>
                  <a:pt x="3444102" y="1033489"/>
                  <a:pt x="3438769" y="1036156"/>
                </a:cubicBezTo>
                <a:lnTo>
                  <a:pt x="3438616" y="1036125"/>
                </a:lnTo>
                <a:lnTo>
                  <a:pt x="3438673" y="1036250"/>
                </a:lnTo>
                <a:lnTo>
                  <a:pt x="3432102" y="1038632"/>
                </a:lnTo>
                <a:lnTo>
                  <a:pt x="3432102" y="1038537"/>
                </a:lnTo>
                <a:cubicBezTo>
                  <a:pt x="3423243" y="1043795"/>
                  <a:pt x="3413909" y="1048262"/>
                  <a:pt x="3404289" y="1051872"/>
                </a:cubicBezTo>
                <a:lnTo>
                  <a:pt x="3404194" y="1051778"/>
                </a:lnTo>
                <a:lnTo>
                  <a:pt x="3404288" y="1051967"/>
                </a:lnTo>
                <a:lnTo>
                  <a:pt x="3400478" y="1055110"/>
                </a:lnTo>
                <a:cubicBezTo>
                  <a:pt x="3394096" y="1060444"/>
                  <a:pt x="3385143" y="1060921"/>
                  <a:pt x="3379333" y="1068350"/>
                </a:cubicBezTo>
                <a:lnTo>
                  <a:pt x="3359055" y="1084269"/>
                </a:lnTo>
                <a:lnTo>
                  <a:pt x="3359140" y="1084638"/>
                </a:lnTo>
                <a:lnTo>
                  <a:pt x="3352218" y="1089190"/>
                </a:lnTo>
                <a:lnTo>
                  <a:pt x="3350376" y="1091115"/>
                </a:lnTo>
                <a:lnTo>
                  <a:pt x="3350081" y="1091394"/>
                </a:lnTo>
                <a:lnTo>
                  <a:pt x="3350090" y="1091400"/>
                </a:lnTo>
                <a:cubicBezTo>
                  <a:pt x="3348281" y="1094115"/>
                  <a:pt x="3345995" y="1096410"/>
                  <a:pt x="3343233" y="1098163"/>
                </a:cubicBezTo>
                <a:lnTo>
                  <a:pt x="3343231" y="1098151"/>
                </a:lnTo>
                <a:lnTo>
                  <a:pt x="3333803" y="1107117"/>
                </a:lnTo>
                <a:cubicBezTo>
                  <a:pt x="3333803" y="1103021"/>
                  <a:pt x="3334280" y="1098925"/>
                  <a:pt x="3334565" y="1094829"/>
                </a:cubicBezTo>
                <a:cubicBezTo>
                  <a:pt x="3334851" y="1092981"/>
                  <a:pt x="3334660" y="1091086"/>
                  <a:pt x="3333803" y="1089400"/>
                </a:cubicBezTo>
                <a:cubicBezTo>
                  <a:pt x="3330851" y="1085228"/>
                  <a:pt x="3329231" y="1080237"/>
                  <a:pt x="3329231" y="1075113"/>
                </a:cubicBezTo>
                <a:lnTo>
                  <a:pt x="3333898" y="1070636"/>
                </a:lnTo>
                <a:lnTo>
                  <a:pt x="3334005" y="1070551"/>
                </a:lnTo>
                <a:lnTo>
                  <a:pt x="3333898" y="1070540"/>
                </a:lnTo>
                <a:lnTo>
                  <a:pt x="3345224" y="1061690"/>
                </a:lnTo>
                <a:lnTo>
                  <a:pt x="3345234" y="1061682"/>
                </a:lnTo>
                <a:cubicBezTo>
                  <a:pt x="3352091" y="1068826"/>
                  <a:pt x="3353044" y="1068826"/>
                  <a:pt x="3355330" y="1059682"/>
                </a:cubicBezTo>
                <a:cubicBezTo>
                  <a:pt x="3356663" y="1053043"/>
                  <a:pt x="3361235" y="1047509"/>
                  <a:pt x="3367522" y="1044919"/>
                </a:cubicBezTo>
                <a:cubicBezTo>
                  <a:pt x="3376475" y="1040442"/>
                  <a:pt x="3383809" y="1032917"/>
                  <a:pt x="3393239" y="1029107"/>
                </a:cubicBezTo>
                <a:cubicBezTo>
                  <a:pt x="3394096" y="1028355"/>
                  <a:pt x="3394954" y="1027688"/>
                  <a:pt x="3395906" y="1027107"/>
                </a:cubicBezTo>
                <a:cubicBezTo>
                  <a:pt x="3402384" y="1023678"/>
                  <a:pt x="3402384" y="1023678"/>
                  <a:pt x="3404955" y="1030441"/>
                </a:cubicBezTo>
                <a:cubicBezTo>
                  <a:pt x="3404955" y="1031393"/>
                  <a:pt x="3405908" y="1032346"/>
                  <a:pt x="3406860" y="1034251"/>
                </a:cubicBezTo>
                <a:lnTo>
                  <a:pt x="3411623" y="1018957"/>
                </a:lnTo>
                <a:lnTo>
                  <a:pt x="3411623" y="1018820"/>
                </a:lnTo>
                <a:lnTo>
                  <a:pt x="3411673" y="1018797"/>
                </a:lnTo>
                <a:lnTo>
                  <a:pt x="3411814" y="1018344"/>
                </a:lnTo>
                <a:cubicBezTo>
                  <a:pt x="3412957" y="1019678"/>
                  <a:pt x="3413527" y="1019297"/>
                  <a:pt x="3413718" y="1017677"/>
                </a:cubicBezTo>
                <a:cubicBezTo>
                  <a:pt x="3415909" y="1016725"/>
                  <a:pt x="3418290" y="1016439"/>
                  <a:pt x="3419624" y="1018915"/>
                </a:cubicBezTo>
                <a:cubicBezTo>
                  <a:pt x="3420957" y="1021392"/>
                  <a:pt x="3420957" y="1023202"/>
                  <a:pt x="3421910" y="1025202"/>
                </a:cubicBezTo>
                <a:cubicBezTo>
                  <a:pt x="3422386" y="1027021"/>
                  <a:pt x="3424291" y="1028079"/>
                  <a:pt x="3426101" y="1027564"/>
                </a:cubicBezTo>
                <a:cubicBezTo>
                  <a:pt x="3426196" y="1027545"/>
                  <a:pt x="3426291" y="1027517"/>
                  <a:pt x="3426386" y="1027488"/>
                </a:cubicBezTo>
                <a:cubicBezTo>
                  <a:pt x="3428196" y="1026755"/>
                  <a:pt x="3429244" y="1024840"/>
                  <a:pt x="3428863" y="1022916"/>
                </a:cubicBezTo>
                <a:cubicBezTo>
                  <a:pt x="3428863" y="1019106"/>
                  <a:pt x="3422100" y="1015963"/>
                  <a:pt x="3427244" y="1012058"/>
                </a:cubicBezTo>
                <a:cubicBezTo>
                  <a:pt x="3430673" y="1009753"/>
                  <a:pt x="3434483" y="1008019"/>
                  <a:pt x="3438483" y="1006914"/>
                </a:cubicBezTo>
                <a:cubicBezTo>
                  <a:pt x="3448485" y="1003676"/>
                  <a:pt x="3458581" y="1000628"/>
                  <a:pt x="3468678" y="997389"/>
                </a:cubicBezTo>
                <a:lnTo>
                  <a:pt x="3468772" y="997627"/>
                </a:lnTo>
                <a:lnTo>
                  <a:pt x="3468772" y="996532"/>
                </a:lnTo>
                <a:cubicBezTo>
                  <a:pt x="3477154" y="993675"/>
                  <a:pt x="3485250" y="988721"/>
                  <a:pt x="3494489" y="993579"/>
                </a:cubicBezTo>
                <a:cubicBezTo>
                  <a:pt x="3496870" y="994913"/>
                  <a:pt x="3497823" y="993579"/>
                  <a:pt x="3499061" y="991865"/>
                </a:cubicBezTo>
                <a:cubicBezTo>
                  <a:pt x="3503728" y="986721"/>
                  <a:pt x="3506014" y="989484"/>
                  <a:pt x="3507634" y="994341"/>
                </a:cubicBezTo>
                <a:lnTo>
                  <a:pt x="3507114" y="994987"/>
                </a:lnTo>
                <a:lnTo>
                  <a:pt x="3507159" y="995007"/>
                </a:lnTo>
                <a:lnTo>
                  <a:pt x="3507755" y="994993"/>
                </a:lnTo>
                <a:lnTo>
                  <a:pt x="3513397" y="987149"/>
                </a:lnTo>
                <a:lnTo>
                  <a:pt x="3520779" y="990504"/>
                </a:lnTo>
                <a:lnTo>
                  <a:pt x="3520874" y="990436"/>
                </a:lnTo>
                <a:cubicBezTo>
                  <a:pt x="3527923" y="986054"/>
                  <a:pt x="3534876" y="980911"/>
                  <a:pt x="3543258" y="988150"/>
                </a:cubicBezTo>
                <a:cubicBezTo>
                  <a:pt x="3544687" y="989836"/>
                  <a:pt x="3547259" y="990036"/>
                  <a:pt x="3548877" y="988607"/>
                </a:cubicBezTo>
                <a:cubicBezTo>
                  <a:pt x="3549068" y="988464"/>
                  <a:pt x="3549259" y="988311"/>
                  <a:pt x="3549354" y="988150"/>
                </a:cubicBezTo>
                <a:cubicBezTo>
                  <a:pt x="3556879" y="977767"/>
                  <a:pt x="3568404" y="980625"/>
                  <a:pt x="3577929" y="979958"/>
                </a:cubicBezTo>
                <a:cubicBezTo>
                  <a:pt x="3583739" y="979958"/>
                  <a:pt x="3589835" y="979958"/>
                  <a:pt x="3595836" y="979387"/>
                </a:cubicBezTo>
                <a:close/>
                <a:moveTo>
                  <a:pt x="2854314" y="930914"/>
                </a:moveTo>
                <a:lnTo>
                  <a:pt x="2863172" y="931581"/>
                </a:lnTo>
                <a:lnTo>
                  <a:pt x="2863174" y="931588"/>
                </a:lnTo>
                <a:lnTo>
                  <a:pt x="2863459" y="931534"/>
                </a:lnTo>
                <a:cubicBezTo>
                  <a:pt x="2863459" y="931514"/>
                  <a:pt x="2863459" y="931505"/>
                  <a:pt x="2863459" y="931486"/>
                </a:cubicBezTo>
                <a:lnTo>
                  <a:pt x="2867555" y="932153"/>
                </a:lnTo>
                <a:lnTo>
                  <a:pt x="2867604" y="932212"/>
                </a:lnTo>
                <a:lnTo>
                  <a:pt x="2867555" y="931682"/>
                </a:lnTo>
                <a:cubicBezTo>
                  <a:pt x="2885557" y="931415"/>
                  <a:pt x="2903654" y="932891"/>
                  <a:pt x="2921371" y="936063"/>
                </a:cubicBezTo>
                <a:cubicBezTo>
                  <a:pt x="2924038" y="936301"/>
                  <a:pt x="2926610" y="936301"/>
                  <a:pt x="2929277" y="936063"/>
                </a:cubicBezTo>
                <a:lnTo>
                  <a:pt x="2929751" y="936245"/>
                </a:lnTo>
                <a:lnTo>
                  <a:pt x="2929751" y="936053"/>
                </a:lnTo>
                <a:lnTo>
                  <a:pt x="2943015" y="938232"/>
                </a:lnTo>
                <a:lnTo>
                  <a:pt x="2942991" y="937970"/>
                </a:lnTo>
                <a:cubicBezTo>
                  <a:pt x="2947754" y="938732"/>
                  <a:pt x="2954041" y="935589"/>
                  <a:pt x="2955945" y="943495"/>
                </a:cubicBezTo>
                <a:cubicBezTo>
                  <a:pt x="2956613" y="946057"/>
                  <a:pt x="2958994" y="945305"/>
                  <a:pt x="2960614" y="944066"/>
                </a:cubicBezTo>
                <a:cubicBezTo>
                  <a:pt x="2970139" y="936446"/>
                  <a:pt x="2980330" y="943114"/>
                  <a:pt x="2990141" y="943400"/>
                </a:cubicBezTo>
                <a:cubicBezTo>
                  <a:pt x="2992713" y="943400"/>
                  <a:pt x="2993665" y="945774"/>
                  <a:pt x="2992427" y="948525"/>
                </a:cubicBezTo>
                <a:cubicBezTo>
                  <a:pt x="2991188" y="951287"/>
                  <a:pt x="2989189" y="950716"/>
                  <a:pt x="2990616" y="953097"/>
                </a:cubicBezTo>
                <a:cubicBezTo>
                  <a:pt x="2991379" y="953097"/>
                  <a:pt x="2992427" y="953097"/>
                  <a:pt x="2992808" y="953097"/>
                </a:cubicBezTo>
                <a:cubicBezTo>
                  <a:pt x="3003381" y="943590"/>
                  <a:pt x="3015096" y="948430"/>
                  <a:pt x="3026335" y="950430"/>
                </a:cubicBezTo>
                <a:cubicBezTo>
                  <a:pt x="3031479" y="951383"/>
                  <a:pt x="3036337" y="953669"/>
                  <a:pt x="3041670" y="954335"/>
                </a:cubicBezTo>
                <a:cubicBezTo>
                  <a:pt x="3047005" y="955002"/>
                  <a:pt x="3050434" y="958431"/>
                  <a:pt x="3051195" y="965384"/>
                </a:cubicBezTo>
                <a:cubicBezTo>
                  <a:pt x="3055673" y="962146"/>
                  <a:pt x="3058245" y="958240"/>
                  <a:pt x="3063674" y="959955"/>
                </a:cubicBezTo>
                <a:cubicBezTo>
                  <a:pt x="3091392" y="967813"/>
                  <a:pt x="3118442" y="977843"/>
                  <a:pt x="3144541" y="989959"/>
                </a:cubicBezTo>
                <a:lnTo>
                  <a:pt x="3144694" y="990605"/>
                </a:lnTo>
                <a:lnTo>
                  <a:pt x="3172359" y="1004301"/>
                </a:lnTo>
                <a:lnTo>
                  <a:pt x="3173592" y="1004342"/>
                </a:lnTo>
                <a:cubicBezTo>
                  <a:pt x="3176926" y="1007771"/>
                  <a:pt x="3179498" y="1012342"/>
                  <a:pt x="3185879" y="1010152"/>
                </a:cubicBezTo>
                <a:cubicBezTo>
                  <a:pt x="3187785" y="1009485"/>
                  <a:pt x="3190927" y="1011390"/>
                  <a:pt x="3193213" y="1012628"/>
                </a:cubicBezTo>
                <a:lnTo>
                  <a:pt x="3224265" y="1031678"/>
                </a:lnTo>
                <a:lnTo>
                  <a:pt x="3224513" y="1032530"/>
                </a:lnTo>
                <a:lnTo>
                  <a:pt x="3224742" y="1031774"/>
                </a:lnTo>
                <a:cubicBezTo>
                  <a:pt x="3242173" y="1041299"/>
                  <a:pt x="3258841" y="1052062"/>
                  <a:pt x="3274749" y="1063968"/>
                </a:cubicBezTo>
                <a:lnTo>
                  <a:pt x="3274216" y="1064296"/>
                </a:lnTo>
                <a:lnTo>
                  <a:pt x="3304275" y="1086352"/>
                </a:lnTo>
                <a:cubicBezTo>
                  <a:pt x="3307323" y="1090153"/>
                  <a:pt x="3312943" y="1090743"/>
                  <a:pt x="3316752" y="1087657"/>
                </a:cubicBezTo>
                <a:cubicBezTo>
                  <a:pt x="3317134" y="1087352"/>
                  <a:pt x="3317515" y="1087009"/>
                  <a:pt x="3317801" y="1086638"/>
                </a:cubicBezTo>
                <a:cubicBezTo>
                  <a:pt x="3320753" y="1082018"/>
                  <a:pt x="3324659" y="1078085"/>
                  <a:pt x="3329231" y="1075113"/>
                </a:cubicBezTo>
                <a:cubicBezTo>
                  <a:pt x="3339612" y="1082257"/>
                  <a:pt x="3341041" y="1092353"/>
                  <a:pt x="3333802" y="1107117"/>
                </a:cubicBezTo>
                <a:cubicBezTo>
                  <a:pt x="3336088" y="1114327"/>
                  <a:pt x="3341041" y="1120376"/>
                  <a:pt x="3347708" y="1123976"/>
                </a:cubicBezTo>
                <a:cubicBezTo>
                  <a:pt x="3359139" y="1131653"/>
                  <a:pt x="3369140" y="1141331"/>
                  <a:pt x="3377237" y="1152551"/>
                </a:cubicBezTo>
                <a:cubicBezTo>
                  <a:pt x="3377237" y="1154456"/>
                  <a:pt x="3377237" y="1156170"/>
                  <a:pt x="3379808" y="1156837"/>
                </a:cubicBezTo>
                <a:cubicBezTo>
                  <a:pt x="3381618" y="1159600"/>
                  <a:pt x="3382856" y="1162838"/>
                  <a:pt x="3386381" y="1163981"/>
                </a:cubicBezTo>
                <a:lnTo>
                  <a:pt x="3386476" y="1164480"/>
                </a:lnTo>
                <a:lnTo>
                  <a:pt x="3411718" y="1196080"/>
                </a:lnTo>
                <a:cubicBezTo>
                  <a:pt x="3423909" y="1207748"/>
                  <a:pt x="3434483" y="1220940"/>
                  <a:pt x="3443341" y="1235323"/>
                </a:cubicBezTo>
                <a:lnTo>
                  <a:pt x="3443340" y="1235324"/>
                </a:lnTo>
                <a:lnTo>
                  <a:pt x="3479631" y="1291330"/>
                </a:lnTo>
                <a:cubicBezTo>
                  <a:pt x="3486964" y="1302446"/>
                  <a:pt x="3493346" y="1314171"/>
                  <a:pt x="3498681" y="1326383"/>
                </a:cubicBezTo>
                <a:lnTo>
                  <a:pt x="3498399" y="1326554"/>
                </a:lnTo>
                <a:lnTo>
                  <a:pt x="3505062" y="1338193"/>
                </a:lnTo>
                <a:lnTo>
                  <a:pt x="3504700" y="1338198"/>
                </a:lnTo>
                <a:lnTo>
                  <a:pt x="3504872" y="1338289"/>
                </a:lnTo>
                <a:lnTo>
                  <a:pt x="3509223" y="1348385"/>
                </a:lnTo>
                <a:lnTo>
                  <a:pt x="3509824" y="1348385"/>
                </a:lnTo>
                <a:cubicBezTo>
                  <a:pt x="3515254" y="1356281"/>
                  <a:pt x="3519065" y="1365140"/>
                  <a:pt x="3521160" y="1374484"/>
                </a:cubicBezTo>
                <a:cubicBezTo>
                  <a:pt x="3530399" y="1396658"/>
                  <a:pt x="3538209" y="1419442"/>
                  <a:pt x="3544306" y="1442683"/>
                </a:cubicBezTo>
                <a:lnTo>
                  <a:pt x="3544108" y="1443166"/>
                </a:lnTo>
                <a:lnTo>
                  <a:pt x="3544401" y="1442873"/>
                </a:lnTo>
                <a:lnTo>
                  <a:pt x="3550833" y="1474844"/>
                </a:lnTo>
                <a:lnTo>
                  <a:pt x="3550878" y="1474876"/>
                </a:lnTo>
                <a:cubicBezTo>
                  <a:pt x="3554212" y="1488268"/>
                  <a:pt x="3555736" y="1502042"/>
                  <a:pt x="3555450" y="1515834"/>
                </a:cubicBezTo>
                <a:cubicBezTo>
                  <a:pt x="3555450" y="1525359"/>
                  <a:pt x="3555450" y="1534884"/>
                  <a:pt x="3555450" y="1543838"/>
                </a:cubicBezTo>
                <a:cubicBezTo>
                  <a:pt x="3555450" y="1547171"/>
                  <a:pt x="3556593" y="1550600"/>
                  <a:pt x="3551640" y="1553363"/>
                </a:cubicBezTo>
                <a:lnTo>
                  <a:pt x="3553239" y="1561731"/>
                </a:lnTo>
                <a:lnTo>
                  <a:pt x="3553450" y="1561459"/>
                </a:lnTo>
                <a:cubicBezTo>
                  <a:pt x="3555259" y="1569212"/>
                  <a:pt x="3554497" y="1577356"/>
                  <a:pt x="3551164" y="1584605"/>
                </a:cubicBezTo>
                <a:lnTo>
                  <a:pt x="3549227" y="1583056"/>
                </a:lnTo>
                <a:lnTo>
                  <a:pt x="3550497" y="1584605"/>
                </a:lnTo>
                <a:cubicBezTo>
                  <a:pt x="3550592" y="1585300"/>
                  <a:pt x="3550592" y="1586005"/>
                  <a:pt x="3550497" y="1586700"/>
                </a:cubicBezTo>
                <a:lnTo>
                  <a:pt x="3550354" y="1586905"/>
                </a:lnTo>
                <a:lnTo>
                  <a:pt x="3551353" y="1586701"/>
                </a:lnTo>
                <a:cubicBezTo>
                  <a:pt x="3552020" y="1593016"/>
                  <a:pt x="3548020" y="1598883"/>
                  <a:pt x="3541828" y="1600417"/>
                </a:cubicBezTo>
                <a:cubicBezTo>
                  <a:pt x="3541828" y="1600417"/>
                  <a:pt x="3541828" y="1599655"/>
                  <a:pt x="3541828" y="1599274"/>
                </a:cubicBezTo>
                <a:lnTo>
                  <a:pt x="3541818" y="1599197"/>
                </a:lnTo>
                <a:lnTo>
                  <a:pt x="3540972" y="1600416"/>
                </a:lnTo>
                <a:lnTo>
                  <a:pt x="3540719" y="1600579"/>
                </a:lnTo>
                <a:lnTo>
                  <a:pt x="3541828" y="1600702"/>
                </a:lnTo>
                <a:cubicBezTo>
                  <a:pt x="3544686" y="1606512"/>
                  <a:pt x="3547544" y="1612608"/>
                  <a:pt x="3541828" y="1618704"/>
                </a:cubicBezTo>
                <a:lnTo>
                  <a:pt x="3540958" y="1618704"/>
                </a:lnTo>
                <a:lnTo>
                  <a:pt x="3540972" y="1618800"/>
                </a:lnTo>
                <a:cubicBezTo>
                  <a:pt x="3539829" y="1620734"/>
                  <a:pt x="3538876" y="1622782"/>
                  <a:pt x="3538115" y="1624896"/>
                </a:cubicBezTo>
                <a:cubicBezTo>
                  <a:pt x="3534400" y="1637793"/>
                  <a:pt x="3527827" y="1649690"/>
                  <a:pt x="3518874" y="1659662"/>
                </a:cubicBezTo>
                <a:cubicBezTo>
                  <a:pt x="3515064" y="1662158"/>
                  <a:pt x="3511826" y="1665406"/>
                  <a:pt x="3509349" y="1669187"/>
                </a:cubicBezTo>
                <a:cubicBezTo>
                  <a:pt x="3505157" y="1674588"/>
                  <a:pt x="3500015" y="1679169"/>
                  <a:pt x="3494203" y="1682712"/>
                </a:cubicBezTo>
                <a:cubicBezTo>
                  <a:pt x="3487727" y="1687189"/>
                  <a:pt x="3487060" y="1686903"/>
                  <a:pt x="3484108" y="1679284"/>
                </a:cubicBezTo>
                <a:lnTo>
                  <a:pt x="3482488" y="1675569"/>
                </a:lnTo>
                <a:cubicBezTo>
                  <a:pt x="3479916" y="1677988"/>
                  <a:pt x="3478964" y="1681731"/>
                  <a:pt x="3480107" y="1685094"/>
                </a:cubicBezTo>
                <a:cubicBezTo>
                  <a:pt x="3481154" y="1690095"/>
                  <a:pt x="3478297" y="1695085"/>
                  <a:pt x="3473440" y="1696714"/>
                </a:cubicBezTo>
                <a:lnTo>
                  <a:pt x="3467343" y="1699858"/>
                </a:lnTo>
                <a:cubicBezTo>
                  <a:pt x="3455151" y="1705953"/>
                  <a:pt x="3455056" y="1705953"/>
                  <a:pt x="3452008" y="1692523"/>
                </a:cubicBezTo>
                <a:cubicBezTo>
                  <a:pt x="3451722" y="1689885"/>
                  <a:pt x="3450293" y="1687504"/>
                  <a:pt x="3448103" y="1685951"/>
                </a:cubicBezTo>
                <a:cubicBezTo>
                  <a:pt x="3444388" y="1683760"/>
                  <a:pt x="3443531" y="1685951"/>
                  <a:pt x="3442959" y="1689190"/>
                </a:cubicBezTo>
                <a:lnTo>
                  <a:pt x="3442040" y="1688878"/>
                </a:lnTo>
                <a:lnTo>
                  <a:pt x="3443341" y="1689570"/>
                </a:lnTo>
                <a:lnTo>
                  <a:pt x="3443341" y="1689696"/>
                </a:lnTo>
                <a:lnTo>
                  <a:pt x="3447532" y="1691000"/>
                </a:lnTo>
                <a:cubicBezTo>
                  <a:pt x="3451341" y="1694047"/>
                  <a:pt x="3448865" y="1697953"/>
                  <a:pt x="3448770" y="1701477"/>
                </a:cubicBezTo>
                <a:lnTo>
                  <a:pt x="3443341" y="1709620"/>
                </a:lnTo>
                <a:lnTo>
                  <a:pt x="3443341" y="1709668"/>
                </a:lnTo>
                <a:lnTo>
                  <a:pt x="3443301" y="1709679"/>
                </a:lnTo>
                <a:lnTo>
                  <a:pt x="3443245" y="1709764"/>
                </a:lnTo>
                <a:lnTo>
                  <a:pt x="3443245" y="1709695"/>
                </a:lnTo>
                <a:lnTo>
                  <a:pt x="3441341" y="1710239"/>
                </a:lnTo>
                <a:lnTo>
                  <a:pt x="3441341" y="1710240"/>
                </a:lnTo>
                <a:cubicBezTo>
                  <a:pt x="3423148" y="1714431"/>
                  <a:pt x="3405908" y="1723385"/>
                  <a:pt x="3386381" y="1721384"/>
                </a:cubicBezTo>
                <a:lnTo>
                  <a:pt x="3386000" y="1720043"/>
                </a:lnTo>
                <a:lnTo>
                  <a:pt x="3386000" y="1721383"/>
                </a:lnTo>
                <a:lnTo>
                  <a:pt x="3382189" y="1721383"/>
                </a:lnTo>
                <a:lnTo>
                  <a:pt x="3381523" y="1721383"/>
                </a:lnTo>
                <a:lnTo>
                  <a:pt x="3375236" y="1721383"/>
                </a:lnTo>
                <a:lnTo>
                  <a:pt x="3374298" y="1718132"/>
                </a:lnTo>
                <a:lnTo>
                  <a:pt x="3374951" y="1721289"/>
                </a:lnTo>
                <a:cubicBezTo>
                  <a:pt x="3372188" y="1722737"/>
                  <a:pt x="3369140" y="1723489"/>
                  <a:pt x="3365997" y="1723479"/>
                </a:cubicBezTo>
                <a:lnTo>
                  <a:pt x="3361683" y="1715306"/>
                </a:lnTo>
                <a:lnTo>
                  <a:pt x="3361740" y="1715547"/>
                </a:lnTo>
                <a:lnTo>
                  <a:pt x="3365807" y="1723480"/>
                </a:lnTo>
                <a:lnTo>
                  <a:pt x="3361139" y="1723480"/>
                </a:lnTo>
                <a:lnTo>
                  <a:pt x="3360758" y="1723861"/>
                </a:lnTo>
                <a:lnTo>
                  <a:pt x="3354091" y="1723861"/>
                </a:lnTo>
                <a:lnTo>
                  <a:pt x="3352224" y="1723222"/>
                </a:lnTo>
                <a:lnTo>
                  <a:pt x="3336184" y="1721384"/>
                </a:lnTo>
                <a:cubicBezTo>
                  <a:pt x="3321040" y="1719594"/>
                  <a:pt x="3306276" y="1715079"/>
                  <a:pt x="3292751" y="1708049"/>
                </a:cubicBezTo>
                <a:lnTo>
                  <a:pt x="3292505" y="1707281"/>
                </a:lnTo>
                <a:lnTo>
                  <a:pt x="3292464" y="1708049"/>
                </a:lnTo>
                <a:lnTo>
                  <a:pt x="3290274" y="1708049"/>
                </a:lnTo>
                <a:lnTo>
                  <a:pt x="3288336" y="1706104"/>
                </a:lnTo>
                <a:lnTo>
                  <a:pt x="3272276" y="1695743"/>
                </a:lnTo>
                <a:lnTo>
                  <a:pt x="3269509" y="1694714"/>
                </a:lnTo>
                <a:lnTo>
                  <a:pt x="3264746" y="1690142"/>
                </a:lnTo>
                <a:lnTo>
                  <a:pt x="3264943" y="1689570"/>
                </a:lnTo>
                <a:lnTo>
                  <a:pt x="3237124" y="1659852"/>
                </a:lnTo>
                <a:cubicBezTo>
                  <a:pt x="3234934" y="1656804"/>
                  <a:pt x="3232266" y="1653851"/>
                  <a:pt x="3233505" y="1649565"/>
                </a:cubicBezTo>
                <a:cubicBezTo>
                  <a:pt x="3234743" y="1645279"/>
                  <a:pt x="3238839" y="1639088"/>
                  <a:pt x="3228838" y="1643660"/>
                </a:cubicBezTo>
                <a:cubicBezTo>
                  <a:pt x="3226933" y="1644422"/>
                  <a:pt x="3225504" y="1641850"/>
                  <a:pt x="3225123" y="1640040"/>
                </a:cubicBezTo>
                <a:cubicBezTo>
                  <a:pt x="3224742" y="1638231"/>
                  <a:pt x="3224361" y="1634040"/>
                  <a:pt x="3223884" y="1631087"/>
                </a:cubicBezTo>
                <a:cubicBezTo>
                  <a:pt x="3223409" y="1628134"/>
                  <a:pt x="3220932" y="1631087"/>
                  <a:pt x="3219599" y="1630134"/>
                </a:cubicBezTo>
                <a:cubicBezTo>
                  <a:pt x="3218265" y="1629182"/>
                  <a:pt x="3217122" y="1625086"/>
                  <a:pt x="3214836" y="1623372"/>
                </a:cubicBezTo>
                <a:lnTo>
                  <a:pt x="3212550" y="1618800"/>
                </a:lnTo>
                <a:lnTo>
                  <a:pt x="3212550" y="1618800"/>
                </a:lnTo>
                <a:lnTo>
                  <a:pt x="3194610" y="1575650"/>
                </a:lnTo>
                <a:lnTo>
                  <a:pt x="3194452" y="1575556"/>
                </a:lnTo>
                <a:cubicBezTo>
                  <a:pt x="3188261" y="1563564"/>
                  <a:pt x="3185023" y="1550277"/>
                  <a:pt x="3184927" y="1536789"/>
                </a:cubicBezTo>
                <a:lnTo>
                  <a:pt x="3185485" y="1536606"/>
                </a:lnTo>
                <a:lnTo>
                  <a:pt x="3185404" y="1536503"/>
                </a:lnTo>
                <a:cubicBezTo>
                  <a:pt x="3183498" y="1531217"/>
                  <a:pt x="3183213" y="1525483"/>
                  <a:pt x="3184546" y="1520025"/>
                </a:cubicBezTo>
                <a:lnTo>
                  <a:pt x="3183150" y="1509503"/>
                </a:lnTo>
                <a:lnTo>
                  <a:pt x="3183118" y="1509548"/>
                </a:lnTo>
                <a:cubicBezTo>
                  <a:pt x="3181403" y="1510024"/>
                  <a:pt x="3179594" y="1509014"/>
                  <a:pt x="3179117" y="1507290"/>
                </a:cubicBezTo>
                <a:cubicBezTo>
                  <a:pt x="3179117" y="1507062"/>
                  <a:pt x="3179022" y="1506833"/>
                  <a:pt x="3179022" y="1506595"/>
                </a:cubicBezTo>
                <a:cubicBezTo>
                  <a:pt x="3177117" y="1493984"/>
                  <a:pt x="3176259" y="1481249"/>
                  <a:pt x="3176259" y="1468495"/>
                </a:cubicBezTo>
                <a:lnTo>
                  <a:pt x="3176751" y="1468454"/>
                </a:lnTo>
                <a:lnTo>
                  <a:pt x="3176259" y="1468019"/>
                </a:lnTo>
                <a:cubicBezTo>
                  <a:pt x="3177783" y="1460780"/>
                  <a:pt x="3175497" y="1452969"/>
                  <a:pt x="3180927" y="1446302"/>
                </a:cubicBezTo>
                <a:cubicBezTo>
                  <a:pt x="3183308" y="1443349"/>
                  <a:pt x="3181593" y="1438396"/>
                  <a:pt x="3179783" y="1435443"/>
                </a:cubicBezTo>
                <a:cubicBezTo>
                  <a:pt x="3173116" y="1424680"/>
                  <a:pt x="3175688" y="1413345"/>
                  <a:pt x="3176640" y="1402201"/>
                </a:cubicBezTo>
                <a:cubicBezTo>
                  <a:pt x="3179783" y="1372197"/>
                  <a:pt x="3185022" y="1342441"/>
                  <a:pt x="3192261" y="1313142"/>
                </a:cubicBezTo>
                <a:cubicBezTo>
                  <a:pt x="3196262" y="1302932"/>
                  <a:pt x="3198928" y="1292282"/>
                  <a:pt x="3200357" y="1281424"/>
                </a:cubicBezTo>
                <a:cubicBezTo>
                  <a:pt x="3200167" y="1281091"/>
                  <a:pt x="3200167" y="1280710"/>
                  <a:pt x="3200357" y="1280376"/>
                </a:cubicBezTo>
                <a:cubicBezTo>
                  <a:pt x="3208549" y="1272471"/>
                  <a:pt x="3208549" y="1261326"/>
                  <a:pt x="3212550" y="1251801"/>
                </a:cubicBezTo>
                <a:lnTo>
                  <a:pt x="3213210" y="1251934"/>
                </a:lnTo>
                <a:lnTo>
                  <a:pt x="3212740" y="1250848"/>
                </a:lnTo>
                <a:cubicBezTo>
                  <a:pt x="3214169" y="1242762"/>
                  <a:pt x="3217217" y="1235037"/>
                  <a:pt x="3221598" y="1228084"/>
                </a:cubicBezTo>
                <a:cubicBezTo>
                  <a:pt x="3223884" y="1222655"/>
                  <a:pt x="3226265" y="1217321"/>
                  <a:pt x="3228552" y="1211987"/>
                </a:cubicBezTo>
                <a:cubicBezTo>
                  <a:pt x="3231028" y="1206425"/>
                  <a:pt x="3234076" y="1201129"/>
                  <a:pt x="3237600" y="1196176"/>
                </a:cubicBezTo>
                <a:lnTo>
                  <a:pt x="3238066" y="1196256"/>
                </a:lnTo>
                <a:lnTo>
                  <a:pt x="3238077" y="1196175"/>
                </a:lnTo>
                <a:lnTo>
                  <a:pt x="3245315" y="1182173"/>
                </a:lnTo>
                <a:cubicBezTo>
                  <a:pt x="3245315" y="1181507"/>
                  <a:pt x="3246364" y="1180840"/>
                  <a:pt x="3246364" y="1180173"/>
                </a:cubicBezTo>
                <a:cubicBezTo>
                  <a:pt x="3246364" y="1174839"/>
                  <a:pt x="3254365" y="1181792"/>
                  <a:pt x="3254365" y="1175506"/>
                </a:cubicBezTo>
                <a:cubicBezTo>
                  <a:pt x="3254269" y="1171725"/>
                  <a:pt x="3255031" y="1167972"/>
                  <a:pt x="3256651" y="1164552"/>
                </a:cubicBezTo>
                <a:lnTo>
                  <a:pt x="3263329" y="1153235"/>
                </a:lnTo>
                <a:lnTo>
                  <a:pt x="3263127" y="1152742"/>
                </a:lnTo>
                <a:cubicBezTo>
                  <a:pt x="3271320" y="1143598"/>
                  <a:pt x="3276462" y="1132168"/>
                  <a:pt x="3285607" y="1123119"/>
                </a:cubicBezTo>
                <a:lnTo>
                  <a:pt x="3285831" y="1123677"/>
                </a:lnTo>
                <a:lnTo>
                  <a:pt x="3286083" y="1123118"/>
                </a:lnTo>
                <a:cubicBezTo>
                  <a:pt x="3287130" y="1118070"/>
                  <a:pt x="3294655" y="1113593"/>
                  <a:pt x="3288273" y="1107212"/>
                </a:cubicBezTo>
                <a:lnTo>
                  <a:pt x="3287673" y="1105767"/>
                </a:lnTo>
                <a:lnTo>
                  <a:pt x="3287320" y="1107021"/>
                </a:lnTo>
                <a:lnTo>
                  <a:pt x="3269318" y="1093877"/>
                </a:lnTo>
                <a:cubicBezTo>
                  <a:pt x="3269318" y="1091210"/>
                  <a:pt x="3268175" y="1089495"/>
                  <a:pt x="3265032" y="1090924"/>
                </a:cubicBezTo>
                <a:lnTo>
                  <a:pt x="3260476" y="1086733"/>
                </a:lnTo>
                <a:lnTo>
                  <a:pt x="3258937" y="1086733"/>
                </a:lnTo>
                <a:cubicBezTo>
                  <a:pt x="3256842" y="1083332"/>
                  <a:pt x="3253317" y="1080951"/>
                  <a:pt x="3249412" y="1080161"/>
                </a:cubicBezTo>
                <a:cubicBezTo>
                  <a:pt x="3248555" y="1079437"/>
                  <a:pt x="3247603" y="1078761"/>
                  <a:pt x="3246649" y="1078160"/>
                </a:cubicBezTo>
                <a:cubicBezTo>
                  <a:pt x="3237792" y="1074855"/>
                  <a:pt x="3232934" y="1065388"/>
                  <a:pt x="3235315" y="1056253"/>
                </a:cubicBezTo>
                <a:cubicBezTo>
                  <a:pt x="3235601" y="1055167"/>
                  <a:pt x="3235601" y="1054005"/>
                  <a:pt x="3235315" y="1052919"/>
                </a:cubicBezTo>
                <a:cubicBezTo>
                  <a:pt x="3235315" y="1052348"/>
                  <a:pt x="3234363" y="1051967"/>
                  <a:pt x="3233886" y="1051491"/>
                </a:cubicBezTo>
                <a:cubicBezTo>
                  <a:pt x="3233409" y="1051014"/>
                  <a:pt x="3232934" y="1051491"/>
                  <a:pt x="3232934" y="1051491"/>
                </a:cubicBezTo>
                <a:cubicBezTo>
                  <a:pt x="3227980" y="1065111"/>
                  <a:pt x="3227980" y="1065111"/>
                  <a:pt x="3215502" y="1057110"/>
                </a:cubicBezTo>
                <a:lnTo>
                  <a:pt x="3215701" y="1056592"/>
                </a:lnTo>
                <a:lnTo>
                  <a:pt x="3214931" y="1057015"/>
                </a:lnTo>
                <a:cubicBezTo>
                  <a:pt x="3204072" y="1050919"/>
                  <a:pt x="3192642" y="1045585"/>
                  <a:pt x="3182355" y="1038536"/>
                </a:cubicBezTo>
                <a:cubicBezTo>
                  <a:pt x="3164448" y="1027935"/>
                  <a:pt x="3145588" y="1019001"/>
                  <a:pt x="3126063" y="1011866"/>
                </a:cubicBezTo>
                <a:cubicBezTo>
                  <a:pt x="3114918" y="1006361"/>
                  <a:pt x="3103298" y="1001655"/>
                  <a:pt x="3091487" y="997769"/>
                </a:cubicBezTo>
                <a:lnTo>
                  <a:pt x="3091400" y="997671"/>
                </a:lnTo>
                <a:lnTo>
                  <a:pt x="3091392" y="997675"/>
                </a:lnTo>
                <a:lnTo>
                  <a:pt x="3077962" y="992722"/>
                </a:lnTo>
                <a:lnTo>
                  <a:pt x="3077949" y="992690"/>
                </a:lnTo>
                <a:lnTo>
                  <a:pt x="3038909" y="981386"/>
                </a:lnTo>
                <a:lnTo>
                  <a:pt x="3038814" y="981257"/>
                </a:lnTo>
                <a:lnTo>
                  <a:pt x="3038814" y="981387"/>
                </a:lnTo>
                <a:cubicBezTo>
                  <a:pt x="3035861" y="981758"/>
                  <a:pt x="3033004" y="979948"/>
                  <a:pt x="3032146" y="977100"/>
                </a:cubicBezTo>
                <a:lnTo>
                  <a:pt x="3031757" y="976800"/>
                </a:lnTo>
                <a:lnTo>
                  <a:pt x="2984235" y="970337"/>
                </a:lnTo>
                <a:cubicBezTo>
                  <a:pt x="2979568" y="969451"/>
                  <a:pt x="2975091" y="967356"/>
                  <a:pt x="2971471" y="964241"/>
                </a:cubicBezTo>
                <a:cubicBezTo>
                  <a:pt x="2968233" y="961575"/>
                  <a:pt x="2964518" y="968528"/>
                  <a:pt x="2959280" y="966718"/>
                </a:cubicBezTo>
                <a:lnTo>
                  <a:pt x="2945350" y="963117"/>
                </a:lnTo>
                <a:lnTo>
                  <a:pt x="2945374" y="963385"/>
                </a:lnTo>
                <a:cubicBezTo>
                  <a:pt x="2937850" y="964366"/>
                  <a:pt x="2930324" y="963909"/>
                  <a:pt x="2922990" y="962051"/>
                </a:cubicBezTo>
                <a:cubicBezTo>
                  <a:pt x="2916514" y="958813"/>
                  <a:pt x="2911179" y="960908"/>
                  <a:pt x="2905464" y="960242"/>
                </a:cubicBezTo>
                <a:cubicBezTo>
                  <a:pt x="2896796" y="959099"/>
                  <a:pt x="2888080" y="959099"/>
                  <a:pt x="2879389" y="958968"/>
                </a:cubicBezTo>
                <a:lnTo>
                  <a:pt x="2855717" y="957086"/>
                </a:lnTo>
                <a:lnTo>
                  <a:pt x="2853458" y="957193"/>
                </a:lnTo>
                <a:lnTo>
                  <a:pt x="2851648" y="956717"/>
                </a:lnTo>
                <a:lnTo>
                  <a:pt x="2851444" y="956309"/>
                </a:lnTo>
                <a:lnTo>
                  <a:pt x="2847361" y="953859"/>
                </a:lnTo>
                <a:cubicBezTo>
                  <a:pt x="2844789" y="955955"/>
                  <a:pt x="2842098" y="956621"/>
                  <a:pt x="2839360" y="956764"/>
                </a:cubicBezTo>
                <a:lnTo>
                  <a:pt x="2831390" y="956535"/>
                </a:lnTo>
                <a:lnTo>
                  <a:pt x="2831073" y="956812"/>
                </a:lnTo>
                <a:cubicBezTo>
                  <a:pt x="2815072" y="958431"/>
                  <a:pt x="2798974" y="958812"/>
                  <a:pt x="2782878" y="958907"/>
                </a:cubicBezTo>
                <a:lnTo>
                  <a:pt x="2782683" y="958630"/>
                </a:lnTo>
                <a:lnTo>
                  <a:pt x="2775078" y="958931"/>
                </a:lnTo>
                <a:cubicBezTo>
                  <a:pt x="2772494" y="958860"/>
                  <a:pt x="2769970" y="958336"/>
                  <a:pt x="2767637" y="956526"/>
                </a:cubicBezTo>
                <a:cubicBezTo>
                  <a:pt x="2766779" y="955707"/>
                  <a:pt x="2765446" y="955707"/>
                  <a:pt x="2764589" y="956526"/>
                </a:cubicBezTo>
                <a:cubicBezTo>
                  <a:pt x="2758683" y="962336"/>
                  <a:pt x="2751158" y="960337"/>
                  <a:pt x="2744205" y="961384"/>
                </a:cubicBezTo>
                <a:cubicBezTo>
                  <a:pt x="2733728" y="965004"/>
                  <a:pt x="2722489" y="962813"/>
                  <a:pt x="2711821" y="965385"/>
                </a:cubicBezTo>
                <a:cubicBezTo>
                  <a:pt x="2708296" y="965918"/>
                  <a:pt x="2704867" y="964061"/>
                  <a:pt x="2703344" y="960813"/>
                </a:cubicBezTo>
                <a:lnTo>
                  <a:pt x="2698486" y="951860"/>
                </a:lnTo>
                <a:lnTo>
                  <a:pt x="2698486" y="951860"/>
                </a:lnTo>
                <a:cubicBezTo>
                  <a:pt x="2698771" y="958108"/>
                  <a:pt x="2695914" y="964080"/>
                  <a:pt x="2690770" y="967671"/>
                </a:cubicBezTo>
                <a:cubicBezTo>
                  <a:pt x="2686485" y="971577"/>
                  <a:pt x="2682198" y="969767"/>
                  <a:pt x="2681245" y="964051"/>
                </a:cubicBezTo>
                <a:cubicBezTo>
                  <a:pt x="2681245" y="961861"/>
                  <a:pt x="2681245" y="959384"/>
                  <a:pt x="2679627" y="957670"/>
                </a:cubicBezTo>
                <a:cubicBezTo>
                  <a:pt x="2678007" y="955955"/>
                  <a:pt x="2675531" y="955003"/>
                  <a:pt x="2673435" y="956527"/>
                </a:cubicBezTo>
                <a:cubicBezTo>
                  <a:pt x="2671340" y="958051"/>
                  <a:pt x="2673435" y="959670"/>
                  <a:pt x="2673435" y="961385"/>
                </a:cubicBezTo>
                <a:cubicBezTo>
                  <a:pt x="2677435" y="969195"/>
                  <a:pt x="2676674" y="970910"/>
                  <a:pt x="2668292" y="973005"/>
                </a:cubicBezTo>
                <a:cubicBezTo>
                  <a:pt x="2665720" y="973862"/>
                  <a:pt x="2662958" y="973862"/>
                  <a:pt x="2660386" y="973005"/>
                </a:cubicBezTo>
                <a:cubicBezTo>
                  <a:pt x="2657528" y="971700"/>
                  <a:pt x="2654195" y="972396"/>
                  <a:pt x="2652100" y="974719"/>
                </a:cubicBezTo>
                <a:cubicBezTo>
                  <a:pt x="2650098" y="976520"/>
                  <a:pt x="2647528" y="977530"/>
                  <a:pt x="2644860" y="977577"/>
                </a:cubicBezTo>
                <a:cubicBezTo>
                  <a:pt x="2635621" y="978682"/>
                  <a:pt x="2626572" y="980920"/>
                  <a:pt x="2617904" y="984244"/>
                </a:cubicBezTo>
                <a:cubicBezTo>
                  <a:pt x="2616095" y="984244"/>
                  <a:pt x="2614380" y="985769"/>
                  <a:pt x="2612475" y="984816"/>
                </a:cubicBezTo>
                <a:cubicBezTo>
                  <a:pt x="2612475" y="984150"/>
                  <a:pt x="2611809" y="983483"/>
                  <a:pt x="2611903" y="982816"/>
                </a:cubicBezTo>
                <a:cubicBezTo>
                  <a:pt x="2611903" y="980339"/>
                  <a:pt x="2617238" y="978720"/>
                  <a:pt x="2614666" y="976339"/>
                </a:cubicBezTo>
                <a:cubicBezTo>
                  <a:pt x="2612094" y="973958"/>
                  <a:pt x="2609617" y="977577"/>
                  <a:pt x="2607903" y="979959"/>
                </a:cubicBezTo>
                <a:cubicBezTo>
                  <a:pt x="2607236" y="980815"/>
                  <a:pt x="2606760" y="981863"/>
                  <a:pt x="2606093" y="982816"/>
                </a:cubicBezTo>
                <a:cubicBezTo>
                  <a:pt x="2598664" y="993484"/>
                  <a:pt x="2592092" y="993865"/>
                  <a:pt x="2583996" y="984244"/>
                </a:cubicBezTo>
                <a:cubicBezTo>
                  <a:pt x="2583423" y="984244"/>
                  <a:pt x="2582281" y="984816"/>
                  <a:pt x="2582281" y="985293"/>
                </a:cubicBezTo>
                <a:cubicBezTo>
                  <a:pt x="2581233" y="997199"/>
                  <a:pt x="2581233" y="997199"/>
                  <a:pt x="2569136" y="998913"/>
                </a:cubicBezTo>
                <a:cubicBezTo>
                  <a:pt x="2567327" y="999018"/>
                  <a:pt x="2565421" y="999361"/>
                  <a:pt x="2563707" y="999961"/>
                </a:cubicBezTo>
                <a:cubicBezTo>
                  <a:pt x="2555516" y="1003390"/>
                  <a:pt x="2555516" y="1003390"/>
                  <a:pt x="2548181" y="999961"/>
                </a:cubicBezTo>
                <a:cubicBezTo>
                  <a:pt x="2545134" y="1014439"/>
                  <a:pt x="2531417" y="1014344"/>
                  <a:pt x="2521511" y="1019582"/>
                </a:cubicBezTo>
                <a:cubicBezTo>
                  <a:pt x="2519511" y="1020630"/>
                  <a:pt x="2517796" y="1019582"/>
                  <a:pt x="2516844" y="1017487"/>
                </a:cubicBezTo>
                <a:cubicBezTo>
                  <a:pt x="2513987" y="1012077"/>
                  <a:pt x="2512177" y="1006200"/>
                  <a:pt x="2511415" y="1000152"/>
                </a:cubicBezTo>
                <a:cubicBezTo>
                  <a:pt x="2510938" y="996551"/>
                  <a:pt x="2513510" y="993265"/>
                  <a:pt x="2517130" y="992817"/>
                </a:cubicBezTo>
                <a:cubicBezTo>
                  <a:pt x="2523797" y="991150"/>
                  <a:pt x="2529988" y="988207"/>
                  <a:pt x="2535514" y="984150"/>
                </a:cubicBezTo>
                <a:cubicBezTo>
                  <a:pt x="2537514" y="982273"/>
                  <a:pt x="2540371" y="981558"/>
                  <a:pt x="2543038" y="982244"/>
                </a:cubicBezTo>
                <a:cubicBezTo>
                  <a:pt x="2550181" y="985483"/>
                  <a:pt x="2554944" y="981006"/>
                  <a:pt x="2559421" y="977387"/>
                </a:cubicBezTo>
                <a:cubicBezTo>
                  <a:pt x="2571232" y="967862"/>
                  <a:pt x="2585900" y="966528"/>
                  <a:pt x="2599617" y="962528"/>
                </a:cubicBezTo>
                <a:cubicBezTo>
                  <a:pt x="2603616" y="961385"/>
                  <a:pt x="2606856" y="964433"/>
                  <a:pt x="2610380" y="965576"/>
                </a:cubicBezTo>
                <a:cubicBezTo>
                  <a:pt x="2613904" y="966719"/>
                  <a:pt x="2618571" y="967290"/>
                  <a:pt x="2619905" y="961670"/>
                </a:cubicBezTo>
                <a:cubicBezTo>
                  <a:pt x="2622286" y="954050"/>
                  <a:pt x="2629430" y="953574"/>
                  <a:pt x="2635431" y="952145"/>
                </a:cubicBezTo>
                <a:cubicBezTo>
                  <a:pt x="2637335" y="951536"/>
                  <a:pt x="2639431" y="952479"/>
                  <a:pt x="2640289" y="954336"/>
                </a:cubicBezTo>
                <a:cubicBezTo>
                  <a:pt x="2643336" y="963385"/>
                  <a:pt x="2651052" y="958717"/>
                  <a:pt x="2656671" y="959860"/>
                </a:cubicBezTo>
                <a:cubicBezTo>
                  <a:pt x="2659339" y="960432"/>
                  <a:pt x="2660386" y="956051"/>
                  <a:pt x="2657910" y="953955"/>
                </a:cubicBezTo>
                <a:cubicBezTo>
                  <a:pt x="2656671" y="953117"/>
                  <a:pt x="2655338" y="952469"/>
                  <a:pt x="2653909" y="952050"/>
                </a:cubicBezTo>
                <a:cubicBezTo>
                  <a:pt x="2652384" y="951764"/>
                  <a:pt x="2651146" y="950545"/>
                  <a:pt x="2650861" y="949002"/>
                </a:cubicBezTo>
                <a:cubicBezTo>
                  <a:pt x="2662958" y="945908"/>
                  <a:pt x="2675149" y="943466"/>
                  <a:pt x="2687437" y="941685"/>
                </a:cubicBezTo>
                <a:cubicBezTo>
                  <a:pt x="2689723" y="941237"/>
                  <a:pt x="2692104" y="942352"/>
                  <a:pt x="2693247" y="944447"/>
                </a:cubicBezTo>
                <a:lnTo>
                  <a:pt x="2698604" y="951479"/>
                </a:lnTo>
                <a:lnTo>
                  <a:pt x="2702153" y="940108"/>
                </a:lnTo>
                <a:cubicBezTo>
                  <a:pt x="2704439" y="938132"/>
                  <a:pt x="2708153" y="937774"/>
                  <a:pt x="2714392" y="938060"/>
                </a:cubicBezTo>
                <a:cubicBezTo>
                  <a:pt x="2716440" y="938250"/>
                  <a:pt x="2718631" y="939155"/>
                  <a:pt x="2720703" y="939322"/>
                </a:cubicBezTo>
                <a:lnTo>
                  <a:pt x="2726286" y="936161"/>
                </a:lnTo>
                <a:lnTo>
                  <a:pt x="2726298" y="936060"/>
                </a:lnTo>
                <a:lnTo>
                  <a:pt x="2732775" y="936060"/>
                </a:lnTo>
                <a:lnTo>
                  <a:pt x="2733467" y="936488"/>
                </a:lnTo>
                <a:lnTo>
                  <a:pt x="2741014" y="939106"/>
                </a:lnTo>
                <a:cubicBezTo>
                  <a:pt x="2743729" y="939535"/>
                  <a:pt x="2746396" y="938868"/>
                  <a:pt x="2748967" y="935391"/>
                </a:cubicBezTo>
                <a:cubicBezTo>
                  <a:pt x="2750587" y="934229"/>
                  <a:pt x="2752777" y="934229"/>
                  <a:pt x="2754397" y="935391"/>
                </a:cubicBezTo>
                <a:cubicBezTo>
                  <a:pt x="2759350" y="938449"/>
                  <a:pt x="2765731" y="937867"/>
                  <a:pt x="2770018" y="933962"/>
                </a:cubicBezTo>
                <a:lnTo>
                  <a:pt x="2781112" y="932457"/>
                </a:lnTo>
                <a:lnTo>
                  <a:pt x="2783353" y="931679"/>
                </a:lnTo>
                <a:lnTo>
                  <a:pt x="2794307" y="931584"/>
                </a:lnTo>
                <a:lnTo>
                  <a:pt x="2794307" y="931584"/>
                </a:lnTo>
                <a:lnTo>
                  <a:pt x="2853314" y="931584"/>
                </a:lnTo>
                <a:close/>
                <a:moveTo>
                  <a:pt x="7769119" y="909872"/>
                </a:moveTo>
                <a:cubicBezTo>
                  <a:pt x="7772929" y="909681"/>
                  <a:pt x="7776644" y="910434"/>
                  <a:pt x="7780073" y="912063"/>
                </a:cubicBezTo>
                <a:lnTo>
                  <a:pt x="7780569" y="913104"/>
                </a:lnTo>
                <a:lnTo>
                  <a:pt x="7824547" y="913104"/>
                </a:lnTo>
                <a:lnTo>
                  <a:pt x="7824554" y="913101"/>
                </a:lnTo>
                <a:lnTo>
                  <a:pt x="7824555" y="913104"/>
                </a:lnTo>
                <a:lnTo>
                  <a:pt x="7825222" y="913104"/>
                </a:lnTo>
                <a:lnTo>
                  <a:pt x="7825222" y="913105"/>
                </a:lnTo>
                <a:lnTo>
                  <a:pt x="7852177" y="915677"/>
                </a:lnTo>
                <a:lnTo>
                  <a:pt x="7852939" y="918725"/>
                </a:lnTo>
                <a:lnTo>
                  <a:pt x="7852177" y="915196"/>
                </a:lnTo>
                <a:lnTo>
                  <a:pt x="7861226" y="915673"/>
                </a:lnTo>
                <a:lnTo>
                  <a:pt x="7861229" y="915675"/>
                </a:lnTo>
                <a:lnTo>
                  <a:pt x="7874656" y="916818"/>
                </a:lnTo>
                <a:cubicBezTo>
                  <a:pt x="7882752" y="916818"/>
                  <a:pt x="7889325" y="919008"/>
                  <a:pt x="7890468" y="928438"/>
                </a:cubicBezTo>
                <a:cubicBezTo>
                  <a:pt x="7892754" y="927343"/>
                  <a:pt x="7892444" y="924533"/>
                  <a:pt x="7892659" y="922283"/>
                </a:cubicBezTo>
                <a:lnTo>
                  <a:pt x="7897993" y="919485"/>
                </a:lnTo>
                <a:lnTo>
                  <a:pt x="7897993" y="919482"/>
                </a:lnTo>
                <a:lnTo>
                  <a:pt x="7900184" y="919958"/>
                </a:lnTo>
                <a:lnTo>
                  <a:pt x="7900186" y="919962"/>
                </a:lnTo>
                <a:lnTo>
                  <a:pt x="7911517" y="922915"/>
                </a:lnTo>
                <a:cubicBezTo>
                  <a:pt x="7919424" y="922325"/>
                  <a:pt x="7927234" y="923563"/>
                  <a:pt x="7934568" y="926534"/>
                </a:cubicBezTo>
                <a:lnTo>
                  <a:pt x="7934568" y="926535"/>
                </a:lnTo>
                <a:lnTo>
                  <a:pt x="7934569" y="926529"/>
                </a:lnTo>
                <a:lnTo>
                  <a:pt x="7934858" y="927467"/>
                </a:lnTo>
                <a:lnTo>
                  <a:pt x="7934664" y="926624"/>
                </a:lnTo>
                <a:cubicBezTo>
                  <a:pt x="7936569" y="926624"/>
                  <a:pt x="7938570" y="927481"/>
                  <a:pt x="7939141" y="929387"/>
                </a:cubicBezTo>
                <a:cubicBezTo>
                  <a:pt x="7941236" y="936044"/>
                  <a:pt x="7942760" y="942912"/>
                  <a:pt x="7943428" y="949859"/>
                </a:cubicBezTo>
                <a:lnTo>
                  <a:pt x="7942157" y="951184"/>
                </a:lnTo>
                <a:lnTo>
                  <a:pt x="7942189" y="951287"/>
                </a:lnTo>
                <a:lnTo>
                  <a:pt x="7940862" y="952536"/>
                </a:lnTo>
                <a:lnTo>
                  <a:pt x="7939045" y="954431"/>
                </a:lnTo>
                <a:lnTo>
                  <a:pt x="7939106" y="954188"/>
                </a:lnTo>
                <a:lnTo>
                  <a:pt x="7938950" y="954335"/>
                </a:lnTo>
                <a:lnTo>
                  <a:pt x="7932473" y="953859"/>
                </a:lnTo>
                <a:lnTo>
                  <a:pt x="7932473" y="953859"/>
                </a:lnTo>
                <a:lnTo>
                  <a:pt x="7900183" y="947382"/>
                </a:lnTo>
                <a:lnTo>
                  <a:pt x="7900183" y="947382"/>
                </a:lnTo>
                <a:lnTo>
                  <a:pt x="7896087" y="946906"/>
                </a:lnTo>
                <a:lnTo>
                  <a:pt x="7896103" y="946679"/>
                </a:lnTo>
                <a:lnTo>
                  <a:pt x="7896087" y="946906"/>
                </a:lnTo>
                <a:cubicBezTo>
                  <a:pt x="7891230" y="947829"/>
                  <a:pt x="7886278" y="947229"/>
                  <a:pt x="7881800" y="945202"/>
                </a:cubicBezTo>
                <a:lnTo>
                  <a:pt x="7881796" y="945198"/>
                </a:lnTo>
                <a:lnTo>
                  <a:pt x="7875382" y="944686"/>
                </a:lnTo>
                <a:lnTo>
                  <a:pt x="7870470" y="940535"/>
                </a:lnTo>
                <a:lnTo>
                  <a:pt x="7870466" y="940535"/>
                </a:lnTo>
                <a:lnTo>
                  <a:pt x="7865703" y="942630"/>
                </a:lnTo>
                <a:lnTo>
                  <a:pt x="7865702" y="942628"/>
                </a:lnTo>
                <a:lnTo>
                  <a:pt x="7859035" y="942628"/>
                </a:lnTo>
                <a:lnTo>
                  <a:pt x="7858349" y="940368"/>
                </a:lnTo>
                <a:lnTo>
                  <a:pt x="7859034" y="943109"/>
                </a:lnTo>
                <a:cubicBezTo>
                  <a:pt x="7850748" y="943852"/>
                  <a:pt x="7842461" y="942842"/>
                  <a:pt x="7834556" y="940156"/>
                </a:cubicBezTo>
                <a:cubicBezTo>
                  <a:pt x="7833127" y="939489"/>
                  <a:pt x="7830936" y="940156"/>
                  <a:pt x="7829032" y="940632"/>
                </a:cubicBezTo>
                <a:lnTo>
                  <a:pt x="7828650" y="938316"/>
                </a:lnTo>
                <a:lnTo>
                  <a:pt x="7828650" y="940247"/>
                </a:lnTo>
                <a:lnTo>
                  <a:pt x="7821326" y="940247"/>
                </a:lnTo>
                <a:lnTo>
                  <a:pt x="7821316" y="940298"/>
                </a:lnTo>
                <a:cubicBezTo>
                  <a:pt x="7821126" y="940413"/>
                  <a:pt x="7820935" y="940527"/>
                  <a:pt x="7820745" y="940632"/>
                </a:cubicBezTo>
                <a:cubicBezTo>
                  <a:pt x="7815792" y="940632"/>
                  <a:pt x="7811220" y="940632"/>
                  <a:pt x="7806076" y="940632"/>
                </a:cubicBezTo>
                <a:cubicBezTo>
                  <a:pt x="7798647" y="941660"/>
                  <a:pt x="7791598" y="936822"/>
                  <a:pt x="7789979" y="929487"/>
                </a:cubicBezTo>
                <a:cubicBezTo>
                  <a:pt x="7788551" y="926249"/>
                  <a:pt x="7787122" y="923106"/>
                  <a:pt x="7785884" y="920058"/>
                </a:cubicBezTo>
                <a:lnTo>
                  <a:pt x="7785874" y="920054"/>
                </a:lnTo>
                <a:lnTo>
                  <a:pt x="7785883" y="920063"/>
                </a:lnTo>
                <a:lnTo>
                  <a:pt x="7783311" y="932160"/>
                </a:lnTo>
                <a:cubicBezTo>
                  <a:pt x="7783025" y="935732"/>
                  <a:pt x="7779978" y="938418"/>
                  <a:pt x="7776358" y="938170"/>
                </a:cubicBezTo>
                <a:cubicBezTo>
                  <a:pt x="7776358" y="938170"/>
                  <a:pt x="7776263" y="938161"/>
                  <a:pt x="7776263" y="938161"/>
                </a:cubicBezTo>
                <a:cubicBezTo>
                  <a:pt x="7772262" y="938161"/>
                  <a:pt x="7773596" y="934732"/>
                  <a:pt x="7772453" y="932636"/>
                </a:cubicBezTo>
                <a:cubicBezTo>
                  <a:pt x="7769405" y="927693"/>
                  <a:pt x="7766071" y="922978"/>
                  <a:pt x="7762357" y="918540"/>
                </a:cubicBezTo>
                <a:cubicBezTo>
                  <a:pt x="7758642" y="921873"/>
                  <a:pt x="7761023" y="924064"/>
                  <a:pt x="7762357" y="926350"/>
                </a:cubicBezTo>
                <a:cubicBezTo>
                  <a:pt x="7766071" y="934732"/>
                  <a:pt x="7766071" y="934637"/>
                  <a:pt x="7757879" y="937018"/>
                </a:cubicBezTo>
                <a:cubicBezTo>
                  <a:pt x="7753212" y="938447"/>
                  <a:pt x="7748354" y="941399"/>
                  <a:pt x="7744830" y="935208"/>
                </a:cubicBezTo>
                <a:cubicBezTo>
                  <a:pt x="7743878" y="933589"/>
                  <a:pt x="7742068" y="934256"/>
                  <a:pt x="7741115" y="935208"/>
                </a:cubicBezTo>
                <a:cubicBezTo>
                  <a:pt x="7739972" y="937514"/>
                  <a:pt x="7737115" y="938447"/>
                  <a:pt x="7734829" y="937294"/>
                </a:cubicBezTo>
                <a:cubicBezTo>
                  <a:pt x="7734257" y="937018"/>
                  <a:pt x="7733782" y="936628"/>
                  <a:pt x="7733400" y="936161"/>
                </a:cubicBezTo>
                <a:cubicBezTo>
                  <a:pt x="7733400" y="936161"/>
                  <a:pt x="7731685" y="935399"/>
                  <a:pt x="7731305" y="935685"/>
                </a:cubicBezTo>
                <a:cubicBezTo>
                  <a:pt x="7720922" y="943781"/>
                  <a:pt x="7708445" y="939590"/>
                  <a:pt x="7697110" y="940638"/>
                </a:cubicBezTo>
                <a:cubicBezTo>
                  <a:pt x="7666439" y="943400"/>
                  <a:pt x="7636055" y="948144"/>
                  <a:pt x="7605574" y="951955"/>
                </a:cubicBezTo>
                <a:cubicBezTo>
                  <a:pt x="7593668" y="953478"/>
                  <a:pt x="7582143" y="958812"/>
                  <a:pt x="7569760" y="956050"/>
                </a:cubicBezTo>
                <a:cubicBezTo>
                  <a:pt x="7561474" y="963956"/>
                  <a:pt x="7549187" y="959194"/>
                  <a:pt x="7539947" y="965575"/>
                </a:cubicBezTo>
                <a:cubicBezTo>
                  <a:pt x="7532803" y="969223"/>
                  <a:pt x="7524898" y="971090"/>
                  <a:pt x="7516897" y="971005"/>
                </a:cubicBezTo>
                <a:cubicBezTo>
                  <a:pt x="7513753" y="971176"/>
                  <a:pt x="7510801" y="969595"/>
                  <a:pt x="7509182" y="966909"/>
                </a:cubicBezTo>
                <a:cubicBezTo>
                  <a:pt x="7507563" y="965004"/>
                  <a:pt x="7508229" y="961480"/>
                  <a:pt x="7504800" y="960908"/>
                </a:cubicBezTo>
                <a:cubicBezTo>
                  <a:pt x="7505371" y="975672"/>
                  <a:pt x="7504800" y="976052"/>
                  <a:pt x="7493656" y="979958"/>
                </a:cubicBezTo>
                <a:cubicBezTo>
                  <a:pt x="7485655" y="982435"/>
                  <a:pt x="7484989" y="976052"/>
                  <a:pt x="7482226" y="971957"/>
                </a:cubicBezTo>
                <a:cubicBezTo>
                  <a:pt x="7482797" y="968528"/>
                  <a:pt x="7483464" y="965194"/>
                  <a:pt x="7484035" y="961860"/>
                </a:cubicBezTo>
                <a:cubicBezTo>
                  <a:pt x="7484798" y="956812"/>
                  <a:pt x="7485274" y="952335"/>
                  <a:pt x="7492608" y="952335"/>
                </a:cubicBezTo>
                <a:cubicBezTo>
                  <a:pt x="7496132" y="952335"/>
                  <a:pt x="7499370" y="947954"/>
                  <a:pt x="7503562" y="946811"/>
                </a:cubicBezTo>
                <a:cubicBezTo>
                  <a:pt x="7507753" y="945679"/>
                  <a:pt x="7514135" y="944733"/>
                  <a:pt x="7517183" y="951668"/>
                </a:cubicBezTo>
                <a:cubicBezTo>
                  <a:pt x="7520231" y="948716"/>
                  <a:pt x="7518516" y="944353"/>
                  <a:pt x="7521755" y="942161"/>
                </a:cubicBezTo>
                <a:cubicBezTo>
                  <a:pt x="7524421" y="940685"/>
                  <a:pt x="7527279" y="939656"/>
                  <a:pt x="7530233" y="939113"/>
                </a:cubicBezTo>
                <a:cubicBezTo>
                  <a:pt x="7542805" y="936256"/>
                  <a:pt x="7555378" y="933399"/>
                  <a:pt x="7568333" y="930827"/>
                </a:cubicBezTo>
                <a:cubicBezTo>
                  <a:pt x="7571571" y="930160"/>
                  <a:pt x="7575476" y="928445"/>
                  <a:pt x="7578333" y="930255"/>
                </a:cubicBezTo>
                <a:cubicBezTo>
                  <a:pt x="7581191" y="932065"/>
                  <a:pt x="7584811" y="932446"/>
                  <a:pt x="7587858" y="928636"/>
                </a:cubicBezTo>
                <a:cubicBezTo>
                  <a:pt x="7589096" y="927207"/>
                  <a:pt x="7590811" y="926283"/>
                  <a:pt x="7592716" y="926064"/>
                </a:cubicBezTo>
                <a:cubicBezTo>
                  <a:pt x="7605004" y="923874"/>
                  <a:pt x="7617385" y="921969"/>
                  <a:pt x="7629864" y="919968"/>
                </a:cubicBezTo>
                <a:cubicBezTo>
                  <a:pt x="7631102" y="924064"/>
                  <a:pt x="7626910" y="926064"/>
                  <a:pt x="7627196" y="929493"/>
                </a:cubicBezTo>
                <a:cubicBezTo>
                  <a:pt x="7627482" y="932923"/>
                  <a:pt x="7628435" y="936161"/>
                  <a:pt x="7632436" y="937114"/>
                </a:cubicBezTo>
                <a:cubicBezTo>
                  <a:pt x="7636435" y="938066"/>
                  <a:pt x="7638912" y="937114"/>
                  <a:pt x="7639198" y="932446"/>
                </a:cubicBezTo>
                <a:cubicBezTo>
                  <a:pt x="7639960" y="920254"/>
                  <a:pt x="7641103" y="918920"/>
                  <a:pt x="7652724" y="917206"/>
                </a:cubicBezTo>
                <a:cubicBezTo>
                  <a:pt x="7680441" y="913006"/>
                  <a:pt x="7708445" y="910929"/>
                  <a:pt x="7736448" y="911015"/>
                </a:cubicBezTo>
                <a:cubicBezTo>
                  <a:pt x="7747307" y="909967"/>
                  <a:pt x="7758261" y="909586"/>
                  <a:pt x="7769119" y="909872"/>
                </a:cubicBezTo>
                <a:close/>
                <a:moveTo>
                  <a:pt x="8142308" y="908620"/>
                </a:moveTo>
                <a:lnTo>
                  <a:pt x="8149358" y="911001"/>
                </a:lnTo>
                <a:cubicBezTo>
                  <a:pt x="8144309" y="914715"/>
                  <a:pt x="8144309" y="914715"/>
                  <a:pt x="8142308" y="908620"/>
                </a:cubicBezTo>
                <a:close/>
                <a:moveTo>
                  <a:pt x="5574979" y="878158"/>
                </a:moveTo>
                <a:lnTo>
                  <a:pt x="5575321" y="881864"/>
                </a:lnTo>
                <a:lnTo>
                  <a:pt x="5575321" y="878816"/>
                </a:lnTo>
                <a:close/>
                <a:moveTo>
                  <a:pt x="429263" y="869907"/>
                </a:moveTo>
                <a:lnTo>
                  <a:pt x="429263" y="874805"/>
                </a:lnTo>
                <a:lnTo>
                  <a:pt x="429653" y="871079"/>
                </a:lnTo>
                <a:close/>
                <a:moveTo>
                  <a:pt x="8216080" y="839801"/>
                </a:moveTo>
                <a:cubicBezTo>
                  <a:pt x="8217699" y="840551"/>
                  <a:pt x="8218557" y="842956"/>
                  <a:pt x="8219652" y="847481"/>
                </a:cubicBezTo>
                <a:cubicBezTo>
                  <a:pt x="8220319" y="850844"/>
                  <a:pt x="8221843" y="853968"/>
                  <a:pt x="8224129" y="856530"/>
                </a:cubicBezTo>
                <a:cubicBezTo>
                  <a:pt x="8226224" y="858530"/>
                  <a:pt x="8229272" y="860816"/>
                  <a:pt x="8226701" y="864150"/>
                </a:cubicBezTo>
                <a:cubicBezTo>
                  <a:pt x="8224224" y="867236"/>
                  <a:pt x="8220319" y="868741"/>
                  <a:pt x="8216413" y="868055"/>
                </a:cubicBezTo>
                <a:cubicBezTo>
                  <a:pt x="8212794" y="868055"/>
                  <a:pt x="8216413" y="862912"/>
                  <a:pt x="8212889" y="861007"/>
                </a:cubicBezTo>
                <a:cubicBezTo>
                  <a:pt x="8208889" y="864341"/>
                  <a:pt x="8201078" y="864721"/>
                  <a:pt x="8203364" y="874056"/>
                </a:cubicBezTo>
                <a:cubicBezTo>
                  <a:pt x="8204221" y="877009"/>
                  <a:pt x="8201173" y="878628"/>
                  <a:pt x="8198792" y="879962"/>
                </a:cubicBezTo>
                <a:lnTo>
                  <a:pt x="8176385" y="892328"/>
                </a:lnTo>
                <a:lnTo>
                  <a:pt x="8176695" y="892624"/>
                </a:lnTo>
                <a:lnTo>
                  <a:pt x="8156216" y="906340"/>
                </a:lnTo>
                <a:lnTo>
                  <a:pt x="8155820" y="903240"/>
                </a:lnTo>
                <a:lnTo>
                  <a:pt x="8155359" y="905869"/>
                </a:lnTo>
                <a:lnTo>
                  <a:pt x="8148500" y="910537"/>
                </a:lnTo>
                <a:lnTo>
                  <a:pt x="8142081" y="908368"/>
                </a:lnTo>
                <a:lnTo>
                  <a:pt x="8141589" y="907795"/>
                </a:lnTo>
                <a:lnTo>
                  <a:pt x="8141670" y="908229"/>
                </a:lnTo>
                <a:lnTo>
                  <a:pt x="8142081" y="908368"/>
                </a:lnTo>
                <a:lnTo>
                  <a:pt x="8142308" y="908632"/>
                </a:lnTo>
                <a:lnTo>
                  <a:pt x="8141680" y="908282"/>
                </a:lnTo>
                <a:lnTo>
                  <a:pt x="8141833" y="909109"/>
                </a:lnTo>
                <a:cubicBezTo>
                  <a:pt x="8141261" y="909681"/>
                  <a:pt x="8140404" y="910062"/>
                  <a:pt x="8140213" y="910633"/>
                </a:cubicBezTo>
                <a:cubicBezTo>
                  <a:pt x="8135355" y="927588"/>
                  <a:pt x="8121735" y="936065"/>
                  <a:pt x="8107828" y="944257"/>
                </a:cubicBezTo>
                <a:cubicBezTo>
                  <a:pt x="8106875" y="944828"/>
                  <a:pt x="8105066" y="945114"/>
                  <a:pt x="8104971" y="945775"/>
                </a:cubicBezTo>
                <a:cubicBezTo>
                  <a:pt x="8103733" y="956717"/>
                  <a:pt x="8092874" y="959766"/>
                  <a:pt x="8087350" y="967195"/>
                </a:cubicBezTo>
                <a:cubicBezTo>
                  <a:pt x="8084587" y="970814"/>
                  <a:pt x="8082777" y="973576"/>
                  <a:pt x="8088588" y="975577"/>
                </a:cubicBezTo>
                <a:cubicBezTo>
                  <a:pt x="8096207" y="978149"/>
                  <a:pt x="8102018" y="984530"/>
                  <a:pt x="8110115" y="985769"/>
                </a:cubicBezTo>
                <a:cubicBezTo>
                  <a:pt x="8115257" y="986531"/>
                  <a:pt x="8114115" y="994341"/>
                  <a:pt x="8119640" y="993769"/>
                </a:cubicBezTo>
                <a:cubicBezTo>
                  <a:pt x="8124212" y="993484"/>
                  <a:pt x="8128783" y="994541"/>
                  <a:pt x="8132783" y="996817"/>
                </a:cubicBezTo>
                <a:lnTo>
                  <a:pt x="8134602" y="997999"/>
                </a:lnTo>
                <a:lnTo>
                  <a:pt x="8135546" y="997579"/>
                </a:lnTo>
                <a:cubicBezTo>
                  <a:pt x="8137736" y="1000951"/>
                  <a:pt x="8141165" y="1003341"/>
                  <a:pt x="8145071" y="1004246"/>
                </a:cubicBezTo>
                <a:cubicBezTo>
                  <a:pt x="8150690" y="1005494"/>
                  <a:pt x="8156025" y="1007999"/>
                  <a:pt x="8160501" y="1011581"/>
                </a:cubicBezTo>
                <a:lnTo>
                  <a:pt x="8160501" y="1011583"/>
                </a:lnTo>
                <a:lnTo>
                  <a:pt x="8160502" y="1011581"/>
                </a:lnTo>
                <a:cubicBezTo>
                  <a:pt x="8167741" y="1017200"/>
                  <a:pt x="8178599" y="1018153"/>
                  <a:pt x="8182314" y="1028440"/>
                </a:cubicBezTo>
                <a:cubicBezTo>
                  <a:pt x="8183076" y="1029830"/>
                  <a:pt x="8184600" y="1030621"/>
                  <a:pt x="8186124" y="1030440"/>
                </a:cubicBezTo>
                <a:cubicBezTo>
                  <a:pt x="8192221" y="1031250"/>
                  <a:pt x="8197745" y="1034184"/>
                  <a:pt x="8201840" y="1038727"/>
                </a:cubicBezTo>
                <a:lnTo>
                  <a:pt x="8202777" y="1040025"/>
                </a:lnTo>
                <a:lnTo>
                  <a:pt x="8217175" y="1050824"/>
                </a:lnTo>
                <a:lnTo>
                  <a:pt x="8217396" y="1051012"/>
                </a:lnTo>
                <a:lnTo>
                  <a:pt x="8217176" y="1050443"/>
                </a:lnTo>
                <a:cubicBezTo>
                  <a:pt x="8225652" y="1056234"/>
                  <a:pt x="8233463" y="1062911"/>
                  <a:pt x="8240511" y="1070350"/>
                </a:cubicBezTo>
                <a:lnTo>
                  <a:pt x="8240010" y="1070304"/>
                </a:lnTo>
                <a:lnTo>
                  <a:pt x="8240511" y="1070731"/>
                </a:lnTo>
                <a:lnTo>
                  <a:pt x="8260631" y="1091225"/>
                </a:lnTo>
                <a:lnTo>
                  <a:pt x="8261276" y="1091210"/>
                </a:lnTo>
                <a:cubicBezTo>
                  <a:pt x="8268229" y="1096477"/>
                  <a:pt x="8274230" y="1102925"/>
                  <a:pt x="8278993" y="1110260"/>
                </a:cubicBezTo>
                <a:lnTo>
                  <a:pt x="8311309" y="1155123"/>
                </a:lnTo>
                <a:lnTo>
                  <a:pt x="8311376" y="1155123"/>
                </a:lnTo>
                <a:cubicBezTo>
                  <a:pt x="8319092" y="1163886"/>
                  <a:pt x="8325570" y="1173735"/>
                  <a:pt x="8330426" y="1184365"/>
                </a:cubicBezTo>
                <a:lnTo>
                  <a:pt x="8330121" y="1185012"/>
                </a:lnTo>
                <a:lnTo>
                  <a:pt x="8330237" y="1184841"/>
                </a:lnTo>
                <a:lnTo>
                  <a:pt x="8332105" y="1187219"/>
                </a:lnTo>
                <a:lnTo>
                  <a:pt x="8332141" y="1187127"/>
                </a:lnTo>
                <a:cubicBezTo>
                  <a:pt x="8340523" y="1200548"/>
                  <a:pt x="8347763" y="1214664"/>
                  <a:pt x="8353763" y="1229323"/>
                </a:cubicBezTo>
                <a:cubicBezTo>
                  <a:pt x="8355859" y="1234552"/>
                  <a:pt x="8358145" y="1239676"/>
                  <a:pt x="8360812" y="1244658"/>
                </a:cubicBezTo>
                <a:cubicBezTo>
                  <a:pt x="8367574" y="1258536"/>
                  <a:pt x="8373195" y="1272938"/>
                  <a:pt x="8377576" y="1287711"/>
                </a:cubicBezTo>
                <a:lnTo>
                  <a:pt x="8377141" y="1287646"/>
                </a:lnTo>
                <a:lnTo>
                  <a:pt x="8377481" y="1288091"/>
                </a:lnTo>
                <a:cubicBezTo>
                  <a:pt x="8377767" y="1288282"/>
                  <a:pt x="8378052" y="1288948"/>
                  <a:pt x="8378243" y="1289615"/>
                </a:cubicBezTo>
                <a:lnTo>
                  <a:pt x="8378242" y="1289616"/>
                </a:lnTo>
                <a:lnTo>
                  <a:pt x="8377099" y="1304665"/>
                </a:lnTo>
                <a:cubicBezTo>
                  <a:pt x="8379100" y="1309618"/>
                  <a:pt x="8385101" y="1310285"/>
                  <a:pt x="8386053" y="1315905"/>
                </a:cubicBezTo>
                <a:cubicBezTo>
                  <a:pt x="8387577" y="1324858"/>
                  <a:pt x="8389578" y="1333716"/>
                  <a:pt x="8391196" y="1342670"/>
                </a:cubicBezTo>
                <a:cubicBezTo>
                  <a:pt x="8391577" y="1345699"/>
                  <a:pt x="8390625" y="1348728"/>
                  <a:pt x="8388625" y="1351052"/>
                </a:cubicBezTo>
                <a:cubicBezTo>
                  <a:pt x="8384243" y="1357719"/>
                  <a:pt x="8384148" y="1360005"/>
                  <a:pt x="8389958" y="1364387"/>
                </a:cubicBezTo>
                <a:cubicBezTo>
                  <a:pt x="8394054" y="1367730"/>
                  <a:pt x="8396435" y="1372797"/>
                  <a:pt x="8396245" y="1378103"/>
                </a:cubicBezTo>
                <a:cubicBezTo>
                  <a:pt x="8397960" y="1390504"/>
                  <a:pt x="8398626" y="1403030"/>
                  <a:pt x="8398150" y="1415536"/>
                </a:cubicBezTo>
                <a:lnTo>
                  <a:pt x="8397927" y="1415450"/>
                </a:lnTo>
                <a:lnTo>
                  <a:pt x="8397960" y="1415536"/>
                </a:lnTo>
                <a:cubicBezTo>
                  <a:pt x="8397960" y="1416965"/>
                  <a:pt x="8397960" y="1418299"/>
                  <a:pt x="8397960" y="1419727"/>
                </a:cubicBezTo>
                <a:lnTo>
                  <a:pt x="8397735" y="1419585"/>
                </a:lnTo>
                <a:lnTo>
                  <a:pt x="8397769" y="1419632"/>
                </a:lnTo>
                <a:cubicBezTo>
                  <a:pt x="8399008" y="1431062"/>
                  <a:pt x="8395293" y="1442111"/>
                  <a:pt x="8395674" y="1453446"/>
                </a:cubicBezTo>
                <a:cubicBezTo>
                  <a:pt x="8395674" y="1459542"/>
                  <a:pt x="8392150" y="1458589"/>
                  <a:pt x="8387768" y="1457161"/>
                </a:cubicBezTo>
                <a:cubicBezTo>
                  <a:pt x="8395293" y="1470781"/>
                  <a:pt x="8390149" y="1483926"/>
                  <a:pt x="8387768" y="1496975"/>
                </a:cubicBezTo>
                <a:cubicBezTo>
                  <a:pt x="8386245" y="1501623"/>
                  <a:pt x="8385196" y="1506405"/>
                  <a:pt x="8384530" y="1511262"/>
                </a:cubicBezTo>
                <a:lnTo>
                  <a:pt x="8384528" y="1511262"/>
                </a:lnTo>
                <a:lnTo>
                  <a:pt x="8384529" y="1511262"/>
                </a:lnTo>
                <a:cubicBezTo>
                  <a:pt x="8384053" y="1521701"/>
                  <a:pt x="8377958" y="1531055"/>
                  <a:pt x="8368527" y="1535646"/>
                </a:cubicBezTo>
                <a:cubicBezTo>
                  <a:pt x="8366908" y="1536598"/>
                  <a:pt x="8365479" y="1537903"/>
                  <a:pt x="8364336" y="1539456"/>
                </a:cubicBezTo>
                <a:cubicBezTo>
                  <a:pt x="8362527" y="1541552"/>
                  <a:pt x="8360812" y="1544314"/>
                  <a:pt x="8363193" y="1546504"/>
                </a:cubicBezTo>
                <a:cubicBezTo>
                  <a:pt x="8365575" y="1548695"/>
                  <a:pt x="8367099" y="1545361"/>
                  <a:pt x="8369003" y="1544504"/>
                </a:cubicBezTo>
                <a:cubicBezTo>
                  <a:pt x="8370908" y="1543647"/>
                  <a:pt x="8370432" y="1544504"/>
                  <a:pt x="8372814" y="1543647"/>
                </a:cubicBezTo>
                <a:cubicBezTo>
                  <a:pt x="8370242" y="1553201"/>
                  <a:pt x="8365193" y="1561906"/>
                  <a:pt x="8358145" y="1568888"/>
                </a:cubicBezTo>
                <a:cubicBezTo>
                  <a:pt x="8354716" y="1570755"/>
                  <a:pt x="8352907" y="1574603"/>
                  <a:pt x="8353668" y="1578413"/>
                </a:cubicBezTo>
                <a:cubicBezTo>
                  <a:pt x="8353859" y="1581871"/>
                  <a:pt x="8352811" y="1585290"/>
                  <a:pt x="8350526" y="1587938"/>
                </a:cubicBezTo>
                <a:cubicBezTo>
                  <a:pt x="8334809" y="1611284"/>
                  <a:pt x="8315473" y="1632048"/>
                  <a:pt x="8293376" y="1649470"/>
                </a:cubicBezTo>
                <a:cubicBezTo>
                  <a:pt x="8291184" y="1650936"/>
                  <a:pt x="8288898" y="1652242"/>
                  <a:pt x="8286517" y="1653375"/>
                </a:cubicBezTo>
                <a:lnTo>
                  <a:pt x="8286387" y="1653236"/>
                </a:lnTo>
                <a:lnTo>
                  <a:pt x="8256514" y="1672616"/>
                </a:lnTo>
                <a:cubicBezTo>
                  <a:pt x="8248989" y="1675855"/>
                  <a:pt x="8241655" y="1679550"/>
                  <a:pt x="8234511" y="1683665"/>
                </a:cubicBezTo>
                <a:cubicBezTo>
                  <a:pt x="8224034" y="1689009"/>
                  <a:pt x="8213080" y="1693190"/>
                  <a:pt x="8201745" y="1696143"/>
                </a:cubicBezTo>
                <a:lnTo>
                  <a:pt x="8201620" y="1695982"/>
                </a:lnTo>
                <a:lnTo>
                  <a:pt x="8181361" y="1700715"/>
                </a:lnTo>
                <a:lnTo>
                  <a:pt x="8181361" y="1700714"/>
                </a:lnTo>
                <a:lnTo>
                  <a:pt x="8149167" y="1705382"/>
                </a:lnTo>
                <a:lnTo>
                  <a:pt x="8148699" y="1703300"/>
                </a:lnTo>
                <a:lnTo>
                  <a:pt x="8148881" y="1705382"/>
                </a:lnTo>
                <a:cubicBezTo>
                  <a:pt x="8146024" y="1705620"/>
                  <a:pt x="8143071" y="1706549"/>
                  <a:pt x="8140070" y="1706966"/>
                </a:cubicBezTo>
                <a:lnTo>
                  <a:pt x="8131016" y="1705484"/>
                </a:lnTo>
                <a:lnTo>
                  <a:pt x="8130974" y="1705573"/>
                </a:lnTo>
                <a:cubicBezTo>
                  <a:pt x="8123830" y="1708382"/>
                  <a:pt x="8115925" y="1708382"/>
                  <a:pt x="8108781" y="1705573"/>
                </a:cubicBezTo>
                <a:cubicBezTo>
                  <a:pt x="8104114" y="1702906"/>
                  <a:pt x="8099256" y="1708525"/>
                  <a:pt x="8094398" y="1705477"/>
                </a:cubicBezTo>
                <a:lnTo>
                  <a:pt x="8085571" y="1705477"/>
                </a:lnTo>
                <a:lnTo>
                  <a:pt x="8085635" y="1705762"/>
                </a:lnTo>
                <a:cubicBezTo>
                  <a:pt x="8082302" y="1706334"/>
                  <a:pt x="8078873" y="1705581"/>
                  <a:pt x="8076110" y="1703667"/>
                </a:cubicBezTo>
                <a:lnTo>
                  <a:pt x="8076110" y="1703427"/>
                </a:lnTo>
                <a:lnTo>
                  <a:pt x="8075919" y="1703382"/>
                </a:lnTo>
                <a:cubicBezTo>
                  <a:pt x="8073538" y="1704334"/>
                  <a:pt x="8070777" y="1705763"/>
                  <a:pt x="8068395" y="1704620"/>
                </a:cubicBezTo>
                <a:cubicBezTo>
                  <a:pt x="8057060" y="1698715"/>
                  <a:pt x="8044201" y="1702143"/>
                  <a:pt x="8032486" y="1698619"/>
                </a:cubicBezTo>
                <a:lnTo>
                  <a:pt x="8032459" y="1698552"/>
                </a:lnTo>
                <a:lnTo>
                  <a:pt x="7996099" y="1687379"/>
                </a:lnTo>
                <a:lnTo>
                  <a:pt x="7996342" y="1686808"/>
                </a:lnTo>
                <a:lnTo>
                  <a:pt x="7996100" y="1686808"/>
                </a:lnTo>
                <a:lnTo>
                  <a:pt x="7982288" y="1680231"/>
                </a:lnTo>
                <a:lnTo>
                  <a:pt x="7981812" y="1680331"/>
                </a:lnTo>
                <a:cubicBezTo>
                  <a:pt x="7966859" y="1674864"/>
                  <a:pt x="7952762" y="1667301"/>
                  <a:pt x="7939902" y="1657852"/>
                </a:cubicBezTo>
                <a:cubicBezTo>
                  <a:pt x="7934283" y="1654423"/>
                  <a:pt x="7934092" y="1648327"/>
                  <a:pt x="7933997" y="1642898"/>
                </a:cubicBezTo>
                <a:cubicBezTo>
                  <a:pt x="7923233" y="1645755"/>
                  <a:pt x="7923233" y="1645755"/>
                  <a:pt x="7917328" y="1637659"/>
                </a:cubicBezTo>
                <a:cubicBezTo>
                  <a:pt x="7915995" y="1635849"/>
                  <a:pt x="7914852" y="1633944"/>
                  <a:pt x="7913519" y="1632039"/>
                </a:cubicBezTo>
                <a:lnTo>
                  <a:pt x="7913563" y="1631961"/>
                </a:lnTo>
                <a:lnTo>
                  <a:pt x="7913831" y="1632327"/>
                </a:lnTo>
                <a:lnTo>
                  <a:pt x="7913904" y="1632331"/>
                </a:lnTo>
                <a:lnTo>
                  <a:pt x="7913899" y="1632420"/>
                </a:lnTo>
                <a:lnTo>
                  <a:pt x="7913941" y="1632334"/>
                </a:lnTo>
                <a:lnTo>
                  <a:pt x="7913904" y="1632331"/>
                </a:lnTo>
                <a:lnTo>
                  <a:pt x="7913968" y="1631246"/>
                </a:lnTo>
                <a:lnTo>
                  <a:pt x="7913563" y="1631961"/>
                </a:lnTo>
                <a:lnTo>
                  <a:pt x="7903231" y="1617847"/>
                </a:lnTo>
                <a:cubicBezTo>
                  <a:pt x="7903231" y="1616418"/>
                  <a:pt x="7903708" y="1614513"/>
                  <a:pt x="7901802" y="1614037"/>
                </a:cubicBezTo>
                <a:cubicBezTo>
                  <a:pt x="7892277" y="1611846"/>
                  <a:pt x="7889896" y="1603559"/>
                  <a:pt x="7885801" y="1596701"/>
                </a:cubicBezTo>
                <a:cubicBezTo>
                  <a:pt x="7876371" y="1581957"/>
                  <a:pt x="7870370" y="1565355"/>
                  <a:pt x="7867989" y="1548029"/>
                </a:cubicBezTo>
                <a:cubicBezTo>
                  <a:pt x="7867703" y="1545762"/>
                  <a:pt x="7866941" y="1543571"/>
                  <a:pt x="7865894" y="1541552"/>
                </a:cubicBezTo>
                <a:cubicBezTo>
                  <a:pt x="7859416" y="1529465"/>
                  <a:pt x="7856178" y="1515920"/>
                  <a:pt x="7856369" y="1502214"/>
                </a:cubicBezTo>
                <a:lnTo>
                  <a:pt x="7856703" y="1500670"/>
                </a:lnTo>
                <a:lnTo>
                  <a:pt x="7856653" y="1500023"/>
                </a:lnTo>
                <a:lnTo>
                  <a:pt x="7857118" y="1496917"/>
                </a:lnTo>
                <a:lnTo>
                  <a:pt x="7856178" y="1500309"/>
                </a:lnTo>
                <a:cubicBezTo>
                  <a:pt x="7853702" y="1492765"/>
                  <a:pt x="7852559" y="1484821"/>
                  <a:pt x="7852940" y="1476877"/>
                </a:cubicBezTo>
                <a:cubicBezTo>
                  <a:pt x="7848653" y="1447321"/>
                  <a:pt x="7847987" y="1417346"/>
                  <a:pt x="7851034" y="1387628"/>
                </a:cubicBezTo>
                <a:cubicBezTo>
                  <a:pt x="7852463" y="1375626"/>
                  <a:pt x="7853225" y="1363625"/>
                  <a:pt x="7854558" y="1349528"/>
                </a:cubicBezTo>
                <a:cubicBezTo>
                  <a:pt x="7858655" y="1354862"/>
                  <a:pt x="7856083" y="1359053"/>
                  <a:pt x="7856749" y="1362387"/>
                </a:cubicBezTo>
                <a:cubicBezTo>
                  <a:pt x="7857702" y="1367435"/>
                  <a:pt x="7859702" y="1368673"/>
                  <a:pt x="7862940" y="1363720"/>
                </a:cubicBezTo>
                <a:lnTo>
                  <a:pt x="7864250" y="1363274"/>
                </a:lnTo>
                <a:lnTo>
                  <a:pt x="7863797" y="1363053"/>
                </a:lnTo>
                <a:lnTo>
                  <a:pt x="7863417" y="1355910"/>
                </a:lnTo>
                <a:lnTo>
                  <a:pt x="7863417" y="1355910"/>
                </a:lnTo>
                <a:cubicBezTo>
                  <a:pt x="7864656" y="1351814"/>
                  <a:pt x="7865417" y="1347814"/>
                  <a:pt x="7861321" y="1344670"/>
                </a:cubicBezTo>
                <a:cubicBezTo>
                  <a:pt x="7857417" y="1341432"/>
                  <a:pt x="7855702" y="1336250"/>
                  <a:pt x="7856940" y="1331336"/>
                </a:cubicBezTo>
                <a:cubicBezTo>
                  <a:pt x="7857131" y="1322287"/>
                  <a:pt x="7859798" y="1313457"/>
                  <a:pt x="7864656" y="1305809"/>
                </a:cubicBezTo>
                <a:cubicBezTo>
                  <a:pt x="7865989" y="1304018"/>
                  <a:pt x="7866370" y="1301732"/>
                  <a:pt x="7865703" y="1299617"/>
                </a:cubicBezTo>
                <a:cubicBezTo>
                  <a:pt x="7864465" y="1287425"/>
                  <a:pt x="7865703" y="1285235"/>
                  <a:pt x="7877324" y="1282377"/>
                </a:cubicBezTo>
                <a:lnTo>
                  <a:pt x="7875038" y="1276186"/>
                </a:lnTo>
                <a:lnTo>
                  <a:pt x="7875625" y="1275741"/>
                </a:lnTo>
                <a:lnTo>
                  <a:pt x="7875228" y="1275519"/>
                </a:lnTo>
                <a:cubicBezTo>
                  <a:pt x="7872370" y="1268185"/>
                  <a:pt x="7877609" y="1260945"/>
                  <a:pt x="7877133" y="1253230"/>
                </a:cubicBezTo>
                <a:cubicBezTo>
                  <a:pt x="7881895" y="1233352"/>
                  <a:pt x="7889611" y="1214311"/>
                  <a:pt x="7899993" y="1196747"/>
                </a:cubicBezTo>
                <a:cubicBezTo>
                  <a:pt x="7901422" y="1193289"/>
                  <a:pt x="7902469" y="1189679"/>
                  <a:pt x="7903040" y="1185984"/>
                </a:cubicBezTo>
                <a:cubicBezTo>
                  <a:pt x="7907613" y="1173516"/>
                  <a:pt x="7913423" y="1161524"/>
                  <a:pt x="7920281" y="1150170"/>
                </a:cubicBezTo>
                <a:cubicBezTo>
                  <a:pt x="7925805" y="1141121"/>
                  <a:pt x="7928186" y="1130262"/>
                  <a:pt x="7936568" y="1122928"/>
                </a:cubicBezTo>
                <a:lnTo>
                  <a:pt x="7936825" y="1122809"/>
                </a:lnTo>
                <a:lnTo>
                  <a:pt x="7947999" y="1102545"/>
                </a:lnTo>
                <a:lnTo>
                  <a:pt x="7948411" y="1102719"/>
                </a:lnTo>
                <a:lnTo>
                  <a:pt x="7962191" y="1080161"/>
                </a:lnTo>
                <a:lnTo>
                  <a:pt x="7962383" y="1079890"/>
                </a:lnTo>
                <a:lnTo>
                  <a:pt x="7961905" y="1080161"/>
                </a:lnTo>
                <a:lnTo>
                  <a:pt x="7968668" y="1070636"/>
                </a:lnTo>
                <a:lnTo>
                  <a:pt x="7968572" y="1071174"/>
                </a:lnTo>
                <a:lnTo>
                  <a:pt x="7968590" y="1071148"/>
                </a:lnTo>
                <a:lnTo>
                  <a:pt x="7968954" y="1069953"/>
                </a:lnTo>
                <a:lnTo>
                  <a:pt x="7968954" y="1068636"/>
                </a:lnTo>
                <a:lnTo>
                  <a:pt x="7969297" y="1068933"/>
                </a:lnTo>
                <a:lnTo>
                  <a:pt x="7991241" y="1037108"/>
                </a:lnTo>
                <a:cubicBezTo>
                  <a:pt x="7994576" y="1044061"/>
                  <a:pt x="7988385" y="1048062"/>
                  <a:pt x="7990289" y="1052729"/>
                </a:cubicBezTo>
                <a:cubicBezTo>
                  <a:pt x="7992195" y="1057397"/>
                  <a:pt x="7989146" y="1062254"/>
                  <a:pt x="7989528" y="1068445"/>
                </a:cubicBezTo>
                <a:cubicBezTo>
                  <a:pt x="7995147" y="1064521"/>
                  <a:pt x="7998196" y="1057901"/>
                  <a:pt x="7997528" y="1051110"/>
                </a:cubicBezTo>
                <a:cubicBezTo>
                  <a:pt x="7997528" y="1047681"/>
                  <a:pt x="7996671" y="1044347"/>
                  <a:pt x="7996481" y="1040918"/>
                </a:cubicBezTo>
                <a:cubicBezTo>
                  <a:pt x="7996195" y="1038642"/>
                  <a:pt x="7996195" y="1036337"/>
                  <a:pt x="7996481" y="1034060"/>
                </a:cubicBezTo>
                <a:cubicBezTo>
                  <a:pt x="7997719" y="1024535"/>
                  <a:pt x="8001624" y="1022249"/>
                  <a:pt x="8010102" y="1027297"/>
                </a:cubicBezTo>
                <a:cubicBezTo>
                  <a:pt x="8012577" y="1024916"/>
                  <a:pt x="8010673" y="1022344"/>
                  <a:pt x="8010102" y="1019868"/>
                </a:cubicBezTo>
                <a:cubicBezTo>
                  <a:pt x="8009530" y="1017392"/>
                  <a:pt x="8010102" y="1013200"/>
                  <a:pt x="8012292" y="1011391"/>
                </a:cubicBezTo>
                <a:cubicBezTo>
                  <a:pt x="8019055" y="1006342"/>
                  <a:pt x="8021817" y="997865"/>
                  <a:pt x="8029341" y="993484"/>
                </a:cubicBezTo>
                <a:cubicBezTo>
                  <a:pt x="8032485" y="991769"/>
                  <a:pt x="8033724" y="987969"/>
                  <a:pt x="8032295" y="984721"/>
                </a:cubicBezTo>
                <a:lnTo>
                  <a:pt x="8032612" y="984271"/>
                </a:lnTo>
                <a:lnTo>
                  <a:pt x="8030720" y="982227"/>
                </a:lnTo>
                <a:lnTo>
                  <a:pt x="8030676" y="982244"/>
                </a:lnTo>
                <a:cubicBezTo>
                  <a:pt x="8018960" y="977815"/>
                  <a:pt x="8007054" y="974005"/>
                  <a:pt x="7994957" y="970814"/>
                </a:cubicBezTo>
                <a:cubicBezTo>
                  <a:pt x="7982480" y="968052"/>
                  <a:pt x="7971526" y="960622"/>
                  <a:pt x="7958381" y="960051"/>
                </a:cubicBezTo>
                <a:cubicBezTo>
                  <a:pt x="7954000" y="960051"/>
                  <a:pt x="7951428" y="955764"/>
                  <a:pt x="7950571" y="951288"/>
                </a:cubicBezTo>
                <a:cubicBezTo>
                  <a:pt x="7949238" y="944731"/>
                  <a:pt x="7948095" y="938063"/>
                  <a:pt x="7946475" y="929681"/>
                </a:cubicBezTo>
                <a:lnTo>
                  <a:pt x="8014651" y="947707"/>
                </a:lnTo>
                <a:lnTo>
                  <a:pt x="8014483" y="947288"/>
                </a:lnTo>
                <a:lnTo>
                  <a:pt x="8032961" y="954050"/>
                </a:lnTo>
                <a:lnTo>
                  <a:pt x="8032955" y="954191"/>
                </a:lnTo>
                <a:lnTo>
                  <a:pt x="8039153" y="956526"/>
                </a:lnTo>
                <a:lnTo>
                  <a:pt x="8038390" y="957289"/>
                </a:lnTo>
                <a:lnTo>
                  <a:pt x="8039915" y="957289"/>
                </a:lnTo>
                <a:lnTo>
                  <a:pt x="8048678" y="958908"/>
                </a:lnTo>
                <a:lnTo>
                  <a:pt x="8048678" y="958909"/>
                </a:lnTo>
                <a:lnTo>
                  <a:pt x="8053377" y="961258"/>
                </a:lnTo>
                <a:lnTo>
                  <a:pt x="8057917" y="956813"/>
                </a:lnTo>
                <a:lnTo>
                  <a:pt x="8057961" y="957032"/>
                </a:lnTo>
                <a:lnTo>
                  <a:pt x="8058012" y="956813"/>
                </a:lnTo>
                <a:cubicBezTo>
                  <a:pt x="8061251" y="955479"/>
                  <a:pt x="8061918" y="957860"/>
                  <a:pt x="8062394" y="960146"/>
                </a:cubicBezTo>
                <a:cubicBezTo>
                  <a:pt x="8062775" y="962804"/>
                  <a:pt x="8064204" y="965185"/>
                  <a:pt x="8066394" y="966719"/>
                </a:cubicBezTo>
                <a:cubicBezTo>
                  <a:pt x="8069157" y="968242"/>
                  <a:pt x="8072300" y="969481"/>
                  <a:pt x="8074586" y="966719"/>
                </a:cubicBezTo>
                <a:cubicBezTo>
                  <a:pt x="8076871" y="963957"/>
                  <a:pt x="8075158" y="961670"/>
                  <a:pt x="8072776" y="959766"/>
                </a:cubicBezTo>
                <a:cubicBezTo>
                  <a:pt x="8070395" y="957860"/>
                  <a:pt x="8069634" y="957670"/>
                  <a:pt x="8068300" y="956431"/>
                </a:cubicBezTo>
                <a:cubicBezTo>
                  <a:pt x="8065442" y="954517"/>
                  <a:pt x="8064585" y="950621"/>
                  <a:pt x="8066490" y="947726"/>
                </a:cubicBezTo>
                <a:cubicBezTo>
                  <a:pt x="8066680" y="947430"/>
                  <a:pt x="8066966" y="947164"/>
                  <a:pt x="8067157" y="946906"/>
                </a:cubicBezTo>
                <a:cubicBezTo>
                  <a:pt x="8072776" y="939923"/>
                  <a:pt x="8079159" y="933531"/>
                  <a:pt x="8086207" y="927873"/>
                </a:cubicBezTo>
                <a:cubicBezTo>
                  <a:pt x="8090588" y="924540"/>
                  <a:pt x="8092969" y="925492"/>
                  <a:pt x="8095732" y="930826"/>
                </a:cubicBezTo>
                <a:cubicBezTo>
                  <a:pt x="8096684" y="932731"/>
                  <a:pt x="8096303" y="935779"/>
                  <a:pt x="8099446" y="935589"/>
                </a:cubicBezTo>
                <a:cubicBezTo>
                  <a:pt x="8101827" y="935217"/>
                  <a:pt x="8103733" y="933503"/>
                  <a:pt x="8104303" y="931208"/>
                </a:cubicBezTo>
                <a:cubicBezTo>
                  <a:pt x="8105542" y="928683"/>
                  <a:pt x="8104685" y="925654"/>
                  <a:pt x="8102399" y="924064"/>
                </a:cubicBezTo>
                <a:cubicBezTo>
                  <a:pt x="8100684" y="922730"/>
                  <a:pt x="8097732" y="923302"/>
                  <a:pt x="8096780" y="919682"/>
                </a:cubicBezTo>
                <a:cubicBezTo>
                  <a:pt x="8105257" y="908719"/>
                  <a:pt x="8115830" y="899603"/>
                  <a:pt x="8127926" y="892917"/>
                </a:cubicBezTo>
                <a:lnTo>
                  <a:pt x="8129359" y="893553"/>
                </a:lnTo>
                <a:lnTo>
                  <a:pt x="8128402" y="892439"/>
                </a:lnTo>
                <a:cubicBezTo>
                  <a:pt x="8143262" y="880086"/>
                  <a:pt x="8159168" y="869122"/>
                  <a:pt x="8176027" y="859673"/>
                </a:cubicBezTo>
                <a:cubicBezTo>
                  <a:pt x="8186600" y="853673"/>
                  <a:pt x="8197172" y="847672"/>
                  <a:pt x="8207936" y="842052"/>
                </a:cubicBezTo>
                <a:cubicBezTo>
                  <a:pt x="8212079" y="839956"/>
                  <a:pt x="8214460" y="839051"/>
                  <a:pt x="8216080" y="839801"/>
                </a:cubicBezTo>
                <a:close/>
                <a:moveTo>
                  <a:pt x="8709141" y="824238"/>
                </a:moveTo>
                <a:cubicBezTo>
                  <a:pt x="8711238" y="825762"/>
                  <a:pt x="8712476" y="828905"/>
                  <a:pt x="8715333" y="828905"/>
                </a:cubicBezTo>
                <a:cubicBezTo>
                  <a:pt x="8728859" y="828905"/>
                  <a:pt x="8738384" y="837192"/>
                  <a:pt x="8748195" y="844812"/>
                </a:cubicBezTo>
                <a:cubicBezTo>
                  <a:pt x="8750195" y="846479"/>
                  <a:pt x="8752767" y="847441"/>
                  <a:pt x="8755339" y="847574"/>
                </a:cubicBezTo>
                <a:lnTo>
                  <a:pt x="8770957" y="853765"/>
                </a:lnTo>
                <a:lnTo>
                  <a:pt x="8770958" y="853765"/>
                </a:lnTo>
                <a:cubicBezTo>
                  <a:pt x="8781436" y="857003"/>
                  <a:pt x="8790008" y="863290"/>
                  <a:pt x="8800391" y="867671"/>
                </a:cubicBezTo>
                <a:lnTo>
                  <a:pt x="8800391" y="868054"/>
                </a:lnTo>
                <a:cubicBezTo>
                  <a:pt x="8802486" y="869111"/>
                  <a:pt x="8803631" y="871273"/>
                  <a:pt x="8803535" y="873578"/>
                </a:cubicBezTo>
                <a:cubicBezTo>
                  <a:pt x="8803535" y="876245"/>
                  <a:pt x="8804868" y="877102"/>
                  <a:pt x="8807058" y="875388"/>
                </a:cubicBezTo>
                <a:cubicBezTo>
                  <a:pt x="8809249" y="873636"/>
                  <a:pt x="8812297" y="873636"/>
                  <a:pt x="8814488" y="875388"/>
                </a:cubicBezTo>
                <a:cubicBezTo>
                  <a:pt x="8819775" y="879436"/>
                  <a:pt x="8825800" y="882199"/>
                  <a:pt x="8831765" y="885056"/>
                </a:cubicBezTo>
                <a:lnTo>
                  <a:pt x="8848320" y="895075"/>
                </a:lnTo>
                <a:lnTo>
                  <a:pt x="8848493" y="894628"/>
                </a:lnTo>
                <a:lnTo>
                  <a:pt x="8860969" y="900153"/>
                </a:lnTo>
                <a:cubicBezTo>
                  <a:pt x="8864495" y="901772"/>
                  <a:pt x="8868208" y="903391"/>
                  <a:pt x="8864113" y="908344"/>
                </a:cubicBezTo>
                <a:cubicBezTo>
                  <a:pt x="8863162" y="909487"/>
                  <a:pt x="8864113" y="911201"/>
                  <a:pt x="8865448" y="912249"/>
                </a:cubicBezTo>
                <a:cubicBezTo>
                  <a:pt x="8866590" y="913449"/>
                  <a:pt x="8868590" y="913478"/>
                  <a:pt x="8869734" y="912306"/>
                </a:cubicBezTo>
                <a:cubicBezTo>
                  <a:pt x="8870020" y="912087"/>
                  <a:pt x="8870115" y="911849"/>
                  <a:pt x="8870306" y="911583"/>
                </a:cubicBezTo>
                <a:cubicBezTo>
                  <a:pt x="8873162" y="906915"/>
                  <a:pt x="8876496" y="908725"/>
                  <a:pt x="8879831" y="910630"/>
                </a:cubicBezTo>
                <a:cubicBezTo>
                  <a:pt x="8890974" y="916821"/>
                  <a:pt x="8901832" y="922631"/>
                  <a:pt x="8912692" y="928918"/>
                </a:cubicBezTo>
                <a:lnTo>
                  <a:pt x="8912615" y="929028"/>
                </a:lnTo>
                <a:lnTo>
                  <a:pt x="8912691" y="929014"/>
                </a:lnTo>
                <a:cubicBezTo>
                  <a:pt x="8919834" y="934062"/>
                  <a:pt x="8927693" y="937848"/>
                  <a:pt x="8935551" y="941635"/>
                </a:cubicBezTo>
                <a:lnTo>
                  <a:pt x="8958307" y="954182"/>
                </a:lnTo>
                <a:lnTo>
                  <a:pt x="8958317" y="954145"/>
                </a:lnTo>
                <a:lnTo>
                  <a:pt x="8969842" y="960812"/>
                </a:lnTo>
                <a:lnTo>
                  <a:pt x="8970016" y="960986"/>
                </a:lnTo>
                <a:lnTo>
                  <a:pt x="8970128" y="960718"/>
                </a:lnTo>
                <a:lnTo>
                  <a:pt x="8974508" y="965384"/>
                </a:lnTo>
                <a:lnTo>
                  <a:pt x="8975555" y="965384"/>
                </a:lnTo>
                <a:cubicBezTo>
                  <a:pt x="8992796" y="973576"/>
                  <a:pt x="9009274" y="983434"/>
                  <a:pt x="9024611" y="994817"/>
                </a:cubicBezTo>
                <a:lnTo>
                  <a:pt x="9024611" y="996646"/>
                </a:lnTo>
                <a:lnTo>
                  <a:pt x="9024851" y="995820"/>
                </a:lnTo>
                <a:lnTo>
                  <a:pt x="9024705" y="995198"/>
                </a:lnTo>
                <a:lnTo>
                  <a:pt x="9024976" y="995389"/>
                </a:lnTo>
                <a:lnTo>
                  <a:pt x="9025087" y="995007"/>
                </a:lnTo>
                <a:lnTo>
                  <a:pt x="9025890" y="996032"/>
                </a:lnTo>
                <a:lnTo>
                  <a:pt x="9037251" y="1004024"/>
                </a:lnTo>
                <a:lnTo>
                  <a:pt x="9038897" y="1004532"/>
                </a:lnTo>
                <a:cubicBezTo>
                  <a:pt x="9049183" y="1008523"/>
                  <a:pt x="9058517" y="1014514"/>
                  <a:pt x="9066424" y="1022153"/>
                </a:cubicBezTo>
                <a:lnTo>
                  <a:pt x="9066047" y="1022781"/>
                </a:lnTo>
                <a:lnTo>
                  <a:pt x="9071854" y="1026058"/>
                </a:lnTo>
                <a:cubicBezTo>
                  <a:pt x="9077854" y="1030059"/>
                  <a:pt x="9083474" y="1034440"/>
                  <a:pt x="9089569" y="1038060"/>
                </a:cubicBezTo>
                <a:cubicBezTo>
                  <a:pt x="9095667" y="1041680"/>
                  <a:pt x="9091951" y="1051205"/>
                  <a:pt x="9096904" y="1056253"/>
                </a:cubicBezTo>
                <a:cubicBezTo>
                  <a:pt x="9099666" y="1056825"/>
                  <a:pt x="9099571" y="1054443"/>
                  <a:pt x="9100143" y="1052919"/>
                </a:cubicBezTo>
                <a:cubicBezTo>
                  <a:pt x="9101380" y="1049299"/>
                  <a:pt x="9103761" y="1049014"/>
                  <a:pt x="9106143" y="1051300"/>
                </a:cubicBezTo>
                <a:cubicBezTo>
                  <a:pt x="9111382" y="1054910"/>
                  <a:pt x="9116240" y="1059091"/>
                  <a:pt x="9120621" y="1063778"/>
                </a:cubicBezTo>
                <a:lnTo>
                  <a:pt x="9120606" y="1063791"/>
                </a:lnTo>
                <a:lnTo>
                  <a:pt x="9125004" y="1066254"/>
                </a:lnTo>
                <a:lnTo>
                  <a:pt x="9124878" y="1066449"/>
                </a:lnTo>
                <a:lnTo>
                  <a:pt x="9124909" y="1066445"/>
                </a:lnTo>
                <a:cubicBezTo>
                  <a:pt x="9130337" y="1068988"/>
                  <a:pt x="9135194" y="1072779"/>
                  <a:pt x="9138910" y="1077494"/>
                </a:cubicBezTo>
                <a:lnTo>
                  <a:pt x="9138909" y="1077495"/>
                </a:lnTo>
                <a:lnTo>
                  <a:pt x="9138911" y="1077494"/>
                </a:lnTo>
                <a:cubicBezTo>
                  <a:pt x="9171390" y="1100068"/>
                  <a:pt x="9198919" y="1128548"/>
                  <a:pt x="9229303" y="1153694"/>
                </a:cubicBezTo>
                <a:cubicBezTo>
                  <a:pt x="9234256" y="1157847"/>
                  <a:pt x="9238828" y="1162400"/>
                  <a:pt x="9243018" y="1167315"/>
                </a:cubicBezTo>
                <a:cubicBezTo>
                  <a:pt x="9251399" y="1176840"/>
                  <a:pt x="9249208" y="1185507"/>
                  <a:pt x="9237207" y="1191699"/>
                </a:cubicBezTo>
                <a:lnTo>
                  <a:pt x="9236828" y="1191344"/>
                </a:lnTo>
                <a:lnTo>
                  <a:pt x="9236828" y="1191603"/>
                </a:lnTo>
                <a:cubicBezTo>
                  <a:pt x="9228254" y="1193413"/>
                  <a:pt x="9222919" y="1186841"/>
                  <a:pt x="9216538" y="1182650"/>
                </a:cubicBezTo>
                <a:cubicBezTo>
                  <a:pt x="9200156" y="1168172"/>
                  <a:pt x="9185582" y="1151693"/>
                  <a:pt x="9167962" y="1138358"/>
                </a:cubicBezTo>
                <a:cubicBezTo>
                  <a:pt x="9155293" y="1128833"/>
                  <a:pt x="9143864" y="1117784"/>
                  <a:pt x="9131862" y="1107307"/>
                </a:cubicBezTo>
                <a:lnTo>
                  <a:pt x="9131781" y="1107173"/>
                </a:lnTo>
                <a:lnTo>
                  <a:pt x="9102143" y="1084637"/>
                </a:lnTo>
                <a:cubicBezTo>
                  <a:pt x="9096808" y="1080541"/>
                  <a:pt x="9091190" y="1076351"/>
                  <a:pt x="9091571" y="1068445"/>
                </a:cubicBezTo>
                <a:cubicBezTo>
                  <a:pt x="9080140" y="1070159"/>
                  <a:pt x="9079475" y="1069588"/>
                  <a:pt x="9076617" y="1057015"/>
                </a:cubicBezTo>
                <a:cubicBezTo>
                  <a:pt x="9076617" y="1057015"/>
                  <a:pt x="9075663" y="1057015"/>
                  <a:pt x="9075568" y="1057015"/>
                </a:cubicBezTo>
                <a:cubicBezTo>
                  <a:pt x="9068424" y="1064444"/>
                  <a:pt x="9065378" y="1056443"/>
                  <a:pt x="9060994" y="1053300"/>
                </a:cubicBezTo>
                <a:lnTo>
                  <a:pt x="9060120" y="1051953"/>
                </a:lnTo>
                <a:lnTo>
                  <a:pt x="9019943" y="1025106"/>
                </a:lnTo>
                <a:lnTo>
                  <a:pt x="9019943" y="1024797"/>
                </a:lnTo>
                <a:lnTo>
                  <a:pt x="8965365" y="990816"/>
                </a:lnTo>
                <a:lnTo>
                  <a:pt x="8964872" y="990221"/>
                </a:lnTo>
                <a:lnTo>
                  <a:pt x="8965174" y="991007"/>
                </a:lnTo>
                <a:cubicBezTo>
                  <a:pt x="8961744" y="990121"/>
                  <a:pt x="8958695" y="988464"/>
                  <a:pt x="8956030" y="986149"/>
                </a:cubicBezTo>
                <a:lnTo>
                  <a:pt x="8956262" y="985997"/>
                </a:lnTo>
                <a:lnTo>
                  <a:pt x="8955840" y="985959"/>
                </a:lnTo>
                <a:lnTo>
                  <a:pt x="8953743" y="984149"/>
                </a:lnTo>
                <a:lnTo>
                  <a:pt x="8953743" y="984147"/>
                </a:lnTo>
                <a:lnTo>
                  <a:pt x="8953742" y="984149"/>
                </a:lnTo>
                <a:cubicBezTo>
                  <a:pt x="8941457" y="978224"/>
                  <a:pt x="8929455" y="971576"/>
                  <a:pt x="8917930" y="964242"/>
                </a:cubicBezTo>
                <a:cubicBezTo>
                  <a:pt x="8903166" y="956431"/>
                  <a:pt x="8889355" y="947668"/>
                  <a:pt x="8873828" y="940349"/>
                </a:cubicBezTo>
                <a:lnTo>
                  <a:pt x="8873622" y="940046"/>
                </a:lnTo>
                <a:lnTo>
                  <a:pt x="8873638" y="940348"/>
                </a:lnTo>
                <a:lnTo>
                  <a:pt x="8848493" y="926822"/>
                </a:lnTo>
                <a:lnTo>
                  <a:pt x="8848508" y="926730"/>
                </a:lnTo>
                <a:lnTo>
                  <a:pt x="8776293" y="888723"/>
                </a:lnTo>
                <a:cubicBezTo>
                  <a:pt x="8773625" y="887294"/>
                  <a:pt x="8771149" y="885484"/>
                  <a:pt x="8768672" y="883865"/>
                </a:cubicBezTo>
                <a:lnTo>
                  <a:pt x="8768560" y="883143"/>
                </a:lnTo>
                <a:lnTo>
                  <a:pt x="8750481" y="874149"/>
                </a:lnTo>
                <a:lnTo>
                  <a:pt x="8750481" y="874149"/>
                </a:lnTo>
                <a:lnTo>
                  <a:pt x="8750480" y="874148"/>
                </a:lnTo>
                <a:lnTo>
                  <a:pt x="8750480" y="874148"/>
                </a:lnTo>
                <a:lnTo>
                  <a:pt x="8750480" y="874148"/>
                </a:lnTo>
                <a:lnTo>
                  <a:pt x="8746385" y="870625"/>
                </a:lnTo>
                <a:cubicBezTo>
                  <a:pt x="8739145" y="871587"/>
                  <a:pt x="8732097" y="867729"/>
                  <a:pt x="8729050" y="861100"/>
                </a:cubicBezTo>
                <a:cubicBezTo>
                  <a:pt x="8729050" y="860433"/>
                  <a:pt x="8727716" y="859576"/>
                  <a:pt x="8727430" y="859671"/>
                </a:cubicBezTo>
                <a:cubicBezTo>
                  <a:pt x="8718857" y="864338"/>
                  <a:pt x="8714667" y="852813"/>
                  <a:pt x="8706951" y="854147"/>
                </a:cubicBezTo>
                <a:cubicBezTo>
                  <a:pt x="8702284" y="844498"/>
                  <a:pt x="8703141" y="833106"/>
                  <a:pt x="8709141" y="824238"/>
                </a:cubicBezTo>
                <a:close/>
                <a:moveTo>
                  <a:pt x="6175860" y="823127"/>
                </a:moveTo>
                <a:lnTo>
                  <a:pt x="6174430" y="826960"/>
                </a:lnTo>
                <a:lnTo>
                  <a:pt x="6175302" y="825955"/>
                </a:lnTo>
                <a:close/>
                <a:moveTo>
                  <a:pt x="428231" y="806607"/>
                </a:moveTo>
                <a:cubicBezTo>
                  <a:pt x="428419" y="806131"/>
                  <a:pt x="429088" y="805654"/>
                  <a:pt x="429754" y="806607"/>
                </a:cubicBezTo>
                <a:cubicBezTo>
                  <a:pt x="429849" y="806883"/>
                  <a:pt x="429849" y="807188"/>
                  <a:pt x="429754" y="807464"/>
                </a:cubicBezTo>
                <a:lnTo>
                  <a:pt x="428801" y="808321"/>
                </a:lnTo>
                <a:cubicBezTo>
                  <a:pt x="428801" y="807750"/>
                  <a:pt x="428040" y="807083"/>
                  <a:pt x="428231" y="806607"/>
                </a:cubicBezTo>
                <a:close/>
                <a:moveTo>
                  <a:pt x="8377291" y="779081"/>
                </a:moveTo>
                <a:cubicBezTo>
                  <a:pt x="8378243" y="778814"/>
                  <a:pt x="8379291" y="779385"/>
                  <a:pt x="8379481" y="780347"/>
                </a:cubicBezTo>
                <a:cubicBezTo>
                  <a:pt x="8379577" y="780490"/>
                  <a:pt x="8379577" y="780643"/>
                  <a:pt x="8379577" y="780795"/>
                </a:cubicBezTo>
                <a:cubicBezTo>
                  <a:pt x="8379481" y="781948"/>
                  <a:pt x="8378529" y="782862"/>
                  <a:pt x="8377386" y="782986"/>
                </a:cubicBezTo>
                <a:cubicBezTo>
                  <a:pt x="8376434" y="783252"/>
                  <a:pt x="8375386" y="782681"/>
                  <a:pt x="8375196" y="781719"/>
                </a:cubicBezTo>
                <a:cubicBezTo>
                  <a:pt x="8375100" y="781566"/>
                  <a:pt x="8375100" y="781424"/>
                  <a:pt x="8375100" y="781271"/>
                </a:cubicBezTo>
                <a:cubicBezTo>
                  <a:pt x="8375100" y="779938"/>
                  <a:pt x="8376052" y="779271"/>
                  <a:pt x="8377291" y="779081"/>
                </a:cubicBezTo>
                <a:close/>
                <a:moveTo>
                  <a:pt x="8484161" y="766710"/>
                </a:moveTo>
                <a:lnTo>
                  <a:pt x="8517689" y="768901"/>
                </a:lnTo>
                <a:lnTo>
                  <a:pt x="8518817" y="769721"/>
                </a:lnTo>
                <a:lnTo>
                  <a:pt x="8530016" y="770190"/>
                </a:lnTo>
                <a:lnTo>
                  <a:pt x="8531310" y="769377"/>
                </a:lnTo>
                <a:cubicBezTo>
                  <a:pt x="8538454" y="772758"/>
                  <a:pt x="8546359" y="774178"/>
                  <a:pt x="8554265" y="773473"/>
                </a:cubicBezTo>
                <a:lnTo>
                  <a:pt x="8554294" y="773848"/>
                </a:lnTo>
                <a:lnTo>
                  <a:pt x="8558074" y="773848"/>
                </a:lnTo>
                <a:lnTo>
                  <a:pt x="8558415" y="774214"/>
                </a:lnTo>
                <a:lnTo>
                  <a:pt x="8567326" y="776497"/>
                </a:lnTo>
                <a:lnTo>
                  <a:pt x="8573585" y="777848"/>
                </a:lnTo>
                <a:lnTo>
                  <a:pt x="8577124" y="777848"/>
                </a:lnTo>
                <a:lnTo>
                  <a:pt x="8581696" y="780039"/>
                </a:lnTo>
                <a:lnTo>
                  <a:pt x="8581252" y="780701"/>
                </a:lnTo>
                <a:lnTo>
                  <a:pt x="8587983" y="780701"/>
                </a:lnTo>
                <a:lnTo>
                  <a:pt x="8587983" y="780995"/>
                </a:lnTo>
                <a:lnTo>
                  <a:pt x="8587984" y="780995"/>
                </a:lnTo>
                <a:cubicBezTo>
                  <a:pt x="8592080" y="781586"/>
                  <a:pt x="8594937" y="785395"/>
                  <a:pt x="8594366" y="789510"/>
                </a:cubicBezTo>
                <a:cubicBezTo>
                  <a:pt x="8594366" y="789692"/>
                  <a:pt x="8594270" y="789862"/>
                  <a:pt x="8594270" y="790044"/>
                </a:cubicBezTo>
                <a:cubicBezTo>
                  <a:pt x="8594270" y="792806"/>
                  <a:pt x="8591984" y="795759"/>
                  <a:pt x="8595032" y="798807"/>
                </a:cubicBezTo>
                <a:cubicBezTo>
                  <a:pt x="8598366" y="796902"/>
                  <a:pt x="8598366" y="793377"/>
                  <a:pt x="8599319" y="790425"/>
                </a:cubicBezTo>
                <a:cubicBezTo>
                  <a:pt x="8601223" y="784233"/>
                  <a:pt x="8603319" y="783567"/>
                  <a:pt x="8608844" y="787186"/>
                </a:cubicBezTo>
                <a:cubicBezTo>
                  <a:pt x="8611605" y="788901"/>
                  <a:pt x="8613225" y="794235"/>
                  <a:pt x="8617892" y="790139"/>
                </a:cubicBezTo>
                <a:lnTo>
                  <a:pt x="8618037" y="790176"/>
                </a:lnTo>
                <a:lnTo>
                  <a:pt x="8617892" y="789939"/>
                </a:lnTo>
                <a:cubicBezTo>
                  <a:pt x="8620369" y="789834"/>
                  <a:pt x="8622845" y="790539"/>
                  <a:pt x="8624941" y="791940"/>
                </a:cubicBezTo>
                <a:lnTo>
                  <a:pt x="8624933" y="791946"/>
                </a:lnTo>
                <a:lnTo>
                  <a:pt x="8624941" y="791949"/>
                </a:lnTo>
                <a:lnTo>
                  <a:pt x="8631512" y="794329"/>
                </a:lnTo>
                <a:lnTo>
                  <a:pt x="8631513" y="794324"/>
                </a:lnTo>
                <a:lnTo>
                  <a:pt x="8632833" y="794503"/>
                </a:lnTo>
                <a:lnTo>
                  <a:pt x="8632845" y="794421"/>
                </a:lnTo>
                <a:lnTo>
                  <a:pt x="8633141" y="794545"/>
                </a:lnTo>
                <a:lnTo>
                  <a:pt x="8633609" y="794609"/>
                </a:lnTo>
                <a:lnTo>
                  <a:pt x="8633652" y="794758"/>
                </a:lnTo>
                <a:lnTo>
                  <a:pt x="8649039" y="801184"/>
                </a:lnTo>
                <a:lnTo>
                  <a:pt x="8651394" y="805805"/>
                </a:lnTo>
                <a:lnTo>
                  <a:pt x="8649800" y="801467"/>
                </a:lnTo>
                <a:cubicBezTo>
                  <a:pt x="8657611" y="800981"/>
                  <a:pt x="8664850" y="805544"/>
                  <a:pt x="8667803" y="812801"/>
                </a:cubicBezTo>
                <a:lnTo>
                  <a:pt x="8667857" y="812942"/>
                </a:lnTo>
                <a:lnTo>
                  <a:pt x="8667898" y="812803"/>
                </a:lnTo>
                <a:lnTo>
                  <a:pt x="8674799" y="810346"/>
                </a:lnTo>
                <a:lnTo>
                  <a:pt x="8674851" y="810044"/>
                </a:lnTo>
                <a:lnTo>
                  <a:pt x="8682471" y="812330"/>
                </a:lnTo>
                <a:cubicBezTo>
                  <a:pt x="8688948" y="813378"/>
                  <a:pt x="8694282" y="817921"/>
                  <a:pt x="8696378" y="824141"/>
                </a:cubicBezTo>
                <a:cubicBezTo>
                  <a:pt x="8697425" y="828142"/>
                  <a:pt x="8700283" y="829856"/>
                  <a:pt x="8703140" y="824712"/>
                </a:cubicBezTo>
                <a:cubicBezTo>
                  <a:pt x="8704664" y="822426"/>
                  <a:pt x="8707236" y="823284"/>
                  <a:pt x="8709141" y="824236"/>
                </a:cubicBezTo>
                <a:cubicBezTo>
                  <a:pt x="8710760" y="834076"/>
                  <a:pt x="8710094" y="844181"/>
                  <a:pt x="8706950" y="853669"/>
                </a:cubicBezTo>
                <a:lnTo>
                  <a:pt x="8684377" y="844184"/>
                </a:lnTo>
                <a:lnTo>
                  <a:pt x="8684377" y="844426"/>
                </a:lnTo>
                <a:lnTo>
                  <a:pt x="8664015" y="835471"/>
                </a:lnTo>
                <a:lnTo>
                  <a:pt x="8663707" y="835471"/>
                </a:lnTo>
                <a:lnTo>
                  <a:pt x="8663597" y="834822"/>
                </a:lnTo>
                <a:lnTo>
                  <a:pt x="8660659" y="827755"/>
                </a:lnTo>
                <a:lnTo>
                  <a:pt x="8654381" y="808640"/>
                </a:lnTo>
                <a:lnTo>
                  <a:pt x="8654277" y="808516"/>
                </a:lnTo>
                <a:lnTo>
                  <a:pt x="8651515" y="806134"/>
                </a:lnTo>
                <a:lnTo>
                  <a:pt x="8651515" y="812423"/>
                </a:lnTo>
                <a:cubicBezTo>
                  <a:pt x="8652849" y="814709"/>
                  <a:pt x="8653896" y="817100"/>
                  <a:pt x="8654849" y="819567"/>
                </a:cubicBezTo>
                <a:cubicBezTo>
                  <a:pt x="8656373" y="822548"/>
                  <a:pt x="8656373" y="826111"/>
                  <a:pt x="8654849" y="829092"/>
                </a:cubicBezTo>
                <a:cubicBezTo>
                  <a:pt x="8652181" y="832521"/>
                  <a:pt x="8648562" y="830045"/>
                  <a:pt x="8645324" y="829092"/>
                </a:cubicBezTo>
                <a:cubicBezTo>
                  <a:pt x="8642085" y="828140"/>
                  <a:pt x="8637037" y="825759"/>
                  <a:pt x="8632941" y="824139"/>
                </a:cubicBezTo>
                <a:lnTo>
                  <a:pt x="8632921" y="823928"/>
                </a:lnTo>
                <a:lnTo>
                  <a:pt x="8629039" y="821947"/>
                </a:lnTo>
                <a:lnTo>
                  <a:pt x="8629037" y="821952"/>
                </a:lnTo>
                <a:cubicBezTo>
                  <a:pt x="8624465" y="821095"/>
                  <a:pt x="8623321" y="817666"/>
                  <a:pt x="8622845" y="812427"/>
                </a:cubicBezTo>
                <a:cubicBezTo>
                  <a:pt x="8617416" y="817952"/>
                  <a:pt x="8611987" y="820429"/>
                  <a:pt x="8606463" y="813856"/>
                </a:cubicBezTo>
                <a:cubicBezTo>
                  <a:pt x="8604652" y="811665"/>
                  <a:pt x="8601510" y="812713"/>
                  <a:pt x="8599033" y="811951"/>
                </a:cubicBezTo>
                <a:cubicBezTo>
                  <a:pt x="8586459" y="808046"/>
                  <a:pt x="8573125" y="807760"/>
                  <a:pt x="8560456" y="803950"/>
                </a:cubicBezTo>
                <a:lnTo>
                  <a:pt x="8560524" y="803752"/>
                </a:lnTo>
                <a:lnTo>
                  <a:pt x="8556075" y="802994"/>
                </a:lnTo>
                <a:lnTo>
                  <a:pt x="8556035" y="802483"/>
                </a:lnTo>
                <a:lnTo>
                  <a:pt x="8549693" y="800810"/>
                </a:lnTo>
                <a:lnTo>
                  <a:pt x="8549018" y="800651"/>
                </a:lnTo>
                <a:lnTo>
                  <a:pt x="8549121" y="800799"/>
                </a:lnTo>
                <a:cubicBezTo>
                  <a:pt x="8545216" y="801275"/>
                  <a:pt x="8541215" y="800580"/>
                  <a:pt x="8537690" y="798798"/>
                </a:cubicBezTo>
                <a:lnTo>
                  <a:pt x="8537742" y="798479"/>
                </a:lnTo>
                <a:lnTo>
                  <a:pt x="8529691" y="792237"/>
                </a:lnTo>
                <a:cubicBezTo>
                  <a:pt x="8528452" y="789189"/>
                  <a:pt x="8528071" y="785569"/>
                  <a:pt x="8524737" y="783664"/>
                </a:cubicBezTo>
                <a:cubicBezTo>
                  <a:pt x="8524166" y="783664"/>
                  <a:pt x="8523119" y="784522"/>
                  <a:pt x="8523119" y="784902"/>
                </a:cubicBezTo>
                <a:cubicBezTo>
                  <a:pt x="8523119" y="797285"/>
                  <a:pt x="8523119" y="797380"/>
                  <a:pt x="8511308" y="796523"/>
                </a:cubicBezTo>
                <a:cubicBezTo>
                  <a:pt x="8494258" y="795285"/>
                  <a:pt x="8477112" y="796523"/>
                  <a:pt x="8460063" y="796523"/>
                </a:cubicBezTo>
                <a:cubicBezTo>
                  <a:pt x="8449395" y="797114"/>
                  <a:pt x="8439489" y="791046"/>
                  <a:pt x="8435202" y="781283"/>
                </a:cubicBezTo>
                <a:cubicBezTo>
                  <a:pt x="8431964" y="785284"/>
                  <a:pt x="8434536" y="788617"/>
                  <a:pt x="8435202" y="791856"/>
                </a:cubicBezTo>
                <a:cubicBezTo>
                  <a:pt x="8436346" y="797476"/>
                  <a:pt x="8435202" y="798618"/>
                  <a:pt x="8429392" y="796523"/>
                </a:cubicBezTo>
                <a:cubicBezTo>
                  <a:pt x="8428058" y="795952"/>
                  <a:pt x="8426535" y="793856"/>
                  <a:pt x="8425488" y="794999"/>
                </a:cubicBezTo>
                <a:cubicBezTo>
                  <a:pt x="8421297" y="799524"/>
                  <a:pt x="8416344" y="800833"/>
                  <a:pt x="8411248" y="801393"/>
                </a:cubicBezTo>
                <a:lnTo>
                  <a:pt x="8396150" y="803286"/>
                </a:lnTo>
                <a:lnTo>
                  <a:pt x="8396150" y="803286"/>
                </a:lnTo>
                <a:cubicBezTo>
                  <a:pt x="8392150" y="804219"/>
                  <a:pt x="8388054" y="804915"/>
                  <a:pt x="8383959" y="805381"/>
                </a:cubicBezTo>
                <a:cubicBezTo>
                  <a:pt x="8375957" y="805143"/>
                  <a:pt x="8368147" y="807267"/>
                  <a:pt x="8361384" y="811478"/>
                </a:cubicBezTo>
                <a:cubicBezTo>
                  <a:pt x="8354431" y="815326"/>
                  <a:pt x="8346716" y="817783"/>
                  <a:pt x="8338809" y="818717"/>
                </a:cubicBezTo>
                <a:cubicBezTo>
                  <a:pt x="8333476" y="820240"/>
                  <a:pt x="8331952" y="815287"/>
                  <a:pt x="8329284" y="811858"/>
                </a:cubicBezTo>
                <a:cubicBezTo>
                  <a:pt x="8327857" y="814878"/>
                  <a:pt x="8326237" y="817802"/>
                  <a:pt x="8324428" y="820621"/>
                </a:cubicBezTo>
                <a:cubicBezTo>
                  <a:pt x="8322903" y="823098"/>
                  <a:pt x="8319855" y="824717"/>
                  <a:pt x="8317569" y="823002"/>
                </a:cubicBezTo>
                <a:cubicBezTo>
                  <a:pt x="8312616" y="819383"/>
                  <a:pt x="8310902" y="820240"/>
                  <a:pt x="8310140" y="826241"/>
                </a:cubicBezTo>
                <a:cubicBezTo>
                  <a:pt x="8310140" y="828432"/>
                  <a:pt x="8306806" y="828051"/>
                  <a:pt x="8305567" y="826241"/>
                </a:cubicBezTo>
                <a:cubicBezTo>
                  <a:pt x="8303567" y="823241"/>
                  <a:pt x="8301852" y="820050"/>
                  <a:pt x="8300520" y="816716"/>
                </a:cubicBezTo>
                <a:cubicBezTo>
                  <a:pt x="8302996" y="831004"/>
                  <a:pt x="8294995" y="834814"/>
                  <a:pt x="8285851" y="837576"/>
                </a:cubicBezTo>
                <a:lnTo>
                  <a:pt x="8270611" y="842243"/>
                </a:lnTo>
                <a:cubicBezTo>
                  <a:pt x="8268230" y="835671"/>
                  <a:pt x="8275469" y="832718"/>
                  <a:pt x="8274421" y="827098"/>
                </a:cubicBezTo>
                <a:cubicBezTo>
                  <a:pt x="8269278" y="830813"/>
                  <a:pt x="8262800" y="833480"/>
                  <a:pt x="8262609" y="839957"/>
                </a:cubicBezTo>
                <a:cubicBezTo>
                  <a:pt x="8262420" y="846434"/>
                  <a:pt x="8257847" y="849482"/>
                  <a:pt x="8253084" y="851959"/>
                </a:cubicBezTo>
                <a:cubicBezTo>
                  <a:pt x="8248417" y="854768"/>
                  <a:pt x="8242321" y="853435"/>
                  <a:pt x="8239274" y="848911"/>
                </a:cubicBezTo>
                <a:cubicBezTo>
                  <a:pt x="8236321" y="852340"/>
                  <a:pt x="8242321" y="856626"/>
                  <a:pt x="8237654" y="858436"/>
                </a:cubicBezTo>
                <a:cubicBezTo>
                  <a:pt x="8232987" y="860245"/>
                  <a:pt x="8230987" y="855673"/>
                  <a:pt x="8228987" y="852816"/>
                </a:cubicBezTo>
                <a:cubicBezTo>
                  <a:pt x="8223462" y="846367"/>
                  <a:pt x="8224320" y="836690"/>
                  <a:pt x="8230701" y="831204"/>
                </a:cubicBezTo>
                <a:cubicBezTo>
                  <a:pt x="8232130" y="830051"/>
                  <a:pt x="8233654" y="829146"/>
                  <a:pt x="8235273" y="828527"/>
                </a:cubicBezTo>
                <a:cubicBezTo>
                  <a:pt x="8254704" y="818945"/>
                  <a:pt x="8274611" y="810449"/>
                  <a:pt x="8294995" y="803095"/>
                </a:cubicBezTo>
                <a:cubicBezTo>
                  <a:pt x="8305472" y="799190"/>
                  <a:pt x="8305663" y="799476"/>
                  <a:pt x="8311283" y="810620"/>
                </a:cubicBezTo>
                <a:cubicBezTo>
                  <a:pt x="8311283" y="803667"/>
                  <a:pt x="8309759" y="797380"/>
                  <a:pt x="8316998" y="795094"/>
                </a:cubicBezTo>
                <a:cubicBezTo>
                  <a:pt x="8321474" y="793666"/>
                  <a:pt x="8322522" y="794047"/>
                  <a:pt x="8329190" y="800904"/>
                </a:cubicBezTo>
                <a:cubicBezTo>
                  <a:pt x="8332999" y="798333"/>
                  <a:pt x="8327571" y="793475"/>
                  <a:pt x="8331761" y="791379"/>
                </a:cubicBezTo>
                <a:cubicBezTo>
                  <a:pt x="8334810" y="790084"/>
                  <a:pt x="8338048" y="789122"/>
                  <a:pt x="8341286" y="788522"/>
                </a:cubicBezTo>
                <a:cubicBezTo>
                  <a:pt x="8346716" y="786712"/>
                  <a:pt x="8352145" y="785093"/>
                  <a:pt x="8357670" y="783379"/>
                </a:cubicBezTo>
                <a:cubicBezTo>
                  <a:pt x="8363194" y="781664"/>
                  <a:pt x="8370909" y="780045"/>
                  <a:pt x="8374624" y="788808"/>
                </a:cubicBezTo>
                <a:cubicBezTo>
                  <a:pt x="8375196" y="790932"/>
                  <a:pt x="8377481" y="792161"/>
                  <a:pt x="8379577" y="791551"/>
                </a:cubicBezTo>
                <a:cubicBezTo>
                  <a:pt x="8380624" y="791265"/>
                  <a:pt x="8381482" y="790579"/>
                  <a:pt x="8381958" y="789665"/>
                </a:cubicBezTo>
                <a:lnTo>
                  <a:pt x="8394247" y="780213"/>
                </a:lnTo>
                <a:lnTo>
                  <a:pt x="8395959" y="775759"/>
                </a:lnTo>
                <a:cubicBezTo>
                  <a:pt x="8399103" y="775377"/>
                  <a:pt x="8401294" y="776520"/>
                  <a:pt x="8403866" y="775759"/>
                </a:cubicBezTo>
                <a:cubicBezTo>
                  <a:pt x="8406438" y="774997"/>
                  <a:pt x="8407865" y="773758"/>
                  <a:pt x="8410057" y="773187"/>
                </a:cubicBezTo>
                <a:cubicBezTo>
                  <a:pt x="8412248" y="772615"/>
                  <a:pt x="8414248" y="774234"/>
                  <a:pt x="8414724" y="776806"/>
                </a:cubicBezTo>
                <a:cubicBezTo>
                  <a:pt x="8415200" y="779378"/>
                  <a:pt x="8415486" y="781188"/>
                  <a:pt x="8416058" y="784426"/>
                </a:cubicBezTo>
                <a:cubicBezTo>
                  <a:pt x="8421105" y="774920"/>
                  <a:pt x="8431202" y="769167"/>
                  <a:pt x="8441966" y="769663"/>
                </a:cubicBezTo>
                <a:cubicBezTo>
                  <a:pt x="8455967" y="769663"/>
                  <a:pt x="8469969" y="765948"/>
                  <a:pt x="8484161" y="766710"/>
                </a:cubicBezTo>
                <a:close/>
                <a:moveTo>
                  <a:pt x="6468312" y="763073"/>
                </a:moveTo>
                <a:lnTo>
                  <a:pt x="6468289" y="763568"/>
                </a:lnTo>
                <a:lnTo>
                  <a:pt x="6468315" y="763205"/>
                </a:lnTo>
                <a:close/>
                <a:moveTo>
                  <a:pt x="6357606" y="712404"/>
                </a:moveTo>
                <a:lnTo>
                  <a:pt x="6357324" y="713179"/>
                </a:lnTo>
                <a:cubicBezTo>
                  <a:pt x="6354657" y="715322"/>
                  <a:pt x="6351132" y="716065"/>
                  <a:pt x="6347799" y="715179"/>
                </a:cubicBezTo>
                <a:cubicBezTo>
                  <a:pt x="6326082" y="712274"/>
                  <a:pt x="6304078" y="713703"/>
                  <a:pt x="6282933" y="719370"/>
                </a:cubicBezTo>
                <a:cubicBezTo>
                  <a:pt x="6280361" y="719561"/>
                  <a:pt x="6277789" y="718704"/>
                  <a:pt x="6275885" y="716989"/>
                </a:cubicBezTo>
                <a:lnTo>
                  <a:pt x="6275178" y="716358"/>
                </a:lnTo>
                <a:lnTo>
                  <a:pt x="6263423" y="721929"/>
                </a:lnTo>
                <a:lnTo>
                  <a:pt x="6262550" y="725181"/>
                </a:lnTo>
                <a:cubicBezTo>
                  <a:pt x="6261883" y="728591"/>
                  <a:pt x="6259597" y="731486"/>
                  <a:pt x="6256453" y="732992"/>
                </a:cubicBezTo>
                <a:cubicBezTo>
                  <a:pt x="6248929" y="738821"/>
                  <a:pt x="6242166" y="745536"/>
                  <a:pt x="6236260" y="752994"/>
                </a:cubicBezTo>
                <a:cubicBezTo>
                  <a:pt x="6234403" y="755137"/>
                  <a:pt x="6232474" y="757709"/>
                  <a:pt x="6230081" y="759114"/>
                </a:cubicBezTo>
                <a:lnTo>
                  <a:pt x="6222736" y="758391"/>
                </a:lnTo>
                <a:lnTo>
                  <a:pt x="6222736" y="758990"/>
                </a:lnTo>
                <a:cubicBezTo>
                  <a:pt x="6222736" y="761181"/>
                  <a:pt x="6223688" y="763277"/>
                  <a:pt x="6223593" y="765562"/>
                </a:cubicBezTo>
                <a:cubicBezTo>
                  <a:pt x="6222164" y="771496"/>
                  <a:pt x="6218735" y="776811"/>
                  <a:pt x="6214068" y="780707"/>
                </a:cubicBezTo>
                <a:cubicBezTo>
                  <a:pt x="6211877" y="783755"/>
                  <a:pt x="6209568" y="784851"/>
                  <a:pt x="6206900" y="784065"/>
                </a:cubicBezTo>
                <a:lnTo>
                  <a:pt x="6201967" y="779863"/>
                </a:lnTo>
                <a:lnTo>
                  <a:pt x="6205115" y="796428"/>
                </a:lnTo>
                <a:cubicBezTo>
                  <a:pt x="6205115" y="798724"/>
                  <a:pt x="6204734" y="800990"/>
                  <a:pt x="6203781" y="803095"/>
                </a:cubicBezTo>
                <a:cubicBezTo>
                  <a:pt x="6184731" y="838433"/>
                  <a:pt x="6177968" y="877010"/>
                  <a:pt x="6172253" y="916062"/>
                </a:cubicBezTo>
                <a:lnTo>
                  <a:pt x="6168936" y="918742"/>
                </a:lnTo>
                <a:lnTo>
                  <a:pt x="6172539" y="928349"/>
                </a:lnTo>
                <a:cubicBezTo>
                  <a:pt x="6172253" y="944989"/>
                  <a:pt x="6173110" y="961612"/>
                  <a:pt x="6175016" y="978148"/>
                </a:cubicBezTo>
                <a:cubicBezTo>
                  <a:pt x="6175968" y="982682"/>
                  <a:pt x="6175016" y="987397"/>
                  <a:pt x="6172348" y="991197"/>
                </a:cubicBezTo>
                <a:lnTo>
                  <a:pt x="6170701" y="994714"/>
                </a:lnTo>
                <a:lnTo>
                  <a:pt x="6168999" y="996386"/>
                </a:lnTo>
                <a:lnTo>
                  <a:pt x="6166837" y="1002698"/>
                </a:lnTo>
                <a:lnTo>
                  <a:pt x="6166729" y="1003199"/>
                </a:lnTo>
                <a:lnTo>
                  <a:pt x="6170701" y="994714"/>
                </a:lnTo>
                <a:lnTo>
                  <a:pt x="6172730" y="992721"/>
                </a:lnTo>
                <a:cubicBezTo>
                  <a:pt x="6179683" y="1002274"/>
                  <a:pt x="6182730" y="1014047"/>
                  <a:pt x="6181492" y="1025773"/>
                </a:cubicBezTo>
                <a:lnTo>
                  <a:pt x="6179475" y="1028226"/>
                </a:lnTo>
                <a:lnTo>
                  <a:pt x="6180635" y="1028631"/>
                </a:lnTo>
                <a:cubicBezTo>
                  <a:pt x="6184159" y="1040156"/>
                  <a:pt x="6190160" y="1051014"/>
                  <a:pt x="6188351" y="1063778"/>
                </a:cubicBezTo>
                <a:lnTo>
                  <a:pt x="6186453" y="1064586"/>
                </a:lnTo>
                <a:lnTo>
                  <a:pt x="6189112" y="1071017"/>
                </a:lnTo>
                <a:cubicBezTo>
                  <a:pt x="6191493" y="1077780"/>
                  <a:pt x="6192660" y="1081161"/>
                  <a:pt x="6191457" y="1082840"/>
                </a:cubicBezTo>
                <a:lnTo>
                  <a:pt x="6182961" y="1083990"/>
                </a:lnTo>
                <a:lnTo>
                  <a:pt x="6183111" y="1084543"/>
                </a:lnTo>
                <a:lnTo>
                  <a:pt x="6183111" y="1088715"/>
                </a:lnTo>
                <a:lnTo>
                  <a:pt x="6191743" y="1087162"/>
                </a:lnTo>
                <a:lnTo>
                  <a:pt x="6194017" y="1095101"/>
                </a:lnTo>
                <a:lnTo>
                  <a:pt x="6196732" y="1094353"/>
                </a:lnTo>
                <a:cubicBezTo>
                  <a:pt x="6200732" y="1094381"/>
                  <a:pt x="6204161" y="1097020"/>
                  <a:pt x="6205209" y="1100830"/>
                </a:cubicBezTo>
                <a:cubicBezTo>
                  <a:pt x="6214734" y="1127976"/>
                  <a:pt x="6226260" y="1154551"/>
                  <a:pt x="6236832" y="1181412"/>
                </a:cubicBezTo>
                <a:cubicBezTo>
                  <a:pt x="6237023" y="1182126"/>
                  <a:pt x="6237023" y="1182888"/>
                  <a:pt x="6236832" y="1183602"/>
                </a:cubicBezTo>
                <a:lnTo>
                  <a:pt x="6234275" y="1185879"/>
                </a:lnTo>
                <a:lnTo>
                  <a:pt x="6239596" y="1198556"/>
                </a:lnTo>
                <a:lnTo>
                  <a:pt x="6238847" y="1201802"/>
                </a:lnTo>
                <a:lnTo>
                  <a:pt x="6245976" y="1205224"/>
                </a:lnTo>
                <a:lnTo>
                  <a:pt x="6245860" y="1205506"/>
                </a:lnTo>
                <a:lnTo>
                  <a:pt x="6255681" y="1221789"/>
                </a:lnTo>
                <a:lnTo>
                  <a:pt x="6262097" y="1223893"/>
                </a:lnTo>
                <a:cubicBezTo>
                  <a:pt x="6263978" y="1225608"/>
                  <a:pt x="6265359" y="1227941"/>
                  <a:pt x="6266645" y="1230084"/>
                </a:cubicBezTo>
                <a:cubicBezTo>
                  <a:pt x="6297792" y="1274271"/>
                  <a:pt x="6333606" y="1314895"/>
                  <a:pt x="6373611" y="1351242"/>
                </a:cubicBezTo>
                <a:cubicBezTo>
                  <a:pt x="6394376" y="1371616"/>
                  <a:pt x="6416664" y="1390400"/>
                  <a:pt x="6440286" y="1407440"/>
                </a:cubicBezTo>
                <a:cubicBezTo>
                  <a:pt x="6450668" y="1414393"/>
                  <a:pt x="6452288" y="1414107"/>
                  <a:pt x="6461717" y="1405535"/>
                </a:cubicBezTo>
                <a:cubicBezTo>
                  <a:pt x="6479815" y="1388266"/>
                  <a:pt x="6496770" y="1369778"/>
                  <a:pt x="6512390" y="1350195"/>
                </a:cubicBezTo>
                <a:cubicBezTo>
                  <a:pt x="6519058" y="1342194"/>
                  <a:pt x="6522487" y="1332478"/>
                  <a:pt x="6528297" y="1324096"/>
                </a:cubicBezTo>
                <a:cubicBezTo>
                  <a:pt x="6530678" y="1320762"/>
                  <a:pt x="6532107" y="1316381"/>
                  <a:pt x="6537060" y="1316000"/>
                </a:cubicBezTo>
                <a:lnTo>
                  <a:pt x="6539882" y="1315009"/>
                </a:lnTo>
                <a:lnTo>
                  <a:pt x="6547443" y="1297998"/>
                </a:lnTo>
                <a:lnTo>
                  <a:pt x="6551136" y="1294469"/>
                </a:lnTo>
                <a:lnTo>
                  <a:pt x="6550490" y="1289520"/>
                </a:lnTo>
                <a:cubicBezTo>
                  <a:pt x="6548204" y="1284148"/>
                  <a:pt x="6549728" y="1277900"/>
                  <a:pt x="6554205" y="1274185"/>
                </a:cubicBezTo>
                <a:lnTo>
                  <a:pt x="6557254" y="1274520"/>
                </a:lnTo>
                <a:lnTo>
                  <a:pt x="6557254" y="1264851"/>
                </a:lnTo>
                <a:lnTo>
                  <a:pt x="6562323" y="1261077"/>
                </a:lnTo>
                <a:lnTo>
                  <a:pt x="6572733" y="1221515"/>
                </a:lnTo>
                <a:lnTo>
                  <a:pt x="6570683" y="1213416"/>
                </a:lnTo>
                <a:lnTo>
                  <a:pt x="6575979" y="1204479"/>
                </a:lnTo>
                <a:lnTo>
                  <a:pt x="6572684" y="1202367"/>
                </a:lnTo>
                <a:cubicBezTo>
                  <a:pt x="6571351" y="1192289"/>
                  <a:pt x="6571827" y="1182059"/>
                  <a:pt x="6574209" y="1172172"/>
                </a:cubicBezTo>
                <a:cubicBezTo>
                  <a:pt x="6575066" y="1163505"/>
                  <a:pt x="6575827" y="1154932"/>
                  <a:pt x="6576399" y="1146264"/>
                </a:cubicBezTo>
                <a:lnTo>
                  <a:pt x="6581637" y="1138609"/>
                </a:lnTo>
                <a:lnTo>
                  <a:pt x="6581637" y="1126712"/>
                </a:lnTo>
                <a:lnTo>
                  <a:pt x="6577447" y="1116832"/>
                </a:lnTo>
                <a:cubicBezTo>
                  <a:pt x="6576590" y="1111993"/>
                  <a:pt x="6576209" y="1107078"/>
                  <a:pt x="6576399" y="1102164"/>
                </a:cubicBezTo>
                <a:cubicBezTo>
                  <a:pt x="6576399" y="1099963"/>
                  <a:pt x="6576779" y="1097782"/>
                  <a:pt x="6577447" y="1095687"/>
                </a:cubicBezTo>
                <a:lnTo>
                  <a:pt x="6581616" y="1092020"/>
                </a:lnTo>
                <a:lnTo>
                  <a:pt x="6581164" y="1077845"/>
                </a:lnTo>
                <a:lnTo>
                  <a:pt x="6580495" y="1078446"/>
                </a:lnTo>
                <a:cubicBezTo>
                  <a:pt x="6580209" y="1078437"/>
                  <a:pt x="6580019" y="1078399"/>
                  <a:pt x="6579733" y="1078351"/>
                </a:cubicBezTo>
                <a:cubicBezTo>
                  <a:pt x="6574303" y="1076255"/>
                  <a:pt x="6574398" y="1071398"/>
                  <a:pt x="6573923" y="1066921"/>
                </a:cubicBezTo>
                <a:cubicBezTo>
                  <a:pt x="6570303" y="1031888"/>
                  <a:pt x="6564207" y="997141"/>
                  <a:pt x="6555921" y="962908"/>
                </a:cubicBezTo>
                <a:lnTo>
                  <a:pt x="6557944" y="954364"/>
                </a:lnTo>
                <a:lnTo>
                  <a:pt x="6557254" y="954431"/>
                </a:lnTo>
                <a:cubicBezTo>
                  <a:pt x="6553539" y="953269"/>
                  <a:pt x="6550872" y="949945"/>
                  <a:pt x="6550586" y="946055"/>
                </a:cubicBezTo>
                <a:cubicBezTo>
                  <a:pt x="6546014" y="928825"/>
                  <a:pt x="6535823" y="913966"/>
                  <a:pt x="6530774" y="896916"/>
                </a:cubicBezTo>
                <a:lnTo>
                  <a:pt x="6531123" y="888683"/>
                </a:lnTo>
                <a:lnTo>
                  <a:pt x="6516295" y="868248"/>
                </a:lnTo>
                <a:cubicBezTo>
                  <a:pt x="6510199" y="854418"/>
                  <a:pt x="6502485" y="841311"/>
                  <a:pt x="6493435" y="829195"/>
                </a:cubicBezTo>
                <a:cubicBezTo>
                  <a:pt x="6479434" y="805250"/>
                  <a:pt x="6462384" y="783228"/>
                  <a:pt x="6442763" y="763663"/>
                </a:cubicBezTo>
                <a:cubicBezTo>
                  <a:pt x="6427237" y="747575"/>
                  <a:pt x="6408568" y="734803"/>
                  <a:pt x="6387899" y="726135"/>
                </a:cubicBezTo>
                <a:cubicBezTo>
                  <a:pt x="6383136" y="724420"/>
                  <a:pt x="6377231" y="723658"/>
                  <a:pt x="6375040" y="717753"/>
                </a:cubicBezTo>
                <a:lnTo>
                  <a:pt x="6374840" y="717166"/>
                </a:lnTo>
                <a:lnTo>
                  <a:pt x="6363872" y="718913"/>
                </a:lnTo>
                <a:close/>
                <a:moveTo>
                  <a:pt x="1745431" y="696116"/>
                </a:moveTo>
                <a:lnTo>
                  <a:pt x="1745527" y="696211"/>
                </a:lnTo>
                <a:lnTo>
                  <a:pt x="1745500" y="696470"/>
                </a:lnTo>
                <a:close/>
                <a:moveTo>
                  <a:pt x="6307603" y="680604"/>
                </a:moveTo>
                <a:cubicBezTo>
                  <a:pt x="6322748" y="679956"/>
                  <a:pt x="6337893" y="680690"/>
                  <a:pt x="6352942" y="682795"/>
                </a:cubicBezTo>
                <a:lnTo>
                  <a:pt x="6353034" y="682965"/>
                </a:lnTo>
                <a:lnTo>
                  <a:pt x="6352942" y="682503"/>
                </a:lnTo>
                <a:cubicBezTo>
                  <a:pt x="6359610" y="685075"/>
                  <a:pt x="6366945" y="683741"/>
                  <a:pt x="6373517" y="686789"/>
                </a:cubicBezTo>
                <a:lnTo>
                  <a:pt x="6373508" y="686825"/>
                </a:lnTo>
                <a:lnTo>
                  <a:pt x="6373611" y="686796"/>
                </a:lnTo>
                <a:cubicBezTo>
                  <a:pt x="6410759" y="696788"/>
                  <a:pt x="6444096" y="717533"/>
                  <a:pt x="6469527" y="746423"/>
                </a:cubicBezTo>
                <a:lnTo>
                  <a:pt x="6469492" y="746907"/>
                </a:lnTo>
                <a:lnTo>
                  <a:pt x="6476387" y="753271"/>
                </a:lnTo>
                <a:lnTo>
                  <a:pt x="6476384" y="753317"/>
                </a:lnTo>
                <a:lnTo>
                  <a:pt x="6476481" y="753281"/>
                </a:lnTo>
                <a:lnTo>
                  <a:pt x="6480767" y="758043"/>
                </a:lnTo>
                <a:lnTo>
                  <a:pt x="6481087" y="758929"/>
                </a:lnTo>
                <a:lnTo>
                  <a:pt x="6494738" y="775808"/>
                </a:lnTo>
                <a:lnTo>
                  <a:pt x="6494864" y="775760"/>
                </a:lnTo>
                <a:cubicBezTo>
                  <a:pt x="6500960" y="780408"/>
                  <a:pt x="6505437" y="786828"/>
                  <a:pt x="6507723" y="794143"/>
                </a:cubicBezTo>
                <a:cubicBezTo>
                  <a:pt x="6510485" y="799477"/>
                  <a:pt x="6510009" y="807288"/>
                  <a:pt x="6518677" y="807764"/>
                </a:cubicBezTo>
                <a:cubicBezTo>
                  <a:pt x="6524582" y="817289"/>
                  <a:pt x="6536298" y="824242"/>
                  <a:pt x="6532012" y="838244"/>
                </a:cubicBezTo>
                <a:cubicBezTo>
                  <a:pt x="6531155" y="840911"/>
                  <a:pt x="6533536" y="841292"/>
                  <a:pt x="6535345" y="841482"/>
                </a:cubicBezTo>
                <a:cubicBezTo>
                  <a:pt x="6538870" y="841978"/>
                  <a:pt x="6541728" y="844359"/>
                  <a:pt x="6542966" y="847674"/>
                </a:cubicBezTo>
                <a:cubicBezTo>
                  <a:pt x="6548299" y="856799"/>
                  <a:pt x="6552871" y="866362"/>
                  <a:pt x="6556586" y="876249"/>
                </a:cubicBezTo>
                <a:lnTo>
                  <a:pt x="6556586" y="876767"/>
                </a:lnTo>
                <a:lnTo>
                  <a:pt x="6560683" y="886915"/>
                </a:lnTo>
                <a:cubicBezTo>
                  <a:pt x="6560683" y="893678"/>
                  <a:pt x="6565827" y="898725"/>
                  <a:pt x="6567350" y="904441"/>
                </a:cubicBezTo>
                <a:cubicBezTo>
                  <a:pt x="6570589" y="916252"/>
                  <a:pt x="6581352" y="925015"/>
                  <a:pt x="6580399" y="938064"/>
                </a:cubicBezTo>
                <a:cubicBezTo>
                  <a:pt x="6580399" y="941207"/>
                  <a:pt x="6583448" y="942445"/>
                  <a:pt x="6583734" y="945112"/>
                </a:cubicBezTo>
                <a:cubicBezTo>
                  <a:pt x="6581352" y="948335"/>
                  <a:pt x="6584400" y="949859"/>
                  <a:pt x="6585924" y="951859"/>
                </a:cubicBezTo>
                <a:cubicBezTo>
                  <a:pt x="6588401" y="956907"/>
                  <a:pt x="6590019" y="962356"/>
                  <a:pt x="6590591" y="967956"/>
                </a:cubicBezTo>
                <a:lnTo>
                  <a:pt x="6590591" y="967956"/>
                </a:lnTo>
                <a:lnTo>
                  <a:pt x="6590592" y="967956"/>
                </a:lnTo>
                <a:cubicBezTo>
                  <a:pt x="6595068" y="983539"/>
                  <a:pt x="6598306" y="999465"/>
                  <a:pt x="6600117" y="1015581"/>
                </a:cubicBezTo>
                <a:lnTo>
                  <a:pt x="6599858" y="1015721"/>
                </a:lnTo>
                <a:lnTo>
                  <a:pt x="6599926" y="1015772"/>
                </a:lnTo>
                <a:cubicBezTo>
                  <a:pt x="6603545" y="1030030"/>
                  <a:pt x="6605736" y="1044613"/>
                  <a:pt x="6606497" y="1059301"/>
                </a:cubicBezTo>
                <a:lnTo>
                  <a:pt x="6606427" y="1059632"/>
                </a:lnTo>
                <a:lnTo>
                  <a:pt x="6606593" y="1059587"/>
                </a:lnTo>
                <a:cubicBezTo>
                  <a:pt x="6610689" y="1076065"/>
                  <a:pt x="6607165" y="1092924"/>
                  <a:pt x="6609260" y="1109498"/>
                </a:cubicBezTo>
                <a:cubicBezTo>
                  <a:pt x="6610975" y="1134101"/>
                  <a:pt x="6610117" y="1158809"/>
                  <a:pt x="6606593" y="1183221"/>
                </a:cubicBezTo>
                <a:cubicBezTo>
                  <a:pt x="6606022" y="1189127"/>
                  <a:pt x="6602688" y="1194842"/>
                  <a:pt x="6604307" y="1201033"/>
                </a:cubicBezTo>
                <a:lnTo>
                  <a:pt x="6604144" y="1201100"/>
                </a:lnTo>
                <a:lnTo>
                  <a:pt x="6599830" y="1223702"/>
                </a:lnTo>
                <a:cubicBezTo>
                  <a:pt x="6599830" y="1224436"/>
                  <a:pt x="6599830" y="1225160"/>
                  <a:pt x="6599830" y="1225893"/>
                </a:cubicBezTo>
                <a:lnTo>
                  <a:pt x="6597653" y="1226275"/>
                </a:lnTo>
                <a:lnTo>
                  <a:pt x="6600116" y="1226275"/>
                </a:lnTo>
                <a:cubicBezTo>
                  <a:pt x="6597068" y="1244086"/>
                  <a:pt x="6592400" y="1261565"/>
                  <a:pt x="6586019" y="1278471"/>
                </a:cubicBezTo>
                <a:cubicBezTo>
                  <a:pt x="6583066" y="1289778"/>
                  <a:pt x="6578590" y="1300665"/>
                  <a:pt x="6572875" y="1310857"/>
                </a:cubicBezTo>
                <a:lnTo>
                  <a:pt x="6572699" y="1310445"/>
                </a:lnTo>
                <a:lnTo>
                  <a:pt x="6572684" y="1310952"/>
                </a:lnTo>
                <a:cubicBezTo>
                  <a:pt x="6566778" y="1326106"/>
                  <a:pt x="6559253" y="1340593"/>
                  <a:pt x="6550300" y="1354195"/>
                </a:cubicBezTo>
                <a:cubicBezTo>
                  <a:pt x="6547252" y="1359529"/>
                  <a:pt x="6539537" y="1361529"/>
                  <a:pt x="6539346" y="1369245"/>
                </a:cubicBezTo>
                <a:cubicBezTo>
                  <a:pt x="6539346" y="1375055"/>
                  <a:pt x="6529821" y="1369245"/>
                  <a:pt x="6529821" y="1376579"/>
                </a:cubicBezTo>
                <a:cubicBezTo>
                  <a:pt x="6530297" y="1380770"/>
                  <a:pt x="6528774" y="1384932"/>
                  <a:pt x="6525820" y="1387914"/>
                </a:cubicBezTo>
                <a:cubicBezTo>
                  <a:pt x="6519058" y="1395629"/>
                  <a:pt x="6512580" y="1403535"/>
                  <a:pt x="6505341" y="1410774"/>
                </a:cubicBezTo>
                <a:cubicBezTo>
                  <a:pt x="6498198" y="1418603"/>
                  <a:pt x="6490483" y="1425928"/>
                  <a:pt x="6482292" y="1432681"/>
                </a:cubicBezTo>
                <a:cubicBezTo>
                  <a:pt x="6477148" y="1436586"/>
                  <a:pt x="6477338" y="1438396"/>
                  <a:pt x="6482292" y="1442206"/>
                </a:cubicBezTo>
                <a:cubicBezTo>
                  <a:pt x="6485339" y="1444397"/>
                  <a:pt x="6488768" y="1446111"/>
                  <a:pt x="6491817" y="1448016"/>
                </a:cubicBezTo>
                <a:lnTo>
                  <a:pt x="6494465" y="1451327"/>
                </a:lnTo>
                <a:lnTo>
                  <a:pt x="6492578" y="1446778"/>
                </a:lnTo>
                <a:cubicBezTo>
                  <a:pt x="6509152" y="1459351"/>
                  <a:pt x="6529821" y="1462780"/>
                  <a:pt x="6548395" y="1470876"/>
                </a:cubicBezTo>
                <a:cubicBezTo>
                  <a:pt x="6556681" y="1475067"/>
                  <a:pt x="6566206" y="1476972"/>
                  <a:pt x="6574684" y="1481544"/>
                </a:cubicBezTo>
                <a:cubicBezTo>
                  <a:pt x="6583066" y="1482935"/>
                  <a:pt x="6591353" y="1484773"/>
                  <a:pt x="6599544" y="1487069"/>
                </a:cubicBezTo>
                <a:lnTo>
                  <a:pt x="6622879" y="1490498"/>
                </a:lnTo>
                <a:lnTo>
                  <a:pt x="6622881" y="1490497"/>
                </a:lnTo>
                <a:lnTo>
                  <a:pt x="6652027" y="1493450"/>
                </a:lnTo>
                <a:lnTo>
                  <a:pt x="6652026" y="1493451"/>
                </a:lnTo>
                <a:lnTo>
                  <a:pt x="6652027" y="1493451"/>
                </a:lnTo>
                <a:lnTo>
                  <a:pt x="6711734" y="1493451"/>
                </a:lnTo>
                <a:lnTo>
                  <a:pt x="6711749" y="1493355"/>
                </a:lnTo>
                <a:cubicBezTo>
                  <a:pt x="6716893" y="1492088"/>
                  <a:pt x="6722226" y="1491288"/>
                  <a:pt x="6727561" y="1490974"/>
                </a:cubicBezTo>
                <a:lnTo>
                  <a:pt x="6727500" y="1491205"/>
                </a:lnTo>
                <a:lnTo>
                  <a:pt x="6727561" y="1491165"/>
                </a:lnTo>
                <a:cubicBezTo>
                  <a:pt x="6743657" y="1488831"/>
                  <a:pt x="6759469" y="1484478"/>
                  <a:pt x="6774518" y="1478210"/>
                </a:cubicBezTo>
                <a:cubicBezTo>
                  <a:pt x="6791187" y="1470943"/>
                  <a:pt x="6807380" y="1462475"/>
                  <a:pt x="6822811" y="1452874"/>
                </a:cubicBezTo>
                <a:cubicBezTo>
                  <a:pt x="6834812" y="1444273"/>
                  <a:pt x="6847194" y="1436329"/>
                  <a:pt x="6860053" y="1429062"/>
                </a:cubicBezTo>
                <a:lnTo>
                  <a:pt x="6860063" y="1429064"/>
                </a:lnTo>
                <a:lnTo>
                  <a:pt x="6860053" y="1428871"/>
                </a:lnTo>
                <a:cubicBezTo>
                  <a:pt x="6862911" y="1424909"/>
                  <a:pt x="6866435" y="1421404"/>
                  <a:pt x="6870340" y="1418489"/>
                </a:cubicBezTo>
                <a:lnTo>
                  <a:pt x="6902616" y="1390411"/>
                </a:lnTo>
                <a:lnTo>
                  <a:pt x="6902439" y="1390009"/>
                </a:lnTo>
                <a:cubicBezTo>
                  <a:pt x="6913869" y="1377036"/>
                  <a:pt x="6925966" y="1364663"/>
                  <a:pt x="6938634" y="1352957"/>
                </a:cubicBezTo>
                <a:cubicBezTo>
                  <a:pt x="6944350" y="1348194"/>
                  <a:pt x="6946540" y="1340098"/>
                  <a:pt x="6953207" y="1335812"/>
                </a:cubicBezTo>
                <a:lnTo>
                  <a:pt x="6954286" y="1336390"/>
                </a:lnTo>
                <a:lnTo>
                  <a:pt x="6954160" y="1336002"/>
                </a:lnTo>
                <a:lnTo>
                  <a:pt x="6956732" y="1332383"/>
                </a:lnTo>
                <a:cubicBezTo>
                  <a:pt x="6959590" y="1328573"/>
                  <a:pt x="6964923" y="1328382"/>
                  <a:pt x="6967972" y="1325620"/>
                </a:cubicBezTo>
                <a:cubicBezTo>
                  <a:pt x="6971019" y="1322858"/>
                  <a:pt x="6967209" y="1317238"/>
                  <a:pt x="6971971" y="1314952"/>
                </a:cubicBezTo>
                <a:lnTo>
                  <a:pt x="6972054" y="1314990"/>
                </a:lnTo>
                <a:lnTo>
                  <a:pt x="6971971" y="1314666"/>
                </a:lnTo>
                <a:lnTo>
                  <a:pt x="6983688" y="1301045"/>
                </a:lnTo>
                <a:lnTo>
                  <a:pt x="6983763" y="1301138"/>
                </a:lnTo>
                <a:lnTo>
                  <a:pt x="6987974" y="1296569"/>
                </a:lnTo>
                <a:lnTo>
                  <a:pt x="6988173" y="1296726"/>
                </a:lnTo>
                <a:lnTo>
                  <a:pt x="6988069" y="1296569"/>
                </a:lnTo>
                <a:cubicBezTo>
                  <a:pt x="6990546" y="1294188"/>
                  <a:pt x="6992070" y="1294855"/>
                  <a:pt x="6992641" y="1297998"/>
                </a:cubicBezTo>
                <a:lnTo>
                  <a:pt x="6992736" y="1303617"/>
                </a:lnTo>
                <a:lnTo>
                  <a:pt x="6993882" y="1309646"/>
                </a:lnTo>
                <a:lnTo>
                  <a:pt x="6994074" y="1309748"/>
                </a:lnTo>
                <a:lnTo>
                  <a:pt x="6992927" y="1303712"/>
                </a:lnTo>
                <a:cubicBezTo>
                  <a:pt x="6995404" y="1302045"/>
                  <a:pt x="6996642" y="1299016"/>
                  <a:pt x="6995974" y="1296092"/>
                </a:cubicBezTo>
                <a:cubicBezTo>
                  <a:pt x="6994832" y="1292463"/>
                  <a:pt x="6995404" y="1288501"/>
                  <a:pt x="6997499" y="1285329"/>
                </a:cubicBezTo>
                <a:lnTo>
                  <a:pt x="6997573" y="1285403"/>
                </a:lnTo>
                <a:lnTo>
                  <a:pt x="6997499" y="1285043"/>
                </a:lnTo>
                <a:cubicBezTo>
                  <a:pt x="7012834" y="1272185"/>
                  <a:pt x="7022359" y="1253801"/>
                  <a:pt x="7038552" y="1241609"/>
                </a:cubicBezTo>
                <a:lnTo>
                  <a:pt x="7039709" y="1241078"/>
                </a:lnTo>
                <a:lnTo>
                  <a:pt x="7054222" y="1226043"/>
                </a:lnTo>
                <a:lnTo>
                  <a:pt x="7054458" y="1225512"/>
                </a:lnTo>
                <a:cubicBezTo>
                  <a:pt x="7067793" y="1209224"/>
                  <a:pt x="7084939" y="1196937"/>
                  <a:pt x="7099606" y="1181983"/>
                </a:cubicBezTo>
                <a:cubicBezTo>
                  <a:pt x="7101131" y="1179735"/>
                  <a:pt x="7103893" y="1178611"/>
                  <a:pt x="7106559" y="1179125"/>
                </a:cubicBezTo>
                <a:lnTo>
                  <a:pt x="7111486" y="1175147"/>
                </a:lnTo>
                <a:lnTo>
                  <a:pt x="7116525" y="1167041"/>
                </a:lnTo>
                <a:cubicBezTo>
                  <a:pt x="7118752" y="1164910"/>
                  <a:pt x="7121705" y="1163743"/>
                  <a:pt x="7126086" y="1164458"/>
                </a:cubicBezTo>
                <a:cubicBezTo>
                  <a:pt x="7127896" y="1164458"/>
                  <a:pt x="7128658" y="1163505"/>
                  <a:pt x="7129229" y="1161981"/>
                </a:cubicBezTo>
                <a:cubicBezTo>
                  <a:pt x="7134087" y="1151799"/>
                  <a:pt x="7142374" y="1143665"/>
                  <a:pt x="7152662" y="1139026"/>
                </a:cubicBezTo>
                <a:lnTo>
                  <a:pt x="7152904" y="1139672"/>
                </a:lnTo>
                <a:lnTo>
                  <a:pt x="7152852" y="1139026"/>
                </a:lnTo>
                <a:cubicBezTo>
                  <a:pt x="7157519" y="1138206"/>
                  <a:pt x="7161614" y="1135387"/>
                  <a:pt x="7163996" y="1131310"/>
                </a:cubicBezTo>
                <a:cubicBezTo>
                  <a:pt x="7168187" y="1126624"/>
                  <a:pt x="7172854" y="1122347"/>
                  <a:pt x="7177902" y="1118547"/>
                </a:cubicBezTo>
                <a:lnTo>
                  <a:pt x="7179522" y="1117023"/>
                </a:lnTo>
                <a:cubicBezTo>
                  <a:pt x="7191238" y="1108165"/>
                  <a:pt x="7192380" y="1108546"/>
                  <a:pt x="7194952" y="1123976"/>
                </a:cubicBezTo>
                <a:cubicBezTo>
                  <a:pt x="7198953" y="1122929"/>
                  <a:pt x="7201049" y="1119785"/>
                  <a:pt x="7199810" y="1116833"/>
                </a:cubicBezTo>
                <a:cubicBezTo>
                  <a:pt x="7197334" y="1110603"/>
                  <a:pt x="7199810" y="1103517"/>
                  <a:pt x="7205620" y="1100164"/>
                </a:cubicBezTo>
                <a:cubicBezTo>
                  <a:pt x="7215717" y="1090572"/>
                  <a:pt x="7227052" y="1082314"/>
                  <a:pt x="7239244" y="1075589"/>
                </a:cubicBezTo>
                <a:lnTo>
                  <a:pt x="7243593" y="1073080"/>
                </a:lnTo>
                <a:lnTo>
                  <a:pt x="7243434" y="1072731"/>
                </a:lnTo>
                <a:lnTo>
                  <a:pt x="7253368" y="1066265"/>
                </a:lnTo>
                <a:lnTo>
                  <a:pt x="7253340" y="1066159"/>
                </a:lnTo>
                <a:cubicBezTo>
                  <a:pt x="7258579" y="1060444"/>
                  <a:pt x="7263817" y="1063587"/>
                  <a:pt x="7269723" y="1067492"/>
                </a:cubicBezTo>
                <a:cubicBezTo>
                  <a:pt x="7266961" y="1059968"/>
                  <a:pt x="7268295" y="1055872"/>
                  <a:pt x="7275248" y="1053586"/>
                </a:cubicBezTo>
                <a:cubicBezTo>
                  <a:pt x="7278105" y="1052728"/>
                  <a:pt x="7279152" y="1048252"/>
                  <a:pt x="7282867" y="1047681"/>
                </a:cubicBezTo>
                <a:lnTo>
                  <a:pt x="7283499" y="1048290"/>
                </a:lnTo>
                <a:lnTo>
                  <a:pt x="7283059" y="1047204"/>
                </a:lnTo>
                <a:cubicBezTo>
                  <a:pt x="7287726" y="1043585"/>
                  <a:pt x="7292584" y="1039394"/>
                  <a:pt x="7298871" y="1042442"/>
                </a:cubicBezTo>
                <a:lnTo>
                  <a:pt x="7298871" y="1043108"/>
                </a:lnTo>
                <a:lnTo>
                  <a:pt x="7298871" y="1044674"/>
                </a:lnTo>
                <a:lnTo>
                  <a:pt x="7299156" y="1044214"/>
                </a:lnTo>
                <a:lnTo>
                  <a:pt x="7299156" y="1042918"/>
                </a:lnTo>
                <a:cubicBezTo>
                  <a:pt x="7299727" y="1036060"/>
                  <a:pt x="7307538" y="1036917"/>
                  <a:pt x="7310490" y="1031869"/>
                </a:cubicBezTo>
                <a:lnTo>
                  <a:pt x="7310491" y="1031872"/>
                </a:lnTo>
                <a:lnTo>
                  <a:pt x="7310491" y="1031869"/>
                </a:lnTo>
                <a:lnTo>
                  <a:pt x="7342494" y="1013485"/>
                </a:lnTo>
                <a:lnTo>
                  <a:pt x="7342494" y="1013485"/>
                </a:lnTo>
                <a:lnTo>
                  <a:pt x="7365398" y="1002272"/>
                </a:lnTo>
                <a:lnTo>
                  <a:pt x="7365354" y="1002247"/>
                </a:lnTo>
                <a:lnTo>
                  <a:pt x="7379260" y="995389"/>
                </a:lnTo>
                <a:lnTo>
                  <a:pt x="7379261" y="995388"/>
                </a:lnTo>
                <a:cubicBezTo>
                  <a:pt x="7385738" y="990883"/>
                  <a:pt x="7393644" y="988892"/>
                  <a:pt x="7401550" y="989768"/>
                </a:cubicBezTo>
                <a:cubicBezTo>
                  <a:pt x="7404550" y="990388"/>
                  <a:pt x="7406193" y="989102"/>
                  <a:pt x="7407455" y="987280"/>
                </a:cubicBezTo>
                <a:lnTo>
                  <a:pt x="7410918" y="981824"/>
                </a:lnTo>
                <a:lnTo>
                  <a:pt x="7410693" y="981577"/>
                </a:lnTo>
                <a:cubicBezTo>
                  <a:pt x="7415646" y="978405"/>
                  <a:pt x="7421170" y="976176"/>
                  <a:pt x="7426885" y="975005"/>
                </a:cubicBezTo>
                <a:lnTo>
                  <a:pt x="7427310" y="975178"/>
                </a:lnTo>
                <a:lnTo>
                  <a:pt x="7433459" y="972630"/>
                </a:lnTo>
                <a:lnTo>
                  <a:pt x="7433553" y="972433"/>
                </a:lnTo>
                <a:cubicBezTo>
                  <a:pt x="7436982" y="970214"/>
                  <a:pt x="7440888" y="968661"/>
                  <a:pt x="7444888" y="967861"/>
                </a:cubicBezTo>
                <a:lnTo>
                  <a:pt x="7445325" y="968016"/>
                </a:lnTo>
                <a:lnTo>
                  <a:pt x="7445269" y="967861"/>
                </a:lnTo>
                <a:lnTo>
                  <a:pt x="7456201" y="963727"/>
                </a:lnTo>
                <a:lnTo>
                  <a:pt x="7456319" y="963575"/>
                </a:lnTo>
                <a:cubicBezTo>
                  <a:pt x="7462319" y="961194"/>
                  <a:pt x="7468129" y="958432"/>
                  <a:pt x="7474226" y="956431"/>
                </a:cubicBezTo>
                <a:cubicBezTo>
                  <a:pt x="7480321" y="954431"/>
                  <a:pt x="7481369" y="956431"/>
                  <a:pt x="7480797" y="961670"/>
                </a:cubicBezTo>
                <a:cubicBezTo>
                  <a:pt x="7479654" y="965299"/>
                  <a:pt x="7480036" y="969214"/>
                  <a:pt x="7481654" y="972624"/>
                </a:cubicBezTo>
                <a:lnTo>
                  <a:pt x="7481845" y="972433"/>
                </a:lnTo>
                <a:cubicBezTo>
                  <a:pt x="7481845" y="977005"/>
                  <a:pt x="7482512" y="981958"/>
                  <a:pt x="7477464" y="984435"/>
                </a:cubicBezTo>
                <a:cubicBezTo>
                  <a:pt x="7470606" y="987959"/>
                  <a:pt x="7466128" y="983006"/>
                  <a:pt x="7461176" y="979768"/>
                </a:cubicBezTo>
                <a:lnTo>
                  <a:pt x="7461176" y="979217"/>
                </a:lnTo>
                <a:lnTo>
                  <a:pt x="7460795" y="979767"/>
                </a:lnTo>
                <a:cubicBezTo>
                  <a:pt x="7459270" y="980434"/>
                  <a:pt x="7457937" y="981577"/>
                  <a:pt x="7459366" y="983101"/>
                </a:cubicBezTo>
                <a:cubicBezTo>
                  <a:pt x="7464700" y="988530"/>
                  <a:pt x="7461081" y="991197"/>
                  <a:pt x="7456223" y="992626"/>
                </a:cubicBezTo>
                <a:lnTo>
                  <a:pt x="7420219" y="1006628"/>
                </a:lnTo>
                <a:lnTo>
                  <a:pt x="7420219" y="1006628"/>
                </a:lnTo>
                <a:lnTo>
                  <a:pt x="7391644" y="1019963"/>
                </a:lnTo>
                <a:cubicBezTo>
                  <a:pt x="7389358" y="1021392"/>
                  <a:pt x="7386595" y="1021706"/>
                  <a:pt x="7384119" y="1020820"/>
                </a:cubicBezTo>
                <a:cubicBezTo>
                  <a:pt x="7382690" y="1020153"/>
                  <a:pt x="7381262" y="1020058"/>
                  <a:pt x="7380404" y="1021772"/>
                </a:cubicBezTo>
                <a:cubicBezTo>
                  <a:pt x="7375356" y="1031297"/>
                  <a:pt x="7364784" y="1032345"/>
                  <a:pt x="7356306" y="1036537"/>
                </a:cubicBezTo>
                <a:lnTo>
                  <a:pt x="7356305" y="1036536"/>
                </a:lnTo>
                <a:lnTo>
                  <a:pt x="7349317" y="1039644"/>
                </a:lnTo>
                <a:cubicBezTo>
                  <a:pt x="7346757" y="1040203"/>
                  <a:pt x="7344257" y="1040870"/>
                  <a:pt x="7342685" y="1043394"/>
                </a:cubicBezTo>
                <a:cubicBezTo>
                  <a:pt x="7337923" y="1049395"/>
                  <a:pt x="7329159" y="1048919"/>
                  <a:pt x="7324303" y="1054729"/>
                </a:cubicBezTo>
                <a:lnTo>
                  <a:pt x="7324301" y="1054728"/>
                </a:lnTo>
                <a:lnTo>
                  <a:pt x="7324302" y="1054729"/>
                </a:lnTo>
                <a:lnTo>
                  <a:pt x="7312680" y="1061397"/>
                </a:lnTo>
                <a:lnTo>
                  <a:pt x="7312112" y="1061118"/>
                </a:lnTo>
                <a:lnTo>
                  <a:pt x="7312681" y="1061873"/>
                </a:lnTo>
                <a:lnTo>
                  <a:pt x="7308299" y="1064540"/>
                </a:lnTo>
                <a:lnTo>
                  <a:pt x="7307058" y="1064724"/>
                </a:lnTo>
                <a:lnTo>
                  <a:pt x="7292851" y="1072285"/>
                </a:lnTo>
                <a:lnTo>
                  <a:pt x="7292012" y="1073207"/>
                </a:lnTo>
                <a:lnTo>
                  <a:pt x="7289631" y="1075017"/>
                </a:lnTo>
                <a:lnTo>
                  <a:pt x="7290382" y="1071464"/>
                </a:lnTo>
                <a:lnTo>
                  <a:pt x="7289346" y="1074064"/>
                </a:lnTo>
                <a:cubicBezTo>
                  <a:pt x="7287060" y="1076617"/>
                  <a:pt x="7284106" y="1078570"/>
                  <a:pt x="7280868" y="1079779"/>
                </a:cubicBezTo>
                <a:lnTo>
                  <a:pt x="7281037" y="1078510"/>
                </a:lnTo>
                <a:lnTo>
                  <a:pt x="7280677" y="1079780"/>
                </a:lnTo>
                <a:lnTo>
                  <a:pt x="7280564" y="1079866"/>
                </a:lnTo>
                <a:lnTo>
                  <a:pt x="7280581" y="1079875"/>
                </a:lnTo>
                <a:cubicBezTo>
                  <a:pt x="7277914" y="1084542"/>
                  <a:pt x="7272676" y="1085304"/>
                  <a:pt x="7268961" y="1088733"/>
                </a:cubicBezTo>
                <a:lnTo>
                  <a:pt x="7266961" y="1089209"/>
                </a:lnTo>
                <a:lnTo>
                  <a:pt x="7266525" y="1088936"/>
                </a:lnTo>
                <a:lnTo>
                  <a:pt x="7266676" y="1089209"/>
                </a:lnTo>
                <a:cubicBezTo>
                  <a:pt x="7264676" y="1090733"/>
                  <a:pt x="7262723" y="1092472"/>
                  <a:pt x="7260532" y="1093507"/>
                </a:cubicBezTo>
                <a:lnTo>
                  <a:pt x="7253718" y="1093583"/>
                </a:lnTo>
                <a:lnTo>
                  <a:pt x="7253722" y="1093592"/>
                </a:lnTo>
                <a:cubicBezTo>
                  <a:pt x="7250673" y="1096106"/>
                  <a:pt x="7248292" y="1099392"/>
                  <a:pt x="7246864" y="1103117"/>
                </a:cubicBezTo>
                <a:cubicBezTo>
                  <a:pt x="7243911" y="1103688"/>
                  <a:pt x="7241148" y="1104450"/>
                  <a:pt x="7240196" y="1107784"/>
                </a:cubicBezTo>
                <a:cubicBezTo>
                  <a:pt x="7234100" y="1112261"/>
                  <a:pt x="7227814" y="1116547"/>
                  <a:pt x="7222003" y="1121404"/>
                </a:cubicBezTo>
                <a:cubicBezTo>
                  <a:pt x="7217717" y="1124929"/>
                  <a:pt x="7215431" y="1119119"/>
                  <a:pt x="7211240" y="1119785"/>
                </a:cubicBezTo>
                <a:cubicBezTo>
                  <a:pt x="7210574" y="1127405"/>
                  <a:pt x="7206097" y="1134187"/>
                  <a:pt x="7199429" y="1137883"/>
                </a:cubicBezTo>
                <a:cubicBezTo>
                  <a:pt x="7192380" y="1142931"/>
                  <a:pt x="7185332" y="1148170"/>
                  <a:pt x="7178284" y="1153313"/>
                </a:cubicBezTo>
                <a:lnTo>
                  <a:pt x="7177993" y="1152935"/>
                </a:lnTo>
                <a:lnTo>
                  <a:pt x="7173807" y="1155409"/>
                </a:lnTo>
                <a:cubicBezTo>
                  <a:pt x="7168567" y="1154456"/>
                  <a:pt x="7166949" y="1157504"/>
                  <a:pt x="7166472" y="1161886"/>
                </a:cubicBezTo>
                <a:lnTo>
                  <a:pt x="7157519" y="1168934"/>
                </a:lnTo>
                <a:lnTo>
                  <a:pt x="7157339" y="1168757"/>
                </a:lnTo>
                <a:lnTo>
                  <a:pt x="7157329" y="1168934"/>
                </a:lnTo>
                <a:cubicBezTo>
                  <a:pt x="7151614" y="1174754"/>
                  <a:pt x="7145518" y="1180041"/>
                  <a:pt x="7138850" y="1184746"/>
                </a:cubicBezTo>
                <a:lnTo>
                  <a:pt x="7138843" y="1184750"/>
                </a:lnTo>
                <a:lnTo>
                  <a:pt x="7094082" y="1222845"/>
                </a:lnTo>
                <a:cubicBezTo>
                  <a:pt x="7092082" y="1224607"/>
                  <a:pt x="7090367" y="1226588"/>
                  <a:pt x="7088843" y="1228751"/>
                </a:cubicBezTo>
                <a:cubicBezTo>
                  <a:pt x="7082176" y="1237504"/>
                  <a:pt x="7073985" y="1245019"/>
                  <a:pt x="7064746" y="1250944"/>
                </a:cubicBezTo>
                <a:cubicBezTo>
                  <a:pt x="7063317" y="1251468"/>
                  <a:pt x="7062078" y="1252392"/>
                  <a:pt x="7061126" y="1253611"/>
                </a:cubicBezTo>
                <a:cubicBezTo>
                  <a:pt x="7052458" y="1270851"/>
                  <a:pt x="7036360" y="1282186"/>
                  <a:pt x="7024645" y="1296664"/>
                </a:cubicBezTo>
                <a:cubicBezTo>
                  <a:pt x="7012929" y="1311142"/>
                  <a:pt x="6996070" y="1326191"/>
                  <a:pt x="6983783" y="1342384"/>
                </a:cubicBezTo>
                <a:lnTo>
                  <a:pt x="6983764" y="1342363"/>
                </a:lnTo>
                <a:lnTo>
                  <a:pt x="6983784" y="1342670"/>
                </a:lnTo>
                <a:cubicBezTo>
                  <a:pt x="6981592" y="1346518"/>
                  <a:pt x="6978544" y="1349794"/>
                  <a:pt x="6974829" y="1352195"/>
                </a:cubicBezTo>
                <a:lnTo>
                  <a:pt x="6973889" y="1351913"/>
                </a:lnTo>
                <a:lnTo>
                  <a:pt x="6973972" y="1352004"/>
                </a:lnTo>
                <a:cubicBezTo>
                  <a:pt x="6962637" y="1368673"/>
                  <a:pt x="6948635" y="1383294"/>
                  <a:pt x="6932443" y="1395248"/>
                </a:cubicBezTo>
                <a:cubicBezTo>
                  <a:pt x="6925109" y="1399915"/>
                  <a:pt x="6921489" y="1408392"/>
                  <a:pt x="6915584" y="1414298"/>
                </a:cubicBezTo>
                <a:cubicBezTo>
                  <a:pt x="6909869" y="1421927"/>
                  <a:pt x="6902344" y="1427957"/>
                  <a:pt x="6893676" y="1431824"/>
                </a:cubicBezTo>
                <a:cubicBezTo>
                  <a:pt x="6889295" y="1433252"/>
                  <a:pt x="6887485" y="1437063"/>
                  <a:pt x="6884914" y="1440396"/>
                </a:cubicBezTo>
                <a:cubicBezTo>
                  <a:pt x="6880913" y="1445730"/>
                  <a:pt x="6876341" y="1449921"/>
                  <a:pt x="6868625" y="1446873"/>
                </a:cubicBezTo>
                <a:cubicBezTo>
                  <a:pt x="6864910" y="1445254"/>
                  <a:pt x="6862720" y="1446873"/>
                  <a:pt x="6862149" y="1450874"/>
                </a:cubicBezTo>
                <a:cubicBezTo>
                  <a:pt x="6859958" y="1462685"/>
                  <a:pt x="6848146" y="1465923"/>
                  <a:pt x="6841575" y="1473924"/>
                </a:cubicBezTo>
                <a:cubicBezTo>
                  <a:pt x="6839575" y="1476401"/>
                  <a:pt x="6835955" y="1476210"/>
                  <a:pt x="6834335" y="1472115"/>
                </a:cubicBezTo>
                <a:cubicBezTo>
                  <a:pt x="6833193" y="1468171"/>
                  <a:pt x="6830621" y="1464780"/>
                  <a:pt x="6827192" y="1462590"/>
                </a:cubicBezTo>
                <a:cubicBezTo>
                  <a:pt x="6826144" y="1462904"/>
                  <a:pt x="6825572" y="1464018"/>
                  <a:pt x="6825858" y="1465076"/>
                </a:cubicBezTo>
                <a:cubicBezTo>
                  <a:pt x="6825858" y="1465171"/>
                  <a:pt x="6825953" y="1465266"/>
                  <a:pt x="6825953" y="1465352"/>
                </a:cubicBezTo>
                <a:cubicBezTo>
                  <a:pt x="6828811" y="1474105"/>
                  <a:pt x="6825001" y="1483640"/>
                  <a:pt x="6816905" y="1488021"/>
                </a:cubicBezTo>
                <a:cubicBezTo>
                  <a:pt x="6807380" y="1492879"/>
                  <a:pt x="6796902" y="1496880"/>
                  <a:pt x="6786901" y="1501166"/>
                </a:cubicBezTo>
                <a:cubicBezTo>
                  <a:pt x="6784711" y="1502128"/>
                  <a:pt x="6782043" y="1501166"/>
                  <a:pt x="6780996" y="1498975"/>
                </a:cubicBezTo>
                <a:cubicBezTo>
                  <a:pt x="6779757" y="1496661"/>
                  <a:pt x="6778614" y="1494270"/>
                  <a:pt x="6777662" y="1491831"/>
                </a:cubicBezTo>
                <a:cubicBezTo>
                  <a:pt x="6773661" y="1493832"/>
                  <a:pt x="6775090" y="1497356"/>
                  <a:pt x="6774233" y="1500023"/>
                </a:cubicBezTo>
                <a:cubicBezTo>
                  <a:pt x="6772614" y="1504500"/>
                  <a:pt x="6771375" y="1509072"/>
                  <a:pt x="6764708" y="1507452"/>
                </a:cubicBezTo>
                <a:cubicBezTo>
                  <a:pt x="6762421" y="1506881"/>
                  <a:pt x="6761374" y="1508405"/>
                  <a:pt x="6760040" y="1509834"/>
                </a:cubicBezTo>
                <a:cubicBezTo>
                  <a:pt x="6758708" y="1511262"/>
                  <a:pt x="6757088" y="1512596"/>
                  <a:pt x="6756516" y="1512310"/>
                </a:cubicBezTo>
                <a:cubicBezTo>
                  <a:pt x="6746039" y="1506690"/>
                  <a:pt x="6740133" y="1519168"/>
                  <a:pt x="6730322" y="1518406"/>
                </a:cubicBezTo>
                <a:cubicBezTo>
                  <a:pt x="6720512" y="1517644"/>
                  <a:pt x="6711272" y="1521264"/>
                  <a:pt x="6701747" y="1521359"/>
                </a:cubicBezTo>
                <a:cubicBezTo>
                  <a:pt x="6688984" y="1521359"/>
                  <a:pt x="6676125" y="1524978"/>
                  <a:pt x="6663647" y="1521359"/>
                </a:cubicBezTo>
                <a:cubicBezTo>
                  <a:pt x="6658885" y="1519835"/>
                  <a:pt x="6654122" y="1522407"/>
                  <a:pt x="6649075" y="1521930"/>
                </a:cubicBezTo>
                <a:cubicBezTo>
                  <a:pt x="6638216" y="1520883"/>
                  <a:pt x="6626976" y="1520121"/>
                  <a:pt x="6616403" y="1518216"/>
                </a:cubicBezTo>
                <a:cubicBezTo>
                  <a:pt x="6593829" y="1515815"/>
                  <a:pt x="6571732" y="1510596"/>
                  <a:pt x="6550490" y="1502690"/>
                </a:cubicBezTo>
                <a:lnTo>
                  <a:pt x="6550563" y="1501423"/>
                </a:lnTo>
                <a:lnTo>
                  <a:pt x="6543953" y="1498559"/>
                </a:lnTo>
                <a:cubicBezTo>
                  <a:pt x="6541846" y="1496737"/>
                  <a:pt x="6540012" y="1494642"/>
                  <a:pt x="6537822" y="1493546"/>
                </a:cubicBezTo>
                <a:cubicBezTo>
                  <a:pt x="6533441" y="1491355"/>
                  <a:pt x="6528297" y="1495165"/>
                  <a:pt x="6522582" y="1492593"/>
                </a:cubicBezTo>
                <a:lnTo>
                  <a:pt x="6477861" y="1469832"/>
                </a:lnTo>
                <a:lnTo>
                  <a:pt x="6468575" y="1466400"/>
                </a:lnTo>
                <a:cubicBezTo>
                  <a:pt x="6463908" y="1461961"/>
                  <a:pt x="6460574" y="1456275"/>
                  <a:pt x="6459050" y="1450017"/>
                </a:cubicBezTo>
                <a:cubicBezTo>
                  <a:pt x="6458955" y="1448493"/>
                  <a:pt x="6457621" y="1447369"/>
                  <a:pt x="6456098" y="1447512"/>
                </a:cubicBezTo>
                <a:cubicBezTo>
                  <a:pt x="6456002" y="1447512"/>
                  <a:pt x="6455907" y="1447521"/>
                  <a:pt x="6455812" y="1447540"/>
                </a:cubicBezTo>
                <a:cubicBezTo>
                  <a:pt x="6454478" y="1447788"/>
                  <a:pt x="6453717" y="1449036"/>
                  <a:pt x="6453907" y="1450322"/>
                </a:cubicBezTo>
                <a:cubicBezTo>
                  <a:pt x="6454001" y="1450588"/>
                  <a:pt x="6454097" y="1450836"/>
                  <a:pt x="6454192" y="1451064"/>
                </a:cubicBezTo>
                <a:cubicBezTo>
                  <a:pt x="6457336" y="1457351"/>
                  <a:pt x="6453431" y="1458399"/>
                  <a:pt x="6448573" y="1460589"/>
                </a:cubicBezTo>
                <a:cubicBezTo>
                  <a:pt x="6441620" y="1463352"/>
                  <a:pt x="6437238" y="1470114"/>
                  <a:pt x="6429523" y="1472781"/>
                </a:cubicBezTo>
                <a:cubicBezTo>
                  <a:pt x="6426951" y="1473639"/>
                  <a:pt x="6426094" y="1476591"/>
                  <a:pt x="6422188" y="1473448"/>
                </a:cubicBezTo>
                <a:cubicBezTo>
                  <a:pt x="6419807" y="1471543"/>
                  <a:pt x="6414569" y="1475067"/>
                  <a:pt x="6413902" y="1479830"/>
                </a:cubicBezTo>
                <a:cubicBezTo>
                  <a:pt x="6413235" y="1484592"/>
                  <a:pt x="6411234" y="1486688"/>
                  <a:pt x="6406472" y="1486402"/>
                </a:cubicBezTo>
                <a:cubicBezTo>
                  <a:pt x="6404567" y="1486488"/>
                  <a:pt x="6402758" y="1487669"/>
                  <a:pt x="6401995" y="1489450"/>
                </a:cubicBezTo>
                <a:cubicBezTo>
                  <a:pt x="6395899" y="1497222"/>
                  <a:pt x="6387517" y="1502919"/>
                  <a:pt x="6378087" y="1505738"/>
                </a:cubicBezTo>
                <a:cubicBezTo>
                  <a:pt x="6369991" y="1509453"/>
                  <a:pt x="6362943" y="1515263"/>
                  <a:pt x="6354370" y="1518501"/>
                </a:cubicBezTo>
                <a:cubicBezTo>
                  <a:pt x="6350465" y="1520054"/>
                  <a:pt x="6346751" y="1521797"/>
                  <a:pt x="6343036" y="1523740"/>
                </a:cubicBezTo>
                <a:lnTo>
                  <a:pt x="6342532" y="1523235"/>
                </a:lnTo>
                <a:lnTo>
                  <a:pt x="6327891" y="1529741"/>
                </a:lnTo>
                <a:lnTo>
                  <a:pt x="6327693" y="1529457"/>
                </a:lnTo>
                <a:lnTo>
                  <a:pt x="6318391" y="1534003"/>
                </a:lnTo>
                <a:cubicBezTo>
                  <a:pt x="6315153" y="1535098"/>
                  <a:pt x="6311700" y="1535122"/>
                  <a:pt x="6307603" y="1532217"/>
                </a:cubicBezTo>
                <a:cubicBezTo>
                  <a:pt x="6305222" y="1530883"/>
                  <a:pt x="6304937" y="1536980"/>
                  <a:pt x="6302746" y="1538885"/>
                </a:cubicBezTo>
                <a:cubicBezTo>
                  <a:pt x="6288459" y="1544638"/>
                  <a:pt x="6273790" y="1549543"/>
                  <a:pt x="6258930" y="1553553"/>
                </a:cubicBezTo>
                <a:cubicBezTo>
                  <a:pt x="6254835" y="1554925"/>
                  <a:pt x="6250359" y="1553411"/>
                  <a:pt x="6247978" y="1549839"/>
                </a:cubicBezTo>
                <a:cubicBezTo>
                  <a:pt x="6244738" y="1546410"/>
                  <a:pt x="6241977" y="1546886"/>
                  <a:pt x="6240928" y="1551744"/>
                </a:cubicBezTo>
                <a:cubicBezTo>
                  <a:pt x="6240452" y="1556478"/>
                  <a:pt x="6236738" y="1560221"/>
                  <a:pt x="6231975" y="1560697"/>
                </a:cubicBezTo>
                <a:cubicBezTo>
                  <a:pt x="6223974" y="1561364"/>
                  <a:pt x="6216831" y="1564984"/>
                  <a:pt x="6209019" y="1566126"/>
                </a:cubicBezTo>
                <a:lnTo>
                  <a:pt x="6197590" y="1568603"/>
                </a:lnTo>
                <a:lnTo>
                  <a:pt x="6197274" y="1568230"/>
                </a:lnTo>
                <a:lnTo>
                  <a:pt x="6197266" y="1568224"/>
                </a:lnTo>
                <a:lnTo>
                  <a:pt x="6181491" y="1572985"/>
                </a:lnTo>
                <a:lnTo>
                  <a:pt x="6181491" y="1572984"/>
                </a:lnTo>
                <a:lnTo>
                  <a:pt x="6165586" y="1575461"/>
                </a:lnTo>
                <a:cubicBezTo>
                  <a:pt x="6158347" y="1578509"/>
                  <a:pt x="6150060" y="1576318"/>
                  <a:pt x="6142821" y="1580318"/>
                </a:cubicBezTo>
                <a:cubicBezTo>
                  <a:pt x="6140059" y="1581842"/>
                  <a:pt x="6135964" y="1575175"/>
                  <a:pt x="6131963" y="1580318"/>
                </a:cubicBezTo>
                <a:cubicBezTo>
                  <a:pt x="6131391" y="1581080"/>
                  <a:pt x="6129295" y="1578413"/>
                  <a:pt x="6128438" y="1576699"/>
                </a:cubicBezTo>
                <a:cubicBezTo>
                  <a:pt x="6126439" y="1572698"/>
                  <a:pt x="6126343" y="1567936"/>
                  <a:pt x="6122533" y="1563840"/>
                </a:cubicBezTo>
                <a:cubicBezTo>
                  <a:pt x="6120247" y="1567269"/>
                  <a:pt x="6122533" y="1570508"/>
                  <a:pt x="6122533" y="1573365"/>
                </a:cubicBezTo>
                <a:cubicBezTo>
                  <a:pt x="6123295" y="1582033"/>
                  <a:pt x="6122533" y="1583938"/>
                  <a:pt x="6113008" y="1585557"/>
                </a:cubicBezTo>
                <a:lnTo>
                  <a:pt x="6089769" y="1588474"/>
                </a:lnTo>
                <a:lnTo>
                  <a:pt x="6089861" y="1588701"/>
                </a:lnTo>
                <a:lnTo>
                  <a:pt x="6081004" y="1588701"/>
                </a:lnTo>
                <a:cubicBezTo>
                  <a:pt x="6075955" y="1593083"/>
                  <a:pt x="6070145" y="1587939"/>
                  <a:pt x="6064621" y="1589939"/>
                </a:cubicBezTo>
                <a:cubicBezTo>
                  <a:pt x="6062049" y="1590892"/>
                  <a:pt x="6065858" y="1585748"/>
                  <a:pt x="6062049" y="1584891"/>
                </a:cubicBezTo>
                <a:lnTo>
                  <a:pt x="6055008" y="1590191"/>
                </a:lnTo>
                <a:lnTo>
                  <a:pt x="6054047" y="1591368"/>
                </a:lnTo>
                <a:cubicBezTo>
                  <a:pt x="6046714" y="1593797"/>
                  <a:pt x="6038998" y="1594644"/>
                  <a:pt x="6031378" y="1593844"/>
                </a:cubicBezTo>
                <a:lnTo>
                  <a:pt x="6029877" y="1593844"/>
                </a:lnTo>
                <a:lnTo>
                  <a:pt x="6017043" y="1595320"/>
                </a:lnTo>
                <a:cubicBezTo>
                  <a:pt x="6012614" y="1594054"/>
                  <a:pt x="6008661" y="1591096"/>
                  <a:pt x="6006233" y="1586748"/>
                </a:cubicBezTo>
                <a:cubicBezTo>
                  <a:pt x="6005947" y="1586176"/>
                  <a:pt x="6005661" y="1585585"/>
                  <a:pt x="6005375" y="1584985"/>
                </a:cubicBezTo>
                <a:cubicBezTo>
                  <a:pt x="6002041" y="1588414"/>
                  <a:pt x="6005852" y="1595082"/>
                  <a:pt x="5998994" y="1595653"/>
                </a:cubicBezTo>
                <a:cubicBezTo>
                  <a:pt x="5993945" y="1596120"/>
                  <a:pt x="5989183" y="1593368"/>
                  <a:pt x="5987088" y="1588795"/>
                </a:cubicBezTo>
                <a:cubicBezTo>
                  <a:pt x="5987088" y="1588224"/>
                  <a:pt x="5985849" y="1588033"/>
                  <a:pt x="5985087" y="1587557"/>
                </a:cubicBezTo>
                <a:cubicBezTo>
                  <a:pt x="5981372" y="1588891"/>
                  <a:pt x="5982420" y="1594701"/>
                  <a:pt x="5977847" y="1595272"/>
                </a:cubicBezTo>
                <a:cubicBezTo>
                  <a:pt x="5969181" y="1596320"/>
                  <a:pt x="5960512" y="1596320"/>
                  <a:pt x="5951844" y="1595272"/>
                </a:cubicBezTo>
                <a:cubicBezTo>
                  <a:pt x="5948511" y="1595272"/>
                  <a:pt x="5946796" y="1592224"/>
                  <a:pt x="5945368" y="1588129"/>
                </a:cubicBezTo>
                <a:cubicBezTo>
                  <a:pt x="5940415" y="1598416"/>
                  <a:pt x="5932890" y="1596320"/>
                  <a:pt x="5925365" y="1593653"/>
                </a:cubicBezTo>
                <a:lnTo>
                  <a:pt x="5925296" y="1593544"/>
                </a:lnTo>
                <a:lnTo>
                  <a:pt x="5904505" y="1592891"/>
                </a:lnTo>
                <a:cubicBezTo>
                  <a:pt x="5899934" y="1592891"/>
                  <a:pt x="5897362" y="1592320"/>
                  <a:pt x="5897076" y="1587176"/>
                </a:cubicBezTo>
                <a:cubicBezTo>
                  <a:pt x="5897076" y="1584319"/>
                  <a:pt x="5895171" y="1584414"/>
                  <a:pt x="5893742" y="1587176"/>
                </a:cubicBezTo>
                <a:lnTo>
                  <a:pt x="5893551" y="1587269"/>
                </a:lnTo>
                <a:lnTo>
                  <a:pt x="5893551" y="1591082"/>
                </a:lnTo>
                <a:lnTo>
                  <a:pt x="5885677" y="1591082"/>
                </a:lnTo>
                <a:lnTo>
                  <a:pt x="5885481" y="1591177"/>
                </a:lnTo>
                <a:lnTo>
                  <a:pt x="5893932" y="1591177"/>
                </a:lnTo>
                <a:lnTo>
                  <a:pt x="5885301" y="1591264"/>
                </a:lnTo>
                <a:lnTo>
                  <a:pt x="5884694" y="1591558"/>
                </a:lnTo>
                <a:lnTo>
                  <a:pt x="5877264" y="1591558"/>
                </a:lnTo>
                <a:lnTo>
                  <a:pt x="5877058" y="1590682"/>
                </a:lnTo>
                <a:lnTo>
                  <a:pt x="5877073" y="1590987"/>
                </a:lnTo>
                <a:lnTo>
                  <a:pt x="5870786" y="1590987"/>
                </a:lnTo>
                <a:lnTo>
                  <a:pt x="5870399" y="1588557"/>
                </a:lnTo>
                <a:lnTo>
                  <a:pt x="5870595" y="1590796"/>
                </a:lnTo>
                <a:cubicBezTo>
                  <a:pt x="5864976" y="1589272"/>
                  <a:pt x="5867166" y="1582891"/>
                  <a:pt x="5864119" y="1579938"/>
                </a:cubicBezTo>
                <a:cubicBezTo>
                  <a:pt x="5863071" y="1579347"/>
                  <a:pt x="5861738" y="1579728"/>
                  <a:pt x="5861166" y="1580786"/>
                </a:cubicBezTo>
                <a:cubicBezTo>
                  <a:pt x="5860881" y="1581195"/>
                  <a:pt x="5860785" y="1581662"/>
                  <a:pt x="5860881" y="1582129"/>
                </a:cubicBezTo>
                <a:cubicBezTo>
                  <a:pt x="5860881" y="1587653"/>
                  <a:pt x="5856975" y="1588892"/>
                  <a:pt x="5852308" y="1588701"/>
                </a:cubicBezTo>
                <a:cubicBezTo>
                  <a:pt x="5845926" y="1588853"/>
                  <a:pt x="5839545" y="1588434"/>
                  <a:pt x="5833258" y="1587463"/>
                </a:cubicBezTo>
                <a:lnTo>
                  <a:pt x="5793075" y="1582475"/>
                </a:lnTo>
                <a:lnTo>
                  <a:pt x="5792586" y="1582510"/>
                </a:lnTo>
                <a:cubicBezTo>
                  <a:pt x="5779442" y="1580985"/>
                  <a:pt x="5766202" y="1579557"/>
                  <a:pt x="5753153" y="1577080"/>
                </a:cubicBezTo>
                <a:cubicBezTo>
                  <a:pt x="5738579" y="1574413"/>
                  <a:pt x="5723816" y="1572985"/>
                  <a:pt x="5709147" y="1570889"/>
                </a:cubicBezTo>
                <a:cubicBezTo>
                  <a:pt x="5705052" y="1570318"/>
                  <a:pt x="5700956" y="1569175"/>
                  <a:pt x="5696955" y="1568222"/>
                </a:cubicBezTo>
                <a:lnTo>
                  <a:pt x="5693572" y="1567374"/>
                </a:lnTo>
                <a:lnTo>
                  <a:pt x="5690969" y="1566854"/>
                </a:lnTo>
                <a:lnTo>
                  <a:pt x="5687430" y="1566317"/>
                </a:lnTo>
                <a:lnTo>
                  <a:pt x="5681240" y="1566317"/>
                </a:lnTo>
                <a:lnTo>
                  <a:pt x="5681240" y="1566508"/>
                </a:lnTo>
                <a:lnTo>
                  <a:pt x="5680730" y="1566317"/>
                </a:lnTo>
                <a:lnTo>
                  <a:pt x="5680668" y="1566317"/>
                </a:lnTo>
                <a:lnTo>
                  <a:pt x="5680668" y="1566294"/>
                </a:lnTo>
                <a:lnTo>
                  <a:pt x="5675073" y="1564198"/>
                </a:lnTo>
                <a:cubicBezTo>
                  <a:pt x="5673667" y="1562960"/>
                  <a:pt x="5673239" y="1561031"/>
                  <a:pt x="5674763" y="1557745"/>
                </a:cubicBezTo>
                <a:cubicBezTo>
                  <a:pt x="5677810" y="1551172"/>
                  <a:pt x="5672667" y="1549934"/>
                  <a:pt x="5669143" y="1547553"/>
                </a:cubicBezTo>
                <a:cubicBezTo>
                  <a:pt x="5666095" y="1550220"/>
                  <a:pt x="5669143" y="1552125"/>
                  <a:pt x="5669143" y="1554221"/>
                </a:cubicBezTo>
                <a:cubicBezTo>
                  <a:pt x="5668571" y="1560983"/>
                  <a:pt x="5665619" y="1563746"/>
                  <a:pt x="5658856" y="1562412"/>
                </a:cubicBezTo>
                <a:cubicBezTo>
                  <a:pt x="5652570" y="1561593"/>
                  <a:pt x="5646283" y="1559993"/>
                  <a:pt x="5640378" y="1557650"/>
                </a:cubicBezTo>
                <a:lnTo>
                  <a:pt x="5639604" y="1552645"/>
                </a:lnTo>
                <a:lnTo>
                  <a:pt x="5639805" y="1557173"/>
                </a:lnTo>
                <a:cubicBezTo>
                  <a:pt x="5629328" y="1555077"/>
                  <a:pt x="5628757" y="1554506"/>
                  <a:pt x="5628471" y="1544409"/>
                </a:cubicBezTo>
                <a:cubicBezTo>
                  <a:pt x="5628185" y="1540352"/>
                  <a:pt x="5628185" y="1536275"/>
                  <a:pt x="5628471" y="1532217"/>
                </a:cubicBezTo>
                <a:cubicBezTo>
                  <a:pt x="5629328" y="1528026"/>
                  <a:pt x="5632281" y="1527931"/>
                  <a:pt x="5635519" y="1529455"/>
                </a:cubicBezTo>
                <a:lnTo>
                  <a:pt x="5636825" y="1534680"/>
                </a:lnTo>
                <a:lnTo>
                  <a:pt x="5636091" y="1529932"/>
                </a:lnTo>
                <a:lnTo>
                  <a:pt x="5640664" y="1529932"/>
                </a:lnTo>
                <a:lnTo>
                  <a:pt x="5640999" y="1530330"/>
                </a:lnTo>
                <a:lnTo>
                  <a:pt x="5646664" y="1532218"/>
                </a:lnTo>
                <a:lnTo>
                  <a:pt x="5646686" y="1532247"/>
                </a:lnTo>
                <a:lnTo>
                  <a:pt x="5647235" y="1532122"/>
                </a:lnTo>
                <a:cubicBezTo>
                  <a:pt x="5660189" y="1532885"/>
                  <a:pt x="5672952" y="1535123"/>
                  <a:pt x="5685335" y="1538790"/>
                </a:cubicBezTo>
                <a:cubicBezTo>
                  <a:pt x="5688193" y="1539428"/>
                  <a:pt x="5690670" y="1541047"/>
                  <a:pt x="5692384" y="1543362"/>
                </a:cubicBezTo>
                <a:lnTo>
                  <a:pt x="5692383" y="1543362"/>
                </a:lnTo>
                <a:lnTo>
                  <a:pt x="5703908" y="1559364"/>
                </a:lnTo>
                <a:lnTo>
                  <a:pt x="5703908" y="1559363"/>
                </a:lnTo>
                <a:cubicBezTo>
                  <a:pt x="5705909" y="1555553"/>
                  <a:pt x="5702956" y="1553172"/>
                  <a:pt x="5701337" y="1549838"/>
                </a:cubicBezTo>
                <a:cubicBezTo>
                  <a:pt x="5699622" y="1547781"/>
                  <a:pt x="5699622" y="1544752"/>
                  <a:pt x="5701337" y="1542694"/>
                </a:cubicBezTo>
                <a:cubicBezTo>
                  <a:pt x="5703623" y="1540885"/>
                  <a:pt x="5706100" y="1541742"/>
                  <a:pt x="5708481" y="1543266"/>
                </a:cubicBezTo>
                <a:lnTo>
                  <a:pt x="5708480" y="1543267"/>
                </a:lnTo>
                <a:lnTo>
                  <a:pt x="5708481" y="1543267"/>
                </a:lnTo>
                <a:cubicBezTo>
                  <a:pt x="5717243" y="1543628"/>
                  <a:pt x="5725911" y="1544714"/>
                  <a:pt x="5734484" y="1546505"/>
                </a:cubicBezTo>
                <a:cubicBezTo>
                  <a:pt x="5739913" y="1547172"/>
                  <a:pt x="5744009" y="1549362"/>
                  <a:pt x="5743437" y="1556030"/>
                </a:cubicBezTo>
                <a:cubicBezTo>
                  <a:pt x="5743152" y="1559488"/>
                  <a:pt x="5745152" y="1562745"/>
                  <a:pt x="5748295" y="1564126"/>
                </a:cubicBezTo>
                <a:cubicBezTo>
                  <a:pt x="5749058" y="1563364"/>
                  <a:pt x="5750010" y="1562983"/>
                  <a:pt x="5750010" y="1562412"/>
                </a:cubicBezTo>
                <a:cubicBezTo>
                  <a:pt x="5750581" y="1550982"/>
                  <a:pt x="5751439" y="1549743"/>
                  <a:pt x="5762392" y="1550696"/>
                </a:cubicBezTo>
                <a:cubicBezTo>
                  <a:pt x="5773346" y="1551649"/>
                  <a:pt x="5784204" y="1553649"/>
                  <a:pt x="5795158" y="1555173"/>
                </a:cubicBezTo>
                <a:lnTo>
                  <a:pt x="5795165" y="1555198"/>
                </a:lnTo>
                <a:lnTo>
                  <a:pt x="5808617" y="1556856"/>
                </a:lnTo>
                <a:lnTo>
                  <a:pt x="5809255" y="1556506"/>
                </a:lnTo>
                <a:lnTo>
                  <a:pt x="5810708" y="1557042"/>
                </a:lnTo>
                <a:lnTo>
                  <a:pt x="5810875" y="1556887"/>
                </a:lnTo>
                <a:cubicBezTo>
                  <a:pt x="5821256" y="1554887"/>
                  <a:pt x="5824685" y="1561459"/>
                  <a:pt x="5826114" y="1569651"/>
                </a:cubicBezTo>
                <a:cubicBezTo>
                  <a:pt x="5829352" y="1570222"/>
                  <a:pt x="5830020" y="1568222"/>
                  <a:pt x="5831067" y="1566793"/>
                </a:cubicBezTo>
                <a:cubicBezTo>
                  <a:pt x="5837068" y="1558316"/>
                  <a:pt x="5836878" y="1559078"/>
                  <a:pt x="5846498" y="1561650"/>
                </a:cubicBezTo>
                <a:cubicBezTo>
                  <a:pt x="5853642" y="1562907"/>
                  <a:pt x="5860976" y="1563545"/>
                  <a:pt x="5868214" y="1563555"/>
                </a:cubicBezTo>
                <a:lnTo>
                  <a:pt x="5868556" y="1567466"/>
                </a:lnTo>
                <a:lnTo>
                  <a:pt x="5868405" y="1563745"/>
                </a:lnTo>
                <a:lnTo>
                  <a:pt x="5884026" y="1564221"/>
                </a:lnTo>
                <a:lnTo>
                  <a:pt x="5884026" y="1564844"/>
                </a:lnTo>
                <a:lnTo>
                  <a:pt x="5884217" y="1564793"/>
                </a:lnTo>
                <a:cubicBezTo>
                  <a:pt x="5886312" y="1567012"/>
                  <a:pt x="5887741" y="1569689"/>
                  <a:pt x="5888598" y="1572603"/>
                </a:cubicBezTo>
                <a:cubicBezTo>
                  <a:pt x="5889741" y="1575747"/>
                  <a:pt x="5891742" y="1575175"/>
                  <a:pt x="5893837" y="1573651"/>
                </a:cubicBezTo>
                <a:lnTo>
                  <a:pt x="5893842" y="1573642"/>
                </a:lnTo>
                <a:lnTo>
                  <a:pt x="5893646" y="1573080"/>
                </a:lnTo>
                <a:lnTo>
                  <a:pt x="5894980" y="1571270"/>
                </a:lnTo>
                <a:lnTo>
                  <a:pt x="5895195" y="1571142"/>
                </a:lnTo>
                <a:lnTo>
                  <a:pt x="5898219" y="1565555"/>
                </a:lnTo>
                <a:cubicBezTo>
                  <a:pt x="5902601" y="1564793"/>
                  <a:pt x="5904029" y="1568222"/>
                  <a:pt x="5905362" y="1571460"/>
                </a:cubicBezTo>
                <a:cubicBezTo>
                  <a:pt x="5906220" y="1574804"/>
                  <a:pt x="5909173" y="1577242"/>
                  <a:pt x="5912601" y="1577556"/>
                </a:cubicBezTo>
                <a:cubicBezTo>
                  <a:pt x="5914126" y="1566793"/>
                  <a:pt x="5914126" y="1566602"/>
                  <a:pt x="5925175" y="1566793"/>
                </a:cubicBezTo>
                <a:cubicBezTo>
                  <a:pt x="5932985" y="1565555"/>
                  <a:pt x="5940890" y="1566107"/>
                  <a:pt x="5948415" y="1568412"/>
                </a:cubicBezTo>
                <a:lnTo>
                  <a:pt x="5948245" y="1568537"/>
                </a:lnTo>
                <a:lnTo>
                  <a:pt x="5953750" y="1576794"/>
                </a:lnTo>
                <a:cubicBezTo>
                  <a:pt x="5955178" y="1573365"/>
                  <a:pt x="5954321" y="1566507"/>
                  <a:pt x="5961369" y="1569841"/>
                </a:cubicBezTo>
                <a:cubicBezTo>
                  <a:pt x="5962417" y="1570260"/>
                  <a:pt x="5963465" y="1570260"/>
                  <a:pt x="5964513" y="1569841"/>
                </a:cubicBezTo>
                <a:cubicBezTo>
                  <a:pt x="5971657" y="1565269"/>
                  <a:pt x="5974038" y="1569079"/>
                  <a:pt x="5974991" y="1575556"/>
                </a:cubicBezTo>
                <a:cubicBezTo>
                  <a:pt x="5975371" y="1577918"/>
                  <a:pt x="5977467" y="1579632"/>
                  <a:pt x="5979848" y="1579556"/>
                </a:cubicBezTo>
                <a:cubicBezTo>
                  <a:pt x="5981944" y="1569174"/>
                  <a:pt x="5981944" y="1569174"/>
                  <a:pt x="5992898" y="1568888"/>
                </a:cubicBezTo>
                <a:lnTo>
                  <a:pt x="5998612" y="1568888"/>
                </a:lnTo>
                <a:lnTo>
                  <a:pt x="6000030" y="1569646"/>
                </a:lnTo>
                <a:lnTo>
                  <a:pt x="5999469" y="1568793"/>
                </a:lnTo>
                <a:cubicBezTo>
                  <a:pt x="6004804" y="1569270"/>
                  <a:pt x="6009566" y="1574985"/>
                  <a:pt x="6015662" y="1569270"/>
                </a:cubicBezTo>
                <a:cubicBezTo>
                  <a:pt x="6019853" y="1565269"/>
                  <a:pt x="6024329" y="1577937"/>
                  <a:pt x="6029950" y="1569841"/>
                </a:cubicBezTo>
                <a:cubicBezTo>
                  <a:pt x="6033474" y="1564793"/>
                  <a:pt x="6039475" y="1566793"/>
                  <a:pt x="6044713" y="1566317"/>
                </a:cubicBezTo>
                <a:cubicBezTo>
                  <a:pt x="6050523" y="1564964"/>
                  <a:pt x="6056619" y="1564802"/>
                  <a:pt x="6062525" y="1565841"/>
                </a:cubicBezTo>
                <a:lnTo>
                  <a:pt x="6069111" y="1563707"/>
                </a:lnTo>
                <a:lnTo>
                  <a:pt x="6068907" y="1563459"/>
                </a:lnTo>
                <a:cubicBezTo>
                  <a:pt x="6077575" y="1560773"/>
                  <a:pt x="6086624" y="1559402"/>
                  <a:pt x="6095672" y="1559363"/>
                </a:cubicBezTo>
                <a:cubicBezTo>
                  <a:pt x="6103483" y="1559363"/>
                  <a:pt x="6104149" y="1560792"/>
                  <a:pt x="6101388" y="1568888"/>
                </a:cubicBezTo>
                <a:cubicBezTo>
                  <a:pt x="6100530" y="1571365"/>
                  <a:pt x="6100340" y="1573460"/>
                  <a:pt x="6102721" y="1574699"/>
                </a:cubicBezTo>
                <a:cubicBezTo>
                  <a:pt x="6105103" y="1575937"/>
                  <a:pt x="6107578" y="1574127"/>
                  <a:pt x="6108912" y="1571746"/>
                </a:cubicBezTo>
                <a:cubicBezTo>
                  <a:pt x="6109579" y="1570784"/>
                  <a:pt x="6109865" y="1569660"/>
                  <a:pt x="6109865" y="1568507"/>
                </a:cubicBezTo>
                <a:cubicBezTo>
                  <a:pt x="6109293" y="1558125"/>
                  <a:pt x="6116342" y="1555839"/>
                  <a:pt x="6124438" y="1555077"/>
                </a:cubicBezTo>
                <a:cubicBezTo>
                  <a:pt x="6131106" y="1553715"/>
                  <a:pt x="6137868" y="1552915"/>
                  <a:pt x="6144630" y="1552696"/>
                </a:cubicBezTo>
                <a:lnTo>
                  <a:pt x="6145479" y="1553312"/>
                </a:lnTo>
                <a:lnTo>
                  <a:pt x="6145011" y="1552601"/>
                </a:lnTo>
                <a:lnTo>
                  <a:pt x="6179206" y="1545552"/>
                </a:lnTo>
                <a:lnTo>
                  <a:pt x="6179233" y="1545642"/>
                </a:lnTo>
                <a:lnTo>
                  <a:pt x="6188255" y="1543476"/>
                </a:lnTo>
                <a:lnTo>
                  <a:pt x="6188255" y="1543266"/>
                </a:lnTo>
                <a:cubicBezTo>
                  <a:pt x="6194446" y="1541199"/>
                  <a:pt x="6200828" y="1539580"/>
                  <a:pt x="6207305" y="1538408"/>
                </a:cubicBezTo>
                <a:lnTo>
                  <a:pt x="6213262" y="1543175"/>
                </a:lnTo>
                <a:lnTo>
                  <a:pt x="6213852" y="1542720"/>
                </a:lnTo>
                <a:lnTo>
                  <a:pt x="6217235" y="1537540"/>
                </a:lnTo>
                <a:lnTo>
                  <a:pt x="6217497" y="1536409"/>
                </a:lnTo>
                <a:cubicBezTo>
                  <a:pt x="6238262" y="1530979"/>
                  <a:pt x="6258835" y="1524693"/>
                  <a:pt x="6279219" y="1518120"/>
                </a:cubicBezTo>
                <a:lnTo>
                  <a:pt x="6280288" y="1517909"/>
                </a:lnTo>
                <a:lnTo>
                  <a:pt x="6286934" y="1515548"/>
                </a:lnTo>
                <a:cubicBezTo>
                  <a:pt x="6291029" y="1514405"/>
                  <a:pt x="6293126" y="1516405"/>
                  <a:pt x="6293506" y="1520501"/>
                </a:cubicBezTo>
                <a:lnTo>
                  <a:pt x="6292835" y="1520385"/>
                </a:lnTo>
                <a:lnTo>
                  <a:pt x="6293031" y="1520502"/>
                </a:lnTo>
                <a:lnTo>
                  <a:pt x="6294089" y="1522504"/>
                </a:lnTo>
                <a:lnTo>
                  <a:pt x="6293506" y="1520501"/>
                </a:lnTo>
                <a:cubicBezTo>
                  <a:pt x="6296459" y="1515167"/>
                  <a:pt x="6297793" y="1507547"/>
                  <a:pt x="6307127" y="1510976"/>
                </a:cubicBezTo>
                <a:cubicBezTo>
                  <a:pt x="6309318" y="1511833"/>
                  <a:pt x="6310270" y="1509548"/>
                  <a:pt x="6311033" y="1507833"/>
                </a:cubicBezTo>
                <a:cubicBezTo>
                  <a:pt x="6312081" y="1505756"/>
                  <a:pt x="6314176" y="1504414"/>
                  <a:pt x="6316557" y="1504309"/>
                </a:cubicBezTo>
                <a:lnTo>
                  <a:pt x="6317140" y="1504551"/>
                </a:lnTo>
                <a:lnTo>
                  <a:pt x="6316938" y="1504310"/>
                </a:lnTo>
                <a:lnTo>
                  <a:pt x="6334939" y="1497166"/>
                </a:lnTo>
                <a:lnTo>
                  <a:pt x="6335020" y="1497298"/>
                </a:lnTo>
                <a:lnTo>
                  <a:pt x="6387612" y="1468971"/>
                </a:lnTo>
                <a:cubicBezTo>
                  <a:pt x="6391899" y="1466590"/>
                  <a:pt x="6395708" y="1463447"/>
                  <a:pt x="6399805" y="1460685"/>
                </a:cubicBezTo>
                <a:cubicBezTo>
                  <a:pt x="6403234" y="1457560"/>
                  <a:pt x="6407615" y="1455770"/>
                  <a:pt x="6412188" y="1455636"/>
                </a:cubicBezTo>
                <a:cubicBezTo>
                  <a:pt x="6415712" y="1456055"/>
                  <a:pt x="6419141" y="1454027"/>
                  <a:pt x="6420474" y="1450683"/>
                </a:cubicBezTo>
                <a:cubicBezTo>
                  <a:pt x="6426475" y="1437729"/>
                  <a:pt x="6429999" y="1441158"/>
                  <a:pt x="6416760" y="1431633"/>
                </a:cubicBezTo>
                <a:cubicBezTo>
                  <a:pt x="6407235" y="1424966"/>
                  <a:pt x="6396757" y="1420108"/>
                  <a:pt x="6392184" y="1408583"/>
                </a:cubicBezTo>
                <a:cubicBezTo>
                  <a:pt x="6391327" y="1406297"/>
                  <a:pt x="6388851" y="1405725"/>
                  <a:pt x="6386565" y="1405440"/>
                </a:cubicBezTo>
                <a:cubicBezTo>
                  <a:pt x="6381993" y="1404563"/>
                  <a:pt x="6378087" y="1401744"/>
                  <a:pt x="6375802" y="1397724"/>
                </a:cubicBezTo>
                <a:lnTo>
                  <a:pt x="6375448" y="1396520"/>
                </a:lnTo>
                <a:lnTo>
                  <a:pt x="6371135" y="1392295"/>
                </a:lnTo>
                <a:lnTo>
                  <a:pt x="6351568" y="1374821"/>
                </a:lnTo>
                <a:lnTo>
                  <a:pt x="6351163" y="1374840"/>
                </a:lnTo>
                <a:lnTo>
                  <a:pt x="6350655" y="1374864"/>
                </a:lnTo>
                <a:cubicBezTo>
                  <a:pt x="6341130" y="1365339"/>
                  <a:pt x="6329510" y="1358862"/>
                  <a:pt x="6324177" y="1346289"/>
                </a:cubicBezTo>
                <a:cubicBezTo>
                  <a:pt x="6323891" y="1345585"/>
                  <a:pt x="6323414" y="1344984"/>
                  <a:pt x="6322748" y="1344575"/>
                </a:cubicBezTo>
                <a:cubicBezTo>
                  <a:pt x="6304841" y="1335050"/>
                  <a:pt x="6295030" y="1318476"/>
                  <a:pt x="6282551" y="1303998"/>
                </a:cubicBezTo>
                <a:cubicBezTo>
                  <a:pt x="6276170" y="1296569"/>
                  <a:pt x="6270074" y="1288854"/>
                  <a:pt x="6263501" y="1281329"/>
                </a:cubicBezTo>
                <a:lnTo>
                  <a:pt x="6263704" y="1280410"/>
                </a:lnTo>
                <a:lnTo>
                  <a:pt x="6248413" y="1259039"/>
                </a:lnTo>
                <a:lnTo>
                  <a:pt x="6247214" y="1258564"/>
                </a:lnTo>
                <a:lnTo>
                  <a:pt x="6243024" y="1253802"/>
                </a:lnTo>
                <a:lnTo>
                  <a:pt x="6242737" y="1252114"/>
                </a:lnTo>
                <a:lnTo>
                  <a:pt x="6226641" y="1227512"/>
                </a:lnTo>
                <a:cubicBezTo>
                  <a:pt x="6223116" y="1221416"/>
                  <a:pt x="6218069" y="1215797"/>
                  <a:pt x="6227689" y="1210272"/>
                </a:cubicBezTo>
                <a:cubicBezTo>
                  <a:pt x="6223307" y="1206272"/>
                  <a:pt x="6219307" y="1212939"/>
                  <a:pt x="6216640" y="1208653"/>
                </a:cubicBezTo>
                <a:cubicBezTo>
                  <a:pt x="6214734" y="1205662"/>
                  <a:pt x="6213307" y="1202462"/>
                  <a:pt x="6212164" y="1199128"/>
                </a:cubicBezTo>
                <a:cubicBezTo>
                  <a:pt x="6211021" y="1195604"/>
                  <a:pt x="6209210" y="1192356"/>
                  <a:pt x="6206734" y="1189603"/>
                </a:cubicBezTo>
                <a:cubicBezTo>
                  <a:pt x="6204925" y="1187631"/>
                  <a:pt x="6204829" y="1184574"/>
                  <a:pt x="6206638" y="1182554"/>
                </a:cubicBezTo>
                <a:cubicBezTo>
                  <a:pt x="6201684" y="1173029"/>
                  <a:pt x="6192541" y="1164647"/>
                  <a:pt x="6193018" y="1152265"/>
                </a:cubicBezTo>
                <a:cubicBezTo>
                  <a:pt x="6193018" y="1151522"/>
                  <a:pt x="6192732" y="1150798"/>
                  <a:pt x="6192255" y="1150265"/>
                </a:cubicBezTo>
                <a:cubicBezTo>
                  <a:pt x="6187492" y="1148074"/>
                  <a:pt x="6185111" y="1144430"/>
                  <a:pt x="6183480" y="1140347"/>
                </a:cubicBezTo>
                <a:lnTo>
                  <a:pt x="6179450" y="1128505"/>
                </a:lnTo>
                <a:lnTo>
                  <a:pt x="6179015" y="1128739"/>
                </a:lnTo>
                <a:cubicBezTo>
                  <a:pt x="6177587" y="1126738"/>
                  <a:pt x="6176729" y="1124347"/>
                  <a:pt x="6176729" y="1121881"/>
                </a:cubicBezTo>
                <a:cubicBezTo>
                  <a:pt x="6177492" y="1119823"/>
                  <a:pt x="6178063" y="1117728"/>
                  <a:pt x="6178539" y="1115594"/>
                </a:cubicBezTo>
                <a:lnTo>
                  <a:pt x="6178271" y="1115171"/>
                </a:lnTo>
                <a:lnTo>
                  <a:pt x="6176920" y="1120928"/>
                </a:lnTo>
                <a:lnTo>
                  <a:pt x="6176920" y="1113038"/>
                </a:lnTo>
                <a:lnTo>
                  <a:pt x="6176729" y="1112736"/>
                </a:lnTo>
                <a:cubicBezTo>
                  <a:pt x="6175586" y="1110069"/>
                  <a:pt x="6179587" y="1104069"/>
                  <a:pt x="6171967" y="1105593"/>
                </a:cubicBezTo>
                <a:cubicBezTo>
                  <a:pt x="6171967" y="1105593"/>
                  <a:pt x="6170539" y="1104069"/>
                  <a:pt x="6170157" y="1103021"/>
                </a:cubicBezTo>
                <a:cubicBezTo>
                  <a:pt x="6167967" y="1096420"/>
                  <a:pt x="6165681" y="1090257"/>
                  <a:pt x="6163489" y="1084542"/>
                </a:cubicBezTo>
                <a:lnTo>
                  <a:pt x="6163865" y="1084067"/>
                </a:lnTo>
                <a:lnTo>
                  <a:pt x="6163775" y="1083971"/>
                </a:lnTo>
                <a:cubicBezTo>
                  <a:pt x="6160347" y="1072189"/>
                  <a:pt x="6157490" y="1060235"/>
                  <a:pt x="6155298" y="1048157"/>
                </a:cubicBezTo>
                <a:cubicBezTo>
                  <a:pt x="6154346" y="1044928"/>
                  <a:pt x="6153108" y="1041804"/>
                  <a:pt x="6151583" y="1038823"/>
                </a:cubicBezTo>
                <a:lnTo>
                  <a:pt x="6151583" y="1036954"/>
                </a:lnTo>
                <a:lnTo>
                  <a:pt x="6141392" y="977195"/>
                </a:lnTo>
                <a:cubicBezTo>
                  <a:pt x="6141392" y="971194"/>
                  <a:pt x="6147774" y="968242"/>
                  <a:pt x="6146441" y="962622"/>
                </a:cubicBezTo>
                <a:cubicBezTo>
                  <a:pt x="6145107" y="957002"/>
                  <a:pt x="6139487" y="955478"/>
                  <a:pt x="6139392" y="949954"/>
                </a:cubicBezTo>
                <a:cubicBezTo>
                  <a:pt x="6139106" y="948039"/>
                  <a:pt x="6139677" y="946103"/>
                  <a:pt x="6140915" y="944637"/>
                </a:cubicBezTo>
                <a:lnTo>
                  <a:pt x="6138249" y="931302"/>
                </a:lnTo>
                <a:lnTo>
                  <a:pt x="6138249" y="931301"/>
                </a:lnTo>
                <a:lnTo>
                  <a:pt x="6138249" y="919967"/>
                </a:lnTo>
                <a:cubicBezTo>
                  <a:pt x="6140821" y="916443"/>
                  <a:pt x="6138249" y="912061"/>
                  <a:pt x="6140249" y="908442"/>
                </a:cubicBezTo>
                <a:lnTo>
                  <a:pt x="6153965" y="842223"/>
                </a:lnTo>
                <a:lnTo>
                  <a:pt x="6153203" y="841859"/>
                </a:lnTo>
                <a:cubicBezTo>
                  <a:pt x="6153203" y="839096"/>
                  <a:pt x="6154346" y="837286"/>
                  <a:pt x="6157966" y="836715"/>
                </a:cubicBezTo>
                <a:cubicBezTo>
                  <a:pt x="6163585" y="835762"/>
                  <a:pt x="6164919" y="832810"/>
                  <a:pt x="6162347" y="828523"/>
                </a:cubicBezTo>
                <a:cubicBezTo>
                  <a:pt x="6161204" y="826428"/>
                  <a:pt x="6157299" y="825571"/>
                  <a:pt x="6159681" y="822237"/>
                </a:cubicBezTo>
                <a:cubicBezTo>
                  <a:pt x="6162062" y="818903"/>
                  <a:pt x="6164443" y="820903"/>
                  <a:pt x="6166920" y="821666"/>
                </a:cubicBezTo>
                <a:cubicBezTo>
                  <a:pt x="6167967" y="822170"/>
                  <a:pt x="6169301" y="821751"/>
                  <a:pt x="6169872" y="820713"/>
                </a:cubicBezTo>
                <a:cubicBezTo>
                  <a:pt x="6170063" y="819141"/>
                  <a:pt x="6169110" y="817646"/>
                  <a:pt x="6167586" y="817189"/>
                </a:cubicBezTo>
                <a:cubicBezTo>
                  <a:pt x="6162062" y="814427"/>
                  <a:pt x="6162538" y="810331"/>
                  <a:pt x="6164634" y="805663"/>
                </a:cubicBezTo>
                <a:cubicBezTo>
                  <a:pt x="6169301" y="795281"/>
                  <a:pt x="6174920" y="785394"/>
                  <a:pt x="6181492" y="776136"/>
                </a:cubicBezTo>
                <a:lnTo>
                  <a:pt x="6181486" y="776316"/>
                </a:lnTo>
                <a:lnTo>
                  <a:pt x="6181587" y="775663"/>
                </a:lnTo>
                <a:lnTo>
                  <a:pt x="6192759" y="755555"/>
                </a:lnTo>
                <a:lnTo>
                  <a:pt x="6192636" y="755555"/>
                </a:lnTo>
                <a:lnTo>
                  <a:pt x="6199780" y="744220"/>
                </a:lnTo>
                <a:lnTo>
                  <a:pt x="6199783" y="744223"/>
                </a:lnTo>
                <a:lnTo>
                  <a:pt x="6217783" y="723557"/>
                </a:lnTo>
                <a:lnTo>
                  <a:pt x="6217783" y="723560"/>
                </a:lnTo>
                <a:lnTo>
                  <a:pt x="6249120" y="700130"/>
                </a:lnTo>
                <a:cubicBezTo>
                  <a:pt x="6256644" y="696701"/>
                  <a:pt x="6263978" y="691939"/>
                  <a:pt x="6271884" y="688605"/>
                </a:cubicBezTo>
                <a:cubicBezTo>
                  <a:pt x="6277409" y="686319"/>
                  <a:pt x="6282362" y="684223"/>
                  <a:pt x="6287886" y="688605"/>
                </a:cubicBezTo>
                <a:cubicBezTo>
                  <a:pt x="6289506" y="690367"/>
                  <a:pt x="6292172" y="690501"/>
                  <a:pt x="6293982" y="688919"/>
                </a:cubicBezTo>
                <a:cubicBezTo>
                  <a:pt x="6294553" y="688348"/>
                  <a:pt x="6295030" y="687614"/>
                  <a:pt x="6295221" y="686795"/>
                </a:cubicBezTo>
                <a:cubicBezTo>
                  <a:pt x="6297697" y="681176"/>
                  <a:pt x="6302555" y="680699"/>
                  <a:pt x="6307603" y="680604"/>
                </a:cubicBezTo>
                <a:close/>
                <a:moveTo>
                  <a:pt x="5261116" y="518941"/>
                </a:moveTo>
                <a:lnTo>
                  <a:pt x="5257769" y="524708"/>
                </a:lnTo>
                <a:cubicBezTo>
                  <a:pt x="5253900" y="527670"/>
                  <a:pt x="5248899" y="529155"/>
                  <a:pt x="5243660" y="528466"/>
                </a:cubicBezTo>
                <a:cubicBezTo>
                  <a:pt x="5243184" y="528389"/>
                  <a:pt x="5242613" y="528303"/>
                  <a:pt x="5242136" y="528189"/>
                </a:cubicBezTo>
                <a:cubicBezTo>
                  <a:pt x="5231277" y="527045"/>
                  <a:pt x="5220705" y="532476"/>
                  <a:pt x="5209371" y="528189"/>
                </a:cubicBezTo>
                <a:cubicBezTo>
                  <a:pt x="5205370" y="526856"/>
                  <a:pt x="5199273" y="531523"/>
                  <a:pt x="5194226" y="533524"/>
                </a:cubicBezTo>
                <a:cubicBezTo>
                  <a:pt x="5162602" y="544468"/>
                  <a:pt x="5132980" y="560556"/>
                  <a:pt x="5106595" y="581164"/>
                </a:cubicBezTo>
                <a:lnTo>
                  <a:pt x="5097426" y="583330"/>
                </a:lnTo>
                <a:lnTo>
                  <a:pt x="5095732" y="585778"/>
                </a:lnTo>
                <a:lnTo>
                  <a:pt x="5096404" y="587161"/>
                </a:lnTo>
                <a:cubicBezTo>
                  <a:pt x="5095071" y="596400"/>
                  <a:pt x="5087832" y="603667"/>
                  <a:pt x="5078593" y="604972"/>
                </a:cubicBezTo>
                <a:lnTo>
                  <a:pt x="5076616" y="604167"/>
                </a:lnTo>
                <a:lnTo>
                  <a:pt x="5064115" y="620865"/>
                </a:lnTo>
                <a:lnTo>
                  <a:pt x="5064104" y="620817"/>
                </a:lnTo>
                <a:lnTo>
                  <a:pt x="5064115" y="620867"/>
                </a:lnTo>
                <a:lnTo>
                  <a:pt x="5060672" y="627212"/>
                </a:lnTo>
                <a:lnTo>
                  <a:pt x="5061638" y="628400"/>
                </a:lnTo>
                <a:cubicBezTo>
                  <a:pt x="5059067" y="642451"/>
                  <a:pt x="5052875" y="655585"/>
                  <a:pt x="5043636" y="666501"/>
                </a:cubicBezTo>
                <a:lnTo>
                  <a:pt x="5041146" y="666551"/>
                </a:lnTo>
                <a:lnTo>
                  <a:pt x="5034206" y="689081"/>
                </a:lnTo>
                <a:cubicBezTo>
                  <a:pt x="5034968" y="693158"/>
                  <a:pt x="5032396" y="697120"/>
                  <a:pt x="5028301" y="697930"/>
                </a:cubicBezTo>
                <a:cubicBezTo>
                  <a:pt x="5028015" y="697978"/>
                  <a:pt x="5027824" y="698006"/>
                  <a:pt x="5027539" y="698034"/>
                </a:cubicBezTo>
                <a:lnTo>
                  <a:pt x="5027060" y="697667"/>
                </a:lnTo>
                <a:lnTo>
                  <a:pt x="5019212" y="725608"/>
                </a:lnTo>
                <a:lnTo>
                  <a:pt x="5021252" y="730801"/>
                </a:lnTo>
                <a:cubicBezTo>
                  <a:pt x="5021634" y="737354"/>
                  <a:pt x="5020395" y="743897"/>
                  <a:pt x="5017633" y="749851"/>
                </a:cubicBezTo>
                <a:lnTo>
                  <a:pt x="5007915" y="774635"/>
                </a:lnTo>
                <a:lnTo>
                  <a:pt x="5005854" y="788854"/>
                </a:lnTo>
                <a:lnTo>
                  <a:pt x="5006584" y="789569"/>
                </a:lnTo>
                <a:cubicBezTo>
                  <a:pt x="5003346" y="795798"/>
                  <a:pt x="5003346" y="803246"/>
                  <a:pt x="5006584" y="809476"/>
                </a:cubicBezTo>
                <a:cubicBezTo>
                  <a:pt x="5006584" y="814238"/>
                  <a:pt x="5007536" y="819001"/>
                  <a:pt x="5003060" y="822620"/>
                </a:cubicBezTo>
                <a:cubicBezTo>
                  <a:pt x="5003060" y="824144"/>
                  <a:pt x="4998678" y="822049"/>
                  <a:pt x="5001440" y="825287"/>
                </a:cubicBezTo>
                <a:cubicBezTo>
                  <a:pt x="5003821" y="828287"/>
                  <a:pt x="5004393" y="832297"/>
                  <a:pt x="5003060" y="835860"/>
                </a:cubicBezTo>
                <a:cubicBezTo>
                  <a:pt x="5001631" y="844270"/>
                  <a:pt x="5001440" y="852833"/>
                  <a:pt x="5002489" y="861292"/>
                </a:cubicBezTo>
                <a:lnTo>
                  <a:pt x="5000692" y="870015"/>
                </a:lnTo>
                <a:lnTo>
                  <a:pt x="5003059" y="876911"/>
                </a:lnTo>
                <a:cubicBezTo>
                  <a:pt x="5003726" y="883302"/>
                  <a:pt x="5003249" y="889760"/>
                  <a:pt x="5001534" y="895961"/>
                </a:cubicBezTo>
                <a:cubicBezTo>
                  <a:pt x="5000773" y="897866"/>
                  <a:pt x="5000487" y="899924"/>
                  <a:pt x="5000677" y="901962"/>
                </a:cubicBezTo>
                <a:lnTo>
                  <a:pt x="4995488" y="921885"/>
                </a:lnTo>
                <a:lnTo>
                  <a:pt x="4998773" y="921396"/>
                </a:lnTo>
                <a:cubicBezTo>
                  <a:pt x="5001820" y="923787"/>
                  <a:pt x="5003440" y="927634"/>
                  <a:pt x="5002868" y="931492"/>
                </a:cubicBezTo>
                <a:cubicBezTo>
                  <a:pt x="5001916" y="955288"/>
                  <a:pt x="5010202" y="977386"/>
                  <a:pt x="5014870" y="1000246"/>
                </a:cubicBezTo>
                <a:cubicBezTo>
                  <a:pt x="5015917" y="1004228"/>
                  <a:pt x="5016489" y="1008323"/>
                  <a:pt x="5016489" y="1012438"/>
                </a:cubicBezTo>
                <a:lnTo>
                  <a:pt x="5016489" y="1027857"/>
                </a:lnTo>
                <a:lnTo>
                  <a:pt x="5018489" y="1033583"/>
                </a:lnTo>
                <a:cubicBezTo>
                  <a:pt x="5019632" y="1036650"/>
                  <a:pt x="5020395" y="1039850"/>
                  <a:pt x="5020680" y="1043108"/>
                </a:cubicBezTo>
                <a:cubicBezTo>
                  <a:pt x="5020584" y="1044965"/>
                  <a:pt x="5021347" y="1046756"/>
                  <a:pt x="5022870" y="1047871"/>
                </a:cubicBezTo>
                <a:lnTo>
                  <a:pt x="5028174" y="1061166"/>
                </a:lnTo>
                <a:lnTo>
                  <a:pt x="5032491" y="1063016"/>
                </a:lnTo>
                <a:cubicBezTo>
                  <a:pt x="5034492" y="1064140"/>
                  <a:pt x="5036015" y="1066026"/>
                  <a:pt x="5036682" y="1068255"/>
                </a:cubicBezTo>
                <a:cubicBezTo>
                  <a:pt x="5042778" y="1085876"/>
                  <a:pt x="5051636" y="1102259"/>
                  <a:pt x="5058684" y="1119404"/>
                </a:cubicBezTo>
                <a:cubicBezTo>
                  <a:pt x="5060399" y="1127081"/>
                  <a:pt x="5062590" y="1134654"/>
                  <a:pt x="5065162" y="1142074"/>
                </a:cubicBezTo>
                <a:lnTo>
                  <a:pt x="5062997" y="1150310"/>
                </a:lnTo>
                <a:lnTo>
                  <a:pt x="5064114" y="1152455"/>
                </a:lnTo>
                <a:lnTo>
                  <a:pt x="5064914" y="1154782"/>
                </a:lnTo>
                <a:lnTo>
                  <a:pt x="5069983" y="1154241"/>
                </a:lnTo>
                <a:cubicBezTo>
                  <a:pt x="5071639" y="1155003"/>
                  <a:pt x="5072734" y="1157074"/>
                  <a:pt x="5074878" y="1161218"/>
                </a:cubicBezTo>
                <a:lnTo>
                  <a:pt x="5087335" y="1183960"/>
                </a:lnTo>
                <a:lnTo>
                  <a:pt x="5088498" y="1184078"/>
                </a:lnTo>
                <a:cubicBezTo>
                  <a:pt x="5088784" y="1183973"/>
                  <a:pt x="5089165" y="1183840"/>
                  <a:pt x="5089545" y="1183697"/>
                </a:cubicBezTo>
                <a:cubicBezTo>
                  <a:pt x="5093355" y="1184240"/>
                  <a:pt x="5096499" y="1187069"/>
                  <a:pt x="5097452" y="1190841"/>
                </a:cubicBezTo>
                <a:cubicBezTo>
                  <a:pt x="5097975" y="1196699"/>
                  <a:pt x="5100357" y="1200485"/>
                  <a:pt x="5103726" y="1203105"/>
                </a:cubicBezTo>
                <a:lnTo>
                  <a:pt x="5115374" y="1208127"/>
                </a:lnTo>
                <a:lnTo>
                  <a:pt x="5117168" y="1203300"/>
                </a:lnTo>
                <a:cubicBezTo>
                  <a:pt x="5117740" y="1203023"/>
                  <a:pt x="5118311" y="1202843"/>
                  <a:pt x="5118979" y="1202747"/>
                </a:cubicBezTo>
                <a:cubicBezTo>
                  <a:pt x="5141076" y="1195985"/>
                  <a:pt x="5162221" y="1186555"/>
                  <a:pt x="5184701" y="1180840"/>
                </a:cubicBezTo>
                <a:cubicBezTo>
                  <a:pt x="5186225" y="1180592"/>
                  <a:pt x="5187749" y="1180821"/>
                  <a:pt x="5189083" y="1181506"/>
                </a:cubicBezTo>
                <a:lnTo>
                  <a:pt x="5190041" y="1181572"/>
                </a:lnTo>
                <a:lnTo>
                  <a:pt x="5190607" y="1178745"/>
                </a:lnTo>
                <a:cubicBezTo>
                  <a:pt x="5200512" y="1171667"/>
                  <a:pt x="5211943" y="1167038"/>
                  <a:pt x="5223944" y="1165219"/>
                </a:cubicBezTo>
                <a:lnTo>
                  <a:pt x="5225875" y="1166748"/>
                </a:lnTo>
                <a:lnTo>
                  <a:pt x="5237064" y="1158468"/>
                </a:lnTo>
                <a:lnTo>
                  <a:pt x="5246011" y="1159474"/>
                </a:lnTo>
                <a:lnTo>
                  <a:pt x="5246137" y="1158456"/>
                </a:lnTo>
                <a:cubicBezTo>
                  <a:pt x="5248518" y="1154451"/>
                  <a:pt x="5252162" y="1151591"/>
                  <a:pt x="5256293" y="1150150"/>
                </a:cubicBezTo>
                <a:lnTo>
                  <a:pt x="5268487" y="1150346"/>
                </a:lnTo>
                <a:lnTo>
                  <a:pt x="5271188" y="1145121"/>
                </a:lnTo>
                <a:cubicBezTo>
                  <a:pt x="5280713" y="1142740"/>
                  <a:pt x="5287095" y="1135120"/>
                  <a:pt x="5295952" y="1131691"/>
                </a:cubicBezTo>
                <a:cubicBezTo>
                  <a:pt x="5319003" y="1122109"/>
                  <a:pt x="5341292" y="1110774"/>
                  <a:pt x="5362627" y="1097782"/>
                </a:cubicBezTo>
                <a:cubicBezTo>
                  <a:pt x="5390727" y="1082028"/>
                  <a:pt x="5417301" y="1063692"/>
                  <a:pt x="5441970" y="1043013"/>
                </a:cubicBezTo>
                <a:cubicBezTo>
                  <a:pt x="5446543" y="1037851"/>
                  <a:pt x="5452924" y="1034651"/>
                  <a:pt x="5459783" y="1034060"/>
                </a:cubicBezTo>
                <a:lnTo>
                  <a:pt x="5460045" y="1034446"/>
                </a:lnTo>
                <a:lnTo>
                  <a:pt x="5465510" y="1021095"/>
                </a:lnTo>
                <a:lnTo>
                  <a:pt x="5475453" y="1016029"/>
                </a:lnTo>
                <a:lnTo>
                  <a:pt x="5475976" y="1013200"/>
                </a:lnTo>
                <a:cubicBezTo>
                  <a:pt x="5478928" y="1005533"/>
                  <a:pt x="5483596" y="998608"/>
                  <a:pt x="5489502" y="992912"/>
                </a:cubicBezTo>
                <a:cubicBezTo>
                  <a:pt x="5496169" y="984244"/>
                  <a:pt x="5501502" y="974719"/>
                  <a:pt x="5508552" y="966338"/>
                </a:cubicBezTo>
                <a:cubicBezTo>
                  <a:pt x="5509837" y="964766"/>
                  <a:pt x="5510932" y="962909"/>
                  <a:pt x="5512349" y="961647"/>
                </a:cubicBezTo>
                <a:lnTo>
                  <a:pt x="5518067" y="960529"/>
                </a:lnTo>
                <a:lnTo>
                  <a:pt x="5518237" y="960722"/>
                </a:lnTo>
                <a:lnTo>
                  <a:pt x="5518234" y="960707"/>
                </a:lnTo>
                <a:lnTo>
                  <a:pt x="5518077" y="960527"/>
                </a:lnTo>
                <a:lnTo>
                  <a:pt x="5518067" y="960529"/>
                </a:lnTo>
                <a:lnTo>
                  <a:pt x="5517982" y="960432"/>
                </a:lnTo>
                <a:cubicBezTo>
                  <a:pt x="5516171" y="958384"/>
                  <a:pt x="5515981" y="955364"/>
                  <a:pt x="5517505" y="953098"/>
                </a:cubicBezTo>
                <a:cubicBezTo>
                  <a:pt x="5529030" y="926978"/>
                  <a:pt x="5539031" y="900166"/>
                  <a:pt x="5547318" y="872820"/>
                </a:cubicBezTo>
                <a:cubicBezTo>
                  <a:pt x="5549509" y="866342"/>
                  <a:pt x="5548366" y="859199"/>
                  <a:pt x="5550081" y="852627"/>
                </a:cubicBezTo>
                <a:cubicBezTo>
                  <a:pt x="5551795" y="846055"/>
                  <a:pt x="5550842" y="839578"/>
                  <a:pt x="5556939" y="835387"/>
                </a:cubicBezTo>
                <a:lnTo>
                  <a:pt x="5557262" y="835448"/>
                </a:lnTo>
                <a:lnTo>
                  <a:pt x="5557679" y="809640"/>
                </a:lnTo>
                <a:lnTo>
                  <a:pt x="5554652" y="807761"/>
                </a:lnTo>
                <a:cubicBezTo>
                  <a:pt x="5553128" y="805199"/>
                  <a:pt x="5552842" y="802056"/>
                  <a:pt x="5553985" y="799284"/>
                </a:cubicBezTo>
                <a:lnTo>
                  <a:pt x="5557409" y="795860"/>
                </a:lnTo>
                <a:lnTo>
                  <a:pt x="5555707" y="782923"/>
                </a:lnTo>
                <a:lnTo>
                  <a:pt x="5552462" y="781092"/>
                </a:lnTo>
                <a:cubicBezTo>
                  <a:pt x="5545508" y="757145"/>
                  <a:pt x="5536554" y="733800"/>
                  <a:pt x="5525886" y="711273"/>
                </a:cubicBezTo>
                <a:cubicBezTo>
                  <a:pt x="5524743" y="708873"/>
                  <a:pt x="5524743" y="706054"/>
                  <a:pt x="5525886" y="703653"/>
                </a:cubicBezTo>
                <a:lnTo>
                  <a:pt x="5527316" y="703192"/>
                </a:lnTo>
                <a:lnTo>
                  <a:pt x="5526709" y="702442"/>
                </a:lnTo>
                <a:lnTo>
                  <a:pt x="5524171" y="703179"/>
                </a:lnTo>
                <a:cubicBezTo>
                  <a:pt x="5520076" y="702207"/>
                  <a:pt x="5517028" y="698645"/>
                  <a:pt x="5516838" y="694416"/>
                </a:cubicBezTo>
                <a:cubicBezTo>
                  <a:pt x="5516838" y="692321"/>
                  <a:pt x="5518361" y="689463"/>
                  <a:pt x="5514552" y="688606"/>
                </a:cubicBezTo>
                <a:cubicBezTo>
                  <a:pt x="5502740" y="677395"/>
                  <a:pt x="5492549" y="664574"/>
                  <a:pt x="5484262" y="650506"/>
                </a:cubicBezTo>
                <a:cubicBezTo>
                  <a:pt x="5465974" y="625455"/>
                  <a:pt x="5441114" y="607072"/>
                  <a:pt x="5421207" y="583831"/>
                </a:cubicBezTo>
                <a:cubicBezTo>
                  <a:pt x="5417396" y="579354"/>
                  <a:pt x="5409967" y="578592"/>
                  <a:pt x="5408444" y="571639"/>
                </a:cubicBezTo>
                <a:lnTo>
                  <a:pt x="5408434" y="571357"/>
                </a:lnTo>
                <a:lnTo>
                  <a:pt x="5404252" y="572539"/>
                </a:lnTo>
                <a:cubicBezTo>
                  <a:pt x="5403966" y="572406"/>
                  <a:pt x="5403776" y="572263"/>
                  <a:pt x="5403586" y="572111"/>
                </a:cubicBezTo>
                <a:cubicBezTo>
                  <a:pt x="5394061" y="563146"/>
                  <a:pt x="5381107" y="559146"/>
                  <a:pt x="5371010" y="550953"/>
                </a:cubicBezTo>
                <a:lnTo>
                  <a:pt x="5371618" y="548012"/>
                </a:lnTo>
                <a:lnTo>
                  <a:pt x="5361699" y="548357"/>
                </a:lnTo>
                <a:lnTo>
                  <a:pt x="5356367" y="541220"/>
                </a:lnTo>
                <a:lnTo>
                  <a:pt x="5353580" y="542191"/>
                </a:lnTo>
                <a:cubicBezTo>
                  <a:pt x="5341769" y="542040"/>
                  <a:pt x="5330148" y="539516"/>
                  <a:pt x="5319384" y="534761"/>
                </a:cubicBezTo>
                <a:cubicBezTo>
                  <a:pt x="5302811" y="530912"/>
                  <a:pt x="5285953" y="528455"/>
                  <a:pt x="5268902" y="527426"/>
                </a:cubicBezTo>
                <a:close/>
                <a:moveTo>
                  <a:pt x="5258139" y="495232"/>
                </a:moveTo>
                <a:cubicBezTo>
                  <a:pt x="5269473" y="494824"/>
                  <a:pt x="5280904" y="495165"/>
                  <a:pt x="5292238" y="496280"/>
                </a:cubicBezTo>
                <a:cubicBezTo>
                  <a:pt x="5301763" y="497519"/>
                  <a:pt x="5310717" y="499900"/>
                  <a:pt x="5311288" y="513521"/>
                </a:cubicBezTo>
                <a:cubicBezTo>
                  <a:pt x="5316241" y="500280"/>
                  <a:pt x="5316241" y="500090"/>
                  <a:pt x="5329481" y="503043"/>
                </a:cubicBezTo>
                <a:cubicBezTo>
                  <a:pt x="5340435" y="504596"/>
                  <a:pt x="5350913" y="508149"/>
                  <a:pt x="5360533" y="513521"/>
                </a:cubicBezTo>
                <a:lnTo>
                  <a:pt x="5360770" y="513753"/>
                </a:lnTo>
                <a:lnTo>
                  <a:pt x="5360533" y="513234"/>
                </a:lnTo>
                <a:cubicBezTo>
                  <a:pt x="5366629" y="513835"/>
                  <a:pt x="5372439" y="516217"/>
                  <a:pt x="5377202" y="520093"/>
                </a:cubicBezTo>
                <a:lnTo>
                  <a:pt x="5377317" y="520453"/>
                </a:lnTo>
                <a:lnTo>
                  <a:pt x="5377392" y="520093"/>
                </a:lnTo>
                <a:cubicBezTo>
                  <a:pt x="5389869" y="523940"/>
                  <a:pt x="5401489" y="530219"/>
                  <a:pt x="5411586" y="538571"/>
                </a:cubicBezTo>
                <a:lnTo>
                  <a:pt x="5430636" y="550763"/>
                </a:lnTo>
                <a:cubicBezTo>
                  <a:pt x="5432922" y="552173"/>
                  <a:pt x="5434542" y="554497"/>
                  <a:pt x="5435017" y="557145"/>
                </a:cubicBezTo>
                <a:cubicBezTo>
                  <a:pt x="5436351" y="564668"/>
                  <a:pt x="5444542" y="565052"/>
                  <a:pt x="5448353" y="570305"/>
                </a:cubicBezTo>
                <a:cubicBezTo>
                  <a:pt x="5457878" y="569258"/>
                  <a:pt x="5462259" y="576115"/>
                  <a:pt x="5466641" y="581830"/>
                </a:cubicBezTo>
                <a:cubicBezTo>
                  <a:pt x="5473404" y="590003"/>
                  <a:pt x="5480738" y="597766"/>
                  <a:pt x="5488453" y="605071"/>
                </a:cubicBezTo>
                <a:cubicBezTo>
                  <a:pt x="5497407" y="613472"/>
                  <a:pt x="5505121" y="623093"/>
                  <a:pt x="5511408" y="633646"/>
                </a:cubicBezTo>
                <a:cubicBezTo>
                  <a:pt x="5520172" y="649649"/>
                  <a:pt x="5535507" y="660411"/>
                  <a:pt x="5543317" y="677080"/>
                </a:cubicBezTo>
                <a:lnTo>
                  <a:pt x="5555254" y="698272"/>
                </a:lnTo>
                <a:lnTo>
                  <a:pt x="5555604" y="698224"/>
                </a:lnTo>
                <a:lnTo>
                  <a:pt x="5555509" y="698415"/>
                </a:lnTo>
                <a:cubicBezTo>
                  <a:pt x="5564558" y="713226"/>
                  <a:pt x="5571321" y="729266"/>
                  <a:pt x="5575797" y="746040"/>
                </a:cubicBezTo>
                <a:lnTo>
                  <a:pt x="5575797" y="746415"/>
                </a:lnTo>
                <a:lnTo>
                  <a:pt x="5575798" y="746415"/>
                </a:lnTo>
                <a:lnTo>
                  <a:pt x="5582655" y="778229"/>
                </a:lnTo>
                <a:lnTo>
                  <a:pt x="5579868" y="781074"/>
                </a:lnTo>
                <a:lnTo>
                  <a:pt x="5579873" y="781099"/>
                </a:lnTo>
                <a:lnTo>
                  <a:pt x="5582655" y="778318"/>
                </a:lnTo>
                <a:lnTo>
                  <a:pt x="5578393" y="787387"/>
                </a:lnTo>
                <a:lnTo>
                  <a:pt x="5578179" y="788269"/>
                </a:lnTo>
                <a:lnTo>
                  <a:pt x="5577131" y="792579"/>
                </a:lnTo>
                <a:lnTo>
                  <a:pt x="5578179" y="793657"/>
                </a:lnTo>
                <a:lnTo>
                  <a:pt x="5578465" y="793950"/>
                </a:lnTo>
                <a:cubicBezTo>
                  <a:pt x="5585322" y="796950"/>
                  <a:pt x="5589228" y="804209"/>
                  <a:pt x="5587990" y="811572"/>
                </a:cubicBezTo>
                <a:cubicBezTo>
                  <a:pt x="5588180" y="816458"/>
                  <a:pt x="5587418" y="821344"/>
                  <a:pt x="5585799" y="825954"/>
                </a:cubicBezTo>
                <a:lnTo>
                  <a:pt x="5584348" y="825691"/>
                </a:lnTo>
                <a:lnTo>
                  <a:pt x="5584846" y="826714"/>
                </a:lnTo>
                <a:lnTo>
                  <a:pt x="5575695" y="885919"/>
                </a:lnTo>
                <a:lnTo>
                  <a:pt x="5575893" y="888060"/>
                </a:lnTo>
                <a:cubicBezTo>
                  <a:pt x="5572464" y="893394"/>
                  <a:pt x="5568273" y="898442"/>
                  <a:pt x="5570464" y="905681"/>
                </a:cubicBezTo>
                <a:cubicBezTo>
                  <a:pt x="5570654" y="907596"/>
                  <a:pt x="5570083" y="909500"/>
                  <a:pt x="5568749" y="910919"/>
                </a:cubicBezTo>
                <a:cubicBezTo>
                  <a:pt x="5565796" y="914863"/>
                  <a:pt x="5564082" y="919682"/>
                  <a:pt x="5564082" y="924636"/>
                </a:cubicBezTo>
                <a:cubicBezTo>
                  <a:pt x="5563415" y="929779"/>
                  <a:pt x="5562749" y="935208"/>
                  <a:pt x="5556462" y="937495"/>
                </a:cubicBezTo>
                <a:cubicBezTo>
                  <a:pt x="5552367" y="939017"/>
                  <a:pt x="5553319" y="943208"/>
                  <a:pt x="5553128" y="946430"/>
                </a:cubicBezTo>
                <a:cubicBezTo>
                  <a:pt x="5552557" y="954526"/>
                  <a:pt x="5552462" y="962623"/>
                  <a:pt x="5542556" y="965480"/>
                </a:cubicBezTo>
                <a:cubicBezTo>
                  <a:pt x="5540174" y="966242"/>
                  <a:pt x="5539602" y="968909"/>
                  <a:pt x="5539413" y="971195"/>
                </a:cubicBezTo>
                <a:cubicBezTo>
                  <a:pt x="5538841" y="975957"/>
                  <a:pt x="5538459" y="980720"/>
                  <a:pt x="5531983" y="980720"/>
                </a:cubicBezTo>
                <a:cubicBezTo>
                  <a:pt x="5530649" y="980720"/>
                  <a:pt x="5529888" y="982054"/>
                  <a:pt x="5530840" y="983006"/>
                </a:cubicBezTo>
                <a:cubicBezTo>
                  <a:pt x="5535984" y="988626"/>
                  <a:pt x="5530840" y="992055"/>
                  <a:pt x="5528173" y="995865"/>
                </a:cubicBezTo>
                <a:cubicBezTo>
                  <a:pt x="5520458" y="1009429"/>
                  <a:pt x="5510838" y="1021783"/>
                  <a:pt x="5499598" y="1032536"/>
                </a:cubicBezTo>
                <a:cubicBezTo>
                  <a:pt x="5492931" y="1040470"/>
                  <a:pt x="5485501" y="1047719"/>
                  <a:pt x="5477405" y="1054158"/>
                </a:cubicBezTo>
                <a:lnTo>
                  <a:pt x="5474131" y="1043508"/>
                </a:lnTo>
                <a:lnTo>
                  <a:pt x="5472940" y="1045561"/>
                </a:lnTo>
                <a:cubicBezTo>
                  <a:pt x="5472976" y="1047633"/>
                  <a:pt x="5474500" y="1049871"/>
                  <a:pt x="5477405" y="1054252"/>
                </a:cubicBezTo>
                <a:lnTo>
                  <a:pt x="5475214" y="1056729"/>
                </a:lnTo>
                <a:lnTo>
                  <a:pt x="5475212" y="1056727"/>
                </a:lnTo>
                <a:lnTo>
                  <a:pt x="5475214" y="1056729"/>
                </a:lnTo>
                <a:cubicBezTo>
                  <a:pt x="5471213" y="1059587"/>
                  <a:pt x="5466259" y="1061206"/>
                  <a:pt x="5464546" y="1066254"/>
                </a:cubicBezTo>
                <a:lnTo>
                  <a:pt x="5464070" y="1066637"/>
                </a:lnTo>
                <a:lnTo>
                  <a:pt x="5464070" y="1066826"/>
                </a:lnTo>
                <a:lnTo>
                  <a:pt x="5459212" y="1070541"/>
                </a:lnTo>
                <a:lnTo>
                  <a:pt x="5459212" y="1070541"/>
                </a:lnTo>
                <a:lnTo>
                  <a:pt x="5459211" y="1070541"/>
                </a:lnTo>
                <a:cubicBezTo>
                  <a:pt x="5437018" y="1089695"/>
                  <a:pt x="5413015" y="1106573"/>
                  <a:pt x="5387488" y="1120928"/>
                </a:cubicBezTo>
                <a:cubicBezTo>
                  <a:pt x="5377963" y="1126738"/>
                  <a:pt x="5366914" y="1130929"/>
                  <a:pt x="5357294" y="1136454"/>
                </a:cubicBezTo>
                <a:cubicBezTo>
                  <a:pt x="5347388" y="1142702"/>
                  <a:pt x="5337195" y="1148426"/>
                  <a:pt x="5326718" y="1153599"/>
                </a:cubicBezTo>
                <a:cubicBezTo>
                  <a:pt x="5309097" y="1161409"/>
                  <a:pt x="5292524" y="1171696"/>
                  <a:pt x="5274140" y="1177887"/>
                </a:cubicBezTo>
                <a:lnTo>
                  <a:pt x="5273991" y="1177572"/>
                </a:lnTo>
                <a:lnTo>
                  <a:pt x="5254054" y="1186382"/>
                </a:lnTo>
                <a:lnTo>
                  <a:pt x="5254137" y="1186936"/>
                </a:lnTo>
                <a:cubicBezTo>
                  <a:pt x="5246994" y="1190555"/>
                  <a:pt x="5240136" y="1195318"/>
                  <a:pt x="5231563" y="1190270"/>
                </a:cubicBezTo>
                <a:cubicBezTo>
                  <a:pt x="5229754" y="1189222"/>
                  <a:pt x="5229277" y="1192365"/>
                  <a:pt x="5228802" y="1194079"/>
                </a:cubicBezTo>
                <a:lnTo>
                  <a:pt x="5228134" y="1194029"/>
                </a:lnTo>
                <a:lnTo>
                  <a:pt x="5226326" y="1198080"/>
                </a:lnTo>
                <a:lnTo>
                  <a:pt x="5225640" y="1198080"/>
                </a:lnTo>
                <a:lnTo>
                  <a:pt x="5226135" y="1198747"/>
                </a:lnTo>
                <a:lnTo>
                  <a:pt x="5222134" y="1200938"/>
                </a:lnTo>
                <a:cubicBezTo>
                  <a:pt x="5216229" y="1203890"/>
                  <a:pt x="5210704" y="1205224"/>
                  <a:pt x="5206227" y="1194270"/>
                </a:cubicBezTo>
                <a:cubicBezTo>
                  <a:pt x="5206227" y="1202833"/>
                  <a:pt x="5200321" y="1210243"/>
                  <a:pt x="5191939" y="1212082"/>
                </a:cubicBezTo>
                <a:cubicBezTo>
                  <a:pt x="5190416" y="1212558"/>
                  <a:pt x="5188226" y="1214654"/>
                  <a:pt x="5187367" y="1211606"/>
                </a:cubicBezTo>
                <a:cubicBezTo>
                  <a:pt x="5186034" y="1206938"/>
                  <a:pt x="5183272" y="1208557"/>
                  <a:pt x="5181748" y="1210653"/>
                </a:cubicBezTo>
                <a:cubicBezTo>
                  <a:pt x="5173175" y="1222369"/>
                  <a:pt x="5159174" y="1223607"/>
                  <a:pt x="5147077" y="1227893"/>
                </a:cubicBezTo>
                <a:cubicBezTo>
                  <a:pt x="5142124" y="1229703"/>
                  <a:pt x="5136981" y="1230941"/>
                  <a:pt x="5131933" y="1232656"/>
                </a:cubicBezTo>
                <a:lnTo>
                  <a:pt x="5131882" y="1232616"/>
                </a:lnTo>
                <a:lnTo>
                  <a:pt x="5126551" y="1234621"/>
                </a:lnTo>
                <a:cubicBezTo>
                  <a:pt x="5124574" y="1235156"/>
                  <a:pt x="5122979" y="1236180"/>
                  <a:pt x="5123360" y="1239609"/>
                </a:cubicBezTo>
                <a:lnTo>
                  <a:pt x="5122870" y="1239895"/>
                </a:lnTo>
                <a:lnTo>
                  <a:pt x="5123360" y="1239895"/>
                </a:lnTo>
                <a:cubicBezTo>
                  <a:pt x="5129361" y="1246372"/>
                  <a:pt x="5132694" y="1254812"/>
                  <a:pt x="5132885" y="1263613"/>
                </a:cubicBezTo>
                <a:cubicBezTo>
                  <a:pt x="5132885" y="1268470"/>
                  <a:pt x="5134505" y="1271900"/>
                  <a:pt x="5140696" y="1268185"/>
                </a:cubicBezTo>
                <a:cubicBezTo>
                  <a:pt x="5143839" y="1266280"/>
                  <a:pt x="5146220" y="1269995"/>
                  <a:pt x="5148029" y="1272090"/>
                </a:cubicBezTo>
                <a:lnTo>
                  <a:pt x="5166980" y="1294358"/>
                </a:lnTo>
                <a:lnTo>
                  <a:pt x="5167080" y="1294188"/>
                </a:lnTo>
                <a:lnTo>
                  <a:pt x="5192130" y="1321334"/>
                </a:lnTo>
                <a:lnTo>
                  <a:pt x="5194434" y="1323729"/>
                </a:lnTo>
                <a:lnTo>
                  <a:pt x="5194512" y="1323429"/>
                </a:lnTo>
                <a:lnTo>
                  <a:pt x="5249090" y="1369339"/>
                </a:lnTo>
                <a:lnTo>
                  <a:pt x="5249320" y="1369936"/>
                </a:lnTo>
                <a:lnTo>
                  <a:pt x="5276521" y="1387914"/>
                </a:lnTo>
                <a:lnTo>
                  <a:pt x="5276444" y="1388008"/>
                </a:lnTo>
                <a:lnTo>
                  <a:pt x="5306525" y="1406868"/>
                </a:lnTo>
                <a:cubicBezTo>
                  <a:pt x="5308145" y="1407868"/>
                  <a:pt x="5309383" y="1409421"/>
                  <a:pt x="5309954" y="1411249"/>
                </a:cubicBezTo>
                <a:cubicBezTo>
                  <a:pt x="5310717" y="1413059"/>
                  <a:pt x="5311765" y="1414869"/>
                  <a:pt x="5314050" y="1414297"/>
                </a:cubicBezTo>
                <a:cubicBezTo>
                  <a:pt x="5323575" y="1411821"/>
                  <a:pt x="5329386" y="1417917"/>
                  <a:pt x="5335196" y="1422775"/>
                </a:cubicBezTo>
                <a:cubicBezTo>
                  <a:pt x="5338625" y="1425451"/>
                  <a:pt x="5342625" y="1427452"/>
                  <a:pt x="5346816" y="1428680"/>
                </a:cubicBezTo>
                <a:lnTo>
                  <a:pt x="5347355" y="1429345"/>
                </a:lnTo>
                <a:lnTo>
                  <a:pt x="5347293" y="1428967"/>
                </a:lnTo>
                <a:cubicBezTo>
                  <a:pt x="5358152" y="1431958"/>
                  <a:pt x="5368248" y="1437511"/>
                  <a:pt x="5376534" y="1445159"/>
                </a:cubicBezTo>
                <a:cubicBezTo>
                  <a:pt x="5378440" y="1447064"/>
                  <a:pt x="5381107" y="1448007"/>
                  <a:pt x="5383774" y="1447731"/>
                </a:cubicBezTo>
                <a:cubicBezTo>
                  <a:pt x="5387965" y="1447960"/>
                  <a:pt x="5391965" y="1449493"/>
                  <a:pt x="5395204" y="1452113"/>
                </a:cubicBezTo>
                <a:lnTo>
                  <a:pt x="5395119" y="1452317"/>
                </a:lnTo>
                <a:lnTo>
                  <a:pt x="5395490" y="1452112"/>
                </a:lnTo>
                <a:cubicBezTo>
                  <a:pt x="5399585" y="1452741"/>
                  <a:pt x="5403586" y="1454227"/>
                  <a:pt x="5407110" y="1456493"/>
                </a:cubicBezTo>
                <a:lnTo>
                  <a:pt x="5407110" y="1456494"/>
                </a:lnTo>
                <a:lnTo>
                  <a:pt x="5420159" y="1463638"/>
                </a:lnTo>
                <a:lnTo>
                  <a:pt x="5420125" y="1463700"/>
                </a:lnTo>
                <a:lnTo>
                  <a:pt x="5420446" y="1463637"/>
                </a:lnTo>
                <a:cubicBezTo>
                  <a:pt x="5429208" y="1465761"/>
                  <a:pt x="5437685" y="1468724"/>
                  <a:pt x="5445877" y="1472496"/>
                </a:cubicBezTo>
                <a:lnTo>
                  <a:pt x="5445877" y="1473217"/>
                </a:lnTo>
                <a:lnTo>
                  <a:pt x="5447591" y="1472972"/>
                </a:lnTo>
                <a:lnTo>
                  <a:pt x="5448087" y="1473872"/>
                </a:lnTo>
                <a:lnTo>
                  <a:pt x="5448258" y="1472972"/>
                </a:lnTo>
                <a:cubicBezTo>
                  <a:pt x="5453688" y="1474372"/>
                  <a:pt x="5459021" y="1476525"/>
                  <a:pt x="5463879" y="1479354"/>
                </a:cubicBezTo>
                <a:lnTo>
                  <a:pt x="5512933" y="1496118"/>
                </a:lnTo>
                <a:cubicBezTo>
                  <a:pt x="5515885" y="1496832"/>
                  <a:pt x="5518552" y="1498166"/>
                  <a:pt x="5520934" y="1500023"/>
                </a:cubicBezTo>
                <a:lnTo>
                  <a:pt x="5521510" y="1500432"/>
                </a:lnTo>
                <a:lnTo>
                  <a:pt x="5533684" y="1503024"/>
                </a:lnTo>
                <a:lnTo>
                  <a:pt x="5545915" y="1507112"/>
                </a:lnTo>
                <a:lnTo>
                  <a:pt x="5546175" y="1506881"/>
                </a:lnTo>
                <a:cubicBezTo>
                  <a:pt x="5553985" y="1508233"/>
                  <a:pt x="5561701" y="1510510"/>
                  <a:pt x="5569035" y="1513644"/>
                </a:cubicBezTo>
                <a:lnTo>
                  <a:pt x="5568770" y="1513950"/>
                </a:lnTo>
                <a:lnTo>
                  <a:pt x="5569035" y="1513930"/>
                </a:lnTo>
                <a:cubicBezTo>
                  <a:pt x="5572750" y="1513768"/>
                  <a:pt x="5576559" y="1514187"/>
                  <a:pt x="5580178" y="1515168"/>
                </a:cubicBezTo>
                <a:cubicBezTo>
                  <a:pt x="5589703" y="1517835"/>
                  <a:pt x="5591418" y="1520311"/>
                  <a:pt x="5588846" y="1530218"/>
                </a:cubicBezTo>
                <a:cubicBezTo>
                  <a:pt x="5588465" y="1532808"/>
                  <a:pt x="5588465" y="1535437"/>
                  <a:pt x="5588846" y="1538028"/>
                </a:cubicBezTo>
                <a:cubicBezTo>
                  <a:pt x="5588846" y="1544600"/>
                  <a:pt x="5587704" y="1546124"/>
                  <a:pt x="5581989" y="1543934"/>
                </a:cubicBezTo>
                <a:cubicBezTo>
                  <a:pt x="5574750" y="1541267"/>
                  <a:pt x="5566368" y="1540695"/>
                  <a:pt x="5561224" y="1533456"/>
                </a:cubicBezTo>
                <a:cubicBezTo>
                  <a:pt x="5559510" y="1530732"/>
                  <a:pt x="5555986" y="1529903"/>
                  <a:pt x="5553223" y="1531608"/>
                </a:cubicBezTo>
                <a:cubicBezTo>
                  <a:pt x="5552652" y="1531970"/>
                  <a:pt x="5552080" y="1532437"/>
                  <a:pt x="5551699" y="1532980"/>
                </a:cubicBezTo>
                <a:cubicBezTo>
                  <a:pt x="5549508" y="1535170"/>
                  <a:pt x="5545984" y="1536504"/>
                  <a:pt x="5544746" y="1534218"/>
                </a:cubicBezTo>
                <a:cubicBezTo>
                  <a:pt x="5540746" y="1527360"/>
                  <a:pt x="5534554" y="1532218"/>
                  <a:pt x="5530077" y="1529836"/>
                </a:cubicBezTo>
                <a:lnTo>
                  <a:pt x="5530049" y="1529582"/>
                </a:lnTo>
                <a:lnTo>
                  <a:pt x="5529792" y="1529837"/>
                </a:lnTo>
                <a:cubicBezTo>
                  <a:pt x="5508837" y="1524207"/>
                  <a:pt x="5488264" y="1517273"/>
                  <a:pt x="5468165" y="1509072"/>
                </a:cubicBezTo>
                <a:lnTo>
                  <a:pt x="5468103" y="1508834"/>
                </a:lnTo>
                <a:lnTo>
                  <a:pt x="5398824" y="1482973"/>
                </a:lnTo>
                <a:cubicBezTo>
                  <a:pt x="5395299" y="1481573"/>
                  <a:pt x="5392346" y="1479106"/>
                  <a:pt x="5390251" y="1475924"/>
                </a:cubicBezTo>
                <a:cubicBezTo>
                  <a:pt x="5387965" y="1472381"/>
                  <a:pt x="5383964" y="1470295"/>
                  <a:pt x="5379678" y="1470400"/>
                </a:cubicBezTo>
                <a:lnTo>
                  <a:pt x="5379625" y="1470158"/>
                </a:lnTo>
                <a:lnTo>
                  <a:pt x="5379392" y="1470401"/>
                </a:lnTo>
                <a:cubicBezTo>
                  <a:pt x="5376534" y="1472591"/>
                  <a:pt x="5373678" y="1471353"/>
                  <a:pt x="5371010" y="1470401"/>
                </a:cubicBezTo>
                <a:lnTo>
                  <a:pt x="5352007" y="1460900"/>
                </a:lnTo>
                <a:lnTo>
                  <a:pt x="5351960" y="1461065"/>
                </a:lnTo>
                <a:cubicBezTo>
                  <a:pt x="5346531" y="1458398"/>
                  <a:pt x="5341101" y="1455636"/>
                  <a:pt x="5335577" y="1453064"/>
                </a:cubicBezTo>
                <a:cubicBezTo>
                  <a:pt x="5330052" y="1450493"/>
                  <a:pt x="5324052" y="1447159"/>
                  <a:pt x="5323957" y="1439348"/>
                </a:cubicBezTo>
                <a:cubicBezTo>
                  <a:pt x="5315003" y="1443473"/>
                  <a:pt x="5304335" y="1439720"/>
                  <a:pt x="5299954" y="1430871"/>
                </a:cubicBezTo>
                <a:cubicBezTo>
                  <a:pt x="5297763" y="1426489"/>
                  <a:pt x="5297191" y="1421918"/>
                  <a:pt x="5290429" y="1426870"/>
                </a:cubicBezTo>
                <a:cubicBezTo>
                  <a:pt x="5287952" y="1428871"/>
                  <a:pt x="5285571" y="1425918"/>
                  <a:pt x="5284237" y="1423632"/>
                </a:cubicBezTo>
                <a:cubicBezTo>
                  <a:pt x="5283190" y="1421184"/>
                  <a:pt x="5282808" y="1418450"/>
                  <a:pt x="5283380" y="1415821"/>
                </a:cubicBezTo>
                <a:cubicBezTo>
                  <a:pt x="5283380" y="1413631"/>
                  <a:pt x="5284237" y="1411059"/>
                  <a:pt x="5281665" y="1409821"/>
                </a:cubicBezTo>
                <a:cubicBezTo>
                  <a:pt x="5279093" y="1408582"/>
                  <a:pt x="5276617" y="1409821"/>
                  <a:pt x="5274807" y="1412202"/>
                </a:cubicBezTo>
                <a:cubicBezTo>
                  <a:pt x="5272997" y="1414583"/>
                  <a:pt x="5273188" y="1414869"/>
                  <a:pt x="5270997" y="1414297"/>
                </a:cubicBezTo>
                <a:cubicBezTo>
                  <a:pt x="5267759" y="1412202"/>
                  <a:pt x="5268807" y="1407344"/>
                  <a:pt x="5265758" y="1404772"/>
                </a:cubicBezTo>
                <a:cubicBezTo>
                  <a:pt x="5261186" y="1409821"/>
                  <a:pt x="5261186" y="1409821"/>
                  <a:pt x="5252804" y="1404201"/>
                </a:cubicBezTo>
                <a:lnTo>
                  <a:pt x="5252930" y="1404112"/>
                </a:lnTo>
                <a:lnTo>
                  <a:pt x="5243851" y="1397534"/>
                </a:lnTo>
                <a:lnTo>
                  <a:pt x="5243853" y="1397533"/>
                </a:lnTo>
                <a:lnTo>
                  <a:pt x="5243852" y="1397533"/>
                </a:lnTo>
                <a:cubicBezTo>
                  <a:pt x="5240042" y="1395247"/>
                  <a:pt x="5236041" y="1393057"/>
                  <a:pt x="5232421" y="1390485"/>
                </a:cubicBezTo>
                <a:cubicBezTo>
                  <a:pt x="5228803" y="1387913"/>
                  <a:pt x="5222896" y="1384008"/>
                  <a:pt x="5226421" y="1375912"/>
                </a:cubicBezTo>
                <a:cubicBezTo>
                  <a:pt x="5222707" y="1379646"/>
                  <a:pt x="5216706" y="1379655"/>
                  <a:pt x="5212991" y="1375950"/>
                </a:cubicBezTo>
                <a:cubicBezTo>
                  <a:pt x="5212610" y="1375588"/>
                  <a:pt x="5212228" y="1375188"/>
                  <a:pt x="5211943" y="1374769"/>
                </a:cubicBezTo>
                <a:lnTo>
                  <a:pt x="5187163" y="1352077"/>
                </a:lnTo>
                <a:lnTo>
                  <a:pt x="5187083" y="1352385"/>
                </a:lnTo>
                <a:lnTo>
                  <a:pt x="5178224" y="1344670"/>
                </a:lnTo>
                <a:cubicBezTo>
                  <a:pt x="5170699" y="1338317"/>
                  <a:pt x="5163555" y="1331516"/>
                  <a:pt x="5156888" y="1324287"/>
                </a:cubicBezTo>
                <a:lnTo>
                  <a:pt x="5153156" y="1308428"/>
                </a:lnTo>
                <a:lnTo>
                  <a:pt x="5153078" y="1308380"/>
                </a:lnTo>
                <a:cubicBezTo>
                  <a:pt x="5149458" y="1305809"/>
                  <a:pt x="5149554" y="1313143"/>
                  <a:pt x="5146029" y="1310857"/>
                </a:cubicBezTo>
                <a:cubicBezTo>
                  <a:pt x="5134505" y="1301808"/>
                  <a:pt x="5128504" y="1288187"/>
                  <a:pt x="5118502" y="1277900"/>
                </a:cubicBezTo>
                <a:cubicBezTo>
                  <a:pt x="5111740" y="1272176"/>
                  <a:pt x="5108406" y="1263337"/>
                  <a:pt x="5109740" y="1254564"/>
                </a:cubicBezTo>
                <a:lnTo>
                  <a:pt x="5105131" y="1251179"/>
                </a:lnTo>
                <a:lnTo>
                  <a:pt x="5104190" y="1254969"/>
                </a:lnTo>
                <a:lnTo>
                  <a:pt x="5100551" y="1253349"/>
                </a:lnTo>
                <a:lnTo>
                  <a:pt x="5100404" y="1253421"/>
                </a:lnTo>
                <a:lnTo>
                  <a:pt x="5100433" y="1253267"/>
                </a:lnTo>
                <a:lnTo>
                  <a:pt x="5093177" y="1246808"/>
                </a:lnTo>
                <a:cubicBezTo>
                  <a:pt x="5090093" y="1245693"/>
                  <a:pt x="5086593" y="1245720"/>
                  <a:pt x="5083355" y="1247134"/>
                </a:cubicBezTo>
                <a:cubicBezTo>
                  <a:pt x="5073830" y="1249801"/>
                  <a:pt x="5064305" y="1251325"/>
                  <a:pt x="5054780" y="1253420"/>
                </a:cubicBezTo>
                <a:lnTo>
                  <a:pt x="5054509" y="1253334"/>
                </a:lnTo>
                <a:lnTo>
                  <a:pt x="5054590" y="1253421"/>
                </a:lnTo>
                <a:lnTo>
                  <a:pt x="5020552" y="1259873"/>
                </a:lnTo>
                <a:lnTo>
                  <a:pt x="5020584" y="1259993"/>
                </a:lnTo>
                <a:cubicBezTo>
                  <a:pt x="5010584" y="1263870"/>
                  <a:pt x="5000011" y="1266127"/>
                  <a:pt x="4989248" y="1266661"/>
                </a:cubicBezTo>
                <a:lnTo>
                  <a:pt x="4989165" y="1266371"/>
                </a:lnTo>
                <a:lnTo>
                  <a:pt x="4988867" y="1266565"/>
                </a:lnTo>
                <a:cubicBezTo>
                  <a:pt x="4965340" y="1270756"/>
                  <a:pt x="4941242" y="1273233"/>
                  <a:pt x="4917715" y="1276090"/>
                </a:cubicBezTo>
                <a:cubicBezTo>
                  <a:pt x="4906095" y="1277967"/>
                  <a:pt x="4894283" y="1278224"/>
                  <a:pt x="4882663" y="1276852"/>
                </a:cubicBezTo>
                <a:cubicBezTo>
                  <a:pt x="4875805" y="1276776"/>
                  <a:pt x="4868947" y="1277672"/>
                  <a:pt x="4862375" y="1279519"/>
                </a:cubicBezTo>
                <a:lnTo>
                  <a:pt x="4833046" y="1278281"/>
                </a:lnTo>
                <a:lnTo>
                  <a:pt x="4833038" y="1278376"/>
                </a:lnTo>
                <a:cubicBezTo>
                  <a:pt x="4828275" y="1280662"/>
                  <a:pt x="4824846" y="1279995"/>
                  <a:pt x="4824083" y="1274090"/>
                </a:cubicBezTo>
                <a:cubicBezTo>
                  <a:pt x="4823989" y="1268251"/>
                  <a:pt x="4822465" y="1262527"/>
                  <a:pt x="4819607" y="1257421"/>
                </a:cubicBezTo>
                <a:cubicBezTo>
                  <a:pt x="4816274" y="1259917"/>
                  <a:pt x="4815417" y="1264555"/>
                  <a:pt x="4817607" y="1268089"/>
                </a:cubicBezTo>
                <a:cubicBezTo>
                  <a:pt x="4820941" y="1275042"/>
                  <a:pt x="4818464" y="1279995"/>
                  <a:pt x="4810845" y="1280281"/>
                </a:cubicBezTo>
                <a:cubicBezTo>
                  <a:pt x="4796842" y="1281272"/>
                  <a:pt x="4782841" y="1281110"/>
                  <a:pt x="4768839" y="1279805"/>
                </a:cubicBezTo>
                <a:cubicBezTo>
                  <a:pt x="4760362" y="1278757"/>
                  <a:pt x="4751789" y="1282472"/>
                  <a:pt x="4743502" y="1278662"/>
                </a:cubicBezTo>
                <a:lnTo>
                  <a:pt x="4707403" y="1280472"/>
                </a:lnTo>
                <a:lnTo>
                  <a:pt x="4707402" y="1280472"/>
                </a:lnTo>
                <a:lnTo>
                  <a:pt x="4707402" y="1280471"/>
                </a:lnTo>
                <a:lnTo>
                  <a:pt x="4701236" y="1277376"/>
                </a:lnTo>
                <a:cubicBezTo>
                  <a:pt x="4699116" y="1276757"/>
                  <a:pt x="4696878" y="1276900"/>
                  <a:pt x="4694354" y="1278853"/>
                </a:cubicBezTo>
                <a:cubicBezTo>
                  <a:pt x="4692068" y="1280281"/>
                  <a:pt x="4689211" y="1280662"/>
                  <a:pt x="4686639" y="1279900"/>
                </a:cubicBezTo>
                <a:cubicBezTo>
                  <a:pt x="4677685" y="1278538"/>
                  <a:pt x="4668637" y="1278024"/>
                  <a:pt x="4659589" y="1278376"/>
                </a:cubicBezTo>
                <a:cubicBezTo>
                  <a:pt x="4659589" y="1278376"/>
                  <a:pt x="4658826" y="1278376"/>
                  <a:pt x="4658540" y="1278376"/>
                </a:cubicBezTo>
                <a:cubicBezTo>
                  <a:pt x="4649015" y="1273804"/>
                  <a:pt x="4638062" y="1276757"/>
                  <a:pt x="4627965" y="1275138"/>
                </a:cubicBezTo>
                <a:lnTo>
                  <a:pt x="4616107" y="1275978"/>
                </a:lnTo>
                <a:lnTo>
                  <a:pt x="4615868" y="1276376"/>
                </a:lnTo>
                <a:lnTo>
                  <a:pt x="4611486" y="1276376"/>
                </a:lnTo>
                <a:lnTo>
                  <a:pt x="4610820" y="1275331"/>
                </a:lnTo>
                <a:lnTo>
                  <a:pt x="4610820" y="1275900"/>
                </a:lnTo>
                <a:lnTo>
                  <a:pt x="4599103" y="1273709"/>
                </a:lnTo>
                <a:lnTo>
                  <a:pt x="4599119" y="1273632"/>
                </a:lnTo>
                <a:lnTo>
                  <a:pt x="4580315" y="1271697"/>
                </a:lnTo>
                <a:cubicBezTo>
                  <a:pt x="4573719" y="1271709"/>
                  <a:pt x="4567147" y="1271709"/>
                  <a:pt x="4560908" y="1269613"/>
                </a:cubicBezTo>
                <a:lnTo>
                  <a:pt x="4560971" y="1269587"/>
                </a:lnTo>
                <a:lnTo>
                  <a:pt x="4531667" y="1267232"/>
                </a:lnTo>
                <a:lnTo>
                  <a:pt x="4531859" y="1266699"/>
                </a:lnTo>
                <a:lnTo>
                  <a:pt x="4531476" y="1267232"/>
                </a:lnTo>
                <a:lnTo>
                  <a:pt x="4518237" y="1266470"/>
                </a:lnTo>
                <a:lnTo>
                  <a:pt x="4518468" y="1266008"/>
                </a:lnTo>
                <a:lnTo>
                  <a:pt x="4517856" y="1266470"/>
                </a:lnTo>
                <a:cubicBezTo>
                  <a:pt x="4502615" y="1264374"/>
                  <a:pt x="4487184" y="1262755"/>
                  <a:pt x="4471945" y="1259898"/>
                </a:cubicBezTo>
                <a:cubicBezTo>
                  <a:pt x="4450323" y="1256869"/>
                  <a:pt x="4428891" y="1252344"/>
                  <a:pt x="4407842" y="1246372"/>
                </a:cubicBezTo>
                <a:lnTo>
                  <a:pt x="4407950" y="1246078"/>
                </a:lnTo>
                <a:lnTo>
                  <a:pt x="4407937" y="1246086"/>
                </a:lnTo>
                <a:cubicBezTo>
                  <a:pt x="4397079" y="1245372"/>
                  <a:pt x="4386411" y="1243162"/>
                  <a:pt x="4376124" y="1239514"/>
                </a:cubicBezTo>
                <a:cubicBezTo>
                  <a:pt x="4360979" y="1237419"/>
                  <a:pt x="4346691" y="1231989"/>
                  <a:pt x="4331833" y="1228941"/>
                </a:cubicBezTo>
                <a:cubicBezTo>
                  <a:pt x="4323642" y="1227322"/>
                  <a:pt x="4323737" y="1219416"/>
                  <a:pt x="4320688" y="1213511"/>
                </a:cubicBezTo>
                <a:cubicBezTo>
                  <a:pt x="4317736" y="1216845"/>
                  <a:pt x="4320688" y="1222179"/>
                  <a:pt x="4316116" y="1223036"/>
                </a:cubicBezTo>
                <a:cubicBezTo>
                  <a:pt x="4312878" y="1223417"/>
                  <a:pt x="4309545" y="1222922"/>
                  <a:pt x="4306591" y="1221607"/>
                </a:cubicBezTo>
                <a:lnTo>
                  <a:pt x="4294495" y="1218369"/>
                </a:lnTo>
                <a:lnTo>
                  <a:pt x="4294504" y="1218346"/>
                </a:lnTo>
                <a:lnTo>
                  <a:pt x="4294019" y="1218845"/>
                </a:lnTo>
                <a:cubicBezTo>
                  <a:pt x="4291638" y="1218044"/>
                  <a:pt x="4290304" y="1215444"/>
                  <a:pt x="4291161" y="1213053"/>
                </a:cubicBezTo>
                <a:lnTo>
                  <a:pt x="4291459" y="1212368"/>
                </a:lnTo>
                <a:lnTo>
                  <a:pt x="4286971" y="1212368"/>
                </a:lnTo>
                <a:cubicBezTo>
                  <a:pt x="4283351" y="1214483"/>
                  <a:pt x="4279064" y="1214835"/>
                  <a:pt x="4275159" y="1213320"/>
                </a:cubicBezTo>
                <a:lnTo>
                  <a:pt x="4240964" y="1203795"/>
                </a:lnTo>
                <a:lnTo>
                  <a:pt x="4240845" y="1203288"/>
                </a:lnTo>
                <a:lnTo>
                  <a:pt x="4220866" y="1198176"/>
                </a:lnTo>
                <a:lnTo>
                  <a:pt x="4220847" y="1198136"/>
                </a:lnTo>
                <a:lnTo>
                  <a:pt x="4209246" y="1194080"/>
                </a:lnTo>
                <a:lnTo>
                  <a:pt x="4209114" y="1193969"/>
                </a:lnTo>
                <a:lnTo>
                  <a:pt x="4209150" y="1194175"/>
                </a:lnTo>
                <a:lnTo>
                  <a:pt x="4186385" y="1187126"/>
                </a:lnTo>
                <a:lnTo>
                  <a:pt x="4186411" y="1187103"/>
                </a:lnTo>
                <a:lnTo>
                  <a:pt x="4144952" y="1172935"/>
                </a:lnTo>
                <a:cubicBezTo>
                  <a:pt x="4143523" y="1171687"/>
                  <a:pt x="4141523" y="1171325"/>
                  <a:pt x="4139713" y="1171982"/>
                </a:cubicBezTo>
                <a:cubicBezTo>
                  <a:pt x="4135141" y="1173316"/>
                  <a:pt x="4133903" y="1171125"/>
                  <a:pt x="4133236" y="1166839"/>
                </a:cubicBezTo>
                <a:cubicBezTo>
                  <a:pt x="4132093" y="1159886"/>
                  <a:pt x="4131235" y="1159695"/>
                  <a:pt x="4125521" y="1163124"/>
                </a:cubicBezTo>
                <a:cubicBezTo>
                  <a:pt x="4123996" y="1164077"/>
                  <a:pt x="4122758" y="1165696"/>
                  <a:pt x="4120758" y="1165886"/>
                </a:cubicBezTo>
                <a:lnTo>
                  <a:pt x="4119520" y="1165886"/>
                </a:lnTo>
                <a:cubicBezTo>
                  <a:pt x="4117329" y="1163981"/>
                  <a:pt x="4119520" y="1162648"/>
                  <a:pt x="4120283" y="1161124"/>
                </a:cubicBezTo>
                <a:cubicBezTo>
                  <a:pt x="4120949" y="1160171"/>
                  <a:pt x="4120758" y="1158876"/>
                  <a:pt x="4119806" y="1158171"/>
                </a:cubicBezTo>
                <a:cubicBezTo>
                  <a:pt x="4118949" y="1157399"/>
                  <a:pt x="4117615" y="1157399"/>
                  <a:pt x="4116758" y="1158171"/>
                </a:cubicBezTo>
                <a:cubicBezTo>
                  <a:pt x="4113614" y="1160457"/>
                  <a:pt x="4111519" y="1165315"/>
                  <a:pt x="4106280" y="1162457"/>
                </a:cubicBezTo>
                <a:lnTo>
                  <a:pt x="4104343" y="1161840"/>
                </a:lnTo>
                <a:lnTo>
                  <a:pt x="4104185" y="1162076"/>
                </a:lnTo>
                <a:cubicBezTo>
                  <a:pt x="4098757" y="1160943"/>
                  <a:pt x="4093422" y="1158923"/>
                  <a:pt x="4088659" y="1156076"/>
                </a:cubicBezTo>
                <a:cubicBezTo>
                  <a:pt x="4086374" y="1154704"/>
                  <a:pt x="4083611" y="1154294"/>
                  <a:pt x="4081040" y="1154933"/>
                </a:cubicBezTo>
                <a:lnTo>
                  <a:pt x="4081040" y="1154932"/>
                </a:lnTo>
                <a:lnTo>
                  <a:pt x="4081040" y="1154932"/>
                </a:lnTo>
                <a:cubicBezTo>
                  <a:pt x="4074467" y="1152112"/>
                  <a:pt x="4067800" y="1149845"/>
                  <a:pt x="4060846" y="1148169"/>
                </a:cubicBezTo>
                <a:cubicBezTo>
                  <a:pt x="4055608" y="1137596"/>
                  <a:pt x="4059703" y="1128262"/>
                  <a:pt x="4072086" y="1122928"/>
                </a:cubicBezTo>
                <a:lnTo>
                  <a:pt x="4108376" y="1134834"/>
                </a:lnTo>
                <a:cubicBezTo>
                  <a:pt x="4110947" y="1137653"/>
                  <a:pt x="4113329" y="1140645"/>
                  <a:pt x="4115425" y="1143788"/>
                </a:cubicBezTo>
                <a:lnTo>
                  <a:pt x="4115396" y="1143982"/>
                </a:lnTo>
                <a:lnTo>
                  <a:pt x="4115710" y="1143788"/>
                </a:lnTo>
                <a:cubicBezTo>
                  <a:pt x="4117234" y="1144360"/>
                  <a:pt x="4117901" y="1148360"/>
                  <a:pt x="4119615" y="1145979"/>
                </a:cubicBezTo>
                <a:cubicBezTo>
                  <a:pt x="4122187" y="1142454"/>
                  <a:pt x="4124187" y="1140573"/>
                  <a:pt x="4126187" y="1140371"/>
                </a:cubicBezTo>
                <a:cubicBezTo>
                  <a:pt x="4128188" y="1140168"/>
                  <a:pt x="4130188" y="1141645"/>
                  <a:pt x="4132760" y="1144836"/>
                </a:cubicBezTo>
                <a:cubicBezTo>
                  <a:pt x="4134950" y="1147503"/>
                  <a:pt x="4136665" y="1150456"/>
                  <a:pt x="4138761" y="1153123"/>
                </a:cubicBezTo>
                <a:cubicBezTo>
                  <a:pt x="4140856" y="1155790"/>
                  <a:pt x="4142952" y="1157885"/>
                  <a:pt x="4145333" y="1155218"/>
                </a:cubicBezTo>
                <a:cubicBezTo>
                  <a:pt x="4147715" y="1152551"/>
                  <a:pt x="4144666" y="1150075"/>
                  <a:pt x="4142094" y="1148646"/>
                </a:cubicBezTo>
                <a:lnTo>
                  <a:pt x="4137332" y="1145693"/>
                </a:lnTo>
                <a:cubicBezTo>
                  <a:pt x="4146761" y="1146541"/>
                  <a:pt x="4156001" y="1149094"/>
                  <a:pt x="4164478" y="1153218"/>
                </a:cubicBezTo>
                <a:cubicBezTo>
                  <a:pt x="4167717" y="1154456"/>
                  <a:pt x="4165240" y="1158076"/>
                  <a:pt x="4166954" y="1161219"/>
                </a:cubicBezTo>
                <a:cubicBezTo>
                  <a:pt x="4172098" y="1156390"/>
                  <a:pt x="4179719" y="1155313"/>
                  <a:pt x="4186004" y="1158552"/>
                </a:cubicBezTo>
                <a:cubicBezTo>
                  <a:pt x="4196101" y="1161981"/>
                  <a:pt x="4206197" y="1165124"/>
                  <a:pt x="4216294" y="1168077"/>
                </a:cubicBezTo>
                <a:lnTo>
                  <a:pt x="4216434" y="1168500"/>
                </a:lnTo>
                <a:lnTo>
                  <a:pt x="4254871" y="1180269"/>
                </a:lnTo>
                <a:lnTo>
                  <a:pt x="4253394" y="1180745"/>
                </a:lnTo>
                <a:lnTo>
                  <a:pt x="4254871" y="1180745"/>
                </a:lnTo>
                <a:cubicBezTo>
                  <a:pt x="4259823" y="1180107"/>
                  <a:pt x="4264777" y="1181917"/>
                  <a:pt x="4268110" y="1185603"/>
                </a:cubicBezTo>
                <a:cubicBezTo>
                  <a:pt x="4269920" y="1188127"/>
                  <a:pt x="4272063" y="1187674"/>
                  <a:pt x="4274218" y="1187008"/>
                </a:cubicBezTo>
                <a:lnTo>
                  <a:pt x="4280229" y="1187124"/>
                </a:lnTo>
                <a:lnTo>
                  <a:pt x="4280398" y="1186651"/>
                </a:lnTo>
                <a:cubicBezTo>
                  <a:pt x="4284208" y="1189080"/>
                  <a:pt x="4288399" y="1190080"/>
                  <a:pt x="4292649" y="1190866"/>
                </a:cubicBezTo>
                <a:lnTo>
                  <a:pt x="4305257" y="1193795"/>
                </a:lnTo>
                <a:lnTo>
                  <a:pt x="4305257" y="1193794"/>
                </a:lnTo>
                <a:lnTo>
                  <a:pt x="4307067" y="1194556"/>
                </a:lnTo>
                <a:lnTo>
                  <a:pt x="4307254" y="1194980"/>
                </a:lnTo>
                <a:lnTo>
                  <a:pt x="4307544" y="1194080"/>
                </a:lnTo>
                <a:lnTo>
                  <a:pt x="4331356" y="1200176"/>
                </a:lnTo>
                <a:cubicBezTo>
                  <a:pt x="4339643" y="1200804"/>
                  <a:pt x="4347645" y="1203776"/>
                  <a:pt x="4354312" y="1208748"/>
                </a:cubicBezTo>
                <a:cubicBezTo>
                  <a:pt x="4355455" y="1209796"/>
                  <a:pt x="4357074" y="1210129"/>
                  <a:pt x="4358502" y="1209606"/>
                </a:cubicBezTo>
                <a:cubicBezTo>
                  <a:pt x="4367075" y="1208739"/>
                  <a:pt x="4375743" y="1210225"/>
                  <a:pt x="4383553" y="1213892"/>
                </a:cubicBezTo>
                <a:lnTo>
                  <a:pt x="4383553" y="1214468"/>
                </a:lnTo>
                <a:lnTo>
                  <a:pt x="4440227" y="1226370"/>
                </a:lnTo>
                <a:lnTo>
                  <a:pt x="4451277" y="1228370"/>
                </a:lnTo>
                <a:lnTo>
                  <a:pt x="4451320" y="1228435"/>
                </a:lnTo>
                <a:lnTo>
                  <a:pt x="4451370" y="1228370"/>
                </a:lnTo>
                <a:cubicBezTo>
                  <a:pt x="4476898" y="1233227"/>
                  <a:pt x="4502615" y="1237038"/>
                  <a:pt x="4528524" y="1239609"/>
                </a:cubicBezTo>
                <a:lnTo>
                  <a:pt x="4537986" y="1241975"/>
                </a:lnTo>
                <a:lnTo>
                  <a:pt x="4538620" y="1241419"/>
                </a:lnTo>
                <a:lnTo>
                  <a:pt x="4540431" y="1242086"/>
                </a:lnTo>
                <a:lnTo>
                  <a:pt x="4540431" y="1242086"/>
                </a:lnTo>
                <a:lnTo>
                  <a:pt x="4564278" y="1243776"/>
                </a:lnTo>
                <a:cubicBezTo>
                  <a:pt x="4572291" y="1244015"/>
                  <a:pt x="4580292" y="1244658"/>
                  <a:pt x="4588055" y="1247896"/>
                </a:cubicBezTo>
                <a:cubicBezTo>
                  <a:pt x="4592436" y="1249706"/>
                  <a:pt x="4596151" y="1246086"/>
                  <a:pt x="4600342" y="1246658"/>
                </a:cubicBezTo>
                <a:lnTo>
                  <a:pt x="4600304" y="1247265"/>
                </a:lnTo>
                <a:lnTo>
                  <a:pt x="4611282" y="1251474"/>
                </a:lnTo>
                <a:lnTo>
                  <a:pt x="4611391" y="1251135"/>
                </a:lnTo>
                <a:lnTo>
                  <a:pt x="4620590" y="1248927"/>
                </a:lnTo>
                <a:lnTo>
                  <a:pt x="4620439" y="1248753"/>
                </a:lnTo>
                <a:lnTo>
                  <a:pt x="4631679" y="1249229"/>
                </a:lnTo>
                <a:cubicBezTo>
                  <a:pt x="4638442" y="1252182"/>
                  <a:pt x="4645776" y="1248086"/>
                  <a:pt x="4652540" y="1251039"/>
                </a:cubicBezTo>
                <a:lnTo>
                  <a:pt x="4652634" y="1251039"/>
                </a:lnTo>
                <a:lnTo>
                  <a:pt x="4652341" y="1251351"/>
                </a:lnTo>
                <a:lnTo>
                  <a:pt x="4653111" y="1251135"/>
                </a:lnTo>
                <a:cubicBezTo>
                  <a:pt x="4661112" y="1251135"/>
                  <a:pt x="4669114" y="1251135"/>
                  <a:pt x="4677019" y="1251135"/>
                </a:cubicBezTo>
                <a:cubicBezTo>
                  <a:pt x="4684924" y="1251135"/>
                  <a:pt x="4686544" y="1263422"/>
                  <a:pt x="4694354" y="1266470"/>
                </a:cubicBezTo>
                <a:cubicBezTo>
                  <a:pt x="4697403" y="1263803"/>
                  <a:pt x="4696069" y="1260279"/>
                  <a:pt x="4695783" y="1256945"/>
                </a:cubicBezTo>
                <a:cubicBezTo>
                  <a:pt x="4695497" y="1253611"/>
                  <a:pt x="4697403" y="1251421"/>
                  <a:pt x="4701308" y="1252087"/>
                </a:cubicBezTo>
                <a:cubicBezTo>
                  <a:pt x="4705499" y="1253545"/>
                  <a:pt x="4709880" y="1254002"/>
                  <a:pt x="4714262" y="1253421"/>
                </a:cubicBezTo>
                <a:lnTo>
                  <a:pt x="4714029" y="1253995"/>
                </a:lnTo>
                <a:lnTo>
                  <a:pt x="4714261" y="1253707"/>
                </a:lnTo>
                <a:lnTo>
                  <a:pt x="4716636" y="1253707"/>
                </a:lnTo>
                <a:lnTo>
                  <a:pt x="4716642" y="1253611"/>
                </a:lnTo>
                <a:lnTo>
                  <a:pt x="4720928" y="1253516"/>
                </a:lnTo>
                <a:lnTo>
                  <a:pt x="4720938" y="1253707"/>
                </a:lnTo>
                <a:lnTo>
                  <a:pt x="4780269" y="1253707"/>
                </a:lnTo>
                <a:cubicBezTo>
                  <a:pt x="4787412" y="1253707"/>
                  <a:pt x="4787412" y="1253707"/>
                  <a:pt x="4789794" y="1262374"/>
                </a:cubicBezTo>
                <a:cubicBezTo>
                  <a:pt x="4792938" y="1258945"/>
                  <a:pt x="4794842" y="1254087"/>
                  <a:pt x="4800177" y="1254087"/>
                </a:cubicBezTo>
                <a:cubicBezTo>
                  <a:pt x="4808748" y="1252544"/>
                  <a:pt x="4817607" y="1253040"/>
                  <a:pt x="4825989" y="1255516"/>
                </a:cubicBezTo>
                <a:cubicBezTo>
                  <a:pt x="4828752" y="1256850"/>
                  <a:pt x="4829704" y="1257707"/>
                  <a:pt x="4832276" y="1255516"/>
                </a:cubicBezTo>
                <a:cubicBezTo>
                  <a:pt x="4834466" y="1253659"/>
                  <a:pt x="4836895" y="1253159"/>
                  <a:pt x="4839383" y="1253099"/>
                </a:cubicBezTo>
                <a:lnTo>
                  <a:pt x="4846596" y="1253317"/>
                </a:lnTo>
                <a:lnTo>
                  <a:pt x="4846564" y="1253230"/>
                </a:lnTo>
                <a:cubicBezTo>
                  <a:pt x="4847612" y="1252688"/>
                  <a:pt x="4848659" y="1252335"/>
                  <a:pt x="4849802" y="1252183"/>
                </a:cubicBezTo>
                <a:cubicBezTo>
                  <a:pt x="4877710" y="1252183"/>
                  <a:pt x="4905428" y="1249039"/>
                  <a:pt x="4933241" y="1246753"/>
                </a:cubicBezTo>
                <a:lnTo>
                  <a:pt x="4934384" y="1246753"/>
                </a:lnTo>
                <a:cubicBezTo>
                  <a:pt x="4942671" y="1246753"/>
                  <a:pt x="4943052" y="1246753"/>
                  <a:pt x="4943909" y="1256278"/>
                </a:cubicBezTo>
                <a:cubicBezTo>
                  <a:pt x="4945147" y="1256993"/>
                  <a:pt x="4946671" y="1256583"/>
                  <a:pt x="4947433" y="1255364"/>
                </a:cubicBezTo>
                <a:cubicBezTo>
                  <a:pt x="4947529" y="1255231"/>
                  <a:pt x="4947529" y="1255088"/>
                  <a:pt x="4947624" y="1254945"/>
                </a:cubicBezTo>
                <a:cubicBezTo>
                  <a:pt x="4949243" y="1246182"/>
                  <a:pt x="4955529" y="1245420"/>
                  <a:pt x="4963054" y="1243229"/>
                </a:cubicBezTo>
                <a:lnTo>
                  <a:pt x="4999821" y="1237828"/>
                </a:lnTo>
                <a:lnTo>
                  <a:pt x="4999821" y="1237609"/>
                </a:lnTo>
                <a:lnTo>
                  <a:pt x="5052399" y="1226179"/>
                </a:lnTo>
                <a:lnTo>
                  <a:pt x="5052459" y="1226358"/>
                </a:lnTo>
                <a:lnTo>
                  <a:pt x="5052589" y="1226179"/>
                </a:lnTo>
                <a:cubicBezTo>
                  <a:pt x="5059066" y="1226160"/>
                  <a:pt x="5065543" y="1225064"/>
                  <a:pt x="5071639" y="1222940"/>
                </a:cubicBezTo>
                <a:cubicBezTo>
                  <a:pt x="5075258" y="1221321"/>
                  <a:pt x="5077068" y="1219226"/>
                  <a:pt x="5074782" y="1215035"/>
                </a:cubicBezTo>
                <a:cubicBezTo>
                  <a:pt x="5070020" y="1203195"/>
                  <a:pt x="5063542" y="1192070"/>
                  <a:pt x="5055732" y="1181983"/>
                </a:cubicBezTo>
                <a:cubicBezTo>
                  <a:pt x="5048398" y="1174753"/>
                  <a:pt x="5043540" y="1165323"/>
                  <a:pt x="5042016" y="1155122"/>
                </a:cubicBezTo>
                <a:cubicBezTo>
                  <a:pt x="5041920" y="1153608"/>
                  <a:pt x="5041349" y="1152160"/>
                  <a:pt x="5040492" y="1150931"/>
                </a:cubicBezTo>
                <a:lnTo>
                  <a:pt x="5015917" y="1102640"/>
                </a:lnTo>
                <a:lnTo>
                  <a:pt x="5015917" y="1102640"/>
                </a:lnTo>
                <a:cubicBezTo>
                  <a:pt x="5012584" y="1090782"/>
                  <a:pt x="5007917" y="1079342"/>
                  <a:pt x="5002011" y="1068541"/>
                </a:cubicBezTo>
                <a:lnTo>
                  <a:pt x="5002011" y="1068540"/>
                </a:lnTo>
                <a:lnTo>
                  <a:pt x="4992519" y="1041204"/>
                </a:lnTo>
                <a:lnTo>
                  <a:pt x="4992486" y="1041204"/>
                </a:lnTo>
                <a:cubicBezTo>
                  <a:pt x="4987724" y="1030060"/>
                  <a:pt x="4984009" y="1018477"/>
                  <a:pt x="4981437" y="1006628"/>
                </a:cubicBezTo>
                <a:lnTo>
                  <a:pt x="4981437" y="1004628"/>
                </a:lnTo>
                <a:lnTo>
                  <a:pt x="4981437" y="1004628"/>
                </a:lnTo>
                <a:lnTo>
                  <a:pt x="4972406" y="956619"/>
                </a:lnTo>
                <a:lnTo>
                  <a:pt x="4972389" y="956717"/>
                </a:lnTo>
                <a:cubicBezTo>
                  <a:pt x="4969531" y="950068"/>
                  <a:pt x="4968960" y="942681"/>
                  <a:pt x="4970769" y="935680"/>
                </a:cubicBezTo>
                <a:cubicBezTo>
                  <a:pt x="4972198" y="929375"/>
                  <a:pt x="4971912" y="922812"/>
                  <a:pt x="4970007" y="916630"/>
                </a:cubicBezTo>
                <a:cubicBezTo>
                  <a:pt x="4967531" y="908648"/>
                  <a:pt x="4966959" y="900190"/>
                  <a:pt x="4968483" y="891961"/>
                </a:cubicBezTo>
                <a:lnTo>
                  <a:pt x="4970068" y="868762"/>
                </a:lnTo>
                <a:lnTo>
                  <a:pt x="4969817" y="865102"/>
                </a:lnTo>
                <a:cubicBezTo>
                  <a:pt x="4968198" y="851662"/>
                  <a:pt x="4970008" y="838022"/>
                  <a:pt x="4975057" y="825477"/>
                </a:cubicBezTo>
                <a:cubicBezTo>
                  <a:pt x="4975913" y="823335"/>
                  <a:pt x="4975913" y="820953"/>
                  <a:pt x="4975057" y="818810"/>
                </a:cubicBezTo>
                <a:cubicBezTo>
                  <a:pt x="4974103" y="812847"/>
                  <a:pt x="4974866" y="806732"/>
                  <a:pt x="4977247" y="801189"/>
                </a:cubicBezTo>
                <a:lnTo>
                  <a:pt x="4977247" y="801189"/>
                </a:lnTo>
                <a:lnTo>
                  <a:pt x="4979342" y="784331"/>
                </a:lnTo>
                <a:cubicBezTo>
                  <a:pt x="4985343" y="757470"/>
                  <a:pt x="4988867" y="730039"/>
                  <a:pt x="4996868" y="703654"/>
                </a:cubicBezTo>
                <a:cubicBezTo>
                  <a:pt x="4999344" y="695844"/>
                  <a:pt x="4999058" y="695749"/>
                  <a:pt x="5007726" y="694892"/>
                </a:cubicBezTo>
                <a:cubicBezTo>
                  <a:pt x="5000773" y="680794"/>
                  <a:pt x="5009441" y="669269"/>
                  <a:pt x="5014299" y="657363"/>
                </a:cubicBezTo>
                <a:cubicBezTo>
                  <a:pt x="5019157" y="645457"/>
                  <a:pt x="5024586" y="636313"/>
                  <a:pt x="5029825" y="625835"/>
                </a:cubicBezTo>
                <a:lnTo>
                  <a:pt x="5031259" y="626295"/>
                </a:lnTo>
                <a:lnTo>
                  <a:pt x="5030110" y="625544"/>
                </a:lnTo>
                <a:cubicBezTo>
                  <a:pt x="5033254" y="620686"/>
                  <a:pt x="5036778" y="620876"/>
                  <a:pt x="5039635" y="625067"/>
                </a:cubicBezTo>
                <a:cubicBezTo>
                  <a:pt x="5041064" y="627305"/>
                  <a:pt x="5042302" y="629706"/>
                  <a:pt x="5043159" y="632210"/>
                </a:cubicBezTo>
                <a:cubicBezTo>
                  <a:pt x="5043731" y="633677"/>
                  <a:pt x="5045256" y="634507"/>
                  <a:pt x="5046779" y="634115"/>
                </a:cubicBezTo>
                <a:cubicBezTo>
                  <a:pt x="5048303" y="633611"/>
                  <a:pt x="5049256" y="632248"/>
                  <a:pt x="5049351" y="630686"/>
                </a:cubicBezTo>
                <a:lnTo>
                  <a:pt x="5047545" y="623078"/>
                </a:lnTo>
                <a:lnTo>
                  <a:pt x="5040314" y="612402"/>
                </a:lnTo>
                <a:cubicBezTo>
                  <a:pt x="5040040" y="609520"/>
                  <a:pt x="5041873" y="606591"/>
                  <a:pt x="5045540" y="601162"/>
                </a:cubicBezTo>
                <a:cubicBezTo>
                  <a:pt x="5055256" y="587170"/>
                  <a:pt x="5066782" y="574568"/>
                  <a:pt x="5079926" y="563718"/>
                </a:cubicBezTo>
                <a:lnTo>
                  <a:pt x="5079926" y="563718"/>
                </a:lnTo>
                <a:lnTo>
                  <a:pt x="5079926" y="563715"/>
                </a:lnTo>
                <a:lnTo>
                  <a:pt x="5089217" y="554982"/>
                </a:lnTo>
                <a:lnTo>
                  <a:pt x="5089165" y="554763"/>
                </a:lnTo>
                <a:cubicBezTo>
                  <a:pt x="5105548" y="539286"/>
                  <a:pt x="5124979" y="527493"/>
                  <a:pt x="5146315" y="520187"/>
                </a:cubicBezTo>
                <a:cubicBezTo>
                  <a:pt x="5155840" y="517045"/>
                  <a:pt x="5165365" y="510663"/>
                  <a:pt x="5174890" y="506948"/>
                </a:cubicBezTo>
                <a:cubicBezTo>
                  <a:pt x="5189653" y="501424"/>
                  <a:pt x="5205274" y="500566"/>
                  <a:pt x="5220325" y="496471"/>
                </a:cubicBezTo>
                <a:cubicBezTo>
                  <a:pt x="5226706" y="494755"/>
                  <a:pt x="5230897" y="499327"/>
                  <a:pt x="5234707" y="503615"/>
                </a:cubicBezTo>
                <a:cubicBezTo>
                  <a:pt x="5238516" y="502280"/>
                  <a:pt x="5235564" y="497614"/>
                  <a:pt x="5238898" y="496280"/>
                </a:cubicBezTo>
                <a:cubicBezTo>
                  <a:pt x="5241470" y="495413"/>
                  <a:pt x="5244137" y="495090"/>
                  <a:pt x="5246803" y="495327"/>
                </a:cubicBezTo>
                <a:lnTo>
                  <a:pt x="5258139" y="495327"/>
                </a:lnTo>
                <a:lnTo>
                  <a:pt x="5258155" y="495367"/>
                </a:lnTo>
                <a:close/>
                <a:moveTo>
                  <a:pt x="16862" y="442653"/>
                </a:moveTo>
                <a:cubicBezTo>
                  <a:pt x="18290" y="443339"/>
                  <a:pt x="18956" y="444968"/>
                  <a:pt x="18480" y="446463"/>
                </a:cubicBezTo>
                <a:cubicBezTo>
                  <a:pt x="18099" y="451369"/>
                  <a:pt x="16862" y="456170"/>
                  <a:pt x="14860" y="460654"/>
                </a:cubicBezTo>
                <a:cubicBezTo>
                  <a:pt x="13145" y="462683"/>
                  <a:pt x="12384" y="465350"/>
                  <a:pt x="12669" y="467990"/>
                </a:cubicBezTo>
                <a:lnTo>
                  <a:pt x="12669" y="467992"/>
                </a:lnTo>
                <a:lnTo>
                  <a:pt x="20666" y="472276"/>
                </a:lnTo>
                <a:cubicBezTo>
                  <a:pt x="22856" y="473037"/>
                  <a:pt x="25142" y="473895"/>
                  <a:pt x="24952" y="476753"/>
                </a:cubicBezTo>
                <a:cubicBezTo>
                  <a:pt x="24761" y="479124"/>
                  <a:pt x="22761" y="480953"/>
                  <a:pt x="20379" y="481038"/>
                </a:cubicBezTo>
                <a:cubicBezTo>
                  <a:pt x="13998" y="481896"/>
                  <a:pt x="7044" y="483325"/>
                  <a:pt x="1425" y="476943"/>
                </a:cubicBezTo>
                <a:lnTo>
                  <a:pt x="1429" y="476939"/>
                </a:lnTo>
                <a:lnTo>
                  <a:pt x="0" y="465036"/>
                </a:lnTo>
                <a:cubicBezTo>
                  <a:pt x="3049" y="457311"/>
                  <a:pt x="7336" y="450129"/>
                  <a:pt x="12763" y="443796"/>
                </a:cubicBezTo>
                <a:cubicBezTo>
                  <a:pt x="13718" y="442482"/>
                  <a:pt x="15432" y="442005"/>
                  <a:pt x="16862" y="442653"/>
                </a:cubicBezTo>
                <a:close/>
                <a:moveTo>
                  <a:pt x="1930663" y="260059"/>
                </a:moveTo>
                <a:cubicBezTo>
                  <a:pt x="1937712" y="263851"/>
                  <a:pt x="1944473" y="268146"/>
                  <a:pt x="1950856" y="272917"/>
                </a:cubicBezTo>
                <a:cubicBezTo>
                  <a:pt x="1958572" y="278309"/>
                  <a:pt x="1963906" y="286454"/>
                  <a:pt x="1965810" y="295683"/>
                </a:cubicBezTo>
                <a:cubicBezTo>
                  <a:pt x="1970003" y="296730"/>
                  <a:pt x="1969525" y="291492"/>
                  <a:pt x="1972573" y="291777"/>
                </a:cubicBezTo>
                <a:cubicBezTo>
                  <a:pt x="1975622" y="292063"/>
                  <a:pt x="1978670" y="295873"/>
                  <a:pt x="1980955" y="298826"/>
                </a:cubicBezTo>
                <a:lnTo>
                  <a:pt x="1980288" y="299297"/>
                </a:lnTo>
                <a:lnTo>
                  <a:pt x="2012390" y="331022"/>
                </a:lnTo>
                <a:lnTo>
                  <a:pt x="2012522" y="331740"/>
                </a:lnTo>
                <a:lnTo>
                  <a:pt x="2012757" y="331116"/>
                </a:lnTo>
                <a:cubicBezTo>
                  <a:pt x="2020472" y="338440"/>
                  <a:pt x="2027518" y="346336"/>
                  <a:pt x="2033996" y="354737"/>
                </a:cubicBezTo>
                <a:cubicBezTo>
                  <a:pt x="2039517" y="361216"/>
                  <a:pt x="2038852" y="362262"/>
                  <a:pt x="2031803" y="366645"/>
                </a:cubicBezTo>
                <a:cubicBezTo>
                  <a:pt x="2026280" y="370663"/>
                  <a:pt x="2019519" y="372655"/>
                  <a:pt x="2012757" y="372264"/>
                </a:cubicBezTo>
                <a:cubicBezTo>
                  <a:pt x="2012851" y="371569"/>
                  <a:pt x="2012851" y="370863"/>
                  <a:pt x="2012851" y="370168"/>
                </a:cubicBezTo>
                <a:lnTo>
                  <a:pt x="2012863" y="370165"/>
                </a:lnTo>
                <a:lnTo>
                  <a:pt x="1997057" y="351785"/>
                </a:lnTo>
                <a:lnTo>
                  <a:pt x="1996634" y="351012"/>
                </a:lnTo>
                <a:lnTo>
                  <a:pt x="1978836" y="331463"/>
                </a:lnTo>
                <a:lnTo>
                  <a:pt x="1978005" y="331593"/>
                </a:lnTo>
                <a:cubicBezTo>
                  <a:pt x="1974290" y="328983"/>
                  <a:pt x="1971052" y="325763"/>
                  <a:pt x="1968481" y="322067"/>
                </a:cubicBezTo>
                <a:lnTo>
                  <a:pt x="1968152" y="320897"/>
                </a:lnTo>
                <a:lnTo>
                  <a:pt x="1956394" y="312079"/>
                </a:lnTo>
                <a:cubicBezTo>
                  <a:pt x="1952523" y="308305"/>
                  <a:pt x="1948808" y="304350"/>
                  <a:pt x="1944378" y="301303"/>
                </a:cubicBezTo>
                <a:lnTo>
                  <a:pt x="1944460" y="301100"/>
                </a:lnTo>
                <a:lnTo>
                  <a:pt x="1944407" y="300925"/>
                </a:lnTo>
                <a:lnTo>
                  <a:pt x="1944283" y="301207"/>
                </a:lnTo>
                <a:cubicBezTo>
                  <a:pt x="1937427" y="298027"/>
                  <a:pt x="1931140" y="293530"/>
                  <a:pt x="1925996" y="287967"/>
                </a:cubicBezTo>
                <a:cubicBezTo>
                  <a:pt x="1923900" y="278414"/>
                  <a:pt x="1925613" y="268422"/>
                  <a:pt x="1930663" y="260059"/>
                </a:cubicBezTo>
                <a:close/>
                <a:moveTo>
                  <a:pt x="1754071" y="216720"/>
                </a:moveTo>
                <a:lnTo>
                  <a:pt x="1803888" y="216720"/>
                </a:lnTo>
                <a:lnTo>
                  <a:pt x="1814826" y="218625"/>
                </a:lnTo>
                <a:lnTo>
                  <a:pt x="1816570" y="218625"/>
                </a:lnTo>
                <a:lnTo>
                  <a:pt x="1840189" y="222816"/>
                </a:lnTo>
                <a:cubicBezTo>
                  <a:pt x="1842764" y="222816"/>
                  <a:pt x="1845809" y="222816"/>
                  <a:pt x="1847237" y="225769"/>
                </a:cubicBezTo>
                <a:cubicBezTo>
                  <a:pt x="1848669" y="228722"/>
                  <a:pt x="1851051" y="230055"/>
                  <a:pt x="1854288" y="227293"/>
                </a:cubicBezTo>
                <a:cubicBezTo>
                  <a:pt x="1856286" y="226054"/>
                  <a:pt x="1858859" y="226054"/>
                  <a:pt x="1860859" y="227293"/>
                </a:cubicBezTo>
                <a:cubicBezTo>
                  <a:pt x="1878577" y="232989"/>
                  <a:pt x="1895817" y="240123"/>
                  <a:pt x="1912387" y="248629"/>
                </a:cubicBezTo>
                <a:lnTo>
                  <a:pt x="1913086" y="249979"/>
                </a:lnTo>
                <a:lnTo>
                  <a:pt x="1922727" y="255300"/>
                </a:lnTo>
                <a:lnTo>
                  <a:pt x="1924154" y="255486"/>
                </a:lnTo>
                <a:lnTo>
                  <a:pt x="1930632" y="260058"/>
                </a:lnTo>
                <a:cubicBezTo>
                  <a:pt x="1932919" y="269612"/>
                  <a:pt x="1931203" y="279670"/>
                  <a:pt x="1925965" y="287966"/>
                </a:cubicBezTo>
                <a:cubicBezTo>
                  <a:pt x="1923107" y="287214"/>
                  <a:pt x="1920536" y="285461"/>
                  <a:pt x="1918822" y="283013"/>
                </a:cubicBezTo>
                <a:lnTo>
                  <a:pt x="1918814" y="282975"/>
                </a:lnTo>
                <a:lnTo>
                  <a:pt x="1918792" y="283014"/>
                </a:lnTo>
                <a:cubicBezTo>
                  <a:pt x="1914693" y="281528"/>
                  <a:pt x="1910884" y="279223"/>
                  <a:pt x="1907741" y="276251"/>
                </a:cubicBezTo>
                <a:lnTo>
                  <a:pt x="1907757" y="276220"/>
                </a:lnTo>
                <a:lnTo>
                  <a:pt x="1887434" y="265394"/>
                </a:lnTo>
                <a:cubicBezTo>
                  <a:pt x="1887434" y="259963"/>
                  <a:pt x="1894389" y="263392"/>
                  <a:pt x="1894103" y="260154"/>
                </a:cubicBezTo>
                <a:cubicBezTo>
                  <a:pt x="1893247" y="254744"/>
                  <a:pt x="1891912" y="249410"/>
                  <a:pt x="1890104" y="244248"/>
                </a:cubicBezTo>
                <a:cubicBezTo>
                  <a:pt x="1882097" y="263298"/>
                  <a:pt x="1882290" y="262631"/>
                  <a:pt x="1863619" y="256916"/>
                </a:cubicBezTo>
                <a:cubicBezTo>
                  <a:pt x="1849335" y="251677"/>
                  <a:pt x="1834380" y="248124"/>
                  <a:pt x="1819234" y="246343"/>
                </a:cubicBezTo>
                <a:cubicBezTo>
                  <a:pt x="1817426" y="246038"/>
                  <a:pt x="1815616" y="245495"/>
                  <a:pt x="1813901" y="244724"/>
                </a:cubicBezTo>
                <a:lnTo>
                  <a:pt x="1813871" y="244509"/>
                </a:lnTo>
                <a:lnTo>
                  <a:pt x="1813731" y="244533"/>
                </a:lnTo>
                <a:lnTo>
                  <a:pt x="1811636" y="244152"/>
                </a:lnTo>
                <a:lnTo>
                  <a:pt x="1811348" y="243866"/>
                </a:lnTo>
                <a:lnTo>
                  <a:pt x="1764072" y="243866"/>
                </a:lnTo>
                <a:lnTo>
                  <a:pt x="1743087" y="246021"/>
                </a:lnTo>
                <a:lnTo>
                  <a:pt x="1743034" y="246342"/>
                </a:lnTo>
                <a:cubicBezTo>
                  <a:pt x="1737793" y="246342"/>
                  <a:pt x="1731604" y="250057"/>
                  <a:pt x="1727221" y="240817"/>
                </a:cubicBezTo>
                <a:cubicBezTo>
                  <a:pt x="1724840" y="249771"/>
                  <a:pt x="1718748" y="251581"/>
                  <a:pt x="1712267" y="254057"/>
                </a:cubicBezTo>
                <a:cubicBezTo>
                  <a:pt x="1699979" y="258686"/>
                  <a:pt x="1688363" y="265106"/>
                  <a:pt x="1677886" y="273107"/>
                </a:cubicBezTo>
                <a:lnTo>
                  <a:pt x="1668360" y="280632"/>
                </a:lnTo>
                <a:lnTo>
                  <a:pt x="1667570" y="281216"/>
                </a:lnTo>
                <a:lnTo>
                  <a:pt x="1654169" y="297302"/>
                </a:lnTo>
                <a:cubicBezTo>
                  <a:pt x="1651499" y="300539"/>
                  <a:pt x="1648643" y="303111"/>
                  <a:pt x="1643691" y="297302"/>
                </a:cubicBezTo>
                <a:cubicBezTo>
                  <a:pt x="1646737" y="304750"/>
                  <a:pt x="1645403" y="313268"/>
                  <a:pt x="1640166" y="319401"/>
                </a:cubicBezTo>
                <a:cubicBezTo>
                  <a:pt x="1635782" y="326972"/>
                  <a:pt x="1632161" y="334945"/>
                  <a:pt x="1629400" y="343213"/>
                </a:cubicBezTo>
                <a:cubicBezTo>
                  <a:pt x="1627498" y="347785"/>
                  <a:pt x="1625686" y="351785"/>
                  <a:pt x="1619878" y="353310"/>
                </a:cubicBezTo>
                <a:cubicBezTo>
                  <a:pt x="1614264" y="355472"/>
                  <a:pt x="1610069" y="360350"/>
                  <a:pt x="1608834" y="366265"/>
                </a:cubicBezTo>
                <a:cubicBezTo>
                  <a:pt x="1615595" y="366265"/>
                  <a:pt x="1617215" y="358738"/>
                  <a:pt x="1623500" y="358263"/>
                </a:cubicBezTo>
                <a:cubicBezTo>
                  <a:pt x="1621498" y="369218"/>
                  <a:pt x="1619500" y="379502"/>
                  <a:pt x="1617597" y="389791"/>
                </a:cubicBezTo>
                <a:lnTo>
                  <a:pt x="1616585" y="390575"/>
                </a:lnTo>
                <a:lnTo>
                  <a:pt x="1617515" y="390265"/>
                </a:lnTo>
                <a:lnTo>
                  <a:pt x="1617515" y="394712"/>
                </a:lnTo>
                <a:lnTo>
                  <a:pt x="1617615" y="394743"/>
                </a:lnTo>
                <a:cubicBezTo>
                  <a:pt x="1618470" y="401981"/>
                  <a:pt x="1614948" y="408648"/>
                  <a:pt x="1615139" y="415983"/>
                </a:cubicBezTo>
                <a:cubicBezTo>
                  <a:pt x="1615803" y="430319"/>
                  <a:pt x="1617328" y="444596"/>
                  <a:pt x="1619708" y="458750"/>
                </a:cubicBezTo>
                <a:lnTo>
                  <a:pt x="1618980" y="457669"/>
                </a:lnTo>
                <a:lnTo>
                  <a:pt x="1619305" y="459038"/>
                </a:lnTo>
                <a:lnTo>
                  <a:pt x="1626918" y="490553"/>
                </a:lnTo>
                <a:lnTo>
                  <a:pt x="1626925" y="490566"/>
                </a:lnTo>
                <a:cubicBezTo>
                  <a:pt x="1632351" y="507519"/>
                  <a:pt x="1641114" y="523332"/>
                  <a:pt x="1645212" y="540761"/>
                </a:cubicBezTo>
                <a:cubicBezTo>
                  <a:pt x="1646543" y="544743"/>
                  <a:pt x="1648738" y="548365"/>
                  <a:pt x="1651689" y="551337"/>
                </a:cubicBezTo>
                <a:cubicBezTo>
                  <a:pt x="1655595" y="555202"/>
                  <a:pt x="1656644" y="561155"/>
                  <a:pt x="1654169" y="566099"/>
                </a:cubicBezTo>
                <a:lnTo>
                  <a:pt x="1654163" y="566115"/>
                </a:lnTo>
                <a:lnTo>
                  <a:pt x="1654568" y="566411"/>
                </a:lnTo>
                <a:lnTo>
                  <a:pt x="1654568" y="566097"/>
                </a:lnTo>
                <a:lnTo>
                  <a:pt x="1658455" y="569253"/>
                </a:lnTo>
                <a:lnTo>
                  <a:pt x="1663667" y="573062"/>
                </a:lnTo>
                <a:cubicBezTo>
                  <a:pt x="1669765" y="585254"/>
                  <a:pt x="1675860" y="597350"/>
                  <a:pt x="1682051" y="609447"/>
                </a:cubicBezTo>
                <a:lnTo>
                  <a:pt x="1681734" y="609780"/>
                </a:lnTo>
                <a:lnTo>
                  <a:pt x="1688317" y="617764"/>
                </a:lnTo>
                <a:cubicBezTo>
                  <a:pt x="1688792" y="620145"/>
                  <a:pt x="1687698" y="623026"/>
                  <a:pt x="1685508" y="628789"/>
                </a:cubicBezTo>
                <a:cubicBezTo>
                  <a:pt x="1684840" y="630694"/>
                  <a:pt x="1684365" y="632599"/>
                  <a:pt x="1685508" y="634123"/>
                </a:cubicBezTo>
                <a:cubicBezTo>
                  <a:pt x="1686651" y="635647"/>
                  <a:pt x="1689033" y="634885"/>
                  <a:pt x="1690556" y="634123"/>
                </a:cubicBezTo>
                <a:cubicBezTo>
                  <a:pt x="1695510" y="630218"/>
                  <a:pt x="1699127" y="632218"/>
                  <a:pt x="1701890" y="636790"/>
                </a:cubicBezTo>
                <a:cubicBezTo>
                  <a:pt x="1707128" y="645363"/>
                  <a:pt x="1715986" y="651935"/>
                  <a:pt x="1717035" y="662984"/>
                </a:cubicBezTo>
                <a:cubicBezTo>
                  <a:pt x="1717226" y="664898"/>
                  <a:pt x="1718462" y="666546"/>
                  <a:pt x="1720270" y="667270"/>
                </a:cubicBezTo>
                <a:cubicBezTo>
                  <a:pt x="1731414" y="674471"/>
                  <a:pt x="1740181" y="684901"/>
                  <a:pt x="1745321" y="697179"/>
                </a:cubicBezTo>
                <a:lnTo>
                  <a:pt x="1745321" y="697192"/>
                </a:lnTo>
                <a:lnTo>
                  <a:pt x="1745225" y="697083"/>
                </a:lnTo>
                <a:lnTo>
                  <a:pt x="1744445" y="706731"/>
                </a:lnTo>
                <a:lnTo>
                  <a:pt x="1744680" y="704436"/>
                </a:lnTo>
                <a:lnTo>
                  <a:pt x="1745321" y="697192"/>
                </a:lnTo>
                <a:lnTo>
                  <a:pt x="1745415" y="697301"/>
                </a:lnTo>
                <a:lnTo>
                  <a:pt x="1745500" y="696470"/>
                </a:lnTo>
                <a:lnTo>
                  <a:pt x="1745732" y="697671"/>
                </a:lnTo>
                <a:lnTo>
                  <a:pt x="1771704" y="727944"/>
                </a:lnTo>
                <a:cubicBezTo>
                  <a:pt x="1775034" y="733469"/>
                  <a:pt x="1781902" y="737469"/>
                  <a:pt x="1780474" y="745565"/>
                </a:cubicBezTo>
                <a:cubicBezTo>
                  <a:pt x="1780474" y="745565"/>
                  <a:pt x="1781422" y="746804"/>
                  <a:pt x="1781998" y="746899"/>
                </a:cubicBezTo>
                <a:cubicBezTo>
                  <a:pt x="1792948" y="746899"/>
                  <a:pt x="1795903" y="757282"/>
                  <a:pt x="1802473" y="762901"/>
                </a:cubicBezTo>
                <a:lnTo>
                  <a:pt x="1813513" y="776512"/>
                </a:lnTo>
                <a:lnTo>
                  <a:pt x="1814106" y="775935"/>
                </a:lnTo>
                <a:lnTo>
                  <a:pt x="1814201" y="776030"/>
                </a:lnTo>
                <a:lnTo>
                  <a:pt x="1814619" y="777636"/>
                </a:lnTo>
                <a:lnTo>
                  <a:pt x="1845432" y="809478"/>
                </a:lnTo>
                <a:cubicBezTo>
                  <a:pt x="1851054" y="814575"/>
                  <a:pt x="1854480" y="821642"/>
                  <a:pt x="1854957" y="829195"/>
                </a:cubicBezTo>
                <a:cubicBezTo>
                  <a:pt x="1855243" y="832196"/>
                  <a:pt x="1855912" y="835148"/>
                  <a:pt x="1856955" y="837958"/>
                </a:cubicBezTo>
                <a:cubicBezTo>
                  <a:pt x="1858574" y="842721"/>
                  <a:pt x="1861148" y="840911"/>
                  <a:pt x="1863717" y="838720"/>
                </a:cubicBezTo>
                <a:lnTo>
                  <a:pt x="1866246" y="840686"/>
                </a:lnTo>
                <a:lnTo>
                  <a:pt x="1864688" y="837754"/>
                </a:lnTo>
                <a:lnTo>
                  <a:pt x="1864967" y="837335"/>
                </a:lnTo>
                <a:lnTo>
                  <a:pt x="1864306" y="837753"/>
                </a:lnTo>
                <a:cubicBezTo>
                  <a:pt x="1864306" y="834705"/>
                  <a:pt x="1861258" y="832037"/>
                  <a:pt x="1861736" y="828228"/>
                </a:cubicBezTo>
                <a:cubicBezTo>
                  <a:pt x="1866402" y="827942"/>
                  <a:pt x="1868306" y="830990"/>
                  <a:pt x="1871069" y="833466"/>
                </a:cubicBezTo>
                <a:lnTo>
                  <a:pt x="1870953" y="833540"/>
                </a:lnTo>
                <a:lnTo>
                  <a:pt x="1871452" y="833467"/>
                </a:lnTo>
                <a:cubicBezTo>
                  <a:pt x="1873167" y="837582"/>
                  <a:pt x="1876308" y="840954"/>
                  <a:pt x="1880310" y="842992"/>
                </a:cubicBezTo>
                <a:cubicBezTo>
                  <a:pt x="1883358" y="844249"/>
                  <a:pt x="1885832" y="846507"/>
                  <a:pt x="1887358" y="849374"/>
                </a:cubicBezTo>
                <a:lnTo>
                  <a:pt x="1886668" y="850616"/>
                </a:lnTo>
                <a:lnTo>
                  <a:pt x="1891058" y="854913"/>
                </a:lnTo>
                <a:lnTo>
                  <a:pt x="1892027" y="855794"/>
                </a:lnTo>
                <a:lnTo>
                  <a:pt x="1892027" y="853945"/>
                </a:lnTo>
                <a:lnTo>
                  <a:pt x="1909396" y="871594"/>
                </a:lnTo>
                <a:lnTo>
                  <a:pt x="1910011" y="872153"/>
                </a:lnTo>
                <a:cubicBezTo>
                  <a:pt x="1915536" y="874477"/>
                  <a:pt x="1920488" y="878220"/>
                  <a:pt x="1924111" y="883012"/>
                </a:cubicBezTo>
                <a:lnTo>
                  <a:pt x="1924293" y="884219"/>
                </a:lnTo>
                <a:lnTo>
                  <a:pt x="1924460" y="883005"/>
                </a:lnTo>
                <a:cubicBezTo>
                  <a:pt x="1928936" y="888148"/>
                  <a:pt x="1935509" y="891292"/>
                  <a:pt x="1939986" y="896911"/>
                </a:cubicBezTo>
                <a:lnTo>
                  <a:pt x="1939990" y="896954"/>
                </a:lnTo>
                <a:lnTo>
                  <a:pt x="1940012" y="896916"/>
                </a:lnTo>
                <a:cubicBezTo>
                  <a:pt x="1951538" y="905641"/>
                  <a:pt x="1962488" y="914956"/>
                  <a:pt x="1973066" y="924824"/>
                </a:cubicBezTo>
                <a:cubicBezTo>
                  <a:pt x="1977636" y="928730"/>
                  <a:pt x="1982589" y="932921"/>
                  <a:pt x="1980016" y="941397"/>
                </a:cubicBezTo>
                <a:cubicBezTo>
                  <a:pt x="1982969" y="937664"/>
                  <a:pt x="1988305" y="936988"/>
                  <a:pt x="1992018" y="939893"/>
                </a:cubicBezTo>
                <a:cubicBezTo>
                  <a:pt x="1992782" y="940502"/>
                  <a:pt x="1993447" y="941236"/>
                  <a:pt x="1994019" y="942064"/>
                </a:cubicBezTo>
                <a:cubicBezTo>
                  <a:pt x="1997927" y="947125"/>
                  <a:pt x="2002972" y="951231"/>
                  <a:pt x="2008687" y="954050"/>
                </a:cubicBezTo>
                <a:cubicBezTo>
                  <a:pt x="2011260" y="955707"/>
                  <a:pt x="2013545" y="957726"/>
                  <a:pt x="2015448" y="960051"/>
                </a:cubicBezTo>
                <a:cubicBezTo>
                  <a:pt x="2019165" y="963480"/>
                  <a:pt x="2021642" y="966909"/>
                  <a:pt x="2017069" y="971576"/>
                </a:cubicBezTo>
                <a:lnTo>
                  <a:pt x="2015455" y="979161"/>
                </a:lnTo>
                <a:lnTo>
                  <a:pt x="2018222" y="977553"/>
                </a:lnTo>
                <a:lnTo>
                  <a:pt x="2018576" y="976815"/>
                </a:lnTo>
                <a:cubicBezTo>
                  <a:pt x="2022289" y="972243"/>
                  <a:pt x="2029053" y="971538"/>
                  <a:pt x="2033621" y="975253"/>
                </a:cubicBezTo>
                <a:cubicBezTo>
                  <a:pt x="2033621" y="975272"/>
                  <a:pt x="2033621" y="975281"/>
                  <a:pt x="2033621" y="975291"/>
                </a:cubicBezTo>
                <a:cubicBezTo>
                  <a:pt x="2040759" y="979577"/>
                  <a:pt x="2044286" y="977862"/>
                  <a:pt x="2046093" y="969766"/>
                </a:cubicBezTo>
                <a:cubicBezTo>
                  <a:pt x="2046953" y="965623"/>
                  <a:pt x="2048760" y="961756"/>
                  <a:pt x="2051519" y="958527"/>
                </a:cubicBezTo>
                <a:cubicBezTo>
                  <a:pt x="2051904" y="964528"/>
                  <a:pt x="2051045" y="970547"/>
                  <a:pt x="2049142" y="976243"/>
                </a:cubicBezTo>
                <a:lnTo>
                  <a:pt x="2050557" y="981023"/>
                </a:lnTo>
                <a:lnTo>
                  <a:pt x="2051544" y="958527"/>
                </a:lnTo>
                <a:cubicBezTo>
                  <a:pt x="2052696" y="952783"/>
                  <a:pt x="2055166" y="947382"/>
                  <a:pt x="2058692" y="942733"/>
                </a:cubicBezTo>
                <a:lnTo>
                  <a:pt x="2058744" y="942742"/>
                </a:lnTo>
                <a:lnTo>
                  <a:pt x="2058653" y="942249"/>
                </a:lnTo>
                <a:cubicBezTo>
                  <a:pt x="2060935" y="937010"/>
                  <a:pt x="2065419" y="932724"/>
                  <a:pt x="2065419" y="926342"/>
                </a:cubicBezTo>
                <a:lnTo>
                  <a:pt x="2065682" y="926452"/>
                </a:lnTo>
                <a:lnTo>
                  <a:pt x="2070080" y="915769"/>
                </a:lnTo>
                <a:lnTo>
                  <a:pt x="2070163" y="915809"/>
                </a:lnTo>
                <a:lnTo>
                  <a:pt x="2070096" y="915486"/>
                </a:lnTo>
                <a:cubicBezTo>
                  <a:pt x="2071425" y="909095"/>
                  <a:pt x="2073619" y="902912"/>
                  <a:pt x="2076663" y="897103"/>
                </a:cubicBezTo>
                <a:lnTo>
                  <a:pt x="2076668" y="897127"/>
                </a:lnTo>
                <a:lnTo>
                  <a:pt x="2076673" y="897103"/>
                </a:lnTo>
                <a:cubicBezTo>
                  <a:pt x="2079057" y="890245"/>
                  <a:pt x="2081438" y="883483"/>
                  <a:pt x="2083916" y="876624"/>
                </a:cubicBezTo>
                <a:lnTo>
                  <a:pt x="2083937" y="876622"/>
                </a:lnTo>
                <a:lnTo>
                  <a:pt x="2089271" y="862817"/>
                </a:lnTo>
                <a:cubicBezTo>
                  <a:pt x="2089366" y="850273"/>
                  <a:pt x="2091841" y="837862"/>
                  <a:pt x="2096508" y="826242"/>
                </a:cubicBezTo>
                <a:cubicBezTo>
                  <a:pt x="2098320" y="821279"/>
                  <a:pt x="2099463" y="816088"/>
                  <a:pt x="2099844" y="810811"/>
                </a:cubicBezTo>
                <a:cubicBezTo>
                  <a:pt x="2100128" y="800581"/>
                  <a:pt x="2101556" y="790408"/>
                  <a:pt x="2104222" y="780522"/>
                </a:cubicBezTo>
                <a:lnTo>
                  <a:pt x="2104575" y="780052"/>
                </a:lnTo>
                <a:lnTo>
                  <a:pt x="2104575" y="776515"/>
                </a:lnTo>
                <a:lnTo>
                  <a:pt x="2105138" y="773617"/>
                </a:lnTo>
                <a:lnTo>
                  <a:pt x="2107480" y="754885"/>
                </a:lnTo>
                <a:cubicBezTo>
                  <a:pt x="2106147" y="750894"/>
                  <a:pt x="2107671" y="746522"/>
                  <a:pt x="2111100" y="744122"/>
                </a:cubicBezTo>
                <a:lnTo>
                  <a:pt x="2111100" y="744500"/>
                </a:lnTo>
                <a:lnTo>
                  <a:pt x="2111100" y="744621"/>
                </a:lnTo>
                <a:lnTo>
                  <a:pt x="2111145" y="744416"/>
                </a:lnTo>
                <a:cubicBezTo>
                  <a:pt x="2113719" y="741845"/>
                  <a:pt x="2111145" y="737939"/>
                  <a:pt x="2113432" y="734891"/>
                </a:cubicBezTo>
                <a:lnTo>
                  <a:pt x="2113432" y="734986"/>
                </a:lnTo>
                <a:lnTo>
                  <a:pt x="2113753" y="733978"/>
                </a:lnTo>
                <a:lnTo>
                  <a:pt x="2113174" y="734419"/>
                </a:lnTo>
                <a:lnTo>
                  <a:pt x="2109312" y="715731"/>
                </a:lnTo>
                <a:lnTo>
                  <a:pt x="2109196" y="716215"/>
                </a:lnTo>
                <a:lnTo>
                  <a:pt x="2108801" y="713257"/>
                </a:lnTo>
                <a:lnTo>
                  <a:pt x="2108411" y="711369"/>
                </a:lnTo>
                <a:lnTo>
                  <a:pt x="2108637" y="710319"/>
                </a:lnTo>
                <a:lnTo>
                  <a:pt x="2108910" y="673352"/>
                </a:lnTo>
                <a:lnTo>
                  <a:pt x="2108923" y="673344"/>
                </a:lnTo>
                <a:lnTo>
                  <a:pt x="2108697" y="672792"/>
                </a:lnTo>
                <a:lnTo>
                  <a:pt x="2108697" y="665935"/>
                </a:lnTo>
                <a:cubicBezTo>
                  <a:pt x="2112030" y="661171"/>
                  <a:pt x="2112030" y="654876"/>
                  <a:pt x="2108697" y="650124"/>
                </a:cubicBezTo>
                <a:cubicBezTo>
                  <a:pt x="2106410" y="639816"/>
                  <a:pt x="2105649" y="629216"/>
                  <a:pt x="2106507" y="618691"/>
                </a:cubicBezTo>
                <a:lnTo>
                  <a:pt x="2107023" y="618825"/>
                </a:lnTo>
                <a:lnTo>
                  <a:pt x="2106888" y="618690"/>
                </a:lnTo>
                <a:cubicBezTo>
                  <a:pt x="2105269" y="606879"/>
                  <a:pt x="2103745" y="595068"/>
                  <a:pt x="2102127" y="583257"/>
                </a:cubicBezTo>
                <a:lnTo>
                  <a:pt x="2097588" y="552703"/>
                </a:lnTo>
                <a:lnTo>
                  <a:pt x="2097375" y="552381"/>
                </a:lnTo>
                <a:lnTo>
                  <a:pt x="2097476" y="551997"/>
                </a:lnTo>
                <a:lnTo>
                  <a:pt x="2092885" y="529618"/>
                </a:lnTo>
                <a:lnTo>
                  <a:pt x="2092889" y="529614"/>
                </a:lnTo>
                <a:lnTo>
                  <a:pt x="2081074" y="493043"/>
                </a:lnTo>
                <a:cubicBezTo>
                  <a:pt x="2072020" y="466572"/>
                  <a:pt x="2059930" y="441255"/>
                  <a:pt x="2044972" y="417604"/>
                </a:cubicBezTo>
                <a:cubicBezTo>
                  <a:pt x="2046687" y="411888"/>
                  <a:pt x="2046493" y="405793"/>
                  <a:pt x="2048021" y="399791"/>
                </a:cubicBezTo>
                <a:cubicBezTo>
                  <a:pt x="2048682" y="393621"/>
                  <a:pt x="2045831" y="387590"/>
                  <a:pt x="2040688" y="384170"/>
                </a:cubicBezTo>
                <a:cubicBezTo>
                  <a:pt x="2038785" y="382361"/>
                  <a:pt x="2037455" y="380742"/>
                  <a:pt x="2039546" y="378553"/>
                </a:cubicBezTo>
                <a:cubicBezTo>
                  <a:pt x="2041643" y="376361"/>
                  <a:pt x="2042786" y="378553"/>
                  <a:pt x="2043925" y="380075"/>
                </a:cubicBezTo>
                <a:cubicBezTo>
                  <a:pt x="2045354" y="381894"/>
                  <a:pt x="2047635" y="382923"/>
                  <a:pt x="2049920" y="382838"/>
                </a:cubicBezTo>
                <a:cubicBezTo>
                  <a:pt x="2053644" y="382838"/>
                  <a:pt x="2055739" y="384266"/>
                  <a:pt x="2055064" y="388361"/>
                </a:cubicBezTo>
                <a:cubicBezTo>
                  <a:pt x="2054403" y="392458"/>
                  <a:pt x="2056115" y="394935"/>
                  <a:pt x="2060691" y="396552"/>
                </a:cubicBezTo>
                <a:cubicBezTo>
                  <a:pt x="2066693" y="398182"/>
                  <a:pt x="2070692" y="403869"/>
                  <a:pt x="2070217" y="410079"/>
                </a:cubicBezTo>
                <a:cubicBezTo>
                  <a:pt x="2070217" y="411699"/>
                  <a:pt x="2070217" y="412746"/>
                  <a:pt x="2071642" y="413794"/>
                </a:cubicBezTo>
                <a:cubicBezTo>
                  <a:pt x="2081172" y="419984"/>
                  <a:pt x="2082696" y="431414"/>
                  <a:pt x="2088123" y="440274"/>
                </a:cubicBezTo>
                <a:cubicBezTo>
                  <a:pt x="2089651" y="443025"/>
                  <a:pt x="2089078" y="446484"/>
                  <a:pt x="2086699" y="448561"/>
                </a:cubicBezTo>
                <a:cubicBezTo>
                  <a:pt x="2083364" y="451162"/>
                  <a:pt x="2081364" y="455104"/>
                  <a:pt x="2081268" y="459324"/>
                </a:cubicBezTo>
                <a:cubicBezTo>
                  <a:pt x="2095079" y="454275"/>
                  <a:pt x="2095840" y="454657"/>
                  <a:pt x="2100319" y="468848"/>
                </a:cubicBezTo>
                <a:cubicBezTo>
                  <a:pt x="2100889" y="470657"/>
                  <a:pt x="2101177" y="472565"/>
                  <a:pt x="2101653" y="474372"/>
                </a:cubicBezTo>
                <a:lnTo>
                  <a:pt x="2101765" y="474809"/>
                </a:lnTo>
                <a:lnTo>
                  <a:pt x="2101980" y="474753"/>
                </a:lnTo>
                <a:cubicBezTo>
                  <a:pt x="2105409" y="479525"/>
                  <a:pt x="2107696" y="484991"/>
                  <a:pt x="2108839" y="490755"/>
                </a:cubicBezTo>
                <a:lnTo>
                  <a:pt x="2108836" y="490758"/>
                </a:lnTo>
                <a:lnTo>
                  <a:pt x="2108987" y="490756"/>
                </a:lnTo>
                <a:cubicBezTo>
                  <a:pt x="2116699" y="510347"/>
                  <a:pt x="2122033" y="530778"/>
                  <a:pt x="2124891" y="551619"/>
                </a:cubicBezTo>
                <a:cubicBezTo>
                  <a:pt x="2125654" y="557239"/>
                  <a:pt x="2126414" y="562858"/>
                  <a:pt x="2127272" y="568398"/>
                </a:cubicBezTo>
                <a:lnTo>
                  <a:pt x="2128050" y="580152"/>
                </a:lnTo>
                <a:lnTo>
                  <a:pt x="2129504" y="593332"/>
                </a:lnTo>
                <a:lnTo>
                  <a:pt x="2129655" y="593449"/>
                </a:lnTo>
                <a:cubicBezTo>
                  <a:pt x="2132798" y="607708"/>
                  <a:pt x="2134322" y="622281"/>
                  <a:pt x="2134227" y="636883"/>
                </a:cubicBezTo>
                <a:lnTo>
                  <a:pt x="2133848" y="636843"/>
                </a:lnTo>
                <a:lnTo>
                  <a:pt x="2135747" y="659743"/>
                </a:lnTo>
                <a:lnTo>
                  <a:pt x="2135652" y="659913"/>
                </a:lnTo>
                <a:lnTo>
                  <a:pt x="2135983" y="659829"/>
                </a:lnTo>
                <a:cubicBezTo>
                  <a:pt x="2136076" y="662782"/>
                  <a:pt x="2136076" y="665449"/>
                  <a:pt x="2136076" y="668783"/>
                </a:cubicBezTo>
                <a:lnTo>
                  <a:pt x="2135842" y="669911"/>
                </a:lnTo>
                <a:lnTo>
                  <a:pt x="2135842" y="710702"/>
                </a:lnTo>
                <a:cubicBezTo>
                  <a:pt x="2135842" y="714130"/>
                  <a:pt x="2136606" y="718227"/>
                  <a:pt x="2134415" y="720227"/>
                </a:cubicBezTo>
                <a:cubicBezTo>
                  <a:pt x="2130890" y="724208"/>
                  <a:pt x="2130415" y="730056"/>
                  <a:pt x="2133366" y="734514"/>
                </a:cubicBezTo>
                <a:lnTo>
                  <a:pt x="2133208" y="734543"/>
                </a:lnTo>
                <a:lnTo>
                  <a:pt x="2133816" y="735082"/>
                </a:lnTo>
                <a:cubicBezTo>
                  <a:pt x="2134958" y="736034"/>
                  <a:pt x="2133816" y="738034"/>
                  <a:pt x="2133816" y="739463"/>
                </a:cubicBezTo>
                <a:lnTo>
                  <a:pt x="2133734" y="739449"/>
                </a:lnTo>
                <a:lnTo>
                  <a:pt x="2133753" y="739469"/>
                </a:lnTo>
                <a:cubicBezTo>
                  <a:pt x="2134132" y="752337"/>
                  <a:pt x="2132610" y="765186"/>
                  <a:pt x="2129083" y="777569"/>
                </a:cubicBezTo>
                <a:cubicBezTo>
                  <a:pt x="2127464" y="782141"/>
                  <a:pt x="2130990" y="787666"/>
                  <a:pt x="2129083" y="792047"/>
                </a:cubicBezTo>
                <a:cubicBezTo>
                  <a:pt x="2126037" y="800010"/>
                  <a:pt x="2124607" y="808487"/>
                  <a:pt x="2124891" y="817002"/>
                </a:cubicBezTo>
                <a:cubicBezTo>
                  <a:pt x="2122990" y="834242"/>
                  <a:pt x="2119369" y="851254"/>
                  <a:pt x="2114037" y="867771"/>
                </a:cubicBezTo>
                <a:lnTo>
                  <a:pt x="2113665" y="867874"/>
                </a:lnTo>
                <a:lnTo>
                  <a:pt x="2111241" y="875362"/>
                </a:lnTo>
                <a:cubicBezTo>
                  <a:pt x="2109681" y="877386"/>
                  <a:pt x="2107013" y="878577"/>
                  <a:pt x="2102109" y="878053"/>
                </a:cubicBezTo>
                <a:cubicBezTo>
                  <a:pt x="2107062" y="883768"/>
                  <a:pt x="2107919" y="887578"/>
                  <a:pt x="2103821" y="892150"/>
                </a:cubicBezTo>
                <a:cubicBezTo>
                  <a:pt x="2101155" y="895198"/>
                  <a:pt x="2103821" y="900247"/>
                  <a:pt x="2102109" y="903961"/>
                </a:cubicBezTo>
                <a:lnTo>
                  <a:pt x="2102096" y="903972"/>
                </a:lnTo>
                <a:lnTo>
                  <a:pt x="2083908" y="949764"/>
                </a:lnTo>
                <a:lnTo>
                  <a:pt x="2083861" y="949717"/>
                </a:lnTo>
                <a:lnTo>
                  <a:pt x="2081128" y="953955"/>
                </a:lnTo>
                <a:lnTo>
                  <a:pt x="2081025" y="953862"/>
                </a:lnTo>
                <a:lnTo>
                  <a:pt x="2079129" y="960717"/>
                </a:lnTo>
                <a:lnTo>
                  <a:pt x="2078851" y="960717"/>
                </a:lnTo>
                <a:lnTo>
                  <a:pt x="2079173" y="961098"/>
                </a:lnTo>
                <a:cubicBezTo>
                  <a:pt x="2074501" y="969766"/>
                  <a:pt x="2069653" y="978434"/>
                  <a:pt x="2065171" y="987197"/>
                </a:cubicBezTo>
                <a:cubicBezTo>
                  <a:pt x="2060691" y="995960"/>
                  <a:pt x="2061073" y="995864"/>
                  <a:pt x="2067553" y="1000627"/>
                </a:cubicBezTo>
                <a:cubicBezTo>
                  <a:pt x="2075352" y="1008275"/>
                  <a:pt x="2083652" y="1015314"/>
                  <a:pt x="2092509" y="1021677"/>
                </a:cubicBezTo>
                <a:cubicBezTo>
                  <a:pt x="2099370" y="1025402"/>
                  <a:pt x="2104132" y="1032079"/>
                  <a:pt x="2105370" y="1039775"/>
                </a:cubicBezTo>
                <a:cubicBezTo>
                  <a:pt x="2105657" y="1042708"/>
                  <a:pt x="2106799" y="1045490"/>
                  <a:pt x="2108801" y="1047681"/>
                </a:cubicBezTo>
                <a:cubicBezTo>
                  <a:pt x="2112417" y="1046442"/>
                  <a:pt x="2113369" y="1038156"/>
                  <a:pt x="2119942" y="1042918"/>
                </a:cubicBezTo>
                <a:cubicBezTo>
                  <a:pt x="2125565" y="1045861"/>
                  <a:pt x="2128135" y="1052452"/>
                  <a:pt x="2126136" y="1058444"/>
                </a:cubicBezTo>
                <a:cubicBezTo>
                  <a:pt x="2126136" y="1061206"/>
                  <a:pt x="2122229" y="1065111"/>
                  <a:pt x="2126136" y="1066445"/>
                </a:cubicBezTo>
                <a:cubicBezTo>
                  <a:pt x="2130041" y="1067778"/>
                  <a:pt x="2130896" y="1063302"/>
                  <a:pt x="2131846" y="1059968"/>
                </a:cubicBezTo>
                <a:cubicBezTo>
                  <a:pt x="2133850" y="1053205"/>
                  <a:pt x="2134607" y="1052824"/>
                  <a:pt x="2139850" y="1056539"/>
                </a:cubicBezTo>
                <a:cubicBezTo>
                  <a:pt x="2152804" y="1066064"/>
                  <a:pt x="2165565" y="1075589"/>
                  <a:pt x="2177949" y="1085114"/>
                </a:cubicBezTo>
                <a:cubicBezTo>
                  <a:pt x="2181282" y="1087495"/>
                  <a:pt x="2182616" y="1089686"/>
                  <a:pt x="2179661" y="1093496"/>
                </a:cubicBezTo>
                <a:cubicBezTo>
                  <a:pt x="2176712" y="1097306"/>
                  <a:pt x="2179089" y="1098449"/>
                  <a:pt x="2182616" y="1098639"/>
                </a:cubicBezTo>
                <a:cubicBezTo>
                  <a:pt x="2186140" y="1098830"/>
                  <a:pt x="2187187" y="1098639"/>
                  <a:pt x="2189473" y="1098639"/>
                </a:cubicBezTo>
                <a:cubicBezTo>
                  <a:pt x="2191758" y="1098639"/>
                  <a:pt x="2194712" y="1098639"/>
                  <a:pt x="2195854" y="1100163"/>
                </a:cubicBezTo>
                <a:cubicBezTo>
                  <a:pt x="2200141" y="1105116"/>
                  <a:pt x="2202807" y="1110546"/>
                  <a:pt x="2211187" y="1111689"/>
                </a:cubicBezTo>
                <a:cubicBezTo>
                  <a:pt x="2217094" y="1112546"/>
                  <a:pt x="2222050" y="1119404"/>
                  <a:pt x="2227477" y="1123595"/>
                </a:cubicBezTo>
                <a:lnTo>
                  <a:pt x="2228681" y="1132211"/>
                </a:lnTo>
                <a:lnTo>
                  <a:pt x="2229351" y="1131119"/>
                </a:lnTo>
                <a:cubicBezTo>
                  <a:pt x="2229351" y="1128547"/>
                  <a:pt x="2228303" y="1125976"/>
                  <a:pt x="2227827" y="1123404"/>
                </a:cubicBezTo>
                <a:cubicBezTo>
                  <a:pt x="2232494" y="1125499"/>
                  <a:pt x="2231827" y="1131500"/>
                  <a:pt x="2234875" y="1133881"/>
                </a:cubicBezTo>
                <a:cubicBezTo>
                  <a:pt x="2237924" y="1136263"/>
                  <a:pt x="2242524" y="1133881"/>
                  <a:pt x="2245571" y="1137501"/>
                </a:cubicBezTo>
                <a:cubicBezTo>
                  <a:pt x="2247096" y="1139015"/>
                  <a:pt x="2248810" y="1140416"/>
                  <a:pt x="2250525" y="1141692"/>
                </a:cubicBezTo>
                <a:lnTo>
                  <a:pt x="2250091" y="1142649"/>
                </a:lnTo>
                <a:lnTo>
                  <a:pt x="2251001" y="1141693"/>
                </a:lnTo>
                <a:cubicBezTo>
                  <a:pt x="2259192" y="1147494"/>
                  <a:pt x="2266907" y="1153856"/>
                  <a:pt x="2274242" y="1160743"/>
                </a:cubicBezTo>
                <a:lnTo>
                  <a:pt x="2282528" y="1164267"/>
                </a:lnTo>
                <a:lnTo>
                  <a:pt x="2282528" y="1164266"/>
                </a:lnTo>
                <a:lnTo>
                  <a:pt x="2287100" y="1159694"/>
                </a:lnTo>
                <a:cubicBezTo>
                  <a:pt x="2292053" y="1160075"/>
                  <a:pt x="2294339" y="1157789"/>
                  <a:pt x="2293958" y="1152836"/>
                </a:cubicBezTo>
                <a:lnTo>
                  <a:pt x="2317390" y="1131500"/>
                </a:lnTo>
                <a:cubicBezTo>
                  <a:pt x="2320152" y="1129024"/>
                  <a:pt x="2322533" y="1126071"/>
                  <a:pt x="2326915" y="1126547"/>
                </a:cubicBezTo>
                <a:cubicBezTo>
                  <a:pt x="2329582" y="1126547"/>
                  <a:pt x="2330344" y="1124642"/>
                  <a:pt x="2331392" y="1122452"/>
                </a:cubicBezTo>
                <a:cubicBezTo>
                  <a:pt x="2336820" y="1110631"/>
                  <a:pt x="2347394" y="1101887"/>
                  <a:pt x="2359967" y="1098639"/>
                </a:cubicBezTo>
                <a:cubicBezTo>
                  <a:pt x="2361491" y="1098477"/>
                  <a:pt x="2362825" y="1097487"/>
                  <a:pt x="2363395" y="1096067"/>
                </a:cubicBezTo>
                <a:cubicBezTo>
                  <a:pt x="2365586" y="1088066"/>
                  <a:pt x="2372920" y="1084352"/>
                  <a:pt x="2378160" y="1079494"/>
                </a:cubicBezTo>
                <a:lnTo>
                  <a:pt x="2378863" y="1079703"/>
                </a:lnTo>
                <a:lnTo>
                  <a:pt x="2378826" y="1079494"/>
                </a:lnTo>
                <a:cubicBezTo>
                  <a:pt x="2380588" y="1078970"/>
                  <a:pt x="2382707" y="1079398"/>
                  <a:pt x="2384589" y="1079184"/>
                </a:cubicBezTo>
                <a:lnTo>
                  <a:pt x="2388690" y="1075241"/>
                </a:lnTo>
                <a:lnTo>
                  <a:pt x="2389494" y="1073112"/>
                </a:lnTo>
                <a:lnTo>
                  <a:pt x="2390446" y="1074726"/>
                </a:lnTo>
                <a:lnTo>
                  <a:pt x="2395400" y="1073779"/>
                </a:lnTo>
                <a:cubicBezTo>
                  <a:pt x="2398162" y="1075589"/>
                  <a:pt x="2401782" y="1074731"/>
                  <a:pt x="2400353" y="1070636"/>
                </a:cubicBezTo>
                <a:cubicBezTo>
                  <a:pt x="2398924" y="1066540"/>
                  <a:pt x="2400353" y="1063778"/>
                  <a:pt x="2403972" y="1061110"/>
                </a:cubicBezTo>
                <a:cubicBezTo>
                  <a:pt x="2411116" y="1057596"/>
                  <a:pt x="2417498" y="1052862"/>
                  <a:pt x="2423022" y="1047109"/>
                </a:cubicBezTo>
                <a:cubicBezTo>
                  <a:pt x="2426833" y="1042251"/>
                  <a:pt x="2431118" y="1043680"/>
                  <a:pt x="2436548" y="1048919"/>
                </a:cubicBezTo>
                <a:cubicBezTo>
                  <a:pt x="2438453" y="1050824"/>
                  <a:pt x="2439786" y="1055872"/>
                  <a:pt x="2443025" y="1053491"/>
                </a:cubicBezTo>
                <a:cubicBezTo>
                  <a:pt x="2446264" y="1051109"/>
                  <a:pt x="2444263" y="1047014"/>
                  <a:pt x="2441406" y="1044918"/>
                </a:cubicBezTo>
                <a:cubicBezTo>
                  <a:pt x="2435976" y="1040917"/>
                  <a:pt x="2437691" y="1038155"/>
                  <a:pt x="2442549" y="1035965"/>
                </a:cubicBezTo>
                <a:cubicBezTo>
                  <a:pt x="2447407" y="1033774"/>
                  <a:pt x="2452074" y="1026440"/>
                  <a:pt x="2460456" y="1027392"/>
                </a:cubicBezTo>
                <a:cubicBezTo>
                  <a:pt x="2462361" y="1027392"/>
                  <a:pt x="2463408" y="1025392"/>
                  <a:pt x="2464076" y="1023582"/>
                </a:cubicBezTo>
                <a:lnTo>
                  <a:pt x="2472967" y="1016291"/>
                </a:lnTo>
                <a:lnTo>
                  <a:pt x="2472458" y="1016058"/>
                </a:lnTo>
                <a:lnTo>
                  <a:pt x="2485887" y="1008914"/>
                </a:lnTo>
                <a:lnTo>
                  <a:pt x="2485887" y="1008914"/>
                </a:lnTo>
                <a:cubicBezTo>
                  <a:pt x="2489127" y="1007009"/>
                  <a:pt x="2492365" y="1005103"/>
                  <a:pt x="2495412" y="1003294"/>
                </a:cubicBezTo>
                <a:cubicBezTo>
                  <a:pt x="2503033" y="999389"/>
                  <a:pt x="2505700" y="1000341"/>
                  <a:pt x="2509129" y="1008438"/>
                </a:cubicBezTo>
                <a:cubicBezTo>
                  <a:pt x="2509700" y="1009828"/>
                  <a:pt x="2510272" y="1011257"/>
                  <a:pt x="2510652" y="1012724"/>
                </a:cubicBezTo>
                <a:cubicBezTo>
                  <a:pt x="2512557" y="1018343"/>
                  <a:pt x="2513509" y="1021153"/>
                  <a:pt x="2512676" y="1023261"/>
                </a:cubicBezTo>
                <a:lnTo>
                  <a:pt x="2504190" y="1029433"/>
                </a:lnTo>
                <a:lnTo>
                  <a:pt x="2504271" y="1029583"/>
                </a:lnTo>
                <a:lnTo>
                  <a:pt x="2500758" y="1031194"/>
                </a:lnTo>
                <a:lnTo>
                  <a:pt x="2500842" y="1031392"/>
                </a:lnTo>
                <a:lnTo>
                  <a:pt x="2491317" y="1035965"/>
                </a:lnTo>
                <a:cubicBezTo>
                  <a:pt x="2488840" y="1037908"/>
                  <a:pt x="2485412" y="1037908"/>
                  <a:pt x="2482935" y="1035965"/>
                </a:cubicBezTo>
                <a:cubicBezTo>
                  <a:pt x="2478363" y="1031774"/>
                  <a:pt x="2476171" y="1034441"/>
                  <a:pt x="2475219" y="1038822"/>
                </a:cubicBezTo>
                <a:cubicBezTo>
                  <a:pt x="2473696" y="1045166"/>
                  <a:pt x="2469314" y="1050462"/>
                  <a:pt x="2463408" y="1053205"/>
                </a:cubicBezTo>
                <a:cubicBezTo>
                  <a:pt x="2438643" y="1067997"/>
                  <a:pt x="2414831" y="1084418"/>
                  <a:pt x="2392161" y="1102354"/>
                </a:cubicBezTo>
                <a:lnTo>
                  <a:pt x="2392161" y="1101605"/>
                </a:lnTo>
                <a:lnTo>
                  <a:pt x="2391875" y="1102354"/>
                </a:lnTo>
                <a:cubicBezTo>
                  <a:pt x="2377302" y="1113136"/>
                  <a:pt x="2363395" y="1124776"/>
                  <a:pt x="2350156" y="1137215"/>
                </a:cubicBezTo>
                <a:cubicBezTo>
                  <a:pt x="2341773" y="1142959"/>
                  <a:pt x="2334154" y="1149703"/>
                  <a:pt x="2327391" y="1157313"/>
                </a:cubicBezTo>
                <a:cubicBezTo>
                  <a:pt x="2327391" y="1157885"/>
                  <a:pt x="2326248" y="1158742"/>
                  <a:pt x="2325581" y="1158742"/>
                </a:cubicBezTo>
                <a:cubicBezTo>
                  <a:pt x="2318628" y="1158742"/>
                  <a:pt x="2317295" y="1164838"/>
                  <a:pt x="2314341" y="1169410"/>
                </a:cubicBezTo>
                <a:lnTo>
                  <a:pt x="2302893" y="1180196"/>
                </a:lnTo>
                <a:lnTo>
                  <a:pt x="2303103" y="1180268"/>
                </a:lnTo>
                <a:lnTo>
                  <a:pt x="2296395" y="1191604"/>
                </a:lnTo>
                <a:lnTo>
                  <a:pt x="2302245" y="1191568"/>
                </a:lnTo>
                <a:lnTo>
                  <a:pt x="2307393" y="1194085"/>
                </a:lnTo>
                <a:lnTo>
                  <a:pt x="2307770" y="1194175"/>
                </a:lnTo>
                <a:cubicBezTo>
                  <a:pt x="2313008" y="1199109"/>
                  <a:pt x="2317009" y="1205214"/>
                  <a:pt x="2319485" y="1211987"/>
                </a:cubicBezTo>
                <a:cubicBezTo>
                  <a:pt x="2319867" y="1213482"/>
                  <a:pt x="2320819" y="1214768"/>
                  <a:pt x="2322153" y="1215511"/>
                </a:cubicBezTo>
                <a:cubicBezTo>
                  <a:pt x="2333392" y="1218940"/>
                  <a:pt x="2336726" y="1230465"/>
                  <a:pt x="2344536" y="1237323"/>
                </a:cubicBezTo>
                <a:lnTo>
                  <a:pt x="2344438" y="1237432"/>
                </a:lnTo>
                <a:lnTo>
                  <a:pt x="2357966" y="1253325"/>
                </a:lnTo>
                <a:lnTo>
                  <a:pt x="2357967" y="1253325"/>
                </a:lnTo>
                <a:cubicBezTo>
                  <a:pt x="2369015" y="1266879"/>
                  <a:pt x="2379112" y="1281243"/>
                  <a:pt x="2388065" y="1296283"/>
                </a:cubicBezTo>
                <a:lnTo>
                  <a:pt x="2388065" y="1297036"/>
                </a:lnTo>
                <a:lnTo>
                  <a:pt x="2397305" y="1318381"/>
                </a:lnTo>
                <a:cubicBezTo>
                  <a:pt x="2396733" y="1321333"/>
                  <a:pt x="2398828" y="1323334"/>
                  <a:pt x="2402068" y="1323429"/>
                </a:cubicBezTo>
                <a:cubicBezTo>
                  <a:pt x="2405306" y="1323524"/>
                  <a:pt x="2408449" y="1326572"/>
                  <a:pt x="2410450" y="1330001"/>
                </a:cubicBezTo>
                <a:cubicBezTo>
                  <a:pt x="2416069" y="1339526"/>
                  <a:pt x="2421688" y="1349718"/>
                  <a:pt x="2427689" y="1359338"/>
                </a:cubicBezTo>
                <a:cubicBezTo>
                  <a:pt x="2431690" y="1365720"/>
                  <a:pt x="2429023" y="1375245"/>
                  <a:pt x="2434262" y="1379341"/>
                </a:cubicBezTo>
                <a:cubicBezTo>
                  <a:pt x="2439310" y="1383722"/>
                  <a:pt x="2443406" y="1389114"/>
                  <a:pt x="2446264" y="1395152"/>
                </a:cubicBezTo>
                <a:cubicBezTo>
                  <a:pt x="2449977" y="1401724"/>
                  <a:pt x="2452931" y="1408678"/>
                  <a:pt x="2455789" y="1415536"/>
                </a:cubicBezTo>
                <a:lnTo>
                  <a:pt x="2455167" y="1419429"/>
                </a:lnTo>
                <a:lnTo>
                  <a:pt x="2456932" y="1415155"/>
                </a:lnTo>
                <a:lnTo>
                  <a:pt x="2476664" y="1465340"/>
                </a:lnTo>
                <a:lnTo>
                  <a:pt x="2476935" y="1465637"/>
                </a:lnTo>
                <a:cubicBezTo>
                  <a:pt x="2483792" y="1483220"/>
                  <a:pt x="2488364" y="1501585"/>
                  <a:pt x="2490745" y="1520311"/>
                </a:cubicBezTo>
                <a:cubicBezTo>
                  <a:pt x="2493317" y="1523740"/>
                  <a:pt x="2488936" y="1528502"/>
                  <a:pt x="2493127" y="1531646"/>
                </a:cubicBezTo>
                <a:lnTo>
                  <a:pt x="2492427" y="1534894"/>
                </a:lnTo>
                <a:lnTo>
                  <a:pt x="2493508" y="1550791"/>
                </a:lnTo>
                <a:cubicBezTo>
                  <a:pt x="2492365" y="1552362"/>
                  <a:pt x="2492365" y="1554458"/>
                  <a:pt x="2493508" y="1556030"/>
                </a:cubicBezTo>
                <a:cubicBezTo>
                  <a:pt x="2496555" y="1560325"/>
                  <a:pt x="2497698" y="1565612"/>
                  <a:pt x="2496936" y="1570793"/>
                </a:cubicBezTo>
                <a:lnTo>
                  <a:pt x="2496871" y="1570834"/>
                </a:lnTo>
                <a:lnTo>
                  <a:pt x="2497413" y="1570889"/>
                </a:lnTo>
                <a:cubicBezTo>
                  <a:pt x="2497413" y="1582890"/>
                  <a:pt x="2497413" y="1594987"/>
                  <a:pt x="2497413" y="1606989"/>
                </a:cubicBezTo>
                <a:cubicBezTo>
                  <a:pt x="2496841" y="1619381"/>
                  <a:pt x="2495316" y="1631706"/>
                  <a:pt x="2492840" y="1643850"/>
                </a:cubicBezTo>
                <a:lnTo>
                  <a:pt x="2492832" y="1643843"/>
                </a:lnTo>
                <a:lnTo>
                  <a:pt x="2492840" y="1644231"/>
                </a:lnTo>
                <a:cubicBezTo>
                  <a:pt x="2491412" y="1656595"/>
                  <a:pt x="2489220" y="1668853"/>
                  <a:pt x="2486077" y="1680902"/>
                </a:cubicBezTo>
                <a:lnTo>
                  <a:pt x="2485777" y="1680426"/>
                </a:lnTo>
                <a:lnTo>
                  <a:pt x="2485792" y="1680522"/>
                </a:lnTo>
                <a:lnTo>
                  <a:pt x="2478972" y="1709694"/>
                </a:lnTo>
                <a:lnTo>
                  <a:pt x="2478934" y="1710239"/>
                </a:lnTo>
                <a:lnTo>
                  <a:pt x="2478934" y="1712240"/>
                </a:lnTo>
                <a:lnTo>
                  <a:pt x="2478934" y="1712716"/>
                </a:lnTo>
                <a:lnTo>
                  <a:pt x="2478746" y="1712785"/>
                </a:lnTo>
                <a:lnTo>
                  <a:pt x="2465504" y="1751102"/>
                </a:lnTo>
                <a:lnTo>
                  <a:pt x="2465478" y="1751095"/>
                </a:lnTo>
                <a:lnTo>
                  <a:pt x="2465504" y="1751482"/>
                </a:lnTo>
                <a:cubicBezTo>
                  <a:pt x="2465504" y="1752149"/>
                  <a:pt x="2465504" y="1752816"/>
                  <a:pt x="2465504" y="1753483"/>
                </a:cubicBezTo>
                <a:lnTo>
                  <a:pt x="2464176" y="1753730"/>
                </a:lnTo>
                <a:lnTo>
                  <a:pt x="2465027" y="1754055"/>
                </a:lnTo>
                <a:cubicBezTo>
                  <a:pt x="2464265" y="1754912"/>
                  <a:pt x="2463789" y="1756245"/>
                  <a:pt x="2462837" y="1756627"/>
                </a:cubicBezTo>
                <a:cubicBezTo>
                  <a:pt x="2456741" y="1759294"/>
                  <a:pt x="2451597" y="1762246"/>
                  <a:pt x="2456550" y="1769200"/>
                </a:cubicBezTo>
                <a:cubicBezTo>
                  <a:pt x="2451883" y="1773486"/>
                  <a:pt x="2447025" y="1765485"/>
                  <a:pt x="2444453" y="1771009"/>
                </a:cubicBezTo>
                <a:cubicBezTo>
                  <a:pt x="2443501" y="1773953"/>
                  <a:pt x="2443882" y="1777191"/>
                  <a:pt x="2445596" y="1779772"/>
                </a:cubicBezTo>
                <a:cubicBezTo>
                  <a:pt x="2447311" y="1782820"/>
                  <a:pt x="2449502" y="1778439"/>
                  <a:pt x="2452358" y="1779772"/>
                </a:cubicBezTo>
                <a:cubicBezTo>
                  <a:pt x="2449883" y="1788621"/>
                  <a:pt x="2445977" y="1796965"/>
                  <a:pt x="2440643" y="1804442"/>
                </a:cubicBezTo>
                <a:cubicBezTo>
                  <a:pt x="2438071" y="1808443"/>
                  <a:pt x="2434451" y="1808538"/>
                  <a:pt x="2431118" y="1804442"/>
                </a:cubicBezTo>
                <a:cubicBezTo>
                  <a:pt x="2430070" y="1802918"/>
                  <a:pt x="2429213" y="1801013"/>
                  <a:pt x="2426737" y="1801585"/>
                </a:cubicBezTo>
                <a:cubicBezTo>
                  <a:pt x="2424260" y="1802156"/>
                  <a:pt x="2426260" y="1805014"/>
                  <a:pt x="2427308" y="1806537"/>
                </a:cubicBezTo>
                <a:cubicBezTo>
                  <a:pt x="2433308" y="1815205"/>
                  <a:pt x="2433308" y="1815205"/>
                  <a:pt x="2427308" y="1823111"/>
                </a:cubicBezTo>
                <a:lnTo>
                  <a:pt x="2423213" y="1828540"/>
                </a:lnTo>
                <a:cubicBezTo>
                  <a:pt x="2419879" y="1832446"/>
                  <a:pt x="2418213" y="1834398"/>
                  <a:pt x="2416272" y="1834839"/>
                </a:cubicBezTo>
                <a:lnTo>
                  <a:pt x="2407878" y="1832127"/>
                </a:lnTo>
                <a:lnTo>
                  <a:pt x="2407878" y="1835644"/>
                </a:lnTo>
                <a:lnTo>
                  <a:pt x="2408258" y="1835398"/>
                </a:lnTo>
                <a:lnTo>
                  <a:pt x="2406354" y="1844908"/>
                </a:lnTo>
                <a:lnTo>
                  <a:pt x="2406518" y="1842765"/>
                </a:lnTo>
                <a:lnTo>
                  <a:pt x="2405972" y="1845495"/>
                </a:lnTo>
                <a:lnTo>
                  <a:pt x="2403972" y="1847400"/>
                </a:lnTo>
                <a:lnTo>
                  <a:pt x="2403610" y="1847029"/>
                </a:lnTo>
                <a:lnTo>
                  <a:pt x="2355629" y="1873665"/>
                </a:lnTo>
                <a:lnTo>
                  <a:pt x="2355585" y="1873880"/>
                </a:lnTo>
                <a:lnTo>
                  <a:pt x="2349041" y="1876497"/>
                </a:lnTo>
                <a:lnTo>
                  <a:pt x="2348918" y="1876737"/>
                </a:lnTo>
                <a:cubicBezTo>
                  <a:pt x="2338822" y="1882023"/>
                  <a:pt x="2327486" y="1884395"/>
                  <a:pt x="2316152" y="1883595"/>
                </a:cubicBezTo>
                <a:cubicBezTo>
                  <a:pt x="2314247" y="1883490"/>
                  <a:pt x="2312342" y="1883947"/>
                  <a:pt x="2310722" y="1884928"/>
                </a:cubicBezTo>
                <a:cubicBezTo>
                  <a:pt x="2295102" y="1892929"/>
                  <a:pt x="2278243" y="1891215"/>
                  <a:pt x="2261670" y="1889977"/>
                </a:cubicBezTo>
                <a:cubicBezTo>
                  <a:pt x="2256907" y="1890024"/>
                  <a:pt x="2253001" y="1886186"/>
                  <a:pt x="2252906" y="1881395"/>
                </a:cubicBezTo>
                <a:cubicBezTo>
                  <a:pt x="2252906" y="1879861"/>
                  <a:pt x="2253288" y="1878356"/>
                  <a:pt x="2254049" y="1877023"/>
                </a:cubicBezTo>
                <a:cubicBezTo>
                  <a:pt x="2256526" y="1872070"/>
                  <a:pt x="2256526" y="1872070"/>
                  <a:pt x="2250239" y="1867498"/>
                </a:cubicBezTo>
                <a:cubicBezTo>
                  <a:pt x="2247001" y="1872070"/>
                  <a:pt x="2248620" y="1877023"/>
                  <a:pt x="2249001" y="1881690"/>
                </a:cubicBezTo>
                <a:cubicBezTo>
                  <a:pt x="2249573" y="1888548"/>
                  <a:pt x="2249001" y="1889596"/>
                  <a:pt x="2242620" y="1887977"/>
                </a:cubicBezTo>
                <a:cubicBezTo>
                  <a:pt x="2236145" y="1885081"/>
                  <a:pt x="2229094" y="1883157"/>
                  <a:pt x="2221952" y="1882261"/>
                </a:cubicBezTo>
                <a:cubicBezTo>
                  <a:pt x="2221000" y="1882261"/>
                  <a:pt x="2219953" y="1881404"/>
                  <a:pt x="2218905" y="1880928"/>
                </a:cubicBezTo>
                <a:cubicBezTo>
                  <a:pt x="2214044" y="1878928"/>
                  <a:pt x="2215189" y="1873308"/>
                  <a:pt x="2212526" y="1870069"/>
                </a:cubicBezTo>
                <a:cubicBezTo>
                  <a:pt x="2209949" y="1877880"/>
                  <a:pt x="2205093" y="1873213"/>
                  <a:pt x="2201948" y="1871308"/>
                </a:cubicBezTo>
                <a:cubicBezTo>
                  <a:pt x="2190806" y="1864450"/>
                  <a:pt x="2178233" y="1858925"/>
                  <a:pt x="2174423" y="1844447"/>
                </a:cubicBezTo>
                <a:cubicBezTo>
                  <a:pt x="2174423" y="1843876"/>
                  <a:pt x="2173567" y="1842828"/>
                  <a:pt x="2173185" y="1842828"/>
                </a:cubicBezTo>
                <a:cubicBezTo>
                  <a:pt x="2161946" y="1842828"/>
                  <a:pt x="2160995" y="1833303"/>
                  <a:pt x="2156612" y="1826636"/>
                </a:cubicBezTo>
                <a:lnTo>
                  <a:pt x="2157050" y="1825573"/>
                </a:lnTo>
                <a:lnTo>
                  <a:pt x="2157962" y="1807966"/>
                </a:lnTo>
                <a:cubicBezTo>
                  <a:pt x="2162629" y="1807823"/>
                  <a:pt x="2167200" y="1806147"/>
                  <a:pt x="2170820" y="1803204"/>
                </a:cubicBezTo>
                <a:lnTo>
                  <a:pt x="2189059" y="1826288"/>
                </a:lnTo>
                <a:lnTo>
                  <a:pt x="2189186" y="1826350"/>
                </a:lnTo>
                <a:cubicBezTo>
                  <a:pt x="2203854" y="1842495"/>
                  <a:pt x="2222616" y="1854268"/>
                  <a:pt x="2243476" y="1860354"/>
                </a:cubicBezTo>
                <a:cubicBezTo>
                  <a:pt x="2248620" y="1861649"/>
                  <a:pt x="2253858" y="1862668"/>
                  <a:pt x="2259098" y="1863402"/>
                </a:cubicBezTo>
                <a:cubicBezTo>
                  <a:pt x="2275290" y="1865974"/>
                  <a:pt x="2276337" y="1867117"/>
                  <a:pt x="2278814" y="1884357"/>
                </a:cubicBezTo>
                <a:cubicBezTo>
                  <a:pt x="2282719" y="1880423"/>
                  <a:pt x="2283481" y="1874384"/>
                  <a:pt x="2280720" y="1869593"/>
                </a:cubicBezTo>
                <a:cubicBezTo>
                  <a:pt x="2279005" y="1865021"/>
                  <a:pt x="2280720" y="1863211"/>
                  <a:pt x="2285387" y="1863021"/>
                </a:cubicBezTo>
                <a:cubicBezTo>
                  <a:pt x="2291768" y="1863126"/>
                  <a:pt x="2297959" y="1864383"/>
                  <a:pt x="2303865" y="1866736"/>
                </a:cubicBezTo>
                <a:cubicBezTo>
                  <a:pt x="2308532" y="1868164"/>
                  <a:pt x="2311008" y="1857973"/>
                  <a:pt x="2318820" y="1857211"/>
                </a:cubicBezTo>
                <a:lnTo>
                  <a:pt x="2351378" y="1847119"/>
                </a:lnTo>
                <a:lnTo>
                  <a:pt x="2351394" y="1846924"/>
                </a:lnTo>
                <a:lnTo>
                  <a:pt x="2355681" y="1846543"/>
                </a:lnTo>
                <a:lnTo>
                  <a:pt x="2355682" y="1846546"/>
                </a:lnTo>
                <a:lnTo>
                  <a:pt x="2355682" y="1846543"/>
                </a:lnTo>
                <a:cubicBezTo>
                  <a:pt x="2367016" y="1840494"/>
                  <a:pt x="2377684" y="1833379"/>
                  <a:pt x="2387685" y="1825302"/>
                </a:cubicBezTo>
                <a:lnTo>
                  <a:pt x="2398822" y="1821712"/>
                </a:lnTo>
                <a:lnTo>
                  <a:pt x="2402829" y="1810252"/>
                </a:lnTo>
                <a:lnTo>
                  <a:pt x="2405592" y="1805966"/>
                </a:lnTo>
                <a:lnTo>
                  <a:pt x="2405753" y="1806218"/>
                </a:lnTo>
                <a:lnTo>
                  <a:pt x="2434737" y="1756436"/>
                </a:lnTo>
                <a:cubicBezTo>
                  <a:pt x="2437691" y="1754721"/>
                  <a:pt x="2437881" y="1752817"/>
                  <a:pt x="2437786" y="1751293"/>
                </a:cubicBezTo>
                <a:cubicBezTo>
                  <a:pt x="2437881" y="1748873"/>
                  <a:pt x="2438738" y="1746530"/>
                  <a:pt x="2440072" y="1744530"/>
                </a:cubicBezTo>
                <a:lnTo>
                  <a:pt x="2441316" y="1745005"/>
                </a:lnTo>
                <a:lnTo>
                  <a:pt x="2440834" y="1744339"/>
                </a:lnTo>
                <a:cubicBezTo>
                  <a:pt x="2440930" y="1741767"/>
                  <a:pt x="2441882" y="1739767"/>
                  <a:pt x="2442834" y="1737576"/>
                </a:cubicBezTo>
                <a:lnTo>
                  <a:pt x="2442935" y="1737591"/>
                </a:lnTo>
                <a:lnTo>
                  <a:pt x="2442834" y="1737481"/>
                </a:lnTo>
                <a:lnTo>
                  <a:pt x="2448850" y="1718971"/>
                </a:lnTo>
                <a:lnTo>
                  <a:pt x="2448550" y="1718907"/>
                </a:lnTo>
                <a:cubicBezTo>
                  <a:pt x="2448550" y="1712525"/>
                  <a:pt x="2453598" y="1708525"/>
                  <a:pt x="2455789" y="1703191"/>
                </a:cubicBezTo>
                <a:lnTo>
                  <a:pt x="2456385" y="1702886"/>
                </a:lnTo>
                <a:lnTo>
                  <a:pt x="2462837" y="1661281"/>
                </a:lnTo>
                <a:cubicBezTo>
                  <a:pt x="2471409" y="1651756"/>
                  <a:pt x="2469027" y="1641278"/>
                  <a:pt x="2467789" y="1630610"/>
                </a:cubicBezTo>
                <a:cubicBezTo>
                  <a:pt x="2467600" y="1628324"/>
                  <a:pt x="2467600" y="1626038"/>
                  <a:pt x="2467789" y="1623752"/>
                </a:cubicBezTo>
                <a:cubicBezTo>
                  <a:pt x="2470361" y="1620114"/>
                  <a:pt x="2472552" y="1616256"/>
                  <a:pt x="2474457" y="1612227"/>
                </a:cubicBezTo>
                <a:lnTo>
                  <a:pt x="2475156" y="1610454"/>
                </a:lnTo>
                <a:lnTo>
                  <a:pt x="2474458" y="1611656"/>
                </a:lnTo>
                <a:lnTo>
                  <a:pt x="2470233" y="1570917"/>
                </a:lnTo>
                <a:lnTo>
                  <a:pt x="2470170" y="1570793"/>
                </a:lnTo>
                <a:lnTo>
                  <a:pt x="2470170" y="1562031"/>
                </a:lnTo>
                <a:lnTo>
                  <a:pt x="2470392" y="1561957"/>
                </a:lnTo>
                <a:lnTo>
                  <a:pt x="2469790" y="1561364"/>
                </a:lnTo>
                <a:cubicBezTo>
                  <a:pt x="2470171" y="1553639"/>
                  <a:pt x="2469314" y="1545895"/>
                  <a:pt x="2467409" y="1538408"/>
                </a:cubicBezTo>
                <a:lnTo>
                  <a:pt x="2467835" y="1539199"/>
                </a:lnTo>
                <a:lnTo>
                  <a:pt x="2467696" y="1538789"/>
                </a:lnTo>
                <a:cubicBezTo>
                  <a:pt x="2468839" y="1522597"/>
                  <a:pt x="2460361" y="1508690"/>
                  <a:pt x="2457217" y="1493450"/>
                </a:cubicBezTo>
                <a:cubicBezTo>
                  <a:pt x="2455789" y="1486402"/>
                  <a:pt x="2453408" y="1479544"/>
                  <a:pt x="2451502" y="1472590"/>
                </a:cubicBezTo>
                <a:lnTo>
                  <a:pt x="2449820" y="1466811"/>
                </a:lnTo>
                <a:lnTo>
                  <a:pt x="2436287" y="1433832"/>
                </a:lnTo>
                <a:lnTo>
                  <a:pt x="2435596" y="1433824"/>
                </a:lnTo>
                <a:cubicBezTo>
                  <a:pt x="2429404" y="1422489"/>
                  <a:pt x="2425403" y="1410202"/>
                  <a:pt x="2419784" y="1398581"/>
                </a:cubicBezTo>
                <a:cubicBezTo>
                  <a:pt x="2418164" y="1393923"/>
                  <a:pt x="2418736" y="1388771"/>
                  <a:pt x="2421308" y="1384579"/>
                </a:cubicBezTo>
                <a:cubicBezTo>
                  <a:pt x="2411783" y="1385341"/>
                  <a:pt x="2408830" y="1379246"/>
                  <a:pt x="2405210" y="1373340"/>
                </a:cubicBezTo>
                <a:cubicBezTo>
                  <a:pt x="2400734" y="1365911"/>
                  <a:pt x="2399782" y="1356290"/>
                  <a:pt x="2392638" y="1350766"/>
                </a:cubicBezTo>
                <a:cubicBezTo>
                  <a:pt x="2388446" y="1347527"/>
                  <a:pt x="2400543" y="1341241"/>
                  <a:pt x="2389685" y="1340288"/>
                </a:cubicBezTo>
                <a:cubicBezTo>
                  <a:pt x="2384827" y="1340288"/>
                  <a:pt x="2383970" y="1333621"/>
                  <a:pt x="2380160" y="1330763"/>
                </a:cubicBezTo>
                <a:cubicBezTo>
                  <a:pt x="2378350" y="1328792"/>
                  <a:pt x="2377017" y="1326534"/>
                  <a:pt x="2375969" y="1324096"/>
                </a:cubicBezTo>
                <a:lnTo>
                  <a:pt x="2376059" y="1323824"/>
                </a:lnTo>
                <a:lnTo>
                  <a:pt x="2349871" y="1287330"/>
                </a:lnTo>
                <a:lnTo>
                  <a:pt x="2341869" y="1276281"/>
                </a:lnTo>
                <a:lnTo>
                  <a:pt x="2319339" y="1248617"/>
                </a:lnTo>
                <a:lnTo>
                  <a:pt x="2319009" y="1248563"/>
                </a:lnTo>
                <a:lnTo>
                  <a:pt x="2305302" y="1231033"/>
                </a:lnTo>
                <a:lnTo>
                  <a:pt x="2305294" y="1231037"/>
                </a:lnTo>
                <a:lnTo>
                  <a:pt x="2298575" y="1223944"/>
                </a:lnTo>
                <a:lnTo>
                  <a:pt x="2298149" y="1223798"/>
                </a:lnTo>
                <a:lnTo>
                  <a:pt x="2287386" y="1212177"/>
                </a:lnTo>
                <a:lnTo>
                  <a:pt x="2287386" y="1212178"/>
                </a:lnTo>
                <a:cubicBezTo>
                  <a:pt x="2279956" y="1205415"/>
                  <a:pt x="2280338" y="1205796"/>
                  <a:pt x="2273671" y="1212749"/>
                </a:cubicBezTo>
                <a:cubicBezTo>
                  <a:pt x="2257954" y="1229037"/>
                  <a:pt x="2246523" y="1248944"/>
                  <a:pt x="2230237" y="1264661"/>
                </a:cubicBezTo>
                <a:lnTo>
                  <a:pt x="2229783" y="1264577"/>
                </a:lnTo>
                <a:lnTo>
                  <a:pt x="2225684" y="1266946"/>
                </a:lnTo>
                <a:cubicBezTo>
                  <a:pt x="2222731" y="1269422"/>
                  <a:pt x="2225684" y="1273423"/>
                  <a:pt x="2223302" y="1276471"/>
                </a:cubicBezTo>
                <a:cubicBezTo>
                  <a:pt x="2217589" y="1282376"/>
                  <a:pt x="2215396" y="1290854"/>
                  <a:pt x="2209396" y="1296759"/>
                </a:cubicBezTo>
                <a:lnTo>
                  <a:pt x="2208964" y="1296573"/>
                </a:lnTo>
                <a:lnTo>
                  <a:pt x="2193686" y="1324206"/>
                </a:lnTo>
                <a:lnTo>
                  <a:pt x="2193664" y="1324286"/>
                </a:lnTo>
                <a:cubicBezTo>
                  <a:pt x="2188713" y="1334478"/>
                  <a:pt x="2184142" y="1344670"/>
                  <a:pt x="2178901" y="1354957"/>
                </a:cubicBezTo>
                <a:cubicBezTo>
                  <a:pt x="2177376" y="1358938"/>
                  <a:pt x="2174042" y="1361929"/>
                  <a:pt x="2169948" y="1362958"/>
                </a:cubicBezTo>
                <a:cubicBezTo>
                  <a:pt x="2165379" y="1364101"/>
                  <a:pt x="2163280" y="1367149"/>
                  <a:pt x="2165467" y="1371435"/>
                </a:cubicBezTo>
                <a:cubicBezTo>
                  <a:pt x="2168327" y="1378588"/>
                  <a:pt x="2167758" y="1386685"/>
                  <a:pt x="2163852" y="1393343"/>
                </a:cubicBezTo>
                <a:cubicBezTo>
                  <a:pt x="2156707" y="1411345"/>
                  <a:pt x="2151755" y="1430014"/>
                  <a:pt x="2145945" y="1448397"/>
                </a:cubicBezTo>
                <a:cubicBezTo>
                  <a:pt x="2142611" y="1461599"/>
                  <a:pt x="2140135" y="1474991"/>
                  <a:pt x="2138515" y="1488497"/>
                </a:cubicBezTo>
                <a:lnTo>
                  <a:pt x="2138280" y="1489102"/>
                </a:lnTo>
                <a:lnTo>
                  <a:pt x="2138515" y="1488879"/>
                </a:lnTo>
                <a:cubicBezTo>
                  <a:pt x="2132610" y="1517454"/>
                  <a:pt x="2130322" y="1546029"/>
                  <a:pt x="2126229" y="1575556"/>
                </a:cubicBezTo>
                <a:cubicBezTo>
                  <a:pt x="2123940" y="1576318"/>
                  <a:pt x="2124129" y="1573461"/>
                  <a:pt x="2122893" y="1572508"/>
                </a:cubicBezTo>
                <a:cubicBezTo>
                  <a:pt x="2121654" y="1571556"/>
                  <a:pt x="2120892" y="1570794"/>
                  <a:pt x="2119942" y="1571746"/>
                </a:cubicBezTo>
                <a:cubicBezTo>
                  <a:pt x="2119177" y="1572585"/>
                  <a:pt x="2118895" y="1573689"/>
                  <a:pt x="2118988" y="1574794"/>
                </a:cubicBezTo>
                <a:cubicBezTo>
                  <a:pt x="2119177" y="1576290"/>
                  <a:pt x="2119748" y="1577690"/>
                  <a:pt x="2120800" y="1578795"/>
                </a:cubicBezTo>
                <a:cubicBezTo>
                  <a:pt x="2126229" y="1584805"/>
                  <a:pt x="2128514" y="1592939"/>
                  <a:pt x="2127180" y="1600893"/>
                </a:cubicBezTo>
                <a:cubicBezTo>
                  <a:pt x="2127180" y="1611561"/>
                  <a:pt x="2127180" y="1622134"/>
                  <a:pt x="2127180" y="1632706"/>
                </a:cubicBezTo>
                <a:cubicBezTo>
                  <a:pt x="2127180" y="1634230"/>
                  <a:pt x="2127180" y="1635754"/>
                  <a:pt x="2127180" y="1637278"/>
                </a:cubicBezTo>
                <a:cubicBezTo>
                  <a:pt x="2127180" y="1638802"/>
                  <a:pt x="2127180" y="1643755"/>
                  <a:pt x="2122990" y="1644422"/>
                </a:cubicBezTo>
                <a:cubicBezTo>
                  <a:pt x="2118798" y="1645089"/>
                  <a:pt x="2118417" y="1642231"/>
                  <a:pt x="2117177" y="1639945"/>
                </a:cubicBezTo>
                <a:cubicBezTo>
                  <a:pt x="2113654" y="1633468"/>
                  <a:pt x="2107652" y="1629468"/>
                  <a:pt x="2104222" y="1621848"/>
                </a:cubicBezTo>
                <a:cubicBezTo>
                  <a:pt x="2101461" y="1614542"/>
                  <a:pt x="2099941" y="1606808"/>
                  <a:pt x="2099751" y="1598988"/>
                </a:cubicBezTo>
                <a:lnTo>
                  <a:pt x="2104497" y="1541547"/>
                </a:lnTo>
                <a:lnTo>
                  <a:pt x="2104450" y="1541552"/>
                </a:lnTo>
                <a:lnTo>
                  <a:pt x="2104450" y="1532218"/>
                </a:lnTo>
                <a:lnTo>
                  <a:pt x="2104553" y="1532218"/>
                </a:lnTo>
                <a:lnTo>
                  <a:pt x="2106512" y="1522883"/>
                </a:lnTo>
                <a:lnTo>
                  <a:pt x="2106512" y="1522356"/>
                </a:lnTo>
                <a:lnTo>
                  <a:pt x="2106062" y="1522787"/>
                </a:lnTo>
                <a:cubicBezTo>
                  <a:pt x="2106444" y="1519739"/>
                  <a:pt x="2106444" y="1516691"/>
                  <a:pt x="2106444" y="1513643"/>
                </a:cubicBezTo>
                <a:lnTo>
                  <a:pt x="2106512" y="1513628"/>
                </a:lnTo>
                <a:lnTo>
                  <a:pt x="2106512" y="1513358"/>
                </a:lnTo>
                <a:cubicBezTo>
                  <a:pt x="2106322" y="1510215"/>
                  <a:pt x="2107273" y="1507110"/>
                  <a:pt x="2108987" y="1504500"/>
                </a:cubicBezTo>
                <a:lnTo>
                  <a:pt x="2109283" y="1504550"/>
                </a:lnTo>
                <a:lnTo>
                  <a:pt x="2108989" y="1504118"/>
                </a:lnTo>
                <a:cubicBezTo>
                  <a:pt x="2110415" y="1485983"/>
                  <a:pt x="2113657" y="1468028"/>
                  <a:pt x="2118516" y="1450493"/>
                </a:cubicBezTo>
                <a:cubicBezTo>
                  <a:pt x="2120991" y="1441444"/>
                  <a:pt x="2122704" y="1432109"/>
                  <a:pt x="2125565" y="1422965"/>
                </a:cubicBezTo>
                <a:cubicBezTo>
                  <a:pt x="2127278" y="1417536"/>
                  <a:pt x="2132610" y="1414583"/>
                  <a:pt x="2133468" y="1409916"/>
                </a:cubicBezTo>
                <a:cubicBezTo>
                  <a:pt x="2133278" y="1405106"/>
                  <a:pt x="2133562" y="1400286"/>
                  <a:pt x="2134323" y="1395533"/>
                </a:cubicBezTo>
                <a:cubicBezTo>
                  <a:pt x="2139850" y="1379055"/>
                  <a:pt x="2146232" y="1362881"/>
                  <a:pt x="2153374" y="1347051"/>
                </a:cubicBezTo>
                <a:cubicBezTo>
                  <a:pt x="2160137" y="1331116"/>
                  <a:pt x="2168042" y="1315647"/>
                  <a:pt x="2176903" y="1300760"/>
                </a:cubicBezTo>
                <a:lnTo>
                  <a:pt x="2177908" y="1300041"/>
                </a:lnTo>
                <a:lnTo>
                  <a:pt x="2197165" y="1267517"/>
                </a:lnTo>
                <a:cubicBezTo>
                  <a:pt x="2199023" y="1264612"/>
                  <a:pt x="2201403" y="1263874"/>
                  <a:pt x="2203916" y="1263838"/>
                </a:cubicBezTo>
                <a:cubicBezTo>
                  <a:pt x="2206427" y="1263802"/>
                  <a:pt x="2209072" y="1264469"/>
                  <a:pt x="2211452" y="1264374"/>
                </a:cubicBezTo>
                <a:lnTo>
                  <a:pt x="2211377" y="1265737"/>
                </a:lnTo>
                <a:lnTo>
                  <a:pt x="2211778" y="1264755"/>
                </a:lnTo>
                <a:lnTo>
                  <a:pt x="2211930" y="1264528"/>
                </a:lnTo>
                <a:lnTo>
                  <a:pt x="2211662" y="1264375"/>
                </a:lnTo>
                <a:cubicBezTo>
                  <a:pt x="2205759" y="1258088"/>
                  <a:pt x="2206998" y="1252754"/>
                  <a:pt x="2211662" y="1245896"/>
                </a:cubicBezTo>
                <a:cubicBezTo>
                  <a:pt x="2221188" y="1235228"/>
                  <a:pt x="2230048" y="1223998"/>
                  <a:pt x="2238236" y="1212273"/>
                </a:cubicBezTo>
                <a:cubicBezTo>
                  <a:pt x="2240809" y="1206730"/>
                  <a:pt x="2247000" y="1203815"/>
                  <a:pt x="2252906" y="1205320"/>
                </a:cubicBezTo>
                <a:lnTo>
                  <a:pt x="2253047" y="1205156"/>
                </a:lnTo>
                <a:lnTo>
                  <a:pt x="2254240" y="1195985"/>
                </a:lnTo>
                <a:cubicBezTo>
                  <a:pt x="2258145" y="1193632"/>
                  <a:pt x="2260336" y="1189260"/>
                  <a:pt x="2259859" y="1184745"/>
                </a:cubicBezTo>
                <a:lnTo>
                  <a:pt x="2260336" y="1184472"/>
                </a:lnTo>
                <a:lnTo>
                  <a:pt x="2259763" y="1184270"/>
                </a:lnTo>
                <a:lnTo>
                  <a:pt x="2239761" y="1166458"/>
                </a:lnTo>
                <a:lnTo>
                  <a:pt x="2239881" y="1165144"/>
                </a:lnTo>
                <a:lnTo>
                  <a:pt x="2239285" y="1166457"/>
                </a:lnTo>
                <a:lnTo>
                  <a:pt x="2227940" y="1155421"/>
                </a:lnTo>
                <a:lnTo>
                  <a:pt x="2227382" y="1155694"/>
                </a:lnTo>
                <a:cubicBezTo>
                  <a:pt x="2220906" y="1152655"/>
                  <a:pt x="2215001" y="1148464"/>
                  <a:pt x="2209949" y="1143312"/>
                </a:cubicBezTo>
                <a:cubicBezTo>
                  <a:pt x="2195189" y="1132167"/>
                  <a:pt x="2180711" y="1120451"/>
                  <a:pt x="2166137" y="1109117"/>
                </a:cubicBezTo>
                <a:cubicBezTo>
                  <a:pt x="2164044" y="1107402"/>
                  <a:pt x="2161566" y="1106069"/>
                  <a:pt x="2160616" y="1103497"/>
                </a:cubicBezTo>
                <a:cubicBezTo>
                  <a:pt x="2158708" y="1098544"/>
                  <a:pt x="2156325" y="1094639"/>
                  <a:pt x="2149851" y="1096639"/>
                </a:cubicBezTo>
                <a:cubicBezTo>
                  <a:pt x="2148992" y="1096639"/>
                  <a:pt x="2147850" y="1095687"/>
                  <a:pt x="2146706" y="1095591"/>
                </a:cubicBezTo>
                <a:cubicBezTo>
                  <a:pt x="2142039" y="1094924"/>
                  <a:pt x="2146706" y="1085209"/>
                  <a:pt x="2138802" y="1087495"/>
                </a:cubicBezTo>
                <a:cubicBezTo>
                  <a:pt x="2134420" y="1088733"/>
                  <a:pt x="2131658" y="1083875"/>
                  <a:pt x="2128229" y="1081780"/>
                </a:cubicBezTo>
                <a:cubicBezTo>
                  <a:pt x="2124801" y="1079684"/>
                  <a:pt x="2120893" y="1076351"/>
                  <a:pt x="2117084" y="1073779"/>
                </a:cubicBezTo>
                <a:cubicBezTo>
                  <a:pt x="2109652" y="1068759"/>
                  <a:pt x="2102894" y="1062768"/>
                  <a:pt x="2096987" y="1055967"/>
                </a:cubicBezTo>
                <a:cubicBezTo>
                  <a:pt x="2094701" y="1052471"/>
                  <a:pt x="2091368" y="1049805"/>
                  <a:pt x="2087463" y="1048347"/>
                </a:cubicBezTo>
                <a:cubicBezTo>
                  <a:pt x="2079554" y="1045547"/>
                  <a:pt x="2072692" y="1040356"/>
                  <a:pt x="2067837" y="1033488"/>
                </a:cubicBezTo>
                <a:cubicBezTo>
                  <a:pt x="2063071" y="1029287"/>
                  <a:pt x="2062597" y="1022030"/>
                  <a:pt x="2066698" y="1017200"/>
                </a:cubicBezTo>
                <a:cubicBezTo>
                  <a:pt x="2068315" y="1015105"/>
                  <a:pt x="2069557" y="1013486"/>
                  <a:pt x="2066126" y="1012152"/>
                </a:cubicBezTo>
                <a:cubicBezTo>
                  <a:pt x="2062696" y="1010819"/>
                  <a:pt x="2061929" y="1012152"/>
                  <a:pt x="2061261" y="1015105"/>
                </a:cubicBezTo>
                <a:lnTo>
                  <a:pt x="2061261" y="1016248"/>
                </a:lnTo>
                <a:cubicBezTo>
                  <a:pt x="2056980" y="1027488"/>
                  <a:pt x="2056595" y="1027583"/>
                  <a:pt x="2048021" y="1018248"/>
                </a:cubicBezTo>
                <a:lnTo>
                  <a:pt x="2047915" y="1016871"/>
                </a:lnTo>
                <a:lnTo>
                  <a:pt x="2047235" y="1018153"/>
                </a:lnTo>
                <a:lnTo>
                  <a:pt x="2038046" y="1029279"/>
                </a:lnTo>
                <a:lnTo>
                  <a:pt x="2038046" y="1029678"/>
                </a:lnTo>
                <a:lnTo>
                  <a:pt x="2035665" y="1031679"/>
                </a:lnTo>
                <a:lnTo>
                  <a:pt x="2036444" y="1026512"/>
                </a:lnTo>
                <a:lnTo>
                  <a:pt x="2036125" y="1025721"/>
                </a:lnTo>
                <a:lnTo>
                  <a:pt x="2035315" y="1031108"/>
                </a:lnTo>
                <a:lnTo>
                  <a:pt x="2031357" y="1039716"/>
                </a:lnTo>
                <a:lnTo>
                  <a:pt x="2031353" y="1041204"/>
                </a:lnTo>
                <a:cubicBezTo>
                  <a:pt x="2016972" y="1058063"/>
                  <a:pt x="2002778" y="1075113"/>
                  <a:pt x="1988205" y="1091782"/>
                </a:cubicBezTo>
                <a:lnTo>
                  <a:pt x="1974309" y="1104737"/>
                </a:lnTo>
                <a:lnTo>
                  <a:pt x="1974375" y="1104926"/>
                </a:lnTo>
                <a:lnTo>
                  <a:pt x="1956086" y="1120928"/>
                </a:lnTo>
                <a:lnTo>
                  <a:pt x="1955715" y="1120989"/>
                </a:lnTo>
                <a:lnTo>
                  <a:pt x="1930939" y="1139311"/>
                </a:lnTo>
                <a:cubicBezTo>
                  <a:pt x="1924081" y="1132758"/>
                  <a:pt x="1921414" y="1123023"/>
                  <a:pt x="1923793" y="1113879"/>
                </a:cubicBezTo>
                <a:lnTo>
                  <a:pt x="1948675" y="1093634"/>
                </a:lnTo>
                <a:lnTo>
                  <a:pt x="1948751" y="1093496"/>
                </a:lnTo>
                <a:lnTo>
                  <a:pt x="1964584" y="1077476"/>
                </a:lnTo>
                <a:lnTo>
                  <a:pt x="1964580" y="1077208"/>
                </a:lnTo>
                <a:cubicBezTo>
                  <a:pt x="1969439" y="1070884"/>
                  <a:pt x="1975346" y="1065416"/>
                  <a:pt x="1982014" y="1061016"/>
                </a:cubicBezTo>
                <a:cubicBezTo>
                  <a:pt x="1985823" y="1059206"/>
                  <a:pt x="1988968" y="1056111"/>
                  <a:pt x="1990776" y="1052253"/>
                </a:cubicBezTo>
                <a:cubicBezTo>
                  <a:pt x="1995540" y="1041289"/>
                  <a:pt x="2002587" y="1031527"/>
                  <a:pt x="2011635" y="1023678"/>
                </a:cubicBezTo>
                <a:cubicBezTo>
                  <a:pt x="2016019" y="1018572"/>
                  <a:pt x="2019543" y="1012734"/>
                  <a:pt x="2021922" y="1006437"/>
                </a:cubicBezTo>
                <a:lnTo>
                  <a:pt x="2022296" y="1006534"/>
                </a:lnTo>
                <a:lnTo>
                  <a:pt x="2023958" y="1004656"/>
                </a:lnTo>
                <a:lnTo>
                  <a:pt x="2023958" y="1004627"/>
                </a:lnTo>
                <a:lnTo>
                  <a:pt x="2023958" y="1003094"/>
                </a:lnTo>
                <a:lnTo>
                  <a:pt x="2023242" y="1002342"/>
                </a:lnTo>
                <a:cubicBezTo>
                  <a:pt x="2018956" y="999074"/>
                  <a:pt x="2015049" y="995226"/>
                  <a:pt x="2011813" y="990912"/>
                </a:cubicBezTo>
                <a:lnTo>
                  <a:pt x="2012023" y="990473"/>
                </a:lnTo>
                <a:lnTo>
                  <a:pt x="2008441" y="988245"/>
                </a:lnTo>
                <a:lnTo>
                  <a:pt x="2008458" y="988092"/>
                </a:lnTo>
                <a:lnTo>
                  <a:pt x="2002877" y="966718"/>
                </a:lnTo>
                <a:cubicBezTo>
                  <a:pt x="2001545" y="966718"/>
                  <a:pt x="2000402" y="966718"/>
                  <a:pt x="2000308" y="967480"/>
                </a:cubicBezTo>
                <a:cubicBezTo>
                  <a:pt x="1996971" y="979863"/>
                  <a:pt x="1997636" y="979005"/>
                  <a:pt x="1987733" y="971671"/>
                </a:cubicBezTo>
                <a:cubicBezTo>
                  <a:pt x="1975922" y="962908"/>
                  <a:pt x="1967541" y="950335"/>
                  <a:pt x="1954297" y="943112"/>
                </a:cubicBezTo>
                <a:cubicBezTo>
                  <a:pt x="1949346" y="940350"/>
                  <a:pt x="1947629" y="933587"/>
                  <a:pt x="1942105" y="931587"/>
                </a:cubicBezTo>
                <a:lnTo>
                  <a:pt x="1942097" y="931560"/>
                </a:lnTo>
                <a:lnTo>
                  <a:pt x="1942081" y="931677"/>
                </a:lnTo>
                <a:cubicBezTo>
                  <a:pt x="1933507" y="928439"/>
                  <a:pt x="1929793" y="919009"/>
                  <a:pt x="1921697" y="915199"/>
                </a:cubicBezTo>
                <a:lnTo>
                  <a:pt x="1921697" y="915180"/>
                </a:lnTo>
                <a:lnTo>
                  <a:pt x="1863435" y="863009"/>
                </a:lnTo>
                <a:cubicBezTo>
                  <a:pt x="1849335" y="847102"/>
                  <a:pt x="1832195" y="834434"/>
                  <a:pt x="1819048" y="817289"/>
                </a:cubicBezTo>
                <a:cubicBezTo>
                  <a:pt x="1816096" y="813479"/>
                  <a:pt x="1810093" y="811479"/>
                  <a:pt x="1808284" y="807764"/>
                </a:cubicBezTo>
                <a:cubicBezTo>
                  <a:pt x="1804093" y="798239"/>
                  <a:pt x="1795521" y="793857"/>
                  <a:pt x="1789236" y="786904"/>
                </a:cubicBezTo>
                <a:cubicBezTo>
                  <a:pt x="1768467" y="764330"/>
                  <a:pt x="1749036" y="740613"/>
                  <a:pt x="1729891" y="716610"/>
                </a:cubicBezTo>
                <a:cubicBezTo>
                  <a:pt x="1725509" y="711085"/>
                  <a:pt x="1725609" y="704608"/>
                  <a:pt x="1722750" y="699274"/>
                </a:cubicBezTo>
                <a:cubicBezTo>
                  <a:pt x="1719888" y="693940"/>
                  <a:pt x="1711891" y="695178"/>
                  <a:pt x="1708081" y="689749"/>
                </a:cubicBezTo>
                <a:cubicBezTo>
                  <a:pt x="1699318" y="676891"/>
                  <a:pt x="1689033" y="664889"/>
                  <a:pt x="1681414" y="651649"/>
                </a:cubicBezTo>
                <a:cubicBezTo>
                  <a:pt x="1676271" y="642248"/>
                  <a:pt x="1670176" y="633466"/>
                  <a:pt x="1663029" y="625455"/>
                </a:cubicBezTo>
                <a:cubicBezTo>
                  <a:pt x="1655409" y="616902"/>
                  <a:pt x="1649311" y="607072"/>
                  <a:pt x="1645124" y="596404"/>
                </a:cubicBezTo>
                <a:lnTo>
                  <a:pt x="1646069" y="595232"/>
                </a:lnTo>
                <a:lnTo>
                  <a:pt x="1645475" y="595636"/>
                </a:lnTo>
                <a:cubicBezTo>
                  <a:pt x="1644236" y="594207"/>
                  <a:pt x="1643474" y="592683"/>
                  <a:pt x="1642617" y="591255"/>
                </a:cubicBezTo>
                <a:lnTo>
                  <a:pt x="1642623" y="591225"/>
                </a:lnTo>
                <a:lnTo>
                  <a:pt x="1633873" y="574305"/>
                </a:lnTo>
                <a:cubicBezTo>
                  <a:pt x="1631972" y="573018"/>
                  <a:pt x="1630734" y="570961"/>
                  <a:pt x="1630543" y="568685"/>
                </a:cubicBezTo>
                <a:cubicBezTo>
                  <a:pt x="1628255" y="558554"/>
                  <a:pt x="1623875" y="549039"/>
                  <a:pt x="1617689" y="540761"/>
                </a:cubicBezTo>
                <a:cubicBezTo>
                  <a:pt x="1615404" y="537656"/>
                  <a:pt x="1614544" y="533762"/>
                  <a:pt x="1615312" y="530001"/>
                </a:cubicBezTo>
                <a:cubicBezTo>
                  <a:pt x="1617402" y="522197"/>
                  <a:pt x="1614643" y="513901"/>
                  <a:pt x="1608357" y="508855"/>
                </a:cubicBezTo>
                <a:lnTo>
                  <a:pt x="1608244" y="508408"/>
                </a:lnTo>
                <a:lnTo>
                  <a:pt x="1607874" y="508852"/>
                </a:lnTo>
                <a:cubicBezTo>
                  <a:pt x="1603022" y="503624"/>
                  <a:pt x="1599973" y="496928"/>
                  <a:pt x="1599305" y="489803"/>
                </a:cubicBezTo>
                <a:cubicBezTo>
                  <a:pt x="1595115" y="474457"/>
                  <a:pt x="1592921" y="458646"/>
                  <a:pt x="1592638" y="442750"/>
                </a:cubicBezTo>
                <a:cubicBezTo>
                  <a:pt x="1592638" y="427701"/>
                  <a:pt x="1588736" y="412746"/>
                  <a:pt x="1589878" y="397505"/>
                </a:cubicBezTo>
                <a:lnTo>
                  <a:pt x="1591131" y="396478"/>
                </a:lnTo>
                <a:lnTo>
                  <a:pt x="1590356" y="396552"/>
                </a:lnTo>
                <a:cubicBezTo>
                  <a:pt x="1592645" y="385409"/>
                  <a:pt x="1593593" y="373978"/>
                  <a:pt x="1596639" y="362929"/>
                </a:cubicBezTo>
                <a:cubicBezTo>
                  <a:pt x="1597689" y="359024"/>
                  <a:pt x="1596639" y="354549"/>
                  <a:pt x="1601025" y="351690"/>
                </a:cubicBezTo>
                <a:cubicBezTo>
                  <a:pt x="1602927" y="350358"/>
                  <a:pt x="1602069" y="348357"/>
                  <a:pt x="1601025" y="346546"/>
                </a:cubicBezTo>
                <a:cubicBezTo>
                  <a:pt x="1600260" y="343203"/>
                  <a:pt x="1601025" y="339681"/>
                  <a:pt x="1603213" y="337021"/>
                </a:cubicBezTo>
                <a:lnTo>
                  <a:pt x="1604611" y="335704"/>
                </a:lnTo>
                <a:lnTo>
                  <a:pt x="1628355" y="288651"/>
                </a:lnTo>
                <a:lnTo>
                  <a:pt x="1628355" y="286823"/>
                </a:lnTo>
                <a:lnTo>
                  <a:pt x="1635877" y="278346"/>
                </a:lnTo>
                <a:lnTo>
                  <a:pt x="1636346" y="281957"/>
                </a:lnTo>
                <a:lnTo>
                  <a:pt x="1636164" y="278250"/>
                </a:lnTo>
                <a:cubicBezTo>
                  <a:pt x="1646451" y="265135"/>
                  <a:pt x="1659214" y="254133"/>
                  <a:pt x="1673695" y="245866"/>
                </a:cubicBezTo>
                <a:cubicBezTo>
                  <a:pt x="1680265" y="242056"/>
                  <a:pt x="1685220" y="236341"/>
                  <a:pt x="1693980" y="238341"/>
                </a:cubicBezTo>
                <a:cubicBezTo>
                  <a:pt x="1696266" y="239007"/>
                  <a:pt x="1698172" y="237103"/>
                  <a:pt x="1699503" y="235102"/>
                </a:cubicBezTo>
                <a:cubicBezTo>
                  <a:pt x="1704459" y="228159"/>
                  <a:pt x="1712843" y="224511"/>
                  <a:pt x="1721316" y="225577"/>
                </a:cubicBezTo>
                <a:lnTo>
                  <a:pt x="1731888" y="221404"/>
                </a:lnTo>
                <a:lnTo>
                  <a:pt x="1731115" y="220815"/>
                </a:lnTo>
                <a:cubicBezTo>
                  <a:pt x="1734069" y="219301"/>
                  <a:pt x="1737312" y="218643"/>
                  <a:pt x="1740643" y="218910"/>
                </a:cubicBezTo>
                <a:lnTo>
                  <a:pt x="1741561" y="219178"/>
                </a:lnTo>
                <a:lnTo>
                  <a:pt x="1754155" y="216972"/>
                </a:lnTo>
                <a:close/>
                <a:moveTo>
                  <a:pt x="157041" y="180144"/>
                </a:moveTo>
                <a:cubicBezTo>
                  <a:pt x="160473" y="183278"/>
                  <a:pt x="162854" y="187307"/>
                  <a:pt x="164092" y="191765"/>
                </a:cubicBezTo>
                <a:cubicBezTo>
                  <a:pt x="156185" y="204909"/>
                  <a:pt x="144279" y="214815"/>
                  <a:pt x="135485" y="227007"/>
                </a:cubicBezTo>
                <a:cubicBezTo>
                  <a:pt x="134532" y="228236"/>
                  <a:pt x="133104" y="229007"/>
                  <a:pt x="131580" y="229103"/>
                </a:cubicBezTo>
                <a:cubicBezTo>
                  <a:pt x="126342" y="229103"/>
                  <a:pt x="123483" y="230532"/>
                  <a:pt x="125769" y="236627"/>
                </a:cubicBezTo>
                <a:cubicBezTo>
                  <a:pt x="126816" y="239390"/>
                  <a:pt x="124247" y="241485"/>
                  <a:pt x="122721" y="243581"/>
                </a:cubicBezTo>
                <a:lnTo>
                  <a:pt x="93825" y="282673"/>
                </a:lnTo>
                <a:lnTo>
                  <a:pt x="94008" y="282919"/>
                </a:lnTo>
                <a:lnTo>
                  <a:pt x="86103" y="293967"/>
                </a:lnTo>
                <a:lnTo>
                  <a:pt x="85670" y="293875"/>
                </a:lnTo>
                <a:lnTo>
                  <a:pt x="73039" y="316555"/>
                </a:lnTo>
                <a:lnTo>
                  <a:pt x="72965" y="317208"/>
                </a:lnTo>
                <a:lnTo>
                  <a:pt x="66963" y="326735"/>
                </a:lnTo>
                <a:lnTo>
                  <a:pt x="61078" y="328727"/>
                </a:lnTo>
                <a:lnTo>
                  <a:pt x="61082" y="328735"/>
                </a:lnTo>
                <a:cubicBezTo>
                  <a:pt x="59654" y="329308"/>
                  <a:pt x="57843" y="330450"/>
                  <a:pt x="58415" y="331783"/>
                </a:cubicBezTo>
                <a:cubicBezTo>
                  <a:pt x="61560" y="338737"/>
                  <a:pt x="57749" y="344071"/>
                  <a:pt x="55177" y="349881"/>
                </a:cubicBezTo>
                <a:cubicBezTo>
                  <a:pt x="47937" y="366360"/>
                  <a:pt x="40890" y="382934"/>
                  <a:pt x="33841" y="399508"/>
                </a:cubicBezTo>
                <a:lnTo>
                  <a:pt x="33820" y="399524"/>
                </a:lnTo>
                <a:lnTo>
                  <a:pt x="30109" y="413794"/>
                </a:lnTo>
                <a:cubicBezTo>
                  <a:pt x="28587" y="419699"/>
                  <a:pt x="21823" y="417414"/>
                  <a:pt x="19633" y="420651"/>
                </a:cubicBezTo>
                <a:cubicBezTo>
                  <a:pt x="17442" y="423891"/>
                  <a:pt x="22299" y="429509"/>
                  <a:pt x="17249" y="433034"/>
                </a:cubicBezTo>
                <a:cubicBezTo>
                  <a:pt x="14583" y="434939"/>
                  <a:pt x="12867" y="438273"/>
                  <a:pt x="9439" y="438559"/>
                </a:cubicBezTo>
                <a:cubicBezTo>
                  <a:pt x="8106" y="437472"/>
                  <a:pt x="7534" y="435635"/>
                  <a:pt x="8106" y="433986"/>
                </a:cubicBezTo>
                <a:cubicBezTo>
                  <a:pt x="12488" y="421033"/>
                  <a:pt x="14392" y="407412"/>
                  <a:pt x="19918" y="394839"/>
                </a:cubicBezTo>
                <a:lnTo>
                  <a:pt x="19934" y="394851"/>
                </a:lnTo>
                <a:lnTo>
                  <a:pt x="19931" y="394839"/>
                </a:lnTo>
                <a:cubicBezTo>
                  <a:pt x="21554" y="391313"/>
                  <a:pt x="22600" y="386173"/>
                  <a:pt x="24028" y="381789"/>
                </a:cubicBezTo>
                <a:cubicBezTo>
                  <a:pt x="24601" y="380390"/>
                  <a:pt x="25076" y="378961"/>
                  <a:pt x="25461" y="377503"/>
                </a:cubicBezTo>
                <a:cubicBezTo>
                  <a:pt x="25461" y="371123"/>
                  <a:pt x="33742" y="373978"/>
                  <a:pt x="34983" y="370170"/>
                </a:cubicBezTo>
                <a:cubicBezTo>
                  <a:pt x="36223" y="366360"/>
                  <a:pt x="30318" y="363120"/>
                  <a:pt x="33554" y="358643"/>
                </a:cubicBezTo>
                <a:cubicBezTo>
                  <a:pt x="34887" y="356835"/>
                  <a:pt x="35270" y="354360"/>
                  <a:pt x="38031" y="353881"/>
                </a:cubicBezTo>
                <a:cubicBezTo>
                  <a:pt x="42128" y="355119"/>
                  <a:pt x="39080" y="360548"/>
                  <a:pt x="43270" y="362263"/>
                </a:cubicBezTo>
                <a:cubicBezTo>
                  <a:pt x="45270" y="360006"/>
                  <a:pt x="45556" y="356748"/>
                  <a:pt x="44032" y="354168"/>
                </a:cubicBezTo>
                <a:cubicBezTo>
                  <a:pt x="39840" y="342480"/>
                  <a:pt x="43746" y="329432"/>
                  <a:pt x="53557" y="321879"/>
                </a:cubicBezTo>
                <a:cubicBezTo>
                  <a:pt x="55177" y="319925"/>
                  <a:pt x="56128" y="317469"/>
                  <a:pt x="56128" y="314924"/>
                </a:cubicBezTo>
                <a:lnTo>
                  <a:pt x="60839" y="328058"/>
                </a:lnTo>
                <a:lnTo>
                  <a:pt x="56580" y="314922"/>
                </a:lnTo>
                <a:lnTo>
                  <a:pt x="65930" y="297346"/>
                </a:lnTo>
                <a:lnTo>
                  <a:pt x="65817" y="297015"/>
                </a:lnTo>
                <a:lnTo>
                  <a:pt x="74581" y="285014"/>
                </a:lnTo>
                <a:lnTo>
                  <a:pt x="75033" y="285370"/>
                </a:lnTo>
                <a:lnTo>
                  <a:pt x="74966" y="285223"/>
                </a:lnTo>
                <a:lnTo>
                  <a:pt x="74805" y="285014"/>
                </a:lnTo>
                <a:cubicBezTo>
                  <a:pt x="80332" y="273432"/>
                  <a:pt x="88335" y="263211"/>
                  <a:pt x="98240" y="255106"/>
                </a:cubicBezTo>
                <a:cubicBezTo>
                  <a:pt x="99097" y="254534"/>
                  <a:pt x="100525" y="253582"/>
                  <a:pt x="100525" y="252820"/>
                </a:cubicBezTo>
                <a:cubicBezTo>
                  <a:pt x="100525" y="242247"/>
                  <a:pt x="109101" y="237199"/>
                  <a:pt x="114623" y="230436"/>
                </a:cubicBezTo>
                <a:cubicBezTo>
                  <a:pt x="120148" y="223673"/>
                  <a:pt x="122627" y="214720"/>
                  <a:pt x="131674" y="211386"/>
                </a:cubicBezTo>
                <a:cubicBezTo>
                  <a:pt x="132628" y="210739"/>
                  <a:pt x="133293" y="209757"/>
                  <a:pt x="133580" y="208625"/>
                </a:cubicBezTo>
                <a:cubicBezTo>
                  <a:pt x="137391" y="195765"/>
                  <a:pt x="147801" y="188526"/>
                  <a:pt x="157041" y="180144"/>
                </a:cubicBezTo>
                <a:close/>
                <a:moveTo>
                  <a:pt x="269137" y="86736"/>
                </a:moveTo>
                <a:lnTo>
                  <a:pt x="268178" y="101955"/>
                </a:lnTo>
                <a:cubicBezTo>
                  <a:pt x="265938" y="106182"/>
                  <a:pt x="261914" y="109659"/>
                  <a:pt x="256486" y="112897"/>
                </a:cubicBezTo>
                <a:cubicBezTo>
                  <a:pt x="238771" y="124566"/>
                  <a:pt x="222006" y="137691"/>
                  <a:pt x="206385" y="152140"/>
                </a:cubicBezTo>
                <a:cubicBezTo>
                  <a:pt x="191525" y="164618"/>
                  <a:pt x="179145" y="179572"/>
                  <a:pt x="164096" y="191765"/>
                </a:cubicBezTo>
                <a:cubicBezTo>
                  <a:pt x="157142" y="190622"/>
                  <a:pt x="155808" y="186145"/>
                  <a:pt x="157047" y="180144"/>
                </a:cubicBezTo>
                <a:cubicBezTo>
                  <a:pt x="158287" y="174143"/>
                  <a:pt x="160954" y="170047"/>
                  <a:pt x="168001" y="171095"/>
                </a:cubicBezTo>
                <a:cubicBezTo>
                  <a:pt x="170190" y="171095"/>
                  <a:pt x="172001" y="170619"/>
                  <a:pt x="172095" y="168333"/>
                </a:cubicBezTo>
                <a:cubicBezTo>
                  <a:pt x="172095" y="156713"/>
                  <a:pt x="181621" y="151855"/>
                  <a:pt x="189051" y="145663"/>
                </a:cubicBezTo>
                <a:cubicBezTo>
                  <a:pt x="204480" y="132138"/>
                  <a:pt x="220386" y="119374"/>
                  <a:pt x="236675" y="106897"/>
                </a:cubicBezTo>
                <a:close/>
                <a:moveTo>
                  <a:pt x="295271" y="71761"/>
                </a:moveTo>
                <a:cubicBezTo>
                  <a:pt x="296903" y="72892"/>
                  <a:pt x="298069" y="75035"/>
                  <a:pt x="299498" y="76892"/>
                </a:cubicBezTo>
                <a:cubicBezTo>
                  <a:pt x="302355" y="80607"/>
                  <a:pt x="299498" y="83655"/>
                  <a:pt x="296450" y="85941"/>
                </a:cubicBezTo>
                <a:lnTo>
                  <a:pt x="286925" y="92132"/>
                </a:lnTo>
                <a:cubicBezTo>
                  <a:pt x="279305" y="97181"/>
                  <a:pt x="279402" y="97085"/>
                  <a:pt x="273876" y="89275"/>
                </a:cubicBezTo>
                <a:lnTo>
                  <a:pt x="269313" y="86628"/>
                </a:lnTo>
                <a:lnTo>
                  <a:pt x="269137" y="86736"/>
                </a:lnTo>
                <a:lnTo>
                  <a:pt x="269150" y="86549"/>
                </a:lnTo>
                <a:lnTo>
                  <a:pt x="269113" y="86512"/>
                </a:lnTo>
                <a:lnTo>
                  <a:pt x="269152" y="86534"/>
                </a:lnTo>
                <a:lnTo>
                  <a:pt x="269153" y="86513"/>
                </a:lnTo>
                <a:lnTo>
                  <a:pt x="269264" y="86568"/>
                </a:lnTo>
                <a:lnTo>
                  <a:pt x="288259" y="72701"/>
                </a:lnTo>
                <a:cubicBezTo>
                  <a:pt x="291545" y="70511"/>
                  <a:pt x="293641" y="70630"/>
                  <a:pt x="295271" y="71761"/>
                </a:cubicBezTo>
                <a:close/>
                <a:moveTo>
                  <a:pt x="331411" y="47841"/>
                </a:moveTo>
                <a:cubicBezTo>
                  <a:pt x="337316" y="45365"/>
                  <a:pt x="340174" y="47651"/>
                  <a:pt x="339698" y="54890"/>
                </a:cubicBezTo>
                <a:cubicBezTo>
                  <a:pt x="339602" y="56462"/>
                  <a:pt x="339125" y="57976"/>
                  <a:pt x="338365" y="59367"/>
                </a:cubicBezTo>
                <a:cubicBezTo>
                  <a:pt x="332460" y="67234"/>
                  <a:pt x="323887" y="72683"/>
                  <a:pt x="314267" y="74702"/>
                </a:cubicBezTo>
                <a:cubicBezTo>
                  <a:pt x="311125" y="75369"/>
                  <a:pt x="307982" y="73616"/>
                  <a:pt x="306933" y="70606"/>
                </a:cubicBezTo>
                <a:cubicBezTo>
                  <a:pt x="304838" y="67425"/>
                  <a:pt x="305790" y="63177"/>
                  <a:pt x="308934" y="61119"/>
                </a:cubicBezTo>
                <a:cubicBezTo>
                  <a:pt x="309031" y="61109"/>
                  <a:pt x="309031" y="61091"/>
                  <a:pt x="309031" y="61081"/>
                </a:cubicBezTo>
                <a:cubicBezTo>
                  <a:pt x="316365" y="56414"/>
                  <a:pt x="323696" y="51556"/>
                  <a:pt x="331411" y="47841"/>
                </a:cubicBezTo>
                <a:close/>
                <a:moveTo>
                  <a:pt x="502020" y="13579"/>
                </a:moveTo>
                <a:lnTo>
                  <a:pt x="498145" y="15742"/>
                </a:lnTo>
                <a:cubicBezTo>
                  <a:pt x="498145" y="15742"/>
                  <a:pt x="497382" y="14409"/>
                  <a:pt x="497573" y="14123"/>
                </a:cubicBezTo>
                <a:close/>
                <a:moveTo>
                  <a:pt x="502502" y="12454"/>
                </a:moveTo>
                <a:lnTo>
                  <a:pt x="502259" y="13551"/>
                </a:lnTo>
                <a:lnTo>
                  <a:pt x="502241" y="13536"/>
                </a:lnTo>
                <a:lnTo>
                  <a:pt x="502241" y="13552"/>
                </a:lnTo>
                <a:lnTo>
                  <a:pt x="502020" y="13579"/>
                </a:lnTo>
                <a:lnTo>
                  <a:pt x="502181" y="13489"/>
                </a:lnTo>
                <a:lnTo>
                  <a:pt x="501785" y="13170"/>
                </a:lnTo>
                <a:close/>
                <a:moveTo>
                  <a:pt x="442498" y="6694"/>
                </a:moveTo>
                <a:cubicBezTo>
                  <a:pt x="450881" y="3551"/>
                  <a:pt x="454783" y="10123"/>
                  <a:pt x="459548" y="14409"/>
                </a:cubicBezTo>
                <a:cubicBezTo>
                  <a:pt x="461644" y="16219"/>
                  <a:pt x="460595" y="18886"/>
                  <a:pt x="457835" y="19553"/>
                </a:cubicBezTo>
                <a:cubicBezTo>
                  <a:pt x="453451" y="20696"/>
                  <a:pt x="448973" y="21553"/>
                  <a:pt x="444401" y="22315"/>
                </a:cubicBezTo>
                <a:cubicBezTo>
                  <a:pt x="442498" y="22753"/>
                  <a:pt x="440497" y="21639"/>
                  <a:pt x="439926" y="19743"/>
                </a:cubicBezTo>
                <a:cubicBezTo>
                  <a:pt x="439162" y="17743"/>
                  <a:pt x="439258" y="14599"/>
                  <a:pt x="436116" y="15362"/>
                </a:cubicBezTo>
                <a:cubicBezTo>
                  <a:pt x="432971" y="16124"/>
                  <a:pt x="433829" y="18886"/>
                  <a:pt x="433637" y="21076"/>
                </a:cubicBezTo>
                <a:cubicBezTo>
                  <a:pt x="433637" y="25553"/>
                  <a:pt x="429733" y="26506"/>
                  <a:pt x="426399" y="27077"/>
                </a:cubicBezTo>
                <a:cubicBezTo>
                  <a:pt x="414206" y="29268"/>
                  <a:pt x="403346" y="37745"/>
                  <a:pt x="390107" y="35174"/>
                </a:cubicBezTo>
                <a:cubicBezTo>
                  <a:pt x="389347" y="35088"/>
                  <a:pt x="388583" y="35326"/>
                  <a:pt x="388012" y="35841"/>
                </a:cubicBezTo>
                <a:cubicBezTo>
                  <a:pt x="380010" y="46604"/>
                  <a:pt x="366202" y="46794"/>
                  <a:pt x="355915" y="53557"/>
                </a:cubicBezTo>
                <a:cubicBezTo>
                  <a:pt x="350294" y="57557"/>
                  <a:pt x="346961" y="54891"/>
                  <a:pt x="347057" y="48032"/>
                </a:cubicBezTo>
                <a:cubicBezTo>
                  <a:pt x="348391" y="39289"/>
                  <a:pt x="356486" y="33249"/>
                  <a:pt x="365250" y="34545"/>
                </a:cubicBezTo>
                <a:cubicBezTo>
                  <a:pt x="365533" y="34583"/>
                  <a:pt x="365819" y="34640"/>
                  <a:pt x="366106" y="34698"/>
                </a:cubicBezTo>
                <a:cubicBezTo>
                  <a:pt x="369629" y="35935"/>
                  <a:pt x="370773" y="35745"/>
                  <a:pt x="371915" y="32602"/>
                </a:cubicBezTo>
                <a:cubicBezTo>
                  <a:pt x="373057" y="29458"/>
                  <a:pt x="377343" y="27744"/>
                  <a:pt x="380201" y="25267"/>
                </a:cubicBezTo>
                <a:cubicBezTo>
                  <a:pt x="385439" y="20791"/>
                  <a:pt x="392869" y="27172"/>
                  <a:pt x="398298" y="19933"/>
                </a:cubicBezTo>
                <a:cubicBezTo>
                  <a:pt x="401537" y="15648"/>
                  <a:pt x="409824" y="15076"/>
                  <a:pt x="415921" y="12791"/>
                </a:cubicBezTo>
                <a:cubicBezTo>
                  <a:pt x="422398" y="10514"/>
                  <a:pt x="429065" y="8856"/>
                  <a:pt x="435828" y="7837"/>
                </a:cubicBezTo>
                <a:cubicBezTo>
                  <a:pt x="438116" y="7599"/>
                  <a:pt x="440306" y="7218"/>
                  <a:pt x="442498" y="6694"/>
                </a:cubicBezTo>
                <a:close/>
                <a:moveTo>
                  <a:pt x="539857" y="2407"/>
                </a:moveTo>
                <a:cubicBezTo>
                  <a:pt x="547004" y="7741"/>
                  <a:pt x="553956" y="4788"/>
                  <a:pt x="561192" y="4313"/>
                </a:cubicBezTo>
                <a:cubicBezTo>
                  <a:pt x="565389" y="4264"/>
                  <a:pt x="569577" y="4846"/>
                  <a:pt x="573582" y="6026"/>
                </a:cubicBezTo>
                <a:cubicBezTo>
                  <a:pt x="587580" y="9074"/>
                  <a:pt x="601481" y="12503"/>
                  <a:pt x="615386" y="15551"/>
                </a:cubicBezTo>
                <a:cubicBezTo>
                  <a:pt x="625481" y="17056"/>
                  <a:pt x="635483" y="19123"/>
                  <a:pt x="645290" y="21742"/>
                </a:cubicBezTo>
                <a:cubicBezTo>
                  <a:pt x="655385" y="24981"/>
                  <a:pt x="665575" y="28314"/>
                  <a:pt x="675862" y="31268"/>
                </a:cubicBezTo>
                <a:cubicBezTo>
                  <a:pt x="683962" y="33364"/>
                  <a:pt x="691199" y="35934"/>
                  <a:pt x="692242" y="45365"/>
                </a:cubicBezTo>
                <a:cubicBezTo>
                  <a:pt x="697492" y="46126"/>
                  <a:pt x="694916" y="39554"/>
                  <a:pt x="698535" y="39935"/>
                </a:cubicBezTo>
                <a:cubicBezTo>
                  <a:pt x="701485" y="40221"/>
                  <a:pt x="704438" y="40992"/>
                  <a:pt x="707202" y="42221"/>
                </a:cubicBezTo>
                <a:cubicBezTo>
                  <a:pt x="714534" y="44231"/>
                  <a:pt x="721680" y="46974"/>
                  <a:pt x="728442" y="50413"/>
                </a:cubicBezTo>
                <a:lnTo>
                  <a:pt x="728522" y="50495"/>
                </a:lnTo>
                <a:lnTo>
                  <a:pt x="728429" y="50222"/>
                </a:lnTo>
                <a:cubicBezTo>
                  <a:pt x="737194" y="54813"/>
                  <a:pt x="746147" y="58947"/>
                  <a:pt x="755288" y="62605"/>
                </a:cubicBezTo>
                <a:cubicBezTo>
                  <a:pt x="761385" y="65272"/>
                  <a:pt x="768626" y="66701"/>
                  <a:pt x="771290" y="74320"/>
                </a:cubicBezTo>
                <a:cubicBezTo>
                  <a:pt x="772053" y="76702"/>
                  <a:pt x="774623" y="77082"/>
                  <a:pt x="776911" y="77273"/>
                </a:cubicBezTo>
                <a:cubicBezTo>
                  <a:pt x="787291" y="77940"/>
                  <a:pt x="795173" y="81536"/>
                  <a:pt x="801280" y="87180"/>
                </a:cubicBezTo>
                <a:lnTo>
                  <a:pt x="814957" y="109290"/>
                </a:lnTo>
                <a:lnTo>
                  <a:pt x="815336" y="109364"/>
                </a:lnTo>
                <a:lnTo>
                  <a:pt x="818475" y="103563"/>
                </a:lnTo>
                <a:cubicBezTo>
                  <a:pt x="818380" y="100896"/>
                  <a:pt x="819809" y="99943"/>
                  <a:pt x="822095" y="102134"/>
                </a:cubicBezTo>
                <a:lnTo>
                  <a:pt x="821955" y="103240"/>
                </a:lnTo>
                <a:lnTo>
                  <a:pt x="822148" y="102134"/>
                </a:lnTo>
                <a:cubicBezTo>
                  <a:pt x="825576" y="104515"/>
                  <a:pt x="829195" y="106611"/>
                  <a:pt x="832338" y="109278"/>
                </a:cubicBezTo>
                <a:cubicBezTo>
                  <a:pt x="837006" y="113183"/>
                  <a:pt x="841864" y="117279"/>
                  <a:pt x="839005" y="124899"/>
                </a:cubicBezTo>
                <a:cubicBezTo>
                  <a:pt x="847956" y="121660"/>
                  <a:pt x="848531" y="121565"/>
                  <a:pt x="850243" y="128423"/>
                </a:cubicBezTo>
                <a:cubicBezTo>
                  <a:pt x="851102" y="131471"/>
                  <a:pt x="851864" y="133281"/>
                  <a:pt x="855198" y="133185"/>
                </a:cubicBezTo>
                <a:cubicBezTo>
                  <a:pt x="859385" y="133309"/>
                  <a:pt x="863294" y="135529"/>
                  <a:pt x="865577" y="139091"/>
                </a:cubicBezTo>
                <a:lnTo>
                  <a:pt x="865609" y="139175"/>
                </a:lnTo>
                <a:lnTo>
                  <a:pt x="877017" y="150299"/>
                </a:lnTo>
                <a:lnTo>
                  <a:pt x="877104" y="150330"/>
                </a:lnTo>
                <a:lnTo>
                  <a:pt x="877088" y="150554"/>
                </a:lnTo>
                <a:lnTo>
                  <a:pt x="877193" y="150426"/>
                </a:lnTo>
                <a:lnTo>
                  <a:pt x="898337" y="170523"/>
                </a:lnTo>
                <a:cubicBezTo>
                  <a:pt x="909485" y="181097"/>
                  <a:pt x="909485" y="181097"/>
                  <a:pt x="910438" y="195479"/>
                </a:cubicBezTo>
                <a:cubicBezTo>
                  <a:pt x="915292" y="194813"/>
                  <a:pt x="920819" y="188907"/>
                  <a:pt x="925012" y="196241"/>
                </a:cubicBezTo>
                <a:lnTo>
                  <a:pt x="925007" y="196247"/>
                </a:lnTo>
                <a:lnTo>
                  <a:pt x="948244" y="221101"/>
                </a:lnTo>
                <a:lnTo>
                  <a:pt x="948251" y="221149"/>
                </a:lnTo>
                <a:lnTo>
                  <a:pt x="959265" y="232817"/>
                </a:lnTo>
                <a:lnTo>
                  <a:pt x="959166" y="233033"/>
                </a:lnTo>
                <a:lnTo>
                  <a:pt x="972831" y="250419"/>
                </a:lnTo>
                <a:lnTo>
                  <a:pt x="973030" y="250343"/>
                </a:lnTo>
                <a:cubicBezTo>
                  <a:pt x="985789" y="263344"/>
                  <a:pt x="996842" y="277909"/>
                  <a:pt x="1005982" y="293682"/>
                </a:cubicBezTo>
                <a:cubicBezTo>
                  <a:pt x="1008271" y="296320"/>
                  <a:pt x="1008744" y="300130"/>
                  <a:pt x="1007032" y="303207"/>
                </a:cubicBezTo>
                <a:cubicBezTo>
                  <a:pt x="1005699" y="305150"/>
                  <a:pt x="1005508" y="307637"/>
                  <a:pt x="1006463" y="309782"/>
                </a:cubicBezTo>
                <a:cubicBezTo>
                  <a:pt x="1007032" y="311115"/>
                  <a:pt x="1007889" y="312542"/>
                  <a:pt x="1009697" y="312068"/>
                </a:cubicBezTo>
                <a:cubicBezTo>
                  <a:pt x="1011511" y="311590"/>
                  <a:pt x="1010269" y="306542"/>
                  <a:pt x="1013605" y="307782"/>
                </a:cubicBezTo>
                <a:cubicBezTo>
                  <a:pt x="1016933" y="309017"/>
                  <a:pt x="1017698" y="313020"/>
                  <a:pt x="1019411" y="315971"/>
                </a:cubicBezTo>
                <a:cubicBezTo>
                  <a:pt x="1031889" y="337681"/>
                  <a:pt x="1042936" y="360139"/>
                  <a:pt x="1052557" y="383221"/>
                </a:cubicBezTo>
                <a:lnTo>
                  <a:pt x="1052517" y="383667"/>
                </a:lnTo>
                <a:lnTo>
                  <a:pt x="1053188" y="383408"/>
                </a:lnTo>
                <a:lnTo>
                  <a:pt x="1064442" y="407891"/>
                </a:lnTo>
                <a:lnTo>
                  <a:pt x="1065034" y="408079"/>
                </a:lnTo>
                <a:cubicBezTo>
                  <a:pt x="1066558" y="413213"/>
                  <a:pt x="1068749" y="418137"/>
                  <a:pt x="1071420" y="422749"/>
                </a:cubicBezTo>
                <a:cubicBezTo>
                  <a:pt x="1076848" y="430215"/>
                  <a:pt x="1078848" y="439626"/>
                  <a:pt x="1076940" y="448656"/>
                </a:cubicBezTo>
                <a:cubicBezTo>
                  <a:pt x="1074845" y="454448"/>
                  <a:pt x="1074180" y="460657"/>
                  <a:pt x="1075036" y="466752"/>
                </a:cubicBezTo>
                <a:cubicBezTo>
                  <a:pt x="1079518" y="467229"/>
                  <a:pt x="1077609" y="461229"/>
                  <a:pt x="1081323" y="461325"/>
                </a:cubicBezTo>
                <a:cubicBezTo>
                  <a:pt x="1085042" y="461418"/>
                  <a:pt x="1084276" y="465230"/>
                  <a:pt x="1084562" y="467706"/>
                </a:cubicBezTo>
                <a:cubicBezTo>
                  <a:pt x="1084562" y="471993"/>
                  <a:pt x="1081516" y="478278"/>
                  <a:pt x="1090371" y="477801"/>
                </a:cubicBezTo>
                <a:cubicBezTo>
                  <a:pt x="1091039" y="477801"/>
                  <a:pt x="1092088" y="480087"/>
                  <a:pt x="1092662" y="481517"/>
                </a:cubicBezTo>
                <a:cubicBezTo>
                  <a:pt x="1095896" y="487984"/>
                  <a:pt x="1097422" y="495157"/>
                  <a:pt x="1097233" y="502377"/>
                </a:cubicBezTo>
                <a:lnTo>
                  <a:pt x="1101084" y="515626"/>
                </a:lnTo>
                <a:lnTo>
                  <a:pt x="1101135" y="515617"/>
                </a:lnTo>
                <a:cubicBezTo>
                  <a:pt x="1104567" y="527559"/>
                  <a:pt x="1106849" y="539809"/>
                  <a:pt x="1107904" y="552191"/>
                </a:cubicBezTo>
                <a:lnTo>
                  <a:pt x="1107911" y="552375"/>
                </a:lnTo>
                <a:lnTo>
                  <a:pt x="1113585" y="590206"/>
                </a:lnTo>
                <a:cubicBezTo>
                  <a:pt x="1115013" y="596883"/>
                  <a:pt x="1114633" y="603808"/>
                  <a:pt x="1112536" y="610304"/>
                </a:cubicBezTo>
                <a:cubicBezTo>
                  <a:pt x="1111011" y="613828"/>
                  <a:pt x="1112727" y="616305"/>
                  <a:pt x="1114440" y="618781"/>
                </a:cubicBezTo>
                <a:lnTo>
                  <a:pt x="1114101" y="618676"/>
                </a:lnTo>
                <a:lnTo>
                  <a:pt x="1116566" y="634503"/>
                </a:lnTo>
                <a:lnTo>
                  <a:pt x="1116403" y="635312"/>
                </a:lnTo>
                <a:lnTo>
                  <a:pt x="1116949" y="634693"/>
                </a:lnTo>
                <a:cubicBezTo>
                  <a:pt x="1127711" y="651076"/>
                  <a:pt x="1142855" y="664029"/>
                  <a:pt x="1153239" y="680698"/>
                </a:cubicBezTo>
                <a:lnTo>
                  <a:pt x="1153258" y="680757"/>
                </a:lnTo>
                <a:lnTo>
                  <a:pt x="1174173" y="712222"/>
                </a:lnTo>
                <a:lnTo>
                  <a:pt x="1174179" y="712267"/>
                </a:lnTo>
                <a:lnTo>
                  <a:pt x="1187763" y="730694"/>
                </a:lnTo>
                <a:lnTo>
                  <a:pt x="1187661" y="730719"/>
                </a:lnTo>
                <a:lnTo>
                  <a:pt x="1187802" y="730797"/>
                </a:lnTo>
                <a:cubicBezTo>
                  <a:pt x="1196565" y="744132"/>
                  <a:pt x="1205141" y="757562"/>
                  <a:pt x="1214188" y="770706"/>
                </a:cubicBezTo>
                <a:lnTo>
                  <a:pt x="1219877" y="787489"/>
                </a:lnTo>
                <a:lnTo>
                  <a:pt x="1219917" y="787570"/>
                </a:lnTo>
                <a:cubicBezTo>
                  <a:pt x="1219917" y="789665"/>
                  <a:pt x="1219917" y="793951"/>
                  <a:pt x="1221729" y="793285"/>
                </a:cubicBezTo>
                <a:cubicBezTo>
                  <a:pt x="1229540" y="790237"/>
                  <a:pt x="1230586" y="796809"/>
                  <a:pt x="1233160" y="800619"/>
                </a:cubicBezTo>
                <a:cubicBezTo>
                  <a:pt x="1240303" y="811287"/>
                  <a:pt x="1246875" y="822241"/>
                  <a:pt x="1254118" y="832909"/>
                </a:cubicBezTo>
                <a:cubicBezTo>
                  <a:pt x="1259544" y="840910"/>
                  <a:pt x="1264973" y="848720"/>
                  <a:pt x="1258974" y="858627"/>
                </a:cubicBezTo>
                <a:cubicBezTo>
                  <a:pt x="1263546" y="861484"/>
                  <a:pt x="1266596" y="855197"/>
                  <a:pt x="1270216" y="858627"/>
                </a:cubicBezTo>
                <a:lnTo>
                  <a:pt x="1276360" y="867661"/>
                </a:lnTo>
                <a:lnTo>
                  <a:pt x="1276692" y="867198"/>
                </a:lnTo>
                <a:cubicBezTo>
                  <a:pt x="1281072" y="874646"/>
                  <a:pt x="1286214" y="881609"/>
                  <a:pt x="1292119" y="887962"/>
                </a:cubicBezTo>
                <a:cubicBezTo>
                  <a:pt x="1303456" y="905641"/>
                  <a:pt x="1316221" y="922367"/>
                  <a:pt x="1330221" y="937969"/>
                </a:cubicBezTo>
                <a:cubicBezTo>
                  <a:pt x="1334225" y="942160"/>
                  <a:pt x="1335460" y="948144"/>
                  <a:pt x="1339747" y="951669"/>
                </a:cubicBezTo>
                <a:lnTo>
                  <a:pt x="1339560" y="953008"/>
                </a:lnTo>
                <a:lnTo>
                  <a:pt x="1341530" y="952526"/>
                </a:lnTo>
                <a:cubicBezTo>
                  <a:pt x="1347340" y="955479"/>
                  <a:pt x="1350006" y="962622"/>
                  <a:pt x="1354769" y="967861"/>
                </a:cubicBezTo>
                <a:lnTo>
                  <a:pt x="1354599" y="968242"/>
                </a:lnTo>
                <a:lnTo>
                  <a:pt x="1354784" y="968242"/>
                </a:lnTo>
                <a:lnTo>
                  <a:pt x="1382006" y="995651"/>
                </a:lnTo>
                <a:lnTo>
                  <a:pt x="1382075" y="995389"/>
                </a:lnTo>
                <a:lnTo>
                  <a:pt x="1388841" y="1002533"/>
                </a:lnTo>
                <a:lnTo>
                  <a:pt x="1388673" y="1002846"/>
                </a:lnTo>
                <a:lnTo>
                  <a:pt x="1388885" y="1002914"/>
                </a:lnTo>
                <a:cubicBezTo>
                  <a:pt x="1388984" y="1003390"/>
                  <a:pt x="1389076" y="1003866"/>
                  <a:pt x="1389076" y="1004343"/>
                </a:cubicBezTo>
                <a:lnTo>
                  <a:pt x="1389149" y="1004832"/>
                </a:lnTo>
                <a:lnTo>
                  <a:pt x="1403753" y="1016153"/>
                </a:lnTo>
                <a:cubicBezTo>
                  <a:pt x="1408141" y="1020439"/>
                  <a:pt x="1411278" y="1024820"/>
                  <a:pt x="1407949" y="1031012"/>
                </a:cubicBezTo>
                <a:cubicBezTo>
                  <a:pt x="1412424" y="1033964"/>
                  <a:pt x="1414804" y="1026535"/>
                  <a:pt x="1418709" y="1029773"/>
                </a:cubicBezTo>
                <a:cubicBezTo>
                  <a:pt x="1422613" y="1033012"/>
                  <a:pt x="1424233" y="1035012"/>
                  <a:pt x="1427187" y="1037298"/>
                </a:cubicBezTo>
                <a:cubicBezTo>
                  <a:pt x="1445185" y="1051872"/>
                  <a:pt x="1463569" y="1065873"/>
                  <a:pt x="1482331" y="1079399"/>
                </a:cubicBezTo>
                <a:lnTo>
                  <a:pt x="1482283" y="1079971"/>
                </a:lnTo>
                <a:lnTo>
                  <a:pt x="1482873" y="1079494"/>
                </a:lnTo>
                <a:lnTo>
                  <a:pt x="1487163" y="1089019"/>
                </a:lnTo>
                <a:lnTo>
                  <a:pt x="1487250" y="1089016"/>
                </a:lnTo>
                <a:lnTo>
                  <a:pt x="1491645" y="1086519"/>
                </a:lnTo>
                <a:lnTo>
                  <a:pt x="1495745" y="1088992"/>
                </a:lnTo>
                <a:lnTo>
                  <a:pt x="1496684" y="1089019"/>
                </a:lnTo>
                <a:lnTo>
                  <a:pt x="1498779" y="1091210"/>
                </a:lnTo>
                <a:lnTo>
                  <a:pt x="1498755" y="1092119"/>
                </a:lnTo>
                <a:lnTo>
                  <a:pt x="1506754" y="1097258"/>
                </a:lnTo>
                <a:cubicBezTo>
                  <a:pt x="1507836" y="1099330"/>
                  <a:pt x="1507623" y="1102401"/>
                  <a:pt x="1507194" y="1108545"/>
                </a:cubicBezTo>
                <a:cubicBezTo>
                  <a:pt x="1509954" y="1110260"/>
                  <a:pt x="1511289" y="1107688"/>
                  <a:pt x="1512809" y="1106450"/>
                </a:cubicBezTo>
                <a:cubicBezTo>
                  <a:pt x="1515956" y="1103478"/>
                  <a:pt x="1520908" y="1103478"/>
                  <a:pt x="1524049" y="1106450"/>
                </a:cubicBezTo>
                <a:cubicBezTo>
                  <a:pt x="1547762" y="1121442"/>
                  <a:pt x="1572453" y="1134711"/>
                  <a:pt x="1598071" y="1146169"/>
                </a:cubicBezTo>
                <a:cubicBezTo>
                  <a:pt x="1602836" y="1147550"/>
                  <a:pt x="1606738" y="1150817"/>
                  <a:pt x="1609030" y="1155218"/>
                </a:cubicBezTo>
                <a:cubicBezTo>
                  <a:pt x="1609839" y="1157123"/>
                  <a:pt x="1610883" y="1157647"/>
                  <a:pt x="1612012" y="1157492"/>
                </a:cubicBezTo>
                <a:lnTo>
                  <a:pt x="1615004" y="1155950"/>
                </a:lnTo>
                <a:lnTo>
                  <a:pt x="1615004" y="1155313"/>
                </a:lnTo>
                <a:cubicBezTo>
                  <a:pt x="1623762" y="1156913"/>
                  <a:pt x="1632238" y="1159904"/>
                  <a:pt x="1640145" y="1164171"/>
                </a:cubicBezTo>
                <a:lnTo>
                  <a:pt x="1640464" y="1164288"/>
                </a:lnTo>
                <a:lnTo>
                  <a:pt x="1640486" y="1164171"/>
                </a:lnTo>
                <a:cubicBezTo>
                  <a:pt x="1642961" y="1164276"/>
                  <a:pt x="1645344" y="1165143"/>
                  <a:pt x="1647250" y="1166647"/>
                </a:cubicBezTo>
                <a:lnTo>
                  <a:pt x="1647247" y="1166675"/>
                </a:lnTo>
                <a:lnTo>
                  <a:pt x="1649291" y="1166838"/>
                </a:lnTo>
                <a:lnTo>
                  <a:pt x="1649298" y="1166874"/>
                </a:lnTo>
                <a:lnTo>
                  <a:pt x="1649298" y="1166839"/>
                </a:lnTo>
                <a:cubicBezTo>
                  <a:pt x="1666539" y="1171696"/>
                  <a:pt x="1684160" y="1175487"/>
                  <a:pt x="1701877" y="1178173"/>
                </a:cubicBezTo>
                <a:lnTo>
                  <a:pt x="1702487" y="1178405"/>
                </a:lnTo>
                <a:lnTo>
                  <a:pt x="1702487" y="1178269"/>
                </a:lnTo>
                <a:cubicBezTo>
                  <a:pt x="1707059" y="1177535"/>
                  <a:pt x="1711728" y="1178269"/>
                  <a:pt x="1715918" y="1180364"/>
                </a:cubicBezTo>
                <a:lnTo>
                  <a:pt x="1715939" y="1180364"/>
                </a:lnTo>
                <a:lnTo>
                  <a:pt x="1722706" y="1180364"/>
                </a:lnTo>
                <a:lnTo>
                  <a:pt x="1722758" y="1180455"/>
                </a:lnTo>
                <a:lnTo>
                  <a:pt x="1722707" y="1180269"/>
                </a:lnTo>
                <a:lnTo>
                  <a:pt x="1740999" y="1180269"/>
                </a:lnTo>
                <a:lnTo>
                  <a:pt x="1747568" y="1179759"/>
                </a:lnTo>
                <a:lnTo>
                  <a:pt x="1761752" y="1178458"/>
                </a:lnTo>
                <a:lnTo>
                  <a:pt x="1765789" y="1187149"/>
                </a:lnTo>
                <a:lnTo>
                  <a:pt x="1765845" y="1185412"/>
                </a:lnTo>
                <a:lnTo>
                  <a:pt x="1763556" y="1182078"/>
                </a:lnTo>
                <a:cubicBezTo>
                  <a:pt x="1759176" y="1182650"/>
                  <a:pt x="1760890" y="1180173"/>
                  <a:pt x="1761748" y="1178173"/>
                </a:cubicBezTo>
                <a:lnTo>
                  <a:pt x="1766032" y="1178173"/>
                </a:lnTo>
                <a:lnTo>
                  <a:pt x="1766069" y="1178291"/>
                </a:lnTo>
                <a:lnTo>
                  <a:pt x="1766082" y="1177887"/>
                </a:lnTo>
                <a:cubicBezTo>
                  <a:pt x="1775606" y="1175601"/>
                  <a:pt x="1775606" y="1175697"/>
                  <a:pt x="1775606" y="1184555"/>
                </a:cubicBezTo>
                <a:cubicBezTo>
                  <a:pt x="1775606" y="1185698"/>
                  <a:pt x="1775606" y="1186841"/>
                  <a:pt x="1775606" y="1187889"/>
                </a:cubicBezTo>
                <a:cubicBezTo>
                  <a:pt x="1775606" y="1188936"/>
                  <a:pt x="1776364" y="1191889"/>
                  <a:pt x="1778751" y="1191794"/>
                </a:cubicBezTo>
                <a:cubicBezTo>
                  <a:pt x="1781136" y="1191699"/>
                  <a:pt x="1781136" y="1190079"/>
                  <a:pt x="1781422" y="1188555"/>
                </a:cubicBezTo>
                <a:cubicBezTo>
                  <a:pt x="1781804" y="1186698"/>
                  <a:pt x="1781995" y="1184822"/>
                  <a:pt x="1781995" y="1182935"/>
                </a:cubicBezTo>
                <a:cubicBezTo>
                  <a:pt x="1781709" y="1178002"/>
                  <a:pt x="1785420" y="1173735"/>
                  <a:pt x="1790375" y="1173410"/>
                </a:cubicBezTo>
                <a:cubicBezTo>
                  <a:pt x="1790754" y="1173382"/>
                  <a:pt x="1791134" y="1173382"/>
                  <a:pt x="1791518" y="1173410"/>
                </a:cubicBezTo>
                <a:cubicBezTo>
                  <a:pt x="1797135" y="1172620"/>
                  <a:pt x="1802660" y="1171248"/>
                  <a:pt x="1807997" y="1169315"/>
                </a:cubicBezTo>
                <a:lnTo>
                  <a:pt x="1808032" y="1169315"/>
                </a:lnTo>
                <a:lnTo>
                  <a:pt x="1808032" y="1169314"/>
                </a:lnTo>
                <a:lnTo>
                  <a:pt x="1809460" y="1168743"/>
                </a:lnTo>
                <a:lnTo>
                  <a:pt x="1809482" y="1168750"/>
                </a:lnTo>
                <a:lnTo>
                  <a:pt x="1809709" y="1168458"/>
                </a:lnTo>
                <a:cubicBezTo>
                  <a:pt x="1818666" y="1166857"/>
                  <a:pt x="1827238" y="1163800"/>
                  <a:pt x="1835236" y="1159409"/>
                </a:cubicBezTo>
                <a:cubicBezTo>
                  <a:pt x="1840856" y="1155123"/>
                  <a:pt x="1846570" y="1164171"/>
                  <a:pt x="1850478" y="1158456"/>
                </a:cubicBezTo>
                <a:cubicBezTo>
                  <a:pt x="1853620" y="1154170"/>
                  <a:pt x="1857905" y="1150865"/>
                  <a:pt x="1862855" y="1148931"/>
                </a:cubicBezTo>
                <a:cubicBezTo>
                  <a:pt x="1865525" y="1147693"/>
                  <a:pt x="1868478" y="1145407"/>
                  <a:pt x="1871335" y="1147693"/>
                </a:cubicBezTo>
                <a:cubicBezTo>
                  <a:pt x="1874196" y="1149979"/>
                  <a:pt x="1872858" y="1153884"/>
                  <a:pt x="1872387" y="1157218"/>
                </a:cubicBezTo>
                <a:cubicBezTo>
                  <a:pt x="1872288" y="1169724"/>
                  <a:pt x="1863240" y="1180373"/>
                  <a:pt x="1850952" y="1182459"/>
                </a:cubicBezTo>
                <a:cubicBezTo>
                  <a:pt x="1843334" y="1184174"/>
                  <a:pt x="1836187" y="1190460"/>
                  <a:pt x="1828760" y="1190746"/>
                </a:cubicBezTo>
                <a:cubicBezTo>
                  <a:pt x="1810855" y="1191318"/>
                  <a:pt x="1795614" y="1201985"/>
                  <a:pt x="1777796" y="1202271"/>
                </a:cubicBezTo>
                <a:cubicBezTo>
                  <a:pt x="1774079" y="1202271"/>
                  <a:pt x="1770272" y="1202748"/>
                  <a:pt x="1766462" y="1203033"/>
                </a:cubicBezTo>
                <a:lnTo>
                  <a:pt x="1766030" y="1202601"/>
                </a:lnTo>
                <a:lnTo>
                  <a:pt x="1765847" y="1202836"/>
                </a:lnTo>
                <a:lnTo>
                  <a:pt x="1765847" y="1203223"/>
                </a:lnTo>
                <a:lnTo>
                  <a:pt x="1749858" y="1205223"/>
                </a:lnTo>
                <a:lnTo>
                  <a:pt x="1749855" y="1205225"/>
                </a:lnTo>
                <a:lnTo>
                  <a:pt x="1745572" y="1205225"/>
                </a:lnTo>
                <a:lnTo>
                  <a:pt x="1745313" y="1205078"/>
                </a:lnTo>
                <a:lnTo>
                  <a:pt x="1745567" y="1205319"/>
                </a:lnTo>
                <a:lnTo>
                  <a:pt x="1729943" y="1207224"/>
                </a:lnTo>
                <a:cubicBezTo>
                  <a:pt x="1725181" y="1208148"/>
                  <a:pt x="1720228" y="1207548"/>
                  <a:pt x="1715755" y="1205510"/>
                </a:cubicBezTo>
                <a:lnTo>
                  <a:pt x="1713845" y="1205510"/>
                </a:lnTo>
                <a:lnTo>
                  <a:pt x="1713382" y="1205205"/>
                </a:lnTo>
                <a:lnTo>
                  <a:pt x="1651488" y="1194176"/>
                </a:lnTo>
                <a:lnTo>
                  <a:pt x="1651485" y="1194139"/>
                </a:lnTo>
                <a:lnTo>
                  <a:pt x="1651481" y="1194175"/>
                </a:lnTo>
                <a:cubicBezTo>
                  <a:pt x="1639287" y="1192651"/>
                  <a:pt x="1629287" y="1184650"/>
                  <a:pt x="1617385" y="1182459"/>
                </a:cubicBezTo>
                <a:lnTo>
                  <a:pt x="1617363" y="1182356"/>
                </a:lnTo>
                <a:lnTo>
                  <a:pt x="1578069" y="1165219"/>
                </a:lnTo>
                <a:cubicBezTo>
                  <a:pt x="1567964" y="1159314"/>
                  <a:pt x="1556823" y="1155694"/>
                  <a:pt x="1546336" y="1149979"/>
                </a:cubicBezTo>
                <a:cubicBezTo>
                  <a:pt x="1529859" y="1141445"/>
                  <a:pt x="1513955" y="1131901"/>
                  <a:pt x="1498713" y="1121404"/>
                </a:cubicBezTo>
                <a:lnTo>
                  <a:pt x="1498029" y="1120208"/>
                </a:lnTo>
                <a:lnTo>
                  <a:pt x="1471451" y="1102545"/>
                </a:lnTo>
                <a:lnTo>
                  <a:pt x="1471452" y="1102529"/>
                </a:lnTo>
                <a:lnTo>
                  <a:pt x="1446045" y="1084733"/>
                </a:lnTo>
                <a:lnTo>
                  <a:pt x="1446024" y="1084636"/>
                </a:lnTo>
                <a:lnTo>
                  <a:pt x="1445993" y="1084732"/>
                </a:lnTo>
                <a:lnTo>
                  <a:pt x="1436944" y="1077494"/>
                </a:lnTo>
                <a:lnTo>
                  <a:pt x="1436951" y="1077481"/>
                </a:lnTo>
                <a:lnTo>
                  <a:pt x="1436521" y="1077494"/>
                </a:lnTo>
                <a:cubicBezTo>
                  <a:pt x="1431759" y="1070664"/>
                  <a:pt x="1425188" y="1065321"/>
                  <a:pt x="1417474" y="1062063"/>
                </a:cubicBezTo>
                <a:cubicBezTo>
                  <a:pt x="1410707" y="1058834"/>
                  <a:pt x="1404707" y="1054224"/>
                  <a:pt x="1399851" y="1048537"/>
                </a:cubicBezTo>
                <a:cubicBezTo>
                  <a:pt x="1397470" y="1046061"/>
                  <a:pt x="1395281" y="1043585"/>
                  <a:pt x="1392996" y="1041108"/>
                </a:cubicBezTo>
                <a:lnTo>
                  <a:pt x="1392853" y="1040544"/>
                </a:lnTo>
                <a:lnTo>
                  <a:pt x="1379014" y="1029369"/>
                </a:lnTo>
                <a:cubicBezTo>
                  <a:pt x="1374360" y="1025369"/>
                  <a:pt x="1370167" y="1020916"/>
                  <a:pt x="1367262" y="1014915"/>
                </a:cubicBezTo>
                <a:cubicBezTo>
                  <a:pt x="1365545" y="1011486"/>
                  <a:pt x="1358878" y="1011582"/>
                  <a:pt x="1356976" y="1006819"/>
                </a:cubicBezTo>
                <a:cubicBezTo>
                  <a:pt x="1351640" y="1001866"/>
                  <a:pt x="1353163" y="994341"/>
                  <a:pt x="1350210" y="988435"/>
                </a:cubicBezTo>
                <a:lnTo>
                  <a:pt x="1347545" y="984150"/>
                </a:lnTo>
                <a:lnTo>
                  <a:pt x="1347552" y="984101"/>
                </a:lnTo>
                <a:lnTo>
                  <a:pt x="1347530" y="984149"/>
                </a:lnTo>
                <a:cubicBezTo>
                  <a:pt x="1346104" y="980606"/>
                  <a:pt x="1346104" y="976643"/>
                  <a:pt x="1347530" y="973100"/>
                </a:cubicBezTo>
                <a:cubicBezTo>
                  <a:pt x="1348387" y="968337"/>
                  <a:pt x="1346384" y="965289"/>
                  <a:pt x="1340292" y="963575"/>
                </a:cubicBezTo>
                <a:cubicBezTo>
                  <a:pt x="1342673" y="970147"/>
                  <a:pt x="1337817" y="975386"/>
                  <a:pt x="1340292" y="980720"/>
                </a:cubicBezTo>
                <a:cubicBezTo>
                  <a:pt x="1342770" y="986053"/>
                  <a:pt x="1348864" y="988054"/>
                  <a:pt x="1347625" y="997674"/>
                </a:cubicBezTo>
                <a:cubicBezTo>
                  <a:pt x="1337055" y="987359"/>
                  <a:pt x="1327530" y="976100"/>
                  <a:pt x="1319051" y="964051"/>
                </a:cubicBezTo>
                <a:lnTo>
                  <a:pt x="1320259" y="962418"/>
                </a:lnTo>
                <a:lnTo>
                  <a:pt x="1317364" y="963194"/>
                </a:lnTo>
                <a:lnTo>
                  <a:pt x="1275362" y="909157"/>
                </a:lnTo>
                <a:lnTo>
                  <a:pt x="1274882" y="909014"/>
                </a:lnTo>
                <a:cubicBezTo>
                  <a:pt x="1263258" y="894507"/>
                  <a:pt x="1252497" y="879267"/>
                  <a:pt x="1242778" y="863389"/>
                </a:cubicBezTo>
                <a:lnTo>
                  <a:pt x="1242279" y="862195"/>
                </a:lnTo>
                <a:lnTo>
                  <a:pt x="1231022" y="844808"/>
                </a:lnTo>
                <a:lnTo>
                  <a:pt x="1231057" y="844807"/>
                </a:lnTo>
                <a:lnTo>
                  <a:pt x="1194768" y="789951"/>
                </a:lnTo>
                <a:lnTo>
                  <a:pt x="1194792" y="789896"/>
                </a:lnTo>
                <a:lnTo>
                  <a:pt x="1194757" y="789947"/>
                </a:lnTo>
                <a:lnTo>
                  <a:pt x="1192376" y="785280"/>
                </a:lnTo>
                <a:lnTo>
                  <a:pt x="1192357" y="785182"/>
                </a:lnTo>
                <a:lnTo>
                  <a:pt x="1178451" y="762799"/>
                </a:lnTo>
                <a:lnTo>
                  <a:pt x="1178426" y="762889"/>
                </a:lnTo>
                <a:cubicBezTo>
                  <a:pt x="1174236" y="759089"/>
                  <a:pt x="1170997" y="754403"/>
                  <a:pt x="1168900" y="749173"/>
                </a:cubicBezTo>
                <a:lnTo>
                  <a:pt x="1169073" y="748741"/>
                </a:lnTo>
                <a:lnTo>
                  <a:pt x="1157607" y="730987"/>
                </a:lnTo>
                <a:lnTo>
                  <a:pt x="1157617" y="730872"/>
                </a:lnTo>
                <a:lnTo>
                  <a:pt x="1157599" y="730891"/>
                </a:lnTo>
                <a:cubicBezTo>
                  <a:pt x="1154264" y="727328"/>
                  <a:pt x="1151310" y="723395"/>
                  <a:pt x="1148833" y="719175"/>
                </a:cubicBezTo>
                <a:lnTo>
                  <a:pt x="1148834" y="719155"/>
                </a:lnTo>
                <a:lnTo>
                  <a:pt x="1144666" y="714131"/>
                </a:lnTo>
                <a:lnTo>
                  <a:pt x="1144630" y="713924"/>
                </a:lnTo>
                <a:lnTo>
                  <a:pt x="1144624" y="713933"/>
                </a:lnTo>
                <a:lnTo>
                  <a:pt x="1130906" y="694026"/>
                </a:lnTo>
                <a:lnTo>
                  <a:pt x="1130974" y="693952"/>
                </a:lnTo>
                <a:lnTo>
                  <a:pt x="1130948" y="693938"/>
                </a:lnTo>
                <a:cubicBezTo>
                  <a:pt x="1129901" y="691909"/>
                  <a:pt x="1130092" y="689452"/>
                  <a:pt x="1131519" y="687652"/>
                </a:cubicBezTo>
                <a:cubicBezTo>
                  <a:pt x="1135616" y="679651"/>
                  <a:pt x="1134949" y="676984"/>
                  <a:pt x="1128662" y="671269"/>
                </a:cubicBezTo>
                <a:cubicBezTo>
                  <a:pt x="1126663" y="669554"/>
                  <a:pt x="1124946" y="668697"/>
                  <a:pt x="1122850" y="670507"/>
                </a:cubicBezTo>
                <a:cubicBezTo>
                  <a:pt x="1120087" y="673336"/>
                  <a:pt x="1115612" y="673584"/>
                  <a:pt x="1112566" y="671078"/>
                </a:cubicBezTo>
                <a:lnTo>
                  <a:pt x="1112029" y="671212"/>
                </a:lnTo>
                <a:lnTo>
                  <a:pt x="1107216" y="687077"/>
                </a:lnTo>
                <a:cubicBezTo>
                  <a:pt x="1106356" y="690221"/>
                  <a:pt x="1108356" y="696603"/>
                  <a:pt x="1100642" y="694221"/>
                </a:cubicBezTo>
                <a:cubicBezTo>
                  <a:pt x="1098831" y="693650"/>
                  <a:pt x="1099213" y="697079"/>
                  <a:pt x="1099593" y="698793"/>
                </a:cubicBezTo>
                <a:cubicBezTo>
                  <a:pt x="1100737" y="707956"/>
                  <a:pt x="1100449" y="717253"/>
                  <a:pt x="1098639" y="726321"/>
                </a:cubicBezTo>
                <a:lnTo>
                  <a:pt x="1092015" y="737086"/>
                </a:lnTo>
                <a:lnTo>
                  <a:pt x="1092222" y="737265"/>
                </a:lnTo>
                <a:lnTo>
                  <a:pt x="1093900" y="745942"/>
                </a:lnTo>
                <a:lnTo>
                  <a:pt x="1094048" y="746128"/>
                </a:lnTo>
                <a:cubicBezTo>
                  <a:pt x="1093191" y="753424"/>
                  <a:pt x="1090906" y="760501"/>
                  <a:pt x="1087480" y="766987"/>
                </a:cubicBezTo>
                <a:lnTo>
                  <a:pt x="1087390" y="766952"/>
                </a:lnTo>
                <a:lnTo>
                  <a:pt x="1085418" y="777948"/>
                </a:lnTo>
                <a:cubicBezTo>
                  <a:pt x="1079228" y="796331"/>
                  <a:pt x="1072937" y="814619"/>
                  <a:pt x="1066364" y="833003"/>
                </a:cubicBezTo>
                <a:lnTo>
                  <a:pt x="1066240" y="833095"/>
                </a:lnTo>
                <a:lnTo>
                  <a:pt x="1066713" y="832997"/>
                </a:lnTo>
                <a:cubicBezTo>
                  <a:pt x="1066713" y="835531"/>
                  <a:pt x="1065953" y="837998"/>
                  <a:pt x="1064429" y="840046"/>
                </a:cubicBezTo>
                <a:lnTo>
                  <a:pt x="1063958" y="840323"/>
                </a:lnTo>
                <a:lnTo>
                  <a:pt x="1053581" y="868622"/>
                </a:lnTo>
                <a:lnTo>
                  <a:pt x="1041615" y="898630"/>
                </a:lnTo>
                <a:lnTo>
                  <a:pt x="1041596" y="899011"/>
                </a:lnTo>
                <a:cubicBezTo>
                  <a:pt x="1039120" y="907202"/>
                  <a:pt x="1032070" y="913488"/>
                  <a:pt x="1031309" y="922252"/>
                </a:cubicBezTo>
                <a:cubicBezTo>
                  <a:pt x="1031023" y="923756"/>
                  <a:pt x="1030070" y="925052"/>
                  <a:pt x="1028739" y="925776"/>
                </a:cubicBezTo>
                <a:cubicBezTo>
                  <a:pt x="1023883" y="927586"/>
                  <a:pt x="1022167" y="929490"/>
                  <a:pt x="1023118" y="935301"/>
                </a:cubicBezTo>
                <a:lnTo>
                  <a:pt x="1016715" y="948816"/>
                </a:lnTo>
                <a:lnTo>
                  <a:pt x="1016742" y="949573"/>
                </a:lnTo>
                <a:cubicBezTo>
                  <a:pt x="1010743" y="963385"/>
                  <a:pt x="1000933" y="975100"/>
                  <a:pt x="993979" y="988340"/>
                </a:cubicBezTo>
                <a:cubicBezTo>
                  <a:pt x="988551" y="990340"/>
                  <a:pt x="983885" y="992912"/>
                  <a:pt x="985121" y="999960"/>
                </a:cubicBezTo>
                <a:lnTo>
                  <a:pt x="952460" y="1040675"/>
                </a:lnTo>
                <a:lnTo>
                  <a:pt x="952460" y="1040917"/>
                </a:lnTo>
                <a:cubicBezTo>
                  <a:pt x="949125" y="1046633"/>
                  <a:pt x="942935" y="1049395"/>
                  <a:pt x="939031" y="1054729"/>
                </a:cubicBezTo>
                <a:cubicBezTo>
                  <a:pt x="934358" y="1054729"/>
                  <a:pt x="932744" y="1057491"/>
                  <a:pt x="931981" y="1061301"/>
                </a:cubicBezTo>
                <a:cubicBezTo>
                  <a:pt x="931217" y="1062615"/>
                  <a:pt x="930268" y="1063854"/>
                  <a:pt x="929312" y="1065016"/>
                </a:cubicBezTo>
                <a:cubicBezTo>
                  <a:pt x="927407" y="1066826"/>
                  <a:pt x="925408" y="1069302"/>
                  <a:pt x="922552" y="1067683"/>
                </a:cubicBezTo>
                <a:cubicBezTo>
                  <a:pt x="919692" y="1066063"/>
                  <a:pt x="921502" y="1063587"/>
                  <a:pt x="921693" y="1061396"/>
                </a:cubicBezTo>
                <a:cubicBezTo>
                  <a:pt x="921885" y="1059206"/>
                  <a:pt x="921693" y="1057491"/>
                  <a:pt x="918835" y="1056729"/>
                </a:cubicBezTo>
                <a:cubicBezTo>
                  <a:pt x="915694" y="1059491"/>
                  <a:pt x="917977" y="1062920"/>
                  <a:pt x="918264" y="1066254"/>
                </a:cubicBezTo>
                <a:cubicBezTo>
                  <a:pt x="919119" y="1070864"/>
                  <a:pt x="917315" y="1075560"/>
                  <a:pt x="913599" y="1078446"/>
                </a:cubicBezTo>
                <a:cubicBezTo>
                  <a:pt x="905217" y="1086142"/>
                  <a:pt x="896264" y="1093181"/>
                  <a:pt x="886834" y="1099496"/>
                </a:cubicBezTo>
                <a:cubicBezTo>
                  <a:pt x="882932" y="1101592"/>
                  <a:pt x="879690" y="1105306"/>
                  <a:pt x="874452" y="1103211"/>
                </a:cubicBezTo>
                <a:cubicBezTo>
                  <a:pt x="872071" y="1102258"/>
                  <a:pt x="871021" y="1104259"/>
                  <a:pt x="870447" y="1106069"/>
                </a:cubicBezTo>
                <a:cubicBezTo>
                  <a:pt x="868833" y="1110383"/>
                  <a:pt x="865684" y="1113965"/>
                  <a:pt x="861687" y="1116165"/>
                </a:cubicBezTo>
                <a:cubicBezTo>
                  <a:pt x="842640" y="1127500"/>
                  <a:pt x="823020" y="1137311"/>
                  <a:pt x="803116" y="1146740"/>
                </a:cubicBezTo>
                <a:lnTo>
                  <a:pt x="798923" y="1148360"/>
                </a:lnTo>
                <a:cubicBezTo>
                  <a:pt x="793017" y="1150074"/>
                  <a:pt x="792542" y="1149693"/>
                  <a:pt x="791874" y="1142835"/>
                </a:cubicBezTo>
                <a:cubicBezTo>
                  <a:pt x="791874" y="1141692"/>
                  <a:pt x="791874" y="1140549"/>
                  <a:pt x="790639" y="1139882"/>
                </a:cubicBezTo>
                <a:cubicBezTo>
                  <a:pt x="789399" y="1139215"/>
                  <a:pt x="788637" y="1140739"/>
                  <a:pt x="788063" y="1141692"/>
                </a:cubicBezTo>
                <a:cubicBezTo>
                  <a:pt x="785304" y="1145693"/>
                  <a:pt x="788063" y="1152170"/>
                  <a:pt x="782449" y="1154741"/>
                </a:cubicBezTo>
                <a:cubicBezTo>
                  <a:pt x="774922" y="1159237"/>
                  <a:pt x="766540" y="1161847"/>
                  <a:pt x="757779" y="1162361"/>
                </a:cubicBezTo>
                <a:cubicBezTo>
                  <a:pt x="753015" y="1161828"/>
                  <a:pt x="748253" y="1163085"/>
                  <a:pt x="744444" y="1165886"/>
                </a:cubicBezTo>
                <a:cubicBezTo>
                  <a:pt x="738252" y="1170077"/>
                  <a:pt x="734919" y="1168648"/>
                  <a:pt x="733014" y="1161409"/>
                </a:cubicBezTo>
                <a:cubicBezTo>
                  <a:pt x="731396" y="1155789"/>
                  <a:pt x="727297" y="1150360"/>
                  <a:pt x="731108" y="1144073"/>
                </a:cubicBezTo>
                <a:cubicBezTo>
                  <a:pt x="736539" y="1144073"/>
                  <a:pt x="741680" y="1138835"/>
                  <a:pt x="746346" y="1141121"/>
                </a:cubicBezTo>
                <a:cubicBezTo>
                  <a:pt x="751016" y="1143406"/>
                  <a:pt x="753300" y="1143692"/>
                  <a:pt x="755872" y="1138739"/>
                </a:cubicBezTo>
                <a:cubicBezTo>
                  <a:pt x="756920" y="1136548"/>
                  <a:pt x="759681" y="1136548"/>
                  <a:pt x="762063" y="1137311"/>
                </a:cubicBezTo>
                <a:cubicBezTo>
                  <a:pt x="764254" y="1138206"/>
                  <a:pt x="766733" y="1137453"/>
                  <a:pt x="768064" y="1135501"/>
                </a:cubicBezTo>
                <a:cubicBezTo>
                  <a:pt x="769780" y="1132386"/>
                  <a:pt x="773495" y="1130891"/>
                  <a:pt x="776922" y="1131881"/>
                </a:cubicBezTo>
                <a:cubicBezTo>
                  <a:pt x="778352" y="1132434"/>
                  <a:pt x="779969" y="1132091"/>
                  <a:pt x="781113" y="1131024"/>
                </a:cubicBezTo>
                <a:cubicBezTo>
                  <a:pt x="789686" y="1122547"/>
                  <a:pt x="801590" y="1120165"/>
                  <a:pt x="811778" y="1114451"/>
                </a:cubicBezTo>
                <a:cubicBezTo>
                  <a:pt x="817590" y="1109869"/>
                  <a:pt x="825971" y="1110840"/>
                  <a:pt x="830545" y="1116613"/>
                </a:cubicBezTo>
                <a:cubicBezTo>
                  <a:pt x="830639" y="1116746"/>
                  <a:pt x="830733" y="1116879"/>
                  <a:pt x="830830" y="1117022"/>
                </a:cubicBezTo>
                <a:cubicBezTo>
                  <a:pt x="828925" y="1104354"/>
                  <a:pt x="836450" y="1101592"/>
                  <a:pt x="843402" y="1097496"/>
                </a:cubicBezTo>
                <a:cubicBezTo>
                  <a:pt x="850353" y="1093400"/>
                  <a:pt x="860831" y="1091210"/>
                  <a:pt x="866642" y="1083018"/>
                </a:cubicBezTo>
                <a:cubicBezTo>
                  <a:pt x="868833" y="1079999"/>
                  <a:pt x="873021" y="1079332"/>
                  <a:pt x="876066" y="1081532"/>
                </a:cubicBezTo>
                <a:cubicBezTo>
                  <a:pt x="876066" y="1081551"/>
                  <a:pt x="876166" y="1081570"/>
                  <a:pt x="876166" y="1081589"/>
                </a:cubicBezTo>
                <a:cubicBezTo>
                  <a:pt x="882738" y="1084542"/>
                  <a:pt x="883882" y="1083304"/>
                  <a:pt x="882355" y="1076351"/>
                </a:cubicBezTo>
                <a:cubicBezTo>
                  <a:pt x="881783" y="1074541"/>
                  <a:pt x="882262" y="1072560"/>
                  <a:pt x="883594" y="1071207"/>
                </a:cubicBezTo>
                <a:cubicBezTo>
                  <a:pt x="885213" y="1069616"/>
                  <a:pt x="887022" y="1068149"/>
                  <a:pt x="888837" y="1066826"/>
                </a:cubicBezTo>
                <a:cubicBezTo>
                  <a:pt x="898358" y="1059777"/>
                  <a:pt x="898358" y="1059872"/>
                  <a:pt x="906168" y="1067492"/>
                </a:cubicBezTo>
                <a:cubicBezTo>
                  <a:pt x="907885" y="1067178"/>
                  <a:pt x="909125" y="1065492"/>
                  <a:pt x="908740" y="1063730"/>
                </a:cubicBezTo>
                <a:cubicBezTo>
                  <a:pt x="908740" y="1063558"/>
                  <a:pt x="908740" y="1063378"/>
                  <a:pt x="908648" y="1063206"/>
                </a:cubicBezTo>
                <a:cubicBezTo>
                  <a:pt x="906077" y="1055224"/>
                  <a:pt x="909790" y="1046594"/>
                  <a:pt x="917216" y="1042822"/>
                </a:cubicBezTo>
                <a:cubicBezTo>
                  <a:pt x="918646" y="1041670"/>
                  <a:pt x="920071" y="1040356"/>
                  <a:pt x="921217" y="1038917"/>
                </a:cubicBezTo>
                <a:lnTo>
                  <a:pt x="921268" y="1038822"/>
                </a:lnTo>
                <a:lnTo>
                  <a:pt x="919904" y="1038822"/>
                </a:lnTo>
                <a:lnTo>
                  <a:pt x="922570" y="1036155"/>
                </a:lnTo>
                <a:lnTo>
                  <a:pt x="922570" y="1036304"/>
                </a:lnTo>
                <a:lnTo>
                  <a:pt x="922648" y="1036155"/>
                </a:lnTo>
                <a:lnTo>
                  <a:pt x="950073" y="1006443"/>
                </a:lnTo>
                <a:lnTo>
                  <a:pt x="950073" y="1006437"/>
                </a:lnTo>
                <a:cubicBezTo>
                  <a:pt x="959598" y="990721"/>
                  <a:pt x="971598" y="976243"/>
                  <a:pt x="982264" y="961098"/>
                </a:cubicBezTo>
                <a:lnTo>
                  <a:pt x="982528" y="960753"/>
                </a:lnTo>
                <a:lnTo>
                  <a:pt x="1020450" y="884913"/>
                </a:lnTo>
                <a:lnTo>
                  <a:pt x="1032467" y="858444"/>
                </a:lnTo>
                <a:lnTo>
                  <a:pt x="1032435" y="858240"/>
                </a:lnTo>
                <a:cubicBezTo>
                  <a:pt x="1032435" y="857573"/>
                  <a:pt x="1032435" y="856906"/>
                  <a:pt x="1032435" y="856240"/>
                </a:cubicBezTo>
                <a:lnTo>
                  <a:pt x="1032712" y="856048"/>
                </a:lnTo>
                <a:lnTo>
                  <a:pt x="1032614" y="856048"/>
                </a:lnTo>
                <a:cubicBezTo>
                  <a:pt x="1035566" y="847570"/>
                  <a:pt x="1038615" y="839188"/>
                  <a:pt x="1041567" y="830711"/>
                </a:cubicBezTo>
                <a:lnTo>
                  <a:pt x="1041643" y="830766"/>
                </a:lnTo>
                <a:lnTo>
                  <a:pt x="1064365" y="759374"/>
                </a:lnTo>
                <a:cubicBezTo>
                  <a:pt x="1067031" y="750707"/>
                  <a:pt x="1069222" y="741849"/>
                  <a:pt x="1071700" y="733085"/>
                </a:cubicBezTo>
                <a:lnTo>
                  <a:pt x="1071762" y="733065"/>
                </a:lnTo>
                <a:lnTo>
                  <a:pt x="1073172" y="728760"/>
                </a:lnTo>
                <a:lnTo>
                  <a:pt x="1072924" y="728416"/>
                </a:lnTo>
                <a:cubicBezTo>
                  <a:pt x="1074541" y="718272"/>
                  <a:pt x="1077113" y="708299"/>
                  <a:pt x="1080545" y="698603"/>
                </a:cubicBezTo>
                <a:lnTo>
                  <a:pt x="1080576" y="698873"/>
                </a:lnTo>
                <a:lnTo>
                  <a:pt x="1087608" y="689366"/>
                </a:lnTo>
                <a:cubicBezTo>
                  <a:pt x="1088749" y="689366"/>
                  <a:pt x="1087608" y="686794"/>
                  <a:pt x="1087608" y="685366"/>
                </a:cubicBezTo>
                <a:lnTo>
                  <a:pt x="1087527" y="684236"/>
                </a:lnTo>
                <a:lnTo>
                  <a:pt x="1087245" y="684494"/>
                </a:lnTo>
                <a:lnTo>
                  <a:pt x="1087505" y="683945"/>
                </a:lnTo>
                <a:lnTo>
                  <a:pt x="1086086" y="664411"/>
                </a:lnTo>
                <a:lnTo>
                  <a:pt x="1089515" y="641455"/>
                </a:lnTo>
                <a:lnTo>
                  <a:pt x="1076051" y="625526"/>
                </a:lnTo>
                <a:lnTo>
                  <a:pt x="1075948" y="625922"/>
                </a:lnTo>
                <a:lnTo>
                  <a:pt x="1069089" y="618302"/>
                </a:lnTo>
                <a:lnTo>
                  <a:pt x="1069139" y="617814"/>
                </a:lnTo>
                <a:lnTo>
                  <a:pt x="1068645" y="618212"/>
                </a:lnTo>
                <a:cubicBezTo>
                  <a:pt x="1062738" y="612878"/>
                  <a:pt x="1057309" y="607039"/>
                  <a:pt x="1052452" y="600782"/>
                </a:cubicBezTo>
                <a:cubicBezTo>
                  <a:pt x="1045022" y="590504"/>
                  <a:pt x="1035877" y="581550"/>
                  <a:pt x="1025402" y="574302"/>
                </a:cubicBezTo>
                <a:cubicBezTo>
                  <a:pt x="1020352" y="570397"/>
                  <a:pt x="1016542" y="565232"/>
                  <a:pt x="1014160" y="559334"/>
                </a:cubicBezTo>
                <a:lnTo>
                  <a:pt x="1014160" y="559331"/>
                </a:lnTo>
                <a:lnTo>
                  <a:pt x="996167" y="546441"/>
                </a:lnTo>
                <a:cubicBezTo>
                  <a:pt x="990761" y="541404"/>
                  <a:pt x="985547" y="536094"/>
                  <a:pt x="979311" y="531904"/>
                </a:cubicBezTo>
                <a:cubicBezTo>
                  <a:pt x="975500" y="529521"/>
                  <a:pt x="979311" y="524569"/>
                  <a:pt x="976643" y="522948"/>
                </a:cubicBezTo>
                <a:cubicBezTo>
                  <a:pt x="973976" y="521331"/>
                  <a:pt x="970456" y="524282"/>
                  <a:pt x="967120" y="521710"/>
                </a:cubicBezTo>
                <a:cubicBezTo>
                  <a:pt x="957595" y="514187"/>
                  <a:pt x="946739" y="507138"/>
                  <a:pt x="936549" y="499995"/>
                </a:cubicBezTo>
                <a:lnTo>
                  <a:pt x="936790" y="499180"/>
                </a:lnTo>
                <a:lnTo>
                  <a:pt x="936057" y="499708"/>
                </a:lnTo>
                <a:lnTo>
                  <a:pt x="922626" y="490850"/>
                </a:lnTo>
                <a:lnTo>
                  <a:pt x="922625" y="490847"/>
                </a:lnTo>
                <a:lnTo>
                  <a:pt x="901109" y="478848"/>
                </a:lnTo>
                <a:cubicBezTo>
                  <a:pt x="898347" y="477686"/>
                  <a:pt x="895868" y="475819"/>
                  <a:pt x="894057" y="473420"/>
                </a:cubicBezTo>
                <a:cubicBezTo>
                  <a:pt x="892721" y="470686"/>
                  <a:pt x="889774" y="469094"/>
                  <a:pt x="886725" y="469418"/>
                </a:cubicBezTo>
                <a:lnTo>
                  <a:pt x="870249" y="463229"/>
                </a:lnTo>
                <a:cubicBezTo>
                  <a:pt x="846819" y="453847"/>
                  <a:pt x="822530" y="446893"/>
                  <a:pt x="797768" y="442464"/>
                </a:cubicBezTo>
                <a:cubicBezTo>
                  <a:pt x="795958" y="442036"/>
                  <a:pt x="794148" y="441426"/>
                  <a:pt x="792436" y="440657"/>
                </a:cubicBezTo>
                <a:lnTo>
                  <a:pt x="792436" y="440654"/>
                </a:lnTo>
                <a:lnTo>
                  <a:pt x="792432" y="440654"/>
                </a:lnTo>
                <a:cubicBezTo>
                  <a:pt x="782715" y="438958"/>
                  <a:pt x="772810" y="438062"/>
                  <a:pt x="762905" y="437986"/>
                </a:cubicBezTo>
                <a:lnTo>
                  <a:pt x="762654" y="437921"/>
                </a:lnTo>
                <a:lnTo>
                  <a:pt x="762893" y="438464"/>
                </a:lnTo>
                <a:lnTo>
                  <a:pt x="761365" y="437580"/>
                </a:lnTo>
                <a:lnTo>
                  <a:pt x="757155" y="436464"/>
                </a:lnTo>
                <a:lnTo>
                  <a:pt x="756430" y="434721"/>
                </a:lnTo>
                <a:lnTo>
                  <a:pt x="748416" y="430081"/>
                </a:lnTo>
                <a:cubicBezTo>
                  <a:pt x="742890" y="442654"/>
                  <a:pt x="732603" y="437511"/>
                  <a:pt x="724222" y="438844"/>
                </a:cubicBezTo>
                <a:lnTo>
                  <a:pt x="723746" y="438844"/>
                </a:lnTo>
                <a:lnTo>
                  <a:pt x="724023" y="436258"/>
                </a:lnTo>
                <a:lnTo>
                  <a:pt x="723751" y="437393"/>
                </a:lnTo>
                <a:lnTo>
                  <a:pt x="723751" y="437606"/>
                </a:lnTo>
                <a:lnTo>
                  <a:pt x="698723" y="441920"/>
                </a:lnTo>
                <a:lnTo>
                  <a:pt x="698833" y="442748"/>
                </a:lnTo>
                <a:lnTo>
                  <a:pt x="696795" y="443117"/>
                </a:lnTo>
                <a:lnTo>
                  <a:pt x="696796" y="443130"/>
                </a:lnTo>
                <a:cubicBezTo>
                  <a:pt x="692604" y="444275"/>
                  <a:pt x="688535" y="446109"/>
                  <a:pt x="684353" y="447286"/>
                </a:cubicBezTo>
                <a:lnTo>
                  <a:pt x="671825" y="447504"/>
                </a:lnTo>
                <a:lnTo>
                  <a:pt x="671825" y="447513"/>
                </a:lnTo>
                <a:lnTo>
                  <a:pt x="671336" y="447513"/>
                </a:lnTo>
                <a:lnTo>
                  <a:pt x="671268" y="447514"/>
                </a:lnTo>
                <a:lnTo>
                  <a:pt x="671268" y="447513"/>
                </a:lnTo>
                <a:lnTo>
                  <a:pt x="671157" y="447513"/>
                </a:lnTo>
                <a:lnTo>
                  <a:pt x="668015" y="446560"/>
                </a:lnTo>
                <a:cubicBezTo>
                  <a:pt x="667061" y="456085"/>
                  <a:pt x="657919" y="454560"/>
                  <a:pt x="652583" y="458276"/>
                </a:cubicBezTo>
                <a:lnTo>
                  <a:pt x="652209" y="457710"/>
                </a:lnTo>
                <a:lnTo>
                  <a:pt x="652541" y="458750"/>
                </a:lnTo>
                <a:cubicBezTo>
                  <a:pt x="648350" y="461008"/>
                  <a:pt x="643969" y="462770"/>
                  <a:pt x="639397" y="463989"/>
                </a:cubicBezTo>
                <a:lnTo>
                  <a:pt x="639398" y="463684"/>
                </a:lnTo>
                <a:lnTo>
                  <a:pt x="627096" y="471420"/>
                </a:lnTo>
                <a:cubicBezTo>
                  <a:pt x="602147" y="485317"/>
                  <a:pt x="580049" y="503757"/>
                  <a:pt x="561859" y="525810"/>
                </a:cubicBezTo>
                <a:cubicBezTo>
                  <a:pt x="559761" y="527979"/>
                  <a:pt x="557480" y="529989"/>
                  <a:pt x="555000" y="531808"/>
                </a:cubicBezTo>
                <a:lnTo>
                  <a:pt x="554790" y="531535"/>
                </a:lnTo>
                <a:lnTo>
                  <a:pt x="554759" y="531807"/>
                </a:lnTo>
                <a:lnTo>
                  <a:pt x="550021" y="536071"/>
                </a:lnTo>
                <a:lnTo>
                  <a:pt x="550032" y="536094"/>
                </a:lnTo>
                <a:cubicBezTo>
                  <a:pt x="548984" y="540476"/>
                  <a:pt x="546795" y="544478"/>
                  <a:pt x="543556" y="547619"/>
                </a:cubicBezTo>
                <a:cubicBezTo>
                  <a:pt x="536793" y="557145"/>
                  <a:pt x="529840" y="566669"/>
                  <a:pt x="522980" y="575445"/>
                </a:cubicBezTo>
                <a:lnTo>
                  <a:pt x="522281" y="575511"/>
                </a:lnTo>
                <a:lnTo>
                  <a:pt x="520203" y="579253"/>
                </a:lnTo>
                <a:lnTo>
                  <a:pt x="518575" y="581070"/>
                </a:lnTo>
                <a:lnTo>
                  <a:pt x="520336" y="579722"/>
                </a:lnTo>
                <a:cubicBezTo>
                  <a:pt x="516907" y="588609"/>
                  <a:pt x="512431" y="597077"/>
                  <a:pt x="507096" y="604963"/>
                </a:cubicBezTo>
                <a:lnTo>
                  <a:pt x="506398" y="605209"/>
                </a:lnTo>
                <a:lnTo>
                  <a:pt x="497246" y="622783"/>
                </a:lnTo>
                <a:lnTo>
                  <a:pt x="493561" y="619247"/>
                </a:lnTo>
                <a:lnTo>
                  <a:pt x="493547" y="619298"/>
                </a:lnTo>
                <a:lnTo>
                  <a:pt x="497666" y="623251"/>
                </a:lnTo>
                <a:lnTo>
                  <a:pt x="484451" y="653902"/>
                </a:lnTo>
                <a:lnTo>
                  <a:pt x="483942" y="655839"/>
                </a:lnTo>
                <a:lnTo>
                  <a:pt x="483745" y="656104"/>
                </a:lnTo>
                <a:lnTo>
                  <a:pt x="473283" y="694308"/>
                </a:lnTo>
                <a:lnTo>
                  <a:pt x="468264" y="709636"/>
                </a:lnTo>
                <a:lnTo>
                  <a:pt x="468225" y="710037"/>
                </a:lnTo>
                <a:lnTo>
                  <a:pt x="461177" y="741946"/>
                </a:lnTo>
                <a:lnTo>
                  <a:pt x="461113" y="742168"/>
                </a:lnTo>
                <a:lnTo>
                  <a:pt x="461364" y="741754"/>
                </a:lnTo>
                <a:cubicBezTo>
                  <a:pt x="457745" y="759185"/>
                  <a:pt x="457841" y="776996"/>
                  <a:pt x="455362" y="794618"/>
                </a:cubicBezTo>
                <a:cubicBezTo>
                  <a:pt x="454126" y="810458"/>
                  <a:pt x="453838" y="826364"/>
                  <a:pt x="454413" y="842243"/>
                </a:cubicBezTo>
                <a:lnTo>
                  <a:pt x="454137" y="842841"/>
                </a:lnTo>
                <a:lnTo>
                  <a:pt x="454137" y="862899"/>
                </a:lnTo>
                <a:lnTo>
                  <a:pt x="454129" y="862930"/>
                </a:lnTo>
                <a:lnTo>
                  <a:pt x="470033" y="977196"/>
                </a:lnTo>
                <a:lnTo>
                  <a:pt x="470016" y="977200"/>
                </a:lnTo>
                <a:lnTo>
                  <a:pt x="479463" y="1006485"/>
                </a:lnTo>
                <a:lnTo>
                  <a:pt x="479540" y="1006342"/>
                </a:lnTo>
                <a:lnTo>
                  <a:pt x="479512" y="1006634"/>
                </a:lnTo>
                <a:lnTo>
                  <a:pt x="479540" y="1006723"/>
                </a:lnTo>
                <a:lnTo>
                  <a:pt x="479490" y="1006868"/>
                </a:lnTo>
                <a:lnTo>
                  <a:pt x="478395" y="1018630"/>
                </a:lnTo>
                <a:cubicBezTo>
                  <a:pt x="476491" y="1019297"/>
                  <a:pt x="477634" y="1023011"/>
                  <a:pt x="479350" y="1023106"/>
                </a:cubicBezTo>
                <a:cubicBezTo>
                  <a:pt x="488017" y="1023106"/>
                  <a:pt x="490114" y="1030060"/>
                  <a:pt x="492590" y="1036346"/>
                </a:cubicBezTo>
                <a:lnTo>
                  <a:pt x="492489" y="1037018"/>
                </a:lnTo>
                <a:lnTo>
                  <a:pt x="492808" y="1036727"/>
                </a:lnTo>
                <a:lnTo>
                  <a:pt x="500012" y="1052178"/>
                </a:lnTo>
                <a:lnTo>
                  <a:pt x="500129" y="1052252"/>
                </a:lnTo>
                <a:cubicBezTo>
                  <a:pt x="513561" y="1070731"/>
                  <a:pt x="523467" y="1091876"/>
                  <a:pt x="541090" y="1107307"/>
                </a:cubicBezTo>
                <a:lnTo>
                  <a:pt x="541101" y="1107338"/>
                </a:lnTo>
                <a:lnTo>
                  <a:pt x="546497" y="1112736"/>
                </a:lnTo>
                <a:cubicBezTo>
                  <a:pt x="547829" y="1116660"/>
                  <a:pt x="551069" y="1119632"/>
                  <a:pt x="555071" y="1120642"/>
                </a:cubicBezTo>
                <a:cubicBezTo>
                  <a:pt x="557739" y="1121499"/>
                  <a:pt x="561164" y="1123213"/>
                  <a:pt x="561641" y="1126166"/>
                </a:cubicBezTo>
                <a:cubicBezTo>
                  <a:pt x="562689" y="1131977"/>
                  <a:pt x="567739" y="1130453"/>
                  <a:pt x="571170" y="1132167"/>
                </a:cubicBezTo>
                <a:lnTo>
                  <a:pt x="571103" y="1132213"/>
                </a:lnTo>
                <a:lnTo>
                  <a:pt x="613480" y="1151218"/>
                </a:lnTo>
                <a:cubicBezTo>
                  <a:pt x="635767" y="1156066"/>
                  <a:pt x="658623" y="1156847"/>
                  <a:pt x="681199" y="1153504"/>
                </a:cubicBezTo>
                <a:cubicBezTo>
                  <a:pt x="695484" y="1151027"/>
                  <a:pt x="709771" y="1148837"/>
                  <a:pt x="723866" y="1146646"/>
                </a:cubicBezTo>
                <a:cubicBezTo>
                  <a:pt x="723013" y="1151523"/>
                  <a:pt x="723773" y="1156542"/>
                  <a:pt x="726058" y="1160933"/>
                </a:cubicBezTo>
                <a:cubicBezTo>
                  <a:pt x="729299" y="1169601"/>
                  <a:pt x="728157" y="1172173"/>
                  <a:pt x="719676" y="1173697"/>
                </a:cubicBezTo>
                <a:cubicBezTo>
                  <a:pt x="701959" y="1177421"/>
                  <a:pt x="684149" y="1180155"/>
                  <a:pt x="666149" y="1181888"/>
                </a:cubicBezTo>
                <a:cubicBezTo>
                  <a:pt x="643100" y="1183574"/>
                  <a:pt x="619959" y="1180726"/>
                  <a:pt x="598054" y="1173506"/>
                </a:cubicBezTo>
                <a:lnTo>
                  <a:pt x="596847" y="1172598"/>
                </a:lnTo>
                <a:lnTo>
                  <a:pt x="581005" y="1167155"/>
                </a:lnTo>
                <a:lnTo>
                  <a:pt x="579862" y="1167125"/>
                </a:lnTo>
                <a:lnTo>
                  <a:pt x="568530" y="1160171"/>
                </a:lnTo>
                <a:lnTo>
                  <a:pt x="568314" y="1159578"/>
                </a:lnTo>
                <a:lnTo>
                  <a:pt x="559464" y="1154634"/>
                </a:lnTo>
                <a:cubicBezTo>
                  <a:pt x="558166" y="1152479"/>
                  <a:pt x="558212" y="1149169"/>
                  <a:pt x="558307" y="1142549"/>
                </a:cubicBezTo>
                <a:cubicBezTo>
                  <a:pt x="553832" y="1141978"/>
                  <a:pt x="552880" y="1148836"/>
                  <a:pt x="548118" y="1147407"/>
                </a:cubicBezTo>
                <a:cubicBezTo>
                  <a:pt x="544306" y="1145778"/>
                  <a:pt x="541069" y="1142978"/>
                  <a:pt x="538879" y="1139406"/>
                </a:cubicBezTo>
                <a:lnTo>
                  <a:pt x="538879" y="1139391"/>
                </a:lnTo>
                <a:lnTo>
                  <a:pt x="528517" y="1130929"/>
                </a:lnTo>
                <a:cubicBezTo>
                  <a:pt x="519752" y="1121404"/>
                  <a:pt x="510607" y="1111879"/>
                  <a:pt x="501844" y="1101687"/>
                </a:cubicBezTo>
                <a:cubicBezTo>
                  <a:pt x="498797" y="1098858"/>
                  <a:pt x="496512" y="1095277"/>
                  <a:pt x="495272" y="1091305"/>
                </a:cubicBezTo>
                <a:lnTo>
                  <a:pt x="495179" y="1090955"/>
                </a:lnTo>
                <a:lnTo>
                  <a:pt x="479602" y="1068159"/>
                </a:lnTo>
                <a:lnTo>
                  <a:pt x="479664" y="1068169"/>
                </a:lnTo>
                <a:lnTo>
                  <a:pt x="479650" y="1068159"/>
                </a:lnTo>
                <a:cubicBezTo>
                  <a:pt x="479650" y="1067492"/>
                  <a:pt x="479650" y="1066826"/>
                  <a:pt x="479650" y="1066159"/>
                </a:cubicBezTo>
                <a:lnTo>
                  <a:pt x="480289" y="1065070"/>
                </a:lnTo>
                <a:lnTo>
                  <a:pt x="479158" y="1065779"/>
                </a:lnTo>
                <a:cubicBezTo>
                  <a:pt x="474111" y="1060635"/>
                  <a:pt x="470969" y="1053910"/>
                  <a:pt x="470205" y="1046729"/>
                </a:cubicBezTo>
                <a:cubicBezTo>
                  <a:pt x="468871" y="1040271"/>
                  <a:pt x="465727" y="1034317"/>
                  <a:pt x="461157" y="1029583"/>
                </a:cubicBezTo>
                <a:lnTo>
                  <a:pt x="461166" y="1029521"/>
                </a:lnTo>
                <a:lnTo>
                  <a:pt x="460870" y="1029583"/>
                </a:lnTo>
                <a:cubicBezTo>
                  <a:pt x="453155" y="1012743"/>
                  <a:pt x="447058" y="995198"/>
                  <a:pt x="442676" y="977195"/>
                </a:cubicBezTo>
                <a:lnTo>
                  <a:pt x="442695" y="977190"/>
                </a:lnTo>
                <a:lnTo>
                  <a:pt x="442695" y="959003"/>
                </a:lnTo>
                <a:lnTo>
                  <a:pt x="442603" y="958876"/>
                </a:lnTo>
                <a:lnTo>
                  <a:pt x="438339" y="954147"/>
                </a:lnTo>
                <a:lnTo>
                  <a:pt x="438314" y="954146"/>
                </a:lnTo>
                <a:cubicBezTo>
                  <a:pt x="435551" y="945906"/>
                  <a:pt x="433837" y="937331"/>
                  <a:pt x="433360" y="928635"/>
                </a:cubicBezTo>
                <a:cubicBezTo>
                  <a:pt x="430219" y="911490"/>
                  <a:pt x="428691" y="894068"/>
                  <a:pt x="429073" y="876628"/>
                </a:cubicBezTo>
                <a:lnTo>
                  <a:pt x="429152" y="875865"/>
                </a:lnTo>
                <a:lnTo>
                  <a:pt x="426977" y="860912"/>
                </a:lnTo>
                <a:lnTo>
                  <a:pt x="426977" y="831289"/>
                </a:lnTo>
                <a:cubicBezTo>
                  <a:pt x="425739" y="824498"/>
                  <a:pt x="428216" y="817563"/>
                  <a:pt x="433360" y="813001"/>
                </a:cubicBezTo>
                <a:cubicBezTo>
                  <a:pt x="438884" y="808524"/>
                  <a:pt x="435833" y="801094"/>
                  <a:pt x="434024" y="794808"/>
                </a:cubicBezTo>
                <a:lnTo>
                  <a:pt x="434024" y="766523"/>
                </a:lnTo>
                <a:lnTo>
                  <a:pt x="432685" y="766281"/>
                </a:lnTo>
                <a:cubicBezTo>
                  <a:pt x="432074" y="764257"/>
                  <a:pt x="433028" y="761138"/>
                  <a:pt x="433837" y="758233"/>
                </a:cubicBezTo>
                <a:cubicBezTo>
                  <a:pt x="438026" y="755890"/>
                  <a:pt x="439552" y="750689"/>
                  <a:pt x="437457" y="746422"/>
                </a:cubicBezTo>
                <a:cubicBezTo>
                  <a:pt x="435551" y="741050"/>
                  <a:pt x="435551" y="735220"/>
                  <a:pt x="437457" y="729849"/>
                </a:cubicBezTo>
                <a:cubicBezTo>
                  <a:pt x="437649" y="728725"/>
                  <a:pt x="438026" y="727629"/>
                  <a:pt x="438506" y="726610"/>
                </a:cubicBezTo>
                <a:cubicBezTo>
                  <a:pt x="441648" y="721181"/>
                  <a:pt x="442030" y="719752"/>
                  <a:pt x="441363" y="715657"/>
                </a:cubicBezTo>
                <a:cubicBezTo>
                  <a:pt x="440791" y="713856"/>
                  <a:pt x="440791" y="711932"/>
                  <a:pt x="441363" y="710132"/>
                </a:cubicBezTo>
                <a:cubicBezTo>
                  <a:pt x="444601" y="703655"/>
                  <a:pt x="444032" y="696035"/>
                  <a:pt x="447270" y="689558"/>
                </a:cubicBezTo>
                <a:lnTo>
                  <a:pt x="447515" y="689453"/>
                </a:lnTo>
                <a:lnTo>
                  <a:pt x="447488" y="689262"/>
                </a:lnTo>
                <a:lnTo>
                  <a:pt x="447755" y="685283"/>
                </a:lnTo>
                <a:lnTo>
                  <a:pt x="447744" y="685272"/>
                </a:lnTo>
                <a:lnTo>
                  <a:pt x="447757" y="685233"/>
                </a:lnTo>
                <a:lnTo>
                  <a:pt x="447775" y="684976"/>
                </a:lnTo>
                <a:lnTo>
                  <a:pt x="447846" y="684993"/>
                </a:lnTo>
                <a:lnTo>
                  <a:pt x="467561" y="631265"/>
                </a:lnTo>
                <a:cubicBezTo>
                  <a:pt x="472511" y="621740"/>
                  <a:pt x="474894" y="611453"/>
                  <a:pt x="479941" y="602690"/>
                </a:cubicBezTo>
                <a:lnTo>
                  <a:pt x="486076" y="592187"/>
                </a:lnTo>
                <a:lnTo>
                  <a:pt x="485816" y="590683"/>
                </a:lnTo>
                <a:lnTo>
                  <a:pt x="488292" y="586492"/>
                </a:lnTo>
                <a:lnTo>
                  <a:pt x="488415" y="586467"/>
                </a:lnTo>
                <a:lnTo>
                  <a:pt x="493262" y="576969"/>
                </a:lnTo>
                <a:cubicBezTo>
                  <a:pt x="496976" y="575740"/>
                  <a:pt x="499070" y="571854"/>
                  <a:pt x="498024" y="568099"/>
                </a:cubicBezTo>
                <a:cubicBezTo>
                  <a:pt x="502118" y="566288"/>
                  <a:pt x="506977" y="566099"/>
                  <a:pt x="506217" y="558573"/>
                </a:cubicBezTo>
                <a:cubicBezTo>
                  <a:pt x="505453" y="551050"/>
                  <a:pt x="512789" y="554194"/>
                  <a:pt x="516311" y="552383"/>
                </a:cubicBezTo>
                <a:cubicBezTo>
                  <a:pt x="518695" y="548477"/>
                  <a:pt x="512883" y="548858"/>
                  <a:pt x="513359" y="545999"/>
                </a:cubicBezTo>
                <a:cubicBezTo>
                  <a:pt x="513835" y="543142"/>
                  <a:pt x="516123" y="541619"/>
                  <a:pt x="518025" y="539905"/>
                </a:cubicBezTo>
                <a:cubicBezTo>
                  <a:pt x="519932" y="538191"/>
                  <a:pt x="520216" y="532476"/>
                  <a:pt x="524315" y="530951"/>
                </a:cubicBezTo>
                <a:cubicBezTo>
                  <a:pt x="528600" y="530951"/>
                  <a:pt x="527169" y="537142"/>
                  <a:pt x="532028" y="538094"/>
                </a:cubicBezTo>
                <a:lnTo>
                  <a:pt x="532028" y="522822"/>
                </a:lnTo>
                <a:lnTo>
                  <a:pt x="531898" y="522758"/>
                </a:lnTo>
                <a:lnTo>
                  <a:pt x="532028" y="522548"/>
                </a:lnTo>
                <a:lnTo>
                  <a:pt x="532028" y="521998"/>
                </a:lnTo>
                <a:lnTo>
                  <a:pt x="532713" y="521439"/>
                </a:lnTo>
                <a:lnTo>
                  <a:pt x="538949" y="511329"/>
                </a:lnTo>
                <a:lnTo>
                  <a:pt x="539217" y="511363"/>
                </a:lnTo>
                <a:lnTo>
                  <a:pt x="539188" y="511329"/>
                </a:lnTo>
                <a:cubicBezTo>
                  <a:pt x="547284" y="506950"/>
                  <a:pt x="549760" y="496661"/>
                  <a:pt x="558240" y="492280"/>
                </a:cubicBezTo>
                <a:cubicBezTo>
                  <a:pt x="560906" y="496376"/>
                  <a:pt x="554620" y="500090"/>
                  <a:pt x="558806" y="504567"/>
                </a:cubicBezTo>
                <a:cubicBezTo>
                  <a:pt x="562527" y="500975"/>
                  <a:pt x="564905" y="496128"/>
                  <a:pt x="565287" y="490948"/>
                </a:cubicBezTo>
                <a:cubicBezTo>
                  <a:pt x="566338" y="480374"/>
                  <a:pt x="569955" y="476469"/>
                  <a:pt x="580718" y="475706"/>
                </a:cubicBezTo>
                <a:cubicBezTo>
                  <a:pt x="583955" y="475706"/>
                  <a:pt x="586048" y="473041"/>
                  <a:pt x="588911" y="472850"/>
                </a:cubicBezTo>
                <a:cubicBezTo>
                  <a:pt x="591764" y="472659"/>
                  <a:pt x="590813" y="475898"/>
                  <a:pt x="591096" y="477706"/>
                </a:cubicBezTo>
                <a:cubicBezTo>
                  <a:pt x="591382" y="479516"/>
                  <a:pt x="591764" y="480659"/>
                  <a:pt x="593478" y="481137"/>
                </a:cubicBezTo>
                <a:cubicBezTo>
                  <a:pt x="594620" y="481145"/>
                  <a:pt x="595575" y="480287"/>
                  <a:pt x="595762" y="479137"/>
                </a:cubicBezTo>
                <a:cubicBezTo>
                  <a:pt x="596717" y="475419"/>
                  <a:pt x="596335" y="471497"/>
                  <a:pt x="594809" y="467992"/>
                </a:cubicBezTo>
                <a:cubicBezTo>
                  <a:pt x="593003" y="464857"/>
                  <a:pt x="594051" y="460828"/>
                  <a:pt x="597193" y="458999"/>
                </a:cubicBezTo>
                <a:cubicBezTo>
                  <a:pt x="597572" y="458791"/>
                  <a:pt x="597955" y="458607"/>
                  <a:pt x="598335" y="458466"/>
                </a:cubicBezTo>
                <a:cubicBezTo>
                  <a:pt x="612906" y="452180"/>
                  <a:pt x="624242" y="439988"/>
                  <a:pt x="639763" y="435416"/>
                </a:cubicBezTo>
                <a:lnTo>
                  <a:pt x="640254" y="435743"/>
                </a:lnTo>
                <a:lnTo>
                  <a:pt x="662041" y="427229"/>
                </a:lnTo>
                <a:lnTo>
                  <a:pt x="661991" y="426937"/>
                </a:lnTo>
                <a:lnTo>
                  <a:pt x="669031" y="424465"/>
                </a:lnTo>
                <a:lnTo>
                  <a:pt x="668645" y="424078"/>
                </a:lnTo>
                <a:cubicBezTo>
                  <a:pt x="673167" y="422984"/>
                  <a:pt x="675073" y="424293"/>
                  <a:pt x="676086" y="426413"/>
                </a:cubicBezTo>
                <a:lnTo>
                  <a:pt x="678057" y="433217"/>
                </a:lnTo>
                <a:lnTo>
                  <a:pt x="678115" y="433304"/>
                </a:lnTo>
                <a:lnTo>
                  <a:pt x="680605" y="429074"/>
                </a:lnTo>
                <a:cubicBezTo>
                  <a:pt x="680509" y="428757"/>
                  <a:pt x="680414" y="428454"/>
                  <a:pt x="680223" y="428177"/>
                </a:cubicBezTo>
                <a:cubicBezTo>
                  <a:pt x="677173" y="421985"/>
                  <a:pt x="681078" y="420081"/>
                  <a:pt x="686032" y="418652"/>
                </a:cubicBezTo>
                <a:cubicBezTo>
                  <a:pt x="698323" y="416270"/>
                  <a:pt x="710226" y="409985"/>
                  <a:pt x="723371" y="414937"/>
                </a:cubicBezTo>
                <a:cubicBezTo>
                  <a:pt x="725180" y="415605"/>
                  <a:pt x="726706" y="413699"/>
                  <a:pt x="728131" y="412460"/>
                </a:cubicBezTo>
                <a:lnTo>
                  <a:pt x="728186" y="412639"/>
                </a:lnTo>
                <a:lnTo>
                  <a:pt x="728390" y="412268"/>
                </a:lnTo>
                <a:cubicBezTo>
                  <a:pt x="732295" y="410173"/>
                  <a:pt x="736010" y="412649"/>
                  <a:pt x="739821" y="413126"/>
                </a:cubicBezTo>
                <a:lnTo>
                  <a:pt x="739747" y="414061"/>
                </a:lnTo>
                <a:lnTo>
                  <a:pt x="739843" y="413984"/>
                </a:lnTo>
                <a:cubicBezTo>
                  <a:pt x="747177" y="410945"/>
                  <a:pt x="755369" y="410746"/>
                  <a:pt x="762893" y="413412"/>
                </a:cubicBezTo>
                <a:cubicBezTo>
                  <a:pt x="766416" y="414547"/>
                  <a:pt x="770130" y="414840"/>
                  <a:pt x="773846" y="414270"/>
                </a:cubicBezTo>
                <a:cubicBezTo>
                  <a:pt x="779276" y="412869"/>
                  <a:pt x="784988" y="413202"/>
                  <a:pt x="790228" y="415221"/>
                </a:cubicBezTo>
                <a:lnTo>
                  <a:pt x="790212" y="415223"/>
                </a:lnTo>
                <a:lnTo>
                  <a:pt x="790241" y="415221"/>
                </a:lnTo>
                <a:cubicBezTo>
                  <a:pt x="801575" y="413699"/>
                  <a:pt x="811099" y="419604"/>
                  <a:pt x="822148" y="419984"/>
                </a:cubicBezTo>
                <a:lnTo>
                  <a:pt x="822110" y="420223"/>
                </a:lnTo>
                <a:lnTo>
                  <a:pt x="822530" y="419984"/>
                </a:lnTo>
                <a:cubicBezTo>
                  <a:pt x="840628" y="424539"/>
                  <a:pt x="858246" y="430559"/>
                  <a:pt x="875294" y="437986"/>
                </a:cubicBezTo>
                <a:lnTo>
                  <a:pt x="875255" y="438187"/>
                </a:lnTo>
                <a:lnTo>
                  <a:pt x="886629" y="444749"/>
                </a:lnTo>
                <a:cubicBezTo>
                  <a:pt x="889581" y="448234"/>
                  <a:pt x="893961" y="450283"/>
                  <a:pt x="898538" y="450370"/>
                </a:cubicBezTo>
                <a:cubicBezTo>
                  <a:pt x="903206" y="449596"/>
                  <a:pt x="907583" y="452560"/>
                  <a:pt x="908631" y="457132"/>
                </a:cubicBezTo>
                <a:cubicBezTo>
                  <a:pt x="911107" y="461333"/>
                  <a:pt x="916061" y="463485"/>
                  <a:pt x="920820" y="462465"/>
                </a:cubicBezTo>
                <a:cubicBezTo>
                  <a:pt x="922250" y="462180"/>
                  <a:pt x="923773" y="462458"/>
                  <a:pt x="925109" y="463227"/>
                </a:cubicBezTo>
                <a:lnTo>
                  <a:pt x="925109" y="463229"/>
                </a:lnTo>
                <a:lnTo>
                  <a:pt x="927105" y="463229"/>
                </a:lnTo>
                <a:cubicBezTo>
                  <a:pt x="928725" y="465675"/>
                  <a:pt x="931392" y="467171"/>
                  <a:pt x="934342" y="467229"/>
                </a:cubicBezTo>
                <a:cubicBezTo>
                  <a:pt x="947012" y="474888"/>
                  <a:pt x="959203" y="483384"/>
                  <a:pt x="970727" y="492661"/>
                </a:cubicBezTo>
                <a:lnTo>
                  <a:pt x="970593" y="492731"/>
                </a:lnTo>
                <a:lnTo>
                  <a:pt x="970832" y="492755"/>
                </a:lnTo>
                <a:cubicBezTo>
                  <a:pt x="973976" y="494850"/>
                  <a:pt x="977215" y="496851"/>
                  <a:pt x="980359" y="499041"/>
                </a:cubicBezTo>
                <a:cubicBezTo>
                  <a:pt x="983501" y="501232"/>
                  <a:pt x="985216" y="502758"/>
                  <a:pt x="984548" y="506471"/>
                </a:cubicBezTo>
                <a:cubicBezTo>
                  <a:pt x="983883" y="510188"/>
                  <a:pt x="986167" y="511902"/>
                  <a:pt x="989787" y="511137"/>
                </a:cubicBezTo>
                <a:cubicBezTo>
                  <a:pt x="995787" y="509805"/>
                  <a:pt x="999310" y="511902"/>
                  <a:pt x="1000262" y="517997"/>
                </a:cubicBezTo>
                <a:cubicBezTo>
                  <a:pt x="1000262" y="520377"/>
                  <a:pt x="1002264" y="520568"/>
                  <a:pt x="1004171" y="521234"/>
                </a:cubicBezTo>
                <a:cubicBezTo>
                  <a:pt x="1011882" y="524131"/>
                  <a:pt x="1018453" y="529273"/>
                  <a:pt x="1023214" y="535997"/>
                </a:cubicBezTo>
                <a:cubicBezTo>
                  <a:pt x="1023311" y="537275"/>
                  <a:pt x="1024455" y="538246"/>
                  <a:pt x="1025691" y="538189"/>
                </a:cubicBezTo>
                <a:lnTo>
                  <a:pt x="1030073" y="542571"/>
                </a:lnTo>
                <a:lnTo>
                  <a:pt x="1030561" y="543355"/>
                </a:lnTo>
                <a:lnTo>
                  <a:pt x="1030259" y="542381"/>
                </a:lnTo>
                <a:cubicBezTo>
                  <a:pt x="1031208" y="542990"/>
                  <a:pt x="1032068" y="543656"/>
                  <a:pt x="1032926" y="544381"/>
                </a:cubicBezTo>
                <a:cubicBezTo>
                  <a:pt x="1041880" y="554448"/>
                  <a:pt x="1051404" y="563983"/>
                  <a:pt x="1061500" y="572968"/>
                </a:cubicBezTo>
                <a:lnTo>
                  <a:pt x="1062215" y="574911"/>
                </a:lnTo>
                <a:lnTo>
                  <a:pt x="1061944" y="573535"/>
                </a:lnTo>
                <a:lnTo>
                  <a:pt x="1066598" y="577908"/>
                </a:lnTo>
                <a:lnTo>
                  <a:pt x="1066746" y="577544"/>
                </a:lnTo>
                <a:cubicBezTo>
                  <a:pt x="1073229" y="585001"/>
                  <a:pt x="1080273" y="592003"/>
                  <a:pt x="1087704" y="598498"/>
                </a:cubicBezTo>
                <a:cubicBezTo>
                  <a:pt x="1089897" y="589097"/>
                  <a:pt x="1091423" y="579544"/>
                  <a:pt x="1092180" y="569923"/>
                </a:cubicBezTo>
                <a:cubicBezTo>
                  <a:pt x="1092376" y="567212"/>
                  <a:pt x="1091138" y="564614"/>
                  <a:pt x="1088946" y="563051"/>
                </a:cubicBezTo>
                <a:cubicBezTo>
                  <a:pt x="1086275" y="561242"/>
                  <a:pt x="1085422" y="557640"/>
                  <a:pt x="1087135" y="554858"/>
                </a:cubicBezTo>
                <a:cubicBezTo>
                  <a:pt x="1088850" y="551619"/>
                  <a:pt x="1087135" y="549144"/>
                  <a:pt x="1085422" y="546573"/>
                </a:cubicBezTo>
                <a:cubicBezTo>
                  <a:pt x="1081987" y="541485"/>
                  <a:pt x="1080273" y="535456"/>
                  <a:pt x="1080464" y="529332"/>
                </a:cubicBezTo>
                <a:lnTo>
                  <a:pt x="1081385" y="529024"/>
                </a:lnTo>
                <a:lnTo>
                  <a:pt x="1085704" y="525045"/>
                </a:lnTo>
                <a:cubicBezTo>
                  <a:pt x="1090371" y="523521"/>
                  <a:pt x="1090944" y="520093"/>
                  <a:pt x="1090090" y="515521"/>
                </a:cubicBezTo>
                <a:cubicBezTo>
                  <a:pt x="1090090" y="513330"/>
                  <a:pt x="1089417" y="510663"/>
                  <a:pt x="1086466" y="510663"/>
                </a:cubicBezTo>
                <a:cubicBezTo>
                  <a:pt x="1083512" y="510663"/>
                  <a:pt x="1083894" y="512948"/>
                  <a:pt x="1083324" y="514759"/>
                </a:cubicBezTo>
                <a:cubicBezTo>
                  <a:pt x="1082754" y="516568"/>
                  <a:pt x="1083324" y="518760"/>
                  <a:pt x="1079228" y="519521"/>
                </a:cubicBezTo>
                <a:cubicBezTo>
                  <a:pt x="1074845" y="502948"/>
                  <a:pt x="1067795" y="487043"/>
                  <a:pt x="1064655" y="469990"/>
                </a:cubicBezTo>
                <a:cubicBezTo>
                  <a:pt x="1063701" y="465135"/>
                  <a:pt x="1067417" y="461229"/>
                  <a:pt x="1066652" y="456372"/>
                </a:cubicBezTo>
                <a:cubicBezTo>
                  <a:pt x="1064178" y="456372"/>
                  <a:pt x="1060652" y="460751"/>
                  <a:pt x="1059320" y="455419"/>
                </a:cubicBezTo>
                <a:lnTo>
                  <a:pt x="1044585" y="417396"/>
                </a:lnTo>
                <a:lnTo>
                  <a:pt x="1044136" y="417507"/>
                </a:lnTo>
                <a:cubicBezTo>
                  <a:pt x="1044136" y="416812"/>
                  <a:pt x="1044136" y="416106"/>
                  <a:pt x="1044136" y="415412"/>
                </a:cubicBezTo>
                <a:lnTo>
                  <a:pt x="1044171" y="415175"/>
                </a:lnTo>
                <a:lnTo>
                  <a:pt x="1043797" y="415509"/>
                </a:lnTo>
                <a:cubicBezTo>
                  <a:pt x="1038937" y="409564"/>
                  <a:pt x="1035698" y="402487"/>
                  <a:pt x="1034271" y="394933"/>
                </a:cubicBezTo>
                <a:cubicBezTo>
                  <a:pt x="1033032" y="387600"/>
                  <a:pt x="1027130" y="382647"/>
                  <a:pt x="1024742" y="375884"/>
                </a:cubicBezTo>
                <a:cubicBezTo>
                  <a:pt x="1019981" y="366758"/>
                  <a:pt x="1016078" y="357186"/>
                  <a:pt x="1013219" y="347309"/>
                </a:cubicBezTo>
                <a:cubicBezTo>
                  <a:pt x="1012745" y="345482"/>
                  <a:pt x="1011790" y="343786"/>
                  <a:pt x="1010552" y="342357"/>
                </a:cubicBezTo>
                <a:lnTo>
                  <a:pt x="963564" y="271575"/>
                </a:lnTo>
                <a:lnTo>
                  <a:pt x="963473" y="271774"/>
                </a:lnTo>
                <a:cubicBezTo>
                  <a:pt x="957949" y="266421"/>
                  <a:pt x="953285" y="260220"/>
                  <a:pt x="949664" y="253391"/>
                </a:cubicBezTo>
                <a:lnTo>
                  <a:pt x="949666" y="253310"/>
                </a:lnTo>
                <a:lnTo>
                  <a:pt x="940883" y="243866"/>
                </a:lnTo>
                <a:lnTo>
                  <a:pt x="940906" y="243795"/>
                </a:lnTo>
                <a:lnTo>
                  <a:pt x="936147" y="237389"/>
                </a:lnTo>
                <a:lnTo>
                  <a:pt x="935832" y="237016"/>
                </a:lnTo>
                <a:lnTo>
                  <a:pt x="927252" y="228436"/>
                </a:lnTo>
                <a:lnTo>
                  <a:pt x="927268" y="228415"/>
                </a:lnTo>
                <a:lnTo>
                  <a:pt x="913668" y="214434"/>
                </a:lnTo>
                <a:lnTo>
                  <a:pt x="913671" y="214429"/>
                </a:lnTo>
                <a:lnTo>
                  <a:pt x="875576" y="177572"/>
                </a:lnTo>
                <a:cubicBezTo>
                  <a:pt x="870334" y="174048"/>
                  <a:pt x="871005" y="167095"/>
                  <a:pt x="865669" y="164142"/>
                </a:cubicBezTo>
                <a:lnTo>
                  <a:pt x="865792" y="163994"/>
                </a:lnTo>
                <a:lnTo>
                  <a:pt x="865577" y="164046"/>
                </a:lnTo>
                <a:cubicBezTo>
                  <a:pt x="856531" y="159494"/>
                  <a:pt x="848531" y="153217"/>
                  <a:pt x="841864" y="145568"/>
                </a:cubicBezTo>
                <a:cubicBezTo>
                  <a:pt x="830052" y="134128"/>
                  <a:pt x="817386" y="123499"/>
                  <a:pt x="804148" y="113755"/>
                </a:cubicBezTo>
                <a:lnTo>
                  <a:pt x="804212" y="113669"/>
                </a:lnTo>
                <a:lnTo>
                  <a:pt x="803767" y="113754"/>
                </a:lnTo>
                <a:cubicBezTo>
                  <a:pt x="795101" y="107182"/>
                  <a:pt x="783769" y="104229"/>
                  <a:pt x="777671" y="94228"/>
                </a:cubicBezTo>
                <a:cubicBezTo>
                  <a:pt x="776814" y="92894"/>
                  <a:pt x="775290" y="92123"/>
                  <a:pt x="773765" y="92227"/>
                </a:cubicBezTo>
                <a:cubicBezTo>
                  <a:pt x="763577" y="92227"/>
                  <a:pt x="756431" y="85084"/>
                  <a:pt x="747671" y="81845"/>
                </a:cubicBezTo>
                <a:cubicBezTo>
                  <a:pt x="744433" y="80502"/>
                  <a:pt x="742241" y="77502"/>
                  <a:pt x="741860" y="74034"/>
                </a:cubicBezTo>
                <a:lnTo>
                  <a:pt x="735383" y="70607"/>
                </a:lnTo>
                <a:lnTo>
                  <a:pt x="726634" y="71368"/>
                </a:lnTo>
                <a:lnTo>
                  <a:pt x="677963" y="52319"/>
                </a:lnTo>
                <a:cubicBezTo>
                  <a:pt x="675770" y="51460"/>
                  <a:pt x="673676" y="50413"/>
                  <a:pt x="673576" y="47651"/>
                </a:cubicBezTo>
                <a:cubicBezTo>
                  <a:pt x="673485" y="44888"/>
                  <a:pt x="672342" y="44888"/>
                  <a:pt x="670722" y="45841"/>
                </a:cubicBezTo>
                <a:cubicBezTo>
                  <a:pt x="664813" y="49365"/>
                  <a:pt x="659670" y="45841"/>
                  <a:pt x="654240" y="44316"/>
                </a:cubicBezTo>
                <a:cubicBezTo>
                  <a:pt x="638146" y="39841"/>
                  <a:pt x="622148" y="34791"/>
                  <a:pt x="605674" y="31743"/>
                </a:cubicBezTo>
                <a:cubicBezTo>
                  <a:pt x="599582" y="31191"/>
                  <a:pt x="593865" y="28496"/>
                  <a:pt x="589578" y="24123"/>
                </a:cubicBezTo>
                <a:cubicBezTo>
                  <a:pt x="587956" y="22314"/>
                  <a:pt x="587482" y="22504"/>
                  <a:pt x="585099" y="26029"/>
                </a:cubicBezTo>
                <a:cubicBezTo>
                  <a:pt x="584435" y="26972"/>
                  <a:pt x="583382" y="27486"/>
                  <a:pt x="582242" y="27362"/>
                </a:cubicBezTo>
                <a:cubicBezTo>
                  <a:pt x="575389" y="27362"/>
                  <a:pt x="572719" y="25648"/>
                  <a:pt x="569100" y="17837"/>
                </a:cubicBezTo>
                <a:cubicBezTo>
                  <a:pt x="568530" y="16370"/>
                  <a:pt x="567195" y="15362"/>
                  <a:pt x="565674" y="15265"/>
                </a:cubicBezTo>
                <a:cubicBezTo>
                  <a:pt x="564147" y="23933"/>
                  <a:pt x="564050" y="24314"/>
                  <a:pt x="555290" y="22124"/>
                </a:cubicBezTo>
                <a:cubicBezTo>
                  <a:pt x="549954" y="20790"/>
                  <a:pt x="543669" y="22124"/>
                  <a:pt x="539573" y="16504"/>
                </a:cubicBezTo>
                <a:cubicBezTo>
                  <a:pt x="537955" y="14408"/>
                  <a:pt x="536331" y="15741"/>
                  <a:pt x="534717" y="16504"/>
                </a:cubicBezTo>
                <a:cubicBezTo>
                  <a:pt x="531191" y="18123"/>
                  <a:pt x="527380" y="18657"/>
                  <a:pt x="523571" y="18028"/>
                </a:cubicBezTo>
                <a:cubicBezTo>
                  <a:pt x="519950" y="18028"/>
                  <a:pt x="517856" y="16123"/>
                  <a:pt x="518235" y="12313"/>
                </a:cubicBezTo>
                <a:cubicBezTo>
                  <a:pt x="518615" y="8503"/>
                  <a:pt x="518235" y="5740"/>
                  <a:pt x="522998" y="6216"/>
                </a:cubicBezTo>
                <a:cubicBezTo>
                  <a:pt x="525284" y="6293"/>
                  <a:pt x="527475" y="5436"/>
                  <a:pt x="529096" y="3835"/>
                </a:cubicBezTo>
                <a:cubicBezTo>
                  <a:pt x="532045" y="1159"/>
                  <a:pt x="536331" y="587"/>
                  <a:pt x="539857" y="2407"/>
                </a:cubicBezTo>
                <a:close/>
                <a:moveTo>
                  <a:pt x="479232" y="979"/>
                </a:moveTo>
                <a:cubicBezTo>
                  <a:pt x="487329" y="216"/>
                  <a:pt x="489710" y="1741"/>
                  <a:pt x="490282" y="8218"/>
                </a:cubicBezTo>
                <a:cubicBezTo>
                  <a:pt x="490853" y="14695"/>
                  <a:pt x="488473" y="16981"/>
                  <a:pt x="480757" y="17743"/>
                </a:cubicBezTo>
                <a:lnTo>
                  <a:pt x="477708" y="17743"/>
                </a:lnTo>
                <a:cubicBezTo>
                  <a:pt x="472184" y="18790"/>
                  <a:pt x="466658" y="16514"/>
                  <a:pt x="463421" y="11933"/>
                </a:cubicBezTo>
                <a:cubicBezTo>
                  <a:pt x="460276" y="7551"/>
                  <a:pt x="461516" y="3836"/>
                  <a:pt x="466754" y="2408"/>
                </a:cubicBezTo>
                <a:cubicBezTo>
                  <a:pt x="471994" y="979"/>
                  <a:pt x="475041" y="1455"/>
                  <a:pt x="479232" y="979"/>
                </a:cubicBezTo>
                <a:close/>
                <a:moveTo>
                  <a:pt x="506082" y="2"/>
                </a:moveTo>
                <a:cubicBezTo>
                  <a:pt x="508238" y="50"/>
                  <a:pt x="510167" y="740"/>
                  <a:pt x="511310" y="3645"/>
                </a:cubicBezTo>
                <a:lnTo>
                  <a:pt x="502502" y="12454"/>
                </a:lnTo>
                <a:lnTo>
                  <a:pt x="503236" y="9110"/>
                </a:lnTo>
                <a:cubicBezTo>
                  <a:pt x="503498" y="7646"/>
                  <a:pt x="502880" y="6645"/>
                  <a:pt x="498926" y="7455"/>
                </a:cubicBezTo>
                <a:cubicBezTo>
                  <a:pt x="497117" y="8008"/>
                  <a:pt x="495211" y="6979"/>
                  <a:pt x="494641" y="5169"/>
                </a:cubicBezTo>
                <a:cubicBezTo>
                  <a:pt x="494546" y="4674"/>
                  <a:pt x="494450" y="4150"/>
                  <a:pt x="494546" y="3645"/>
                </a:cubicBezTo>
                <a:cubicBezTo>
                  <a:pt x="494546" y="1454"/>
                  <a:pt x="496546" y="693"/>
                  <a:pt x="498356" y="216"/>
                </a:cubicBezTo>
                <a:lnTo>
                  <a:pt x="499498" y="216"/>
                </a:lnTo>
                <a:cubicBezTo>
                  <a:pt x="501547" y="549"/>
                  <a:pt x="503927" y="-46"/>
                  <a:pt x="506082" y="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2" name="Google Shape;1812;p5"/>
          <p:cNvSpPr txBox="1">
            <a:spLocks noGrp="1"/>
          </p:cNvSpPr>
          <p:nvPr>
            <p:ph type="title"/>
          </p:nvPr>
        </p:nvSpPr>
        <p:spPr>
          <a:xfrm>
            <a:off x="5539325" y="1583975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813" name="Google Shape;1813;p5"/>
          <p:cNvSpPr txBox="1">
            <a:spLocks noGrp="1"/>
          </p:cNvSpPr>
          <p:nvPr>
            <p:ph type="body" idx="1"/>
          </p:nvPr>
        </p:nvSpPr>
        <p:spPr>
          <a:xfrm>
            <a:off x="5539300" y="2988275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814" name="Google Shape;1814;p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9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5" name="Google Shape;1815;p5"/>
          <p:cNvSpPr txBox="1"/>
          <p:nvPr/>
        </p:nvSpPr>
        <p:spPr>
          <a:xfrm rot="5400000">
            <a:off x="-679350" y="63509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chemeClr val="accen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p6"/>
          <p:cNvSpPr txBox="1">
            <a:spLocks noGrp="1"/>
          </p:cNvSpPr>
          <p:nvPr>
            <p:ph type="title"/>
          </p:nvPr>
        </p:nvSpPr>
        <p:spPr>
          <a:xfrm>
            <a:off x="720400" y="898175"/>
            <a:ext cx="11055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818" name="Google Shape;1818;p6"/>
          <p:cNvSpPr txBox="1">
            <a:spLocks noGrp="1"/>
          </p:cNvSpPr>
          <p:nvPr>
            <p:ph type="body" idx="1"/>
          </p:nvPr>
        </p:nvSpPr>
        <p:spPr>
          <a:xfrm>
            <a:off x="720400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819" name="Google Shape;1819;p6"/>
          <p:cNvSpPr txBox="1">
            <a:spLocks noGrp="1"/>
          </p:cNvSpPr>
          <p:nvPr>
            <p:ph type="body" idx="2"/>
          </p:nvPr>
        </p:nvSpPr>
        <p:spPr>
          <a:xfrm>
            <a:off x="4678325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820" name="Google Shape;1820;p6"/>
          <p:cNvSpPr txBox="1">
            <a:spLocks noGrp="1"/>
          </p:cNvSpPr>
          <p:nvPr>
            <p:ph type="body" idx="3"/>
          </p:nvPr>
        </p:nvSpPr>
        <p:spPr>
          <a:xfrm>
            <a:off x="720400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821" name="Google Shape;1821;p6"/>
          <p:cNvSpPr txBox="1">
            <a:spLocks noGrp="1"/>
          </p:cNvSpPr>
          <p:nvPr>
            <p:ph type="body" idx="4"/>
          </p:nvPr>
        </p:nvSpPr>
        <p:spPr>
          <a:xfrm>
            <a:off x="4678325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822" name="Google Shape;1822;p6"/>
          <p:cNvSpPr txBox="1">
            <a:spLocks noGrp="1"/>
          </p:cNvSpPr>
          <p:nvPr>
            <p:ph type="title" idx="5"/>
          </p:nvPr>
        </p:nvSpPr>
        <p:spPr>
          <a:xfrm>
            <a:off x="720400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823" name="Google Shape;1823;p6"/>
          <p:cNvSpPr txBox="1">
            <a:spLocks noGrp="1"/>
          </p:cNvSpPr>
          <p:nvPr>
            <p:ph type="title" idx="6"/>
          </p:nvPr>
        </p:nvSpPr>
        <p:spPr>
          <a:xfrm>
            <a:off x="4678325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824" name="Google Shape;1824;p6"/>
          <p:cNvSpPr txBox="1">
            <a:spLocks noGrp="1"/>
          </p:cNvSpPr>
          <p:nvPr>
            <p:ph type="title" idx="7"/>
          </p:nvPr>
        </p:nvSpPr>
        <p:spPr>
          <a:xfrm>
            <a:off x="720400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825" name="Google Shape;1825;p6"/>
          <p:cNvSpPr txBox="1">
            <a:spLocks noGrp="1"/>
          </p:cNvSpPr>
          <p:nvPr>
            <p:ph type="title" idx="8"/>
          </p:nvPr>
        </p:nvSpPr>
        <p:spPr>
          <a:xfrm>
            <a:off x="4678325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826" name="Google Shape;1826;p6"/>
          <p:cNvSpPr/>
          <p:nvPr/>
        </p:nvSpPr>
        <p:spPr>
          <a:xfrm>
            <a:off x="0" y="226286"/>
            <a:ext cx="12192000" cy="57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27" name="Google Shape;1827;p6"/>
          <p:cNvGrpSpPr/>
          <p:nvPr/>
        </p:nvGrpSpPr>
        <p:grpSpPr>
          <a:xfrm>
            <a:off x="-48509" y="260516"/>
            <a:ext cx="12169610" cy="441049"/>
            <a:chOff x="22375" y="-753120"/>
            <a:chExt cx="12169610" cy="441049"/>
          </a:xfrm>
        </p:grpSpPr>
        <p:grpSp>
          <p:nvGrpSpPr>
            <p:cNvPr id="1828" name="Google Shape;1828;p6"/>
            <p:cNvGrpSpPr/>
            <p:nvPr/>
          </p:nvGrpSpPr>
          <p:grpSpPr>
            <a:xfrm rot="-5400000">
              <a:off x="828033" y="-1555450"/>
              <a:ext cx="430633" cy="2041950"/>
              <a:chOff x="3675932" y="1572112"/>
              <a:chExt cx="246259" cy="1167829"/>
            </a:xfrm>
          </p:grpSpPr>
          <p:sp>
            <p:nvSpPr>
              <p:cNvPr id="1829" name="Google Shape;1829;p6"/>
              <p:cNvSpPr/>
              <p:nvPr/>
            </p:nvSpPr>
            <p:spPr>
              <a:xfrm>
                <a:off x="3766378" y="1650980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0" name="Google Shape;1830;p6"/>
              <p:cNvSpPr/>
              <p:nvPr/>
            </p:nvSpPr>
            <p:spPr>
              <a:xfrm>
                <a:off x="3675932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1" name="Google Shape;1831;p6"/>
              <p:cNvSpPr/>
              <p:nvPr/>
            </p:nvSpPr>
            <p:spPr>
              <a:xfrm>
                <a:off x="3857063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2" name="Google Shape;1832;p6"/>
              <p:cNvSpPr/>
              <p:nvPr/>
            </p:nvSpPr>
            <p:spPr>
              <a:xfrm>
                <a:off x="3766378" y="1818605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3" name="Google Shape;1833;p6"/>
              <p:cNvSpPr/>
              <p:nvPr/>
            </p:nvSpPr>
            <p:spPr>
              <a:xfrm>
                <a:off x="3675932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4" name="Google Shape;1834;p6"/>
              <p:cNvSpPr/>
              <p:nvPr/>
            </p:nvSpPr>
            <p:spPr>
              <a:xfrm>
                <a:off x="3857063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5" name="Google Shape;1835;p6"/>
              <p:cNvSpPr/>
              <p:nvPr/>
            </p:nvSpPr>
            <p:spPr>
              <a:xfrm>
                <a:off x="3766378" y="196259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6" name="Google Shape;1836;p6"/>
              <p:cNvSpPr/>
              <p:nvPr/>
            </p:nvSpPr>
            <p:spPr>
              <a:xfrm>
                <a:off x="3675932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7" name="Google Shape;1837;p6"/>
              <p:cNvSpPr/>
              <p:nvPr/>
            </p:nvSpPr>
            <p:spPr>
              <a:xfrm>
                <a:off x="3857063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6"/>
              <p:cNvSpPr/>
              <p:nvPr/>
            </p:nvSpPr>
            <p:spPr>
              <a:xfrm>
                <a:off x="3766378" y="213021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9" name="Google Shape;1839;p6"/>
              <p:cNvSpPr/>
              <p:nvPr/>
            </p:nvSpPr>
            <p:spPr>
              <a:xfrm>
                <a:off x="3675932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0" name="Google Shape;1840;p6"/>
              <p:cNvSpPr/>
              <p:nvPr/>
            </p:nvSpPr>
            <p:spPr>
              <a:xfrm>
                <a:off x="3857063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1" name="Google Shape;1841;p6"/>
              <p:cNvSpPr/>
              <p:nvPr/>
            </p:nvSpPr>
            <p:spPr>
              <a:xfrm>
                <a:off x="3766378" y="227420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2" name="Google Shape;1842;p6"/>
              <p:cNvSpPr/>
              <p:nvPr/>
            </p:nvSpPr>
            <p:spPr>
              <a:xfrm>
                <a:off x="3675932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3" name="Google Shape;1843;p6"/>
              <p:cNvSpPr/>
              <p:nvPr/>
            </p:nvSpPr>
            <p:spPr>
              <a:xfrm>
                <a:off x="3857063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4" name="Google Shape;1844;p6"/>
              <p:cNvSpPr/>
              <p:nvPr/>
            </p:nvSpPr>
            <p:spPr>
              <a:xfrm>
                <a:off x="3766378" y="244182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5" name="Google Shape;1845;p6"/>
              <p:cNvSpPr/>
              <p:nvPr/>
            </p:nvSpPr>
            <p:spPr>
              <a:xfrm>
                <a:off x="3675932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6" name="Google Shape;1846;p6"/>
              <p:cNvSpPr/>
              <p:nvPr/>
            </p:nvSpPr>
            <p:spPr>
              <a:xfrm>
                <a:off x="3857063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7" name="Google Shape;1847;p6"/>
              <p:cNvSpPr/>
              <p:nvPr/>
            </p:nvSpPr>
            <p:spPr>
              <a:xfrm>
                <a:off x="3766378" y="2585816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6"/>
              <p:cNvSpPr/>
              <p:nvPr/>
            </p:nvSpPr>
            <p:spPr>
              <a:xfrm>
                <a:off x="3675932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9" name="Google Shape;1849;p6"/>
              <p:cNvSpPr/>
              <p:nvPr/>
            </p:nvSpPr>
            <p:spPr>
              <a:xfrm>
                <a:off x="3857063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0" name="Google Shape;1850;p6"/>
              <p:cNvSpPr/>
              <p:nvPr/>
            </p:nvSpPr>
            <p:spPr>
              <a:xfrm>
                <a:off x="3675932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1" name="Google Shape;1851;p6"/>
              <p:cNvSpPr/>
              <p:nvPr/>
            </p:nvSpPr>
            <p:spPr>
              <a:xfrm>
                <a:off x="3857063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52" name="Google Shape;1852;p6"/>
            <p:cNvGrpSpPr/>
            <p:nvPr/>
          </p:nvGrpSpPr>
          <p:grpSpPr>
            <a:xfrm rot="-5400000">
              <a:off x="3036060" y="-1551906"/>
              <a:ext cx="430633" cy="2041950"/>
              <a:chOff x="3675932" y="1572112"/>
              <a:chExt cx="246259" cy="1167829"/>
            </a:xfrm>
          </p:grpSpPr>
          <p:sp>
            <p:nvSpPr>
              <p:cNvPr id="1853" name="Google Shape;1853;p6"/>
              <p:cNvSpPr/>
              <p:nvPr/>
            </p:nvSpPr>
            <p:spPr>
              <a:xfrm>
                <a:off x="3766378" y="1650980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4" name="Google Shape;1854;p6"/>
              <p:cNvSpPr/>
              <p:nvPr/>
            </p:nvSpPr>
            <p:spPr>
              <a:xfrm>
                <a:off x="3675932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5" name="Google Shape;1855;p6"/>
              <p:cNvSpPr/>
              <p:nvPr/>
            </p:nvSpPr>
            <p:spPr>
              <a:xfrm>
                <a:off x="3857063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6" name="Google Shape;1856;p6"/>
              <p:cNvSpPr/>
              <p:nvPr/>
            </p:nvSpPr>
            <p:spPr>
              <a:xfrm>
                <a:off x="3766378" y="1818605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7" name="Google Shape;1857;p6"/>
              <p:cNvSpPr/>
              <p:nvPr/>
            </p:nvSpPr>
            <p:spPr>
              <a:xfrm>
                <a:off x="3675932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8" name="Google Shape;1858;p6"/>
              <p:cNvSpPr/>
              <p:nvPr/>
            </p:nvSpPr>
            <p:spPr>
              <a:xfrm>
                <a:off x="3857063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9" name="Google Shape;1859;p6"/>
              <p:cNvSpPr/>
              <p:nvPr/>
            </p:nvSpPr>
            <p:spPr>
              <a:xfrm>
                <a:off x="3766378" y="196259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0" name="Google Shape;1860;p6"/>
              <p:cNvSpPr/>
              <p:nvPr/>
            </p:nvSpPr>
            <p:spPr>
              <a:xfrm>
                <a:off x="3675932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1" name="Google Shape;1861;p6"/>
              <p:cNvSpPr/>
              <p:nvPr/>
            </p:nvSpPr>
            <p:spPr>
              <a:xfrm>
                <a:off x="3857063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2" name="Google Shape;1862;p6"/>
              <p:cNvSpPr/>
              <p:nvPr/>
            </p:nvSpPr>
            <p:spPr>
              <a:xfrm>
                <a:off x="3766378" y="213021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3" name="Google Shape;1863;p6"/>
              <p:cNvSpPr/>
              <p:nvPr/>
            </p:nvSpPr>
            <p:spPr>
              <a:xfrm>
                <a:off x="3675932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4" name="Google Shape;1864;p6"/>
              <p:cNvSpPr/>
              <p:nvPr/>
            </p:nvSpPr>
            <p:spPr>
              <a:xfrm>
                <a:off x="3857063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5" name="Google Shape;1865;p6"/>
              <p:cNvSpPr/>
              <p:nvPr/>
            </p:nvSpPr>
            <p:spPr>
              <a:xfrm>
                <a:off x="3766378" y="227420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6" name="Google Shape;1866;p6"/>
              <p:cNvSpPr/>
              <p:nvPr/>
            </p:nvSpPr>
            <p:spPr>
              <a:xfrm>
                <a:off x="3675932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7" name="Google Shape;1867;p6"/>
              <p:cNvSpPr/>
              <p:nvPr/>
            </p:nvSpPr>
            <p:spPr>
              <a:xfrm>
                <a:off x="3857063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8" name="Google Shape;1868;p6"/>
              <p:cNvSpPr/>
              <p:nvPr/>
            </p:nvSpPr>
            <p:spPr>
              <a:xfrm>
                <a:off x="3766378" y="244182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9" name="Google Shape;1869;p6"/>
              <p:cNvSpPr/>
              <p:nvPr/>
            </p:nvSpPr>
            <p:spPr>
              <a:xfrm>
                <a:off x="3675932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0" name="Google Shape;1870;p6"/>
              <p:cNvSpPr/>
              <p:nvPr/>
            </p:nvSpPr>
            <p:spPr>
              <a:xfrm>
                <a:off x="3857063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1" name="Google Shape;1871;p6"/>
              <p:cNvSpPr/>
              <p:nvPr/>
            </p:nvSpPr>
            <p:spPr>
              <a:xfrm>
                <a:off x="3766378" y="2585816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2" name="Google Shape;1872;p6"/>
              <p:cNvSpPr/>
              <p:nvPr/>
            </p:nvSpPr>
            <p:spPr>
              <a:xfrm>
                <a:off x="3675932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3" name="Google Shape;1873;p6"/>
              <p:cNvSpPr/>
              <p:nvPr/>
            </p:nvSpPr>
            <p:spPr>
              <a:xfrm>
                <a:off x="3857063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4" name="Google Shape;1874;p6"/>
              <p:cNvSpPr/>
              <p:nvPr/>
            </p:nvSpPr>
            <p:spPr>
              <a:xfrm>
                <a:off x="3675932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5" name="Google Shape;1875;p6"/>
              <p:cNvSpPr/>
              <p:nvPr/>
            </p:nvSpPr>
            <p:spPr>
              <a:xfrm>
                <a:off x="3857063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76" name="Google Shape;1876;p6"/>
            <p:cNvSpPr/>
            <p:nvPr/>
          </p:nvSpPr>
          <p:spPr>
            <a:xfrm rot="-5400000">
              <a:off x="2059989" y="-590998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77" name="Google Shape;1877;p6"/>
            <p:cNvGrpSpPr/>
            <p:nvPr/>
          </p:nvGrpSpPr>
          <p:grpSpPr>
            <a:xfrm rot="-5400000">
              <a:off x="5272441" y="-1548362"/>
              <a:ext cx="430633" cy="2041950"/>
              <a:chOff x="3675932" y="1572112"/>
              <a:chExt cx="246259" cy="1167829"/>
            </a:xfrm>
          </p:grpSpPr>
          <p:sp>
            <p:nvSpPr>
              <p:cNvPr id="1878" name="Google Shape;1878;p6"/>
              <p:cNvSpPr/>
              <p:nvPr/>
            </p:nvSpPr>
            <p:spPr>
              <a:xfrm>
                <a:off x="3766378" y="1650980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9" name="Google Shape;1879;p6"/>
              <p:cNvSpPr/>
              <p:nvPr/>
            </p:nvSpPr>
            <p:spPr>
              <a:xfrm>
                <a:off x="3675932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0" name="Google Shape;1880;p6"/>
              <p:cNvSpPr/>
              <p:nvPr/>
            </p:nvSpPr>
            <p:spPr>
              <a:xfrm>
                <a:off x="3857063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1" name="Google Shape;1881;p6"/>
              <p:cNvSpPr/>
              <p:nvPr/>
            </p:nvSpPr>
            <p:spPr>
              <a:xfrm>
                <a:off x="3766378" y="1818605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2" name="Google Shape;1882;p6"/>
              <p:cNvSpPr/>
              <p:nvPr/>
            </p:nvSpPr>
            <p:spPr>
              <a:xfrm>
                <a:off x="3675932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3" name="Google Shape;1883;p6"/>
              <p:cNvSpPr/>
              <p:nvPr/>
            </p:nvSpPr>
            <p:spPr>
              <a:xfrm>
                <a:off x="3857063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4" name="Google Shape;1884;p6"/>
              <p:cNvSpPr/>
              <p:nvPr/>
            </p:nvSpPr>
            <p:spPr>
              <a:xfrm>
                <a:off x="3766378" y="196259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5" name="Google Shape;1885;p6"/>
              <p:cNvSpPr/>
              <p:nvPr/>
            </p:nvSpPr>
            <p:spPr>
              <a:xfrm>
                <a:off x="3675932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6" name="Google Shape;1886;p6"/>
              <p:cNvSpPr/>
              <p:nvPr/>
            </p:nvSpPr>
            <p:spPr>
              <a:xfrm>
                <a:off x="3857063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7" name="Google Shape;1887;p6"/>
              <p:cNvSpPr/>
              <p:nvPr/>
            </p:nvSpPr>
            <p:spPr>
              <a:xfrm>
                <a:off x="3766378" y="213021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8" name="Google Shape;1888;p6"/>
              <p:cNvSpPr/>
              <p:nvPr/>
            </p:nvSpPr>
            <p:spPr>
              <a:xfrm>
                <a:off x="3675932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9" name="Google Shape;1889;p6"/>
              <p:cNvSpPr/>
              <p:nvPr/>
            </p:nvSpPr>
            <p:spPr>
              <a:xfrm>
                <a:off x="3857063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0" name="Google Shape;1890;p6"/>
              <p:cNvSpPr/>
              <p:nvPr/>
            </p:nvSpPr>
            <p:spPr>
              <a:xfrm>
                <a:off x="3766378" y="227420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1" name="Google Shape;1891;p6"/>
              <p:cNvSpPr/>
              <p:nvPr/>
            </p:nvSpPr>
            <p:spPr>
              <a:xfrm>
                <a:off x="3675932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2" name="Google Shape;1892;p6"/>
              <p:cNvSpPr/>
              <p:nvPr/>
            </p:nvSpPr>
            <p:spPr>
              <a:xfrm>
                <a:off x="3857063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3" name="Google Shape;1893;p6"/>
              <p:cNvSpPr/>
              <p:nvPr/>
            </p:nvSpPr>
            <p:spPr>
              <a:xfrm>
                <a:off x="3766378" y="244182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4" name="Google Shape;1894;p6"/>
              <p:cNvSpPr/>
              <p:nvPr/>
            </p:nvSpPr>
            <p:spPr>
              <a:xfrm>
                <a:off x="3675932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5" name="Google Shape;1895;p6"/>
              <p:cNvSpPr/>
              <p:nvPr/>
            </p:nvSpPr>
            <p:spPr>
              <a:xfrm>
                <a:off x="3857063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6" name="Google Shape;1896;p6"/>
              <p:cNvSpPr/>
              <p:nvPr/>
            </p:nvSpPr>
            <p:spPr>
              <a:xfrm>
                <a:off x="3766378" y="2585816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7" name="Google Shape;1897;p6"/>
              <p:cNvSpPr/>
              <p:nvPr/>
            </p:nvSpPr>
            <p:spPr>
              <a:xfrm>
                <a:off x="3675932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8" name="Google Shape;1898;p6"/>
              <p:cNvSpPr/>
              <p:nvPr/>
            </p:nvSpPr>
            <p:spPr>
              <a:xfrm>
                <a:off x="3857063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9" name="Google Shape;1899;p6"/>
              <p:cNvSpPr/>
              <p:nvPr/>
            </p:nvSpPr>
            <p:spPr>
              <a:xfrm>
                <a:off x="3675932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0" name="Google Shape;1900;p6"/>
              <p:cNvSpPr/>
              <p:nvPr/>
            </p:nvSpPr>
            <p:spPr>
              <a:xfrm>
                <a:off x="3857063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1" name="Google Shape;1901;p6"/>
            <p:cNvSpPr/>
            <p:nvPr/>
          </p:nvSpPr>
          <p:spPr>
            <a:xfrm rot="-5400000">
              <a:off x="4317634" y="-587454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02" name="Google Shape;1902;p6"/>
            <p:cNvGrpSpPr/>
            <p:nvPr/>
          </p:nvGrpSpPr>
          <p:grpSpPr>
            <a:xfrm rot="-5400000">
              <a:off x="7537178" y="-1551907"/>
              <a:ext cx="430633" cy="2041950"/>
              <a:chOff x="3675932" y="1572112"/>
              <a:chExt cx="246259" cy="1167829"/>
            </a:xfrm>
          </p:grpSpPr>
          <p:sp>
            <p:nvSpPr>
              <p:cNvPr id="1903" name="Google Shape;1903;p6"/>
              <p:cNvSpPr/>
              <p:nvPr/>
            </p:nvSpPr>
            <p:spPr>
              <a:xfrm>
                <a:off x="3766378" y="1650980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4" name="Google Shape;1904;p6"/>
              <p:cNvSpPr/>
              <p:nvPr/>
            </p:nvSpPr>
            <p:spPr>
              <a:xfrm>
                <a:off x="3675932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5" name="Google Shape;1905;p6"/>
              <p:cNvSpPr/>
              <p:nvPr/>
            </p:nvSpPr>
            <p:spPr>
              <a:xfrm>
                <a:off x="3857063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6" name="Google Shape;1906;p6"/>
              <p:cNvSpPr/>
              <p:nvPr/>
            </p:nvSpPr>
            <p:spPr>
              <a:xfrm>
                <a:off x="3766378" y="1818605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7" name="Google Shape;1907;p6"/>
              <p:cNvSpPr/>
              <p:nvPr/>
            </p:nvSpPr>
            <p:spPr>
              <a:xfrm>
                <a:off x="3675932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8" name="Google Shape;1908;p6"/>
              <p:cNvSpPr/>
              <p:nvPr/>
            </p:nvSpPr>
            <p:spPr>
              <a:xfrm>
                <a:off x="3857063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9" name="Google Shape;1909;p6"/>
              <p:cNvSpPr/>
              <p:nvPr/>
            </p:nvSpPr>
            <p:spPr>
              <a:xfrm>
                <a:off x="3766378" y="196259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0" name="Google Shape;1910;p6"/>
              <p:cNvSpPr/>
              <p:nvPr/>
            </p:nvSpPr>
            <p:spPr>
              <a:xfrm>
                <a:off x="3675932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1" name="Google Shape;1911;p6"/>
              <p:cNvSpPr/>
              <p:nvPr/>
            </p:nvSpPr>
            <p:spPr>
              <a:xfrm>
                <a:off x="3857063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2" name="Google Shape;1912;p6"/>
              <p:cNvSpPr/>
              <p:nvPr/>
            </p:nvSpPr>
            <p:spPr>
              <a:xfrm>
                <a:off x="3766378" y="213021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3" name="Google Shape;1913;p6"/>
              <p:cNvSpPr/>
              <p:nvPr/>
            </p:nvSpPr>
            <p:spPr>
              <a:xfrm>
                <a:off x="3675932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4" name="Google Shape;1914;p6"/>
              <p:cNvSpPr/>
              <p:nvPr/>
            </p:nvSpPr>
            <p:spPr>
              <a:xfrm>
                <a:off x="3857063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5" name="Google Shape;1915;p6"/>
              <p:cNvSpPr/>
              <p:nvPr/>
            </p:nvSpPr>
            <p:spPr>
              <a:xfrm>
                <a:off x="3766378" y="227420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6" name="Google Shape;1916;p6"/>
              <p:cNvSpPr/>
              <p:nvPr/>
            </p:nvSpPr>
            <p:spPr>
              <a:xfrm>
                <a:off x="3675932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7" name="Google Shape;1917;p6"/>
              <p:cNvSpPr/>
              <p:nvPr/>
            </p:nvSpPr>
            <p:spPr>
              <a:xfrm>
                <a:off x="3857063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8" name="Google Shape;1918;p6"/>
              <p:cNvSpPr/>
              <p:nvPr/>
            </p:nvSpPr>
            <p:spPr>
              <a:xfrm>
                <a:off x="3766378" y="244182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9" name="Google Shape;1919;p6"/>
              <p:cNvSpPr/>
              <p:nvPr/>
            </p:nvSpPr>
            <p:spPr>
              <a:xfrm>
                <a:off x="3675932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0" name="Google Shape;1920;p6"/>
              <p:cNvSpPr/>
              <p:nvPr/>
            </p:nvSpPr>
            <p:spPr>
              <a:xfrm>
                <a:off x="3857063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1" name="Google Shape;1921;p6"/>
              <p:cNvSpPr/>
              <p:nvPr/>
            </p:nvSpPr>
            <p:spPr>
              <a:xfrm>
                <a:off x="3766378" y="2585816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2" name="Google Shape;1922;p6"/>
              <p:cNvSpPr/>
              <p:nvPr/>
            </p:nvSpPr>
            <p:spPr>
              <a:xfrm>
                <a:off x="3675932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3" name="Google Shape;1923;p6"/>
              <p:cNvSpPr/>
              <p:nvPr/>
            </p:nvSpPr>
            <p:spPr>
              <a:xfrm>
                <a:off x="3857063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4" name="Google Shape;1924;p6"/>
              <p:cNvSpPr/>
              <p:nvPr/>
            </p:nvSpPr>
            <p:spPr>
              <a:xfrm>
                <a:off x="3675932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5" name="Google Shape;1925;p6"/>
              <p:cNvSpPr/>
              <p:nvPr/>
            </p:nvSpPr>
            <p:spPr>
              <a:xfrm>
                <a:off x="3857063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26" name="Google Shape;1926;p6"/>
            <p:cNvSpPr/>
            <p:nvPr/>
          </p:nvSpPr>
          <p:spPr>
            <a:xfrm rot="-5400000">
              <a:off x="6561108" y="-576823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27" name="Google Shape;1927;p6"/>
            <p:cNvGrpSpPr/>
            <p:nvPr/>
          </p:nvGrpSpPr>
          <p:grpSpPr>
            <a:xfrm rot="-5400000">
              <a:off x="9809001" y="-1548365"/>
              <a:ext cx="430633" cy="2041950"/>
              <a:chOff x="3675932" y="1572112"/>
              <a:chExt cx="246259" cy="1167829"/>
            </a:xfrm>
          </p:grpSpPr>
          <p:sp>
            <p:nvSpPr>
              <p:cNvPr id="1928" name="Google Shape;1928;p6"/>
              <p:cNvSpPr/>
              <p:nvPr/>
            </p:nvSpPr>
            <p:spPr>
              <a:xfrm>
                <a:off x="3766378" y="1650980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9" name="Google Shape;1929;p6"/>
              <p:cNvSpPr/>
              <p:nvPr/>
            </p:nvSpPr>
            <p:spPr>
              <a:xfrm>
                <a:off x="3675932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0" name="Google Shape;1930;p6"/>
              <p:cNvSpPr/>
              <p:nvPr/>
            </p:nvSpPr>
            <p:spPr>
              <a:xfrm>
                <a:off x="3857063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1" name="Google Shape;1931;p6"/>
              <p:cNvSpPr/>
              <p:nvPr/>
            </p:nvSpPr>
            <p:spPr>
              <a:xfrm>
                <a:off x="3766378" y="1818605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2" name="Google Shape;1932;p6"/>
              <p:cNvSpPr/>
              <p:nvPr/>
            </p:nvSpPr>
            <p:spPr>
              <a:xfrm>
                <a:off x="3675932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3" name="Google Shape;1933;p6"/>
              <p:cNvSpPr/>
              <p:nvPr/>
            </p:nvSpPr>
            <p:spPr>
              <a:xfrm>
                <a:off x="3857063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4" name="Google Shape;1934;p6"/>
              <p:cNvSpPr/>
              <p:nvPr/>
            </p:nvSpPr>
            <p:spPr>
              <a:xfrm>
                <a:off x="3766378" y="196259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5" name="Google Shape;1935;p6"/>
              <p:cNvSpPr/>
              <p:nvPr/>
            </p:nvSpPr>
            <p:spPr>
              <a:xfrm>
                <a:off x="3675932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6" name="Google Shape;1936;p6"/>
              <p:cNvSpPr/>
              <p:nvPr/>
            </p:nvSpPr>
            <p:spPr>
              <a:xfrm>
                <a:off x="3857063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7" name="Google Shape;1937;p6"/>
              <p:cNvSpPr/>
              <p:nvPr/>
            </p:nvSpPr>
            <p:spPr>
              <a:xfrm>
                <a:off x="3766378" y="213021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8" name="Google Shape;1938;p6"/>
              <p:cNvSpPr/>
              <p:nvPr/>
            </p:nvSpPr>
            <p:spPr>
              <a:xfrm>
                <a:off x="3675932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9" name="Google Shape;1939;p6"/>
              <p:cNvSpPr/>
              <p:nvPr/>
            </p:nvSpPr>
            <p:spPr>
              <a:xfrm>
                <a:off x="3857063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0" name="Google Shape;1940;p6"/>
              <p:cNvSpPr/>
              <p:nvPr/>
            </p:nvSpPr>
            <p:spPr>
              <a:xfrm>
                <a:off x="3766378" y="227420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1" name="Google Shape;1941;p6"/>
              <p:cNvSpPr/>
              <p:nvPr/>
            </p:nvSpPr>
            <p:spPr>
              <a:xfrm>
                <a:off x="3675932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2" name="Google Shape;1942;p6"/>
              <p:cNvSpPr/>
              <p:nvPr/>
            </p:nvSpPr>
            <p:spPr>
              <a:xfrm>
                <a:off x="3857063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3" name="Google Shape;1943;p6"/>
              <p:cNvSpPr/>
              <p:nvPr/>
            </p:nvSpPr>
            <p:spPr>
              <a:xfrm>
                <a:off x="3766378" y="244182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4" name="Google Shape;1944;p6"/>
              <p:cNvSpPr/>
              <p:nvPr/>
            </p:nvSpPr>
            <p:spPr>
              <a:xfrm>
                <a:off x="3675932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5" name="Google Shape;1945;p6"/>
              <p:cNvSpPr/>
              <p:nvPr/>
            </p:nvSpPr>
            <p:spPr>
              <a:xfrm>
                <a:off x="3857063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6" name="Google Shape;1946;p6"/>
              <p:cNvSpPr/>
              <p:nvPr/>
            </p:nvSpPr>
            <p:spPr>
              <a:xfrm>
                <a:off x="3766378" y="2585816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7" name="Google Shape;1947;p6"/>
              <p:cNvSpPr/>
              <p:nvPr/>
            </p:nvSpPr>
            <p:spPr>
              <a:xfrm>
                <a:off x="3675932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8" name="Google Shape;1948;p6"/>
              <p:cNvSpPr/>
              <p:nvPr/>
            </p:nvSpPr>
            <p:spPr>
              <a:xfrm>
                <a:off x="3857063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9" name="Google Shape;1949;p6"/>
              <p:cNvSpPr/>
              <p:nvPr/>
            </p:nvSpPr>
            <p:spPr>
              <a:xfrm>
                <a:off x="3675932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0" name="Google Shape;1950;p6"/>
              <p:cNvSpPr/>
              <p:nvPr/>
            </p:nvSpPr>
            <p:spPr>
              <a:xfrm>
                <a:off x="3857063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51" name="Google Shape;1951;p6"/>
            <p:cNvSpPr/>
            <p:nvPr/>
          </p:nvSpPr>
          <p:spPr>
            <a:xfrm rot="-5400000">
              <a:off x="8832930" y="-573281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6"/>
            <p:cNvSpPr/>
            <p:nvPr/>
          </p:nvSpPr>
          <p:spPr>
            <a:xfrm rot="-5400000">
              <a:off x="11377652" y="-594544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6"/>
            <p:cNvSpPr/>
            <p:nvPr/>
          </p:nvSpPr>
          <p:spPr>
            <a:xfrm rot="-5400000">
              <a:off x="11239751" y="-436385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6"/>
            <p:cNvSpPr/>
            <p:nvPr/>
          </p:nvSpPr>
          <p:spPr>
            <a:xfrm rot="-5400000">
              <a:off x="11239751" y="-753120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6"/>
            <p:cNvSpPr/>
            <p:nvPr/>
          </p:nvSpPr>
          <p:spPr>
            <a:xfrm rot="-5400000">
              <a:off x="11670748" y="-594544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6"/>
            <p:cNvSpPr/>
            <p:nvPr/>
          </p:nvSpPr>
          <p:spPr>
            <a:xfrm rot="-5400000">
              <a:off x="11533266" y="-436385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6"/>
            <p:cNvSpPr/>
            <p:nvPr/>
          </p:nvSpPr>
          <p:spPr>
            <a:xfrm rot="-5400000">
              <a:off x="11533266" y="-753120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6"/>
            <p:cNvSpPr/>
            <p:nvPr/>
          </p:nvSpPr>
          <p:spPr>
            <a:xfrm rot="-5400000">
              <a:off x="11922512" y="-594544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8"/>
                    <a:pt x="12859" y="25718"/>
                  </a:cubicBezTo>
                  <a:cubicBezTo>
                    <a:pt x="5757" y="25718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6"/>
            <p:cNvSpPr/>
            <p:nvPr/>
          </p:nvSpPr>
          <p:spPr>
            <a:xfrm rot="-5400000">
              <a:off x="11784609" y="-436385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6"/>
            <p:cNvSpPr/>
            <p:nvPr/>
          </p:nvSpPr>
          <p:spPr>
            <a:xfrm rot="-5400000">
              <a:off x="11784609" y="-753120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6"/>
            <p:cNvSpPr/>
            <p:nvPr/>
          </p:nvSpPr>
          <p:spPr>
            <a:xfrm rot="-5400000">
              <a:off x="12078123" y="-436385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6"/>
            <p:cNvSpPr/>
            <p:nvPr/>
          </p:nvSpPr>
          <p:spPr>
            <a:xfrm rot="-5400000">
              <a:off x="12078123" y="-753120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6"/>
            <p:cNvSpPr/>
            <p:nvPr/>
          </p:nvSpPr>
          <p:spPr>
            <a:xfrm rot="-5400000">
              <a:off x="11069313" y="-583911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64" name="Google Shape;1964;p6"/>
          <p:cNvSpPr/>
          <p:nvPr/>
        </p:nvSpPr>
        <p:spPr>
          <a:xfrm>
            <a:off x="10699234" y="2250981"/>
            <a:ext cx="1312289" cy="1329112"/>
          </a:xfrm>
          <a:custGeom>
            <a:avLst/>
            <a:gdLst/>
            <a:ahLst/>
            <a:cxnLst/>
            <a:rect l="l" t="t" r="r" b="b"/>
            <a:pathLst>
              <a:path w="1988317" h="2013806" extrusionOk="0">
                <a:moveTo>
                  <a:pt x="1709274" y="284735"/>
                </a:moveTo>
                <a:cubicBezTo>
                  <a:pt x="1695191" y="284050"/>
                  <a:pt x="1681428" y="289084"/>
                  <a:pt x="1671111" y="298693"/>
                </a:cubicBezTo>
                <a:lnTo>
                  <a:pt x="1566124" y="395513"/>
                </a:lnTo>
                <a:lnTo>
                  <a:pt x="1567312" y="355567"/>
                </a:lnTo>
                <a:cubicBezTo>
                  <a:pt x="1567979" y="326348"/>
                  <a:pt x="1544995" y="302039"/>
                  <a:pt x="1515784" y="301069"/>
                </a:cubicBezTo>
                <a:cubicBezTo>
                  <a:pt x="1501585" y="300691"/>
                  <a:pt x="1487830" y="306042"/>
                  <a:pt x="1477621" y="315919"/>
                </a:cubicBezTo>
                <a:cubicBezTo>
                  <a:pt x="1473783" y="319651"/>
                  <a:pt x="1470484" y="323899"/>
                  <a:pt x="1467820" y="328541"/>
                </a:cubicBezTo>
                <a:cubicBezTo>
                  <a:pt x="1463764" y="335990"/>
                  <a:pt x="1461478" y="344271"/>
                  <a:pt x="1461138" y="352746"/>
                </a:cubicBezTo>
                <a:lnTo>
                  <a:pt x="1456980" y="496490"/>
                </a:lnTo>
                <a:lnTo>
                  <a:pt x="1362982" y="582617"/>
                </a:lnTo>
                <a:lnTo>
                  <a:pt x="1366843" y="448971"/>
                </a:lnTo>
                <a:cubicBezTo>
                  <a:pt x="1367429" y="419864"/>
                  <a:pt x="1344556" y="395670"/>
                  <a:pt x="1315463" y="394622"/>
                </a:cubicBezTo>
                <a:cubicBezTo>
                  <a:pt x="1301158" y="394145"/>
                  <a:pt x="1287276" y="399506"/>
                  <a:pt x="1277003" y="409471"/>
                </a:cubicBezTo>
                <a:cubicBezTo>
                  <a:pt x="1273215" y="413154"/>
                  <a:pt x="1269965" y="417353"/>
                  <a:pt x="1267350" y="421945"/>
                </a:cubicBezTo>
                <a:cubicBezTo>
                  <a:pt x="1263246" y="429365"/>
                  <a:pt x="1261005" y="437672"/>
                  <a:pt x="1260817" y="446150"/>
                </a:cubicBezTo>
                <a:lnTo>
                  <a:pt x="1253986" y="683000"/>
                </a:lnTo>
                <a:lnTo>
                  <a:pt x="1167710" y="762297"/>
                </a:lnTo>
                <a:lnTo>
                  <a:pt x="1171422" y="636076"/>
                </a:lnTo>
                <a:lnTo>
                  <a:pt x="1218198" y="572817"/>
                </a:lnTo>
                <a:cubicBezTo>
                  <a:pt x="1226505" y="561555"/>
                  <a:pt x="1229980" y="547445"/>
                  <a:pt x="1227851" y="533614"/>
                </a:cubicBezTo>
                <a:cubicBezTo>
                  <a:pt x="1225718" y="519689"/>
                  <a:pt x="1218130" y="507187"/>
                  <a:pt x="1206764" y="498866"/>
                </a:cubicBezTo>
                <a:cubicBezTo>
                  <a:pt x="1203304" y="496445"/>
                  <a:pt x="1199565" y="494451"/>
                  <a:pt x="1195627" y="492926"/>
                </a:cubicBezTo>
                <a:lnTo>
                  <a:pt x="1194736" y="492926"/>
                </a:lnTo>
                <a:cubicBezTo>
                  <a:pt x="1186927" y="489769"/>
                  <a:pt x="1178470" y="488547"/>
                  <a:pt x="1170086" y="489362"/>
                </a:cubicBezTo>
                <a:cubicBezTo>
                  <a:pt x="1161517" y="471177"/>
                  <a:pt x="1143544" y="459271"/>
                  <a:pt x="1123458" y="458475"/>
                </a:cubicBezTo>
                <a:lnTo>
                  <a:pt x="1120785" y="458475"/>
                </a:lnTo>
                <a:cubicBezTo>
                  <a:pt x="1102011" y="458978"/>
                  <a:pt x="1084852" y="469217"/>
                  <a:pt x="1075494" y="485501"/>
                </a:cubicBezTo>
                <a:cubicBezTo>
                  <a:pt x="1071342" y="492964"/>
                  <a:pt x="1069051" y="501317"/>
                  <a:pt x="1068812" y="509854"/>
                </a:cubicBezTo>
                <a:lnTo>
                  <a:pt x="1066287" y="600140"/>
                </a:lnTo>
                <a:lnTo>
                  <a:pt x="974517" y="724282"/>
                </a:lnTo>
                <a:lnTo>
                  <a:pt x="944817" y="592715"/>
                </a:lnTo>
                <a:lnTo>
                  <a:pt x="1070890" y="396255"/>
                </a:lnTo>
                <a:lnTo>
                  <a:pt x="1071781" y="394919"/>
                </a:lnTo>
                <a:cubicBezTo>
                  <a:pt x="1086520" y="370389"/>
                  <a:pt x="1078930" y="338576"/>
                  <a:pt x="1054704" y="323344"/>
                </a:cubicBezTo>
                <a:cubicBezTo>
                  <a:pt x="1034289" y="309926"/>
                  <a:pt x="1007310" y="312389"/>
                  <a:pt x="989663" y="329283"/>
                </a:cubicBezTo>
                <a:cubicBezTo>
                  <a:pt x="986587" y="332184"/>
                  <a:pt x="983847" y="335422"/>
                  <a:pt x="981496" y="338936"/>
                </a:cubicBezTo>
                <a:lnTo>
                  <a:pt x="911703" y="447932"/>
                </a:lnTo>
                <a:lnTo>
                  <a:pt x="882449" y="323047"/>
                </a:lnTo>
                <a:lnTo>
                  <a:pt x="958182" y="204250"/>
                </a:lnTo>
                <a:lnTo>
                  <a:pt x="959370" y="202616"/>
                </a:lnTo>
                <a:cubicBezTo>
                  <a:pt x="966107" y="191105"/>
                  <a:pt x="968229" y="177467"/>
                  <a:pt x="965310" y="164453"/>
                </a:cubicBezTo>
                <a:cubicBezTo>
                  <a:pt x="962130" y="150769"/>
                  <a:pt x="953774" y="138848"/>
                  <a:pt x="941996" y="131190"/>
                </a:cubicBezTo>
                <a:cubicBezTo>
                  <a:pt x="921539" y="117940"/>
                  <a:pt x="894674" y="120393"/>
                  <a:pt x="876955" y="137130"/>
                </a:cubicBezTo>
                <a:cubicBezTo>
                  <a:pt x="873864" y="140112"/>
                  <a:pt x="871078" y="143395"/>
                  <a:pt x="868639" y="146931"/>
                </a:cubicBezTo>
                <a:lnTo>
                  <a:pt x="849186" y="178263"/>
                </a:lnTo>
                <a:lnTo>
                  <a:pt x="817705" y="41350"/>
                </a:lnTo>
                <a:cubicBezTo>
                  <a:pt x="811216" y="12817"/>
                  <a:pt x="782835" y="-5062"/>
                  <a:pt x="754297" y="1405"/>
                </a:cubicBezTo>
                <a:cubicBezTo>
                  <a:pt x="745061" y="3481"/>
                  <a:pt x="736550" y="7993"/>
                  <a:pt x="729647" y="14472"/>
                </a:cubicBezTo>
                <a:cubicBezTo>
                  <a:pt x="716149" y="27268"/>
                  <a:pt x="710344" y="46204"/>
                  <a:pt x="714352" y="64367"/>
                </a:cubicBezTo>
                <a:lnTo>
                  <a:pt x="746279" y="203656"/>
                </a:lnTo>
                <a:lnTo>
                  <a:pt x="712570" y="183164"/>
                </a:lnTo>
                <a:cubicBezTo>
                  <a:pt x="692076" y="170543"/>
                  <a:pt x="665668" y="173220"/>
                  <a:pt x="648123" y="189697"/>
                </a:cubicBezTo>
                <a:cubicBezTo>
                  <a:pt x="644860" y="192834"/>
                  <a:pt x="642015" y="196377"/>
                  <a:pt x="639659" y="200241"/>
                </a:cubicBezTo>
                <a:cubicBezTo>
                  <a:pt x="629249" y="217022"/>
                  <a:pt x="629249" y="238254"/>
                  <a:pt x="639659" y="255035"/>
                </a:cubicBezTo>
                <a:cubicBezTo>
                  <a:pt x="643891" y="262061"/>
                  <a:pt x="649746" y="267970"/>
                  <a:pt x="656736" y="272261"/>
                </a:cubicBezTo>
                <a:lnTo>
                  <a:pt x="779542" y="348588"/>
                </a:lnTo>
                <a:lnTo>
                  <a:pt x="808350" y="473324"/>
                </a:lnTo>
                <a:lnTo>
                  <a:pt x="694751" y="402937"/>
                </a:lnTo>
                <a:cubicBezTo>
                  <a:pt x="674361" y="390312"/>
                  <a:pt x="648026" y="392994"/>
                  <a:pt x="630600" y="409471"/>
                </a:cubicBezTo>
                <a:cubicBezTo>
                  <a:pt x="627290" y="412805"/>
                  <a:pt x="624488" y="416608"/>
                  <a:pt x="622285" y="420757"/>
                </a:cubicBezTo>
                <a:cubicBezTo>
                  <a:pt x="611732" y="437498"/>
                  <a:pt x="611732" y="458810"/>
                  <a:pt x="622285" y="475552"/>
                </a:cubicBezTo>
                <a:cubicBezTo>
                  <a:pt x="626542" y="482993"/>
                  <a:pt x="632623" y="489228"/>
                  <a:pt x="639956" y="493668"/>
                </a:cubicBezTo>
                <a:lnTo>
                  <a:pt x="842504" y="619147"/>
                </a:lnTo>
                <a:lnTo>
                  <a:pt x="867748" y="733489"/>
                </a:lnTo>
                <a:lnTo>
                  <a:pt x="760386" y="666666"/>
                </a:lnTo>
                <a:lnTo>
                  <a:pt x="728311" y="594348"/>
                </a:lnTo>
                <a:cubicBezTo>
                  <a:pt x="716392" y="567561"/>
                  <a:pt x="685124" y="555373"/>
                  <a:pt x="658221" y="567025"/>
                </a:cubicBezTo>
                <a:cubicBezTo>
                  <a:pt x="654443" y="568724"/>
                  <a:pt x="650940" y="570977"/>
                  <a:pt x="647826" y="573708"/>
                </a:cubicBezTo>
                <a:lnTo>
                  <a:pt x="647083" y="573708"/>
                </a:lnTo>
                <a:cubicBezTo>
                  <a:pt x="640674" y="578996"/>
                  <a:pt x="635588" y="585708"/>
                  <a:pt x="632234" y="593309"/>
                </a:cubicBezTo>
                <a:cubicBezTo>
                  <a:pt x="612228" y="591356"/>
                  <a:pt x="592862" y="600982"/>
                  <a:pt x="582339" y="618108"/>
                </a:cubicBezTo>
                <a:cubicBezTo>
                  <a:pt x="582005" y="618631"/>
                  <a:pt x="581707" y="619177"/>
                  <a:pt x="581448" y="619741"/>
                </a:cubicBezTo>
                <a:cubicBezTo>
                  <a:pt x="571956" y="636244"/>
                  <a:pt x="571956" y="656549"/>
                  <a:pt x="581448" y="673051"/>
                </a:cubicBezTo>
                <a:cubicBezTo>
                  <a:pt x="585897" y="680276"/>
                  <a:pt x="592006" y="686334"/>
                  <a:pt x="599268" y="690722"/>
                </a:cubicBezTo>
                <a:lnTo>
                  <a:pt x="676337" y="738686"/>
                </a:lnTo>
                <a:lnTo>
                  <a:pt x="739002" y="881094"/>
                </a:lnTo>
                <a:lnTo>
                  <a:pt x="610108" y="840852"/>
                </a:lnTo>
                <a:lnTo>
                  <a:pt x="502003" y="632957"/>
                </a:lnTo>
                <a:cubicBezTo>
                  <a:pt x="501534" y="632362"/>
                  <a:pt x="501134" y="631714"/>
                  <a:pt x="500815" y="631027"/>
                </a:cubicBezTo>
                <a:cubicBezTo>
                  <a:pt x="494336" y="619490"/>
                  <a:pt x="483722" y="610840"/>
                  <a:pt x="471116" y="606822"/>
                </a:cubicBezTo>
                <a:cubicBezTo>
                  <a:pt x="457809" y="602443"/>
                  <a:pt x="443300" y="603622"/>
                  <a:pt x="430873" y="610089"/>
                </a:cubicBezTo>
                <a:cubicBezTo>
                  <a:pt x="426417" y="612426"/>
                  <a:pt x="422276" y="615321"/>
                  <a:pt x="418548" y="618702"/>
                </a:cubicBezTo>
                <a:cubicBezTo>
                  <a:pt x="401633" y="634935"/>
                  <a:pt x="397349" y="660334"/>
                  <a:pt x="408005" y="681219"/>
                </a:cubicBezTo>
                <a:lnTo>
                  <a:pt x="467403" y="796600"/>
                </a:lnTo>
                <a:lnTo>
                  <a:pt x="345191" y="758436"/>
                </a:lnTo>
                <a:lnTo>
                  <a:pt x="280744" y="633106"/>
                </a:lnTo>
                <a:cubicBezTo>
                  <a:pt x="280397" y="632262"/>
                  <a:pt x="279948" y="631465"/>
                  <a:pt x="279408" y="630730"/>
                </a:cubicBezTo>
                <a:cubicBezTo>
                  <a:pt x="265069" y="606438"/>
                  <a:pt x="234321" y="597467"/>
                  <a:pt x="209169" y="610238"/>
                </a:cubicBezTo>
                <a:cubicBezTo>
                  <a:pt x="204750" y="612489"/>
                  <a:pt x="200696" y="615392"/>
                  <a:pt x="197141" y="618850"/>
                </a:cubicBezTo>
                <a:cubicBezTo>
                  <a:pt x="179994" y="634962"/>
                  <a:pt x="175683" y="660524"/>
                  <a:pt x="186598" y="681367"/>
                </a:cubicBezTo>
                <a:lnTo>
                  <a:pt x="203378" y="713591"/>
                </a:lnTo>
                <a:lnTo>
                  <a:pt x="69732" y="671715"/>
                </a:lnTo>
                <a:cubicBezTo>
                  <a:pt x="51415" y="665996"/>
                  <a:pt x="31437" y="670594"/>
                  <a:pt x="17461" y="683743"/>
                </a:cubicBezTo>
                <a:cubicBezTo>
                  <a:pt x="10541" y="689828"/>
                  <a:pt x="5409" y="697682"/>
                  <a:pt x="2611" y="706463"/>
                </a:cubicBezTo>
                <a:cubicBezTo>
                  <a:pt x="-5989" y="734465"/>
                  <a:pt x="9681" y="764149"/>
                  <a:pt x="37657" y="772840"/>
                </a:cubicBezTo>
                <a:lnTo>
                  <a:pt x="174718" y="815607"/>
                </a:lnTo>
                <a:lnTo>
                  <a:pt x="139673" y="834318"/>
                </a:lnTo>
                <a:cubicBezTo>
                  <a:pt x="135546" y="836496"/>
                  <a:pt x="131746" y="839245"/>
                  <a:pt x="128387" y="842485"/>
                </a:cubicBezTo>
                <a:cubicBezTo>
                  <a:pt x="111079" y="858848"/>
                  <a:pt x="106934" y="884805"/>
                  <a:pt x="118290" y="905744"/>
                </a:cubicBezTo>
                <a:cubicBezTo>
                  <a:pt x="127551" y="923258"/>
                  <a:pt x="145851" y="934099"/>
                  <a:pt x="165660" y="933810"/>
                </a:cubicBezTo>
                <a:cubicBezTo>
                  <a:pt x="174158" y="933697"/>
                  <a:pt x="182507" y="931559"/>
                  <a:pt x="190013" y="927573"/>
                </a:cubicBezTo>
                <a:lnTo>
                  <a:pt x="316829" y="860008"/>
                </a:lnTo>
                <a:lnTo>
                  <a:pt x="439783" y="898319"/>
                </a:lnTo>
                <a:lnTo>
                  <a:pt x="322472" y="960985"/>
                </a:lnTo>
                <a:cubicBezTo>
                  <a:pt x="318334" y="963087"/>
                  <a:pt x="314531" y="965789"/>
                  <a:pt x="311186" y="969003"/>
                </a:cubicBezTo>
                <a:cubicBezTo>
                  <a:pt x="293729" y="985279"/>
                  <a:pt x="289513" y="1011310"/>
                  <a:pt x="300940" y="1032263"/>
                </a:cubicBezTo>
                <a:cubicBezTo>
                  <a:pt x="310197" y="1049891"/>
                  <a:pt x="328549" y="1060845"/>
                  <a:pt x="348458" y="1060625"/>
                </a:cubicBezTo>
                <a:cubicBezTo>
                  <a:pt x="356952" y="1060354"/>
                  <a:pt x="365277" y="1058171"/>
                  <a:pt x="372812" y="1054240"/>
                </a:cubicBezTo>
                <a:lnTo>
                  <a:pt x="581894" y="942720"/>
                </a:lnTo>
                <a:lnTo>
                  <a:pt x="694454" y="978062"/>
                </a:lnTo>
                <a:lnTo>
                  <a:pt x="583379" y="1037460"/>
                </a:lnTo>
                <a:lnTo>
                  <a:pt x="504676" y="1028550"/>
                </a:lnTo>
                <a:cubicBezTo>
                  <a:pt x="489171" y="1026716"/>
                  <a:pt x="473657" y="1031887"/>
                  <a:pt x="462355" y="1042657"/>
                </a:cubicBezTo>
                <a:cubicBezTo>
                  <a:pt x="453457" y="1050964"/>
                  <a:pt x="447689" y="1062081"/>
                  <a:pt x="446020" y="1074139"/>
                </a:cubicBezTo>
                <a:cubicBezTo>
                  <a:pt x="445240" y="1078460"/>
                  <a:pt x="445240" y="1082885"/>
                  <a:pt x="446020" y="1087206"/>
                </a:cubicBezTo>
                <a:lnTo>
                  <a:pt x="446020" y="1087206"/>
                </a:lnTo>
                <a:cubicBezTo>
                  <a:pt x="447183" y="1095955"/>
                  <a:pt x="450613" y="1104248"/>
                  <a:pt x="455969" y="1111262"/>
                </a:cubicBezTo>
                <a:cubicBezTo>
                  <a:pt x="444522" y="1127699"/>
                  <a:pt x="443314" y="1149185"/>
                  <a:pt x="452851" y="1166800"/>
                </a:cubicBezTo>
                <a:cubicBezTo>
                  <a:pt x="452851" y="1166800"/>
                  <a:pt x="453742" y="1168285"/>
                  <a:pt x="453890" y="1168730"/>
                </a:cubicBezTo>
                <a:cubicBezTo>
                  <a:pt x="463746" y="1184953"/>
                  <a:pt x="481389" y="1194817"/>
                  <a:pt x="500369" y="1194717"/>
                </a:cubicBezTo>
                <a:cubicBezTo>
                  <a:pt x="508863" y="1194570"/>
                  <a:pt x="517204" y="1192434"/>
                  <a:pt x="524723" y="1188480"/>
                </a:cubicBezTo>
                <a:lnTo>
                  <a:pt x="604317" y="1146010"/>
                </a:lnTo>
                <a:lnTo>
                  <a:pt x="758901" y="1163236"/>
                </a:lnTo>
                <a:lnTo>
                  <a:pt x="660003" y="1254264"/>
                </a:lnTo>
                <a:lnTo>
                  <a:pt x="425825" y="1242681"/>
                </a:lnTo>
                <a:lnTo>
                  <a:pt x="423746" y="1242681"/>
                </a:lnTo>
                <a:cubicBezTo>
                  <a:pt x="409976" y="1242727"/>
                  <a:pt x="396746" y="1248040"/>
                  <a:pt x="386770" y="1257531"/>
                </a:cubicBezTo>
                <a:cubicBezTo>
                  <a:pt x="376626" y="1266760"/>
                  <a:pt x="370543" y="1279623"/>
                  <a:pt x="369842" y="1293318"/>
                </a:cubicBezTo>
                <a:cubicBezTo>
                  <a:pt x="368584" y="1322715"/>
                  <a:pt x="391381" y="1347571"/>
                  <a:pt x="420776" y="1348856"/>
                </a:cubicBezTo>
                <a:lnTo>
                  <a:pt x="551007" y="1355241"/>
                </a:lnTo>
                <a:lnTo>
                  <a:pt x="457009" y="1441814"/>
                </a:lnTo>
                <a:lnTo>
                  <a:pt x="316383" y="1434686"/>
                </a:lnTo>
                <a:lnTo>
                  <a:pt x="313710" y="1434686"/>
                </a:lnTo>
                <a:cubicBezTo>
                  <a:pt x="300193" y="1434890"/>
                  <a:pt x="287250" y="1440194"/>
                  <a:pt x="277477" y="1449536"/>
                </a:cubicBezTo>
                <a:cubicBezTo>
                  <a:pt x="267396" y="1458841"/>
                  <a:pt x="261414" y="1471764"/>
                  <a:pt x="260846" y="1485472"/>
                </a:cubicBezTo>
                <a:cubicBezTo>
                  <a:pt x="259832" y="1514641"/>
                  <a:pt x="282340" y="1539262"/>
                  <a:pt x="311483" y="1540861"/>
                </a:cubicBezTo>
                <a:lnTo>
                  <a:pt x="348013" y="1542643"/>
                </a:lnTo>
                <a:lnTo>
                  <a:pt x="244066" y="1637829"/>
                </a:lnTo>
                <a:cubicBezTo>
                  <a:pt x="222886" y="1657644"/>
                  <a:pt x="221756" y="1690868"/>
                  <a:pt x="241541" y="1712076"/>
                </a:cubicBezTo>
                <a:cubicBezTo>
                  <a:pt x="251030" y="1722562"/>
                  <a:pt x="264381" y="1728729"/>
                  <a:pt x="278517" y="1729154"/>
                </a:cubicBezTo>
                <a:cubicBezTo>
                  <a:pt x="292536" y="1729889"/>
                  <a:pt x="306253" y="1724905"/>
                  <a:pt x="316532" y="1715343"/>
                </a:cubicBezTo>
                <a:lnTo>
                  <a:pt x="421667" y="1618673"/>
                </a:lnTo>
                <a:lnTo>
                  <a:pt x="420479" y="1658321"/>
                </a:lnTo>
                <a:cubicBezTo>
                  <a:pt x="419980" y="1687677"/>
                  <a:pt x="443251" y="1711941"/>
                  <a:pt x="472601" y="1712670"/>
                </a:cubicBezTo>
                <a:cubicBezTo>
                  <a:pt x="486794" y="1713015"/>
                  <a:pt x="500536" y="1707668"/>
                  <a:pt x="510764" y="1697821"/>
                </a:cubicBezTo>
                <a:cubicBezTo>
                  <a:pt x="514722" y="1694199"/>
                  <a:pt x="518036" y="1689931"/>
                  <a:pt x="520565" y="1685199"/>
                </a:cubicBezTo>
                <a:cubicBezTo>
                  <a:pt x="524744" y="1677801"/>
                  <a:pt x="527038" y="1669488"/>
                  <a:pt x="527247" y="1660994"/>
                </a:cubicBezTo>
                <a:lnTo>
                  <a:pt x="531405" y="1517399"/>
                </a:lnTo>
                <a:lnTo>
                  <a:pt x="625403" y="1430528"/>
                </a:lnTo>
                <a:lnTo>
                  <a:pt x="622285" y="1564175"/>
                </a:lnTo>
                <a:cubicBezTo>
                  <a:pt x="621618" y="1593313"/>
                  <a:pt x="644535" y="1617554"/>
                  <a:pt x="673664" y="1618524"/>
                </a:cubicBezTo>
                <a:cubicBezTo>
                  <a:pt x="687932" y="1619047"/>
                  <a:pt x="701788" y="1613677"/>
                  <a:pt x="711976" y="1603675"/>
                </a:cubicBezTo>
                <a:cubicBezTo>
                  <a:pt x="715890" y="1600048"/>
                  <a:pt x="719154" y="1595779"/>
                  <a:pt x="721628" y="1591052"/>
                </a:cubicBezTo>
                <a:cubicBezTo>
                  <a:pt x="725920" y="1583702"/>
                  <a:pt x="728223" y="1575359"/>
                  <a:pt x="728311" y="1566848"/>
                </a:cubicBezTo>
                <a:lnTo>
                  <a:pt x="735141" y="1329997"/>
                </a:lnTo>
                <a:lnTo>
                  <a:pt x="821269" y="1250552"/>
                </a:lnTo>
                <a:lnTo>
                  <a:pt x="817705" y="1376624"/>
                </a:lnTo>
                <a:lnTo>
                  <a:pt x="770780" y="1440478"/>
                </a:lnTo>
                <a:cubicBezTo>
                  <a:pt x="753383" y="1464026"/>
                  <a:pt x="758370" y="1497219"/>
                  <a:pt x="781919" y="1514617"/>
                </a:cubicBezTo>
                <a:cubicBezTo>
                  <a:pt x="781968" y="1514653"/>
                  <a:pt x="782017" y="1514690"/>
                  <a:pt x="782066" y="1514726"/>
                </a:cubicBezTo>
                <a:cubicBezTo>
                  <a:pt x="785745" y="1517474"/>
                  <a:pt x="789862" y="1519583"/>
                  <a:pt x="794243" y="1520962"/>
                </a:cubicBezTo>
                <a:cubicBezTo>
                  <a:pt x="802038" y="1524176"/>
                  <a:pt x="810497" y="1525450"/>
                  <a:pt x="818893" y="1524675"/>
                </a:cubicBezTo>
                <a:cubicBezTo>
                  <a:pt x="827435" y="1542548"/>
                  <a:pt x="845136" y="1554254"/>
                  <a:pt x="864927" y="1555116"/>
                </a:cubicBezTo>
                <a:lnTo>
                  <a:pt x="867303" y="1555116"/>
                </a:lnTo>
                <a:cubicBezTo>
                  <a:pt x="886359" y="1554919"/>
                  <a:pt x="903833" y="1544480"/>
                  <a:pt x="913039" y="1527793"/>
                </a:cubicBezTo>
                <a:cubicBezTo>
                  <a:pt x="916874" y="1520708"/>
                  <a:pt x="919009" y="1512828"/>
                  <a:pt x="919276" y="1504776"/>
                </a:cubicBezTo>
                <a:lnTo>
                  <a:pt x="921801" y="1414342"/>
                </a:lnTo>
                <a:lnTo>
                  <a:pt x="1013571" y="1290051"/>
                </a:lnTo>
                <a:lnTo>
                  <a:pt x="1043270" y="1421619"/>
                </a:lnTo>
                <a:lnTo>
                  <a:pt x="917940" y="1617336"/>
                </a:lnTo>
                <a:cubicBezTo>
                  <a:pt x="917940" y="1617336"/>
                  <a:pt x="917940" y="1618524"/>
                  <a:pt x="916900" y="1618970"/>
                </a:cubicBezTo>
                <a:cubicBezTo>
                  <a:pt x="910086" y="1630399"/>
                  <a:pt x="907958" y="1644021"/>
                  <a:pt x="910960" y="1656985"/>
                </a:cubicBezTo>
                <a:cubicBezTo>
                  <a:pt x="916764" y="1685681"/>
                  <a:pt x="944733" y="1704240"/>
                  <a:pt x="973430" y="1698437"/>
                </a:cubicBezTo>
                <a:cubicBezTo>
                  <a:pt x="983486" y="1696403"/>
                  <a:pt x="992736" y="1691495"/>
                  <a:pt x="1000058" y="1684308"/>
                </a:cubicBezTo>
                <a:cubicBezTo>
                  <a:pt x="1003206" y="1681421"/>
                  <a:pt x="1005953" y="1678124"/>
                  <a:pt x="1008225" y="1674507"/>
                </a:cubicBezTo>
                <a:lnTo>
                  <a:pt x="1078167" y="1565511"/>
                </a:lnTo>
                <a:lnTo>
                  <a:pt x="1106826" y="1690396"/>
                </a:lnTo>
                <a:lnTo>
                  <a:pt x="1031094" y="1809193"/>
                </a:lnTo>
                <a:cubicBezTo>
                  <a:pt x="1030609" y="1809861"/>
                  <a:pt x="1030164" y="1810554"/>
                  <a:pt x="1029757" y="1811272"/>
                </a:cubicBezTo>
                <a:cubicBezTo>
                  <a:pt x="1015617" y="1837003"/>
                  <a:pt x="1025014" y="1869325"/>
                  <a:pt x="1050744" y="1883464"/>
                </a:cubicBezTo>
                <a:cubicBezTo>
                  <a:pt x="1070742" y="1894453"/>
                  <a:pt x="1095521" y="1891456"/>
                  <a:pt x="1112321" y="1876016"/>
                </a:cubicBezTo>
                <a:cubicBezTo>
                  <a:pt x="1115435" y="1873095"/>
                  <a:pt x="1118177" y="1869804"/>
                  <a:pt x="1120488" y="1866215"/>
                </a:cubicBezTo>
                <a:lnTo>
                  <a:pt x="1140090" y="1835625"/>
                </a:lnTo>
                <a:lnTo>
                  <a:pt x="1171422" y="1972538"/>
                </a:lnTo>
                <a:cubicBezTo>
                  <a:pt x="1177987" y="2001030"/>
                  <a:pt x="1206276" y="2018916"/>
                  <a:pt x="1234830" y="2012632"/>
                </a:cubicBezTo>
                <a:cubicBezTo>
                  <a:pt x="1244155" y="2010595"/>
                  <a:pt x="1252737" y="2006021"/>
                  <a:pt x="1259629" y="1999416"/>
                </a:cubicBezTo>
                <a:cubicBezTo>
                  <a:pt x="1273044" y="1986512"/>
                  <a:pt x="1278684" y="1967504"/>
                  <a:pt x="1274478" y="1949373"/>
                </a:cubicBezTo>
                <a:lnTo>
                  <a:pt x="1242403" y="1809935"/>
                </a:lnTo>
                <a:lnTo>
                  <a:pt x="1275666" y="1830428"/>
                </a:lnTo>
                <a:cubicBezTo>
                  <a:pt x="1296123" y="1843207"/>
                  <a:pt x="1322637" y="1840519"/>
                  <a:pt x="1340113" y="1823894"/>
                </a:cubicBezTo>
                <a:cubicBezTo>
                  <a:pt x="1343453" y="1820845"/>
                  <a:pt x="1346352" y="1817347"/>
                  <a:pt x="1348726" y="1813499"/>
                </a:cubicBezTo>
                <a:cubicBezTo>
                  <a:pt x="1359136" y="1796718"/>
                  <a:pt x="1359136" y="1775486"/>
                  <a:pt x="1348726" y="1758704"/>
                </a:cubicBezTo>
                <a:cubicBezTo>
                  <a:pt x="1344403" y="1751363"/>
                  <a:pt x="1338398" y="1745152"/>
                  <a:pt x="1331204" y="1740588"/>
                </a:cubicBezTo>
                <a:lnTo>
                  <a:pt x="1208843" y="1664409"/>
                </a:lnTo>
                <a:lnTo>
                  <a:pt x="1180183" y="1539524"/>
                </a:lnTo>
                <a:lnTo>
                  <a:pt x="1293783" y="1609911"/>
                </a:lnTo>
                <a:cubicBezTo>
                  <a:pt x="1314144" y="1622458"/>
                  <a:pt x="1340369" y="1619908"/>
                  <a:pt x="1357933" y="1603675"/>
                </a:cubicBezTo>
                <a:cubicBezTo>
                  <a:pt x="1361176" y="1600442"/>
                  <a:pt x="1364109" y="1596912"/>
                  <a:pt x="1366694" y="1593131"/>
                </a:cubicBezTo>
                <a:cubicBezTo>
                  <a:pt x="1376952" y="1576200"/>
                  <a:pt x="1376952" y="1554971"/>
                  <a:pt x="1366694" y="1538039"/>
                </a:cubicBezTo>
                <a:cubicBezTo>
                  <a:pt x="1362691" y="1530622"/>
                  <a:pt x="1356929" y="1524299"/>
                  <a:pt x="1349914" y="1519626"/>
                </a:cubicBezTo>
                <a:lnTo>
                  <a:pt x="1146772" y="1394592"/>
                </a:lnTo>
                <a:lnTo>
                  <a:pt x="1120637" y="1280102"/>
                </a:lnTo>
                <a:lnTo>
                  <a:pt x="1228148" y="1346777"/>
                </a:lnTo>
                <a:lnTo>
                  <a:pt x="1260817" y="1419243"/>
                </a:lnTo>
                <a:cubicBezTo>
                  <a:pt x="1272493" y="1445947"/>
                  <a:pt x="1303534" y="1458217"/>
                  <a:pt x="1330313" y="1446714"/>
                </a:cubicBezTo>
                <a:cubicBezTo>
                  <a:pt x="1334629" y="1444863"/>
                  <a:pt x="1338636" y="1442358"/>
                  <a:pt x="1342192" y="1439290"/>
                </a:cubicBezTo>
                <a:cubicBezTo>
                  <a:pt x="1348557" y="1434018"/>
                  <a:pt x="1353635" y="1427365"/>
                  <a:pt x="1357042" y="1419837"/>
                </a:cubicBezTo>
                <a:cubicBezTo>
                  <a:pt x="1376926" y="1421549"/>
                  <a:pt x="1396107" y="1412045"/>
                  <a:pt x="1406788" y="1395186"/>
                </a:cubicBezTo>
                <a:lnTo>
                  <a:pt x="1408124" y="1392811"/>
                </a:lnTo>
                <a:cubicBezTo>
                  <a:pt x="1421745" y="1368112"/>
                  <a:pt x="1413576" y="1337070"/>
                  <a:pt x="1389562" y="1322275"/>
                </a:cubicBezTo>
                <a:lnTo>
                  <a:pt x="1311899" y="1274459"/>
                </a:lnTo>
                <a:lnTo>
                  <a:pt x="1249382" y="1132497"/>
                </a:lnTo>
                <a:lnTo>
                  <a:pt x="1378277" y="1172740"/>
                </a:lnTo>
                <a:lnTo>
                  <a:pt x="1486530" y="1380634"/>
                </a:lnTo>
                <a:cubicBezTo>
                  <a:pt x="1486857" y="1381213"/>
                  <a:pt x="1487154" y="1381807"/>
                  <a:pt x="1487421" y="1382416"/>
                </a:cubicBezTo>
                <a:cubicBezTo>
                  <a:pt x="1501368" y="1407247"/>
                  <a:pt x="1532407" y="1416675"/>
                  <a:pt x="1557808" y="1403799"/>
                </a:cubicBezTo>
                <a:cubicBezTo>
                  <a:pt x="1562181" y="1401475"/>
                  <a:pt x="1566226" y="1398578"/>
                  <a:pt x="1569836" y="1395186"/>
                </a:cubicBezTo>
                <a:cubicBezTo>
                  <a:pt x="1586873" y="1378965"/>
                  <a:pt x="1591221" y="1353474"/>
                  <a:pt x="1580528" y="1332521"/>
                </a:cubicBezTo>
                <a:lnTo>
                  <a:pt x="1521130" y="1217288"/>
                </a:lnTo>
                <a:lnTo>
                  <a:pt x="1643342" y="1255452"/>
                </a:lnTo>
                <a:lnTo>
                  <a:pt x="1708383" y="1380485"/>
                </a:lnTo>
                <a:cubicBezTo>
                  <a:pt x="1708873" y="1381201"/>
                  <a:pt x="1709319" y="1381945"/>
                  <a:pt x="1709719" y="1382713"/>
                </a:cubicBezTo>
                <a:cubicBezTo>
                  <a:pt x="1723987" y="1407469"/>
                  <a:pt x="1755271" y="1416519"/>
                  <a:pt x="1780552" y="1403205"/>
                </a:cubicBezTo>
                <a:cubicBezTo>
                  <a:pt x="1806171" y="1390441"/>
                  <a:pt x="1816589" y="1359324"/>
                  <a:pt x="1803824" y="1333706"/>
                </a:cubicBezTo>
                <a:cubicBezTo>
                  <a:pt x="1803551" y="1333158"/>
                  <a:pt x="1803267" y="1332614"/>
                  <a:pt x="1802975" y="1332076"/>
                </a:cubicBezTo>
                <a:lnTo>
                  <a:pt x="1785601" y="1299852"/>
                </a:lnTo>
                <a:lnTo>
                  <a:pt x="1919247" y="1341728"/>
                </a:lnTo>
                <a:cubicBezTo>
                  <a:pt x="1937515" y="1347519"/>
                  <a:pt x="1957486" y="1342910"/>
                  <a:pt x="1971369" y="1329700"/>
                </a:cubicBezTo>
                <a:cubicBezTo>
                  <a:pt x="1978216" y="1323612"/>
                  <a:pt x="1983339" y="1315827"/>
                  <a:pt x="1986219" y="1307128"/>
                </a:cubicBezTo>
                <a:cubicBezTo>
                  <a:pt x="1994812" y="1279164"/>
                  <a:pt x="1979128" y="1249524"/>
                  <a:pt x="1951174" y="1240899"/>
                </a:cubicBezTo>
                <a:lnTo>
                  <a:pt x="1813815" y="1197984"/>
                </a:lnTo>
                <a:lnTo>
                  <a:pt x="1848860" y="1179422"/>
                </a:lnTo>
                <a:cubicBezTo>
                  <a:pt x="1853006" y="1177214"/>
                  <a:pt x="1856809" y="1174413"/>
                  <a:pt x="1860146" y="1171106"/>
                </a:cubicBezTo>
                <a:cubicBezTo>
                  <a:pt x="1877579" y="1154768"/>
                  <a:pt x="1881845" y="1128748"/>
                  <a:pt x="1870540" y="1107699"/>
                </a:cubicBezTo>
                <a:cubicBezTo>
                  <a:pt x="1861038" y="1090292"/>
                  <a:pt x="1842703" y="1079554"/>
                  <a:pt x="1822873" y="1079781"/>
                </a:cubicBezTo>
                <a:cubicBezTo>
                  <a:pt x="1814403" y="1079967"/>
                  <a:pt x="1806081" y="1082047"/>
                  <a:pt x="1798520" y="1085870"/>
                </a:cubicBezTo>
                <a:lnTo>
                  <a:pt x="1671705" y="1153584"/>
                </a:lnTo>
                <a:lnTo>
                  <a:pt x="1548750" y="1115272"/>
                </a:lnTo>
                <a:lnTo>
                  <a:pt x="1666359" y="1052458"/>
                </a:lnTo>
                <a:cubicBezTo>
                  <a:pt x="1670426" y="1050315"/>
                  <a:pt x="1674174" y="1047617"/>
                  <a:pt x="1677496" y="1044439"/>
                </a:cubicBezTo>
                <a:cubicBezTo>
                  <a:pt x="1694808" y="1028087"/>
                  <a:pt x="1699007" y="1002161"/>
                  <a:pt x="1687742" y="981180"/>
                </a:cubicBezTo>
                <a:cubicBezTo>
                  <a:pt x="1678405" y="963668"/>
                  <a:pt x="1660068" y="952838"/>
                  <a:pt x="1640223" y="953114"/>
                </a:cubicBezTo>
                <a:cubicBezTo>
                  <a:pt x="1631688" y="953159"/>
                  <a:pt x="1623286" y="955247"/>
                  <a:pt x="1615722" y="959203"/>
                </a:cubicBezTo>
                <a:lnTo>
                  <a:pt x="1406640" y="1070872"/>
                </a:lnTo>
                <a:lnTo>
                  <a:pt x="1294080" y="1035678"/>
                </a:lnTo>
                <a:lnTo>
                  <a:pt x="1405303" y="976280"/>
                </a:lnTo>
                <a:lnTo>
                  <a:pt x="1483560" y="985041"/>
                </a:lnTo>
                <a:cubicBezTo>
                  <a:pt x="1499035" y="986853"/>
                  <a:pt x="1514520" y="981744"/>
                  <a:pt x="1525882" y="971082"/>
                </a:cubicBezTo>
                <a:cubicBezTo>
                  <a:pt x="1535197" y="962877"/>
                  <a:pt x="1541255" y="951600"/>
                  <a:pt x="1542959" y="939304"/>
                </a:cubicBezTo>
                <a:cubicBezTo>
                  <a:pt x="1543789" y="934389"/>
                  <a:pt x="1543789" y="929370"/>
                  <a:pt x="1542959" y="924455"/>
                </a:cubicBezTo>
                <a:cubicBezTo>
                  <a:pt x="1541643" y="916167"/>
                  <a:pt x="1538443" y="908292"/>
                  <a:pt x="1533603" y="901438"/>
                </a:cubicBezTo>
                <a:cubicBezTo>
                  <a:pt x="1545005" y="885053"/>
                  <a:pt x="1546267" y="863661"/>
                  <a:pt x="1536870" y="846049"/>
                </a:cubicBezTo>
                <a:lnTo>
                  <a:pt x="1535682" y="844118"/>
                </a:lnTo>
                <a:cubicBezTo>
                  <a:pt x="1526003" y="827842"/>
                  <a:pt x="1508436" y="817900"/>
                  <a:pt x="1489500" y="817983"/>
                </a:cubicBezTo>
                <a:cubicBezTo>
                  <a:pt x="1480919" y="818304"/>
                  <a:pt x="1472508" y="820484"/>
                  <a:pt x="1464850" y="824369"/>
                </a:cubicBezTo>
                <a:lnTo>
                  <a:pt x="1384068" y="867581"/>
                </a:lnTo>
                <a:lnTo>
                  <a:pt x="1229484" y="849761"/>
                </a:lnTo>
                <a:lnTo>
                  <a:pt x="1328531" y="758733"/>
                </a:lnTo>
                <a:lnTo>
                  <a:pt x="1562709" y="770465"/>
                </a:lnTo>
                <a:lnTo>
                  <a:pt x="1565233" y="770465"/>
                </a:lnTo>
                <a:cubicBezTo>
                  <a:pt x="1578875" y="770442"/>
                  <a:pt x="1591974" y="765117"/>
                  <a:pt x="1601763" y="755615"/>
                </a:cubicBezTo>
                <a:cubicBezTo>
                  <a:pt x="1611702" y="746283"/>
                  <a:pt x="1617615" y="733446"/>
                  <a:pt x="1618246" y="719827"/>
                </a:cubicBezTo>
                <a:cubicBezTo>
                  <a:pt x="1619427" y="690544"/>
                  <a:pt x="1596872" y="665741"/>
                  <a:pt x="1567609" y="664142"/>
                </a:cubicBezTo>
                <a:lnTo>
                  <a:pt x="1437527" y="658350"/>
                </a:lnTo>
                <a:lnTo>
                  <a:pt x="1531376" y="571777"/>
                </a:lnTo>
                <a:lnTo>
                  <a:pt x="1672002" y="578905"/>
                </a:lnTo>
                <a:lnTo>
                  <a:pt x="1674526" y="578905"/>
                </a:lnTo>
                <a:cubicBezTo>
                  <a:pt x="1688153" y="578805"/>
                  <a:pt x="1701226" y="573492"/>
                  <a:pt x="1711056" y="564055"/>
                </a:cubicBezTo>
                <a:cubicBezTo>
                  <a:pt x="1721096" y="554736"/>
                  <a:pt x="1727025" y="541809"/>
                  <a:pt x="1727539" y="528119"/>
                </a:cubicBezTo>
                <a:cubicBezTo>
                  <a:pt x="1728461" y="498950"/>
                  <a:pt x="1705759" y="474462"/>
                  <a:pt x="1676605" y="473176"/>
                </a:cubicBezTo>
                <a:lnTo>
                  <a:pt x="1640075" y="471245"/>
                </a:lnTo>
                <a:lnTo>
                  <a:pt x="1744022" y="376060"/>
                </a:lnTo>
                <a:cubicBezTo>
                  <a:pt x="1764921" y="356096"/>
                  <a:pt x="1765977" y="323070"/>
                  <a:pt x="1746398" y="301812"/>
                </a:cubicBezTo>
                <a:cubicBezTo>
                  <a:pt x="1736802" y="291387"/>
                  <a:pt x="1723433" y="285238"/>
                  <a:pt x="1709274" y="284735"/>
                </a:cubicBezTo>
                <a:close/>
              </a:path>
            </a:pathLst>
          </a:custGeom>
          <a:solidFill>
            <a:srgbClr val="FFFFFF">
              <a:alpha val="6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5" name="Google Shape;1965;p6"/>
          <p:cNvSpPr/>
          <p:nvPr/>
        </p:nvSpPr>
        <p:spPr>
          <a:xfrm>
            <a:off x="9711678" y="4543250"/>
            <a:ext cx="2299859" cy="2170548"/>
          </a:xfrm>
          <a:custGeom>
            <a:avLst/>
            <a:gdLst/>
            <a:ahLst/>
            <a:cxnLst/>
            <a:rect l="l" t="t" r="r" b="b"/>
            <a:pathLst>
              <a:path w="1577948" h="1489227" extrusionOk="0">
                <a:moveTo>
                  <a:pt x="1577883" y="620257"/>
                </a:moveTo>
                <a:cubicBezTo>
                  <a:pt x="1574453" y="597924"/>
                  <a:pt x="1553597" y="582582"/>
                  <a:pt x="1531255" y="585954"/>
                </a:cubicBezTo>
                <a:lnTo>
                  <a:pt x="1421666" y="602140"/>
                </a:lnTo>
                <a:lnTo>
                  <a:pt x="1439782" y="577490"/>
                </a:lnTo>
                <a:cubicBezTo>
                  <a:pt x="1441857" y="574573"/>
                  <a:pt x="1443598" y="571436"/>
                  <a:pt x="1444979" y="568135"/>
                </a:cubicBezTo>
                <a:cubicBezTo>
                  <a:pt x="1451351" y="550804"/>
                  <a:pt x="1445254" y="531355"/>
                  <a:pt x="1430130" y="520764"/>
                </a:cubicBezTo>
                <a:cubicBezTo>
                  <a:pt x="1417765" y="511697"/>
                  <a:pt x="1401363" y="510321"/>
                  <a:pt x="1387660" y="517200"/>
                </a:cubicBezTo>
                <a:cubicBezTo>
                  <a:pt x="1381829" y="520179"/>
                  <a:pt x="1376751" y="524446"/>
                  <a:pt x="1372810" y="529674"/>
                </a:cubicBezTo>
                <a:lnTo>
                  <a:pt x="1307472" y="618772"/>
                </a:lnTo>
                <a:lnTo>
                  <a:pt x="1209317" y="633621"/>
                </a:lnTo>
                <a:lnTo>
                  <a:pt x="1269754" y="550761"/>
                </a:lnTo>
                <a:cubicBezTo>
                  <a:pt x="1271937" y="547969"/>
                  <a:pt x="1273688" y="544865"/>
                  <a:pt x="1274952" y="541554"/>
                </a:cubicBezTo>
                <a:cubicBezTo>
                  <a:pt x="1281379" y="524224"/>
                  <a:pt x="1275271" y="504742"/>
                  <a:pt x="1260102" y="494184"/>
                </a:cubicBezTo>
                <a:cubicBezTo>
                  <a:pt x="1247750" y="485084"/>
                  <a:pt x="1231328" y="483706"/>
                  <a:pt x="1217632" y="490620"/>
                </a:cubicBezTo>
                <a:cubicBezTo>
                  <a:pt x="1211746" y="493515"/>
                  <a:pt x="1206651" y="497795"/>
                  <a:pt x="1202783" y="503093"/>
                </a:cubicBezTo>
                <a:lnTo>
                  <a:pt x="1096757" y="650698"/>
                </a:lnTo>
                <a:lnTo>
                  <a:pt x="1006768" y="664063"/>
                </a:lnTo>
                <a:lnTo>
                  <a:pt x="1064088" y="585657"/>
                </a:lnTo>
                <a:lnTo>
                  <a:pt x="1121704" y="565610"/>
                </a:lnTo>
                <a:cubicBezTo>
                  <a:pt x="1133045" y="561583"/>
                  <a:pt x="1142052" y="552792"/>
                  <a:pt x="1146354" y="541554"/>
                </a:cubicBezTo>
                <a:cubicBezTo>
                  <a:pt x="1149624" y="532586"/>
                  <a:pt x="1149624" y="522753"/>
                  <a:pt x="1146354" y="513785"/>
                </a:cubicBezTo>
                <a:cubicBezTo>
                  <a:pt x="1145050" y="510401"/>
                  <a:pt x="1143303" y="507205"/>
                  <a:pt x="1141157" y="504281"/>
                </a:cubicBezTo>
                <a:cubicBezTo>
                  <a:pt x="1137283" y="498915"/>
                  <a:pt x="1132194" y="494538"/>
                  <a:pt x="1126307" y="491511"/>
                </a:cubicBezTo>
                <a:cubicBezTo>
                  <a:pt x="1128810" y="476311"/>
                  <a:pt x="1122481" y="461004"/>
                  <a:pt x="1109973" y="452011"/>
                </a:cubicBezTo>
                <a:lnTo>
                  <a:pt x="1108488" y="450971"/>
                </a:lnTo>
                <a:cubicBezTo>
                  <a:pt x="1096270" y="442999"/>
                  <a:pt x="1080759" y="442039"/>
                  <a:pt x="1067652" y="448447"/>
                </a:cubicBezTo>
                <a:cubicBezTo>
                  <a:pt x="1061779" y="451427"/>
                  <a:pt x="1056690" y="455753"/>
                  <a:pt x="1052802" y="461069"/>
                </a:cubicBezTo>
                <a:lnTo>
                  <a:pt x="1011817" y="517200"/>
                </a:lnTo>
                <a:lnTo>
                  <a:pt x="898663" y="556700"/>
                </a:lnTo>
                <a:lnTo>
                  <a:pt x="936678" y="460475"/>
                </a:lnTo>
                <a:lnTo>
                  <a:pt x="1103142" y="389940"/>
                </a:lnTo>
                <a:lnTo>
                  <a:pt x="1104775" y="389049"/>
                </a:lnTo>
                <a:cubicBezTo>
                  <a:pt x="1114771" y="384710"/>
                  <a:pt x="1122589" y="376517"/>
                  <a:pt x="1126456" y="366329"/>
                </a:cubicBezTo>
                <a:cubicBezTo>
                  <a:pt x="1130198" y="356782"/>
                  <a:pt x="1130198" y="346176"/>
                  <a:pt x="1126456" y="336630"/>
                </a:cubicBezTo>
                <a:cubicBezTo>
                  <a:pt x="1117542" y="315938"/>
                  <a:pt x="1093598" y="306322"/>
                  <a:pt x="1072849" y="315098"/>
                </a:cubicBezTo>
                <a:lnTo>
                  <a:pt x="980484" y="354152"/>
                </a:lnTo>
                <a:lnTo>
                  <a:pt x="1016420" y="262827"/>
                </a:lnTo>
                <a:lnTo>
                  <a:pt x="1116358" y="220357"/>
                </a:lnTo>
                <a:lnTo>
                  <a:pt x="1118289" y="220357"/>
                </a:lnTo>
                <a:cubicBezTo>
                  <a:pt x="1127693" y="215794"/>
                  <a:pt x="1135017" y="207835"/>
                  <a:pt x="1138781" y="198083"/>
                </a:cubicBezTo>
                <a:cubicBezTo>
                  <a:pt x="1142639" y="188251"/>
                  <a:pt x="1142639" y="177325"/>
                  <a:pt x="1138781" y="167493"/>
                </a:cubicBezTo>
                <a:cubicBezTo>
                  <a:pt x="1129629" y="146963"/>
                  <a:pt x="1105778" y="137476"/>
                  <a:pt x="1085026" y="146109"/>
                </a:cubicBezTo>
                <a:lnTo>
                  <a:pt x="1059039" y="157098"/>
                </a:lnTo>
                <a:lnTo>
                  <a:pt x="1096757" y="55527"/>
                </a:lnTo>
                <a:cubicBezTo>
                  <a:pt x="1104624" y="34659"/>
                  <a:pt x="1094226" y="11347"/>
                  <a:pt x="1073443" y="3256"/>
                </a:cubicBezTo>
                <a:cubicBezTo>
                  <a:pt x="1063427" y="-976"/>
                  <a:pt x="1052126" y="-976"/>
                  <a:pt x="1042110" y="3256"/>
                </a:cubicBezTo>
                <a:cubicBezTo>
                  <a:pt x="1032087" y="7451"/>
                  <a:pt x="1024202" y="15547"/>
                  <a:pt x="1020281" y="25679"/>
                </a:cubicBezTo>
                <a:lnTo>
                  <a:pt x="980187" y="128735"/>
                </a:lnTo>
                <a:lnTo>
                  <a:pt x="967565" y="100670"/>
                </a:lnTo>
                <a:cubicBezTo>
                  <a:pt x="958195" y="80197"/>
                  <a:pt x="934109" y="71063"/>
                  <a:pt x="913513" y="80177"/>
                </a:cubicBezTo>
                <a:cubicBezTo>
                  <a:pt x="903549" y="84506"/>
                  <a:pt x="895768" y="92710"/>
                  <a:pt x="891981" y="102897"/>
                </a:cubicBezTo>
                <a:cubicBezTo>
                  <a:pt x="890422" y="106730"/>
                  <a:pt x="889531" y="110796"/>
                  <a:pt x="889308" y="114925"/>
                </a:cubicBezTo>
                <a:cubicBezTo>
                  <a:pt x="888877" y="121444"/>
                  <a:pt x="890050" y="127969"/>
                  <a:pt x="892723" y="133933"/>
                </a:cubicBezTo>
                <a:lnTo>
                  <a:pt x="938312" y="235058"/>
                </a:lnTo>
                <a:lnTo>
                  <a:pt x="902227" y="326829"/>
                </a:lnTo>
                <a:lnTo>
                  <a:pt x="860054" y="232682"/>
                </a:lnTo>
                <a:cubicBezTo>
                  <a:pt x="850625" y="212353"/>
                  <a:pt x="826702" y="203258"/>
                  <a:pt x="806150" y="212190"/>
                </a:cubicBezTo>
                <a:cubicBezTo>
                  <a:pt x="796290" y="216722"/>
                  <a:pt x="788643" y="225008"/>
                  <a:pt x="784915" y="235207"/>
                </a:cubicBezTo>
                <a:cubicBezTo>
                  <a:pt x="783490" y="239022"/>
                  <a:pt x="782643" y="243024"/>
                  <a:pt x="782391" y="247087"/>
                </a:cubicBezTo>
                <a:cubicBezTo>
                  <a:pt x="781960" y="253655"/>
                  <a:pt x="783133" y="260227"/>
                  <a:pt x="785806" y="266242"/>
                </a:cubicBezTo>
                <a:lnTo>
                  <a:pt x="860054" y="433003"/>
                </a:lnTo>
                <a:lnTo>
                  <a:pt x="827088" y="516903"/>
                </a:lnTo>
                <a:lnTo>
                  <a:pt x="786994" y="427806"/>
                </a:lnTo>
                <a:lnTo>
                  <a:pt x="798132" y="368408"/>
                </a:lnTo>
                <a:cubicBezTo>
                  <a:pt x="800225" y="357787"/>
                  <a:pt x="797968" y="346773"/>
                  <a:pt x="791895" y="337818"/>
                </a:cubicBezTo>
                <a:cubicBezTo>
                  <a:pt x="785569" y="329303"/>
                  <a:pt x="776214" y="323557"/>
                  <a:pt x="765759" y="321780"/>
                </a:cubicBezTo>
                <a:cubicBezTo>
                  <a:pt x="762507" y="321357"/>
                  <a:pt x="759211" y="321357"/>
                  <a:pt x="755959" y="321780"/>
                </a:cubicBezTo>
                <a:lnTo>
                  <a:pt x="755959" y="321780"/>
                </a:lnTo>
                <a:cubicBezTo>
                  <a:pt x="749469" y="322199"/>
                  <a:pt x="743158" y="324132"/>
                  <a:pt x="737545" y="327423"/>
                </a:cubicBezTo>
                <a:cubicBezTo>
                  <a:pt x="725517" y="317710"/>
                  <a:pt x="709064" y="315531"/>
                  <a:pt x="694927" y="321780"/>
                </a:cubicBezTo>
                <a:lnTo>
                  <a:pt x="693145" y="322671"/>
                </a:lnTo>
                <a:cubicBezTo>
                  <a:pt x="680285" y="329263"/>
                  <a:pt x="671836" y="342113"/>
                  <a:pt x="670871" y="356528"/>
                </a:cubicBezTo>
                <a:cubicBezTo>
                  <a:pt x="670425" y="363097"/>
                  <a:pt x="671598" y="369676"/>
                  <a:pt x="674286" y="375684"/>
                </a:cubicBezTo>
                <a:lnTo>
                  <a:pt x="702946" y="439092"/>
                </a:lnTo>
                <a:lnTo>
                  <a:pt x="680968" y="555364"/>
                </a:lnTo>
                <a:lnTo>
                  <a:pt x="615779" y="474137"/>
                </a:lnTo>
                <a:lnTo>
                  <a:pt x="637162" y="295942"/>
                </a:lnTo>
                <a:cubicBezTo>
                  <a:pt x="637221" y="295499"/>
                  <a:pt x="637221" y="295048"/>
                  <a:pt x="637162" y="294605"/>
                </a:cubicBezTo>
                <a:cubicBezTo>
                  <a:pt x="639419" y="272416"/>
                  <a:pt x="623397" y="252547"/>
                  <a:pt x="601226" y="250056"/>
                </a:cubicBezTo>
                <a:cubicBezTo>
                  <a:pt x="582605" y="247802"/>
                  <a:pt x="564845" y="258519"/>
                  <a:pt x="558162" y="276043"/>
                </a:cubicBezTo>
                <a:cubicBezTo>
                  <a:pt x="556930" y="279138"/>
                  <a:pt x="556143" y="282385"/>
                  <a:pt x="555786" y="285695"/>
                </a:cubicBezTo>
                <a:lnTo>
                  <a:pt x="543907" y="384742"/>
                </a:lnTo>
                <a:lnTo>
                  <a:pt x="481984" y="307673"/>
                </a:lnTo>
                <a:lnTo>
                  <a:pt x="494903" y="200459"/>
                </a:lnTo>
                <a:cubicBezTo>
                  <a:pt x="494962" y="199866"/>
                  <a:pt x="494962" y="199269"/>
                  <a:pt x="494903" y="198677"/>
                </a:cubicBezTo>
                <a:cubicBezTo>
                  <a:pt x="495690" y="188523"/>
                  <a:pt x="492616" y="178446"/>
                  <a:pt x="486290" y="170463"/>
                </a:cubicBezTo>
                <a:cubicBezTo>
                  <a:pt x="479534" y="162052"/>
                  <a:pt x="469703" y="156702"/>
                  <a:pt x="458967" y="155613"/>
                </a:cubicBezTo>
                <a:cubicBezTo>
                  <a:pt x="440361" y="153227"/>
                  <a:pt x="422556" y="163914"/>
                  <a:pt x="415903" y="181451"/>
                </a:cubicBezTo>
                <a:cubicBezTo>
                  <a:pt x="414611" y="184524"/>
                  <a:pt x="413810" y="187782"/>
                  <a:pt x="413527" y="191104"/>
                </a:cubicBezTo>
                <a:lnTo>
                  <a:pt x="410112" y="218872"/>
                </a:lnTo>
                <a:lnTo>
                  <a:pt x="342398" y="134378"/>
                </a:lnTo>
                <a:cubicBezTo>
                  <a:pt x="328216" y="116874"/>
                  <a:pt x="302601" y="114027"/>
                  <a:pt x="284930" y="127993"/>
                </a:cubicBezTo>
                <a:cubicBezTo>
                  <a:pt x="279168" y="132515"/>
                  <a:pt x="274758" y="138521"/>
                  <a:pt x="272159" y="145367"/>
                </a:cubicBezTo>
                <a:cubicBezTo>
                  <a:pt x="267036" y="158800"/>
                  <a:pt x="269412" y="173942"/>
                  <a:pt x="278396" y="185164"/>
                </a:cubicBezTo>
                <a:lnTo>
                  <a:pt x="347595" y="271291"/>
                </a:lnTo>
                <a:lnTo>
                  <a:pt x="317005" y="268024"/>
                </a:lnTo>
                <a:cubicBezTo>
                  <a:pt x="298592" y="266057"/>
                  <a:pt x="281158" y="276722"/>
                  <a:pt x="274535" y="294011"/>
                </a:cubicBezTo>
                <a:cubicBezTo>
                  <a:pt x="273258" y="297305"/>
                  <a:pt x="272412" y="300748"/>
                  <a:pt x="272011" y="304257"/>
                </a:cubicBezTo>
                <a:cubicBezTo>
                  <a:pt x="270333" y="319425"/>
                  <a:pt x="277342" y="334246"/>
                  <a:pt x="290127" y="342569"/>
                </a:cubicBezTo>
                <a:cubicBezTo>
                  <a:pt x="295636" y="346112"/>
                  <a:pt x="301888" y="348347"/>
                  <a:pt x="308392" y="349103"/>
                </a:cubicBezTo>
                <a:lnTo>
                  <a:pt x="419319" y="360686"/>
                </a:lnTo>
                <a:lnTo>
                  <a:pt x="481093" y="437755"/>
                </a:lnTo>
                <a:lnTo>
                  <a:pt x="378631" y="427063"/>
                </a:lnTo>
                <a:cubicBezTo>
                  <a:pt x="360277" y="425167"/>
                  <a:pt x="342918" y="435819"/>
                  <a:pt x="336309" y="453050"/>
                </a:cubicBezTo>
                <a:cubicBezTo>
                  <a:pt x="335092" y="456304"/>
                  <a:pt x="334305" y="459695"/>
                  <a:pt x="333934" y="463148"/>
                </a:cubicBezTo>
                <a:cubicBezTo>
                  <a:pt x="332107" y="478302"/>
                  <a:pt x="339086" y="493171"/>
                  <a:pt x="351902" y="501460"/>
                </a:cubicBezTo>
                <a:cubicBezTo>
                  <a:pt x="357396" y="505151"/>
                  <a:pt x="363722" y="507398"/>
                  <a:pt x="370315" y="507994"/>
                </a:cubicBezTo>
                <a:lnTo>
                  <a:pt x="553113" y="527150"/>
                </a:lnTo>
                <a:lnTo>
                  <a:pt x="609690" y="597685"/>
                </a:lnTo>
                <a:lnTo>
                  <a:pt x="512574" y="587587"/>
                </a:lnTo>
                <a:lnTo>
                  <a:pt x="466243" y="547939"/>
                </a:lnTo>
                <a:cubicBezTo>
                  <a:pt x="448884" y="533496"/>
                  <a:pt x="423180" y="535540"/>
                  <a:pt x="408330" y="552542"/>
                </a:cubicBezTo>
                <a:cubicBezTo>
                  <a:pt x="406340" y="555036"/>
                  <a:pt x="404692" y="557781"/>
                  <a:pt x="403430" y="560710"/>
                </a:cubicBezTo>
                <a:lnTo>
                  <a:pt x="403430" y="560710"/>
                </a:lnTo>
                <a:cubicBezTo>
                  <a:pt x="400712" y="566571"/>
                  <a:pt x="399346" y="572962"/>
                  <a:pt x="399420" y="579420"/>
                </a:cubicBezTo>
                <a:cubicBezTo>
                  <a:pt x="384927" y="584855"/>
                  <a:pt x="374740" y="598024"/>
                  <a:pt x="373137" y="613426"/>
                </a:cubicBezTo>
                <a:cubicBezTo>
                  <a:pt x="373137" y="613426"/>
                  <a:pt x="373137" y="614465"/>
                  <a:pt x="373137" y="614762"/>
                </a:cubicBezTo>
                <a:cubicBezTo>
                  <a:pt x="372305" y="629435"/>
                  <a:pt x="379314" y="643449"/>
                  <a:pt x="391550" y="651589"/>
                </a:cubicBezTo>
                <a:cubicBezTo>
                  <a:pt x="397044" y="655129"/>
                  <a:pt x="403311" y="657318"/>
                  <a:pt x="409815" y="657974"/>
                </a:cubicBezTo>
                <a:lnTo>
                  <a:pt x="479459" y="665251"/>
                </a:lnTo>
                <a:lnTo>
                  <a:pt x="570636" y="742766"/>
                </a:lnTo>
                <a:lnTo>
                  <a:pt x="467580" y="757615"/>
                </a:lnTo>
                <a:lnTo>
                  <a:pt x="322648" y="649362"/>
                </a:lnTo>
                <a:lnTo>
                  <a:pt x="321163" y="648471"/>
                </a:lnTo>
                <a:cubicBezTo>
                  <a:pt x="312491" y="642518"/>
                  <a:pt x="301873" y="640076"/>
                  <a:pt x="291464" y="641640"/>
                </a:cubicBezTo>
                <a:cubicBezTo>
                  <a:pt x="280802" y="643573"/>
                  <a:pt x="271343" y="649663"/>
                  <a:pt x="265180" y="658568"/>
                </a:cubicBezTo>
                <a:cubicBezTo>
                  <a:pt x="262849" y="661552"/>
                  <a:pt x="260948" y="664853"/>
                  <a:pt x="259537" y="668369"/>
                </a:cubicBezTo>
                <a:cubicBezTo>
                  <a:pt x="253196" y="685402"/>
                  <a:pt x="258750" y="704572"/>
                  <a:pt x="273199" y="715591"/>
                </a:cubicBezTo>
                <a:lnTo>
                  <a:pt x="353535" y="774989"/>
                </a:lnTo>
                <a:lnTo>
                  <a:pt x="255973" y="789839"/>
                </a:lnTo>
                <a:lnTo>
                  <a:pt x="168955" y="724946"/>
                </a:lnTo>
                <a:cubicBezTo>
                  <a:pt x="168376" y="724419"/>
                  <a:pt x="167722" y="723969"/>
                  <a:pt x="167024" y="723610"/>
                </a:cubicBezTo>
                <a:cubicBezTo>
                  <a:pt x="148923" y="711656"/>
                  <a:pt x="124673" y="715742"/>
                  <a:pt x="111487" y="732965"/>
                </a:cubicBezTo>
                <a:cubicBezTo>
                  <a:pt x="109170" y="736043"/>
                  <a:pt x="107314" y="739445"/>
                  <a:pt x="105992" y="743063"/>
                </a:cubicBezTo>
                <a:cubicBezTo>
                  <a:pt x="99637" y="760034"/>
                  <a:pt x="105265" y="779168"/>
                  <a:pt x="119803" y="789987"/>
                </a:cubicBezTo>
                <a:lnTo>
                  <a:pt x="142077" y="806767"/>
                </a:lnTo>
                <a:lnTo>
                  <a:pt x="35012" y="822805"/>
                </a:lnTo>
                <a:cubicBezTo>
                  <a:pt x="20429" y="824952"/>
                  <a:pt x="8134" y="834762"/>
                  <a:pt x="2788" y="848495"/>
                </a:cubicBezTo>
                <a:cubicBezTo>
                  <a:pt x="397" y="855046"/>
                  <a:pt x="-316" y="862090"/>
                  <a:pt x="709" y="868987"/>
                </a:cubicBezTo>
                <a:cubicBezTo>
                  <a:pt x="4139" y="891319"/>
                  <a:pt x="25003" y="906662"/>
                  <a:pt x="47337" y="903290"/>
                </a:cubicBezTo>
                <a:lnTo>
                  <a:pt x="156778" y="886955"/>
                </a:lnTo>
                <a:lnTo>
                  <a:pt x="138810" y="911605"/>
                </a:lnTo>
                <a:cubicBezTo>
                  <a:pt x="136672" y="914538"/>
                  <a:pt x="134934" y="917732"/>
                  <a:pt x="133613" y="921109"/>
                </a:cubicBezTo>
                <a:cubicBezTo>
                  <a:pt x="127183" y="938438"/>
                  <a:pt x="133286" y="957920"/>
                  <a:pt x="148462" y="968479"/>
                </a:cubicBezTo>
                <a:cubicBezTo>
                  <a:pt x="160832" y="977406"/>
                  <a:pt x="177137" y="978722"/>
                  <a:pt x="190784" y="971895"/>
                </a:cubicBezTo>
                <a:cubicBezTo>
                  <a:pt x="196723" y="969149"/>
                  <a:pt x="201847" y="964901"/>
                  <a:pt x="205633" y="959569"/>
                </a:cubicBezTo>
                <a:lnTo>
                  <a:pt x="270971" y="870472"/>
                </a:lnTo>
                <a:lnTo>
                  <a:pt x="369127" y="855622"/>
                </a:lnTo>
                <a:lnTo>
                  <a:pt x="308689" y="938335"/>
                </a:lnTo>
                <a:cubicBezTo>
                  <a:pt x="306655" y="941306"/>
                  <a:pt x="304962" y="944494"/>
                  <a:pt x="303640" y="947838"/>
                </a:cubicBezTo>
                <a:cubicBezTo>
                  <a:pt x="297003" y="964998"/>
                  <a:pt x="302809" y="984474"/>
                  <a:pt x="317747" y="995208"/>
                </a:cubicBezTo>
                <a:cubicBezTo>
                  <a:pt x="330177" y="1004269"/>
                  <a:pt x="346615" y="1005643"/>
                  <a:pt x="360366" y="998772"/>
                </a:cubicBezTo>
                <a:cubicBezTo>
                  <a:pt x="366246" y="995867"/>
                  <a:pt x="371340" y="991589"/>
                  <a:pt x="375215" y="986299"/>
                </a:cubicBezTo>
                <a:lnTo>
                  <a:pt x="483023" y="838694"/>
                </a:lnTo>
                <a:lnTo>
                  <a:pt x="572121" y="825329"/>
                </a:lnTo>
                <a:lnTo>
                  <a:pt x="515099" y="903735"/>
                </a:lnTo>
                <a:lnTo>
                  <a:pt x="457482" y="923782"/>
                </a:lnTo>
                <a:cubicBezTo>
                  <a:pt x="446122" y="927706"/>
                  <a:pt x="437094" y="936462"/>
                  <a:pt x="432832" y="947690"/>
                </a:cubicBezTo>
                <a:cubicBezTo>
                  <a:pt x="429491" y="956646"/>
                  <a:pt x="429491" y="966502"/>
                  <a:pt x="432832" y="975459"/>
                </a:cubicBezTo>
                <a:cubicBezTo>
                  <a:pt x="433990" y="978684"/>
                  <a:pt x="435579" y="981733"/>
                  <a:pt x="437584" y="984517"/>
                </a:cubicBezTo>
                <a:lnTo>
                  <a:pt x="437584" y="984517"/>
                </a:lnTo>
                <a:cubicBezTo>
                  <a:pt x="441459" y="989927"/>
                  <a:pt x="446538" y="994352"/>
                  <a:pt x="452433" y="997436"/>
                </a:cubicBezTo>
                <a:cubicBezTo>
                  <a:pt x="449968" y="1012666"/>
                  <a:pt x="456353" y="1027979"/>
                  <a:pt x="468916" y="1036936"/>
                </a:cubicBezTo>
                <a:lnTo>
                  <a:pt x="470401" y="1037975"/>
                </a:lnTo>
                <a:cubicBezTo>
                  <a:pt x="482637" y="1045930"/>
                  <a:pt x="498155" y="1046833"/>
                  <a:pt x="511238" y="1040351"/>
                </a:cubicBezTo>
                <a:cubicBezTo>
                  <a:pt x="517103" y="1037417"/>
                  <a:pt x="522182" y="1033144"/>
                  <a:pt x="526087" y="1027878"/>
                </a:cubicBezTo>
                <a:lnTo>
                  <a:pt x="567221" y="971746"/>
                </a:lnTo>
                <a:lnTo>
                  <a:pt x="680226" y="932098"/>
                </a:lnTo>
                <a:lnTo>
                  <a:pt x="642359" y="1028472"/>
                </a:lnTo>
                <a:lnTo>
                  <a:pt x="476044" y="1099007"/>
                </a:lnTo>
                <a:lnTo>
                  <a:pt x="474411" y="1099007"/>
                </a:lnTo>
                <a:cubicBezTo>
                  <a:pt x="464952" y="1103611"/>
                  <a:pt x="457571" y="1111620"/>
                  <a:pt x="453770" y="1121430"/>
                </a:cubicBezTo>
                <a:cubicBezTo>
                  <a:pt x="449924" y="1130956"/>
                  <a:pt x="449924" y="1141603"/>
                  <a:pt x="453770" y="1151129"/>
                </a:cubicBezTo>
                <a:cubicBezTo>
                  <a:pt x="462620" y="1171878"/>
                  <a:pt x="486587" y="1181568"/>
                  <a:pt x="507377" y="1172810"/>
                </a:cubicBezTo>
                <a:lnTo>
                  <a:pt x="599890" y="1133607"/>
                </a:lnTo>
                <a:lnTo>
                  <a:pt x="562172" y="1226713"/>
                </a:lnTo>
                <a:lnTo>
                  <a:pt x="462085" y="1269035"/>
                </a:lnTo>
                <a:lnTo>
                  <a:pt x="460155" y="1270074"/>
                </a:lnTo>
                <a:cubicBezTo>
                  <a:pt x="450844" y="1274572"/>
                  <a:pt x="443583" y="1282422"/>
                  <a:pt x="439811" y="1292052"/>
                </a:cubicBezTo>
                <a:cubicBezTo>
                  <a:pt x="436039" y="1301952"/>
                  <a:pt x="436307" y="1312938"/>
                  <a:pt x="440554" y="1322642"/>
                </a:cubicBezTo>
                <a:cubicBezTo>
                  <a:pt x="449582" y="1343213"/>
                  <a:pt x="473445" y="1352733"/>
                  <a:pt x="494161" y="1344025"/>
                </a:cubicBezTo>
                <a:lnTo>
                  <a:pt x="520147" y="1333036"/>
                </a:lnTo>
                <a:lnTo>
                  <a:pt x="480499" y="1433865"/>
                </a:lnTo>
                <a:cubicBezTo>
                  <a:pt x="472629" y="1454733"/>
                  <a:pt x="483023" y="1478046"/>
                  <a:pt x="503813" y="1486136"/>
                </a:cubicBezTo>
                <a:cubicBezTo>
                  <a:pt x="513821" y="1490368"/>
                  <a:pt x="525137" y="1490368"/>
                  <a:pt x="535145" y="1486136"/>
                </a:cubicBezTo>
                <a:cubicBezTo>
                  <a:pt x="545095" y="1481880"/>
                  <a:pt x="552906" y="1473797"/>
                  <a:pt x="556826" y="1463713"/>
                </a:cubicBezTo>
                <a:lnTo>
                  <a:pt x="597217" y="1361399"/>
                </a:lnTo>
                <a:lnTo>
                  <a:pt x="609690" y="1389316"/>
                </a:lnTo>
                <a:cubicBezTo>
                  <a:pt x="619001" y="1409847"/>
                  <a:pt x="643117" y="1419053"/>
                  <a:pt x="663743" y="1409957"/>
                </a:cubicBezTo>
                <a:cubicBezTo>
                  <a:pt x="673692" y="1405550"/>
                  <a:pt x="681488" y="1397380"/>
                  <a:pt x="685423" y="1387237"/>
                </a:cubicBezTo>
                <a:cubicBezTo>
                  <a:pt x="686908" y="1383341"/>
                  <a:pt x="687769" y="1379229"/>
                  <a:pt x="687948" y="1375061"/>
                </a:cubicBezTo>
                <a:cubicBezTo>
                  <a:pt x="688363" y="1368589"/>
                  <a:pt x="687190" y="1362116"/>
                  <a:pt x="684532" y="1356202"/>
                </a:cubicBezTo>
                <a:lnTo>
                  <a:pt x="639093" y="1255076"/>
                </a:lnTo>
                <a:lnTo>
                  <a:pt x="675177" y="1163306"/>
                </a:lnTo>
                <a:lnTo>
                  <a:pt x="717350" y="1257007"/>
                </a:lnTo>
                <a:cubicBezTo>
                  <a:pt x="726601" y="1277435"/>
                  <a:pt x="750553" y="1286633"/>
                  <a:pt x="771105" y="1277648"/>
                </a:cubicBezTo>
                <a:cubicBezTo>
                  <a:pt x="781203" y="1273322"/>
                  <a:pt x="789088" y="1265061"/>
                  <a:pt x="792934" y="1254779"/>
                </a:cubicBezTo>
                <a:cubicBezTo>
                  <a:pt x="794538" y="1251015"/>
                  <a:pt x="795444" y="1246989"/>
                  <a:pt x="795607" y="1242900"/>
                </a:cubicBezTo>
                <a:cubicBezTo>
                  <a:pt x="795993" y="1236271"/>
                  <a:pt x="794776" y="1229648"/>
                  <a:pt x="792043" y="1223595"/>
                </a:cubicBezTo>
                <a:lnTo>
                  <a:pt x="717795" y="1056983"/>
                </a:lnTo>
                <a:lnTo>
                  <a:pt x="750761" y="972934"/>
                </a:lnTo>
                <a:lnTo>
                  <a:pt x="790558" y="1062032"/>
                </a:lnTo>
                <a:lnTo>
                  <a:pt x="779570" y="1121430"/>
                </a:lnTo>
                <a:cubicBezTo>
                  <a:pt x="775367" y="1143421"/>
                  <a:pt x="789786" y="1164657"/>
                  <a:pt x="811778" y="1168862"/>
                </a:cubicBezTo>
                <a:cubicBezTo>
                  <a:pt x="811927" y="1168892"/>
                  <a:pt x="812090" y="1168920"/>
                  <a:pt x="812239" y="1168949"/>
                </a:cubicBezTo>
                <a:cubicBezTo>
                  <a:pt x="815728" y="1169525"/>
                  <a:pt x="819292" y="1169525"/>
                  <a:pt x="822782" y="1168949"/>
                </a:cubicBezTo>
                <a:cubicBezTo>
                  <a:pt x="829227" y="1168528"/>
                  <a:pt x="835493" y="1166595"/>
                  <a:pt x="841047" y="1163306"/>
                </a:cubicBezTo>
                <a:cubicBezTo>
                  <a:pt x="853120" y="1172922"/>
                  <a:pt x="869513" y="1175093"/>
                  <a:pt x="883665" y="1168949"/>
                </a:cubicBezTo>
                <a:lnTo>
                  <a:pt x="885299" y="1168949"/>
                </a:lnTo>
                <a:cubicBezTo>
                  <a:pt x="898440" y="1162404"/>
                  <a:pt x="907053" y="1149307"/>
                  <a:pt x="907870" y="1134646"/>
                </a:cubicBezTo>
                <a:cubicBezTo>
                  <a:pt x="908241" y="1127717"/>
                  <a:pt x="906816" y="1120809"/>
                  <a:pt x="903712" y="1114599"/>
                </a:cubicBezTo>
                <a:lnTo>
                  <a:pt x="875201" y="1051191"/>
                </a:lnTo>
                <a:lnTo>
                  <a:pt x="897030" y="934177"/>
                </a:lnTo>
                <a:lnTo>
                  <a:pt x="963110" y="1015255"/>
                </a:lnTo>
                <a:lnTo>
                  <a:pt x="941579" y="1193450"/>
                </a:lnTo>
                <a:cubicBezTo>
                  <a:pt x="941579" y="1193450"/>
                  <a:pt x="941579" y="1194490"/>
                  <a:pt x="941579" y="1194935"/>
                </a:cubicBezTo>
                <a:cubicBezTo>
                  <a:pt x="940717" y="1205143"/>
                  <a:pt x="943806" y="1215291"/>
                  <a:pt x="950191" y="1223298"/>
                </a:cubicBezTo>
                <a:cubicBezTo>
                  <a:pt x="956978" y="1231658"/>
                  <a:pt x="966808" y="1236995"/>
                  <a:pt x="977515" y="1238148"/>
                </a:cubicBezTo>
                <a:cubicBezTo>
                  <a:pt x="995839" y="1240325"/>
                  <a:pt x="1013332" y="1229902"/>
                  <a:pt x="1020133" y="1212755"/>
                </a:cubicBezTo>
                <a:cubicBezTo>
                  <a:pt x="1021380" y="1209717"/>
                  <a:pt x="1022182" y="1206517"/>
                  <a:pt x="1022509" y="1203251"/>
                </a:cubicBezTo>
                <a:lnTo>
                  <a:pt x="1034388" y="1104204"/>
                </a:lnTo>
                <a:lnTo>
                  <a:pt x="1096757" y="1181422"/>
                </a:lnTo>
                <a:lnTo>
                  <a:pt x="1083689" y="1288785"/>
                </a:lnTo>
                <a:cubicBezTo>
                  <a:pt x="1083689" y="1289527"/>
                  <a:pt x="1083689" y="1290121"/>
                  <a:pt x="1083689" y="1290567"/>
                </a:cubicBezTo>
                <a:cubicBezTo>
                  <a:pt x="1082192" y="1312372"/>
                  <a:pt x="1098068" y="1331514"/>
                  <a:pt x="1119774" y="1334076"/>
                </a:cubicBezTo>
                <a:cubicBezTo>
                  <a:pt x="1138392" y="1336330"/>
                  <a:pt x="1156154" y="1325613"/>
                  <a:pt x="1162837" y="1308089"/>
                </a:cubicBezTo>
                <a:cubicBezTo>
                  <a:pt x="1163993" y="1305024"/>
                  <a:pt x="1164790" y="1301835"/>
                  <a:pt x="1165213" y="1298585"/>
                </a:cubicBezTo>
                <a:lnTo>
                  <a:pt x="1168480" y="1270817"/>
                </a:lnTo>
                <a:lnTo>
                  <a:pt x="1236343" y="1355311"/>
                </a:lnTo>
                <a:cubicBezTo>
                  <a:pt x="1250520" y="1372816"/>
                  <a:pt x="1276138" y="1375662"/>
                  <a:pt x="1293811" y="1361696"/>
                </a:cubicBezTo>
                <a:cubicBezTo>
                  <a:pt x="1299537" y="1357143"/>
                  <a:pt x="1303945" y="1351146"/>
                  <a:pt x="1306581" y="1344322"/>
                </a:cubicBezTo>
                <a:cubicBezTo>
                  <a:pt x="1311661" y="1330814"/>
                  <a:pt x="1309233" y="1315628"/>
                  <a:pt x="1300196" y="1304377"/>
                </a:cubicBezTo>
                <a:lnTo>
                  <a:pt x="1230403" y="1218398"/>
                </a:lnTo>
                <a:lnTo>
                  <a:pt x="1260102" y="1221665"/>
                </a:lnTo>
                <a:cubicBezTo>
                  <a:pt x="1278605" y="1223683"/>
                  <a:pt x="1296130" y="1212935"/>
                  <a:pt x="1302720" y="1195529"/>
                </a:cubicBezTo>
                <a:cubicBezTo>
                  <a:pt x="1303963" y="1192234"/>
                  <a:pt x="1304762" y="1188789"/>
                  <a:pt x="1305096" y="1185283"/>
                </a:cubicBezTo>
                <a:cubicBezTo>
                  <a:pt x="1306757" y="1170160"/>
                  <a:pt x="1299748" y="1155394"/>
                  <a:pt x="1286980" y="1147120"/>
                </a:cubicBezTo>
                <a:cubicBezTo>
                  <a:pt x="1281480" y="1143557"/>
                  <a:pt x="1275226" y="1141320"/>
                  <a:pt x="1268715" y="1140586"/>
                </a:cubicBezTo>
                <a:lnTo>
                  <a:pt x="1157788" y="1128855"/>
                </a:lnTo>
                <a:lnTo>
                  <a:pt x="1096757" y="1051934"/>
                </a:lnTo>
                <a:lnTo>
                  <a:pt x="1199219" y="1062626"/>
                </a:lnTo>
                <a:cubicBezTo>
                  <a:pt x="1217589" y="1064576"/>
                  <a:pt x="1234968" y="1053904"/>
                  <a:pt x="1241540" y="1036639"/>
                </a:cubicBezTo>
                <a:cubicBezTo>
                  <a:pt x="1242884" y="1033367"/>
                  <a:pt x="1243733" y="1029914"/>
                  <a:pt x="1244065" y="1026393"/>
                </a:cubicBezTo>
                <a:cubicBezTo>
                  <a:pt x="1245679" y="1011237"/>
                  <a:pt x="1238686" y="996450"/>
                  <a:pt x="1225948" y="988081"/>
                </a:cubicBezTo>
                <a:cubicBezTo>
                  <a:pt x="1220460" y="984520"/>
                  <a:pt x="1214195" y="982330"/>
                  <a:pt x="1207683" y="981695"/>
                </a:cubicBezTo>
                <a:lnTo>
                  <a:pt x="1025033" y="962391"/>
                </a:lnTo>
                <a:lnTo>
                  <a:pt x="968308" y="891855"/>
                </a:lnTo>
                <a:lnTo>
                  <a:pt x="1065276" y="902102"/>
                </a:lnTo>
                <a:lnTo>
                  <a:pt x="1111606" y="941601"/>
                </a:lnTo>
                <a:cubicBezTo>
                  <a:pt x="1128642" y="956269"/>
                  <a:pt x="1154329" y="954411"/>
                  <a:pt x="1169074" y="937444"/>
                </a:cubicBezTo>
                <a:cubicBezTo>
                  <a:pt x="1171440" y="934725"/>
                  <a:pt x="1173391" y="931673"/>
                  <a:pt x="1174866" y="928385"/>
                </a:cubicBezTo>
                <a:cubicBezTo>
                  <a:pt x="1177648" y="922549"/>
                  <a:pt x="1179022" y="916140"/>
                  <a:pt x="1178875" y="909675"/>
                </a:cubicBezTo>
                <a:cubicBezTo>
                  <a:pt x="1193209" y="904134"/>
                  <a:pt x="1203280" y="891089"/>
                  <a:pt x="1205010" y="875818"/>
                </a:cubicBezTo>
                <a:cubicBezTo>
                  <a:pt x="1205074" y="875176"/>
                  <a:pt x="1205074" y="874529"/>
                  <a:pt x="1205010" y="873887"/>
                </a:cubicBezTo>
                <a:cubicBezTo>
                  <a:pt x="1205870" y="859370"/>
                  <a:pt x="1198831" y="845517"/>
                  <a:pt x="1186597" y="837654"/>
                </a:cubicBezTo>
                <a:cubicBezTo>
                  <a:pt x="1181248" y="833902"/>
                  <a:pt x="1174993" y="831646"/>
                  <a:pt x="1168480" y="831121"/>
                </a:cubicBezTo>
                <a:lnTo>
                  <a:pt x="1098836" y="823696"/>
                </a:lnTo>
                <a:lnTo>
                  <a:pt x="1007659" y="746330"/>
                </a:lnTo>
                <a:lnTo>
                  <a:pt x="1110567" y="731480"/>
                </a:lnTo>
                <a:lnTo>
                  <a:pt x="1255499" y="839585"/>
                </a:lnTo>
                <a:lnTo>
                  <a:pt x="1256687" y="840476"/>
                </a:lnTo>
                <a:cubicBezTo>
                  <a:pt x="1274771" y="852988"/>
                  <a:pt x="1299497" y="849063"/>
                  <a:pt x="1312818" y="831566"/>
                </a:cubicBezTo>
                <a:cubicBezTo>
                  <a:pt x="1315133" y="828488"/>
                  <a:pt x="1316985" y="825086"/>
                  <a:pt x="1318312" y="821468"/>
                </a:cubicBezTo>
                <a:cubicBezTo>
                  <a:pt x="1324977" y="804314"/>
                  <a:pt x="1319391" y="784821"/>
                  <a:pt x="1304651" y="773801"/>
                </a:cubicBezTo>
                <a:lnTo>
                  <a:pt x="1224315" y="714403"/>
                </a:lnTo>
                <a:lnTo>
                  <a:pt x="1322025" y="699553"/>
                </a:lnTo>
                <a:lnTo>
                  <a:pt x="1409043" y="764446"/>
                </a:lnTo>
                <a:lnTo>
                  <a:pt x="1410825" y="765634"/>
                </a:lnTo>
                <a:cubicBezTo>
                  <a:pt x="1428934" y="777760"/>
                  <a:pt x="1453359" y="773657"/>
                  <a:pt x="1466511" y="756279"/>
                </a:cubicBezTo>
                <a:cubicBezTo>
                  <a:pt x="1468754" y="753232"/>
                  <a:pt x="1470553" y="749882"/>
                  <a:pt x="1471857" y="746330"/>
                </a:cubicBezTo>
                <a:cubicBezTo>
                  <a:pt x="1478326" y="729348"/>
                  <a:pt x="1472750" y="710137"/>
                  <a:pt x="1458195" y="699256"/>
                </a:cubicBezTo>
                <a:lnTo>
                  <a:pt x="1435773" y="682625"/>
                </a:lnTo>
                <a:lnTo>
                  <a:pt x="1542838" y="666736"/>
                </a:lnTo>
                <a:cubicBezTo>
                  <a:pt x="1557486" y="664534"/>
                  <a:pt x="1569806" y="654598"/>
                  <a:pt x="1575062" y="640749"/>
                </a:cubicBezTo>
                <a:cubicBezTo>
                  <a:pt x="1577798" y="634288"/>
                  <a:pt x="1578773" y="627217"/>
                  <a:pt x="1577883" y="620257"/>
                </a:cubicBezTo>
                <a:close/>
                <a:moveTo>
                  <a:pt x="1451810" y="707869"/>
                </a:moveTo>
                <a:cubicBezTo>
                  <a:pt x="1462079" y="715766"/>
                  <a:pt x="1466045" y="729407"/>
                  <a:pt x="1461611" y="741578"/>
                </a:cubicBezTo>
                <a:cubicBezTo>
                  <a:pt x="1460704" y="744065"/>
                  <a:pt x="1459455" y="746414"/>
                  <a:pt x="1457899" y="748557"/>
                </a:cubicBezTo>
                <a:cubicBezTo>
                  <a:pt x="1448334" y="761051"/>
                  <a:pt x="1430684" y="763917"/>
                  <a:pt x="1417656" y="755091"/>
                </a:cubicBezTo>
                <a:cubicBezTo>
                  <a:pt x="1417656" y="755091"/>
                  <a:pt x="1417656" y="755091"/>
                  <a:pt x="1416617" y="755091"/>
                </a:cubicBezTo>
                <a:lnTo>
                  <a:pt x="1325589" y="687228"/>
                </a:lnTo>
                <a:lnTo>
                  <a:pt x="1195655" y="706681"/>
                </a:lnTo>
                <a:lnTo>
                  <a:pt x="1298266" y="783008"/>
                </a:lnTo>
                <a:cubicBezTo>
                  <a:pt x="1308534" y="790905"/>
                  <a:pt x="1312500" y="804546"/>
                  <a:pt x="1308066" y="816717"/>
                </a:cubicBezTo>
                <a:cubicBezTo>
                  <a:pt x="1307141" y="819271"/>
                  <a:pt x="1305840" y="821673"/>
                  <a:pt x="1304205" y="823844"/>
                </a:cubicBezTo>
                <a:cubicBezTo>
                  <a:pt x="1294528" y="836419"/>
                  <a:pt x="1276676" y="839166"/>
                  <a:pt x="1263666" y="830081"/>
                </a:cubicBezTo>
                <a:lnTo>
                  <a:pt x="1263666" y="830081"/>
                </a:lnTo>
                <a:lnTo>
                  <a:pt x="1115170" y="719006"/>
                </a:lnTo>
                <a:lnTo>
                  <a:pt x="981524" y="738756"/>
                </a:lnTo>
                <a:lnTo>
                  <a:pt x="1094826" y="835130"/>
                </a:lnTo>
                <a:lnTo>
                  <a:pt x="1168035" y="842852"/>
                </a:lnTo>
                <a:cubicBezTo>
                  <a:pt x="1172684" y="843372"/>
                  <a:pt x="1177154" y="844946"/>
                  <a:pt x="1181102" y="847455"/>
                </a:cubicBezTo>
                <a:cubicBezTo>
                  <a:pt x="1189786" y="853301"/>
                  <a:pt x="1194751" y="863287"/>
                  <a:pt x="1194170" y="873739"/>
                </a:cubicBezTo>
                <a:cubicBezTo>
                  <a:pt x="1194255" y="874130"/>
                  <a:pt x="1194255" y="874535"/>
                  <a:pt x="1194170" y="874927"/>
                </a:cubicBezTo>
                <a:cubicBezTo>
                  <a:pt x="1192736" y="887062"/>
                  <a:pt x="1184014" y="897079"/>
                  <a:pt x="1172193" y="900171"/>
                </a:cubicBezTo>
                <a:lnTo>
                  <a:pt x="1166550" y="900914"/>
                </a:lnTo>
                <a:lnTo>
                  <a:pt x="1166550" y="906111"/>
                </a:lnTo>
                <a:cubicBezTo>
                  <a:pt x="1167217" y="911120"/>
                  <a:pt x="1166655" y="916216"/>
                  <a:pt x="1164916" y="920961"/>
                </a:cubicBezTo>
                <a:cubicBezTo>
                  <a:pt x="1164456" y="921750"/>
                  <a:pt x="1164105" y="922600"/>
                  <a:pt x="1163877" y="923485"/>
                </a:cubicBezTo>
                <a:cubicBezTo>
                  <a:pt x="1162870" y="925759"/>
                  <a:pt x="1161519" y="927863"/>
                  <a:pt x="1159867" y="929722"/>
                </a:cubicBezTo>
                <a:cubicBezTo>
                  <a:pt x="1149232" y="941667"/>
                  <a:pt x="1131049" y="943046"/>
                  <a:pt x="1118734" y="932840"/>
                </a:cubicBezTo>
                <a:lnTo>
                  <a:pt x="1069434" y="890964"/>
                </a:lnTo>
                <a:lnTo>
                  <a:pt x="941282" y="877451"/>
                </a:lnTo>
                <a:lnTo>
                  <a:pt x="1018202" y="973528"/>
                </a:lnTo>
                <a:lnTo>
                  <a:pt x="1206495" y="993130"/>
                </a:lnTo>
                <a:cubicBezTo>
                  <a:pt x="1211204" y="993589"/>
                  <a:pt x="1215736" y="995168"/>
                  <a:pt x="1219711" y="997733"/>
                </a:cubicBezTo>
                <a:cubicBezTo>
                  <a:pt x="1228775" y="1003858"/>
                  <a:pt x="1233740" y="1014470"/>
                  <a:pt x="1232630" y="1025353"/>
                </a:cubicBezTo>
                <a:cubicBezTo>
                  <a:pt x="1232390" y="1027804"/>
                  <a:pt x="1231788" y="1030205"/>
                  <a:pt x="1230848" y="1032481"/>
                </a:cubicBezTo>
                <a:cubicBezTo>
                  <a:pt x="1226039" y="1044468"/>
                  <a:pt x="1214033" y="1051972"/>
                  <a:pt x="1201149" y="1051043"/>
                </a:cubicBezTo>
                <a:lnTo>
                  <a:pt x="1070918" y="1037530"/>
                </a:lnTo>
                <a:lnTo>
                  <a:pt x="1153334" y="1139992"/>
                </a:lnTo>
                <a:lnTo>
                  <a:pt x="1269012" y="1152169"/>
                </a:lnTo>
                <a:cubicBezTo>
                  <a:pt x="1273670" y="1152651"/>
                  <a:pt x="1278147" y="1154228"/>
                  <a:pt x="1282080" y="1156772"/>
                </a:cubicBezTo>
                <a:cubicBezTo>
                  <a:pt x="1291228" y="1162685"/>
                  <a:pt x="1296234" y="1173273"/>
                  <a:pt x="1294999" y="1184095"/>
                </a:cubicBezTo>
                <a:cubicBezTo>
                  <a:pt x="1294700" y="1186569"/>
                  <a:pt x="1294152" y="1189007"/>
                  <a:pt x="1293365" y="1191371"/>
                </a:cubicBezTo>
                <a:cubicBezTo>
                  <a:pt x="1288604" y="1203417"/>
                  <a:pt x="1276587" y="1210989"/>
                  <a:pt x="1263666" y="1210082"/>
                </a:cubicBezTo>
                <a:lnTo>
                  <a:pt x="1205456" y="1203994"/>
                </a:lnTo>
                <a:lnTo>
                  <a:pt x="1291880" y="1311653"/>
                </a:lnTo>
                <a:cubicBezTo>
                  <a:pt x="1298243" y="1319721"/>
                  <a:pt x="1299985" y="1330505"/>
                  <a:pt x="1296484" y="1340164"/>
                </a:cubicBezTo>
                <a:cubicBezTo>
                  <a:pt x="1294532" y="1345081"/>
                  <a:pt x="1291303" y="1349387"/>
                  <a:pt x="1287128" y="1352638"/>
                </a:cubicBezTo>
                <a:cubicBezTo>
                  <a:pt x="1274331" y="1362899"/>
                  <a:pt x="1255640" y="1360842"/>
                  <a:pt x="1245379" y="1348045"/>
                </a:cubicBezTo>
                <a:cubicBezTo>
                  <a:pt x="1245337" y="1347993"/>
                  <a:pt x="1245294" y="1347940"/>
                  <a:pt x="1245253" y="1347886"/>
                </a:cubicBezTo>
                <a:lnTo>
                  <a:pt x="1159719" y="1242454"/>
                </a:lnTo>
                <a:lnTo>
                  <a:pt x="1153037" y="1297694"/>
                </a:lnTo>
                <a:cubicBezTo>
                  <a:pt x="1152722" y="1300020"/>
                  <a:pt x="1152174" y="1302308"/>
                  <a:pt x="1151403" y="1304525"/>
                </a:cubicBezTo>
                <a:cubicBezTo>
                  <a:pt x="1146314" y="1316790"/>
                  <a:pt x="1133704" y="1324186"/>
                  <a:pt x="1120516" y="1322642"/>
                </a:cubicBezTo>
                <a:cubicBezTo>
                  <a:pt x="1104991" y="1320564"/>
                  <a:pt x="1093748" y="1306787"/>
                  <a:pt x="1094826" y="1291161"/>
                </a:cubicBezTo>
                <a:cubicBezTo>
                  <a:pt x="1094749" y="1290819"/>
                  <a:pt x="1094749" y="1290463"/>
                  <a:pt x="1094826" y="1290121"/>
                </a:cubicBezTo>
                <a:lnTo>
                  <a:pt x="1108339" y="1178007"/>
                </a:lnTo>
                <a:lnTo>
                  <a:pt x="1026221" y="1075693"/>
                </a:lnTo>
                <a:lnTo>
                  <a:pt x="1011372" y="1202063"/>
                </a:lnTo>
                <a:cubicBezTo>
                  <a:pt x="1011075" y="1204392"/>
                  <a:pt x="1010525" y="1206681"/>
                  <a:pt x="1009738" y="1208894"/>
                </a:cubicBezTo>
                <a:cubicBezTo>
                  <a:pt x="1004763" y="1221748"/>
                  <a:pt x="991607" y="1229496"/>
                  <a:pt x="977960" y="1227604"/>
                </a:cubicBezTo>
                <a:cubicBezTo>
                  <a:pt x="970238" y="1226650"/>
                  <a:pt x="963199" y="1222704"/>
                  <a:pt x="958359" y="1216616"/>
                </a:cubicBezTo>
                <a:cubicBezTo>
                  <a:pt x="953874" y="1210718"/>
                  <a:pt x="951750" y="1203355"/>
                  <a:pt x="952419" y="1195975"/>
                </a:cubicBezTo>
                <a:lnTo>
                  <a:pt x="952419" y="1195084"/>
                </a:lnTo>
                <a:lnTo>
                  <a:pt x="974842" y="1011692"/>
                </a:lnTo>
                <a:lnTo>
                  <a:pt x="890644" y="907744"/>
                </a:lnTo>
                <a:lnTo>
                  <a:pt x="863618" y="1053419"/>
                </a:lnTo>
                <a:lnTo>
                  <a:pt x="893317" y="1120242"/>
                </a:lnTo>
                <a:cubicBezTo>
                  <a:pt x="895159" y="1124396"/>
                  <a:pt x="896020" y="1128918"/>
                  <a:pt x="895842" y="1133458"/>
                </a:cubicBezTo>
                <a:cubicBezTo>
                  <a:pt x="895129" y="1144026"/>
                  <a:pt x="888863" y="1153419"/>
                  <a:pt x="879359" y="1158108"/>
                </a:cubicBezTo>
                <a:cubicBezTo>
                  <a:pt x="879062" y="1158178"/>
                  <a:pt x="878765" y="1158178"/>
                  <a:pt x="878468" y="1158108"/>
                </a:cubicBezTo>
                <a:cubicBezTo>
                  <a:pt x="867138" y="1163024"/>
                  <a:pt x="853966" y="1160423"/>
                  <a:pt x="845353" y="1151575"/>
                </a:cubicBezTo>
                <a:lnTo>
                  <a:pt x="841641" y="1147862"/>
                </a:lnTo>
                <a:lnTo>
                  <a:pt x="837631" y="1150981"/>
                </a:lnTo>
                <a:cubicBezTo>
                  <a:pt x="832939" y="1154533"/>
                  <a:pt x="827311" y="1156647"/>
                  <a:pt x="821445" y="1157069"/>
                </a:cubicBezTo>
                <a:lnTo>
                  <a:pt x="821445" y="1157069"/>
                </a:lnTo>
                <a:cubicBezTo>
                  <a:pt x="819129" y="1157359"/>
                  <a:pt x="816783" y="1157359"/>
                  <a:pt x="814466" y="1157069"/>
                </a:cubicBezTo>
                <a:cubicBezTo>
                  <a:pt x="798963" y="1153992"/>
                  <a:pt x="788583" y="1139304"/>
                  <a:pt x="790855" y="1123657"/>
                </a:cubicBezTo>
                <a:lnTo>
                  <a:pt x="802586" y="1060547"/>
                </a:lnTo>
                <a:lnTo>
                  <a:pt x="750019" y="943235"/>
                </a:lnTo>
                <a:lnTo>
                  <a:pt x="705470" y="1057428"/>
                </a:lnTo>
                <a:lnTo>
                  <a:pt x="781797" y="1227604"/>
                </a:lnTo>
                <a:cubicBezTo>
                  <a:pt x="783817" y="1231860"/>
                  <a:pt x="784678" y="1236571"/>
                  <a:pt x="784321" y="1241266"/>
                </a:cubicBezTo>
                <a:cubicBezTo>
                  <a:pt x="784262" y="1244174"/>
                  <a:pt x="783653" y="1247044"/>
                  <a:pt x="782539" y="1249730"/>
                </a:cubicBezTo>
                <a:cubicBezTo>
                  <a:pt x="779911" y="1256937"/>
                  <a:pt x="774580" y="1262844"/>
                  <a:pt x="767690" y="1266213"/>
                </a:cubicBezTo>
                <a:cubicBezTo>
                  <a:pt x="752959" y="1272418"/>
                  <a:pt x="735971" y="1265855"/>
                  <a:pt x="729229" y="1251364"/>
                </a:cubicBezTo>
                <a:lnTo>
                  <a:pt x="675771" y="1132567"/>
                </a:lnTo>
                <a:lnTo>
                  <a:pt x="627658" y="1254482"/>
                </a:lnTo>
                <a:lnTo>
                  <a:pt x="675177" y="1359914"/>
                </a:lnTo>
                <a:cubicBezTo>
                  <a:pt x="677018" y="1364224"/>
                  <a:pt x="677894" y="1368891"/>
                  <a:pt x="677701" y="1373576"/>
                </a:cubicBezTo>
                <a:cubicBezTo>
                  <a:pt x="677434" y="1376518"/>
                  <a:pt x="676781" y="1379412"/>
                  <a:pt x="675771" y="1382189"/>
                </a:cubicBezTo>
                <a:cubicBezTo>
                  <a:pt x="673187" y="1389351"/>
                  <a:pt x="667841" y="1395179"/>
                  <a:pt x="660921" y="1398375"/>
                </a:cubicBezTo>
                <a:cubicBezTo>
                  <a:pt x="646116" y="1404772"/>
                  <a:pt x="628906" y="1398179"/>
                  <a:pt x="622164" y="1383525"/>
                </a:cubicBezTo>
                <a:lnTo>
                  <a:pt x="596920" y="1331552"/>
                </a:lnTo>
                <a:lnTo>
                  <a:pt x="547322" y="1458961"/>
                </a:lnTo>
                <a:cubicBezTo>
                  <a:pt x="544382" y="1466161"/>
                  <a:pt x="538724" y="1471920"/>
                  <a:pt x="531582" y="1474998"/>
                </a:cubicBezTo>
                <a:cubicBezTo>
                  <a:pt x="524424" y="1478044"/>
                  <a:pt x="516316" y="1478044"/>
                  <a:pt x="509159" y="1474998"/>
                </a:cubicBezTo>
                <a:cubicBezTo>
                  <a:pt x="494606" y="1468955"/>
                  <a:pt x="487300" y="1452595"/>
                  <a:pt x="492527" y="1437726"/>
                </a:cubicBezTo>
                <a:lnTo>
                  <a:pt x="542273" y="1311356"/>
                </a:lnTo>
                <a:lnTo>
                  <a:pt x="490894" y="1333036"/>
                </a:lnTo>
                <a:cubicBezTo>
                  <a:pt x="476133" y="1339336"/>
                  <a:pt x="459026" y="1332759"/>
                  <a:pt x="452285" y="1318187"/>
                </a:cubicBezTo>
                <a:cubicBezTo>
                  <a:pt x="449389" y="1311199"/>
                  <a:pt x="449389" y="1303346"/>
                  <a:pt x="452285" y="1296358"/>
                </a:cubicBezTo>
                <a:cubicBezTo>
                  <a:pt x="455047" y="1289374"/>
                  <a:pt x="460348" y="1283697"/>
                  <a:pt x="467134" y="1280469"/>
                </a:cubicBezTo>
                <a:lnTo>
                  <a:pt x="468322" y="1280469"/>
                </a:lnTo>
                <a:lnTo>
                  <a:pt x="572269" y="1235920"/>
                </a:lnTo>
                <a:lnTo>
                  <a:pt x="620234" y="1114302"/>
                </a:lnTo>
                <a:lnTo>
                  <a:pt x="502328" y="1164197"/>
                </a:lnTo>
                <a:cubicBezTo>
                  <a:pt x="487597" y="1170401"/>
                  <a:pt x="470609" y="1163839"/>
                  <a:pt x="463868" y="1149347"/>
                </a:cubicBezTo>
                <a:cubicBezTo>
                  <a:pt x="461046" y="1142396"/>
                  <a:pt x="461046" y="1134618"/>
                  <a:pt x="463868" y="1127667"/>
                </a:cubicBezTo>
                <a:cubicBezTo>
                  <a:pt x="466570" y="1120572"/>
                  <a:pt x="471886" y="1114780"/>
                  <a:pt x="478717" y="1111481"/>
                </a:cubicBezTo>
                <a:lnTo>
                  <a:pt x="479459" y="1111481"/>
                </a:lnTo>
                <a:lnTo>
                  <a:pt x="650378" y="1039015"/>
                </a:lnTo>
                <a:lnTo>
                  <a:pt x="699382" y="914575"/>
                </a:lnTo>
                <a:lnTo>
                  <a:pt x="558756" y="963727"/>
                </a:lnTo>
                <a:lnTo>
                  <a:pt x="515692" y="1023126"/>
                </a:lnTo>
                <a:cubicBezTo>
                  <a:pt x="512916" y="1026819"/>
                  <a:pt x="509367" y="1029860"/>
                  <a:pt x="505298" y="1032035"/>
                </a:cubicBezTo>
                <a:cubicBezTo>
                  <a:pt x="495794" y="1036801"/>
                  <a:pt x="484464" y="1036121"/>
                  <a:pt x="475599" y="1030253"/>
                </a:cubicBezTo>
                <a:lnTo>
                  <a:pt x="474856" y="1030253"/>
                </a:lnTo>
                <a:cubicBezTo>
                  <a:pt x="464966" y="1022954"/>
                  <a:pt x="460601" y="1010321"/>
                  <a:pt x="463868" y="998475"/>
                </a:cubicBezTo>
                <a:lnTo>
                  <a:pt x="465352" y="993427"/>
                </a:lnTo>
                <a:lnTo>
                  <a:pt x="460452" y="991496"/>
                </a:lnTo>
                <a:cubicBezTo>
                  <a:pt x="454973" y="989306"/>
                  <a:pt x="450265" y="985532"/>
                  <a:pt x="446939" y="980656"/>
                </a:cubicBezTo>
                <a:lnTo>
                  <a:pt x="446939" y="980656"/>
                </a:lnTo>
                <a:cubicBezTo>
                  <a:pt x="445543" y="978809"/>
                  <a:pt x="444444" y="976755"/>
                  <a:pt x="443672" y="974568"/>
                </a:cubicBezTo>
                <a:cubicBezTo>
                  <a:pt x="441385" y="968132"/>
                  <a:pt x="441385" y="961105"/>
                  <a:pt x="443672" y="954669"/>
                </a:cubicBezTo>
                <a:cubicBezTo>
                  <a:pt x="446790" y="946723"/>
                  <a:pt x="453176" y="940502"/>
                  <a:pt x="461194" y="937592"/>
                </a:cubicBezTo>
                <a:lnTo>
                  <a:pt x="522226" y="916209"/>
                </a:lnTo>
                <a:lnTo>
                  <a:pt x="597959" y="812262"/>
                </a:lnTo>
                <a:lnTo>
                  <a:pt x="475747" y="830378"/>
                </a:lnTo>
                <a:lnTo>
                  <a:pt x="365266" y="981992"/>
                </a:lnTo>
                <a:cubicBezTo>
                  <a:pt x="362549" y="985794"/>
                  <a:pt x="358926" y="988856"/>
                  <a:pt x="354723" y="990902"/>
                </a:cubicBezTo>
                <a:cubicBezTo>
                  <a:pt x="344863" y="995700"/>
                  <a:pt x="333161" y="994673"/>
                  <a:pt x="324281" y="988229"/>
                </a:cubicBezTo>
                <a:cubicBezTo>
                  <a:pt x="313530" y="980607"/>
                  <a:pt x="309372" y="966637"/>
                  <a:pt x="314184" y="954372"/>
                </a:cubicBezTo>
                <a:cubicBezTo>
                  <a:pt x="315089" y="952024"/>
                  <a:pt x="316352" y="949823"/>
                  <a:pt x="317896" y="947838"/>
                </a:cubicBezTo>
                <a:lnTo>
                  <a:pt x="394520" y="842555"/>
                </a:lnTo>
                <a:lnTo>
                  <a:pt x="264140" y="862008"/>
                </a:lnTo>
                <a:lnTo>
                  <a:pt x="195981" y="955412"/>
                </a:lnTo>
                <a:cubicBezTo>
                  <a:pt x="193189" y="959150"/>
                  <a:pt x="189581" y="962198"/>
                  <a:pt x="185438" y="964321"/>
                </a:cubicBezTo>
                <a:cubicBezTo>
                  <a:pt x="175607" y="969163"/>
                  <a:pt x="163906" y="968192"/>
                  <a:pt x="154996" y="961797"/>
                </a:cubicBezTo>
                <a:cubicBezTo>
                  <a:pt x="144497" y="953998"/>
                  <a:pt x="140340" y="940251"/>
                  <a:pt x="144750" y="927940"/>
                </a:cubicBezTo>
                <a:cubicBezTo>
                  <a:pt x="145656" y="925499"/>
                  <a:pt x="146903" y="923200"/>
                  <a:pt x="148462" y="921109"/>
                </a:cubicBezTo>
                <a:lnTo>
                  <a:pt x="181874" y="871214"/>
                </a:lnTo>
                <a:lnTo>
                  <a:pt x="44812" y="891707"/>
                </a:lnTo>
                <a:cubicBezTo>
                  <a:pt x="28834" y="893933"/>
                  <a:pt x="13984" y="882987"/>
                  <a:pt x="11401" y="867057"/>
                </a:cubicBezTo>
                <a:cubicBezTo>
                  <a:pt x="10718" y="862048"/>
                  <a:pt x="11282" y="856947"/>
                  <a:pt x="13034" y="852207"/>
                </a:cubicBezTo>
                <a:cubicBezTo>
                  <a:pt x="16910" y="842426"/>
                  <a:pt x="25656" y="835423"/>
                  <a:pt x="36051" y="833794"/>
                </a:cubicBezTo>
                <a:lnTo>
                  <a:pt x="170737" y="813598"/>
                </a:lnTo>
                <a:lnTo>
                  <a:pt x="126188" y="780335"/>
                </a:lnTo>
                <a:cubicBezTo>
                  <a:pt x="115868" y="772478"/>
                  <a:pt x="111843" y="758830"/>
                  <a:pt x="116239" y="746626"/>
                </a:cubicBezTo>
                <a:cubicBezTo>
                  <a:pt x="117234" y="744077"/>
                  <a:pt x="118585" y="741679"/>
                  <a:pt x="120248" y="739499"/>
                </a:cubicBezTo>
                <a:cubicBezTo>
                  <a:pt x="129782" y="727179"/>
                  <a:pt x="147230" y="724327"/>
                  <a:pt x="160193" y="732965"/>
                </a:cubicBezTo>
                <a:lnTo>
                  <a:pt x="161233" y="733707"/>
                </a:lnTo>
                <a:lnTo>
                  <a:pt x="252261" y="801570"/>
                </a:lnTo>
                <a:lnTo>
                  <a:pt x="382195" y="782265"/>
                </a:lnTo>
                <a:lnTo>
                  <a:pt x="279733" y="705642"/>
                </a:lnTo>
                <a:cubicBezTo>
                  <a:pt x="269412" y="697785"/>
                  <a:pt x="265388" y="684136"/>
                  <a:pt x="269783" y="671933"/>
                </a:cubicBezTo>
                <a:cubicBezTo>
                  <a:pt x="270823" y="669403"/>
                  <a:pt x="272174" y="667009"/>
                  <a:pt x="273793" y="664805"/>
                </a:cubicBezTo>
                <a:cubicBezTo>
                  <a:pt x="278515" y="658672"/>
                  <a:pt x="285435" y="654623"/>
                  <a:pt x="293097" y="653520"/>
                </a:cubicBezTo>
                <a:cubicBezTo>
                  <a:pt x="300448" y="652480"/>
                  <a:pt x="307917" y="654228"/>
                  <a:pt x="314035" y="658420"/>
                </a:cubicBezTo>
                <a:lnTo>
                  <a:pt x="314778" y="659162"/>
                </a:lnTo>
                <a:lnTo>
                  <a:pt x="463273" y="770089"/>
                </a:lnTo>
                <a:lnTo>
                  <a:pt x="596920" y="750190"/>
                </a:lnTo>
                <a:lnTo>
                  <a:pt x="483617" y="653817"/>
                </a:lnTo>
                <a:lnTo>
                  <a:pt x="410409" y="646243"/>
                </a:lnTo>
                <a:cubicBezTo>
                  <a:pt x="405776" y="645657"/>
                  <a:pt x="401321" y="644087"/>
                  <a:pt x="397341" y="641640"/>
                </a:cubicBezTo>
                <a:cubicBezTo>
                  <a:pt x="388565" y="635739"/>
                  <a:pt x="383591" y="625614"/>
                  <a:pt x="384274" y="615059"/>
                </a:cubicBezTo>
                <a:lnTo>
                  <a:pt x="384274" y="614168"/>
                </a:lnTo>
                <a:cubicBezTo>
                  <a:pt x="385759" y="601951"/>
                  <a:pt x="394609" y="591912"/>
                  <a:pt x="406548" y="588924"/>
                </a:cubicBezTo>
                <a:lnTo>
                  <a:pt x="411597" y="587736"/>
                </a:lnTo>
                <a:lnTo>
                  <a:pt x="410854" y="582390"/>
                </a:lnTo>
                <a:cubicBezTo>
                  <a:pt x="409963" y="576606"/>
                  <a:pt x="410899" y="570690"/>
                  <a:pt x="413527" y="565462"/>
                </a:cubicBezTo>
                <a:lnTo>
                  <a:pt x="413527" y="564719"/>
                </a:lnTo>
                <a:cubicBezTo>
                  <a:pt x="414389" y="562760"/>
                  <a:pt x="415487" y="560916"/>
                  <a:pt x="416794" y="559225"/>
                </a:cubicBezTo>
                <a:cubicBezTo>
                  <a:pt x="427426" y="546950"/>
                  <a:pt x="445959" y="545495"/>
                  <a:pt x="458373" y="555958"/>
                </a:cubicBezTo>
                <a:lnTo>
                  <a:pt x="507525" y="597834"/>
                </a:lnTo>
                <a:lnTo>
                  <a:pt x="635826" y="611347"/>
                </a:lnTo>
                <a:lnTo>
                  <a:pt x="558756" y="515270"/>
                </a:lnTo>
                <a:lnTo>
                  <a:pt x="371206" y="495669"/>
                </a:lnTo>
                <a:cubicBezTo>
                  <a:pt x="366514" y="495238"/>
                  <a:pt x="362014" y="493602"/>
                  <a:pt x="358138" y="490917"/>
                </a:cubicBezTo>
                <a:cubicBezTo>
                  <a:pt x="349110" y="484882"/>
                  <a:pt x="344106" y="474405"/>
                  <a:pt x="345071" y="463593"/>
                </a:cubicBezTo>
                <a:cubicBezTo>
                  <a:pt x="345383" y="461059"/>
                  <a:pt x="345977" y="458568"/>
                  <a:pt x="346853" y="456169"/>
                </a:cubicBezTo>
                <a:cubicBezTo>
                  <a:pt x="351738" y="443901"/>
                  <a:pt x="364152" y="436337"/>
                  <a:pt x="377294" y="437607"/>
                </a:cubicBezTo>
                <a:lnTo>
                  <a:pt x="507377" y="451268"/>
                </a:lnTo>
                <a:lnTo>
                  <a:pt x="425110" y="348806"/>
                </a:lnTo>
                <a:lnTo>
                  <a:pt x="309729" y="336630"/>
                </a:lnTo>
                <a:cubicBezTo>
                  <a:pt x="305007" y="336125"/>
                  <a:pt x="300477" y="334496"/>
                  <a:pt x="296513" y="331878"/>
                </a:cubicBezTo>
                <a:cubicBezTo>
                  <a:pt x="287603" y="325832"/>
                  <a:pt x="282658" y="315433"/>
                  <a:pt x="283594" y="304703"/>
                </a:cubicBezTo>
                <a:cubicBezTo>
                  <a:pt x="283876" y="302213"/>
                  <a:pt x="284470" y="299767"/>
                  <a:pt x="285375" y="297427"/>
                </a:cubicBezTo>
                <a:cubicBezTo>
                  <a:pt x="290083" y="285323"/>
                  <a:pt x="302111" y="277683"/>
                  <a:pt x="315075" y="278568"/>
                </a:cubicBezTo>
                <a:lnTo>
                  <a:pt x="373285" y="284804"/>
                </a:lnTo>
                <a:lnTo>
                  <a:pt x="286861" y="177145"/>
                </a:lnTo>
                <a:cubicBezTo>
                  <a:pt x="280490" y="169077"/>
                  <a:pt x="278753" y="158294"/>
                  <a:pt x="282257" y="148634"/>
                </a:cubicBezTo>
                <a:cubicBezTo>
                  <a:pt x="284143" y="143680"/>
                  <a:pt x="287321" y="139322"/>
                  <a:pt x="291464" y="136012"/>
                </a:cubicBezTo>
                <a:cubicBezTo>
                  <a:pt x="304175" y="126299"/>
                  <a:pt x="322291" y="128400"/>
                  <a:pt x="332449" y="140764"/>
                </a:cubicBezTo>
                <a:lnTo>
                  <a:pt x="418131" y="247532"/>
                </a:lnTo>
                <a:lnTo>
                  <a:pt x="424813" y="192440"/>
                </a:lnTo>
                <a:cubicBezTo>
                  <a:pt x="424991" y="190042"/>
                  <a:pt x="425541" y="187687"/>
                  <a:pt x="426447" y="185461"/>
                </a:cubicBezTo>
                <a:cubicBezTo>
                  <a:pt x="431362" y="173079"/>
                  <a:pt x="443939" y="165490"/>
                  <a:pt x="457185" y="166899"/>
                </a:cubicBezTo>
                <a:cubicBezTo>
                  <a:pt x="464907" y="167854"/>
                  <a:pt x="471946" y="171799"/>
                  <a:pt x="476787" y="177888"/>
                </a:cubicBezTo>
                <a:cubicBezTo>
                  <a:pt x="481375" y="183744"/>
                  <a:pt x="483603" y="191110"/>
                  <a:pt x="483023" y="198528"/>
                </a:cubicBezTo>
                <a:cubicBezTo>
                  <a:pt x="482994" y="198825"/>
                  <a:pt x="482994" y="199122"/>
                  <a:pt x="483023" y="199419"/>
                </a:cubicBezTo>
                <a:lnTo>
                  <a:pt x="469659" y="311534"/>
                </a:lnTo>
                <a:lnTo>
                  <a:pt x="551777" y="413847"/>
                </a:lnTo>
                <a:lnTo>
                  <a:pt x="566627" y="287329"/>
                </a:lnTo>
                <a:cubicBezTo>
                  <a:pt x="566805" y="284978"/>
                  <a:pt x="567354" y="282672"/>
                  <a:pt x="568260" y="280498"/>
                </a:cubicBezTo>
                <a:cubicBezTo>
                  <a:pt x="573383" y="268117"/>
                  <a:pt x="586154" y="260695"/>
                  <a:pt x="599444" y="262382"/>
                </a:cubicBezTo>
                <a:cubicBezTo>
                  <a:pt x="615036" y="264462"/>
                  <a:pt x="626292" y="278330"/>
                  <a:pt x="625134" y="294011"/>
                </a:cubicBezTo>
                <a:lnTo>
                  <a:pt x="603008" y="478146"/>
                </a:lnTo>
                <a:lnTo>
                  <a:pt x="687057" y="582093"/>
                </a:lnTo>
                <a:lnTo>
                  <a:pt x="714231" y="436567"/>
                </a:lnTo>
                <a:lnTo>
                  <a:pt x="684532" y="369744"/>
                </a:lnTo>
                <a:cubicBezTo>
                  <a:pt x="682691" y="365487"/>
                  <a:pt x="681889" y="360860"/>
                  <a:pt x="682156" y="356231"/>
                </a:cubicBezTo>
                <a:cubicBezTo>
                  <a:pt x="682929" y="345804"/>
                  <a:pt x="689136" y="336554"/>
                  <a:pt x="698491" y="331878"/>
                </a:cubicBezTo>
                <a:lnTo>
                  <a:pt x="699382" y="331878"/>
                </a:lnTo>
                <a:cubicBezTo>
                  <a:pt x="710712" y="326962"/>
                  <a:pt x="723884" y="329563"/>
                  <a:pt x="732496" y="338411"/>
                </a:cubicBezTo>
                <a:lnTo>
                  <a:pt x="736209" y="342272"/>
                </a:lnTo>
                <a:lnTo>
                  <a:pt x="740367" y="339005"/>
                </a:lnTo>
                <a:cubicBezTo>
                  <a:pt x="745015" y="335361"/>
                  <a:pt x="750657" y="333190"/>
                  <a:pt x="756553" y="332769"/>
                </a:cubicBezTo>
                <a:lnTo>
                  <a:pt x="756553" y="332769"/>
                </a:lnTo>
                <a:cubicBezTo>
                  <a:pt x="758765" y="332403"/>
                  <a:pt x="761022" y="332403"/>
                  <a:pt x="763235" y="332769"/>
                </a:cubicBezTo>
                <a:cubicBezTo>
                  <a:pt x="770823" y="334240"/>
                  <a:pt x="777535" y="338608"/>
                  <a:pt x="781946" y="344945"/>
                </a:cubicBezTo>
                <a:cubicBezTo>
                  <a:pt x="786311" y="351326"/>
                  <a:pt x="788019" y="359156"/>
                  <a:pt x="786697" y="366774"/>
                </a:cubicBezTo>
                <a:lnTo>
                  <a:pt x="774966" y="430033"/>
                </a:lnTo>
                <a:lnTo>
                  <a:pt x="827534" y="547048"/>
                </a:lnTo>
                <a:lnTo>
                  <a:pt x="872083" y="432855"/>
                </a:lnTo>
                <a:lnTo>
                  <a:pt x="795162" y="261788"/>
                </a:lnTo>
                <a:cubicBezTo>
                  <a:pt x="793246" y="257498"/>
                  <a:pt x="792385" y="252816"/>
                  <a:pt x="792637" y="248126"/>
                </a:cubicBezTo>
                <a:cubicBezTo>
                  <a:pt x="792845" y="245236"/>
                  <a:pt x="793439" y="242388"/>
                  <a:pt x="794419" y="239662"/>
                </a:cubicBezTo>
                <a:cubicBezTo>
                  <a:pt x="796988" y="232452"/>
                  <a:pt x="802334" y="226570"/>
                  <a:pt x="809269" y="223327"/>
                </a:cubicBezTo>
                <a:cubicBezTo>
                  <a:pt x="824044" y="217028"/>
                  <a:pt x="841136" y="223605"/>
                  <a:pt x="847878" y="238177"/>
                </a:cubicBezTo>
                <a:lnTo>
                  <a:pt x="901336" y="356973"/>
                </a:lnTo>
                <a:lnTo>
                  <a:pt x="949449" y="235058"/>
                </a:lnTo>
                <a:lnTo>
                  <a:pt x="903712" y="128735"/>
                </a:lnTo>
                <a:cubicBezTo>
                  <a:pt x="901797" y="124445"/>
                  <a:pt x="900935" y="119763"/>
                  <a:pt x="901188" y="115074"/>
                </a:cubicBezTo>
                <a:cubicBezTo>
                  <a:pt x="901366" y="112119"/>
                  <a:pt x="902019" y="109211"/>
                  <a:pt x="903118" y="106461"/>
                </a:cubicBezTo>
                <a:cubicBezTo>
                  <a:pt x="905657" y="99234"/>
                  <a:pt x="911018" y="93343"/>
                  <a:pt x="917968" y="90127"/>
                </a:cubicBezTo>
                <a:cubicBezTo>
                  <a:pt x="932728" y="83827"/>
                  <a:pt x="949835" y="90404"/>
                  <a:pt x="956577" y="104976"/>
                </a:cubicBezTo>
                <a:lnTo>
                  <a:pt x="980484" y="158286"/>
                </a:lnTo>
                <a:lnTo>
                  <a:pt x="1031122" y="30134"/>
                </a:lnTo>
                <a:cubicBezTo>
                  <a:pt x="1033720" y="23011"/>
                  <a:pt x="1039067" y="17230"/>
                  <a:pt x="1045971" y="14097"/>
                </a:cubicBezTo>
                <a:cubicBezTo>
                  <a:pt x="1053158" y="11167"/>
                  <a:pt x="1061207" y="11167"/>
                  <a:pt x="1068394" y="14097"/>
                </a:cubicBezTo>
                <a:cubicBezTo>
                  <a:pt x="1083085" y="20087"/>
                  <a:pt x="1090474" y="36564"/>
                  <a:pt x="1085174" y="51518"/>
                </a:cubicBezTo>
                <a:lnTo>
                  <a:pt x="1035428" y="177888"/>
                </a:lnTo>
                <a:lnTo>
                  <a:pt x="1086807" y="156059"/>
                </a:lnTo>
                <a:cubicBezTo>
                  <a:pt x="1101535" y="149854"/>
                  <a:pt x="1118531" y="156417"/>
                  <a:pt x="1125268" y="170908"/>
                </a:cubicBezTo>
                <a:cubicBezTo>
                  <a:pt x="1128077" y="177965"/>
                  <a:pt x="1128077" y="185829"/>
                  <a:pt x="1125268" y="192886"/>
                </a:cubicBezTo>
                <a:cubicBezTo>
                  <a:pt x="1122537" y="199924"/>
                  <a:pt x="1117227" y="205659"/>
                  <a:pt x="1110418" y="208923"/>
                </a:cubicBezTo>
                <a:lnTo>
                  <a:pt x="1109527" y="208923"/>
                </a:lnTo>
                <a:lnTo>
                  <a:pt x="1005580" y="253472"/>
                </a:lnTo>
                <a:lnTo>
                  <a:pt x="957616" y="375090"/>
                </a:lnTo>
                <a:lnTo>
                  <a:pt x="1076413" y="325195"/>
                </a:lnTo>
                <a:cubicBezTo>
                  <a:pt x="1091099" y="319086"/>
                  <a:pt x="1107990" y="325635"/>
                  <a:pt x="1114725" y="340045"/>
                </a:cubicBezTo>
                <a:cubicBezTo>
                  <a:pt x="1117629" y="346980"/>
                  <a:pt x="1117629" y="354791"/>
                  <a:pt x="1114725" y="361725"/>
                </a:cubicBezTo>
                <a:cubicBezTo>
                  <a:pt x="1111994" y="368764"/>
                  <a:pt x="1106684" y="374499"/>
                  <a:pt x="1099875" y="377763"/>
                </a:cubicBezTo>
                <a:lnTo>
                  <a:pt x="1098984" y="377763"/>
                </a:lnTo>
                <a:lnTo>
                  <a:pt x="928065" y="450229"/>
                </a:lnTo>
                <a:lnTo>
                  <a:pt x="879062" y="574668"/>
                </a:lnTo>
                <a:lnTo>
                  <a:pt x="1019539" y="525516"/>
                </a:lnTo>
                <a:lnTo>
                  <a:pt x="1062751" y="466118"/>
                </a:lnTo>
                <a:cubicBezTo>
                  <a:pt x="1065455" y="462266"/>
                  <a:pt x="1069080" y="459152"/>
                  <a:pt x="1073294" y="457060"/>
                </a:cubicBezTo>
                <a:cubicBezTo>
                  <a:pt x="1082852" y="452382"/>
                  <a:pt x="1094180" y="453175"/>
                  <a:pt x="1102993" y="459139"/>
                </a:cubicBezTo>
                <a:lnTo>
                  <a:pt x="1103885" y="459139"/>
                </a:lnTo>
                <a:cubicBezTo>
                  <a:pt x="1113768" y="466439"/>
                  <a:pt x="1118137" y="479071"/>
                  <a:pt x="1114873" y="490917"/>
                </a:cubicBezTo>
                <a:lnTo>
                  <a:pt x="1113388" y="495966"/>
                </a:lnTo>
                <a:lnTo>
                  <a:pt x="1118289" y="497896"/>
                </a:lnTo>
                <a:cubicBezTo>
                  <a:pt x="1123731" y="500153"/>
                  <a:pt x="1128418" y="503913"/>
                  <a:pt x="1131802" y="508736"/>
                </a:cubicBezTo>
                <a:cubicBezTo>
                  <a:pt x="1133373" y="510738"/>
                  <a:pt x="1134579" y="513000"/>
                  <a:pt x="1135366" y="515419"/>
                </a:cubicBezTo>
                <a:cubicBezTo>
                  <a:pt x="1137810" y="521826"/>
                  <a:pt x="1137810" y="528909"/>
                  <a:pt x="1135366" y="535317"/>
                </a:cubicBezTo>
                <a:cubicBezTo>
                  <a:pt x="1132250" y="543263"/>
                  <a:pt x="1125866" y="549483"/>
                  <a:pt x="1117843" y="552394"/>
                </a:cubicBezTo>
                <a:lnTo>
                  <a:pt x="1056811" y="573629"/>
                </a:lnTo>
                <a:lnTo>
                  <a:pt x="981078" y="677576"/>
                </a:lnTo>
                <a:lnTo>
                  <a:pt x="1103291" y="659459"/>
                </a:lnTo>
                <a:lnTo>
                  <a:pt x="1213771" y="507994"/>
                </a:lnTo>
                <a:cubicBezTo>
                  <a:pt x="1216557" y="504256"/>
                  <a:pt x="1220164" y="501207"/>
                  <a:pt x="1224315" y="499084"/>
                </a:cubicBezTo>
                <a:cubicBezTo>
                  <a:pt x="1234149" y="494243"/>
                  <a:pt x="1245852" y="495213"/>
                  <a:pt x="1254756" y="501608"/>
                </a:cubicBezTo>
                <a:cubicBezTo>
                  <a:pt x="1265320" y="509428"/>
                  <a:pt x="1269487" y="523261"/>
                  <a:pt x="1265002" y="535614"/>
                </a:cubicBezTo>
                <a:cubicBezTo>
                  <a:pt x="1264049" y="537959"/>
                  <a:pt x="1262855" y="540198"/>
                  <a:pt x="1261438" y="542296"/>
                </a:cubicBezTo>
                <a:lnTo>
                  <a:pt x="1184666" y="647283"/>
                </a:lnTo>
                <a:lnTo>
                  <a:pt x="1315045" y="627978"/>
                </a:lnTo>
                <a:lnTo>
                  <a:pt x="1383057" y="534723"/>
                </a:lnTo>
                <a:cubicBezTo>
                  <a:pt x="1385847" y="530893"/>
                  <a:pt x="1389513" y="527788"/>
                  <a:pt x="1393748" y="525665"/>
                </a:cubicBezTo>
                <a:cubicBezTo>
                  <a:pt x="1403646" y="521542"/>
                  <a:pt x="1414997" y="523075"/>
                  <a:pt x="1423447" y="529674"/>
                </a:cubicBezTo>
                <a:cubicBezTo>
                  <a:pt x="1433890" y="537513"/>
                  <a:pt x="1437988" y="551254"/>
                  <a:pt x="1433545" y="563531"/>
                </a:cubicBezTo>
                <a:cubicBezTo>
                  <a:pt x="1432694" y="565952"/>
                  <a:pt x="1431440" y="568212"/>
                  <a:pt x="1429833" y="570213"/>
                </a:cubicBezTo>
                <a:lnTo>
                  <a:pt x="1395530" y="617435"/>
                </a:lnTo>
                <a:lnTo>
                  <a:pt x="1532592" y="596943"/>
                </a:lnTo>
                <a:cubicBezTo>
                  <a:pt x="1548527" y="594709"/>
                  <a:pt x="1563342" y="605575"/>
                  <a:pt x="1566003" y="621445"/>
                </a:cubicBezTo>
                <a:cubicBezTo>
                  <a:pt x="1566796" y="626452"/>
                  <a:pt x="1566232" y="631579"/>
                  <a:pt x="1564370" y="636294"/>
                </a:cubicBezTo>
                <a:cubicBezTo>
                  <a:pt x="1560744" y="645949"/>
                  <a:pt x="1552369" y="653033"/>
                  <a:pt x="1542244" y="655005"/>
                </a:cubicBezTo>
                <a:lnTo>
                  <a:pt x="1407558" y="675052"/>
                </a:lnTo>
                <a:close/>
                <a:moveTo>
                  <a:pt x="904603" y="749299"/>
                </a:moveTo>
                <a:lnTo>
                  <a:pt x="846393" y="758061"/>
                </a:lnTo>
                <a:lnTo>
                  <a:pt x="890941" y="812856"/>
                </a:lnTo>
                <a:lnTo>
                  <a:pt x="992216" y="823547"/>
                </a:lnTo>
                <a:close/>
                <a:moveTo>
                  <a:pt x="868222" y="767267"/>
                </a:moveTo>
                <a:lnTo>
                  <a:pt x="901039" y="762367"/>
                </a:lnTo>
                <a:lnTo>
                  <a:pt x="955686" y="808995"/>
                </a:lnTo>
                <a:lnTo>
                  <a:pt x="896287" y="802758"/>
                </a:lnTo>
                <a:close/>
                <a:moveTo>
                  <a:pt x="851145" y="648471"/>
                </a:moveTo>
                <a:lnTo>
                  <a:pt x="829464" y="702078"/>
                </a:lnTo>
                <a:lnTo>
                  <a:pt x="899406" y="691683"/>
                </a:lnTo>
                <a:lnTo>
                  <a:pt x="958804" y="610010"/>
                </a:lnTo>
                <a:close/>
                <a:moveTo>
                  <a:pt x="847878" y="688416"/>
                </a:moveTo>
                <a:lnTo>
                  <a:pt x="859906" y="657678"/>
                </a:lnTo>
                <a:lnTo>
                  <a:pt x="927917" y="633918"/>
                </a:lnTo>
                <a:lnTo>
                  <a:pt x="893020" y="681585"/>
                </a:lnTo>
                <a:close/>
                <a:moveTo>
                  <a:pt x="842383" y="847604"/>
                </a:moveTo>
                <a:lnTo>
                  <a:pt x="805705" y="801867"/>
                </a:lnTo>
                <a:lnTo>
                  <a:pt x="779867" y="867205"/>
                </a:lnTo>
                <a:lnTo>
                  <a:pt x="821445" y="959718"/>
                </a:lnTo>
                <a:close/>
                <a:moveTo>
                  <a:pt x="809120" y="824735"/>
                </a:moveTo>
                <a:lnTo>
                  <a:pt x="830058" y="850722"/>
                </a:lnTo>
                <a:lnTo>
                  <a:pt x="816842" y="920961"/>
                </a:lnTo>
                <a:lnTo>
                  <a:pt x="792489" y="866908"/>
                </a:lnTo>
                <a:close/>
                <a:moveTo>
                  <a:pt x="678295" y="798452"/>
                </a:moveTo>
                <a:lnTo>
                  <a:pt x="618897" y="880124"/>
                </a:lnTo>
                <a:lnTo>
                  <a:pt x="727151" y="842258"/>
                </a:lnTo>
                <a:lnTo>
                  <a:pt x="748534" y="788057"/>
                </a:lnTo>
                <a:close/>
                <a:moveTo>
                  <a:pt x="649784" y="856365"/>
                </a:moveTo>
                <a:lnTo>
                  <a:pt x="684681" y="808549"/>
                </a:lnTo>
                <a:lnTo>
                  <a:pt x="729229" y="801718"/>
                </a:lnTo>
                <a:lnTo>
                  <a:pt x="717201" y="832606"/>
                </a:lnTo>
                <a:close/>
                <a:moveTo>
                  <a:pt x="756404" y="530565"/>
                </a:moveTo>
                <a:lnTo>
                  <a:pt x="735318" y="642679"/>
                </a:lnTo>
                <a:lnTo>
                  <a:pt x="772145" y="688416"/>
                </a:lnTo>
                <a:lnTo>
                  <a:pt x="797983" y="623078"/>
                </a:lnTo>
                <a:close/>
                <a:moveTo>
                  <a:pt x="747791" y="639561"/>
                </a:moveTo>
                <a:lnTo>
                  <a:pt x="761008" y="569174"/>
                </a:lnTo>
                <a:lnTo>
                  <a:pt x="784915" y="623226"/>
                </a:lnTo>
                <a:lnTo>
                  <a:pt x="768284" y="665399"/>
                </a:lnTo>
                <a:close/>
                <a:moveTo>
                  <a:pt x="687205" y="676091"/>
                </a:moveTo>
                <a:lnTo>
                  <a:pt x="586080" y="665399"/>
                </a:lnTo>
                <a:lnTo>
                  <a:pt x="673247" y="739647"/>
                </a:lnTo>
                <a:lnTo>
                  <a:pt x="731308" y="730886"/>
                </a:lnTo>
                <a:close/>
                <a:moveTo>
                  <a:pt x="622164" y="680843"/>
                </a:moveTo>
                <a:lnTo>
                  <a:pt x="681562" y="686931"/>
                </a:lnTo>
                <a:lnTo>
                  <a:pt x="709925" y="722570"/>
                </a:lnTo>
                <a:lnTo>
                  <a:pt x="677107" y="7273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6" name="Google Shape;1966;p6"/>
          <p:cNvSpPr/>
          <p:nvPr/>
        </p:nvSpPr>
        <p:spPr>
          <a:xfrm>
            <a:off x="11475834" y="4494322"/>
            <a:ext cx="645273" cy="589633"/>
          </a:xfrm>
          <a:custGeom>
            <a:avLst/>
            <a:gdLst/>
            <a:ahLst/>
            <a:cxnLst/>
            <a:rect l="l" t="t" r="r" b="b"/>
            <a:pathLst>
              <a:path w="638884" h="583795" extrusionOk="0">
                <a:moveTo>
                  <a:pt x="193252" y="429"/>
                </a:moveTo>
                <a:cubicBezTo>
                  <a:pt x="197434" y="1706"/>
                  <a:pt x="200890" y="4694"/>
                  <a:pt x="202800" y="8640"/>
                </a:cubicBezTo>
                <a:lnTo>
                  <a:pt x="222578" y="48783"/>
                </a:lnTo>
                <a:lnTo>
                  <a:pt x="226670" y="36922"/>
                </a:lnTo>
                <a:cubicBezTo>
                  <a:pt x="229625" y="28346"/>
                  <a:pt x="238946" y="23807"/>
                  <a:pt x="247494" y="26772"/>
                </a:cubicBezTo>
                <a:cubicBezTo>
                  <a:pt x="247608" y="26818"/>
                  <a:pt x="247698" y="26841"/>
                  <a:pt x="247812" y="26886"/>
                </a:cubicBezTo>
                <a:cubicBezTo>
                  <a:pt x="251928" y="28278"/>
                  <a:pt x="255360" y="31220"/>
                  <a:pt x="257361" y="35098"/>
                </a:cubicBezTo>
                <a:cubicBezTo>
                  <a:pt x="258020" y="36626"/>
                  <a:pt x="258474" y="38245"/>
                  <a:pt x="258725" y="39887"/>
                </a:cubicBezTo>
                <a:cubicBezTo>
                  <a:pt x="259407" y="42510"/>
                  <a:pt x="259407" y="45247"/>
                  <a:pt x="258725" y="47870"/>
                </a:cubicBezTo>
                <a:lnTo>
                  <a:pt x="243948" y="90294"/>
                </a:lnTo>
                <a:lnTo>
                  <a:pt x="261679" y="126103"/>
                </a:lnTo>
                <a:lnTo>
                  <a:pt x="275321" y="86645"/>
                </a:lnTo>
                <a:cubicBezTo>
                  <a:pt x="278526" y="78137"/>
                  <a:pt x="287870" y="73690"/>
                  <a:pt x="296463" y="76609"/>
                </a:cubicBezTo>
                <a:cubicBezTo>
                  <a:pt x="300646" y="78046"/>
                  <a:pt x="304079" y="81079"/>
                  <a:pt x="306011" y="85048"/>
                </a:cubicBezTo>
                <a:cubicBezTo>
                  <a:pt x="306670" y="86576"/>
                  <a:pt x="307125" y="88196"/>
                  <a:pt x="307375" y="89838"/>
                </a:cubicBezTo>
                <a:cubicBezTo>
                  <a:pt x="308057" y="92370"/>
                  <a:pt x="308057" y="95061"/>
                  <a:pt x="307375" y="97593"/>
                </a:cubicBezTo>
                <a:lnTo>
                  <a:pt x="281459" y="166931"/>
                </a:lnTo>
                <a:lnTo>
                  <a:pt x="297599" y="199775"/>
                </a:lnTo>
                <a:lnTo>
                  <a:pt x="310785" y="162597"/>
                </a:lnTo>
                <a:lnTo>
                  <a:pt x="304193" y="139788"/>
                </a:lnTo>
                <a:cubicBezTo>
                  <a:pt x="303011" y="135569"/>
                  <a:pt x="303578" y="131030"/>
                  <a:pt x="305783" y="127244"/>
                </a:cubicBezTo>
                <a:cubicBezTo>
                  <a:pt x="307943" y="123366"/>
                  <a:pt x="311536" y="120492"/>
                  <a:pt x="315786" y="119261"/>
                </a:cubicBezTo>
                <a:cubicBezTo>
                  <a:pt x="317060" y="119078"/>
                  <a:pt x="318378" y="119078"/>
                  <a:pt x="319652" y="119261"/>
                </a:cubicBezTo>
                <a:lnTo>
                  <a:pt x="319652" y="119261"/>
                </a:lnTo>
                <a:cubicBezTo>
                  <a:pt x="322334" y="119307"/>
                  <a:pt x="324972" y="119922"/>
                  <a:pt x="327380" y="121086"/>
                </a:cubicBezTo>
                <a:cubicBezTo>
                  <a:pt x="331791" y="116683"/>
                  <a:pt x="338316" y="115178"/>
                  <a:pt x="344203" y="117208"/>
                </a:cubicBezTo>
                <a:lnTo>
                  <a:pt x="344203" y="117208"/>
                </a:lnTo>
                <a:cubicBezTo>
                  <a:pt x="349569" y="119352"/>
                  <a:pt x="353389" y="124233"/>
                  <a:pt x="354206" y="129981"/>
                </a:cubicBezTo>
                <a:cubicBezTo>
                  <a:pt x="354889" y="132604"/>
                  <a:pt x="354889" y="135341"/>
                  <a:pt x="354206" y="137964"/>
                </a:cubicBezTo>
                <a:lnTo>
                  <a:pt x="344886" y="164422"/>
                </a:lnTo>
                <a:lnTo>
                  <a:pt x="357844" y="211179"/>
                </a:lnTo>
                <a:lnTo>
                  <a:pt x="380578" y="176054"/>
                </a:lnTo>
                <a:lnTo>
                  <a:pt x="365801" y="104663"/>
                </a:lnTo>
                <a:lnTo>
                  <a:pt x="365801" y="104663"/>
                </a:lnTo>
                <a:cubicBezTo>
                  <a:pt x="364277" y="95859"/>
                  <a:pt x="370030" y="87466"/>
                  <a:pt x="378759" y="85732"/>
                </a:cubicBezTo>
                <a:cubicBezTo>
                  <a:pt x="386216" y="84067"/>
                  <a:pt x="393786" y="87876"/>
                  <a:pt x="396946" y="94856"/>
                </a:cubicBezTo>
                <a:cubicBezTo>
                  <a:pt x="397605" y="95996"/>
                  <a:pt x="398060" y="97228"/>
                  <a:pt x="398310" y="98505"/>
                </a:cubicBezTo>
                <a:lnTo>
                  <a:pt x="406495" y="138192"/>
                </a:lnTo>
                <a:lnTo>
                  <a:pt x="429229" y="104892"/>
                </a:lnTo>
                <a:lnTo>
                  <a:pt x="420362" y="62012"/>
                </a:lnTo>
                <a:lnTo>
                  <a:pt x="420362" y="62012"/>
                </a:lnTo>
                <a:cubicBezTo>
                  <a:pt x="419817" y="57883"/>
                  <a:pt x="420704" y="53709"/>
                  <a:pt x="422863" y="50151"/>
                </a:cubicBezTo>
                <a:cubicBezTo>
                  <a:pt x="425387" y="46502"/>
                  <a:pt x="429205" y="43970"/>
                  <a:pt x="433548" y="43080"/>
                </a:cubicBezTo>
                <a:cubicBezTo>
                  <a:pt x="441004" y="41438"/>
                  <a:pt x="448574" y="45225"/>
                  <a:pt x="451735" y="52204"/>
                </a:cubicBezTo>
                <a:cubicBezTo>
                  <a:pt x="452280" y="53390"/>
                  <a:pt x="452758" y="54599"/>
                  <a:pt x="453099" y="55853"/>
                </a:cubicBezTo>
                <a:lnTo>
                  <a:pt x="455372" y="67029"/>
                </a:lnTo>
                <a:lnTo>
                  <a:pt x="479697" y="30536"/>
                </a:lnTo>
                <a:cubicBezTo>
                  <a:pt x="484858" y="23191"/>
                  <a:pt x="494860" y="21184"/>
                  <a:pt x="502431" y="25974"/>
                </a:cubicBezTo>
                <a:cubicBezTo>
                  <a:pt x="504955" y="27548"/>
                  <a:pt x="506932" y="29852"/>
                  <a:pt x="508114" y="32589"/>
                </a:cubicBezTo>
                <a:cubicBezTo>
                  <a:pt x="510706" y="37880"/>
                  <a:pt x="510251" y="44130"/>
                  <a:pt x="506978" y="49011"/>
                </a:cubicBezTo>
                <a:lnTo>
                  <a:pt x="482198" y="85960"/>
                </a:lnTo>
                <a:lnTo>
                  <a:pt x="494247" y="83680"/>
                </a:lnTo>
                <a:cubicBezTo>
                  <a:pt x="501658" y="82288"/>
                  <a:pt x="509093" y="86006"/>
                  <a:pt x="512434" y="92803"/>
                </a:cubicBezTo>
                <a:cubicBezTo>
                  <a:pt x="512933" y="94126"/>
                  <a:pt x="513321" y="95517"/>
                  <a:pt x="513570" y="96909"/>
                </a:cubicBezTo>
                <a:cubicBezTo>
                  <a:pt x="514889" y="102930"/>
                  <a:pt x="512570" y="109180"/>
                  <a:pt x="507659" y="112874"/>
                </a:cubicBezTo>
                <a:cubicBezTo>
                  <a:pt x="505590" y="114471"/>
                  <a:pt x="503182" y="115566"/>
                  <a:pt x="500612" y="116068"/>
                </a:cubicBezTo>
                <a:lnTo>
                  <a:pt x="455144" y="124735"/>
                </a:lnTo>
                <a:lnTo>
                  <a:pt x="432410" y="158035"/>
                </a:lnTo>
                <a:lnTo>
                  <a:pt x="473332" y="150052"/>
                </a:lnTo>
                <a:cubicBezTo>
                  <a:pt x="480698" y="148615"/>
                  <a:pt x="488109" y="152356"/>
                  <a:pt x="491292" y="159176"/>
                </a:cubicBezTo>
                <a:cubicBezTo>
                  <a:pt x="491951" y="160476"/>
                  <a:pt x="492406" y="161844"/>
                  <a:pt x="492656" y="163281"/>
                </a:cubicBezTo>
                <a:cubicBezTo>
                  <a:pt x="493860" y="169303"/>
                  <a:pt x="491564" y="175484"/>
                  <a:pt x="486745" y="179247"/>
                </a:cubicBezTo>
                <a:cubicBezTo>
                  <a:pt x="484630" y="180958"/>
                  <a:pt x="482130" y="182144"/>
                  <a:pt x="479470" y="182669"/>
                </a:cubicBezTo>
                <a:lnTo>
                  <a:pt x="406495" y="196582"/>
                </a:lnTo>
                <a:lnTo>
                  <a:pt x="386262" y="227145"/>
                </a:lnTo>
                <a:lnTo>
                  <a:pt x="424909" y="219618"/>
                </a:lnTo>
                <a:lnTo>
                  <a:pt x="442413" y="202056"/>
                </a:lnTo>
                <a:cubicBezTo>
                  <a:pt x="448848" y="196148"/>
                  <a:pt x="458714" y="196148"/>
                  <a:pt x="465147" y="202056"/>
                </a:cubicBezTo>
                <a:cubicBezTo>
                  <a:pt x="465966" y="203082"/>
                  <a:pt x="466739" y="204131"/>
                  <a:pt x="467421" y="205249"/>
                </a:cubicBezTo>
                <a:lnTo>
                  <a:pt x="467421" y="205249"/>
                </a:lnTo>
                <a:cubicBezTo>
                  <a:pt x="468626" y="207530"/>
                  <a:pt x="469399" y="209993"/>
                  <a:pt x="469694" y="212548"/>
                </a:cubicBezTo>
                <a:cubicBezTo>
                  <a:pt x="475695" y="214350"/>
                  <a:pt x="480175" y="219368"/>
                  <a:pt x="481289" y="225549"/>
                </a:cubicBezTo>
                <a:lnTo>
                  <a:pt x="481289" y="225549"/>
                </a:lnTo>
                <a:cubicBezTo>
                  <a:pt x="482107" y="231433"/>
                  <a:pt x="479789" y="237340"/>
                  <a:pt x="475150" y="241058"/>
                </a:cubicBezTo>
                <a:cubicBezTo>
                  <a:pt x="473059" y="242769"/>
                  <a:pt x="470535" y="243864"/>
                  <a:pt x="467875" y="244251"/>
                </a:cubicBezTo>
                <a:lnTo>
                  <a:pt x="440141" y="249725"/>
                </a:lnTo>
                <a:lnTo>
                  <a:pt x="406040" y="284166"/>
                </a:lnTo>
                <a:lnTo>
                  <a:pt x="448097" y="286903"/>
                </a:lnTo>
                <a:lnTo>
                  <a:pt x="502886" y="238093"/>
                </a:lnTo>
                <a:cubicBezTo>
                  <a:pt x="502886" y="238093"/>
                  <a:pt x="502886" y="238093"/>
                  <a:pt x="502886" y="238093"/>
                </a:cubicBezTo>
                <a:cubicBezTo>
                  <a:pt x="506182" y="235516"/>
                  <a:pt x="510297" y="234216"/>
                  <a:pt x="514481" y="234444"/>
                </a:cubicBezTo>
                <a:cubicBezTo>
                  <a:pt x="518800" y="234581"/>
                  <a:pt x="522868" y="236565"/>
                  <a:pt x="525620" y="239918"/>
                </a:cubicBezTo>
                <a:cubicBezTo>
                  <a:pt x="526734" y="241058"/>
                  <a:pt x="527643" y="242358"/>
                  <a:pt x="528348" y="243795"/>
                </a:cubicBezTo>
                <a:cubicBezTo>
                  <a:pt x="531507" y="250410"/>
                  <a:pt x="529939" y="258301"/>
                  <a:pt x="524484" y="263183"/>
                </a:cubicBezTo>
                <a:lnTo>
                  <a:pt x="494247" y="290325"/>
                </a:lnTo>
                <a:lnTo>
                  <a:pt x="534031" y="292834"/>
                </a:lnTo>
                <a:lnTo>
                  <a:pt x="566768" y="263411"/>
                </a:lnTo>
                <a:lnTo>
                  <a:pt x="566768" y="263411"/>
                </a:lnTo>
                <a:cubicBezTo>
                  <a:pt x="573634" y="257868"/>
                  <a:pt x="583613" y="258667"/>
                  <a:pt x="589502" y="265235"/>
                </a:cubicBezTo>
                <a:cubicBezTo>
                  <a:pt x="590616" y="266376"/>
                  <a:pt x="591525" y="267676"/>
                  <a:pt x="592230" y="269113"/>
                </a:cubicBezTo>
                <a:cubicBezTo>
                  <a:pt x="595344" y="275773"/>
                  <a:pt x="593662" y="283687"/>
                  <a:pt x="588138" y="288500"/>
                </a:cubicBezTo>
                <a:lnTo>
                  <a:pt x="579727" y="296027"/>
                </a:lnTo>
                <a:lnTo>
                  <a:pt x="623375" y="298764"/>
                </a:lnTo>
                <a:cubicBezTo>
                  <a:pt x="629332" y="299152"/>
                  <a:pt x="634628" y="302710"/>
                  <a:pt x="637242" y="308115"/>
                </a:cubicBezTo>
                <a:cubicBezTo>
                  <a:pt x="638538" y="310647"/>
                  <a:pt x="639084" y="313498"/>
                  <a:pt x="638834" y="316326"/>
                </a:cubicBezTo>
                <a:cubicBezTo>
                  <a:pt x="638357" y="325381"/>
                  <a:pt x="630650" y="332338"/>
                  <a:pt x="621624" y="331859"/>
                </a:cubicBezTo>
                <a:cubicBezTo>
                  <a:pt x="621534" y="331859"/>
                  <a:pt x="621420" y="331836"/>
                  <a:pt x="621328" y="331836"/>
                </a:cubicBezTo>
                <a:lnTo>
                  <a:pt x="575861" y="329099"/>
                </a:lnTo>
                <a:lnTo>
                  <a:pt x="584046" y="338451"/>
                </a:lnTo>
                <a:cubicBezTo>
                  <a:pt x="585001" y="339568"/>
                  <a:pt x="585842" y="340800"/>
                  <a:pt x="586546" y="342100"/>
                </a:cubicBezTo>
                <a:cubicBezTo>
                  <a:pt x="589616" y="348828"/>
                  <a:pt x="587956" y="356789"/>
                  <a:pt x="582454" y="361715"/>
                </a:cubicBezTo>
                <a:cubicBezTo>
                  <a:pt x="577748" y="365775"/>
                  <a:pt x="571201" y="366916"/>
                  <a:pt x="565404" y="364680"/>
                </a:cubicBezTo>
                <a:cubicBezTo>
                  <a:pt x="562972" y="363631"/>
                  <a:pt x="560811" y="362080"/>
                  <a:pt x="559038" y="360119"/>
                </a:cubicBezTo>
                <a:lnTo>
                  <a:pt x="529712" y="326134"/>
                </a:lnTo>
                <a:lnTo>
                  <a:pt x="489473" y="323625"/>
                </a:lnTo>
                <a:lnTo>
                  <a:pt x="516753" y="355101"/>
                </a:lnTo>
                <a:cubicBezTo>
                  <a:pt x="517708" y="356082"/>
                  <a:pt x="518481" y="357245"/>
                  <a:pt x="519026" y="358522"/>
                </a:cubicBezTo>
                <a:cubicBezTo>
                  <a:pt x="522391" y="365182"/>
                  <a:pt x="520800" y="373279"/>
                  <a:pt x="515162" y="378137"/>
                </a:cubicBezTo>
                <a:cubicBezTo>
                  <a:pt x="510457" y="382197"/>
                  <a:pt x="503909" y="383338"/>
                  <a:pt x="498112" y="381103"/>
                </a:cubicBezTo>
                <a:cubicBezTo>
                  <a:pt x="495611" y="380213"/>
                  <a:pt x="493406" y="378616"/>
                  <a:pt x="491747" y="376541"/>
                </a:cubicBezTo>
                <a:lnTo>
                  <a:pt x="443324" y="320660"/>
                </a:lnTo>
                <a:lnTo>
                  <a:pt x="406495" y="318379"/>
                </a:lnTo>
                <a:lnTo>
                  <a:pt x="432183" y="348030"/>
                </a:lnTo>
                <a:lnTo>
                  <a:pt x="456282" y="354188"/>
                </a:lnTo>
                <a:cubicBezTo>
                  <a:pt x="460919" y="355534"/>
                  <a:pt x="464807" y="358750"/>
                  <a:pt x="466966" y="363084"/>
                </a:cubicBezTo>
                <a:cubicBezTo>
                  <a:pt x="468217" y="366710"/>
                  <a:pt x="468217" y="370633"/>
                  <a:pt x="466966" y="374260"/>
                </a:cubicBezTo>
                <a:cubicBezTo>
                  <a:pt x="466649" y="375629"/>
                  <a:pt x="466102" y="376929"/>
                  <a:pt x="465375" y="378137"/>
                </a:cubicBezTo>
                <a:lnTo>
                  <a:pt x="465375" y="378137"/>
                </a:lnTo>
                <a:cubicBezTo>
                  <a:pt x="464147" y="380441"/>
                  <a:pt x="462351" y="382403"/>
                  <a:pt x="460146" y="383840"/>
                </a:cubicBezTo>
                <a:cubicBezTo>
                  <a:pt x="461692" y="389861"/>
                  <a:pt x="459669" y="396247"/>
                  <a:pt x="454917" y="400262"/>
                </a:cubicBezTo>
                <a:lnTo>
                  <a:pt x="454917" y="400262"/>
                </a:lnTo>
                <a:cubicBezTo>
                  <a:pt x="450166" y="403888"/>
                  <a:pt x="443915" y="404823"/>
                  <a:pt x="438322" y="402771"/>
                </a:cubicBezTo>
                <a:cubicBezTo>
                  <a:pt x="435957" y="401630"/>
                  <a:pt x="433798" y="400079"/>
                  <a:pt x="431957" y="398209"/>
                </a:cubicBezTo>
                <a:lnTo>
                  <a:pt x="413542" y="376769"/>
                </a:lnTo>
                <a:lnTo>
                  <a:pt x="366483" y="364680"/>
                </a:lnTo>
                <a:lnTo>
                  <a:pt x="385351" y="402314"/>
                </a:lnTo>
                <a:lnTo>
                  <a:pt x="454691" y="425123"/>
                </a:lnTo>
                <a:lnTo>
                  <a:pt x="454691" y="425123"/>
                </a:lnTo>
                <a:cubicBezTo>
                  <a:pt x="458669" y="426720"/>
                  <a:pt x="461896" y="429708"/>
                  <a:pt x="463783" y="433562"/>
                </a:cubicBezTo>
                <a:cubicBezTo>
                  <a:pt x="465375" y="437508"/>
                  <a:pt x="465375" y="441933"/>
                  <a:pt x="463783" y="445879"/>
                </a:cubicBezTo>
                <a:cubicBezTo>
                  <a:pt x="460987" y="454500"/>
                  <a:pt x="451735" y="459199"/>
                  <a:pt x="443142" y="456393"/>
                </a:cubicBezTo>
                <a:cubicBezTo>
                  <a:pt x="443118" y="456371"/>
                  <a:pt x="443118" y="456371"/>
                  <a:pt x="443096" y="456371"/>
                </a:cubicBezTo>
                <a:lnTo>
                  <a:pt x="404448" y="443598"/>
                </a:lnTo>
                <a:lnTo>
                  <a:pt x="422181" y="479407"/>
                </a:lnTo>
                <a:lnTo>
                  <a:pt x="463783" y="493092"/>
                </a:lnTo>
                <a:lnTo>
                  <a:pt x="463783" y="493092"/>
                </a:lnTo>
                <a:cubicBezTo>
                  <a:pt x="467717" y="494529"/>
                  <a:pt x="470899" y="497494"/>
                  <a:pt x="472650" y="501303"/>
                </a:cubicBezTo>
                <a:cubicBezTo>
                  <a:pt x="474241" y="505249"/>
                  <a:pt x="474241" y="509674"/>
                  <a:pt x="472650" y="513620"/>
                </a:cubicBezTo>
                <a:cubicBezTo>
                  <a:pt x="469626" y="522196"/>
                  <a:pt x="460396" y="526849"/>
                  <a:pt x="451735" y="524112"/>
                </a:cubicBezTo>
                <a:lnTo>
                  <a:pt x="440822" y="520462"/>
                </a:lnTo>
                <a:lnTo>
                  <a:pt x="460374" y="559921"/>
                </a:lnTo>
                <a:cubicBezTo>
                  <a:pt x="464716" y="567881"/>
                  <a:pt x="461806" y="577849"/>
                  <a:pt x="453894" y="582205"/>
                </a:cubicBezTo>
                <a:cubicBezTo>
                  <a:pt x="453553" y="582387"/>
                  <a:pt x="453213" y="582570"/>
                  <a:pt x="452871" y="582730"/>
                </a:cubicBezTo>
                <a:cubicBezTo>
                  <a:pt x="448802" y="584418"/>
                  <a:pt x="444210" y="584418"/>
                  <a:pt x="440141" y="582730"/>
                </a:cubicBezTo>
                <a:cubicBezTo>
                  <a:pt x="435957" y="581453"/>
                  <a:pt x="432502" y="578464"/>
                  <a:pt x="430593" y="574519"/>
                </a:cubicBezTo>
                <a:lnTo>
                  <a:pt x="410814" y="534376"/>
                </a:lnTo>
                <a:lnTo>
                  <a:pt x="406721" y="546236"/>
                </a:lnTo>
                <a:cubicBezTo>
                  <a:pt x="403516" y="554744"/>
                  <a:pt x="394172" y="559191"/>
                  <a:pt x="385579" y="556272"/>
                </a:cubicBezTo>
                <a:cubicBezTo>
                  <a:pt x="381397" y="554835"/>
                  <a:pt x="377964" y="551801"/>
                  <a:pt x="376031" y="547833"/>
                </a:cubicBezTo>
                <a:cubicBezTo>
                  <a:pt x="375304" y="546327"/>
                  <a:pt x="374849" y="544708"/>
                  <a:pt x="374667" y="543043"/>
                </a:cubicBezTo>
                <a:cubicBezTo>
                  <a:pt x="373984" y="540511"/>
                  <a:pt x="373984" y="537820"/>
                  <a:pt x="374667" y="535288"/>
                </a:cubicBezTo>
                <a:lnTo>
                  <a:pt x="389445" y="492864"/>
                </a:lnTo>
                <a:lnTo>
                  <a:pt x="371712" y="457055"/>
                </a:lnTo>
                <a:lnTo>
                  <a:pt x="358072" y="496286"/>
                </a:lnTo>
                <a:cubicBezTo>
                  <a:pt x="355071" y="504862"/>
                  <a:pt x="345750" y="509423"/>
                  <a:pt x="337156" y="506549"/>
                </a:cubicBezTo>
                <a:cubicBezTo>
                  <a:pt x="332928" y="505135"/>
                  <a:pt x="329403" y="502102"/>
                  <a:pt x="327380" y="498110"/>
                </a:cubicBezTo>
                <a:cubicBezTo>
                  <a:pt x="326721" y="496582"/>
                  <a:pt x="326266" y="494963"/>
                  <a:pt x="326016" y="493320"/>
                </a:cubicBezTo>
                <a:cubicBezTo>
                  <a:pt x="325335" y="490789"/>
                  <a:pt x="325335" y="488097"/>
                  <a:pt x="326016" y="485565"/>
                </a:cubicBezTo>
                <a:lnTo>
                  <a:pt x="350569" y="415543"/>
                </a:lnTo>
                <a:lnTo>
                  <a:pt x="334428" y="382699"/>
                </a:lnTo>
                <a:lnTo>
                  <a:pt x="321243" y="419877"/>
                </a:lnTo>
                <a:lnTo>
                  <a:pt x="327836" y="442685"/>
                </a:lnTo>
                <a:cubicBezTo>
                  <a:pt x="330268" y="451421"/>
                  <a:pt x="325176" y="460476"/>
                  <a:pt x="316469" y="462917"/>
                </a:cubicBezTo>
                <a:cubicBezTo>
                  <a:pt x="316401" y="462939"/>
                  <a:pt x="316309" y="462962"/>
                  <a:pt x="316241" y="462985"/>
                </a:cubicBezTo>
                <a:cubicBezTo>
                  <a:pt x="314877" y="463167"/>
                  <a:pt x="313513" y="463167"/>
                  <a:pt x="312149" y="462985"/>
                </a:cubicBezTo>
                <a:cubicBezTo>
                  <a:pt x="309489" y="463145"/>
                  <a:pt x="306807" y="462597"/>
                  <a:pt x="304419" y="461389"/>
                </a:cubicBezTo>
                <a:cubicBezTo>
                  <a:pt x="300009" y="465813"/>
                  <a:pt x="293439" y="467227"/>
                  <a:pt x="287596" y="465038"/>
                </a:cubicBezTo>
                <a:lnTo>
                  <a:pt x="287596" y="465038"/>
                </a:lnTo>
                <a:cubicBezTo>
                  <a:pt x="282004" y="463008"/>
                  <a:pt x="278048" y="457967"/>
                  <a:pt x="277366" y="452037"/>
                </a:cubicBezTo>
                <a:cubicBezTo>
                  <a:pt x="276662" y="449505"/>
                  <a:pt x="276662" y="446814"/>
                  <a:pt x="277366" y="444282"/>
                </a:cubicBezTo>
                <a:lnTo>
                  <a:pt x="286687" y="417596"/>
                </a:lnTo>
                <a:lnTo>
                  <a:pt x="273729" y="371979"/>
                </a:lnTo>
                <a:lnTo>
                  <a:pt x="250995" y="407104"/>
                </a:lnTo>
                <a:lnTo>
                  <a:pt x="265999" y="478495"/>
                </a:lnTo>
                <a:lnTo>
                  <a:pt x="265999" y="478495"/>
                </a:lnTo>
                <a:cubicBezTo>
                  <a:pt x="266659" y="482555"/>
                  <a:pt x="265773" y="486706"/>
                  <a:pt x="263498" y="490127"/>
                </a:cubicBezTo>
                <a:cubicBezTo>
                  <a:pt x="261134" y="493868"/>
                  <a:pt x="257361" y="496513"/>
                  <a:pt x="253042" y="497426"/>
                </a:cubicBezTo>
                <a:cubicBezTo>
                  <a:pt x="245539" y="498931"/>
                  <a:pt x="237991" y="495191"/>
                  <a:pt x="234627" y="488302"/>
                </a:cubicBezTo>
                <a:cubicBezTo>
                  <a:pt x="234149" y="487116"/>
                  <a:pt x="233763" y="485908"/>
                  <a:pt x="233490" y="484653"/>
                </a:cubicBezTo>
                <a:lnTo>
                  <a:pt x="233945" y="445194"/>
                </a:lnTo>
                <a:lnTo>
                  <a:pt x="211211" y="478495"/>
                </a:lnTo>
                <a:lnTo>
                  <a:pt x="220078" y="521375"/>
                </a:lnTo>
                <a:lnTo>
                  <a:pt x="220078" y="521375"/>
                </a:lnTo>
                <a:cubicBezTo>
                  <a:pt x="221464" y="530225"/>
                  <a:pt x="215644" y="538572"/>
                  <a:pt x="206892" y="540306"/>
                </a:cubicBezTo>
                <a:cubicBezTo>
                  <a:pt x="199481" y="541697"/>
                  <a:pt x="192046" y="537979"/>
                  <a:pt x="188705" y="531183"/>
                </a:cubicBezTo>
                <a:cubicBezTo>
                  <a:pt x="188114" y="529951"/>
                  <a:pt x="187659" y="528651"/>
                  <a:pt x="187341" y="527305"/>
                </a:cubicBezTo>
                <a:lnTo>
                  <a:pt x="185067" y="516357"/>
                </a:lnTo>
                <a:lnTo>
                  <a:pt x="160743" y="552851"/>
                </a:lnTo>
                <a:cubicBezTo>
                  <a:pt x="155581" y="560195"/>
                  <a:pt x="145578" y="562202"/>
                  <a:pt x="138009" y="557412"/>
                </a:cubicBezTo>
                <a:cubicBezTo>
                  <a:pt x="135485" y="555839"/>
                  <a:pt x="133506" y="553535"/>
                  <a:pt x="132325" y="550798"/>
                </a:cubicBezTo>
                <a:cubicBezTo>
                  <a:pt x="129484" y="545689"/>
                  <a:pt x="129484" y="539485"/>
                  <a:pt x="132325" y="534376"/>
                </a:cubicBezTo>
                <a:lnTo>
                  <a:pt x="157104" y="497198"/>
                </a:lnTo>
                <a:lnTo>
                  <a:pt x="145056" y="499707"/>
                </a:lnTo>
                <a:cubicBezTo>
                  <a:pt x="137644" y="501098"/>
                  <a:pt x="130211" y="497380"/>
                  <a:pt x="126868" y="490583"/>
                </a:cubicBezTo>
                <a:lnTo>
                  <a:pt x="125504" y="486478"/>
                </a:lnTo>
                <a:cubicBezTo>
                  <a:pt x="124300" y="480411"/>
                  <a:pt x="126686" y="474184"/>
                  <a:pt x="131643" y="470512"/>
                </a:cubicBezTo>
                <a:cubicBezTo>
                  <a:pt x="133689" y="468847"/>
                  <a:pt x="136098" y="467661"/>
                  <a:pt x="138690" y="467091"/>
                </a:cubicBezTo>
                <a:lnTo>
                  <a:pt x="184158" y="458651"/>
                </a:lnTo>
                <a:lnTo>
                  <a:pt x="206892" y="425351"/>
                </a:lnTo>
                <a:lnTo>
                  <a:pt x="165971" y="433334"/>
                </a:lnTo>
                <a:cubicBezTo>
                  <a:pt x="158628" y="434702"/>
                  <a:pt x="151261" y="430962"/>
                  <a:pt x="148010" y="424211"/>
                </a:cubicBezTo>
                <a:cubicBezTo>
                  <a:pt x="147351" y="422910"/>
                  <a:pt x="146898" y="421542"/>
                  <a:pt x="146646" y="420105"/>
                </a:cubicBezTo>
                <a:cubicBezTo>
                  <a:pt x="145510" y="414038"/>
                  <a:pt x="147784" y="407811"/>
                  <a:pt x="152557" y="403911"/>
                </a:cubicBezTo>
                <a:cubicBezTo>
                  <a:pt x="154672" y="402246"/>
                  <a:pt x="157172" y="401151"/>
                  <a:pt x="159832" y="400718"/>
                </a:cubicBezTo>
                <a:lnTo>
                  <a:pt x="232808" y="386805"/>
                </a:lnTo>
                <a:lnTo>
                  <a:pt x="253042" y="356241"/>
                </a:lnTo>
                <a:lnTo>
                  <a:pt x="214394" y="363768"/>
                </a:lnTo>
                <a:lnTo>
                  <a:pt x="196889" y="381331"/>
                </a:lnTo>
                <a:cubicBezTo>
                  <a:pt x="190546" y="387466"/>
                  <a:pt x="180497" y="387466"/>
                  <a:pt x="174155" y="381331"/>
                </a:cubicBezTo>
                <a:cubicBezTo>
                  <a:pt x="173154" y="380281"/>
                  <a:pt x="172246" y="379118"/>
                  <a:pt x="171427" y="377909"/>
                </a:cubicBezTo>
                <a:cubicBezTo>
                  <a:pt x="170085" y="375606"/>
                  <a:pt x="169312" y="373028"/>
                  <a:pt x="169154" y="370382"/>
                </a:cubicBezTo>
                <a:cubicBezTo>
                  <a:pt x="163151" y="368718"/>
                  <a:pt x="158650" y="363745"/>
                  <a:pt x="157560" y="357610"/>
                </a:cubicBezTo>
                <a:lnTo>
                  <a:pt x="157560" y="357610"/>
                </a:lnTo>
                <a:cubicBezTo>
                  <a:pt x="156809" y="351794"/>
                  <a:pt x="159151" y="346000"/>
                  <a:pt x="163697" y="342328"/>
                </a:cubicBezTo>
                <a:cubicBezTo>
                  <a:pt x="165698" y="340572"/>
                  <a:pt x="168130" y="339386"/>
                  <a:pt x="170744" y="338907"/>
                </a:cubicBezTo>
                <a:lnTo>
                  <a:pt x="198708" y="333661"/>
                </a:lnTo>
                <a:lnTo>
                  <a:pt x="232808" y="299220"/>
                </a:lnTo>
                <a:lnTo>
                  <a:pt x="190750" y="296483"/>
                </a:lnTo>
                <a:lnTo>
                  <a:pt x="135962" y="345293"/>
                </a:lnTo>
                <a:lnTo>
                  <a:pt x="135962" y="345293"/>
                </a:lnTo>
                <a:cubicBezTo>
                  <a:pt x="129164" y="350881"/>
                  <a:pt x="119185" y="350197"/>
                  <a:pt x="113228" y="343697"/>
                </a:cubicBezTo>
                <a:cubicBezTo>
                  <a:pt x="112274" y="342488"/>
                  <a:pt x="111433" y="341188"/>
                  <a:pt x="110728" y="339819"/>
                </a:cubicBezTo>
                <a:cubicBezTo>
                  <a:pt x="107567" y="333205"/>
                  <a:pt x="109136" y="325313"/>
                  <a:pt x="114592" y="320432"/>
                </a:cubicBezTo>
                <a:lnTo>
                  <a:pt x="144829" y="293290"/>
                </a:lnTo>
                <a:lnTo>
                  <a:pt x="105045" y="290781"/>
                </a:lnTo>
                <a:lnTo>
                  <a:pt x="72308" y="320204"/>
                </a:lnTo>
                <a:cubicBezTo>
                  <a:pt x="72308" y="320204"/>
                  <a:pt x="72308" y="320204"/>
                  <a:pt x="72308" y="320204"/>
                </a:cubicBezTo>
                <a:cubicBezTo>
                  <a:pt x="65442" y="325746"/>
                  <a:pt x="55461" y="324948"/>
                  <a:pt x="49574" y="318379"/>
                </a:cubicBezTo>
                <a:cubicBezTo>
                  <a:pt x="48460" y="317239"/>
                  <a:pt x="47551" y="315939"/>
                  <a:pt x="46846" y="314502"/>
                </a:cubicBezTo>
                <a:cubicBezTo>
                  <a:pt x="43617" y="307796"/>
                  <a:pt x="45300" y="299745"/>
                  <a:pt x="50938" y="294886"/>
                </a:cubicBezTo>
                <a:lnTo>
                  <a:pt x="59349" y="287360"/>
                </a:lnTo>
                <a:lnTo>
                  <a:pt x="15473" y="284623"/>
                </a:lnTo>
                <a:cubicBezTo>
                  <a:pt x="9494" y="284280"/>
                  <a:pt x="4174" y="280699"/>
                  <a:pt x="1606" y="275271"/>
                </a:cubicBezTo>
                <a:cubicBezTo>
                  <a:pt x="492" y="272671"/>
                  <a:pt x="-55" y="269888"/>
                  <a:pt x="14" y="267060"/>
                </a:cubicBezTo>
                <a:cubicBezTo>
                  <a:pt x="742" y="257937"/>
                  <a:pt x="8653" y="251117"/>
                  <a:pt x="17746" y="251778"/>
                </a:cubicBezTo>
                <a:lnTo>
                  <a:pt x="63214" y="254515"/>
                </a:lnTo>
                <a:lnTo>
                  <a:pt x="55030" y="245164"/>
                </a:lnTo>
                <a:cubicBezTo>
                  <a:pt x="54075" y="244046"/>
                  <a:pt x="53234" y="242815"/>
                  <a:pt x="52529" y="241514"/>
                </a:cubicBezTo>
                <a:cubicBezTo>
                  <a:pt x="49460" y="234786"/>
                  <a:pt x="51120" y="226826"/>
                  <a:pt x="56621" y="221899"/>
                </a:cubicBezTo>
                <a:cubicBezTo>
                  <a:pt x="61327" y="217839"/>
                  <a:pt x="67875" y="216699"/>
                  <a:pt x="73672" y="218934"/>
                </a:cubicBezTo>
                <a:cubicBezTo>
                  <a:pt x="76150" y="219892"/>
                  <a:pt x="78333" y="221466"/>
                  <a:pt x="80036" y="223496"/>
                </a:cubicBezTo>
                <a:lnTo>
                  <a:pt x="109364" y="257480"/>
                </a:lnTo>
                <a:lnTo>
                  <a:pt x="149602" y="259989"/>
                </a:lnTo>
                <a:lnTo>
                  <a:pt x="122322" y="228514"/>
                </a:lnTo>
                <a:cubicBezTo>
                  <a:pt x="121366" y="227442"/>
                  <a:pt x="120594" y="226210"/>
                  <a:pt x="120048" y="224864"/>
                </a:cubicBezTo>
                <a:cubicBezTo>
                  <a:pt x="116775" y="218204"/>
                  <a:pt x="118343" y="210153"/>
                  <a:pt x="123913" y="205249"/>
                </a:cubicBezTo>
                <a:cubicBezTo>
                  <a:pt x="128641" y="201212"/>
                  <a:pt x="135211" y="200163"/>
                  <a:pt x="140963" y="202512"/>
                </a:cubicBezTo>
                <a:cubicBezTo>
                  <a:pt x="143419" y="203401"/>
                  <a:pt x="145602" y="204907"/>
                  <a:pt x="147329" y="206846"/>
                </a:cubicBezTo>
                <a:lnTo>
                  <a:pt x="195752" y="262954"/>
                </a:lnTo>
                <a:lnTo>
                  <a:pt x="232581" y="265235"/>
                </a:lnTo>
                <a:lnTo>
                  <a:pt x="206664" y="235584"/>
                </a:lnTo>
                <a:lnTo>
                  <a:pt x="182794" y="229426"/>
                </a:lnTo>
                <a:cubicBezTo>
                  <a:pt x="178157" y="228080"/>
                  <a:pt x="174269" y="224864"/>
                  <a:pt x="172110" y="220531"/>
                </a:cubicBezTo>
                <a:cubicBezTo>
                  <a:pt x="170494" y="217041"/>
                  <a:pt x="170085" y="213095"/>
                  <a:pt x="170972" y="209355"/>
                </a:cubicBezTo>
                <a:cubicBezTo>
                  <a:pt x="171313" y="207872"/>
                  <a:pt x="171926" y="206481"/>
                  <a:pt x="172791" y="205249"/>
                </a:cubicBezTo>
                <a:cubicBezTo>
                  <a:pt x="174019" y="202945"/>
                  <a:pt x="175814" y="200984"/>
                  <a:pt x="178019" y="199547"/>
                </a:cubicBezTo>
                <a:cubicBezTo>
                  <a:pt x="176473" y="193525"/>
                  <a:pt x="178496" y="187139"/>
                  <a:pt x="183249" y="183125"/>
                </a:cubicBezTo>
                <a:lnTo>
                  <a:pt x="183249" y="183125"/>
                </a:lnTo>
                <a:cubicBezTo>
                  <a:pt x="187908" y="179498"/>
                  <a:pt x="194093" y="178563"/>
                  <a:pt x="199617" y="180616"/>
                </a:cubicBezTo>
                <a:cubicBezTo>
                  <a:pt x="202163" y="181574"/>
                  <a:pt x="204413" y="183125"/>
                  <a:pt x="206210" y="185178"/>
                </a:cubicBezTo>
                <a:lnTo>
                  <a:pt x="224625" y="206617"/>
                </a:lnTo>
                <a:lnTo>
                  <a:pt x="271682" y="218478"/>
                </a:lnTo>
                <a:lnTo>
                  <a:pt x="252814" y="180844"/>
                </a:lnTo>
                <a:lnTo>
                  <a:pt x="184613" y="158035"/>
                </a:lnTo>
                <a:lnTo>
                  <a:pt x="184613" y="158035"/>
                </a:lnTo>
                <a:cubicBezTo>
                  <a:pt x="180589" y="156667"/>
                  <a:pt x="177292" y="153702"/>
                  <a:pt x="175519" y="149824"/>
                </a:cubicBezTo>
                <a:cubicBezTo>
                  <a:pt x="173927" y="145879"/>
                  <a:pt x="173927" y="141454"/>
                  <a:pt x="175519" y="137508"/>
                </a:cubicBezTo>
                <a:cubicBezTo>
                  <a:pt x="178428" y="128841"/>
                  <a:pt x="187772" y="124165"/>
                  <a:pt x="196433" y="127016"/>
                </a:cubicBezTo>
                <a:lnTo>
                  <a:pt x="235081" y="139561"/>
                </a:lnTo>
                <a:lnTo>
                  <a:pt x="217350" y="103751"/>
                </a:lnTo>
                <a:lnTo>
                  <a:pt x="175746" y="90294"/>
                </a:lnTo>
                <a:lnTo>
                  <a:pt x="175746" y="90294"/>
                </a:lnTo>
                <a:cubicBezTo>
                  <a:pt x="171814" y="88857"/>
                  <a:pt x="168631" y="85892"/>
                  <a:pt x="166880" y="82083"/>
                </a:cubicBezTo>
                <a:cubicBezTo>
                  <a:pt x="165288" y="78137"/>
                  <a:pt x="165288" y="73712"/>
                  <a:pt x="166880" y="69766"/>
                </a:cubicBezTo>
                <a:cubicBezTo>
                  <a:pt x="169790" y="61099"/>
                  <a:pt x="179133" y="56423"/>
                  <a:pt x="187795" y="59275"/>
                </a:cubicBezTo>
                <a:lnTo>
                  <a:pt x="198708" y="62696"/>
                </a:lnTo>
                <a:lnTo>
                  <a:pt x="179157" y="23465"/>
                </a:lnTo>
                <a:cubicBezTo>
                  <a:pt x="174928" y="15163"/>
                  <a:pt x="178201" y="4990"/>
                  <a:pt x="186476" y="748"/>
                </a:cubicBezTo>
                <a:cubicBezTo>
                  <a:pt x="186522" y="725"/>
                  <a:pt x="186590" y="679"/>
                  <a:pt x="186658" y="657"/>
                </a:cubicBezTo>
                <a:cubicBezTo>
                  <a:pt x="188819" y="132"/>
                  <a:pt x="191069" y="64"/>
                  <a:pt x="193252" y="429"/>
                </a:cubicBezTo>
                <a:close/>
              </a:path>
            </a:pathLst>
          </a:custGeom>
          <a:solidFill>
            <a:srgbClr val="FFFFFF">
              <a:alpha val="603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7" name="Google Shape;1967;p6"/>
          <p:cNvSpPr/>
          <p:nvPr/>
        </p:nvSpPr>
        <p:spPr>
          <a:xfrm>
            <a:off x="10382399" y="4061919"/>
            <a:ext cx="645273" cy="589633"/>
          </a:xfrm>
          <a:custGeom>
            <a:avLst/>
            <a:gdLst/>
            <a:ahLst/>
            <a:cxnLst/>
            <a:rect l="l" t="t" r="r" b="b"/>
            <a:pathLst>
              <a:path w="638884" h="583795" extrusionOk="0">
                <a:moveTo>
                  <a:pt x="193252" y="429"/>
                </a:moveTo>
                <a:cubicBezTo>
                  <a:pt x="197434" y="1706"/>
                  <a:pt x="200890" y="4694"/>
                  <a:pt x="202800" y="8640"/>
                </a:cubicBezTo>
                <a:lnTo>
                  <a:pt x="222578" y="48783"/>
                </a:lnTo>
                <a:lnTo>
                  <a:pt x="226670" y="36922"/>
                </a:lnTo>
                <a:cubicBezTo>
                  <a:pt x="229625" y="28346"/>
                  <a:pt x="238946" y="23807"/>
                  <a:pt x="247494" y="26772"/>
                </a:cubicBezTo>
                <a:cubicBezTo>
                  <a:pt x="247608" y="26818"/>
                  <a:pt x="247698" y="26841"/>
                  <a:pt x="247812" y="26886"/>
                </a:cubicBezTo>
                <a:cubicBezTo>
                  <a:pt x="251928" y="28278"/>
                  <a:pt x="255360" y="31220"/>
                  <a:pt x="257361" y="35098"/>
                </a:cubicBezTo>
                <a:cubicBezTo>
                  <a:pt x="258020" y="36626"/>
                  <a:pt x="258474" y="38245"/>
                  <a:pt x="258725" y="39887"/>
                </a:cubicBezTo>
                <a:cubicBezTo>
                  <a:pt x="259407" y="42510"/>
                  <a:pt x="259407" y="45247"/>
                  <a:pt x="258725" y="47870"/>
                </a:cubicBezTo>
                <a:lnTo>
                  <a:pt x="243948" y="90294"/>
                </a:lnTo>
                <a:lnTo>
                  <a:pt x="261679" y="126103"/>
                </a:lnTo>
                <a:lnTo>
                  <a:pt x="275321" y="86645"/>
                </a:lnTo>
                <a:cubicBezTo>
                  <a:pt x="278526" y="78137"/>
                  <a:pt x="287870" y="73690"/>
                  <a:pt x="296463" y="76609"/>
                </a:cubicBezTo>
                <a:cubicBezTo>
                  <a:pt x="300646" y="78046"/>
                  <a:pt x="304079" y="81079"/>
                  <a:pt x="306011" y="85048"/>
                </a:cubicBezTo>
                <a:cubicBezTo>
                  <a:pt x="306670" y="86576"/>
                  <a:pt x="307125" y="88196"/>
                  <a:pt x="307375" y="89838"/>
                </a:cubicBezTo>
                <a:cubicBezTo>
                  <a:pt x="308057" y="92370"/>
                  <a:pt x="308057" y="95061"/>
                  <a:pt x="307375" y="97593"/>
                </a:cubicBezTo>
                <a:lnTo>
                  <a:pt x="281459" y="166931"/>
                </a:lnTo>
                <a:lnTo>
                  <a:pt x="297599" y="199775"/>
                </a:lnTo>
                <a:lnTo>
                  <a:pt x="310785" y="162597"/>
                </a:lnTo>
                <a:lnTo>
                  <a:pt x="304193" y="139788"/>
                </a:lnTo>
                <a:cubicBezTo>
                  <a:pt x="303011" y="135569"/>
                  <a:pt x="303578" y="131030"/>
                  <a:pt x="305783" y="127244"/>
                </a:cubicBezTo>
                <a:cubicBezTo>
                  <a:pt x="307943" y="123366"/>
                  <a:pt x="311536" y="120492"/>
                  <a:pt x="315786" y="119261"/>
                </a:cubicBezTo>
                <a:cubicBezTo>
                  <a:pt x="317060" y="119078"/>
                  <a:pt x="318378" y="119078"/>
                  <a:pt x="319652" y="119261"/>
                </a:cubicBezTo>
                <a:lnTo>
                  <a:pt x="319652" y="119261"/>
                </a:lnTo>
                <a:cubicBezTo>
                  <a:pt x="322334" y="119307"/>
                  <a:pt x="324972" y="119922"/>
                  <a:pt x="327380" y="121086"/>
                </a:cubicBezTo>
                <a:cubicBezTo>
                  <a:pt x="331791" y="116683"/>
                  <a:pt x="338316" y="115178"/>
                  <a:pt x="344203" y="117208"/>
                </a:cubicBezTo>
                <a:lnTo>
                  <a:pt x="344203" y="117208"/>
                </a:lnTo>
                <a:cubicBezTo>
                  <a:pt x="349569" y="119352"/>
                  <a:pt x="353389" y="124233"/>
                  <a:pt x="354206" y="129981"/>
                </a:cubicBezTo>
                <a:cubicBezTo>
                  <a:pt x="354889" y="132604"/>
                  <a:pt x="354889" y="135341"/>
                  <a:pt x="354206" y="137964"/>
                </a:cubicBezTo>
                <a:lnTo>
                  <a:pt x="344886" y="164422"/>
                </a:lnTo>
                <a:lnTo>
                  <a:pt x="357844" y="211179"/>
                </a:lnTo>
                <a:lnTo>
                  <a:pt x="380578" y="176054"/>
                </a:lnTo>
                <a:lnTo>
                  <a:pt x="365801" y="104663"/>
                </a:lnTo>
                <a:lnTo>
                  <a:pt x="365801" y="104663"/>
                </a:lnTo>
                <a:cubicBezTo>
                  <a:pt x="364277" y="95859"/>
                  <a:pt x="370030" y="87466"/>
                  <a:pt x="378759" y="85732"/>
                </a:cubicBezTo>
                <a:cubicBezTo>
                  <a:pt x="386216" y="84067"/>
                  <a:pt x="393786" y="87876"/>
                  <a:pt x="396946" y="94856"/>
                </a:cubicBezTo>
                <a:cubicBezTo>
                  <a:pt x="397605" y="95996"/>
                  <a:pt x="398060" y="97228"/>
                  <a:pt x="398310" y="98505"/>
                </a:cubicBezTo>
                <a:lnTo>
                  <a:pt x="406495" y="138192"/>
                </a:lnTo>
                <a:lnTo>
                  <a:pt x="429229" y="104892"/>
                </a:lnTo>
                <a:lnTo>
                  <a:pt x="420362" y="62012"/>
                </a:lnTo>
                <a:lnTo>
                  <a:pt x="420362" y="62012"/>
                </a:lnTo>
                <a:cubicBezTo>
                  <a:pt x="419817" y="57883"/>
                  <a:pt x="420704" y="53709"/>
                  <a:pt x="422863" y="50151"/>
                </a:cubicBezTo>
                <a:cubicBezTo>
                  <a:pt x="425387" y="46502"/>
                  <a:pt x="429205" y="43970"/>
                  <a:pt x="433548" y="43080"/>
                </a:cubicBezTo>
                <a:cubicBezTo>
                  <a:pt x="441004" y="41438"/>
                  <a:pt x="448574" y="45225"/>
                  <a:pt x="451735" y="52204"/>
                </a:cubicBezTo>
                <a:cubicBezTo>
                  <a:pt x="452280" y="53390"/>
                  <a:pt x="452758" y="54599"/>
                  <a:pt x="453099" y="55853"/>
                </a:cubicBezTo>
                <a:lnTo>
                  <a:pt x="455372" y="67029"/>
                </a:lnTo>
                <a:lnTo>
                  <a:pt x="479697" y="30536"/>
                </a:lnTo>
                <a:cubicBezTo>
                  <a:pt x="484858" y="23191"/>
                  <a:pt x="494860" y="21184"/>
                  <a:pt x="502431" y="25974"/>
                </a:cubicBezTo>
                <a:cubicBezTo>
                  <a:pt x="504955" y="27548"/>
                  <a:pt x="506932" y="29852"/>
                  <a:pt x="508114" y="32589"/>
                </a:cubicBezTo>
                <a:cubicBezTo>
                  <a:pt x="510706" y="37880"/>
                  <a:pt x="510251" y="44130"/>
                  <a:pt x="506978" y="49011"/>
                </a:cubicBezTo>
                <a:lnTo>
                  <a:pt x="482198" y="85960"/>
                </a:lnTo>
                <a:lnTo>
                  <a:pt x="494247" y="83680"/>
                </a:lnTo>
                <a:cubicBezTo>
                  <a:pt x="501658" y="82288"/>
                  <a:pt x="509093" y="86006"/>
                  <a:pt x="512434" y="92803"/>
                </a:cubicBezTo>
                <a:cubicBezTo>
                  <a:pt x="512933" y="94126"/>
                  <a:pt x="513321" y="95517"/>
                  <a:pt x="513570" y="96909"/>
                </a:cubicBezTo>
                <a:cubicBezTo>
                  <a:pt x="514889" y="102930"/>
                  <a:pt x="512570" y="109180"/>
                  <a:pt x="507659" y="112874"/>
                </a:cubicBezTo>
                <a:cubicBezTo>
                  <a:pt x="505590" y="114471"/>
                  <a:pt x="503182" y="115566"/>
                  <a:pt x="500612" y="116068"/>
                </a:cubicBezTo>
                <a:lnTo>
                  <a:pt x="455144" y="124735"/>
                </a:lnTo>
                <a:lnTo>
                  <a:pt x="432410" y="158035"/>
                </a:lnTo>
                <a:lnTo>
                  <a:pt x="473332" y="150052"/>
                </a:lnTo>
                <a:cubicBezTo>
                  <a:pt x="480698" y="148615"/>
                  <a:pt x="488109" y="152356"/>
                  <a:pt x="491292" y="159176"/>
                </a:cubicBezTo>
                <a:cubicBezTo>
                  <a:pt x="491951" y="160476"/>
                  <a:pt x="492406" y="161844"/>
                  <a:pt x="492656" y="163281"/>
                </a:cubicBezTo>
                <a:cubicBezTo>
                  <a:pt x="493860" y="169303"/>
                  <a:pt x="491564" y="175484"/>
                  <a:pt x="486745" y="179247"/>
                </a:cubicBezTo>
                <a:cubicBezTo>
                  <a:pt x="484630" y="180958"/>
                  <a:pt x="482130" y="182144"/>
                  <a:pt x="479470" y="182669"/>
                </a:cubicBezTo>
                <a:lnTo>
                  <a:pt x="406495" y="196582"/>
                </a:lnTo>
                <a:lnTo>
                  <a:pt x="386262" y="227145"/>
                </a:lnTo>
                <a:lnTo>
                  <a:pt x="424909" y="219618"/>
                </a:lnTo>
                <a:lnTo>
                  <a:pt x="442413" y="202056"/>
                </a:lnTo>
                <a:cubicBezTo>
                  <a:pt x="448848" y="196148"/>
                  <a:pt x="458714" y="196148"/>
                  <a:pt x="465147" y="202056"/>
                </a:cubicBezTo>
                <a:cubicBezTo>
                  <a:pt x="465966" y="203082"/>
                  <a:pt x="466739" y="204131"/>
                  <a:pt x="467421" y="205249"/>
                </a:cubicBezTo>
                <a:lnTo>
                  <a:pt x="467421" y="205249"/>
                </a:lnTo>
                <a:cubicBezTo>
                  <a:pt x="468626" y="207530"/>
                  <a:pt x="469399" y="209993"/>
                  <a:pt x="469694" y="212548"/>
                </a:cubicBezTo>
                <a:cubicBezTo>
                  <a:pt x="475695" y="214350"/>
                  <a:pt x="480175" y="219368"/>
                  <a:pt x="481289" y="225549"/>
                </a:cubicBezTo>
                <a:lnTo>
                  <a:pt x="481289" y="225549"/>
                </a:lnTo>
                <a:cubicBezTo>
                  <a:pt x="482107" y="231433"/>
                  <a:pt x="479789" y="237340"/>
                  <a:pt x="475150" y="241058"/>
                </a:cubicBezTo>
                <a:cubicBezTo>
                  <a:pt x="473059" y="242769"/>
                  <a:pt x="470535" y="243864"/>
                  <a:pt x="467875" y="244251"/>
                </a:cubicBezTo>
                <a:lnTo>
                  <a:pt x="440141" y="249725"/>
                </a:lnTo>
                <a:lnTo>
                  <a:pt x="406040" y="284166"/>
                </a:lnTo>
                <a:lnTo>
                  <a:pt x="448097" y="286903"/>
                </a:lnTo>
                <a:lnTo>
                  <a:pt x="502886" y="238093"/>
                </a:lnTo>
                <a:cubicBezTo>
                  <a:pt x="502886" y="238093"/>
                  <a:pt x="502886" y="238093"/>
                  <a:pt x="502886" y="238093"/>
                </a:cubicBezTo>
                <a:cubicBezTo>
                  <a:pt x="506182" y="235516"/>
                  <a:pt x="510297" y="234216"/>
                  <a:pt x="514481" y="234444"/>
                </a:cubicBezTo>
                <a:cubicBezTo>
                  <a:pt x="518800" y="234581"/>
                  <a:pt x="522868" y="236565"/>
                  <a:pt x="525620" y="239918"/>
                </a:cubicBezTo>
                <a:cubicBezTo>
                  <a:pt x="526734" y="241058"/>
                  <a:pt x="527643" y="242358"/>
                  <a:pt x="528348" y="243795"/>
                </a:cubicBezTo>
                <a:cubicBezTo>
                  <a:pt x="531507" y="250410"/>
                  <a:pt x="529939" y="258301"/>
                  <a:pt x="524484" y="263183"/>
                </a:cubicBezTo>
                <a:lnTo>
                  <a:pt x="494247" y="290325"/>
                </a:lnTo>
                <a:lnTo>
                  <a:pt x="534031" y="292834"/>
                </a:lnTo>
                <a:lnTo>
                  <a:pt x="566768" y="263411"/>
                </a:lnTo>
                <a:lnTo>
                  <a:pt x="566768" y="263411"/>
                </a:lnTo>
                <a:cubicBezTo>
                  <a:pt x="573634" y="257868"/>
                  <a:pt x="583613" y="258667"/>
                  <a:pt x="589502" y="265235"/>
                </a:cubicBezTo>
                <a:cubicBezTo>
                  <a:pt x="590616" y="266376"/>
                  <a:pt x="591525" y="267676"/>
                  <a:pt x="592230" y="269113"/>
                </a:cubicBezTo>
                <a:cubicBezTo>
                  <a:pt x="595344" y="275773"/>
                  <a:pt x="593662" y="283687"/>
                  <a:pt x="588138" y="288500"/>
                </a:cubicBezTo>
                <a:lnTo>
                  <a:pt x="579727" y="296027"/>
                </a:lnTo>
                <a:lnTo>
                  <a:pt x="623375" y="298764"/>
                </a:lnTo>
                <a:cubicBezTo>
                  <a:pt x="629332" y="299152"/>
                  <a:pt x="634628" y="302710"/>
                  <a:pt x="637242" y="308115"/>
                </a:cubicBezTo>
                <a:cubicBezTo>
                  <a:pt x="638538" y="310647"/>
                  <a:pt x="639084" y="313498"/>
                  <a:pt x="638834" y="316326"/>
                </a:cubicBezTo>
                <a:cubicBezTo>
                  <a:pt x="638357" y="325381"/>
                  <a:pt x="630650" y="332338"/>
                  <a:pt x="621624" y="331859"/>
                </a:cubicBezTo>
                <a:cubicBezTo>
                  <a:pt x="621534" y="331859"/>
                  <a:pt x="621420" y="331836"/>
                  <a:pt x="621328" y="331836"/>
                </a:cubicBezTo>
                <a:lnTo>
                  <a:pt x="575861" y="329099"/>
                </a:lnTo>
                <a:lnTo>
                  <a:pt x="584046" y="338451"/>
                </a:lnTo>
                <a:cubicBezTo>
                  <a:pt x="585001" y="339568"/>
                  <a:pt x="585842" y="340800"/>
                  <a:pt x="586546" y="342100"/>
                </a:cubicBezTo>
                <a:cubicBezTo>
                  <a:pt x="589616" y="348828"/>
                  <a:pt x="587956" y="356789"/>
                  <a:pt x="582454" y="361715"/>
                </a:cubicBezTo>
                <a:cubicBezTo>
                  <a:pt x="577748" y="365775"/>
                  <a:pt x="571201" y="366916"/>
                  <a:pt x="565404" y="364680"/>
                </a:cubicBezTo>
                <a:cubicBezTo>
                  <a:pt x="562972" y="363631"/>
                  <a:pt x="560811" y="362080"/>
                  <a:pt x="559038" y="360119"/>
                </a:cubicBezTo>
                <a:lnTo>
                  <a:pt x="529712" y="326134"/>
                </a:lnTo>
                <a:lnTo>
                  <a:pt x="489473" y="323625"/>
                </a:lnTo>
                <a:lnTo>
                  <a:pt x="516753" y="355101"/>
                </a:lnTo>
                <a:cubicBezTo>
                  <a:pt x="517708" y="356082"/>
                  <a:pt x="518481" y="357245"/>
                  <a:pt x="519026" y="358522"/>
                </a:cubicBezTo>
                <a:cubicBezTo>
                  <a:pt x="522391" y="365182"/>
                  <a:pt x="520800" y="373279"/>
                  <a:pt x="515162" y="378137"/>
                </a:cubicBezTo>
                <a:cubicBezTo>
                  <a:pt x="510457" y="382197"/>
                  <a:pt x="503909" y="383338"/>
                  <a:pt x="498112" y="381103"/>
                </a:cubicBezTo>
                <a:cubicBezTo>
                  <a:pt x="495611" y="380213"/>
                  <a:pt x="493406" y="378616"/>
                  <a:pt x="491747" y="376541"/>
                </a:cubicBezTo>
                <a:lnTo>
                  <a:pt x="443324" y="320660"/>
                </a:lnTo>
                <a:lnTo>
                  <a:pt x="406495" y="318379"/>
                </a:lnTo>
                <a:lnTo>
                  <a:pt x="432183" y="348030"/>
                </a:lnTo>
                <a:lnTo>
                  <a:pt x="456282" y="354188"/>
                </a:lnTo>
                <a:cubicBezTo>
                  <a:pt x="460919" y="355534"/>
                  <a:pt x="464807" y="358750"/>
                  <a:pt x="466966" y="363084"/>
                </a:cubicBezTo>
                <a:cubicBezTo>
                  <a:pt x="468217" y="366710"/>
                  <a:pt x="468217" y="370633"/>
                  <a:pt x="466966" y="374260"/>
                </a:cubicBezTo>
                <a:cubicBezTo>
                  <a:pt x="466649" y="375629"/>
                  <a:pt x="466102" y="376929"/>
                  <a:pt x="465375" y="378137"/>
                </a:cubicBezTo>
                <a:lnTo>
                  <a:pt x="465375" y="378137"/>
                </a:lnTo>
                <a:cubicBezTo>
                  <a:pt x="464147" y="380441"/>
                  <a:pt x="462351" y="382403"/>
                  <a:pt x="460146" y="383840"/>
                </a:cubicBezTo>
                <a:cubicBezTo>
                  <a:pt x="461692" y="389861"/>
                  <a:pt x="459669" y="396247"/>
                  <a:pt x="454917" y="400262"/>
                </a:cubicBezTo>
                <a:lnTo>
                  <a:pt x="454917" y="400262"/>
                </a:lnTo>
                <a:cubicBezTo>
                  <a:pt x="450166" y="403888"/>
                  <a:pt x="443915" y="404823"/>
                  <a:pt x="438322" y="402771"/>
                </a:cubicBezTo>
                <a:cubicBezTo>
                  <a:pt x="435957" y="401630"/>
                  <a:pt x="433798" y="400079"/>
                  <a:pt x="431957" y="398209"/>
                </a:cubicBezTo>
                <a:lnTo>
                  <a:pt x="413542" y="376769"/>
                </a:lnTo>
                <a:lnTo>
                  <a:pt x="366483" y="364680"/>
                </a:lnTo>
                <a:lnTo>
                  <a:pt x="385351" y="402314"/>
                </a:lnTo>
                <a:lnTo>
                  <a:pt x="454691" y="425123"/>
                </a:lnTo>
                <a:lnTo>
                  <a:pt x="454691" y="425123"/>
                </a:lnTo>
                <a:cubicBezTo>
                  <a:pt x="458669" y="426720"/>
                  <a:pt x="461896" y="429708"/>
                  <a:pt x="463783" y="433562"/>
                </a:cubicBezTo>
                <a:cubicBezTo>
                  <a:pt x="465375" y="437508"/>
                  <a:pt x="465375" y="441933"/>
                  <a:pt x="463783" y="445879"/>
                </a:cubicBezTo>
                <a:cubicBezTo>
                  <a:pt x="460987" y="454500"/>
                  <a:pt x="451735" y="459199"/>
                  <a:pt x="443142" y="456393"/>
                </a:cubicBezTo>
                <a:cubicBezTo>
                  <a:pt x="443118" y="456371"/>
                  <a:pt x="443118" y="456371"/>
                  <a:pt x="443096" y="456371"/>
                </a:cubicBezTo>
                <a:lnTo>
                  <a:pt x="404448" y="443598"/>
                </a:lnTo>
                <a:lnTo>
                  <a:pt x="422181" y="479407"/>
                </a:lnTo>
                <a:lnTo>
                  <a:pt x="463783" y="493092"/>
                </a:lnTo>
                <a:lnTo>
                  <a:pt x="463783" y="493092"/>
                </a:lnTo>
                <a:cubicBezTo>
                  <a:pt x="467717" y="494529"/>
                  <a:pt x="470899" y="497494"/>
                  <a:pt x="472650" y="501303"/>
                </a:cubicBezTo>
                <a:cubicBezTo>
                  <a:pt x="474241" y="505249"/>
                  <a:pt x="474241" y="509674"/>
                  <a:pt x="472650" y="513620"/>
                </a:cubicBezTo>
                <a:cubicBezTo>
                  <a:pt x="469626" y="522196"/>
                  <a:pt x="460396" y="526849"/>
                  <a:pt x="451735" y="524112"/>
                </a:cubicBezTo>
                <a:lnTo>
                  <a:pt x="440822" y="520462"/>
                </a:lnTo>
                <a:lnTo>
                  <a:pt x="460374" y="559921"/>
                </a:lnTo>
                <a:cubicBezTo>
                  <a:pt x="464716" y="567881"/>
                  <a:pt x="461806" y="577849"/>
                  <a:pt x="453894" y="582205"/>
                </a:cubicBezTo>
                <a:cubicBezTo>
                  <a:pt x="453553" y="582387"/>
                  <a:pt x="453213" y="582570"/>
                  <a:pt x="452871" y="582730"/>
                </a:cubicBezTo>
                <a:cubicBezTo>
                  <a:pt x="448802" y="584418"/>
                  <a:pt x="444210" y="584418"/>
                  <a:pt x="440141" y="582730"/>
                </a:cubicBezTo>
                <a:cubicBezTo>
                  <a:pt x="435957" y="581453"/>
                  <a:pt x="432502" y="578464"/>
                  <a:pt x="430593" y="574519"/>
                </a:cubicBezTo>
                <a:lnTo>
                  <a:pt x="410814" y="534376"/>
                </a:lnTo>
                <a:lnTo>
                  <a:pt x="406721" y="546236"/>
                </a:lnTo>
                <a:cubicBezTo>
                  <a:pt x="403516" y="554744"/>
                  <a:pt x="394172" y="559191"/>
                  <a:pt x="385579" y="556272"/>
                </a:cubicBezTo>
                <a:cubicBezTo>
                  <a:pt x="381397" y="554835"/>
                  <a:pt x="377964" y="551801"/>
                  <a:pt x="376031" y="547833"/>
                </a:cubicBezTo>
                <a:cubicBezTo>
                  <a:pt x="375304" y="546327"/>
                  <a:pt x="374849" y="544708"/>
                  <a:pt x="374667" y="543043"/>
                </a:cubicBezTo>
                <a:cubicBezTo>
                  <a:pt x="373984" y="540511"/>
                  <a:pt x="373984" y="537820"/>
                  <a:pt x="374667" y="535288"/>
                </a:cubicBezTo>
                <a:lnTo>
                  <a:pt x="389445" y="492864"/>
                </a:lnTo>
                <a:lnTo>
                  <a:pt x="371712" y="457055"/>
                </a:lnTo>
                <a:lnTo>
                  <a:pt x="358072" y="496286"/>
                </a:lnTo>
                <a:cubicBezTo>
                  <a:pt x="355071" y="504862"/>
                  <a:pt x="345750" y="509423"/>
                  <a:pt x="337156" y="506549"/>
                </a:cubicBezTo>
                <a:cubicBezTo>
                  <a:pt x="332928" y="505135"/>
                  <a:pt x="329403" y="502102"/>
                  <a:pt x="327380" y="498110"/>
                </a:cubicBezTo>
                <a:cubicBezTo>
                  <a:pt x="326721" y="496582"/>
                  <a:pt x="326266" y="494963"/>
                  <a:pt x="326016" y="493320"/>
                </a:cubicBezTo>
                <a:cubicBezTo>
                  <a:pt x="325335" y="490789"/>
                  <a:pt x="325335" y="488097"/>
                  <a:pt x="326016" y="485565"/>
                </a:cubicBezTo>
                <a:lnTo>
                  <a:pt x="350569" y="415543"/>
                </a:lnTo>
                <a:lnTo>
                  <a:pt x="334428" y="382699"/>
                </a:lnTo>
                <a:lnTo>
                  <a:pt x="321243" y="419877"/>
                </a:lnTo>
                <a:lnTo>
                  <a:pt x="327836" y="442685"/>
                </a:lnTo>
                <a:cubicBezTo>
                  <a:pt x="330268" y="451421"/>
                  <a:pt x="325176" y="460476"/>
                  <a:pt x="316469" y="462917"/>
                </a:cubicBezTo>
                <a:cubicBezTo>
                  <a:pt x="316401" y="462939"/>
                  <a:pt x="316309" y="462962"/>
                  <a:pt x="316241" y="462985"/>
                </a:cubicBezTo>
                <a:cubicBezTo>
                  <a:pt x="314877" y="463167"/>
                  <a:pt x="313513" y="463167"/>
                  <a:pt x="312149" y="462985"/>
                </a:cubicBezTo>
                <a:cubicBezTo>
                  <a:pt x="309489" y="463145"/>
                  <a:pt x="306807" y="462597"/>
                  <a:pt x="304419" y="461389"/>
                </a:cubicBezTo>
                <a:cubicBezTo>
                  <a:pt x="300009" y="465813"/>
                  <a:pt x="293439" y="467227"/>
                  <a:pt x="287596" y="465038"/>
                </a:cubicBezTo>
                <a:lnTo>
                  <a:pt x="287596" y="465038"/>
                </a:lnTo>
                <a:cubicBezTo>
                  <a:pt x="282004" y="463008"/>
                  <a:pt x="278048" y="457967"/>
                  <a:pt x="277366" y="452037"/>
                </a:cubicBezTo>
                <a:cubicBezTo>
                  <a:pt x="276662" y="449505"/>
                  <a:pt x="276662" y="446814"/>
                  <a:pt x="277366" y="444282"/>
                </a:cubicBezTo>
                <a:lnTo>
                  <a:pt x="286687" y="417596"/>
                </a:lnTo>
                <a:lnTo>
                  <a:pt x="273729" y="371979"/>
                </a:lnTo>
                <a:lnTo>
                  <a:pt x="250995" y="407104"/>
                </a:lnTo>
                <a:lnTo>
                  <a:pt x="265999" y="478495"/>
                </a:lnTo>
                <a:lnTo>
                  <a:pt x="265999" y="478495"/>
                </a:lnTo>
                <a:cubicBezTo>
                  <a:pt x="266659" y="482555"/>
                  <a:pt x="265773" y="486706"/>
                  <a:pt x="263498" y="490127"/>
                </a:cubicBezTo>
                <a:cubicBezTo>
                  <a:pt x="261134" y="493868"/>
                  <a:pt x="257361" y="496513"/>
                  <a:pt x="253042" y="497426"/>
                </a:cubicBezTo>
                <a:cubicBezTo>
                  <a:pt x="245539" y="498931"/>
                  <a:pt x="237991" y="495191"/>
                  <a:pt x="234627" y="488302"/>
                </a:cubicBezTo>
                <a:cubicBezTo>
                  <a:pt x="234149" y="487116"/>
                  <a:pt x="233763" y="485908"/>
                  <a:pt x="233490" y="484653"/>
                </a:cubicBezTo>
                <a:lnTo>
                  <a:pt x="233945" y="445194"/>
                </a:lnTo>
                <a:lnTo>
                  <a:pt x="211211" y="478495"/>
                </a:lnTo>
                <a:lnTo>
                  <a:pt x="220078" y="521375"/>
                </a:lnTo>
                <a:lnTo>
                  <a:pt x="220078" y="521375"/>
                </a:lnTo>
                <a:cubicBezTo>
                  <a:pt x="221464" y="530225"/>
                  <a:pt x="215644" y="538572"/>
                  <a:pt x="206892" y="540306"/>
                </a:cubicBezTo>
                <a:cubicBezTo>
                  <a:pt x="199481" y="541697"/>
                  <a:pt x="192046" y="537979"/>
                  <a:pt x="188705" y="531183"/>
                </a:cubicBezTo>
                <a:cubicBezTo>
                  <a:pt x="188114" y="529951"/>
                  <a:pt x="187659" y="528651"/>
                  <a:pt x="187341" y="527305"/>
                </a:cubicBezTo>
                <a:lnTo>
                  <a:pt x="185067" y="516357"/>
                </a:lnTo>
                <a:lnTo>
                  <a:pt x="160743" y="552851"/>
                </a:lnTo>
                <a:cubicBezTo>
                  <a:pt x="155581" y="560195"/>
                  <a:pt x="145578" y="562202"/>
                  <a:pt x="138009" y="557412"/>
                </a:cubicBezTo>
                <a:cubicBezTo>
                  <a:pt x="135485" y="555839"/>
                  <a:pt x="133506" y="553535"/>
                  <a:pt x="132325" y="550798"/>
                </a:cubicBezTo>
                <a:cubicBezTo>
                  <a:pt x="129484" y="545689"/>
                  <a:pt x="129484" y="539485"/>
                  <a:pt x="132325" y="534376"/>
                </a:cubicBezTo>
                <a:lnTo>
                  <a:pt x="157104" y="497198"/>
                </a:lnTo>
                <a:lnTo>
                  <a:pt x="145056" y="499707"/>
                </a:lnTo>
                <a:cubicBezTo>
                  <a:pt x="137644" y="501098"/>
                  <a:pt x="130211" y="497380"/>
                  <a:pt x="126868" y="490583"/>
                </a:cubicBezTo>
                <a:lnTo>
                  <a:pt x="125504" y="486478"/>
                </a:lnTo>
                <a:cubicBezTo>
                  <a:pt x="124300" y="480411"/>
                  <a:pt x="126686" y="474184"/>
                  <a:pt x="131643" y="470512"/>
                </a:cubicBezTo>
                <a:cubicBezTo>
                  <a:pt x="133689" y="468847"/>
                  <a:pt x="136098" y="467661"/>
                  <a:pt x="138690" y="467091"/>
                </a:cubicBezTo>
                <a:lnTo>
                  <a:pt x="184158" y="458651"/>
                </a:lnTo>
                <a:lnTo>
                  <a:pt x="206892" y="425351"/>
                </a:lnTo>
                <a:lnTo>
                  <a:pt x="165971" y="433334"/>
                </a:lnTo>
                <a:cubicBezTo>
                  <a:pt x="158628" y="434702"/>
                  <a:pt x="151261" y="430962"/>
                  <a:pt x="148010" y="424211"/>
                </a:cubicBezTo>
                <a:cubicBezTo>
                  <a:pt x="147351" y="422910"/>
                  <a:pt x="146898" y="421542"/>
                  <a:pt x="146646" y="420105"/>
                </a:cubicBezTo>
                <a:cubicBezTo>
                  <a:pt x="145510" y="414038"/>
                  <a:pt x="147784" y="407811"/>
                  <a:pt x="152557" y="403911"/>
                </a:cubicBezTo>
                <a:cubicBezTo>
                  <a:pt x="154672" y="402246"/>
                  <a:pt x="157172" y="401151"/>
                  <a:pt x="159832" y="400718"/>
                </a:cubicBezTo>
                <a:lnTo>
                  <a:pt x="232808" y="386805"/>
                </a:lnTo>
                <a:lnTo>
                  <a:pt x="253042" y="356241"/>
                </a:lnTo>
                <a:lnTo>
                  <a:pt x="214394" y="363768"/>
                </a:lnTo>
                <a:lnTo>
                  <a:pt x="196889" y="381331"/>
                </a:lnTo>
                <a:cubicBezTo>
                  <a:pt x="190546" y="387466"/>
                  <a:pt x="180497" y="387466"/>
                  <a:pt x="174155" y="381331"/>
                </a:cubicBezTo>
                <a:cubicBezTo>
                  <a:pt x="173154" y="380281"/>
                  <a:pt x="172246" y="379118"/>
                  <a:pt x="171427" y="377909"/>
                </a:cubicBezTo>
                <a:cubicBezTo>
                  <a:pt x="170085" y="375606"/>
                  <a:pt x="169312" y="373028"/>
                  <a:pt x="169154" y="370382"/>
                </a:cubicBezTo>
                <a:cubicBezTo>
                  <a:pt x="163151" y="368718"/>
                  <a:pt x="158650" y="363745"/>
                  <a:pt x="157560" y="357610"/>
                </a:cubicBezTo>
                <a:lnTo>
                  <a:pt x="157560" y="357610"/>
                </a:lnTo>
                <a:cubicBezTo>
                  <a:pt x="156809" y="351794"/>
                  <a:pt x="159151" y="346000"/>
                  <a:pt x="163697" y="342328"/>
                </a:cubicBezTo>
                <a:cubicBezTo>
                  <a:pt x="165698" y="340572"/>
                  <a:pt x="168130" y="339386"/>
                  <a:pt x="170744" y="338907"/>
                </a:cubicBezTo>
                <a:lnTo>
                  <a:pt x="198708" y="333661"/>
                </a:lnTo>
                <a:lnTo>
                  <a:pt x="232808" y="299220"/>
                </a:lnTo>
                <a:lnTo>
                  <a:pt x="190750" y="296483"/>
                </a:lnTo>
                <a:lnTo>
                  <a:pt x="135962" y="345293"/>
                </a:lnTo>
                <a:lnTo>
                  <a:pt x="135962" y="345293"/>
                </a:lnTo>
                <a:cubicBezTo>
                  <a:pt x="129164" y="350881"/>
                  <a:pt x="119185" y="350197"/>
                  <a:pt x="113228" y="343697"/>
                </a:cubicBezTo>
                <a:cubicBezTo>
                  <a:pt x="112274" y="342488"/>
                  <a:pt x="111433" y="341188"/>
                  <a:pt x="110728" y="339819"/>
                </a:cubicBezTo>
                <a:cubicBezTo>
                  <a:pt x="107567" y="333205"/>
                  <a:pt x="109136" y="325313"/>
                  <a:pt x="114592" y="320432"/>
                </a:cubicBezTo>
                <a:lnTo>
                  <a:pt x="144829" y="293290"/>
                </a:lnTo>
                <a:lnTo>
                  <a:pt x="105045" y="290781"/>
                </a:lnTo>
                <a:lnTo>
                  <a:pt x="72308" y="320204"/>
                </a:lnTo>
                <a:cubicBezTo>
                  <a:pt x="72308" y="320204"/>
                  <a:pt x="72308" y="320204"/>
                  <a:pt x="72308" y="320204"/>
                </a:cubicBezTo>
                <a:cubicBezTo>
                  <a:pt x="65442" y="325746"/>
                  <a:pt x="55461" y="324948"/>
                  <a:pt x="49574" y="318379"/>
                </a:cubicBezTo>
                <a:cubicBezTo>
                  <a:pt x="48460" y="317239"/>
                  <a:pt x="47551" y="315939"/>
                  <a:pt x="46846" y="314502"/>
                </a:cubicBezTo>
                <a:cubicBezTo>
                  <a:pt x="43617" y="307796"/>
                  <a:pt x="45300" y="299745"/>
                  <a:pt x="50938" y="294886"/>
                </a:cubicBezTo>
                <a:lnTo>
                  <a:pt x="59349" y="287360"/>
                </a:lnTo>
                <a:lnTo>
                  <a:pt x="15473" y="284623"/>
                </a:lnTo>
                <a:cubicBezTo>
                  <a:pt x="9494" y="284280"/>
                  <a:pt x="4174" y="280699"/>
                  <a:pt x="1606" y="275271"/>
                </a:cubicBezTo>
                <a:cubicBezTo>
                  <a:pt x="492" y="272671"/>
                  <a:pt x="-55" y="269888"/>
                  <a:pt x="14" y="267060"/>
                </a:cubicBezTo>
                <a:cubicBezTo>
                  <a:pt x="742" y="257937"/>
                  <a:pt x="8653" y="251117"/>
                  <a:pt x="17746" y="251778"/>
                </a:cubicBezTo>
                <a:lnTo>
                  <a:pt x="63214" y="254515"/>
                </a:lnTo>
                <a:lnTo>
                  <a:pt x="55030" y="245164"/>
                </a:lnTo>
                <a:cubicBezTo>
                  <a:pt x="54075" y="244046"/>
                  <a:pt x="53234" y="242815"/>
                  <a:pt x="52529" y="241514"/>
                </a:cubicBezTo>
                <a:cubicBezTo>
                  <a:pt x="49460" y="234786"/>
                  <a:pt x="51120" y="226826"/>
                  <a:pt x="56621" y="221899"/>
                </a:cubicBezTo>
                <a:cubicBezTo>
                  <a:pt x="61327" y="217839"/>
                  <a:pt x="67875" y="216699"/>
                  <a:pt x="73672" y="218934"/>
                </a:cubicBezTo>
                <a:cubicBezTo>
                  <a:pt x="76150" y="219892"/>
                  <a:pt x="78333" y="221466"/>
                  <a:pt x="80036" y="223496"/>
                </a:cubicBezTo>
                <a:lnTo>
                  <a:pt x="109364" y="257480"/>
                </a:lnTo>
                <a:lnTo>
                  <a:pt x="149602" y="259989"/>
                </a:lnTo>
                <a:lnTo>
                  <a:pt x="122322" y="228514"/>
                </a:lnTo>
                <a:cubicBezTo>
                  <a:pt x="121366" y="227442"/>
                  <a:pt x="120594" y="226210"/>
                  <a:pt x="120048" y="224864"/>
                </a:cubicBezTo>
                <a:cubicBezTo>
                  <a:pt x="116775" y="218204"/>
                  <a:pt x="118343" y="210153"/>
                  <a:pt x="123913" y="205249"/>
                </a:cubicBezTo>
                <a:cubicBezTo>
                  <a:pt x="128641" y="201212"/>
                  <a:pt x="135211" y="200163"/>
                  <a:pt x="140963" y="202512"/>
                </a:cubicBezTo>
                <a:cubicBezTo>
                  <a:pt x="143419" y="203401"/>
                  <a:pt x="145602" y="204907"/>
                  <a:pt x="147329" y="206846"/>
                </a:cubicBezTo>
                <a:lnTo>
                  <a:pt x="195752" y="262954"/>
                </a:lnTo>
                <a:lnTo>
                  <a:pt x="232581" y="265235"/>
                </a:lnTo>
                <a:lnTo>
                  <a:pt x="206664" y="235584"/>
                </a:lnTo>
                <a:lnTo>
                  <a:pt x="182794" y="229426"/>
                </a:lnTo>
                <a:cubicBezTo>
                  <a:pt x="178157" y="228080"/>
                  <a:pt x="174269" y="224864"/>
                  <a:pt x="172110" y="220531"/>
                </a:cubicBezTo>
                <a:cubicBezTo>
                  <a:pt x="170494" y="217041"/>
                  <a:pt x="170085" y="213095"/>
                  <a:pt x="170972" y="209355"/>
                </a:cubicBezTo>
                <a:cubicBezTo>
                  <a:pt x="171313" y="207872"/>
                  <a:pt x="171926" y="206481"/>
                  <a:pt x="172791" y="205249"/>
                </a:cubicBezTo>
                <a:cubicBezTo>
                  <a:pt x="174019" y="202945"/>
                  <a:pt x="175814" y="200984"/>
                  <a:pt x="178019" y="199547"/>
                </a:cubicBezTo>
                <a:cubicBezTo>
                  <a:pt x="176473" y="193525"/>
                  <a:pt x="178496" y="187139"/>
                  <a:pt x="183249" y="183125"/>
                </a:cubicBezTo>
                <a:lnTo>
                  <a:pt x="183249" y="183125"/>
                </a:lnTo>
                <a:cubicBezTo>
                  <a:pt x="187908" y="179498"/>
                  <a:pt x="194093" y="178563"/>
                  <a:pt x="199617" y="180616"/>
                </a:cubicBezTo>
                <a:cubicBezTo>
                  <a:pt x="202163" y="181574"/>
                  <a:pt x="204413" y="183125"/>
                  <a:pt x="206210" y="185178"/>
                </a:cubicBezTo>
                <a:lnTo>
                  <a:pt x="224625" y="206617"/>
                </a:lnTo>
                <a:lnTo>
                  <a:pt x="271682" y="218478"/>
                </a:lnTo>
                <a:lnTo>
                  <a:pt x="252814" y="180844"/>
                </a:lnTo>
                <a:lnTo>
                  <a:pt x="184613" y="158035"/>
                </a:lnTo>
                <a:lnTo>
                  <a:pt x="184613" y="158035"/>
                </a:lnTo>
                <a:cubicBezTo>
                  <a:pt x="180589" y="156667"/>
                  <a:pt x="177292" y="153702"/>
                  <a:pt x="175519" y="149824"/>
                </a:cubicBezTo>
                <a:cubicBezTo>
                  <a:pt x="173927" y="145879"/>
                  <a:pt x="173927" y="141454"/>
                  <a:pt x="175519" y="137508"/>
                </a:cubicBezTo>
                <a:cubicBezTo>
                  <a:pt x="178428" y="128841"/>
                  <a:pt x="187772" y="124165"/>
                  <a:pt x="196433" y="127016"/>
                </a:cubicBezTo>
                <a:lnTo>
                  <a:pt x="235081" y="139561"/>
                </a:lnTo>
                <a:lnTo>
                  <a:pt x="217350" y="103751"/>
                </a:lnTo>
                <a:lnTo>
                  <a:pt x="175746" y="90294"/>
                </a:lnTo>
                <a:lnTo>
                  <a:pt x="175746" y="90294"/>
                </a:lnTo>
                <a:cubicBezTo>
                  <a:pt x="171814" y="88857"/>
                  <a:pt x="168631" y="85892"/>
                  <a:pt x="166880" y="82083"/>
                </a:cubicBezTo>
                <a:cubicBezTo>
                  <a:pt x="165288" y="78137"/>
                  <a:pt x="165288" y="73712"/>
                  <a:pt x="166880" y="69766"/>
                </a:cubicBezTo>
                <a:cubicBezTo>
                  <a:pt x="169790" y="61099"/>
                  <a:pt x="179133" y="56423"/>
                  <a:pt x="187795" y="59275"/>
                </a:cubicBezTo>
                <a:lnTo>
                  <a:pt x="198708" y="62696"/>
                </a:lnTo>
                <a:lnTo>
                  <a:pt x="179157" y="23465"/>
                </a:lnTo>
                <a:cubicBezTo>
                  <a:pt x="174928" y="15163"/>
                  <a:pt x="178201" y="4990"/>
                  <a:pt x="186476" y="748"/>
                </a:cubicBezTo>
                <a:cubicBezTo>
                  <a:pt x="186522" y="725"/>
                  <a:pt x="186590" y="679"/>
                  <a:pt x="186658" y="657"/>
                </a:cubicBezTo>
                <a:cubicBezTo>
                  <a:pt x="188819" y="132"/>
                  <a:pt x="191069" y="64"/>
                  <a:pt x="193252" y="429"/>
                </a:cubicBezTo>
                <a:close/>
              </a:path>
            </a:pathLst>
          </a:custGeom>
          <a:solidFill>
            <a:srgbClr val="FFFFFF">
              <a:alpha val="603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8" name="Google Shape;1968;p6"/>
          <p:cNvSpPr/>
          <p:nvPr/>
        </p:nvSpPr>
        <p:spPr>
          <a:xfrm>
            <a:off x="11162056" y="3667826"/>
            <a:ext cx="786024" cy="738770"/>
          </a:xfrm>
          <a:custGeom>
            <a:avLst/>
            <a:gdLst/>
            <a:ahLst/>
            <a:cxnLst/>
            <a:rect l="l" t="t" r="r" b="b"/>
            <a:pathLst>
              <a:path w="778242" h="731455" extrusionOk="0">
                <a:moveTo>
                  <a:pt x="255888" y="730699"/>
                </a:moveTo>
                <a:cubicBezTo>
                  <a:pt x="260845" y="728683"/>
                  <a:pt x="264801" y="724732"/>
                  <a:pt x="266800" y="719751"/>
                </a:cubicBezTo>
                <a:lnTo>
                  <a:pt x="287716" y="669572"/>
                </a:lnTo>
                <a:lnTo>
                  <a:pt x="293626" y="683486"/>
                </a:lnTo>
                <a:cubicBezTo>
                  <a:pt x="298015" y="693704"/>
                  <a:pt x="309767" y="698484"/>
                  <a:pt x="319998" y="694206"/>
                </a:cubicBezTo>
                <a:cubicBezTo>
                  <a:pt x="324999" y="692260"/>
                  <a:pt x="328978" y="688284"/>
                  <a:pt x="330910" y="683257"/>
                </a:cubicBezTo>
                <a:cubicBezTo>
                  <a:pt x="331796" y="681323"/>
                  <a:pt x="332251" y="679225"/>
                  <a:pt x="332274" y="677099"/>
                </a:cubicBezTo>
                <a:cubicBezTo>
                  <a:pt x="332593" y="673917"/>
                  <a:pt x="332138" y="670701"/>
                  <a:pt x="330910" y="667748"/>
                </a:cubicBezTo>
                <a:lnTo>
                  <a:pt x="309312" y="617341"/>
                </a:lnTo>
                <a:lnTo>
                  <a:pt x="327954" y="571724"/>
                </a:lnTo>
                <a:lnTo>
                  <a:pt x="347960" y="617341"/>
                </a:lnTo>
                <a:cubicBezTo>
                  <a:pt x="352348" y="627559"/>
                  <a:pt x="364102" y="632340"/>
                  <a:pt x="374332" y="628061"/>
                </a:cubicBezTo>
                <a:cubicBezTo>
                  <a:pt x="379447" y="626093"/>
                  <a:pt x="383516" y="622028"/>
                  <a:pt x="385471" y="616885"/>
                </a:cubicBezTo>
                <a:cubicBezTo>
                  <a:pt x="386153" y="614971"/>
                  <a:pt x="386630" y="612980"/>
                  <a:pt x="386835" y="610955"/>
                </a:cubicBezTo>
                <a:cubicBezTo>
                  <a:pt x="387085" y="607752"/>
                  <a:pt x="386540" y="604541"/>
                  <a:pt x="385244" y="601603"/>
                </a:cubicBezTo>
                <a:lnTo>
                  <a:pt x="349779" y="518352"/>
                </a:lnTo>
                <a:lnTo>
                  <a:pt x="366830" y="477069"/>
                </a:lnTo>
                <a:lnTo>
                  <a:pt x="385925" y="521317"/>
                </a:lnTo>
                <a:lnTo>
                  <a:pt x="379788" y="553477"/>
                </a:lnTo>
                <a:cubicBezTo>
                  <a:pt x="377855" y="564120"/>
                  <a:pt x="384880" y="574322"/>
                  <a:pt x="395474" y="576286"/>
                </a:cubicBezTo>
                <a:cubicBezTo>
                  <a:pt x="397066" y="576454"/>
                  <a:pt x="398657" y="576454"/>
                  <a:pt x="400248" y="576286"/>
                </a:cubicBezTo>
                <a:lnTo>
                  <a:pt x="400248" y="576286"/>
                </a:lnTo>
                <a:cubicBezTo>
                  <a:pt x="403431" y="576026"/>
                  <a:pt x="406546" y="575093"/>
                  <a:pt x="409342" y="573549"/>
                </a:cubicBezTo>
                <a:cubicBezTo>
                  <a:pt x="415185" y="578427"/>
                  <a:pt x="423233" y="579657"/>
                  <a:pt x="430256" y="576742"/>
                </a:cubicBezTo>
                <a:lnTo>
                  <a:pt x="430256" y="576742"/>
                </a:lnTo>
                <a:cubicBezTo>
                  <a:pt x="436690" y="573685"/>
                  <a:pt x="441010" y="567431"/>
                  <a:pt x="441623" y="560320"/>
                </a:cubicBezTo>
                <a:cubicBezTo>
                  <a:pt x="441919" y="557042"/>
                  <a:pt x="441373" y="553746"/>
                  <a:pt x="440032" y="550740"/>
                </a:cubicBezTo>
                <a:lnTo>
                  <a:pt x="426620" y="519036"/>
                </a:lnTo>
                <a:lnTo>
                  <a:pt x="438442" y="461103"/>
                </a:lnTo>
                <a:lnTo>
                  <a:pt x="469813" y="501930"/>
                </a:lnTo>
                <a:lnTo>
                  <a:pt x="457537" y="590199"/>
                </a:lnTo>
                <a:lnTo>
                  <a:pt x="457537" y="590199"/>
                </a:lnTo>
                <a:cubicBezTo>
                  <a:pt x="456333" y="601343"/>
                  <a:pt x="464335" y="611367"/>
                  <a:pt x="475452" y="612585"/>
                </a:cubicBezTo>
                <a:cubicBezTo>
                  <a:pt x="484454" y="613575"/>
                  <a:pt x="493025" y="608436"/>
                  <a:pt x="496412" y="600006"/>
                </a:cubicBezTo>
                <a:cubicBezTo>
                  <a:pt x="497117" y="598503"/>
                  <a:pt x="497503" y="596875"/>
                  <a:pt x="497549" y="595217"/>
                </a:cubicBezTo>
                <a:lnTo>
                  <a:pt x="504596" y="546406"/>
                </a:lnTo>
                <a:lnTo>
                  <a:pt x="534150" y="584953"/>
                </a:lnTo>
                <a:lnTo>
                  <a:pt x="526875" y="638097"/>
                </a:lnTo>
                <a:lnTo>
                  <a:pt x="526875" y="638097"/>
                </a:lnTo>
                <a:cubicBezTo>
                  <a:pt x="526308" y="643133"/>
                  <a:pt x="527694" y="648192"/>
                  <a:pt x="530741" y="652238"/>
                </a:cubicBezTo>
                <a:cubicBezTo>
                  <a:pt x="533990" y="656524"/>
                  <a:pt x="538833" y="659318"/>
                  <a:pt x="544153" y="659993"/>
                </a:cubicBezTo>
                <a:cubicBezTo>
                  <a:pt x="553747" y="661783"/>
                  <a:pt x="563250" y="656533"/>
                  <a:pt x="566887" y="647448"/>
                </a:cubicBezTo>
                <a:cubicBezTo>
                  <a:pt x="567046" y="645856"/>
                  <a:pt x="567046" y="644250"/>
                  <a:pt x="566887" y="642658"/>
                </a:cubicBezTo>
                <a:lnTo>
                  <a:pt x="568933" y="629201"/>
                </a:lnTo>
                <a:lnTo>
                  <a:pt x="601443" y="671625"/>
                </a:lnTo>
                <a:cubicBezTo>
                  <a:pt x="608285" y="680477"/>
                  <a:pt x="620925" y="682201"/>
                  <a:pt x="629860" y="675503"/>
                </a:cubicBezTo>
                <a:cubicBezTo>
                  <a:pt x="632770" y="673473"/>
                  <a:pt x="635134" y="670724"/>
                  <a:pt x="636680" y="667520"/>
                </a:cubicBezTo>
                <a:cubicBezTo>
                  <a:pt x="639362" y="660814"/>
                  <a:pt x="638317" y="653191"/>
                  <a:pt x="633952" y="647448"/>
                </a:cubicBezTo>
                <a:lnTo>
                  <a:pt x="600760" y="604112"/>
                </a:lnTo>
                <a:lnTo>
                  <a:pt x="615765" y="605937"/>
                </a:lnTo>
                <a:cubicBezTo>
                  <a:pt x="624790" y="607216"/>
                  <a:pt x="633542" y="602128"/>
                  <a:pt x="636907" y="593620"/>
                </a:cubicBezTo>
                <a:cubicBezTo>
                  <a:pt x="637680" y="592051"/>
                  <a:pt x="638135" y="590347"/>
                  <a:pt x="638271" y="588602"/>
                </a:cubicBezTo>
                <a:cubicBezTo>
                  <a:pt x="639226" y="581146"/>
                  <a:pt x="635975" y="573774"/>
                  <a:pt x="629860" y="569443"/>
                </a:cubicBezTo>
                <a:cubicBezTo>
                  <a:pt x="627108" y="567659"/>
                  <a:pt x="624017" y="566492"/>
                  <a:pt x="620766" y="566022"/>
                </a:cubicBezTo>
                <a:lnTo>
                  <a:pt x="566205" y="559179"/>
                </a:lnTo>
                <a:lnTo>
                  <a:pt x="536424" y="520405"/>
                </a:lnTo>
                <a:lnTo>
                  <a:pt x="586893" y="526791"/>
                </a:lnTo>
                <a:cubicBezTo>
                  <a:pt x="595963" y="527870"/>
                  <a:pt x="604602" y="522733"/>
                  <a:pt x="608035" y="514246"/>
                </a:cubicBezTo>
                <a:cubicBezTo>
                  <a:pt x="608694" y="512638"/>
                  <a:pt x="609149" y="510953"/>
                  <a:pt x="609399" y="509229"/>
                </a:cubicBezTo>
                <a:cubicBezTo>
                  <a:pt x="610353" y="501718"/>
                  <a:pt x="607012" y="494310"/>
                  <a:pt x="600760" y="490069"/>
                </a:cubicBezTo>
                <a:cubicBezTo>
                  <a:pt x="598146" y="488181"/>
                  <a:pt x="595100" y="487002"/>
                  <a:pt x="591895" y="486648"/>
                </a:cubicBezTo>
                <a:lnTo>
                  <a:pt x="500960" y="475244"/>
                </a:lnTo>
                <a:lnTo>
                  <a:pt x="473679" y="439891"/>
                </a:lnTo>
                <a:lnTo>
                  <a:pt x="521647" y="445821"/>
                </a:lnTo>
                <a:lnTo>
                  <a:pt x="544381" y="465892"/>
                </a:lnTo>
                <a:cubicBezTo>
                  <a:pt x="552770" y="473290"/>
                  <a:pt x="565501" y="472580"/>
                  <a:pt x="573025" y="464296"/>
                </a:cubicBezTo>
                <a:cubicBezTo>
                  <a:pt x="574048" y="463047"/>
                  <a:pt x="574889" y="461666"/>
                  <a:pt x="575526" y="460190"/>
                </a:cubicBezTo>
                <a:lnTo>
                  <a:pt x="575526" y="460190"/>
                </a:lnTo>
                <a:cubicBezTo>
                  <a:pt x="576912" y="457341"/>
                  <a:pt x="577686" y="454233"/>
                  <a:pt x="577799" y="451067"/>
                </a:cubicBezTo>
                <a:cubicBezTo>
                  <a:pt x="584846" y="448288"/>
                  <a:pt x="589870" y="441936"/>
                  <a:pt x="590985" y="434417"/>
                </a:cubicBezTo>
                <a:lnTo>
                  <a:pt x="590985" y="434417"/>
                </a:lnTo>
                <a:cubicBezTo>
                  <a:pt x="591621" y="427148"/>
                  <a:pt x="588325" y="420095"/>
                  <a:pt x="582346" y="415942"/>
                </a:cubicBezTo>
                <a:cubicBezTo>
                  <a:pt x="579663" y="414043"/>
                  <a:pt x="576526" y="412866"/>
                  <a:pt x="573253" y="412521"/>
                </a:cubicBezTo>
                <a:lnTo>
                  <a:pt x="538925" y="408187"/>
                </a:lnTo>
                <a:lnTo>
                  <a:pt x="494821" y="368956"/>
                </a:lnTo>
                <a:lnTo>
                  <a:pt x="545744" y="362342"/>
                </a:lnTo>
                <a:lnTo>
                  <a:pt x="618038" y="416626"/>
                </a:lnTo>
                <a:lnTo>
                  <a:pt x="618038" y="416626"/>
                </a:lnTo>
                <a:cubicBezTo>
                  <a:pt x="622084" y="419617"/>
                  <a:pt x="627132" y="420925"/>
                  <a:pt x="632133" y="420275"/>
                </a:cubicBezTo>
                <a:cubicBezTo>
                  <a:pt x="637475" y="419848"/>
                  <a:pt x="642385" y="417099"/>
                  <a:pt x="645546" y="412749"/>
                </a:cubicBezTo>
                <a:cubicBezTo>
                  <a:pt x="646796" y="411246"/>
                  <a:pt x="647797" y="409552"/>
                  <a:pt x="648502" y="407731"/>
                </a:cubicBezTo>
                <a:cubicBezTo>
                  <a:pt x="651479" y="399545"/>
                  <a:pt x="648911" y="390366"/>
                  <a:pt x="642136" y="384922"/>
                </a:cubicBezTo>
                <a:lnTo>
                  <a:pt x="603715" y="355043"/>
                </a:lnTo>
                <a:lnTo>
                  <a:pt x="652139" y="348201"/>
                </a:lnTo>
                <a:lnTo>
                  <a:pt x="694423" y="381273"/>
                </a:lnTo>
                <a:lnTo>
                  <a:pt x="694423" y="381273"/>
                </a:lnTo>
                <a:cubicBezTo>
                  <a:pt x="703222" y="387446"/>
                  <a:pt x="715293" y="385643"/>
                  <a:pt x="721931" y="377167"/>
                </a:cubicBezTo>
                <a:cubicBezTo>
                  <a:pt x="723205" y="375768"/>
                  <a:pt x="724204" y="374144"/>
                  <a:pt x="724887" y="372378"/>
                </a:cubicBezTo>
                <a:cubicBezTo>
                  <a:pt x="727797" y="364189"/>
                  <a:pt x="725251" y="355053"/>
                  <a:pt x="718521" y="349569"/>
                </a:cubicBezTo>
                <a:lnTo>
                  <a:pt x="707609" y="341130"/>
                </a:lnTo>
                <a:lnTo>
                  <a:pt x="760579" y="334287"/>
                </a:lnTo>
                <a:cubicBezTo>
                  <a:pt x="767763" y="333204"/>
                  <a:pt x="773878" y="328454"/>
                  <a:pt x="776719" y="321743"/>
                </a:cubicBezTo>
                <a:cubicBezTo>
                  <a:pt x="778061" y="318503"/>
                  <a:pt x="778538" y="314961"/>
                  <a:pt x="778083" y="311479"/>
                </a:cubicBezTo>
                <a:cubicBezTo>
                  <a:pt x="776561" y="300406"/>
                  <a:pt x="766399" y="292657"/>
                  <a:pt x="755349" y="294144"/>
                </a:cubicBezTo>
                <a:lnTo>
                  <a:pt x="700789" y="301215"/>
                </a:lnTo>
                <a:lnTo>
                  <a:pt x="710109" y="289127"/>
                </a:lnTo>
                <a:cubicBezTo>
                  <a:pt x="711088" y="287684"/>
                  <a:pt x="711906" y="286157"/>
                  <a:pt x="712611" y="284565"/>
                </a:cubicBezTo>
                <a:cubicBezTo>
                  <a:pt x="715611" y="276333"/>
                  <a:pt x="712951" y="267099"/>
                  <a:pt x="706018" y="261756"/>
                </a:cubicBezTo>
                <a:cubicBezTo>
                  <a:pt x="700016" y="257105"/>
                  <a:pt x="691900" y="256308"/>
                  <a:pt x="685103" y="259704"/>
                </a:cubicBezTo>
                <a:cubicBezTo>
                  <a:pt x="682261" y="261089"/>
                  <a:pt x="679761" y="263119"/>
                  <a:pt x="677828" y="265634"/>
                </a:cubicBezTo>
                <a:lnTo>
                  <a:pt x="645774" y="308970"/>
                </a:lnTo>
                <a:lnTo>
                  <a:pt x="597123" y="315128"/>
                </a:lnTo>
                <a:lnTo>
                  <a:pt x="627813" y="274757"/>
                </a:lnTo>
                <a:cubicBezTo>
                  <a:pt x="628859" y="273368"/>
                  <a:pt x="629700" y="271831"/>
                  <a:pt x="630314" y="270195"/>
                </a:cubicBezTo>
                <a:cubicBezTo>
                  <a:pt x="633451" y="262016"/>
                  <a:pt x="630860" y="252746"/>
                  <a:pt x="623949" y="247387"/>
                </a:cubicBezTo>
                <a:cubicBezTo>
                  <a:pt x="617856" y="242748"/>
                  <a:pt x="609672" y="241954"/>
                  <a:pt x="602807" y="245334"/>
                </a:cubicBezTo>
                <a:cubicBezTo>
                  <a:pt x="599965" y="246720"/>
                  <a:pt x="597464" y="248750"/>
                  <a:pt x="595532" y="251264"/>
                </a:cubicBezTo>
                <a:lnTo>
                  <a:pt x="540970" y="323339"/>
                </a:lnTo>
                <a:lnTo>
                  <a:pt x="495502" y="329041"/>
                </a:lnTo>
                <a:lnTo>
                  <a:pt x="524375" y="290723"/>
                </a:lnTo>
                <a:lnTo>
                  <a:pt x="553928" y="279775"/>
                </a:lnTo>
                <a:cubicBezTo>
                  <a:pt x="559635" y="277992"/>
                  <a:pt x="564227" y="273716"/>
                  <a:pt x="566432" y="268143"/>
                </a:cubicBezTo>
                <a:cubicBezTo>
                  <a:pt x="568137" y="263741"/>
                  <a:pt x="568137" y="258860"/>
                  <a:pt x="566432" y="254458"/>
                </a:cubicBezTo>
                <a:cubicBezTo>
                  <a:pt x="565864" y="252848"/>
                  <a:pt x="565113" y="251316"/>
                  <a:pt x="564159" y="249896"/>
                </a:cubicBezTo>
                <a:lnTo>
                  <a:pt x="564159" y="249896"/>
                </a:lnTo>
                <a:cubicBezTo>
                  <a:pt x="562272" y="247241"/>
                  <a:pt x="559885" y="244992"/>
                  <a:pt x="557111" y="243281"/>
                </a:cubicBezTo>
                <a:cubicBezTo>
                  <a:pt x="558453" y="235802"/>
                  <a:pt x="555452" y="228210"/>
                  <a:pt x="549381" y="223666"/>
                </a:cubicBezTo>
                <a:lnTo>
                  <a:pt x="549381" y="223666"/>
                </a:lnTo>
                <a:cubicBezTo>
                  <a:pt x="543402" y="219533"/>
                  <a:pt x="535696" y="218924"/>
                  <a:pt x="529149" y="222070"/>
                </a:cubicBezTo>
                <a:cubicBezTo>
                  <a:pt x="526262" y="223392"/>
                  <a:pt x="523761" y="225434"/>
                  <a:pt x="521874" y="228000"/>
                </a:cubicBezTo>
                <a:lnTo>
                  <a:pt x="500277" y="255598"/>
                </a:lnTo>
                <a:lnTo>
                  <a:pt x="443897" y="274073"/>
                </a:lnTo>
                <a:lnTo>
                  <a:pt x="463676" y="226631"/>
                </a:lnTo>
                <a:lnTo>
                  <a:pt x="546427" y="193331"/>
                </a:lnTo>
                <a:lnTo>
                  <a:pt x="546427" y="193331"/>
                </a:lnTo>
                <a:cubicBezTo>
                  <a:pt x="551155" y="191248"/>
                  <a:pt x="554907" y="187406"/>
                  <a:pt x="556884" y="182611"/>
                </a:cubicBezTo>
                <a:cubicBezTo>
                  <a:pt x="558703" y="177758"/>
                  <a:pt x="558703" y="172410"/>
                  <a:pt x="556884" y="167557"/>
                </a:cubicBezTo>
                <a:cubicBezTo>
                  <a:pt x="552678" y="157166"/>
                  <a:pt x="540925" y="152088"/>
                  <a:pt x="530513" y="156153"/>
                </a:cubicBezTo>
                <a:lnTo>
                  <a:pt x="485046" y="174856"/>
                </a:lnTo>
                <a:lnTo>
                  <a:pt x="503914" y="129239"/>
                </a:lnTo>
                <a:lnTo>
                  <a:pt x="553701" y="109396"/>
                </a:lnTo>
                <a:lnTo>
                  <a:pt x="553701" y="109396"/>
                </a:lnTo>
                <a:cubicBezTo>
                  <a:pt x="558316" y="107227"/>
                  <a:pt x="561976" y="103404"/>
                  <a:pt x="563931" y="98676"/>
                </a:cubicBezTo>
                <a:cubicBezTo>
                  <a:pt x="565954" y="93786"/>
                  <a:pt x="565954" y="88284"/>
                  <a:pt x="563931" y="83394"/>
                </a:cubicBezTo>
                <a:cubicBezTo>
                  <a:pt x="559635" y="73092"/>
                  <a:pt x="547927" y="68126"/>
                  <a:pt x="537561" y="72218"/>
                </a:cubicBezTo>
                <a:lnTo>
                  <a:pt x="524602" y="77464"/>
                </a:lnTo>
                <a:lnTo>
                  <a:pt x="545289" y="27969"/>
                </a:lnTo>
                <a:cubicBezTo>
                  <a:pt x="549359" y="17641"/>
                  <a:pt x="544381" y="5954"/>
                  <a:pt x="534150" y="1739"/>
                </a:cubicBezTo>
                <a:cubicBezTo>
                  <a:pt x="529194" y="-313"/>
                  <a:pt x="523648" y="-313"/>
                  <a:pt x="518691" y="1739"/>
                </a:cubicBezTo>
                <a:cubicBezTo>
                  <a:pt x="513735" y="3756"/>
                  <a:pt x="509780" y="7706"/>
                  <a:pt x="507779" y="12687"/>
                </a:cubicBezTo>
                <a:lnTo>
                  <a:pt x="486863" y="63094"/>
                </a:lnTo>
                <a:lnTo>
                  <a:pt x="480954" y="48953"/>
                </a:lnTo>
                <a:cubicBezTo>
                  <a:pt x="476475" y="38829"/>
                  <a:pt x="464812" y="34085"/>
                  <a:pt x="454582" y="38233"/>
                </a:cubicBezTo>
                <a:cubicBezTo>
                  <a:pt x="449557" y="40279"/>
                  <a:pt x="445601" y="44327"/>
                  <a:pt x="443670" y="49409"/>
                </a:cubicBezTo>
                <a:cubicBezTo>
                  <a:pt x="442805" y="51277"/>
                  <a:pt x="442260" y="53284"/>
                  <a:pt x="442078" y="55339"/>
                </a:cubicBezTo>
                <a:cubicBezTo>
                  <a:pt x="441942" y="58534"/>
                  <a:pt x="442488" y="61720"/>
                  <a:pt x="443670" y="64691"/>
                </a:cubicBezTo>
                <a:lnTo>
                  <a:pt x="465040" y="115326"/>
                </a:lnTo>
                <a:lnTo>
                  <a:pt x="446398" y="160943"/>
                </a:lnTo>
                <a:lnTo>
                  <a:pt x="426620" y="113957"/>
                </a:lnTo>
                <a:cubicBezTo>
                  <a:pt x="422232" y="103739"/>
                  <a:pt x="410478" y="98959"/>
                  <a:pt x="400248" y="103237"/>
                </a:cubicBezTo>
                <a:cubicBezTo>
                  <a:pt x="395201" y="105322"/>
                  <a:pt x="391177" y="109346"/>
                  <a:pt x="389108" y="114413"/>
                </a:cubicBezTo>
                <a:cubicBezTo>
                  <a:pt x="388427" y="116327"/>
                  <a:pt x="387950" y="118319"/>
                  <a:pt x="387744" y="120344"/>
                </a:cubicBezTo>
                <a:cubicBezTo>
                  <a:pt x="387472" y="123546"/>
                  <a:pt x="388018" y="126764"/>
                  <a:pt x="389336" y="129695"/>
                </a:cubicBezTo>
                <a:lnTo>
                  <a:pt x="426164" y="211350"/>
                </a:lnTo>
                <a:lnTo>
                  <a:pt x="409342" y="253545"/>
                </a:lnTo>
                <a:lnTo>
                  <a:pt x="390472" y="209297"/>
                </a:lnTo>
                <a:lnTo>
                  <a:pt x="396611" y="179646"/>
                </a:lnTo>
                <a:cubicBezTo>
                  <a:pt x="398292" y="169060"/>
                  <a:pt x="391382" y="159018"/>
                  <a:pt x="380924" y="156837"/>
                </a:cubicBezTo>
                <a:cubicBezTo>
                  <a:pt x="379197" y="156510"/>
                  <a:pt x="377424" y="156510"/>
                  <a:pt x="375696" y="156837"/>
                </a:cubicBezTo>
                <a:cubicBezTo>
                  <a:pt x="372513" y="156968"/>
                  <a:pt x="369398" y="157826"/>
                  <a:pt x="366602" y="159346"/>
                </a:cubicBezTo>
                <a:cubicBezTo>
                  <a:pt x="360759" y="154468"/>
                  <a:pt x="352711" y="153238"/>
                  <a:pt x="345687" y="156153"/>
                </a:cubicBezTo>
                <a:lnTo>
                  <a:pt x="345687" y="156153"/>
                </a:lnTo>
                <a:cubicBezTo>
                  <a:pt x="339117" y="159172"/>
                  <a:pt x="334752" y="165573"/>
                  <a:pt x="334320" y="172803"/>
                </a:cubicBezTo>
                <a:cubicBezTo>
                  <a:pt x="334001" y="176007"/>
                  <a:pt x="334548" y="179236"/>
                  <a:pt x="335912" y="182155"/>
                </a:cubicBezTo>
                <a:lnTo>
                  <a:pt x="349324" y="214087"/>
                </a:lnTo>
                <a:lnTo>
                  <a:pt x="336139" y="271108"/>
                </a:lnTo>
                <a:lnTo>
                  <a:pt x="304767" y="230281"/>
                </a:lnTo>
                <a:lnTo>
                  <a:pt x="317042" y="142924"/>
                </a:lnTo>
                <a:cubicBezTo>
                  <a:pt x="317498" y="137897"/>
                  <a:pt x="316110" y="132877"/>
                  <a:pt x="313178" y="128783"/>
                </a:cubicBezTo>
                <a:cubicBezTo>
                  <a:pt x="309835" y="124607"/>
                  <a:pt x="305039" y="121840"/>
                  <a:pt x="299765" y="121028"/>
                </a:cubicBezTo>
                <a:cubicBezTo>
                  <a:pt x="290193" y="118914"/>
                  <a:pt x="280509" y="124154"/>
                  <a:pt x="277031" y="133344"/>
                </a:cubicBezTo>
                <a:cubicBezTo>
                  <a:pt x="276372" y="134874"/>
                  <a:pt x="275916" y="136484"/>
                  <a:pt x="275667" y="138134"/>
                </a:cubicBezTo>
                <a:lnTo>
                  <a:pt x="268847" y="187173"/>
                </a:lnTo>
                <a:lnTo>
                  <a:pt x="239066" y="148398"/>
                </a:lnTo>
                <a:lnTo>
                  <a:pt x="246568" y="95254"/>
                </a:lnTo>
                <a:lnTo>
                  <a:pt x="246568" y="95254"/>
                </a:lnTo>
                <a:cubicBezTo>
                  <a:pt x="248158" y="84285"/>
                  <a:pt x="240589" y="74096"/>
                  <a:pt x="229654" y="72496"/>
                </a:cubicBezTo>
                <a:cubicBezTo>
                  <a:pt x="229540" y="72478"/>
                  <a:pt x="229404" y="72461"/>
                  <a:pt x="229290" y="72446"/>
                </a:cubicBezTo>
                <a:cubicBezTo>
                  <a:pt x="220082" y="71145"/>
                  <a:pt x="211148" y="76322"/>
                  <a:pt x="207693" y="84990"/>
                </a:cubicBezTo>
                <a:cubicBezTo>
                  <a:pt x="207034" y="86520"/>
                  <a:pt x="206579" y="88130"/>
                  <a:pt x="206329" y="89780"/>
                </a:cubicBezTo>
                <a:lnTo>
                  <a:pt x="204510" y="103465"/>
                </a:lnTo>
                <a:lnTo>
                  <a:pt x="171773" y="61041"/>
                </a:lnTo>
                <a:cubicBezTo>
                  <a:pt x="165135" y="52173"/>
                  <a:pt x="152608" y="50375"/>
                  <a:pt x="143765" y="57025"/>
                </a:cubicBezTo>
                <a:cubicBezTo>
                  <a:pt x="143697" y="57071"/>
                  <a:pt x="143651" y="57118"/>
                  <a:pt x="143583" y="57164"/>
                </a:cubicBezTo>
                <a:cubicBezTo>
                  <a:pt x="140719" y="59371"/>
                  <a:pt x="138445" y="62275"/>
                  <a:pt x="136991" y="65603"/>
                </a:cubicBezTo>
                <a:cubicBezTo>
                  <a:pt x="134445" y="72249"/>
                  <a:pt x="135468" y="79739"/>
                  <a:pt x="139719" y="85447"/>
                </a:cubicBezTo>
                <a:lnTo>
                  <a:pt x="173137" y="128783"/>
                </a:lnTo>
                <a:lnTo>
                  <a:pt x="159270" y="125133"/>
                </a:lnTo>
                <a:cubicBezTo>
                  <a:pt x="150199" y="123911"/>
                  <a:pt x="141424" y="128963"/>
                  <a:pt x="137900" y="137450"/>
                </a:cubicBezTo>
                <a:cubicBezTo>
                  <a:pt x="137195" y="139200"/>
                  <a:pt x="136718" y="141043"/>
                  <a:pt x="136536" y="142924"/>
                </a:cubicBezTo>
                <a:cubicBezTo>
                  <a:pt x="135422" y="150403"/>
                  <a:pt x="138695" y="157857"/>
                  <a:pt x="144947" y="162083"/>
                </a:cubicBezTo>
                <a:cubicBezTo>
                  <a:pt x="147629" y="163982"/>
                  <a:pt x="150767" y="165159"/>
                  <a:pt x="154041" y="165504"/>
                </a:cubicBezTo>
                <a:lnTo>
                  <a:pt x="208602" y="172347"/>
                </a:lnTo>
                <a:lnTo>
                  <a:pt x="238838" y="211350"/>
                </a:lnTo>
                <a:lnTo>
                  <a:pt x="188370" y="205191"/>
                </a:lnTo>
                <a:cubicBezTo>
                  <a:pt x="179344" y="203996"/>
                  <a:pt x="170659" y="209057"/>
                  <a:pt x="167226" y="217508"/>
                </a:cubicBezTo>
                <a:cubicBezTo>
                  <a:pt x="166591" y="219123"/>
                  <a:pt x="166135" y="220806"/>
                  <a:pt x="165862" y="222526"/>
                </a:cubicBezTo>
                <a:cubicBezTo>
                  <a:pt x="164885" y="230105"/>
                  <a:pt x="168204" y="237598"/>
                  <a:pt x="174501" y="241913"/>
                </a:cubicBezTo>
                <a:cubicBezTo>
                  <a:pt x="177161" y="243713"/>
                  <a:pt x="180184" y="244883"/>
                  <a:pt x="183368" y="245334"/>
                </a:cubicBezTo>
                <a:lnTo>
                  <a:pt x="272939" y="256967"/>
                </a:lnTo>
                <a:lnTo>
                  <a:pt x="300447" y="292320"/>
                </a:lnTo>
                <a:lnTo>
                  <a:pt x="252478" y="286390"/>
                </a:lnTo>
                <a:lnTo>
                  <a:pt x="229744" y="266546"/>
                </a:lnTo>
                <a:cubicBezTo>
                  <a:pt x="221606" y="259047"/>
                  <a:pt x="208943" y="259585"/>
                  <a:pt x="201486" y="267749"/>
                </a:cubicBezTo>
                <a:cubicBezTo>
                  <a:pt x="201418" y="267804"/>
                  <a:pt x="201373" y="267859"/>
                  <a:pt x="201327" y="267915"/>
                </a:cubicBezTo>
                <a:cubicBezTo>
                  <a:pt x="200100" y="269262"/>
                  <a:pt x="199100" y="270803"/>
                  <a:pt x="198371" y="272476"/>
                </a:cubicBezTo>
                <a:cubicBezTo>
                  <a:pt x="196917" y="275303"/>
                  <a:pt x="196144" y="278424"/>
                  <a:pt x="196098" y="281600"/>
                </a:cubicBezTo>
                <a:cubicBezTo>
                  <a:pt x="188891" y="284166"/>
                  <a:pt x="183777" y="290628"/>
                  <a:pt x="182912" y="298250"/>
                </a:cubicBezTo>
                <a:cubicBezTo>
                  <a:pt x="182527" y="305396"/>
                  <a:pt x="185892" y="312224"/>
                  <a:pt x="191779" y="316269"/>
                </a:cubicBezTo>
                <a:cubicBezTo>
                  <a:pt x="194393" y="318158"/>
                  <a:pt x="197440" y="319337"/>
                  <a:pt x="200645" y="319690"/>
                </a:cubicBezTo>
                <a:lnTo>
                  <a:pt x="234974" y="324024"/>
                </a:lnTo>
                <a:lnTo>
                  <a:pt x="279305" y="363254"/>
                </a:lnTo>
                <a:lnTo>
                  <a:pt x="228380" y="369869"/>
                </a:lnTo>
                <a:lnTo>
                  <a:pt x="159270" y="314672"/>
                </a:lnTo>
                <a:lnTo>
                  <a:pt x="159270" y="314672"/>
                </a:lnTo>
                <a:cubicBezTo>
                  <a:pt x="150381" y="308393"/>
                  <a:pt x="138173" y="310087"/>
                  <a:pt x="131308" y="318549"/>
                </a:cubicBezTo>
                <a:cubicBezTo>
                  <a:pt x="130170" y="320092"/>
                  <a:pt x="129261" y="321780"/>
                  <a:pt x="128580" y="323567"/>
                </a:cubicBezTo>
                <a:cubicBezTo>
                  <a:pt x="125601" y="331753"/>
                  <a:pt x="128170" y="340932"/>
                  <a:pt x="134944" y="346376"/>
                </a:cubicBezTo>
                <a:lnTo>
                  <a:pt x="174047" y="376711"/>
                </a:lnTo>
                <a:lnTo>
                  <a:pt x="125624" y="383098"/>
                </a:lnTo>
                <a:lnTo>
                  <a:pt x="83112" y="350025"/>
                </a:lnTo>
                <a:lnTo>
                  <a:pt x="83112" y="350025"/>
                </a:lnTo>
                <a:cubicBezTo>
                  <a:pt x="74200" y="343942"/>
                  <a:pt x="62152" y="345728"/>
                  <a:pt x="55376" y="354131"/>
                </a:cubicBezTo>
                <a:cubicBezTo>
                  <a:pt x="54308" y="355625"/>
                  <a:pt x="53375" y="357231"/>
                  <a:pt x="52648" y="358921"/>
                </a:cubicBezTo>
                <a:cubicBezTo>
                  <a:pt x="49602" y="367103"/>
                  <a:pt x="52171" y="376326"/>
                  <a:pt x="59014" y="381729"/>
                </a:cubicBezTo>
                <a:lnTo>
                  <a:pt x="69926" y="390396"/>
                </a:lnTo>
                <a:lnTo>
                  <a:pt x="16728" y="397239"/>
                </a:lnTo>
                <a:cubicBezTo>
                  <a:pt x="9545" y="398148"/>
                  <a:pt x="3384" y="402846"/>
                  <a:pt x="588" y="409555"/>
                </a:cubicBezTo>
                <a:cubicBezTo>
                  <a:pt x="-185" y="412932"/>
                  <a:pt x="-185" y="416442"/>
                  <a:pt x="588" y="419819"/>
                </a:cubicBezTo>
                <a:cubicBezTo>
                  <a:pt x="1974" y="430816"/>
                  <a:pt x="12000" y="438600"/>
                  <a:pt x="22958" y="437204"/>
                </a:cubicBezTo>
                <a:cubicBezTo>
                  <a:pt x="23071" y="437188"/>
                  <a:pt x="23208" y="437172"/>
                  <a:pt x="23322" y="437154"/>
                </a:cubicBezTo>
                <a:lnTo>
                  <a:pt x="77655" y="430311"/>
                </a:lnTo>
                <a:lnTo>
                  <a:pt x="68562" y="442172"/>
                </a:lnTo>
                <a:cubicBezTo>
                  <a:pt x="67562" y="443718"/>
                  <a:pt x="66653" y="445317"/>
                  <a:pt x="65834" y="446961"/>
                </a:cubicBezTo>
                <a:cubicBezTo>
                  <a:pt x="63106" y="455247"/>
                  <a:pt x="65834" y="464362"/>
                  <a:pt x="72654" y="469770"/>
                </a:cubicBezTo>
                <a:cubicBezTo>
                  <a:pt x="78701" y="474318"/>
                  <a:pt x="86771" y="475109"/>
                  <a:pt x="93569" y="471823"/>
                </a:cubicBezTo>
                <a:cubicBezTo>
                  <a:pt x="96388" y="470374"/>
                  <a:pt x="98866" y="468355"/>
                  <a:pt x="100844" y="465892"/>
                </a:cubicBezTo>
                <a:lnTo>
                  <a:pt x="134036" y="422100"/>
                </a:lnTo>
                <a:lnTo>
                  <a:pt x="179048" y="416626"/>
                </a:lnTo>
                <a:lnTo>
                  <a:pt x="148358" y="457225"/>
                </a:lnTo>
                <a:cubicBezTo>
                  <a:pt x="147220" y="458557"/>
                  <a:pt x="146379" y="460110"/>
                  <a:pt x="145856" y="461787"/>
                </a:cubicBezTo>
                <a:cubicBezTo>
                  <a:pt x="142651" y="469962"/>
                  <a:pt x="145243" y="479281"/>
                  <a:pt x="152222" y="484595"/>
                </a:cubicBezTo>
                <a:cubicBezTo>
                  <a:pt x="158247" y="489169"/>
                  <a:pt x="166271" y="490047"/>
                  <a:pt x="173137" y="486876"/>
                </a:cubicBezTo>
                <a:cubicBezTo>
                  <a:pt x="176116" y="485487"/>
                  <a:pt x="178685" y="483370"/>
                  <a:pt x="180640" y="480718"/>
                </a:cubicBezTo>
                <a:lnTo>
                  <a:pt x="235201" y="408643"/>
                </a:lnTo>
                <a:lnTo>
                  <a:pt x="280669" y="402941"/>
                </a:lnTo>
                <a:lnTo>
                  <a:pt x="250205" y="442172"/>
                </a:lnTo>
                <a:lnTo>
                  <a:pt x="221788" y="451751"/>
                </a:lnTo>
                <a:cubicBezTo>
                  <a:pt x="211353" y="454956"/>
                  <a:pt x="205464" y="466049"/>
                  <a:pt x="208648" y="476529"/>
                </a:cubicBezTo>
                <a:cubicBezTo>
                  <a:pt x="208716" y="476710"/>
                  <a:pt x="208761" y="476890"/>
                  <a:pt x="208829" y="477069"/>
                </a:cubicBezTo>
                <a:cubicBezTo>
                  <a:pt x="209352" y="478697"/>
                  <a:pt x="210125" y="480236"/>
                  <a:pt x="211103" y="481630"/>
                </a:cubicBezTo>
                <a:cubicBezTo>
                  <a:pt x="212945" y="484316"/>
                  <a:pt x="215354" y="486571"/>
                  <a:pt x="218151" y="488245"/>
                </a:cubicBezTo>
                <a:cubicBezTo>
                  <a:pt x="217150" y="496052"/>
                  <a:pt x="220809" y="503720"/>
                  <a:pt x="227471" y="507860"/>
                </a:cubicBezTo>
                <a:lnTo>
                  <a:pt x="227471" y="507860"/>
                </a:lnTo>
                <a:cubicBezTo>
                  <a:pt x="233382" y="511906"/>
                  <a:pt x="240997" y="512513"/>
                  <a:pt x="247477" y="509457"/>
                </a:cubicBezTo>
                <a:cubicBezTo>
                  <a:pt x="250455" y="508068"/>
                  <a:pt x="253025" y="505951"/>
                  <a:pt x="254980" y="503298"/>
                </a:cubicBezTo>
                <a:lnTo>
                  <a:pt x="275894" y="475928"/>
                </a:lnTo>
                <a:lnTo>
                  <a:pt x="332046" y="457453"/>
                </a:lnTo>
                <a:lnTo>
                  <a:pt x="312495" y="504667"/>
                </a:lnTo>
                <a:lnTo>
                  <a:pt x="229518" y="538195"/>
                </a:lnTo>
                <a:lnTo>
                  <a:pt x="229518" y="538195"/>
                </a:lnTo>
                <a:cubicBezTo>
                  <a:pt x="219787" y="542659"/>
                  <a:pt x="215286" y="554015"/>
                  <a:pt x="219287" y="563969"/>
                </a:cubicBezTo>
                <a:cubicBezTo>
                  <a:pt x="223493" y="574242"/>
                  <a:pt x="235132" y="579221"/>
                  <a:pt x="245430" y="575145"/>
                </a:cubicBezTo>
                <a:lnTo>
                  <a:pt x="290898" y="556670"/>
                </a:lnTo>
                <a:lnTo>
                  <a:pt x="272256" y="602287"/>
                </a:lnTo>
                <a:lnTo>
                  <a:pt x="222470" y="622131"/>
                </a:lnTo>
                <a:lnTo>
                  <a:pt x="222470" y="622131"/>
                </a:lnTo>
                <a:cubicBezTo>
                  <a:pt x="217832" y="624391"/>
                  <a:pt x="214195" y="628289"/>
                  <a:pt x="212240" y="633079"/>
                </a:cubicBezTo>
                <a:cubicBezTo>
                  <a:pt x="210193" y="637887"/>
                  <a:pt x="210193" y="643324"/>
                  <a:pt x="212240" y="648132"/>
                </a:cubicBezTo>
                <a:cubicBezTo>
                  <a:pt x="216446" y="658405"/>
                  <a:pt x="228084" y="663384"/>
                  <a:pt x="238383" y="659309"/>
                </a:cubicBezTo>
                <a:lnTo>
                  <a:pt x="251569" y="654063"/>
                </a:lnTo>
                <a:lnTo>
                  <a:pt x="230882" y="703557"/>
                </a:lnTo>
                <a:cubicBezTo>
                  <a:pt x="226788" y="713823"/>
                  <a:pt x="231655" y="725483"/>
                  <a:pt x="241794" y="729787"/>
                </a:cubicBezTo>
                <a:cubicBezTo>
                  <a:pt x="246203" y="731910"/>
                  <a:pt x="251251" y="732236"/>
                  <a:pt x="255888" y="73069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9" name="Google Shape;1969;p6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9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0" name="Google Shape;1970;p6"/>
          <p:cNvSpPr txBox="1"/>
          <p:nvPr/>
        </p:nvSpPr>
        <p:spPr>
          <a:xfrm rot="5400000">
            <a:off x="-679350" y="63509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chemeClr val="accen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2" name="Google Shape;1972;p7"/>
          <p:cNvSpPr/>
          <p:nvPr/>
        </p:nvSpPr>
        <p:spPr>
          <a:xfrm>
            <a:off x="8841334" y="109281"/>
            <a:ext cx="1312289" cy="1329112"/>
          </a:xfrm>
          <a:custGeom>
            <a:avLst/>
            <a:gdLst/>
            <a:ahLst/>
            <a:cxnLst/>
            <a:rect l="l" t="t" r="r" b="b"/>
            <a:pathLst>
              <a:path w="1988317" h="2013806" extrusionOk="0">
                <a:moveTo>
                  <a:pt x="1709274" y="284735"/>
                </a:moveTo>
                <a:cubicBezTo>
                  <a:pt x="1695191" y="284050"/>
                  <a:pt x="1681428" y="289084"/>
                  <a:pt x="1671111" y="298693"/>
                </a:cubicBezTo>
                <a:lnTo>
                  <a:pt x="1566124" y="395513"/>
                </a:lnTo>
                <a:lnTo>
                  <a:pt x="1567312" y="355567"/>
                </a:lnTo>
                <a:cubicBezTo>
                  <a:pt x="1567979" y="326348"/>
                  <a:pt x="1544995" y="302039"/>
                  <a:pt x="1515784" y="301069"/>
                </a:cubicBezTo>
                <a:cubicBezTo>
                  <a:pt x="1501585" y="300691"/>
                  <a:pt x="1487830" y="306042"/>
                  <a:pt x="1477621" y="315919"/>
                </a:cubicBezTo>
                <a:cubicBezTo>
                  <a:pt x="1473783" y="319651"/>
                  <a:pt x="1470484" y="323899"/>
                  <a:pt x="1467820" y="328541"/>
                </a:cubicBezTo>
                <a:cubicBezTo>
                  <a:pt x="1463764" y="335990"/>
                  <a:pt x="1461478" y="344271"/>
                  <a:pt x="1461138" y="352746"/>
                </a:cubicBezTo>
                <a:lnTo>
                  <a:pt x="1456980" y="496490"/>
                </a:lnTo>
                <a:lnTo>
                  <a:pt x="1362982" y="582617"/>
                </a:lnTo>
                <a:lnTo>
                  <a:pt x="1366843" y="448971"/>
                </a:lnTo>
                <a:cubicBezTo>
                  <a:pt x="1367429" y="419864"/>
                  <a:pt x="1344556" y="395670"/>
                  <a:pt x="1315463" y="394622"/>
                </a:cubicBezTo>
                <a:cubicBezTo>
                  <a:pt x="1301158" y="394145"/>
                  <a:pt x="1287276" y="399506"/>
                  <a:pt x="1277003" y="409471"/>
                </a:cubicBezTo>
                <a:cubicBezTo>
                  <a:pt x="1273215" y="413154"/>
                  <a:pt x="1269965" y="417353"/>
                  <a:pt x="1267350" y="421945"/>
                </a:cubicBezTo>
                <a:cubicBezTo>
                  <a:pt x="1263246" y="429365"/>
                  <a:pt x="1261005" y="437672"/>
                  <a:pt x="1260817" y="446150"/>
                </a:cubicBezTo>
                <a:lnTo>
                  <a:pt x="1253986" y="683000"/>
                </a:lnTo>
                <a:lnTo>
                  <a:pt x="1167710" y="762297"/>
                </a:lnTo>
                <a:lnTo>
                  <a:pt x="1171422" y="636076"/>
                </a:lnTo>
                <a:lnTo>
                  <a:pt x="1218198" y="572817"/>
                </a:lnTo>
                <a:cubicBezTo>
                  <a:pt x="1226505" y="561555"/>
                  <a:pt x="1229980" y="547445"/>
                  <a:pt x="1227851" y="533614"/>
                </a:cubicBezTo>
                <a:cubicBezTo>
                  <a:pt x="1225718" y="519689"/>
                  <a:pt x="1218130" y="507187"/>
                  <a:pt x="1206764" y="498866"/>
                </a:cubicBezTo>
                <a:cubicBezTo>
                  <a:pt x="1203304" y="496445"/>
                  <a:pt x="1199565" y="494451"/>
                  <a:pt x="1195627" y="492926"/>
                </a:cubicBezTo>
                <a:lnTo>
                  <a:pt x="1194736" y="492926"/>
                </a:lnTo>
                <a:cubicBezTo>
                  <a:pt x="1186927" y="489769"/>
                  <a:pt x="1178470" y="488547"/>
                  <a:pt x="1170086" y="489362"/>
                </a:cubicBezTo>
                <a:cubicBezTo>
                  <a:pt x="1161517" y="471177"/>
                  <a:pt x="1143544" y="459271"/>
                  <a:pt x="1123458" y="458475"/>
                </a:cubicBezTo>
                <a:lnTo>
                  <a:pt x="1120785" y="458475"/>
                </a:lnTo>
                <a:cubicBezTo>
                  <a:pt x="1102011" y="458978"/>
                  <a:pt x="1084852" y="469217"/>
                  <a:pt x="1075494" y="485501"/>
                </a:cubicBezTo>
                <a:cubicBezTo>
                  <a:pt x="1071342" y="492964"/>
                  <a:pt x="1069051" y="501317"/>
                  <a:pt x="1068812" y="509854"/>
                </a:cubicBezTo>
                <a:lnTo>
                  <a:pt x="1066287" y="600140"/>
                </a:lnTo>
                <a:lnTo>
                  <a:pt x="974517" y="724282"/>
                </a:lnTo>
                <a:lnTo>
                  <a:pt x="944817" y="592715"/>
                </a:lnTo>
                <a:lnTo>
                  <a:pt x="1070890" y="396255"/>
                </a:lnTo>
                <a:lnTo>
                  <a:pt x="1071781" y="394919"/>
                </a:lnTo>
                <a:cubicBezTo>
                  <a:pt x="1086520" y="370389"/>
                  <a:pt x="1078930" y="338576"/>
                  <a:pt x="1054704" y="323344"/>
                </a:cubicBezTo>
                <a:cubicBezTo>
                  <a:pt x="1034289" y="309926"/>
                  <a:pt x="1007310" y="312389"/>
                  <a:pt x="989663" y="329283"/>
                </a:cubicBezTo>
                <a:cubicBezTo>
                  <a:pt x="986587" y="332184"/>
                  <a:pt x="983847" y="335422"/>
                  <a:pt x="981496" y="338936"/>
                </a:cubicBezTo>
                <a:lnTo>
                  <a:pt x="911703" y="447932"/>
                </a:lnTo>
                <a:lnTo>
                  <a:pt x="882449" y="323047"/>
                </a:lnTo>
                <a:lnTo>
                  <a:pt x="958182" y="204250"/>
                </a:lnTo>
                <a:lnTo>
                  <a:pt x="959370" y="202616"/>
                </a:lnTo>
                <a:cubicBezTo>
                  <a:pt x="966107" y="191105"/>
                  <a:pt x="968229" y="177467"/>
                  <a:pt x="965310" y="164453"/>
                </a:cubicBezTo>
                <a:cubicBezTo>
                  <a:pt x="962130" y="150769"/>
                  <a:pt x="953774" y="138848"/>
                  <a:pt x="941996" y="131190"/>
                </a:cubicBezTo>
                <a:cubicBezTo>
                  <a:pt x="921539" y="117940"/>
                  <a:pt x="894674" y="120393"/>
                  <a:pt x="876955" y="137130"/>
                </a:cubicBezTo>
                <a:cubicBezTo>
                  <a:pt x="873864" y="140112"/>
                  <a:pt x="871078" y="143395"/>
                  <a:pt x="868639" y="146931"/>
                </a:cubicBezTo>
                <a:lnTo>
                  <a:pt x="849186" y="178263"/>
                </a:lnTo>
                <a:lnTo>
                  <a:pt x="817705" y="41350"/>
                </a:lnTo>
                <a:cubicBezTo>
                  <a:pt x="811216" y="12817"/>
                  <a:pt x="782835" y="-5062"/>
                  <a:pt x="754297" y="1405"/>
                </a:cubicBezTo>
                <a:cubicBezTo>
                  <a:pt x="745061" y="3481"/>
                  <a:pt x="736550" y="7993"/>
                  <a:pt x="729647" y="14472"/>
                </a:cubicBezTo>
                <a:cubicBezTo>
                  <a:pt x="716149" y="27268"/>
                  <a:pt x="710344" y="46204"/>
                  <a:pt x="714352" y="64367"/>
                </a:cubicBezTo>
                <a:lnTo>
                  <a:pt x="746279" y="203656"/>
                </a:lnTo>
                <a:lnTo>
                  <a:pt x="712570" y="183164"/>
                </a:lnTo>
                <a:cubicBezTo>
                  <a:pt x="692076" y="170543"/>
                  <a:pt x="665668" y="173220"/>
                  <a:pt x="648123" y="189697"/>
                </a:cubicBezTo>
                <a:cubicBezTo>
                  <a:pt x="644860" y="192834"/>
                  <a:pt x="642015" y="196377"/>
                  <a:pt x="639659" y="200241"/>
                </a:cubicBezTo>
                <a:cubicBezTo>
                  <a:pt x="629249" y="217022"/>
                  <a:pt x="629249" y="238254"/>
                  <a:pt x="639659" y="255035"/>
                </a:cubicBezTo>
                <a:cubicBezTo>
                  <a:pt x="643891" y="262061"/>
                  <a:pt x="649746" y="267970"/>
                  <a:pt x="656736" y="272261"/>
                </a:cubicBezTo>
                <a:lnTo>
                  <a:pt x="779542" y="348588"/>
                </a:lnTo>
                <a:lnTo>
                  <a:pt x="808350" y="473324"/>
                </a:lnTo>
                <a:lnTo>
                  <a:pt x="694751" y="402937"/>
                </a:lnTo>
                <a:cubicBezTo>
                  <a:pt x="674361" y="390312"/>
                  <a:pt x="648026" y="392994"/>
                  <a:pt x="630600" y="409471"/>
                </a:cubicBezTo>
                <a:cubicBezTo>
                  <a:pt x="627290" y="412805"/>
                  <a:pt x="624488" y="416608"/>
                  <a:pt x="622285" y="420757"/>
                </a:cubicBezTo>
                <a:cubicBezTo>
                  <a:pt x="611732" y="437498"/>
                  <a:pt x="611732" y="458810"/>
                  <a:pt x="622285" y="475552"/>
                </a:cubicBezTo>
                <a:cubicBezTo>
                  <a:pt x="626542" y="482993"/>
                  <a:pt x="632623" y="489228"/>
                  <a:pt x="639956" y="493668"/>
                </a:cubicBezTo>
                <a:lnTo>
                  <a:pt x="842504" y="619147"/>
                </a:lnTo>
                <a:lnTo>
                  <a:pt x="867748" y="733489"/>
                </a:lnTo>
                <a:lnTo>
                  <a:pt x="760386" y="666666"/>
                </a:lnTo>
                <a:lnTo>
                  <a:pt x="728311" y="594348"/>
                </a:lnTo>
                <a:cubicBezTo>
                  <a:pt x="716392" y="567561"/>
                  <a:pt x="685124" y="555373"/>
                  <a:pt x="658221" y="567025"/>
                </a:cubicBezTo>
                <a:cubicBezTo>
                  <a:pt x="654443" y="568724"/>
                  <a:pt x="650940" y="570977"/>
                  <a:pt x="647826" y="573708"/>
                </a:cubicBezTo>
                <a:lnTo>
                  <a:pt x="647083" y="573708"/>
                </a:lnTo>
                <a:cubicBezTo>
                  <a:pt x="640674" y="578996"/>
                  <a:pt x="635588" y="585708"/>
                  <a:pt x="632234" y="593309"/>
                </a:cubicBezTo>
                <a:cubicBezTo>
                  <a:pt x="612228" y="591356"/>
                  <a:pt x="592862" y="600982"/>
                  <a:pt x="582339" y="618108"/>
                </a:cubicBezTo>
                <a:cubicBezTo>
                  <a:pt x="582005" y="618631"/>
                  <a:pt x="581707" y="619177"/>
                  <a:pt x="581448" y="619741"/>
                </a:cubicBezTo>
                <a:cubicBezTo>
                  <a:pt x="571956" y="636244"/>
                  <a:pt x="571956" y="656549"/>
                  <a:pt x="581448" y="673051"/>
                </a:cubicBezTo>
                <a:cubicBezTo>
                  <a:pt x="585897" y="680276"/>
                  <a:pt x="592006" y="686334"/>
                  <a:pt x="599268" y="690722"/>
                </a:cubicBezTo>
                <a:lnTo>
                  <a:pt x="676337" y="738686"/>
                </a:lnTo>
                <a:lnTo>
                  <a:pt x="739002" y="881094"/>
                </a:lnTo>
                <a:lnTo>
                  <a:pt x="610108" y="840852"/>
                </a:lnTo>
                <a:lnTo>
                  <a:pt x="502003" y="632957"/>
                </a:lnTo>
                <a:cubicBezTo>
                  <a:pt x="501534" y="632362"/>
                  <a:pt x="501134" y="631714"/>
                  <a:pt x="500815" y="631027"/>
                </a:cubicBezTo>
                <a:cubicBezTo>
                  <a:pt x="494336" y="619490"/>
                  <a:pt x="483722" y="610840"/>
                  <a:pt x="471116" y="606822"/>
                </a:cubicBezTo>
                <a:cubicBezTo>
                  <a:pt x="457809" y="602443"/>
                  <a:pt x="443300" y="603622"/>
                  <a:pt x="430873" y="610089"/>
                </a:cubicBezTo>
                <a:cubicBezTo>
                  <a:pt x="426417" y="612426"/>
                  <a:pt x="422276" y="615321"/>
                  <a:pt x="418548" y="618702"/>
                </a:cubicBezTo>
                <a:cubicBezTo>
                  <a:pt x="401633" y="634935"/>
                  <a:pt x="397349" y="660334"/>
                  <a:pt x="408005" y="681219"/>
                </a:cubicBezTo>
                <a:lnTo>
                  <a:pt x="467403" y="796600"/>
                </a:lnTo>
                <a:lnTo>
                  <a:pt x="345191" y="758436"/>
                </a:lnTo>
                <a:lnTo>
                  <a:pt x="280744" y="633106"/>
                </a:lnTo>
                <a:cubicBezTo>
                  <a:pt x="280397" y="632262"/>
                  <a:pt x="279948" y="631465"/>
                  <a:pt x="279408" y="630730"/>
                </a:cubicBezTo>
                <a:cubicBezTo>
                  <a:pt x="265069" y="606438"/>
                  <a:pt x="234321" y="597467"/>
                  <a:pt x="209169" y="610238"/>
                </a:cubicBezTo>
                <a:cubicBezTo>
                  <a:pt x="204750" y="612489"/>
                  <a:pt x="200696" y="615392"/>
                  <a:pt x="197141" y="618850"/>
                </a:cubicBezTo>
                <a:cubicBezTo>
                  <a:pt x="179994" y="634962"/>
                  <a:pt x="175683" y="660524"/>
                  <a:pt x="186598" y="681367"/>
                </a:cubicBezTo>
                <a:lnTo>
                  <a:pt x="203378" y="713591"/>
                </a:lnTo>
                <a:lnTo>
                  <a:pt x="69732" y="671715"/>
                </a:lnTo>
                <a:cubicBezTo>
                  <a:pt x="51415" y="665996"/>
                  <a:pt x="31437" y="670594"/>
                  <a:pt x="17461" y="683743"/>
                </a:cubicBezTo>
                <a:cubicBezTo>
                  <a:pt x="10541" y="689828"/>
                  <a:pt x="5409" y="697682"/>
                  <a:pt x="2611" y="706463"/>
                </a:cubicBezTo>
                <a:cubicBezTo>
                  <a:pt x="-5989" y="734465"/>
                  <a:pt x="9681" y="764149"/>
                  <a:pt x="37657" y="772840"/>
                </a:cubicBezTo>
                <a:lnTo>
                  <a:pt x="174718" y="815607"/>
                </a:lnTo>
                <a:lnTo>
                  <a:pt x="139673" y="834318"/>
                </a:lnTo>
                <a:cubicBezTo>
                  <a:pt x="135546" y="836496"/>
                  <a:pt x="131746" y="839245"/>
                  <a:pt x="128387" y="842485"/>
                </a:cubicBezTo>
                <a:cubicBezTo>
                  <a:pt x="111079" y="858848"/>
                  <a:pt x="106934" y="884805"/>
                  <a:pt x="118290" y="905744"/>
                </a:cubicBezTo>
                <a:cubicBezTo>
                  <a:pt x="127551" y="923258"/>
                  <a:pt x="145851" y="934099"/>
                  <a:pt x="165660" y="933810"/>
                </a:cubicBezTo>
                <a:cubicBezTo>
                  <a:pt x="174158" y="933697"/>
                  <a:pt x="182507" y="931559"/>
                  <a:pt x="190013" y="927573"/>
                </a:cubicBezTo>
                <a:lnTo>
                  <a:pt x="316829" y="860008"/>
                </a:lnTo>
                <a:lnTo>
                  <a:pt x="439783" y="898319"/>
                </a:lnTo>
                <a:lnTo>
                  <a:pt x="322472" y="960985"/>
                </a:lnTo>
                <a:cubicBezTo>
                  <a:pt x="318334" y="963087"/>
                  <a:pt x="314531" y="965789"/>
                  <a:pt x="311186" y="969003"/>
                </a:cubicBezTo>
                <a:cubicBezTo>
                  <a:pt x="293729" y="985279"/>
                  <a:pt x="289513" y="1011310"/>
                  <a:pt x="300940" y="1032263"/>
                </a:cubicBezTo>
                <a:cubicBezTo>
                  <a:pt x="310197" y="1049891"/>
                  <a:pt x="328549" y="1060845"/>
                  <a:pt x="348458" y="1060625"/>
                </a:cubicBezTo>
                <a:cubicBezTo>
                  <a:pt x="356952" y="1060354"/>
                  <a:pt x="365277" y="1058171"/>
                  <a:pt x="372812" y="1054240"/>
                </a:cubicBezTo>
                <a:lnTo>
                  <a:pt x="581894" y="942720"/>
                </a:lnTo>
                <a:lnTo>
                  <a:pt x="694454" y="978062"/>
                </a:lnTo>
                <a:lnTo>
                  <a:pt x="583379" y="1037460"/>
                </a:lnTo>
                <a:lnTo>
                  <a:pt x="504676" y="1028550"/>
                </a:lnTo>
                <a:cubicBezTo>
                  <a:pt x="489171" y="1026716"/>
                  <a:pt x="473657" y="1031887"/>
                  <a:pt x="462355" y="1042657"/>
                </a:cubicBezTo>
                <a:cubicBezTo>
                  <a:pt x="453457" y="1050964"/>
                  <a:pt x="447689" y="1062081"/>
                  <a:pt x="446020" y="1074139"/>
                </a:cubicBezTo>
                <a:cubicBezTo>
                  <a:pt x="445240" y="1078460"/>
                  <a:pt x="445240" y="1082885"/>
                  <a:pt x="446020" y="1087206"/>
                </a:cubicBezTo>
                <a:lnTo>
                  <a:pt x="446020" y="1087206"/>
                </a:lnTo>
                <a:cubicBezTo>
                  <a:pt x="447183" y="1095955"/>
                  <a:pt x="450613" y="1104248"/>
                  <a:pt x="455969" y="1111262"/>
                </a:cubicBezTo>
                <a:cubicBezTo>
                  <a:pt x="444522" y="1127699"/>
                  <a:pt x="443314" y="1149185"/>
                  <a:pt x="452851" y="1166800"/>
                </a:cubicBezTo>
                <a:cubicBezTo>
                  <a:pt x="452851" y="1166800"/>
                  <a:pt x="453742" y="1168285"/>
                  <a:pt x="453890" y="1168730"/>
                </a:cubicBezTo>
                <a:cubicBezTo>
                  <a:pt x="463746" y="1184953"/>
                  <a:pt x="481389" y="1194817"/>
                  <a:pt x="500369" y="1194717"/>
                </a:cubicBezTo>
                <a:cubicBezTo>
                  <a:pt x="508863" y="1194570"/>
                  <a:pt x="517204" y="1192434"/>
                  <a:pt x="524723" y="1188480"/>
                </a:cubicBezTo>
                <a:lnTo>
                  <a:pt x="604317" y="1146010"/>
                </a:lnTo>
                <a:lnTo>
                  <a:pt x="758901" y="1163236"/>
                </a:lnTo>
                <a:lnTo>
                  <a:pt x="660003" y="1254264"/>
                </a:lnTo>
                <a:lnTo>
                  <a:pt x="425825" y="1242681"/>
                </a:lnTo>
                <a:lnTo>
                  <a:pt x="423746" y="1242681"/>
                </a:lnTo>
                <a:cubicBezTo>
                  <a:pt x="409976" y="1242727"/>
                  <a:pt x="396746" y="1248040"/>
                  <a:pt x="386770" y="1257531"/>
                </a:cubicBezTo>
                <a:cubicBezTo>
                  <a:pt x="376626" y="1266760"/>
                  <a:pt x="370543" y="1279623"/>
                  <a:pt x="369842" y="1293318"/>
                </a:cubicBezTo>
                <a:cubicBezTo>
                  <a:pt x="368584" y="1322715"/>
                  <a:pt x="391381" y="1347571"/>
                  <a:pt x="420776" y="1348856"/>
                </a:cubicBezTo>
                <a:lnTo>
                  <a:pt x="551007" y="1355241"/>
                </a:lnTo>
                <a:lnTo>
                  <a:pt x="457009" y="1441814"/>
                </a:lnTo>
                <a:lnTo>
                  <a:pt x="316383" y="1434686"/>
                </a:lnTo>
                <a:lnTo>
                  <a:pt x="313710" y="1434686"/>
                </a:lnTo>
                <a:cubicBezTo>
                  <a:pt x="300193" y="1434890"/>
                  <a:pt x="287250" y="1440194"/>
                  <a:pt x="277477" y="1449536"/>
                </a:cubicBezTo>
                <a:cubicBezTo>
                  <a:pt x="267396" y="1458841"/>
                  <a:pt x="261414" y="1471764"/>
                  <a:pt x="260846" y="1485472"/>
                </a:cubicBezTo>
                <a:cubicBezTo>
                  <a:pt x="259832" y="1514641"/>
                  <a:pt x="282340" y="1539262"/>
                  <a:pt x="311483" y="1540861"/>
                </a:cubicBezTo>
                <a:lnTo>
                  <a:pt x="348013" y="1542643"/>
                </a:lnTo>
                <a:lnTo>
                  <a:pt x="244066" y="1637829"/>
                </a:lnTo>
                <a:cubicBezTo>
                  <a:pt x="222886" y="1657644"/>
                  <a:pt x="221756" y="1690868"/>
                  <a:pt x="241541" y="1712076"/>
                </a:cubicBezTo>
                <a:cubicBezTo>
                  <a:pt x="251030" y="1722562"/>
                  <a:pt x="264381" y="1728729"/>
                  <a:pt x="278517" y="1729154"/>
                </a:cubicBezTo>
                <a:cubicBezTo>
                  <a:pt x="292536" y="1729889"/>
                  <a:pt x="306253" y="1724905"/>
                  <a:pt x="316532" y="1715343"/>
                </a:cubicBezTo>
                <a:lnTo>
                  <a:pt x="421667" y="1618673"/>
                </a:lnTo>
                <a:lnTo>
                  <a:pt x="420479" y="1658321"/>
                </a:lnTo>
                <a:cubicBezTo>
                  <a:pt x="419980" y="1687677"/>
                  <a:pt x="443251" y="1711941"/>
                  <a:pt x="472601" y="1712670"/>
                </a:cubicBezTo>
                <a:cubicBezTo>
                  <a:pt x="486794" y="1713015"/>
                  <a:pt x="500536" y="1707668"/>
                  <a:pt x="510764" y="1697821"/>
                </a:cubicBezTo>
                <a:cubicBezTo>
                  <a:pt x="514722" y="1694199"/>
                  <a:pt x="518036" y="1689931"/>
                  <a:pt x="520565" y="1685199"/>
                </a:cubicBezTo>
                <a:cubicBezTo>
                  <a:pt x="524744" y="1677801"/>
                  <a:pt x="527038" y="1669488"/>
                  <a:pt x="527247" y="1660994"/>
                </a:cubicBezTo>
                <a:lnTo>
                  <a:pt x="531405" y="1517399"/>
                </a:lnTo>
                <a:lnTo>
                  <a:pt x="625403" y="1430528"/>
                </a:lnTo>
                <a:lnTo>
                  <a:pt x="622285" y="1564175"/>
                </a:lnTo>
                <a:cubicBezTo>
                  <a:pt x="621618" y="1593313"/>
                  <a:pt x="644535" y="1617554"/>
                  <a:pt x="673664" y="1618524"/>
                </a:cubicBezTo>
                <a:cubicBezTo>
                  <a:pt x="687932" y="1619047"/>
                  <a:pt x="701788" y="1613677"/>
                  <a:pt x="711976" y="1603675"/>
                </a:cubicBezTo>
                <a:cubicBezTo>
                  <a:pt x="715890" y="1600048"/>
                  <a:pt x="719154" y="1595779"/>
                  <a:pt x="721628" y="1591052"/>
                </a:cubicBezTo>
                <a:cubicBezTo>
                  <a:pt x="725920" y="1583702"/>
                  <a:pt x="728223" y="1575359"/>
                  <a:pt x="728311" y="1566848"/>
                </a:cubicBezTo>
                <a:lnTo>
                  <a:pt x="735141" y="1329997"/>
                </a:lnTo>
                <a:lnTo>
                  <a:pt x="821269" y="1250552"/>
                </a:lnTo>
                <a:lnTo>
                  <a:pt x="817705" y="1376624"/>
                </a:lnTo>
                <a:lnTo>
                  <a:pt x="770780" y="1440478"/>
                </a:lnTo>
                <a:cubicBezTo>
                  <a:pt x="753383" y="1464026"/>
                  <a:pt x="758370" y="1497219"/>
                  <a:pt x="781919" y="1514617"/>
                </a:cubicBezTo>
                <a:cubicBezTo>
                  <a:pt x="781968" y="1514653"/>
                  <a:pt x="782017" y="1514690"/>
                  <a:pt x="782066" y="1514726"/>
                </a:cubicBezTo>
                <a:cubicBezTo>
                  <a:pt x="785745" y="1517474"/>
                  <a:pt x="789862" y="1519583"/>
                  <a:pt x="794243" y="1520962"/>
                </a:cubicBezTo>
                <a:cubicBezTo>
                  <a:pt x="802038" y="1524176"/>
                  <a:pt x="810497" y="1525450"/>
                  <a:pt x="818893" y="1524675"/>
                </a:cubicBezTo>
                <a:cubicBezTo>
                  <a:pt x="827435" y="1542548"/>
                  <a:pt x="845136" y="1554254"/>
                  <a:pt x="864927" y="1555116"/>
                </a:cubicBezTo>
                <a:lnTo>
                  <a:pt x="867303" y="1555116"/>
                </a:lnTo>
                <a:cubicBezTo>
                  <a:pt x="886359" y="1554919"/>
                  <a:pt x="903833" y="1544480"/>
                  <a:pt x="913039" y="1527793"/>
                </a:cubicBezTo>
                <a:cubicBezTo>
                  <a:pt x="916874" y="1520708"/>
                  <a:pt x="919009" y="1512828"/>
                  <a:pt x="919276" y="1504776"/>
                </a:cubicBezTo>
                <a:lnTo>
                  <a:pt x="921801" y="1414342"/>
                </a:lnTo>
                <a:lnTo>
                  <a:pt x="1013571" y="1290051"/>
                </a:lnTo>
                <a:lnTo>
                  <a:pt x="1043270" y="1421619"/>
                </a:lnTo>
                <a:lnTo>
                  <a:pt x="917940" y="1617336"/>
                </a:lnTo>
                <a:cubicBezTo>
                  <a:pt x="917940" y="1617336"/>
                  <a:pt x="917940" y="1618524"/>
                  <a:pt x="916900" y="1618970"/>
                </a:cubicBezTo>
                <a:cubicBezTo>
                  <a:pt x="910086" y="1630399"/>
                  <a:pt x="907958" y="1644021"/>
                  <a:pt x="910960" y="1656985"/>
                </a:cubicBezTo>
                <a:cubicBezTo>
                  <a:pt x="916764" y="1685681"/>
                  <a:pt x="944733" y="1704240"/>
                  <a:pt x="973430" y="1698437"/>
                </a:cubicBezTo>
                <a:cubicBezTo>
                  <a:pt x="983486" y="1696403"/>
                  <a:pt x="992736" y="1691495"/>
                  <a:pt x="1000058" y="1684308"/>
                </a:cubicBezTo>
                <a:cubicBezTo>
                  <a:pt x="1003206" y="1681421"/>
                  <a:pt x="1005953" y="1678124"/>
                  <a:pt x="1008225" y="1674507"/>
                </a:cubicBezTo>
                <a:lnTo>
                  <a:pt x="1078167" y="1565511"/>
                </a:lnTo>
                <a:lnTo>
                  <a:pt x="1106826" y="1690396"/>
                </a:lnTo>
                <a:lnTo>
                  <a:pt x="1031094" y="1809193"/>
                </a:lnTo>
                <a:cubicBezTo>
                  <a:pt x="1030609" y="1809861"/>
                  <a:pt x="1030164" y="1810554"/>
                  <a:pt x="1029757" y="1811272"/>
                </a:cubicBezTo>
                <a:cubicBezTo>
                  <a:pt x="1015617" y="1837003"/>
                  <a:pt x="1025014" y="1869325"/>
                  <a:pt x="1050744" y="1883464"/>
                </a:cubicBezTo>
                <a:cubicBezTo>
                  <a:pt x="1070742" y="1894453"/>
                  <a:pt x="1095521" y="1891456"/>
                  <a:pt x="1112321" y="1876016"/>
                </a:cubicBezTo>
                <a:cubicBezTo>
                  <a:pt x="1115435" y="1873095"/>
                  <a:pt x="1118177" y="1869804"/>
                  <a:pt x="1120488" y="1866215"/>
                </a:cubicBezTo>
                <a:lnTo>
                  <a:pt x="1140090" y="1835625"/>
                </a:lnTo>
                <a:lnTo>
                  <a:pt x="1171422" y="1972538"/>
                </a:lnTo>
                <a:cubicBezTo>
                  <a:pt x="1177987" y="2001030"/>
                  <a:pt x="1206276" y="2018916"/>
                  <a:pt x="1234830" y="2012632"/>
                </a:cubicBezTo>
                <a:cubicBezTo>
                  <a:pt x="1244155" y="2010595"/>
                  <a:pt x="1252737" y="2006021"/>
                  <a:pt x="1259629" y="1999416"/>
                </a:cubicBezTo>
                <a:cubicBezTo>
                  <a:pt x="1273044" y="1986512"/>
                  <a:pt x="1278684" y="1967504"/>
                  <a:pt x="1274478" y="1949373"/>
                </a:cubicBezTo>
                <a:lnTo>
                  <a:pt x="1242403" y="1809935"/>
                </a:lnTo>
                <a:lnTo>
                  <a:pt x="1275666" y="1830428"/>
                </a:lnTo>
                <a:cubicBezTo>
                  <a:pt x="1296123" y="1843207"/>
                  <a:pt x="1322637" y="1840519"/>
                  <a:pt x="1340113" y="1823894"/>
                </a:cubicBezTo>
                <a:cubicBezTo>
                  <a:pt x="1343453" y="1820845"/>
                  <a:pt x="1346352" y="1817347"/>
                  <a:pt x="1348726" y="1813499"/>
                </a:cubicBezTo>
                <a:cubicBezTo>
                  <a:pt x="1359136" y="1796718"/>
                  <a:pt x="1359136" y="1775486"/>
                  <a:pt x="1348726" y="1758704"/>
                </a:cubicBezTo>
                <a:cubicBezTo>
                  <a:pt x="1344403" y="1751363"/>
                  <a:pt x="1338398" y="1745152"/>
                  <a:pt x="1331204" y="1740588"/>
                </a:cubicBezTo>
                <a:lnTo>
                  <a:pt x="1208843" y="1664409"/>
                </a:lnTo>
                <a:lnTo>
                  <a:pt x="1180183" y="1539524"/>
                </a:lnTo>
                <a:lnTo>
                  <a:pt x="1293783" y="1609911"/>
                </a:lnTo>
                <a:cubicBezTo>
                  <a:pt x="1314144" y="1622458"/>
                  <a:pt x="1340369" y="1619908"/>
                  <a:pt x="1357933" y="1603675"/>
                </a:cubicBezTo>
                <a:cubicBezTo>
                  <a:pt x="1361176" y="1600442"/>
                  <a:pt x="1364109" y="1596912"/>
                  <a:pt x="1366694" y="1593131"/>
                </a:cubicBezTo>
                <a:cubicBezTo>
                  <a:pt x="1376952" y="1576200"/>
                  <a:pt x="1376952" y="1554971"/>
                  <a:pt x="1366694" y="1538039"/>
                </a:cubicBezTo>
                <a:cubicBezTo>
                  <a:pt x="1362691" y="1530622"/>
                  <a:pt x="1356929" y="1524299"/>
                  <a:pt x="1349914" y="1519626"/>
                </a:cubicBezTo>
                <a:lnTo>
                  <a:pt x="1146772" y="1394592"/>
                </a:lnTo>
                <a:lnTo>
                  <a:pt x="1120637" y="1280102"/>
                </a:lnTo>
                <a:lnTo>
                  <a:pt x="1228148" y="1346777"/>
                </a:lnTo>
                <a:lnTo>
                  <a:pt x="1260817" y="1419243"/>
                </a:lnTo>
                <a:cubicBezTo>
                  <a:pt x="1272493" y="1445947"/>
                  <a:pt x="1303534" y="1458217"/>
                  <a:pt x="1330313" y="1446714"/>
                </a:cubicBezTo>
                <a:cubicBezTo>
                  <a:pt x="1334629" y="1444863"/>
                  <a:pt x="1338636" y="1442358"/>
                  <a:pt x="1342192" y="1439290"/>
                </a:cubicBezTo>
                <a:cubicBezTo>
                  <a:pt x="1348557" y="1434018"/>
                  <a:pt x="1353635" y="1427365"/>
                  <a:pt x="1357042" y="1419837"/>
                </a:cubicBezTo>
                <a:cubicBezTo>
                  <a:pt x="1376926" y="1421549"/>
                  <a:pt x="1396107" y="1412045"/>
                  <a:pt x="1406788" y="1395186"/>
                </a:cubicBezTo>
                <a:lnTo>
                  <a:pt x="1408124" y="1392811"/>
                </a:lnTo>
                <a:cubicBezTo>
                  <a:pt x="1421745" y="1368112"/>
                  <a:pt x="1413576" y="1337070"/>
                  <a:pt x="1389562" y="1322275"/>
                </a:cubicBezTo>
                <a:lnTo>
                  <a:pt x="1311899" y="1274459"/>
                </a:lnTo>
                <a:lnTo>
                  <a:pt x="1249382" y="1132497"/>
                </a:lnTo>
                <a:lnTo>
                  <a:pt x="1378277" y="1172740"/>
                </a:lnTo>
                <a:lnTo>
                  <a:pt x="1486530" y="1380634"/>
                </a:lnTo>
                <a:cubicBezTo>
                  <a:pt x="1486857" y="1381213"/>
                  <a:pt x="1487154" y="1381807"/>
                  <a:pt x="1487421" y="1382416"/>
                </a:cubicBezTo>
                <a:cubicBezTo>
                  <a:pt x="1501368" y="1407247"/>
                  <a:pt x="1532407" y="1416675"/>
                  <a:pt x="1557808" y="1403799"/>
                </a:cubicBezTo>
                <a:cubicBezTo>
                  <a:pt x="1562181" y="1401475"/>
                  <a:pt x="1566226" y="1398578"/>
                  <a:pt x="1569836" y="1395186"/>
                </a:cubicBezTo>
                <a:cubicBezTo>
                  <a:pt x="1586873" y="1378965"/>
                  <a:pt x="1591221" y="1353474"/>
                  <a:pt x="1580528" y="1332521"/>
                </a:cubicBezTo>
                <a:lnTo>
                  <a:pt x="1521130" y="1217288"/>
                </a:lnTo>
                <a:lnTo>
                  <a:pt x="1643342" y="1255452"/>
                </a:lnTo>
                <a:lnTo>
                  <a:pt x="1708383" y="1380485"/>
                </a:lnTo>
                <a:cubicBezTo>
                  <a:pt x="1708873" y="1381201"/>
                  <a:pt x="1709319" y="1381945"/>
                  <a:pt x="1709719" y="1382713"/>
                </a:cubicBezTo>
                <a:cubicBezTo>
                  <a:pt x="1723987" y="1407469"/>
                  <a:pt x="1755271" y="1416519"/>
                  <a:pt x="1780552" y="1403205"/>
                </a:cubicBezTo>
                <a:cubicBezTo>
                  <a:pt x="1806171" y="1390441"/>
                  <a:pt x="1816589" y="1359324"/>
                  <a:pt x="1803824" y="1333706"/>
                </a:cubicBezTo>
                <a:cubicBezTo>
                  <a:pt x="1803551" y="1333158"/>
                  <a:pt x="1803267" y="1332614"/>
                  <a:pt x="1802975" y="1332076"/>
                </a:cubicBezTo>
                <a:lnTo>
                  <a:pt x="1785601" y="1299852"/>
                </a:lnTo>
                <a:lnTo>
                  <a:pt x="1919247" y="1341728"/>
                </a:lnTo>
                <a:cubicBezTo>
                  <a:pt x="1937515" y="1347519"/>
                  <a:pt x="1957486" y="1342910"/>
                  <a:pt x="1971369" y="1329700"/>
                </a:cubicBezTo>
                <a:cubicBezTo>
                  <a:pt x="1978216" y="1323612"/>
                  <a:pt x="1983339" y="1315827"/>
                  <a:pt x="1986219" y="1307128"/>
                </a:cubicBezTo>
                <a:cubicBezTo>
                  <a:pt x="1994812" y="1279164"/>
                  <a:pt x="1979128" y="1249524"/>
                  <a:pt x="1951174" y="1240899"/>
                </a:cubicBezTo>
                <a:lnTo>
                  <a:pt x="1813815" y="1197984"/>
                </a:lnTo>
                <a:lnTo>
                  <a:pt x="1848860" y="1179422"/>
                </a:lnTo>
                <a:cubicBezTo>
                  <a:pt x="1853006" y="1177214"/>
                  <a:pt x="1856809" y="1174413"/>
                  <a:pt x="1860146" y="1171106"/>
                </a:cubicBezTo>
                <a:cubicBezTo>
                  <a:pt x="1877579" y="1154768"/>
                  <a:pt x="1881845" y="1128748"/>
                  <a:pt x="1870540" y="1107699"/>
                </a:cubicBezTo>
                <a:cubicBezTo>
                  <a:pt x="1861038" y="1090292"/>
                  <a:pt x="1842703" y="1079554"/>
                  <a:pt x="1822873" y="1079781"/>
                </a:cubicBezTo>
                <a:cubicBezTo>
                  <a:pt x="1814403" y="1079967"/>
                  <a:pt x="1806081" y="1082047"/>
                  <a:pt x="1798520" y="1085870"/>
                </a:cubicBezTo>
                <a:lnTo>
                  <a:pt x="1671705" y="1153584"/>
                </a:lnTo>
                <a:lnTo>
                  <a:pt x="1548750" y="1115272"/>
                </a:lnTo>
                <a:lnTo>
                  <a:pt x="1666359" y="1052458"/>
                </a:lnTo>
                <a:cubicBezTo>
                  <a:pt x="1670426" y="1050315"/>
                  <a:pt x="1674174" y="1047617"/>
                  <a:pt x="1677496" y="1044439"/>
                </a:cubicBezTo>
                <a:cubicBezTo>
                  <a:pt x="1694808" y="1028087"/>
                  <a:pt x="1699007" y="1002161"/>
                  <a:pt x="1687742" y="981180"/>
                </a:cubicBezTo>
                <a:cubicBezTo>
                  <a:pt x="1678405" y="963668"/>
                  <a:pt x="1660068" y="952838"/>
                  <a:pt x="1640223" y="953114"/>
                </a:cubicBezTo>
                <a:cubicBezTo>
                  <a:pt x="1631688" y="953159"/>
                  <a:pt x="1623286" y="955247"/>
                  <a:pt x="1615722" y="959203"/>
                </a:cubicBezTo>
                <a:lnTo>
                  <a:pt x="1406640" y="1070872"/>
                </a:lnTo>
                <a:lnTo>
                  <a:pt x="1294080" y="1035678"/>
                </a:lnTo>
                <a:lnTo>
                  <a:pt x="1405303" y="976280"/>
                </a:lnTo>
                <a:lnTo>
                  <a:pt x="1483560" y="985041"/>
                </a:lnTo>
                <a:cubicBezTo>
                  <a:pt x="1499035" y="986853"/>
                  <a:pt x="1514520" y="981744"/>
                  <a:pt x="1525882" y="971082"/>
                </a:cubicBezTo>
                <a:cubicBezTo>
                  <a:pt x="1535197" y="962877"/>
                  <a:pt x="1541255" y="951600"/>
                  <a:pt x="1542959" y="939304"/>
                </a:cubicBezTo>
                <a:cubicBezTo>
                  <a:pt x="1543789" y="934389"/>
                  <a:pt x="1543789" y="929370"/>
                  <a:pt x="1542959" y="924455"/>
                </a:cubicBezTo>
                <a:cubicBezTo>
                  <a:pt x="1541643" y="916167"/>
                  <a:pt x="1538443" y="908292"/>
                  <a:pt x="1533603" y="901438"/>
                </a:cubicBezTo>
                <a:cubicBezTo>
                  <a:pt x="1545005" y="885053"/>
                  <a:pt x="1546267" y="863661"/>
                  <a:pt x="1536870" y="846049"/>
                </a:cubicBezTo>
                <a:lnTo>
                  <a:pt x="1535682" y="844118"/>
                </a:lnTo>
                <a:cubicBezTo>
                  <a:pt x="1526003" y="827842"/>
                  <a:pt x="1508436" y="817900"/>
                  <a:pt x="1489500" y="817983"/>
                </a:cubicBezTo>
                <a:cubicBezTo>
                  <a:pt x="1480919" y="818304"/>
                  <a:pt x="1472508" y="820484"/>
                  <a:pt x="1464850" y="824369"/>
                </a:cubicBezTo>
                <a:lnTo>
                  <a:pt x="1384068" y="867581"/>
                </a:lnTo>
                <a:lnTo>
                  <a:pt x="1229484" y="849761"/>
                </a:lnTo>
                <a:lnTo>
                  <a:pt x="1328531" y="758733"/>
                </a:lnTo>
                <a:lnTo>
                  <a:pt x="1562709" y="770465"/>
                </a:lnTo>
                <a:lnTo>
                  <a:pt x="1565233" y="770465"/>
                </a:lnTo>
                <a:cubicBezTo>
                  <a:pt x="1578875" y="770442"/>
                  <a:pt x="1591974" y="765117"/>
                  <a:pt x="1601763" y="755615"/>
                </a:cubicBezTo>
                <a:cubicBezTo>
                  <a:pt x="1611702" y="746283"/>
                  <a:pt x="1617615" y="733446"/>
                  <a:pt x="1618246" y="719827"/>
                </a:cubicBezTo>
                <a:cubicBezTo>
                  <a:pt x="1619427" y="690544"/>
                  <a:pt x="1596872" y="665741"/>
                  <a:pt x="1567609" y="664142"/>
                </a:cubicBezTo>
                <a:lnTo>
                  <a:pt x="1437527" y="658350"/>
                </a:lnTo>
                <a:lnTo>
                  <a:pt x="1531376" y="571777"/>
                </a:lnTo>
                <a:lnTo>
                  <a:pt x="1672002" y="578905"/>
                </a:lnTo>
                <a:lnTo>
                  <a:pt x="1674526" y="578905"/>
                </a:lnTo>
                <a:cubicBezTo>
                  <a:pt x="1688153" y="578805"/>
                  <a:pt x="1701226" y="573492"/>
                  <a:pt x="1711056" y="564055"/>
                </a:cubicBezTo>
                <a:cubicBezTo>
                  <a:pt x="1721096" y="554736"/>
                  <a:pt x="1727025" y="541809"/>
                  <a:pt x="1727539" y="528119"/>
                </a:cubicBezTo>
                <a:cubicBezTo>
                  <a:pt x="1728461" y="498950"/>
                  <a:pt x="1705759" y="474462"/>
                  <a:pt x="1676605" y="473176"/>
                </a:cubicBezTo>
                <a:lnTo>
                  <a:pt x="1640075" y="471245"/>
                </a:lnTo>
                <a:lnTo>
                  <a:pt x="1744022" y="376060"/>
                </a:lnTo>
                <a:cubicBezTo>
                  <a:pt x="1764921" y="356096"/>
                  <a:pt x="1765977" y="323070"/>
                  <a:pt x="1746398" y="301812"/>
                </a:cubicBezTo>
                <a:cubicBezTo>
                  <a:pt x="1736802" y="291387"/>
                  <a:pt x="1723433" y="285238"/>
                  <a:pt x="1709274" y="284735"/>
                </a:cubicBezTo>
                <a:close/>
              </a:path>
            </a:pathLst>
          </a:custGeom>
          <a:solidFill>
            <a:srgbClr val="FFFFFF">
              <a:alpha val="6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3" name="Google Shape;1973;p7"/>
          <p:cNvSpPr/>
          <p:nvPr/>
        </p:nvSpPr>
        <p:spPr>
          <a:xfrm>
            <a:off x="9705153" y="1130425"/>
            <a:ext cx="2299859" cy="2170548"/>
          </a:xfrm>
          <a:custGeom>
            <a:avLst/>
            <a:gdLst/>
            <a:ahLst/>
            <a:cxnLst/>
            <a:rect l="l" t="t" r="r" b="b"/>
            <a:pathLst>
              <a:path w="1577948" h="1489227" extrusionOk="0">
                <a:moveTo>
                  <a:pt x="1577883" y="620257"/>
                </a:moveTo>
                <a:cubicBezTo>
                  <a:pt x="1574453" y="597924"/>
                  <a:pt x="1553597" y="582582"/>
                  <a:pt x="1531255" y="585954"/>
                </a:cubicBezTo>
                <a:lnTo>
                  <a:pt x="1421666" y="602140"/>
                </a:lnTo>
                <a:lnTo>
                  <a:pt x="1439782" y="577490"/>
                </a:lnTo>
                <a:cubicBezTo>
                  <a:pt x="1441857" y="574573"/>
                  <a:pt x="1443598" y="571436"/>
                  <a:pt x="1444979" y="568135"/>
                </a:cubicBezTo>
                <a:cubicBezTo>
                  <a:pt x="1451351" y="550804"/>
                  <a:pt x="1445254" y="531355"/>
                  <a:pt x="1430130" y="520764"/>
                </a:cubicBezTo>
                <a:cubicBezTo>
                  <a:pt x="1417765" y="511697"/>
                  <a:pt x="1401363" y="510321"/>
                  <a:pt x="1387660" y="517200"/>
                </a:cubicBezTo>
                <a:cubicBezTo>
                  <a:pt x="1381829" y="520179"/>
                  <a:pt x="1376751" y="524446"/>
                  <a:pt x="1372810" y="529674"/>
                </a:cubicBezTo>
                <a:lnTo>
                  <a:pt x="1307472" y="618772"/>
                </a:lnTo>
                <a:lnTo>
                  <a:pt x="1209317" y="633621"/>
                </a:lnTo>
                <a:lnTo>
                  <a:pt x="1269754" y="550761"/>
                </a:lnTo>
                <a:cubicBezTo>
                  <a:pt x="1271937" y="547969"/>
                  <a:pt x="1273688" y="544865"/>
                  <a:pt x="1274952" y="541554"/>
                </a:cubicBezTo>
                <a:cubicBezTo>
                  <a:pt x="1281379" y="524224"/>
                  <a:pt x="1275271" y="504742"/>
                  <a:pt x="1260102" y="494184"/>
                </a:cubicBezTo>
                <a:cubicBezTo>
                  <a:pt x="1247750" y="485084"/>
                  <a:pt x="1231328" y="483706"/>
                  <a:pt x="1217632" y="490620"/>
                </a:cubicBezTo>
                <a:cubicBezTo>
                  <a:pt x="1211746" y="493515"/>
                  <a:pt x="1206651" y="497795"/>
                  <a:pt x="1202783" y="503093"/>
                </a:cubicBezTo>
                <a:lnTo>
                  <a:pt x="1096757" y="650698"/>
                </a:lnTo>
                <a:lnTo>
                  <a:pt x="1006768" y="664063"/>
                </a:lnTo>
                <a:lnTo>
                  <a:pt x="1064088" y="585657"/>
                </a:lnTo>
                <a:lnTo>
                  <a:pt x="1121704" y="565610"/>
                </a:lnTo>
                <a:cubicBezTo>
                  <a:pt x="1133045" y="561583"/>
                  <a:pt x="1142052" y="552792"/>
                  <a:pt x="1146354" y="541554"/>
                </a:cubicBezTo>
                <a:cubicBezTo>
                  <a:pt x="1149624" y="532586"/>
                  <a:pt x="1149624" y="522753"/>
                  <a:pt x="1146354" y="513785"/>
                </a:cubicBezTo>
                <a:cubicBezTo>
                  <a:pt x="1145050" y="510401"/>
                  <a:pt x="1143303" y="507205"/>
                  <a:pt x="1141157" y="504281"/>
                </a:cubicBezTo>
                <a:cubicBezTo>
                  <a:pt x="1137283" y="498915"/>
                  <a:pt x="1132194" y="494538"/>
                  <a:pt x="1126307" y="491511"/>
                </a:cubicBezTo>
                <a:cubicBezTo>
                  <a:pt x="1128810" y="476311"/>
                  <a:pt x="1122481" y="461004"/>
                  <a:pt x="1109973" y="452011"/>
                </a:cubicBezTo>
                <a:lnTo>
                  <a:pt x="1108488" y="450971"/>
                </a:lnTo>
                <a:cubicBezTo>
                  <a:pt x="1096270" y="442999"/>
                  <a:pt x="1080759" y="442039"/>
                  <a:pt x="1067652" y="448447"/>
                </a:cubicBezTo>
                <a:cubicBezTo>
                  <a:pt x="1061779" y="451427"/>
                  <a:pt x="1056690" y="455753"/>
                  <a:pt x="1052802" y="461069"/>
                </a:cubicBezTo>
                <a:lnTo>
                  <a:pt x="1011817" y="517200"/>
                </a:lnTo>
                <a:lnTo>
                  <a:pt x="898663" y="556700"/>
                </a:lnTo>
                <a:lnTo>
                  <a:pt x="936678" y="460475"/>
                </a:lnTo>
                <a:lnTo>
                  <a:pt x="1103142" y="389940"/>
                </a:lnTo>
                <a:lnTo>
                  <a:pt x="1104775" y="389049"/>
                </a:lnTo>
                <a:cubicBezTo>
                  <a:pt x="1114771" y="384710"/>
                  <a:pt x="1122589" y="376517"/>
                  <a:pt x="1126456" y="366329"/>
                </a:cubicBezTo>
                <a:cubicBezTo>
                  <a:pt x="1130198" y="356782"/>
                  <a:pt x="1130198" y="346176"/>
                  <a:pt x="1126456" y="336630"/>
                </a:cubicBezTo>
                <a:cubicBezTo>
                  <a:pt x="1117542" y="315938"/>
                  <a:pt x="1093598" y="306322"/>
                  <a:pt x="1072849" y="315098"/>
                </a:cubicBezTo>
                <a:lnTo>
                  <a:pt x="980484" y="354152"/>
                </a:lnTo>
                <a:lnTo>
                  <a:pt x="1016420" y="262827"/>
                </a:lnTo>
                <a:lnTo>
                  <a:pt x="1116358" y="220357"/>
                </a:lnTo>
                <a:lnTo>
                  <a:pt x="1118289" y="220357"/>
                </a:lnTo>
                <a:cubicBezTo>
                  <a:pt x="1127693" y="215794"/>
                  <a:pt x="1135017" y="207835"/>
                  <a:pt x="1138781" y="198083"/>
                </a:cubicBezTo>
                <a:cubicBezTo>
                  <a:pt x="1142639" y="188251"/>
                  <a:pt x="1142639" y="177325"/>
                  <a:pt x="1138781" y="167493"/>
                </a:cubicBezTo>
                <a:cubicBezTo>
                  <a:pt x="1129629" y="146963"/>
                  <a:pt x="1105778" y="137476"/>
                  <a:pt x="1085026" y="146109"/>
                </a:cubicBezTo>
                <a:lnTo>
                  <a:pt x="1059039" y="157098"/>
                </a:lnTo>
                <a:lnTo>
                  <a:pt x="1096757" y="55527"/>
                </a:lnTo>
                <a:cubicBezTo>
                  <a:pt x="1104624" y="34659"/>
                  <a:pt x="1094226" y="11347"/>
                  <a:pt x="1073443" y="3256"/>
                </a:cubicBezTo>
                <a:cubicBezTo>
                  <a:pt x="1063427" y="-976"/>
                  <a:pt x="1052126" y="-976"/>
                  <a:pt x="1042110" y="3256"/>
                </a:cubicBezTo>
                <a:cubicBezTo>
                  <a:pt x="1032087" y="7451"/>
                  <a:pt x="1024202" y="15547"/>
                  <a:pt x="1020281" y="25679"/>
                </a:cubicBezTo>
                <a:lnTo>
                  <a:pt x="980187" y="128735"/>
                </a:lnTo>
                <a:lnTo>
                  <a:pt x="967565" y="100670"/>
                </a:lnTo>
                <a:cubicBezTo>
                  <a:pt x="958195" y="80197"/>
                  <a:pt x="934109" y="71063"/>
                  <a:pt x="913513" y="80177"/>
                </a:cubicBezTo>
                <a:cubicBezTo>
                  <a:pt x="903549" y="84506"/>
                  <a:pt x="895768" y="92710"/>
                  <a:pt x="891981" y="102897"/>
                </a:cubicBezTo>
                <a:cubicBezTo>
                  <a:pt x="890422" y="106730"/>
                  <a:pt x="889531" y="110796"/>
                  <a:pt x="889308" y="114925"/>
                </a:cubicBezTo>
                <a:cubicBezTo>
                  <a:pt x="888877" y="121444"/>
                  <a:pt x="890050" y="127969"/>
                  <a:pt x="892723" y="133933"/>
                </a:cubicBezTo>
                <a:lnTo>
                  <a:pt x="938312" y="235058"/>
                </a:lnTo>
                <a:lnTo>
                  <a:pt x="902227" y="326829"/>
                </a:lnTo>
                <a:lnTo>
                  <a:pt x="860054" y="232682"/>
                </a:lnTo>
                <a:cubicBezTo>
                  <a:pt x="850625" y="212353"/>
                  <a:pt x="826702" y="203258"/>
                  <a:pt x="806150" y="212190"/>
                </a:cubicBezTo>
                <a:cubicBezTo>
                  <a:pt x="796290" y="216722"/>
                  <a:pt x="788643" y="225008"/>
                  <a:pt x="784915" y="235207"/>
                </a:cubicBezTo>
                <a:cubicBezTo>
                  <a:pt x="783490" y="239022"/>
                  <a:pt x="782643" y="243024"/>
                  <a:pt x="782391" y="247087"/>
                </a:cubicBezTo>
                <a:cubicBezTo>
                  <a:pt x="781960" y="253655"/>
                  <a:pt x="783133" y="260227"/>
                  <a:pt x="785806" y="266242"/>
                </a:cubicBezTo>
                <a:lnTo>
                  <a:pt x="860054" y="433003"/>
                </a:lnTo>
                <a:lnTo>
                  <a:pt x="827088" y="516903"/>
                </a:lnTo>
                <a:lnTo>
                  <a:pt x="786994" y="427806"/>
                </a:lnTo>
                <a:lnTo>
                  <a:pt x="798132" y="368408"/>
                </a:lnTo>
                <a:cubicBezTo>
                  <a:pt x="800225" y="357787"/>
                  <a:pt x="797968" y="346773"/>
                  <a:pt x="791895" y="337818"/>
                </a:cubicBezTo>
                <a:cubicBezTo>
                  <a:pt x="785569" y="329303"/>
                  <a:pt x="776214" y="323557"/>
                  <a:pt x="765759" y="321780"/>
                </a:cubicBezTo>
                <a:cubicBezTo>
                  <a:pt x="762507" y="321357"/>
                  <a:pt x="759211" y="321357"/>
                  <a:pt x="755959" y="321780"/>
                </a:cubicBezTo>
                <a:lnTo>
                  <a:pt x="755959" y="321780"/>
                </a:lnTo>
                <a:cubicBezTo>
                  <a:pt x="749469" y="322199"/>
                  <a:pt x="743158" y="324132"/>
                  <a:pt x="737545" y="327423"/>
                </a:cubicBezTo>
                <a:cubicBezTo>
                  <a:pt x="725517" y="317710"/>
                  <a:pt x="709064" y="315531"/>
                  <a:pt x="694927" y="321780"/>
                </a:cubicBezTo>
                <a:lnTo>
                  <a:pt x="693145" y="322671"/>
                </a:lnTo>
                <a:cubicBezTo>
                  <a:pt x="680285" y="329263"/>
                  <a:pt x="671836" y="342113"/>
                  <a:pt x="670871" y="356528"/>
                </a:cubicBezTo>
                <a:cubicBezTo>
                  <a:pt x="670425" y="363097"/>
                  <a:pt x="671598" y="369676"/>
                  <a:pt x="674286" y="375684"/>
                </a:cubicBezTo>
                <a:lnTo>
                  <a:pt x="702946" y="439092"/>
                </a:lnTo>
                <a:lnTo>
                  <a:pt x="680968" y="555364"/>
                </a:lnTo>
                <a:lnTo>
                  <a:pt x="615779" y="474137"/>
                </a:lnTo>
                <a:lnTo>
                  <a:pt x="637162" y="295942"/>
                </a:lnTo>
                <a:cubicBezTo>
                  <a:pt x="637221" y="295499"/>
                  <a:pt x="637221" y="295048"/>
                  <a:pt x="637162" y="294605"/>
                </a:cubicBezTo>
                <a:cubicBezTo>
                  <a:pt x="639419" y="272416"/>
                  <a:pt x="623397" y="252547"/>
                  <a:pt x="601226" y="250056"/>
                </a:cubicBezTo>
                <a:cubicBezTo>
                  <a:pt x="582605" y="247802"/>
                  <a:pt x="564845" y="258519"/>
                  <a:pt x="558162" y="276043"/>
                </a:cubicBezTo>
                <a:cubicBezTo>
                  <a:pt x="556930" y="279138"/>
                  <a:pt x="556143" y="282385"/>
                  <a:pt x="555786" y="285695"/>
                </a:cubicBezTo>
                <a:lnTo>
                  <a:pt x="543907" y="384742"/>
                </a:lnTo>
                <a:lnTo>
                  <a:pt x="481984" y="307673"/>
                </a:lnTo>
                <a:lnTo>
                  <a:pt x="494903" y="200459"/>
                </a:lnTo>
                <a:cubicBezTo>
                  <a:pt x="494962" y="199866"/>
                  <a:pt x="494962" y="199269"/>
                  <a:pt x="494903" y="198677"/>
                </a:cubicBezTo>
                <a:cubicBezTo>
                  <a:pt x="495690" y="188523"/>
                  <a:pt x="492616" y="178446"/>
                  <a:pt x="486290" y="170463"/>
                </a:cubicBezTo>
                <a:cubicBezTo>
                  <a:pt x="479534" y="162052"/>
                  <a:pt x="469703" y="156702"/>
                  <a:pt x="458967" y="155613"/>
                </a:cubicBezTo>
                <a:cubicBezTo>
                  <a:pt x="440361" y="153227"/>
                  <a:pt x="422556" y="163914"/>
                  <a:pt x="415903" y="181451"/>
                </a:cubicBezTo>
                <a:cubicBezTo>
                  <a:pt x="414611" y="184524"/>
                  <a:pt x="413810" y="187782"/>
                  <a:pt x="413527" y="191104"/>
                </a:cubicBezTo>
                <a:lnTo>
                  <a:pt x="410112" y="218872"/>
                </a:lnTo>
                <a:lnTo>
                  <a:pt x="342398" y="134378"/>
                </a:lnTo>
                <a:cubicBezTo>
                  <a:pt x="328216" y="116874"/>
                  <a:pt x="302601" y="114027"/>
                  <a:pt x="284930" y="127993"/>
                </a:cubicBezTo>
                <a:cubicBezTo>
                  <a:pt x="279168" y="132515"/>
                  <a:pt x="274758" y="138521"/>
                  <a:pt x="272159" y="145367"/>
                </a:cubicBezTo>
                <a:cubicBezTo>
                  <a:pt x="267036" y="158800"/>
                  <a:pt x="269412" y="173942"/>
                  <a:pt x="278396" y="185164"/>
                </a:cubicBezTo>
                <a:lnTo>
                  <a:pt x="347595" y="271291"/>
                </a:lnTo>
                <a:lnTo>
                  <a:pt x="317005" y="268024"/>
                </a:lnTo>
                <a:cubicBezTo>
                  <a:pt x="298592" y="266057"/>
                  <a:pt x="281158" y="276722"/>
                  <a:pt x="274535" y="294011"/>
                </a:cubicBezTo>
                <a:cubicBezTo>
                  <a:pt x="273258" y="297305"/>
                  <a:pt x="272412" y="300748"/>
                  <a:pt x="272011" y="304257"/>
                </a:cubicBezTo>
                <a:cubicBezTo>
                  <a:pt x="270333" y="319425"/>
                  <a:pt x="277342" y="334246"/>
                  <a:pt x="290127" y="342569"/>
                </a:cubicBezTo>
                <a:cubicBezTo>
                  <a:pt x="295636" y="346112"/>
                  <a:pt x="301888" y="348347"/>
                  <a:pt x="308392" y="349103"/>
                </a:cubicBezTo>
                <a:lnTo>
                  <a:pt x="419319" y="360686"/>
                </a:lnTo>
                <a:lnTo>
                  <a:pt x="481093" y="437755"/>
                </a:lnTo>
                <a:lnTo>
                  <a:pt x="378631" y="427063"/>
                </a:lnTo>
                <a:cubicBezTo>
                  <a:pt x="360277" y="425167"/>
                  <a:pt x="342918" y="435819"/>
                  <a:pt x="336309" y="453050"/>
                </a:cubicBezTo>
                <a:cubicBezTo>
                  <a:pt x="335092" y="456304"/>
                  <a:pt x="334305" y="459695"/>
                  <a:pt x="333934" y="463148"/>
                </a:cubicBezTo>
                <a:cubicBezTo>
                  <a:pt x="332107" y="478302"/>
                  <a:pt x="339086" y="493171"/>
                  <a:pt x="351902" y="501460"/>
                </a:cubicBezTo>
                <a:cubicBezTo>
                  <a:pt x="357396" y="505151"/>
                  <a:pt x="363722" y="507398"/>
                  <a:pt x="370315" y="507994"/>
                </a:cubicBezTo>
                <a:lnTo>
                  <a:pt x="553113" y="527150"/>
                </a:lnTo>
                <a:lnTo>
                  <a:pt x="609690" y="597685"/>
                </a:lnTo>
                <a:lnTo>
                  <a:pt x="512574" y="587587"/>
                </a:lnTo>
                <a:lnTo>
                  <a:pt x="466243" y="547939"/>
                </a:lnTo>
                <a:cubicBezTo>
                  <a:pt x="448884" y="533496"/>
                  <a:pt x="423180" y="535540"/>
                  <a:pt x="408330" y="552542"/>
                </a:cubicBezTo>
                <a:cubicBezTo>
                  <a:pt x="406340" y="555036"/>
                  <a:pt x="404692" y="557781"/>
                  <a:pt x="403430" y="560710"/>
                </a:cubicBezTo>
                <a:lnTo>
                  <a:pt x="403430" y="560710"/>
                </a:lnTo>
                <a:cubicBezTo>
                  <a:pt x="400712" y="566571"/>
                  <a:pt x="399346" y="572962"/>
                  <a:pt x="399420" y="579420"/>
                </a:cubicBezTo>
                <a:cubicBezTo>
                  <a:pt x="384927" y="584855"/>
                  <a:pt x="374740" y="598024"/>
                  <a:pt x="373137" y="613426"/>
                </a:cubicBezTo>
                <a:cubicBezTo>
                  <a:pt x="373137" y="613426"/>
                  <a:pt x="373137" y="614465"/>
                  <a:pt x="373137" y="614762"/>
                </a:cubicBezTo>
                <a:cubicBezTo>
                  <a:pt x="372305" y="629435"/>
                  <a:pt x="379314" y="643449"/>
                  <a:pt x="391550" y="651589"/>
                </a:cubicBezTo>
                <a:cubicBezTo>
                  <a:pt x="397044" y="655129"/>
                  <a:pt x="403311" y="657318"/>
                  <a:pt x="409815" y="657974"/>
                </a:cubicBezTo>
                <a:lnTo>
                  <a:pt x="479459" y="665251"/>
                </a:lnTo>
                <a:lnTo>
                  <a:pt x="570636" y="742766"/>
                </a:lnTo>
                <a:lnTo>
                  <a:pt x="467580" y="757615"/>
                </a:lnTo>
                <a:lnTo>
                  <a:pt x="322648" y="649362"/>
                </a:lnTo>
                <a:lnTo>
                  <a:pt x="321163" y="648471"/>
                </a:lnTo>
                <a:cubicBezTo>
                  <a:pt x="312491" y="642518"/>
                  <a:pt x="301873" y="640076"/>
                  <a:pt x="291464" y="641640"/>
                </a:cubicBezTo>
                <a:cubicBezTo>
                  <a:pt x="280802" y="643573"/>
                  <a:pt x="271343" y="649663"/>
                  <a:pt x="265180" y="658568"/>
                </a:cubicBezTo>
                <a:cubicBezTo>
                  <a:pt x="262849" y="661552"/>
                  <a:pt x="260948" y="664853"/>
                  <a:pt x="259537" y="668369"/>
                </a:cubicBezTo>
                <a:cubicBezTo>
                  <a:pt x="253196" y="685402"/>
                  <a:pt x="258750" y="704572"/>
                  <a:pt x="273199" y="715591"/>
                </a:cubicBezTo>
                <a:lnTo>
                  <a:pt x="353535" y="774989"/>
                </a:lnTo>
                <a:lnTo>
                  <a:pt x="255973" y="789839"/>
                </a:lnTo>
                <a:lnTo>
                  <a:pt x="168955" y="724946"/>
                </a:lnTo>
                <a:cubicBezTo>
                  <a:pt x="168376" y="724419"/>
                  <a:pt x="167722" y="723969"/>
                  <a:pt x="167024" y="723610"/>
                </a:cubicBezTo>
                <a:cubicBezTo>
                  <a:pt x="148923" y="711656"/>
                  <a:pt x="124673" y="715742"/>
                  <a:pt x="111487" y="732965"/>
                </a:cubicBezTo>
                <a:cubicBezTo>
                  <a:pt x="109170" y="736043"/>
                  <a:pt x="107314" y="739445"/>
                  <a:pt x="105992" y="743063"/>
                </a:cubicBezTo>
                <a:cubicBezTo>
                  <a:pt x="99637" y="760034"/>
                  <a:pt x="105265" y="779168"/>
                  <a:pt x="119803" y="789987"/>
                </a:cubicBezTo>
                <a:lnTo>
                  <a:pt x="142077" y="806767"/>
                </a:lnTo>
                <a:lnTo>
                  <a:pt x="35012" y="822805"/>
                </a:lnTo>
                <a:cubicBezTo>
                  <a:pt x="20429" y="824952"/>
                  <a:pt x="8134" y="834762"/>
                  <a:pt x="2788" y="848495"/>
                </a:cubicBezTo>
                <a:cubicBezTo>
                  <a:pt x="397" y="855046"/>
                  <a:pt x="-316" y="862090"/>
                  <a:pt x="709" y="868987"/>
                </a:cubicBezTo>
                <a:cubicBezTo>
                  <a:pt x="4139" y="891319"/>
                  <a:pt x="25003" y="906662"/>
                  <a:pt x="47337" y="903290"/>
                </a:cubicBezTo>
                <a:lnTo>
                  <a:pt x="156778" y="886955"/>
                </a:lnTo>
                <a:lnTo>
                  <a:pt x="138810" y="911605"/>
                </a:lnTo>
                <a:cubicBezTo>
                  <a:pt x="136672" y="914538"/>
                  <a:pt x="134934" y="917732"/>
                  <a:pt x="133613" y="921109"/>
                </a:cubicBezTo>
                <a:cubicBezTo>
                  <a:pt x="127183" y="938438"/>
                  <a:pt x="133286" y="957920"/>
                  <a:pt x="148462" y="968479"/>
                </a:cubicBezTo>
                <a:cubicBezTo>
                  <a:pt x="160832" y="977406"/>
                  <a:pt x="177137" y="978722"/>
                  <a:pt x="190784" y="971895"/>
                </a:cubicBezTo>
                <a:cubicBezTo>
                  <a:pt x="196723" y="969149"/>
                  <a:pt x="201847" y="964901"/>
                  <a:pt x="205633" y="959569"/>
                </a:cubicBezTo>
                <a:lnTo>
                  <a:pt x="270971" y="870472"/>
                </a:lnTo>
                <a:lnTo>
                  <a:pt x="369127" y="855622"/>
                </a:lnTo>
                <a:lnTo>
                  <a:pt x="308689" y="938335"/>
                </a:lnTo>
                <a:cubicBezTo>
                  <a:pt x="306655" y="941306"/>
                  <a:pt x="304962" y="944494"/>
                  <a:pt x="303640" y="947838"/>
                </a:cubicBezTo>
                <a:cubicBezTo>
                  <a:pt x="297003" y="964998"/>
                  <a:pt x="302809" y="984474"/>
                  <a:pt x="317747" y="995208"/>
                </a:cubicBezTo>
                <a:cubicBezTo>
                  <a:pt x="330177" y="1004269"/>
                  <a:pt x="346615" y="1005643"/>
                  <a:pt x="360366" y="998772"/>
                </a:cubicBezTo>
                <a:cubicBezTo>
                  <a:pt x="366246" y="995867"/>
                  <a:pt x="371340" y="991589"/>
                  <a:pt x="375215" y="986299"/>
                </a:cubicBezTo>
                <a:lnTo>
                  <a:pt x="483023" y="838694"/>
                </a:lnTo>
                <a:lnTo>
                  <a:pt x="572121" y="825329"/>
                </a:lnTo>
                <a:lnTo>
                  <a:pt x="515099" y="903735"/>
                </a:lnTo>
                <a:lnTo>
                  <a:pt x="457482" y="923782"/>
                </a:lnTo>
                <a:cubicBezTo>
                  <a:pt x="446122" y="927706"/>
                  <a:pt x="437094" y="936462"/>
                  <a:pt x="432832" y="947690"/>
                </a:cubicBezTo>
                <a:cubicBezTo>
                  <a:pt x="429491" y="956646"/>
                  <a:pt x="429491" y="966502"/>
                  <a:pt x="432832" y="975459"/>
                </a:cubicBezTo>
                <a:cubicBezTo>
                  <a:pt x="433990" y="978684"/>
                  <a:pt x="435579" y="981733"/>
                  <a:pt x="437584" y="984517"/>
                </a:cubicBezTo>
                <a:lnTo>
                  <a:pt x="437584" y="984517"/>
                </a:lnTo>
                <a:cubicBezTo>
                  <a:pt x="441459" y="989927"/>
                  <a:pt x="446538" y="994352"/>
                  <a:pt x="452433" y="997436"/>
                </a:cubicBezTo>
                <a:cubicBezTo>
                  <a:pt x="449968" y="1012666"/>
                  <a:pt x="456353" y="1027979"/>
                  <a:pt x="468916" y="1036936"/>
                </a:cubicBezTo>
                <a:lnTo>
                  <a:pt x="470401" y="1037975"/>
                </a:lnTo>
                <a:cubicBezTo>
                  <a:pt x="482637" y="1045930"/>
                  <a:pt x="498155" y="1046833"/>
                  <a:pt x="511238" y="1040351"/>
                </a:cubicBezTo>
                <a:cubicBezTo>
                  <a:pt x="517103" y="1037417"/>
                  <a:pt x="522182" y="1033144"/>
                  <a:pt x="526087" y="1027878"/>
                </a:cubicBezTo>
                <a:lnTo>
                  <a:pt x="567221" y="971746"/>
                </a:lnTo>
                <a:lnTo>
                  <a:pt x="680226" y="932098"/>
                </a:lnTo>
                <a:lnTo>
                  <a:pt x="642359" y="1028472"/>
                </a:lnTo>
                <a:lnTo>
                  <a:pt x="476044" y="1099007"/>
                </a:lnTo>
                <a:lnTo>
                  <a:pt x="474411" y="1099007"/>
                </a:lnTo>
                <a:cubicBezTo>
                  <a:pt x="464952" y="1103611"/>
                  <a:pt x="457571" y="1111620"/>
                  <a:pt x="453770" y="1121430"/>
                </a:cubicBezTo>
                <a:cubicBezTo>
                  <a:pt x="449924" y="1130956"/>
                  <a:pt x="449924" y="1141603"/>
                  <a:pt x="453770" y="1151129"/>
                </a:cubicBezTo>
                <a:cubicBezTo>
                  <a:pt x="462620" y="1171878"/>
                  <a:pt x="486587" y="1181568"/>
                  <a:pt x="507377" y="1172810"/>
                </a:cubicBezTo>
                <a:lnTo>
                  <a:pt x="599890" y="1133607"/>
                </a:lnTo>
                <a:lnTo>
                  <a:pt x="562172" y="1226713"/>
                </a:lnTo>
                <a:lnTo>
                  <a:pt x="462085" y="1269035"/>
                </a:lnTo>
                <a:lnTo>
                  <a:pt x="460155" y="1270074"/>
                </a:lnTo>
                <a:cubicBezTo>
                  <a:pt x="450844" y="1274572"/>
                  <a:pt x="443583" y="1282422"/>
                  <a:pt x="439811" y="1292052"/>
                </a:cubicBezTo>
                <a:cubicBezTo>
                  <a:pt x="436039" y="1301952"/>
                  <a:pt x="436307" y="1312938"/>
                  <a:pt x="440554" y="1322642"/>
                </a:cubicBezTo>
                <a:cubicBezTo>
                  <a:pt x="449582" y="1343213"/>
                  <a:pt x="473445" y="1352733"/>
                  <a:pt x="494161" y="1344025"/>
                </a:cubicBezTo>
                <a:lnTo>
                  <a:pt x="520147" y="1333036"/>
                </a:lnTo>
                <a:lnTo>
                  <a:pt x="480499" y="1433865"/>
                </a:lnTo>
                <a:cubicBezTo>
                  <a:pt x="472629" y="1454733"/>
                  <a:pt x="483023" y="1478046"/>
                  <a:pt x="503813" y="1486136"/>
                </a:cubicBezTo>
                <a:cubicBezTo>
                  <a:pt x="513821" y="1490368"/>
                  <a:pt x="525137" y="1490368"/>
                  <a:pt x="535145" y="1486136"/>
                </a:cubicBezTo>
                <a:cubicBezTo>
                  <a:pt x="545095" y="1481880"/>
                  <a:pt x="552906" y="1473797"/>
                  <a:pt x="556826" y="1463713"/>
                </a:cubicBezTo>
                <a:lnTo>
                  <a:pt x="597217" y="1361399"/>
                </a:lnTo>
                <a:lnTo>
                  <a:pt x="609690" y="1389316"/>
                </a:lnTo>
                <a:cubicBezTo>
                  <a:pt x="619001" y="1409847"/>
                  <a:pt x="643117" y="1419053"/>
                  <a:pt x="663743" y="1409957"/>
                </a:cubicBezTo>
                <a:cubicBezTo>
                  <a:pt x="673692" y="1405550"/>
                  <a:pt x="681488" y="1397380"/>
                  <a:pt x="685423" y="1387237"/>
                </a:cubicBezTo>
                <a:cubicBezTo>
                  <a:pt x="686908" y="1383341"/>
                  <a:pt x="687769" y="1379229"/>
                  <a:pt x="687948" y="1375061"/>
                </a:cubicBezTo>
                <a:cubicBezTo>
                  <a:pt x="688363" y="1368589"/>
                  <a:pt x="687190" y="1362116"/>
                  <a:pt x="684532" y="1356202"/>
                </a:cubicBezTo>
                <a:lnTo>
                  <a:pt x="639093" y="1255076"/>
                </a:lnTo>
                <a:lnTo>
                  <a:pt x="675177" y="1163306"/>
                </a:lnTo>
                <a:lnTo>
                  <a:pt x="717350" y="1257007"/>
                </a:lnTo>
                <a:cubicBezTo>
                  <a:pt x="726601" y="1277435"/>
                  <a:pt x="750553" y="1286633"/>
                  <a:pt x="771105" y="1277648"/>
                </a:cubicBezTo>
                <a:cubicBezTo>
                  <a:pt x="781203" y="1273322"/>
                  <a:pt x="789088" y="1265061"/>
                  <a:pt x="792934" y="1254779"/>
                </a:cubicBezTo>
                <a:cubicBezTo>
                  <a:pt x="794538" y="1251015"/>
                  <a:pt x="795444" y="1246989"/>
                  <a:pt x="795607" y="1242900"/>
                </a:cubicBezTo>
                <a:cubicBezTo>
                  <a:pt x="795993" y="1236271"/>
                  <a:pt x="794776" y="1229648"/>
                  <a:pt x="792043" y="1223595"/>
                </a:cubicBezTo>
                <a:lnTo>
                  <a:pt x="717795" y="1056983"/>
                </a:lnTo>
                <a:lnTo>
                  <a:pt x="750761" y="972934"/>
                </a:lnTo>
                <a:lnTo>
                  <a:pt x="790558" y="1062032"/>
                </a:lnTo>
                <a:lnTo>
                  <a:pt x="779570" y="1121430"/>
                </a:lnTo>
                <a:cubicBezTo>
                  <a:pt x="775367" y="1143421"/>
                  <a:pt x="789786" y="1164657"/>
                  <a:pt x="811778" y="1168862"/>
                </a:cubicBezTo>
                <a:cubicBezTo>
                  <a:pt x="811927" y="1168892"/>
                  <a:pt x="812090" y="1168920"/>
                  <a:pt x="812239" y="1168949"/>
                </a:cubicBezTo>
                <a:cubicBezTo>
                  <a:pt x="815728" y="1169525"/>
                  <a:pt x="819292" y="1169525"/>
                  <a:pt x="822782" y="1168949"/>
                </a:cubicBezTo>
                <a:cubicBezTo>
                  <a:pt x="829227" y="1168528"/>
                  <a:pt x="835493" y="1166595"/>
                  <a:pt x="841047" y="1163306"/>
                </a:cubicBezTo>
                <a:cubicBezTo>
                  <a:pt x="853120" y="1172922"/>
                  <a:pt x="869513" y="1175093"/>
                  <a:pt x="883665" y="1168949"/>
                </a:cubicBezTo>
                <a:lnTo>
                  <a:pt x="885299" y="1168949"/>
                </a:lnTo>
                <a:cubicBezTo>
                  <a:pt x="898440" y="1162404"/>
                  <a:pt x="907053" y="1149307"/>
                  <a:pt x="907870" y="1134646"/>
                </a:cubicBezTo>
                <a:cubicBezTo>
                  <a:pt x="908241" y="1127717"/>
                  <a:pt x="906816" y="1120809"/>
                  <a:pt x="903712" y="1114599"/>
                </a:cubicBezTo>
                <a:lnTo>
                  <a:pt x="875201" y="1051191"/>
                </a:lnTo>
                <a:lnTo>
                  <a:pt x="897030" y="934177"/>
                </a:lnTo>
                <a:lnTo>
                  <a:pt x="963110" y="1015255"/>
                </a:lnTo>
                <a:lnTo>
                  <a:pt x="941579" y="1193450"/>
                </a:lnTo>
                <a:cubicBezTo>
                  <a:pt x="941579" y="1193450"/>
                  <a:pt x="941579" y="1194490"/>
                  <a:pt x="941579" y="1194935"/>
                </a:cubicBezTo>
                <a:cubicBezTo>
                  <a:pt x="940717" y="1205143"/>
                  <a:pt x="943806" y="1215291"/>
                  <a:pt x="950191" y="1223298"/>
                </a:cubicBezTo>
                <a:cubicBezTo>
                  <a:pt x="956978" y="1231658"/>
                  <a:pt x="966808" y="1236995"/>
                  <a:pt x="977515" y="1238148"/>
                </a:cubicBezTo>
                <a:cubicBezTo>
                  <a:pt x="995839" y="1240325"/>
                  <a:pt x="1013332" y="1229902"/>
                  <a:pt x="1020133" y="1212755"/>
                </a:cubicBezTo>
                <a:cubicBezTo>
                  <a:pt x="1021380" y="1209717"/>
                  <a:pt x="1022182" y="1206517"/>
                  <a:pt x="1022509" y="1203251"/>
                </a:cubicBezTo>
                <a:lnTo>
                  <a:pt x="1034388" y="1104204"/>
                </a:lnTo>
                <a:lnTo>
                  <a:pt x="1096757" y="1181422"/>
                </a:lnTo>
                <a:lnTo>
                  <a:pt x="1083689" y="1288785"/>
                </a:lnTo>
                <a:cubicBezTo>
                  <a:pt x="1083689" y="1289527"/>
                  <a:pt x="1083689" y="1290121"/>
                  <a:pt x="1083689" y="1290567"/>
                </a:cubicBezTo>
                <a:cubicBezTo>
                  <a:pt x="1082192" y="1312372"/>
                  <a:pt x="1098068" y="1331514"/>
                  <a:pt x="1119774" y="1334076"/>
                </a:cubicBezTo>
                <a:cubicBezTo>
                  <a:pt x="1138392" y="1336330"/>
                  <a:pt x="1156154" y="1325613"/>
                  <a:pt x="1162837" y="1308089"/>
                </a:cubicBezTo>
                <a:cubicBezTo>
                  <a:pt x="1163993" y="1305024"/>
                  <a:pt x="1164790" y="1301835"/>
                  <a:pt x="1165213" y="1298585"/>
                </a:cubicBezTo>
                <a:lnTo>
                  <a:pt x="1168480" y="1270817"/>
                </a:lnTo>
                <a:lnTo>
                  <a:pt x="1236343" y="1355311"/>
                </a:lnTo>
                <a:cubicBezTo>
                  <a:pt x="1250520" y="1372816"/>
                  <a:pt x="1276138" y="1375662"/>
                  <a:pt x="1293811" y="1361696"/>
                </a:cubicBezTo>
                <a:cubicBezTo>
                  <a:pt x="1299537" y="1357143"/>
                  <a:pt x="1303945" y="1351146"/>
                  <a:pt x="1306581" y="1344322"/>
                </a:cubicBezTo>
                <a:cubicBezTo>
                  <a:pt x="1311661" y="1330814"/>
                  <a:pt x="1309233" y="1315628"/>
                  <a:pt x="1300196" y="1304377"/>
                </a:cubicBezTo>
                <a:lnTo>
                  <a:pt x="1230403" y="1218398"/>
                </a:lnTo>
                <a:lnTo>
                  <a:pt x="1260102" y="1221665"/>
                </a:lnTo>
                <a:cubicBezTo>
                  <a:pt x="1278605" y="1223683"/>
                  <a:pt x="1296130" y="1212935"/>
                  <a:pt x="1302720" y="1195529"/>
                </a:cubicBezTo>
                <a:cubicBezTo>
                  <a:pt x="1303963" y="1192234"/>
                  <a:pt x="1304762" y="1188789"/>
                  <a:pt x="1305096" y="1185283"/>
                </a:cubicBezTo>
                <a:cubicBezTo>
                  <a:pt x="1306757" y="1170160"/>
                  <a:pt x="1299748" y="1155394"/>
                  <a:pt x="1286980" y="1147120"/>
                </a:cubicBezTo>
                <a:cubicBezTo>
                  <a:pt x="1281480" y="1143557"/>
                  <a:pt x="1275226" y="1141320"/>
                  <a:pt x="1268715" y="1140586"/>
                </a:cubicBezTo>
                <a:lnTo>
                  <a:pt x="1157788" y="1128855"/>
                </a:lnTo>
                <a:lnTo>
                  <a:pt x="1096757" y="1051934"/>
                </a:lnTo>
                <a:lnTo>
                  <a:pt x="1199219" y="1062626"/>
                </a:lnTo>
                <a:cubicBezTo>
                  <a:pt x="1217589" y="1064576"/>
                  <a:pt x="1234968" y="1053904"/>
                  <a:pt x="1241540" y="1036639"/>
                </a:cubicBezTo>
                <a:cubicBezTo>
                  <a:pt x="1242884" y="1033367"/>
                  <a:pt x="1243733" y="1029914"/>
                  <a:pt x="1244065" y="1026393"/>
                </a:cubicBezTo>
                <a:cubicBezTo>
                  <a:pt x="1245679" y="1011237"/>
                  <a:pt x="1238686" y="996450"/>
                  <a:pt x="1225948" y="988081"/>
                </a:cubicBezTo>
                <a:cubicBezTo>
                  <a:pt x="1220460" y="984520"/>
                  <a:pt x="1214195" y="982330"/>
                  <a:pt x="1207683" y="981695"/>
                </a:cubicBezTo>
                <a:lnTo>
                  <a:pt x="1025033" y="962391"/>
                </a:lnTo>
                <a:lnTo>
                  <a:pt x="968308" y="891855"/>
                </a:lnTo>
                <a:lnTo>
                  <a:pt x="1065276" y="902102"/>
                </a:lnTo>
                <a:lnTo>
                  <a:pt x="1111606" y="941601"/>
                </a:lnTo>
                <a:cubicBezTo>
                  <a:pt x="1128642" y="956269"/>
                  <a:pt x="1154329" y="954411"/>
                  <a:pt x="1169074" y="937444"/>
                </a:cubicBezTo>
                <a:cubicBezTo>
                  <a:pt x="1171440" y="934725"/>
                  <a:pt x="1173391" y="931673"/>
                  <a:pt x="1174866" y="928385"/>
                </a:cubicBezTo>
                <a:cubicBezTo>
                  <a:pt x="1177648" y="922549"/>
                  <a:pt x="1179022" y="916140"/>
                  <a:pt x="1178875" y="909675"/>
                </a:cubicBezTo>
                <a:cubicBezTo>
                  <a:pt x="1193209" y="904134"/>
                  <a:pt x="1203280" y="891089"/>
                  <a:pt x="1205010" y="875818"/>
                </a:cubicBezTo>
                <a:cubicBezTo>
                  <a:pt x="1205074" y="875176"/>
                  <a:pt x="1205074" y="874529"/>
                  <a:pt x="1205010" y="873887"/>
                </a:cubicBezTo>
                <a:cubicBezTo>
                  <a:pt x="1205870" y="859370"/>
                  <a:pt x="1198831" y="845517"/>
                  <a:pt x="1186597" y="837654"/>
                </a:cubicBezTo>
                <a:cubicBezTo>
                  <a:pt x="1181248" y="833902"/>
                  <a:pt x="1174993" y="831646"/>
                  <a:pt x="1168480" y="831121"/>
                </a:cubicBezTo>
                <a:lnTo>
                  <a:pt x="1098836" y="823696"/>
                </a:lnTo>
                <a:lnTo>
                  <a:pt x="1007659" y="746330"/>
                </a:lnTo>
                <a:lnTo>
                  <a:pt x="1110567" y="731480"/>
                </a:lnTo>
                <a:lnTo>
                  <a:pt x="1255499" y="839585"/>
                </a:lnTo>
                <a:lnTo>
                  <a:pt x="1256687" y="840476"/>
                </a:lnTo>
                <a:cubicBezTo>
                  <a:pt x="1274771" y="852988"/>
                  <a:pt x="1299497" y="849063"/>
                  <a:pt x="1312818" y="831566"/>
                </a:cubicBezTo>
                <a:cubicBezTo>
                  <a:pt x="1315133" y="828488"/>
                  <a:pt x="1316985" y="825086"/>
                  <a:pt x="1318312" y="821468"/>
                </a:cubicBezTo>
                <a:cubicBezTo>
                  <a:pt x="1324977" y="804314"/>
                  <a:pt x="1319391" y="784821"/>
                  <a:pt x="1304651" y="773801"/>
                </a:cubicBezTo>
                <a:lnTo>
                  <a:pt x="1224315" y="714403"/>
                </a:lnTo>
                <a:lnTo>
                  <a:pt x="1322025" y="699553"/>
                </a:lnTo>
                <a:lnTo>
                  <a:pt x="1409043" y="764446"/>
                </a:lnTo>
                <a:lnTo>
                  <a:pt x="1410825" y="765634"/>
                </a:lnTo>
                <a:cubicBezTo>
                  <a:pt x="1428934" y="777760"/>
                  <a:pt x="1453359" y="773657"/>
                  <a:pt x="1466511" y="756279"/>
                </a:cubicBezTo>
                <a:cubicBezTo>
                  <a:pt x="1468754" y="753232"/>
                  <a:pt x="1470553" y="749882"/>
                  <a:pt x="1471857" y="746330"/>
                </a:cubicBezTo>
                <a:cubicBezTo>
                  <a:pt x="1478326" y="729348"/>
                  <a:pt x="1472750" y="710137"/>
                  <a:pt x="1458195" y="699256"/>
                </a:cubicBezTo>
                <a:lnTo>
                  <a:pt x="1435773" y="682625"/>
                </a:lnTo>
                <a:lnTo>
                  <a:pt x="1542838" y="666736"/>
                </a:lnTo>
                <a:cubicBezTo>
                  <a:pt x="1557486" y="664534"/>
                  <a:pt x="1569806" y="654598"/>
                  <a:pt x="1575062" y="640749"/>
                </a:cubicBezTo>
                <a:cubicBezTo>
                  <a:pt x="1577798" y="634288"/>
                  <a:pt x="1578773" y="627217"/>
                  <a:pt x="1577883" y="620257"/>
                </a:cubicBezTo>
                <a:close/>
                <a:moveTo>
                  <a:pt x="1451810" y="707869"/>
                </a:moveTo>
                <a:cubicBezTo>
                  <a:pt x="1462079" y="715766"/>
                  <a:pt x="1466045" y="729407"/>
                  <a:pt x="1461611" y="741578"/>
                </a:cubicBezTo>
                <a:cubicBezTo>
                  <a:pt x="1460704" y="744065"/>
                  <a:pt x="1459455" y="746414"/>
                  <a:pt x="1457899" y="748557"/>
                </a:cubicBezTo>
                <a:cubicBezTo>
                  <a:pt x="1448334" y="761051"/>
                  <a:pt x="1430684" y="763917"/>
                  <a:pt x="1417656" y="755091"/>
                </a:cubicBezTo>
                <a:cubicBezTo>
                  <a:pt x="1417656" y="755091"/>
                  <a:pt x="1417656" y="755091"/>
                  <a:pt x="1416617" y="755091"/>
                </a:cubicBezTo>
                <a:lnTo>
                  <a:pt x="1325589" y="687228"/>
                </a:lnTo>
                <a:lnTo>
                  <a:pt x="1195655" y="706681"/>
                </a:lnTo>
                <a:lnTo>
                  <a:pt x="1298266" y="783008"/>
                </a:lnTo>
                <a:cubicBezTo>
                  <a:pt x="1308534" y="790905"/>
                  <a:pt x="1312500" y="804546"/>
                  <a:pt x="1308066" y="816717"/>
                </a:cubicBezTo>
                <a:cubicBezTo>
                  <a:pt x="1307141" y="819271"/>
                  <a:pt x="1305840" y="821673"/>
                  <a:pt x="1304205" y="823844"/>
                </a:cubicBezTo>
                <a:cubicBezTo>
                  <a:pt x="1294528" y="836419"/>
                  <a:pt x="1276676" y="839166"/>
                  <a:pt x="1263666" y="830081"/>
                </a:cubicBezTo>
                <a:lnTo>
                  <a:pt x="1263666" y="830081"/>
                </a:lnTo>
                <a:lnTo>
                  <a:pt x="1115170" y="719006"/>
                </a:lnTo>
                <a:lnTo>
                  <a:pt x="981524" y="738756"/>
                </a:lnTo>
                <a:lnTo>
                  <a:pt x="1094826" y="835130"/>
                </a:lnTo>
                <a:lnTo>
                  <a:pt x="1168035" y="842852"/>
                </a:lnTo>
                <a:cubicBezTo>
                  <a:pt x="1172684" y="843372"/>
                  <a:pt x="1177154" y="844946"/>
                  <a:pt x="1181102" y="847455"/>
                </a:cubicBezTo>
                <a:cubicBezTo>
                  <a:pt x="1189786" y="853301"/>
                  <a:pt x="1194751" y="863287"/>
                  <a:pt x="1194170" y="873739"/>
                </a:cubicBezTo>
                <a:cubicBezTo>
                  <a:pt x="1194255" y="874130"/>
                  <a:pt x="1194255" y="874535"/>
                  <a:pt x="1194170" y="874927"/>
                </a:cubicBezTo>
                <a:cubicBezTo>
                  <a:pt x="1192736" y="887062"/>
                  <a:pt x="1184014" y="897079"/>
                  <a:pt x="1172193" y="900171"/>
                </a:cubicBezTo>
                <a:lnTo>
                  <a:pt x="1166550" y="900914"/>
                </a:lnTo>
                <a:lnTo>
                  <a:pt x="1166550" y="906111"/>
                </a:lnTo>
                <a:cubicBezTo>
                  <a:pt x="1167217" y="911120"/>
                  <a:pt x="1166655" y="916216"/>
                  <a:pt x="1164916" y="920961"/>
                </a:cubicBezTo>
                <a:cubicBezTo>
                  <a:pt x="1164456" y="921750"/>
                  <a:pt x="1164105" y="922600"/>
                  <a:pt x="1163877" y="923485"/>
                </a:cubicBezTo>
                <a:cubicBezTo>
                  <a:pt x="1162870" y="925759"/>
                  <a:pt x="1161519" y="927863"/>
                  <a:pt x="1159867" y="929722"/>
                </a:cubicBezTo>
                <a:cubicBezTo>
                  <a:pt x="1149232" y="941667"/>
                  <a:pt x="1131049" y="943046"/>
                  <a:pt x="1118734" y="932840"/>
                </a:cubicBezTo>
                <a:lnTo>
                  <a:pt x="1069434" y="890964"/>
                </a:lnTo>
                <a:lnTo>
                  <a:pt x="941282" y="877451"/>
                </a:lnTo>
                <a:lnTo>
                  <a:pt x="1018202" y="973528"/>
                </a:lnTo>
                <a:lnTo>
                  <a:pt x="1206495" y="993130"/>
                </a:lnTo>
                <a:cubicBezTo>
                  <a:pt x="1211204" y="993589"/>
                  <a:pt x="1215736" y="995168"/>
                  <a:pt x="1219711" y="997733"/>
                </a:cubicBezTo>
                <a:cubicBezTo>
                  <a:pt x="1228775" y="1003858"/>
                  <a:pt x="1233740" y="1014470"/>
                  <a:pt x="1232630" y="1025353"/>
                </a:cubicBezTo>
                <a:cubicBezTo>
                  <a:pt x="1232390" y="1027804"/>
                  <a:pt x="1231788" y="1030205"/>
                  <a:pt x="1230848" y="1032481"/>
                </a:cubicBezTo>
                <a:cubicBezTo>
                  <a:pt x="1226039" y="1044468"/>
                  <a:pt x="1214033" y="1051972"/>
                  <a:pt x="1201149" y="1051043"/>
                </a:cubicBezTo>
                <a:lnTo>
                  <a:pt x="1070918" y="1037530"/>
                </a:lnTo>
                <a:lnTo>
                  <a:pt x="1153334" y="1139992"/>
                </a:lnTo>
                <a:lnTo>
                  <a:pt x="1269012" y="1152169"/>
                </a:lnTo>
                <a:cubicBezTo>
                  <a:pt x="1273670" y="1152651"/>
                  <a:pt x="1278147" y="1154228"/>
                  <a:pt x="1282080" y="1156772"/>
                </a:cubicBezTo>
                <a:cubicBezTo>
                  <a:pt x="1291228" y="1162685"/>
                  <a:pt x="1296234" y="1173273"/>
                  <a:pt x="1294999" y="1184095"/>
                </a:cubicBezTo>
                <a:cubicBezTo>
                  <a:pt x="1294700" y="1186569"/>
                  <a:pt x="1294152" y="1189007"/>
                  <a:pt x="1293365" y="1191371"/>
                </a:cubicBezTo>
                <a:cubicBezTo>
                  <a:pt x="1288604" y="1203417"/>
                  <a:pt x="1276587" y="1210989"/>
                  <a:pt x="1263666" y="1210082"/>
                </a:cubicBezTo>
                <a:lnTo>
                  <a:pt x="1205456" y="1203994"/>
                </a:lnTo>
                <a:lnTo>
                  <a:pt x="1291880" y="1311653"/>
                </a:lnTo>
                <a:cubicBezTo>
                  <a:pt x="1298243" y="1319721"/>
                  <a:pt x="1299985" y="1330505"/>
                  <a:pt x="1296484" y="1340164"/>
                </a:cubicBezTo>
                <a:cubicBezTo>
                  <a:pt x="1294532" y="1345081"/>
                  <a:pt x="1291303" y="1349387"/>
                  <a:pt x="1287128" y="1352638"/>
                </a:cubicBezTo>
                <a:cubicBezTo>
                  <a:pt x="1274331" y="1362899"/>
                  <a:pt x="1255640" y="1360842"/>
                  <a:pt x="1245379" y="1348045"/>
                </a:cubicBezTo>
                <a:cubicBezTo>
                  <a:pt x="1245337" y="1347993"/>
                  <a:pt x="1245294" y="1347940"/>
                  <a:pt x="1245253" y="1347886"/>
                </a:cubicBezTo>
                <a:lnTo>
                  <a:pt x="1159719" y="1242454"/>
                </a:lnTo>
                <a:lnTo>
                  <a:pt x="1153037" y="1297694"/>
                </a:lnTo>
                <a:cubicBezTo>
                  <a:pt x="1152722" y="1300020"/>
                  <a:pt x="1152174" y="1302308"/>
                  <a:pt x="1151403" y="1304525"/>
                </a:cubicBezTo>
                <a:cubicBezTo>
                  <a:pt x="1146314" y="1316790"/>
                  <a:pt x="1133704" y="1324186"/>
                  <a:pt x="1120516" y="1322642"/>
                </a:cubicBezTo>
                <a:cubicBezTo>
                  <a:pt x="1104991" y="1320564"/>
                  <a:pt x="1093748" y="1306787"/>
                  <a:pt x="1094826" y="1291161"/>
                </a:cubicBezTo>
                <a:cubicBezTo>
                  <a:pt x="1094749" y="1290819"/>
                  <a:pt x="1094749" y="1290463"/>
                  <a:pt x="1094826" y="1290121"/>
                </a:cubicBezTo>
                <a:lnTo>
                  <a:pt x="1108339" y="1178007"/>
                </a:lnTo>
                <a:lnTo>
                  <a:pt x="1026221" y="1075693"/>
                </a:lnTo>
                <a:lnTo>
                  <a:pt x="1011372" y="1202063"/>
                </a:lnTo>
                <a:cubicBezTo>
                  <a:pt x="1011075" y="1204392"/>
                  <a:pt x="1010525" y="1206681"/>
                  <a:pt x="1009738" y="1208894"/>
                </a:cubicBezTo>
                <a:cubicBezTo>
                  <a:pt x="1004763" y="1221748"/>
                  <a:pt x="991607" y="1229496"/>
                  <a:pt x="977960" y="1227604"/>
                </a:cubicBezTo>
                <a:cubicBezTo>
                  <a:pt x="970238" y="1226650"/>
                  <a:pt x="963199" y="1222704"/>
                  <a:pt x="958359" y="1216616"/>
                </a:cubicBezTo>
                <a:cubicBezTo>
                  <a:pt x="953874" y="1210718"/>
                  <a:pt x="951750" y="1203355"/>
                  <a:pt x="952419" y="1195975"/>
                </a:cubicBezTo>
                <a:lnTo>
                  <a:pt x="952419" y="1195084"/>
                </a:lnTo>
                <a:lnTo>
                  <a:pt x="974842" y="1011692"/>
                </a:lnTo>
                <a:lnTo>
                  <a:pt x="890644" y="907744"/>
                </a:lnTo>
                <a:lnTo>
                  <a:pt x="863618" y="1053419"/>
                </a:lnTo>
                <a:lnTo>
                  <a:pt x="893317" y="1120242"/>
                </a:lnTo>
                <a:cubicBezTo>
                  <a:pt x="895159" y="1124396"/>
                  <a:pt x="896020" y="1128918"/>
                  <a:pt x="895842" y="1133458"/>
                </a:cubicBezTo>
                <a:cubicBezTo>
                  <a:pt x="895129" y="1144026"/>
                  <a:pt x="888863" y="1153419"/>
                  <a:pt x="879359" y="1158108"/>
                </a:cubicBezTo>
                <a:cubicBezTo>
                  <a:pt x="879062" y="1158178"/>
                  <a:pt x="878765" y="1158178"/>
                  <a:pt x="878468" y="1158108"/>
                </a:cubicBezTo>
                <a:cubicBezTo>
                  <a:pt x="867138" y="1163024"/>
                  <a:pt x="853966" y="1160423"/>
                  <a:pt x="845353" y="1151575"/>
                </a:cubicBezTo>
                <a:lnTo>
                  <a:pt x="841641" y="1147862"/>
                </a:lnTo>
                <a:lnTo>
                  <a:pt x="837631" y="1150981"/>
                </a:lnTo>
                <a:cubicBezTo>
                  <a:pt x="832939" y="1154533"/>
                  <a:pt x="827311" y="1156647"/>
                  <a:pt x="821445" y="1157069"/>
                </a:cubicBezTo>
                <a:lnTo>
                  <a:pt x="821445" y="1157069"/>
                </a:lnTo>
                <a:cubicBezTo>
                  <a:pt x="819129" y="1157359"/>
                  <a:pt x="816783" y="1157359"/>
                  <a:pt x="814466" y="1157069"/>
                </a:cubicBezTo>
                <a:cubicBezTo>
                  <a:pt x="798963" y="1153992"/>
                  <a:pt x="788583" y="1139304"/>
                  <a:pt x="790855" y="1123657"/>
                </a:cubicBezTo>
                <a:lnTo>
                  <a:pt x="802586" y="1060547"/>
                </a:lnTo>
                <a:lnTo>
                  <a:pt x="750019" y="943235"/>
                </a:lnTo>
                <a:lnTo>
                  <a:pt x="705470" y="1057428"/>
                </a:lnTo>
                <a:lnTo>
                  <a:pt x="781797" y="1227604"/>
                </a:lnTo>
                <a:cubicBezTo>
                  <a:pt x="783817" y="1231860"/>
                  <a:pt x="784678" y="1236571"/>
                  <a:pt x="784321" y="1241266"/>
                </a:cubicBezTo>
                <a:cubicBezTo>
                  <a:pt x="784262" y="1244174"/>
                  <a:pt x="783653" y="1247044"/>
                  <a:pt x="782539" y="1249730"/>
                </a:cubicBezTo>
                <a:cubicBezTo>
                  <a:pt x="779911" y="1256937"/>
                  <a:pt x="774580" y="1262844"/>
                  <a:pt x="767690" y="1266213"/>
                </a:cubicBezTo>
                <a:cubicBezTo>
                  <a:pt x="752959" y="1272418"/>
                  <a:pt x="735971" y="1265855"/>
                  <a:pt x="729229" y="1251364"/>
                </a:cubicBezTo>
                <a:lnTo>
                  <a:pt x="675771" y="1132567"/>
                </a:lnTo>
                <a:lnTo>
                  <a:pt x="627658" y="1254482"/>
                </a:lnTo>
                <a:lnTo>
                  <a:pt x="675177" y="1359914"/>
                </a:lnTo>
                <a:cubicBezTo>
                  <a:pt x="677018" y="1364224"/>
                  <a:pt x="677894" y="1368891"/>
                  <a:pt x="677701" y="1373576"/>
                </a:cubicBezTo>
                <a:cubicBezTo>
                  <a:pt x="677434" y="1376518"/>
                  <a:pt x="676781" y="1379412"/>
                  <a:pt x="675771" y="1382189"/>
                </a:cubicBezTo>
                <a:cubicBezTo>
                  <a:pt x="673187" y="1389351"/>
                  <a:pt x="667841" y="1395179"/>
                  <a:pt x="660921" y="1398375"/>
                </a:cubicBezTo>
                <a:cubicBezTo>
                  <a:pt x="646116" y="1404772"/>
                  <a:pt x="628906" y="1398179"/>
                  <a:pt x="622164" y="1383525"/>
                </a:cubicBezTo>
                <a:lnTo>
                  <a:pt x="596920" y="1331552"/>
                </a:lnTo>
                <a:lnTo>
                  <a:pt x="547322" y="1458961"/>
                </a:lnTo>
                <a:cubicBezTo>
                  <a:pt x="544382" y="1466161"/>
                  <a:pt x="538724" y="1471920"/>
                  <a:pt x="531582" y="1474998"/>
                </a:cubicBezTo>
                <a:cubicBezTo>
                  <a:pt x="524424" y="1478044"/>
                  <a:pt x="516316" y="1478044"/>
                  <a:pt x="509159" y="1474998"/>
                </a:cubicBezTo>
                <a:cubicBezTo>
                  <a:pt x="494606" y="1468955"/>
                  <a:pt x="487300" y="1452595"/>
                  <a:pt x="492527" y="1437726"/>
                </a:cubicBezTo>
                <a:lnTo>
                  <a:pt x="542273" y="1311356"/>
                </a:lnTo>
                <a:lnTo>
                  <a:pt x="490894" y="1333036"/>
                </a:lnTo>
                <a:cubicBezTo>
                  <a:pt x="476133" y="1339336"/>
                  <a:pt x="459026" y="1332759"/>
                  <a:pt x="452285" y="1318187"/>
                </a:cubicBezTo>
                <a:cubicBezTo>
                  <a:pt x="449389" y="1311199"/>
                  <a:pt x="449389" y="1303346"/>
                  <a:pt x="452285" y="1296358"/>
                </a:cubicBezTo>
                <a:cubicBezTo>
                  <a:pt x="455047" y="1289374"/>
                  <a:pt x="460348" y="1283697"/>
                  <a:pt x="467134" y="1280469"/>
                </a:cubicBezTo>
                <a:lnTo>
                  <a:pt x="468322" y="1280469"/>
                </a:lnTo>
                <a:lnTo>
                  <a:pt x="572269" y="1235920"/>
                </a:lnTo>
                <a:lnTo>
                  <a:pt x="620234" y="1114302"/>
                </a:lnTo>
                <a:lnTo>
                  <a:pt x="502328" y="1164197"/>
                </a:lnTo>
                <a:cubicBezTo>
                  <a:pt x="487597" y="1170401"/>
                  <a:pt x="470609" y="1163839"/>
                  <a:pt x="463868" y="1149347"/>
                </a:cubicBezTo>
                <a:cubicBezTo>
                  <a:pt x="461046" y="1142396"/>
                  <a:pt x="461046" y="1134618"/>
                  <a:pt x="463868" y="1127667"/>
                </a:cubicBezTo>
                <a:cubicBezTo>
                  <a:pt x="466570" y="1120572"/>
                  <a:pt x="471886" y="1114780"/>
                  <a:pt x="478717" y="1111481"/>
                </a:cubicBezTo>
                <a:lnTo>
                  <a:pt x="479459" y="1111481"/>
                </a:lnTo>
                <a:lnTo>
                  <a:pt x="650378" y="1039015"/>
                </a:lnTo>
                <a:lnTo>
                  <a:pt x="699382" y="914575"/>
                </a:lnTo>
                <a:lnTo>
                  <a:pt x="558756" y="963727"/>
                </a:lnTo>
                <a:lnTo>
                  <a:pt x="515692" y="1023126"/>
                </a:lnTo>
                <a:cubicBezTo>
                  <a:pt x="512916" y="1026819"/>
                  <a:pt x="509367" y="1029860"/>
                  <a:pt x="505298" y="1032035"/>
                </a:cubicBezTo>
                <a:cubicBezTo>
                  <a:pt x="495794" y="1036801"/>
                  <a:pt x="484464" y="1036121"/>
                  <a:pt x="475599" y="1030253"/>
                </a:cubicBezTo>
                <a:lnTo>
                  <a:pt x="474856" y="1030253"/>
                </a:lnTo>
                <a:cubicBezTo>
                  <a:pt x="464966" y="1022954"/>
                  <a:pt x="460601" y="1010321"/>
                  <a:pt x="463868" y="998475"/>
                </a:cubicBezTo>
                <a:lnTo>
                  <a:pt x="465352" y="993427"/>
                </a:lnTo>
                <a:lnTo>
                  <a:pt x="460452" y="991496"/>
                </a:lnTo>
                <a:cubicBezTo>
                  <a:pt x="454973" y="989306"/>
                  <a:pt x="450265" y="985532"/>
                  <a:pt x="446939" y="980656"/>
                </a:cubicBezTo>
                <a:lnTo>
                  <a:pt x="446939" y="980656"/>
                </a:lnTo>
                <a:cubicBezTo>
                  <a:pt x="445543" y="978809"/>
                  <a:pt x="444444" y="976755"/>
                  <a:pt x="443672" y="974568"/>
                </a:cubicBezTo>
                <a:cubicBezTo>
                  <a:pt x="441385" y="968132"/>
                  <a:pt x="441385" y="961105"/>
                  <a:pt x="443672" y="954669"/>
                </a:cubicBezTo>
                <a:cubicBezTo>
                  <a:pt x="446790" y="946723"/>
                  <a:pt x="453176" y="940502"/>
                  <a:pt x="461194" y="937592"/>
                </a:cubicBezTo>
                <a:lnTo>
                  <a:pt x="522226" y="916209"/>
                </a:lnTo>
                <a:lnTo>
                  <a:pt x="597959" y="812262"/>
                </a:lnTo>
                <a:lnTo>
                  <a:pt x="475747" y="830378"/>
                </a:lnTo>
                <a:lnTo>
                  <a:pt x="365266" y="981992"/>
                </a:lnTo>
                <a:cubicBezTo>
                  <a:pt x="362549" y="985794"/>
                  <a:pt x="358926" y="988856"/>
                  <a:pt x="354723" y="990902"/>
                </a:cubicBezTo>
                <a:cubicBezTo>
                  <a:pt x="344863" y="995700"/>
                  <a:pt x="333161" y="994673"/>
                  <a:pt x="324281" y="988229"/>
                </a:cubicBezTo>
                <a:cubicBezTo>
                  <a:pt x="313530" y="980607"/>
                  <a:pt x="309372" y="966637"/>
                  <a:pt x="314184" y="954372"/>
                </a:cubicBezTo>
                <a:cubicBezTo>
                  <a:pt x="315089" y="952024"/>
                  <a:pt x="316352" y="949823"/>
                  <a:pt x="317896" y="947838"/>
                </a:cubicBezTo>
                <a:lnTo>
                  <a:pt x="394520" y="842555"/>
                </a:lnTo>
                <a:lnTo>
                  <a:pt x="264140" y="862008"/>
                </a:lnTo>
                <a:lnTo>
                  <a:pt x="195981" y="955412"/>
                </a:lnTo>
                <a:cubicBezTo>
                  <a:pt x="193189" y="959150"/>
                  <a:pt x="189581" y="962198"/>
                  <a:pt x="185438" y="964321"/>
                </a:cubicBezTo>
                <a:cubicBezTo>
                  <a:pt x="175607" y="969163"/>
                  <a:pt x="163906" y="968192"/>
                  <a:pt x="154996" y="961797"/>
                </a:cubicBezTo>
                <a:cubicBezTo>
                  <a:pt x="144497" y="953998"/>
                  <a:pt x="140340" y="940251"/>
                  <a:pt x="144750" y="927940"/>
                </a:cubicBezTo>
                <a:cubicBezTo>
                  <a:pt x="145656" y="925499"/>
                  <a:pt x="146903" y="923200"/>
                  <a:pt x="148462" y="921109"/>
                </a:cubicBezTo>
                <a:lnTo>
                  <a:pt x="181874" y="871214"/>
                </a:lnTo>
                <a:lnTo>
                  <a:pt x="44812" y="891707"/>
                </a:lnTo>
                <a:cubicBezTo>
                  <a:pt x="28834" y="893933"/>
                  <a:pt x="13984" y="882987"/>
                  <a:pt x="11401" y="867057"/>
                </a:cubicBezTo>
                <a:cubicBezTo>
                  <a:pt x="10718" y="862048"/>
                  <a:pt x="11282" y="856947"/>
                  <a:pt x="13034" y="852207"/>
                </a:cubicBezTo>
                <a:cubicBezTo>
                  <a:pt x="16910" y="842426"/>
                  <a:pt x="25656" y="835423"/>
                  <a:pt x="36051" y="833794"/>
                </a:cubicBezTo>
                <a:lnTo>
                  <a:pt x="170737" y="813598"/>
                </a:lnTo>
                <a:lnTo>
                  <a:pt x="126188" y="780335"/>
                </a:lnTo>
                <a:cubicBezTo>
                  <a:pt x="115868" y="772478"/>
                  <a:pt x="111843" y="758830"/>
                  <a:pt x="116239" y="746626"/>
                </a:cubicBezTo>
                <a:cubicBezTo>
                  <a:pt x="117234" y="744077"/>
                  <a:pt x="118585" y="741679"/>
                  <a:pt x="120248" y="739499"/>
                </a:cubicBezTo>
                <a:cubicBezTo>
                  <a:pt x="129782" y="727179"/>
                  <a:pt x="147230" y="724327"/>
                  <a:pt x="160193" y="732965"/>
                </a:cubicBezTo>
                <a:lnTo>
                  <a:pt x="161233" y="733707"/>
                </a:lnTo>
                <a:lnTo>
                  <a:pt x="252261" y="801570"/>
                </a:lnTo>
                <a:lnTo>
                  <a:pt x="382195" y="782265"/>
                </a:lnTo>
                <a:lnTo>
                  <a:pt x="279733" y="705642"/>
                </a:lnTo>
                <a:cubicBezTo>
                  <a:pt x="269412" y="697785"/>
                  <a:pt x="265388" y="684136"/>
                  <a:pt x="269783" y="671933"/>
                </a:cubicBezTo>
                <a:cubicBezTo>
                  <a:pt x="270823" y="669403"/>
                  <a:pt x="272174" y="667009"/>
                  <a:pt x="273793" y="664805"/>
                </a:cubicBezTo>
                <a:cubicBezTo>
                  <a:pt x="278515" y="658672"/>
                  <a:pt x="285435" y="654623"/>
                  <a:pt x="293097" y="653520"/>
                </a:cubicBezTo>
                <a:cubicBezTo>
                  <a:pt x="300448" y="652480"/>
                  <a:pt x="307917" y="654228"/>
                  <a:pt x="314035" y="658420"/>
                </a:cubicBezTo>
                <a:lnTo>
                  <a:pt x="314778" y="659162"/>
                </a:lnTo>
                <a:lnTo>
                  <a:pt x="463273" y="770089"/>
                </a:lnTo>
                <a:lnTo>
                  <a:pt x="596920" y="750190"/>
                </a:lnTo>
                <a:lnTo>
                  <a:pt x="483617" y="653817"/>
                </a:lnTo>
                <a:lnTo>
                  <a:pt x="410409" y="646243"/>
                </a:lnTo>
                <a:cubicBezTo>
                  <a:pt x="405776" y="645657"/>
                  <a:pt x="401321" y="644087"/>
                  <a:pt x="397341" y="641640"/>
                </a:cubicBezTo>
                <a:cubicBezTo>
                  <a:pt x="388565" y="635739"/>
                  <a:pt x="383591" y="625614"/>
                  <a:pt x="384274" y="615059"/>
                </a:cubicBezTo>
                <a:lnTo>
                  <a:pt x="384274" y="614168"/>
                </a:lnTo>
                <a:cubicBezTo>
                  <a:pt x="385759" y="601951"/>
                  <a:pt x="394609" y="591912"/>
                  <a:pt x="406548" y="588924"/>
                </a:cubicBezTo>
                <a:lnTo>
                  <a:pt x="411597" y="587736"/>
                </a:lnTo>
                <a:lnTo>
                  <a:pt x="410854" y="582390"/>
                </a:lnTo>
                <a:cubicBezTo>
                  <a:pt x="409963" y="576606"/>
                  <a:pt x="410899" y="570690"/>
                  <a:pt x="413527" y="565462"/>
                </a:cubicBezTo>
                <a:lnTo>
                  <a:pt x="413527" y="564719"/>
                </a:lnTo>
                <a:cubicBezTo>
                  <a:pt x="414389" y="562760"/>
                  <a:pt x="415487" y="560916"/>
                  <a:pt x="416794" y="559225"/>
                </a:cubicBezTo>
                <a:cubicBezTo>
                  <a:pt x="427426" y="546950"/>
                  <a:pt x="445959" y="545495"/>
                  <a:pt x="458373" y="555958"/>
                </a:cubicBezTo>
                <a:lnTo>
                  <a:pt x="507525" y="597834"/>
                </a:lnTo>
                <a:lnTo>
                  <a:pt x="635826" y="611347"/>
                </a:lnTo>
                <a:lnTo>
                  <a:pt x="558756" y="515270"/>
                </a:lnTo>
                <a:lnTo>
                  <a:pt x="371206" y="495669"/>
                </a:lnTo>
                <a:cubicBezTo>
                  <a:pt x="366514" y="495238"/>
                  <a:pt x="362014" y="493602"/>
                  <a:pt x="358138" y="490917"/>
                </a:cubicBezTo>
                <a:cubicBezTo>
                  <a:pt x="349110" y="484882"/>
                  <a:pt x="344106" y="474405"/>
                  <a:pt x="345071" y="463593"/>
                </a:cubicBezTo>
                <a:cubicBezTo>
                  <a:pt x="345383" y="461059"/>
                  <a:pt x="345977" y="458568"/>
                  <a:pt x="346853" y="456169"/>
                </a:cubicBezTo>
                <a:cubicBezTo>
                  <a:pt x="351738" y="443901"/>
                  <a:pt x="364152" y="436337"/>
                  <a:pt x="377294" y="437607"/>
                </a:cubicBezTo>
                <a:lnTo>
                  <a:pt x="507377" y="451268"/>
                </a:lnTo>
                <a:lnTo>
                  <a:pt x="425110" y="348806"/>
                </a:lnTo>
                <a:lnTo>
                  <a:pt x="309729" y="336630"/>
                </a:lnTo>
                <a:cubicBezTo>
                  <a:pt x="305007" y="336125"/>
                  <a:pt x="300477" y="334496"/>
                  <a:pt x="296513" y="331878"/>
                </a:cubicBezTo>
                <a:cubicBezTo>
                  <a:pt x="287603" y="325832"/>
                  <a:pt x="282658" y="315433"/>
                  <a:pt x="283594" y="304703"/>
                </a:cubicBezTo>
                <a:cubicBezTo>
                  <a:pt x="283876" y="302213"/>
                  <a:pt x="284470" y="299767"/>
                  <a:pt x="285375" y="297427"/>
                </a:cubicBezTo>
                <a:cubicBezTo>
                  <a:pt x="290083" y="285323"/>
                  <a:pt x="302111" y="277683"/>
                  <a:pt x="315075" y="278568"/>
                </a:cubicBezTo>
                <a:lnTo>
                  <a:pt x="373285" y="284804"/>
                </a:lnTo>
                <a:lnTo>
                  <a:pt x="286861" y="177145"/>
                </a:lnTo>
                <a:cubicBezTo>
                  <a:pt x="280490" y="169077"/>
                  <a:pt x="278753" y="158294"/>
                  <a:pt x="282257" y="148634"/>
                </a:cubicBezTo>
                <a:cubicBezTo>
                  <a:pt x="284143" y="143680"/>
                  <a:pt x="287321" y="139322"/>
                  <a:pt x="291464" y="136012"/>
                </a:cubicBezTo>
                <a:cubicBezTo>
                  <a:pt x="304175" y="126299"/>
                  <a:pt x="322291" y="128400"/>
                  <a:pt x="332449" y="140764"/>
                </a:cubicBezTo>
                <a:lnTo>
                  <a:pt x="418131" y="247532"/>
                </a:lnTo>
                <a:lnTo>
                  <a:pt x="424813" y="192440"/>
                </a:lnTo>
                <a:cubicBezTo>
                  <a:pt x="424991" y="190042"/>
                  <a:pt x="425541" y="187687"/>
                  <a:pt x="426447" y="185461"/>
                </a:cubicBezTo>
                <a:cubicBezTo>
                  <a:pt x="431362" y="173079"/>
                  <a:pt x="443939" y="165490"/>
                  <a:pt x="457185" y="166899"/>
                </a:cubicBezTo>
                <a:cubicBezTo>
                  <a:pt x="464907" y="167854"/>
                  <a:pt x="471946" y="171799"/>
                  <a:pt x="476787" y="177888"/>
                </a:cubicBezTo>
                <a:cubicBezTo>
                  <a:pt x="481375" y="183744"/>
                  <a:pt x="483603" y="191110"/>
                  <a:pt x="483023" y="198528"/>
                </a:cubicBezTo>
                <a:cubicBezTo>
                  <a:pt x="482994" y="198825"/>
                  <a:pt x="482994" y="199122"/>
                  <a:pt x="483023" y="199419"/>
                </a:cubicBezTo>
                <a:lnTo>
                  <a:pt x="469659" y="311534"/>
                </a:lnTo>
                <a:lnTo>
                  <a:pt x="551777" y="413847"/>
                </a:lnTo>
                <a:lnTo>
                  <a:pt x="566627" y="287329"/>
                </a:lnTo>
                <a:cubicBezTo>
                  <a:pt x="566805" y="284978"/>
                  <a:pt x="567354" y="282672"/>
                  <a:pt x="568260" y="280498"/>
                </a:cubicBezTo>
                <a:cubicBezTo>
                  <a:pt x="573383" y="268117"/>
                  <a:pt x="586154" y="260695"/>
                  <a:pt x="599444" y="262382"/>
                </a:cubicBezTo>
                <a:cubicBezTo>
                  <a:pt x="615036" y="264462"/>
                  <a:pt x="626292" y="278330"/>
                  <a:pt x="625134" y="294011"/>
                </a:cubicBezTo>
                <a:lnTo>
                  <a:pt x="603008" y="478146"/>
                </a:lnTo>
                <a:lnTo>
                  <a:pt x="687057" y="582093"/>
                </a:lnTo>
                <a:lnTo>
                  <a:pt x="714231" y="436567"/>
                </a:lnTo>
                <a:lnTo>
                  <a:pt x="684532" y="369744"/>
                </a:lnTo>
                <a:cubicBezTo>
                  <a:pt x="682691" y="365487"/>
                  <a:pt x="681889" y="360860"/>
                  <a:pt x="682156" y="356231"/>
                </a:cubicBezTo>
                <a:cubicBezTo>
                  <a:pt x="682929" y="345804"/>
                  <a:pt x="689136" y="336554"/>
                  <a:pt x="698491" y="331878"/>
                </a:cubicBezTo>
                <a:lnTo>
                  <a:pt x="699382" y="331878"/>
                </a:lnTo>
                <a:cubicBezTo>
                  <a:pt x="710712" y="326962"/>
                  <a:pt x="723884" y="329563"/>
                  <a:pt x="732496" y="338411"/>
                </a:cubicBezTo>
                <a:lnTo>
                  <a:pt x="736209" y="342272"/>
                </a:lnTo>
                <a:lnTo>
                  <a:pt x="740367" y="339005"/>
                </a:lnTo>
                <a:cubicBezTo>
                  <a:pt x="745015" y="335361"/>
                  <a:pt x="750657" y="333190"/>
                  <a:pt x="756553" y="332769"/>
                </a:cubicBezTo>
                <a:lnTo>
                  <a:pt x="756553" y="332769"/>
                </a:lnTo>
                <a:cubicBezTo>
                  <a:pt x="758765" y="332403"/>
                  <a:pt x="761022" y="332403"/>
                  <a:pt x="763235" y="332769"/>
                </a:cubicBezTo>
                <a:cubicBezTo>
                  <a:pt x="770823" y="334240"/>
                  <a:pt x="777535" y="338608"/>
                  <a:pt x="781946" y="344945"/>
                </a:cubicBezTo>
                <a:cubicBezTo>
                  <a:pt x="786311" y="351326"/>
                  <a:pt x="788019" y="359156"/>
                  <a:pt x="786697" y="366774"/>
                </a:cubicBezTo>
                <a:lnTo>
                  <a:pt x="774966" y="430033"/>
                </a:lnTo>
                <a:lnTo>
                  <a:pt x="827534" y="547048"/>
                </a:lnTo>
                <a:lnTo>
                  <a:pt x="872083" y="432855"/>
                </a:lnTo>
                <a:lnTo>
                  <a:pt x="795162" y="261788"/>
                </a:lnTo>
                <a:cubicBezTo>
                  <a:pt x="793246" y="257498"/>
                  <a:pt x="792385" y="252816"/>
                  <a:pt x="792637" y="248126"/>
                </a:cubicBezTo>
                <a:cubicBezTo>
                  <a:pt x="792845" y="245236"/>
                  <a:pt x="793439" y="242388"/>
                  <a:pt x="794419" y="239662"/>
                </a:cubicBezTo>
                <a:cubicBezTo>
                  <a:pt x="796988" y="232452"/>
                  <a:pt x="802334" y="226570"/>
                  <a:pt x="809269" y="223327"/>
                </a:cubicBezTo>
                <a:cubicBezTo>
                  <a:pt x="824044" y="217028"/>
                  <a:pt x="841136" y="223605"/>
                  <a:pt x="847878" y="238177"/>
                </a:cubicBezTo>
                <a:lnTo>
                  <a:pt x="901336" y="356973"/>
                </a:lnTo>
                <a:lnTo>
                  <a:pt x="949449" y="235058"/>
                </a:lnTo>
                <a:lnTo>
                  <a:pt x="903712" y="128735"/>
                </a:lnTo>
                <a:cubicBezTo>
                  <a:pt x="901797" y="124445"/>
                  <a:pt x="900935" y="119763"/>
                  <a:pt x="901188" y="115074"/>
                </a:cubicBezTo>
                <a:cubicBezTo>
                  <a:pt x="901366" y="112119"/>
                  <a:pt x="902019" y="109211"/>
                  <a:pt x="903118" y="106461"/>
                </a:cubicBezTo>
                <a:cubicBezTo>
                  <a:pt x="905657" y="99234"/>
                  <a:pt x="911018" y="93343"/>
                  <a:pt x="917968" y="90127"/>
                </a:cubicBezTo>
                <a:cubicBezTo>
                  <a:pt x="932728" y="83827"/>
                  <a:pt x="949835" y="90404"/>
                  <a:pt x="956577" y="104976"/>
                </a:cubicBezTo>
                <a:lnTo>
                  <a:pt x="980484" y="158286"/>
                </a:lnTo>
                <a:lnTo>
                  <a:pt x="1031122" y="30134"/>
                </a:lnTo>
                <a:cubicBezTo>
                  <a:pt x="1033720" y="23011"/>
                  <a:pt x="1039067" y="17230"/>
                  <a:pt x="1045971" y="14097"/>
                </a:cubicBezTo>
                <a:cubicBezTo>
                  <a:pt x="1053158" y="11167"/>
                  <a:pt x="1061207" y="11167"/>
                  <a:pt x="1068394" y="14097"/>
                </a:cubicBezTo>
                <a:cubicBezTo>
                  <a:pt x="1083085" y="20087"/>
                  <a:pt x="1090474" y="36564"/>
                  <a:pt x="1085174" y="51518"/>
                </a:cubicBezTo>
                <a:lnTo>
                  <a:pt x="1035428" y="177888"/>
                </a:lnTo>
                <a:lnTo>
                  <a:pt x="1086807" y="156059"/>
                </a:lnTo>
                <a:cubicBezTo>
                  <a:pt x="1101535" y="149854"/>
                  <a:pt x="1118531" y="156417"/>
                  <a:pt x="1125268" y="170908"/>
                </a:cubicBezTo>
                <a:cubicBezTo>
                  <a:pt x="1128077" y="177965"/>
                  <a:pt x="1128077" y="185829"/>
                  <a:pt x="1125268" y="192886"/>
                </a:cubicBezTo>
                <a:cubicBezTo>
                  <a:pt x="1122537" y="199924"/>
                  <a:pt x="1117227" y="205659"/>
                  <a:pt x="1110418" y="208923"/>
                </a:cubicBezTo>
                <a:lnTo>
                  <a:pt x="1109527" y="208923"/>
                </a:lnTo>
                <a:lnTo>
                  <a:pt x="1005580" y="253472"/>
                </a:lnTo>
                <a:lnTo>
                  <a:pt x="957616" y="375090"/>
                </a:lnTo>
                <a:lnTo>
                  <a:pt x="1076413" y="325195"/>
                </a:lnTo>
                <a:cubicBezTo>
                  <a:pt x="1091099" y="319086"/>
                  <a:pt x="1107990" y="325635"/>
                  <a:pt x="1114725" y="340045"/>
                </a:cubicBezTo>
                <a:cubicBezTo>
                  <a:pt x="1117629" y="346980"/>
                  <a:pt x="1117629" y="354791"/>
                  <a:pt x="1114725" y="361725"/>
                </a:cubicBezTo>
                <a:cubicBezTo>
                  <a:pt x="1111994" y="368764"/>
                  <a:pt x="1106684" y="374499"/>
                  <a:pt x="1099875" y="377763"/>
                </a:cubicBezTo>
                <a:lnTo>
                  <a:pt x="1098984" y="377763"/>
                </a:lnTo>
                <a:lnTo>
                  <a:pt x="928065" y="450229"/>
                </a:lnTo>
                <a:lnTo>
                  <a:pt x="879062" y="574668"/>
                </a:lnTo>
                <a:lnTo>
                  <a:pt x="1019539" y="525516"/>
                </a:lnTo>
                <a:lnTo>
                  <a:pt x="1062751" y="466118"/>
                </a:lnTo>
                <a:cubicBezTo>
                  <a:pt x="1065455" y="462266"/>
                  <a:pt x="1069080" y="459152"/>
                  <a:pt x="1073294" y="457060"/>
                </a:cubicBezTo>
                <a:cubicBezTo>
                  <a:pt x="1082852" y="452382"/>
                  <a:pt x="1094180" y="453175"/>
                  <a:pt x="1102993" y="459139"/>
                </a:cubicBezTo>
                <a:lnTo>
                  <a:pt x="1103885" y="459139"/>
                </a:lnTo>
                <a:cubicBezTo>
                  <a:pt x="1113768" y="466439"/>
                  <a:pt x="1118137" y="479071"/>
                  <a:pt x="1114873" y="490917"/>
                </a:cubicBezTo>
                <a:lnTo>
                  <a:pt x="1113388" y="495966"/>
                </a:lnTo>
                <a:lnTo>
                  <a:pt x="1118289" y="497896"/>
                </a:lnTo>
                <a:cubicBezTo>
                  <a:pt x="1123731" y="500153"/>
                  <a:pt x="1128418" y="503913"/>
                  <a:pt x="1131802" y="508736"/>
                </a:cubicBezTo>
                <a:cubicBezTo>
                  <a:pt x="1133373" y="510738"/>
                  <a:pt x="1134579" y="513000"/>
                  <a:pt x="1135366" y="515419"/>
                </a:cubicBezTo>
                <a:cubicBezTo>
                  <a:pt x="1137810" y="521826"/>
                  <a:pt x="1137810" y="528909"/>
                  <a:pt x="1135366" y="535317"/>
                </a:cubicBezTo>
                <a:cubicBezTo>
                  <a:pt x="1132250" y="543263"/>
                  <a:pt x="1125866" y="549483"/>
                  <a:pt x="1117843" y="552394"/>
                </a:cubicBezTo>
                <a:lnTo>
                  <a:pt x="1056811" y="573629"/>
                </a:lnTo>
                <a:lnTo>
                  <a:pt x="981078" y="677576"/>
                </a:lnTo>
                <a:lnTo>
                  <a:pt x="1103291" y="659459"/>
                </a:lnTo>
                <a:lnTo>
                  <a:pt x="1213771" y="507994"/>
                </a:lnTo>
                <a:cubicBezTo>
                  <a:pt x="1216557" y="504256"/>
                  <a:pt x="1220164" y="501207"/>
                  <a:pt x="1224315" y="499084"/>
                </a:cubicBezTo>
                <a:cubicBezTo>
                  <a:pt x="1234149" y="494243"/>
                  <a:pt x="1245852" y="495213"/>
                  <a:pt x="1254756" y="501608"/>
                </a:cubicBezTo>
                <a:cubicBezTo>
                  <a:pt x="1265320" y="509428"/>
                  <a:pt x="1269487" y="523261"/>
                  <a:pt x="1265002" y="535614"/>
                </a:cubicBezTo>
                <a:cubicBezTo>
                  <a:pt x="1264049" y="537959"/>
                  <a:pt x="1262855" y="540198"/>
                  <a:pt x="1261438" y="542296"/>
                </a:cubicBezTo>
                <a:lnTo>
                  <a:pt x="1184666" y="647283"/>
                </a:lnTo>
                <a:lnTo>
                  <a:pt x="1315045" y="627978"/>
                </a:lnTo>
                <a:lnTo>
                  <a:pt x="1383057" y="534723"/>
                </a:lnTo>
                <a:cubicBezTo>
                  <a:pt x="1385847" y="530893"/>
                  <a:pt x="1389513" y="527788"/>
                  <a:pt x="1393748" y="525665"/>
                </a:cubicBezTo>
                <a:cubicBezTo>
                  <a:pt x="1403646" y="521542"/>
                  <a:pt x="1414997" y="523075"/>
                  <a:pt x="1423447" y="529674"/>
                </a:cubicBezTo>
                <a:cubicBezTo>
                  <a:pt x="1433890" y="537513"/>
                  <a:pt x="1437988" y="551254"/>
                  <a:pt x="1433545" y="563531"/>
                </a:cubicBezTo>
                <a:cubicBezTo>
                  <a:pt x="1432694" y="565952"/>
                  <a:pt x="1431440" y="568212"/>
                  <a:pt x="1429833" y="570213"/>
                </a:cubicBezTo>
                <a:lnTo>
                  <a:pt x="1395530" y="617435"/>
                </a:lnTo>
                <a:lnTo>
                  <a:pt x="1532592" y="596943"/>
                </a:lnTo>
                <a:cubicBezTo>
                  <a:pt x="1548527" y="594709"/>
                  <a:pt x="1563342" y="605575"/>
                  <a:pt x="1566003" y="621445"/>
                </a:cubicBezTo>
                <a:cubicBezTo>
                  <a:pt x="1566796" y="626452"/>
                  <a:pt x="1566232" y="631579"/>
                  <a:pt x="1564370" y="636294"/>
                </a:cubicBezTo>
                <a:cubicBezTo>
                  <a:pt x="1560744" y="645949"/>
                  <a:pt x="1552369" y="653033"/>
                  <a:pt x="1542244" y="655005"/>
                </a:cubicBezTo>
                <a:lnTo>
                  <a:pt x="1407558" y="675052"/>
                </a:lnTo>
                <a:close/>
                <a:moveTo>
                  <a:pt x="904603" y="749299"/>
                </a:moveTo>
                <a:lnTo>
                  <a:pt x="846393" y="758061"/>
                </a:lnTo>
                <a:lnTo>
                  <a:pt x="890941" y="812856"/>
                </a:lnTo>
                <a:lnTo>
                  <a:pt x="992216" y="823547"/>
                </a:lnTo>
                <a:close/>
                <a:moveTo>
                  <a:pt x="868222" y="767267"/>
                </a:moveTo>
                <a:lnTo>
                  <a:pt x="901039" y="762367"/>
                </a:lnTo>
                <a:lnTo>
                  <a:pt x="955686" y="808995"/>
                </a:lnTo>
                <a:lnTo>
                  <a:pt x="896287" y="802758"/>
                </a:lnTo>
                <a:close/>
                <a:moveTo>
                  <a:pt x="851145" y="648471"/>
                </a:moveTo>
                <a:lnTo>
                  <a:pt x="829464" y="702078"/>
                </a:lnTo>
                <a:lnTo>
                  <a:pt x="899406" y="691683"/>
                </a:lnTo>
                <a:lnTo>
                  <a:pt x="958804" y="610010"/>
                </a:lnTo>
                <a:close/>
                <a:moveTo>
                  <a:pt x="847878" y="688416"/>
                </a:moveTo>
                <a:lnTo>
                  <a:pt x="859906" y="657678"/>
                </a:lnTo>
                <a:lnTo>
                  <a:pt x="927917" y="633918"/>
                </a:lnTo>
                <a:lnTo>
                  <a:pt x="893020" y="681585"/>
                </a:lnTo>
                <a:close/>
                <a:moveTo>
                  <a:pt x="842383" y="847604"/>
                </a:moveTo>
                <a:lnTo>
                  <a:pt x="805705" y="801867"/>
                </a:lnTo>
                <a:lnTo>
                  <a:pt x="779867" y="867205"/>
                </a:lnTo>
                <a:lnTo>
                  <a:pt x="821445" y="959718"/>
                </a:lnTo>
                <a:close/>
                <a:moveTo>
                  <a:pt x="809120" y="824735"/>
                </a:moveTo>
                <a:lnTo>
                  <a:pt x="830058" y="850722"/>
                </a:lnTo>
                <a:lnTo>
                  <a:pt x="816842" y="920961"/>
                </a:lnTo>
                <a:lnTo>
                  <a:pt x="792489" y="866908"/>
                </a:lnTo>
                <a:close/>
                <a:moveTo>
                  <a:pt x="678295" y="798452"/>
                </a:moveTo>
                <a:lnTo>
                  <a:pt x="618897" y="880124"/>
                </a:lnTo>
                <a:lnTo>
                  <a:pt x="727151" y="842258"/>
                </a:lnTo>
                <a:lnTo>
                  <a:pt x="748534" y="788057"/>
                </a:lnTo>
                <a:close/>
                <a:moveTo>
                  <a:pt x="649784" y="856365"/>
                </a:moveTo>
                <a:lnTo>
                  <a:pt x="684681" y="808549"/>
                </a:lnTo>
                <a:lnTo>
                  <a:pt x="729229" y="801718"/>
                </a:lnTo>
                <a:lnTo>
                  <a:pt x="717201" y="832606"/>
                </a:lnTo>
                <a:close/>
                <a:moveTo>
                  <a:pt x="756404" y="530565"/>
                </a:moveTo>
                <a:lnTo>
                  <a:pt x="735318" y="642679"/>
                </a:lnTo>
                <a:lnTo>
                  <a:pt x="772145" y="688416"/>
                </a:lnTo>
                <a:lnTo>
                  <a:pt x="797983" y="623078"/>
                </a:lnTo>
                <a:close/>
                <a:moveTo>
                  <a:pt x="747791" y="639561"/>
                </a:moveTo>
                <a:lnTo>
                  <a:pt x="761008" y="569174"/>
                </a:lnTo>
                <a:lnTo>
                  <a:pt x="784915" y="623226"/>
                </a:lnTo>
                <a:lnTo>
                  <a:pt x="768284" y="665399"/>
                </a:lnTo>
                <a:close/>
                <a:moveTo>
                  <a:pt x="687205" y="676091"/>
                </a:moveTo>
                <a:lnTo>
                  <a:pt x="586080" y="665399"/>
                </a:lnTo>
                <a:lnTo>
                  <a:pt x="673247" y="739647"/>
                </a:lnTo>
                <a:lnTo>
                  <a:pt x="731308" y="730886"/>
                </a:lnTo>
                <a:close/>
                <a:moveTo>
                  <a:pt x="622164" y="680843"/>
                </a:moveTo>
                <a:lnTo>
                  <a:pt x="681562" y="686931"/>
                </a:lnTo>
                <a:lnTo>
                  <a:pt x="709925" y="722570"/>
                </a:lnTo>
                <a:lnTo>
                  <a:pt x="677107" y="7273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4" name="Google Shape;1974;p7"/>
          <p:cNvSpPr/>
          <p:nvPr/>
        </p:nvSpPr>
        <p:spPr>
          <a:xfrm>
            <a:off x="11469309" y="1081497"/>
            <a:ext cx="645273" cy="589633"/>
          </a:xfrm>
          <a:custGeom>
            <a:avLst/>
            <a:gdLst/>
            <a:ahLst/>
            <a:cxnLst/>
            <a:rect l="l" t="t" r="r" b="b"/>
            <a:pathLst>
              <a:path w="638884" h="583795" extrusionOk="0">
                <a:moveTo>
                  <a:pt x="193252" y="429"/>
                </a:moveTo>
                <a:cubicBezTo>
                  <a:pt x="197434" y="1706"/>
                  <a:pt x="200890" y="4694"/>
                  <a:pt x="202800" y="8640"/>
                </a:cubicBezTo>
                <a:lnTo>
                  <a:pt x="222578" y="48783"/>
                </a:lnTo>
                <a:lnTo>
                  <a:pt x="226670" y="36922"/>
                </a:lnTo>
                <a:cubicBezTo>
                  <a:pt x="229625" y="28346"/>
                  <a:pt x="238946" y="23807"/>
                  <a:pt x="247494" y="26772"/>
                </a:cubicBezTo>
                <a:cubicBezTo>
                  <a:pt x="247608" y="26818"/>
                  <a:pt x="247698" y="26841"/>
                  <a:pt x="247812" y="26886"/>
                </a:cubicBezTo>
                <a:cubicBezTo>
                  <a:pt x="251928" y="28278"/>
                  <a:pt x="255360" y="31220"/>
                  <a:pt x="257361" y="35098"/>
                </a:cubicBezTo>
                <a:cubicBezTo>
                  <a:pt x="258020" y="36626"/>
                  <a:pt x="258474" y="38245"/>
                  <a:pt x="258725" y="39887"/>
                </a:cubicBezTo>
                <a:cubicBezTo>
                  <a:pt x="259407" y="42510"/>
                  <a:pt x="259407" y="45247"/>
                  <a:pt x="258725" y="47870"/>
                </a:cubicBezTo>
                <a:lnTo>
                  <a:pt x="243948" y="90294"/>
                </a:lnTo>
                <a:lnTo>
                  <a:pt x="261679" y="126103"/>
                </a:lnTo>
                <a:lnTo>
                  <a:pt x="275321" y="86645"/>
                </a:lnTo>
                <a:cubicBezTo>
                  <a:pt x="278526" y="78137"/>
                  <a:pt x="287870" y="73690"/>
                  <a:pt x="296463" y="76609"/>
                </a:cubicBezTo>
                <a:cubicBezTo>
                  <a:pt x="300646" y="78046"/>
                  <a:pt x="304079" y="81079"/>
                  <a:pt x="306011" y="85048"/>
                </a:cubicBezTo>
                <a:cubicBezTo>
                  <a:pt x="306670" y="86576"/>
                  <a:pt x="307125" y="88196"/>
                  <a:pt x="307375" y="89838"/>
                </a:cubicBezTo>
                <a:cubicBezTo>
                  <a:pt x="308057" y="92370"/>
                  <a:pt x="308057" y="95061"/>
                  <a:pt x="307375" y="97593"/>
                </a:cubicBezTo>
                <a:lnTo>
                  <a:pt x="281459" y="166931"/>
                </a:lnTo>
                <a:lnTo>
                  <a:pt x="297599" y="199775"/>
                </a:lnTo>
                <a:lnTo>
                  <a:pt x="310785" y="162597"/>
                </a:lnTo>
                <a:lnTo>
                  <a:pt x="304193" y="139788"/>
                </a:lnTo>
                <a:cubicBezTo>
                  <a:pt x="303011" y="135569"/>
                  <a:pt x="303578" y="131030"/>
                  <a:pt x="305783" y="127244"/>
                </a:cubicBezTo>
                <a:cubicBezTo>
                  <a:pt x="307943" y="123366"/>
                  <a:pt x="311536" y="120492"/>
                  <a:pt x="315786" y="119261"/>
                </a:cubicBezTo>
                <a:cubicBezTo>
                  <a:pt x="317060" y="119078"/>
                  <a:pt x="318378" y="119078"/>
                  <a:pt x="319652" y="119261"/>
                </a:cubicBezTo>
                <a:lnTo>
                  <a:pt x="319652" y="119261"/>
                </a:lnTo>
                <a:cubicBezTo>
                  <a:pt x="322334" y="119307"/>
                  <a:pt x="324972" y="119922"/>
                  <a:pt x="327380" y="121086"/>
                </a:cubicBezTo>
                <a:cubicBezTo>
                  <a:pt x="331791" y="116683"/>
                  <a:pt x="338316" y="115178"/>
                  <a:pt x="344203" y="117208"/>
                </a:cubicBezTo>
                <a:lnTo>
                  <a:pt x="344203" y="117208"/>
                </a:lnTo>
                <a:cubicBezTo>
                  <a:pt x="349569" y="119352"/>
                  <a:pt x="353389" y="124233"/>
                  <a:pt x="354206" y="129981"/>
                </a:cubicBezTo>
                <a:cubicBezTo>
                  <a:pt x="354889" y="132604"/>
                  <a:pt x="354889" y="135341"/>
                  <a:pt x="354206" y="137964"/>
                </a:cubicBezTo>
                <a:lnTo>
                  <a:pt x="344886" y="164422"/>
                </a:lnTo>
                <a:lnTo>
                  <a:pt x="357844" y="211179"/>
                </a:lnTo>
                <a:lnTo>
                  <a:pt x="380578" y="176054"/>
                </a:lnTo>
                <a:lnTo>
                  <a:pt x="365801" y="104663"/>
                </a:lnTo>
                <a:lnTo>
                  <a:pt x="365801" y="104663"/>
                </a:lnTo>
                <a:cubicBezTo>
                  <a:pt x="364277" y="95859"/>
                  <a:pt x="370030" y="87466"/>
                  <a:pt x="378759" y="85732"/>
                </a:cubicBezTo>
                <a:cubicBezTo>
                  <a:pt x="386216" y="84067"/>
                  <a:pt x="393786" y="87876"/>
                  <a:pt x="396946" y="94856"/>
                </a:cubicBezTo>
                <a:cubicBezTo>
                  <a:pt x="397605" y="95996"/>
                  <a:pt x="398060" y="97228"/>
                  <a:pt x="398310" y="98505"/>
                </a:cubicBezTo>
                <a:lnTo>
                  <a:pt x="406495" y="138192"/>
                </a:lnTo>
                <a:lnTo>
                  <a:pt x="429229" y="104892"/>
                </a:lnTo>
                <a:lnTo>
                  <a:pt x="420362" y="62012"/>
                </a:lnTo>
                <a:lnTo>
                  <a:pt x="420362" y="62012"/>
                </a:lnTo>
                <a:cubicBezTo>
                  <a:pt x="419817" y="57883"/>
                  <a:pt x="420704" y="53709"/>
                  <a:pt x="422863" y="50151"/>
                </a:cubicBezTo>
                <a:cubicBezTo>
                  <a:pt x="425387" y="46502"/>
                  <a:pt x="429205" y="43970"/>
                  <a:pt x="433548" y="43080"/>
                </a:cubicBezTo>
                <a:cubicBezTo>
                  <a:pt x="441004" y="41438"/>
                  <a:pt x="448574" y="45225"/>
                  <a:pt x="451735" y="52204"/>
                </a:cubicBezTo>
                <a:cubicBezTo>
                  <a:pt x="452280" y="53390"/>
                  <a:pt x="452758" y="54599"/>
                  <a:pt x="453099" y="55853"/>
                </a:cubicBezTo>
                <a:lnTo>
                  <a:pt x="455372" y="67029"/>
                </a:lnTo>
                <a:lnTo>
                  <a:pt x="479697" y="30536"/>
                </a:lnTo>
                <a:cubicBezTo>
                  <a:pt x="484858" y="23191"/>
                  <a:pt x="494860" y="21184"/>
                  <a:pt x="502431" y="25974"/>
                </a:cubicBezTo>
                <a:cubicBezTo>
                  <a:pt x="504955" y="27548"/>
                  <a:pt x="506932" y="29852"/>
                  <a:pt x="508114" y="32589"/>
                </a:cubicBezTo>
                <a:cubicBezTo>
                  <a:pt x="510706" y="37880"/>
                  <a:pt x="510251" y="44130"/>
                  <a:pt x="506978" y="49011"/>
                </a:cubicBezTo>
                <a:lnTo>
                  <a:pt x="482198" y="85960"/>
                </a:lnTo>
                <a:lnTo>
                  <a:pt x="494247" y="83680"/>
                </a:lnTo>
                <a:cubicBezTo>
                  <a:pt x="501658" y="82288"/>
                  <a:pt x="509093" y="86006"/>
                  <a:pt x="512434" y="92803"/>
                </a:cubicBezTo>
                <a:cubicBezTo>
                  <a:pt x="512933" y="94126"/>
                  <a:pt x="513321" y="95517"/>
                  <a:pt x="513570" y="96909"/>
                </a:cubicBezTo>
                <a:cubicBezTo>
                  <a:pt x="514889" y="102930"/>
                  <a:pt x="512570" y="109180"/>
                  <a:pt x="507659" y="112874"/>
                </a:cubicBezTo>
                <a:cubicBezTo>
                  <a:pt x="505590" y="114471"/>
                  <a:pt x="503182" y="115566"/>
                  <a:pt x="500612" y="116068"/>
                </a:cubicBezTo>
                <a:lnTo>
                  <a:pt x="455144" y="124735"/>
                </a:lnTo>
                <a:lnTo>
                  <a:pt x="432410" y="158035"/>
                </a:lnTo>
                <a:lnTo>
                  <a:pt x="473332" y="150052"/>
                </a:lnTo>
                <a:cubicBezTo>
                  <a:pt x="480698" y="148615"/>
                  <a:pt x="488109" y="152356"/>
                  <a:pt x="491292" y="159176"/>
                </a:cubicBezTo>
                <a:cubicBezTo>
                  <a:pt x="491951" y="160476"/>
                  <a:pt x="492406" y="161844"/>
                  <a:pt x="492656" y="163281"/>
                </a:cubicBezTo>
                <a:cubicBezTo>
                  <a:pt x="493860" y="169303"/>
                  <a:pt x="491564" y="175484"/>
                  <a:pt x="486745" y="179247"/>
                </a:cubicBezTo>
                <a:cubicBezTo>
                  <a:pt x="484630" y="180958"/>
                  <a:pt x="482130" y="182144"/>
                  <a:pt x="479470" y="182669"/>
                </a:cubicBezTo>
                <a:lnTo>
                  <a:pt x="406495" y="196582"/>
                </a:lnTo>
                <a:lnTo>
                  <a:pt x="386262" y="227145"/>
                </a:lnTo>
                <a:lnTo>
                  <a:pt x="424909" y="219618"/>
                </a:lnTo>
                <a:lnTo>
                  <a:pt x="442413" y="202056"/>
                </a:lnTo>
                <a:cubicBezTo>
                  <a:pt x="448848" y="196148"/>
                  <a:pt x="458714" y="196148"/>
                  <a:pt x="465147" y="202056"/>
                </a:cubicBezTo>
                <a:cubicBezTo>
                  <a:pt x="465966" y="203082"/>
                  <a:pt x="466739" y="204131"/>
                  <a:pt x="467421" y="205249"/>
                </a:cubicBezTo>
                <a:lnTo>
                  <a:pt x="467421" y="205249"/>
                </a:lnTo>
                <a:cubicBezTo>
                  <a:pt x="468626" y="207530"/>
                  <a:pt x="469399" y="209993"/>
                  <a:pt x="469694" y="212548"/>
                </a:cubicBezTo>
                <a:cubicBezTo>
                  <a:pt x="475695" y="214350"/>
                  <a:pt x="480175" y="219368"/>
                  <a:pt x="481289" y="225549"/>
                </a:cubicBezTo>
                <a:lnTo>
                  <a:pt x="481289" y="225549"/>
                </a:lnTo>
                <a:cubicBezTo>
                  <a:pt x="482107" y="231433"/>
                  <a:pt x="479789" y="237340"/>
                  <a:pt x="475150" y="241058"/>
                </a:cubicBezTo>
                <a:cubicBezTo>
                  <a:pt x="473059" y="242769"/>
                  <a:pt x="470535" y="243864"/>
                  <a:pt x="467875" y="244251"/>
                </a:cubicBezTo>
                <a:lnTo>
                  <a:pt x="440141" y="249725"/>
                </a:lnTo>
                <a:lnTo>
                  <a:pt x="406040" y="284166"/>
                </a:lnTo>
                <a:lnTo>
                  <a:pt x="448097" y="286903"/>
                </a:lnTo>
                <a:lnTo>
                  <a:pt x="502886" y="238093"/>
                </a:lnTo>
                <a:cubicBezTo>
                  <a:pt x="502886" y="238093"/>
                  <a:pt x="502886" y="238093"/>
                  <a:pt x="502886" y="238093"/>
                </a:cubicBezTo>
                <a:cubicBezTo>
                  <a:pt x="506182" y="235516"/>
                  <a:pt x="510297" y="234216"/>
                  <a:pt x="514481" y="234444"/>
                </a:cubicBezTo>
                <a:cubicBezTo>
                  <a:pt x="518800" y="234581"/>
                  <a:pt x="522868" y="236565"/>
                  <a:pt x="525620" y="239918"/>
                </a:cubicBezTo>
                <a:cubicBezTo>
                  <a:pt x="526734" y="241058"/>
                  <a:pt x="527643" y="242358"/>
                  <a:pt x="528348" y="243795"/>
                </a:cubicBezTo>
                <a:cubicBezTo>
                  <a:pt x="531507" y="250410"/>
                  <a:pt x="529939" y="258301"/>
                  <a:pt x="524484" y="263183"/>
                </a:cubicBezTo>
                <a:lnTo>
                  <a:pt x="494247" y="290325"/>
                </a:lnTo>
                <a:lnTo>
                  <a:pt x="534031" y="292834"/>
                </a:lnTo>
                <a:lnTo>
                  <a:pt x="566768" y="263411"/>
                </a:lnTo>
                <a:lnTo>
                  <a:pt x="566768" y="263411"/>
                </a:lnTo>
                <a:cubicBezTo>
                  <a:pt x="573634" y="257868"/>
                  <a:pt x="583613" y="258667"/>
                  <a:pt x="589502" y="265235"/>
                </a:cubicBezTo>
                <a:cubicBezTo>
                  <a:pt x="590616" y="266376"/>
                  <a:pt x="591525" y="267676"/>
                  <a:pt x="592230" y="269113"/>
                </a:cubicBezTo>
                <a:cubicBezTo>
                  <a:pt x="595344" y="275773"/>
                  <a:pt x="593662" y="283687"/>
                  <a:pt x="588138" y="288500"/>
                </a:cubicBezTo>
                <a:lnTo>
                  <a:pt x="579727" y="296027"/>
                </a:lnTo>
                <a:lnTo>
                  <a:pt x="623375" y="298764"/>
                </a:lnTo>
                <a:cubicBezTo>
                  <a:pt x="629332" y="299152"/>
                  <a:pt x="634628" y="302710"/>
                  <a:pt x="637242" y="308115"/>
                </a:cubicBezTo>
                <a:cubicBezTo>
                  <a:pt x="638538" y="310647"/>
                  <a:pt x="639084" y="313498"/>
                  <a:pt x="638834" y="316326"/>
                </a:cubicBezTo>
                <a:cubicBezTo>
                  <a:pt x="638357" y="325381"/>
                  <a:pt x="630650" y="332338"/>
                  <a:pt x="621624" y="331859"/>
                </a:cubicBezTo>
                <a:cubicBezTo>
                  <a:pt x="621534" y="331859"/>
                  <a:pt x="621420" y="331836"/>
                  <a:pt x="621328" y="331836"/>
                </a:cubicBezTo>
                <a:lnTo>
                  <a:pt x="575861" y="329099"/>
                </a:lnTo>
                <a:lnTo>
                  <a:pt x="584046" y="338451"/>
                </a:lnTo>
                <a:cubicBezTo>
                  <a:pt x="585001" y="339568"/>
                  <a:pt x="585842" y="340800"/>
                  <a:pt x="586546" y="342100"/>
                </a:cubicBezTo>
                <a:cubicBezTo>
                  <a:pt x="589616" y="348828"/>
                  <a:pt x="587956" y="356789"/>
                  <a:pt x="582454" y="361715"/>
                </a:cubicBezTo>
                <a:cubicBezTo>
                  <a:pt x="577748" y="365775"/>
                  <a:pt x="571201" y="366916"/>
                  <a:pt x="565404" y="364680"/>
                </a:cubicBezTo>
                <a:cubicBezTo>
                  <a:pt x="562972" y="363631"/>
                  <a:pt x="560811" y="362080"/>
                  <a:pt x="559038" y="360119"/>
                </a:cubicBezTo>
                <a:lnTo>
                  <a:pt x="529712" y="326134"/>
                </a:lnTo>
                <a:lnTo>
                  <a:pt x="489473" y="323625"/>
                </a:lnTo>
                <a:lnTo>
                  <a:pt x="516753" y="355101"/>
                </a:lnTo>
                <a:cubicBezTo>
                  <a:pt x="517708" y="356082"/>
                  <a:pt x="518481" y="357245"/>
                  <a:pt x="519026" y="358522"/>
                </a:cubicBezTo>
                <a:cubicBezTo>
                  <a:pt x="522391" y="365182"/>
                  <a:pt x="520800" y="373279"/>
                  <a:pt x="515162" y="378137"/>
                </a:cubicBezTo>
                <a:cubicBezTo>
                  <a:pt x="510457" y="382197"/>
                  <a:pt x="503909" y="383338"/>
                  <a:pt x="498112" y="381103"/>
                </a:cubicBezTo>
                <a:cubicBezTo>
                  <a:pt x="495611" y="380213"/>
                  <a:pt x="493406" y="378616"/>
                  <a:pt x="491747" y="376541"/>
                </a:cubicBezTo>
                <a:lnTo>
                  <a:pt x="443324" y="320660"/>
                </a:lnTo>
                <a:lnTo>
                  <a:pt x="406495" y="318379"/>
                </a:lnTo>
                <a:lnTo>
                  <a:pt x="432183" y="348030"/>
                </a:lnTo>
                <a:lnTo>
                  <a:pt x="456282" y="354188"/>
                </a:lnTo>
                <a:cubicBezTo>
                  <a:pt x="460919" y="355534"/>
                  <a:pt x="464807" y="358750"/>
                  <a:pt x="466966" y="363084"/>
                </a:cubicBezTo>
                <a:cubicBezTo>
                  <a:pt x="468217" y="366710"/>
                  <a:pt x="468217" y="370633"/>
                  <a:pt x="466966" y="374260"/>
                </a:cubicBezTo>
                <a:cubicBezTo>
                  <a:pt x="466649" y="375629"/>
                  <a:pt x="466102" y="376929"/>
                  <a:pt x="465375" y="378137"/>
                </a:cubicBezTo>
                <a:lnTo>
                  <a:pt x="465375" y="378137"/>
                </a:lnTo>
                <a:cubicBezTo>
                  <a:pt x="464147" y="380441"/>
                  <a:pt x="462351" y="382403"/>
                  <a:pt x="460146" y="383840"/>
                </a:cubicBezTo>
                <a:cubicBezTo>
                  <a:pt x="461692" y="389861"/>
                  <a:pt x="459669" y="396247"/>
                  <a:pt x="454917" y="400262"/>
                </a:cubicBezTo>
                <a:lnTo>
                  <a:pt x="454917" y="400262"/>
                </a:lnTo>
                <a:cubicBezTo>
                  <a:pt x="450166" y="403888"/>
                  <a:pt x="443915" y="404823"/>
                  <a:pt x="438322" y="402771"/>
                </a:cubicBezTo>
                <a:cubicBezTo>
                  <a:pt x="435957" y="401630"/>
                  <a:pt x="433798" y="400079"/>
                  <a:pt x="431957" y="398209"/>
                </a:cubicBezTo>
                <a:lnTo>
                  <a:pt x="413542" y="376769"/>
                </a:lnTo>
                <a:lnTo>
                  <a:pt x="366483" y="364680"/>
                </a:lnTo>
                <a:lnTo>
                  <a:pt x="385351" y="402314"/>
                </a:lnTo>
                <a:lnTo>
                  <a:pt x="454691" y="425123"/>
                </a:lnTo>
                <a:lnTo>
                  <a:pt x="454691" y="425123"/>
                </a:lnTo>
                <a:cubicBezTo>
                  <a:pt x="458669" y="426720"/>
                  <a:pt x="461896" y="429708"/>
                  <a:pt x="463783" y="433562"/>
                </a:cubicBezTo>
                <a:cubicBezTo>
                  <a:pt x="465375" y="437508"/>
                  <a:pt x="465375" y="441933"/>
                  <a:pt x="463783" y="445879"/>
                </a:cubicBezTo>
                <a:cubicBezTo>
                  <a:pt x="460987" y="454500"/>
                  <a:pt x="451735" y="459199"/>
                  <a:pt x="443142" y="456393"/>
                </a:cubicBezTo>
                <a:cubicBezTo>
                  <a:pt x="443118" y="456371"/>
                  <a:pt x="443118" y="456371"/>
                  <a:pt x="443096" y="456371"/>
                </a:cubicBezTo>
                <a:lnTo>
                  <a:pt x="404448" y="443598"/>
                </a:lnTo>
                <a:lnTo>
                  <a:pt x="422181" y="479407"/>
                </a:lnTo>
                <a:lnTo>
                  <a:pt x="463783" y="493092"/>
                </a:lnTo>
                <a:lnTo>
                  <a:pt x="463783" y="493092"/>
                </a:lnTo>
                <a:cubicBezTo>
                  <a:pt x="467717" y="494529"/>
                  <a:pt x="470899" y="497494"/>
                  <a:pt x="472650" y="501303"/>
                </a:cubicBezTo>
                <a:cubicBezTo>
                  <a:pt x="474241" y="505249"/>
                  <a:pt x="474241" y="509674"/>
                  <a:pt x="472650" y="513620"/>
                </a:cubicBezTo>
                <a:cubicBezTo>
                  <a:pt x="469626" y="522196"/>
                  <a:pt x="460396" y="526849"/>
                  <a:pt x="451735" y="524112"/>
                </a:cubicBezTo>
                <a:lnTo>
                  <a:pt x="440822" y="520462"/>
                </a:lnTo>
                <a:lnTo>
                  <a:pt x="460374" y="559921"/>
                </a:lnTo>
                <a:cubicBezTo>
                  <a:pt x="464716" y="567881"/>
                  <a:pt x="461806" y="577849"/>
                  <a:pt x="453894" y="582205"/>
                </a:cubicBezTo>
                <a:cubicBezTo>
                  <a:pt x="453553" y="582387"/>
                  <a:pt x="453213" y="582570"/>
                  <a:pt x="452871" y="582730"/>
                </a:cubicBezTo>
                <a:cubicBezTo>
                  <a:pt x="448802" y="584418"/>
                  <a:pt x="444210" y="584418"/>
                  <a:pt x="440141" y="582730"/>
                </a:cubicBezTo>
                <a:cubicBezTo>
                  <a:pt x="435957" y="581453"/>
                  <a:pt x="432502" y="578464"/>
                  <a:pt x="430593" y="574519"/>
                </a:cubicBezTo>
                <a:lnTo>
                  <a:pt x="410814" y="534376"/>
                </a:lnTo>
                <a:lnTo>
                  <a:pt x="406721" y="546236"/>
                </a:lnTo>
                <a:cubicBezTo>
                  <a:pt x="403516" y="554744"/>
                  <a:pt x="394172" y="559191"/>
                  <a:pt x="385579" y="556272"/>
                </a:cubicBezTo>
                <a:cubicBezTo>
                  <a:pt x="381397" y="554835"/>
                  <a:pt x="377964" y="551801"/>
                  <a:pt x="376031" y="547833"/>
                </a:cubicBezTo>
                <a:cubicBezTo>
                  <a:pt x="375304" y="546327"/>
                  <a:pt x="374849" y="544708"/>
                  <a:pt x="374667" y="543043"/>
                </a:cubicBezTo>
                <a:cubicBezTo>
                  <a:pt x="373984" y="540511"/>
                  <a:pt x="373984" y="537820"/>
                  <a:pt x="374667" y="535288"/>
                </a:cubicBezTo>
                <a:lnTo>
                  <a:pt x="389445" y="492864"/>
                </a:lnTo>
                <a:lnTo>
                  <a:pt x="371712" y="457055"/>
                </a:lnTo>
                <a:lnTo>
                  <a:pt x="358072" y="496286"/>
                </a:lnTo>
                <a:cubicBezTo>
                  <a:pt x="355071" y="504862"/>
                  <a:pt x="345750" y="509423"/>
                  <a:pt x="337156" y="506549"/>
                </a:cubicBezTo>
                <a:cubicBezTo>
                  <a:pt x="332928" y="505135"/>
                  <a:pt x="329403" y="502102"/>
                  <a:pt x="327380" y="498110"/>
                </a:cubicBezTo>
                <a:cubicBezTo>
                  <a:pt x="326721" y="496582"/>
                  <a:pt x="326266" y="494963"/>
                  <a:pt x="326016" y="493320"/>
                </a:cubicBezTo>
                <a:cubicBezTo>
                  <a:pt x="325335" y="490789"/>
                  <a:pt x="325335" y="488097"/>
                  <a:pt x="326016" y="485565"/>
                </a:cubicBezTo>
                <a:lnTo>
                  <a:pt x="350569" y="415543"/>
                </a:lnTo>
                <a:lnTo>
                  <a:pt x="334428" y="382699"/>
                </a:lnTo>
                <a:lnTo>
                  <a:pt x="321243" y="419877"/>
                </a:lnTo>
                <a:lnTo>
                  <a:pt x="327836" y="442685"/>
                </a:lnTo>
                <a:cubicBezTo>
                  <a:pt x="330268" y="451421"/>
                  <a:pt x="325176" y="460476"/>
                  <a:pt x="316469" y="462917"/>
                </a:cubicBezTo>
                <a:cubicBezTo>
                  <a:pt x="316401" y="462939"/>
                  <a:pt x="316309" y="462962"/>
                  <a:pt x="316241" y="462985"/>
                </a:cubicBezTo>
                <a:cubicBezTo>
                  <a:pt x="314877" y="463167"/>
                  <a:pt x="313513" y="463167"/>
                  <a:pt x="312149" y="462985"/>
                </a:cubicBezTo>
                <a:cubicBezTo>
                  <a:pt x="309489" y="463145"/>
                  <a:pt x="306807" y="462597"/>
                  <a:pt x="304419" y="461389"/>
                </a:cubicBezTo>
                <a:cubicBezTo>
                  <a:pt x="300009" y="465813"/>
                  <a:pt x="293439" y="467227"/>
                  <a:pt x="287596" y="465038"/>
                </a:cubicBezTo>
                <a:lnTo>
                  <a:pt x="287596" y="465038"/>
                </a:lnTo>
                <a:cubicBezTo>
                  <a:pt x="282004" y="463008"/>
                  <a:pt x="278048" y="457967"/>
                  <a:pt x="277366" y="452037"/>
                </a:cubicBezTo>
                <a:cubicBezTo>
                  <a:pt x="276662" y="449505"/>
                  <a:pt x="276662" y="446814"/>
                  <a:pt x="277366" y="444282"/>
                </a:cubicBezTo>
                <a:lnTo>
                  <a:pt x="286687" y="417596"/>
                </a:lnTo>
                <a:lnTo>
                  <a:pt x="273729" y="371979"/>
                </a:lnTo>
                <a:lnTo>
                  <a:pt x="250995" y="407104"/>
                </a:lnTo>
                <a:lnTo>
                  <a:pt x="265999" y="478495"/>
                </a:lnTo>
                <a:lnTo>
                  <a:pt x="265999" y="478495"/>
                </a:lnTo>
                <a:cubicBezTo>
                  <a:pt x="266659" y="482555"/>
                  <a:pt x="265773" y="486706"/>
                  <a:pt x="263498" y="490127"/>
                </a:cubicBezTo>
                <a:cubicBezTo>
                  <a:pt x="261134" y="493868"/>
                  <a:pt x="257361" y="496513"/>
                  <a:pt x="253042" y="497426"/>
                </a:cubicBezTo>
                <a:cubicBezTo>
                  <a:pt x="245539" y="498931"/>
                  <a:pt x="237991" y="495191"/>
                  <a:pt x="234627" y="488302"/>
                </a:cubicBezTo>
                <a:cubicBezTo>
                  <a:pt x="234149" y="487116"/>
                  <a:pt x="233763" y="485908"/>
                  <a:pt x="233490" y="484653"/>
                </a:cubicBezTo>
                <a:lnTo>
                  <a:pt x="233945" y="445194"/>
                </a:lnTo>
                <a:lnTo>
                  <a:pt x="211211" y="478495"/>
                </a:lnTo>
                <a:lnTo>
                  <a:pt x="220078" y="521375"/>
                </a:lnTo>
                <a:lnTo>
                  <a:pt x="220078" y="521375"/>
                </a:lnTo>
                <a:cubicBezTo>
                  <a:pt x="221464" y="530225"/>
                  <a:pt x="215644" y="538572"/>
                  <a:pt x="206892" y="540306"/>
                </a:cubicBezTo>
                <a:cubicBezTo>
                  <a:pt x="199481" y="541697"/>
                  <a:pt x="192046" y="537979"/>
                  <a:pt x="188705" y="531183"/>
                </a:cubicBezTo>
                <a:cubicBezTo>
                  <a:pt x="188114" y="529951"/>
                  <a:pt x="187659" y="528651"/>
                  <a:pt x="187341" y="527305"/>
                </a:cubicBezTo>
                <a:lnTo>
                  <a:pt x="185067" y="516357"/>
                </a:lnTo>
                <a:lnTo>
                  <a:pt x="160743" y="552851"/>
                </a:lnTo>
                <a:cubicBezTo>
                  <a:pt x="155581" y="560195"/>
                  <a:pt x="145578" y="562202"/>
                  <a:pt x="138009" y="557412"/>
                </a:cubicBezTo>
                <a:cubicBezTo>
                  <a:pt x="135485" y="555839"/>
                  <a:pt x="133506" y="553535"/>
                  <a:pt x="132325" y="550798"/>
                </a:cubicBezTo>
                <a:cubicBezTo>
                  <a:pt x="129484" y="545689"/>
                  <a:pt x="129484" y="539485"/>
                  <a:pt x="132325" y="534376"/>
                </a:cubicBezTo>
                <a:lnTo>
                  <a:pt x="157104" y="497198"/>
                </a:lnTo>
                <a:lnTo>
                  <a:pt x="145056" y="499707"/>
                </a:lnTo>
                <a:cubicBezTo>
                  <a:pt x="137644" y="501098"/>
                  <a:pt x="130211" y="497380"/>
                  <a:pt x="126868" y="490583"/>
                </a:cubicBezTo>
                <a:lnTo>
                  <a:pt x="125504" y="486478"/>
                </a:lnTo>
                <a:cubicBezTo>
                  <a:pt x="124300" y="480411"/>
                  <a:pt x="126686" y="474184"/>
                  <a:pt x="131643" y="470512"/>
                </a:cubicBezTo>
                <a:cubicBezTo>
                  <a:pt x="133689" y="468847"/>
                  <a:pt x="136098" y="467661"/>
                  <a:pt x="138690" y="467091"/>
                </a:cubicBezTo>
                <a:lnTo>
                  <a:pt x="184158" y="458651"/>
                </a:lnTo>
                <a:lnTo>
                  <a:pt x="206892" y="425351"/>
                </a:lnTo>
                <a:lnTo>
                  <a:pt x="165971" y="433334"/>
                </a:lnTo>
                <a:cubicBezTo>
                  <a:pt x="158628" y="434702"/>
                  <a:pt x="151261" y="430962"/>
                  <a:pt x="148010" y="424211"/>
                </a:cubicBezTo>
                <a:cubicBezTo>
                  <a:pt x="147351" y="422910"/>
                  <a:pt x="146898" y="421542"/>
                  <a:pt x="146646" y="420105"/>
                </a:cubicBezTo>
                <a:cubicBezTo>
                  <a:pt x="145510" y="414038"/>
                  <a:pt x="147784" y="407811"/>
                  <a:pt x="152557" y="403911"/>
                </a:cubicBezTo>
                <a:cubicBezTo>
                  <a:pt x="154672" y="402246"/>
                  <a:pt x="157172" y="401151"/>
                  <a:pt x="159832" y="400718"/>
                </a:cubicBezTo>
                <a:lnTo>
                  <a:pt x="232808" y="386805"/>
                </a:lnTo>
                <a:lnTo>
                  <a:pt x="253042" y="356241"/>
                </a:lnTo>
                <a:lnTo>
                  <a:pt x="214394" y="363768"/>
                </a:lnTo>
                <a:lnTo>
                  <a:pt x="196889" y="381331"/>
                </a:lnTo>
                <a:cubicBezTo>
                  <a:pt x="190546" y="387466"/>
                  <a:pt x="180497" y="387466"/>
                  <a:pt x="174155" y="381331"/>
                </a:cubicBezTo>
                <a:cubicBezTo>
                  <a:pt x="173154" y="380281"/>
                  <a:pt x="172246" y="379118"/>
                  <a:pt x="171427" y="377909"/>
                </a:cubicBezTo>
                <a:cubicBezTo>
                  <a:pt x="170085" y="375606"/>
                  <a:pt x="169312" y="373028"/>
                  <a:pt x="169154" y="370382"/>
                </a:cubicBezTo>
                <a:cubicBezTo>
                  <a:pt x="163151" y="368718"/>
                  <a:pt x="158650" y="363745"/>
                  <a:pt x="157560" y="357610"/>
                </a:cubicBezTo>
                <a:lnTo>
                  <a:pt x="157560" y="357610"/>
                </a:lnTo>
                <a:cubicBezTo>
                  <a:pt x="156809" y="351794"/>
                  <a:pt x="159151" y="346000"/>
                  <a:pt x="163697" y="342328"/>
                </a:cubicBezTo>
                <a:cubicBezTo>
                  <a:pt x="165698" y="340572"/>
                  <a:pt x="168130" y="339386"/>
                  <a:pt x="170744" y="338907"/>
                </a:cubicBezTo>
                <a:lnTo>
                  <a:pt x="198708" y="333661"/>
                </a:lnTo>
                <a:lnTo>
                  <a:pt x="232808" y="299220"/>
                </a:lnTo>
                <a:lnTo>
                  <a:pt x="190750" y="296483"/>
                </a:lnTo>
                <a:lnTo>
                  <a:pt x="135962" y="345293"/>
                </a:lnTo>
                <a:lnTo>
                  <a:pt x="135962" y="345293"/>
                </a:lnTo>
                <a:cubicBezTo>
                  <a:pt x="129164" y="350881"/>
                  <a:pt x="119185" y="350197"/>
                  <a:pt x="113228" y="343697"/>
                </a:cubicBezTo>
                <a:cubicBezTo>
                  <a:pt x="112274" y="342488"/>
                  <a:pt x="111433" y="341188"/>
                  <a:pt x="110728" y="339819"/>
                </a:cubicBezTo>
                <a:cubicBezTo>
                  <a:pt x="107567" y="333205"/>
                  <a:pt x="109136" y="325313"/>
                  <a:pt x="114592" y="320432"/>
                </a:cubicBezTo>
                <a:lnTo>
                  <a:pt x="144829" y="293290"/>
                </a:lnTo>
                <a:lnTo>
                  <a:pt x="105045" y="290781"/>
                </a:lnTo>
                <a:lnTo>
                  <a:pt x="72308" y="320204"/>
                </a:lnTo>
                <a:cubicBezTo>
                  <a:pt x="72308" y="320204"/>
                  <a:pt x="72308" y="320204"/>
                  <a:pt x="72308" y="320204"/>
                </a:cubicBezTo>
                <a:cubicBezTo>
                  <a:pt x="65442" y="325746"/>
                  <a:pt x="55461" y="324948"/>
                  <a:pt x="49574" y="318379"/>
                </a:cubicBezTo>
                <a:cubicBezTo>
                  <a:pt x="48460" y="317239"/>
                  <a:pt x="47551" y="315939"/>
                  <a:pt x="46846" y="314502"/>
                </a:cubicBezTo>
                <a:cubicBezTo>
                  <a:pt x="43617" y="307796"/>
                  <a:pt x="45300" y="299745"/>
                  <a:pt x="50938" y="294886"/>
                </a:cubicBezTo>
                <a:lnTo>
                  <a:pt x="59349" y="287360"/>
                </a:lnTo>
                <a:lnTo>
                  <a:pt x="15473" y="284623"/>
                </a:lnTo>
                <a:cubicBezTo>
                  <a:pt x="9494" y="284280"/>
                  <a:pt x="4174" y="280699"/>
                  <a:pt x="1606" y="275271"/>
                </a:cubicBezTo>
                <a:cubicBezTo>
                  <a:pt x="492" y="272671"/>
                  <a:pt x="-55" y="269888"/>
                  <a:pt x="14" y="267060"/>
                </a:cubicBezTo>
                <a:cubicBezTo>
                  <a:pt x="742" y="257937"/>
                  <a:pt x="8653" y="251117"/>
                  <a:pt x="17746" y="251778"/>
                </a:cubicBezTo>
                <a:lnTo>
                  <a:pt x="63214" y="254515"/>
                </a:lnTo>
                <a:lnTo>
                  <a:pt x="55030" y="245164"/>
                </a:lnTo>
                <a:cubicBezTo>
                  <a:pt x="54075" y="244046"/>
                  <a:pt x="53234" y="242815"/>
                  <a:pt x="52529" y="241514"/>
                </a:cubicBezTo>
                <a:cubicBezTo>
                  <a:pt x="49460" y="234786"/>
                  <a:pt x="51120" y="226826"/>
                  <a:pt x="56621" y="221899"/>
                </a:cubicBezTo>
                <a:cubicBezTo>
                  <a:pt x="61327" y="217839"/>
                  <a:pt x="67875" y="216699"/>
                  <a:pt x="73672" y="218934"/>
                </a:cubicBezTo>
                <a:cubicBezTo>
                  <a:pt x="76150" y="219892"/>
                  <a:pt x="78333" y="221466"/>
                  <a:pt x="80036" y="223496"/>
                </a:cubicBezTo>
                <a:lnTo>
                  <a:pt x="109364" y="257480"/>
                </a:lnTo>
                <a:lnTo>
                  <a:pt x="149602" y="259989"/>
                </a:lnTo>
                <a:lnTo>
                  <a:pt x="122322" y="228514"/>
                </a:lnTo>
                <a:cubicBezTo>
                  <a:pt x="121366" y="227442"/>
                  <a:pt x="120594" y="226210"/>
                  <a:pt x="120048" y="224864"/>
                </a:cubicBezTo>
                <a:cubicBezTo>
                  <a:pt x="116775" y="218204"/>
                  <a:pt x="118343" y="210153"/>
                  <a:pt x="123913" y="205249"/>
                </a:cubicBezTo>
                <a:cubicBezTo>
                  <a:pt x="128641" y="201212"/>
                  <a:pt x="135211" y="200163"/>
                  <a:pt x="140963" y="202512"/>
                </a:cubicBezTo>
                <a:cubicBezTo>
                  <a:pt x="143419" y="203401"/>
                  <a:pt x="145602" y="204907"/>
                  <a:pt x="147329" y="206846"/>
                </a:cubicBezTo>
                <a:lnTo>
                  <a:pt x="195752" y="262954"/>
                </a:lnTo>
                <a:lnTo>
                  <a:pt x="232581" y="265235"/>
                </a:lnTo>
                <a:lnTo>
                  <a:pt x="206664" y="235584"/>
                </a:lnTo>
                <a:lnTo>
                  <a:pt x="182794" y="229426"/>
                </a:lnTo>
                <a:cubicBezTo>
                  <a:pt x="178157" y="228080"/>
                  <a:pt x="174269" y="224864"/>
                  <a:pt x="172110" y="220531"/>
                </a:cubicBezTo>
                <a:cubicBezTo>
                  <a:pt x="170494" y="217041"/>
                  <a:pt x="170085" y="213095"/>
                  <a:pt x="170972" y="209355"/>
                </a:cubicBezTo>
                <a:cubicBezTo>
                  <a:pt x="171313" y="207872"/>
                  <a:pt x="171926" y="206481"/>
                  <a:pt x="172791" y="205249"/>
                </a:cubicBezTo>
                <a:cubicBezTo>
                  <a:pt x="174019" y="202945"/>
                  <a:pt x="175814" y="200984"/>
                  <a:pt x="178019" y="199547"/>
                </a:cubicBezTo>
                <a:cubicBezTo>
                  <a:pt x="176473" y="193525"/>
                  <a:pt x="178496" y="187139"/>
                  <a:pt x="183249" y="183125"/>
                </a:cubicBezTo>
                <a:lnTo>
                  <a:pt x="183249" y="183125"/>
                </a:lnTo>
                <a:cubicBezTo>
                  <a:pt x="187908" y="179498"/>
                  <a:pt x="194093" y="178563"/>
                  <a:pt x="199617" y="180616"/>
                </a:cubicBezTo>
                <a:cubicBezTo>
                  <a:pt x="202163" y="181574"/>
                  <a:pt x="204413" y="183125"/>
                  <a:pt x="206210" y="185178"/>
                </a:cubicBezTo>
                <a:lnTo>
                  <a:pt x="224625" y="206617"/>
                </a:lnTo>
                <a:lnTo>
                  <a:pt x="271682" y="218478"/>
                </a:lnTo>
                <a:lnTo>
                  <a:pt x="252814" y="180844"/>
                </a:lnTo>
                <a:lnTo>
                  <a:pt x="184613" y="158035"/>
                </a:lnTo>
                <a:lnTo>
                  <a:pt x="184613" y="158035"/>
                </a:lnTo>
                <a:cubicBezTo>
                  <a:pt x="180589" y="156667"/>
                  <a:pt x="177292" y="153702"/>
                  <a:pt x="175519" y="149824"/>
                </a:cubicBezTo>
                <a:cubicBezTo>
                  <a:pt x="173927" y="145879"/>
                  <a:pt x="173927" y="141454"/>
                  <a:pt x="175519" y="137508"/>
                </a:cubicBezTo>
                <a:cubicBezTo>
                  <a:pt x="178428" y="128841"/>
                  <a:pt x="187772" y="124165"/>
                  <a:pt x="196433" y="127016"/>
                </a:cubicBezTo>
                <a:lnTo>
                  <a:pt x="235081" y="139561"/>
                </a:lnTo>
                <a:lnTo>
                  <a:pt x="217350" y="103751"/>
                </a:lnTo>
                <a:lnTo>
                  <a:pt x="175746" y="90294"/>
                </a:lnTo>
                <a:lnTo>
                  <a:pt x="175746" y="90294"/>
                </a:lnTo>
                <a:cubicBezTo>
                  <a:pt x="171814" y="88857"/>
                  <a:pt x="168631" y="85892"/>
                  <a:pt x="166880" y="82083"/>
                </a:cubicBezTo>
                <a:cubicBezTo>
                  <a:pt x="165288" y="78137"/>
                  <a:pt x="165288" y="73712"/>
                  <a:pt x="166880" y="69766"/>
                </a:cubicBezTo>
                <a:cubicBezTo>
                  <a:pt x="169790" y="61099"/>
                  <a:pt x="179133" y="56423"/>
                  <a:pt x="187795" y="59275"/>
                </a:cubicBezTo>
                <a:lnTo>
                  <a:pt x="198708" y="62696"/>
                </a:lnTo>
                <a:lnTo>
                  <a:pt x="179157" y="23465"/>
                </a:lnTo>
                <a:cubicBezTo>
                  <a:pt x="174928" y="15163"/>
                  <a:pt x="178201" y="4990"/>
                  <a:pt x="186476" y="748"/>
                </a:cubicBezTo>
                <a:cubicBezTo>
                  <a:pt x="186522" y="725"/>
                  <a:pt x="186590" y="679"/>
                  <a:pt x="186658" y="657"/>
                </a:cubicBezTo>
                <a:cubicBezTo>
                  <a:pt x="188819" y="132"/>
                  <a:pt x="191069" y="64"/>
                  <a:pt x="193252" y="429"/>
                </a:cubicBezTo>
                <a:close/>
              </a:path>
            </a:pathLst>
          </a:custGeom>
          <a:solidFill>
            <a:srgbClr val="FFFFFF">
              <a:alpha val="603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5" name="Google Shape;1975;p7"/>
          <p:cNvSpPr/>
          <p:nvPr/>
        </p:nvSpPr>
        <p:spPr>
          <a:xfrm>
            <a:off x="10375874" y="649094"/>
            <a:ext cx="645273" cy="589633"/>
          </a:xfrm>
          <a:custGeom>
            <a:avLst/>
            <a:gdLst/>
            <a:ahLst/>
            <a:cxnLst/>
            <a:rect l="l" t="t" r="r" b="b"/>
            <a:pathLst>
              <a:path w="638884" h="583795" extrusionOk="0">
                <a:moveTo>
                  <a:pt x="193252" y="429"/>
                </a:moveTo>
                <a:cubicBezTo>
                  <a:pt x="197434" y="1706"/>
                  <a:pt x="200890" y="4694"/>
                  <a:pt x="202800" y="8640"/>
                </a:cubicBezTo>
                <a:lnTo>
                  <a:pt x="222578" y="48783"/>
                </a:lnTo>
                <a:lnTo>
                  <a:pt x="226670" y="36922"/>
                </a:lnTo>
                <a:cubicBezTo>
                  <a:pt x="229625" y="28346"/>
                  <a:pt x="238946" y="23807"/>
                  <a:pt x="247494" y="26772"/>
                </a:cubicBezTo>
                <a:cubicBezTo>
                  <a:pt x="247608" y="26818"/>
                  <a:pt x="247698" y="26841"/>
                  <a:pt x="247812" y="26886"/>
                </a:cubicBezTo>
                <a:cubicBezTo>
                  <a:pt x="251928" y="28278"/>
                  <a:pt x="255360" y="31220"/>
                  <a:pt x="257361" y="35098"/>
                </a:cubicBezTo>
                <a:cubicBezTo>
                  <a:pt x="258020" y="36626"/>
                  <a:pt x="258474" y="38245"/>
                  <a:pt x="258725" y="39887"/>
                </a:cubicBezTo>
                <a:cubicBezTo>
                  <a:pt x="259407" y="42510"/>
                  <a:pt x="259407" y="45247"/>
                  <a:pt x="258725" y="47870"/>
                </a:cubicBezTo>
                <a:lnTo>
                  <a:pt x="243948" y="90294"/>
                </a:lnTo>
                <a:lnTo>
                  <a:pt x="261679" y="126103"/>
                </a:lnTo>
                <a:lnTo>
                  <a:pt x="275321" y="86645"/>
                </a:lnTo>
                <a:cubicBezTo>
                  <a:pt x="278526" y="78137"/>
                  <a:pt x="287870" y="73690"/>
                  <a:pt x="296463" y="76609"/>
                </a:cubicBezTo>
                <a:cubicBezTo>
                  <a:pt x="300646" y="78046"/>
                  <a:pt x="304079" y="81079"/>
                  <a:pt x="306011" y="85048"/>
                </a:cubicBezTo>
                <a:cubicBezTo>
                  <a:pt x="306670" y="86576"/>
                  <a:pt x="307125" y="88196"/>
                  <a:pt x="307375" y="89838"/>
                </a:cubicBezTo>
                <a:cubicBezTo>
                  <a:pt x="308057" y="92370"/>
                  <a:pt x="308057" y="95061"/>
                  <a:pt x="307375" y="97593"/>
                </a:cubicBezTo>
                <a:lnTo>
                  <a:pt x="281459" y="166931"/>
                </a:lnTo>
                <a:lnTo>
                  <a:pt x="297599" y="199775"/>
                </a:lnTo>
                <a:lnTo>
                  <a:pt x="310785" y="162597"/>
                </a:lnTo>
                <a:lnTo>
                  <a:pt x="304193" y="139788"/>
                </a:lnTo>
                <a:cubicBezTo>
                  <a:pt x="303011" y="135569"/>
                  <a:pt x="303578" y="131030"/>
                  <a:pt x="305783" y="127244"/>
                </a:cubicBezTo>
                <a:cubicBezTo>
                  <a:pt x="307943" y="123366"/>
                  <a:pt x="311536" y="120492"/>
                  <a:pt x="315786" y="119261"/>
                </a:cubicBezTo>
                <a:cubicBezTo>
                  <a:pt x="317060" y="119078"/>
                  <a:pt x="318378" y="119078"/>
                  <a:pt x="319652" y="119261"/>
                </a:cubicBezTo>
                <a:lnTo>
                  <a:pt x="319652" y="119261"/>
                </a:lnTo>
                <a:cubicBezTo>
                  <a:pt x="322334" y="119307"/>
                  <a:pt x="324972" y="119922"/>
                  <a:pt x="327380" y="121086"/>
                </a:cubicBezTo>
                <a:cubicBezTo>
                  <a:pt x="331791" y="116683"/>
                  <a:pt x="338316" y="115178"/>
                  <a:pt x="344203" y="117208"/>
                </a:cubicBezTo>
                <a:lnTo>
                  <a:pt x="344203" y="117208"/>
                </a:lnTo>
                <a:cubicBezTo>
                  <a:pt x="349569" y="119352"/>
                  <a:pt x="353389" y="124233"/>
                  <a:pt x="354206" y="129981"/>
                </a:cubicBezTo>
                <a:cubicBezTo>
                  <a:pt x="354889" y="132604"/>
                  <a:pt x="354889" y="135341"/>
                  <a:pt x="354206" y="137964"/>
                </a:cubicBezTo>
                <a:lnTo>
                  <a:pt x="344886" y="164422"/>
                </a:lnTo>
                <a:lnTo>
                  <a:pt x="357844" y="211179"/>
                </a:lnTo>
                <a:lnTo>
                  <a:pt x="380578" y="176054"/>
                </a:lnTo>
                <a:lnTo>
                  <a:pt x="365801" y="104663"/>
                </a:lnTo>
                <a:lnTo>
                  <a:pt x="365801" y="104663"/>
                </a:lnTo>
                <a:cubicBezTo>
                  <a:pt x="364277" y="95859"/>
                  <a:pt x="370030" y="87466"/>
                  <a:pt x="378759" y="85732"/>
                </a:cubicBezTo>
                <a:cubicBezTo>
                  <a:pt x="386216" y="84067"/>
                  <a:pt x="393786" y="87876"/>
                  <a:pt x="396946" y="94856"/>
                </a:cubicBezTo>
                <a:cubicBezTo>
                  <a:pt x="397605" y="95996"/>
                  <a:pt x="398060" y="97228"/>
                  <a:pt x="398310" y="98505"/>
                </a:cubicBezTo>
                <a:lnTo>
                  <a:pt x="406495" y="138192"/>
                </a:lnTo>
                <a:lnTo>
                  <a:pt x="429229" y="104892"/>
                </a:lnTo>
                <a:lnTo>
                  <a:pt x="420362" y="62012"/>
                </a:lnTo>
                <a:lnTo>
                  <a:pt x="420362" y="62012"/>
                </a:lnTo>
                <a:cubicBezTo>
                  <a:pt x="419817" y="57883"/>
                  <a:pt x="420704" y="53709"/>
                  <a:pt x="422863" y="50151"/>
                </a:cubicBezTo>
                <a:cubicBezTo>
                  <a:pt x="425387" y="46502"/>
                  <a:pt x="429205" y="43970"/>
                  <a:pt x="433548" y="43080"/>
                </a:cubicBezTo>
                <a:cubicBezTo>
                  <a:pt x="441004" y="41438"/>
                  <a:pt x="448574" y="45225"/>
                  <a:pt x="451735" y="52204"/>
                </a:cubicBezTo>
                <a:cubicBezTo>
                  <a:pt x="452280" y="53390"/>
                  <a:pt x="452758" y="54599"/>
                  <a:pt x="453099" y="55853"/>
                </a:cubicBezTo>
                <a:lnTo>
                  <a:pt x="455372" y="67029"/>
                </a:lnTo>
                <a:lnTo>
                  <a:pt x="479697" y="30536"/>
                </a:lnTo>
                <a:cubicBezTo>
                  <a:pt x="484858" y="23191"/>
                  <a:pt x="494860" y="21184"/>
                  <a:pt x="502431" y="25974"/>
                </a:cubicBezTo>
                <a:cubicBezTo>
                  <a:pt x="504955" y="27548"/>
                  <a:pt x="506932" y="29852"/>
                  <a:pt x="508114" y="32589"/>
                </a:cubicBezTo>
                <a:cubicBezTo>
                  <a:pt x="510706" y="37880"/>
                  <a:pt x="510251" y="44130"/>
                  <a:pt x="506978" y="49011"/>
                </a:cubicBezTo>
                <a:lnTo>
                  <a:pt x="482198" y="85960"/>
                </a:lnTo>
                <a:lnTo>
                  <a:pt x="494247" y="83680"/>
                </a:lnTo>
                <a:cubicBezTo>
                  <a:pt x="501658" y="82288"/>
                  <a:pt x="509093" y="86006"/>
                  <a:pt x="512434" y="92803"/>
                </a:cubicBezTo>
                <a:cubicBezTo>
                  <a:pt x="512933" y="94126"/>
                  <a:pt x="513321" y="95517"/>
                  <a:pt x="513570" y="96909"/>
                </a:cubicBezTo>
                <a:cubicBezTo>
                  <a:pt x="514889" y="102930"/>
                  <a:pt x="512570" y="109180"/>
                  <a:pt x="507659" y="112874"/>
                </a:cubicBezTo>
                <a:cubicBezTo>
                  <a:pt x="505590" y="114471"/>
                  <a:pt x="503182" y="115566"/>
                  <a:pt x="500612" y="116068"/>
                </a:cubicBezTo>
                <a:lnTo>
                  <a:pt x="455144" y="124735"/>
                </a:lnTo>
                <a:lnTo>
                  <a:pt x="432410" y="158035"/>
                </a:lnTo>
                <a:lnTo>
                  <a:pt x="473332" y="150052"/>
                </a:lnTo>
                <a:cubicBezTo>
                  <a:pt x="480698" y="148615"/>
                  <a:pt x="488109" y="152356"/>
                  <a:pt x="491292" y="159176"/>
                </a:cubicBezTo>
                <a:cubicBezTo>
                  <a:pt x="491951" y="160476"/>
                  <a:pt x="492406" y="161844"/>
                  <a:pt x="492656" y="163281"/>
                </a:cubicBezTo>
                <a:cubicBezTo>
                  <a:pt x="493860" y="169303"/>
                  <a:pt x="491564" y="175484"/>
                  <a:pt x="486745" y="179247"/>
                </a:cubicBezTo>
                <a:cubicBezTo>
                  <a:pt x="484630" y="180958"/>
                  <a:pt x="482130" y="182144"/>
                  <a:pt x="479470" y="182669"/>
                </a:cubicBezTo>
                <a:lnTo>
                  <a:pt x="406495" y="196582"/>
                </a:lnTo>
                <a:lnTo>
                  <a:pt x="386262" y="227145"/>
                </a:lnTo>
                <a:lnTo>
                  <a:pt x="424909" y="219618"/>
                </a:lnTo>
                <a:lnTo>
                  <a:pt x="442413" y="202056"/>
                </a:lnTo>
                <a:cubicBezTo>
                  <a:pt x="448848" y="196148"/>
                  <a:pt x="458714" y="196148"/>
                  <a:pt x="465147" y="202056"/>
                </a:cubicBezTo>
                <a:cubicBezTo>
                  <a:pt x="465966" y="203082"/>
                  <a:pt x="466739" y="204131"/>
                  <a:pt x="467421" y="205249"/>
                </a:cubicBezTo>
                <a:lnTo>
                  <a:pt x="467421" y="205249"/>
                </a:lnTo>
                <a:cubicBezTo>
                  <a:pt x="468626" y="207530"/>
                  <a:pt x="469399" y="209993"/>
                  <a:pt x="469694" y="212548"/>
                </a:cubicBezTo>
                <a:cubicBezTo>
                  <a:pt x="475695" y="214350"/>
                  <a:pt x="480175" y="219368"/>
                  <a:pt x="481289" y="225549"/>
                </a:cubicBezTo>
                <a:lnTo>
                  <a:pt x="481289" y="225549"/>
                </a:lnTo>
                <a:cubicBezTo>
                  <a:pt x="482107" y="231433"/>
                  <a:pt x="479789" y="237340"/>
                  <a:pt x="475150" y="241058"/>
                </a:cubicBezTo>
                <a:cubicBezTo>
                  <a:pt x="473059" y="242769"/>
                  <a:pt x="470535" y="243864"/>
                  <a:pt x="467875" y="244251"/>
                </a:cubicBezTo>
                <a:lnTo>
                  <a:pt x="440141" y="249725"/>
                </a:lnTo>
                <a:lnTo>
                  <a:pt x="406040" y="284166"/>
                </a:lnTo>
                <a:lnTo>
                  <a:pt x="448097" y="286903"/>
                </a:lnTo>
                <a:lnTo>
                  <a:pt x="502886" y="238093"/>
                </a:lnTo>
                <a:cubicBezTo>
                  <a:pt x="502886" y="238093"/>
                  <a:pt x="502886" y="238093"/>
                  <a:pt x="502886" y="238093"/>
                </a:cubicBezTo>
                <a:cubicBezTo>
                  <a:pt x="506182" y="235516"/>
                  <a:pt x="510297" y="234216"/>
                  <a:pt x="514481" y="234444"/>
                </a:cubicBezTo>
                <a:cubicBezTo>
                  <a:pt x="518800" y="234581"/>
                  <a:pt x="522868" y="236565"/>
                  <a:pt x="525620" y="239918"/>
                </a:cubicBezTo>
                <a:cubicBezTo>
                  <a:pt x="526734" y="241058"/>
                  <a:pt x="527643" y="242358"/>
                  <a:pt x="528348" y="243795"/>
                </a:cubicBezTo>
                <a:cubicBezTo>
                  <a:pt x="531507" y="250410"/>
                  <a:pt x="529939" y="258301"/>
                  <a:pt x="524484" y="263183"/>
                </a:cubicBezTo>
                <a:lnTo>
                  <a:pt x="494247" y="290325"/>
                </a:lnTo>
                <a:lnTo>
                  <a:pt x="534031" y="292834"/>
                </a:lnTo>
                <a:lnTo>
                  <a:pt x="566768" y="263411"/>
                </a:lnTo>
                <a:lnTo>
                  <a:pt x="566768" y="263411"/>
                </a:lnTo>
                <a:cubicBezTo>
                  <a:pt x="573634" y="257868"/>
                  <a:pt x="583613" y="258667"/>
                  <a:pt x="589502" y="265235"/>
                </a:cubicBezTo>
                <a:cubicBezTo>
                  <a:pt x="590616" y="266376"/>
                  <a:pt x="591525" y="267676"/>
                  <a:pt x="592230" y="269113"/>
                </a:cubicBezTo>
                <a:cubicBezTo>
                  <a:pt x="595344" y="275773"/>
                  <a:pt x="593662" y="283687"/>
                  <a:pt x="588138" y="288500"/>
                </a:cubicBezTo>
                <a:lnTo>
                  <a:pt x="579727" y="296027"/>
                </a:lnTo>
                <a:lnTo>
                  <a:pt x="623375" y="298764"/>
                </a:lnTo>
                <a:cubicBezTo>
                  <a:pt x="629332" y="299152"/>
                  <a:pt x="634628" y="302710"/>
                  <a:pt x="637242" y="308115"/>
                </a:cubicBezTo>
                <a:cubicBezTo>
                  <a:pt x="638538" y="310647"/>
                  <a:pt x="639084" y="313498"/>
                  <a:pt x="638834" y="316326"/>
                </a:cubicBezTo>
                <a:cubicBezTo>
                  <a:pt x="638357" y="325381"/>
                  <a:pt x="630650" y="332338"/>
                  <a:pt x="621624" y="331859"/>
                </a:cubicBezTo>
                <a:cubicBezTo>
                  <a:pt x="621534" y="331859"/>
                  <a:pt x="621420" y="331836"/>
                  <a:pt x="621328" y="331836"/>
                </a:cubicBezTo>
                <a:lnTo>
                  <a:pt x="575861" y="329099"/>
                </a:lnTo>
                <a:lnTo>
                  <a:pt x="584046" y="338451"/>
                </a:lnTo>
                <a:cubicBezTo>
                  <a:pt x="585001" y="339568"/>
                  <a:pt x="585842" y="340800"/>
                  <a:pt x="586546" y="342100"/>
                </a:cubicBezTo>
                <a:cubicBezTo>
                  <a:pt x="589616" y="348828"/>
                  <a:pt x="587956" y="356789"/>
                  <a:pt x="582454" y="361715"/>
                </a:cubicBezTo>
                <a:cubicBezTo>
                  <a:pt x="577748" y="365775"/>
                  <a:pt x="571201" y="366916"/>
                  <a:pt x="565404" y="364680"/>
                </a:cubicBezTo>
                <a:cubicBezTo>
                  <a:pt x="562972" y="363631"/>
                  <a:pt x="560811" y="362080"/>
                  <a:pt x="559038" y="360119"/>
                </a:cubicBezTo>
                <a:lnTo>
                  <a:pt x="529712" y="326134"/>
                </a:lnTo>
                <a:lnTo>
                  <a:pt x="489473" y="323625"/>
                </a:lnTo>
                <a:lnTo>
                  <a:pt x="516753" y="355101"/>
                </a:lnTo>
                <a:cubicBezTo>
                  <a:pt x="517708" y="356082"/>
                  <a:pt x="518481" y="357245"/>
                  <a:pt x="519026" y="358522"/>
                </a:cubicBezTo>
                <a:cubicBezTo>
                  <a:pt x="522391" y="365182"/>
                  <a:pt x="520800" y="373279"/>
                  <a:pt x="515162" y="378137"/>
                </a:cubicBezTo>
                <a:cubicBezTo>
                  <a:pt x="510457" y="382197"/>
                  <a:pt x="503909" y="383338"/>
                  <a:pt x="498112" y="381103"/>
                </a:cubicBezTo>
                <a:cubicBezTo>
                  <a:pt x="495611" y="380213"/>
                  <a:pt x="493406" y="378616"/>
                  <a:pt x="491747" y="376541"/>
                </a:cubicBezTo>
                <a:lnTo>
                  <a:pt x="443324" y="320660"/>
                </a:lnTo>
                <a:lnTo>
                  <a:pt x="406495" y="318379"/>
                </a:lnTo>
                <a:lnTo>
                  <a:pt x="432183" y="348030"/>
                </a:lnTo>
                <a:lnTo>
                  <a:pt x="456282" y="354188"/>
                </a:lnTo>
                <a:cubicBezTo>
                  <a:pt x="460919" y="355534"/>
                  <a:pt x="464807" y="358750"/>
                  <a:pt x="466966" y="363084"/>
                </a:cubicBezTo>
                <a:cubicBezTo>
                  <a:pt x="468217" y="366710"/>
                  <a:pt x="468217" y="370633"/>
                  <a:pt x="466966" y="374260"/>
                </a:cubicBezTo>
                <a:cubicBezTo>
                  <a:pt x="466649" y="375629"/>
                  <a:pt x="466102" y="376929"/>
                  <a:pt x="465375" y="378137"/>
                </a:cubicBezTo>
                <a:lnTo>
                  <a:pt x="465375" y="378137"/>
                </a:lnTo>
                <a:cubicBezTo>
                  <a:pt x="464147" y="380441"/>
                  <a:pt x="462351" y="382403"/>
                  <a:pt x="460146" y="383840"/>
                </a:cubicBezTo>
                <a:cubicBezTo>
                  <a:pt x="461692" y="389861"/>
                  <a:pt x="459669" y="396247"/>
                  <a:pt x="454917" y="400262"/>
                </a:cubicBezTo>
                <a:lnTo>
                  <a:pt x="454917" y="400262"/>
                </a:lnTo>
                <a:cubicBezTo>
                  <a:pt x="450166" y="403888"/>
                  <a:pt x="443915" y="404823"/>
                  <a:pt x="438322" y="402771"/>
                </a:cubicBezTo>
                <a:cubicBezTo>
                  <a:pt x="435957" y="401630"/>
                  <a:pt x="433798" y="400079"/>
                  <a:pt x="431957" y="398209"/>
                </a:cubicBezTo>
                <a:lnTo>
                  <a:pt x="413542" y="376769"/>
                </a:lnTo>
                <a:lnTo>
                  <a:pt x="366483" y="364680"/>
                </a:lnTo>
                <a:lnTo>
                  <a:pt x="385351" y="402314"/>
                </a:lnTo>
                <a:lnTo>
                  <a:pt x="454691" y="425123"/>
                </a:lnTo>
                <a:lnTo>
                  <a:pt x="454691" y="425123"/>
                </a:lnTo>
                <a:cubicBezTo>
                  <a:pt x="458669" y="426720"/>
                  <a:pt x="461896" y="429708"/>
                  <a:pt x="463783" y="433562"/>
                </a:cubicBezTo>
                <a:cubicBezTo>
                  <a:pt x="465375" y="437508"/>
                  <a:pt x="465375" y="441933"/>
                  <a:pt x="463783" y="445879"/>
                </a:cubicBezTo>
                <a:cubicBezTo>
                  <a:pt x="460987" y="454500"/>
                  <a:pt x="451735" y="459199"/>
                  <a:pt x="443142" y="456393"/>
                </a:cubicBezTo>
                <a:cubicBezTo>
                  <a:pt x="443118" y="456371"/>
                  <a:pt x="443118" y="456371"/>
                  <a:pt x="443096" y="456371"/>
                </a:cubicBezTo>
                <a:lnTo>
                  <a:pt x="404448" y="443598"/>
                </a:lnTo>
                <a:lnTo>
                  <a:pt x="422181" y="479407"/>
                </a:lnTo>
                <a:lnTo>
                  <a:pt x="463783" y="493092"/>
                </a:lnTo>
                <a:lnTo>
                  <a:pt x="463783" y="493092"/>
                </a:lnTo>
                <a:cubicBezTo>
                  <a:pt x="467717" y="494529"/>
                  <a:pt x="470899" y="497494"/>
                  <a:pt x="472650" y="501303"/>
                </a:cubicBezTo>
                <a:cubicBezTo>
                  <a:pt x="474241" y="505249"/>
                  <a:pt x="474241" y="509674"/>
                  <a:pt x="472650" y="513620"/>
                </a:cubicBezTo>
                <a:cubicBezTo>
                  <a:pt x="469626" y="522196"/>
                  <a:pt x="460396" y="526849"/>
                  <a:pt x="451735" y="524112"/>
                </a:cubicBezTo>
                <a:lnTo>
                  <a:pt x="440822" y="520462"/>
                </a:lnTo>
                <a:lnTo>
                  <a:pt x="460374" y="559921"/>
                </a:lnTo>
                <a:cubicBezTo>
                  <a:pt x="464716" y="567881"/>
                  <a:pt x="461806" y="577849"/>
                  <a:pt x="453894" y="582205"/>
                </a:cubicBezTo>
                <a:cubicBezTo>
                  <a:pt x="453553" y="582387"/>
                  <a:pt x="453213" y="582570"/>
                  <a:pt x="452871" y="582730"/>
                </a:cubicBezTo>
                <a:cubicBezTo>
                  <a:pt x="448802" y="584418"/>
                  <a:pt x="444210" y="584418"/>
                  <a:pt x="440141" y="582730"/>
                </a:cubicBezTo>
                <a:cubicBezTo>
                  <a:pt x="435957" y="581453"/>
                  <a:pt x="432502" y="578464"/>
                  <a:pt x="430593" y="574519"/>
                </a:cubicBezTo>
                <a:lnTo>
                  <a:pt x="410814" y="534376"/>
                </a:lnTo>
                <a:lnTo>
                  <a:pt x="406721" y="546236"/>
                </a:lnTo>
                <a:cubicBezTo>
                  <a:pt x="403516" y="554744"/>
                  <a:pt x="394172" y="559191"/>
                  <a:pt x="385579" y="556272"/>
                </a:cubicBezTo>
                <a:cubicBezTo>
                  <a:pt x="381397" y="554835"/>
                  <a:pt x="377964" y="551801"/>
                  <a:pt x="376031" y="547833"/>
                </a:cubicBezTo>
                <a:cubicBezTo>
                  <a:pt x="375304" y="546327"/>
                  <a:pt x="374849" y="544708"/>
                  <a:pt x="374667" y="543043"/>
                </a:cubicBezTo>
                <a:cubicBezTo>
                  <a:pt x="373984" y="540511"/>
                  <a:pt x="373984" y="537820"/>
                  <a:pt x="374667" y="535288"/>
                </a:cubicBezTo>
                <a:lnTo>
                  <a:pt x="389445" y="492864"/>
                </a:lnTo>
                <a:lnTo>
                  <a:pt x="371712" y="457055"/>
                </a:lnTo>
                <a:lnTo>
                  <a:pt x="358072" y="496286"/>
                </a:lnTo>
                <a:cubicBezTo>
                  <a:pt x="355071" y="504862"/>
                  <a:pt x="345750" y="509423"/>
                  <a:pt x="337156" y="506549"/>
                </a:cubicBezTo>
                <a:cubicBezTo>
                  <a:pt x="332928" y="505135"/>
                  <a:pt x="329403" y="502102"/>
                  <a:pt x="327380" y="498110"/>
                </a:cubicBezTo>
                <a:cubicBezTo>
                  <a:pt x="326721" y="496582"/>
                  <a:pt x="326266" y="494963"/>
                  <a:pt x="326016" y="493320"/>
                </a:cubicBezTo>
                <a:cubicBezTo>
                  <a:pt x="325335" y="490789"/>
                  <a:pt x="325335" y="488097"/>
                  <a:pt x="326016" y="485565"/>
                </a:cubicBezTo>
                <a:lnTo>
                  <a:pt x="350569" y="415543"/>
                </a:lnTo>
                <a:lnTo>
                  <a:pt x="334428" y="382699"/>
                </a:lnTo>
                <a:lnTo>
                  <a:pt x="321243" y="419877"/>
                </a:lnTo>
                <a:lnTo>
                  <a:pt x="327836" y="442685"/>
                </a:lnTo>
                <a:cubicBezTo>
                  <a:pt x="330268" y="451421"/>
                  <a:pt x="325176" y="460476"/>
                  <a:pt x="316469" y="462917"/>
                </a:cubicBezTo>
                <a:cubicBezTo>
                  <a:pt x="316401" y="462939"/>
                  <a:pt x="316309" y="462962"/>
                  <a:pt x="316241" y="462985"/>
                </a:cubicBezTo>
                <a:cubicBezTo>
                  <a:pt x="314877" y="463167"/>
                  <a:pt x="313513" y="463167"/>
                  <a:pt x="312149" y="462985"/>
                </a:cubicBezTo>
                <a:cubicBezTo>
                  <a:pt x="309489" y="463145"/>
                  <a:pt x="306807" y="462597"/>
                  <a:pt x="304419" y="461389"/>
                </a:cubicBezTo>
                <a:cubicBezTo>
                  <a:pt x="300009" y="465813"/>
                  <a:pt x="293439" y="467227"/>
                  <a:pt x="287596" y="465038"/>
                </a:cubicBezTo>
                <a:lnTo>
                  <a:pt x="287596" y="465038"/>
                </a:lnTo>
                <a:cubicBezTo>
                  <a:pt x="282004" y="463008"/>
                  <a:pt x="278048" y="457967"/>
                  <a:pt x="277366" y="452037"/>
                </a:cubicBezTo>
                <a:cubicBezTo>
                  <a:pt x="276662" y="449505"/>
                  <a:pt x="276662" y="446814"/>
                  <a:pt x="277366" y="444282"/>
                </a:cubicBezTo>
                <a:lnTo>
                  <a:pt x="286687" y="417596"/>
                </a:lnTo>
                <a:lnTo>
                  <a:pt x="273729" y="371979"/>
                </a:lnTo>
                <a:lnTo>
                  <a:pt x="250995" y="407104"/>
                </a:lnTo>
                <a:lnTo>
                  <a:pt x="265999" y="478495"/>
                </a:lnTo>
                <a:lnTo>
                  <a:pt x="265999" y="478495"/>
                </a:lnTo>
                <a:cubicBezTo>
                  <a:pt x="266659" y="482555"/>
                  <a:pt x="265773" y="486706"/>
                  <a:pt x="263498" y="490127"/>
                </a:cubicBezTo>
                <a:cubicBezTo>
                  <a:pt x="261134" y="493868"/>
                  <a:pt x="257361" y="496513"/>
                  <a:pt x="253042" y="497426"/>
                </a:cubicBezTo>
                <a:cubicBezTo>
                  <a:pt x="245539" y="498931"/>
                  <a:pt x="237991" y="495191"/>
                  <a:pt x="234627" y="488302"/>
                </a:cubicBezTo>
                <a:cubicBezTo>
                  <a:pt x="234149" y="487116"/>
                  <a:pt x="233763" y="485908"/>
                  <a:pt x="233490" y="484653"/>
                </a:cubicBezTo>
                <a:lnTo>
                  <a:pt x="233945" y="445194"/>
                </a:lnTo>
                <a:lnTo>
                  <a:pt x="211211" y="478495"/>
                </a:lnTo>
                <a:lnTo>
                  <a:pt x="220078" y="521375"/>
                </a:lnTo>
                <a:lnTo>
                  <a:pt x="220078" y="521375"/>
                </a:lnTo>
                <a:cubicBezTo>
                  <a:pt x="221464" y="530225"/>
                  <a:pt x="215644" y="538572"/>
                  <a:pt x="206892" y="540306"/>
                </a:cubicBezTo>
                <a:cubicBezTo>
                  <a:pt x="199481" y="541697"/>
                  <a:pt x="192046" y="537979"/>
                  <a:pt x="188705" y="531183"/>
                </a:cubicBezTo>
                <a:cubicBezTo>
                  <a:pt x="188114" y="529951"/>
                  <a:pt x="187659" y="528651"/>
                  <a:pt x="187341" y="527305"/>
                </a:cubicBezTo>
                <a:lnTo>
                  <a:pt x="185067" y="516357"/>
                </a:lnTo>
                <a:lnTo>
                  <a:pt x="160743" y="552851"/>
                </a:lnTo>
                <a:cubicBezTo>
                  <a:pt x="155581" y="560195"/>
                  <a:pt x="145578" y="562202"/>
                  <a:pt x="138009" y="557412"/>
                </a:cubicBezTo>
                <a:cubicBezTo>
                  <a:pt x="135485" y="555839"/>
                  <a:pt x="133506" y="553535"/>
                  <a:pt x="132325" y="550798"/>
                </a:cubicBezTo>
                <a:cubicBezTo>
                  <a:pt x="129484" y="545689"/>
                  <a:pt x="129484" y="539485"/>
                  <a:pt x="132325" y="534376"/>
                </a:cubicBezTo>
                <a:lnTo>
                  <a:pt x="157104" y="497198"/>
                </a:lnTo>
                <a:lnTo>
                  <a:pt x="145056" y="499707"/>
                </a:lnTo>
                <a:cubicBezTo>
                  <a:pt x="137644" y="501098"/>
                  <a:pt x="130211" y="497380"/>
                  <a:pt x="126868" y="490583"/>
                </a:cubicBezTo>
                <a:lnTo>
                  <a:pt x="125504" y="486478"/>
                </a:lnTo>
                <a:cubicBezTo>
                  <a:pt x="124300" y="480411"/>
                  <a:pt x="126686" y="474184"/>
                  <a:pt x="131643" y="470512"/>
                </a:cubicBezTo>
                <a:cubicBezTo>
                  <a:pt x="133689" y="468847"/>
                  <a:pt x="136098" y="467661"/>
                  <a:pt x="138690" y="467091"/>
                </a:cubicBezTo>
                <a:lnTo>
                  <a:pt x="184158" y="458651"/>
                </a:lnTo>
                <a:lnTo>
                  <a:pt x="206892" y="425351"/>
                </a:lnTo>
                <a:lnTo>
                  <a:pt x="165971" y="433334"/>
                </a:lnTo>
                <a:cubicBezTo>
                  <a:pt x="158628" y="434702"/>
                  <a:pt x="151261" y="430962"/>
                  <a:pt x="148010" y="424211"/>
                </a:cubicBezTo>
                <a:cubicBezTo>
                  <a:pt x="147351" y="422910"/>
                  <a:pt x="146898" y="421542"/>
                  <a:pt x="146646" y="420105"/>
                </a:cubicBezTo>
                <a:cubicBezTo>
                  <a:pt x="145510" y="414038"/>
                  <a:pt x="147784" y="407811"/>
                  <a:pt x="152557" y="403911"/>
                </a:cubicBezTo>
                <a:cubicBezTo>
                  <a:pt x="154672" y="402246"/>
                  <a:pt x="157172" y="401151"/>
                  <a:pt x="159832" y="400718"/>
                </a:cubicBezTo>
                <a:lnTo>
                  <a:pt x="232808" y="386805"/>
                </a:lnTo>
                <a:lnTo>
                  <a:pt x="253042" y="356241"/>
                </a:lnTo>
                <a:lnTo>
                  <a:pt x="214394" y="363768"/>
                </a:lnTo>
                <a:lnTo>
                  <a:pt x="196889" y="381331"/>
                </a:lnTo>
                <a:cubicBezTo>
                  <a:pt x="190546" y="387466"/>
                  <a:pt x="180497" y="387466"/>
                  <a:pt x="174155" y="381331"/>
                </a:cubicBezTo>
                <a:cubicBezTo>
                  <a:pt x="173154" y="380281"/>
                  <a:pt x="172246" y="379118"/>
                  <a:pt x="171427" y="377909"/>
                </a:cubicBezTo>
                <a:cubicBezTo>
                  <a:pt x="170085" y="375606"/>
                  <a:pt x="169312" y="373028"/>
                  <a:pt x="169154" y="370382"/>
                </a:cubicBezTo>
                <a:cubicBezTo>
                  <a:pt x="163151" y="368718"/>
                  <a:pt x="158650" y="363745"/>
                  <a:pt x="157560" y="357610"/>
                </a:cubicBezTo>
                <a:lnTo>
                  <a:pt x="157560" y="357610"/>
                </a:lnTo>
                <a:cubicBezTo>
                  <a:pt x="156809" y="351794"/>
                  <a:pt x="159151" y="346000"/>
                  <a:pt x="163697" y="342328"/>
                </a:cubicBezTo>
                <a:cubicBezTo>
                  <a:pt x="165698" y="340572"/>
                  <a:pt x="168130" y="339386"/>
                  <a:pt x="170744" y="338907"/>
                </a:cubicBezTo>
                <a:lnTo>
                  <a:pt x="198708" y="333661"/>
                </a:lnTo>
                <a:lnTo>
                  <a:pt x="232808" y="299220"/>
                </a:lnTo>
                <a:lnTo>
                  <a:pt x="190750" y="296483"/>
                </a:lnTo>
                <a:lnTo>
                  <a:pt x="135962" y="345293"/>
                </a:lnTo>
                <a:lnTo>
                  <a:pt x="135962" y="345293"/>
                </a:lnTo>
                <a:cubicBezTo>
                  <a:pt x="129164" y="350881"/>
                  <a:pt x="119185" y="350197"/>
                  <a:pt x="113228" y="343697"/>
                </a:cubicBezTo>
                <a:cubicBezTo>
                  <a:pt x="112274" y="342488"/>
                  <a:pt x="111433" y="341188"/>
                  <a:pt x="110728" y="339819"/>
                </a:cubicBezTo>
                <a:cubicBezTo>
                  <a:pt x="107567" y="333205"/>
                  <a:pt x="109136" y="325313"/>
                  <a:pt x="114592" y="320432"/>
                </a:cubicBezTo>
                <a:lnTo>
                  <a:pt x="144829" y="293290"/>
                </a:lnTo>
                <a:lnTo>
                  <a:pt x="105045" y="290781"/>
                </a:lnTo>
                <a:lnTo>
                  <a:pt x="72308" y="320204"/>
                </a:lnTo>
                <a:cubicBezTo>
                  <a:pt x="72308" y="320204"/>
                  <a:pt x="72308" y="320204"/>
                  <a:pt x="72308" y="320204"/>
                </a:cubicBezTo>
                <a:cubicBezTo>
                  <a:pt x="65442" y="325746"/>
                  <a:pt x="55461" y="324948"/>
                  <a:pt x="49574" y="318379"/>
                </a:cubicBezTo>
                <a:cubicBezTo>
                  <a:pt x="48460" y="317239"/>
                  <a:pt x="47551" y="315939"/>
                  <a:pt x="46846" y="314502"/>
                </a:cubicBezTo>
                <a:cubicBezTo>
                  <a:pt x="43617" y="307796"/>
                  <a:pt x="45300" y="299745"/>
                  <a:pt x="50938" y="294886"/>
                </a:cubicBezTo>
                <a:lnTo>
                  <a:pt x="59349" y="287360"/>
                </a:lnTo>
                <a:lnTo>
                  <a:pt x="15473" y="284623"/>
                </a:lnTo>
                <a:cubicBezTo>
                  <a:pt x="9494" y="284280"/>
                  <a:pt x="4174" y="280699"/>
                  <a:pt x="1606" y="275271"/>
                </a:cubicBezTo>
                <a:cubicBezTo>
                  <a:pt x="492" y="272671"/>
                  <a:pt x="-55" y="269888"/>
                  <a:pt x="14" y="267060"/>
                </a:cubicBezTo>
                <a:cubicBezTo>
                  <a:pt x="742" y="257937"/>
                  <a:pt x="8653" y="251117"/>
                  <a:pt x="17746" y="251778"/>
                </a:cubicBezTo>
                <a:lnTo>
                  <a:pt x="63214" y="254515"/>
                </a:lnTo>
                <a:lnTo>
                  <a:pt x="55030" y="245164"/>
                </a:lnTo>
                <a:cubicBezTo>
                  <a:pt x="54075" y="244046"/>
                  <a:pt x="53234" y="242815"/>
                  <a:pt x="52529" y="241514"/>
                </a:cubicBezTo>
                <a:cubicBezTo>
                  <a:pt x="49460" y="234786"/>
                  <a:pt x="51120" y="226826"/>
                  <a:pt x="56621" y="221899"/>
                </a:cubicBezTo>
                <a:cubicBezTo>
                  <a:pt x="61327" y="217839"/>
                  <a:pt x="67875" y="216699"/>
                  <a:pt x="73672" y="218934"/>
                </a:cubicBezTo>
                <a:cubicBezTo>
                  <a:pt x="76150" y="219892"/>
                  <a:pt x="78333" y="221466"/>
                  <a:pt x="80036" y="223496"/>
                </a:cubicBezTo>
                <a:lnTo>
                  <a:pt x="109364" y="257480"/>
                </a:lnTo>
                <a:lnTo>
                  <a:pt x="149602" y="259989"/>
                </a:lnTo>
                <a:lnTo>
                  <a:pt x="122322" y="228514"/>
                </a:lnTo>
                <a:cubicBezTo>
                  <a:pt x="121366" y="227442"/>
                  <a:pt x="120594" y="226210"/>
                  <a:pt x="120048" y="224864"/>
                </a:cubicBezTo>
                <a:cubicBezTo>
                  <a:pt x="116775" y="218204"/>
                  <a:pt x="118343" y="210153"/>
                  <a:pt x="123913" y="205249"/>
                </a:cubicBezTo>
                <a:cubicBezTo>
                  <a:pt x="128641" y="201212"/>
                  <a:pt x="135211" y="200163"/>
                  <a:pt x="140963" y="202512"/>
                </a:cubicBezTo>
                <a:cubicBezTo>
                  <a:pt x="143419" y="203401"/>
                  <a:pt x="145602" y="204907"/>
                  <a:pt x="147329" y="206846"/>
                </a:cubicBezTo>
                <a:lnTo>
                  <a:pt x="195752" y="262954"/>
                </a:lnTo>
                <a:lnTo>
                  <a:pt x="232581" y="265235"/>
                </a:lnTo>
                <a:lnTo>
                  <a:pt x="206664" y="235584"/>
                </a:lnTo>
                <a:lnTo>
                  <a:pt x="182794" y="229426"/>
                </a:lnTo>
                <a:cubicBezTo>
                  <a:pt x="178157" y="228080"/>
                  <a:pt x="174269" y="224864"/>
                  <a:pt x="172110" y="220531"/>
                </a:cubicBezTo>
                <a:cubicBezTo>
                  <a:pt x="170494" y="217041"/>
                  <a:pt x="170085" y="213095"/>
                  <a:pt x="170972" y="209355"/>
                </a:cubicBezTo>
                <a:cubicBezTo>
                  <a:pt x="171313" y="207872"/>
                  <a:pt x="171926" y="206481"/>
                  <a:pt x="172791" y="205249"/>
                </a:cubicBezTo>
                <a:cubicBezTo>
                  <a:pt x="174019" y="202945"/>
                  <a:pt x="175814" y="200984"/>
                  <a:pt x="178019" y="199547"/>
                </a:cubicBezTo>
                <a:cubicBezTo>
                  <a:pt x="176473" y="193525"/>
                  <a:pt x="178496" y="187139"/>
                  <a:pt x="183249" y="183125"/>
                </a:cubicBezTo>
                <a:lnTo>
                  <a:pt x="183249" y="183125"/>
                </a:lnTo>
                <a:cubicBezTo>
                  <a:pt x="187908" y="179498"/>
                  <a:pt x="194093" y="178563"/>
                  <a:pt x="199617" y="180616"/>
                </a:cubicBezTo>
                <a:cubicBezTo>
                  <a:pt x="202163" y="181574"/>
                  <a:pt x="204413" y="183125"/>
                  <a:pt x="206210" y="185178"/>
                </a:cubicBezTo>
                <a:lnTo>
                  <a:pt x="224625" y="206617"/>
                </a:lnTo>
                <a:lnTo>
                  <a:pt x="271682" y="218478"/>
                </a:lnTo>
                <a:lnTo>
                  <a:pt x="252814" y="180844"/>
                </a:lnTo>
                <a:lnTo>
                  <a:pt x="184613" y="158035"/>
                </a:lnTo>
                <a:lnTo>
                  <a:pt x="184613" y="158035"/>
                </a:lnTo>
                <a:cubicBezTo>
                  <a:pt x="180589" y="156667"/>
                  <a:pt x="177292" y="153702"/>
                  <a:pt x="175519" y="149824"/>
                </a:cubicBezTo>
                <a:cubicBezTo>
                  <a:pt x="173927" y="145879"/>
                  <a:pt x="173927" y="141454"/>
                  <a:pt x="175519" y="137508"/>
                </a:cubicBezTo>
                <a:cubicBezTo>
                  <a:pt x="178428" y="128841"/>
                  <a:pt x="187772" y="124165"/>
                  <a:pt x="196433" y="127016"/>
                </a:cubicBezTo>
                <a:lnTo>
                  <a:pt x="235081" y="139561"/>
                </a:lnTo>
                <a:lnTo>
                  <a:pt x="217350" y="103751"/>
                </a:lnTo>
                <a:lnTo>
                  <a:pt x="175746" y="90294"/>
                </a:lnTo>
                <a:lnTo>
                  <a:pt x="175746" y="90294"/>
                </a:lnTo>
                <a:cubicBezTo>
                  <a:pt x="171814" y="88857"/>
                  <a:pt x="168631" y="85892"/>
                  <a:pt x="166880" y="82083"/>
                </a:cubicBezTo>
                <a:cubicBezTo>
                  <a:pt x="165288" y="78137"/>
                  <a:pt x="165288" y="73712"/>
                  <a:pt x="166880" y="69766"/>
                </a:cubicBezTo>
                <a:cubicBezTo>
                  <a:pt x="169790" y="61099"/>
                  <a:pt x="179133" y="56423"/>
                  <a:pt x="187795" y="59275"/>
                </a:cubicBezTo>
                <a:lnTo>
                  <a:pt x="198708" y="62696"/>
                </a:lnTo>
                <a:lnTo>
                  <a:pt x="179157" y="23465"/>
                </a:lnTo>
                <a:cubicBezTo>
                  <a:pt x="174928" y="15163"/>
                  <a:pt x="178201" y="4990"/>
                  <a:pt x="186476" y="748"/>
                </a:cubicBezTo>
                <a:cubicBezTo>
                  <a:pt x="186522" y="725"/>
                  <a:pt x="186590" y="679"/>
                  <a:pt x="186658" y="657"/>
                </a:cubicBezTo>
                <a:cubicBezTo>
                  <a:pt x="188819" y="132"/>
                  <a:pt x="191069" y="64"/>
                  <a:pt x="193252" y="429"/>
                </a:cubicBezTo>
                <a:close/>
              </a:path>
            </a:pathLst>
          </a:custGeom>
          <a:solidFill>
            <a:srgbClr val="FFFFFF">
              <a:alpha val="603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6" name="Google Shape;1976;p7"/>
          <p:cNvSpPr/>
          <p:nvPr/>
        </p:nvSpPr>
        <p:spPr>
          <a:xfrm>
            <a:off x="11155531" y="255001"/>
            <a:ext cx="786024" cy="738770"/>
          </a:xfrm>
          <a:custGeom>
            <a:avLst/>
            <a:gdLst/>
            <a:ahLst/>
            <a:cxnLst/>
            <a:rect l="l" t="t" r="r" b="b"/>
            <a:pathLst>
              <a:path w="778242" h="731455" extrusionOk="0">
                <a:moveTo>
                  <a:pt x="255888" y="730699"/>
                </a:moveTo>
                <a:cubicBezTo>
                  <a:pt x="260845" y="728683"/>
                  <a:pt x="264801" y="724732"/>
                  <a:pt x="266800" y="719751"/>
                </a:cubicBezTo>
                <a:lnTo>
                  <a:pt x="287716" y="669572"/>
                </a:lnTo>
                <a:lnTo>
                  <a:pt x="293626" y="683486"/>
                </a:lnTo>
                <a:cubicBezTo>
                  <a:pt x="298015" y="693704"/>
                  <a:pt x="309767" y="698484"/>
                  <a:pt x="319998" y="694206"/>
                </a:cubicBezTo>
                <a:cubicBezTo>
                  <a:pt x="324999" y="692260"/>
                  <a:pt x="328978" y="688284"/>
                  <a:pt x="330910" y="683257"/>
                </a:cubicBezTo>
                <a:cubicBezTo>
                  <a:pt x="331796" y="681323"/>
                  <a:pt x="332251" y="679225"/>
                  <a:pt x="332274" y="677099"/>
                </a:cubicBezTo>
                <a:cubicBezTo>
                  <a:pt x="332593" y="673917"/>
                  <a:pt x="332138" y="670701"/>
                  <a:pt x="330910" y="667748"/>
                </a:cubicBezTo>
                <a:lnTo>
                  <a:pt x="309312" y="617341"/>
                </a:lnTo>
                <a:lnTo>
                  <a:pt x="327954" y="571724"/>
                </a:lnTo>
                <a:lnTo>
                  <a:pt x="347960" y="617341"/>
                </a:lnTo>
                <a:cubicBezTo>
                  <a:pt x="352348" y="627559"/>
                  <a:pt x="364102" y="632340"/>
                  <a:pt x="374332" y="628061"/>
                </a:cubicBezTo>
                <a:cubicBezTo>
                  <a:pt x="379447" y="626093"/>
                  <a:pt x="383516" y="622028"/>
                  <a:pt x="385471" y="616885"/>
                </a:cubicBezTo>
                <a:cubicBezTo>
                  <a:pt x="386153" y="614971"/>
                  <a:pt x="386630" y="612980"/>
                  <a:pt x="386835" y="610955"/>
                </a:cubicBezTo>
                <a:cubicBezTo>
                  <a:pt x="387085" y="607752"/>
                  <a:pt x="386540" y="604541"/>
                  <a:pt x="385244" y="601603"/>
                </a:cubicBezTo>
                <a:lnTo>
                  <a:pt x="349779" y="518352"/>
                </a:lnTo>
                <a:lnTo>
                  <a:pt x="366830" y="477069"/>
                </a:lnTo>
                <a:lnTo>
                  <a:pt x="385925" y="521317"/>
                </a:lnTo>
                <a:lnTo>
                  <a:pt x="379788" y="553477"/>
                </a:lnTo>
                <a:cubicBezTo>
                  <a:pt x="377855" y="564120"/>
                  <a:pt x="384880" y="574322"/>
                  <a:pt x="395474" y="576286"/>
                </a:cubicBezTo>
                <a:cubicBezTo>
                  <a:pt x="397066" y="576454"/>
                  <a:pt x="398657" y="576454"/>
                  <a:pt x="400248" y="576286"/>
                </a:cubicBezTo>
                <a:lnTo>
                  <a:pt x="400248" y="576286"/>
                </a:lnTo>
                <a:cubicBezTo>
                  <a:pt x="403431" y="576026"/>
                  <a:pt x="406546" y="575093"/>
                  <a:pt x="409342" y="573549"/>
                </a:cubicBezTo>
                <a:cubicBezTo>
                  <a:pt x="415185" y="578427"/>
                  <a:pt x="423233" y="579657"/>
                  <a:pt x="430256" y="576742"/>
                </a:cubicBezTo>
                <a:lnTo>
                  <a:pt x="430256" y="576742"/>
                </a:lnTo>
                <a:cubicBezTo>
                  <a:pt x="436690" y="573685"/>
                  <a:pt x="441010" y="567431"/>
                  <a:pt x="441623" y="560320"/>
                </a:cubicBezTo>
                <a:cubicBezTo>
                  <a:pt x="441919" y="557042"/>
                  <a:pt x="441373" y="553746"/>
                  <a:pt x="440032" y="550740"/>
                </a:cubicBezTo>
                <a:lnTo>
                  <a:pt x="426620" y="519036"/>
                </a:lnTo>
                <a:lnTo>
                  <a:pt x="438442" y="461103"/>
                </a:lnTo>
                <a:lnTo>
                  <a:pt x="469813" y="501930"/>
                </a:lnTo>
                <a:lnTo>
                  <a:pt x="457537" y="590199"/>
                </a:lnTo>
                <a:lnTo>
                  <a:pt x="457537" y="590199"/>
                </a:lnTo>
                <a:cubicBezTo>
                  <a:pt x="456333" y="601343"/>
                  <a:pt x="464335" y="611367"/>
                  <a:pt x="475452" y="612585"/>
                </a:cubicBezTo>
                <a:cubicBezTo>
                  <a:pt x="484454" y="613575"/>
                  <a:pt x="493025" y="608436"/>
                  <a:pt x="496412" y="600006"/>
                </a:cubicBezTo>
                <a:cubicBezTo>
                  <a:pt x="497117" y="598503"/>
                  <a:pt x="497503" y="596875"/>
                  <a:pt x="497549" y="595217"/>
                </a:cubicBezTo>
                <a:lnTo>
                  <a:pt x="504596" y="546406"/>
                </a:lnTo>
                <a:lnTo>
                  <a:pt x="534150" y="584953"/>
                </a:lnTo>
                <a:lnTo>
                  <a:pt x="526875" y="638097"/>
                </a:lnTo>
                <a:lnTo>
                  <a:pt x="526875" y="638097"/>
                </a:lnTo>
                <a:cubicBezTo>
                  <a:pt x="526308" y="643133"/>
                  <a:pt x="527694" y="648192"/>
                  <a:pt x="530741" y="652238"/>
                </a:cubicBezTo>
                <a:cubicBezTo>
                  <a:pt x="533990" y="656524"/>
                  <a:pt x="538833" y="659318"/>
                  <a:pt x="544153" y="659993"/>
                </a:cubicBezTo>
                <a:cubicBezTo>
                  <a:pt x="553747" y="661783"/>
                  <a:pt x="563250" y="656533"/>
                  <a:pt x="566887" y="647448"/>
                </a:cubicBezTo>
                <a:cubicBezTo>
                  <a:pt x="567046" y="645856"/>
                  <a:pt x="567046" y="644250"/>
                  <a:pt x="566887" y="642658"/>
                </a:cubicBezTo>
                <a:lnTo>
                  <a:pt x="568933" y="629201"/>
                </a:lnTo>
                <a:lnTo>
                  <a:pt x="601443" y="671625"/>
                </a:lnTo>
                <a:cubicBezTo>
                  <a:pt x="608285" y="680477"/>
                  <a:pt x="620925" y="682201"/>
                  <a:pt x="629860" y="675503"/>
                </a:cubicBezTo>
                <a:cubicBezTo>
                  <a:pt x="632770" y="673473"/>
                  <a:pt x="635134" y="670724"/>
                  <a:pt x="636680" y="667520"/>
                </a:cubicBezTo>
                <a:cubicBezTo>
                  <a:pt x="639362" y="660814"/>
                  <a:pt x="638317" y="653191"/>
                  <a:pt x="633952" y="647448"/>
                </a:cubicBezTo>
                <a:lnTo>
                  <a:pt x="600760" y="604112"/>
                </a:lnTo>
                <a:lnTo>
                  <a:pt x="615765" y="605937"/>
                </a:lnTo>
                <a:cubicBezTo>
                  <a:pt x="624790" y="607216"/>
                  <a:pt x="633542" y="602128"/>
                  <a:pt x="636907" y="593620"/>
                </a:cubicBezTo>
                <a:cubicBezTo>
                  <a:pt x="637680" y="592051"/>
                  <a:pt x="638135" y="590347"/>
                  <a:pt x="638271" y="588602"/>
                </a:cubicBezTo>
                <a:cubicBezTo>
                  <a:pt x="639226" y="581146"/>
                  <a:pt x="635975" y="573774"/>
                  <a:pt x="629860" y="569443"/>
                </a:cubicBezTo>
                <a:cubicBezTo>
                  <a:pt x="627108" y="567659"/>
                  <a:pt x="624017" y="566492"/>
                  <a:pt x="620766" y="566022"/>
                </a:cubicBezTo>
                <a:lnTo>
                  <a:pt x="566205" y="559179"/>
                </a:lnTo>
                <a:lnTo>
                  <a:pt x="536424" y="520405"/>
                </a:lnTo>
                <a:lnTo>
                  <a:pt x="586893" y="526791"/>
                </a:lnTo>
                <a:cubicBezTo>
                  <a:pt x="595963" y="527870"/>
                  <a:pt x="604602" y="522733"/>
                  <a:pt x="608035" y="514246"/>
                </a:cubicBezTo>
                <a:cubicBezTo>
                  <a:pt x="608694" y="512638"/>
                  <a:pt x="609149" y="510953"/>
                  <a:pt x="609399" y="509229"/>
                </a:cubicBezTo>
                <a:cubicBezTo>
                  <a:pt x="610353" y="501718"/>
                  <a:pt x="607012" y="494310"/>
                  <a:pt x="600760" y="490069"/>
                </a:cubicBezTo>
                <a:cubicBezTo>
                  <a:pt x="598146" y="488181"/>
                  <a:pt x="595100" y="487002"/>
                  <a:pt x="591895" y="486648"/>
                </a:cubicBezTo>
                <a:lnTo>
                  <a:pt x="500960" y="475244"/>
                </a:lnTo>
                <a:lnTo>
                  <a:pt x="473679" y="439891"/>
                </a:lnTo>
                <a:lnTo>
                  <a:pt x="521647" y="445821"/>
                </a:lnTo>
                <a:lnTo>
                  <a:pt x="544381" y="465892"/>
                </a:lnTo>
                <a:cubicBezTo>
                  <a:pt x="552770" y="473290"/>
                  <a:pt x="565501" y="472580"/>
                  <a:pt x="573025" y="464296"/>
                </a:cubicBezTo>
                <a:cubicBezTo>
                  <a:pt x="574048" y="463047"/>
                  <a:pt x="574889" y="461666"/>
                  <a:pt x="575526" y="460190"/>
                </a:cubicBezTo>
                <a:lnTo>
                  <a:pt x="575526" y="460190"/>
                </a:lnTo>
                <a:cubicBezTo>
                  <a:pt x="576912" y="457341"/>
                  <a:pt x="577686" y="454233"/>
                  <a:pt x="577799" y="451067"/>
                </a:cubicBezTo>
                <a:cubicBezTo>
                  <a:pt x="584846" y="448288"/>
                  <a:pt x="589870" y="441936"/>
                  <a:pt x="590985" y="434417"/>
                </a:cubicBezTo>
                <a:lnTo>
                  <a:pt x="590985" y="434417"/>
                </a:lnTo>
                <a:cubicBezTo>
                  <a:pt x="591621" y="427148"/>
                  <a:pt x="588325" y="420095"/>
                  <a:pt x="582346" y="415942"/>
                </a:cubicBezTo>
                <a:cubicBezTo>
                  <a:pt x="579663" y="414043"/>
                  <a:pt x="576526" y="412866"/>
                  <a:pt x="573253" y="412521"/>
                </a:cubicBezTo>
                <a:lnTo>
                  <a:pt x="538925" y="408187"/>
                </a:lnTo>
                <a:lnTo>
                  <a:pt x="494821" y="368956"/>
                </a:lnTo>
                <a:lnTo>
                  <a:pt x="545744" y="362342"/>
                </a:lnTo>
                <a:lnTo>
                  <a:pt x="618038" y="416626"/>
                </a:lnTo>
                <a:lnTo>
                  <a:pt x="618038" y="416626"/>
                </a:lnTo>
                <a:cubicBezTo>
                  <a:pt x="622084" y="419617"/>
                  <a:pt x="627132" y="420925"/>
                  <a:pt x="632133" y="420275"/>
                </a:cubicBezTo>
                <a:cubicBezTo>
                  <a:pt x="637475" y="419848"/>
                  <a:pt x="642385" y="417099"/>
                  <a:pt x="645546" y="412749"/>
                </a:cubicBezTo>
                <a:cubicBezTo>
                  <a:pt x="646796" y="411246"/>
                  <a:pt x="647797" y="409552"/>
                  <a:pt x="648502" y="407731"/>
                </a:cubicBezTo>
                <a:cubicBezTo>
                  <a:pt x="651479" y="399545"/>
                  <a:pt x="648911" y="390366"/>
                  <a:pt x="642136" y="384922"/>
                </a:cubicBezTo>
                <a:lnTo>
                  <a:pt x="603715" y="355043"/>
                </a:lnTo>
                <a:lnTo>
                  <a:pt x="652139" y="348201"/>
                </a:lnTo>
                <a:lnTo>
                  <a:pt x="694423" y="381273"/>
                </a:lnTo>
                <a:lnTo>
                  <a:pt x="694423" y="381273"/>
                </a:lnTo>
                <a:cubicBezTo>
                  <a:pt x="703222" y="387446"/>
                  <a:pt x="715293" y="385643"/>
                  <a:pt x="721931" y="377167"/>
                </a:cubicBezTo>
                <a:cubicBezTo>
                  <a:pt x="723205" y="375768"/>
                  <a:pt x="724204" y="374144"/>
                  <a:pt x="724887" y="372378"/>
                </a:cubicBezTo>
                <a:cubicBezTo>
                  <a:pt x="727797" y="364189"/>
                  <a:pt x="725251" y="355053"/>
                  <a:pt x="718521" y="349569"/>
                </a:cubicBezTo>
                <a:lnTo>
                  <a:pt x="707609" y="341130"/>
                </a:lnTo>
                <a:lnTo>
                  <a:pt x="760579" y="334287"/>
                </a:lnTo>
                <a:cubicBezTo>
                  <a:pt x="767763" y="333204"/>
                  <a:pt x="773878" y="328454"/>
                  <a:pt x="776719" y="321743"/>
                </a:cubicBezTo>
                <a:cubicBezTo>
                  <a:pt x="778061" y="318503"/>
                  <a:pt x="778538" y="314961"/>
                  <a:pt x="778083" y="311479"/>
                </a:cubicBezTo>
                <a:cubicBezTo>
                  <a:pt x="776561" y="300406"/>
                  <a:pt x="766399" y="292657"/>
                  <a:pt x="755349" y="294144"/>
                </a:cubicBezTo>
                <a:lnTo>
                  <a:pt x="700789" y="301215"/>
                </a:lnTo>
                <a:lnTo>
                  <a:pt x="710109" y="289127"/>
                </a:lnTo>
                <a:cubicBezTo>
                  <a:pt x="711088" y="287684"/>
                  <a:pt x="711906" y="286157"/>
                  <a:pt x="712611" y="284565"/>
                </a:cubicBezTo>
                <a:cubicBezTo>
                  <a:pt x="715611" y="276333"/>
                  <a:pt x="712951" y="267099"/>
                  <a:pt x="706018" y="261756"/>
                </a:cubicBezTo>
                <a:cubicBezTo>
                  <a:pt x="700016" y="257105"/>
                  <a:pt x="691900" y="256308"/>
                  <a:pt x="685103" y="259704"/>
                </a:cubicBezTo>
                <a:cubicBezTo>
                  <a:pt x="682261" y="261089"/>
                  <a:pt x="679761" y="263119"/>
                  <a:pt x="677828" y="265634"/>
                </a:cubicBezTo>
                <a:lnTo>
                  <a:pt x="645774" y="308970"/>
                </a:lnTo>
                <a:lnTo>
                  <a:pt x="597123" y="315128"/>
                </a:lnTo>
                <a:lnTo>
                  <a:pt x="627813" y="274757"/>
                </a:lnTo>
                <a:cubicBezTo>
                  <a:pt x="628859" y="273368"/>
                  <a:pt x="629700" y="271831"/>
                  <a:pt x="630314" y="270195"/>
                </a:cubicBezTo>
                <a:cubicBezTo>
                  <a:pt x="633451" y="262016"/>
                  <a:pt x="630860" y="252746"/>
                  <a:pt x="623949" y="247387"/>
                </a:cubicBezTo>
                <a:cubicBezTo>
                  <a:pt x="617856" y="242748"/>
                  <a:pt x="609672" y="241954"/>
                  <a:pt x="602807" y="245334"/>
                </a:cubicBezTo>
                <a:cubicBezTo>
                  <a:pt x="599965" y="246720"/>
                  <a:pt x="597464" y="248750"/>
                  <a:pt x="595532" y="251264"/>
                </a:cubicBezTo>
                <a:lnTo>
                  <a:pt x="540970" y="323339"/>
                </a:lnTo>
                <a:lnTo>
                  <a:pt x="495502" y="329041"/>
                </a:lnTo>
                <a:lnTo>
                  <a:pt x="524375" y="290723"/>
                </a:lnTo>
                <a:lnTo>
                  <a:pt x="553928" y="279775"/>
                </a:lnTo>
                <a:cubicBezTo>
                  <a:pt x="559635" y="277992"/>
                  <a:pt x="564227" y="273716"/>
                  <a:pt x="566432" y="268143"/>
                </a:cubicBezTo>
                <a:cubicBezTo>
                  <a:pt x="568137" y="263741"/>
                  <a:pt x="568137" y="258860"/>
                  <a:pt x="566432" y="254458"/>
                </a:cubicBezTo>
                <a:cubicBezTo>
                  <a:pt x="565864" y="252848"/>
                  <a:pt x="565113" y="251316"/>
                  <a:pt x="564159" y="249896"/>
                </a:cubicBezTo>
                <a:lnTo>
                  <a:pt x="564159" y="249896"/>
                </a:lnTo>
                <a:cubicBezTo>
                  <a:pt x="562272" y="247241"/>
                  <a:pt x="559885" y="244992"/>
                  <a:pt x="557111" y="243281"/>
                </a:cubicBezTo>
                <a:cubicBezTo>
                  <a:pt x="558453" y="235802"/>
                  <a:pt x="555452" y="228210"/>
                  <a:pt x="549381" y="223666"/>
                </a:cubicBezTo>
                <a:lnTo>
                  <a:pt x="549381" y="223666"/>
                </a:lnTo>
                <a:cubicBezTo>
                  <a:pt x="543402" y="219533"/>
                  <a:pt x="535696" y="218924"/>
                  <a:pt x="529149" y="222070"/>
                </a:cubicBezTo>
                <a:cubicBezTo>
                  <a:pt x="526262" y="223392"/>
                  <a:pt x="523761" y="225434"/>
                  <a:pt x="521874" y="228000"/>
                </a:cubicBezTo>
                <a:lnTo>
                  <a:pt x="500277" y="255598"/>
                </a:lnTo>
                <a:lnTo>
                  <a:pt x="443897" y="274073"/>
                </a:lnTo>
                <a:lnTo>
                  <a:pt x="463676" y="226631"/>
                </a:lnTo>
                <a:lnTo>
                  <a:pt x="546427" y="193331"/>
                </a:lnTo>
                <a:lnTo>
                  <a:pt x="546427" y="193331"/>
                </a:lnTo>
                <a:cubicBezTo>
                  <a:pt x="551155" y="191248"/>
                  <a:pt x="554907" y="187406"/>
                  <a:pt x="556884" y="182611"/>
                </a:cubicBezTo>
                <a:cubicBezTo>
                  <a:pt x="558703" y="177758"/>
                  <a:pt x="558703" y="172410"/>
                  <a:pt x="556884" y="167557"/>
                </a:cubicBezTo>
                <a:cubicBezTo>
                  <a:pt x="552678" y="157166"/>
                  <a:pt x="540925" y="152088"/>
                  <a:pt x="530513" y="156153"/>
                </a:cubicBezTo>
                <a:lnTo>
                  <a:pt x="485046" y="174856"/>
                </a:lnTo>
                <a:lnTo>
                  <a:pt x="503914" y="129239"/>
                </a:lnTo>
                <a:lnTo>
                  <a:pt x="553701" y="109396"/>
                </a:lnTo>
                <a:lnTo>
                  <a:pt x="553701" y="109396"/>
                </a:lnTo>
                <a:cubicBezTo>
                  <a:pt x="558316" y="107227"/>
                  <a:pt x="561976" y="103404"/>
                  <a:pt x="563931" y="98676"/>
                </a:cubicBezTo>
                <a:cubicBezTo>
                  <a:pt x="565954" y="93786"/>
                  <a:pt x="565954" y="88284"/>
                  <a:pt x="563931" y="83394"/>
                </a:cubicBezTo>
                <a:cubicBezTo>
                  <a:pt x="559635" y="73092"/>
                  <a:pt x="547927" y="68126"/>
                  <a:pt x="537561" y="72218"/>
                </a:cubicBezTo>
                <a:lnTo>
                  <a:pt x="524602" y="77464"/>
                </a:lnTo>
                <a:lnTo>
                  <a:pt x="545289" y="27969"/>
                </a:lnTo>
                <a:cubicBezTo>
                  <a:pt x="549359" y="17641"/>
                  <a:pt x="544381" y="5954"/>
                  <a:pt x="534150" y="1739"/>
                </a:cubicBezTo>
                <a:cubicBezTo>
                  <a:pt x="529194" y="-313"/>
                  <a:pt x="523648" y="-313"/>
                  <a:pt x="518691" y="1739"/>
                </a:cubicBezTo>
                <a:cubicBezTo>
                  <a:pt x="513735" y="3756"/>
                  <a:pt x="509780" y="7706"/>
                  <a:pt x="507779" y="12687"/>
                </a:cubicBezTo>
                <a:lnTo>
                  <a:pt x="486863" y="63094"/>
                </a:lnTo>
                <a:lnTo>
                  <a:pt x="480954" y="48953"/>
                </a:lnTo>
                <a:cubicBezTo>
                  <a:pt x="476475" y="38829"/>
                  <a:pt x="464812" y="34085"/>
                  <a:pt x="454582" y="38233"/>
                </a:cubicBezTo>
                <a:cubicBezTo>
                  <a:pt x="449557" y="40279"/>
                  <a:pt x="445601" y="44327"/>
                  <a:pt x="443670" y="49409"/>
                </a:cubicBezTo>
                <a:cubicBezTo>
                  <a:pt x="442805" y="51277"/>
                  <a:pt x="442260" y="53284"/>
                  <a:pt x="442078" y="55339"/>
                </a:cubicBezTo>
                <a:cubicBezTo>
                  <a:pt x="441942" y="58534"/>
                  <a:pt x="442488" y="61720"/>
                  <a:pt x="443670" y="64691"/>
                </a:cubicBezTo>
                <a:lnTo>
                  <a:pt x="465040" y="115326"/>
                </a:lnTo>
                <a:lnTo>
                  <a:pt x="446398" y="160943"/>
                </a:lnTo>
                <a:lnTo>
                  <a:pt x="426620" y="113957"/>
                </a:lnTo>
                <a:cubicBezTo>
                  <a:pt x="422232" y="103739"/>
                  <a:pt x="410478" y="98959"/>
                  <a:pt x="400248" y="103237"/>
                </a:cubicBezTo>
                <a:cubicBezTo>
                  <a:pt x="395201" y="105322"/>
                  <a:pt x="391177" y="109346"/>
                  <a:pt x="389108" y="114413"/>
                </a:cubicBezTo>
                <a:cubicBezTo>
                  <a:pt x="388427" y="116327"/>
                  <a:pt x="387950" y="118319"/>
                  <a:pt x="387744" y="120344"/>
                </a:cubicBezTo>
                <a:cubicBezTo>
                  <a:pt x="387472" y="123546"/>
                  <a:pt x="388018" y="126764"/>
                  <a:pt x="389336" y="129695"/>
                </a:cubicBezTo>
                <a:lnTo>
                  <a:pt x="426164" y="211350"/>
                </a:lnTo>
                <a:lnTo>
                  <a:pt x="409342" y="253545"/>
                </a:lnTo>
                <a:lnTo>
                  <a:pt x="390472" y="209297"/>
                </a:lnTo>
                <a:lnTo>
                  <a:pt x="396611" y="179646"/>
                </a:lnTo>
                <a:cubicBezTo>
                  <a:pt x="398292" y="169060"/>
                  <a:pt x="391382" y="159018"/>
                  <a:pt x="380924" y="156837"/>
                </a:cubicBezTo>
                <a:cubicBezTo>
                  <a:pt x="379197" y="156510"/>
                  <a:pt x="377424" y="156510"/>
                  <a:pt x="375696" y="156837"/>
                </a:cubicBezTo>
                <a:cubicBezTo>
                  <a:pt x="372513" y="156968"/>
                  <a:pt x="369398" y="157826"/>
                  <a:pt x="366602" y="159346"/>
                </a:cubicBezTo>
                <a:cubicBezTo>
                  <a:pt x="360759" y="154468"/>
                  <a:pt x="352711" y="153238"/>
                  <a:pt x="345687" y="156153"/>
                </a:cubicBezTo>
                <a:lnTo>
                  <a:pt x="345687" y="156153"/>
                </a:lnTo>
                <a:cubicBezTo>
                  <a:pt x="339117" y="159172"/>
                  <a:pt x="334752" y="165573"/>
                  <a:pt x="334320" y="172803"/>
                </a:cubicBezTo>
                <a:cubicBezTo>
                  <a:pt x="334001" y="176007"/>
                  <a:pt x="334548" y="179236"/>
                  <a:pt x="335912" y="182155"/>
                </a:cubicBezTo>
                <a:lnTo>
                  <a:pt x="349324" y="214087"/>
                </a:lnTo>
                <a:lnTo>
                  <a:pt x="336139" y="271108"/>
                </a:lnTo>
                <a:lnTo>
                  <a:pt x="304767" y="230281"/>
                </a:lnTo>
                <a:lnTo>
                  <a:pt x="317042" y="142924"/>
                </a:lnTo>
                <a:cubicBezTo>
                  <a:pt x="317498" y="137897"/>
                  <a:pt x="316110" y="132877"/>
                  <a:pt x="313178" y="128783"/>
                </a:cubicBezTo>
                <a:cubicBezTo>
                  <a:pt x="309835" y="124607"/>
                  <a:pt x="305039" y="121840"/>
                  <a:pt x="299765" y="121028"/>
                </a:cubicBezTo>
                <a:cubicBezTo>
                  <a:pt x="290193" y="118914"/>
                  <a:pt x="280509" y="124154"/>
                  <a:pt x="277031" y="133344"/>
                </a:cubicBezTo>
                <a:cubicBezTo>
                  <a:pt x="276372" y="134874"/>
                  <a:pt x="275916" y="136484"/>
                  <a:pt x="275667" y="138134"/>
                </a:cubicBezTo>
                <a:lnTo>
                  <a:pt x="268847" y="187173"/>
                </a:lnTo>
                <a:lnTo>
                  <a:pt x="239066" y="148398"/>
                </a:lnTo>
                <a:lnTo>
                  <a:pt x="246568" y="95254"/>
                </a:lnTo>
                <a:lnTo>
                  <a:pt x="246568" y="95254"/>
                </a:lnTo>
                <a:cubicBezTo>
                  <a:pt x="248158" y="84285"/>
                  <a:pt x="240589" y="74096"/>
                  <a:pt x="229654" y="72496"/>
                </a:cubicBezTo>
                <a:cubicBezTo>
                  <a:pt x="229540" y="72478"/>
                  <a:pt x="229404" y="72461"/>
                  <a:pt x="229290" y="72446"/>
                </a:cubicBezTo>
                <a:cubicBezTo>
                  <a:pt x="220082" y="71145"/>
                  <a:pt x="211148" y="76322"/>
                  <a:pt x="207693" y="84990"/>
                </a:cubicBezTo>
                <a:cubicBezTo>
                  <a:pt x="207034" y="86520"/>
                  <a:pt x="206579" y="88130"/>
                  <a:pt x="206329" y="89780"/>
                </a:cubicBezTo>
                <a:lnTo>
                  <a:pt x="204510" y="103465"/>
                </a:lnTo>
                <a:lnTo>
                  <a:pt x="171773" y="61041"/>
                </a:lnTo>
                <a:cubicBezTo>
                  <a:pt x="165135" y="52173"/>
                  <a:pt x="152608" y="50375"/>
                  <a:pt x="143765" y="57025"/>
                </a:cubicBezTo>
                <a:cubicBezTo>
                  <a:pt x="143697" y="57071"/>
                  <a:pt x="143651" y="57118"/>
                  <a:pt x="143583" y="57164"/>
                </a:cubicBezTo>
                <a:cubicBezTo>
                  <a:pt x="140719" y="59371"/>
                  <a:pt x="138445" y="62275"/>
                  <a:pt x="136991" y="65603"/>
                </a:cubicBezTo>
                <a:cubicBezTo>
                  <a:pt x="134445" y="72249"/>
                  <a:pt x="135468" y="79739"/>
                  <a:pt x="139719" y="85447"/>
                </a:cubicBezTo>
                <a:lnTo>
                  <a:pt x="173137" y="128783"/>
                </a:lnTo>
                <a:lnTo>
                  <a:pt x="159270" y="125133"/>
                </a:lnTo>
                <a:cubicBezTo>
                  <a:pt x="150199" y="123911"/>
                  <a:pt x="141424" y="128963"/>
                  <a:pt x="137900" y="137450"/>
                </a:cubicBezTo>
                <a:cubicBezTo>
                  <a:pt x="137195" y="139200"/>
                  <a:pt x="136718" y="141043"/>
                  <a:pt x="136536" y="142924"/>
                </a:cubicBezTo>
                <a:cubicBezTo>
                  <a:pt x="135422" y="150403"/>
                  <a:pt x="138695" y="157857"/>
                  <a:pt x="144947" y="162083"/>
                </a:cubicBezTo>
                <a:cubicBezTo>
                  <a:pt x="147629" y="163982"/>
                  <a:pt x="150767" y="165159"/>
                  <a:pt x="154041" y="165504"/>
                </a:cubicBezTo>
                <a:lnTo>
                  <a:pt x="208602" y="172347"/>
                </a:lnTo>
                <a:lnTo>
                  <a:pt x="238838" y="211350"/>
                </a:lnTo>
                <a:lnTo>
                  <a:pt x="188370" y="205191"/>
                </a:lnTo>
                <a:cubicBezTo>
                  <a:pt x="179344" y="203996"/>
                  <a:pt x="170659" y="209057"/>
                  <a:pt x="167226" y="217508"/>
                </a:cubicBezTo>
                <a:cubicBezTo>
                  <a:pt x="166591" y="219123"/>
                  <a:pt x="166135" y="220806"/>
                  <a:pt x="165862" y="222526"/>
                </a:cubicBezTo>
                <a:cubicBezTo>
                  <a:pt x="164885" y="230105"/>
                  <a:pt x="168204" y="237598"/>
                  <a:pt x="174501" y="241913"/>
                </a:cubicBezTo>
                <a:cubicBezTo>
                  <a:pt x="177161" y="243713"/>
                  <a:pt x="180184" y="244883"/>
                  <a:pt x="183368" y="245334"/>
                </a:cubicBezTo>
                <a:lnTo>
                  <a:pt x="272939" y="256967"/>
                </a:lnTo>
                <a:lnTo>
                  <a:pt x="300447" y="292320"/>
                </a:lnTo>
                <a:lnTo>
                  <a:pt x="252478" y="286390"/>
                </a:lnTo>
                <a:lnTo>
                  <a:pt x="229744" y="266546"/>
                </a:lnTo>
                <a:cubicBezTo>
                  <a:pt x="221606" y="259047"/>
                  <a:pt x="208943" y="259585"/>
                  <a:pt x="201486" y="267749"/>
                </a:cubicBezTo>
                <a:cubicBezTo>
                  <a:pt x="201418" y="267804"/>
                  <a:pt x="201373" y="267859"/>
                  <a:pt x="201327" y="267915"/>
                </a:cubicBezTo>
                <a:cubicBezTo>
                  <a:pt x="200100" y="269262"/>
                  <a:pt x="199100" y="270803"/>
                  <a:pt x="198371" y="272476"/>
                </a:cubicBezTo>
                <a:cubicBezTo>
                  <a:pt x="196917" y="275303"/>
                  <a:pt x="196144" y="278424"/>
                  <a:pt x="196098" y="281600"/>
                </a:cubicBezTo>
                <a:cubicBezTo>
                  <a:pt x="188891" y="284166"/>
                  <a:pt x="183777" y="290628"/>
                  <a:pt x="182912" y="298250"/>
                </a:cubicBezTo>
                <a:cubicBezTo>
                  <a:pt x="182527" y="305396"/>
                  <a:pt x="185892" y="312224"/>
                  <a:pt x="191779" y="316269"/>
                </a:cubicBezTo>
                <a:cubicBezTo>
                  <a:pt x="194393" y="318158"/>
                  <a:pt x="197440" y="319337"/>
                  <a:pt x="200645" y="319690"/>
                </a:cubicBezTo>
                <a:lnTo>
                  <a:pt x="234974" y="324024"/>
                </a:lnTo>
                <a:lnTo>
                  <a:pt x="279305" y="363254"/>
                </a:lnTo>
                <a:lnTo>
                  <a:pt x="228380" y="369869"/>
                </a:lnTo>
                <a:lnTo>
                  <a:pt x="159270" y="314672"/>
                </a:lnTo>
                <a:lnTo>
                  <a:pt x="159270" y="314672"/>
                </a:lnTo>
                <a:cubicBezTo>
                  <a:pt x="150381" y="308393"/>
                  <a:pt x="138173" y="310087"/>
                  <a:pt x="131308" y="318549"/>
                </a:cubicBezTo>
                <a:cubicBezTo>
                  <a:pt x="130170" y="320092"/>
                  <a:pt x="129261" y="321780"/>
                  <a:pt x="128580" y="323567"/>
                </a:cubicBezTo>
                <a:cubicBezTo>
                  <a:pt x="125601" y="331753"/>
                  <a:pt x="128170" y="340932"/>
                  <a:pt x="134944" y="346376"/>
                </a:cubicBezTo>
                <a:lnTo>
                  <a:pt x="174047" y="376711"/>
                </a:lnTo>
                <a:lnTo>
                  <a:pt x="125624" y="383098"/>
                </a:lnTo>
                <a:lnTo>
                  <a:pt x="83112" y="350025"/>
                </a:lnTo>
                <a:lnTo>
                  <a:pt x="83112" y="350025"/>
                </a:lnTo>
                <a:cubicBezTo>
                  <a:pt x="74200" y="343942"/>
                  <a:pt x="62152" y="345728"/>
                  <a:pt x="55376" y="354131"/>
                </a:cubicBezTo>
                <a:cubicBezTo>
                  <a:pt x="54308" y="355625"/>
                  <a:pt x="53375" y="357231"/>
                  <a:pt x="52648" y="358921"/>
                </a:cubicBezTo>
                <a:cubicBezTo>
                  <a:pt x="49602" y="367103"/>
                  <a:pt x="52171" y="376326"/>
                  <a:pt x="59014" y="381729"/>
                </a:cubicBezTo>
                <a:lnTo>
                  <a:pt x="69926" y="390396"/>
                </a:lnTo>
                <a:lnTo>
                  <a:pt x="16728" y="397239"/>
                </a:lnTo>
                <a:cubicBezTo>
                  <a:pt x="9545" y="398148"/>
                  <a:pt x="3384" y="402846"/>
                  <a:pt x="588" y="409555"/>
                </a:cubicBezTo>
                <a:cubicBezTo>
                  <a:pt x="-185" y="412932"/>
                  <a:pt x="-185" y="416442"/>
                  <a:pt x="588" y="419819"/>
                </a:cubicBezTo>
                <a:cubicBezTo>
                  <a:pt x="1974" y="430816"/>
                  <a:pt x="12000" y="438600"/>
                  <a:pt x="22958" y="437204"/>
                </a:cubicBezTo>
                <a:cubicBezTo>
                  <a:pt x="23071" y="437188"/>
                  <a:pt x="23208" y="437172"/>
                  <a:pt x="23322" y="437154"/>
                </a:cubicBezTo>
                <a:lnTo>
                  <a:pt x="77655" y="430311"/>
                </a:lnTo>
                <a:lnTo>
                  <a:pt x="68562" y="442172"/>
                </a:lnTo>
                <a:cubicBezTo>
                  <a:pt x="67562" y="443718"/>
                  <a:pt x="66653" y="445317"/>
                  <a:pt x="65834" y="446961"/>
                </a:cubicBezTo>
                <a:cubicBezTo>
                  <a:pt x="63106" y="455247"/>
                  <a:pt x="65834" y="464362"/>
                  <a:pt x="72654" y="469770"/>
                </a:cubicBezTo>
                <a:cubicBezTo>
                  <a:pt x="78701" y="474318"/>
                  <a:pt x="86771" y="475109"/>
                  <a:pt x="93569" y="471823"/>
                </a:cubicBezTo>
                <a:cubicBezTo>
                  <a:pt x="96388" y="470374"/>
                  <a:pt x="98866" y="468355"/>
                  <a:pt x="100844" y="465892"/>
                </a:cubicBezTo>
                <a:lnTo>
                  <a:pt x="134036" y="422100"/>
                </a:lnTo>
                <a:lnTo>
                  <a:pt x="179048" y="416626"/>
                </a:lnTo>
                <a:lnTo>
                  <a:pt x="148358" y="457225"/>
                </a:lnTo>
                <a:cubicBezTo>
                  <a:pt x="147220" y="458557"/>
                  <a:pt x="146379" y="460110"/>
                  <a:pt x="145856" y="461787"/>
                </a:cubicBezTo>
                <a:cubicBezTo>
                  <a:pt x="142651" y="469962"/>
                  <a:pt x="145243" y="479281"/>
                  <a:pt x="152222" y="484595"/>
                </a:cubicBezTo>
                <a:cubicBezTo>
                  <a:pt x="158247" y="489169"/>
                  <a:pt x="166271" y="490047"/>
                  <a:pt x="173137" y="486876"/>
                </a:cubicBezTo>
                <a:cubicBezTo>
                  <a:pt x="176116" y="485487"/>
                  <a:pt x="178685" y="483370"/>
                  <a:pt x="180640" y="480718"/>
                </a:cubicBezTo>
                <a:lnTo>
                  <a:pt x="235201" y="408643"/>
                </a:lnTo>
                <a:lnTo>
                  <a:pt x="280669" y="402941"/>
                </a:lnTo>
                <a:lnTo>
                  <a:pt x="250205" y="442172"/>
                </a:lnTo>
                <a:lnTo>
                  <a:pt x="221788" y="451751"/>
                </a:lnTo>
                <a:cubicBezTo>
                  <a:pt x="211353" y="454956"/>
                  <a:pt x="205464" y="466049"/>
                  <a:pt x="208648" y="476529"/>
                </a:cubicBezTo>
                <a:cubicBezTo>
                  <a:pt x="208716" y="476710"/>
                  <a:pt x="208761" y="476890"/>
                  <a:pt x="208829" y="477069"/>
                </a:cubicBezTo>
                <a:cubicBezTo>
                  <a:pt x="209352" y="478697"/>
                  <a:pt x="210125" y="480236"/>
                  <a:pt x="211103" y="481630"/>
                </a:cubicBezTo>
                <a:cubicBezTo>
                  <a:pt x="212945" y="484316"/>
                  <a:pt x="215354" y="486571"/>
                  <a:pt x="218151" y="488245"/>
                </a:cubicBezTo>
                <a:cubicBezTo>
                  <a:pt x="217150" y="496052"/>
                  <a:pt x="220809" y="503720"/>
                  <a:pt x="227471" y="507860"/>
                </a:cubicBezTo>
                <a:lnTo>
                  <a:pt x="227471" y="507860"/>
                </a:lnTo>
                <a:cubicBezTo>
                  <a:pt x="233382" y="511906"/>
                  <a:pt x="240997" y="512513"/>
                  <a:pt x="247477" y="509457"/>
                </a:cubicBezTo>
                <a:cubicBezTo>
                  <a:pt x="250455" y="508068"/>
                  <a:pt x="253025" y="505951"/>
                  <a:pt x="254980" y="503298"/>
                </a:cubicBezTo>
                <a:lnTo>
                  <a:pt x="275894" y="475928"/>
                </a:lnTo>
                <a:lnTo>
                  <a:pt x="332046" y="457453"/>
                </a:lnTo>
                <a:lnTo>
                  <a:pt x="312495" y="504667"/>
                </a:lnTo>
                <a:lnTo>
                  <a:pt x="229518" y="538195"/>
                </a:lnTo>
                <a:lnTo>
                  <a:pt x="229518" y="538195"/>
                </a:lnTo>
                <a:cubicBezTo>
                  <a:pt x="219787" y="542659"/>
                  <a:pt x="215286" y="554015"/>
                  <a:pt x="219287" y="563969"/>
                </a:cubicBezTo>
                <a:cubicBezTo>
                  <a:pt x="223493" y="574242"/>
                  <a:pt x="235132" y="579221"/>
                  <a:pt x="245430" y="575145"/>
                </a:cubicBezTo>
                <a:lnTo>
                  <a:pt x="290898" y="556670"/>
                </a:lnTo>
                <a:lnTo>
                  <a:pt x="272256" y="602287"/>
                </a:lnTo>
                <a:lnTo>
                  <a:pt x="222470" y="622131"/>
                </a:lnTo>
                <a:lnTo>
                  <a:pt x="222470" y="622131"/>
                </a:lnTo>
                <a:cubicBezTo>
                  <a:pt x="217832" y="624391"/>
                  <a:pt x="214195" y="628289"/>
                  <a:pt x="212240" y="633079"/>
                </a:cubicBezTo>
                <a:cubicBezTo>
                  <a:pt x="210193" y="637887"/>
                  <a:pt x="210193" y="643324"/>
                  <a:pt x="212240" y="648132"/>
                </a:cubicBezTo>
                <a:cubicBezTo>
                  <a:pt x="216446" y="658405"/>
                  <a:pt x="228084" y="663384"/>
                  <a:pt x="238383" y="659309"/>
                </a:cubicBezTo>
                <a:lnTo>
                  <a:pt x="251569" y="654063"/>
                </a:lnTo>
                <a:lnTo>
                  <a:pt x="230882" y="703557"/>
                </a:lnTo>
                <a:cubicBezTo>
                  <a:pt x="226788" y="713823"/>
                  <a:pt x="231655" y="725483"/>
                  <a:pt x="241794" y="729787"/>
                </a:cubicBezTo>
                <a:cubicBezTo>
                  <a:pt x="246203" y="731910"/>
                  <a:pt x="251251" y="732236"/>
                  <a:pt x="255888" y="73069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7" name="Google Shape;1977;p7"/>
          <p:cNvSpPr txBox="1">
            <a:spLocks noGrp="1"/>
          </p:cNvSpPr>
          <p:nvPr>
            <p:ph type="body" idx="1"/>
          </p:nvPr>
        </p:nvSpPr>
        <p:spPr>
          <a:xfrm>
            <a:off x="4386975" y="2965625"/>
            <a:ext cx="6216300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78" name="Google Shape;1978;p7"/>
          <p:cNvSpPr txBox="1">
            <a:spLocks noGrp="1"/>
          </p:cNvSpPr>
          <p:nvPr>
            <p:ph type="title"/>
          </p:nvPr>
        </p:nvSpPr>
        <p:spPr>
          <a:xfrm>
            <a:off x="4386975" y="2041175"/>
            <a:ext cx="6216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ldrich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979" name="Google Shape;1979;p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9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0" name="Google Shape;1980;p7"/>
          <p:cNvSpPr/>
          <p:nvPr/>
        </p:nvSpPr>
        <p:spPr>
          <a:xfrm rot="-2700000" flipH="1">
            <a:off x="4631195" y="5299189"/>
            <a:ext cx="12192077" cy="5740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81" name="Google Shape;1981;p7"/>
          <p:cNvGrpSpPr/>
          <p:nvPr/>
        </p:nvGrpSpPr>
        <p:grpSpPr>
          <a:xfrm rot="-2700000" flipH="1">
            <a:off x="4661965" y="5300588"/>
            <a:ext cx="12169494" cy="441045"/>
            <a:chOff x="22375" y="-753120"/>
            <a:chExt cx="12169610" cy="441049"/>
          </a:xfrm>
        </p:grpSpPr>
        <p:grpSp>
          <p:nvGrpSpPr>
            <p:cNvPr id="1982" name="Google Shape;1982;p7"/>
            <p:cNvGrpSpPr/>
            <p:nvPr/>
          </p:nvGrpSpPr>
          <p:grpSpPr>
            <a:xfrm rot="-5400000">
              <a:off x="828033" y="-1555450"/>
              <a:ext cx="430633" cy="2041950"/>
              <a:chOff x="3675932" y="1572112"/>
              <a:chExt cx="246259" cy="1167829"/>
            </a:xfrm>
          </p:grpSpPr>
          <p:sp>
            <p:nvSpPr>
              <p:cNvPr id="1983" name="Google Shape;1983;p7"/>
              <p:cNvSpPr/>
              <p:nvPr/>
            </p:nvSpPr>
            <p:spPr>
              <a:xfrm>
                <a:off x="3766378" y="1650980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4" name="Google Shape;1984;p7"/>
              <p:cNvSpPr/>
              <p:nvPr/>
            </p:nvSpPr>
            <p:spPr>
              <a:xfrm>
                <a:off x="3675932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Google Shape;1985;p7"/>
              <p:cNvSpPr/>
              <p:nvPr/>
            </p:nvSpPr>
            <p:spPr>
              <a:xfrm>
                <a:off x="3857063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7"/>
              <p:cNvSpPr/>
              <p:nvPr/>
            </p:nvSpPr>
            <p:spPr>
              <a:xfrm>
                <a:off x="3766378" y="1818605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7" name="Google Shape;1987;p7"/>
              <p:cNvSpPr/>
              <p:nvPr/>
            </p:nvSpPr>
            <p:spPr>
              <a:xfrm>
                <a:off x="3675932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7"/>
              <p:cNvSpPr/>
              <p:nvPr/>
            </p:nvSpPr>
            <p:spPr>
              <a:xfrm>
                <a:off x="3857063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7"/>
              <p:cNvSpPr/>
              <p:nvPr/>
            </p:nvSpPr>
            <p:spPr>
              <a:xfrm>
                <a:off x="3766378" y="196259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0" name="Google Shape;1990;p7"/>
              <p:cNvSpPr/>
              <p:nvPr/>
            </p:nvSpPr>
            <p:spPr>
              <a:xfrm>
                <a:off x="3675932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Google Shape;1991;p7"/>
              <p:cNvSpPr/>
              <p:nvPr/>
            </p:nvSpPr>
            <p:spPr>
              <a:xfrm>
                <a:off x="3857063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2" name="Google Shape;1992;p7"/>
              <p:cNvSpPr/>
              <p:nvPr/>
            </p:nvSpPr>
            <p:spPr>
              <a:xfrm>
                <a:off x="3766378" y="213021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3" name="Google Shape;1993;p7"/>
              <p:cNvSpPr/>
              <p:nvPr/>
            </p:nvSpPr>
            <p:spPr>
              <a:xfrm>
                <a:off x="3675932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4" name="Google Shape;1994;p7"/>
              <p:cNvSpPr/>
              <p:nvPr/>
            </p:nvSpPr>
            <p:spPr>
              <a:xfrm>
                <a:off x="3857063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5" name="Google Shape;1995;p7"/>
              <p:cNvSpPr/>
              <p:nvPr/>
            </p:nvSpPr>
            <p:spPr>
              <a:xfrm>
                <a:off x="3766378" y="227420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6" name="Google Shape;1996;p7"/>
              <p:cNvSpPr/>
              <p:nvPr/>
            </p:nvSpPr>
            <p:spPr>
              <a:xfrm>
                <a:off x="3675932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7" name="Google Shape;1997;p7"/>
              <p:cNvSpPr/>
              <p:nvPr/>
            </p:nvSpPr>
            <p:spPr>
              <a:xfrm>
                <a:off x="3857063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8" name="Google Shape;1998;p7"/>
              <p:cNvSpPr/>
              <p:nvPr/>
            </p:nvSpPr>
            <p:spPr>
              <a:xfrm>
                <a:off x="3766378" y="244182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Google Shape;1999;p7"/>
              <p:cNvSpPr/>
              <p:nvPr/>
            </p:nvSpPr>
            <p:spPr>
              <a:xfrm>
                <a:off x="3675932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0" name="Google Shape;2000;p7"/>
              <p:cNvSpPr/>
              <p:nvPr/>
            </p:nvSpPr>
            <p:spPr>
              <a:xfrm>
                <a:off x="3857063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1" name="Google Shape;2001;p7"/>
              <p:cNvSpPr/>
              <p:nvPr/>
            </p:nvSpPr>
            <p:spPr>
              <a:xfrm>
                <a:off x="3766378" y="2585816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2" name="Google Shape;2002;p7"/>
              <p:cNvSpPr/>
              <p:nvPr/>
            </p:nvSpPr>
            <p:spPr>
              <a:xfrm>
                <a:off x="3675932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3" name="Google Shape;2003;p7"/>
              <p:cNvSpPr/>
              <p:nvPr/>
            </p:nvSpPr>
            <p:spPr>
              <a:xfrm>
                <a:off x="3857063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4" name="Google Shape;2004;p7"/>
              <p:cNvSpPr/>
              <p:nvPr/>
            </p:nvSpPr>
            <p:spPr>
              <a:xfrm>
                <a:off x="3675932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5" name="Google Shape;2005;p7"/>
              <p:cNvSpPr/>
              <p:nvPr/>
            </p:nvSpPr>
            <p:spPr>
              <a:xfrm>
                <a:off x="3857063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06" name="Google Shape;2006;p7"/>
            <p:cNvGrpSpPr/>
            <p:nvPr/>
          </p:nvGrpSpPr>
          <p:grpSpPr>
            <a:xfrm rot="-5400000">
              <a:off x="3036060" y="-1551906"/>
              <a:ext cx="430633" cy="2041950"/>
              <a:chOff x="3675932" y="1572112"/>
              <a:chExt cx="246259" cy="1167829"/>
            </a:xfrm>
          </p:grpSpPr>
          <p:sp>
            <p:nvSpPr>
              <p:cNvPr id="2007" name="Google Shape;2007;p7"/>
              <p:cNvSpPr/>
              <p:nvPr/>
            </p:nvSpPr>
            <p:spPr>
              <a:xfrm>
                <a:off x="3766378" y="1650980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8" name="Google Shape;2008;p7"/>
              <p:cNvSpPr/>
              <p:nvPr/>
            </p:nvSpPr>
            <p:spPr>
              <a:xfrm>
                <a:off x="3675932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9" name="Google Shape;2009;p7"/>
              <p:cNvSpPr/>
              <p:nvPr/>
            </p:nvSpPr>
            <p:spPr>
              <a:xfrm>
                <a:off x="3857063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0" name="Google Shape;2010;p7"/>
              <p:cNvSpPr/>
              <p:nvPr/>
            </p:nvSpPr>
            <p:spPr>
              <a:xfrm>
                <a:off x="3766378" y="1818605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1" name="Google Shape;2011;p7"/>
              <p:cNvSpPr/>
              <p:nvPr/>
            </p:nvSpPr>
            <p:spPr>
              <a:xfrm>
                <a:off x="3675932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2" name="Google Shape;2012;p7"/>
              <p:cNvSpPr/>
              <p:nvPr/>
            </p:nvSpPr>
            <p:spPr>
              <a:xfrm>
                <a:off x="3857063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3" name="Google Shape;2013;p7"/>
              <p:cNvSpPr/>
              <p:nvPr/>
            </p:nvSpPr>
            <p:spPr>
              <a:xfrm>
                <a:off x="3766378" y="196259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4" name="Google Shape;2014;p7"/>
              <p:cNvSpPr/>
              <p:nvPr/>
            </p:nvSpPr>
            <p:spPr>
              <a:xfrm>
                <a:off x="3675932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5" name="Google Shape;2015;p7"/>
              <p:cNvSpPr/>
              <p:nvPr/>
            </p:nvSpPr>
            <p:spPr>
              <a:xfrm>
                <a:off x="3857063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6" name="Google Shape;2016;p7"/>
              <p:cNvSpPr/>
              <p:nvPr/>
            </p:nvSpPr>
            <p:spPr>
              <a:xfrm>
                <a:off x="3766378" y="213021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7" name="Google Shape;2017;p7"/>
              <p:cNvSpPr/>
              <p:nvPr/>
            </p:nvSpPr>
            <p:spPr>
              <a:xfrm>
                <a:off x="3675932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8" name="Google Shape;2018;p7"/>
              <p:cNvSpPr/>
              <p:nvPr/>
            </p:nvSpPr>
            <p:spPr>
              <a:xfrm>
                <a:off x="3857063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9" name="Google Shape;2019;p7"/>
              <p:cNvSpPr/>
              <p:nvPr/>
            </p:nvSpPr>
            <p:spPr>
              <a:xfrm>
                <a:off x="3766378" y="227420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0" name="Google Shape;2020;p7"/>
              <p:cNvSpPr/>
              <p:nvPr/>
            </p:nvSpPr>
            <p:spPr>
              <a:xfrm>
                <a:off x="3675932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1" name="Google Shape;2021;p7"/>
              <p:cNvSpPr/>
              <p:nvPr/>
            </p:nvSpPr>
            <p:spPr>
              <a:xfrm>
                <a:off x="3857063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2" name="Google Shape;2022;p7"/>
              <p:cNvSpPr/>
              <p:nvPr/>
            </p:nvSpPr>
            <p:spPr>
              <a:xfrm>
                <a:off x="3766378" y="244182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3" name="Google Shape;2023;p7"/>
              <p:cNvSpPr/>
              <p:nvPr/>
            </p:nvSpPr>
            <p:spPr>
              <a:xfrm>
                <a:off x="3675932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4" name="Google Shape;2024;p7"/>
              <p:cNvSpPr/>
              <p:nvPr/>
            </p:nvSpPr>
            <p:spPr>
              <a:xfrm>
                <a:off x="3857063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5" name="Google Shape;2025;p7"/>
              <p:cNvSpPr/>
              <p:nvPr/>
            </p:nvSpPr>
            <p:spPr>
              <a:xfrm>
                <a:off x="3766378" y="2585816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6" name="Google Shape;2026;p7"/>
              <p:cNvSpPr/>
              <p:nvPr/>
            </p:nvSpPr>
            <p:spPr>
              <a:xfrm>
                <a:off x="3675932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7" name="Google Shape;2027;p7"/>
              <p:cNvSpPr/>
              <p:nvPr/>
            </p:nvSpPr>
            <p:spPr>
              <a:xfrm>
                <a:off x="3857063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8" name="Google Shape;2028;p7"/>
              <p:cNvSpPr/>
              <p:nvPr/>
            </p:nvSpPr>
            <p:spPr>
              <a:xfrm>
                <a:off x="3675932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9" name="Google Shape;2029;p7"/>
              <p:cNvSpPr/>
              <p:nvPr/>
            </p:nvSpPr>
            <p:spPr>
              <a:xfrm>
                <a:off x="3857063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30" name="Google Shape;2030;p7"/>
            <p:cNvSpPr/>
            <p:nvPr/>
          </p:nvSpPr>
          <p:spPr>
            <a:xfrm rot="-5400000">
              <a:off x="2059989" y="-590998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31" name="Google Shape;2031;p7"/>
            <p:cNvGrpSpPr/>
            <p:nvPr/>
          </p:nvGrpSpPr>
          <p:grpSpPr>
            <a:xfrm rot="-5400000">
              <a:off x="5272441" y="-1548362"/>
              <a:ext cx="430633" cy="2041950"/>
              <a:chOff x="3675932" y="1572112"/>
              <a:chExt cx="246259" cy="1167829"/>
            </a:xfrm>
          </p:grpSpPr>
          <p:sp>
            <p:nvSpPr>
              <p:cNvPr id="2032" name="Google Shape;2032;p7"/>
              <p:cNvSpPr/>
              <p:nvPr/>
            </p:nvSpPr>
            <p:spPr>
              <a:xfrm>
                <a:off x="3766378" y="1650980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3" name="Google Shape;2033;p7"/>
              <p:cNvSpPr/>
              <p:nvPr/>
            </p:nvSpPr>
            <p:spPr>
              <a:xfrm>
                <a:off x="3675932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4" name="Google Shape;2034;p7"/>
              <p:cNvSpPr/>
              <p:nvPr/>
            </p:nvSpPr>
            <p:spPr>
              <a:xfrm>
                <a:off x="3857063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5" name="Google Shape;2035;p7"/>
              <p:cNvSpPr/>
              <p:nvPr/>
            </p:nvSpPr>
            <p:spPr>
              <a:xfrm>
                <a:off x="3766378" y="1818605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6" name="Google Shape;2036;p7"/>
              <p:cNvSpPr/>
              <p:nvPr/>
            </p:nvSpPr>
            <p:spPr>
              <a:xfrm>
                <a:off x="3675932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7" name="Google Shape;2037;p7"/>
              <p:cNvSpPr/>
              <p:nvPr/>
            </p:nvSpPr>
            <p:spPr>
              <a:xfrm>
                <a:off x="3857063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8" name="Google Shape;2038;p7"/>
              <p:cNvSpPr/>
              <p:nvPr/>
            </p:nvSpPr>
            <p:spPr>
              <a:xfrm>
                <a:off x="3766378" y="196259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9" name="Google Shape;2039;p7"/>
              <p:cNvSpPr/>
              <p:nvPr/>
            </p:nvSpPr>
            <p:spPr>
              <a:xfrm>
                <a:off x="3675932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0" name="Google Shape;2040;p7"/>
              <p:cNvSpPr/>
              <p:nvPr/>
            </p:nvSpPr>
            <p:spPr>
              <a:xfrm>
                <a:off x="3857063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1" name="Google Shape;2041;p7"/>
              <p:cNvSpPr/>
              <p:nvPr/>
            </p:nvSpPr>
            <p:spPr>
              <a:xfrm>
                <a:off x="3766378" y="213021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2" name="Google Shape;2042;p7"/>
              <p:cNvSpPr/>
              <p:nvPr/>
            </p:nvSpPr>
            <p:spPr>
              <a:xfrm>
                <a:off x="3675932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3" name="Google Shape;2043;p7"/>
              <p:cNvSpPr/>
              <p:nvPr/>
            </p:nvSpPr>
            <p:spPr>
              <a:xfrm>
                <a:off x="3857063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4" name="Google Shape;2044;p7"/>
              <p:cNvSpPr/>
              <p:nvPr/>
            </p:nvSpPr>
            <p:spPr>
              <a:xfrm>
                <a:off x="3766378" y="227420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5" name="Google Shape;2045;p7"/>
              <p:cNvSpPr/>
              <p:nvPr/>
            </p:nvSpPr>
            <p:spPr>
              <a:xfrm>
                <a:off x="3675932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6" name="Google Shape;2046;p7"/>
              <p:cNvSpPr/>
              <p:nvPr/>
            </p:nvSpPr>
            <p:spPr>
              <a:xfrm>
                <a:off x="3857063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7" name="Google Shape;2047;p7"/>
              <p:cNvSpPr/>
              <p:nvPr/>
            </p:nvSpPr>
            <p:spPr>
              <a:xfrm>
                <a:off x="3766378" y="244182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8" name="Google Shape;2048;p7"/>
              <p:cNvSpPr/>
              <p:nvPr/>
            </p:nvSpPr>
            <p:spPr>
              <a:xfrm>
                <a:off x="3675932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9" name="Google Shape;2049;p7"/>
              <p:cNvSpPr/>
              <p:nvPr/>
            </p:nvSpPr>
            <p:spPr>
              <a:xfrm>
                <a:off x="3857063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0" name="Google Shape;2050;p7"/>
              <p:cNvSpPr/>
              <p:nvPr/>
            </p:nvSpPr>
            <p:spPr>
              <a:xfrm>
                <a:off x="3766378" y="2585816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1" name="Google Shape;2051;p7"/>
              <p:cNvSpPr/>
              <p:nvPr/>
            </p:nvSpPr>
            <p:spPr>
              <a:xfrm>
                <a:off x="3675932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2" name="Google Shape;2052;p7"/>
              <p:cNvSpPr/>
              <p:nvPr/>
            </p:nvSpPr>
            <p:spPr>
              <a:xfrm>
                <a:off x="3857063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3" name="Google Shape;2053;p7"/>
              <p:cNvSpPr/>
              <p:nvPr/>
            </p:nvSpPr>
            <p:spPr>
              <a:xfrm>
                <a:off x="3675932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4" name="Google Shape;2054;p7"/>
              <p:cNvSpPr/>
              <p:nvPr/>
            </p:nvSpPr>
            <p:spPr>
              <a:xfrm>
                <a:off x="3857063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55" name="Google Shape;2055;p7"/>
            <p:cNvSpPr/>
            <p:nvPr/>
          </p:nvSpPr>
          <p:spPr>
            <a:xfrm rot="-5400000">
              <a:off x="4317634" y="-587454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56" name="Google Shape;2056;p7"/>
            <p:cNvGrpSpPr/>
            <p:nvPr/>
          </p:nvGrpSpPr>
          <p:grpSpPr>
            <a:xfrm rot="-5400000">
              <a:off x="7537178" y="-1551907"/>
              <a:ext cx="430633" cy="2041950"/>
              <a:chOff x="3675932" y="1572112"/>
              <a:chExt cx="246259" cy="1167829"/>
            </a:xfrm>
          </p:grpSpPr>
          <p:sp>
            <p:nvSpPr>
              <p:cNvPr id="2057" name="Google Shape;2057;p7"/>
              <p:cNvSpPr/>
              <p:nvPr/>
            </p:nvSpPr>
            <p:spPr>
              <a:xfrm>
                <a:off x="3766378" y="1650980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8" name="Google Shape;2058;p7"/>
              <p:cNvSpPr/>
              <p:nvPr/>
            </p:nvSpPr>
            <p:spPr>
              <a:xfrm>
                <a:off x="3675932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9" name="Google Shape;2059;p7"/>
              <p:cNvSpPr/>
              <p:nvPr/>
            </p:nvSpPr>
            <p:spPr>
              <a:xfrm>
                <a:off x="3857063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0" name="Google Shape;2060;p7"/>
              <p:cNvSpPr/>
              <p:nvPr/>
            </p:nvSpPr>
            <p:spPr>
              <a:xfrm>
                <a:off x="3766378" y="1818605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1" name="Google Shape;2061;p7"/>
              <p:cNvSpPr/>
              <p:nvPr/>
            </p:nvSpPr>
            <p:spPr>
              <a:xfrm>
                <a:off x="3675932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2" name="Google Shape;2062;p7"/>
              <p:cNvSpPr/>
              <p:nvPr/>
            </p:nvSpPr>
            <p:spPr>
              <a:xfrm>
                <a:off x="3857063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3" name="Google Shape;2063;p7"/>
              <p:cNvSpPr/>
              <p:nvPr/>
            </p:nvSpPr>
            <p:spPr>
              <a:xfrm>
                <a:off x="3766378" y="196259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4" name="Google Shape;2064;p7"/>
              <p:cNvSpPr/>
              <p:nvPr/>
            </p:nvSpPr>
            <p:spPr>
              <a:xfrm>
                <a:off x="3675932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5" name="Google Shape;2065;p7"/>
              <p:cNvSpPr/>
              <p:nvPr/>
            </p:nvSpPr>
            <p:spPr>
              <a:xfrm>
                <a:off x="3857063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6" name="Google Shape;2066;p7"/>
              <p:cNvSpPr/>
              <p:nvPr/>
            </p:nvSpPr>
            <p:spPr>
              <a:xfrm>
                <a:off x="3766378" y="213021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7" name="Google Shape;2067;p7"/>
              <p:cNvSpPr/>
              <p:nvPr/>
            </p:nvSpPr>
            <p:spPr>
              <a:xfrm>
                <a:off x="3675932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8" name="Google Shape;2068;p7"/>
              <p:cNvSpPr/>
              <p:nvPr/>
            </p:nvSpPr>
            <p:spPr>
              <a:xfrm>
                <a:off x="3857063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9" name="Google Shape;2069;p7"/>
              <p:cNvSpPr/>
              <p:nvPr/>
            </p:nvSpPr>
            <p:spPr>
              <a:xfrm>
                <a:off x="3766378" y="227420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0" name="Google Shape;2070;p7"/>
              <p:cNvSpPr/>
              <p:nvPr/>
            </p:nvSpPr>
            <p:spPr>
              <a:xfrm>
                <a:off x="3675932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1" name="Google Shape;2071;p7"/>
              <p:cNvSpPr/>
              <p:nvPr/>
            </p:nvSpPr>
            <p:spPr>
              <a:xfrm>
                <a:off x="3857063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2" name="Google Shape;2072;p7"/>
              <p:cNvSpPr/>
              <p:nvPr/>
            </p:nvSpPr>
            <p:spPr>
              <a:xfrm>
                <a:off x="3766378" y="244182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3" name="Google Shape;2073;p7"/>
              <p:cNvSpPr/>
              <p:nvPr/>
            </p:nvSpPr>
            <p:spPr>
              <a:xfrm>
                <a:off x="3675932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4" name="Google Shape;2074;p7"/>
              <p:cNvSpPr/>
              <p:nvPr/>
            </p:nvSpPr>
            <p:spPr>
              <a:xfrm>
                <a:off x="3857063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5" name="Google Shape;2075;p7"/>
              <p:cNvSpPr/>
              <p:nvPr/>
            </p:nvSpPr>
            <p:spPr>
              <a:xfrm>
                <a:off x="3766378" y="2585816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6" name="Google Shape;2076;p7"/>
              <p:cNvSpPr/>
              <p:nvPr/>
            </p:nvSpPr>
            <p:spPr>
              <a:xfrm>
                <a:off x="3675932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7" name="Google Shape;2077;p7"/>
              <p:cNvSpPr/>
              <p:nvPr/>
            </p:nvSpPr>
            <p:spPr>
              <a:xfrm>
                <a:off x="3857063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8" name="Google Shape;2078;p7"/>
              <p:cNvSpPr/>
              <p:nvPr/>
            </p:nvSpPr>
            <p:spPr>
              <a:xfrm>
                <a:off x="3675932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9" name="Google Shape;2079;p7"/>
              <p:cNvSpPr/>
              <p:nvPr/>
            </p:nvSpPr>
            <p:spPr>
              <a:xfrm>
                <a:off x="3857063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80" name="Google Shape;2080;p7"/>
            <p:cNvSpPr/>
            <p:nvPr/>
          </p:nvSpPr>
          <p:spPr>
            <a:xfrm rot="-5400000">
              <a:off x="6561108" y="-576823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81" name="Google Shape;2081;p7"/>
            <p:cNvGrpSpPr/>
            <p:nvPr/>
          </p:nvGrpSpPr>
          <p:grpSpPr>
            <a:xfrm rot="-5400000">
              <a:off x="9809001" y="-1548365"/>
              <a:ext cx="430633" cy="2041950"/>
              <a:chOff x="3675932" y="1572112"/>
              <a:chExt cx="246259" cy="1167829"/>
            </a:xfrm>
          </p:grpSpPr>
          <p:sp>
            <p:nvSpPr>
              <p:cNvPr id="2082" name="Google Shape;2082;p7"/>
              <p:cNvSpPr/>
              <p:nvPr/>
            </p:nvSpPr>
            <p:spPr>
              <a:xfrm>
                <a:off x="3766378" y="1650980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3" name="Google Shape;2083;p7"/>
              <p:cNvSpPr/>
              <p:nvPr/>
            </p:nvSpPr>
            <p:spPr>
              <a:xfrm>
                <a:off x="3675932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4" name="Google Shape;2084;p7"/>
              <p:cNvSpPr/>
              <p:nvPr/>
            </p:nvSpPr>
            <p:spPr>
              <a:xfrm>
                <a:off x="3857063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5" name="Google Shape;2085;p7"/>
              <p:cNvSpPr/>
              <p:nvPr/>
            </p:nvSpPr>
            <p:spPr>
              <a:xfrm>
                <a:off x="3766378" y="1818605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6" name="Google Shape;2086;p7"/>
              <p:cNvSpPr/>
              <p:nvPr/>
            </p:nvSpPr>
            <p:spPr>
              <a:xfrm>
                <a:off x="3675932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7" name="Google Shape;2087;p7"/>
              <p:cNvSpPr/>
              <p:nvPr/>
            </p:nvSpPr>
            <p:spPr>
              <a:xfrm>
                <a:off x="3857063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8" name="Google Shape;2088;p7"/>
              <p:cNvSpPr/>
              <p:nvPr/>
            </p:nvSpPr>
            <p:spPr>
              <a:xfrm>
                <a:off x="3766378" y="196259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9" name="Google Shape;2089;p7"/>
              <p:cNvSpPr/>
              <p:nvPr/>
            </p:nvSpPr>
            <p:spPr>
              <a:xfrm>
                <a:off x="3675932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0" name="Google Shape;2090;p7"/>
              <p:cNvSpPr/>
              <p:nvPr/>
            </p:nvSpPr>
            <p:spPr>
              <a:xfrm>
                <a:off x="3857063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1" name="Google Shape;2091;p7"/>
              <p:cNvSpPr/>
              <p:nvPr/>
            </p:nvSpPr>
            <p:spPr>
              <a:xfrm>
                <a:off x="3766378" y="213021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2" name="Google Shape;2092;p7"/>
              <p:cNvSpPr/>
              <p:nvPr/>
            </p:nvSpPr>
            <p:spPr>
              <a:xfrm>
                <a:off x="3675932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3" name="Google Shape;2093;p7"/>
              <p:cNvSpPr/>
              <p:nvPr/>
            </p:nvSpPr>
            <p:spPr>
              <a:xfrm>
                <a:off x="3857063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4" name="Google Shape;2094;p7"/>
              <p:cNvSpPr/>
              <p:nvPr/>
            </p:nvSpPr>
            <p:spPr>
              <a:xfrm>
                <a:off x="3766378" y="227420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5" name="Google Shape;2095;p7"/>
              <p:cNvSpPr/>
              <p:nvPr/>
            </p:nvSpPr>
            <p:spPr>
              <a:xfrm>
                <a:off x="3675932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6" name="Google Shape;2096;p7"/>
              <p:cNvSpPr/>
              <p:nvPr/>
            </p:nvSpPr>
            <p:spPr>
              <a:xfrm>
                <a:off x="3857063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7" name="Google Shape;2097;p7"/>
              <p:cNvSpPr/>
              <p:nvPr/>
            </p:nvSpPr>
            <p:spPr>
              <a:xfrm>
                <a:off x="3766378" y="244182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8" name="Google Shape;2098;p7"/>
              <p:cNvSpPr/>
              <p:nvPr/>
            </p:nvSpPr>
            <p:spPr>
              <a:xfrm>
                <a:off x="3675932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9" name="Google Shape;2099;p7"/>
              <p:cNvSpPr/>
              <p:nvPr/>
            </p:nvSpPr>
            <p:spPr>
              <a:xfrm>
                <a:off x="3857063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0" name="Google Shape;2100;p7"/>
              <p:cNvSpPr/>
              <p:nvPr/>
            </p:nvSpPr>
            <p:spPr>
              <a:xfrm>
                <a:off x="3766378" y="2585816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1" name="Google Shape;2101;p7"/>
              <p:cNvSpPr/>
              <p:nvPr/>
            </p:nvSpPr>
            <p:spPr>
              <a:xfrm>
                <a:off x="3675932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7"/>
              <p:cNvSpPr/>
              <p:nvPr/>
            </p:nvSpPr>
            <p:spPr>
              <a:xfrm>
                <a:off x="3857063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7"/>
              <p:cNvSpPr/>
              <p:nvPr/>
            </p:nvSpPr>
            <p:spPr>
              <a:xfrm>
                <a:off x="3675932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7"/>
              <p:cNvSpPr/>
              <p:nvPr/>
            </p:nvSpPr>
            <p:spPr>
              <a:xfrm>
                <a:off x="3857063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05" name="Google Shape;2105;p7"/>
            <p:cNvSpPr/>
            <p:nvPr/>
          </p:nvSpPr>
          <p:spPr>
            <a:xfrm rot="-5400000">
              <a:off x="8832930" y="-573281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7"/>
            <p:cNvSpPr/>
            <p:nvPr/>
          </p:nvSpPr>
          <p:spPr>
            <a:xfrm rot="-5400000">
              <a:off x="11377652" y="-594544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7"/>
            <p:cNvSpPr/>
            <p:nvPr/>
          </p:nvSpPr>
          <p:spPr>
            <a:xfrm rot="-5400000">
              <a:off x="11239751" y="-436385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7"/>
            <p:cNvSpPr/>
            <p:nvPr/>
          </p:nvSpPr>
          <p:spPr>
            <a:xfrm rot="-5400000">
              <a:off x="11239751" y="-753120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7"/>
            <p:cNvSpPr/>
            <p:nvPr/>
          </p:nvSpPr>
          <p:spPr>
            <a:xfrm rot="-5400000">
              <a:off x="11670748" y="-594544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7"/>
            <p:cNvSpPr/>
            <p:nvPr/>
          </p:nvSpPr>
          <p:spPr>
            <a:xfrm rot="-5400000">
              <a:off x="11533266" y="-436385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7"/>
            <p:cNvSpPr/>
            <p:nvPr/>
          </p:nvSpPr>
          <p:spPr>
            <a:xfrm rot="-5400000">
              <a:off x="11533266" y="-753120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7"/>
            <p:cNvSpPr/>
            <p:nvPr/>
          </p:nvSpPr>
          <p:spPr>
            <a:xfrm rot="-5400000">
              <a:off x="11922512" y="-594544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8"/>
                    <a:pt x="12859" y="25718"/>
                  </a:cubicBezTo>
                  <a:cubicBezTo>
                    <a:pt x="5757" y="25718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7"/>
            <p:cNvSpPr/>
            <p:nvPr/>
          </p:nvSpPr>
          <p:spPr>
            <a:xfrm rot="-5400000">
              <a:off x="11784609" y="-436385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7"/>
            <p:cNvSpPr/>
            <p:nvPr/>
          </p:nvSpPr>
          <p:spPr>
            <a:xfrm rot="-5400000">
              <a:off x="11784609" y="-753120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7"/>
            <p:cNvSpPr/>
            <p:nvPr/>
          </p:nvSpPr>
          <p:spPr>
            <a:xfrm rot="-5400000">
              <a:off x="12078123" y="-436385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7"/>
            <p:cNvSpPr/>
            <p:nvPr/>
          </p:nvSpPr>
          <p:spPr>
            <a:xfrm rot="-5400000">
              <a:off x="12078123" y="-753120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7"/>
            <p:cNvSpPr/>
            <p:nvPr/>
          </p:nvSpPr>
          <p:spPr>
            <a:xfrm rot="-5400000">
              <a:off x="11069313" y="-583911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7"/>
          <p:cNvSpPr txBox="1"/>
          <p:nvPr/>
        </p:nvSpPr>
        <p:spPr>
          <a:xfrm rot="5400000">
            <a:off x="-679350" y="63509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chemeClr val="accen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0" name="Google Shape;2120;p8"/>
          <p:cNvSpPr txBox="1">
            <a:spLocks noGrp="1"/>
          </p:cNvSpPr>
          <p:nvPr>
            <p:ph type="body" idx="1"/>
          </p:nvPr>
        </p:nvSpPr>
        <p:spPr>
          <a:xfrm>
            <a:off x="6464146" y="24342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8"/>
          <p:cNvSpPr/>
          <p:nvPr/>
        </p:nvSpPr>
        <p:spPr>
          <a:xfrm rot="10800000" flipH="1">
            <a:off x="8569659" y="5195436"/>
            <a:ext cx="1312289" cy="1329112"/>
          </a:xfrm>
          <a:custGeom>
            <a:avLst/>
            <a:gdLst/>
            <a:ahLst/>
            <a:cxnLst/>
            <a:rect l="l" t="t" r="r" b="b"/>
            <a:pathLst>
              <a:path w="1988317" h="2013806" extrusionOk="0">
                <a:moveTo>
                  <a:pt x="1709274" y="284735"/>
                </a:moveTo>
                <a:cubicBezTo>
                  <a:pt x="1695191" y="284050"/>
                  <a:pt x="1681428" y="289084"/>
                  <a:pt x="1671111" y="298693"/>
                </a:cubicBezTo>
                <a:lnTo>
                  <a:pt x="1566124" y="395513"/>
                </a:lnTo>
                <a:lnTo>
                  <a:pt x="1567312" y="355567"/>
                </a:lnTo>
                <a:cubicBezTo>
                  <a:pt x="1567979" y="326348"/>
                  <a:pt x="1544995" y="302039"/>
                  <a:pt x="1515784" y="301069"/>
                </a:cubicBezTo>
                <a:cubicBezTo>
                  <a:pt x="1501585" y="300691"/>
                  <a:pt x="1487830" y="306042"/>
                  <a:pt x="1477621" y="315919"/>
                </a:cubicBezTo>
                <a:cubicBezTo>
                  <a:pt x="1473783" y="319651"/>
                  <a:pt x="1470484" y="323899"/>
                  <a:pt x="1467820" y="328541"/>
                </a:cubicBezTo>
                <a:cubicBezTo>
                  <a:pt x="1463764" y="335990"/>
                  <a:pt x="1461478" y="344271"/>
                  <a:pt x="1461138" y="352746"/>
                </a:cubicBezTo>
                <a:lnTo>
                  <a:pt x="1456980" y="496490"/>
                </a:lnTo>
                <a:lnTo>
                  <a:pt x="1362982" y="582617"/>
                </a:lnTo>
                <a:lnTo>
                  <a:pt x="1366843" y="448971"/>
                </a:lnTo>
                <a:cubicBezTo>
                  <a:pt x="1367429" y="419864"/>
                  <a:pt x="1344556" y="395670"/>
                  <a:pt x="1315463" y="394622"/>
                </a:cubicBezTo>
                <a:cubicBezTo>
                  <a:pt x="1301158" y="394145"/>
                  <a:pt x="1287276" y="399506"/>
                  <a:pt x="1277003" y="409471"/>
                </a:cubicBezTo>
                <a:cubicBezTo>
                  <a:pt x="1273215" y="413154"/>
                  <a:pt x="1269965" y="417353"/>
                  <a:pt x="1267350" y="421945"/>
                </a:cubicBezTo>
                <a:cubicBezTo>
                  <a:pt x="1263246" y="429365"/>
                  <a:pt x="1261005" y="437672"/>
                  <a:pt x="1260817" y="446150"/>
                </a:cubicBezTo>
                <a:lnTo>
                  <a:pt x="1253986" y="683000"/>
                </a:lnTo>
                <a:lnTo>
                  <a:pt x="1167710" y="762297"/>
                </a:lnTo>
                <a:lnTo>
                  <a:pt x="1171422" y="636076"/>
                </a:lnTo>
                <a:lnTo>
                  <a:pt x="1218198" y="572817"/>
                </a:lnTo>
                <a:cubicBezTo>
                  <a:pt x="1226505" y="561555"/>
                  <a:pt x="1229980" y="547445"/>
                  <a:pt x="1227851" y="533614"/>
                </a:cubicBezTo>
                <a:cubicBezTo>
                  <a:pt x="1225718" y="519689"/>
                  <a:pt x="1218130" y="507187"/>
                  <a:pt x="1206764" y="498866"/>
                </a:cubicBezTo>
                <a:cubicBezTo>
                  <a:pt x="1203304" y="496445"/>
                  <a:pt x="1199565" y="494451"/>
                  <a:pt x="1195627" y="492926"/>
                </a:cubicBezTo>
                <a:lnTo>
                  <a:pt x="1194736" y="492926"/>
                </a:lnTo>
                <a:cubicBezTo>
                  <a:pt x="1186927" y="489769"/>
                  <a:pt x="1178470" y="488547"/>
                  <a:pt x="1170086" y="489362"/>
                </a:cubicBezTo>
                <a:cubicBezTo>
                  <a:pt x="1161517" y="471177"/>
                  <a:pt x="1143544" y="459271"/>
                  <a:pt x="1123458" y="458475"/>
                </a:cubicBezTo>
                <a:lnTo>
                  <a:pt x="1120785" y="458475"/>
                </a:lnTo>
                <a:cubicBezTo>
                  <a:pt x="1102011" y="458978"/>
                  <a:pt x="1084852" y="469217"/>
                  <a:pt x="1075494" y="485501"/>
                </a:cubicBezTo>
                <a:cubicBezTo>
                  <a:pt x="1071342" y="492964"/>
                  <a:pt x="1069051" y="501317"/>
                  <a:pt x="1068812" y="509854"/>
                </a:cubicBezTo>
                <a:lnTo>
                  <a:pt x="1066287" y="600140"/>
                </a:lnTo>
                <a:lnTo>
                  <a:pt x="974517" y="724282"/>
                </a:lnTo>
                <a:lnTo>
                  <a:pt x="944817" y="592715"/>
                </a:lnTo>
                <a:lnTo>
                  <a:pt x="1070890" y="396255"/>
                </a:lnTo>
                <a:lnTo>
                  <a:pt x="1071781" y="394919"/>
                </a:lnTo>
                <a:cubicBezTo>
                  <a:pt x="1086520" y="370389"/>
                  <a:pt x="1078930" y="338576"/>
                  <a:pt x="1054704" y="323344"/>
                </a:cubicBezTo>
                <a:cubicBezTo>
                  <a:pt x="1034289" y="309926"/>
                  <a:pt x="1007310" y="312389"/>
                  <a:pt x="989663" y="329283"/>
                </a:cubicBezTo>
                <a:cubicBezTo>
                  <a:pt x="986587" y="332184"/>
                  <a:pt x="983847" y="335422"/>
                  <a:pt x="981496" y="338936"/>
                </a:cubicBezTo>
                <a:lnTo>
                  <a:pt x="911703" y="447932"/>
                </a:lnTo>
                <a:lnTo>
                  <a:pt x="882449" y="323047"/>
                </a:lnTo>
                <a:lnTo>
                  <a:pt x="958182" y="204250"/>
                </a:lnTo>
                <a:lnTo>
                  <a:pt x="959370" y="202616"/>
                </a:lnTo>
                <a:cubicBezTo>
                  <a:pt x="966107" y="191105"/>
                  <a:pt x="968229" y="177467"/>
                  <a:pt x="965310" y="164453"/>
                </a:cubicBezTo>
                <a:cubicBezTo>
                  <a:pt x="962130" y="150769"/>
                  <a:pt x="953774" y="138848"/>
                  <a:pt x="941996" y="131190"/>
                </a:cubicBezTo>
                <a:cubicBezTo>
                  <a:pt x="921539" y="117940"/>
                  <a:pt x="894674" y="120393"/>
                  <a:pt x="876955" y="137130"/>
                </a:cubicBezTo>
                <a:cubicBezTo>
                  <a:pt x="873864" y="140112"/>
                  <a:pt x="871078" y="143395"/>
                  <a:pt x="868639" y="146931"/>
                </a:cubicBezTo>
                <a:lnTo>
                  <a:pt x="849186" y="178263"/>
                </a:lnTo>
                <a:lnTo>
                  <a:pt x="817705" y="41350"/>
                </a:lnTo>
                <a:cubicBezTo>
                  <a:pt x="811216" y="12817"/>
                  <a:pt x="782835" y="-5062"/>
                  <a:pt x="754297" y="1405"/>
                </a:cubicBezTo>
                <a:cubicBezTo>
                  <a:pt x="745061" y="3481"/>
                  <a:pt x="736550" y="7993"/>
                  <a:pt x="729647" y="14472"/>
                </a:cubicBezTo>
                <a:cubicBezTo>
                  <a:pt x="716149" y="27268"/>
                  <a:pt x="710344" y="46204"/>
                  <a:pt x="714352" y="64367"/>
                </a:cubicBezTo>
                <a:lnTo>
                  <a:pt x="746279" y="203656"/>
                </a:lnTo>
                <a:lnTo>
                  <a:pt x="712570" y="183164"/>
                </a:lnTo>
                <a:cubicBezTo>
                  <a:pt x="692076" y="170543"/>
                  <a:pt x="665668" y="173220"/>
                  <a:pt x="648123" y="189697"/>
                </a:cubicBezTo>
                <a:cubicBezTo>
                  <a:pt x="644860" y="192834"/>
                  <a:pt x="642015" y="196377"/>
                  <a:pt x="639659" y="200241"/>
                </a:cubicBezTo>
                <a:cubicBezTo>
                  <a:pt x="629249" y="217022"/>
                  <a:pt x="629249" y="238254"/>
                  <a:pt x="639659" y="255035"/>
                </a:cubicBezTo>
                <a:cubicBezTo>
                  <a:pt x="643891" y="262061"/>
                  <a:pt x="649746" y="267970"/>
                  <a:pt x="656736" y="272261"/>
                </a:cubicBezTo>
                <a:lnTo>
                  <a:pt x="779542" y="348588"/>
                </a:lnTo>
                <a:lnTo>
                  <a:pt x="808350" y="473324"/>
                </a:lnTo>
                <a:lnTo>
                  <a:pt x="694751" y="402937"/>
                </a:lnTo>
                <a:cubicBezTo>
                  <a:pt x="674361" y="390312"/>
                  <a:pt x="648026" y="392994"/>
                  <a:pt x="630600" y="409471"/>
                </a:cubicBezTo>
                <a:cubicBezTo>
                  <a:pt x="627290" y="412805"/>
                  <a:pt x="624488" y="416608"/>
                  <a:pt x="622285" y="420757"/>
                </a:cubicBezTo>
                <a:cubicBezTo>
                  <a:pt x="611732" y="437498"/>
                  <a:pt x="611732" y="458810"/>
                  <a:pt x="622285" y="475552"/>
                </a:cubicBezTo>
                <a:cubicBezTo>
                  <a:pt x="626542" y="482993"/>
                  <a:pt x="632623" y="489228"/>
                  <a:pt x="639956" y="493668"/>
                </a:cubicBezTo>
                <a:lnTo>
                  <a:pt x="842504" y="619147"/>
                </a:lnTo>
                <a:lnTo>
                  <a:pt x="867748" y="733489"/>
                </a:lnTo>
                <a:lnTo>
                  <a:pt x="760386" y="666666"/>
                </a:lnTo>
                <a:lnTo>
                  <a:pt x="728311" y="594348"/>
                </a:lnTo>
                <a:cubicBezTo>
                  <a:pt x="716392" y="567561"/>
                  <a:pt x="685124" y="555373"/>
                  <a:pt x="658221" y="567025"/>
                </a:cubicBezTo>
                <a:cubicBezTo>
                  <a:pt x="654443" y="568724"/>
                  <a:pt x="650940" y="570977"/>
                  <a:pt x="647826" y="573708"/>
                </a:cubicBezTo>
                <a:lnTo>
                  <a:pt x="647083" y="573708"/>
                </a:lnTo>
                <a:cubicBezTo>
                  <a:pt x="640674" y="578996"/>
                  <a:pt x="635588" y="585708"/>
                  <a:pt x="632234" y="593309"/>
                </a:cubicBezTo>
                <a:cubicBezTo>
                  <a:pt x="612228" y="591356"/>
                  <a:pt x="592862" y="600982"/>
                  <a:pt x="582339" y="618108"/>
                </a:cubicBezTo>
                <a:cubicBezTo>
                  <a:pt x="582005" y="618631"/>
                  <a:pt x="581707" y="619177"/>
                  <a:pt x="581448" y="619741"/>
                </a:cubicBezTo>
                <a:cubicBezTo>
                  <a:pt x="571956" y="636244"/>
                  <a:pt x="571956" y="656549"/>
                  <a:pt x="581448" y="673051"/>
                </a:cubicBezTo>
                <a:cubicBezTo>
                  <a:pt x="585897" y="680276"/>
                  <a:pt x="592006" y="686334"/>
                  <a:pt x="599268" y="690722"/>
                </a:cubicBezTo>
                <a:lnTo>
                  <a:pt x="676337" y="738686"/>
                </a:lnTo>
                <a:lnTo>
                  <a:pt x="739002" y="881094"/>
                </a:lnTo>
                <a:lnTo>
                  <a:pt x="610108" y="840852"/>
                </a:lnTo>
                <a:lnTo>
                  <a:pt x="502003" y="632957"/>
                </a:lnTo>
                <a:cubicBezTo>
                  <a:pt x="501534" y="632362"/>
                  <a:pt x="501134" y="631714"/>
                  <a:pt x="500815" y="631027"/>
                </a:cubicBezTo>
                <a:cubicBezTo>
                  <a:pt x="494336" y="619490"/>
                  <a:pt x="483722" y="610840"/>
                  <a:pt x="471116" y="606822"/>
                </a:cubicBezTo>
                <a:cubicBezTo>
                  <a:pt x="457809" y="602443"/>
                  <a:pt x="443300" y="603622"/>
                  <a:pt x="430873" y="610089"/>
                </a:cubicBezTo>
                <a:cubicBezTo>
                  <a:pt x="426417" y="612426"/>
                  <a:pt x="422276" y="615321"/>
                  <a:pt x="418548" y="618702"/>
                </a:cubicBezTo>
                <a:cubicBezTo>
                  <a:pt x="401633" y="634935"/>
                  <a:pt x="397349" y="660334"/>
                  <a:pt x="408005" y="681219"/>
                </a:cubicBezTo>
                <a:lnTo>
                  <a:pt x="467403" y="796600"/>
                </a:lnTo>
                <a:lnTo>
                  <a:pt x="345191" y="758436"/>
                </a:lnTo>
                <a:lnTo>
                  <a:pt x="280744" y="633106"/>
                </a:lnTo>
                <a:cubicBezTo>
                  <a:pt x="280397" y="632262"/>
                  <a:pt x="279948" y="631465"/>
                  <a:pt x="279408" y="630730"/>
                </a:cubicBezTo>
                <a:cubicBezTo>
                  <a:pt x="265069" y="606438"/>
                  <a:pt x="234321" y="597467"/>
                  <a:pt x="209169" y="610238"/>
                </a:cubicBezTo>
                <a:cubicBezTo>
                  <a:pt x="204750" y="612489"/>
                  <a:pt x="200696" y="615392"/>
                  <a:pt x="197141" y="618850"/>
                </a:cubicBezTo>
                <a:cubicBezTo>
                  <a:pt x="179994" y="634962"/>
                  <a:pt x="175683" y="660524"/>
                  <a:pt x="186598" y="681367"/>
                </a:cubicBezTo>
                <a:lnTo>
                  <a:pt x="203378" y="713591"/>
                </a:lnTo>
                <a:lnTo>
                  <a:pt x="69732" y="671715"/>
                </a:lnTo>
                <a:cubicBezTo>
                  <a:pt x="51415" y="665996"/>
                  <a:pt x="31437" y="670594"/>
                  <a:pt x="17461" y="683743"/>
                </a:cubicBezTo>
                <a:cubicBezTo>
                  <a:pt x="10541" y="689828"/>
                  <a:pt x="5409" y="697682"/>
                  <a:pt x="2611" y="706463"/>
                </a:cubicBezTo>
                <a:cubicBezTo>
                  <a:pt x="-5989" y="734465"/>
                  <a:pt x="9681" y="764149"/>
                  <a:pt x="37657" y="772840"/>
                </a:cubicBezTo>
                <a:lnTo>
                  <a:pt x="174718" y="815607"/>
                </a:lnTo>
                <a:lnTo>
                  <a:pt x="139673" y="834318"/>
                </a:lnTo>
                <a:cubicBezTo>
                  <a:pt x="135546" y="836496"/>
                  <a:pt x="131746" y="839245"/>
                  <a:pt x="128387" y="842485"/>
                </a:cubicBezTo>
                <a:cubicBezTo>
                  <a:pt x="111079" y="858848"/>
                  <a:pt x="106934" y="884805"/>
                  <a:pt x="118290" y="905744"/>
                </a:cubicBezTo>
                <a:cubicBezTo>
                  <a:pt x="127551" y="923258"/>
                  <a:pt x="145851" y="934099"/>
                  <a:pt x="165660" y="933810"/>
                </a:cubicBezTo>
                <a:cubicBezTo>
                  <a:pt x="174158" y="933697"/>
                  <a:pt x="182507" y="931559"/>
                  <a:pt x="190013" y="927573"/>
                </a:cubicBezTo>
                <a:lnTo>
                  <a:pt x="316829" y="860008"/>
                </a:lnTo>
                <a:lnTo>
                  <a:pt x="439783" y="898319"/>
                </a:lnTo>
                <a:lnTo>
                  <a:pt x="322472" y="960985"/>
                </a:lnTo>
                <a:cubicBezTo>
                  <a:pt x="318334" y="963087"/>
                  <a:pt x="314531" y="965789"/>
                  <a:pt x="311186" y="969003"/>
                </a:cubicBezTo>
                <a:cubicBezTo>
                  <a:pt x="293729" y="985279"/>
                  <a:pt x="289513" y="1011310"/>
                  <a:pt x="300940" y="1032263"/>
                </a:cubicBezTo>
                <a:cubicBezTo>
                  <a:pt x="310197" y="1049891"/>
                  <a:pt x="328549" y="1060845"/>
                  <a:pt x="348458" y="1060625"/>
                </a:cubicBezTo>
                <a:cubicBezTo>
                  <a:pt x="356952" y="1060354"/>
                  <a:pt x="365277" y="1058171"/>
                  <a:pt x="372812" y="1054240"/>
                </a:cubicBezTo>
                <a:lnTo>
                  <a:pt x="581894" y="942720"/>
                </a:lnTo>
                <a:lnTo>
                  <a:pt x="694454" y="978062"/>
                </a:lnTo>
                <a:lnTo>
                  <a:pt x="583379" y="1037460"/>
                </a:lnTo>
                <a:lnTo>
                  <a:pt x="504676" y="1028550"/>
                </a:lnTo>
                <a:cubicBezTo>
                  <a:pt x="489171" y="1026716"/>
                  <a:pt x="473657" y="1031887"/>
                  <a:pt x="462355" y="1042657"/>
                </a:cubicBezTo>
                <a:cubicBezTo>
                  <a:pt x="453457" y="1050964"/>
                  <a:pt x="447689" y="1062081"/>
                  <a:pt x="446020" y="1074139"/>
                </a:cubicBezTo>
                <a:cubicBezTo>
                  <a:pt x="445240" y="1078460"/>
                  <a:pt x="445240" y="1082885"/>
                  <a:pt x="446020" y="1087206"/>
                </a:cubicBezTo>
                <a:lnTo>
                  <a:pt x="446020" y="1087206"/>
                </a:lnTo>
                <a:cubicBezTo>
                  <a:pt x="447183" y="1095955"/>
                  <a:pt x="450613" y="1104248"/>
                  <a:pt x="455969" y="1111262"/>
                </a:cubicBezTo>
                <a:cubicBezTo>
                  <a:pt x="444522" y="1127699"/>
                  <a:pt x="443314" y="1149185"/>
                  <a:pt x="452851" y="1166800"/>
                </a:cubicBezTo>
                <a:cubicBezTo>
                  <a:pt x="452851" y="1166800"/>
                  <a:pt x="453742" y="1168285"/>
                  <a:pt x="453890" y="1168730"/>
                </a:cubicBezTo>
                <a:cubicBezTo>
                  <a:pt x="463746" y="1184953"/>
                  <a:pt x="481389" y="1194817"/>
                  <a:pt x="500369" y="1194717"/>
                </a:cubicBezTo>
                <a:cubicBezTo>
                  <a:pt x="508863" y="1194570"/>
                  <a:pt x="517204" y="1192434"/>
                  <a:pt x="524723" y="1188480"/>
                </a:cubicBezTo>
                <a:lnTo>
                  <a:pt x="604317" y="1146010"/>
                </a:lnTo>
                <a:lnTo>
                  <a:pt x="758901" y="1163236"/>
                </a:lnTo>
                <a:lnTo>
                  <a:pt x="660003" y="1254264"/>
                </a:lnTo>
                <a:lnTo>
                  <a:pt x="425825" y="1242681"/>
                </a:lnTo>
                <a:lnTo>
                  <a:pt x="423746" y="1242681"/>
                </a:lnTo>
                <a:cubicBezTo>
                  <a:pt x="409976" y="1242727"/>
                  <a:pt x="396746" y="1248040"/>
                  <a:pt x="386770" y="1257531"/>
                </a:cubicBezTo>
                <a:cubicBezTo>
                  <a:pt x="376626" y="1266760"/>
                  <a:pt x="370543" y="1279623"/>
                  <a:pt x="369842" y="1293318"/>
                </a:cubicBezTo>
                <a:cubicBezTo>
                  <a:pt x="368584" y="1322715"/>
                  <a:pt x="391381" y="1347571"/>
                  <a:pt x="420776" y="1348856"/>
                </a:cubicBezTo>
                <a:lnTo>
                  <a:pt x="551007" y="1355241"/>
                </a:lnTo>
                <a:lnTo>
                  <a:pt x="457009" y="1441814"/>
                </a:lnTo>
                <a:lnTo>
                  <a:pt x="316383" y="1434686"/>
                </a:lnTo>
                <a:lnTo>
                  <a:pt x="313710" y="1434686"/>
                </a:lnTo>
                <a:cubicBezTo>
                  <a:pt x="300193" y="1434890"/>
                  <a:pt x="287250" y="1440194"/>
                  <a:pt x="277477" y="1449536"/>
                </a:cubicBezTo>
                <a:cubicBezTo>
                  <a:pt x="267396" y="1458841"/>
                  <a:pt x="261414" y="1471764"/>
                  <a:pt x="260846" y="1485472"/>
                </a:cubicBezTo>
                <a:cubicBezTo>
                  <a:pt x="259832" y="1514641"/>
                  <a:pt x="282340" y="1539262"/>
                  <a:pt x="311483" y="1540861"/>
                </a:cubicBezTo>
                <a:lnTo>
                  <a:pt x="348013" y="1542643"/>
                </a:lnTo>
                <a:lnTo>
                  <a:pt x="244066" y="1637829"/>
                </a:lnTo>
                <a:cubicBezTo>
                  <a:pt x="222886" y="1657644"/>
                  <a:pt x="221756" y="1690868"/>
                  <a:pt x="241541" y="1712076"/>
                </a:cubicBezTo>
                <a:cubicBezTo>
                  <a:pt x="251030" y="1722562"/>
                  <a:pt x="264381" y="1728729"/>
                  <a:pt x="278517" y="1729154"/>
                </a:cubicBezTo>
                <a:cubicBezTo>
                  <a:pt x="292536" y="1729889"/>
                  <a:pt x="306253" y="1724905"/>
                  <a:pt x="316532" y="1715343"/>
                </a:cubicBezTo>
                <a:lnTo>
                  <a:pt x="421667" y="1618673"/>
                </a:lnTo>
                <a:lnTo>
                  <a:pt x="420479" y="1658321"/>
                </a:lnTo>
                <a:cubicBezTo>
                  <a:pt x="419980" y="1687677"/>
                  <a:pt x="443251" y="1711941"/>
                  <a:pt x="472601" y="1712670"/>
                </a:cubicBezTo>
                <a:cubicBezTo>
                  <a:pt x="486794" y="1713015"/>
                  <a:pt x="500536" y="1707668"/>
                  <a:pt x="510764" y="1697821"/>
                </a:cubicBezTo>
                <a:cubicBezTo>
                  <a:pt x="514722" y="1694199"/>
                  <a:pt x="518036" y="1689931"/>
                  <a:pt x="520565" y="1685199"/>
                </a:cubicBezTo>
                <a:cubicBezTo>
                  <a:pt x="524744" y="1677801"/>
                  <a:pt x="527038" y="1669488"/>
                  <a:pt x="527247" y="1660994"/>
                </a:cubicBezTo>
                <a:lnTo>
                  <a:pt x="531405" y="1517399"/>
                </a:lnTo>
                <a:lnTo>
                  <a:pt x="625403" y="1430528"/>
                </a:lnTo>
                <a:lnTo>
                  <a:pt x="622285" y="1564175"/>
                </a:lnTo>
                <a:cubicBezTo>
                  <a:pt x="621618" y="1593313"/>
                  <a:pt x="644535" y="1617554"/>
                  <a:pt x="673664" y="1618524"/>
                </a:cubicBezTo>
                <a:cubicBezTo>
                  <a:pt x="687932" y="1619047"/>
                  <a:pt x="701788" y="1613677"/>
                  <a:pt x="711976" y="1603675"/>
                </a:cubicBezTo>
                <a:cubicBezTo>
                  <a:pt x="715890" y="1600048"/>
                  <a:pt x="719154" y="1595779"/>
                  <a:pt x="721628" y="1591052"/>
                </a:cubicBezTo>
                <a:cubicBezTo>
                  <a:pt x="725920" y="1583702"/>
                  <a:pt x="728223" y="1575359"/>
                  <a:pt x="728311" y="1566848"/>
                </a:cubicBezTo>
                <a:lnTo>
                  <a:pt x="735141" y="1329997"/>
                </a:lnTo>
                <a:lnTo>
                  <a:pt x="821269" y="1250552"/>
                </a:lnTo>
                <a:lnTo>
                  <a:pt x="817705" y="1376624"/>
                </a:lnTo>
                <a:lnTo>
                  <a:pt x="770780" y="1440478"/>
                </a:lnTo>
                <a:cubicBezTo>
                  <a:pt x="753383" y="1464026"/>
                  <a:pt x="758370" y="1497219"/>
                  <a:pt x="781919" y="1514617"/>
                </a:cubicBezTo>
                <a:cubicBezTo>
                  <a:pt x="781968" y="1514653"/>
                  <a:pt x="782017" y="1514690"/>
                  <a:pt x="782066" y="1514726"/>
                </a:cubicBezTo>
                <a:cubicBezTo>
                  <a:pt x="785745" y="1517474"/>
                  <a:pt x="789862" y="1519583"/>
                  <a:pt x="794243" y="1520962"/>
                </a:cubicBezTo>
                <a:cubicBezTo>
                  <a:pt x="802038" y="1524176"/>
                  <a:pt x="810497" y="1525450"/>
                  <a:pt x="818893" y="1524675"/>
                </a:cubicBezTo>
                <a:cubicBezTo>
                  <a:pt x="827435" y="1542548"/>
                  <a:pt x="845136" y="1554254"/>
                  <a:pt x="864927" y="1555116"/>
                </a:cubicBezTo>
                <a:lnTo>
                  <a:pt x="867303" y="1555116"/>
                </a:lnTo>
                <a:cubicBezTo>
                  <a:pt x="886359" y="1554919"/>
                  <a:pt x="903833" y="1544480"/>
                  <a:pt x="913039" y="1527793"/>
                </a:cubicBezTo>
                <a:cubicBezTo>
                  <a:pt x="916874" y="1520708"/>
                  <a:pt x="919009" y="1512828"/>
                  <a:pt x="919276" y="1504776"/>
                </a:cubicBezTo>
                <a:lnTo>
                  <a:pt x="921801" y="1414342"/>
                </a:lnTo>
                <a:lnTo>
                  <a:pt x="1013571" y="1290051"/>
                </a:lnTo>
                <a:lnTo>
                  <a:pt x="1043270" y="1421619"/>
                </a:lnTo>
                <a:lnTo>
                  <a:pt x="917940" y="1617336"/>
                </a:lnTo>
                <a:cubicBezTo>
                  <a:pt x="917940" y="1617336"/>
                  <a:pt x="917940" y="1618524"/>
                  <a:pt x="916900" y="1618970"/>
                </a:cubicBezTo>
                <a:cubicBezTo>
                  <a:pt x="910086" y="1630399"/>
                  <a:pt x="907958" y="1644021"/>
                  <a:pt x="910960" y="1656985"/>
                </a:cubicBezTo>
                <a:cubicBezTo>
                  <a:pt x="916764" y="1685681"/>
                  <a:pt x="944733" y="1704240"/>
                  <a:pt x="973430" y="1698437"/>
                </a:cubicBezTo>
                <a:cubicBezTo>
                  <a:pt x="983486" y="1696403"/>
                  <a:pt x="992736" y="1691495"/>
                  <a:pt x="1000058" y="1684308"/>
                </a:cubicBezTo>
                <a:cubicBezTo>
                  <a:pt x="1003206" y="1681421"/>
                  <a:pt x="1005953" y="1678124"/>
                  <a:pt x="1008225" y="1674507"/>
                </a:cubicBezTo>
                <a:lnTo>
                  <a:pt x="1078167" y="1565511"/>
                </a:lnTo>
                <a:lnTo>
                  <a:pt x="1106826" y="1690396"/>
                </a:lnTo>
                <a:lnTo>
                  <a:pt x="1031094" y="1809193"/>
                </a:lnTo>
                <a:cubicBezTo>
                  <a:pt x="1030609" y="1809861"/>
                  <a:pt x="1030164" y="1810554"/>
                  <a:pt x="1029757" y="1811272"/>
                </a:cubicBezTo>
                <a:cubicBezTo>
                  <a:pt x="1015617" y="1837003"/>
                  <a:pt x="1025014" y="1869325"/>
                  <a:pt x="1050744" y="1883464"/>
                </a:cubicBezTo>
                <a:cubicBezTo>
                  <a:pt x="1070742" y="1894453"/>
                  <a:pt x="1095521" y="1891456"/>
                  <a:pt x="1112321" y="1876016"/>
                </a:cubicBezTo>
                <a:cubicBezTo>
                  <a:pt x="1115435" y="1873095"/>
                  <a:pt x="1118177" y="1869804"/>
                  <a:pt x="1120488" y="1866215"/>
                </a:cubicBezTo>
                <a:lnTo>
                  <a:pt x="1140090" y="1835625"/>
                </a:lnTo>
                <a:lnTo>
                  <a:pt x="1171422" y="1972538"/>
                </a:lnTo>
                <a:cubicBezTo>
                  <a:pt x="1177987" y="2001030"/>
                  <a:pt x="1206276" y="2018916"/>
                  <a:pt x="1234830" y="2012632"/>
                </a:cubicBezTo>
                <a:cubicBezTo>
                  <a:pt x="1244155" y="2010595"/>
                  <a:pt x="1252737" y="2006021"/>
                  <a:pt x="1259629" y="1999416"/>
                </a:cubicBezTo>
                <a:cubicBezTo>
                  <a:pt x="1273044" y="1986512"/>
                  <a:pt x="1278684" y="1967504"/>
                  <a:pt x="1274478" y="1949373"/>
                </a:cubicBezTo>
                <a:lnTo>
                  <a:pt x="1242403" y="1809935"/>
                </a:lnTo>
                <a:lnTo>
                  <a:pt x="1275666" y="1830428"/>
                </a:lnTo>
                <a:cubicBezTo>
                  <a:pt x="1296123" y="1843207"/>
                  <a:pt x="1322637" y="1840519"/>
                  <a:pt x="1340113" y="1823894"/>
                </a:cubicBezTo>
                <a:cubicBezTo>
                  <a:pt x="1343453" y="1820845"/>
                  <a:pt x="1346352" y="1817347"/>
                  <a:pt x="1348726" y="1813499"/>
                </a:cubicBezTo>
                <a:cubicBezTo>
                  <a:pt x="1359136" y="1796718"/>
                  <a:pt x="1359136" y="1775486"/>
                  <a:pt x="1348726" y="1758704"/>
                </a:cubicBezTo>
                <a:cubicBezTo>
                  <a:pt x="1344403" y="1751363"/>
                  <a:pt x="1338398" y="1745152"/>
                  <a:pt x="1331204" y="1740588"/>
                </a:cubicBezTo>
                <a:lnTo>
                  <a:pt x="1208843" y="1664409"/>
                </a:lnTo>
                <a:lnTo>
                  <a:pt x="1180183" y="1539524"/>
                </a:lnTo>
                <a:lnTo>
                  <a:pt x="1293783" y="1609911"/>
                </a:lnTo>
                <a:cubicBezTo>
                  <a:pt x="1314144" y="1622458"/>
                  <a:pt x="1340369" y="1619908"/>
                  <a:pt x="1357933" y="1603675"/>
                </a:cubicBezTo>
                <a:cubicBezTo>
                  <a:pt x="1361176" y="1600442"/>
                  <a:pt x="1364109" y="1596912"/>
                  <a:pt x="1366694" y="1593131"/>
                </a:cubicBezTo>
                <a:cubicBezTo>
                  <a:pt x="1376952" y="1576200"/>
                  <a:pt x="1376952" y="1554971"/>
                  <a:pt x="1366694" y="1538039"/>
                </a:cubicBezTo>
                <a:cubicBezTo>
                  <a:pt x="1362691" y="1530622"/>
                  <a:pt x="1356929" y="1524299"/>
                  <a:pt x="1349914" y="1519626"/>
                </a:cubicBezTo>
                <a:lnTo>
                  <a:pt x="1146772" y="1394592"/>
                </a:lnTo>
                <a:lnTo>
                  <a:pt x="1120637" y="1280102"/>
                </a:lnTo>
                <a:lnTo>
                  <a:pt x="1228148" y="1346777"/>
                </a:lnTo>
                <a:lnTo>
                  <a:pt x="1260817" y="1419243"/>
                </a:lnTo>
                <a:cubicBezTo>
                  <a:pt x="1272493" y="1445947"/>
                  <a:pt x="1303534" y="1458217"/>
                  <a:pt x="1330313" y="1446714"/>
                </a:cubicBezTo>
                <a:cubicBezTo>
                  <a:pt x="1334629" y="1444863"/>
                  <a:pt x="1338636" y="1442358"/>
                  <a:pt x="1342192" y="1439290"/>
                </a:cubicBezTo>
                <a:cubicBezTo>
                  <a:pt x="1348557" y="1434018"/>
                  <a:pt x="1353635" y="1427365"/>
                  <a:pt x="1357042" y="1419837"/>
                </a:cubicBezTo>
                <a:cubicBezTo>
                  <a:pt x="1376926" y="1421549"/>
                  <a:pt x="1396107" y="1412045"/>
                  <a:pt x="1406788" y="1395186"/>
                </a:cubicBezTo>
                <a:lnTo>
                  <a:pt x="1408124" y="1392811"/>
                </a:lnTo>
                <a:cubicBezTo>
                  <a:pt x="1421745" y="1368112"/>
                  <a:pt x="1413576" y="1337070"/>
                  <a:pt x="1389562" y="1322275"/>
                </a:cubicBezTo>
                <a:lnTo>
                  <a:pt x="1311899" y="1274459"/>
                </a:lnTo>
                <a:lnTo>
                  <a:pt x="1249382" y="1132497"/>
                </a:lnTo>
                <a:lnTo>
                  <a:pt x="1378277" y="1172740"/>
                </a:lnTo>
                <a:lnTo>
                  <a:pt x="1486530" y="1380634"/>
                </a:lnTo>
                <a:cubicBezTo>
                  <a:pt x="1486857" y="1381213"/>
                  <a:pt x="1487154" y="1381807"/>
                  <a:pt x="1487421" y="1382416"/>
                </a:cubicBezTo>
                <a:cubicBezTo>
                  <a:pt x="1501368" y="1407247"/>
                  <a:pt x="1532407" y="1416675"/>
                  <a:pt x="1557808" y="1403799"/>
                </a:cubicBezTo>
                <a:cubicBezTo>
                  <a:pt x="1562181" y="1401475"/>
                  <a:pt x="1566226" y="1398578"/>
                  <a:pt x="1569836" y="1395186"/>
                </a:cubicBezTo>
                <a:cubicBezTo>
                  <a:pt x="1586873" y="1378965"/>
                  <a:pt x="1591221" y="1353474"/>
                  <a:pt x="1580528" y="1332521"/>
                </a:cubicBezTo>
                <a:lnTo>
                  <a:pt x="1521130" y="1217288"/>
                </a:lnTo>
                <a:lnTo>
                  <a:pt x="1643342" y="1255452"/>
                </a:lnTo>
                <a:lnTo>
                  <a:pt x="1708383" y="1380485"/>
                </a:lnTo>
                <a:cubicBezTo>
                  <a:pt x="1708873" y="1381201"/>
                  <a:pt x="1709319" y="1381945"/>
                  <a:pt x="1709719" y="1382713"/>
                </a:cubicBezTo>
                <a:cubicBezTo>
                  <a:pt x="1723987" y="1407469"/>
                  <a:pt x="1755271" y="1416519"/>
                  <a:pt x="1780552" y="1403205"/>
                </a:cubicBezTo>
                <a:cubicBezTo>
                  <a:pt x="1806171" y="1390441"/>
                  <a:pt x="1816589" y="1359324"/>
                  <a:pt x="1803824" y="1333706"/>
                </a:cubicBezTo>
                <a:cubicBezTo>
                  <a:pt x="1803551" y="1333158"/>
                  <a:pt x="1803267" y="1332614"/>
                  <a:pt x="1802975" y="1332076"/>
                </a:cubicBezTo>
                <a:lnTo>
                  <a:pt x="1785601" y="1299852"/>
                </a:lnTo>
                <a:lnTo>
                  <a:pt x="1919247" y="1341728"/>
                </a:lnTo>
                <a:cubicBezTo>
                  <a:pt x="1937515" y="1347519"/>
                  <a:pt x="1957486" y="1342910"/>
                  <a:pt x="1971369" y="1329700"/>
                </a:cubicBezTo>
                <a:cubicBezTo>
                  <a:pt x="1978216" y="1323612"/>
                  <a:pt x="1983339" y="1315827"/>
                  <a:pt x="1986219" y="1307128"/>
                </a:cubicBezTo>
                <a:cubicBezTo>
                  <a:pt x="1994812" y="1279164"/>
                  <a:pt x="1979128" y="1249524"/>
                  <a:pt x="1951174" y="1240899"/>
                </a:cubicBezTo>
                <a:lnTo>
                  <a:pt x="1813815" y="1197984"/>
                </a:lnTo>
                <a:lnTo>
                  <a:pt x="1848860" y="1179422"/>
                </a:lnTo>
                <a:cubicBezTo>
                  <a:pt x="1853006" y="1177214"/>
                  <a:pt x="1856809" y="1174413"/>
                  <a:pt x="1860146" y="1171106"/>
                </a:cubicBezTo>
                <a:cubicBezTo>
                  <a:pt x="1877579" y="1154768"/>
                  <a:pt x="1881845" y="1128748"/>
                  <a:pt x="1870540" y="1107699"/>
                </a:cubicBezTo>
                <a:cubicBezTo>
                  <a:pt x="1861038" y="1090292"/>
                  <a:pt x="1842703" y="1079554"/>
                  <a:pt x="1822873" y="1079781"/>
                </a:cubicBezTo>
                <a:cubicBezTo>
                  <a:pt x="1814403" y="1079967"/>
                  <a:pt x="1806081" y="1082047"/>
                  <a:pt x="1798520" y="1085870"/>
                </a:cubicBezTo>
                <a:lnTo>
                  <a:pt x="1671705" y="1153584"/>
                </a:lnTo>
                <a:lnTo>
                  <a:pt x="1548750" y="1115272"/>
                </a:lnTo>
                <a:lnTo>
                  <a:pt x="1666359" y="1052458"/>
                </a:lnTo>
                <a:cubicBezTo>
                  <a:pt x="1670426" y="1050315"/>
                  <a:pt x="1674174" y="1047617"/>
                  <a:pt x="1677496" y="1044439"/>
                </a:cubicBezTo>
                <a:cubicBezTo>
                  <a:pt x="1694808" y="1028087"/>
                  <a:pt x="1699007" y="1002161"/>
                  <a:pt x="1687742" y="981180"/>
                </a:cubicBezTo>
                <a:cubicBezTo>
                  <a:pt x="1678405" y="963668"/>
                  <a:pt x="1660068" y="952838"/>
                  <a:pt x="1640223" y="953114"/>
                </a:cubicBezTo>
                <a:cubicBezTo>
                  <a:pt x="1631688" y="953159"/>
                  <a:pt x="1623286" y="955247"/>
                  <a:pt x="1615722" y="959203"/>
                </a:cubicBezTo>
                <a:lnTo>
                  <a:pt x="1406640" y="1070872"/>
                </a:lnTo>
                <a:lnTo>
                  <a:pt x="1294080" y="1035678"/>
                </a:lnTo>
                <a:lnTo>
                  <a:pt x="1405303" y="976280"/>
                </a:lnTo>
                <a:lnTo>
                  <a:pt x="1483560" y="985041"/>
                </a:lnTo>
                <a:cubicBezTo>
                  <a:pt x="1499035" y="986853"/>
                  <a:pt x="1514520" y="981744"/>
                  <a:pt x="1525882" y="971082"/>
                </a:cubicBezTo>
                <a:cubicBezTo>
                  <a:pt x="1535197" y="962877"/>
                  <a:pt x="1541255" y="951600"/>
                  <a:pt x="1542959" y="939304"/>
                </a:cubicBezTo>
                <a:cubicBezTo>
                  <a:pt x="1543789" y="934389"/>
                  <a:pt x="1543789" y="929370"/>
                  <a:pt x="1542959" y="924455"/>
                </a:cubicBezTo>
                <a:cubicBezTo>
                  <a:pt x="1541643" y="916167"/>
                  <a:pt x="1538443" y="908292"/>
                  <a:pt x="1533603" y="901438"/>
                </a:cubicBezTo>
                <a:cubicBezTo>
                  <a:pt x="1545005" y="885053"/>
                  <a:pt x="1546267" y="863661"/>
                  <a:pt x="1536870" y="846049"/>
                </a:cubicBezTo>
                <a:lnTo>
                  <a:pt x="1535682" y="844118"/>
                </a:lnTo>
                <a:cubicBezTo>
                  <a:pt x="1526003" y="827842"/>
                  <a:pt x="1508436" y="817900"/>
                  <a:pt x="1489500" y="817983"/>
                </a:cubicBezTo>
                <a:cubicBezTo>
                  <a:pt x="1480919" y="818304"/>
                  <a:pt x="1472508" y="820484"/>
                  <a:pt x="1464850" y="824369"/>
                </a:cubicBezTo>
                <a:lnTo>
                  <a:pt x="1384068" y="867581"/>
                </a:lnTo>
                <a:lnTo>
                  <a:pt x="1229484" y="849761"/>
                </a:lnTo>
                <a:lnTo>
                  <a:pt x="1328531" y="758733"/>
                </a:lnTo>
                <a:lnTo>
                  <a:pt x="1562709" y="770465"/>
                </a:lnTo>
                <a:lnTo>
                  <a:pt x="1565233" y="770465"/>
                </a:lnTo>
                <a:cubicBezTo>
                  <a:pt x="1578875" y="770442"/>
                  <a:pt x="1591974" y="765117"/>
                  <a:pt x="1601763" y="755615"/>
                </a:cubicBezTo>
                <a:cubicBezTo>
                  <a:pt x="1611702" y="746283"/>
                  <a:pt x="1617615" y="733446"/>
                  <a:pt x="1618246" y="719827"/>
                </a:cubicBezTo>
                <a:cubicBezTo>
                  <a:pt x="1619427" y="690544"/>
                  <a:pt x="1596872" y="665741"/>
                  <a:pt x="1567609" y="664142"/>
                </a:cubicBezTo>
                <a:lnTo>
                  <a:pt x="1437527" y="658350"/>
                </a:lnTo>
                <a:lnTo>
                  <a:pt x="1531376" y="571777"/>
                </a:lnTo>
                <a:lnTo>
                  <a:pt x="1672002" y="578905"/>
                </a:lnTo>
                <a:lnTo>
                  <a:pt x="1674526" y="578905"/>
                </a:lnTo>
                <a:cubicBezTo>
                  <a:pt x="1688153" y="578805"/>
                  <a:pt x="1701226" y="573492"/>
                  <a:pt x="1711056" y="564055"/>
                </a:cubicBezTo>
                <a:cubicBezTo>
                  <a:pt x="1721096" y="554736"/>
                  <a:pt x="1727025" y="541809"/>
                  <a:pt x="1727539" y="528119"/>
                </a:cubicBezTo>
                <a:cubicBezTo>
                  <a:pt x="1728461" y="498950"/>
                  <a:pt x="1705759" y="474462"/>
                  <a:pt x="1676605" y="473176"/>
                </a:cubicBezTo>
                <a:lnTo>
                  <a:pt x="1640075" y="471245"/>
                </a:lnTo>
                <a:lnTo>
                  <a:pt x="1744022" y="376060"/>
                </a:lnTo>
                <a:cubicBezTo>
                  <a:pt x="1764921" y="356096"/>
                  <a:pt x="1765977" y="323070"/>
                  <a:pt x="1746398" y="301812"/>
                </a:cubicBezTo>
                <a:cubicBezTo>
                  <a:pt x="1736802" y="291387"/>
                  <a:pt x="1723433" y="285238"/>
                  <a:pt x="1709274" y="284735"/>
                </a:cubicBezTo>
                <a:close/>
              </a:path>
            </a:pathLst>
          </a:custGeom>
          <a:solidFill>
            <a:srgbClr val="FFFFFF">
              <a:alpha val="6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2" name="Google Shape;2122;p8"/>
          <p:cNvSpPr/>
          <p:nvPr/>
        </p:nvSpPr>
        <p:spPr>
          <a:xfrm rot="10800000" flipH="1">
            <a:off x="9433478" y="3332856"/>
            <a:ext cx="2299859" cy="2170548"/>
          </a:xfrm>
          <a:custGeom>
            <a:avLst/>
            <a:gdLst/>
            <a:ahLst/>
            <a:cxnLst/>
            <a:rect l="l" t="t" r="r" b="b"/>
            <a:pathLst>
              <a:path w="1577948" h="1489227" extrusionOk="0">
                <a:moveTo>
                  <a:pt x="1577883" y="620257"/>
                </a:moveTo>
                <a:cubicBezTo>
                  <a:pt x="1574453" y="597924"/>
                  <a:pt x="1553597" y="582582"/>
                  <a:pt x="1531255" y="585954"/>
                </a:cubicBezTo>
                <a:lnTo>
                  <a:pt x="1421666" y="602140"/>
                </a:lnTo>
                <a:lnTo>
                  <a:pt x="1439782" y="577490"/>
                </a:lnTo>
                <a:cubicBezTo>
                  <a:pt x="1441857" y="574573"/>
                  <a:pt x="1443598" y="571436"/>
                  <a:pt x="1444979" y="568135"/>
                </a:cubicBezTo>
                <a:cubicBezTo>
                  <a:pt x="1451351" y="550804"/>
                  <a:pt x="1445254" y="531355"/>
                  <a:pt x="1430130" y="520764"/>
                </a:cubicBezTo>
                <a:cubicBezTo>
                  <a:pt x="1417765" y="511697"/>
                  <a:pt x="1401363" y="510321"/>
                  <a:pt x="1387660" y="517200"/>
                </a:cubicBezTo>
                <a:cubicBezTo>
                  <a:pt x="1381829" y="520179"/>
                  <a:pt x="1376751" y="524446"/>
                  <a:pt x="1372810" y="529674"/>
                </a:cubicBezTo>
                <a:lnTo>
                  <a:pt x="1307472" y="618772"/>
                </a:lnTo>
                <a:lnTo>
                  <a:pt x="1209317" y="633621"/>
                </a:lnTo>
                <a:lnTo>
                  <a:pt x="1269754" y="550761"/>
                </a:lnTo>
                <a:cubicBezTo>
                  <a:pt x="1271937" y="547969"/>
                  <a:pt x="1273688" y="544865"/>
                  <a:pt x="1274952" y="541554"/>
                </a:cubicBezTo>
                <a:cubicBezTo>
                  <a:pt x="1281379" y="524224"/>
                  <a:pt x="1275271" y="504742"/>
                  <a:pt x="1260102" y="494184"/>
                </a:cubicBezTo>
                <a:cubicBezTo>
                  <a:pt x="1247750" y="485084"/>
                  <a:pt x="1231328" y="483706"/>
                  <a:pt x="1217632" y="490620"/>
                </a:cubicBezTo>
                <a:cubicBezTo>
                  <a:pt x="1211746" y="493515"/>
                  <a:pt x="1206651" y="497795"/>
                  <a:pt x="1202783" y="503093"/>
                </a:cubicBezTo>
                <a:lnTo>
                  <a:pt x="1096757" y="650698"/>
                </a:lnTo>
                <a:lnTo>
                  <a:pt x="1006768" y="664063"/>
                </a:lnTo>
                <a:lnTo>
                  <a:pt x="1064088" y="585657"/>
                </a:lnTo>
                <a:lnTo>
                  <a:pt x="1121704" y="565610"/>
                </a:lnTo>
                <a:cubicBezTo>
                  <a:pt x="1133045" y="561583"/>
                  <a:pt x="1142052" y="552792"/>
                  <a:pt x="1146354" y="541554"/>
                </a:cubicBezTo>
                <a:cubicBezTo>
                  <a:pt x="1149624" y="532586"/>
                  <a:pt x="1149624" y="522753"/>
                  <a:pt x="1146354" y="513785"/>
                </a:cubicBezTo>
                <a:cubicBezTo>
                  <a:pt x="1145050" y="510401"/>
                  <a:pt x="1143303" y="507205"/>
                  <a:pt x="1141157" y="504281"/>
                </a:cubicBezTo>
                <a:cubicBezTo>
                  <a:pt x="1137283" y="498915"/>
                  <a:pt x="1132194" y="494538"/>
                  <a:pt x="1126307" y="491511"/>
                </a:cubicBezTo>
                <a:cubicBezTo>
                  <a:pt x="1128810" y="476311"/>
                  <a:pt x="1122481" y="461004"/>
                  <a:pt x="1109973" y="452011"/>
                </a:cubicBezTo>
                <a:lnTo>
                  <a:pt x="1108488" y="450971"/>
                </a:lnTo>
                <a:cubicBezTo>
                  <a:pt x="1096270" y="442999"/>
                  <a:pt x="1080759" y="442039"/>
                  <a:pt x="1067652" y="448447"/>
                </a:cubicBezTo>
                <a:cubicBezTo>
                  <a:pt x="1061779" y="451427"/>
                  <a:pt x="1056690" y="455753"/>
                  <a:pt x="1052802" y="461069"/>
                </a:cubicBezTo>
                <a:lnTo>
                  <a:pt x="1011817" y="517200"/>
                </a:lnTo>
                <a:lnTo>
                  <a:pt x="898663" y="556700"/>
                </a:lnTo>
                <a:lnTo>
                  <a:pt x="936678" y="460475"/>
                </a:lnTo>
                <a:lnTo>
                  <a:pt x="1103142" y="389940"/>
                </a:lnTo>
                <a:lnTo>
                  <a:pt x="1104775" y="389049"/>
                </a:lnTo>
                <a:cubicBezTo>
                  <a:pt x="1114771" y="384710"/>
                  <a:pt x="1122589" y="376517"/>
                  <a:pt x="1126456" y="366329"/>
                </a:cubicBezTo>
                <a:cubicBezTo>
                  <a:pt x="1130198" y="356782"/>
                  <a:pt x="1130198" y="346176"/>
                  <a:pt x="1126456" y="336630"/>
                </a:cubicBezTo>
                <a:cubicBezTo>
                  <a:pt x="1117542" y="315938"/>
                  <a:pt x="1093598" y="306322"/>
                  <a:pt x="1072849" y="315098"/>
                </a:cubicBezTo>
                <a:lnTo>
                  <a:pt x="980484" y="354152"/>
                </a:lnTo>
                <a:lnTo>
                  <a:pt x="1016420" y="262827"/>
                </a:lnTo>
                <a:lnTo>
                  <a:pt x="1116358" y="220357"/>
                </a:lnTo>
                <a:lnTo>
                  <a:pt x="1118289" y="220357"/>
                </a:lnTo>
                <a:cubicBezTo>
                  <a:pt x="1127693" y="215794"/>
                  <a:pt x="1135017" y="207835"/>
                  <a:pt x="1138781" y="198083"/>
                </a:cubicBezTo>
                <a:cubicBezTo>
                  <a:pt x="1142639" y="188251"/>
                  <a:pt x="1142639" y="177325"/>
                  <a:pt x="1138781" y="167493"/>
                </a:cubicBezTo>
                <a:cubicBezTo>
                  <a:pt x="1129629" y="146963"/>
                  <a:pt x="1105778" y="137476"/>
                  <a:pt x="1085026" y="146109"/>
                </a:cubicBezTo>
                <a:lnTo>
                  <a:pt x="1059039" y="157098"/>
                </a:lnTo>
                <a:lnTo>
                  <a:pt x="1096757" y="55527"/>
                </a:lnTo>
                <a:cubicBezTo>
                  <a:pt x="1104624" y="34659"/>
                  <a:pt x="1094226" y="11347"/>
                  <a:pt x="1073443" y="3256"/>
                </a:cubicBezTo>
                <a:cubicBezTo>
                  <a:pt x="1063427" y="-976"/>
                  <a:pt x="1052126" y="-976"/>
                  <a:pt x="1042110" y="3256"/>
                </a:cubicBezTo>
                <a:cubicBezTo>
                  <a:pt x="1032087" y="7451"/>
                  <a:pt x="1024202" y="15547"/>
                  <a:pt x="1020281" y="25679"/>
                </a:cubicBezTo>
                <a:lnTo>
                  <a:pt x="980187" y="128735"/>
                </a:lnTo>
                <a:lnTo>
                  <a:pt x="967565" y="100670"/>
                </a:lnTo>
                <a:cubicBezTo>
                  <a:pt x="958195" y="80197"/>
                  <a:pt x="934109" y="71063"/>
                  <a:pt x="913513" y="80177"/>
                </a:cubicBezTo>
                <a:cubicBezTo>
                  <a:pt x="903549" y="84506"/>
                  <a:pt x="895768" y="92710"/>
                  <a:pt x="891981" y="102897"/>
                </a:cubicBezTo>
                <a:cubicBezTo>
                  <a:pt x="890422" y="106730"/>
                  <a:pt x="889531" y="110796"/>
                  <a:pt x="889308" y="114925"/>
                </a:cubicBezTo>
                <a:cubicBezTo>
                  <a:pt x="888877" y="121444"/>
                  <a:pt x="890050" y="127969"/>
                  <a:pt x="892723" y="133933"/>
                </a:cubicBezTo>
                <a:lnTo>
                  <a:pt x="938312" y="235058"/>
                </a:lnTo>
                <a:lnTo>
                  <a:pt x="902227" y="326829"/>
                </a:lnTo>
                <a:lnTo>
                  <a:pt x="860054" y="232682"/>
                </a:lnTo>
                <a:cubicBezTo>
                  <a:pt x="850625" y="212353"/>
                  <a:pt x="826702" y="203258"/>
                  <a:pt x="806150" y="212190"/>
                </a:cubicBezTo>
                <a:cubicBezTo>
                  <a:pt x="796290" y="216722"/>
                  <a:pt x="788643" y="225008"/>
                  <a:pt x="784915" y="235207"/>
                </a:cubicBezTo>
                <a:cubicBezTo>
                  <a:pt x="783490" y="239022"/>
                  <a:pt x="782643" y="243024"/>
                  <a:pt x="782391" y="247087"/>
                </a:cubicBezTo>
                <a:cubicBezTo>
                  <a:pt x="781960" y="253655"/>
                  <a:pt x="783133" y="260227"/>
                  <a:pt x="785806" y="266242"/>
                </a:cubicBezTo>
                <a:lnTo>
                  <a:pt x="860054" y="433003"/>
                </a:lnTo>
                <a:lnTo>
                  <a:pt x="827088" y="516903"/>
                </a:lnTo>
                <a:lnTo>
                  <a:pt x="786994" y="427806"/>
                </a:lnTo>
                <a:lnTo>
                  <a:pt x="798132" y="368408"/>
                </a:lnTo>
                <a:cubicBezTo>
                  <a:pt x="800225" y="357787"/>
                  <a:pt x="797968" y="346773"/>
                  <a:pt x="791895" y="337818"/>
                </a:cubicBezTo>
                <a:cubicBezTo>
                  <a:pt x="785569" y="329303"/>
                  <a:pt x="776214" y="323557"/>
                  <a:pt x="765759" y="321780"/>
                </a:cubicBezTo>
                <a:cubicBezTo>
                  <a:pt x="762507" y="321357"/>
                  <a:pt x="759211" y="321357"/>
                  <a:pt x="755959" y="321780"/>
                </a:cubicBezTo>
                <a:lnTo>
                  <a:pt x="755959" y="321780"/>
                </a:lnTo>
                <a:cubicBezTo>
                  <a:pt x="749469" y="322199"/>
                  <a:pt x="743158" y="324132"/>
                  <a:pt x="737545" y="327423"/>
                </a:cubicBezTo>
                <a:cubicBezTo>
                  <a:pt x="725517" y="317710"/>
                  <a:pt x="709064" y="315531"/>
                  <a:pt x="694927" y="321780"/>
                </a:cubicBezTo>
                <a:lnTo>
                  <a:pt x="693145" y="322671"/>
                </a:lnTo>
                <a:cubicBezTo>
                  <a:pt x="680285" y="329263"/>
                  <a:pt x="671836" y="342113"/>
                  <a:pt x="670871" y="356528"/>
                </a:cubicBezTo>
                <a:cubicBezTo>
                  <a:pt x="670425" y="363097"/>
                  <a:pt x="671598" y="369676"/>
                  <a:pt x="674286" y="375684"/>
                </a:cubicBezTo>
                <a:lnTo>
                  <a:pt x="702946" y="439092"/>
                </a:lnTo>
                <a:lnTo>
                  <a:pt x="680968" y="555364"/>
                </a:lnTo>
                <a:lnTo>
                  <a:pt x="615779" y="474137"/>
                </a:lnTo>
                <a:lnTo>
                  <a:pt x="637162" y="295942"/>
                </a:lnTo>
                <a:cubicBezTo>
                  <a:pt x="637221" y="295499"/>
                  <a:pt x="637221" y="295048"/>
                  <a:pt x="637162" y="294605"/>
                </a:cubicBezTo>
                <a:cubicBezTo>
                  <a:pt x="639419" y="272416"/>
                  <a:pt x="623397" y="252547"/>
                  <a:pt x="601226" y="250056"/>
                </a:cubicBezTo>
                <a:cubicBezTo>
                  <a:pt x="582605" y="247802"/>
                  <a:pt x="564845" y="258519"/>
                  <a:pt x="558162" y="276043"/>
                </a:cubicBezTo>
                <a:cubicBezTo>
                  <a:pt x="556930" y="279138"/>
                  <a:pt x="556143" y="282385"/>
                  <a:pt x="555786" y="285695"/>
                </a:cubicBezTo>
                <a:lnTo>
                  <a:pt x="543907" y="384742"/>
                </a:lnTo>
                <a:lnTo>
                  <a:pt x="481984" y="307673"/>
                </a:lnTo>
                <a:lnTo>
                  <a:pt x="494903" y="200459"/>
                </a:lnTo>
                <a:cubicBezTo>
                  <a:pt x="494962" y="199866"/>
                  <a:pt x="494962" y="199269"/>
                  <a:pt x="494903" y="198677"/>
                </a:cubicBezTo>
                <a:cubicBezTo>
                  <a:pt x="495690" y="188523"/>
                  <a:pt x="492616" y="178446"/>
                  <a:pt x="486290" y="170463"/>
                </a:cubicBezTo>
                <a:cubicBezTo>
                  <a:pt x="479534" y="162052"/>
                  <a:pt x="469703" y="156702"/>
                  <a:pt x="458967" y="155613"/>
                </a:cubicBezTo>
                <a:cubicBezTo>
                  <a:pt x="440361" y="153227"/>
                  <a:pt x="422556" y="163914"/>
                  <a:pt x="415903" y="181451"/>
                </a:cubicBezTo>
                <a:cubicBezTo>
                  <a:pt x="414611" y="184524"/>
                  <a:pt x="413810" y="187782"/>
                  <a:pt x="413527" y="191104"/>
                </a:cubicBezTo>
                <a:lnTo>
                  <a:pt x="410112" y="218872"/>
                </a:lnTo>
                <a:lnTo>
                  <a:pt x="342398" y="134378"/>
                </a:lnTo>
                <a:cubicBezTo>
                  <a:pt x="328216" y="116874"/>
                  <a:pt x="302601" y="114027"/>
                  <a:pt x="284930" y="127993"/>
                </a:cubicBezTo>
                <a:cubicBezTo>
                  <a:pt x="279168" y="132515"/>
                  <a:pt x="274758" y="138521"/>
                  <a:pt x="272159" y="145367"/>
                </a:cubicBezTo>
                <a:cubicBezTo>
                  <a:pt x="267036" y="158800"/>
                  <a:pt x="269412" y="173942"/>
                  <a:pt x="278396" y="185164"/>
                </a:cubicBezTo>
                <a:lnTo>
                  <a:pt x="347595" y="271291"/>
                </a:lnTo>
                <a:lnTo>
                  <a:pt x="317005" y="268024"/>
                </a:lnTo>
                <a:cubicBezTo>
                  <a:pt x="298592" y="266057"/>
                  <a:pt x="281158" y="276722"/>
                  <a:pt x="274535" y="294011"/>
                </a:cubicBezTo>
                <a:cubicBezTo>
                  <a:pt x="273258" y="297305"/>
                  <a:pt x="272412" y="300748"/>
                  <a:pt x="272011" y="304257"/>
                </a:cubicBezTo>
                <a:cubicBezTo>
                  <a:pt x="270333" y="319425"/>
                  <a:pt x="277342" y="334246"/>
                  <a:pt x="290127" y="342569"/>
                </a:cubicBezTo>
                <a:cubicBezTo>
                  <a:pt x="295636" y="346112"/>
                  <a:pt x="301888" y="348347"/>
                  <a:pt x="308392" y="349103"/>
                </a:cubicBezTo>
                <a:lnTo>
                  <a:pt x="419319" y="360686"/>
                </a:lnTo>
                <a:lnTo>
                  <a:pt x="481093" y="437755"/>
                </a:lnTo>
                <a:lnTo>
                  <a:pt x="378631" y="427063"/>
                </a:lnTo>
                <a:cubicBezTo>
                  <a:pt x="360277" y="425167"/>
                  <a:pt x="342918" y="435819"/>
                  <a:pt x="336309" y="453050"/>
                </a:cubicBezTo>
                <a:cubicBezTo>
                  <a:pt x="335092" y="456304"/>
                  <a:pt x="334305" y="459695"/>
                  <a:pt x="333934" y="463148"/>
                </a:cubicBezTo>
                <a:cubicBezTo>
                  <a:pt x="332107" y="478302"/>
                  <a:pt x="339086" y="493171"/>
                  <a:pt x="351902" y="501460"/>
                </a:cubicBezTo>
                <a:cubicBezTo>
                  <a:pt x="357396" y="505151"/>
                  <a:pt x="363722" y="507398"/>
                  <a:pt x="370315" y="507994"/>
                </a:cubicBezTo>
                <a:lnTo>
                  <a:pt x="553113" y="527150"/>
                </a:lnTo>
                <a:lnTo>
                  <a:pt x="609690" y="597685"/>
                </a:lnTo>
                <a:lnTo>
                  <a:pt x="512574" y="587587"/>
                </a:lnTo>
                <a:lnTo>
                  <a:pt x="466243" y="547939"/>
                </a:lnTo>
                <a:cubicBezTo>
                  <a:pt x="448884" y="533496"/>
                  <a:pt x="423180" y="535540"/>
                  <a:pt x="408330" y="552542"/>
                </a:cubicBezTo>
                <a:cubicBezTo>
                  <a:pt x="406340" y="555036"/>
                  <a:pt x="404692" y="557781"/>
                  <a:pt x="403430" y="560710"/>
                </a:cubicBezTo>
                <a:lnTo>
                  <a:pt x="403430" y="560710"/>
                </a:lnTo>
                <a:cubicBezTo>
                  <a:pt x="400712" y="566571"/>
                  <a:pt x="399346" y="572962"/>
                  <a:pt x="399420" y="579420"/>
                </a:cubicBezTo>
                <a:cubicBezTo>
                  <a:pt x="384927" y="584855"/>
                  <a:pt x="374740" y="598024"/>
                  <a:pt x="373137" y="613426"/>
                </a:cubicBezTo>
                <a:cubicBezTo>
                  <a:pt x="373137" y="613426"/>
                  <a:pt x="373137" y="614465"/>
                  <a:pt x="373137" y="614762"/>
                </a:cubicBezTo>
                <a:cubicBezTo>
                  <a:pt x="372305" y="629435"/>
                  <a:pt x="379314" y="643449"/>
                  <a:pt x="391550" y="651589"/>
                </a:cubicBezTo>
                <a:cubicBezTo>
                  <a:pt x="397044" y="655129"/>
                  <a:pt x="403311" y="657318"/>
                  <a:pt x="409815" y="657974"/>
                </a:cubicBezTo>
                <a:lnTo>
                  <a:pt x="479459" y="665251"/>
                </a:lnTo>
                <a:lnTo>
                  <a:pt x="570636" y="742766"/>
                </a:lnTo>
                <a:lnTo>
                  <a:pt x="467580" y="757615"/>
                </a:lnTo>
                <a:lnTo>
                  <a:pt x="322648" y="649362"/>
                </a:lnTo>
                <a:lnTo>
                  <a:pt x="321163" y="648471"/>
                </a:lnTo>
                <a:cubicBezTo>
                  <a:pt x="312491" y="642518"/>
                  <a:pt x="301873" y="640076"/>
                  <a:pt x="291464" y="641640"/>
                </a:cubicBezTo>
                <a:cubicBezTo>
                  <a:pt x="280802" y="643573"/>
                  <a:pt x="271343" y="649663"/>
                  <a:pt x="265180" y="658568"/>
                </a:cubicBezTo>
                <a:cubicBezTo>
                  <a:pt x="262849" y="661552"/>
                  <a:pt x="260948" y="664853"/>
                  <a:pt x="259537" y="668369"/>
                </a:cubicBezTo>
                <a:cubicBezTo>
                  <a:pt x="253196" y="685402"/>
                  <a:pt x="258750" y="704572"/>
                  <a:pt x="273199" y="715591"/>
                </a:cubicBezTo>
                <a:lnTo>
                  <a:pt x="353535" y="774989"/>
                </a:lnTo>
                <a:lnTo>
                  <a:pt x="255973" y="789839"/>
                </a:lnTo>
                <a:lnTo>
                  <a:pt x="168955" y="724946"/>
                </a:lnTo>
                <a:cubicBezTo>
                  <a:pt x="168376" y="724419"/>
                  <a:pt x="167722" y="723969"/>
                  <a:pt x="167024" y="723610"/>
                </a:cubicBezTo>
                <a:cubicBezTo>
                  <a:pt x="148923" y="711656"/>
                  <a:pt x="124673" y="715742"/>
                  <a:pt x="111487" y="732965"/>
                </a:cubicBezTo>
                <a:cubicBezTo>
                  <a:pt x="109170" y="736043"/>
                  <a:pt x="107314" y="739445"/>
                  <a:pt x="105992" y="743063"/>
                </a:cubicBezTo>
                <a:cubicBezTo>
                  <a:pt x="99637" y="760034"/>
                  <a:pt x="105265" y="779168"/>
                  <a:pt x="119803" y="789987"/>
                </a:cubicBezTo>
                <a:lnTo>
                  <a:pt x="142077" y="806767"/>
                </a:lnTo>
                <a:lnTo>
                  <a:pt x="35012" y="822805"/>
                </a:lnTo>
                <a:cubicBezTo>
                  <a:pt x="20429" y="824952"/>
                  <a:pt x="8134" y="834762"/>
                  <a:pt x="2788" y="848495"/>
                </a:cubicBezTo>
                <a:cubicBezTo>
                  <a:pt x="397" y="855046"/>
                  <a:pt x="-316" y="862090"/>
                  <a:pt x="709" y="868987"/>
                </a:cubicBezTo>
                <a:cubicBezTo>
                  <a:pt x="4139" y="891319"/>
                  <a:pt x="25003" y="906662"/>
                  <a:pt x="47337" y="903290"/>
                </a:cubicBezTo>
                <a:lnTo>
                  <a:pt x="156778" y="886955"/>
                </a:lnTo>
                <a:lnTo>
                  <a:pt x="138810" y="911605"/>
                </a:lnTo>
                <a:cubicBezTo>
                  <a:pt x="136672" y="914538"/>
                  <a:pt x="134934" y="917732"/>
                  <a:pt x="133613" y="921109"/>
                </a:cubicBezTo>
                <a:cubicBezTo>
                  <a:pt x="127183" y="938438"/>
                  <a:pt x="133286" y="957920"/>
                  <a:pt x="148462" y="968479"/>
                </a:cubicBezTo>
                <a:cubicBezTo>
                  <a:pt x="160832" y="977406"/>
                  <a:pt x="177137" y="978722"/>
                  <a:pt x="190784" y="971895"/>
                </a:cubicBezTo>
                <a:cubicBezTo>
                  <a:pt x="196723" y="969149"/>
                  <a:pt x="201847" y="964901"/>
                  <a:pt x="205633" y="959569"/>
                </a:cubicBezTo>
                <a:lnTo>
                  <a:pt x="270971" y="870472"/>
                </a:lnTo>
                <a:lnTo>
                  <a:pt x="369127" y="855622"/>
                </a:lnTo>
                <a:lnTo>
                  <a:pt x="308689" y="938335"/>
                </a:lnTo>
                <a:cubicBezTo>
                  <a:pt x="306655" y="941306"/>
                  <a:pt x="304962" y="944494"/>
                  <a:pt x="303640" y="947838"/>
                </a:cubicBezTo>
                <a:cubicBezTo>
                  <a:pt x="297003" y="964998"/>
                  <a:pt x="302809" y="984474"/>
                  <a:pt x="317747" y="995208"/>
                </a:cubicBezTo>
                <a:cubicBezTo>
                  <a:pt x="330177" y="1004269"/>
                  <a:pt x="346615" y="1005643"/>
                  <a:pt x="360366" y="998772"/>
                </a:cubicBezTo>
                <a:cubicBezTo>
                  <a:pt x="366246" y="995867"/>
                  <a:pt x="371340" y="991589"/>
                  <a:pt x="375215" y="986299"/>
                </a:cubicBezTo>
                <a:lnTo>
                  <a:pt x="483023" y="838694"/>
                </a:lnTo>
                <a:lnTo>
                  <a:pt x="572121" y="825329"/>
                </a:lnTo>
                <a:lnTo>
                  <a:pt x="515099" y="903735"/>
                </a:lnTo>
                <a:lnTo>
                  <a:pt x="457482" y="923782"/>
                </a:lnTo>
                <a:cubicBezTo>
                  <a:pt x="446122" y="927706"/>
                  <a:pt x="437094" y="936462"/>
                  <a:pt x="432832" y="947690"/>
                </a:cubicBezTo>
                <a:cubicBezTo>
                  <a:pt x="429491" y="956646"/>
                  <a:pt x="429491" y="966502"/>
                  <a:pt x="432832" y="975459"/>
                </a:cubicBezTo>
                <a:cubicBezTo>
                  <a:pt x="433990" y="978684"/>
                  <a:pt x="435579" y="981733"/>
                  <a:pt x="437584" y="984517"/>
                </a:cubicBezTo>
                <a:lnTo>
                  <a:pt x="437584" y="984517"/>
                </a:lnTo>
                <a:cubicBezTo>
                  <a:pt x="441459" y="989927"/>
                  <a:pt x="446538" y="994352"/>
                  <a:pt x="452433" y="997436"/>
                </a:cubicBezTo>
                <a:cubicBezTo>
                  <a:pt x="449968" y="1012666"/>
                  <a:pt x="456353" y="1027979"/>
                  <a:pt x="468916" y="1036936"/>
                </a:cubicBezTo>
                <a:lnTo>
                  <a:pt x="470401" y="1037975"/>
                </a:lnTo>
                <a:cubicBezTo>
                  <a:pt x="482637" y="1045930"/>
                  <a:pt x="498155" y="1046833"/>
                  <a:pt x="511238" y="1040351"/>
                </a:cubicBezTo>
                <a:cubicBezTo>
                  <a:pt x="517103" y="1037417"/>
                  <a:pt x="522182" y="1033144"/>
                  <a:pt x="526087" y="1027878"/>
                </a:cubicBezTo>
                <a:lnTo>
                  <a:pt x="567221" y="971746"/>
                </a:lnTo>
                <a:lnTo>
                  <a:pt x="680226" y="932098"/>
                </a:lnTo>
                <a:lnTo>
                  <a:pt x="642359" y="1028472"/>
                </a:lnTo>
                <a:lnTo>
                  <a:pt x="476044" y="1099007"/>
                </a:lnTo>
                <a:lnTo>
                  <a:pt x="474411" y="1099007"/>
                </a:lnTo>
                <a:cubicBezTo>
                  <a:pt x="464952" y="1103611"/>
                  <a:pt x="457571" y="1111620"/>
                  <a:pt x="453770" y="1121430"/>
                </a:cubicBezTo>
                <a:cubicBezTo>
                  <a:pt x="449924" y="1130956"/>
                  <a:pt x="449924" y="1141603"/>
                  <a:pt x="453770" y="1151129"/>
                </a:cubicBezTo>
                <a:cubicBezTo>
                  <a:pt x="462620" y="1171878"/>
                  <a:pt x="486587" y="1181568"/>
                  <a:pt x="507377" y="1172810"/>
                </a:cubicBezTo>
                <a:lnTo>
                  <a:pt x="599890" y="1133607"/>
                </a:lnTo>
                <a:lnTo>
                  <a:pt x="562172" y="1226713"/>
                </a:lnTo>
                <a:lnTo>
                  <a:pt x="462085" y="1269035"/>
                </a:lnTo>
                <a:lnTo>
                  <a:pt x="460155" y="1270074"/>
                </a:lnTo>
                <a:cubicBezTo>
                  <a:pt x="450844" y="1274572"/>
                  <a:pt x="443583" y="1282422"/>
                  <a:pt x="439811" y="1292052"/>
                </a:cubicBezTo>
                <a:cubicBezTo>
                  <a:pt x="436039" y="1301952"/>
                  <a:pt x="436307" y="1312938"/>
                  <a:pt x="440554" y="1322642"/>
                </a:cubicBezTo>
                <a:cubicBezTo>
                  <a:pt x="449582" y="1343213"/>
                  <a:pt x="473445" y="1352733"/>
                  <a:pt x="494161" y="1344025"/>
                </a:cubicBezTo>
                <a:lnTo>
                  <a:pt x="520147" y="1333036"/>
                </a:lnTo>
                <a:lnTo>
                  <a:pt x="480499" y="1433865"/>
                </a:lnTo>
                <a:cubicBezTo>
                  <a:pt x="472629" y="1454733"/>
                  <a:pt x="483023" y="1478046"/>
                  <a:pt x="503813" y="1486136"/>
                </a:cubicBezTo>
                <a:cubicBezTo>
                  <a:pt x="513821" y="1490368"/>
                  <a:pt x="525137" y="1490368"/>
                  <a:pt x="535145" y="1486136"/>
                </a:cubicBezTo>
                <a:cubicBezTo>
                  <a:pt x="545095" y="1481880"/>
                  <a:pt x="552906" y="1473797"/>
                  <a:pt x="556826" y="1463713"/>
                </a:cubicBezTo>
                <a:lnTo>
                  <a:pt x="597217" y="1361399"/>
                </a:lnTo>
                <a:lnTo>
                  <a:pt x="609690" y="1389316"/>
                </a:lnTo>
                <a:cubicBezTo>
                  <a:pt x="619001" y="1409847"/>
                  <a:pt x="643117" y="1419053"/>
                  <a:pt x="663743" y="1409957"/>
                </a:cubicBezTo>
                <a:cubicBezTo>
                  <a:pt x="673692" y="1405550"/>
                  <a:pt x="681488" y="1397380"/>
                  <a:pt x="685423" y="1387237"/>
                </a:cubicBezTo>
                <a:cubicBezTo>
                  <a:pt x="686908" y="1383341"/>
                  <a:pt x="687769" y="1379229"/>
                  <a:pt x="687948" y="1375061"/>
                </a:cubicBezTo>
                <a:cubicBezTo>
                  <a:pt x="688363" y="1368589"/>
                  <a:pt x="687190" y="1362116"/>
                  <a:pt x="684532" y="1356202"/>
                </a:cubicBezTo>
                <a:lnTo>
                  <a:pt x="639093" y="1255076"/>
                </a:lnTo>
                <a:lnTo>
                  <a:pt x="675177" y="1163306"/>
                </a:lnTo>
                <a:lnTo>
                  <a:pt x="717350" y="1257007"/>
                </a:lnTo>
                <a:cubicBezTo>
                  <a:pt x="726601" y="1277435"/>
                  <a:pt x="750553" y="1286633"/>
                  <a:pt x="771105" y="1277648"/>
                </a:cubicBezTo>
                <a:cubicBezTo>
                  <a:pt x="781203" y="1273322"/>
                  <a:pt x="789088" y="1265061"/>
                  <a:pt x="792934" y="1254779"/>
                </a:cubicBezTo>
                <a:cubicBezTo>
                  <a:pt x="794538" y="1251015"/>
                  <a:pt x="795444" y="1246989"/>
                  <a:pt x="795607" y="1242900"/>
                </a:cubicBezTo>
                <a:cubicBezTo>
                  <a:pt x="795993" y="1236271"/>
                  <a:pt x="794776" y="1229648"/>
                  <a:pt x="792043" y="1223595"/>
                </a:cubicBezTo>
                <a:lnTo>
                  <a:pt x="717795" y="1056983"/>
                </a:lnTo>
                <a:lnTo>
                  <a:pt x="750761" y="972934"/>
                </a:lnTo>
                <a:lnTo>
                  <a:pt x="790558" y="1062032"/>
                </a:lnTo>
                <a:lnTo>
                  <a:pt x="779570" y="1121430"/>
                </a:lnTo>
                <a:cubicBezTo>
                  <a:pt x="775367" y="1143421"/>
                  <a:pt x="789786" y="1164657"/>
                  <a:pt x="811778" y="1168862"/>
                </a:cubicBezTo>
                <a:cubicBezTo>
                  <a:pt x="811927" y="1168892"/>
                  <a:pt x="812090" y="1168920"/>
                  <a:pt x="812239" y="1168949"/>
                </a:cubicBezTo>
                <a:cubicBezTo>
                  <a:pt x="815728" y="1169525"/>
                  <a:pt x="819292" y="1169525"/>
                  <a:pt x="822782" y="1168949"/>
                </a:cubicBezTo>
                <a:cubicBezTo>
                  <a:pt x="829227" y="1168528"/>
                  <a:pt x="835493" y="1166595"/>
                  <a:pt x="841047" y="1163306"/>
                </a:cubicBezTo>
                <a:cubicBezTo>
                  <a:pt x="853120" y="1172922"/>
                  <a:pt x="869513" y="1175093"/>
                  <a:pt x="883665" y="1168949"/>
                </a:cubicBezTo>
                <a:lnTo>
                  <a:pt x="885299" y="1168949"/>
                </a:lnTo>
                <a:cubicBezTo>
                  <a:pt x="898440" y="1162404"/>
                  <a:pt x="907053" y="1149307"/>
                  <a:pt x="907870" y="1134646"/>
                </a:cubicBezTo>
                <a:cubicBezTo>
                  <a:pt x="908241" y="1127717"/>
                  <a:pt x="906816" y="1120809"/>
                  <a:pt x="903712" y="1114599"/>
                </a:cubicBezTo>
                <a:lnTo>
                  <a:pt x="875201" y="1051191"/>
                </a:lnTo>
                <a:lnTo>
                  <a:pt x="897030" y="934177"/>
                </a:lnTo>
                <a:lnTo>
                  <a:pt x="963110" y="1015255"/>
                </a:lnTo>
                <a:lnTo>
                  <a:pt x="941579" y="1193450"/>
                </a:lnTo>
                <a:cubicBezTo>
                  <a:pt x="941579" y="1193450"/>
                  <a:pt x="941579" y="1194490"/>
                  <a:pt x="941579" y="1194935"/>
                </a:cubicBezTo>
                <a:cubicBezTo>
                  <a:pt x="940717" y="1205143"/>
                  <a:pt x="943806" y="1215291"/>
                  <a:pt x="950191" y="1223298"/>
                </a:cubicBezTo>
                <a:cubicBezTo>
                  <a:pt x="956978" y="1231658"/>
                  <a:pt x="966808" y="1236995"/>
                  <a:pt x="977515" y="1238148"/>
                </a:cubicBezTo>
                <a:cubicBezTo>
                  <a:pt x="995839" y="1240325"/>
                  <a:pt x="1013332" y="1229902"/>
                  <a:pt x="1020133" y="1212755"/>
                </a:cubicBezTo>
                <a:cubicBezTo>
                  <a:pt x="1021380" y="1209717"/>
                  <a:pt x="1022182" y="1206517"/>
                  <a:pt x="1022509" y="1203251"/>
                </a:cubicBezTo>
                <a:lnTo>
                  <a:pt x="1034388" y="1104204"/>
                </a:lnTo>
                <a:lnTo>
                  <a:pt x="1096757" y="1181422"/>
                </a:lnTo>
                <a:lnTo>
                  <a:pt x="1083689" y="1288785"/>
                </a:lnTo>
                <a:cubicBezTo>
                  <a:pt x="1083689" y="1289527"/>
                  <a:pt x="1083689" y="1290121"/>
                  <a:pt x="1083689" y="1290567"/>
                </a:cubicBezTo>
                <a:cubicBezTo>
                  <a:pt x="1082192" y="1312372"/>
                  <a:pt x="1098068" y="1331514"/>
                  <a:pt x="1119774" y="1334076"/>
                </a:cubicBezTo>
                <a:cubicBezTo>
                  <a:pt x="1138392" y="1336330"/>
                  <a:pt x="1156154" y="1325613"/>
                  <a:pt x="1162837" y="1308089"/>
                </a:cubicBezTo>
                <a:cubicBezTo>
                  <a:pt x="1163993" y="1305024"/>
                  <a:pt x="1164790" y="1301835"/>
                  <a:pt x="1165213" y="1298585"/>
                </a:cubicBezTo>
                <a:lnTo>
                  <a:pt x="1168480" y="1270817"/>
                </a:lnTo>
                <a:lnTo>
                  <a:pt x="1236343" y="1355311"/>
                </a:lnTo>
                <a:cubicBezTo>
                  <a:pt x="1250520" y="1372816"/>
                  <a:pt x="1276138" y="1375662"/>
                  <a:pt x="1293811" y="1361696"/>
                </a:cubicBezTo>
                <a:cubicBezTo>
                  <a:pt x="1299537" y="1357143"/>
                  <a:pt x="1303945" y="1351146"/>
                  <a:pt x="1306581" y="1344322"/>
                </a:cubicBezTo>
                <a:cubicBezTo>
                  <a:pt x="1311661" y="1330814"/>
                  <a:pt x="1309233" y="1315628"/>
                  <a:pt x="1300196" y="1304377"/>
                </a:cubicBezTo>
                <a:lnTo>
                  <a:pt x="1230403" y="1218398"/>
                </a:lnTo>
                <a:lnTo>
                  <a:pt x="1260102" y="1221665"/>
                </a:lnTo>
                <a:cubicBezTo>
                  <a:pt x="1278605" y="1223683"/>
                  <a:pt x="1296130" y="1212935"/>
                  <a:pt x="1302720" y="1195529"/>
                </a:cubicBezTo>
                <a:cubicBezTo>
                  <a:pt x="1303963" y="1192234"/>
                  <a:pt x="1304762" y="1188789"/>
                  <a:pt x="1305096" y="1185283"/>
                </a:cubicBezTo>
                <a:cubicBezTo>
                  <a:pt x="1306757" y="1170160"/>
                  <a:pt x="1299748" y="1155394"/>
                  <a:pt x="1286980" y="1147120"/>
                </a:cubicBezTo>
                <a:cubicBezTo>
                  <a:pt x="1281480" y="1143557"/>
                  <a:pt x="1275226" y="1141320"/>
                  <a:pt x="1268715" y="1140586"/>
                </a:cubicBezTo>
                <a:lnTo>
                  <a:pt x="1157788" y="1128855"/>
                </a:lnTo>
                <a:lnTo>
                  <a:pt x="1096757" y="1051934"/>
                </a:lnTo>
                <a:lnTo>
                  <a:pt x="1199219" y="1062626"/>
                </a:lnTo>
                <a:cubicBezTo>
                  <a:pt x="1217589" y="1064576"/>
                  <a:pt x="1234968" y="1053904"/>
                  <a:pt x="1241540" y="1036639"/>
                </a:cubicBezTo>
                <a:cubicBezTo>
                  <a:pt x="1242884" y="1033367"/>
                  <a:pt x="1243733" y="1029914"/>
                  <a:pt x="1244065" y="1026393"/>
                </a:cubicBezTo>
                <a:cubicBezTo>
                  <a:pt x="1245679" y="1011237"/>
                  <a:pt x="1238686" y="996450"/>
                  <a:pt x="1225948" y="988081"/>
                </a:cubicBezTo>
                <a:cubicBezTo>
                  <a:pt x="1220460" y="984520"/>
                  <a:pt x="1214195" y="982330"/>
                  <a:pt x="1207683" y="981695"/>
                </a:cubicBezTo>
                <a:lnTo>
                  <a:pt x="1025033" y="962391"/>
                </a:lnTo>
                <a:lnTo>
                  <a:pt x="968308" y="891855"/>
                </a:lnTo>
                <a:lnTo>
                  <a:pt x="1065276" y="902102"/>
                </a:lnTo>
                <a:lnTo>
                  <a:pt x="1111606" y="941601"/>
                </a:lnTo>
                <a:cubicBezTo>
                  <a:pt x="1128642" y="956269"/>
                  <a:pt x="1154329" y="954411"/>
                  <a:pt x="1169074" y="937444"/>
                </a:cubicBezTo>
                <a:cubicBezTo>
                  <a:pt x="1171440" y="934725"/>
                  <a:pt x="1173391" y="931673"/>
                  <a:pt x="1174866" y="928385"/>
                </a:cubicBezTo>
                <a:cubicBezTo>
                  <a:pt x="1177648" y="922549"/>
                  <a:pt x="1179022" y="916140"/>
                  <a:pt x="1178875" y="909675"/>
                </a:cubicBezTo>
                <a:cubicBezTo>
                  <a:pt x="1193209" y="904134"/>
                  <a:pt x="1203280" y="891089"/>
                  <a:pt x="1205010" y="875818"/>
                </a:cubicBezTo>
                <a:cubicBezTo>
                  <a:pt x="1205074" y="875176"/>
                  <a:pt x="1205074" y="874529"/>
                  <a:pt x="1205010" y="873887"/>
                </a:cubicBezTo>
                <a:cubicBezTo>
                  <a:pt x="1205870" y="859370"/>
                  <a:pt x="1198831" y="845517"/>
                  <a:pt x="1186597" y="837654"/>
                </a:cubicBezTo>
                <a:cubicBezTo>
                  <a:pt x="1181248" y="833902"/>
                  <a:pt x="1174993" y="831646"/>
                  <a:pt x="1168480" y="831121"/>
                </a:cubicBezTo>
                <a:lnTo>
                  <a:pt x="1098836" y="823696"/>
                </a:lnTo>
                <a:lnTo>
                  <a:pt x="1007659" y="746330"/>
                </a:lnTo>
                <a:lnTo>
                  <a:pt x="1110567" y="731480"/>
                </a:lnTo>
                <a:lnTo>
                  <a:pt x="1255499" y="839585"/>
                </a:lnTo>
                <a:lnTo>
                  <a:pt x="1256687" y="840476"/>
                </a:lnTo>
                <a:cubicBezTo>
                  <a:pt x="1274771" y="852988"/>
                  <a:pt x="1299497" y="849063"/>
                  <a:pt x="1312818" y="831566"/>
                </a:cubicBezTo>
                <a:cubicBezTo>
                  <a:pt x="1315133" y="828488"/>
                  <a:pt x="1316985" y="825086"/>
                  <a:pt x="1318312" y="821468"/>
                </a:cubicBezTo>
                <a:cubicBezTo>
                  <a:pt x="1324977" y="804314"/>
                  <a:pt x="1319391" y="784821"/>
                  <a:pt x="1304651" y="773801"/>
                </a:cubicBezTo>
                <a:lnTo>
                  <a:pt x="1224315" y="714403"/>
                </a:lnTo>
                <a:lnTo>
                  <a:pt x="1322025" y="699553"/>
                </a:lnTo>
                <a:lnTo>
                  <a:pt x="1409043" y="764446"/>
                </a:lnTo>
                <a:lnTo>
                  <a:pt x="1410825" y="765634"/>
                </a:lnTo>
                <a:cubicBezTo>
                  <a:pt x="1428934" y="777760"/>
                  <a:pt x="1453359" y="773657"/>
                  <a:pt x="1466511" y="756279"/>
                </a:cubicBezTo>
                <a:cubicBezTo>
                  <a:pt x="1468754" y="753232"/>
                  <a:pt x="1470553" y="749882"/>
                  <a:pt x="1471857" y="746330"/>
                </a:cubicBezTo>
                <a:cubicBezTo>
                  <a:pt x="1478326" y="729348"/>
                  <a:pt x="1472750" y="710137"/>
                  <a:pt x="1458195" y="699256"/>
                </a:cubicBezTo>
                <a:lnTo>
                  <a:pt x="1435773" y="682625"/>
                </a:lnTo>
                <a:lnTo>
                  <a:pt x="1542838" y="666736"/>
                </a:lnTo>
                <a:cubicBezTo>
                  <a:pt x="1557486" y="664534"/>
                  <a:pt x="1569806" y="654598"/>
                  <a:pt x="1575062" y="640749"/>
                </a:cubicBezTo>
                <a:cubicBezTo>
                  <a:pt x="1577798" y="634288"/>
                  <a:pt x="1578773" y="627217"/>
                  <a:pt x="1577883" y="620257"/>
                </a:cubicBezTo>
                <a:close/>
                <a:moveTo>
                  <a:pt x="1451810" y="707869"/>
                </a:moveTo>
                <a:cubicBezTo>
                  <a:pt x="1462079" y="715766"/>
                  <a:pt x="1466045" y="729407"/>
                  <a:pt x="1461611" y="741578"/>
                </a:cubicBezTo>
                <a:cubicBezTo>
                  <a:pt x="1460704" y="744065"/>
                  <a:pt x="1459455" y="746414"/>
                  <a:pt x="1457899" y="748557"/>
                </a:cubicBezTo>
                <a:cubicBezTo>
                  <a:pt x="1448334" y="761051"/>
                  <a:pt x="1430684" y="763917"/>
                  <a:pt x="1417656" y="755091"/>
                </a:cubicBezTo>
                <a:cubicBezTo>
                  <a:pt x="1417656" y="755091"/>
                  <a:pt x="1417656" y="755091"/>
                  <a:pt x="1416617" y="755091"/>
                </a:cubicBezTo>
                <a:lnTo>
                  <a:pt x="1325589" y="687228"/>
                </a:lnTo>
                <a:lnTo>
                  <a:pt x="1195655" y="706681"/>
                </a:lnTo>
                <a:lnTo>
                  <a:pt x="1298266" y="783008"/>
                </a:lnTo>
                <a:cubicBezTo>
                  <a:pt x="1308534" y="790905"/>
                  <a:pt x="1312500" y="804546"/>
                  <a:pt x="1308066" y="816717"/>
                </a:cubicBezTo>
                <a:cubicBezTo>
                  <a:pt x="1307141" y="819271"/>
                  <a:pt x="1305840" y="821673"/>
                  <a:pt x="1304205" y="823844"/>
                </a:cubicBezTo>
                <a:cubicBezTo>
                  <a:pt x="1294528" y="836419"/>
                  <a:pt x="1276676" y="839166"/>
                  <a:pt x="1263666" y="830081"/>
                </a:cubicBezTo>
                <a:lnTo>
                  <a:pt x="1263666" y="830081"/>
                </a:lnTo>
                <a:lnTo>
                  <a:pt x="1115170" y="719006"/>
                </a:lnTo>
                <a:lnTo>
                  <a:pt x="981524" y="738756"/>
                </a:lnTo>
                <a:lnTo>
                  <a:pt x="1094826" y="835130"/>
                </a:lnTo>
                <a:lnTo>
                  <a:pt x="1168035" y="842852"/>
                </a:lnTo>
                <a:cubicBezTo>
                  <a:pt x="1172684" y="843372"/>
                  <a:pt x="1177154" y="844946"/>
                  <a:pt x="1181102" y="847455"/>
                </a:cubicBezTo>
                <a:cubicBezTo>
                  <a:pt x="1189786" y="853301"/>
                  <a:pt x="1194751" y="863287"/>
                  <a:pt x="1194170" y="873739"/>
                </a:cubicBezTo>
                <a:cubicBezTo>
                  <a:pt x="1194255" y="874130"/>
                  <a:pt x="1194255" y="874535"/>
                  <a:pt x="1194170" y="874927"/>
                </a:cubicBezTo>
                <a:cubicBezTo>
                  <a:pt x="1192736" y="887062"/>
                  <a:pt x="1184014" y="897079"/>
                  <a:pt x="1172193" y="900171"/>
                </a:cubicBezTo>
                <a:lnTo>
                  <a:pt x="1166550" y="900914"/>
                </a:lnTo>
                <a:lnTo>
                  <a:pt x="1166550" y="906111"/>
                </a:lnTo>
                <a:cubicBezTo>
                  <a:pt x="1167217" y="911120"/>
                  <a:pt x="1166655" y="916216"/>
                  <a:pt x="1164916" y="920961"/>
                </a:cubicBezTo>
                <a:cubicBezTo>
                  <a:pt x="1164456" y="921750"/>
                  <a:pt x="1164105" y="922600"/>
                  <a:pt x="1163877" y="923485"/>
                </a:cubicBezTo>
                <a:cubicBezTo>
                  <a:pt x="1162870" y="925759"/>
                  <a:pt x="1161519" y="927863"/>
                  <a:pt x="1159867" y="929722"/>
                </a:cubicBezTo>
                <a:cubicBezTo>
                  <a:pt x="1149232" y="941667"/>
                  <a:pt x="1131049" y="943046"/>
                  <a:pt x="1118734" y="932840"/>
                </a:cubicBezTo>
                <a:lnTo>
                  <a:pt x="1069434" y="890964"/>
                </a:lnTo>
                <a:lnTo>
                  <a:pt x="941282" y="877451"/>
                </a:lnTo>
                <a:lnTo>
                  <a:pt x="1018202" y="973528"/>
                </a:lnTo>
                <a:lnTo>
                  <a:pt x="1206495" y="993130"/>
                </a:lnTo>
                <a:cubicBezTo>
                  <a:pt x="1211204" y="993589"/>
                  <a:pt x="1215736" y="995168"/>
                  <a:pt x="1219711" y="997733"/>
                </a:cubicBezTo>
                <a:cubicBezTo>
                  <a:pt x="1228775" y="1003858"/>
                  <a:pt x="1233740" y="1014470"/>
                  <a:pt x="1232630" y="1025353"/>
                </a:cubicBezTo>
                <a:cubicBezTo>
                  <a:pt x="1232390" y="1027804"/>
                  <a:pt x="1231788" y="1030205"/>
                  <a:pt x="1230848" y="1032481"/>
                </a:cubicBezTo>
                <a:cubicBezTo>
                  <a:pt x="1226039" y="1044468"/>
                  <a:pt x="1214033" y="1051972"/>
                  <a:pt x="1201149" y="1051043"/>
                </a:cubicBezTo>
                <a:lnTo>
                  <a:pt x="1070918" y="1037530"/>
                </a:lnTo>
                <a:lnTo>
                  <a:pt x="1153334" y="1139992"/>
                </a:lnTo>
                <a:lnTo>
                  <a:pt x="1269012" y="1152169"/>
                </a:lnTo>
                <a:cubicBezTo>
                  <a:pt x="1273670" y="1152651"/>
                  <a:pt x="1278147" y="1154228"/>
                  <a:pt x="1282080" y="1156772"/>
                </a:cubicBezTo>
                <a:cubicBezTo>
                  <a:pt x="1291228" y="1162685"/>
                  <a:pt x="1296234" y="1173273"/>
                  <a:pt x="1294999" y="1184095"/>
                </a:cubicBezTo>
                <a:cubicBezTo>
                  <a:pt x="1294700" y="1186569"/>
                  <a:pt x="1294152" y="1189007"/>
                  <a:pt x="1293365" y="1191371"/>
                </a:cubicBezTo>
                <a:cubicBezTo>
                  <a:pt x="1288604" y="1203417"/>
                  <a:pt x="1276587" y="1210989"/>
                  <a:pt x="1263666" y="1210082"/>
                </a:cubicBezTo>
                <a:lnTo>
                  <a:pt x="1205456" y="1203994"/>
                </a:lnTo>
                <a:lnTo>
                  <a:pt x="1291880" y="1311653"/>
                </a:lnTo>
                <a:cubicBezTo>
                  <a:pt x="1298243" y="1319721"/>
                  <a:pt x="1299985" y="1330505"/>
                  <a:pt x="1296484" y="1340164"/>
                </a:cubicBezTo>
                <a:cubicBezTo>
                  <a:pt x="1294532" y="1345081"/>
                  <a:pt x="1291303" y="1349387"/>
                  <a:pt x="1287128" y="1352638"/>
                </a:cubicBezTo>
                <a:cubicBezTo>
                  <a:pt x="1274331" y="1362899"/>
                  <a:pt x="1255640" y="1360842"/>
                  <a:pt x="1245379" y="1348045"/>
                </a:cubicBezTo>
                <a:cubicBezTo>
                  <a:pt x="1245337" y="1347993"/>
                  <a:pt x="1245294" y="1347940"/>
                  <a:pt x="1245253" y="1347886"/>
                </a:cubicBezTo>
                <a:lnTo>
                  <a:pt x="1159719" y="1242454"/>
                </a:lnTo>
                <a:lnTo>
                  <a:pt x="1153037" y="1297694"/>
                </a:lnTo>
                <a:cubicBezTo>
                  <a:pt x="1152722" y="1300020"/>
                  <a:pt x="1152174" y="1302308"/>
                  <a:pt x="1151403" y="1304525"/>
                </a:cubicBezTo>
                <a:cubicBezTo>
                  <a:pt x="1146314" y="1316790"/>
                  <a:pt x="1133704" y="1324186"/>
                  <a:pt x="1120516" y="1322642"/>
                </a:cubicBezTo>
                <a:cubicBezTo>
                  <a:pt x="1104991" y="1320564"/>
                  <a:pt x="1093748" y="1306787"/>
                  <a:pt x="1094826" y="1291161"/>
                </a:cubicBezTo>
                <a:cubicBezTo>
                  <a:pt x="1094749" y="1290819"/>
                  <a:pt x="1094749" y="1290463"/>
                  <a:pt x="1094826" y="1290121"/>
                </a:cubicBezTo>
                <a:lnTo>
                  <a:pt x="1108339" y="1178007"/>
                </a:lnTo>
                <a:lnTo>
                  <a:pt x="1026221" y="1075693"/>
                </a:lnTo>
                <a:lnTo>
                  <a:pt x="1011372" y="1202063"/>
                </a:lnTo>
                <a:cubicBezTo>
                  <a:pt x="1011075" y="1204392"/>
                  <a:pt x="1010525" y="1206681"/>
                  <a:pt x="1009738" y="1208894"/>
                </a:cubicBezTo>
                <a:cubicBezTo>
                  <a:pt x="1004763" y="1221748"/>
                  <a:pt x="991607" y="1229496"/>
                  <a:pt x="977960" y="1227604"/>
                </a:cubicBezTo>
                <a:cubicBezTo>
                  <a:pt x="970238" y="1226650"/>
                  <a:pt x="963199" y="1222704"/>
                  <a:pt x="958359" y="1216616"/>
                </a:cubicBezTo>
                <a:cubicBezTo>
                  <a:pt x="953874" y="1210718"/>
                  <a:pt x="951750" y="1203355"/>
                  <a:pt x="952419" y="1195975"/>
                </a:cubicBezTo>
                <a:lnTo>
                  <a:pt x="952419" y="1195084"/>
                </a:lnTo>
                <a:lnTo>
                  <a:pt x="974842" y="1011692"/>
                </a:lnTo>
                <a:lnTo>
                  <a:pt x="890644" y="907744"/>
                </a:lnTo>
                <a:lnTo>
                  <a:pt x="863618" y="1053419"/>
                </a:lnTo>
                <a:lnTo>
                  <a:pt x="893317" y="1120242"/>
                </a:lnTo>
                <a:cubicBezTo>
                  <a:pt x="895159" y="1124396"/>
                  <a:pt x="896020" y="1128918"/>
                  <a:pt x="895842" y="1133458"/>
                </a:cubicBezTo>
                <a:cubicBezTo>
                  <a:pt x="895129" y="1144026"/>
                  <a:pt x="888863" y="1153419"/>
                  <a:pt x="879359" y="1158108"/>
                </a:cubicBezTo>
                <a:cubicBezTo>
                  <a:pt x="879062" y="1158178"/>
                  <a:pt x="878765" y="1158178"/>
                  <a:pt x="878468" y="1158108"/>
                </a:cubicBezTo>
                <a:cubicBezTo>
                  <a:pt x="867138" y="1163024"/>
                  <a:pt x="853966" y="1160423"/>
                  <a:pt x="845353" y="1151575"/>
                </a:cubicBezTo>
                <a:lnTo>
                  <a:pt x="841641" y="1147862"/>
                </a:lnTo>
                <a:lnTo>
                  <a:pt x="837631" y="1150981"/>
                </a:lnTo>
                <a:cubicBezTo>
                  <a:pt x="832939" y="1154533"/>
                  <a:pt x="827311" y="1156647"/>
                  <a:pt x="821445" y="1157069"/>
                </a:cubicBezTo>
                <a:lnTo>
                  <a:pt x="821445" y="1157069"/>
                </a:lnTo>
                <a:cubicBezTo>
                  <a:pt x="819129" y="1157359"/>
                  <a:pt x="816783" y="1157359"/>
                  <a:pt x="814466" y="1157069"/>
                </a:cubicBezTo>
                <a:cubicBezTo>
                  <a:pt x="798963" y="1153992"/>
                  <a:pt x="788583" y="1139304"/>
                  <a:pt x="790855" y="1123657"/>
                </a:cubicBezTo>
                <a:lnTo>
                  <a:pt x="802586" y="1060547"/>
                </a:lnTo>
                <a:lnTo>
                  <a:pt x="750019" y="943235"/>
                </a:lnTo>
                <a:lnTo>
                  <a:pt x="705470" y="1057428"/>
                </a:lnTo>
                <a:lnTo>
                  <a:pt x="781797" y="1227604"/>
                </a:lnTo>
                <a:cubicBezTo>
                  <a:pt x="783817" y="1231860"/>
                  <a:pt x="784678" y="1236571"/>
                  <a:pt x="784321" y="1241266"/>
                </a:cubicBezTo>
                <a:cubicBezTo>
                  <a:pt x="784262" y="1244174"/>
                  <a:pt x="783653" y="1247044"/>
                  <a:pt x="782539" y="1249730"/>
                </a:cubicBezTo>
                <a:cubicBezTo>
                  <a:pt x="779911" y="1256937"/>
                  <a:pt x="774580" y="1262844"/>
                  <a:pt x="767690" y="1266213"/>
                </a:cubicBezTo>
                <a:cubicBezTo>
                  <a:pt x="752959" y="1272418"/>
                  <a:pt x="735971" y="1265855"/>
                  <a:pt x="729229" y="1251364"/>
                </a:cubicBezTo>
                <a:lnTo>
                  <a:pt x="675771" y="1132567"/>
                </a:lnTo>
                <a:lnTo>
                  <a:pt x="627658" y="1254482"/>
                </a:lnTo>
                <a:lnTo>
                  <a:pt x="675177" y="1359914"/>
                </a:lnTo>
                <a:cubicBezTo>
                  <a:pt x="677018" y="1364224"/>
                  <a:pt x="677894" y="1368891"/>
                  <a:pt x="677701" y="1373576"/>
                </a:cubicBezTo>
                <a:cubicBezTo>
                  <a:pt x="677434" y="1376518"/>
                  <a:pt x="676781" y="1379412"/>
                  <a:pt x="675771" y="1382189"/>
                </a:cubicBezTo>
                <a:cubicBezTo>
                  <a:pt x="673187" y="1389351"/>
                  <a:pt x="667841" y="1395179"/>
                  <a:pt x="660921" y="1398375"/>
                </a:cubicBezTo>
                <a:cubicBezTo>
                  <a:pt x="646116" y="1404772"/>
                  <a:pt x="628906" y="1398179"/>
                  <a:pt x="622164" y="1383525"/>
                </a:cubicBezTo>
                <a:lnTo>
                  <a:pt x="596920" y="1331552"/>
                </a:lnTo>
                <a:lnTo>
                  <a:pt x="547322" y="1458961"/>
                </a:lnTo>
                <a:cubicBezTo>
                  <a:pt x="544382" y="1466161"/>
                  <a:pt x="538724" y="1471920"/>
                  <a:pt x="531582" y="1474998"/>
                </a:cubicBezTo>
                <a:cubicBezTo>
                  <a:pt x="524424" y="1478044"/>
                  <a:pt x="516316" y="1478044"/>
                  <a:pt x="509159" y="1474998"/>
                </a:cubicBezTo>
                <a:cubicBezTo>
                  <a:pt x="494606" y="1468955"/>
                  <a:pt x="487300" y="1452595"/>
                  <a:pt x="492527" y="1437726"/>
                </a:cubicBezTo>
                <a:lnTo>
                  <a:pt x="542273" y="1311356"/>
                </a:lnTo>
                <a:lnTo>
                  <a:pt x="490894" y="1333036"/>
                </a:lnTo>
                <a:cubicBezTo>
                  <a:pt x="476133" y="1339336"/>
                  <a:pt x="459026" y="1332759"/>
                  <a:pt x="452285" y="1318187"/>
                </a:cubicBezTo>
                <a:cubicBezTo>
                  <a:pt x="449389" y="1311199"/>
                  <a:pt x="449389" y="1303346"/>
                  <a:pt x="452285" y="1296358"/>
                </a:cubicBezTo>
                <a:cubicBezTo>
                  <a:pt x="455047" y="1289374"/>
                  <a:pt x="460348" y="1283697"/>
                  <a:pt x="467134" y="1280469"/>
                </a:cubicBezTo>
                <a:lnTo>
                  <a:pt x="468322" y="1280469"/>
                </a:lnTo>
                <a:lnTo>
                  <a:pt x="572269" y="1235920"/>
                </a:lnTo>
                <a:lnTo>
                  <a:pt x="620234" y="1114302"/>
                </a:lnTo>
                <a:lnTo>
                  <a:pt x="502328" y="1164197"/>
                </a:lnTo>
                <a:cubicBezTo>
                  <a:pt x="487597" y="1170401"/>
                  <a:pt x="470609" y="1163839"/>
                  <a:pt x="463868" y="1149347"/>
                </a:cubicBezTo>
                <a:cubicBezTo>
                  <a:pt x="461046" y="1142396"/>
                  <a:pt x="461046" y="1134618"/>
                  <a:pt x="463868" y="1127667"/>
                </a:cubicBezTo>
                <a:cubicBezTo>
                  <a:pt x="466570" y="1120572"/>
                  <a:pt x="471886" y="1114780"/>
                  <a:pt x="478717" y="1111481"/>
                </a:cubicBezTo>
                <a:lnTo>
                  <a:pt x="479459" y="1111481"/>
                </a:lnTo>
                <a:lnTo>
                  <a:pt x="650378" y="1039015"/>
                </a:lnTo>
                <a:lnTo>
                  <a:pt x="699382" y="914575"/>
                </a:lnTo>
                <a:lnTo>
                  <a:pt x="558756" y="963727"/>
                </a:lnTo>
                <a:lnTo>
                  <a:pt x="515692" y="1023126"/>
                </a:lnTo>
                <a:cubicBezTo>
                  <a:pt x="512916" y="1026819"/>
                  <a:pt x="509367" y="1029860"/>
                  <a:pt x="505298" y="1032035"/>
                </a:cubicBezTo>
                <a:cubicBezTo>
                  <a:pt x="495794" y="1036801"/>
                  <a:pt x="484464" y="1036121"/>
                  <a:pt x="475599" y="1030253"/>
                </a:cubicBezTo>
                <a:lnTo>
                  <a:pt x="474856" y="1030253"/>
                </a:lnTo>
                <a:cubicBezTo>
                  <a:pt x="464966" y="1022954"/>
                  <a:pt x="460601" y="1010321"/>
                  <a:pt x="463868" y="998475"/>
                </a:cubicBezTo>
                <a:lnTo>
                  <a:pt x="465352" y="993427"/>
                </a:lnTo>
                <a:lnTo>
                  <a:pt x="460452" y="991496"/>
                </a:lnTo>
                <a:cubicBezTo>
                  <a:pt x="454973" y="989306"/>
                  <a:pt x="450265" y="985532"/>
                  <a:pt x="446939" y="980656"/>
                </a:cubicBezTo>
                <a:lnTo>
                  <a:pt x="446939" y="980656"/>
                </a:lnTo>
                <a:cubicBezTo>
                  <a:pt x="445543" y="978809"/>
                  <a:pt x="444444" y="976755"/>
                  <a:pt x="443672" y="974568"/>
                </a:cubicBezTo>
                <a:cubicBezTo>
                  <a:pt x="441385" y="968132"/>
                  <a:pt x="441385" y="961105"/>
                  <a:pt x="443672" y="954669"/>
                </a:cubicBezTo>
                <a:cubicBezTo>
                  <a:pt x="446790" y="946723"/>
                  <a:pt x="453176" y="940502"/>
                  <a:pt x="461194" y="937592"/>
                </a:cubicBezTo>
                <a:lnTo>
                  <a:pt x="522226" y="916209"/>
                </a:lnTo>
                <a:lnTo>
                  <a:pt x="597959" y="812262"/>
                </a:lnTo>
                <a:lnTo>
                  <a:pt x="475747" y="830378"/>
                </a:lnTo>
                <a:lnTo>
                  <a:pt x="365266" y="981992"/>
                </a:lnTo>
                <a:cubicBezTo>
                  <a:pt x="362549" y="985794"/>
                  <a:pt x="358926" y="988856"/>
                  <a:pt x="354723" y="990902"/>
                </a:cubicBezTo>
                <a:cubicBezTo>
                  <a:pt x="344863" y="995700"/>
                  <a:pt x="333161" y="994673"/>
                  <a:pt x="324281" y="988229"/>
                </a:cubicBezTo>
                <a:cubicBezTo>
                  <a:pt x="313530" y="980607"/>
                  <a:pt x="309372" y="966637"/>
                  <a:pt x="314184" y="954372"/>
                </a:cubicBezTo>
                <a:cubicBezTo>
                  <a:pt x="315089" y="952024"/>
                  <a:pt x="316352" y="949823"/>
                  <a:pt x="317896" y="947838"/>
                </a:cubicBezTo>
                <a:lnTo>
                  <a:pt x="394520" y="842555"/>
                </a:lnTo>
                <a:lnTo>
                  <a:pt x="264140" y="862008"/>
                </a:lnTo>
                <a:lnTo>
                  <a:pt x="195981" y="955412"/>
                </a:lnTo>
                <a:cubicBezTo>
                  <a:pt x="193189" y="959150"/>
                  <a:pt x="189581" y="962198"/>
                  <a:pt x="185438" y="964321"/>
                </a:cubicBezTo>
                <a:cubicBezTo>
                  <a:pt x="175607" y="969163"/>
                  <a:pt x="163906" y="968192"/>
                  <a:pt x="154996" y="961797"/>
                </a:cubicBezTo>
                <a:cubicBezTo>
                  <a:pt x="144497" y="953998"/>
                  <a:pt x="140340" y="940251"/>
                  <a:pt x="144750" y="927940"/>
                </a:cubicBezTo>
                <a:cubicBezTo>
                  <a:pt x="145656" y="925499"/>
                  <a:pt x="146903" y="923200"/>
                  <a:pt x="148462" y="921109"/>
                </a:cubicBezTo>
                <a:lnTo>
                  <a:pt x="181874" y="871214"/>
                </a:lnTo>
                <a:lnTo>
                  <a:pt x="44812" y="891707"/>
                </a:lnTo>
                <a:cubicBezTo>
                  <a:pt x="28834" y="893933"/>
                  <a:pt x="13984" y="882987"/>
                  <a:pt x="11401" y="867057"/>
                </a:cubicBezTo>
                <a:cubicBezTo>
                  <a:pt x="10718" y="862048"/>
                  <a:pt x="11282" y="856947"/>
                  <a:pt x="13034" y="852207"/>
                </a:cubicBezTo>
                <a:cubicBezTo>
                  <a:pt x="16910" y="842426"/>
                  <a:pt x="25656" y="835423"/>
                  <a:pt x="36051" y="833794"/>
                </a:cubicBezTo>
                <a:lnTo>
                  <a:pt x="170737" y="813598"/>
                </a:lnTo>
                <a:lnTo>
                  <a:pt x="126188" y="780335"/>
                </a:lnTo>
                <a:cubicBezTo>
                  <a:pt x="115868" y="772478"/>
                  <a:pt x="111843" y="758830"/>
                  <a:pt x="116239" y="746626"/>
                </a:cubicBezTo>
                <a:cubicBezTo>
                  <a:pt x="117234" y="744077"/>
                  <a:pt x="118585" y="741679"/>
                  <a:pt x="120248" y="739499"/>
                </a:cubicBezTo>
                <a:cubicBezTo>
                  <a:pt x="129782" y="727179"/>
                  <a:pt x="147230" y="724327"/>
                  <a:pt x="160193" y="732965"/>
                </a:cubicBezTo>
                <a:lnTo>
                  <a:pt x="161233" y="733707"/>
                </a:lnTo>
                <a:lnTo>
                  <a:pt x="252261" y="801570"/>
                </a:lnTo>
                <a:lnTo>
                  <a:pt x="382195" y="782265"/>
                </a:lnTo>
                <a:lnTo>
                  <a:pt x="279733" y="705642"/>
                </a:lnTo>
                <a:cubicBezTo>
                  <a:pt x="269412" y="697785"/>
                  <a:pt x="265388" y="684136"/>
                  <a:pt x="269783" y="671933"/>
                </a:cubicBezTo>
                <a:cubicBezTo>
                  <a:pt x="270823" y="669403"/>
                  <a:pt x="272174" y="667009"/>
                  <a:pt x="273793" y="664805"/>
                </a:cubicBezTo>
                <a:cubicBezTo>
                  <a:pt x="278515" y="658672"/>
                  <a:pt x="285435" y="654623"/>
                  <a:pt x="293097" y="653520"/>
                </a:cubicBezTo>
                <a:cubicBezTo>
                  <a:pt x="300448" y="652480"/>
                  <a:pt x="307917" y="654228"/>
                  <a:pt x="314035" y="658420"/>
                </a:cubicBezTo>
                <a:lnTo>
                  <a:pt x="314778" y="659162"/>
                </a:lnTo>
                <a:lnTo>
                  <a:pt x="463273" y="770089"/>
                </a:lnTo>
                <a:lnTo>
                  <a:pt x="596920" y="750190"/>
                </a:lnTo>
                <a:lnTo>
                  <a:pt x="483617" y="653817"/>
                </a:lnTo>
                <a:lnTo>
                  <a:pt x="410409" y="646243"/>
                </a:lnTo>
                <a:cubicBezTo>
                  <a:pt x="405776" y="645657"/>
                  <a:pt x="401321" y="644087"/>
                  <a:pt x="397341" y="641640"/>
                </a:cubicBezTo>
                <a:cubicBezTo>
                  <a:pt x="388565" y="635739"/>
                  <a:pt x="383591" y="625614"/>
                  <a:pt x="384274" y="615059"/>
                </a:cubicBezTo>
                <a:lnTo>
                  <a:pt x="384274" y="614168"/>
                </a:lnTo>
                <a:cubicBezTo>
                  <a:pt x="385759" y="601951"/>
                  <a:pt x="394609" y="591912"/>
                  <a:pt x="406548" y="588924"/>
                </a:cubicBezTo>
                <a:lnTo>
                  <a:pt x="411597" y="587736"/>
                </a:lnTo>
                <a:lnTo>
                  <a:pt x="410854" y="582390"/>
                </a:lnTo>
                <a:cubicBezTo>
                  <a:pt x="409963" y="576606"/>
                  <a:pt x="410899" y="570690"/>
                  <a:pt x="413527" y="565462"/>
                </a:cubicBezTo>
                <a:lnTo>
                  <a:pt x="413527" y="564719"/>
                </a:lnTo>
                <a:cubicBezTo>
                  <a:pt x="414389" y="562760"/>
                  <a:pt x="415487" y="560916"/>
                  <a:pt x="416794" y="559225"/>
                </a:cubicBezTo>
                <a:cubicBezTo>
                  <a:pt x="427426" y="546950"/>
                  <a:pt x="445959" y="545495"/>
                  <a:pt x="458373" y="555958"/>
                </a:cubicBezTo>
                <a:lnTo>
                  <a:pt x="507525" y="597834"/>
                </a:lnTo>
                <a:lnTo>
                  <a:pt x="635826" y="611347"/>
                </a:lnTo>
                <a:lnTo>
                  <a:pt x="558756" y="515270"/>
                </a:lnTo>
                <a:lnTo>
                  <a:pt x="371206" y="495669"/>
                </a:lnTo>
                <a:cubicBezTo>
                  <a:pt x="366514" y="495238"/>
                  <a:pt x="362014" y="493602"/>
                  <a:pt x="358138" y="490917"/>
                </a:cubicBezTo>
                <a:cubicBezTo>
                  <a:pt x="349110" y="484882"/>
                  <a:pt x="344106" y="474405"/>
                  <a:pt x="345071" y="463593"/>
                </a:cubicBezTo>
                <a:cubicBezTo>
                  <a:pt x="345383" y="461059"/>
                  <a:pt x="345977" y="458568"/>
                  <a:pt x="346853" y="456169"/>
                </a:cubicBezTo>
                <a:cubicBezTo>
                  <a:pt x="351738" y="443901"/>
                  <a:pt x="364152" y="436337"/>
                  <a:pt x="377294" y="437607"/>
                </a:cubicBezTo>
                <a:lnTo>
                  <a:pt x="507377" y="451268"/>
                </a:lnTo>
                <a:lnTo>
                  <a:pt x="425110" y="348806"/>
                </a:lnTo>
                <a:lnTo>
                  <a:pt x="309729" y="336630"/>
                </a:lnTo>
                <a:cubicBezTo>
                  <a:pt x="305007" y="336125"/>
                  <a:pt x="300477" y="334496"/>
                  <a:pt x="296513" y="331878"/>
                </a:cubicBezTo>
                <a:cubicBezTo>
                  <a:pt x="287603" y="325832"/>
                  <a:pt x="282658" y="315433"/>
                  <a:pt x="283594" y="304703"/>
                </a:cubicBezTo>
                <a:cubicBezTo>
                  <a:pt x="283876" y="302213"/>
                  <a:pt x="284470" y="299767"/>
                  <a:pt x="285375" y="297427"/>
                </a:cubicBezTo>
                <a:cubicBezTo>
                  <a:pt x="290083" y="285323"/>
                  <a:pt x="302111" y="277683"/>
                  <a:pt x="315075" y="278568"/>
                </a:cubicBezTo>
                <a:lnTo>
                  <a:pt x="373285" y="284804"/>
                </a:lnTo>
                <a:lnTo>
                  <a:pt x="286861" y="177145"/>
                </a:lnTo>
                <a:cubicBezTo>
                  <a:pt x="280490" y="169077"/>
                  <a:pt x="278753" y="158294"/>
                  <a:pt x="282257" y="148634"/>
                </a:cubicBezTo>
                <a:cubicBezTo>
                  <a:pt x="284143" y="143680"/>
                  <a:pt x="287321" y="139322"/>
                  <a:pt x="291464" y="136012"/>
                </a:cubicBezTo>
                <a:cubicBezTo>
                  <a:pt x="304175" y="126299"/>
                  <a:pt x="322291" y="128400"/>
                  <a:pt x="332449" y="140764"/>
                </a:cubicBezTo>
                <a:lnTo>
                  <a:pt x="418131" y="247532"/>
                </a:lnTo>
                <a:lnTo>
                  <a:pt x="424813" y="192440"/>
                </a:lnTo>
                <a:cubicBezTo>
                  <a:pt x="424991" y="190042"/>
                  <a:pt x="425541" y="187687"/>
                  <a:pt x="426447" y="185461"/>
                </a:cubicBezTo>
                <a:cubicBezTo>
                  <a:pt x="431362" y="173079"/>
                  <a:pt x="443939" y="165490"/>
                  <a:pt x="457185" y="166899"/>
                </a:cubicBezTo>
                <a:cubicBezTo>
                  <a:pt x="464907" y="167854"/>
                  <a:pt x="471946" y="171799"/>
                  <a:pt x="476787" y="177888"/>
                </a:cubicBezTo>
                <a:cubicBezTo>
                  <a:pt x="481375" y="183744"/>
                  <a:pt x="483603" y="191110"/>
                  <a:pt x="483023" y="198528"/>
                </a:cubicBezTo>
                <a:cubicBezTo>
                  <a:pt x="482994" y="198825"/>
                  <a:pt x="482994" y="199122"/>
                  <a:pt x="483023" y="199419"/>
                </a:cubicBezTo>
                <a:lnTo>
                  <a:pt x="469659" y="311534"/>
                </a:lnTo>
                <a:lnTo>
                  <a:pt x="551777" y="413847"/>
                </a:lnTo>
                <a:lnTo>
                  <a:pt x="566627" y="287329"/>
                </a:lnTo>
                <a:cubicBezTo>
                  <a:pt x="566805" y="284978"/>
                  <a:pt x="567354" y="282672"/>
                  <a:pt x="568260" y="280498"/>
                </a:cubicBezTo>
                <a:cubicBezTo>
                  <a:pt x="573383" y="268117"/>
                  <a:pt x="586154" y="260695"/>
                  <a:pt x="599444" y="262382"/>
                </a:cubicBezTo>
                <a:cubicBezTo>
                  <a:pt x="615036" y="264462"/>
                  <a:pt x="626292" y="278330"/>
                  <a:pt x="625134" y="294011"/>
                </a:cubicBezTo>
                <a:lnTo>
                  <a:pt x="603008" y="478146"/>
                </a:lnTo>
                <a:lnTo>
                  <a:pt x="687057" y="582093"/>
                </a:lnTo>
                <a:lnTo>
                  <a:pt x="714231" y="436567"/>
                </a:lnTo>
                <a:lnTo>
                  <a:pt x="684532" y="369744"/>
                </a:lnTo>
                <a:cubicBezTo>
                  <a:pt x="682691" y="365487"/>
                  <a:pt x="681889" y="360860"/>
                  <a:pt x="682156" y="356231"/>
                </a:cubicBezTo>
                <a:cubicBezTo>
                  <a:pt x="682929" y="345804"/>
                  <a:pt x="689136" y="336554"/>
                  <a:pt x="698491" y="331878"/>
                </a:cubicBezTo>
                <a:lnTo>
                  <a:pt x="699382" y="331878"/>
                </a:lnTo>
                <a:cubicBezTo>
                  <a:pt x="710712" y="326962"/>
                  <a:pt x="723884" y="329563"/>
                  <a:pt x="732496" y="338411"/>
                </a:cubicBezTo>
                <a:lnTo>
                  <a:pt x="736209" y="342272"/>
                </a:lnTo>
                <a:lnTo>
                  <a:pt x="740367" y="339005"/>
                </a:lnTo>
                <a:cubicBezTo>
                  <a:pt x="745015" y="335361"/>
                  <a:pt x="750657" y="333190"/>
                  <a:pt x="756553" y="332769"/>
                </a:cubicBezTo>
                <a:lnTo>
                  <a:pt x="756553" y="332769"/>
                </a:lnTo>
                <a:cubicBezTo>
                  <a:pt x="758765" y="332403"/>
                  <a:pt x="761022" y="332403"/>
                  <a:pt x="763235" y="332769"/>
                </a:cubicBezTo>
                <a:cubicBezTo>
                  <a:pt x="770823" y="334240"/>
                  <a:pt x="777535" y="338608"/>
                  <a:pt x="781946" y="344945"/>
                </a:cubicBezTo>
                <a:cubicBezTo>
                  <a:pt x="786311" y="351326"/>
                  <a:pt x="788019" y="359156"/>
                  <a:pt x="786697" y="366774"/>
                </a:cubicBezTo>
                <a:lnTo>
                  <a:pt x="774966" y="430033"/>
                </a:lnTo>
                <a:lnTo>
                  <a:pt x="827534" y="547048"/>
                </a:lnTo>
                <a:lnTo>
                  <a:pt x="872083" y="432855"/>
                </a:lnTo>
                <a:lnTo>
                  <a:pt x="795162" y="261788"/>
                </a:lnTo>
                <a:cubicBezTo>
                  <a:pt x="793246" y="257498"/>
                  <a:pt x="792385" y="252816"/>
                  <a:pt x="792637" y="248126"/>
                </a:cubicBezTo>
                <a:cubicBezTo>
                  <a:pt x="792845" y="245236"/>
                  <a:pt x="793439" y="242388"/>
                  <a:pt x="794419" y="239662"/>
                </a:cubicBezTo>
                <a:cubicBezTo>
                  <a:pt x="796988" y="232452"/>
                  <a:pt x="802334" y="226570"/>
                  <a:pt x="809269" y="223327"/>
                </a:cubicBezTo>
                <a:cubicBezTo>
                  <a:pt x="824044" y="217028"/>
                  <a:pt x="841136" y="223605"/>
                  <a:pt x="847878" y="238177"/>
                </a:cubicBezTo>
                <a:lnTo>
                  <a:pt x="901336" y="356973"/>
                </a:lnTo>
                <a:lnTo>
                  <a:pt x="949449" y="235058"/>
                </a:lnTo>
                <a:lnTo>
                  <a:pt x="903712" y="128735"/>
                </a:lnTo>
                <a:cubicBezTo>
                  <a:pt x="901797" y="124445"/>
                  <a:pt x="900935" y="119763"/>
                  <a:pt x="901188" y="115074"/>
                </a:cubicBezTo>
                <a:cubicBezTo>
                  <a:pt x="901366" y="112119"/>
                  <a:pt x="902019" y="109211"/>
                  <a:pt x="903118" y="106461"/>
                </a:cubicBezTo>
                <a:cubicBezTo>
                  <a:pt x="905657" y="99234"/>
                  <a:pt x="911018" y="93343"/>
                  <a:pt x="917968" y="90127"/>
                </a:cubicBezTo>
                <a:cubicBezTo>
                  <a:pt x="932728" y="83827"/>
                  <a:pt x="949835" y="90404"/>
                  <a:pt x="956577" y="104976"/>
                </a:cubicBezTo>
                <a:lnTo>
                  <a:pt x="980484" y="158286"/>
                </a:lnTo>
                <a:lnTo>
                  <a:pt x="1031122" y="30134"/>
                </a:lnTo>
                <a:cubicBezTo>
                  <a:pt x="1033720" y="23011"/>
                  <a:pt x="1039067" y="17230"/>
                  <a:pt x="1045971" y="14097"/>
                </a:cubicBezTo>
                <a:cubicBezTo>
                  <a:pt x="1053158" y="11167"/>
                  <a:pt x="1061207" y="11167"/>
                  <a:pt x="1068394" y="14097"/>
                </a:cubicBezTo>
                <a:cubicBezTo>
                  <a:pt x="1083085" y="20087"/>
                  <a:pt x="1090474" y="36564"/>
                  <a:pt x="1085174" y="51518"/>
                </a:cubicBezTo>
                <a:lnTo>
                  <a:pt x="1035428" y="177888"/>
                </a:lnTo>
                <a:lnTo>
                  <a:pt x="1086807" y="156059"/>
                </a:lnTo>
                <a:cubicBezTo>
                  <a:pt x="1101535" y="149854"/>
                  <a:pt x="1118531" y="156417"/>
                  <a:pt x="1125268" y="170908"/>
                </a:cubicBezTo>
                <a:cubicBezTo>
                  <a:pt x="1128077" y="177965"/>
                  <a:pt x="1128077" y="185829"/>
                  <a:pt x="1125268" y="192886"/>
                </a:cubicBezTo>
                <a:cubicBezTo>
                  <a:pt x="1122537" y="199924"/>
                  <a:pt x="1117227" y="205659"/>
                  <a:pt x="1110418" y="208923"/>
                </a:cubicBezTo>
                <a:lnTo>
                  <a:pt x="1109527" y="208923"/>
                </a:lnTo>
                <a:lnTo>
                  <a:pt x="1005580" y="253472"/>
                </a:lnTo>
                <a:lnTo>
                  <a:pt x="957616" y="375090"/>
                </a:lnTo>
                <a:lnTo>
                  <a:pt x="1076413" y="325195"/>
                </a:lnTo>
                <a:cubicBezTo>
                  <a:pt x="1091099" y="319086"/>
                  <a:pt x="1107990" y="325635"/>
                  <a:pt x="1114725" y="340045"/>
                </a:cubicBezTo>
                <a:cubicBezTo>
                  <a:pt x="1117629" y="346980"/>
                  <a:pt x="1117629" y="354791"/>
                  <a:pt x="1114725" y="361725"/>
                </a:cubicBezTo>
                <a:cubicBezTo>
                  <a:pt x="1111994" y="368764"/>
                  <a:pt x="1106684" y="374499"/>
                  <a:pt x="1099875" y="377763"/>
                </a:cubicBezTo>
                <a:lnTo>
                  <a:pt x="1098984" y="377763"/>
                </a:lnTo>
                <a:lnTo>
                  <a:pt x="928065" y="450229"/>
                </a:lnTo>
                <a:lnTo>
                  <a:pt x="879062" y="574668"/>
                </a:lnTo>
                <a:lnTo>
                  <a:pt x="1019539" y="525516"/>
                </a:lnTo>
                <a:lnTo>
                  <a:pt x="1062751" y="466118"/>
                </a:lnTo>
                <a:cubicBezTo>
                  <a:pt x="1065455" y="462266"/>
                  <a:pt x="1069080" y="459152"/>
                  <a:pt x="1073294" y="457060"/>
                </a:cubicBezTo>
                <a:cubicBezTo>
                  <a:pt x="1082852" y="452382"/>
                  <a:pt x="1094180" y="453175"/>
                  <a:pt x="1102993" y="459139"/>
                </a:cubicBezTo>
                <a:lnTo>
                  <a:pt x="1103885" y="459139"/>
                </a:lnTo>
                <a:cubicBezTo>
                  <a:pt x="1113768" y="466439"/>
                  <a:pt x="1118137" y="479071"/>
                  <a:pt x="1114873" y="490917"/>
                </a:cubicBezTo>
                <a:lnTo>
                  <a:pt x="1113388" y="495966"/>
                </a:lnTo>
                <a:lnTo>
                  <a:pt x="1118289" y="497896"/>
                </a:lnTo>
                <a:cubicBezTo>
                  <a:pt x="1123731" y="500153"/>
                  <a:pt x="1128418" y="503913"/>
                  <a:pt x="1131802" y="508736"/>
                </a:cubicBezTo>
                <a:cubicBezTo>
                  <a:pt x="1133373" y="510738"/>
                  <a:pt x="1134579" y="513000"/>
                  <a:pt x="1135366" y="515419"/>
                </a:cubicBezTo>
                <a:cubicBezTo>
                  <a:pt x="1137810" y="521826"/>
                  <a:pt x="1137810" y="528909"/>
                  <a:pt x="1135366" y="535317"/>
                </a:cubicBezTo>
                <a:cubicBezTo>
                  <a:pt x="1132250" y="543263"/>
                  <a:pt x="1125866" y="549483"/>
                  <a:pt x="1117843" y="552394"/>
                </a:cubicBezTo>
                <a:lnTo>
                  <a:pt x="1056811" y="573629"/>
                </a:lnTo>
                <a:lnTo>
                  <a:pt x="981078" y="677576"/>
                </a:lnTo>
                <a:lnTo>
                  <a:pt x="1103291" y="659459"/>
                </a:lnTo>
                <a:lnTo>
                  <a:pt x="1213771" y="507994"/>
                </a:lnTo>
                <a:cubicBezTo>
                  <a:pt x="1216557" y="504256"/>
                  <a:pt x="1220164" y="501207"/>
                  <a:pt x="1224315" y="499084"/>
                </a:cubicBezTo>
                <a:cubicBezTo>
                  <a:pt x="1234149" y="494243"/>
                  <a:pt x="1245852" y="495213"/>
                  <a:pt x="1254756" y="501608"/>
                </a:cubicBezTo>
                <a:cubicBezTo>
                  <a:pt x="1265320" y="509428"/>
                  <a:pt x="1269487" y="523261"/>
                  <a:pt x="1265002" y="535614"/>
                </a:cubicBezTo>
                <a:cubicBezTo>
                  <a:pt x="1264049" y="537959"/>
                  <a:pt x="1262855" y="540198"/>
                  <a:pt x="1261438" y="542296"/>
                </a:cubicBezTo>
                <a:lnTo>
                  <a:pt x="1184666" y="647283"/>
                </a:lnTo>
                <a:lnTo>
                  <a:pt x="1315045" y="627978"/>
                </a:lnTo>
                <a:lnTo>
                  <a:pt x="1383057" y="534723"/>
                </a:lnTo>
                <a:cubicBezTo>
                  <a:pt x="1385847" y="530893"/>
                  <a:pt x="1389513" y="527788"/>
                  <a:pt x="1393748" y="525665"/>
                </a:cubicBezTo>
                <a:cubicBezTo>
                  <a:pt x="1403646" y="521542"/>
                  <a:pt x="1414997" y="523075"/>
                  <a:pt x="1423447" y="529674"/>
                </a:cubicBezTo>
                <a:cubicBezTo>
                  <a:pt x="1433890" y="537513"/>
                  <a:pt x="1437988" y="551254"/>
                  <a:pt x="1433545" y="563531"/>
                </a:cubicBezTo>
                <a:cubicBezTo>
                  <a:pt x="1432694" y="565952"/>
                  <a:pt x="1431440" y="568212"/>
                  <a:pt x="1429833" y="570213"/>
                </a:cubicBezTo>
                <a:lnTo>
                  <a:pt x="1395530" y="617435"/>
                </a:lnTo>
                <a:lnTo>
                  <a:pt x="1532592" y="596943"/>
                </a:lnTo>
                <a:cubicBezTo>
                  <a:pt x="1548527" y="594709"/>
                  <a:pt x="1563342" y="605575"/>
                  <a:pt x="1566003" y="621445"/>
                </a:cubicBezTo>
                <a:cubicBezTo>
                  <a:pt x="1566796" y="626452"/>
                  <a:pt x="1566232" y="631579"/>
                  <a:pt x="1564370" y="636294"/>
                </a:cubicBezTo>
                <a:cubicBezTo>
                  <a:pt x="1560744" y="645949"/>
                  <a:pt x="1552369" y="653033"/>
                  <a:pt x="1542244" y="655005"/>
                </a:cubicBezTo>
                <a:lnTo>
                  <a:pt x="1407558" y="675052"/>
                </a:lnTo>
                <a:close/>
                <a:moveTo>
                  <a:pt x="904603" y="749299"/>
                </a:moveTo>
                <a:lnTo>
                  <a:pt x="846393" y="758061"/>
                </a:lnTo>
                <a:lnTo>
                  <a:pt x="890941" y="812856"/>
                </a:lnTo>
                <a:lnTo>
                  <a:pt x="992216" y="823547"/>
                </a:lnTo>
                <a:close/>
                <a:moveTo>
                  <a:pt x="868222" y="767267"/>
                </a:moveTo>
                <a:lnTo>
                  <a:pt x="901039" y="762367"/>
                </a:lnTo>
                <a:lnTo>
                  <a:pt x="955686" y="808995"/>
                </a:lnTo>
                <a:lnTo>
                  <a:pt x="896287" y="802758"/>
                </a:lnTo>
                <a:close/>
                <a:moveTo>
                  <a:pt x="851145" y="648471"/>
                </a:moveTo>
                <a:lnTo>
                  <a:pt x="829464" y="702078"/>
                </a:lnTo>
                <a:lnTo>
                  <a:pt x="899406" y="691683"/>
                </a:lnTo>
                <a:lnTo>
                  <a:pt x="958804" y="610010"/>
                </a:lnTo>
                <a:close/>
                <a:moveTo>
                  <a:pt x="847878" y="688416"/>
                </a:moveTo>
                <a:lnTo>
                  <a:pt x="859906" y="657678"/>
                </a:lnTo>
                <a:lnTo>
                  <a:pt x="927917" y="633918"/>
                </a:lnTo>
                <a:lnTo>
                  <a:pt x="893020" y="681585"/>
                </a:lnTo>
                <a:close/>
                <a:moveTo>
                  <a:pt x="842383" y="847604"/>
                </a:moveTo>
                <a:lnTo>
                  <a:pt x="805705" y="801867"/>
                </a:lnTo>
                <a:lnTo>
                  <a:pt x="779867" y="867205"/>
                </a:lnTo>
                <a:lnTo>
                  <a:pt x="821445" y="959718"/>
                </a:lnTo>
                <a:close/>
                <a:moveTo>
                  <a:pt x="809120" y="824735"/>
                </a:moveTo>
                <a:lnTo>
                  <a:pt x="830058" y="850722"/>
                </a:lnTo>
                <a:lnTo>
                  <a:pt x="816842" y="920961"/>
                </a:lnTo>
                <a:lnTo>
                  <a:pt x="792489" y="866908"/>
                </a:lnTo>
                <a:close/>
                <a:moveTo>
                  <a:pt x="678295" y="798452"/>
                </a:moveTo>
                <a:lnTo>
                  <a:pt x="618897" y="880124"/>
                </a:lnTo>
                <a:lnTo>
                  <a:pt x="727151" y="842258"/>
                </a:lnTo>
                <a:lnTo>
                  <a:pt x="748534" y="788057"/>
                </a:lnTo>
                <a:close/>
                <a:moveTo>
                  <a:pt x="649784" y="856365"/>
                </a:moveTo>
                <a:lnTo>
                  <a:pt x="684681" y="808549"/>
                </a:lnTo>
                <a:lnTo>
                  <a:pt x="729229" y="801718"/>
                </a:lnTo>
                <a:lnTo>
                  <a:pt x="717201" y="832606"/>
                </a:lnTo>
                <a:close/>
                <a:moveTo>
                  <a:pt x="756404" y="530565"/>
                </a:moveTo>
                <a:lnTo>
                  <a:pt x="735318" y="642679"/>
                </a:lnTo>
                <a:lnTo>
                  <a:pt x="772145" y="688416"/>
                </a:lnTo>
                <a:lnTo>
                  <a:pt x="797983" y="623078"/>
                </a:lnTo>
                <a:close/>
                <a:moveTo>
                  <a:pt x="747791" y="639561"/>
                </a:moveTo>
                <a:lnTo>
                  <a:pt x="761008" y="569174"/>
                </a:lnTo>
                <a:lnTo>
                  <a:pt x="784915" y="623226"/>
                </a:lnTo>
                <a:lnTo>
                  <a:pt x="768284" y="665399"/>
                </a:lnTo>
                <a:close/>
                <a:moveTo>
                  <a:pt x="687205" y="676091"/>
                </a:moveTo>
                <a:lnTo>
                  <a:pt x="586080" y="665399"/>
                </a:lnTo>
                <a:lnTo>
                  <a:pt x="673247" y="739647"/>
                </a:lnTo>
                <a:lnTo>
                  <a:pt x="731308" y="730886"/>
                </a:lnTo>
                <a:close/>
                <a:moveTo>
                  <a:pt x="622164" y="680843"/>
                </a:moveTo>
                <a:lnTo>
                  <a:pt x="681562" y="686931"/>
                </a:lnTo>
                <a:lnTo>
                  <a:pt x="709925" y="722570"/>
                </a:lnTo>
                <a:lnTo>
                  <a:pt x="677107" y="7273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3" name="Google Shape;2123;p8"/>
          <p:cNvSpPr/>
          <p:nvPr/>
        </p:nvSpPr>
        <p:spPr>
          <a:xfrm rot="10800000" flipH="1">
            <a:off x="11197634" y="4962699"/>
            <a:ext cx="645273" cy="589633"/>
          </a:xfrm>
          <a:custGeom>
            <a:avLst/>
            <a:gdLst/>
            <a:ahLst/>
            <a:cxnLst/>
            <a:rect l="l" t="t" r="r" b="b"/>
            <a:pathLst>
              <a:path w="638884" h="583795" extrusionOk="0">
                <a:moveTo>
                  <a:pt x="193252" y="429"/>
                </a:moveTo>
                <a:cubicBezTo>
                  <a:pt x="197434" y="1706"/>
                  <a:pt x="200890" y="4694"/>
                  <a:pt x="202800" y="8640"/>
                </a:cubicBezTo>
                <a:lnTo>
                  <a:pt x="222578" y="48783"/>
                </a:lnTo>
                <a:lnTo>
                  <a:pt x="226670" y="36922"/>
                </a:lnTo>
                <a:cubicBezTo>
                  <a:pt x="229625" y="28346"/>
                  <a:pt x="238946" y="23807"/>
                  <a:pt x="247494" y="26772"/>
                </a:cubicBezTo>
                <a:cubicBezTo>
                  <a:pt x="247608" y="26818"/>
                  <a:pt x="247698" y="26841"/>
                  <a:pt x="247812" y="26886"/>
                </a:cubicBezTo>
                <a:cubicBezTo>
                  <a:pt x="251928" y="28278"/>
                  <a:pt x="255360" y="31220"/>
                  <a:pt x="257361" y="35098"/>
                </a:cubicBezTo>
                <a:cubicBezTo>
                  <a:pt x="258020" y="36626"/>
                  <a:pt x="258474" y="38245"/>
                  <a:pt x="258725" y="39887"/>
                </a:cubicBezTo>
                <a:cubicBezTo>
                  <a:pt x="259407" y="42510"/>
                  <a:pt x="259407" y="45247"/>
                  <a:pt x="258725" y="47870"/>
                </a:cubicBezTo>
                <a:lnTo>
                  <a:pt x="243948" y="90294"/>
                </a:lnTo>
                <a:lnTo>
                  <a:pt x="261679" y="126103"/>
                </a:lnTo>
                <a:lnTo>
                  <a:pt x="275321" y="86645"/>
                </a:lnTo>
                <a:cubicBezTo>
                  <a:pt x="278526" y="78137"/>
                  <a:pt x="287870" y="73690"/>
                  <a:pt x="296463" y="76609"/>
                </a:cubicBezTo>
                <a:cubicBezTo>
                  <a:pt x="300646" y="78046"/>
                  <a:pt x="304079" y="81079"/>
                  <a:pt x="306011" y="85048"/>
                </a:cubicBezTo>
                <a:cubicBezTo>
                  <a:pt x="306670" y="86576"/>
                  <a:pt x="307125" y="88196"/>
                  <a:pt x="307375" y="89838"/>
                </a:cubicBezTo>
                <a:cubicBezTo>
                  <a:pt x="308057" y="92370"/>
                  <a:pt x="308057" y="95061"/>
                  <a:pt x="307375" y="97593"/>
                </a:cubicBezTo>
                <a:lnTo>
                  <a:pt x="281459" y="166931"/>
                </a:lnTo>
                <a:lnTo>
                  <a:pt x="297599" y="199775"/>
                </a:lnTo>
                <a:lnTo>
                  <a:pt x="310785" y="162597"/>
                </a:lnTo>
                <a:lnTo>
                  <a:pt x="304193" y="139788"/>
                </a:lnTo>
                <a:cubicBezTo>
                  <a:pt x="303011" y="135569"/>
                  <a:pt x="303578" y="131030"/>
                  <a:pt x="305783" y="127244"/>
                </a:cubicBezTo>
                <a:cubicBezTo>
                  <a:pt x="307943" y="123366"/>
                  <a:pt x="311536" y="120492"/>
                  <a:pt x="315786" y="119261"/>
                </a:cubicBezTo>
                <a:cubicBezTo>
                  <a:pt x="317060" y="119078"/>
                  <a:pt x="318378" y="119078"/>
                  <a:pt x="319652" y="119261"/>
                </a:cubicBezTo>
                <a:lnTo>
                  <a:pt x="319652" y="119261"/>
                </a:lnTo>
                <a:cubicBezTo>
                  <a:pt x="322334" y="119307"/>
                  <a:pt x="324972" y="119922"/>
                  <a:pt x="327380" y="121086"/>
                </a:cubicBezTo>
                <a:cubicBezTo>
                  <a:pt x="331791" y="116683"/>
                  <a:pt x="338316" y="115178"/>
                  <a:pt x="344203" y="117208"/>
                </a:cubicBezTo>
                <a:lnTo>
                  <a:pt x="344203" y="117208"/>
                </a:lnTo>
                <a:cubicBezTo>
                  <a:pt x="349569" y="119352"/>
                  <a:pt x="353389" y="124233"/>
                  <a:pt x="354206" y="129981"/>
                </a:cubicBezTo>
                <a:cubicBezTo>
                  <a:pt x="354889" y="132604"/>
                  <a:pt x="354889" y="135341"/>
                  <a:pt x="354206" y="137964"/>
                </a:cubicBezTo>
                <a:lnTo>
                  <a:pt x="344886" y="164422"/>
                </a:lnTo>
                <a:lnTo>
                  <a:pt x="357844" y="211179"/>
                </a:lnTo>
                <a:lnTo>
                  <a:pt x="380578" y="176054"/>
                </a:lnTo>
                <a:lnTo>
                  <a:pt x="365801" y="104663"/>
                </a:lnTo>
                <a:lnTo>
                  <a:pt x="365801" y="104663"/>
                </a:lnTo>
                <a:cubicBezTo>
                  <a:pt x="364277" y="95859"/>
                  <a:pt x="370030" y="87466"/>
                  <a:pt x="378759" y="85732"/>
                </a:cubicBezTo>
                <a:cubicBezTo>
                  <a:pt x="386216" y="84067"/>
                  <a:pt x="393786" y="87876"/>
                  <a:pt x="396946" y="94856"/>
                </a:cubicBezTo>
                <a:cubicBezTo>
                  <a:pt x="397605" y="95996"/>
                  <a:pt x="398060" y="97228"/>
                  <a:pt x="398310" y="98505"/>
                </a:cubicBezTo>
                <a:lnTo>
                  <a:pt x="406495" y="138192"/>
                </a:lnTo>
                <a:lnTo>
                  <a:pt x="429229" y="104892"/>
                </a:lnTo>
                <a:lnTo>
                  <a:pt x="420362" y="62012"/>
                </a:lnTo>
                <a:lnTo>
                  <a:pt x="420362" y="62012"/>
                </a:lnTo>
                <a:cubicBezTo>
                  <a:pt x="419817" y="57883"/>
                  <a:pt x="420704" y="53709"/>
                  <a:pt x="422863" y="50151"/>
                </a:cubicBezTo>
                <a:cubicBezTo>
                  <a:pt x="425387" y="46502"/>
                  <a:pt x="429205" y="43970"/>
                  <a:pt x="433548" y="43080"/>
                </a:cubicBezTo>
                <a:cubicBezTo>
                  <a:pt x="441004" y="41438"/>
                  <a:pt x="448574" y="45225"/>
                  <a:pt x="451735" y="52204"/>
                </a:cubicBezTo>
                <a:cubicBezTo>
                  <a:pt x="452280" y="53390"/>
                  <a:pt x="452758" y="54599"/>
                  <a:pt x="453099" y="55853"/>
                </a:cubicBezTo>
                <a:lnTo>
                  <a:pt x="455372" y="67029"/>
                </a:lnTo>
                <a:lnTo>
                  <a:pt x="479697" y="30536"/>
                </a:lnTo>
                <a:cubicBezTo>
                  <a:pt x="484858" y="23191"/>
                  <a:pt x="494860" y="21184"/>
                  <a:pt x="502431" y="25974"/>
                </a:cubicBezTo>
                <a:cubicBezTo>
                  <a:pt x="504955" y="27548"/>
                  <a:pt x="506932" y="29852"/>
                  <a:pt x="508114" y="32589"/>
                </a:cubicBezTo>
                <a:cubicBezTo>
                  <a:pt x="510706" y="37880"/>
                  <a:pt x="510251" y="44130"/>
                  <a:pt x="506978" y="49011"/>
                </a:cubicBezTo>
                <a:lnTo>
                  <a:pt x="482198" y="85960"/>
                </a:lnTo>
                <a:lnTo>
                  <a:pt x="494247" y="83680"/>
                </a:lnTo>
                <a:cubicBezTo>
                  <a:pt x="501658" y="82288"/>
                  <a:pt x="509093" y="86006"/>
                  <a:pt x="512434" y="92803"/>
                </a:cubicBezTo>
                <a:cubicBezTo>
                  <a:pt x="512933" y="94126"/>
                  <a:pt x="513321" y="95517"/>
                  <a:pt x="513570" y="96909"/>
                </a:cubicBezTo>
                <a:cubicBezTo>
                  <a:pt x="514889" y="102930"/>
                  <a:pt x="512570" y="109180"/>
                  <a:pt x="507659" y="112874"/>
                </a:cubicBezTo>
                <a:cubicBezTo>
                  <a:pt x="505590" y="114471"/>
                  <a:pt x="503182" y="115566"/>
                  <a:pt x="500612" y="116068"/>
                </a:cubicBezTo>
                <a:lnTo>
                  <a:pt x="455144" y="124735"/>
                </a:lnTo>
                <a:lnTo>
                  <a:pt x="432410" y="158035"/>
                </a:lnTo>
                <a:lnTo>
                  <a:pt x="473332" y="150052"/>
                </a:lnTo>
                <a:cubicBezTo>
                  <a:pt x="480698" y="148615"/>
                  <a:pt x="488109" y="152356"/>
                  <a:pt x="491292" y="159176"/>
                </a:cubicBezTo>
                <a:cubicBezTo>
                  <a:pt x="491951" y="160476"/>
                  <a:pt x="492406" y="161844"/>
                  <a:pt x="492656" y="163281"/>
                </a:cubicBezTo>
                <a:cubicBezTo>
                  <a:pt x="493860" y="169303"/>
                  <a:pt x="491564" y="175484"/>
                  <a:pt x="486745" y="179247"/>
                </a:cubicBezTo>
                <a:cubicBezTo>
                  <a:pt x="484630" y="180958"/>
                  <a:pt x="482130" y="182144"/>
                  <a:pt x="479470" y="182669"/>
                </a:cubicBezTo>
                <a:lnTo>
                  <a:pt x="406495" y="196582"/>
                </a:lnTo>
                <a:lnTo>
                  <a:pt x="386262" y="227145"/>
                </a:lnTo>
                <a:lnTo>
                  <a:pt x="424909" y="219618"/>
                </a:lnTo>
                <a:lnTo>
                  <a:pt x="442413" y="202056"/>
                </a:lnTo>
                <a:cubicBezTo>
                  <a:pt x="448848" y="196148"/>
                  <a:pt x="458714" y="196148"/>
                  <a:pt x="465147" y="202056"/>
                </a:cubicBezTo>
                <a:cubicBezTo>
                  <a:pt x="465966" y="203082"/>
                  <a:pt x="466739" y="204131"/>
                  <a:pt x="467421" y="205249"/>
                </a:cubicBezTo>
                <a:lnTo>
                  <a:pt x="467421" y="205249"/>
                </a:lnTo>
                <a:cubicBezTo>
                  <a:pt x="468626" y="207530"/>
                  <a:pt x="469399" y="209993"/>
                  <a:pt x="469694" y="212548"/>
                </a:cubicBezTo>
                <a:cubicBezTo>
                  <a:pt x="475695" y="214350"/>
                  <a:pt x="480175" y="219368"/>
                  <a:pt x="481289" y="225549"/>
                </a:cubicBezTo>
                <a:lnTo>
                  <a:pt x="481289" y="225549"/>
                </a:lnTo>
                <a:cubicBezTo>
                  <a:pt x="482107" y="231433"/>
                  <a:pt x="479789" y="237340"/>
                  <a:pt x="475150" y="241058"/>
                </a:cubicBezTo>
                <a:cubicBezTo>
                  <a:pt x="473059" y="242769"/>
                  <a:pt x="470535" y="243864"/>
                  <a:pt x="467875" y="244251"/>
                </a:cubicBezTo>
                <a:lnTo>
                  <a:pt x="440141" y="249725"/>
                </a:lnTo>
                <a:lnTo>
                  <a:pt x="406040" y="284166"/>
                </a:lnTo>
                <a:lnTo>
                  <a:pt x="448097" y="286903"/>
                </a:lnTo>
                <a:lnTo>
                  <a:pt x="502886" y="238093"/>
                </a:lnTo>
                <a:cubicBezTo>
                  <a:pt x="502886" y="238093"/>
                  <a:pt x="502886" y="238093"/>
                  <a:pt x="502886" y="238093"/>
                </a:cubicBezTo>
                <a:cubicBezTo>
                  <a:pt x="506182" y="235516"/>
                  <a:pt x="510297" y="234216"/>
                  <a:pt x="514481" y="234444"/>
                </a:cubicBezTo>
                <a:cubicBezTo>
                  <a:pt x="518800" y="234581"/>
                  <a:pt x="522868" y="236565"/>
                  <a:pt x="525620" y="239918"/>
                </a:cubicBezTo>
                <a:cubicBezTo>
                  <a:pt x="526734" y="241058"/>
                  <a:pt x="527643" y="242358"/>
                  <a:pt x="528348" y="243795"/>
                </a:cubicBezTo>
                <a:cubicBezTo>
                  <a:pt x="531507" y="250410"/>
                  <a:pt x="529939" y="258301"/>
                  <a:pt x="524484" y="263183"/>
                </a:cubicBezTo>
                <a:lnTo>
                  <a:pt x="494247" y="290325"/>
                </a:lnTo>
                <a:lnTo>
                  <a:pt x="534031" y="292834"/>
                </a:lnTo>
                <a:lnTo>
                  <a:pt x="566768" y="263411"/>
                </a:lnTo>
                <a:lnTo>
                  <a:pt x="566768" y="263411"/>
                </a:lnTo>
                <a:cubicBezTo>
                  <a:pt x="573634" y="257868"/>
                  <a:pt x="583613" y="258667"/>
                  <a:pt x="589502" y="265235"/>
                </a:cubicBezTo>
                <a:cubicBezTo>
                  <a:pt x="590616" y="266376"/>
                  <a:pt x="591525" y="267676"/>
                  <a:pt x="592230" y="269113"/>
                </a:cubicBezTo>
                <a:cubicBezTo>
                  <a:pt x="595344" y="275773"/>
                  <a:pt x="593662" y="283687"/>
                  <a:pt x="588138" y="288500"/>
                </a:cubicBezTo>
                <a:lnTo>
                  <a:pt x="579727" y="296027"/>
                </a:lnTo>
                <a:lnTo>
                  <a:pt x="623375" y="298764"/>
                </a:lnTo>
                <a:cubicBezTo>
                  <a:pt x="629332" y="299152"/>
                  <a:pt x="634628" y="302710"/>
                  <a:pt x="637242" y="308115"/>
                </a:cubicBezTo>
                <a:cubicBezTo>
                  <a:pt x="638538" y="310647"/>
                  <a:pt x="639084" y="313498"/>
                  <a:pt x="638834" y="316326"/>
                </a:cubicBezTo>
                <a:cubicBezTo>
                  <a:pt x="638357" y="325381"/>
                  <a:pt x="630650" y="332338"/>
                  <a:pt x="621624" y="331859"/>
                </a:cubicBezTo>
                <a:cubicBezTo>
                  <a:pt x="621534" y="331859"/>
                  <a:pt x="621420" y="331836"/>
                  <a:pt x="621328" y="331836"/>
                </a:cubicBezTo>
                <a:lnTo>
                  <a:pt x="575861" y="329099"/>
                </a:lnTo>
                <a:lnTo>
                  <a:pt x="584046" y="338451"/>
                </a:lnTo>
                <a:cubicBezTo>
                  <a:pt x="585001" y="339568"/>
                  <a:pt x="585842" y="340800"/>
                  <a:pt x="586546" y="342100"/>
                </a:cubicBezTo>
                <a:cubicBezTo>
                  <a:pt x="589616" y="348828"/>
                  <a:pt x="587956" y="356789"/>
                  <a:pt x="582454" y="361715"/>
                </a:cubicBezTo>
                <a:cubicBezTo>
                  <a:pt x="577748" y="365775"/>
                  <a:pt x="571201" y="366916"/>
                  <a:pt x="565404" y="364680"/>
                </a:cubicBezTo>
                <a:cubicBezTo>
                  <a:pt x="562972" y="363631"/>
                  <a:pt x="560811" y="362080"/>
                  <a:pt x="559038" y="360119"/>
                </a:cubicBezTo>
                <a:lnTo>
                  <a:pt x="529712" y="326134"/>
                </a:lnTo>
                <a:lnTo>
                  <a:pt x="489473" y="323625"/>
                </a:lnTo>
                <a:lnTo>
                  <a:pt x="516753" y="355101"/>
                </a:lnTo>
                <a:cubicBezTo>
                  <a:pt x="517708" y="356082"/>
                  <a:pt x="518481" y="357245"/>
                  <a:pt x="519026" y="358522"/>
                </a:cubicBezTo>
                <a:cubicBezTo>
                  <a:pt x="522391" y="365182"/>
                  <a:pt x="520800" y="373279"/>
                  <a:pt x="515162" y="378137"/>
                </a:cubicBezTo>
                <a:cubicBezTo>
                  <a:pt x="510457" y="382197"/>
                  <a:pt x="503909" y="383338"/>
                  <a:pt x="498112" y="381103"/>
                </a:cubicBezTo>
                <a:cubicBezTo>
                  <a:pt x="495611" y="380213"/>
                  <a:pt x="493406" y="378616"/>
                  <a:pt x="491747" y="376541"/>
                </a:cubicBezTo>
                <a:lnTo>
                  <a:pt x="443324" y="320660"/>
                </a:lnTo>
                <a:lnTo>
                  <a:pt x="406495" y="318379"/>
                </a:lnTo>
                <a:lnTo>
                  <a:pt x="432183" y="348030"/>
                </a:lnTo>
                <a:lnTo>
                  <a:pt x="456282" y="354188"/>
                </a:lnTo>
                <a:cubicBezTo>
                  <a:pt x="460919" y="355534"/>
                  <a:pt x="464807" y="358750"/>
                  <a:pt x="466966" y="363084"/>
                </a:cubicBezTo>
                <a:cubicBezTo>
                  <a:pt x="468217" y="366710"/>
                  <a:pt x="468217" y="370633"/>
                  <a:pt x="466966" y="374260"/>
                </a:cubicBezTo>
                <a:cubicBezTo>
                  <a:pt x="466649" y="375629"/>
                  <a:pt x="466102" y="376929"/>
                  <a:pt x="465375" y="378137"/>
                </a:cubicBezTo>
                <a:lnTo>
                  <a:pt x="465375" y="378137"/>
                </a:lnTo>
                <a:cubicBezTo>
                  <a:pt x="464147" y="380441"/>
                  <a:pt x="462351" y="382403"/>
                  <a:pt x="460146" y="383840"/>
                </a:cubicBezTo>
                <a:cubicBezTo>
                  <a:pt x="461692" y="389861"/>
                  <a:pt x="459669" y="396247"/>
                  <a:pt x="454917" y="400262"/>
                </a:cubicBezTo>
                <a:lnTo>
                  <a:pt x="454917" y="400262"/>
                </a:lnTo>
                <a:cubicBezTo>
                  <a:pt x="450166" y="403888"/>
                  <a:pt x="443915" y="404823"/>
                  <a:pt x="438322" y="402771"/>
                </a:cubicBezTo>
                <a:cubicBezTo>
                  <a:pt x="435957" y="401630"/>
                  <a:pt x="433798" y="400079"/>
                  <a:pt x="431957" y="398209"/>
                </a:cubicBezTo>
                <a:lnTo>
                  <a:pt x="413542" y="376769"/>
                </a:lnTo>
                <a:lnTo>
                  <a:pt x="366483" y="364680"/>
                </a:lnTo>
                <a:lnTo>
                  <a:pt x="385351" y="402314"/>
                </a:lnTo>
                <a:lnTo>
                  <a:pt x="454691" y="425123"/>
                </a:lnTo>
                <a:lnTo>
                  <a:pt x="454691" y="425123"/>
                </a:lnTo>
                <a:cubicBezTo>
                  <a:pt x="458669" y="426720"/>
                  <a:pt x="461896" y="429708"/>
                  <a:pt x="463783" y="433562"/>
                </a:cubicBezTo>
                <a:cubicBezTo>
                  <a:pt x="465375" y="437508"/>
                  <a:pt x="465375" y="441933"/>
                  <a:pt x="463783" y="445879"/>
                </a:cubicBezTo>
                <a:cubicBezTo>
                  <a:pt x="460987" y="454500"/>
                  <a:pt x="451735" y="459199"/>
                  <a:pt x="443142" y="456393"/>
                </a:cubicBezTo>
                <a:cubicBezTo>
                  <a:pt x="443118" y="456371"/>
                  <a:pt x="443118" y="456371"/>
                  <a:pt x="443096" y="456371"/>
                </a:cubicBezTo>
                <a:lnTo>
                  <a:pt x="404448" y="443598"/>
                </a:lnTo>
                <a:lnTo>
                  <a:pt x="422181" y="479407"/>
                </a:lnTo>
                <a:lnTo>
                  <a:pt x="463783" y="493092"/>
                </a:lnTo>
                <a:lnTo>
                  <a:pt x="463783" y="493092"/>
                </a:lnTo>
                <a:cubicBezTo>
                  <a:pt x="467717" y="494529"/>
                  <a:pt x="470899" y="497494"/>
                  <a:pt x="472650" y="501303"/>
                </a:cubicBezTo>
                <a:cubicBezTo>
                  <a:pt x="474241" y="505249"/>
                  <a:pt x="474241" y="509674"/>
                  <a:pt x="472650" y="513620"/>
                </a:cubicBezTo>
                <a:cubicBezTo>
                  <a:pt x="469626" y="522196"/>
                  <a:pt x="460396" y="526849"/>
                  <a:pt x="451735" y="524112"/>
                </a:cubicBezTo>
                <a:lnTo>
                  <a:pt x="440822" y="520462"/>
                </a:lnTo>
                <a:lnTo>
                  <a:pt x="460374" y="559921"/>
                </a:lnTo>
                <a:cubicBezTo>
                  <a:pt x="464716" y="567881"/>
                  <a:pt x="461806" y="577849"/>
                  <a:pt x="453894" y="582205"/>
                </a:cubicBezTo>
                <a:cubicBezTo>
                  <a:pt x="453553" y="582387"/>
                  <a:pt x="453213" y="582570"/>
                  <a:pt x="452871" y="582730"/>
                </a:cubicBezTo>
                <a:cubicBezTo>
                  <a:pt x="448802" y="584418"/>
                  <a:pt x="444210" y="584418"/>
                  <a:pt x="440141" y="582730"/>
                </a:cubicBezTo>
                <a:cubicBezTo>
                  <a:pt x="435957" y="581453"/>
                  <a:pt x="432502" y="578464"/>
                  <a:pt x="430593" y="574519"/>
                </a:cubicBezTo>
                <a:lnTo>
                  <a:pt x="410814" y="534376"/>
                </a:lnTo>
                <a:lnTo>
                  <a:pt x="406721" y="546236"/>
                </a:lnTo>
                <a:cubicBezTo>
                  <a:pt x="403516" y="554744"/>
                  <a:pt x="394172" y="559191"/>
                  <a:pt x="385579" y="556272"/>
                </a:cubicBezTo>
                <a:cubicBezTo>
                  <a:pt x="381397" y="554835"/>
                  <a:pt x="377964" y="551801"/>
                  <a:pt x="376031" y="547833"/>
                </a:cubicBezTo>
                <a:cubicBezTo>
                  <a:pt x="375304" y="546327"/>
                  <a:pt x="374849" y="544708"/>
                  <a:pt x="374667" y="543043"/>
                </a:cubicBezTo>
                <a:cubicBezTo>
                  <a:pt x="373984" y="540511"/>
                  <a:pt x="373984" y="537820"/>
                  <a:pt x="374667" y="535288"/>
                </a:cubicBezTo>
                <a:lnTo>
                  <a:pt x="389445" y="492864"/>
                </a:lnTo>
                <a:lnTo>
                  <a:pt x="371712" y="457055"/>
                </a:lnTo>
                <a:lnTo>
                  <a:pt x="358072" y="496286"/>
                </a:lnTo>
                <a:cubicBezTo>
                  <a:pt x="355071" y="504862"/>
                  <a:pt x="345750" y="509423"/>
                  <a:pt x="337156" y="506549"/>
                </a:cubicBezTo>
                <a:cubicBezTo>
                  <a:pt x="332928" y="505135"/>
                  <a:pt x="329403" y="502102"/>
                  <a:pt x="327380" y="498110"/>
                </a:cubicBezTo>
                <a:cubicBezTo>
                  <a:pt x="326721" y="496582"/>
                  <a:pt x="326266" y="494963"/>
                  <a:pt x="326016" y="493320"/>
                </a:cubicBezTo>
                <a:cubicBezTo>
                  <a:pt x="325335" y="490789"/>
                  <a:pt x="325335" y="488097"/>
                  <a:pt x="326016" y="485565"/>
                </a:cubicBezTo>
                <a:lnTo>
                  <a:pt x="350569" y="415543"/>
                </a:lnTo>
                <a:lnTo>
                  <a:pt x="334428" y="382699"/>
                </a:lnTo>
                <a:lnTo>
                  <a:pt x="321243" y="419877"/>
                </a:lnTo>
                <a:lnTo>
                  <a:pt x="327836" y="442685"/>
                </a:lnTo>
                <a:cubicBezTo>
                  <a:pt x="330268" y="451421"/>
                  <a:pt x="325176" y="460476"/>
                  <a:pt x="316469" y="462917"/>
                </a:cubicBezTo>
                <a:cubicBezTo>
                  <a:pt x="316401" y="462939"/>
                  <a:pt x="316309" y="462962"/>
                  <a:pt x="316241" y="462985"/>
                </a:cubicBezTo>
                <a:cubicBezTo>
                  <a:pt x="314877" y="463167"/>
                  <a:pt x="313513" y="463167"/>
                  <a:pt x="312149" y="462985"/>
                </a:cubicBezTo>
                <a:cubicBezTo>
                  <a:pt x="309489" y="463145"/>
                  <a:pt x="306807" y="462597"/>
                  <a:pt x="304419" y="461389"/>
                </a:cubicBezTo>
                <a:cubicBezTo>
                  <a:pt x="300009" y="465813"/>
                  <a:pt x="293439" y="467227"/>
                  <a:pt x="287596" y="465038"/>
                </a:cubicBezTo>
                <a:lnTo>
                  <a:pt x="287596" y="465038"/>
                </a:lnTo>
                <a:cubicBezTo>
                  <a:pt x="282004" y="463008"/>
                  <a:pt x="278048" y="457967"/>
                  <a:pt x="277366" y="452037"/>
                </a:cubicBezTo>
                <a:cubicBezTo>
                  <a:pt x="276662" y="449505"/>
                  <a:pt x="276662" y="446814"/>
                  <a:pt x="277366" y="444282"/>
                </a:cubicBezTo>
                <a:lnTo>
                  <a:pt x="286687" y="417596"/>
                </a:lnTo>
                <a:lnTo>
                  <a:pt x="273729" y="371979"/>
                </a:lnTo>
                <a:lnTo>
                  <a:pt x="250995" y="407104"/>
                </a:lnTo>
                <a:lnTo>
                  <a:pt x="265999" y="478495"/>
                </a:lnTo>
                <a:lnTo>
                  <a:pt x="265999" y="478495"/>
                </a:lnTo>
                <a:cubicBezTo>
                  <a:pt x="266659" y="482555"/>
                  <a:pt x="265773" y="486706"/>
                  <a:pt x="263498" y="490127"/>
                </a:cubicBezTo>
                <a:cubicBezTo>
                  <a:pt x="261134" y="493868"/>
                  <a:pt x="257361" y="496513"/>
                  <a:pt x="253042" y="497426"/>
                </a:cubicBezTo>
                <a:cubicBezTo>
                  <a:pt x="245539" y="498931"/>
                  <a:pt x="237991" y="495191"/>
                  <a:pt x="234627" y="488302"/>
                </a:cubicBezTo>
                <a:cubicBezTo>
                  <a:pt x="234149" y="487116"/>
                  <a:pt x="233763" y="485908"/>
                  <a:pt x="233490" y="484653"/>
                </a:cubicBezTo>
                <a:lnTo>
                  <a:pt x="233945" y="445194"/>
                </a:lnTo>
                <a:lnTo>
                  <a:pt x="211211" y="478495"/>
                </a:lnTo>
                <a:lnTo>
                  <a:pt x="220078" y="521375"/>
                </a:lnTo>
                <a:lnTo>
                  <a:pt x="220078" y="521375"/>
                </a:lnTo>
                <a:cubicBezTo>
                  <a:pt x="221464" y="530225"/>
                  <a:pt x="215644" y="538572"/>
                  <a:pt x="206892" y="540306"/>
                </a:cubicBezTo>
                <a:cubicBezTo>
                  <a:pt x="199481" y="541697"/>
                  <a:pt x="192046" y="537979"/>
                  <a:pt x="188705" y="531183"/>
                </a:cubicBezTo>
                <a:cubicBezTo>
                  <a:pt x="188114" y="529951"/>
                  <a:pt x="187659" y="528651"/>
                  <a:pt x="187341" y="527305"/>
                </a:cubicBezTo>
                <a:lnTo>
                  <a:pt x="185067" y="516357"/>
                </a:lnTo>
                <a:lnTo>
                  <a:pt x="160743" y="552851"/>
                </a:lnTo>
                <a:cubicBezTo>
                  <a:pt x="155581" y="560195"/>
                  <a:pt x="145578" y="562202"/>
                  <a:pt x="138009" y="557412"/>
                </a:cubicBezTo>
                <a:cubicBezTo>
                  <a:pt x="135485" y="555839"/>
                  <a:pt x="133506" y="553535"/>
                  <a:pt x="132325" y="550798"/>
                </a:cubicBezTo>
                <a:cubicBezTo>
                  <a:pt x="129484" y="545689"/>
                  <a:pt x="129484" y="539485"/>
                  <a:pt x="132325" y="534376"/>
                </a:cubicBezTo>
                <a:lnTo>
                  <a:pt x="157104" y="497198"/>
                </a:lnTo>
                <a:lnTo>
                  <a:pt x="145056" y="499707"/>
                </a:lnTo>
                <a:cubicBezTo>
                  <a:pt x="137644" y="501098"/>
                  <a:pt x="130211" y="497380"/>
                  <a:pt x="126868" y="490583"/>
                </a:cubicBezTo>
                <a:lnTo>
                  <a:pt x="125504" y="486478"/>
                </a:lnTo>
                <a:cubicBezTo>
                  <a:pt x="124300" y="480411"/>
                  <a:pt x="126686" y="474184"/>
                  <a:pt x="131643" y="470512"/>
                </a:cubicBezTo>
                <a:cubicBezTo>
                  <a:pt x="133689" y="468847"/>
                  <a:pt x="136098" y="467661"/>
                  <a:pt x="138690" y="467091"/>
                </a:cubicBezTo>
                <a:lnTo>
                  <a:pt x="184158" y="458651"/>
                </a:lnTo>
                <a:lnTo>
                  <a:pt x="206892" y="425351"/>
                </a:lnTo>
                <a:lnTo>
                  <a:pt x="165971" y="433334"/>
                </a:lnTo>
                <a:cubicBezTo>
                  <a:pt x="158628" y="434702"/>
                  <a:pt x="151261" y="430962"/>
                  <a:pt x="148010" y="424211"/>
                </a:cubicBezTo>
                <a:cubicBezTo>
                  <a:pt x="147351" y="422910"/>
                  <a:pt x="146898" y="421542"/>
                  <a:pt x="146646" y="420105"/>
                </a:cubicBezTo>
                <a:cubicBezTo>
                  <a:pt x="145510" y="414038"/>
                  <a:pt x="147784" y="407811"/>
                  <a:pt x="152557" y="403911"/>
                </a:cubicBezTo>
                <a:cubicBezTo>
                  <a:pt x="154672" y="402246"/>
                  <a:pt x="157172" y="401151"/>
                  <a:pt x="159832" y="400718"/>
                </a:cubicBezTo>
                <a:lnTo>
                  <a:pt x="232808" y="386805"/>
                </a:lnTo>
                <a:lnTo>
                  <a:pt x="253042" y="356241"/>
                </a:lnTo>
                <a:lnTo>
                  <a:pt x="214394" y="363768"/>
                </a:lnTo>
                <a:lnTo>
                  <a:pt x="196889" y="381331"/>
                </a:lnTo>
                <a:cubicBezTo>
                  <a:pt x="190546" y="387466"/>
                  <a:pt x="180497" y="387466"/>
                  <a:pt x="174155" y="381331"/>
                </a:cubicBezTo>
                <a:cubicBezTo>
                  <a:pt x="173154" y="380281"/>
                  <a:pt x="172246" y="379118"/>
                  <a:pt x="171427" y="377909"/>
                </a:cubicBezTo>
                <a:cubicBezTo>
                  <a:pt x="170085" y="375606"/>
                  <a:pt x="169312" y="373028"/>
                  <a:pt x="169154" y="370382"/>
                </a:cubicBezTo>
                <a:cubicBezTo>
                  <a:pt x="163151" y="368718"/>
                  <a:pt x="158650" y="363745"/>
                  <a:pt x="157560" y="357610"/>
                </a:cubicBezTo>
                <a:lnTo>
                  <a:pt x="157560" y="357610"/>
                </a:lnTo>
                <a:cubicBezTo>
                  <a:pt x="156809" y="351794"/>
                  <a:pt x="159151" y="346000"/>
                  <a:pt x="163697" y="342328"/>
                </a:cubicBezTo>
                <a:cubicBezTo>
                  <a:pt x="165698" y="340572"/>
                  <a:pt x="168130" y="339386"/>
                  <a:pt x="170744" y="338907"/>
                </a:cubicBezTo>
                <a:lnTo>
                  <a:pt x="198708" y="333661"/>
                </a:lnTo>
                <a:lnTo>
                  <a:pt x="232808" y="299220"/>
                </a:lnTo>
                <a:lnTo>
                  <a:pt x="190750" y="296483"/>
                </a:lnTo>
                <a:lnTo>
                  <a:pt x="135962" y="345293"/>
                </a:lnTo>
                <a:lnTo>
                  <a:pt x="135962" y="345293"/>
                </a:lnTo>
                <a:cubicBezTo>
                  <a:pt x="129164" y="350881"/>
                  <a:pt x="119185" y="350197"/>
                  <a:pt x="113228" y="343697"/>
                </a:cubicBezTo>
                <a:cubicBezTo>
                  <a:pt x="112274" y="342488"/>
                  <a:pt x="111433" y="341188"/>
                  <a:pt x="110728" y="339819"/>
                </a:cubicBezTo>
                <a:cubicBezTo>
                  <a:pt x="107567" y="333205"/>
                  <a:pt x="109136" y="325313"/>
                  <a:pt x="114592" y="320432"/>
                </a:cubicBezTo>
                <a:lnTo>
                  <a:pt x="144829" y="293290"/>
                </a:lnTo>
                <a:lnTo>
                  <a:pt x="105045" y="290781"/>
                </a:lnTo>
                <a:lnTo>
                  <a:pt x="72308" y="320204"/>
                </a:lnTo>
                <a:cubicBezTo>
                  <a:pt x="72308" y="320204"/>
                  <a:pt x="72308" y="320204"/>
                  <a:pt x="72308" y="320204"/>
                </a:cubicBezTo>
                <a:cubicBezTo>
                  <a:pt x="65442" y="325746"/>
                  <a:pt x="55461" y="324948"/>
                  <a:pt x="49574" y="318379"/>
                </a:cubicBezTo>
                <a:cubicBezTo>
                  <a:pt x="48460" y="317239"/>
                  <a:pt x="47551" y="315939"/>
                  <a:pt x="46846" y="314502"/>
                </a:cubicBezTo>
                <a:cubicBezTo>
                  <a:pt x="43617" y="307796"/>
                  <a:pt x="45300" y="299745"/>
                  <a:pt x="50938" y="294886"/>
                </a:cubicBezTo>
                <a:lnTo>
                  <a:pt x="59349" y="287360"/>
                </a:lnTo>
                <a:lnTo>
                  <a:pt x="15473" y="284623"/>
                </a:lnTo>
                <a:cubicBezTo>
                  <a:pt x="9494" y="284280"/>
                  <a:pt x="4174" y="280699"/>
                  <a:pt x="1606" y="275271"/>
                </a:cubicBezTo>
                <a:cubicBezTo>
                  <a:pt x="492" y="272671"/>
                  <a:pt x="-55" y="269888"/>
                  <a:pt x="14" y="267060"/>
                </a:cubicBezTo>
                <a:cubicBezTo>
                  <a:pt x="742" y="257937"/>
                  <a:pt x="8653" y="251117"/>
                  <a:pt x="17746" y="251778"/>
                </a:cubicBezTo>
                <a:lnTo>
                  <a:pt x="63214" y="254515"/>
                </a:lnTo>
                <a:lnTo>
                  <a:pt x="55030" y="245164"/>
                </a:lnTo>
                <a:cubicBezTo>
                  <a:pt x="54075" y="244046"/>
                  <a:pt x="53234" y="242815"/>
                  <a:pt x="52529" y="241514"/>
                </a:cubicBezTo>
                <a:cubicBezTo>
                  <a:pt x="49460" y="234786"/>
                  <a:pt x="51120" y="226826"/>
                  <a:pt x="56621" y="221899"/>
                </a:cubicBezTo>
                <a:cubicBezTo>
                  <a:pt x="61327" y="217839"/>
                  <a:pt x="67875" y="216699"/>
                  <a:pt x="73672" y="218934"/>
                </a:cubicBezTo>
                <a:cubicBezTo>
                  <a:pt x="76150" y="219892"/>
                  <a:pt x="78333" y="221466"/>
                  <a:pt x="80036" y="223496"/>
                </a:cubicBezTo>
                <a:lnTo>
                  <a:pt x="109364" y="257480"/>
                </a:lnTo>
                <a:lnTo>
                  <a:pt x="149602" y="259989"/>
                </a:lnTo>
                <a:lnTo>
                  <a:pt x="122322" y="228514"/>
                </a:lnTo>
                <a:cubicBezTo>
                  <a:pt x="121366" y="227442"/>
                  <a:pt x="120594" y="226210"/>
                  <a:pt x="120048" y="224864"/>
                </a:cubicBezTo>
                <a:cubicBezTo>
                  <a:pt x="116775" y="218204"/>
                  <a:pt x="118343" y="210153"/>
                  <a:pt x="123913" y="205249"/>
                </a:cubicBezTo>
                <a:cubicBezTo>
                  <a:pt x="128641" y="201212"/>
                  <a:pt x="135211" y="200163"/>
                  <a:pt x="140963" y="202512"/>
                </a:cubicBezTo>
                <a:cubicBezTo>
                  <a:pt x="143419" y="203401"/>
                  <a:pt x="145602" y="204907"/>
                  <a:pt x="147329" y="206846"/>
                </a:cubicBezTo>
                <a:lnTo>
                  <a:pt x="195752" y="262954"/>
                </a:lnTo>
                <a:lnTo>
                  <a:pt x="232581" y="265235"/>
                </a:lnTo>
                <a:lnTo>
                  <a:pt x="206664" y="235584"/>
                </a:lnTo>
                <a:lnTo>
                  <a:pt x="182794" y="229426"/>
                </a:lnTo>
                <a:cubicBezTo>
                  <a:pt x="178157" y="228080"/>
                  <a:pt x="174269" y="224864"/>
                  <a:pt x="172110" y="220531"/>
                </a:cubicBezTo>
                <a:cubicBezTo>
                  <a:pt x="170494" y="217041"/>
                  <a:pt x="170085" y="213095"/>
                  <a:pt x="170972" y="209355"/>
                </a:cubicBezTo>
                <a:cubicBezTo>
                  <a:pt x="171313" y="207872"/>
                  <a:pt x="171926" y="206481"/>
                  <a:pt x="172791" y="205249"/>
                </a:cubicBezTo>
                <a:cubicBezTo>
                  <a:pt x="174019" y="202945"/>
                  <a:pt x="175814" y="200984"/>
                  <a:pt x="178019" y="199547"/>
                </a:cubicBezTo>
                <a:cubicBezTo>
                  <a:pt x="176473" y="193525"/>
                  <a:pt x="178496" y="187139"/>
                  <a:pt x="183249" y="183125"/>
                </a:cubicBezTo>
                <a:lnTo>
                  <a:pt x="183249" y="183125"/>
                </a:lnTo>
                <a:cubicBezTo>
                  <a:pt x="187908" y="179498"/>
                  <a:pt x="194093" y="178563"/>
                  <a:pt x="199617" y="180616"/>
                </a:cubicBezTo>
                <a:cubicBezTo>
                  <a:pt x="202163" y="181574"/>
                  <a:pt x="204413" y="183125"/>
                  <a:pt x="206210" y="185178"/>
                </a:cubicBezTo>
                <a:lnTo>
                  <a:pt x="224625" y="206617"/>
                </a:lnTo>
                <a:lnTo>
                  <a:pt x="271682" y="218478"/>
                </a:lnTo>
                <a:lnTo>
                  <a:pt x="252814" y="180844"/>
                </a:lnTo>
                <a:lnTo>
                  <a:pt x="184613" y="158035"/>
                </a:lnTo>
                <a:lnTo>
                  <a:pt x="184613" y="158035"/>
                </a:lnTo>
                <a:cubicBezTo>
                  <a:pt x="180589" y="156667"/>
                  <a:pt x="177292" y="153702"/>
                  <a:pt x="175519" y="149824"/>
                </a:cubicBezTo>
                <a:cubicBezTo>
                  <a:pt x="173927" y="145879"/>
                  <a:pt x="173927" y="141454"/>
                  <a:pt x="175519" y="137508"/>
                </a:cubicBezTo>
                <a:cubicBezTo>
                  <a:pt x="178428" y="128841"/>
                  <a:pt x="187772" y="124165"/>
                  <a:pt x="196433" y="127016"/>
                </a:cubicBezTo>
                <a:lnTo>
                  <a:pt x="235081" y="139561"/>
                </a:lnTo>
                <a:lnTo>
                  <a:pt x="217350" y="103751"/>
                </a:lnTo>
                <a:lnTo>
                  <a:pt x="175746" y="90294"/>
                </a:lnTo>
                <a:lnTo>
                  <a:pt x="175746" y="90294"/>
                </a:lnTo>
                <a:cubicBezTo>
                  <a:pt x="171814" y="88857"/>
                  <a:pt x="168631" y="85892"/>
                  <a:pt x="166880" y="82083"/>
                </a:cubicBezTo>
                <a:cubicBezTo>
                  <a:pt x="165288" y="78137"/>
                  <a:pt x="165288" y="73712"/>
                  <a:pt x="166880" y="69766"/>
                </a:cubicBezTo>
                <a:cubicBezTo>
                  <a:pt x="169790" y="61099"/>
                  <a:pt x="179133" y="56423"/>
                  <a:pt x="187795" y="59275"/>
                </a:cubicBezTo>
                <a:lnTo>
                  <a:pt x="198708" y="62696"/>
                </a:lnTo>
                <a:lnTo>
                  <a:pt x="179157" y="23465"/>
                </a:lnTo>
                <a:cubicBezTo>
                  <a:pt x="174928" y="15163"/>
                  <a:pt x="178201" y="4990"/>
                  <a:pt x="186476" y="748"/>
                </a:cubicBezTo>
                <a:cubicBezTo>
                  <a:pt x="186522" y="725"/>
                  <a:pt x="186590" y="679"/>
                  <a:pt x="186658" y="657"/>
                </a:cubicBezTo>
                <a:cubicBezTo>
                  <a:pt x="188819" y="132"/>
                  <a:pt x="191069" y="64"/>
                  <a:pt x="193252" y="429"/>
                </a:cubicBezTo>
                <a:close/>
              </a:path>
            </a:pathLst>
          </a:custGeom>
          <a:solidFill>
            <a:srgbClr val="FFFFFF">
              <a:alpha val="603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4" name="Google Shape;2124;p8"/>
          <p:cNvSpPr/>
          <p:nvPr/>
        </p:nvSpPr>
        <p:spPr>
          <a:xfrm rot="10800000" flipH="1">
            <a:off x="10104199" y="5395102"/>
            <a:ext cx="645273" cy="589633"/>
          </a:xfrm>
          <a:custGeom>
            <a:avLst/>
            <a:gdLst/>
            <a:ahLst/>
            <a:cxnLst/>
            <a:rect l="l" t="t" r="r" b="b"/>
            <a:pathLst>
              <a:path w="638884" h="583795" extrusionOk="0">
                <a:moveTo>
                  <a:pt x="193252" y="429"/>
                </a:moveTo>
                <a:cubicBezTo>
                  <a:pt x="197434" y="1706"/>
                  <a:pt x="200890" y="4694"/>
                  <a:pt x="202800" y="8640"/>
                </a:cubicBezTo>
                <a:lnTo>
                  <a:pt x="222578" y="48783"/>
                </a:lnTo>
                <a:lnTo>
                  <a:pt x="226670" y="36922"/>
                </a:lnTo>
                <a:cubicBezTo>
                  <a:pt x="229625" y="28346"/>
                  <a:pt x="238946" y="23807"/>
                  <a:pt x="247494" y="26772"/>
                </a:cubicBezTo>
                <a:cubicBezTo>
                  <a:pt x="247608" y="26818"/>
                  <a:pt x="247698" y="26841"/>
                  <a:pt x="247812" y="26886"/>
                </a:cubicBezTo>
                <a:cubicBezTo>
                  <a:pt x="251928" y="28278"/>
                  <a:pt x="255360" y="31220"/>
                  <a:pt x="257361" y="35098"/>
                </a:cubicBezTo>
                <a:cubicBezTo>
                  <a:pt x="258020" y="36626"/>
                  <a:pt x="258474" y="38245"/>
                  <a:pt x="258725" y="39887"/>
                </a:cubicBezTo>
                <a:cubicBezTo>
                  <a:pt x="259407" y="42510"/>
                  <a:pt x="259407" y="45247"/>
                  <a:pt x="258725" y="47870"/>
                </a:cubicBezTo>
                <a:lnTo>
                  <a:pt x="243948" y="90294"/>
                </a:lnTo>
                <a:lnTo>
                  <a:pt x="261679" y="126103"/>
                </a:lnTo>
                <a:lnTo>
                  <a:pt x="275321" y="86645"/>
                </a:lnTo>
                <a:cubicBezTo>
                  <a:pt x="278526" y="78137"/>
                  <a:pt x="287870" y="73690"/>
                  <a:pt x="296463" y="76609"/>
                </a:cubicBezTo>
                <a:cubicBezTo>
                  <a:pt x="300646" y="78046"/>
                  <a:pt x="304079" y="81079"/>
                  <a:pt x="306011" y="85048"/>
                </a:cubicBezTo>
                <a:cubicBezTo>
                  <a:pt x="306670" y="86576"/>
                  <a:pt x="307125" y="88196"/>
                  <a:pt x="307375" y="89838"/>
                </a:cubicBezTo>
                <a:cubicBezTo>
                  <a:pt x="308057" y="92370"/>
                  <a:pt x="308057" y="95061"/>
                  <a:pt x="307375" y="97593"/>
                </a:cubicBezTo>
                <a:lnTo>
                  <a:pt x="281459" y="166931"/>
                </a:lnTo>
                <a:lnTo>
                  <a:pt x="297599" y="199775"/>
                </a:lnTo>
                <a:lnTo>
                  <a:pt x="310785" y="162597"/>
                </a:lnTo>
                <a:lnTo>
                  <a:pt x="304193" y="139788"/>
                </a:lnTo>
                <a:cubicBezTo>
                  <a:pt x="303011" y="135569"/>
                  <a:pt x="303578" y="131030"/>
                  <a:pt x="305783" y="127244"/>
                </a:cubicBezTo>
                <a:cubicBezTo>
                  <a:pt x="307943" y="123366"/>
                  <a:pt x="311536" y="120492"/>
                  <a:pt x="315786" y="119261"/>
                </a:cubicBezTo>
                <a:cubicBezTo>
                  <a:pt x="317060" y="119078"/>
                  <a:pt x="318378" y="119078"/>
                  <a:pt x="319652" y="119261"/>
                </a:cubicBezTo>
                <a:lnTo>
                  <a:pt x="319652" y="119261"/>
                </a:lnTo>
                <a:cubicBezTo>
                  <a:pt x="322334" y="119307"/>
                  <a:pt x="324972" y="119922"/>
                  <a:pt x="327380" y="121086"/>
                </a:cubicBezTo>
                <a:cubicBezTo>
                  <a:pt x="331791" y="116683"/>
                  <a:pt x="338316" y="115178"/>
                  <a:pt x="344203" y="117208"/>
                </a:cubicBezTo>
                <a:lnTo>
                  <a:pt x="344203" y="117208"/>
                </a:lnTo>
                <a:cubicBezTo>
                  <a:pt x="349569" y="119352"/>
                  <a:pt x="353389" y="124233"/>
                  <a:pt x="354206" y="129981"/>
                </a:cubicBezTo>
                <a:cubicBezTo>
                  <a:pt x="354889" y="132604"/>
                  <a:pt x="354889" y="135341"/>
                  <a:pt x="354206" y="137964"/>
                </a:cubicBezTo>
                <a:lnTo>
                  <a:pt x="344886" y="164422"/>
                </a:lnTo>
                <a:lnTo>
                  <a:pt x="357844" y="211179"/>
                </a:lnTo>
                <a:lnTo>
                  <a:pt x="380578" y="176054"/>
                </a:lnTo>
                <a:lnTo>
                  <a:pt x="365801" y="104663"/>
                </a:lnTo>
                <a:lnTo>
                  <a:pt x="365801" y="104663"/>
                </a:lnTo>
                <a:cubicBezTo>
                  <a:pt x="364277" y="95859"/>
                  <a:pt x="370030" y="87466"/>
                  <a:pt x="378759" y="85732"/>
                </a:cubicBezTo>
                <a:cubicBezTo>
                  <a:pt x="386216" y="84067"/>
                  <a:pt x="393786" y="87876"/>
                  <a:pt x="396946" y="94856"/>
                </a:cubicBezTo>
                <a:cubicBezTo>
                  <a:pt x="397605" y="95996"/>
                  <a:pt x="398060" y="97228"/>
                  <a:pt x="398310" y="98505"/>
                </a:cubicBezTo>
                <a:lnTo>
                  <a:pt x="406495" y="138192"/>
                </a:lnTo>
                <a:lnTo>
                  <a:pt x="429229" y="104892"/>
                </a:lnTo>
                <a:lnTo>
                  <a:pt x="420362" y="62012"/>
                </a:lnTo>
                <a:lnTo>
                  <a:pt x="420362" y="62012"/>
                </a:lnTo>
                <a:cubicBezTo>
                  <a:pt x="419817" y="57883"/>
                  <a:pt x="420704" y="53709"/>
                  <a:pt x="422863" y="50151"/>
                </a:cubicBezTo>
                <a:cubicBezTo>
                  <a:pt x="425387" y="46502"/>
                  <a:pt x="429205" y="43970"/>
                  <a:pt x="433548" y="43080"/>
                </a:cubicBezTo>
                <a:cubicBezTo>
                  <a:pt x="441004" y="41438"/>
                  <a:pt x="448574" y="45225"/>
                  <a:pt x="451735" y="52204"/>
                </a:cubicBezTo>
                <a:cubicBezTo>
                  <a:pt x="452280" y="53390"/>
                  <a:pt x="452758" y="54599"/>
                  <a:pt x="453099" y="55853"/>
                </a:cubicBezTo>
                <a:lnTo>
                  <a:pt x="455372" y="67029"/>
                </a:lnTo>
                <a:lnTo>
                  <a:pt x="479697" y="30536"/>
                </a:lnTo>
                <a:cubicBezTo>
                  <a:pt x="484858" y="23191"/>
                  <a:pt x="494860" y="21184"/>
                  <a:pt x="502431" y="25974"/>
                </a:cubicBezTo>
                <a:cubicBezTo>
                  <a:pt x="504955" y="27548"/>
                  <a:pt x="506932" y="29852"/>
                  <a:pt x="508114" y="32589"/>
                </a:cubicBezTo>
                <a:cubicBezTo>
                  <a:pt x="510706" y="37880"/>
                  <a:pt x="510251" y="44130"/>
                  <a:pt x="506978" y="49011"/>
                </a:cubicBezTo>
                <a:lnTo>
                  <a:pt x="482198" y="85960"/>
                </a:lnTo>
                <a:lnTo>
                  <a:pt x="494247" y="83680"/>
                </a:lnTo>
                <a:cubicBezTo>
                  <a:pt x="501658" y="82288"/>
                  <a:pt x="509093" y="86006"/>
                  <a:pt x="512434" y="92803"/>
                </a:cubicBezTo>
                <a:cubicBezTo>
                  <a:pt x="512933" y="94126"/>
                  <a:pt x="513321" y="95517"/>
                  <a:pt x="513570" y="96909"/>
                </a:cubicBezTo>
                <a:cubicBezTo>
                  <a:pt x="514889" y="102930"/>
                  <a:pt x="512570" y="109180"/>
                  <a:pt x="507659" y="112874"/>
                </a:cubicBezTo>
                <a:cubicBezTo>
                  <a:pt x="505590" y="114471"/>
                  <a:pt x="503182" y="115566"/>
                  <a:pt x="500612" y="116068"/>
                </a:cubicBezTo>
                <a:lnTo>
                  <a:pt x="455144" y="124735"/>
                </a:lnTo>
                <a:lnTo>
                  <a:pt x="432410" y="158035"/>
                </a:lnTo>
                <a:lnTo>
                  <a:pt x="473332" y="150052"/>
                </a:lnTo>
                <a:cubicBezTo>
                  <a:pt x="480698" y="148615"/>
                  <a:pt x="488109" y="152356"/>
                  <a:pt x="491292" y="159176"/>
                </a:cubicBezTo>
                <a:cubicBezTo>
                  <a:pt x="491951" y="160476"/>
                  <a:pt x="492406" y="161844"/>
                  <a:pt x="492656" y="163281"/>
                </a:cubicBezTo>
                <a:cubicBezTo>
                  <a:pt x="493860" y="169303"/>
                  <a:pt x="491564" y="175484"/>
                  <a:pt x="486745" y="179247"/>
                </a:cubicBezTo>
                <a:cubicBezTo>
                  <a:pt x="484630" y="180958"/>
                  <a:pt x="482130" y="182144"/>
                  <a:pt x="479470" y="182669"/>
                </a:cubicBezTo>
                <a:lnTo>
                  <a:pt x="406495" y="196582"/>
                </a:lnTo>
                <a:lnTo>
                  <a:pt x="386262" y="227145"/>
                </a:lnTo>
                <a:lnTo>
                  <a:pt x="424909" y="219618"/>
                </a:lnTo>
                <a:lnTo>
                  <a:pt x="442413" y="202056"/>
                </a:lnTo>
                <a:cubicBezTo>
                  <a:pt x="448848" y="196148"/>
                  <a:pt x="458714" y="196148"/>
                  <a:pt x="465147" y="202056"/>
                </a:cubicBezTo>
                <a:cubicBezTo>
                  <a:pt x="465966" y="203082"/>
                  <a:pt x="466739" y="204131"/>
                  <a:pt x="467421" y="205249"/>
                </a:cubicBezTo>
                <a:lnTo>
                  <a:pt x="467421" y="205249"/>
                </a:lnTo>
                <a:cubicBezTo>
                  <a:pt x="468626" y="207530"/>
                  <a:pt x="469399" y="209993"/>
                  <a:pt x="469694" y="212548"/>
                </a:cubicBezTo>
                <a:cubicBezTo>
                  <a:pt x="475695" y="214350"/>
                  <a:pt x="480175" y="219368"/>
                  <a:pt x="481289" y="225549"/>
                </a:cubicBezTo>
                <a:lnTo>
                  <a:pt x="481289" y="225549"/>
                </a:lnTo>
                <a:cubicBezTo>
                  <a:pt x="482107" y="231433"/>
                  <a:pt x="479789" y="237340"/>
                  <a:pt x="475150" y="241058"/>
                </a:cubicBezTo>
                <a:cubicBezTo>
                  <a:pt x="473059" y="242769"/>
                  <a:pt x="470535" y="243864"/>
                  <a:pt x="467875" y="244251"/>
                </a:cubicBezTo>
                <a:lnTo>
                  <a:pt x="440141" y="249725"/>
                </a:lnTo>
                <a:lnTo>
                  <a:pt x="406040" y="284166"/>
                </a:lnTo>
                <a:lnTo>
                  <a:pt x="448097" y="286903"/>
                </a:lnTo>
                <a:lnTo>
                  <a:pt x="502886" y="238093"/>
                </a:lnTo>
                <a:cubicBezTo>
                  <a:pt x="502886" y="238093"/>
                  <a:pt x="502886" y="238093"/>
                  <a:pt x="502886" y="238093"/>
                </a:cubicBezTo>
                <a:cubicBezTo>
                  <a:pt x="506182" y="235516"/>
                  <a:pt x="510297" y="234216"/>
                  <a:pt x="514481" y="234444"/>
                </a:cubicBezTo>
                <a:cubicBezTo>
                  <a:pt x="518800" y="234581"/>
                  <a:pt x="522868" y="236565"/>
                  <a:pt x="525620" y="239918"/>
                </a:cubicBezTo>
                <a:cubicBezTo>
                  <a:pt x="526734" y="241058"/>
                  <a:pt x="527643" y="242358"/>
                  <a:pt x="528348" y="243795"/>
                </a:cubicBezTo>
                <a:cubicBezTo>
                  <a:pt x="531507" y="250410"/>
                  <a:pt x="529939" y="258301"/>
                  <a:pt x="524484" y="263183"/>
                </a:cubicBezTo>
                <a:lnTo>
                  <a:pt x="494247" y="290325"/>
                </a:lnTo>
                <a:lnTo>
                  <a:pt x="534031" y="292834"/>
                </a:lnTo>
                <a:lnTo>
                  <a:pt x="566768" y="263411"/>
                </a:lnTo>
                <a:lnTo>
                  <a:pt x="566768" y="263411"/>
                </a:lnTo>
                <a:cubicBezTo>
                  <a:pt x="573634" y="257868"/>
                  <a:pt x="583613" y="258667"/>
                  <a:pt x="589502" y="265235"/>
                </a:cubicBezTo>
                <a:cubicBezTo>
                  <a:pt x="590616" y="266376"/>
                  <a:pt x="591525" y="267676"/>
                  <a:pt x="592230" y="269113"/>
                </a:cubicBezTo>
                <a:cubicBezTo>
                  <a:pt x="595344" y="275773"/>
                  <a:pt x="593662" y="283687"/>
                  <a:pt x="588138" y="288500"/>
                </a:cubicBezTo>
                <a:lnTo>
                  <a:pt x="579727" y="296027"/>
                </a:lnTo>
                <a:lnTo>
                  <a:pt x="623375" y="298764"/>
                </a:lnTo>
                <a:cubicBezTo>
                  <a:pt x="629332" y="299152"/>
                  <a:pt x="634628" y="302710"/>
                  <a:pt x="637242" y="308115"/>
                </a:cubicBezTo>
                <a:cubicBezTo>
                  <a:pt x="638538" y="310647"/>
                  <a:pt x="639084" y="313498"/>
                  <a:pt x="638834" y="316326"/>
                </a:cubicBezTo>
                <a:cubicBezTo>
                  <a:pt x="638357" y="325381"/>
                  <a:pt x="630650" y="332338"/>
                  <a:pt x="621624" y="331859"/>
                </a:cubicBezTo>
                <a:cubicBezTo>
                  <a:pt x="621534" y="331859"/>
                  <a:pt x="621420" y="331836"/>
                  <a:pt x="621328" y="331836"/>
                </a:cubicBezTo>
                <a:lnTo>
                  <a:pt x="575861" y="329099"/>
                </a:lnTo>
                <a:lnTo>
                  <a:pt x="584046" y="338451"/>
                </a:lnTo>
                <a:cubicBezTo>
                  <a:pt x="585001" y="339568"/>
                  <a:pt x="585842" y="340800"/>
                  <a:pt x="586546" y="342100"/>
                </a:cubicBezTo>
                <a:cubicBezTo>
                  <a:pt x="589616" y="348828"/>
                  <a:pt x="587956" y="356789"/>
                  <a:pt x="582454" y="361715"/>
                </a:cubicBezTo>
                <a:cubicBezTo>
                  <a:pt x="577748" y="365775"/>
                  <a:pt x="571201" y="366916"/>
                  <a:pt x="565404" y="364680"/>
                </a:cubicBezTo>
                <a:cubicBezTo>
                  <a:pt x="562972" y="363631"/>
                  <a:pt x="560811" y="362080"/>
                  <a:pt x="559038" y="360119"/>
                </a:cubicBezTo>
                <a:lnTo>
                  <a:pt x="529712" y="326134"/>
                </a:lnTo>
                <a:lnTo>
                  <a:pt x="489473" y="323625"/>
                </a:lnTo>
                <a:lnTo>
                  <a:pt x="516753" y="355101"/>
                </a:lnTo>
                <a:cubicBezTo>
                  <a:pt x="517708" y="356082"/>
                  <a:pt x="518481" y="357245"/>
                  <a:pt x="519026" y="358522"/>
                </a:cubicBezTo>
                <a:cubicBezTo>
                  <a:pt x="522391" y="365182"/>
                  <a:pt x="520800" y="373279"/>
                  <a:pt x="515162" y="378137"/>
                </a:cubicBezTo>
                <a:cubicBezTo>
                  <a:pt x="510457" y="382197"/>
                  <a:pt x="503909" y="383338"/>
                  <a:pt x="498112" y="381103"/>
                </a:cubicBezTo>
                <a:cubicBezTo>
                  <a:pt x="495611" y="380213"/>
                  <a:pt x="493406" y="378616"/>
                  <a:pt x="491747" y="376541"/>
                </a:cubicBezTo>
                <a:lnTo>
                  <a:pt x="443324" y="320660"/>
                </a:lnTo>
                <a:lnTo>
                  <a:pt x="406495" y="318379"/>
                </a:lnTo>
                <a:lnTo>
                  <a:pt x="432183" y="348030"/>
                </a:lnTo>
                <a:lnTo>
                  <a:pt x="456282" y="354188"/>
                </a:lnTo>
                <a:cubicBezTo>
                  <a:pt x="460919" y="355534"/>
                  <a:pt x="464807" y="358750"/>
                  <a:pt x="466966" y="363084"/>
                </a:cubicBezTo>
                <a:cubicBezTo>
                  <a:pt x="468217" y="366710"/>
                  <a:pt x="468217" y="370633"/>
                  <a:pt x="466966" y="374260"/>
                </a:cubicBezTo>
                <a:cubicBezTo>
                  <a:pt x="466649" y="375629"/>
                  <a:pt x="466102" y="376929"/>
                  <a:pt x="465375" y="378137"/>
                </a:cubicBezTo>
                <a:lnTo>
                  <a:pt x="465375" y="378137"/>
                </a:lnTo>
                <a:cubicBezTo>
                  <a:pt x="464147" y="380441"/>
                  <a:pt x="462351" y="382403"/>
                  <a:pt x="460146" y="383840"/>
                </a:cubicBezTo>
                <a:cubicBezTo>
                  <a:pt x="461692" y="389861"/>
                  <a:pt x="459669" y="396247"/>
                  <a:pt x="454917" y="400262"/>
                </a:cubicBezTo>
                <a:lnTo>
                  <a:pt x="454917" y="400262"/>
                </a:lnTo>
                <a:cubicBezTo>
                  <a:pt x="450166" y="403888"/>
                  <a:pt x="443915" y="404823"/>
                  <a:pt x="438322" y="402771"/>
                </a:cubicBezTo>
                <a:cubicBezTo>
                  <a:pt x="435957" y="401630"/>
                  <a:pt x="433798" y="400079"/>
                  <a:pt x="431957" y="398209"/>
                </a:cubicBezTo>
                <a:lnTo>
                  <a:pt x="413542" y="376769"/>
                </a:lnTo>
                <a:lnTo>
                  <a:pt x="366483" y="364680"/>
                </a:lnTo>
                <a:lnTo>
                  <a:pt x="385351" y="402314"/>
                </a:lnTo>
                <a:lnTo>
                  <a:pt x="454691" y="425123"/>
                </a:lnTo>
                <a:lnTo>
                  <a:pt x="454691" y="425123"/>
                </a:lnTo>
                <a:cubicBezTo>
                  <a:pt x="458669" y="426720"/>
                  <a:pt x="461896" y="429708"/>
                  <a:pt x="463783" y="433562"/>
                </a:cubicBezTo>
                <a:cubicBezTo>
                  <a:pt x="465375" y="437508"/>
                  <a:pt x="465375" y="441933"/>
                  <a:pt x="463783" y="445879"/>
                </a:cubicBezTo>
                <a:cubicBezTo>
                  <a:pt x="460987" y="454500"/>
                  <a:pt x="451735" y="459199"/>
                  <a:pt x="443142" y="456393"/>
                </a:cubicBezTo>
                <a:cubicBezTo>
                  <a:pt x="443118" y="456371"/>
                  <a:pt x="443118" y="456371"/>
                  <a:pt x="443096" y="456371"/>
                </a:cubicBezTo>
                <a:lnTo>
                  <a:pt x="404448" y="443598"/>
                </a:lnTo>
                <a:lnTo>
                  <a:pt x="422181" y="479407"/>
                </a:lnTo>
                <a:lnTo>
                  <a:pt x="463783" y="493092"/>
                </a:lnTo>
                <a:lnTo>
                  <a:pt x="463783" y="493092"/>
                </a:lnTo>
                <a:cubicBezTo>
                  <a:pt x="467717" y="494529"/>
                  <a:pt x="470899" y="497494"/>
                  <a:pt x="472650" y="501303"/>
                </a:cubicBezTo>
                <a:cubicBezTo>
                  <a:pt x="474241" y="505249"/>
                  <a:pt x="474241" y="509674"/>
                  <a:pt x="472650" y="513620"/>
                </a:cubicBezTo>
                <a:cubicBezTo>
                  <a:pt x="469626" y="522196"/>
                  <a:pt x="460396" y="526849"/>
                  <a:pt x="451735" y="524112"/>
                </a:cubicBezTo>
                <a:lnTo>
                  <a:pt x="440822" y="520462"/>
                </a:lnTo>
                <a:lnTo>
                  <a:pt x="460374" y="559921"/>
                </a:lnTo>
                <a:cubicBezTo>
                  <a:pt x="464716" y="567881"/>
                  <a:pt x="461806" y="577849"/>
                  <a:pt x="453894" y="582205"/>
                </a:cubicBezTo>
                <a:cubicBezTo>
                  <a:pt x="453553" y="582387"/>
                  <a:pt x="453213" y="582570"/>
                  <a:pt x="452871" y="582730"/>
                </a:cubicBezTo>
                <a:cubicBezTo>
                  <a:pt x="448802" y="584418"/>
                  <a:pt x="444210" y="584418"/>
                  <a:pt x="440141" y="582730"/>
                </a:cubicBezTo>
                <a:cubicBezTo>
                  <a:pt x="435957" y="581453"/>
                  <a:pt x="432502" y="578464"/>
                  <a:pt x="430593" y="574519"/>
                </a:cubicBezTo>
                <a:lnTo>
                  <a:pt x="410814" y="534376"/>
                </a:lnTo>
                <a:lnTo>
                  <a:pt x="406721" y="546236"/>
                </a:lnTo>
                <a:cubicBezTo>
                  <a:pt x="403516" y="554744"/>
                  <a:pt x="394172" y="559191"/>
                  <a:pt x="385579" y="556272"/>
                </a:cubicBezTo>
                <a:cubicBezTo>
                  <a:pt x="381397" y="554835"/>
                  <a:pt x="377964" y="551801"/>
                  <a:pt x="376031" y="547833"/>
                </a:cubicBezTo>
                <a:cubicBezTo>
                  <a:pt x="375304" y="546327"/>
                  <a:pt x="374849" y="544708"/>
                  <a:pt x="374667" y="543043"/>
                </a:cubicBezTo>
                <a:cubicBezTo>
                  <a:pt x="373984" y="540511"/>
                  <a:pt x="373984" y="537820"/>
                  <a:pt x="374667" y="535288"/>
                </a:cubicBezTo>
                <a:lnTo>
                  <a:pt x="389445" y="492864"/>
                </a:lnTo>
                <a:lnTo>
                  <a:pt x="371712" y="457055"/>
                </a:lnTo>
                <a:lnTo>
                  <a:pt x="358072" y="496286"/>
                </a:lnTo>
                <a:cubicBezTo>
                  <a:pt x="355071" y="504862"/>
                  <a:pt x="345750" y="509423"/>
                  <a:pt x="337156" y="506549"/>
                </a:cubicBezTo>
                <a:cubicBezTo>
                  <a:pt x="332928" y="505135"/>
                  <a:pt x="329403" y="502102"/>
                  <a:pt x="327380" y="498110"/>
                </a:cubicBezTo>
                <a:cubicBezTo>
                  <a:pt x="326721" y="496582"/>
                  <a:pt x="326266" y="494963"/>
                  <a:pt x="326016" y="493320"/>
                </a:cubicBezTo>
                <a:cubicBezTo>
                  <a:pt x="325335" y="490789"/>
                  <a:pt x="325335" y="488097"/>
                  <a:pt x="326016" y="485565"/>
                </a:cubicBezTo>
                <a:lnTo>
                  <a:pt x="350569" y="415543"/>
                </a:lnTo>
                <a:lnTo>
                  <a:pt x="334428" y="382699"/>
                </a:lnTo>
                <a:lnTo>
                  <a:pt x="321243" y="419877"/>
                </a:lnTo>
                <a:lnTo>
                  <a:pt x="327836" y="442685"/>
                </a:lnTo>
                <a:cubicBezTo>
                  <a:pt x="330268" y="451421"/>
                  <a:pt x="325176" y="460476"/>
                  <a:pt x="316469" y="462917"/>
                </a:cubicBezTo>
                <a:cubicBezTo>
                  <a:pt x="316401" y="462939"/>
                  <a:pt x="316309" y="462962"/>
                  <a:pt x="316241" y="462985"/>
                </a:cubicBezTo>
                <a:cubicBezTo>
                  <a:pt x="314877" y="463167"/>
                  <a:pt x="313513" y="463167"/>
                  <a:pt x="312149" y="462985"/>
                </a:cubicBezTo>
                <a:cubicBezTo>
                  <a:pt x="309489" y="463145"/>
                  <a:pt x="306807" y="462597"/>
                  <a:pt x="304419" y="461389"/>
                </a:cubicBezTo>
                <a:cubicBezTo>
                  <a:pt x="300009" y="465813"/>
                  <a:pt x="293439" y="467227"/>
                  <a:pt x="287596" y="465038"/>
                </a:cubicBezTo>
                <a:lnTo>
                  <a:pt x="287596" y="465038"/>
                </a:lnTo>
                <a:cubicBezTo>
                  <a:pt x="282004" y="463008"/>
                  <a:pt x="278048" y="457967"/>
                  <a:pt x="277366" y="452037"/>
                </a:cubicBezTo>
                <a:cubicBezTo>
                  <a:pt x="276662" y="449505"/>
                  <a:pt x="276662" y="446814"/>
                  <a:pt x="277366" y="444282"/>
                </a:cubicBezTo>
                <a:lnTo>
                  <a:pt x="286687" y="417596"/>
                </a:lnTo>
                <a:lnTo>
                  <a:pt x="273729" y="371979"/>
                </a:lnTo>
                <a:lnTo>
                  <a:pt x="250995" y="407104"/>
                </a:lnTo>
                <a:lnTo>
                  <a:pt x="265999" y="478495"/>
                </a:lnTo>
                <a:lnTo>
                  <a:pt x="265999" y="478495"/>
                </a:lnTo>
                <a:cubicBezTo>
                  <a:pt x="266659" y="482555"/>
                  <a:pt x="265773" y="486706"/>
                  <a:pt x="263498" y="490127"/>
                </a:cubicBezTo>
                <a:cubicBezTo>
                  <a:pt x="261134" y="493868"/>
                  <a:pt x="257361" y="496513"/>
                  <a:pt x="253042" y="497426"/>
                </a:cubicBezTo>
                <a:cubicBezTo>
                  <a:pt x="245539" y="498931"/>
                  <a:pt x="237991" y="495191"/>
                  <a:pt x="234627" y="488302"/>
                </a:cubicBezTo>
                <a:cubicBezTo>
                  <a:pt x="234149" y="487116"/>
                  <a:pt x="233763" y="485908"/>
                  <a:pt x="233490" y="484653"/>
                </a:cubicBezTo>
                <a:lnTo>
                  <a:pt x="233945" y="445194"/>
                </a:lnTo>
                <a:lnTo>
                  <a:pt x="211211" y="478495"/>
                </a:lnTo>
                <a:lnTo>
                  <a:pt x="220078" y="521375"/>
                </a:lnTo>
                <a:lnTo>
                  <a:pt x="220078" y="521375"/>
                </a:lnTo>
                <a:cubicBezTo>
                  <a:pt x="221464" y="530225"/>
                  <a:pt x="215644" y="538572"/>
                  <a:pt x="206892" y="540306"/>
                </a:cubicBezTo>
                <a:cubicBezTo>
                  <a:pt x="199481" y="541697"/>
                  <a:pt x="192046" y="537979"/>
                  <a:pt x="188705" y="531183"/>
                </a:cubicBezTo>
                <a:cubicBezTo>
                  <a:pt x="188114" y="529951"/>
                  <a:pt x="187659" y="528651"/>
                  <a:pt x="187341" y="527305"/>
                </a:cubicBezTo>
                <a:lnTo>
                  <a:pt x="185067" y="516357"/>
                </a:lnTo>
                <a:lnTo>
                  <a:pt x="160743" y="552851"/>
                </a:lnTo>
                <a:cubicBezTo>
                  <a:pt x="155581" y="560195"/>
                  <a:pt x="145578" y="562202"/>
                  <a:pt x="138009" y="557412"/>
                </a:cubicBezTo>
                <a:cubicBezTo>
                  <a:pt x="135485" y="555839"/>
                  <a:pt x="133506" y="553535"/>
                  <a:pt x="132325" y="550798"/>
                </a:cubicBezTo>
                <a:cubicBezTo>
                  <a:pt x="129484" y="545689"/>
                  <a:pt x="129484" y="539485"/>
                  <a:pt x="132325" y="534376"/>
                </a:cubicBezTo>
                <a:lnTo>
                  <a:pt x="157104" y="497198"/>
                </a:lnTo>
                <a:lnTo>
                  <a:pt x="145056" y="499707"/>
                </a:lnTo>
                <a:cubicBezTo>
                  <a:pt x="137644" y="501098"/>
                  <a:pt x="130211" y="497380"/>
                  <a:pt x="126868" y="490583"/>
                </a:cubicBezTo>
                <a:lnTo>
                  <a:pt x="125504" y="486478"/>
                </a:lnTo>
                <a:cubicBezTo>
                  <a:pt x="124300" y="480411"/>
                  <a:pt x="126686" y="474184"/>
                  <a:pt x="131643" y="470512"/>
                </a:cubicBezTo>
                <a:cubicBezTo>
                  <a:pt x="133689" y="468847"/>
                  <a:pt x="136098" y="467661"/>
                  <a:pt x="138690" y="467091"/>
                </a:cubicBezTo>
                <a:lnTo>
                  <a:pt x="184158" y="458651"/>
                </a:lnTo>
                <a:lnTo>
                  <a:pt x="206892" y="425351"/>
                </a:lnTo>
                <a:lnTo>
                  <a:pt x="165971" y="433334"/>
                </a:lnTo>
                <a:cubicBezTo>
                  <a:pt x="158628" y="434702"/>
                  <a:pt x="151261" y="430962"/>
                  <a:pt x="148010" y="424211"/>
                </a:cubicBezTo>
                <a:cubicBezTo>
                  <a:pt x="147351" y="422910"/>
                  <a:pt x="146898" y="421542"/>
                  <a:pt x="146646" y="420105"/>
                </a:cubicBezTo>
                <a:cubicBezTo>
                  <a:pt x="145510" y="414038"/>
                  <a:pt x="147784" y="407811"/>
                  <a:pt x="152557" y="403911"/>
                </a:cubicBezTo>
                <a:cubicBezTo>
                  <a:pt x="154672" y="402246"/>
                  <a:pt x="157172" y="401151"/>
                  <a:pt x="159832" y="400718"/>
                </a:cubicBezTo>
                <a:lnTo>
                  <a:pt x="232808" y="386805"/>
                </a:lnTo>
                <a:lnTo>
                  <a:pt x="253042" y="356241"/>
                </a:lnTo>
                <a:lnTo>
                  <a:pt x="214394" y="363768"/>
                </a:lnTo>
                <a:lnTo>
                  <a:pt x="196889" y="381331"/>
                </a:lnTo>
                <a:cubicBezTo>
                  <a:pt x="190546" y="387466"/>
                  <a:pt x="180497" y="387466"/>
                  <a:pt x="174155" y="381331"/>
                </a:cubicBezTo>
                <a:cubicBezTo>
                  <a:pt x="173154" y="380281"/>
                  <a:pt x="172246" y="379118"/>
                  <a:pt x="171427" y="377909"/>
                </a:cubicBezTo>
                <a:cubicBezTo>
                  <a:pt x="170085" y="375606"/>
                  <a:pt x="169312" y="373028"/>
                  <a:pt x="169154" y="370382"/>
                </a:cubicBezTo>
                <a:cubicBezTo>
                  <a:pt x="163151" y="368718"/>
                  <a:pt x="158650" y="363745"/>
                  <a:pt x="157560" y="357610"/>
                </a:cubicBezTo>
                <a:lnTo>
                  <a:pt x="157560" y="357610"/>
                </a:lnTo>
                <a:cubicBezTo>
                  <a:pt x="156809" y="351794"/>
                  <a:pt x="159151" y="346000"/>
                  <a:pt x="163697" y="342328"/>
                </a:cubicBezTo>
                <a:cubicBezTo>
                  <a:pt x="165698" y="340572"/>
                  <a:pt x="168130" y="339386"/>
                  <a:pt x="170744" y="338907"/>
                </a:cubicBezTo>
                <a:lnTo>
                  <a:pt x="198708" y="333661"/>
                </a:lnTo>
                <a:lnTo>
                  <a:pt x="232808" y="299220"/>
                </a:lnTo>
                <a:lnTo>
                  <a:pt x="190750" y="296483"/>
                </a:lnTo>
                <a:lnTo>
                  <a:pt x="135962" y="345293"/>
                </a:lnTo>
                <a:lnTo>
                  <a:pt x="135962" y="345293"/>
                </a:lnTo>
                <a:cubicBezTo>
                  <a:pt x="129164" y="350881"/>
                  <a:pt x="119185" y="350197"/>
                  <a:pt x="113228" y="343697"/>
                </a:cubicBezTo>
                <a:cubicBezTo>
                  <a:pt x="112274" y="342488"/>
                  <a:pt x="111433" y="341188"/>
                  <a:pt x="110728" y="339819"/>
                </a:cubicBezTo>
                <a:cubicBezTo>
                  <a:pt x="107567" y="333205"/>
                  <a:pt x="109136" y="325313"/>
                  <a:pt x="114592" y="320432"/>
                </a:cubicBezTo>
                <a:lnTo>
                  <a:pt x="144829" y="293290"/>
                </a:lnTo>
                <a:lnTo>
                  <a:pt x="105045" y="290781"/>
                </a:lnTo>
                <a:lnTo>
                  <a:pt x="72308" y="320204"/>
                </a:lnTo>
                <a:cubicBezTo>
                  <a:pt x="72308" y="320204"/>
                  <a:pt x="72308" y="320204"/>
                  <a:pt x="72308" y="320204"/>
                </a:cubicBezTo>
                <a:cubicBezTo>
                  <a:pt x="65442" y="325746"/>
                  <a:pt x="55461" y="324948"/>
                  <a:pt x="49574" y="318379"/>
                </a:cubicBezTo>
                <a:cubicBezTo>
                  <a:pt x="48460" y="317239"/>
                  <a:pt x="47551" y="315939"/>
                  <a:pt x="46846" y="314502"/>
                </a:cubicBezTo>
                <a:cubicBezTo>
                  <a:pt x="43617" y="307796"/>
                  <a:pt x="45300" y="299745"/>
                  <a:pt x="50938" y="294886"/>
                </a:cubicBezTo>
                <a:lnTo>
                  <a:pt x="59349" y="287360"/>
                </a:lnTo>
                <a:lnTo>
                  <a:pt x="15473" y="284623"/>
                </a:lnTo>
                <a:cubicBezTo>
                  <a:pt x="9494" y="284280"/>
                  <a:pt x="4174" y="280699"/>
                  <a:pt x="1606" y="275271"/>
                </a:cubicBezTo>
                <a:cubicBezTo>
                  <a:pt x="492" y="272671"/>
                  <a:pt x="-55" y="269888"/>
                  <a:pt x="14" y="267060"/>
                </a:cubicBezTo>
                <a:cubicBezTo>
                  <a:pt x="742" y="257937"/>
                  <a:pt x="8653" y="251117"/>
                  <a:pt x="17746" y="251778"/>
                </a:cubicBezTo>
                <a:lnTo>
                  <a:pt x="63214" y="254515"/>
                </a:lnTo>
                <a:lnTo>
                  <a:pt x="55030" y="245164"/>
                </a:lnTo>
                <a:cubicBezTo>
                  <a:pt x="54075" y="244046"/>
                  <a:pt x="53234" y="242815"/>
                  <a:pt x="52529" y="241514"/>
                </a:cubicBezTo>
                <a:cubicBezTo>
                  <a:pt x="49460" y="234786"/>
                  <a:pt x="51120" y="226826"/>
                  <a:pt x="56621" y="221899"/>
                </a:cubicBezTo>
                <a:cubicBezTo>
                  <a:pt x="61327" y="217839"/>
                  <a:pt x="67875" y="216699"/>
                  <a:pt x="73672" y="218934"/>
                </a:cubicBezTo>
                <a:cubicBezTo>
                  <a:pt x="76150" y="219892"/>
                  <a:pt x="78333" y="221466"/>
                  <a:pt x="80036" y="223496"/>
                </a:cubicBezTo>
                <a:lnTo>
                  <a:pt x="109364" y="257480"/>
                </a:lnTo>
                <a:lnTo>
                  <a:pt x="149602" y="259989"/>
                </a:lnTo>
                <a:lnTo>
                  <a:pt x="122322" y="228514"/>
                </a:lnTo>
                <a:cubicBezTo>
                  <a:pt x="121366" y="227442"/>
                  <a:pt x="120594" y="226210"/>
                  <a:pt x="120048" y="224864"/>
                </a:cubicBezTo>
                <a:cubicBezTo>
                  <a:pt x="116775" y="218204"/>
                  <a:pt x="118343" y="210153"/>
                  <a:pt x="123913" y="205249"/>
                </a:cubicBezTo>
                <a:cubicBezTo>
                  <a:pt x="128641" y="201212"/>
                  <a:pt x="135211" y="200163"/>
                  <a:pt x="140963" y="202512"/>
                </a:cubicBezTo>
                <a:cubicBezTo>
                  <a:pt x="143419" y="203401"/>
                  <a:pt x="145602" y="204907"/>
                  <a:pt x="147329" y="206846"/>
                </a:cubicBezTo>
                <a:lnTo>
                  <a:pt x="195752" y="262954"/>
                </a:lnTo>
                <a:lnTo>
                  <a:pt x="232581" y="265235"/>
                </a:lnTo>
                <a:lnTo>
                  <a:pt x="206664" y="235584"/>
                </a:lnTo>
                <a:lnTo>
                  <a:pt x="182794" y="229426"/>
                </a:lnTo>
                <a:cubicBezTo>
                  <a:pt x="178157" y="228080"/>
                  <a:pt x="174269" y="224864"/>
                  <a:pt x="172110" y="220531"/>
                </a:cubicBezTo>
                <a:cubicBezTo>
                  <a:pt x="170494" y="217041"/>
                  <a:pt x="170085" y="213095"/>
                  <a:pt x="170972" y="209355"/>
                </a:cubicBezTo>
                <a:cubicBezTo>
                  <a:pt x="171313" y="207872"/>
                  <a:pt x="171926" y="206481"/>
                  <a:pt x="172791" y="205249"/>
                </a:cubicBezTo>
                <a:cubicBezTo>
                  <a:pt x="174019" y="202945"/>
                  <a:pt x="175814" y="200984"/>
                  <a:pt x="178019" y="199547"/>
                </a:cubicBezTo>
                <a:cubicBezTo>
                  <a:pt x="176473" y="193525"/>
                  <a:pt x="178496" y="187139"/>
                  <a:pt x="183249" y="183125"/>
                </a:cubicBezTo>
                <a:lnTo>
                  <a:pt x="183249" y="183125"/>
                </a:lnTo>
                <a:cubicBezTo>
                  <a:pt x="187908" y="179498"/>
                  <a:pt x="194093" y="178563"/>
                  <a:pt x="199617" y="180616"/>
                </a:cubicBezTo>
                <a:cubicBezTo>
                  <a:pt x="202163" y="181574"/>
                  <a:pt x="204413" y="183125"/>
                  <a:pt x="206210" y="185178"/>
                </a:cubicBezTo>
                <a:lnTo>
                  <a:pt x="224625" y="206617"/>
                </a:lnTo>
                <a:lnTo>
                  <a:pt x="271682" y="218478"/>
                </a:lnTo>
                <a:lnTo>
                  <a:pt x="252814" y="180844"/>
                </a:lnTo>
                <a:lnTo>
                  <a:pt x="184613" y="158035"/>
                </a:lnTo>
                <a:lnTo>
                  <a:pt x="184613" y="158035"/>
                </a:lnTo>
                <a:cubicBezTo>
                  <a:pt x="180589" y="156667"/>
                  <a:pt x="177292" y="153702"/>
                  <a:pt x="175519" y="149824"/>
                </a:cubicBezTo>
                <a:cubicBezTo>
                  <a:pt x="173927" y="145879"/>
                  <a:pt x="173927" y="141454"/>
                  <a:pt x="175519" y="137508"/>
                </a:cubicBezTo>
                <a:cubicBezTo>
                  <a:pt x="178428" y="128841"/>
                  <a:pt x="187772" y="124165"/>
                  <a:pt x="196433" y="127016"/>
                </a:cubicBezTo>
                <a:lnTo>
                  <a:pt x="235081" y="139561"/>
                </a:lnTo>
                <a:lnTo>
                  <a:pt x="217350" y="103751"/>
                </a:lnTo>
                <a:lnTo>
                  <a:pt x="175746" y="90294"/>
                </a:lnTo>
                <a:lnTo>
                  <a:pt x="175746" y="90294"/>
                </a:lnTo>
                <a:cubicBezTo>
                  <a:pt x="171814" y="88857"/>
                  <a:pt x="168631" y="85892"/>
                  <a:pt x="166880" y="82083"/>
                </a:cubicBezTo>
                <a:cubicBezTo>
                  <a:pt x="165288" y="78137"/>
                  <a:pt x="165288" y="73712"/>
                  <a:pt x="166880" y="69766"/>
                </a:cubicBezTo>
                <a:cubicBezTo>
                  <a:pt x="169790" y="61099"/>
                  <a:pt x="179133" y="56423"/>
                  <a:pt x="187795" y="59275"/>
                </a:cubicBezTo>
                <a:lnTo>
                  <a:pt x="198708" y="62696"/>
                </a:lnTo>
                <a:lnTo>
                  <a:pt x="179157" y="23465"/>
                </a:lnTo>
                <a:cubicBezTo>
                  <a:pt x="174928" y="15163"/>
                  <a:pt x="178201" y="4990"/>
                  <a:pt x="186476" y="748"/>
                </a:cubicBezTo>
                <a:cubicBezTo>
                  <a:pt x="186522" y="725"/>
                  <a:pt x="186590" y="679"/>
                  <a:pt x="186658" y="657"/>
                </a:cubicBezTo>
                <a:cubicBezTo>
                  <a:pt x="188819" y="132"/>
                  <a:pt x="191069" y="64"/>
                  <a:pt x="193252" y="429"/>
                </a:cubicBezTo>
                <a:close/>
              </a:path>
            </a:pathLst>
          </a:custGeom>
          <a:solidFill>
            <a:srgbClr val="FFFFFF">
              <a:alpha val="603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5" name="Google Shape;2125;p8"/>
          <p:cNvSpPr/>
          <p:nvPr/>
        </p:nvSpPr>
        <p:spPr>
          <a:xfrm rot="10800000" flipH="1">
            <a:off x="10883856" y="5640059"/>
            <a:ext cx="786024" cy="738770"/>
          </a:xfrm>
          <a:custGeom>
            <a:avLst/>
            <a:gdLst/>
            <a:ahLst/>
            <a:cxnLst/>
            <a:rect l="l" t="t" r="r" b="b"/>
            <a:pathLst>
              <a:path w="778242" h="731455" extrusionOk="0">
                <a:moveTo>
                  <a:pt x="255888" y="730699"/>
                </a:moveTo>
                <a:cubicBezTo>
                  <a:pt x="260845" y="728683"/>
                  <a:pt x="264801" y="724732"/>
                  <a:pt x="266800" y="719751"/>
                </a:cubicBezTo>
                <a:lnTo>
                  <a:pt x="287716" y="669572"/>
                </a:lnTo>
                <a:lnTo>
                  <a:pt x="293626" y="683486"/>
                </a:lnTo>
                <a:cubicBezTo>
                  <a:pt x="298015" y="693704"/>
                  <a:pt x="309767" y="698484"/>
                  <a:pt x="319998" y="694206"/>
                </a:cubicBezTo>
                <a:cubicBezTo>
                  <a:pt x="324999" y="692260"/>
                  <a:pt x="328978" y="688284"/>
                  <a:pt x="330910" y="683257"/>
                </a:cubicBezTo>
                <a:cubicBezTo>
                  <a:pt x="331796" y="681323"/>
                  <a:pt x="332251" y="679225"/>
                  <a:pt x="332274" y="677099"/>
                </a:cubicBezTo>
                <a:cubicBezTo>
                  <a:pt x="332593" y="673917"/>
                  <a:pt x="332138" y="670701"/>
                  <a:pt x="330910" y="667748"/>
                </a:cubicBezTo>
                <a:lnTo>
                  <a:pt x="309312" y="617341"/>
                </a:lnTo>
                <a:lnTo>
                  <a:pt x="327954" y="571724"/>
                </a:lnTo>
                <a:lnTo>
                  <a:pt x="347960" y="617341"/>
                </a:lnTo>
                <a:cubicBezTo>
                  <a:pt x="352348" y="627559"/>
                  <a:pt x="364102" y="632340"/>
                  <a:pt x="374332" y="628061"/>
                </a:cubicBezTo>
                <a:cubicBezTo>
                  <a:pt x="379447" y="626093"/>
                  <a:pt x="383516" y="622028"/>
                  <a:pt x="385471" y="616885"/>
                </a:cubicBezTo>
                <a:cubicBezTo>
                  <a:pt x="386153" y="614971"/>
                  <a:pt x="386630" y="612980"/>
                  <a:pt x="386835" y="610955"/>
                </a:cubicBezTo>
                <a:cubicBezTo>
                  <a:pt x="387085" y="607752"/>
                  <a:pt x="386540" y="604541"/>
                  <a:pt x="385244" y="601603"/>
                </a:cubicBezTo>
                <a:lnTo>
                  <a:pt x="349779" y="518352"/>
                </a:lnTo>
                <a:lnTo>
                  <a:pt x="366830" y="477069"/>
                </a:lnTo>
                <a:lnTo>
                  <a:pt x="385925" y="521317"/>
                </a:lnTo>
                <a:lnTo>
                  <a:pt x="379788" y="553477"/>
                </a:lnTo>
                <a:cubicBezTo>
                  <a:pt x="377855" y="564120"/>
                  <a:pt x="384880" y="574322"/>
                  <a:pt x="395474" y="576286"/>
                </a:cubicBezTo>
                <a:cubicBezTo>
                  <a:pt x="397066" y="576454"/>
                  <a:pt x="398657" y="576454"/>
                  <a:pt x="400248" y="576286"/>
                </a:cubicBezTo>
                <a:lnTo>
                  <a:pt x="400248" y="576286"/>
                </a:lnTo>
                <a:cubicBezTo>
                  <a:pt x="403431" y="576026"/>
                  <a:pt x="406546" y="575093"/>
                  <a:pt x="409342" y="573549"/>
                </a:cubicBezTo>
                <a:cubicBezTo>
                  <a:pt x="415185" y="578427"/>
                  <a:pt x="423233" y="579657"/>
                  <a:pt x="430256" y="576742"/>
                </a:cubicBezTo>
                <a:lnTo>
                  <a:pt x="430256" y="576742"/>
                </a:lnTo>
                <a:cubicBezTo>
                  <a:pt x="436690" y="573685"/>
                  <a:pt x="441010" y="567431"/>
                  <a:pt x="441623" y="560320"/>
                </a:cubicBezTo>
                <a:cubicBezTo>
                  <a:pt x="441919" y="557042"/>
                  <a:pt x="441373" y="553746"/>
                  <a:pt x="440032" y="550740"/>
                </a:cubicBezTo>
                <a:lnTo>
                  <a:pt x="426620" y="519036"/>
                </a:lnTo>
                <a:lnTo>
                  <a:pt x="438442" y="461103"/>
                </a:lnTo>
                <a:lnTo>
                  <a:pt x="469813" y="501930"/>
                </a:lnTo>
                <a:lnTo>
                  <a:pt x="457537" y="590199"/>
                </a:lnTo>
                <a:lnTo>
                  <a:pt x="457537" y="590199"/>
                </a:lnTo>
                <a:cubicBezTo>
                  <a:pt x="456333" y="601343"/>
                  <a:pt x="464335" y="611367"/>
                  <a:pt x="475452" y="612585"/>
                </a:cubicBezTo>
                <a:cubicBezTo>
                  <a:pt x="484454" y="613575"/>
                  <a:pt x="493025" y="608436"/>
                  <a:pt x="496412" y="600006"/>
                </a:cubicBezTo>
                <a:cubicBezTo>
                  <a:pt x="497117" y="598503"/>
                  <a:pt x="497503" y="596875"/>
                  <a:pt x="497549" y="595217"/>
                </a:cubicBezTo>
                <a:lnTo>
                  <a:pt x="504596" y="546406"/>
                </a:lnTo>
                <a:lnTo>
                  <a:pt x="534150" y="584953"/>
                </a:lnTo>
                <a:lnTo>
                  <a:pt x="526875" y="638097"/>
                </a:lnTo>
                <a:lnTo>
                  <a:pt x="526875" y="638097"/>
                </a:lnTo>
                <a:cubicBezTo>
                  <a:pt x="526308" y="643133"/>
                  <a:pt x="527694" y="648192"/>
                  <a:pt x="530741" y="652238"/>
                </a:cubicBezTo>
                <a:cubicBezTo>
                  <a:pt x="533990" y="656524"/>
                  <a:pt x="538833" y="659318"/>
                  <a:pt x="544153" y="659993"/>
                </a:cubicBezTo>
                <a:cubicBezTo>
                  <a:pt x="553747" y="661783"/>
                  <a:pt x="563250" y="656533"/>
                  <a:pt x="566887" y="647448"/>
                </a:cubicBezTo>
                <a:cubicBezTo>
                  <a:pt x="567046" y="645856"/>
                  <a:pt x="567046" y="644250"/>
                  <a:pt x="566887" y="642658"/>
                </a:cubicBezTo>
                <a:lnTo>
                  <a:pt x="568933" y="629201"/>
                </a:lnTo>
                <a:lnTo>
                  <a:pt x="601443" y="671625"/>
                </a:lnTo>
                <a:cubicBezTo>
                  <a:pt x="608285" y="680477"/>
                  <a:pt x="620925" y="682201"/>
                  <a:pt x="629860" y="675503"/>
                </a:cubicBezTo>
                <a:cubicBezTo>
                  <a:pt x="632770" y="673473"/>
                  <a:pt x="635134" y="670724"/>
                  <a:pt x="636680" y="667520"/>
                </a:cubicBezTo>
                <a:cubicBezTo>
                  <a:pt x="639362" y="660814"/>
                  <a:pt x="638317" y="653191"/>
                  <a:pt x="633952" y="647448"/>
                </a:cubicBezTo>
                <a:lnTo>
                  <a:pt x="600760" y="604112"/>
                </a:lnTo>
                <a:lnTo>
                  <a:pt x="615765" y="605937"/>
                </a:lnTo>
                <a:cubicBezTo>
                  <a:pt x="624790" y="607216"/>
                  <a:pt x="633542" y="602128"/>
                  <a:pt x="636907" y="593620"/>
                </a:cubicBezTo>
                <a:cubicBezTo>
                  <a:pt x="637680" y="592051"/>
                  <a:pt x="638135" y="590347"/>
                  <a:pt x="638271" y="588602"/>
                </a:cubicBezTo>
                <a:cubicBezTo>
                  <a:pt x="639226" y="581146"/>
                  <a:pt x="635975" y="573774"/>
                  <a:pt x="629860" y="569443"/>
                </a:cubicBezTo>
                <a:cubicBezTo>
                  <a:pt x="627108" y="567659"/>
                  <a:pt x="624017" y="566492"/>
                  <a:pt x="620766" y="566022"/>
                </a:cubicBezTo>
                <a:lnTo>
                  <a:pt x="566205" y="559179"/>
                </a:lnTo>
                <a:lnTo>
                  <a:pt x="536424" y="520405"/>
                </a:lnTo>
                <a:lnTo>
                  <a:pt x="586893" y="526791"/>
                </a:lnTo>
                <a:cubicBezTo>
                  <a:pt x="595963" y="527870"/>
                  <a:pt x="604602" y="522733"/>
                  <a:pt x="608035" y="514246"/>
                </a:cubicBezTo>
                <a:cubicBezTo>
                  <a:pt x="608694" y="512638"/>
                  <a:pt x="609149" y="510953"/>
                  <a:pt x="609399" y="509229"/>
                </a:cubicBezTo>
                <a:cubicBezTo>
                  <a:pt x="610353" y="501718"/>
                  <a:pt x="607012" y="494310"/>
                  <a:pt x="600760" y="490069"/>
                </a:cubicBezTo>
                <a:cubicBezTo>
                  <a:pt x="598146" y="488181"/>
                  <a:pt x="595100" y="487002"/>
                  <a:pt x="591895" y="486648"/>
                </a:cubicBezTo>
                <a:lnTo>
                  <a:pt x="500960" y="475244"/>
                </a:lnTo>
                <a:lnTo>
                  <a:pt x="473679" y="439891"/>
                </a:lnTo>
                <a:lnTo>
                  <a:pt x="521647" y="445821"/>
                </a:lnTo>
                <a:lnTo>
                  <a:pt x="544381" y="465892"/>
                </a:lnTo>
                <a:cubicBezTo>
                  <a:pt x="552770" y="473290"/>
                  <a:pt x="565501" y="472580"/>
                  <a:pt x="573025" y="464296"/>
                </a:cubicBezTo>
                <a:cubicBezTo>
                  <a:pt x="574048" y="463047"/>
                  <a:pt x="574889" y="461666"/>
                  <a:pt x="575526" y="460190"/>
                </a:cubicBezTo>
                <a:lnTo>
                  <a:pt x="575526" y="460190"/>
                </a:lnTo>
                <a:cubicBezTo>
                  <a:pt x="576912" y="457341"/>
                  <a:pt x="577686" y="454233"/>
                  <a:pt x="577799" y="451067"/>
                </a:cubicBezTo>
                <a:cubicBezTo>
                  <a:pt x="584846" y="448288"/>
                  <a:pt x="589870" y="441936"/>
                  <a:pt x="590985" y="434417"/>
                </a:cubicBezTo>
                <a:lnTo>
                  <a:pt x="590985" y="434417"/>
                </a:lnTo>
                <a:cubicBezTo>
                  <a:pt x="591621" y="427148"/>
                  <a:pt x="588325" y="420095"/>
                  <a:pt x="582346" y="415942"/>
                </a:cubicBezTo>
                <a:cubicBezTo>
                  <a:pt x="579663" y="414043"/>
                  <a:pt x="576526" y="412866"/>
                  <a:pt x="573253" y="412521"/>
                </a:cubicBezTo>
                <a:lnTo>
                  <a:pt x="538925" y="408187"/>
                </a:lnTo>
                <a:lnTo>
                  <a:pt x="494821" y="368956"/>
                </a:lnTo>
                <a:lnTo>
                  <a:pt x="545744" y="362342"/>
                </a:lnTo>
                <a:lnTo>
                  <a:pt x="618038" y="416626"/>
                </a:lnTo>
                <a:lnTo>
                  <a:pt x="618038" y="416626"/>
                </a:lnTo>
                <a:cubicBezTo>
                  <a:pt x="622084" y="419617"/>
                  <a:pt x="627132" y="420925"/>
                  <a:pt x="632133" y="420275"/>
                </a:cubicBezTo>
                <a:cubicBezTo>
                  <a:pt x="637475" y="419848"/>
                  <a:pt x="642385" y="417099"/>
                  <a:pt x="645546" y="412749"/>
                </a:cubicBezTo>
                <a:cubicBezTo>
                  <a:pt x="646796" y="411246"/>
                  <a:pt x="647797" y="409552"/>
                  <a:pt x="648502" y="407731"/>
                </a:cubicBezTo>
                <a:cubicBezTo>
                  <a:pt x="651479" y="399545"/>
                  <a:pt x="648911" y="390366"/>
                  <a:pt x="642136" y="384922"/>
                </a:cubicBezTo>
                <a:lnTo>
                  <a:pt x="603715" y="355043"/>
                </a:lnTo>
                <a:lnTo>
                  <a:pt x="652139" y="348201"/>
                </a:lnTo>
                <a:lnTo>
                  <a:pt x="694423" y="381273"/>
                </a:lnTo>
                <a:lnTo>
                  <a:pt x="694423" y="381273"/>
                </a:lnTo>
                <a:cubicBezTo>
                  <a:pt x="703222" y="387446"/>
                  <a:pt x="715293" y="385643"/>
                  <a:pt x="721931" y="377167"/>
                </a:cubicBezTo>
                <a:cubicBezTo>
                  <a:pt x="723205" y="375768"/>
                  <a:pt x="724204" y="374144"/>
                  <a:pt x="724887" y="372378"/>
                </a:cubicBezTo>
                <a:cubicBezTo>
                  <a:pt x="727797" y="364189"/>
                  <a:pt x="725251" y="355053"/>
                  <a:pt x="718521" y="349569"/>
                </a:cubicBezTo>
                <a:lnTo>
                  <a:pt x="707609" y="341130"/>
                </a:lnTo>
                <a:lnTo>
                  <a:pt x="760579" y="334287"/>
                </a:lnTo>
                <a:cubicBezTo>
                  <a:pt x="767763" y="333204"/>
                  <a:pt x="773878" y="328454"/>
                  <a:pt x="776719" y="321743"/>
                </a:cubicBezTo>
                <a:cubicBezTo>
                  <a:pt x="778061" y="318503"/>
                  <a:pt x="778538" y="314961"/>
                  <a:pt x="778083" y="311479"/>
                </a:cubicBezTo>
                <a:cubicBezTo>
                  <a:pt x="776561" y="300406"/>
                  <a:pt x="766399" y="292657"/>
                  <a:pt x="755349" y="294144"/>
                </a:cubicBezTo>
                <a:lnTo>
                  <a:pt x="700789" y="301215"/>
                </a:lnTo>
                <a:lnTo>
                  <a:pt x="710109" y="289127"/>
                </a:lnTo>
                <a:cubicBezTo>
                  <a:pt x="711088" y="287684"/>
                  <a:pt x="711906" y="286157"/>
                  <a:pt x="712611" y="284565"/>
                </a:cubicBezTo>
                <a:cubicBezTo>
                  <a:pt x="715611" y="276333"/>
                  <a:pt x="712951" y="267099"/>
                  <a:pt x="706018" y="261756"/>
                </a:cubicBezTo>
                <a:cubicBezTo>
                  <a:pt x="700016" y="257105"/>
                  <a:pt x="691900" y="256308"/>
                  <a:pt x="685103" y="259704"/>
                </a:cubicBezTo>
                <a:cubicBezTo>
                  <a:pt x="682261" y="261089"/>
                  <a:pt x="679761" y="263119"/>
                  <a:pt x="677828" y="265634"/>
                </a:cubicBezTo>
                <a:lnTo>
                  <a:pt x="645774" y="308970"/>
                </a:lnTo>
                <a:lnTo>
                  <a:pt x="597123" y="315128"/>
                </a:lnTo>
                <a:lnTo>
                  <a:pt x="627813" y="274757"/>
                </a:lnTo>
                <a:cubicBezTo>
                  <a:pt x="628859" y="273368"/>
                  <a:pt x="629700" y="271831"/>
                  <a:pt x="630314" y="270195"/>
                </a:cubicBezTo>
                <a:cubicBezTo>
                  <a:pt x="633451" y="262016"/>
                  <a:pt x="630860" y="252746"/>
                  <a:pt x="623949" y="247387"/>
                </a:cubicBezTo>
                <a:cubicBezTo>
                  <a:pt x="617856" y="242748"/>
                  <a:pt x="609672" y="241954"/>
                  <a:pt x="602807" y="245334"/>
                </a:cubicBezTo>
                <a:cubicBezTo>
                  <a:pt x="599965" y="246720"/>
                  <a:pt x="597464" y="248750"/>
                  <a:pt x="595532" y="251264"/>
                </a:cubicBezTo>
                <a:lnTo>
                  <a:pt x="540970" y="323339"/>
                </a:lnTo>
                <a:lnTo>
                  <a:pt x="495502" y="329041"/>
                </a:lnTo>
                <a:lnTo>
                  <a:pt x="524375" y="290723"/>
                </a:lnTo>
                <a:lnTo>
                  <a:pt x="553928" y="279775"/>
                </a:lnTo>
                <a:cubicBezTo>
                  <a:pt x="559635" y="277992"/>
                  <a:pt x="564227" y="273716"/>
                  <a:pt x="566432" y="268143"/>
                </a:cubicBezTo>
                <a:cubicBezTo>
                  <a:pt x="568137" y="263741"/>
                  <a:pt x="568137" y="258860"/>
                  <a:pt x="566432" y="254458"/>
                </a:cubicBezTo>
                <a:cubicBezTo>
                  <a:pt x="565864" y="252848"/>
                  <a:pt x="565113" y="251316"/>
                  <a:pt x="564159" y="249896"/>
                </a:cubicBezTo>
                <a:lnTo>
                  <a:pt x="564159" y="249896"/>
                </a:lnTo>
                <a:cubicBezTo>
                  <a:pt x="562272" y="247241"/>
                  <a:pt x="559885" y="244992"/>
                  <a:pt x="557111" y="243281"/>
                </a:cubicBezTo>
                <a:cubicBezTo>
                  <a:pt x="558453" y="235802"/>
                  <a:pt x="555452" y="228210"/>
                  <a:pt x="549381" y="223666"/>
                </a:cubicBezTo>
                <a:lnTo>
                  <a:pt x="549381" y="223666"/>
                </a:lnTo>
                <a:cubicBezTo>
                  <a:pt x="543402" y="219533"/>
                  <a:pt x="535696" y="218924"/>
                  <a:pt x="529149" y="222070"/>
                </a:cubicBezTo>
                <a:cubicBezTo>
                  <a:pt x="526262" y="223392"/>
                  <a:pt x="523761" y="225434"/>
                  <a:pt x="521874" y="228000"/>
                </a:cubicBezTo>
                <a:lnTo>
                  <a:pt x="500277" y="255598"/>
                </a:lnTo>
                <a:lnTo>
                  <a:pt x="443897" y="274073"/>
                </a:lnTo>
                <a:lnTo>
                  <a:pt x="463676" y="226631"/>
                </a:lnTo>
                <a:lnTo>
                  <a:pt x="546427" y="193331"/>
                </a:lnTo>
                <a:lnTo>
                  <a:pt x="546427" y="193331"/>
                </a:lnTo>
                <a:cubicBezTo>
                  <a:pt x="551155" y="191248"/>
                  <a:pt x="554907" y="187406"/>
                  <a:pt x="556884" y="182611"/>
                </a:cubicBezTo>
                <a:cubicBezTo>
                  <a:pt x="558703" y="177758"/>
                  <a:pt x="558703" y="172410"/>
                  <a:pt x="556884" y="167557"/>
                </a:cubicBezTo>
                <a:cubicBezTo>
                  <a:pt x="552678" y="157166"/>
                  <a:pt x="540925" y="152088"/>
                  <a:pt x="530513" y="156153"/>
                </a:cubicBezTo>
                <a:lnTo>
                  <a:pt x="485046" y="174856"/>
                </a:lnTo>
                <a:lnTo>
                  <a:pt x="503914" y="129239"/>
                </a:lnTo>
                <a:lnTo>
                  <a:pt x="553701" y="109396"/>
                </a:lnTo>
                <a:lnTo>
                  <a:pt x="553701" y="109396"/>
                </a:lnTo>
                <a:cubicBezTo>
                  <a:pt x="558316" y="107227"/>
                  <a:pt x="561976" y="103404"/>
                  <a:pt x="563931" y="98676"/>
                </a:cubicBezTo>
                <a:cubicBezTo>
                  <a:pt x="565954" y="93786"/>
                  <a:pt x="565954" y="88284"/>
                  <a:pt x="563931" y="83394"/>
                </a:cubicBezTo>
                <a:cubicBezTo>
                  <a:pt x="559635" y="73092"/>
                  <a:pt x="547927" y="68126"/>
                  <a:pt x="537561" y="72218"/>
                </a:cubicBezTo>
                <a:lnTo>
                  <a:pt x="524602" y="77464"/>
                </a:lnTo>
                <a:lnTo>
                  <a:pt x="545289" y="27969"/>
                </a:lnTo>
                <a:cubicBezTo>
                  <a:pt x="549359" y="17641"/>
                  <a:pt x="544381" y="5954"/>
                  <a:pt x="534150" y="1739"/>
                </a:cubicBezTo>
                <a:cubicBezTo>
                  <a:pt x="529194" y="-313"/>
                  <a:pt x="523648" y="-313"/>
                  <a:pt x="518691" y="1739"/>
                </a:cubicBezTo>
                <a:cubicBezTo>
                  <a:pt x="513735" y="3756"/>
                  <a:pt x="509780" y="7706"/>
                  <a:pt x="507779" y="12687"/>
                </a:cubicBezTo>
                <a:lnTo>
                  <a:pt x="486863" y="63094"/>
                </a:lnTo>
                <a:lnTo>
                  <a:pt x="480954" y="48953"/>
                </a:lnTo>
                <a:cubicBezTo>
                  <a:pt x="476475" y="38829"/>
                  <a:pt x="464812" y="34085"/>
                  <a:pt x="454582" y="38233"/>
                </a:cubicBezTo>
                <a:cubicBezTo>
                  <a:pt x="449557" y="40279"/>
                  <a:pt x="445601" y="44327"/>
                  <a:pt x="443670" y="49409"/>
                </a:cubicBezTo>
                <a:cubicBezTo>
                  <a:pt x="442805" y="51277"/>
                  <a:pt x="442260" y="53284"/>
                  <a:pt x="442078" y="55339"/>
                </a:cubicBezTo>
                <a:cubicBezTo>
                  <a:pt x="441942" y="58534"/>
                  <a:pt x="442488" y="61720"/>
                  <a:pt x="443670" y="64691"/>
                </a:cubicBezTo>
                <a:lnTo>
                  <a:pt x="465040" y="115326"/>
                </a:lnTo>
                <a:lnTo>
                  <a:pt x="446398" y="160943"/>
                </a:lnTo>
                <a:lnTo>
                  <a:pt x="426620" y="113957"/>
                </a:lnTo>
                <a:cubicBezTo>
                  <a:pt x="422232" y="103739"/>
                  <a:pt x="410478" y="98959"/>
                  <a:pt x="400248" y="103237"/>
                </a:cubicBezTo>
                <a:cubicBezTo>
                  <a:pt x="395201" y="105322"/>
                  <a:pt x="391177" y="109346"/>
                  <a:pt x="389108" y="114413"/>
                </a:cubicBezTo>
                <a:cubicBezTo>
                  <a:pt x="388427" y="116327"/>
                  <a:pt x="387950" y="118319"/>
                  <a:pt x="387744" y="120344"/>
                </a:cubicBezTo>
                <a:cubicBezTo>
                  <a:pt x="387472" y="123546"/>
                  <a:pt x="388018" y="126764"/>
                  <a:pt x="389336" y="129695"/>
                </a:cubicBezTo>
                <a:lnTo>
                  <a:pt x="426164" y="211350"/>
                </a:lnTo>
                <a:lnTo>
                  <a:pt x="409342" y="253545"/>
                </a:lnTo>
                <a:lnTo>
                  <a:pt x="390472" y="209297"/>
                </a:lnTo>
                <a:lnTo>
                  <a:pt x="396611" y="179646"/>
                </a:lnTo>
                <a:cubicBezTo>
                  <a:pt x="398292" y="169060"/>
                  <a:pt x="391382" y="159018"/>
                  <a:pt x="380924" y="156837"/>
                </a:cubicBezTo>
                <a:cubicBezTo>
                  <a:pt x="379197" y="156510"/>
                  <a:pt x="377424" y="156510"/>
                  <a:pt x="375696" y="156837"/>
                </a:cubicBezTo>
                <a:cubicBezTo>
                  <a:pt x="372513" y="156968"/>
                  <a:pt x="369398" y="157826"/>
                  <a:pt x="366602" y="159346"/>
                </a:cubicBezTo>
                <a:cubicBezTo>
                  <a:pt x="360759" y="154468"/>
                  <a:pt x="352711" y="153238"/>
                  <a:pt x="345687" y="156153"/>
                </a:cubicBezTo>
                <a:lnTo>
                  <a:pt x="345687" y="156153"/>
                </a:lnTo>
                <a:cubicBezTo>
                  <a:pt x="339117" y="159172"/>
                  <a:pt x="334752" y="165573"/>
                  <a:pt x="334320" y="172803"/>
                </a:cubicBezTo>
                <a:cubicBezTo>
                  <a:pt x="334001" y="176007"/>
                  <a:pt x="334548" y="179236"/>
                  <a:pt x="335912" y="182155"/>
                </a:cubicBezTo>
                <a:lnTo>
                  <a:pt x="349324" y="214087"/>
                </a:lnTo>
                <a:lnTo>
                  <a:pt x="336139" y="271108"/>
                </a:lnTo>
                <a:lnTo>
                  <a:pt x="304767" y="230281"/>
                </a:lnTo>
                <a:lnTo>
                  <a:pt x="317042" y="142924"/>
                </a:lnTo>
                <a:cubicBezTo>
                  <a:pt x="317498" y="137897"/>
                  <a:pt x="316110" y="132877"/>
                  <a:pt x="313178" y="128783"/>
                </a:cubicBezTo>
                <a:cubicBezTo>
                  <a:pt x="309835" y="124607"/>
                  <a:pt x="305039" y="121840"/>
                  <a:pt x="299765" y="121028"/>
                </a:cubicBezTo>
                <a:cubicBezTo>
                  <a:pt x="290193" y="118914"/>
                  <a:pt x="280509" y="124154"/>
                  <a:pt x="277031" y="133344"/>
                </a:cubicBezTo>
                <a:cubicBezTo>
                  <a:pt x="276372" y="134874"/>
                  <a:pt x="275916" y="136484"/>
                  <a:pt x="275667" y="138134"/>
                </a:cubicBezTo>
                <a:lnTo>
                  <a:pt x="268847" y="187173"/>
                </a:lnTo>
                <a:lnTo>
                  <a:pt x="239066" y="148398"/>
                </a:lnTo>
                <a:lnTo>
                  <a:pt x="246568" y="95254"/>
                </a:lnTo>
                <a:lnTo>
                  <a:pt x="246568" y="95254"/>
                </a:lnTo>
                <a:cubicBezTo>
                  <a:pt x="248158" y="84285"/>
                  <a:pt x="240589" y="74096"/>
                  <a:pt x="229654" y="72496"/>
                </a:cubicBezTo>
                <a:cubicBezTo>
                  <a:pt x="229540" y="72478"/>
                  <a:pt x="229404" y="72461"/>
                  <a:pt x="229290" y="72446"/>
                </a:cubicBezTo>
                <a:cubicBezTo>
                  <a:pt x="220082" y="71145"/>
                  <a:pt x="211148" y="76322"/>
                  <a:pt x="207693" y="84990"/>
                </a:cubicBezTo>
                <a:cubicBezTo>
                  <a:pt x="207034" y="86520"/>
                  <a:pt x="206579" y="88130"/>
                  <a:pt x="206329" y="89780"/>
                </a:cubicBezTo>
                <a:lnTo>
                  <a:pt x="204510" y="103465"/>
                </a:lnTo>
                <a:lnTo>
                  <a:pt x="171773" y="61041"/>
                </a:lnTo>
                <a:cubicBezTo>
                  <a:pt x="165135" y="52173"/>
                  <a:pt x="152608" y="50375"/>
                  <a:pt x="143765" y="57025"/>
                </a:cubicBezTo>
                <a:cubicBezTo>
                  <a:pt x="143697" y="57071"/>
                  <a:pt x="143651" y="57118"/>
                  <a:pt x="143583" y="57164"/>
                </a:cubicBezTo>
                <a:cubicBezTo>
                  <a:pt x="140719" y="59371"/>
                  <a:pt x="138445" y="62275"/>
                  <a:pt x="136991" y="65603"/>
                </a:cubicBezTo>
                <a:cubicBezTo>
                  <a:pt x="134445" y="72249"/>
                  <a:pt x="135468" y="79739"/>
                  <a:pt x="139719" y="85447"/>
                </a:cubicBezTo>
                <a:lnTo>
                  <a:pt x="173137" y="128783"/>
                </a:lnTo>
                <a:lnTo>
                  <a:pt x="159270" y="125133"/>
                </a:lnTo>
                <a:cubicBezTo>
                  <a:pt x="150199" y="123911"/>
                  <a:pt x="141424" y="128963"/>
                  <a:pt x="137900" y="137450"/>
                </a:cubicBezTo>
                <a:cubicBezTo>
                  <a:pt x="137195" y="139200"/>
                  <a:pt x="136718" y="141043"/>
                  <a:pt x="136536" y="142924"/>
                </a:cubicBezTo>
                <a:cubicBezTo>
                  <a:pt x="135422" y="150403"/>
                  <a:pt x="138695" y="157857"/>
                  <a:pt x="144947" y="162083"/>
                </a:cubicBezTo>
                <a:cubicBezTo>
                  <a:pt x="147629" y="163982"/>
                  <a:pt x="150767" y="165159"/>
                  <a:pt x="154041" y="165504"/>
                </a:cubicBezTo>
                <a:lnTo>
                  <a:pt x="208602" y="172347"/>
                </a:lnTo>
                <a:lnTo>
                  <a:pt x="238838" y="211350"/>
                </a:lnTo>
                <a:lnTo>
                  <a:pt x="188370" y="205191"/>
                </a:lnTo>
                <a:cubicBezTo>
                  <a:pt x="179344" y="203996"/>
                  <a:pt x="170659" y="209057"/>
                  <a:pt x="167226" y="217508"/>
                </a:cubicBezTo>
                <a:cubicBezTo>
                  <a:pt x="166591" y="219123"/>
                  <a:pt x="166135" y="220806"/>
                  <a:pt x="165862" y="222526"/>
                </a:cubicBezTo>
                <a:cubicBezTo>
                  <a:pt x="164885" y="230105"/>
                  <a:pt x="168204" y="237598"/>
                  <a:pt x="174501" y="241913"/>
                </a:cubicBezTo>
                <a:cubicBezTo>
                  <a:pt x="177161" y="243713"/>
                  <a:pt x="180184" y="244883"/>
                  <a:pt x="183368" y="245334"/>
                </a:cubicBezTo>
                <a:lnTo>
                  <a:pt x="272939" y="256967"/>
                </a:lnTo>
                <a:lnTo>
                  <a:pt x="300447" y="292320"/>
                </a:lnTo>
                <a:lnTo>
                  <a:pt x="252478" y="286390"/>
                </a:lnTo>
                <a:lnTo>
                  <a:pt x="229744" y="266546"/>
                </a:lnTo>
                <a:cubicBezTo>
                  <a:pt x="221606" y="259047"/>
                  <a:pt x="208943" y="259585"/>
                  <a:pt x="201486" y="267749"/>
                </a:cubicBezTo>
                <a:cubicBezTo>
                  <a:pt x="201418" y="267804"/>
                  <a:pt x="201373" y="267859"/>
                  <a:pt x="201327" y="267915"/>
                </a:cubicBezTo>
                <a:cubicBezTo>
                  <a:pt x="200100" y="269262"/>
                  <a:pt x="199100" y="270803"/>
                  <a:pt x="198371" y="272476"/>
                </a:cubicBezTo>
                <a:cubicBezTo>
                  <a:pt x="196917" y="275303"/>
                  <a:pt x="196144" y="278424"/>
                  <a:pt x="196098" y="281600"/>
                </a:cubicBezTo>
                <a:cubicBezTo>
                  <a:pt x="188891" y="284166"/>
                  <a:pt x="183777" y="290628"/>
                  <a:pt x="182912" y="298250"/>
                </a:cubicBezTo>
                <a:cubicBezTo>
                  <a:pt x="182527" y="305396"/>
                  <a:pt x="185892" y="312224"/>
                  <a:pt x="191779" y="316269"/>
                </a:cubicBezTo>
                <a:cubicBezTo>
                  <a:pt x="194393" y="318158"/>
                  <a:pt x="197440" y="319337"/>
                  <a:pt x="200645" y="319690"/>
                </a:cubicBezTo>
                <a:lnTo>
                  <a:pt x="234974" y="324024"/>
                </a:lnTo>
                <a:lnTo>
                  <a:pt x="279305" y="363254"/>
                </a:lnTo>
                <a:lnTo>
                  <a:pt x="228380" y="369869"/>
                </a:lnTo>
                <a:lnTo>
                  <a:pt x="159270" y="314672"/>
                </a:lnTo>
                <a:lnTo>
                  <a:pt x="159270" y="314672"/>
                </a:lnTo>
                <a:cubicBezTo>
                  <a:pt x="150381" y="308393"/>
                  <a:pt x="138173" y="310087"/>
                  <a:pt x="131308" y="318549"/>
                </a:cubicBezTo>
                <a:cubicBezTo>
                  <a:pt x="130170" y="320092"/>
                  <a:pt x="129261" y="321780"/>
                  <a:pt x="128580" y="323567"/>
                </a:cubicBezTo>
                <a:cubicBezTo>
                  <a:pt x="125601" y="331753"/>
                  <a:pt x="128170" y="340932"/>
                  <a:pt x="134944" y="346376"/>
                </a:cubicBezTo>
                <a:lnTo>
                  <a:pt x="174047" y="376711"/>
                </a:lnTo>
                <a:lnTo>
                  <a:pt x="125624" y="383098"/>
                </a:lnTo>
                <a:lnTo>
                  <a:pt x="83112" y="350025"/>
                </a:lnTo>
                <a:lnTo>
                  <a:pt x="83112" y="350025"/>
                </a:lnTo>
                <a:cubicBezTo>
                  <a:pt x="74200" y="343942"/>
                  <a:pt x="62152" y="345728"/>
                  <a:pt x="55376" y="354131"/>
                </a:cubicBezTo>
                <a:cubicBezTo>
                  <a:pt x="54308" y="355625"/>
                  <a:pt x="53375" y="357231"/>
                  <a:pt x="52648" y="358921"/>
                </a:cubicBezTo>
                <a:cubicBezTo>
                  <a:pt x="49602" y="367103"/>
                  <a:pt x="52171" y="376326"/>
                  <a:pt x="59014" y="381729"/>
                </a:cubicBezTo>
                <a:lnTo>
                  <a:pt x="69926" y="390396"/>
                </a:lnTo>
                <a:lnTo>
                  <a:pt x="16728" y="397239"/>
                </a:lnTo>
                <a:cubicBezTo>
                  <a:pt x="9545" y="398148"/>
                  <a:pt x="3384" y="402846"/>
                  <a:pt x="588" y="409555"/>
                </a:cubicBezTo>
                <a:cubicBezTo>
                  <a:pt x="-185" y="412932"/>
                  <a:pt x="-185" y="416442"/>
                  <a:pt x="588" y="419819"/>
                </a:cubicBezTo>
                <a:cubicBezTo>
                  <a:pt x="1974" y="430816"/>
                  <a:pt x="12000" y="438600"/>
                  <a:pt x="22958" y="437204"/>
                </a:cubicBezTo>
                <a:cubicBezTo>
                  <a:pt x="23071" y="437188"/>
                  <a:pt x="23208" y="437172"/>
                  <a:pt x="23322" y="437154"/>
                </a:cubicBezTo>
                <a:lnTo>
                  <a:pt x="77655" y="430311"/>
                </a:lnTo>
                <a:lnTo>
                  <a:pt x="68562" y="442172"/>
                </a:lnTo>
                <a:cubicBezTo>
                  <a:pt x="67562" y="443718"/>
                  <a:pt x="66653" y="445317"/>
                  <a:pt x="65834" y="446961"/>
                </a:cubicBezTo>
                <a:cubicBezTo>
                  <a:pt x="63106" y="455247"/>
                  <a:pt x="65834" y="464362"/>
                  <a:pt x="72654" y="469770"/>
                </a:cubicBezTo>
                <a:cubicBezTo>
                  <a:pt x="78701" y="474318"/>
                  <a:pt x="86771" y="475109"/>
                  <a:pt x="93569" y="471823"/>
                </a:cubicBezTo>
                <a:cubicBezTo>
                  <a:pt x="96388" y="470374"/>
                  <a:pt x="98866" y="468355"/>
                  <a:pt x="100844" y="465892"/>
                </a:cubicBezTo>
                <a:lnTo>
                  <a:pt x="134036" y="422100"/>
                </a:lnTo>
                <a:lnTo>
                  <a:pt x="179048" y="416626"/>
                </a:lnTo>
                <a:lnTo>
                  <a:pt x="148358" y="457225"/>
                </a:lnTo>
                <a:cubicBezTo>
                  <a:pt x="147220" y="458557"/>
                  <a:pt x="146379" y="460110"/>
                  <a:pt x="145856" y="461787"/>
                </a:cubicBezTo>
                <a:cubicBezTo>
                  <a:pt x="142651" y="469962"/>
                  <a:pt x="145243" y="479281"/>
                  <a:pt x="152222" y="484595"/>
                </a:cubicBezTo>
                <a:cubicBezTo>
                  <a:pt x="158247" y="489169"/>
                  <a:pt x="166271" y="490047"/>
                  <a:pt x="173137" y="486876"/>
                </a:cubicBezTo>
                <a:cubicBezTo>
                  <a:pt x="176116" y="485487"/>
                  <a:pt x="178685" y="483370"/>
                  <a:pt x="180640" y="480718"/>
                </a:cubicBezTo>
                <a:lnTo>
                  <a:pt x="235201" y="408643"/>
                </a:lnTo>
                <a:lnTo>
                  <a:pt x="280669" y="402941"/>
                </a:lnTo>
                <a:lnTo>
                  <a:pt x="250205" y="442172"/>
                </a:lnTo>
                <a:lnTo>
                  <a:pt x="221788" y="451751"/>
                </a:lnTo>
                <a:cubicBezTo>
                  <a:pt x="211353" y="454956"/>
                  <a:pt x="205464" y="466049"/>
                  <a:pt x="208648" y="476529"/>
                </a:cubicBezTo>
                <a:cubicBezTo>
                  <a:pt x="208716" y="476710"/>
                  <a:pt x="208761" y="476890"/>
                  <a:pt x="208829" y="477069"/>
                </a:cubicBezTo>
                <a:cubicBezTo>
                  <a:pt x="209352" y="478697"/>
                  <a:pt x="210125" y="480236"/>
                  <a:pt x="211103" y="481630"/>
                </a:cubicBezTo>
                <a:cubicBezTo>
                  <a:pt x="212945" y="484316"/>
                  <a:pt x="215354" y="486571"/>
                  <a:pt x="218151" y="488245"/>
                </a:cubicBezTo>
                <a:cubicBezTo>
                  <a:pt x="217150" y="496052"/>
                  <a:pt x="220809" y="503720"/>
                  <a:pt x="227471" y="507860"/>
                </a:cubicBezTo>
                <a:lnTo>
                  <a:pt x="227471" y="507860"/>
                </a:lnTo>
                <a:cubicBezTo>
                  <a:pt x="233382" y="511906"/>
                  <a:pt x="240997" y="512513"/>
                  <a:pt x="247477" y="509457"/>
                </a:cubicBezTo>
                <a:cubicBezTo>
                  <a:pt x="250455" y="508068"/>
                  <a:pt x="253025" y="505951"/>
                  <a:pt x="254980" y="503298"/>
                </a:cubicBezTo>
                <a:lnTo>
                  <a:pt x="275894" y="475928"/>
                </a:lnTo>
                <a:lnTo>
                  <a:pt x="332046" y="457453"/>
                </a:lnTo>
                <a:lnTo>
                  <a:pt x="312495" y="504667"/>
                </a:lnTo>
                <a:lnTo>
                  <a:pt x="229518" y="538195"/>
                </a:lnTo>
                <a:lnTo>
                  <a:pt x="229518" y="538195"/>
                </a:lnTo>
                <a:cubicBezTo>
                  <a:pt x="219787" y="542659"/>
                  <a:pt x="215286" y="554015"/>
                  <a:pt x="219287" y="563969"/>
                </a:cubicBezTo>
                <a:cubicBezTo>
                  <a:pt x="223493" y="574242"/>
                  <a:pt x="235132" y="579221"/>
                  <a:pt x="245430" y="575145"/>
                </a:cubicBezTo>
                <a:lnTo>
                  <a:pt x="290898" y="556670"/>
                </a:lnTo>
                <a:lnTo>
                  <a:pt x="272256" y="602287"/>
                </a:lnTo>
                <a:lnTo>
                  <a:pt x="222470" y="622131"/>
                </a:lnTo>
                <a:lnTo>
                  <a:pt x="222470" y="622131"/>
                </a:lnTo>
                <a:cubicBezTo>
                  <a:pt x="217832" y="624391"/>
                  <a:pt x="214195" y="628289"/>
                  <a:pt x="212240" y="633079"/>
                </a:cubicBezTo>
                <a:cubicBezTo>
                  <a:pt x="210193" y="637887"/>
                  <a:pt x="210193" y="643324"/>
                  <a:pt x="212240" y="648132"/>
                </a:cubicBezTo>
                <a:cubicBezTo>
                  <a:pt x="216446" y="658405"/>
                  <a:pt x="228084" y="663384"/>
                  <a:pt x="238383" y="659309"/>
                </a:cubicBezTo>
                <a:lnTo>
                  <a:pt x="251569" y="654063"/>
                </a:lnTo>
                <a:lnTo>
                  <a:pt x="230882" y="703557"/>
                </a:lnTo>
                <a:cubicBezTo>
                  <a:pt x="226788" y="713823"/>
                  <a:pt x="231655" y="725483"/>
                  <a:pt x="241794" y="729787"/>
                </a:cubicBezTo>
                <a:cubicBezTo>
                  <a:pt x="246203" y="731910"/>
                  <a:pt x="251251" y="732236"/>
                  <a:pt x="255888" y="73069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6" name="Google Shape;2126;p8"/>
          <p:cNvSpPr/>
          <p:nvPr/>
        </p:nvSpPr>
        <p:spPr>
          <a:xfrm>
            <a:off x="0" y="531086"/>
            <a:ext cx="12192000" cy="57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27" name="Google Shape;2127;p8"/>
          <p:cNvGrpSpPr/>
          <p:nvPr/>
        </p:nvGrpSpPr>
        <p:grpSpPr>
          <a:xfrm>
            <a:off x="-48509" y="565316"/>
            <a:ext cx="12169610" cy="441049"/>
            <a:chOff x="22375" y="-753120"/>
            <a:chExt cx="12169610" cy="441049"/>
          </a:xfrm>
        </p:grpSpPr>
        <p:grpSp>
          <p:nvGrpSpPr>
            <p:cNvPr id="2128" name="Google Shape;2128;p8"/>
            <p:cNvGrpSpPr/>
            <p:nvPr/>
          </p:nvGrpSpPr>
          <p:grpSpPr>
            <a:xfrm rot="-5400000">
              <a:off x="828033" y="-1555450"/>
              <a:ext cx="430633" cy="2041950"/>
              <a:chOff x="3675932" y="1572112"/>
              <a:chExt cx="246259" cy="1167829"/>
            </a:xfrm>
          </p:grpSpPr>
          <p:sp>
            <p:nvSpPr>
              <p:cNvPr id="2129" name="Google Shape;2129;p8"/>
              <p:cNvSpPr/>
              <p:nvPr/>
            </p:nvSpPr>
            <p:spPr>
              <a:xfrm>
                <a:off x="3766378" y="1650980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0" name="Google Shape;2130;p8"/>
              <p:cNvSpPr/>
              <p:nvPr/>
            </p:nvSpPr>
            <p:spPr>
              <a:xfrm>
                <a:off x="3675932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1" name="Google Shape;2131;p8"/>
              <p:cNvSpPr/>
              <p:nvPr/>
            </p:nvSpPr>
            <p:spPr>
              <a:xfrm>
                <a:off x="3857063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8"/>
              <p:cNvSpPr/>
              <p:nvPr/>
            </p:nvSpPr>
            <p:spPr>
              <a:xfrm>
                <a:off x="3766378" y="1818605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3" name="Google Shape;2133;p8"/>
              <p:cNvSpPr/>
              <p:nvPr/>
            </p:nvSpPr>
            <p:spPr>
              <a:xfrm>
                <a:off x="3675932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4" name="Google Shape;2134;p8"/>
              <p:cNvSpPr/>
              <p:nvPr/>
            </p:nvSpPr>
            <p:spPr>
              <a:xfrm>
                <a:off x="3857063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5" name="Google Shape;2135;p8"/>
              <p:cNvSpPr/>
              <p:nvPr/>
            </p:nvSpPr>
            <p:spPr>
              <a:xfrm>
                <a:off x="3766378" y="196259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Google Shape;2136;p8"/>
              <p:cNvSpPr/>
              <p:nvPr/>
            </p:nvSpPr>
            <p:spPr>
              <a:xfrm>
                <a:off x="3675932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Google Shape;2137;p8"/>
              <p:cNvSpPr/>
              <p:nvPr/>
            </p:nvSpPr>
            <p:spPr>
              <a:xfrm>
                <a:off x="3857063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8"/>
              <p:cNvSpPr/>
              <p:nvPr/>
            </p:nvSpPr>
            <p:spPr>
              <a:xfrm>
                <a:off x="3766378" y="213021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Google Shape;2139;p8"/>
              <p:cNvSpPr/>
              <p:nvPr/>
            </p:nvSpPr>
            <p:spPr>
              <a:xfrm>
                <a:off x="3675932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8"/>
              <p:cNvSpPr/>
              <p:nvPr/>
            </p:nvSpPr>
            <p:spPr>
              <a:xfrm>
                <a:off x="3857063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Google Shape;2141;p8"/>
              <p:cNvSpPr/>
              <p:nvPr/>
            </p:nvSpPr>
            <p:spPr>
              <a:xfrm>
                <a:off x="3766378" y="227420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Google Shape;2142;p8"/>
              <p:cNvSpPr/>
              <p:nvPr/>
            </p:nvSpPr>
            <p:spPr>
              <a:xfrm>
                <a:off x="3675932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Google Shape;2143;p8"/>
              <p:cNvSpPr/>
              <p:nvPr/>
            </p:nvSpPr>
            <p:spPr>
              <a:xfrm>
                <a:off x="3857063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8"/>
              <p:cNvSpPr/>
              <p:nvPr/>
            </p:nvSpPr>
            <p:spPr>
              <a:xfrm>
                <a:off x="3766378" y="244182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8"/>
              <p:cNvSpPr/>
              <p:nvPr/>
            </p:nvSpPr>
            <p:spPr>
              <a:xfrm>
                <a:off x="3675932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8"/>
              <p:cNvSpPr/>
              <p:nvPr/>
            </p:nvSpPr>
            <p:spPr>
              <a:xfrm>
                <a:off x="3857063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8"/>
              <p:cNvSpPr/>
              <p:nvPr/>
            </p:nvSpPr>
            <p:spPr>
              <a:xfrm>
                <a:off x="3766378" y="2585816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8"/>
              <p:cNvSpPr/>
              <p:nvPr/>
            </p:nvSpPr>
            <p:spPr>
              <a:xfrm>
                <a:off x="3675932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8"/>
              <p:cNvSpPr/>
              <p:nvPr/>
            </p:nvSpPr>
            <p:spPr>
              <a:xfrm>
                <a:off x="3857063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8"/>
              <p:cNvSpPr/>
              <p:nvPr/>
            </p:nvSpPr>
            <p:spPr>
              <a:xfrm>
                <a:off x="3675932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8"/>
              <p:cNvSpPr/>
              <p:nvPr/>
            </p:nvSpPr>
            <p:spPr>
              <a:xfrm>
                <a:off x="3857063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2" name="Google Shape;2152;p8"/>
            <p:cNvGrpSpPr/>
            <p:nvPr/>
          </p:nvGrpSpPr>
          <p:grpSpPr>
            <a:xfrm rot="-5400000">
              <a:off x="3036060" y="-1551906"/>
              <a:ext cx="430633" cy="2041950"/>
              <a:chOff x="3675932" y="1572112"/>
              <a:chExt cx="246259" cy="1167829"/>
            </a:xfrm>
          </p:grpSpPr>
          <p:sp>
            <p:nvSpPr>
              <p:cNvPr id="2153" name="Google Shape;2153;p8"/>
              <p:cNvSpPr/>
              <p:nvPr/>
            </p:nvSpPr>
            <p:spPr>
              <a:xfrm>
                <a:off x="3766378" y="1650980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8"/>
              <p:cNvSpPr/>
              <p:nvPr/>
            </p:nvSpPr>
            <p:spPr>
              <a:xfrm>
                <a:off x="3675932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8"/>
              <p:cNvSpPr/>
              <p:nvPr/>
            </p:nvSpPr>
            <p:spPr>
              <a:xfrm>
                <a:off x="3857063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8"/>
              <p:cNvSpPr/>
              <p:nvPr/>
            </p:nvSpPr>
            <p:spPr>
              <a:xfrm>
                <a:off x="3766378" y="1818605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8"/>
              <p:cNvSpPr/>
              <p:nvPr/>
            </p:nvSpPr>
            <p:spPr>
              <a:xfrm>
                <a:off x="3675932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8"/>
              <p:cNvSpPr/>
              <p:nvPr/>
            </p:nvSpPr>
            <p:spPr>
              <a:xfrm>
                <a:off x="3857063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8"/>
              <p:cNvSpPr/>
              <p:nvPr/>
            </p:nvSpPr>
            <p:spPr>
              <a:xfrm>
                <a:off x="3766378" y="196259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8"/>
              <p:cNvSpPr/>
              <p:nvPr/>
            </p:nvSpPr>
            <p:spPr>
              <a:xfrm>
                <a:off x="3675932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8"/>
              <p:cNvSpPr/>
              <p:nvPr/>
            </p:nvSpPr>
            <p:spPr>
              <a:xfrm>
                <a:off x="3857063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8"/>
              <p:cNvSpPr/>
              <p:nvPr/>
            </p:nvSpPr>
            <p:spPr>
              <a:xfrm>
                <a:off x="3766378" y="213021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8"/>
              <p:cNvSpPr/>
              <p:nvPr/>
            </p:nvSpPr>
            <p:spPr>
              <a:xfrm>
                <a:off x="3675932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8"/>
              <p:cNvSpPr/>
              <p:nvPr/>
            </p:nvSpPr>
            <p:spPr>
              <a:xfrm>
                <a:off x="3857063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8"/>
              <p:cNvSpPr/>
              <p:nvPr/>
            </p:nvSpPr>
            <p:spPr>
              <a:xfrm>
                <a:off x="3766378" y="227420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8"/>
              <p:cNvSpPr/>
              <p:nvPr/>
            </p:nvSpPr>
            <p:spPr>
              <a:xfrm>
                <a:off x="3675932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8"/>
              <p:cNvSpPr/>
              <p:nvPr/>
            </p:nvSpPr>
            <p:spPr>
              <a:xfrm>
                <a:off x="3857063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8"/>
              <p:cNvSpPr/>
              <p:nvPr/>
            </p:nvSpPr>
            <p:spPr>
              <a:xfrm>
                <a:off x="3766378" y="244182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8"/>
              <p:cNvSpPr/>
              <p:nvPr/>
            </p:nvSpPr>
            <p:spPr>
              <a:xfrm>
                <a:off x="3675932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8"/>
              <p:cNvSpPr/>
              <p:nvPr/>
            </p:nvSpPr>
            <p:spPr>
              <a:xfrm>
                <a:off x="3857063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8"/>
              <p:cNvSpPr/>
              <p:nvPr/>
            </p:nvSpPr>
            <p:spPr>
              <a:xfrm>
                <a:off x="3766378" y="2585816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8"/>
              <p:cNvSpPr/>
              <p:nvPr/>
            </p:nvSpPr>
            <p:spPr>
              <a:xfrm>
                <a:off x="3675932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8"/>
              <p:cNvSpPr/>
              <p:nvPr/>
            </p:nvSpPr>
            <p:spPr>
              <a:xfrm>
                <a:off x="3857063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8"/>
              <p:cNvSpPr/>
              <p:nvPr/>
            </p:nvSpPr>
            <p:spPr>
              <a:xfrm>
                <a:off x="3675932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5" name="Google Shape;2175;p8"/>
              <p:cNvSpPr/>
              <p:nvPr/>
            </p:nvSpPr>
            <p:spPr>
              <a:xfrm>
                <a:off x="3857063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76" name="Google Shape;2176;p8"/>
            <p:cNvSpPr/>
            <p:nvPr/>
          </p:nvSpPr>
          <p:spPr>
            <a:xfrm rot="-5400000">
              <a:off x="2059989" y="-590998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77" name="Google Shape;2177;p8"/>
            <p:cNvGrpSpPr/>
            <p:nvPr/>
          </p:nvGrpSpPr>
          <p:grpSpPr>
            <a:xfrm rot="-5400000">
              <a:off x="5272441" y="-1548362"/>
              <a:ext cx="430633" cy="2041950"/>
              <a:chOff x="3675932" y="1572112"/>
              <a:chExt cx="246259" cy="1167829"/>
            </a:xfrm>
          </p:grpSpPr>
          <p:sp>
            <p:nvSpPr>
              <p:cNvPr id="2178" name="Google Shape;2178;p8"/>
              <p:cNvSpPr/>
              <p:nvPr/>
            </p:nvSpPr>
            <p:spPr>
              <a:xfrm>
                <a:off x="3766378" y="1650980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9" name="Google Shape;2179;p8"/>
              <p:cNvSpPr/>
              <p:nvPr/>
            </p:nvSpPr>
            <p:spPr>
              <a:xfrm>
                <a:off x="3675932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0" name="Google Shape;2180;p8"/>
              <p:cNvSpPr/>
              <p:nvPr/>
            </p:nvSpPr>
            <p:spPr>
              <a:xfrm>
                <a:off x="3857063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1" name="Google Shape;2181;p8"/>
              <p:cNvSpPr/>
              <p:nvPr/>
            </p:nvSpPr>
            <p:spPr>
              <a:xfrm>
                <a:off x="3766378" y="1818605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2" name="Google Shape;2182;p8"/>
              <p:cNvSpPr/>
              <p:nvPr/>
            </p:nvSpPr>
            <p:spPr>
              <a:xfrm>
                <a:off x="3675932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3" name="Google Shape;2183;p8"/>
              <p:cNvSpPr/>
              <p:nvPr/>
            </p:nvSpPr>
            <p:spPr>
              <a:xfrm>
                <a:off x="3857063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4" name="Google Shape;2184;p8"/>
              <p:cNvSpPr/>
              <p:nvPr/>
            </p:nvSpPr>
            <p:spPr>
              <a:xfrm>
                <a:off x="3766378" y="196259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5" name="Google Shape;2185;p8"/>
              <p:cNvSpPr/>
              <p:nvPr/>
            </p:nvSpPr>
            <p:spPr>
              <a:xfrm>
                <a:off x="3675932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8"/>
              <p:cNvSpPr/>
              <p:nvPr/>
            </p:nvSpPr>
            <p:spPr>
              <a:xfrm>
                <a:off x="3857063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7" name="Google Shape;2187;p8"/>
              <p:cNvSpPr/>
              <p:nvPr/>
            </p:nvSpPr>
            <p:spPr>
              <a:xfrm>
                <a:off x="3766378" y="213021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8" name="Google Shape;2188;p8"/>
              <p:cNvSpPr/>
              <p:nvPr/>
            </p:nvSpPr>
            <p:spPr>
              <a:xfrm>
                <a:off x="3675932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9" name="Google Shape;2189;p8"/>
              <p:cNvSpPr/>
              <p:nvPr/>
            </p:nvSpPr>
            <p:spPr>
              <a:xfrm>
                <a:off x="3857063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8"/>
              <p:cNvSpPr/>
              <p:nvPr/>
            </p:nvSpPr>
            <p:spPr>
              <a:xfrm>
                <a:off x="3766378" y="227420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8"/>
              <p:cNvSpPr/>
              <p:nvPr/>
            </p:nvSpPr>
            <p:spPr>
              <a:xfrm>
                <a:off x="3675932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8"/>
              <p:cNvSpPr/>
              <p:nvPr/>
            </p:nvSpPr>
            <p:spPr>
              <a:xfrm>
                <a:off x="3857063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8"/>
              <p:cNvSpPr/>
              <p:nvPr/>
            </p:nvSpPr>
            <p:spPr>
              <a:xfrm>
                <a:off x="3766378" y="244182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8"/>
              <p:cNvSpPr/>
              <p:nvPr/>
            </p:nvSpPr>
            <p:spPr>
              <a:xfrm>
                <a:off x="3675932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8"/>
              <p:cNvSpPr/>
              <p:nvPr/>
            </p:nvSpPr>
            <p:spPr>
              <a:xfrm>
                <a:off x="3857063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8"/>
              <p:cNvSpPr/>
              <p:nvPr/>
            </p:nvSpPr>
            <p:spPr>
              <a:xfrm>
                <a:off x="3766378" y="2585816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8"/>
              <p:cNvSpPr/>
              <p:nvPr/>
            </p:nvSpPr>
            <p:spPr>
              <a:xfrm>
                <a:off x="3675932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8"/>
              <p:cNvSpPr/>
              <p:nvPr/>
            </p:nvSpPr>
            <p:spPr>
              <a:xfrm>
                <a:off x="3857063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8"/>
              <p:cNvSpPr/>
              <p:nvPr/>
            </p:nvSpPr>
            <p:spPr>
              <a:xfrm>
                <a:off x="3675932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8"/>
              <p:cNvSpPr/>
              <p:nvPr/>
            </p:nvSpPr>
            <p:spPr>
              <a:xfrm>
                <a:off x="3857063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01" name="Google Shape;2201;p8"/>
            <p:cNvSpPr/>
            <p:nvPr/>
          </p:nvSpPr>
          <p:spPr>
            <a:xfrm rot="-5400000">
              <a:off x="4317634" y="-587454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02" name="Google Shape;2202;p8"/>
            <p:cNvGrpSpPr/>
            <p:nvPr/>
          </p:nvGrpSpPr>
          <p:grpSpPr>
            <a:xfrm rot="-5400000">
              <a:off x="7537178" y="-1551907"/>
              <a:ext cx="430633" cy="2041950"/>
              <a:chOff x="3675932" y="1572112"/>
              <a:chExt cx="246259" cy="1167829"/>
            </a:xfrm>
          </p:grpSpPr>
          <p:sp>
            <p:nvSpPr>
              <p:cNvPr id="2203" name="Google Shape;2203;p8"/>
              <p:cNvSpPr/>
              <p:nvPr/>
            </p:nvSpPr>
            <p:spPr>
              <a:xfrm>
                <a:off x="3766378" y="1650980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4" name="Google Shape;2204;p8"/>
              <p:cNvSpPr/>
              <p:nvPr/>
            </p:nvSpPr>
            <p:spPr>
              <a:xfrm>
                <a:off x="3675932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5" name="Google Shape;2205;p8"/>
              <p:cNvSpPr/>
              <p:nvPr/>
            </p:nvSpPr>
            <p:spPr>
              <a:xfrm>
                <a:off x="3857063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8"/>
              <p:cNvSpPr/>
              <p:nvPr/>
            </p:nvSpPr>
            <p:spPr>
              <a:xfrm>
                <a:off x="3766378" y="1818605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8"/>
              <p:cNvSpPr/>
              <p:nvPr/>
            </p:nvSpPr>
            <p:spPr>
              <a:xfrm>
                <a:off x="3675932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8" name="Google Shape;2208;p8"/>
              <p:cNvSpPr/>
              <p:nvPr/>
            </p:nvSpPr>
            <p:spPr>
              <a:xfrm>
                <a:off x="3857063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9" name="Google Shape;2209;p8"/>
              <p:cNvSpPr/>
              <p:nvPr/>
            </p:nvSpPr>
            <p:spPr>
              <a:xfrm>
                <a:off x="3766378" y="196259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p8"/>
              <p:cNvSpPr/>
              <p:nvPr/>
            </p:nvSpPr>
            <p:spPr>
              <a:xfrm>
                <a:off x="3675932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8"/>
              <p:cNvSpPr/>
              <p:nvPr/>
            </p:nvSpPr>
            <p:spPr>
              <a:xfrm>
                <a:off x="3857063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2" name="Google Shape;2212;p8"/>
              <p:cNvSpPr/>
              <p:nvPr/>
            </p:nvSpPr>
            <p:spPr>
              <a:xfrm>
                <a:off x="3766378" y="213021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8"/>
              <p:cNvSpPr/>
              <p:nvPr/>
            </p:nvSpPr>
            <p:spPr>
              <a:xfrm>
                <a:off x="3675932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8"/>
              <p:cNvSpPr/>
              <p:nvPr/>
            </p:nvSpPr>
            <p:spPr>
              <a:xfrm>
                <a:off x="3857063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5" name="Google Shape;2215;p8"/>
              <p:cNvSpPr/>
              <p:nvPr/>
            </p:nvSpPr>
            <p:spPr>
              <a:xfrm>
                <a:off x="3766378" y="227420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6" name="Google Shape;2216;p8"/>
              <p:cNvSpPr/>
              <p:nvPr/>
            </p:nvSpPr>
            <p:spPr>
              <a:xfrm>
                <a:off x="3675932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7" name="Google Shape;2217;p8"/>
              <p:cNvSpPr/>
              <p:nvPr/>
            </p:nvSpPr>
            <p:spPr>
              <a:xfrm>
                <a:off x="3857063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8" name="Google Shape;2218;p8"/>
              <p:cNvSpPr/>
              <p:nvPr/>
            </p:nvSpPr>
            <p:spPr>
              <a:xfrm>
                <a:off x="3766378" y="244182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9" name="Google Shape;2219;p8"/>
              <p:cNvSpPr/>
              <p:nvPr/>
            </p:nvSpPr>
            <p:spPr>
              <a:xfrm>
                <a:off x="3675932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0" name="Google Shape;2220;p8"/>
              <p:cNvSpPr/>
              <p:nvPr/>
            </p:nvSpPr>
            <p:spPr>
              <a:xfrm>
                <a:off x="3857063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1" name="Google Shape;2221;p8"/>
              <p:cNvSpPr/>
              <p:nvPr/>
            </p:nvSpPr>
            <p:spPr>
              <a:xfrm>
                <a:off x="3766378" y="2585816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2" name="Google Shape;2222;p8"/>
              <p:cNvSpPr/>
              <p:nvPr/>
            </p:nvSpPr>
            <p:spPr>
              <a:xfrm>
                <a:off x="3675932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3" name="Google Shape;2223;p8"/>
              <p:cNvSpPr/>
              <p:nvPr/>
            </p:nvSpPr>
            <p:spPr>
              <a:xfrm>
                <a:off x="3857063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4" name="Google Shape;2224;p8"/>
              <p:cNvSpPr/>
              <p:nvPr/>
            </p:nvSpPr>
            <p:spPr>
              <a:xfrm>
                <a:off x="3675932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5" name="Google Shape;2225;p8"/>
              <p:cNvSpPr/>
              <p:nvPr/>
            </p:nvSpPr>
            <p:spPr>
              <a:xfrm>
                <a:off x="3857063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26" name="Google Shape;2226;p8"/>
            <p:cNvSpPr/>
            <p:nvPr/>
          </p:nvSpPr>
          <p:spPr>
            <a:xfrm rot="-5400000">
              <a:off x="6561108" y="-576823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27" name="Google Shape;2227;p8"/>
            <p:cNvGrpSpPr/>
            <p:nvPr/>
          </p:nvGrpSpPr>
          <p:grpSpPr>
            <a:xfrm rot="-5400000">
              <a:off x="9809001" y="-1548365"/>
              <a:ext cx="430633" cy="2041950"/>
              <a:chOff x="3675932" y="1572112"/>
              <a:chExt cx="246259" cy="1167829"/>
            </a:xfrm>
          </p:grpSpPr>
          <p:sp>
            <p:nvSpPr>
              <p:cNvPr id="2228" name="Google Shape;2228;p8"/>
              <p:cNvSpPr/>
              <p:nvPr/>
            </p:nvSpPr>
            <p:spPr>
              <a:xfrm>
                <a:off x="3766378" y="1650980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9" name="Google Shape;2229;p8"/>
              <p:cNvSpPr/>
              <p:nvPr/>
            </p:nvSpPr>
            <p:spPr>
              <a:xfrm>
                <a:off x="3675932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0" name="Google Shape;2230;p8"/>
              <p:cNvSpPr/>
              <p:nvPr/>
            </p:nvSpPr>
            <p:spPr>
              <a:xfrm>
                <a:off x="3857063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1" name="Google Shape;2231;p8"/>
              <p:cNvSpPr/>
              <p:nvPr/>
            </p:nvSpPr>
            <p:spPr>
              <a:xfrm>
                <a:off x="3766378" y="1818605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2" name="Google Shape;2232;p8"/>
              <p:cNvSpPr/>
              <p:nvPr/>
            </p:nvSpPr>
            <p:spPr>
              <a:xfrm>
                <a:off x="3675932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3" name="Google Shape;2233;p8"/>
              <p:cNvSpPr/>
              <p:nvPr/>
            </p:nvSpPr>
            <p:spPr>
              <a:xfrm>
                <a:off x="3857063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4" name="Google Shape;2234;p8"/>
              <p:cNvSpPr/>
              <p:nvPr/>
            </p:nvSpPr>
            <p:spPr>
              <a:xfrm>
                <a:off x="3766378" y="196259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5" name="Google Shape;2235;p8"/>
              <p:cNvSpPr/>
              <p:nvPr/>
            </p:nvSpPr>
            <p:spPr>
              <a:xfrm>
                <a:off x="3675932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6" name="Google Shape;2236;p8"/>
              <p:cNvSpPr/>
              <p:nvPr/>
            </p:nvSpPr>
            <p:spPr>
              <a:xfrm>
                <a:off x="3857063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7" name="Google Shape;2237;p8"/>
              <p:cNvSpPr/>
              <p:nvPr/>
            </p:nvSpPr>
            <p:spPr>
              <a:xfrm>
                <a:off x="3766378" y="213021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8" name="Google Shape;2238;p8"/>
              <p:cNvSpPr/>
              <p:nvPr/>
            </p:nvSpPr>
            <p:spPr>
              <a:xfrm>
                <a:off x="3675932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9" name="Google Shape;2239;p8"/>
              <p:cNvSpPr/>
              <p:nvPr/>
            </p:nvSpPr>
            <p:spPr>
              <a:xfrm>
                <a:off x="3857063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0" name="Google Shape;2240;p8"/>
              <p:cNvSpPr/>
              <p:nvPr/>
            </p:nvSpPr>
            <p:spPr>
              <a:xfrm>
                <a:off x="3766378" y="227420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1" name="Google Shape;2241;p8"/>
              <p:cNvSpPr/>
              <p:nvPr/>
            </p:nvSpPr>
            <p:spPr>
              <a:xfrm>
                <a:off x="3675932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2" name="Google Shape;2242;p8"/>
              <p:cNvSpPr/>
              <p:nvPr/>
            </p:nvSpPr>
            <p:spPr>
              <a:xfrm>
                <a:off x="3857063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3" name="Google Shape;2243;p8"/>
              <p:cNvSpPr/>
              <p:nvPr/>
            </p:nvSpPr>
            <p:spPr>
              <a:xfrm>
                <a:off x="3766378" y="244182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4" name="Google Shape;2244;p8"/>
              <p:cNvSpPr/>
              <p:nvPr/>
            </p:nvSpPr>
            <p:spPr>
              <a:xfrm>
                <a:off x="3675932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5" name="Google Shape;2245;p8"/>
              <p:cNvSpPr/>
              <p:nvPr/>
            </p:nvSpPr>
            <p:spPr>
              <a:xfrm>
                <a:off x="3857063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6" name="Google Shape;2246;p8"/>
              <p:cNvSpPr/>
              <p:nvPr/>
            </p:nvSpPr>
            <p:spPr>
              <a:xfrm>
                <a:off x="3766378" y="2585816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7" name="Google Shape;2247;p8"/>
              <p:cNvSpPr/>
              <p:nvPr/>
            </p:nvSpPr>
            <p:spPr>
              <a:xfrm>
                <a:off x="3675932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8" name="Google Shape;2248;p8"/>
              <p:cNvSpPr/>
              <p:nvPr/>
            </p:nvSpPr>
            <p:spPr>
              <a:xfrm>
                <a:off x="3857063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9" name="Google Shape;2249;p8"/>
              <p:cNvSpPr/>
              <p:nvPr/>
            </p:nvSpPr>
            <p:spPr>
              <a:xfrm>
                <a:off x="3675932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0" name="Google Shape;2250;p8"/>
              <p:cNvSpPr/>
              <p:nvPr/>
            </p:nvSpPr>
            <p:spPr>
              <a:xfrm>
                <a:off x="3857063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51" name="Google Shape;2251;p8"/>
            <p:cNvSpPr/>
            <p:nvPr/>
          </p:nvSpPr>
          <p:spPr>
            <a:xfrm rot="-5400000">
              <a:off x="8832930" y="-573281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8"/>
            <p:cNvSpPr/>
            <p:nvPr/>
          </p:nvSpPr>
          <p:spPr>
            <a:xfrm rot="-5400000">
              <a:off x="11377652" y="-594544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8"/>
            <p:cNvSpPr/>
            <p:nvPr/>
          </p:nvSpPr>
          <p:spPr>
            <a:xfrm rot="-5400000">
              <a:off x="11239751" y="-436385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8"/>
            <p:cNvSpPr/>
            <p:nvPr/>
          </p:nvSpPr>
          <p:spPr>
            <a:xfrm rot="-5400000">
              <a:off x="11239751" y="-753120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8"/>
            <p:cNvSpPr/>
            <p:nvPr/>
          </p:nvSpPr>
          <p:spPr>
            <a:xfrm rot="-5400000">
              <a:off x="11670748" y="-594544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8"/>
            <p:cNvSpPr/>
            <p:nvPr/>
          </p:nvSpPr>
          <p:spPr>
            <a:xfrm rot="-5400000">
              <a:off x="11533266" y="-436385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8"/>
            <p:cNvSpPr/>
            <p:nvPr/>
          </p:nvSpPr>
          <p:spPr>
            <a:xfrm rot="-5400000">
              <a:off x="11533266" y="-753120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8"/>
            <p:cNvSpPr/>
            <p:nvPr/>
          </p:nvSpPr>
          <p:spPr>
            <a:xfrm rot="-5400000">
              <a:off x="11922512" y="-594544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8"/>
                    <a:pt x="12859" y="25718"/>
                  </a:cubicBezTo>
                  <a:cubicBezTo>
                    <a:pt x="5757" y="25718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8"/>
            <p:cNvSpPr/>
            <p:nvPr/>
          </p:nvSpPr>
          <p:spPr>
            <a:xfrm rot="-5400000">
              <a:off x="11784609" y="-436385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8"/>
            <p:cNvSpPr/>
            <p:nvPr/>
          </p:nvSpPr>
          <p:spPr>
            <a:xfrm rot="-5400000">
              <a:off x="11784609" y="-753120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8"/>
            <p:cNvSpPr/>
            <p:nvPr/>
          </p:nvSpPr>
          <p:spPr>
            <a:xfrm rot="-5400000">
              <a:off x="12078123" y="-436385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8"/>
            <p:cNvSpPr/>
            <p:nvPr/>
          </p:nvSpPr>
          <p:spPr>
            <a:xfrm rot="-5400000">
              <a:off x="12078123" y="-753120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8"/>
            <p:cNvSpPr/>
            <p:nvPr/>
          </p:nvSpPr>
          <p:spPr>
            <a:xfrm rot="-5400000">
              <a:off x="11069313" y="-583911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4" name="Google Shape;2264;p8"/>
          <p:cNvSpPr txBox="1">
            <a:spLocks noGrp="1"/>
          </p:cNvSpPr>
          <p:nvPr>
            <p:ph type="title"/>
          </p:nvPr>
        </p:nvSpPr>
        <p:spPr>
          <a:xfrm>
            <a:off x="873350" y="12935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265" name="Google Shape;2265;p8"/>
          <p:cNvSpPr txBox="1">
            <a:spLocks noGrp="1"/>
          </p:cNvSpPr>
          <p:nvPr>
            <p:ph type="body" idx="2"/>
          </p:nvPr>
        </p:nvSpPr>
        <p:spPr>
          <a:xfrm>
            <a:off x="873350" y="24460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266" name="Google Shape;2266;p8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9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7" name="Google Shape;2267;p8"/>
          <p:cNvSpPr txBox="1"/>
          <p:nvPr/>
        </p:nvSpPr>
        <p:spPr>
          <a:xfrm rot="5400000">
            <a:off x="-679350" y="63509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chemeClr val="accen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2269;p9"/>
          <p:cNvSpPr/>
          <p:nvPr/>
        </p:nvSpPr>
        <p:spPr>
          <a:xfrm flipH="1">
            <a:off x="2337468" y="390906"/>
            <a:ext cx="1312289" cy="1329112"/>
          </a:xfrm>
          <a:custGeom>
            <a:avLst/>
            <a:gdLst/>
            <a:ahLst/>
            <a:cxnLst/>
            <a:rect l="l" t="t" r="r" b="b"/>
            <a:pathLst>
              <a:path w="1988317" h="2013806" extrusionOk="0">
                <a:moveTo>
                  <a:pt x="1709274" y="284735"/>
                </a:moveTo>
                <a:cubicBezTo>
                  <a:pt x="1695191" y="284050"/>
                  <a:pt x="1681428" y="289084"/>
                  <a:pt x="1671111" y="298693"/>
                </a:cubicBezTo>
                <a:lnTo>
                  <a:pt x="1566124" y="395513"/>
                </a:lnTo>
                <a:lnTo>
                  <a:pt x="1567312" y="355567"/>
                </a:lnTo>
                <a:cubicBezTo>
                  <a:pt x="1567979" y="326348"/>
                  <a:pt x="1544995" y="302039"/>
                  <a:pt x="1515784" y="301069"/>
                </a:cubicBezTo>
                <a:cubicBezTo>
                  <a:pt x="1501585" y="300691"/>
                  <a:pt x="1487830" y="306042"/>
                  <a:pt x="1477621" y="315919"/>
                </a:cubicBezTo>
                <a:cubicBezTo>
                  <a:pt x="1473783" y="319651"/>
                  <a:pt x="1470484" y="323899"/>
                  <a:pt x="1467820" y="328541"/>
                </a:cubicBezTo>
                <a:cubicBezTo>
                  <a:pt x="1463764" y="335990"/>
                  <a:pt x="1461478" y="344271"/>
                  <a:pt x="1461138" y="352746"/>
                </a:cubicBezTo>
                <a:lnTo>
                  <a:pt x="1456980" y="496490"/>
                </a:lnTo>
                <a:lnTo>
                  <a:pt x="1362982" y="582617"/>
                </a:lnTo>
                <a:lnTo>
                  <a:pt x="1366843" y="448971"/>
                </a:lnTo>
                <a:cubicBezTo>
                  <a:pt x="1367429" y="419864"/>
                  <a:pt x="1344556" y="395670"/>
                  <a:pt x="1315463" y="394622"/>
                </a:cubicBezTo>
                <a:cubicBezTo>
                  <a:pt x="1301158" y="394145"/>
                  <a:pt x="1287276" y="399506"/>
                  <a:pt x="1277003" y="409471"/>
                </a:cubicBezTo>
                <a:cubicBezTo>
                  <a:pt x="1273215" y="413154"/>
                  <a:pt x="1269965" y="417353"/>
                  <a:pt x="1267350" y="421945"/>
                </a:cubicBezTo>
                <a:cubicBezTo>
                  <a:pt x="1263246" y="429365"/>
                  <a:pt x="1261005" y="437672"/>
                  <a:pt x="1260817" y="446150"/>
                </a:cubicBezTo>
                <a:lnTo>
                  <a:pt x="1253986" y="683000"/>
                </a:lnTo>
                <a:lnTo>
                  <a:pt x="1167710" y="762297"/>
                </a:lnTo>
                <a:lnTo>
                  <a:pt x="1171422" y="636076"/>
                </a:lnTo>
                <a:lnTo>
                  <a:pt x="1218198" y="572817"/>
                </a:lnTo>
                <a:cubicBezTo>
                  <a:pt x="1226505" y="561555"/>
                  <a:pt x="1229980" y="547445"/>
                  <a:pt x="1227851" y="533614"/>
                </a:cubicBezTo>
                <a:cubicBezTo>
                  <a:pt x="1225718" y="519689"/>
                  <a:pt x="1218130" y="507187"/>
                  <a:pt x="1206764" y="498866"/>
                </a:cubicBezTo>
                <a:cubicBezTo>
                  <a:pt x="1203304" y="496445"/>
                  <a:pt x="1199565" y="494451"/>
                  <a:pt x="1195627" y="492926"/>
                </a:cubicBezTo>
                <a:lnTo>
                  <a:pt x="1194736" y="492926"/>
                </a:lnTo>
                <a:cubicBezTo>
                  <a:pt x="1186927" y="489769"/>
                  <a:pt x="1178470" y="488547"/>
                  <a:pt x="1170086" y="489362"/>
                </a:cubicBezTo>
                <a:cubicBezTo>
                  <a:pt x="1161517" y="471177"/>
                  <a:pt x="1143544" y="459271"/>
                  <a:pt x="1123458" y="458475"/>
                </a:cubicBezTo>
                <a:lnTo>
                  <a:pt x="1120785" y="458475"/>
                </a:lnTo>
                <a:cubicBezTo>
                  <a:pt x="1102011" y="458978"/>
                  <a:pt x="1084852" y="469217"/>
                  <a:pt x="1075494" y="485501"/>
                </a:cubicBezTo>
                <a:cubicBezTo>
                  <a:pt x="1071342" y="492964"/>
                  <a:pt x="1069051" y="501317"/>
                  <a:pt x="1068812" y="509854"/>
                </a:cubicBezTo>
                <a:lnTo>
                  <a:pt x="1066287" y="600140"/>
                </a:lnTo>
                <a:lnTo>
                  <a:pt x="974517" y="724282"/>
                </a:lnTo>
                <a:lnTo>
                  <a:pt x="944817" y="592715"/>
                </a:lnTo>
                <a:lnTo>
                  <a:pt x="1070890" y="396255"/>
                </a:lnTo>
                <a:lnTo>
                  <a:pt x="1071781" y="394919"/>
                </a:lnTo>
                <a:cubicBezTo>
                  <a:pt x="1086520" y="370389"/>
                  <a:pt x="1078930" y="338576"/>
                  <a:pt x="1054704" y="323344"/>
                </a:cubicBezTo>
                <a:cubicBezTo>
                  <a:pt x="1034289" y="309926"/>
                  <a:pt x="1007310" y="312389"/>
                  <a:pt x="989663" y="329283"/>
                </a:cubicBezTo>
                <a:cubicBezTo>
                  <a:pt x="986587" y="332184"/>
                  <a:pt x="983847" y="335422"/>
                  <a:pt x="981496" y="338936"/>
                </a:cubicBezTo>
                <a:lnTo>
                  <a:pt x="911703" y="447932"/>
                </a:lnTo>
                <a:lnTo>
                  <a:pt x="882449" y="323047"/>
                </a:lnTo>
                <a:lnTo>
                  <a:pt x="958182" y="204250"/>
                </a:lnTo>
                <a:lnTo>
                  <a:pt x="959370" y="202616"/>
                </a:lnTo>
                <a:cubicBezTo>
                  <a:pt x="966107" y="191105"/>
                  <a:pt x="968229" y="177467"/>
                  <a:pt x="965310" y="164453"/>
                </a:cubicBezTo>
                <a:cubicBezTo>
                  <a:pt x="962130" y="150769"/>
                  <a:pt x="953774" y="138848"/>
                  <a:pt x="941996" y="131190"/>
                </a:cubicBezTo>
                <a:cubicBezTo>
                  <a:pt x="921539" y="117940"/>
                  <a:pt x="894674" y="120393"/>
                  <a:pt x="876955" y="137130"/>
                </a:cubicBezTo>
                <a:cubicBezTo>
                  <a:pt x="873864" y="140112"/>
                  <a:pt x="871078" y="143395"/>
                  <a:pt x="868639" y="146931"/>
                </a:cubicBezTo>
                <a:lnTo>
                  <a:pt x="849186" y="178263"/>
                </a:lnTo>
                <a:lnTo>
                  <a:pt x="817705" y="41350"/>
                </a:lnTo>
                <a:cubicBezTo>
                  <a:pt x="811216" y="12817"/>
                  <a:pt x="782835" y="-5062"/>
                  <a:pt x="754297" y="1405"/>
                </a:cubicBezTo>
                <a:cubicBezTo>
                  <a:pt x="745061" y="3481"/>
                  <a:pt x="736550" y="7993"/>
                  <a:pt x="729647" y="14472"/>
                </a:cubicBezTo>
                <a:cubicBezTo>
                  <a:pt x="716149" y="27268"/>
                  <a:pt x="710344" y="46204"/>
                  <a:pt x="714352" y="64367"/>
                </a:cubicBezTo>
                <a:lnTo>
                  <a:pt x="746279" y="203656"/>
                </a:lnTo>
                <a:lnTo>
                  <a:pt x="712570" y="183164"/>
                </a:lnTo>
                <a:cubicBezTo>
                  <a:pt x="692076" y="170543"/>
                  <a:pt x="665668" y="173220"/>
                  <a:pt x="648123" y="189697"/>
                </a:cubicBezTo>
                <a:cubicBezTo>
                  <a:pt x="644860" y="192834"/>
                  <a:pt x="642015" y="196377"/>
                  <a:pt x="639659" y="200241"/>
                </a:cubicBezTo>
                <a:cubicBezTo>
                  <a:pt x="629249" y="217022"/>
                  <a:pt x="629249" y="238254"/>
                  <a:pt x="639659" y="255035"/>
                </a:cubicBezTo>
                <a:cubicBezTo>
                  <a:pt x="643891" y="262061"/>
                  <a:pt x="649746" y="267970"/>
                  <a:pt x="656736" y="272261"/>
                </a:cubicBezTo>
                <a:lnTo>
                  <a:pt x="779542" y="348588"/>
                </a:lnTo>
                <a:lnTo>
                  <a:pt x="808350" y="473324"/>
                </a:lnTo>
                <a:lnTo>
                  <a:pt x="694751" y="402937"/>
                </a:lnTo>
                <a:cubicBezTo>
                  <a:pt x="674361" y="390312"/>
                  <a:pt x="648026" y="392994"/>
                  <a:pt x="630600" y="409471"/>
                </a:cubicBezTo>
                <a:cubicBezTo>
                  <a:pt x="627290" y="412805"/>
                  <a:pt x="624488" y="416608"/>
                  <a:pt x="622285" y="420757"/>
                </a:cubicBezTo>
                <a:cubicBezTo>
                  <a:pt x="611732" y="437498"/>
                  <a:pt x="611732" y="458810"/>
                  <a:pt x="622285" y="475552"/>
                </a:cubicBezTo>
                <a:cubicBezTo>
                  <a:pt x="626542" y="482993"/>
                  <a:pt x="632623" y="489228"/>
                  <a:pt x="639956" y="493668"/>
                </a:cubicBezTo>
                <a:lnTo>
                  <a:pt x="842504" y="619147"/>
                </a:lnTo>
                <a:lnTo>
                  <a:pt x="867748" y="733489"/>
                </a:lnTo>
                <a:lnTo>
                  <a:pt x="760386" y="666666"/>
                </a:lnTo>
                <a:lnTo>
                  <a:pt x="728311" y="594348"/>
                </a:lnTo>
                <a:cubicBezTo>
                  <a:pt x="716392" y="567561"/>
                  <a:pt x="685124" y="555373"/>
                  <a:pt x="658221" y="567025"/>
                </a:cubicBezTo>
                <a:cubicBezTo>
                  <a:pt x="654443" y="568724"/>
                  <a:pt x="650940" y="570977"/>
                  <a:pt x="647826" y="573708"/>
                </a:cubicBezTo>
                <a:lnTo>
                  <a:pt x="647083" y="573708"/>
                </a:lnTo>
                <a:cubicBezTo>
                  <a:pt x="640674" y="578996"/>
                  <a:pt x="635588" y="585708"/>
                  <a:pt x="632234" y="593309"/>
                </a:cubicBezTo>
                <a:cubicBezTo>
                  <a:pt x="612228" y="591356"/>
                  <a:pt x="592862" y="600982"/>
                  <a:pt x="582339" y="618108"/>
                </a:cubicBezTo>
                <a:cubicBezTo>
                  <a:pt x="582005" y="618631"/>
                  <a:pt x="581707" y="619177"/>
                  <a:pt x="581448" y="619741"/>
                </a:cubicBezTo>
                <a:cubicBezTo>
                  <a:pt x="571956" y="636244"/>
                  <a:pt x="571956" y="656549"/>
                  <a:pt x="581448" y="673051"/>
                </a:cubicBezTo>
                <a:cubicBezTo>
                  <a:pt x="585897" y="680276"/>
                  <a:pt x="592006" y="686334"/>
                  <a:pt x="599268" y="690722"/>
                </a:cubicBezTo>
                <a:lnTo>
                  <a:pt x="676337" y="738686"/>
                </a:lnTo>
                <a:lnTo>
                  <a:pt x="739002" y="881094"/>
                </a:lnTo>
                <a:lnTo>
                  <a:pt x="610108" y="840852"/>
                </a:lnTo>
                <a:lnTo>
                  <a:pt x="502003" y="632957"/>
                </a:lnTo>
                <a:cubicBezTo>
                  <a:pt x="501534" y="632362"/>
                  <a:pt x="501134" y="631714"/>
                  <a:pt x="500815" y="631027"/>
                </a:cubicBezTo>
                <a:cubicBezTo>
                  <a:pt x="494336" y="619490"/>
                  <a:pt x="483722" y="610840"/>
                  <a:pt x="471116" y="606822"/>
                </a:cubicBezTo>
                <a:cubicBezTo>
                  <a:pt x="457809" y="602443"/>
                  <a:pt x="443300" y="603622"/>
                  <a:pt x="430873" y="610089"/>
                </a:cubicBezTo>
                <a:cubicBezTo>
                  <a:pt x="426417" y="612426"/>
                  <a:pt x="422276" y="615321"/>
                  <a:pt x="418548" y="618702"/>
                </a:cubicBezTo>
                <a:cubicBezTo>
                  <a:pt x="401633" y="634935"/>
                  <a:pt x="397349" y="660334"/>
                  <a:pt x="408005" y="681219"/>
                </a:cubicBezTo>
                <a:lnTo>
                  <a:pt x="467403" y="796600"/>
                </a:lnTo>
                <a:lnTo>
                  <a:pt x="345191" y="758436"/>
                </a:lnTo>
                <a:lnTo>
                  <a:pt x="280744" y="633106"/>
                </a:lnTo>
                <a:cubicBezTo>
                  <a:pt x="280397" y="632262"/>
                  <a:pt x="279948" y="631465"/>
                  <a:pt x="279408" y="630730"/>
                </a:cubicBezTo>
                <a:cubicBezTo>
                  <a:pt x="265069" y="606438"/>
                  <a:pt x="234321" y="597467"/>
                  <a:pt x="209169" y="610238"/>
                </a:cubicBezTo>
                <a:cubicBezTo>
                  <a:pt x="204750" y="612489"/>
                  <a:pt x="200696" y="615392"/>
                  <a:pt x="197141" y="618850"/>
                </a:cubicBezTo>
                <a:cubicBezTo>
                  <a:pt x="179994" y="634962"/>
                  <a:pt x="175683" y="660524"/>
                  <a:pt x="186598" y="681367"/>
                </a:cubicBezTo>
                <a:lnTo>
                  <a:pt x="203378" y="713591"/>
                </a:lnTo>
                <a:lnTo>
                  <a:pt x="69732" y="671715"/>
                </a:lnTo>
                <a:cubicBezTo>
                  <a:pt x="51415" y="665996"/>
                  <a:pt x="31437" y="670594"/>
                  <a:pt x="17461" y="683743"/>
                </a:cubicBezTo>
                <a:cubicBezTo>
                  <a:pt x="10541" y="689828"/>
                  <a:pt x="5409" y="697682"/>
                  <a:pt x="2611" y="706463"/>
                </a:cubicBezTo>
                <a:cubicBezTo>
                  <a:pt x="-5989" y="734465"/>
                  <a:pt x="9681" y="764149"/>
                  <a:pt x="37657" y="772840"/>
                </a:cubicBezTo>
                <a:lnTo>
                  <a:pt x="174718" y="815607"/>
                </a:lnTo>
                <a:lnTo>
                  <a:pt x="139673" y="834318"/>
                </a:lnTo>
                <a:cubicBezTo>
                  <a:pt x="135546" y="836496"/>
                  <a:pt x="131746" y="839245"/>
                  <a:pt x="128387" y="842485"/>
                </a:cubicBezTo>
                <a:cubicBezTo>
                  <a:pt x="111079" y="858848"/>
                  <a:pt x="106934" y="884805"/>
                  <a:pt x="118290" y="905744"/>
                </a:cubicBezTo>
                <a:cubicBezTo>
                  <a:pt x="127551" y="923258"/>
                  <a:pt x="145851" y="934099"/>
                  <a:pt x="165660" y="933810"/>
                </a:cubicBezTo>
                <a:cubicBezTo>
                  <a:pt x="174158" y="933697"/>
                  <a:pt x="182507" y="931559"/>
                  <a:pt x="190013" y="927573"/>
                </a:cubicBezTo>
                <a:lnTo>
                  <a:pt x="316829" y="860008"/>
                </a:lnTo>
                <a:lnTo>
                  <a:pt x="439783" y="898319"/>
                </a:lnTo>
                <a:lnTo>
                  <a:pt x="322472" y="960985"/>
                </a:lnTo>
                <a:cubicBezTo>
                  <a:pt x="318334" y="963087"/>
                  <a:pt x="314531" y="965789"/>
                  <a:pt x="311186" y="969003"/>
                </a:cubicBezTo>
                <a:cubicBezTo>
                  <a:pt x="293729" y="985279"/>
                  <a:pt x="289513" y="1011310"/>
                  <a:pt x="300940" y="1032263"/>
                </a:cubicBezTo>
                <a:cubicBezTo>
                  <a:pt x="310197" y="1049891"/>
                  <a:pt x="328549" y="1060845"/>
                  <a:pt x="348458" y="1060625"/>
                </a:cubicBezTo>
                <a:cubicBezTo>
                  <a:pt x="356952" y="1060354"/>
                  <a:pt x="365277" y="1058171"/>
                  <a:pt x="372812" y="1054240"/>
                </a:cubicBezTo>
                <a:lnTo>
                  <a:pt x="581894" y="942720"/>
                </a:lnTo>
                <a:lnTo>
                  <a:pt x="694454" y="978062"/>
                </a:lnTo>
                <a:lnTo>
                  <a:pt x="583379" y="1037460"/>
                </a:lnTo>
                <a:lnTo>
                  <a:pt x="504676" y="1028550"/>
                </a:lnTo>
                <a:cubicBezTo>
                  <a:pt x="489171" y="1026716"/>
                  <a:pt x="473657" y="1031887"/>
                  <a:pt x="462355" y="1042657"/>
                </a:cubicBezTo>
                <a:cubicBezTo>
                  <a:pt x="453457" y="1050964"/>
                  <a:pt x="447689" y="1062081"/>
                  <a:pt x="446020" y="1074139"/>
                </a:cubicBezTo>
                <a:cubicBezTo>
                  <a:pt x="445240" y="1078460"/>
                  <a:pt x="445240" y="1082885"/>
                  <a:pt x="446020" y="1087206"/>
                </a:cubicBezTo>
                <a:lnTo>
                  <a:pt x="446020" y="1087206"/>
                </a:lnTo>
                <a:cubicBezTo>
                  <a:pt x="447183" y="1095955"/>
                  <a:pt x="450613" y="1104248"/>
                  <a:pt x="455969" y="1111262"/>
                </a:cubicBezTo>
                <a:cubicBezTo>
                  <a:pt x="444522" y="1127699"/>
                  <a:pt x="443314" y="1149185"/>
                  <a:pt x="452851" y="1166800"/>
                </a:cubicBezTo>
                <a:cubicBezTo>
                  <a:pt x="452851" y="1166800"/>
                  <a:pt x="453742" y="1168285"/>
                  <a:pt x="453890" y="1168730"/>
                </a:cubicBezTo>
                <a:cubicBezTo>
                  <a:pt x="463746" y="1184953"/>
                  <a:pt x="481389" y="1194817"/>
                  <a:pt x="500369" y="1194717"/>
                </a:cubicBezTo>
                <a:cubicBezTo>
                  <a:pt x="508863" y="1194570"/>
                  <a:pt x="517204" y="1192434"/>
                  <a:pt x="524723" y="1188480"/>
                </a:cubicBezTo>
                <a:lnTo>
                  <a:pt x="604317" y="1146010"/>
                </a:lnTo>
                <a:lnTo>
                  <a:pt x="758901" y="1163236"/>
                </a:lnTo>
                <a:lnTo>
                  <a:pt x="660003" y="1254264"/>
                </a:lnTo>
                <a:lnTo>
                  <a:pt x="425825" y="1242681"/>
                </a:lnTo>
                <a:lnTo>
                  <a:pt x="423746" y="1242681"/>
                </a:lnTo>
                <a:cubicBezTo>
                  <a:pt x="409976" y="1242727"/>
                  <a:pt x="396746" y="1248040"/>
                  <a:pt x="386770" y="1257531"/>
                </a:cubicBezTo>
                <a:cubicBezTo>
                  <a:pt x="376626" y="1266760"/>
                  <a:pt x="370543" y="1279623"/>
                  <a:pt x="369842" y="1293318"/>
                </a:cubicBezTo>
                <a:cubicBezTo>
                  <a:pt x="368584" y="1322715"/>
                  <a:pt x="391381" y="1347571"/>
                  <a:pt x="420776" y="1348856"/>
                </a:cubicBezTo>
                <a:lnTo>
                  <a:pt x="551007" y="1355241"/>
                </a:lnTo>
                <a:lnTo>
                  <a:pt x="457009" y="1441814"/>
                </a:lnTo>
                <a:lnTo>
                  <a:pt x="316383" y="1434686"/>
                </a:lnTo>
                <a:lnTo>
                  <a:pt x="313710" y="1434686"/>
                </a:lnTo>
                <a:cubicBezTo>
                  <a:pt x="300193" y="1434890"/>
                  <a:pt x="287250" y="1440194"/>
                  <a:pt x="277477" y="1449536"/>
                </a:cubicBezTo>
                <a:cubicBezTo>
                  <a:pt x="267396" y="1458841"/>
                  <a:pt x="261414" y="1471764"/>
                  <a:pt x="260846" y="1485472"/>
                </a:cubicBezTo>
                <a:cubicBezTo>
                  <a:pt x="259832" y="1514641"/>
                  <a:pt x="282340" y="1539262"/>
                  <a:pt x="311483" y="1540861"/>
                </a:cubicBezTo>
                <a:lnTo>
                  <a:pt x="348013" y="1542643"/>
                </a:lnTo>
                <a:lnTo>
                  <a:pt x="244066" y="1637829"/>
                </a:lnTo>
                <a:cubicBezTo>
                  <a:pt x="222886" y="1657644"/>
                  <a:pt x="221756" y="1690868"/>
                  <a:pt x="241541" y="1712076"/>
                </a:cubicBezTo>
                <a:cubicBezTo>
                  <a:pt x="251030" y="1722562"/>
                  <a:pt x="264381" y="1728729"/>
                  <a:pt x="278517" y="1729154"/>
                </a:cubicBezTo>
                <a:cubicBezTo>
                  <a:pt x="292536" y="1729889"/>
                  <a:pt x="306253" y="1724905"/>
                  <a:pt x="316532" y="1715343"/>
                </a:cubicBezTo>
                <a:lnTo>
                  <a:pt x="421667" y="1618673"/>
                </a:lnTo>
                <a:lnTo>
                  <a:pt x="420479" y="1658321"/>
                </a:lnTo>
                <a:cubicBezTo>
                  <a:pt x="419980" y="1687677"/>
                  <a:pt x="443251" y="1711941"/>
                  <a:pt x="472601" y="1712670"/>
                </a:cubicBezTo>
                <a:cubicBezTo>
                  <a:pt x="486794" y="1713015"/>
                  <a:pt x="500536" y="1707668"/>
                  <a:pt x="510764" y="1697821"/>
                </a:cubicBezTo>
                <a:cubicBezTo>
                  <a:pt x="514722" y="1694199"/>
                  <a:pt x="518036" y="1689931"/>
                  <a:pt x="520565" y="1685199"/>
                </a:cubicBezTo>
                <a:cubicBezTo>
                  <a:pt x="524744" y="1677801"/>
                  <a:pt x="527038" y="1669488"/>
                  <a:pt x="527247" y="1660994"/>
                </a:cubicBezTo>
                <a:lnTo>
                  <a:pt x="531405" y="1517399"/>
                </a:lnTo>
                <a:lnTo>
                  <a:pt x="625403" y="1430528"/>
                </a:lnTo>
                <a:lnTo>
                  <a:pt x="622285" y="1564175"/>
                </a:lnTo>
                <a:cubicBezTo>
                  <a:pt x="621618" y="1593313"/>
                  <a:pt x="644535" y="1617554"/>
                  <a:pt x="673664" y="1618524"/>
                </a:cubicBezTo>
                <a:cubicBezTo>
                  <a:pt x="687932" y="1619047"/>
                  <a:pt x="701788" y="1613677"/>
                  <a:pt x="711976" y="1603675"/>
                </a:cubicBezTo>
                <a:cubicBezTo>
                  <a:pt x="715890" y="1600048"/>
                  <a:pt x="719154" y="1595779"/>
                  <a:pt x="721628" y="1591052"/>
                </a:cubicBezTo>
                <a:cubicBezTo>
                  <a:pt x="725920" y="1583702"/>
                  <a:pt x="728223" y="1575359"/>
                  <a:pt x="728311" y="1566848"/>
                </a:cubicBezTo>
                <a:lnTo>
                  <a:pt x="735141" y="1329997"/>
                </a:lnTo>
                <a:lnTo>
                  <a:pt x="821269" y="1250552"/>
                </a:lnTo>
                <a:lnTo>
                  <a:pt x="817705" y="1376624"/>
                </a:lnTo>
                <a:lnTo>
                  <a:pt x="770780" y="1440478"/>
                </a:lnTo>
                <a:cubicBezTo>
                  <a:pt x="753383" y="1464026"/>
                  <a:pt x="758370" y="1497219"/>
                  <a:pt x="781919" y="1514617"/>
                </a:cubicBezTo>
                <a:cubicBezTo>
                  <a:pt x="781968" y="1514653"/>
                  <a:pt x="782017" y="1514690"/>
                  <a:pt x="782066" y="1514726"/>
                </a:cubicBezTo>
                <a:cubicBezTo>
                  <a:pt x="785745" y="1517474"/>
                  <a:pt x="789862" y="1519583"/>
                  <a:pt x="794243" y="1520962"/>
                </a:cubicBezTo>
                <a:cubicBezTo>
                  <a:pt x="802038" y="1524176"/>
                  <a:pt x="810497" y="1525450"/>
                  <a:pt x="818893" y="1524675"/>
                </a:cubicBezTo>
                <a:cubicBezTo>
                  <a:pt x="827435" y="1542548"/>
                  <a:pt x="845136" y="1554254"/>
                  <a:pt x="864927" y="1555116"/>
                </a:cubicBezTo>
                <a:lnTo>
                  <a:pt x="867303" y="1555116"/>
                </a:lnTo>
                <a:cubicBezTo>
                  <a:pt x="886359" y="1554919"/>
                  <a:pt x="903833" y="1544480"/>
                  <a:pt x="913039" y="1527793"/>
                </a:cubicBezTo>
                <a:cubicBezTo>
                  <a:pt x="916874" y="1520708"/>
                  <a:pt x="919009" y="1512828"/>
                  <a:pt x="919276" y="1504776"/>
                </a:cubicBezTo>
                <a:lnTo>
                  <a:pt x="921801" y="1414342"/>
                </a:lnTo>
                <a:lnTo>
                  <a:pt x="1013571" y="1290051"/>
                </a:lnTo>
                <a:lnTo>
                  <a:pt x="1043270" y="1421619"/>
                </a:lnTo>
                <a:lnTo>
                  <a:pt x="917940" y="1617336"/>
                </a:lnTo>
                <a:cubicBezTo>
                  <a:pt x="917940" y="1617336"/>
                  <a:pt x="917940" y="1618524"/>
                  <a:pt x="916900" y="1618970"/>
                </a:cubicBezTo>
                <a:cubicBezTo>
                  <a:pt x="910086" y="1630399"/>
                  <a:pt x="907958" y="1644021"/>
                  <a:pt x="910960" y="1656985"/>
                </a:cubicBezTo>
                <a:cubicBezTo>
                  <a:pt x="916764" y="1685681"/>
                  <a:pt x="944733" y="1704240"/>
                  <a:pt x="973430" y="1698437"/>
                </a:cubicBezTo>
                <a:cubicBezTo>
                  <a:pt x="983486" y="1696403"/>
                  <a:pt x="992736" y="1691495"/>
                  <a:pt x="1000058" y="1684308"/>
                </a:cubicBezTo>
                <a:cubicBezTo>
                  <a:pt x="1003206" y="1681421"/>
                  <a:pt x="1005953" y="1678124"/>
                  <a:pt x="1008225" y="1674507"/>
                </a:cubicBezTo>
                <a:lnTo>
                  <a:pt x="1078167" y="1565511"/>
                </a:lnTo>
                <a:lnTo>
                  <a:pt x="1106826" y="1690396"/>
                </a:lnTo>
                <a:lnTo>
                  <a:pt x="1031094" y="1809193"/>
                </a:lnTo>
                <a:cubicBezTo>
                  <a:pt x="1030609" y="1809861"/>
                  <a:pt x="1030164" y="1810554"/>
                  <a:pt x="1029757" y="1811272"/>
                </a:cubicBezTo>
                <a:cubicBezTo>
                  <a:pt x="1015617" y="1837003"/>
                  <a:pt x="1025014" y="1869325"/>
                  <a:pt x="1050744" y="1883464"/>
                </a:cubicBezTo>
                <a:cubicBezTo>
                  <a:pt x="1070742" y="1894453"/>
                  <a:pt x="1095521" y="1891456"/>
                  <a:pt x="1112321" y="1876016"/>
                </a:cubicBezTo>
                <a:cubicBezTo>
                  <a:pt x="1115435" y="1873095"/>
                  <a:pt x="1118177" y="1869804"/>
                  <a:pt x="1120488" y="1866215"/>
                </a:cubicBezTo>
                <a:lnTo>
                  <a:pt x="1140090" y="1835625"/>
                </a:lnTo>
                <a:lnTo>
                  <a:pt x="1171422" y="1972538"/>
                </a:lnTo>
                <a:cubicBezTo>
                  <a:pt x="1177987" y="2001030"/>
                  <a:pt x="1206276" y="2018916"/>
                  <a:pt x="1234830" y="2012632"/>
                </a:cubicBezTo>
                <a:cubicBezTo>
                  <a:pt x="1244155" y="2010595"/>
                  <a:pt x="1252737" y="2006021"/>
                  <a:pt x="1259629" y="1999416"/>
                </a:cubicBezTo>
                <a:cubicBezTo>
                  <a:pt x="1273044" y="1986512"/>
                  <a:pt x="1278684" y="1967504"/>
                  <a:pt x="1274478" y="1949373"/>
                </a:cubicBezTo>
                <a:lnTo>
                  <a:pt x="1242403" y="1809935"/>
                </a:lnTo>
                <a:lnTo>
                  <a:pt x="1275666" y="1830428"/>
                </a:lnTo>
                <a:cubicBezTo>
                  <a:pt x="1296123" y="1843207"/>
                  <a:pt x="1322637" y="1840519"/>
                  <a:pt x="1340113" y="1823894"/>
                </a:cubicBezTo>
                <a:cubicBezTo>
                  <a:pt x="1343453" y="1820845"/>
                  <a:pt x="1346352" y="1817347"/>
                  <a:pt x="1348726" y="1813499"/>
                </a:cubicBezTo>
                <a:cubicBezTo>
                  <a:pt x="1359136" y="1796718"/>
                  <a:pt x="1359136" y="1775486"/>
                  <a:pt x="1348726" y="1758704"/>
                </a:cubicBezTo>
                <a:cubicBezTo>
                  <a:pt x="1344403" y="1751363"/>
                  <a:pt x="1338398" y="1745152"/>
                  <a:pt x="1331204" y="1740588"/>
                </a:cubicBezTo>
                <a:lnTo>
                  <a:pt x="1208843" y="1664409"/>
                </a:lnTo>
                <a:lnTo>
                  <a:pt x="1180183" y="1539524"/>
                </a:lnTo>
                <a:lnTo>
                  <a:pt x="1293783" y="1609911"/>
                </a:lnTo>
                <a:cubicBezTo>
                  <a:pt x="1314144" y="1622458"/>
                  <a:pt x="1340369" y="1619908"/>
                  <a:pt x="1357933" y="1603675"/>
                </a:cubicBezTo>
                <a:cubicBezTo>
                  <a:pt x="1361176" y="1600442"/>
                  <a:pt x="1364109" y="1596912"/>
                  <a:pt x="1366694" y="1593131"/>
                </a:cubicBezTo>
                <a:cubicBezTo>
                  <a:pt x="1376952" y="1576200"/>
                  <a:pt x="1376952" y="1554971"/>
                  <a:pt x="1366694" y="1538039"/>
                </a:cubicBezTo>
                <a:cubicBezTo>
                  <a:pt x="1362691" y="1530622"/>
                  <a:pt x="1356929" y="1524299"/>
                  <a:pt x="1349914" y="1519626"/>
                </a:cubicBezTo>
                <a:lnTo>
                  <a:pt x="1146772" y="1394592"/>
                </a:lnTo>
                <a:lnTo>
                  <a:pt x="1120637" y="1280102"/>
                </a:lnTo>
                <a:lnTo>
                  <a:pt x="1228148" y="1346777"/>
                </a:lnTo>
                <a:lnTo>
                  <a:pt x="1260817" y="1419243"/>
                </a:lnTo>
                <a:cubicBezTo>
                  <a:pt x="1272493" y="1445947"/>
                  <a:pt x="1303534" y="1458217"/>
                  <a:pt x="1330313" y="1446714"/>
                </a:cubicBezTo>
                <a:cubicBezTo>
                  <a:pt x="1334629" y="1444863"/>
                  <a:pt x="1338636" y="1442358"/>
                  <a:pt x="1342192" y="1439290"/>
                </a:cubicBezTo>
                <a:cubicBezTo>
                  <a:pt x="1348557" y="1434018"/>
                  <a:pt x="1353635" y="1427365"/>
                  <a:pt x="1357042" y="1419837"/>
                </a:cubicBezTo>
                <a:cubicBezTo>
                  <a:pt x="1376926" y="1421549"/>
                  <a:pt x="1396107" y="1412045"/>
                  <a:pt x="1406788" y="1395186"/>
                </a:cubicBezTo>
                <a:lnTo>
                  <a:pt x="1408124" y="1392811"/>
                </a:lnTo>
                <a:cubicBezTo>
                  <a:pt x="1421745" y="1368112"/>
                  <a:pt x="1413576" y="1337070"/>
                  <a:pt x="1389562" y="1322275"/>
                </a:cubicBezTo>
                <a:lnTo>
                  <a:pt x="1311899" y="1274459"/>
                </a:lnTo>
                <a:lnTo>
                  <a:pt x="1249382" y="1132497"/>
                </a:lnTo>
                <a:lnTo>
                  <a:pt x="1378277" y="1172740"/>
                </a:lnTo>
                <a:lnTo>
                  <a:pt x="1486530" y="1380634"/>
                </a:lnTo>
                <a:cubicBezTo>
                  <a:pt x="1486857" y="1381213"/>
                  <a:pt x="1487154" y="1381807"/>
                  <a:pt x="1487421" y="1382416"/>
                </a:cubicBezTo>
                <a:cubicBezTo>
                  <a:pt x="1501368" y="1407247"/>
                  <a:pt x="1532407" y="1416675"/>
                  <a:pt x="1557808" y="1403799"/>
                </a:cubicBezTo>
                <a:cubicBezTo>
                  <a:pt x="1562181" y="1401475"/>
                  <a:pt x="1566226" y="1398578"/>
                  <a:pt x="1569836" y="1395186"/>
                </a:cubicBezTo>
                <a:cubicBezTo>
                  <a:pt x="1586873" y="1378965"/>
                  <a:pt x="1591221" y="1353474"/>
                  <a:pt x="1580528" y="1332521"/>
                </a:cubicBezTo>
                <a:lnTo>
                  <a:pt x="1521130" y="1217288"/>
                </a:lnTo>
                <a:lnTo>
                  <a:pt x="1643342" y="1255452"/>
                </a:lnTo>
                <a:lnTo>
                  <a:pt x="1708383" y="1380485"/>
                </a:lnTo>
                <a:cubicBezTo>
                  <a:pt x="1708873" y="1381201"/>
                  <a:pt x="1709319" y="1381945"/>
                  <a:pt x="1709719" y="1382713"/>
                </a:cubicBezTo>
                <a:cubicBezTo>
                  <a:pt x="1723987" y="1407469"/>
                  <a:pt x="1755271" y="1416519"/>
                  <a:pt x="1780552" y="1403205"/>
                </a:cubicBezTo>
                <a:cubicBezTo>
                  <a:pt x="1806171" y="1390441"/>
                  <a:pt x="1816589" y="1359324"/>
                  <a:pt x="1803824" y="1333706"/>
                </a:cubicBezTo>
                <a:cubicBezTo>
                  <a:pt x="1803551" y="1333158"/>
                  <a:pt x="1803267" y="1332614"/>
                  <a:pt x="1802975" y="1332076"/>
                </a:cubicBezTo>
                <a:lnTo>
                  <a:pt x="1785601" y="1299852"/>
                </a:lnTo>
                <a:lnTo>
                  <a:pt x="1919247" y="1341728"/>
                </a:lnTo>
                <a:cubicBezTo>
                  <a:pt x="1937515" y="1347519"/>
                  <a:pt x="1957486" y="1342910"/>
                  <a:pt x="1971369" y="1329700"/>
                </a:cubicBezTo>
                <a:cubicBezTo>
                  <a:pt x="1978216" y="1323612"/>
                  <a:pt x="1983339" y="1315827"/>
                  <a:pt x="1986219" y="1307128"/>
                </a:cubicBezTo>
                <a:cubicBezTo>
                  <a:pt x="1994812" y="1279164"/>
                  <a:pt x="1979128" y="1249524"/>
                  <a:pt x="1951174" y="1240899"/>
                </a:cubicBezTo>
                <a:lnTo>
                  <a:pt x="1813815" y="1197984"/>
                </a:lnTo>
                <a:lnTo>
                  <a:pt x="1848860" y="1179422"/>
                </a:lnTo>
                <a:cubicBezTo>
                  <a:pt x="1853006" y="1177214"/>
                  <a:pt x="1856809" y="1174413"/>
                  <a:pt x="1860146" y="1171106"/>
                </a:cubicBezTo>
                <a:cubicBezTo>
                  <a:pt x="1877579" y="1154768"/>
                  <a:pt x="1881845" y="1128748"/>
                  <a:pt x="1870540" y="1107699"/>
                </a:cubicBezTo>
                <a:cubicBezTo>
                  <a:pt x="1861038" y="1090292"/>
                  <a:pt x="1842703" y="1079554"/>
                  <a:pt x="1822873" y="1079781"/>
                </a:cubicBezTo>
                <a:cubicBezTo>
                  <a:pt x="1814403" y="1079967"/>
                  <a:pt x="1806081" y="1082047"/>
                  <a:pt x="1798520" y="1085870"/>
                </a:cubicBezTo>
                <a:lnTo>
                  <a:pt x="1671705" y="1153584"/>
                </a:lnTo>
                <a:lnTo>
                  <a:pt x="1548750" y="1115272"/>
                </a:lnTo>
                <a:lnTo>
                  <a:pt x="1666359" y="1052458"/>
                </a:lnTo>
                <a:cubicBezTo>
                  <a:pt x="1670426" y="1050315"/>
                  <a:pt x="1674174" y="1047617"/>
                  <a:pt x="1677496" y="1044439"/>
                </a:cubicBezTo>
                <a:cubicBezTo>
                  <a:pt x="1694808" y="1028087"/>
                  <a:pt x="1699007" y="1002161"/>
                  <a:pt x="1687742" y="981180"/>
                </a:cubicBezTo>
                <a:cubicBezTo>
                  <a:pt x="1678405" y="963668"/>
                  <a:pt x="1660068" y="952838"/>
                  <a:pt x="1640223" y="953114"/>
                </a:cubicBezTo>
                <a:cubicBezTo>
                  <a:pt x="1631688" y="953159"/>
                  <a:pt x="1623286" y="955247"/>
                  <a:pt x="1615722" y="959203"/>
                </a:cubicBezTo>
                <a:lnTo>
                  <a:pt x="1406640" y="1070872"/>
                </a:lnTo>
                <a:lnTo>
                  <a:pt x="1294080" y="1035678"/>
                </a:lnTo>
                <a:lnTo>
                  <a:pt x="1405303" y="976280"/>
                </a:lnTo>
                <a:lnTo>
                  <a:pt x="1483560" y="985041"/>
                </a:lnTo>
                <a:cubicBezTo>
                  <a:pt x="1499035" y="986853"/>
                  <a:pt x="1514520" y="981744"/>
                  <a:pt x="1525882" y="971082"/>
                </a:cubicBezTo>
                <a:cubicBezTo>
                  <a:pt x="1535197" y="962877"/>
                  <a:pt x="1541255" y="951600"/>
                  <a:pt x="1542959" y="939304"/>
                </a:cubicBezTo>
                <a:cubicBezTo>
                  <a:pt x="1543789" y="934389"/>
                  <a:pt x="1543789" y="929370"/>
                  <a:pt x="1542959" y="924455"/>
                </a:cubicBezTo>
                <a:cubicBezTo>
                  <a:pt x="1541643" y="916167"/>
                  <a:pt x="1538443" y="908292"/>
                  <a:pt x="1533603" y="901438"/>
                </a:cubicBezTo>
                <a:cubicBezTo>
                  <a:pt x="1545005" y="885053"/>
                  <a:pt x="1546267" y="863661"/>
                  <a:pt x="1536870" y="846049"/>
                </a:cubicBezTo>
                <a:lnTo>
                  <a:pt x="1535682" y="844118"/>
                </a:lnTo>
                <a:cubicBezTo>
                  <a:pt x="1526003" y="827842"/>
                  <a:pt x="1508436" y="817900"/>
                  <a:pt x="1489500" y="817983"/>
                </a:cubicBezTo>
                <a:cubicBezTo>
                  <a:pt x="1480919" y="818304"/>
                  <a:pt x="1472508" y="820484"/>
                  <a:pt x="1464850" y="824369"/>
                </a:cubicBezTo>
                <a:lnTo>
                  <a:pt x="1384068" y="867581"/>
                </a:lnTo>
                <a:lnTo>
                  <a:pt x="1229484" y="849761"/>
                </a:lnTo>
                <a:lnTo>
                  <a:pt x="1328531" y="758733"/>
                </a:lnTo>
                <a:lnTo>
                  <a:pt x="1562709" y="770465"/>
                </a:lnTo>
                <a:lnTo>
                  <a:pt x="1565233" y="770465"/>
                </a:lnTo>
                <a:cubicBezTo>
                  <a:pt x="1578875" y="770442"/>
                  <a:pt x="1591974" y="765117"/>
                  <a:pt x="1601763" y="755615"/>
                </a:cubicBezTo>
                <a:cubicBezTo>
                  <a:pt x="1611702" y="746283"/>
                  <a:pt x="1617615" y="733446"/>
                  <a:pt x="1618246" y="719827"/>
                </a:cubicBezTo>
                <a:cubicBezTo>
                  <a:pt x="1619427" y="690544"/>
                  <a:pt x="1596872" y="665741"/>
                  <a:pt x="1567609" y="664142"/>
                </a:cubicBezTo>
                <a:lnTo>
                  <a:pt x="1437527" y="658350"/>
                </a:lnTo>
                <a:lnTo>
                  <a:pt x="1531376" y="571777"/>
                </a:lnTo>
                <a:lnTo>
                  <a:pt x="1672002" y="578905"/>
                </a:lnTo>
                <a:lnTo>
                  <a:pt x="1674526" y="578905"/>
                </a:lnTo>
                <a:cubicBezTo>
                  <a:pt x="1688153" y="578805"/>
                  <a:pt x="1701226" y="573492"/>
                  <a:pt x="1711056" y="564055"/>
                </a:cubicBezTo>
                <a:cubicBezTo>
                  <a:pt x="1721096" y="554736"/>
                  <a:pt x="1727025" y="541809"/>
                  <a:pt x="1727539" y="528119"/>
                </a:cubicBezTo>
                <a:cubicBezTo>
                  <a:pt x="1728461" y="498950"/>
                  <a:pt x="1705759" y="474462"/>
                  <a:pt x="1676605" y="473176"/>
                </a:cubicBezTo>
                <a:lnTo>
                  <a:pt x="1640075" y="471245"/>
                </a:lnTo>
                <a:lnTo>
                  <a:pt x="1744022" y="376060"/>
                </a:lnTo>
                <a:cubicBezTo>
                  <a:pt x="1764921" y="356096"/>
                  <a:pt x="1765977" y="323070"/>
                  <a:pt x="1746398" y="301812"/>
                </a:cubicBezTo>
                <a:cubicBezTo>
                  <a:pt x="1736802" y="291387"/>
                  <a:pt x="1723433" y="285238"/>
                  <a:pt x="1709274" y="284735"/>
                </a:cubicBezTo>
                <a:close/>
              </a:path>
            </a:pathLst>
          </a:custGeom>
          <a:solidFill>
            <a:srgbClr val="FFFFFF">
              <a:alpha val="6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0" name="Google Shape;2270;p9"/>
          <p:cNvSpPr/>
          <p:nvPr/>
        </p:nvSpPr>
        <p:spPr>
          <a:xfrm flipH="1">
            <a:off x="486079" y="1412050"/>
            <a:ext cx="2299859" cy="2170548"/>
          </a:xfrm>
          <a:custGeom>
            <a:avLst/>
            <a:gdLst/>
            <a:ahLst/>
            <a:cxnLst/>
            <a:rect l="l" t="t" r="r" b="b"/>
            <a:pathLst>
              <a:path w="1577948" h="1489227" extrusionOk="0">
                <a:moveTo>
                  <a:pt x="1577883" y="620257"/>
                </a:moveTo>
                <a:cubicBezTo>
                  <a:pt x="1574453" y="597924"/>
                  <a:pt x="1553597" y="582582"/>
                  <a:pt x="1531255" y="585954"/>
                </a:cubicBezTo>
                <a:lnTo>
                  <a:pt x="1421666" y="602140"/>
                </a:lnTo>
                <a:lnTo>
                  <a:pt x="1439782" y="577490"/>
                </a:lnTo>
                <a:cubicBezTo>
                  <a:pt x="1441857" y="574573"/>
                  <a:pt x="1443598" y="571436"/>
                  <a:pt x="1444979" y="568135"/>
                </a:cubicBezTo>
                <a:cubicBezTo>
                  <a:pt x="1451351" y="550804"/>
                  <a:pt x="1445254" y="531355"/>
                  <a:pt x="1430130" y="520764"/>
                </a:cubicBezTo>
                <a:cubicBezTo>
                  <a:pt x="1417765" y="511697"/>
                  <a:pt x="1401363" y="510321"/>
                  <a:pt x="1387660" y="517200"/>
                </a:cubicBezTo>
                <a:cubicBezTo>
                  <a:pt x="1381829" y="520179"/>
                  <a:pt x="1376751" y="524446"/>
                  <a:pt x="1372810" y="529674"/>
                </a:cubicBezTo>
                <a:lnTo>
                  <a:pt x="1307472" y="618772"/>
                </a:lnTo>
                <a:lnTo>
                  <a:pt x="1209317" y="633621"/>
                </a:lnTo>
                <a:lnTo>
                  <a:pt x="1269754" y="550761"/>
                </a:lnTo>
                <a:cubicBezTo>
                  <a:pt x="1271937" y="547969"/>
                  <a:pt x="1273688" y="544865"/>
                  <a:pt x="1274952" y="541554"/>
                </a:cubicBezTo>
                <a:cubicBezTo>
                  <a:pt x="1281379" y="524224"/>
                  <a:pt x="1275271" y="504742"/>
                  <a:pt x="1260102" y="494184"/>
                </a:cubicBezTo>
                <a:cubicBezTo>
                  <a:pt x="1247750" y="485084"/>
                  <a:pt x="1231328" y="483706"/>
                  <a:pt x="1217632" y="490620"/>
                </a:cubicBezTo>
                <a:cubicBezTo>
                  <a:pt x="1211746" y="493515"/>
                  <a:pt x="1206651" y="497795"/>
                  <a:pt x="1202783" y="503093"/>
                </a:cubicBezTo>
                <a:lnTo>
                  <a:pt x="1096757" y="650698"/>
                </a:lnTo>
                <a:lnTo>
                  <a:pt x="1006768" y="664063"/>
                </a:lnTo>
                <a:lnTo>
                  <a:pt x="1064088" y="585657"/>
                </a:lnTo>
                <a:lnTo>
                  <a:pt x="1121704" y="565610"/>
                </a:lnTo>
                <a:cubicBezTo>
                  <a:pt x="1133045" y="561583"/>
                  <a:pt x="1142052" y="552792"/>
                  <a:pt x="1146354" y="541554"/>
                </a:cubicBezTo>
                <a:cubicBezTo>
                  <a:pt x="1149624" y="532586"/>
                  <a:pt x="1149624" y="522753"/>
                  <a:pt x="1146354" y="513785"/>
                </a:cubicBezTo>
                <a:cubicBezTo>
                  <a:pt x="1145050" y="510401"/>
                  <a:pt x="1143303" y="507205"/>
                  <a:pt x="1141157" y="504281"/>
                </a:cubicBezTo>
                <a:cubicBezTo>
                  <a:pt x="1137283" y="498915"/>
                  <a:pt x="1132194" y="494538"/>
                  <a:pt x="1126307" y="491511"/>
                </a:cubicBezTo>
                <a:cubicBezTo>
                  <a:pt x="1128810" y="476311"/>
                  <a:pt x="1122481" y="461004"/>
                  <a:pt x="1109973" y="452011"/>
                </a:cubicBezTo>
                <a:lnTo>
                  <a:pt x="1108488" y="450971"/>
                </a:lnTo>
                <a:cubicBezTo>
                  <a:pt x="1096270" y="442999"/>
                  <a:pt x="1080759" y="442039"/>
                  <a:pt x="1067652" y="448447"/>
                </a:cubicBezTo>
                <a:cubicBezTo>
                  <a:pt x="1061779" y="451427"/>
                  <a:pt x="1056690" y="455753"/>
                  <a:pt x="1052802" y="461069"/>
                </a:cubicBezTo>
                <a:lnTo>
                  <a:pt x="1011817" y="517200"/>
                </a:lnTo>
                <a:lnTo>
                  <a:pt x="898663" y="556700"/>
                </a:lnTo>
                <a:lnTo>
                  <a:pt x="936678" y="460475"/>
                </a:lnTo>
                <a:lnTo>
                  <a:pt x="1103142" y="389940"/>
                </a:lnTo>
                <a:lnTo>
                  <a:pt x="1104775" y="389049"/>
                </a:lnTo>
                <a:cubicBezTo>
                  <a:pt x="1114771" y="384710"/>
                  <a:pt x="1122589" y="376517"/>
                  <a:pt x="1126456" y="366329"/>
                </a:cubicBezTo>
                <a:cubicBezTo>
                  <a:pt x="1130198" y="356782"/>
                  <a:pt x="1130198" y="346176"/>
                  <a:pt x="1126456" y="336630"/>
                </a:cubicBezTo>
                <a:cubicBezTo>
                  <a:pt x="1117542" y="315938"/>
                  <a:pt x="1093598" y="306322"/>
                  <a:pt x="1072849" y="315098"/>
                </a:cubicBezTo>
                <a:lnTo>
                  <a:pt x="980484" y="354152"/>
                </a:lnTo>
                <a:lnTo>
                  <a:pt x="1016420" y="262827"/>
                </a:lnTo>
                <a:lnTo>
                  <a:pt x="1116358" y="220357"/>
                </a:lnTo>
                <a:lnTo>
                  <a:pt x="1118289" y="220357"/>
                </a:lnTo>
                <a:cubicBezTo>
                  <a:pt x="1127693" y="215794"/>
                  <a:pt x="1135017" y="207835"/>
                  <a:pt x="1138781" y="198083"/>
                </a:cubicBezTo>
                <a:cubicBezTo>
                  <a:pt x="1142639" y="188251"/>
                  <a:pt x="1142639" y="177325"/>
                  <a:pt x="1138781" y="167493"/>
                </a:cubicBezTo>
                <a:cubicBezTo>
                  <a:pt x="1129629" y="146963"/>
                  <a:pt x="1105778" y="137476"/>
                  <a:pt x="1085026" y="146109"/>
                </a:cubicBezTo>
                <a:lnTo>
                  <a:pt x="1059039" y="157098"/>
                </a:lnTo>
                <a:lnTo>
                  <a:pt x="1096757" y="55527"/>
                </a:lnTo>
                <a:cubicBezTo>
                  <a:pt x="1104624" y="34659"/>
                  <a:pt x="1094226" y="11347"/>
                  <a:pt x="1073443" y="3256"/>
                </a:cubicBezTo>
                <a:cubicBezTo>
                  <a:pt x="1063427" y="-976"/>
                  <a:pt x="1052126" y="-976"/>
                  <a:pt x="1042110" y="3256"/>
                </a:cubicBezTo>
                <a:cubicBezTo>
                  <a:pt x="1032087" y="7451"/>
                  <a:pt x="1024202" y="15547"/>
                  <a:pt x="1020281" y="25679"/>
                </a:cubicBezTo>
                <a:lnTo>
                  <a:pt x="980187" y="128735"/>
                </a:lnTo>
                <a:lnTo>
                  <a:pt x="967565" y="100670"/>
                </a:lnTo>
                <a:cubicBezTo>
                  <a:pt x="958195" y="80197"/>
                  <a:pt x="934109" y="71063"/>
                  <a:pt x="913513" y="80177"/>
                </a:cubicBezTo>
                <a:cubicBezTo>
                  <a:pt x="903549" y="84506"/>
                  <a:pt x="895768" y="92710"/>
                  <a:pt x="891981" y="102897"/>
                </a:cubicBezTo>
                <a:cubicBezTo>
                  <a:pt x="890422" y="106730"/>
                  <a:pt x="889531" y="110796"/>
                  <a:pt x="889308" y="114925"/>
                </a:cubicBezTo>
                <a:cubicBezTo>
                  <a:pt x="888877" y="121444"/>
                  <a:pt x="890050" y="127969"/>
                  <a:pt x="892723" y="133933"/>
                </a:cubicBezTo>
                <a:lnTo>
                  <a:pt x="938312" y="235058"/>
                </a:lnTo>
                <a:lnTo>
                  <a:pt x="902227" y="326829"/>
                </a:lnTo>
                <a:lnTo>
                  <a:pt x="860054" y="232682"/>
                </a:lnTo>
                <a:cubicBezTo>
                  <a:pt x="850625" y="212353"/>
                  <a:pt x="826702" y="203258"/>
                  <a:pt x="806150" y="212190"/>
                </a:cubicBezTo>
                <a:cubicBezTo>
                  <a:pt x="796290" y="216722"/>
                  <a:pt x="788643" y="225008"/>
                  <a:pt x="784915" y="235207"/>
                </a:cubicBezTo>
                <a:cubicBezTo>
                  <a:pt x="783490" y="239022"/>
                  <a:pt x="782643" y="243024"/>
                  <a:pt x="782391" y="247087"/>
                </a:cubicBezTo>
                <a:cubicBezTo>
                  <a:pt x="781960" y="253655"/>
                  <a:pt x="783133" y="260227"/>
                  <a:pt x="785806" y="266242"/>
                </a:cubicBezTo>
                <a:lnTo>
                  <a:pt x="860054" y="433003"/>
                </a:lnTo>
                <a:lnTo>
                  <a:pt x="827088" y="516903"/>
                </a:lnTo>
                <a:lnTo>
                  <a:pt x="786994" y="427806"/>
                </a:lnTo>
                <a:lnTo>
                  <a:pt x="798132" y="368408"/>
                </a:lnTo>
                <a:cubicBezTo>
                  <a:pt x="800225" y="357787"/>
                  <a:pt x="797968" y="346773"/>
                  <a:pt x="791895" y="337818"/>
                </a:cubicBezTo>
                <a:cubicBezTo>
                  <a:pt x="785569" y="329303"/>
                  <a:pt x="776214" y="323557"/>
                  <a:pt x="765759" y="321780"/>
                </a:cubicBezTo>
                <a:cubicBezTo>
                  <a:pt x="762507" y="321357"/>
                  <a:pt x="759211" y="321357"/>
                  <a:pt x="755959" y="321780"/>
                </a:cubicBezTo>
                <a:lnTo>
                  <a:pt x="755959" y="321780"/>
                </a:lnTo>
                <a:cubicBezTo>
                  <a:pt x="749469" y="322199"/>
                  <a:pt x="743158" y="324132"/>
                  <a:pt x="737545" y="327423"/>
                </a:cubicBezTo>
                <a:cubicBezTo>
                  <a:pt x="725517" y="317710"/>
                  <a:pt x="709064" y="315531"/>
                  <a:pt x="694927" y="321780"/>
                </a:cubicBezTo>
                <a:lnTo>
                  <a:pt x="693145" y="322671"/>
                </a:lnTo>
                <a:cubicBezTo>
                  <a:pt x="680285" y="329263"/>
                  <a:pt x="671836" y="342113"/>
                  <a:pt x="670871" y="356528"/>
                </a:cubicBezTo>
                <a:cubicBezTo>
                  <a:pt x="670425" y="363097"/>
                  <a:pt x="671598" y="369676"/>
                  <a:pt x="674286" y="375684"/>
                </a:cubicBezTo>
                <a:lnTo>
                  <a:pt x="702946" y="439092"/>
                </a:lnTo>
                <a:lnTo>
                  <a:pt x="680968" y="555364"/>
                </a:lnTo>
                <a:lnTo>
                  <a:pt x="615779" y="474137"/>
                </a:lnTo>
                <a:lnTo>
                  <a:pt x="637162" y="295942"/>
                </a:lnTo>
                <a:cubicBezTo>
                  <a:pt x="637221" y="295499"/>
                  <a:pt x="637221" y="295048"/>
                  <a:pt x="637162" y="294605"/>
                </a:cubicBezTo>
                <a:cubicBezTo>
                  <a:pt x="639419" y="272416"/>
                  <a:pt x="623397" y="252547"/>
                  <a:pt x="601226" y="250056"/>
                </a:cubicBezTo>
                <a:cubicBezTo>
                  <a:pt x="582605" y="247802"/>
                  <a:pt x="564845" y="258519"/>
                  <a:pt x="558162" y="276043"/>
                </a:cubicBezTo>
                <a:cubicBezTo>
                  <a:pt x="556930" y="279138"/>
                  <a:pt x="556143" y="282385"/>
                  <a:pt x="555786" y="285695"/>
                </a:cubicBezTo>
                <a:lnTo>
                  <a:pt x="543907" y="384742"/>
                </a:lnTo>
                <a:lnTo>
                  <a:pt x="481984" y="307673"/>
                </a:lnTo>
                <a:lnTo>
                  <a:pt x="494903" y="200459"/>
                </a:lnTo>
                <a:cubicBezTo>
                  <a:pt x="494962" y="199866"/>
                  <a:pt x="494962" y="199269"/>
                  <a:pt x="494903" y="198677"/>
                </a:cubicBezTo>
                <a:cubicBezTo>
                  <a:pt x="495690" y="188523"/>
                  <a:pt x="492616" y="178446"/>
                  <a:pt x="486290" y="170463"/>
                </a:cubicBezTo>
                <a:cubicBezTo>
                  <a:pt x="479534" y="162052"/>
                  <a:pt x="469703" y="156702"/>
                  <a:pt x="458967" y="155613"/>
                </a:cubicBezTo>
                <a:cubicBezTo>
                  <a:pt x="440361" y="153227"/>
                  <a:pt x="422556" y="163914"/>
                  <a:pt x="415903" y="181451"/>
                </a:cubicBezTo>
                <a:cubicBezTo>
                  <a:pt x="414611" y="184524"/>
                  <a:pt x="413810" y="187782"/>
                  <a:pt x="413527" y="191104"/>
                </a:cubicBezTo>
                <a:lnTo>
                  <a:pt x="410112" y="218872"/>
                </a:lnTo>
                <a:lnTo>
                  <a:pt x="342398" y="134378"/>
                </a:lnTo>
                <a:cubicBezTo>
                  <a:pt x="328216" y="116874"/>
                  <a:pt x="302601" y="114027"/>
                  <a:pt x="284930" y="127993"/>
                </a:cubicBezTo>
                <a:cubicBezTo>
                  <a:pt x="279168" y="132515"/>
                  <a:pt x="274758" y="138521"/>
                  <a:pt x="272159" y="145367"/>
                </a:cubicBezTo>
                <a:cubicBezTo>
                  <a:pt x="267036" y="158800"/>
                  <a:pt x="269412" y="173942"/>
                  <a:pt x="278396" y="185164"/>
                </a:cubicBezTo>
                <a:lnTo>
                  <a:pt x="347595" y="271291"/>
                </a:lnTo>
                <a:lnTo>
                  <a:pt x="317005" y="268024"/>
                </a:lnTo>
                <a:cubicBezTo>
                  <a:pt x="298592" y="266057"/>
                  <a:pt x="281158" y="276722"/>
                  <a:pt x="274535" y="294011"/>
                </a:cubicBezTo>
                <a:cubicBezTo>
                  <a:pt x="273258" y="297305"/>
                  <a:pt x="272412" y="300748"/>
                  <a:pt x="272011" y="304257"/>
                </a:cubicBezTo>
                <a:cubicBezTo>
                  <a:pt x="270333" y="319425"/>
                  <a:pt x="277342" y="334246"/>
                  <a:pt x="290127" y="342569"/>
                </a:cubicBezTo>
                <a:cubicBezTo>
                  <a:pt x="295636" y="346112"/>
                  <a:pt x="301888" y="348347"/>
                  <a:pt x="308392" y="349103"/>
                </a:cubicBezTo>
                <a:lnTo>
                  <a:pt x="419319" y="360686"/>
                </a:lnTo>
                <a:lnTo>
                  <a:pt x="481093" y="437755"/>
                </a:lnTo>
                <a:lnTo>
                  <a:pt x="378631" y="427063"/>
                </a:lnTo>
                <a:cubicBezTo>
                  <a:pt x="360277" y="425167"/>
                  <a:pt x="342918" y="435819"/>
                  <a:pt x="336309" y="453050"/>
                </a:cubicBezTo>
                <a:cubicBezTo>
                  <a:pt x="335092" y="456304"/>
                  <a:pt x="334305" y="459695"/>
                  <a:pt x="333934" y="463148"/>
                </a:cubicBezTo>
                <a:cubicBezTo>
                  <a:pt x="332107" y="478302"/>
                  <a:pt x="339086" y="493171"/>
                  <a:pt x="351902" y="501460"/>
                </a:cubicBezTo>
                <a:cubicBezTo>
                  <a:pt x="357396" y="505151"/>
                  <a:pt x="363722" y="507398"/>
                  <a:pt x="370315" y="507994"/>
                </a:cubicBezTo>
                <a:lnTo>
                  <a:pt x="553113" y="527150"/>
                </a:lnTo>
                <a:lnTo>
                  <a:pt x="609690" y="597685"/>
                </a:lnTo>
                <a:lnTo>
                  <a:pt x="512574" y="587587"/>
                </a:lnTo>
                <a:lnTo>
                  <a:pt x="466243" y="547939"/>
                </a:lnTo>
                <a:cubicBezTo>
                  <a:pt x="448884" y="533496"/>
                  <a:pt x="423180" y="535540"/>
                  <a:pt x="408330" y="552542"/>
                </a:cubicBezTo>
                <a:cubicBezTo>
                  <a:pt x="406340" y="555036"/>
                  <a:pt x="404692" y="557781"/>
                  <a:pt x="403430" y="560710"/>
                </a:cubicBezTo>
                <a:lnTo>
                  <a:pt x="403430" y="560710"/>
                </a:lnTo>
                <a:cubicBezTo>
                  <a:pt x="400712" y="566571"/>
                  <a:pt x="399346" y="572962"/>
                  <a:pt x="399420" y="579420"/>
                </a:cubicBezTo>
                <a:cubicBezTo>
                  <a:pt x="384927" y="584855"/>
                  <a:pt x="374740" y="598024"/>
                  <a:pt x="373137" y="613426"/>
                </a:cubicBezTo>
                <a:cubicBezTo>
                  <a:pt x="373137" y="613426"/>
                  <a:pt x="373137" y="614465"/>
                  <a:pt x="373137" y="614762"/>
                </a:cubicBezTo>
                <a:cubicBezTo>
                  <a:pt x="372305" y="629435"/>
                  <a:pt x="379314" y="643449"/>
                  <a:pt x="391550" y="651589"/>
                </a:cubicBezTo>
                <a:cubicBezTo>
                  <a:pt x="397044" y="655129"/>
                  <a:pt x="403311" y="657318"/>
                  <a:pt x="409815" y="657974"/>
                </a:cubicBezTo>
                <a:lnTo>
                  <a:pt x="479459" y="665251"/>
                </a:lnTo>
                <a:lnTo>
                  <a:pt x="570636" y="742766"/>
                </a:lnTo>
                <a:lnTo>
                  <a:pt x="467580" y="757615"/>
                </a:lnTo>
                <a:lnTo>
                  <a:pt x="322648" y="649362"/>
                </a:lnTo>
                <a:lnTo>
                  <a:pt x="321163" y="648471"/>
                </a:lnTo>
                <a:cubicBezTo>
                  <a:pt x="312491" y="642518"/>
                  <a:pt x="301873" y="640076"/>
                  <a:pt x="291464" y="641640"/>
                </a:cubicBezTo>
                <a:cubicBezTo>
                  <a:pt x="280802" y="643573"/>
                  <a:pt x="271343" y="649663"/>
                  <a:pt x="265180" y="658568"/>
                </a:cubicBezTo>
                <a:cubicBezTo>
                  <a:pt x="262849" y="661552"/>
                  <a:pt x="260948" y="664853"/>
                  <a:pt x="259537" y="668369"/>
                </a:cubicBezTo>
                <a:cubicBezTo>
                  <a:pt x="253196" y="685402"/>
                  <a:pt x="258750" y="704572"/>
                  <a:pt x="273199" y="715591"/>
                </a:cubicBezTo>
                <a:lnTo>
                  <a:pt x="353535" y="774989"/>
                </a:lnTo>
                <a:lnTo>
                  <a:pt x="255973" y="789839"/>
                </a:lnTo>
                <a:lnTo>
                  <a:pt x="168955" y="724946"/>
                </a:lnTo>
                <a:cubicBezTo>
                  <a:pt x="168376" y="724419"/>
                  <a:pt x="167722" y="723969"/>
                  <a:pt x="167024" y="723610"/>
                </a:cubicBezTo>
                <a:cubicBezTo>
                  <a:pt x="148923" y="711656"/>
                  <a:pt x="124673" y="715742"/>
                  <a:pt x="111487" y="732965"/>
                </a:cubicBezTo>
                <a:cubicBezTo>
                  <a:pt x="109170" y="736043"/>
                  <a:pt x="107314" y="739445"/>
                  <a:pt x="105992" y="743063"/>
                </a:cubicBezTo>
                <a:cubicBezTo>
                  <a:pt x="99637" y="760034"/>
                  <a:pt x="105265" y="779168"/>
                  <a:pt x="119803" y="789987"/>
                </a:cubicBezTo>
                <a:lnTo>
                  <a:pt x="142077" y="806767"/>
                </a:lnTo>
                <a:lnTo>
                  <a:pt x="35012" y="822805"/>
                </a:lnTo>
                <a:cubicBezTo>
                  <a:pt x="20429" y="824952"/>
                  <a:pt x="8134" y="834762"/>
                  <a:pt x="2788" y="848495"/>
                </a:cubicBezTo>
                <a:cubicBezTo>
                  <a:pt x="397" y="855046"/>
                  <a:pt x="-316" y="862090"/>
                  <a:pt x="709" y="868987"/>
                </a:cubicBezTo>
                <a:cubicBezTo>
                  <a:pt x="4139" y="891319"/>
                  <a:pt x="25003" y="906662"/>
                  <a:pt x="47337" y="903290"/>
                </a:cubicBezTo>
                <a:lnTo>
                  <a:pt x="156778" y="886955"/>
                </a:lnTo>
                <a:lnTo>
                  <a:pt x="138810" y="911605"/>
                </a:lnTo>
                <a:cubicBezTo>
                  <a:pt x="136672" y="914538"/>
                  <a:pt x="134934" y="917732"/>
                  <a:pt x="133613" y="921109"/>
                </a:cubicBezTo>
                <a:cubicBezTo>
                  <a:pt x="127183" y="938438"/>
                  <a:pt x="133286" y="957920"/>
                  <a:pt x="148462" y="968479"/>
                </a:cubicBezTo>
                <a:cubicBezTo>
                  <a:pt x="160832" y="977406"/>
                  <a:pt x="177137" y="978722"/>
                  <a:pt x="190784" y="971895"/>
                </a:cubicBezTo>
                <a:cubicBezTo>
                  <a:pt x="196723" y="969149"/>
                  <a:pt x="201847" y="964901"/>
                  <a:pt x="205633" y="959569"/>
                </a:cubicBezTo>
                <a:lnTo>
                  <a:pt x="270971" y="870472"/>
                </a:lnTo>
                <a:lnTo>
                  <a:pt x="369127" y="855622"/>
                </a:lnTo>
                <a:lnTo>
                  <a:pt x="308689" y="938335"/>
                </a:lnTo>
                <a:cubicBezTo>
                  <a:pt x="306655" y="941306"/>
                  <a:pt x="304962" y="944494"/>
                  <a:pt x="303640" y="947838"/>
                </a:cubicBezTo>
                <a:cubicBezTo>
                  <a:pt x="297003" y="964998"/>
                  <a:pt x="302809" y="984474"/>
                  <a:pt x="317747" y="995208"/>
                </a:cubicBezTo>
                <a:cubicBezTo>
                  <a:pt x="330177" y="1004269"/>
                  <a:pt x="346615" y="1005643"/>
                  <a:pt x="360366" y="998772"/>
                </a:cubicBezTo>
                <a:cubicBezTo>
                  <a:pt x="366246" y="995867"/>
                  <a:pt x="371340" y="991589"/>
                  <a:pt x="375215" y="986299"/>
                </a:cubicBezTo>
                <a:lnTo>
                  <a:pt x="483023" y="838694"/>
                </a:lnTo>
                <a:lnTo>
                  <a:pt x="572121" y="825329"/>
                </a:lnTo>
                <a:lnTo>
                  <a:pt x="515099" y="903735"/>
                </a:lnTo>
                <a:lnTo>
                  <a:pt x="457482" y="923782"/>
                </a:lnTo>
                <a:cubicBezTo>
                  <a:pt x="446122" y="927706"/>
                  <a:pt x="437094" y="936462"/>
                  <a:pt x="432832" y="947690"/>
                </a:cubicBezTo>
                <a:cubicBezTo>
                  <a:pt x="429491" y="956646"/>
                  <a:pt x="429491" y="966502"/>
                  <a:pt x="432832" y="975459"/>
                </a:cubicBezTo>
                <a:cubicBezTo>
                  <a:pt x="433990" y="978684"/>
                  <a:pt x="435579" y="981733"/>
                  <a:pt x="437584" y="984517"/>
                </a:cubicBezTo>
                <a:lnTo>
                  <a:pt x="437584" y="984517"/>
                </a:lnTo>
                <a:cubicBezTo>
                  <a:pt x="441459" y="989927"/>
                  <a:pt x="446538" y="994352"/>
                  <a:pt x="452433" y="997436"/>
                </a:cubicBezTo>
                <a:cubicBezTo>
                  <a:pt x="449968" y="1012666"/>
                  <a:pt x="456353" y="1027979"/>
                  <a:pt x="468916" y="1036936"/>
                </a:cubicBezTo>
                <a:lnTo>
                  <a:pt x="470401" y="1037975"/>
                </a:lnTo>
                <a:cubicBezTo>
                  <a:pt x="482637" y="1045930"/>
                  <a:pt x="498155" y="1046833"/>
                  <a:pt x="511238" y="1040351"/>
                </a:cubicBezTo>
                <a:cubicBezTo>
                  <a:pt x="517103" y="1037417"/>
                  <a:pt x="522182" y="1033144"/>
                  <a:pt x="526087" y="1027878"/>
                </a:cubicBezTo>
                <a:lnTo>
                  <a:pt x="567221" y="971746"/>
                </a:lnTo>
                <a:lnTo>
                  <a:pt x="680226" y="932098"/>
                </a:lnTo>
                <a:lnTo>
                  <a:pt x="642359" y="1028472"/>
                </a:lnTo>
                <a:lnTo>
                  <a:pt x="476044" y="1099007"/>
                </a:lnTo>
                <a:lnTo>
                  <a:pt x="474411" y="1099007"/>
                </a:lnTo>
                <a:cubicBezTo>
                  <a:pt x="464952" y="1103611"/>
                  <a:pt x="457571" y="1111620"/>
                  <a:pt x="453770" y="1121430"/>
                </a:cubicBezTo>
                <a:cubicBezTo>
                  <a:pt x="449924" y="1130956"/>
                  <a:pt x="449924" y="1141603"/>
                  <a:pt x="453770" y="1151129"/>
                </a:cubicBezTo>
                <a:cubicBezTo>
                  <a:pt x="462620" y="1171878"/>
                  <a:pt x="486587" y="1181568"/>
                  <a:pt x="507377" y="1172810"/>
                </a:cubicBezTo>
                <a:lnTo>
                  <a:pt x="599890" y="1133607"/>
                </a:lnTo>
                <a:lnTo>
                  <a:pt x="562172" y="1226713"/>
                </a:lnTo>
                <a:lnTo>
                  <a:pt x="462085" y="1269035"/>
                </a:lnTo>
                <a:lnTo>
                  <a:pt x="460155" y="1270074"/>
                </a:lnTo>
                <a:cubicBezTo>
                  <a:pt x="450844" y="1274572"/>
                  <a:pt x="443583" y="1282422"/>
                  <a:pt x="439811" y="1292052"/>
                </a:cubicBezTo>
                <a:cubicBezTo>
                  <a:pt x="436039" y="1301952"/>
                  <a:pt x="436307" y="1312938"/>
                  <a:pt x="440554" y="1322642"/>
                </a:cubicBezTo>
                <a:cubicBezTo>
                  <a:pt x="449582" y="1343213"/>
                  <a:pt x="473445" y="1352733"/>
                  <a:pt x="494161" y="1344025"/>
                </a:cubicBezTo>
                <a:lnTo>
                  <a:pt x="520147" y="1333036"/>
                </a:lnTo>
                <a:lnTo>
                  <a:pt x="480499" y="1433865"/>
                </a:lnTo>
                <a:cubicBezTo>
                  <a:pt x="472629" y="1454733"/>
                  <a:pt x="483023" y="1478046"/>
                  <a:pt x="503813" y="1486136"/>
                </a:cubicBezTo>
                <a:cubicBezTo>
                  <a:pt x="513821" y="1490368"/>
                  <a:pt x="525137" y="1490368"/>
                  <a:pt x="535145" y="1486136"/>
                </a:cubicBezTo>
                <a:cubicBezTo>
                  <a:pt x="545095" y="1481880"/>
                  <a:pt x="552906" y="1473797"/>
                  <a:pt x="556826" y="1463713"/>
                </a:cubicBezTo>
                <a:lnTo>
                  <a:pt x="597217" y="1361399"/>
                </a:lnTo>
                <a:lnTo>
                  <a:pt x="609690" y="1389316"/>
                </a:lnTo>
                <a:cubicBezTo>
                  <a:pt x="619001" y="1409847"/>
                  <a:pt x="643117" y="1419053"/>
                  <a:pt x="663743" y="1409957"/>
                </a:cubicBezTo>
                <a:cubicBezTo>
                  <a:pt x="673692" y="1405550"/>
                  <a:pt x="681488" y="1397380"/>
                  <a:pt x="685423" y="1387237"/>
                </a:cubicBezTo>
                <a:cubicBezTo>
                  <a:pt x="686908" y="1383341"/>
                  <a:pt x="687769" y="1379229"/>
                  <a:pt x="687948" y="1375061"/>
                </a:cubicBezTo>
                <a:cubicBezTo>
                  <a:pt x="688363" y="1368589"/>
                  <a:pt x="687190" y="1362116"/>
                  <a:pt x="684532" y="1356202"/>
                </a:cubicBezTo>
                <a:lnTo>
                  <a:pt x="639093" y="1255076"/>
                </a:lnTo>
                <a:lnTo>
                  <a:pt x="675177" y="1163306"/>
                </a:lnTo>
                <a:lnTo>
                  <a:pt x="717350" y="1257007"/>
                </a:lnTo>
                <a:cubicBezTo>
                  <a:pt x="726601" y="1277435"/>
                  <a:pt x="750553" y="1286633"/>
                  <a:pt x="771105" y="1277648"/>
                </a:cubicBezTo>
                <a:cubicBezTo>
                  <a:pt x="781203" y="1273322"/>
                  <a:pt x="789088" y="1265061"/>
                  <a:pt x="792934" y="1254779"/>
                </a:cubicBezTo>
                <a:cubicBezTo>
                  <a:pt x="794538" y="1251015"/>
                  <a:pt x="795444" y="1246989"/>
                  <a:pt x="795607" y="1242900"/>
                </a:cubicBezTo>
                <a:cubicBezTo>
                  <a:pt x="795993" y="1236271"/>
                  <a:pt x="794776" y="1229648"/>
                  <a:pt x="792043" y="1223595"/>
                </a:cubicBezTo>
                <a:lnTo>
                  <a:pt x="717795" y="1056983"/>
                </a:lnTo>
                <a:lnTo>
                  <a:pt x="750761" y="972934"/>
                </a:lnTo>
                <a:lnTo>
                  <a:pt x="790558" y="1062032"/>
                </a:lnTo>
                <a:lnTo>
                  <a:pt x="779570" y="1121430"/>
                </a:lnTo>
                <a:cubicBezTo>
                  <a:pt x="775367" y="1143421"/>
                  <a:pt x="789786" y="1164657"/>
                  <a:pt x="811778" y="1168862"/>
                </a:cubicBezTo>
                <a:cubicBezTo>
                  <a:pt x="811927" y="1168892"/>
                  <a:pt x="812090" y="1168920"/>
                  <a:pt x="812239" y="1168949"/>
                </a:cubicBezTo>
                <a:cubicBezTo>
                  <a:pt x="815728" y="1169525"/>
                  <a:pt x="819292" y="1169525"/>
                  <a:pt x="822782" y="1168949"/>
                </a:cubicBezTo>
                <a:cubicBezTo>
                  <a:pt x="829227" y="1168528"/>
                  <a:pt x="835493" y="1166595"/>
                  <a:pt x="841047" y="1163306"/>
                </a:cubicBezTo>
                <a:cubicBezTo>
                  <a:pt x="853120" y="1172922"/>
                  <a:pt x="869513" y="1175093"/>
                  <a:pt x="883665" y="1168949"/>
                </a:cubicBezTo>
                <a:lnTo>
                  <a:pt x="885299" y="1168949"/>
                </a:lnTo>
                <a:cubicBezTo>
                  <a:pt x="898440" y="1162404"/>
                  <a:pt x="907053" y="1149307"/>
                  <a:pt x="907870" y="1134646"/>
                </a:cubicBezTo>
                <a:cubicBezTo>
                  <a:pt x="908241" y="1127717"/>
                  <a:pt x="906816" y="1120809"/>
                  <a:pt x="903712" y="1114599"/>
                </a:cubicBezTo>
                <a:lnTo>
                  <a:pt x="875201" y="1051191"/>
                </a:lnTo>
                <a:lnTo>
                  <a:pt x="897030" y="934177"/>
                </a:lnTo>
                <a:lnTo>
                  <a:pt x="963110" y="1015255"/>
                </a:lnTo>
                <a:lnTo>
                  <a:pt x="941579" y="1193450"/>
                </a:lnTo>
                <a:cubicBezTo>
                  <a:pt x="941579" y="1193450"/>
                  <a:pt x="941579" y="1194490"/>
                  <a:pt x="941579" y="1194935"/>
                </a:cubicBezTo>
                <a:cubicBezTo>
                  <a:pt x="940717" y="1205143"/>
                  <a:pt x="943806" y="1215291"/>
                  <a:pt x="950191" y="1223298"/>
                </a:cubicBezTo>
                <a:cubicBezTo>
                  <a:pt x="956978" y="1231658"/>
                  <a:pt x="966808" y="1236995"/>
                  <a:pt x="977515" y="1238148"/>
                </a:cubicBezTo>
                <a:cubicBezTo>
                  <a:pt x="995839" y="1240325"/>
                  <a:pt x="1013332" y="1229902"/>
                  <a:pt x="1020133" y="1212755"/>
                </a:cubicBezTo>
                <a:cubicBezTo>
                  <a:pt x="1021380" y="1209717"/>
                  <a:pt x="1022182" y="1206517"/>
                  <a:pt x="1022509" y="1203251"/>
                </a:cubicBezTo>
                <a:lnTo>
                  <a:pt x="1034388" y="1104204"/>
                </a:lnTo>
                <a:lnTo>
                  <a:pt x="1096757" y="1181422"/>
                </a:lnTo>
                <a:lnTo>
                  <a:pt x="1083689" y="1288785"/>
                </a:lnTo>
                <a:cubicBezTo>
                  <a:pt x="1083689" y="1289527"/>
                  <a:pt x="1083689" y="1290121"/>
                  <a:pt x="1083689" y="1290567"/>
                </a:cubicBezTo>
                <a:cubicBezTo>
                  <a:pt x="1082192" y="1312372"/>
                  <a:pt x="1098068" y="1331514"/>
                  <a:pt x="1119774" y="1334076"/>
                </a:cubicBezTo>
                <a:cubicBezTo>
                  <a:pt x="1138392" y="1336330"/>
                  <a:pt x="1156154" y="1325613"/>
                  <a:pt x="1162837" y="1308089"/>
                </a:cubicBezTo>
                <a:cubicBezTo>
                  <a:pt x="1163993" y="1305024"/>
                  <a:pt x="1164790" y="1301835"/>
                  <a:pt x="1165213" y="1298585"/>
                </a:cubicBezTo>
                <a:lnTo>
                  <a:pt x="1168480" y="1270817"/>
                </a:lnTo>
                <a:lnTo>
                  <a:pt x="1236343" y="1355311"/>
                </a:lnTo>
                <a:cubicBezTo>
                  <a:pt x="1250520" y="1372816"/>
                  <a:pt x="1276138" y="1375662"/>
                  <a:pt x="1293811" y="1361696"/>
                </a:cubicBezTo>
                <a:cubicBezTo>
                  <a:pt x="1299537" y="1357143"/>
                  <a:pt x="1303945" y="1351146"/>
                  <a:pt x="1306581" y="1344322"/>
                </a:cubicBezTo>
                <a:cubicBezTo>
                  <a:pt x="1311661" y="1330814"/>
                  <a:pt x="1309233" y="1315628"/>
                  <a:pt x="1300196" y="1304377"/>
                </a:cubicBezTo>
                <a:lnTo>
                  <a:pt x="1230403" y="1218398"/>
                </a:lnTo>
                <a:lnTo>
                  <a:pt x="1260102" y="1221665"/>
                </a:lnTo>
                <a:cubicBezTo>
                  <a:pt x="1278605" y="1223683"/>
                  <a:pt x="1296130" y="1212935"/>
                  <a:pt x="1302720" y="1195529"/>
                </a:cubicBezTo>
                <a:cubicBezTo>
                  <a:pt x="1303963" y="1192234"/>
                  <a:pt x="1304762" y="1188789"/>
                  <a:pt x="1305096" y="1185283"/>
                </a:cubicBezTo>
                <a:cubicBezTo>
                  <a:pt x="1306757" y="1170160"/>
                  <a:pt x="1299748" y="1155394"/>
                  <a:pt x="1286980" y="1147120"/>
                </a:cubicBezTo>
                <a:cubicBezTo>
                  <a:pt x="1281480" y="1143557"/>
                  <a:pt x="1275226" y="1141320"/>
                  <a:pt x="1268715" y="1140586"/>
                </a:cubicBezTo>
                <a:lnTo>
                  <a:pt x="1157788" y="1128855"/>
                </a:lnTo>
                <a:lnTo>
                  <a:pt x="1096757" y="1051934"/>
                </a:lnTo>
                <a:lnTo>
                  <a:pt x="1199219" y="1062626"/>
                </a:lnTo>
                <a:cubicBezTo>
                  <a:pt x="1217589" y="1064576"/>
                  <a:pt x="1234968" y="1053904"/>
                  <a:pt x="1241540" y="1036639"/>
                </a:cubicBezTo>
                <a:cubicBezTo>
                  <a:pt x="1242884" y="1033367"/>
                  <a:pt x="1243733" y="1029914"/>
                  <a:pt x="1244065" y="1026393"/>
                </a:cubicBezTo>
                <a:cubicBezTo>
                  <a:pt x="1245679" y="1011237"/>
                  <a:pt x="1238686" y="996450"/>
                  <a:pt x="1225948" y="988081"/>
                </a:cubicBezTo>
                <a:cubicBezTo>
                  <a:pt x="1220460" y="984520"/>
                  <a:pt x="1214195" y="982330"/>
                  <a:pt x="1207683" y="981695"/>
                </a:cubicBezTo>
                <a:lnTo>
                  <a:pt x="1025033" y="962391"/>
                </a:lnTo>
                <a:lnTo>
                  <a:pt x="968308" y="891855"/>
                </a:lnTo>
                <a:lnTo>
                  <a:pt x="1065276" y="902102"/>
                </a:lnTo>
                <a:lnTo>
                  <a:pt x="1111606" y="941601"/>
                </a:lnTo>
                <a:cubicBezTo>
                  <a:pt x="1128642" y="956269"/>
                  <a:pt x="1154329" y="954411"/>
                  <a:pt x="1169074" y="937444"/>
                </a:cubicBezTo>
                <a:cubicBezTo>
                  <a:pt x="1171440" y="934725"/>
                  <a:pt x="1173391" y="931673"/>
                  <a:pt x="1174866" y="928385"/>
                </a:cubicBezTo>
                <a:cubicBezTo>
                  <a:pt x="1177648" y="922549"/>
                  <a:pt x="1179022" y="916140"/>
                  <a:pt x="1178875" y="909675"/>
                </a:cubicBezTo>
                <a:cubicBezTo>
                  <a:pt x="1193209" y="904134"/>
                  <a:pt x="1203280" y="891089"/>
                  <a:pt x="1205010" y="875818"/>
                </a:cubicBezTo>
                <a:cubicBezTo>
                  <a:pt x="1205074" y="875176"/>
                  <a:pt x="1205074" y="874529"/>
                  <a:pt x="1205010" y="873887"/>
                </a:cubicBezTo>
                <a:cubicBezTo>
                  <a:pt x="1205870" y="859370"/>
                  <a:pt x="1198831" y="845517"/>
                  <a:pt x="1186597" y="837654"/>
                </a:cubicBezTo>
                <a:cubicBezTo>
                  <a:pt x="1181248" y="833902"/>
                  <a:pt x="1174993" y="831646"/>
                  <a:pt x="1168480" y="831121"/>
                </a:cubicBezTo>
                <a:lnTo>
                  <a:pt x="1098836" y="823696"/>
                </a:lnTo>
                <a:lnTo>
                  <a:pt x="1007659" y="746330"/>
                </a:lnTo>
                <a:lnTo>
                  <a:pt x="1110567" y="731480"/>
                </a:lnTo>
                <a:lnTo>
                  <a:pt x="1255499" y="839585"/>
                </a:lnTo>
                <a:lnTo>
                  <a:pt x="1256687" y="840476"/>
                </a:lnTo>
                <a:cubicBezTo>
                  <a:pt x="1274771" y="852988"/>
                  <a:pt x="1299497" y="849063"/>
                  <a:pt x="1312818" y="831566"/>
                </a:cubicBezTo>
                <a:cubicBezTo>
                  <a:pt x="1315133" y="828488"/>
                  <a:pt x="1316985" y="825086"/>
                  <a:pt x="1318312" y="821468"/>
                </a:cubicBezTo>
                <a:cubicBezTo>
                  <a:pt x="1324977" y="804314"/>
                  <a:pt x="1319391" y="784821"/>
                  <a:pt x="1304651" y="773801"/>
                </a:cubicBezTo>
                <a:lnTo>
                  <a:pt x="1224315" y="714403"/>
                </a:lnTo>
                <a:lnTo>
                  <a:pt x="1322025" y="699553"/>
                </a:lnTo>
                <a:lnTo>
                  <a:pt x="1409043" y="764446"/>
                </a:lnTo>
                <a:lnTo>
                  <a:pt x="1410825" y="765634"/>
                </a:lnTo>
                <a:cubicBezTo>
                  <a:pt x="1428934" y="777760"/>
                  <a:pt x="1453359" y="773657"/>
                  <a:pt x="1466511" y="756279"/>
                </a:cubicBezTo>
                <a:cubicBezTo>
                  <a:pt x="1468754" y="753232"/>
                  <a:pt x="1470553" y="749882"/>
                  <a:pt x="1471857" y="746330"/>
                </a:cubicBezTo>
                <a:cubicBezTo>
                  <a:pt x="1478326" y="729348"/>
                  <a:pt x="1472750" y="710137"/>
                  <a:pt x="1458195" y="699256"/>
                </a:cubicBezTo>
                <a:lnTo>
                  <a:pt x="1435773" y="682625"/>
                </a:lnTo>
                <a:lnTo>
                  <a:pt x="1542838" y="666736"/>
                </a:lnTo>
                <a:cubicBezTo>
                  <a:pt x="1557486" y="664534"/>
                  <a:pt x="1569806" y="654598"/>
                  <a:pt x="1575062" y="640749"/>
                </a:cubicBezTo>
                <a:cubicBezTo>
                  <a:pt x="1577798" y="634288"/>
                  <a:pt x="1578773" y="627217"/>
                  <a:pt x="1577883" y="620257"/>
                </a:cubicBezTo>
                <a:close/>
                <a:moveTo>
                  <a:pt x="1451810" y="707869"/>
                </a:moveTo>
                <a:cubicBezTo>
                  <a:pt x="1462079" y="715766"/>
                  <a:pt x="1466045" y="729407"/>
                  <a:pt x="1461611" y="741578"/>
                </a:cubicBezTo>
                <a:cubicBezTo>
                  <a:pt x="1460704" y="744065"/>
                  <a:pt x="1459455" y="746414"/>
                  <a:pt x="1457899" y="748557"/>
                </a:cubicBezTo>
                <a:cubicBezTo>
                  <a:pt x="1448334" y="761051"/>
                  <a:pt x="1430684" y="763917"/>
                  <a:pt x="1417656" y="755091"/>
                </a:cubicBezTo>
                <a:cubicBezTo>
                  <a:pt x="1417656" y="755091"/>
                  <a:pt x="1417656" y="755091"/>
                  <a:pt x="1416617" y="755091"/>
                </a:cubicBezTo>
                <a:lnTo>
                  <a:pt x="1325589" y="687228"/>
                </a:lnTo>
                <a:lnTo>
                  <a:pt x="1195655" y="706681"/>
                </a:lnTo>
                <a:lnTo>
                  <a:pt x="1298266" y="783008"/>
                </a:lnTo>
                <a:cubicBezTo>
                  <a:pt x="1308534" y="790905"/>
                  <a:pt x="1312500" y="804546"/>
                  <a:pt x="1308066" y="816717"/>
                </a:cubicBezTo>
                <a:cubicBezTo>
                  <a:pt x="1307141" y="819271"/>
                  <a:pt x="1305840" y="821673"/>
                  <a:pt x="1304205" y="823844"/>
                </a:cubicBezTo>
                <a:cubicBezTo>
                  <a:pt x="1294528" y="836419"/>
                  <a:pt x="1276676" y="839166"/>
                  <a:pt x="1263666" y="830081"/>
                </a:cubicBezTo>
                <a:lnTo>
                  <a:pt x="1263666" y="830081"/>
                </a:lnTo>
                <a:lnTo>
                  <a:pt x="1115170" y="719006"/>
                </a:lnTo>
                <a:lnTo>
                  <a:pt x="981524" y="738756"/>
                </a:lnTo>
                <a:lnTo>
                  <a:pt x="1094826" y="835130"/>
                </a:lnTo>
                <a:lnTo>
                  <a:pt x="1168035" y="842852"/>
                </a:lnTo>
                <a:cubicBezTo>
                  <a:pt x="1172684" y="843372"/>
                  <a:pt x="1177154" y="844946"/>
                  <a:pt x="1181102" y="847455"/>
                </a:cubicBezTo>
                <a:cubicBezTo>
                  <a:pt x="1189786" y="853301"/>
                  <a:pt x="1194751" y="863287"/>
                  <a:pt x="1194170" y="873739"/>
                </a:cubicBezTo>
                <a:cubicBezTo>
                  <a:pt x="1194255" y="874130"/>
                  <a:pt x="1194255" y="874535"/>
                  <a:pt x="1194170" y="874927"/>
                </a:cubicBezTo>
                <a:cubicBezTo>
                  <a:pt x="1192736" y="887062"/>
                  <a:pt x="1184014" y="897079"/>
                  <a:pt x="1172193" y="900171"/>
                </a:cubicBezTo>
                <a:lnTo>
                  <a:pt x="1166550" y="900914"/>
                </a:lnTo>
                <a:lnTo>
                  <a:pt x="1166550" y="906111"/>
                </a:lnTo>
                <a:cubicBezTo>
                  <a:pt x="1167217" y="911120"/>
                  <a:pt x="1166655" y="916216"/>
                  <a:pt x="1164916" y="920961"/>
                </a:cubicBezTo>
                <a:cubicBezTo>
                  <a:pt x="1164456" y="921750"/>
                  <a:pt x="1164105" y="922600"/>
                  <a:pt x="1163877" y="923485"/>
                </a:cubicBezTo>
                <a:cubicBezTo>
                  <a:pt x="1162870" y="925759"/>
                  <a:pt x="1161519" y="927863"/>
                  <a:pt x="1159867" y="929722"/>
                </a:cubicBezTo>
                <a:cubicBezTo>
                  <a:pt x="1149232" y="941667"/>
                  <a:pt x="1131049" y="943046"/>
                  <a:pt x="1118734" y="932840"/>
                </a:cubicBezTo>
                <a:lnTo>
                  <a:pt x="1069434" y="890964"/>
                </a:lnTo>
                <a:lnTo>
                  <a:pt x="941282" y="877451"/>
                </a:lnTo>
                <a:lnTo>
                  <a:pt x="1018202" y="973528"/>
                </a:lnTo>
                <a:lnTo>
                  <a:pt x="1206495" y="993130"/>
                </a:lnTo>
                <a:cubicBezTo>
                  <a:pt x="1211204" y="993589"/>
                  <a:pt x="1215736" y="995168"/>
                  <a:pt x="1219711" y="997733"/>
                </a:cubicBezTo>
                <a:cubicBezTo>
                  <a:pt x="1228775" y="1003858"/>
                  <a:pt x="1233740" y="1014470"/>
                  <a:pt x="1232630" y="1025353"/>
                </a:cubicBezTo>
                <a:cubicBezTo>
                  <a:pt x="1232390" y="1027804"/>
                  <a:pt x="1231788" y="1030205"/>
                  <a:pt x="1230848" y="1032481"/>
                </a:cubicBezTo>
                <a:cubicBezTo>
                  <a:pt x="1226039" y="1044468"/>
                  <a:pt x="1214033" y="1051972"/>
                  <a:pt x="1201149" y="1051043"/>
                </a:cubicBezTo>
                <a:lnTo>
                  <a:pt x="1070918" y="1037530"/>
                </a:lnTo>
                <a:lnTo>
                  <a:pt x="1153334" y="1139992"/>
                </a:lnTo>
                <a:lnTo>
                  <a:pt x="1269012" y="1152169"/>
                </a:lnTo>
                <a:cubicBezTo>
                  <a:pt x="1273670" y="1152651"/>
                  <a:pt x="1278147" y="1154228"/>
                  <a:pt x="1282080" y="1156772"/>
                </a:cubicBezTo>
                <a:cubicBezTo>
                  <a:pt x="1291228" y="1162685"/>
                  <a:pt x="1296234" y="1173273"/>
                  <a:pt x="1294999" y="1184095"/>
                </a:cubicBezTo>
                <a:cubicBezTo>
                  <a:pt x="1294700" y="1186569"/>
                  <a:pt x="1294152" y="1189007"/>
                  <a:pt x="1293365" y="1191371"/>
                </a:cubicBezTo>
                <a:cubicBezTo>
                  <a:pt x="1288604" y="1203417"/>
                  <a:pt x="1276587" y="1210989"/>
                  <a:pt x="1263666" y="1210082"/>
                </a:cubicBezTo>
                <a:lnTo>
                  <a:pt x="1205456" y="1203994"/>
                </a:lnTo>
                <a:lnTo>
                  <a:pt x="1291880" y="1311653"/>
                </a:lnTo>
                <a:cubicBezTo>
                  <a:pt x="1298243" y="1319721"/>
                  <a:pt x="1299985" y="1330505"/>
                  <a:pt x="1296484" y="1340164"/>
                </a:cubicBezTo>
                <a:cubicBezTo>
                  <a:pt x="1294532" y="1345081"/>
                  <a:pt x="1291303" y="1349387"/>
                  <a:pt x="1287128" y="1352638"/>
                </a:cubicBezTo>
                <a:cubicBezTo>
                  <a:pt x="1274331" y="1362899"/>
                  <a:pt x="1255640" y="1360842"/>
                  <a:pt x="1245379" y="1348045"/>
                </a:cubicBezTo>
                <a:cubicBezTo>
                  <a:pt x="1245337" y="1347993"/>
                  <a:pt x="1245294" y="1347940"/>
                  <a:pt x="1245253" y="1347886"/>
                </a:cubicBezTo>
                <a:lnTo>
                  <a:pt x="1159719" y="1242454"/>
                </a:lnTo>
                <a:lnTo>
                  <a:pt x="1153037" y="1297694"/>
                </a:lnTo>
                <a:cubicBezTo>
                  <a:pt x="1152722" y="1300020"/>
                  <a:pt x="1152174" y="1302308"/>
                  <a:pt x="1151403" y="1304525"/>
                </a:cubicBezTo>
                <a:cubicBezTo>
                  <a:pt x="1146314" y="1316790"/>
                  <a:pt x="1133704" y="1324186"/>
                  <a:pt x="1120516" y="1322642"/>
                </a:cubicBezTo>
                <a:cubicBezTo>
                  <a:pt x="1104991" y="1320564"/>
                  <a:pt x="1093748" y="1306787"/>
                  <a:pt x="1094826" y="1291161"/>
                </a:cubicBezTo>
                <a:cubicBezTo>
                  <a:pt x="1094749" y="1290819"/>
                  <a:pt x="1094749" y="1290463"/>
                  <a:pt x="1094826" y="1290121"/>
                </a:cubicBezTo>
                <a:lnTo>
                  <a:pt x="1108339" y="1178007"/>
                </a:lnTo>
                <a:lnTo>
                  <a:pt x="1026221" y="1075693"/>
                </a:lnTo>
                <a:lnTo>
                  <a:pt x="1011372" y="1202063"/>
                </a:lnTo>
                <a:cubicBezTo>
                  <a:pt x="1011075" y="1204392"/>
                  <a:pt x="1010525" y="1206681"/>
                  <a:pt x="1009738" y="1208894"/>
                </a:cubicBezTo>
                <a:cubicBezTo>
                  <a:pt x="1004763" y="1221748"/>
                  <a:pt x="991607" y="1229496"/>
                  <a:pt x="977960" y="1227604"/>
                </a:cubicBezTo>
                <a:cubicBezTo>
                  <a:pt x="970238" y="1226650"/>
                  <a:pt x="963199" y="1222704"/>
                  <a:pt x="958359" y="1216616"/>
                </a:cubicBezTo>
                <a:cubicBezTo>
                  <a:pt x="953874" y="1210718"/>
                  <a:pt x="951750" y="1203355"/>
                  <a:pt x="952419" y="1195975"/>
                </a:cubicBezTo>
                <a:lnTo>
                  <a:pt x="952419" y="1195084"/>
                </a:lnTo>
                <a:lnTo>
                  <a:pt x="974842" y="1011692"/>
                </a:lnTo>
                <a:lnTo>
                  <a:pt x="890644" y="907744"/>
                </a:lnTo>
                <a:lnTo>
                  <a:pt x="863618" y="1053419"/>
                </a:lnTo>
                <a:lnTo>
                  <a:pt x="893317" y="1120242"/>
                </a:lnTo>
                <a:cubicBezTo>
                  <a:pt x="895159" y="1124396"/>
                  <a:pt x="896020" y="1128918"/>
                  <a:pt x="895842" y="1133458"/>
                </a:cubicBezTo>
                <a:cubicBezTo>
                  <a:pt x="895129" y="1144026"/>
                  <a:pt x="888863" y="1153419"/>
                  <a:pt x="879359" y="1158108"/>
                </a:cubicBezTo>
                <a:cubicBezTo>
                  <a:pt x="879062" y="1158178"/>
                  <a:pt x="878765" y="1158178"/>
                  <a:pt x="878468" y="1158108"/>
                </a:cubicBezTo>
                <a:cubicBezTo>
                  <a:pt x="867138" y="1163024"/>
                  <a:pt x="853966" y="1160423"/>
                  <a:pt x="845353" y="1151575"/>
                </a:cubicBezTo>
                <a:lnTo>
                  <a:pt x="841641" y="1147862"/>
                </a:lnTo>
                <a:lnTo>
                  <a:pt x="837631" y="1150981"/>
                </a:lnTo>
                <a:cubicBezTo>
                  <a:pt x="832939" y="1154533"/>
                  <a:pt x="827311" y="1156647"/>
                  <a:pt x="821445" y="1157069"/>
                </a:cubicBezTo>
                <a:lnTo>
                  <a:pt x="821445" y="1157069"/>
                </a:lnTo>
                <a:cubicBezTo>
                  <a:pt x="819129" y="1157359"/>
                  <a:pt x="816783" y="1157359"/>
                  <a:pt x="814466" y="1157069"/>
                </a:cubicBezTo>
                <a:cubicBezTo>
                  <a:pt x="798963" y="1153992"/>
                  <a:pt x="788583" y="1139304"/>
                  <a:pt x="790855" y="1123657"/>
                </a:cubicBezTo>
                <a:lnTo>
                  <a:pt x="802586" y="1060547"/>
                </a:lnTo>
                <a:lnTo>
                  <a:pt x="750019" y="943235"/>
                </a:lnTo>
                <a:lnTo>
                  <a:pt x="705470" y="1057428"/>
                </a:lnTo>
                <a:lnTo>
                  <a:pt x="781797" y="1227604"/>
                </a:lnTo>
                <a:cubicBezTo>
                  <a:pt x="783817" y="1231860"/>
                  <a:pt x="784678" y="1236571"/>
                  <a:pt x="784321" y="1241266"/>
                </a:cubicBezTo>
                <a:cubicBezTo>
                  <a:pt x="784262" y="1244174"/>
                  <a:pt x="783653" y="1247044"/>
                  <a:pt x="782539" y="1249730"/>
                </a:cubicBezTo>
                <a:cubicBezTo>
                  <a:pt x="779911" y="1256937"/>
                  <a:pt x="774580" y="1262844"/>
                  <a:pt x="767690" y="1266213"/>
                </a:cubicBezTo>
                <a:cubicBezTo>
                  <a:pt x="752959" y="1272418"/>
                  <a:pt x="735971" y="1265855"/>
                  <a:pt x="729229" y="1251364"/>
                </a:cubicBezTo>
                <a:lnTo>
                  <a:pt x="675771" y="1132567"/>
                </a:lnTo>
                <a:lnTo>
                  <a:pt x="627658" y="1254482"/>
                </a:lnTo>
                <a:lnTo>
                  <a:pt x="675177" y="1359914"/>
                </a:lnTo>
                <a:cubicBezTo>
                  <a:pt x="677018" y="1364224"/>
                  <a:pt x="677894" y="1368891"/>
                  <a:pt x="677701" y="1373576"/>
                </a:cubicBezTo>
                <a:cubicBezTo>
                  <a:pt x="677434" y="1376518"/>
                  <a:pt x="676781" y="1379412"/>
                  <a:pt x="675771" y="1382189"/>
                </a:cubicBezTo>
                <a:cubicBezTo>
                  <a:pt x="673187" y="1389351"/>
                  <a:pt x="667841" y="1395179"/>
                  <a:pt x="660921" y="1398375"/>
                </a:cubicBezTo>
                <a:cubicBezTo>
                  <a:pt x="646116" y="1404772"/>
                  <a:pt x="628906" y="1398179"/>
                  <a:pt x="622164" y="1383525"/>
                </a:cubicBezTo>
                <a:lnTo>
                  <a:pt x="596920" y="1331552"/>
                </a:lnTo>
                <a:lnTo>
                  <a:pt x="547322" y="1458961"/>
                </a:lnTo>
                <a:cubicBezTo>
                  <a:pt x="544382" y="1466161"/>
                  <a:pt x="538724" y="1471920"/>
                  <a:pt x="531582" y="1474998"/>
                </a:cubicBezTo>
                <a:cubicBezTo>
                  <a:pt x="524424" y="1478044"/>
                  <a:pt x="516316" y="1478044"/>
                  <a:pt x="509159" y="1474998"/>
                </a:cubicBezTo>
                <a:cubicBezTo>
                  <a:pt x="494606" y="1468955"/>
                  <a:pt x="487300" y="1452595"/>
                  <a:pt x="492527" y="1437726"/>
                </a:cubicBezTo>
                <a:lnTo>
                  <a:pt x="542273" y="1311356"/>
                </a:lnTo>
                <a:lnTo>
                  <a:pt x="490894" y="1333036"/>
                </a:lnTo>
                <a:cubicBezTo>
                  <a:pt x="476133" y="1339336"/>
                  <a:pt x="459026" y="1332759"/>
                  <a:pt x="452285" y="1318187"/>
                </a:cubicBezTo>
                <a:cubicBezTo>
                  <a:pt x="449389" y="1311199"/>
                  <a:pt x="449389" y="1303346"/>
                  <a:pt x="452285" y="1296358"/>
                </a:cubicBezTo>
                <a:cubicBezTo>
                  <a:pt x="455047" y="1289374"/>
                  <a:pt x="460348" y="1283697"/>
                  <a:pt x="467134" y="1280469"/>
                </a:cubicBezTo>
                <a:lnTo>
                  <a:pt x="468322" y="1280469"/>
                </a:lnTo>
                <a:lnTo>
                  <a:pt x="572269" y="1235920"/>
                </a:lnTo>
                <a:lnTo>
                  <a:pt x="620234" y="1114302"/>
                </a:lnTo>
                <a:lnTo>
                  <a:pt x="502328" y="1164197"/>
                </a:lnTo>
                <a:cubicBezTo>
                  <a:pt x="487597" y="1170401"/>
                  <a:pt x="470609" y="1163839"/>
                  <a:pt x="463868" y="1149347"/>
                </a:cubicBezTo>
                <a:cubicBezTo>
                  <a:pt x="461046" y="1142396"/>
                  <a:pt x="461046" y="1134618"/>
                  <a:pt x="463868" y="1127667"/>
                </a:cubicBezTo>
                <a:cubicBezTo>
                  <a:pt x="466570" y="1120572"/>
                  <a:pt x="471886" y="1114780"/>
                  <a:pt x="478717" y="1111481"/>
                </a:cubicBezTo>
                <a:lnTo>
                  <a:pt x="479459" y="1111481"/>
                </a:lnTo>
                <a:lnTo>
                  <a:pt x="650378" y="1039015"/>
                </a:lnTo>
                <a:lnTo>
                  <a:pt x="699382" y="914575"/>
                </a:lnTo>
                <a:lnTo>
                  <a:pt x="558756" y="963727"/>
                </a:lnTo>
                <a:lnTo>
                  <a:pt x="515692" y="1023126"/>
                </a:lnTo>
                <a:cubicBezTo>
                  <a:pt x="512916" y="1026819"/>
                  <a:pt x="509367" y="1029860"/>
                  <a:pt x="505298" y="1032035"/>
                </a:cubicBezTo>
                <a:cubicBezTo>
                  <a:pt x="495794" y="1036801"/>
                  <a:pt x="484464" y="1036121"/>
                  <a:pt x="475599" y="1030253"/>
                </a:cubicBezTo>
                <a:lnTo>
                  <a:pt x="474856" y="1030253"/>
                </a:lnTo>
                <a:cubicBezTo>
                  <a:pt x="464966" y="1022954"/>
                  <a:pt x="460601" y="1010321"/>
                  <a:pt x="463868" y="998475"/>
                </a:cubicBezTo>
                <a:lnTo>
                  <a:pt x="465352" y="993427"/>
                </a:lnTo>
                <a:lnTo>
                  <a:pt x="460452" y="991496"/>
                </a:lnTo>
                <a:cubicBezTo>
                  <a:pt x="454973" y="989306"/>
                  <a:pt x="450265" y="985532"/>
                  <a:pt x="446939" y="980656"/>
                </a:cubicBezTo>
                <a:lnTo>
                  <a:pt x="446939" y="980656"/>
                </a:lnTo>
                <a:cubicBezTo>
                  <a:pt x="445543" y="978809"/>
                  <a:pt x="444444" y="976755"/>
                  <a:pt x="443672" y="974568"/>
                </a:cubicBezTo>
                <a:cubicBezTo>
                  <a:pt x="441385" y="968132"/>
                  <a:pt x="441385" y="961105"/>
                  <a:pt x="443672" y="954669"/>
                </a:cubicBezTo>
                <a:cubicBezTo>
                  <a:pt x="446790" y="946723"/>
                  <a:pt x="453176" y="940502"/>
                  <a:pt x="461194" y="937592"/>
                </a:cubicBezTo>
                <a:lnTo>
                  <a:pt x="522226" y="916209"/>
                </a:lnTo>
                <a:lnTo>
                  <a:pt x="597959" y="812262"/>
                </a:lnTo>
                <a:lnTo>
                  <a:pt x="475747" y="830378"/>
                </a:lnTo>
                <a:lnTo>
                  <a:pt x="365266" y="981992"/>
                </a:lnTo>
                <a:cubicBezTo>
                  <a:pt x="362549" y="985794"/>
                  <a:pt x="358926" y="988856"/>
                  <a:pt x="354723" y="990902"/>
                </a:cubicBezTo>
                <a:cubicBezTo>
                  <a:pt x="344863" y="995700"/>
                  <a:pt x="333161" y="994673"/>
                  <a:pt x="324281" y="988229"/>
                </a:cubicBezTo>
                <a:cubicBezTo>
                  <a:pt x="313530" y="980607"/>
                  <a:pt x="309372" y="966637"/>
                  <a:pt x="314184" y="954372"/>
                </a:cubicBezTo>
                <a:cubicBezTo>
                  <a:pt x="315089" y="952024"/>
                  <a:pt x="316352" y="949823"/>
                  <a:pt x="317896" y="947838"/>
                </a:cubicBezTo>
                <a:lnTo>
                  <a:pt x="394520" y="842555"/>
                </a:lnTo>
                <a:lnTo>
                  <a:pt x="264140" y="862008"/>
                </a:lnTo>
                <a:lnTo>
                  <a:pt x="195981" y="955412"/>
                </a:lnTo>
                <a:cubicBezTo>
                  <a:pt x="193189" y="959150"/>
                  <a:pt x="189581" y="962198"/>
                  <a:pt x="185438" y="964321"/>
                </a:cubicBezTo>
                <a:cubicBezTo>
                  <a:pt x="175607" y="969163"/>
                  <a:pt x="163906" y="968192"/>
                  <a:pt x="154996" y="961797"/>
                </a:cubicBezTo>
                <a:cubicBezTo>
                  <a:pt x="144497" y="953998"/>
                  <a:pt x="140340" y="940251"/>
                  <a:pt x="144750" y="927940"/>
                </a:cubicBezTo>
                <a:cubicBezTo>
                  <a:pt x="145656" y="925499"/>
                  <a:pt x="146903" y="923200"/>
                  <a:pt x="148462" y="921109"/>
                </a:cubicBezTo>
                <a:lnTo>
                  <a:pt x="181874" y="871214"/>
                </a:lnTo>
                <a:lnTo>
                  <a:pt x="44812" y="891707"/>
                </a:lnTo>
                <a:cubicBezTo>
                  <a:pt x="28834" y="893933"/>
                  <a:pt x="13984" y="882987"/>
                  <a:pt x="11401" y="867057"/>
                </a:cubicBezTo>
                <a:cubicBezTo>
                  <a:pt x="10718" y="862048"/>
                  <a:pt x="11282" y="856947"/>
                  <a:pt x="13034" y="852207"/>
                </a:cubicBezTo>
                <a:cubicBezTo>
                  <a:pt x="16910" y="842426"/>
                  <a:pt x="25656" y="835423"/>
                  <a:pt x="36051" y="833794"/>
                </a:cubicBezTo>
                <a:lnTo>
                  <a:pt x="170737" y="813598"/>
                </a:lnTo>
                <a:lnTo>
                  <a:pt x="126188" y="780335"/>
                </a:lnTo>
                <a:cubicBezTo>
                  <a:pt x="115868" y="772478"/>
                  <a:pt x="111843" y="758830"/>
                  <a:pt x="116239" y="746626"/>
                </a:cubicBezTo>
                <a:cubicBezTo>
                  <a:pt x="117234" y="744077"/>
                  <a:pt x="118585" y="741679"/>
                  <a:pt x="120248" y="739499"/>
                </a:cubicBezTo>
                <a:cubicBezTo>
                  <a:pt x="129782" y="727179"/>
                  <a:pt x="147230" y="724327"/>
                  <a:pt x="160193" y="732965"/>
                </a:cubicBezTo>
                <a:lnTo>
                  <a:pt x="161233" y="733707"/>
                </a:lnTo>
                <a:lnTo>
                  <a:pt x="252261" y="801570"/>
                </a:lnTo>
                <a:lnTo>
                  <a:pt x="382195" y="782265"/>
                </a:lnTo>
                <a:lnTo>
                  <a:pt x="279733" y="705642"/>
                </a:lnTo>
                <a:cubicBezTo>
                  <a:pt x="269412" y="697785"/>
                  <a:pt x="265388" y="684136"/>
                  <a:pt x="269783" y="671933"/>
                </a:cubicBezTo>
                <a:cubicBezTo>
                  <a:pt x="270823" y="669403"/>
                  <a:pt x="272174" y="667009"/>
                  <a:pt x="273793" y="664805"/>
                </a:cubicBezTo>
                <a:cubicBezTo>
                  <a:pt x="278515" y="658672"/>
                  <a:pt x="285435" y="654623"/>
                  <a:pt x="293097" y="653520"/>
                </a:cubicBezTo>
                <a:cubicBezTo>
                  <a:pt x="300448" y="652480"/>
                  <a:pt x="307917" y="654228"/>
                  <a:pt x="314035" y="658420"/>
                </a:cubicBezTo>
                <a:lnTo>
                  <a:pt x="314778" y="659162"/>
                </a:lnTo>
                <a:lnTo>
                  <a:pt x="463273" y="770089"/>
                </a:lnTo>
                <a:lnTo>
                  <a:pt x="596920" y="750190"/>
                </a:lnTo>
                <a:lnTo>
                  <a:pt x="483617" y="653817"/>
                </a:lnTo>
                <a:lnTo>
                  <a:pt x="410409" y="646243"/>
                </a:lnTo>
                <a:cubicBezTo>
                  <a:pt x="405776" y="645657"/>
                  <a:pt x="401321" y="644087"/>
                  <a:pt x="397341" y="641640"/>
                </a:cubicBezTo>
                <a:cubicBezTo>
                  <a:pt x="388565" y="635739"/>
                  <a:pt x="383591" y="625614"/>
                  <a:pt x="384274" y="615059"/>
                </a:cubicBezTo>
                <a:lnTo>
                  <a:pt x="384274" y="614168"/>
                </a:lnTo>
                <a:cubicBezTo>
                  <a:pt x="385759" y="601951"/>
                  <a:pt x="394609" y="591912"/>
                  <a:pt x="406548" y="588924"/>
                </a:cubicBezTo>
                <a:lnTo>
                  <a:pt x="411597" y="587736"/>
                </a:lnTo>
                <a:lnTo>
                  <a:pt x="410854" y="582390"/>
                </a:lnTo>
                <a:cubicBezTo>
                  <a:pt x="409963" y="576606"/>
                  <a:pt x="410899" y="570690"/>
                  <a:pt x="413527" y="565462"/>
                </a:cubicBezTo>
                <a:lnTo>
                  <a:pt x="413527" y="564719"/>
                </a:lnTo>
                <a:cubicBezTo>
                  <a:pt x="414389" y="562760"/>
                  <a:pt x="415487" y="560916"/>
                  <a:pt x="416794" y="559225"/>
                </a:cubicBezTo>
                <a:cubicBezTo>
                  <a:pt x="427426" y="546950"/>
                  <a:pt x="445959" y="545495"/>
                  <a:pt x="458373" y="555958"/>
                </a:cubicBezTo>
                <a:lnTo>
                  <a:pt x="507525" y="597834"/>
                </a:lnTo>
                <a:lnTo>
                  <a:pt x="635826" y="611347"/>
                </a:lnTo>
                <a:lnTo>
                  <a:pt x="558756" y="515270"/>
                </a:lnTo>
                <a:lnTo>
                  <a:pt x="371206" y="495669"/>
                </a:lnTo>
                <a:cubicBezTo>
                  <a:pt x="366514" y="495238"/>
                  <a:pt x="362014" y="493602"/>
                  <a:pt x="358138" y="490917"/>
                </a:cubicBezTo>
                <a:cubicBezTo>
                  <a:pt x="349110" y="484882"/>
                  <a:pt x="344106" y="474405"/>
                  <a:pt x="345071" y="463593"/>
                </a:cubicBezTo>
                <a:cubicBezTo>
                  <a:pt x="345383" y="461059"/>
                  <a:pt x="345977" y="458568"/>
                  <a:pt x="346853" y="456169"/>
                </a:cubicBezTo>
                <a:cubicBezTo>
                  <a:pt x="351738" y="443901"/>
                  <a:pt x="364152" y="436337"/>
                  <a:pt x="377294" y="437607"/>
                </a:cubicBezTo>
                <a:lnTo>
                  <a:pt x="507377" y="451268"/>
                </a:lnTo>
                <a:lnTo>
                  <a:pt x="425110" y="348806"/>
                </a:lnTo>
                <a:lnTo>
                  <a:pt x="309729" y="336630"/>
                </a:lnTo>
                <a:cubicBezTo>
                  <a:pt x="305007" y="336125"/>
                  <a:pt x="300477" y="334496"/>
                  <a:pt x="296513" y="331878"/>
                </a:cubicBezTo>
                <a:cubicBezTo>
                  <a:pt x="287603" y="325832"/>
                  <a:pt x="282658" y="315433"/>
                  <a:pt x="283594" y="304703"/>
                </a:cubicBezTo>
                <a:cubicBezTo>
                  <a:pt x="283876" y="302213"/>
                  <a:pt x="284470" y="299767"/>
                  <a:pt x="285375" y="297427"/>
                </a:cubicBezTo>
                <a:cubicBezTo>
                  <a:pt x="290083" y="285323"/>
                  <a:pt x="302111" y="277683"/>
                  <a:pt x="315075" y="278568"/>
                </a:cubicBezTo>
                <a:lnTo>
                  <a:pt x="373285" y="284804"/>
                </a:lnTo>
                <a:lnTo>
                  <a:pt x="286861" y="177145"/>
                </a:lnTo>
                <a:cubicBezTo>
                  <a:pt x="280490" y="169077"/>
                  <a:pt x="278753" y="158294"/>
                  <a:pt x="282257" y="148634"/>
                </a:cubicBezTo>
                <a:cubicBezTo>
                  <a:pt x="284143" y="143680"/>
                  <a:pt x="287321" y="139322"/>
                  <a:pt x="291464" y="136012"/>
                </a:cubicBezTo>
                <a:cubicBezTo>
                  <a:pt x="304175" y="126299"/>
                  <a:pt x="322291" y="128400"/>
                  <a:pt x="332449" y="140764"/>
                </a:cubicBezTo>
                <a:lnTo>
                  <a:pt x="418131" y="247532"/>
                </a:lnTo>
                <a:lnTo>
                  <a:pt x="424813" y="192440"/>
                </a:lnTo>
                <a:cubicBezTo>
                  <a:pt x="424991" y="190042"/>
                  <a:pt x="425541" y="187687"/>
                  <a:pt x="426447" y="185461"/>
                </a:cubicBezTo>
                <a:cubicBezTo>
                  <a:pt x="431362" y="173079"/>
                  <a:pt x="443939" y="165490"/>
                  <a:pt x="457185" y="166899"/>
                </a:cubicBezTo>
                <a:cubicBezTo>
                  <a:pt x="464907" y="167854"/>
                  <a:pt x="471946" y="171799"/>
                  <a:pt x="476787" y="177888"/>
                </a:cubicBezTo>
                <a:cubicBezTo>
                  <a:pt x="481375" y="183744"/>
                  <a:pt x="483603" y="191110"/>
                  <a:pt x="483023" y="198528"/>
                </a:cubicBezTo>
                <a:cubicBezTo>
                  <a:pt x="482994" y="198825"/>
                  <a:pt x="482994" y="199122"/>
                  <a:pt x="483023" y="199419"/>
                </a:cubicBezTo>
                <a:lnTo>
                  <a:pt x="469659" y="311534"/>
                </a:lnTo>
                <a:lnTo>
                  <a:pt x="551777" y="413847"/>
                </a:lnTo>
                <a:lnTo>
                  <a:pt x="566627" y="287329"/>
                </a:lnTo>
                <a:cubicBezTo>
                  <a:pt x="566805" y="284978"/>
                  <a:pt x="567354" y="282672"/>
                  <a:pt x="568260" y="280498"/>
                </a:cubicBezTo>
                <a:cubicBezTo>
                  <a:pt x="573383" y="268117"/>
                  <a:pt x="586154" y="260695"/>
                  <a:pt x="599444" y="262382"/>
                </a:cubicBezTo>
                <a:cubicBezTo>
                  <a:pt x="615036" y="264462"/>
                  <a:pt x="626292" y="278330"/>
                  <a:pt x="625134" y="294011"/>
                </a:cubicBezTo>
                <a:lnTo>
                  <a:pt x="603008" y="478146"/>
                </a:lnTo>
                <a:lnTo>
                  <a:pt x="687057" y="582093"/>
                </a:lnTo>
                <a:lnTo>
                  <a:pt x="714231" y="436567"/>
                </a:lnTo>
                <a:lnTo>
                  <a:pt x="684532" y="369744"/>
                </a:lnTo>
                <a:cubicBezTo>
                  <a:pt x="682691" y="365487"/>
                  <a:pt x="681889" y="360860"/>
                  <a:pt x="682156" y="356231"/>
                </a:cubicBezTo>
                <a:cubicBezTo>
                  <a:pt x="682929" y="345804"/>
                  <a:pt x="689136" y="336554"/>
                  <a:pt x="698491" y="331878"/>
                </a:cubicBezTo>
                <a:lnTo>
                  <a:pt x="699382" y="331878"/>
                </a:lnTo>
                <a:cubicBezTo>
                  <a:pt x="710712" y="326962"/>
                  <a:pt x="723884" y="329563"/>
                  <a:pt x="732496" y="338411"/>
                </a:cubicBezTo>
                <a:lnTo>
                  <a:pt x="736209" y="342272"/>
                </a:lnTo>
                <a:lnTo>
                  <a:pt x="740367" y="339005"/>
                </a:lnTo>
                <a:cubicBezTo>
                  <a:pt x="745015" y="335361"/>
                  <a:pt x="750657" y="333190"/>
                  <a:pt x="756553" y="332769"/>
                </a:cubicBezTo>
                <a:lnTo>
                  <a:pt x="756553" y="332769"/>
                </a:lnTo>
                <a:cubicBezTo>
                  <a:pt x="758765" y="332403"/>
                  <a:pt x="761022" y="332403"/>
                  <a:pt x="763235" y="332769"/>
                </a:cubicBezTo>
                <a:cubicBezTo>
                  <a:pt x="770823" y="334240"/>
                  <a:pt x="777535" y="338608"/>
                  <a:pt x="781946" y="344945"/>
                </a:cubicBezTo>
                <a:cubicBezTo>
                  <a:pt x="786311" y="351326"/>
                  <a:pt x="788019" y="359156"/>
                  <a:pt x="786697" y="366774"/>
                </a:cubicBezTo>
                <a:lnTo>
                  <a:pt x="774966" y="430033"/>
                </a:lnTo>
                <a:lnTo>
                  <a:pt x="827534" y="547048"/>
                </a:lnTo>
                <a:lnTo>
                  <a:pt x="872083" y="432855"/>
                </a:lnTo>
                <a:lnTo>
                  <a:pt x="795162" y="261788"/>
                </a:lnTo>
                <a:cubicBezTo>
                  <a:pt x="793246" y="257498"/>
                  <a:pt x="792385" y="252816"/>
                  <a:pt x="792637" y="248126"/>
                </a:cubicBezTo>
                <a:cubicBezTo>
                  <a:pt x="792845" y="245236"/>
                  <a:pt x="793439" y="242388"/>
                  <a:pt x="794419" y="239662"/>
                </a:cubicBezTo>
                <a:cubicBezTo>
                  <a:pt x="796988" y="232452"/>
                  <a:pt x="802334" y="226570"/>
                  <a:pt x="809269" y="223327"/>
                </a:cubicBezTo>
                <a:cubicBezTo>
                  <a:pt x="824044" y="217028"/>
                  <a:pt x="841136" y="223605"/>
                  <a:pt x="847878" y="238177"/>
                </a:cubicBezTo>
                <a:lnTo>
                  <a:pt x="901336" y="356973"/>
                </a:lnTo>
                <a:lnTo>
                  <a:pt x="949449" y="235058"/>
                </a:lnTo>
                <a:lnTo>
                  <a:pt x="903712" y="128735"/>
                </a:lnTo>
                <a:cubicBezTo>
                  <a:pt x="901797" y="124445"/>
                  <a:pt x="900935" y="119763"/>
                  <a:pt x="901188" y="115074"/>
                </a:cubicBezTo>
                <a:cubicBezTo>
                  <a:pt x="901366" y="112119"/>
                  <a:pt x="902019" y="109211"/>
                  <a:pt x="903118" y="106461"/>
                </a:cubicBezTo>
                <a:cubicBezTo>
                  <a:pt x="905657" y="99234"/>
                  <a:pt x="911018" y="93343"/>
                  <a:pt x="917968" y="90127"/>
                </a:cubicBezTo>
                <a:cubicBezTo>
                  <a:pt x="932728" y="83827"/>
                  <a:pt x="949835" y="90404"/>
                  <a:pt x="956577" y="104976"/>
                </a:cubicBezTo>
                <a:lnTo>
                  <a:pt x="980484" y="158286"/>
                </a:lnTo>
                <a:lnTo>
                  <a:pt x="1031122" y="30134"/>
                </a:lnTo>
                <a:cubicBezTo>
                  <a:pt x="1033720" y="23011"/>
                  <a:pt x="1039067" y="17230"/>
                  <a:pt x="1045971" y="14097"/>
                </a:cubicBezTo>
                <a:cubicBezTo>
                  <a:pt x="1053158" y="11167"/>
                  <a:pt x="1061207" y="11167"/>
                  <a:pt x="1068394" y="14097"/>
                </a:cubicBezTo>
                <a:cubicBezTo>
                  <a:pt x="1083085" y="20087"/>
                  <a:pt x="1090474" y="36564"/>
                  <a:pt x="1085174" y="51518"/>
                </a:cubicBezTo>
                <a:lnTo>
                  <a:pt x="1035428" y="177888"/>
                </a:lnTo>
                <a:lnTo>
                  <a:pt x="1086807" y="156059"/>
                </a:lnTo>
                <a:cubicBezTo>
                  <a:pt x="1101535" y="149854"/>
                  <a:pt x="1118531" y="156417"/>
                  <a:pt x="1125268" y="170908"/>
                </a:cubicBezTo>
                <a:cubicBezTo>
                  <a:pt x="1128077" y="177965"/>
                  <a:pt x="1128077" y="185829"/>
                  <a:pt x="1125268" y="192886"/>
                </a:cubicBezTo>
                <a:cubicBezTo>
                  <a:pt x="1122537" y="199924"/>
                  <a:pt x="1117227" y="205659"/>
                  <a:pt x="1110418" y="208923"/>
                </a:cubicBezTo>
                <a:lnTo>
                  <a:pt x="1109527" y="208923"/>
                </a:lnTo>
                <a:lnTo>
                  <a:pt x="1005580" y="253472"/>
                </a:lnTo>
                <a:lnTo>
                  <a:pt x="957616" y="375090"/>
                </a:lnTo>
                <a:lnTo>
                  <a:pt x="1076413" y="325195"/>
                </a:lnTo>
                <a:cubicBezTo>
                  <a:pt x="1091099" y="319086"/>
                  <a:pt x="1107990" y="325635"/>
                  <a:pt x="1114725" y="340045"/>
                </a:cubicBezTo>
                <a:cubicBezTo>
                  <a:pt x="1117629" y="346980"/>
                  <a:pt x="1117629" y="354791"/>
                  <a:pt x="1114725" y="361725"/>
                </a:cubicBezTo>
                <a:cubicBezTo>
                  <a:pt x="1111994" y="368764"/>
                  <a:pt x="1106684" y="374499"/>
                  <a:pt x="1099875" y="377763"/>
                </a:cubicBezTo>
                <a:lnTo>
                  <a:pt x="1098984" y="377763"/>
                </a:lnTo>
                <a:lnTo>
                  <a:pt x="928065" y="450229"/>
                </a:lnTo>
                <a:lnTo>
                  <a:pt x="879062" y="574668"/>
                </a:lnTo>
                <a:lnTo>
                  <a:pt x="1019539" y="525516"/>
                </a:lnTo>
                <a:lnTo>
                  <a:pt x="1062751" y="466118"/>
                </a:lnTo>
                <a:cubicBezTo>
                  <a:pt x="1065455" y="462266"/>
                  <a:pt x="1069080" y="459152"/>
                  <a:pt x="1073294" y="457060"/>
                </a:cubicBezTo>
                <a:cubicBezTo>
                  <a:pt x="1082852" y="452382"/>
                  <a:pt x="1094180" y="453175"/>
                  <a:pt x="1102993" y="459139"/>
                </a:cubicBezTo>
                <a:lnTo>
                  <a:pt x="1103885" y="459139"/>
                </a:lnTo>
                <a:cubicBezTo>
                  <a:pt x="1113768" y="466439"/>
                  <a:pt x="1118137" y="479071"/>
                  <a:pt x="1114873" y="490917"/>
                </a:cubicBezTo>
                <a:lnTo>
                  <a:pt x="1113388" y="495966"/>
                </a:lnTo>
                <a:lnTo>
                  <a:pt x="1118289" y="497896"/>
                </a:lnTo>
                <a:cubicBezTo>
                  <a:pt x="1123731" y="500153"/>
                  <a:pt x="1128418" y="503913"/>
                  <a:pt x="1131802" y="508736"/>
                </a:cubicBezTo>
                <a:cubicBezTo>
                  <a:pt x="1133373" y="510738"/>
                  <a:pt x="1134579" y="513000"/>
                  <a:pt x="1135366" y="515419"/>
                </a:cubicBezTo>
                <a:cubicBezTo>
                  <a:pt x="1137810" y="521826"/>
                  <a:pt x="1137810" y="528909"/>
                  <a:pt x="1135366" y="535317"/>
                </a:cubicBezTo>
                <a:cubicBezTo>
                  <a:pt x="1132250" y="543263"/>
                  <a:pt x="1125866" y="549483"/>
                  <a:pt x="1117843" y="552394"/>
                </a:cubicBezTo>
                <a:lnTo>
                  <a:pt x="1056811" y="573629"/>
                </a:lnTo>
                <a:lnTo>
                  <a:pt x="981078" y="677576"/>
                </a:lnTo>
                <a:lnTo>
                  <a:pt x="1103291" y="659459"/>
                </a:lnTo>
                <a:lnTo>
                  <a:pt x="1213771" y="507994"/>
                </a:lnTo>
                <a:cubicBezTo>
                  <a:pt x="1216557" y="504256"/>
                  <a:pt x="1220164" y="501207"/>
                  <a:pt x="1224315" y="499084"/>
                </a:cubicBezTo>
                <a:cubicBezTo>
                  <a:pt x="1234149" y="494243"/>
                  <a:pt x="1245852" y="495213"/>
                  <a:pt x="1254756" y="501608"/>
                </a:cubicBezTo>
                <a:cubicBezTo>
                  <a:pt x="1265320" y="509428"/>
                  <a:pt x="1269487" y="523261"/>
                  <a:pt x="1265002" y="535614"/>
                </a:cubicBezTo>
                <a:cubicBezTo>
                  <a:pt x="1264049" y="537959"/>
                  <a:pt x="1262855" y="540198"/>
                  <a:pt x="1261438" y="542296"/>
                </a:cubicBezTo>
                <a:lnTo>
                  <a:pt x="1184666" y="647283"/>
                </a:lnTo>
                <a:lnTo>
                  <a:pt x="1315045" y="627978"/>
                </a:lnTo>
                <a:lnTo>
                  <a:pt x="1383057" y="534723"/>
                </a:lnTo>
                <a:cubicBezTo>
                  <a:pt x="1385847" y="530893"/>
                  <a:pt x="1389513" y="527788"/>
                  <a:pt x="1393748" y="525665"/>
                </a:cubicBezTo>
                <a:cubicBezTo>
                  <a:pt x="1403646" y="521542"/>
                  <a:pt x="1414997" y="523075"/>
                  <a:pt x="1423447" y="529674"/>
                </a:cubicBezTo>
                <a:cubicBezTo>
                  <a:pt x="1433890" y="537513"/>
                  <a:pt x="1437988" y="551254"/>
                  <a:pt x="1433545" y="563531"/>
                </a:cubicBezTo>
                <a:cubicBezTo>
                  <a:pt x="1432694" y="565952"/>
                  <a:pt x="1431440" y="568212"/>
                  <a:pt x="1429833" y="570213"/>
                </a:cubicBezTo>
                <a:lnTo>
                  <a:pt x="1395530" y="617435"/>
                </a:lnTo>
                <a:lnTo>
                  <a:pt x="1532592" y="596943"/>
                </a:lnTo>
                <a:cubicBezTo>
                  <a:pt x="1548527" y="594709"/>
                  <a:pt x="1563342" y="605575"/>
                  <a:pt x="1566003" y="621445"/>
                </a:cubicBezTo>
                <a:cubicBezTo>
                  <a:pt x="1566796" y="626452"/>
                  <a:pt x="1566232" y="631579"/>
                  <a:pt x="1564370" y="636294"/>
                </a:cubicBezTo>
                <a:cubicBezTo>
                  <a:pt x="1560744" y="645949"/>
                  <a:pt x="1552369" y="653033"/>
                  <a:pt x="1542244" y="655005"/>
                </a:cubicBezTo>
                <a:lnTo>
                  <a:pt x="1407558" y="675052"/>
                </a:lnTo>
                <a:close/>
                <a:moveTo>
                  <a:pt x="904603" y="749299"/>
                </a:moveTo>
                <a:lnTo>
                  <a:pt x="846393" y="758061"/>
                </a:lnTo>
                <a:lnTo>
                  <a:pt x="890941" y="812856"/>
                </a:lnTo>
                <a:lnTo>
                  <a:pt x="992216" y="823547"/>
                </a:lnTo>
                <a:close/>
                <a:moveTo>
                  <a:pt x="868222" y="767267"/>
                </a:moveTo>
                <a:lnTo>
                  <a:pt x="901039" y="762367"/>
                </a:lnTo>
                <a:lnTo>
                  <a:pt x="955686" y="808995"/>
                </a:lnTo>
                <a:lnTo>
                  <a:pt x="896287" y="802758"/>
                </a:lnTo>
                <a:close/>
                <a:moveTo>
                  <a:pt x="851145" y="648471"/>
                </a:moveTo>
                <a:lnTo>
                  <a:pt x="829464" y="702078"/>
                </a:lnTo>
                <a:lnTo>
                  <a:pt x="899406" y="691683"/>
                </a:lnTo>
                <a:lnTo>
                  <a:pt x="958804" y="610010"/>
                </a:lnTo>
                <a:close/>
                <a:moveTo>
                  <a:pt x="847878" y="688416"/>
                </a:moveTo>
                <a:lnTo>
                  <a:pt x="859906" y="657678"/>
                </a:lnTo>
                <a:lnTo>
                  <a:pt x="927917" y="633918"/>
                </a:lnTo>
                <a:lnTo>
                  <a:pt x="893020" y="681585"/>
                </a:lnTo>
                <a:close/>
                <a:moveTo>
                  <a:pt x="842383" y="847604"/>
                </a:moveTo>
                <a:lnTo>
                  <a:pt x="805705" y="801867"/>
                </a:lnTo>
                <a:lnTo>
                  <a:pt x="779867" y="867205"/>
                </a:lnTo>
                <a:lnTo>
                  <a:pt x="821445" y="959718"/>
                </a:lnTo>
                <a:close/>
                <a:moveTo>
                  <a:pt x="809120" y="824735"/>
                </a:moveTo>
                <a:lnTo>
                  <a:pt x="830058" y="850722"/>
                </a:lnTo>
                <a:lnTo>
                  <a:pt x="816842" y="920961"/>
                </a:lnTo>
                <a:lnTo>
                  <a:pt x="792489" y="866908"/>
                </a:lnTo>
                <a:close/>
                <a:moveTo>
                  <a:pt x="678295" y="798452"/>
                </a:moveTo>
                <a:lnTo>
                  <a:pt x="618897" y="880124"/>
                </a:lnTo>
                <a:lnTo>
                  <a:pt x="727151" y="842258"/>
                </a:lnTo>
                <a:lnTo>
                  <a:pt x="748534" y="788057"/>
                </a:lnTo>
                <a:close/>
                <a:moveTo>
                  <a:pt x="649784" y="856365"/>
                </a:moveTo>
                <a:lnTo>
                  <a:pt x="684681" y="808549"/>
                </a:lnTo>
                <a:lnTo>
                  <a:pt x="729229" y="801718"/>
                </a:lnTo>
                <a:lnTo>
                  <a:pt x="717201" y="832606"/>
                </a:lnTo>
                <a:close/>
                <a:moveTo>
                  <a:pt x="756404" y="530565"/>
                </a:moveTo>
                <a:lnTo>
                  <a:pt x="735318" y="642679"/>
                </a:lnTo>
                <a:lnTo>
                  <a:pt x="772145" y="688416"/>
                </a:lnTo>
                <a:lnTo>
                  <a:pt x="797983" y="623078"/>
                </a:lnTo>
                <a:close/>
                <a:moveTo>
                  <a:pt x="747791" y="639561"/>
                </a:moveTo>
                <a:lnTo>
                  <a:pt x="761008" y="569174"/>
                </a:lnTo>
                <a:lnTo>
                  <a:pt x="784915" y="623226"/>
                </a:lnTo>
                <a:lnTo>
                  <a:pt x="768284" y="665399"/>
                </a:lnTo>
                <a:close/>
                <a:moveTo>
                  <a:pt x="687205" y="676091"/>
                </a:moveTo>
                <a:lnTo>
                  <a:pt x="586080" y="665399"/>
                </a:lnTo>
                <a:lnTo>
                  <a:pt x="673247" y="739647"/>
                </a:lnTo>
                <a:lnTo>
                  <a:pt x="731308" y="730886"/>
                </a:lnTo>
                <a:close/>
                <a:moveTo>
                  <a:pt x="622164" y="680843"/>
                </a:moveTo>
                <a:lnTo>
                  <a:pt x="681562" y="686931"/>
                </a:lnTo>
                <a:lnTo>
                  <a:pt x="709925" y="722570"/>
                </a:lnTo>
                <a:lnTo>
                  <a:pt x="677107" y="7273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1" name="Google Shape;2271;p9"/>
          <p:cNvSpPr/>
          <p:nvPr/>
        </p:nvSpPr>
        <p:spPr>
          <a:xfrm flipH="1">
            <a:off x="376509" y="1363122"/>
            <a:ext cx="645273" cy="589633"/>
          </a:xfrm>
          <a:custGeom>
            <a:avLst/>
            <a:gdLst/>
            <a:ahLst/>
            <a:cxnLst/>
            <a:rect l="l" t="t" r="r" b="b"/>
            <a:pathLst>
              <a:path w="638884" h="583795" extrusionOk="0">
                <a:moveTo>
                  <a:pt x="193252" y="429"/>
                </a:moveTo>
                <a:cubicBezTo>
                  <a:pt x="197434" y="1706"/>
                  <a:pt x="200890" y="4694"/>
                  <a:pt x="202800" y="8640"/>
                </a:cubicBezTo>
                <a:lnTo>
                  <a:pt x="222578" y="48783"/>
                </a:lnTo>
                <a:lnTo>
                  <a:pt x="226670" y="36922"/>
                </a:lnTo>
                <a:cubicBezTo>
                  <a:pt x="229625" y="28346"/>
                  <a:pt x="238946" y="23807"/>
                  <a:pt x="247494" y="26772"/>
                </a:cubicBezTo>
                <a:cubicBezTo>
                  <a:pt x="247608" y="26818"/>
                  <a:pt x="247698" y="26841"/>
                  <a:pt x="247812" y="26886"/>
                </a:cubicBezTo>
                <a:cubicBezTo>
                  <a:pt x="251928" y="28278"/>
                  <a:pt x="255360" y="31220"/>
                  <a:pt x="257361" y="35098"/>
                </a:cubicBezTo>
                <a:cubicBezTo>
                  <a:pt x="258020" y="36626"/>
                  <a:pt x="258474" y="38245"/>
                  <a:pt x="258725" y="39887"/>
                </a:cubicBezTo>
                <a:cubicBezTo>
                  <a:pt x="259407" y="42510"/>
                  <a:pt x="259407" y="45247"/>
                  <a:pt x="258725" y="47870"/>
                </a:cubicBezTo>
                <a:lnTo>
                  <a:pt x="243948" y="90294"/>
                </a:lnTo>
                <a:lnTo>
                  <a:pt x="261679" y="126103"/>
                </a:lnTo>
                <a:lnTo>
                  <a:pt x="275321" y="86645"/>
                </a:lnTo>
                <a:cubicBezTo>
                  <a:pt x="278526" y="78137"/>
                  <a:pt x="287870" y="73690"/>
                  <a:pt x="296463" y="76609"/>
                </a:cubicBezTo>
                <a:cubicBezTo>
                  <a:pt x="300646" y="78046"/>
                  <a:pt x="304079" y="81079"/>
                  <a:pt x="306011" y="85048"/>
                </a:cubicBezTo>
                <a:cubicBezTo>
                  <a:pt x="306670" y="86576"/>
                  <a:pt x="307125" y="88196"/>
                  <a:pt x="307375" y="89838"/>
                </a:cubicBezTo>
                <a:cubicBezTo>
                  <a:pt x="308057" y="92370"/>
                  <a:pt x="308057" y="95061"/>
                  <a:pt x="307375" y="97593"/>
                </a:cubicBezTo>
                <a:lnTo>
                  <a:pt x="281459" y="166931"/>
                </a:lnTo>
                <a:lnTo>
                  <a:pt x="297599" y="199775"/>
                </a:lnTo>
                <a:lnTo>
                  <a:pt x="310785" y="162597"/>
                </a:lnTo>
                <a:lnTo>
                  <a:pt x="304193" y="139788"/>
                </a:lnTo>
                <a:cubicBezTo>
                  <a:pt x="303011" y="135569"/>
                  <a:pt x="303578" y="131030"/>
                  <a:pt x="305783" y="127244"/>
                </a:cubicBezTo>
                <a:cubicBezTo>
                  <a:pt x="307943" y="123366"/>
                  <a:pt x="311536" y="120492"/>
                  <a:pt x="315786" y="119261"/>
                </a:cubicBezTo>
                <a:cubicBezTo>
                  <a:pt x="317060" y="119078"/>
                  <a:pt x="318378" y="119078"/>
                  <a:pt x="319652" y="119261"/>
                </a:cubicBezTo>
                <a:lnTo>
                  <a:pt x="319652" y="119261"/>
                </a:lnTo>
                <a:cubicBezTo>
                  <a:pt x="322334" y="119307"/>
                  <a:pt x="324972" y="119922"/>
                  <a:pt x="327380" y="121086"/>
                </a:cubicBezTo>
                <a:cubicBezTo>
                  <a:pt x="331791" y="116683"/>
                  <a:pt x="338316" y="115178"/>
                  <a:pt x="344203" y="117208"/>
                </a:cubicBezTo>
                <a:lnTo>
                  <a:pt x="344203" y="117208"/>
                </a:lnTo>
                <a:cubicBezTo>
                  <a:pt x="349569" y="119352"/>
                  <a:pt x="353389" y="124233"/>
                  <a:pt x="354206" y="129981"/>
                </a:cubicBezTo>
                <a:cubicBezTo>
                  <a:pt x="354889" y="132604"/>
                  <a:pt x="354889" y="135341"/>
                  <a:pt x="354206" y="137964"/>
                </a:cubicBezTo>
                <a:lnTo>
                  <a:pt x="344886" y="164422"/>
                </a:lnTo>
                <a:lnTo>
                  <a:pt x="357844" y="211179"/>
                </a:lnTo>
                <a:lnTo>
                  <a:pt x="380578" y="176054"/>
                </a:lnTo>
                <a:lnTo>
                  <a:pt x="365801" y="104663"/>
                </a:lnTo>
                <a:lnTo>
                  <a:pt x="365801" y="104663"/>
                </a:lnTo>
                <a:cubicBezTo>
                  <a:pt x="364277" y="95859"/>
                  <a:pt x="370030" y="87466"/>
                  <a:pt x="378759" y="85732"/>
                </a:cubicBezTo>
                <a:cubicBezTo>
                  <a:pt x="386216" y="84067"/>
                  <a:pt x="393786" y="87876"/>
                  <a:pt x="396946" y="94856"/>
                </a:cubicBezTo>
                <a:cubicBezTo>
                  <a:pt x="397605" y="95996"/>
                  <a:pt x="398060" y="97228"/>
                  <a:pt x="398310" y="98505"/>
                </a:cubicBezTo>
                <a:lnTo>
                  <a:pt x="406495" y="138192"/>
                </a:lnTo>
                <a:lnTo>
                  <a:pt x="429229" y="104892"/>
                </a:lnTo>
                <a:lnTo>
                  <a:pt x="420362" y="62012"/>
                </a:lnTo>
                <a:lnTo>
                  <a:pt x="420362" y="62012"/>
                </a:lnTo>
                <a:cubicBezTo>
                  <a:pt x="419817" y="57883"/>
                  <a:pt x="420704" y="53709"/>
                  <a:pt x="422863" y="50151"/>
                </a:cubicBezTo>
                <a:cubicBezTo>
                  <a:pt x="425387" y="46502"/>
                  <a:pt x="429205" y="43970"/>
                  <a:pt x="433548" y="43080"/>
                </a:cubicBezTo>
                <a:cubicBezTo>
                  <a:pt x="441004" y="41438"/>
                  <a:pt x="448574" y="45225"/>
                  <a:pt x="451735" y="52204"/>
                </a:cubicBezTo>
                <a:cubicBezTo>
                  <a:pt x="452280" y="53390"/>
                  <a:pt x="452758" y="54599"/>
                  <a:pt x="453099" y="55853"/>
                </a:cubicBezTo>
                <a:lnTo>
                  <a:pt x="455372" y="67029"/>
                </a:lnTo>
                <a:lnTo>
                  <a:pt x="479697" y="30536"/>
                </a:lnTo>
                <a:cubicBezTo>
                  <a:pt x="484858" y="23191"/>
                  <a:pt x="494860" y="21184"/>
                  <a:pt x="502431" y="25974"/>
                </a:cubicBezTo>
                <a:cubicBezTo>
                  <a:pt x="504955" y="27548"/>
                  <a:pt x="506932" y="29852"/>
                  <a:pt x="508114" y="32589"/>
                </a:cubicBezTo>
                <a:cubicBezTo>
                  <a:pt x="510706" y="37880"/>
                  <a:pt x="510251" y="44130"/>
                  <a:pt x="506978" y="49011"/>
                </a:cubicBezTo>
                <a:lnTo>
                  <a:pt x="482198" y="85960"/>
                </a:lnTo>
                <a:lnTo>
                  <a:pt x="494247" y="83680"/>
                </a:lnTo>
                <a:cubicBezTo>
                  <a:pt x="501658" y="82288"/>
                  <a:pt x="509093" y="86006"/>
                  <a:pt x="512434" y="92803"/>
                </a:cubicBezTo>
                <a:cubicBezTo>
                  <a:pt x="512933" y="94126"/>
                  <a:pt x="513321" y="95517"/>
                  <a:pt x="513570" y="96909"/>
                </a:cubicBezTo>
                <a:cubicBezTo>
                  <a:pt x="514889" y="102930"/>
                  <a:pt x="512570" y="109180"/>
                  <a:pt x="507659" y="112874"/>
                </a:cubicBezTo>
                <a:cubicBezTo>
                  <a:pt x="505590" y="114471"/>
                  <a:pt x="503182" y="115566"/>
                  <a:pt x="500612" y="116068"/>
                </a:cubicBezTo>
                <a:lnTo>
                  <a:pt x="455144" y="124735"/>
                </a:lnTo>
                <a:lnTo>
                  <a:pt x="432410" y="158035"/>
                </a:lnTo>
                <a:lnTo>
                  <a:pt x="473332" y="150052"/>
                </a:lnTo>
                <a:cubicBezTo>
                  <a:pt x="480698" y="148615"/>
                  <a:pt x="488109" y="152356"/>
                  <a:pt x="491292" y="159176"/>
                </a:cubicBezTo>
                <a:cubicBezTo>
                  <a:pt x="491951" y="160476"/>
                  <a:pt x="492406" y="161844"/>
                  <a:pt x="492656" y="163281"/>
                </a:cubicBezTo>
                <a:cubicBezTo>
                  <a:pt x="493860" y="169303"/>
                  <a:pt x="491564" y="175484"/>
                  <a:pt x="486745" y="179247"/>
                </a:cubicBezTo>
                <a:cubicBezTo>
                  <a:pt x="484630" y="180958"/>
                  <a:pt x="482130" y="182144"/>
                  <a:pt x="479470" y="182669"/>
                </a:cubicBezTo>
                <a:lnTo>
                  <a:pt x="406495" y="196582"/>
                </a:lnTo>
                <a:lnTo>
                  <a:pt x="386262" y="227145"/>
                </a:lnTo>
                <a:lnTo>
                  <a:pt x="424909" y="219618"/>
                </a:lnTo>
                <a:lnTo>
                  <a:pt x="442413" y="202056"/>
                </a:lnTo>
                <a:cubicBezTo>
                  <a:pt x="448848" y="196148"/>
                  <a:pt x="458714" y="196148"/>
                  <a:pt x="465147" y="202056"/>
                </a:cubicBezTo>
                <a:cubicBezTo>
                  <a:pt x="465966" y="203082"/>
                  <a:pt x="466739" y="204131"/>
                  <a:pt x="467421" y="205249"/>
                </a:cubicBezTo>
                <a:lnTo>
                  <a:pt x="467421" y="205249"/>
                </a:lnTo>
                <a:cubicBezTo>
                  <a:pt x="468626" y="207530"/>
                  <a:pt x="469399" y="209993"/>
                  <a:pt x="469694" y="212548"/>
                </a:cubicBezTo>
                <a:cubicBezTo>
                  <a:pt x="475695" y="214350"/>
                  <a:pt x="480175" y="219368"/>
                  <a:pt x="481289" y="225549"/>
                </a:cubicBezTo>
                <a:lnTo>
                  <a:pt x="481289" y="225549"/>
                </a:lnTo>
                <a:cubicBezTo>
                  <a:pt x="482107" y="231433"/>
                  <a:pt x="479789" y="237340"/>
                  <a:pt x="475150" y="241058"/>
                </a:cubicBezTo>
                <a:cubicBezTo>
                  <a:pt x="473059" y="242769"/>
                  <a:pt x="470535" y="243864"/>
                  <a:pt x="467875" y="244251"/>
                </a:cubicBezTo>
                <a:lnTo>
                  <a:pt x="440141" y="249725"/>
                </a:lnTo>
                <a:lnTo>
                  <a:pt x="406040" y="284166"/>
                </a:lnTo>
                <a:lnTo>
                  <a:pt x="448097" y="286903"/>
                </a:lnTo>
                <a:lnTo>
                  <a:pt x="502886" y="238093"/>
                </a:lnTo>
                <a:cubicBezTo>
                  <a:pt x="502886" y="238093"/>
                  <a:pt x="502886" y="238093"/>
                  <a:pt x="502886" y="238093"/>
                </a:cubicBezTo>
                <a:cubicBezTo>
                  <a:pt x="506182" y="235516"/>
                  <a:pt x="510297" y="234216"/>
                  <a:pt x="514481" y="234444"/>
                </a:cubicBezTo>
                <a:cubicBezTo>
                  <a:pt x="518800" y="234581"/>
                  <a:pt x="522868" y="236565"/>
                  <a:pt x="525620" y="239918"/>
                </a:cubicBezTo>
                <a:cubicBezTo>
                  <a:pt x="526734" y="241058"/>
                  <a:pt x="527643" y="242358"/>
                  <a:pt x="528348" y="243795"/>
                </a:cubicBezTo>
                <a:cubicBezTo>
                  <a:pt x="531507" y="250410"/>
                  <a:pt x="529939" y="258301"/>
                  <a:pt x="524484" y="263183"/>
                </a:cubicBezTo>
                <a:lnTo>
                  <a:pt x="494247" y="290325"/>
                </a:lnTo>
                <a:lnTo>
                  <a:pt x="534031" y="292834"/>
                </a:lnTo>
                <a:lnTo>
                  <a:pt x="566768" y="263411"/>
                </a:lnTo>
                <a:lnTo>
                  <a:pt x="566768" y="263411"/>
                </a:lnTo>
                <a:cubicBezTo>
                  <a:pt x="573634" y="257868"/>
                  <a:pt x="583613" y="258667"/>
                  <a:pt x="589502" y="265235"/>
                </a:cubicBezTo>
                <a:cubicBezTo>
                  <a:pt x="590616" y="266376"/>
                  <a:pt x="591525" y="267676"/>
                  <a:pt x="592230" y="269113"/>
                </a:cubicBezTo>
                <a:cubicBezTo>
                  <a:pt x="595344" y="275773"/>
                  <a:pt x="593662" y="283687"/>
                  <a:pt x="588138" y="288500"/>
                </a:cubicBezTo>
                <a:lnTo>
                  <a:pt x="579727" y="296027"/>
                </a:lnTo>
                <a:lnTo>
                  <a:pt x="623375" y="298764"/>
                </a:lnTo>
                <a:cubicBezTo>
                  <a:pt x="629332" y="299152"/>
                  <a:pt x="634628" y="302710"/>
                  <a:pt x="637242" y="308115"/>
                </a:cubicBezTo>
                <a:cubicBezTo>
                  <a:pt x="638538" y="310647"/>
                  <a:pt x="639084" y="313498"/>
                  <a:pt x="638834" y="316326"/>
                </a:cubicBezTo>
                <a:cubicBezTo>
                  <a:pt x="638357" y="325381"/>
                  <a:pt x="630650" y="332338"/>
                  <a:pt x="621624" y="331859"/>
                </a:cubicBezTo>
                <a:cubicBezTo>
                  <a:pt x="621534" y="331859"/>
                  <a:pt x="621420" y="331836"/>
                  <a:pt x="621328" y="331836"/>
                </a:cubicBezTo>
                <a:lnTo>
                  <a:pt x="575861" y="329099"/>
                </a:lnTo>
                <a:lnTo>
                  <a:pt x="584046" y="338451"/>
                </a:lnTo>
                <a:cubicBezTo>
                  <a:pt x="585001" y="339568"/>
                  <a:pt x="585842" y="340800"/>
                  <a:pt x="586546" y="342100"/>
                </a:cubicBezTo>
                <a:cubicBezTo>
                  <a:pt x="589616" y="348828"/>
                  <a:pt x="587956" y="356789"/>
                  <a:pt x="582454" y="361715"/>
                </a:cubicBezTo>
                <a:cubicBezTo>
                  <a:pt x="577748" y="365775"/>
                  <a:pt x="571201" y="366916"/>
                  <a:pt x="565404" y="364680"/>
                </a:cubicBezTo>
                <a:cubicBezTo>
                  <a:pt x="562972" y="363631"/>
                  <a:pt x="560811" y="362080"/>
                  <a:pt x="559038" y="360119"/>
                </a:cubicBezTo>
                <a:lnTo>
                  <a:pt x="529712" y="326134"/>
                </a:lnTo>
                <a:lnTo>
                  <a:pt x="489473" y="323625"/>
                </a:lnTo>
                <a:lnTo>
                  <a:pt x="516753" y="355101"/>
                </a:lnTo>
                <a:cubicBezTo>
                  <a:pt x="517708" y="356082"/>
                  <a:pt x="518481" y="357245"/>
                  <a:pt x="519026" y="358522"/>
                </a:cubicBezTo>
                <a:cubicBezTo>
                  <a:pt x="522391" y="365182"/>
                  <a:pt x="520800" y="373279"/>
                  <a:pt x="515162" y="378137"/>
                </a:cubicBezTo>
                <a:cubicBezTo>
                  <a:pt x="510457" y="382197"/>
                  <a:pt x="503909" y="383338"/>
                  <a:pt x="498112" y="381103"/>
                </a:cubicBezTo>
                <a:cubicBezTo>
                  <a:pt x="495611" y="380213"/>
                  <a:pt x="493406" y="378616"/>
                  <a:pt x="491747" y="376541"/>
                </a:cubicBezTo>
                <a:lnTo>
                  <a:pt x="443324" y="320660"/>
                </a:lnTo>
                <a:lnTo>
                  <a:pt x="406495" y="318379"/>
                </a:lnTo>
                <a:lnTo>
                  <a:pt x="432183" y="348030"/>
                </a:lnTo>
                <a:lnTo>
                  <a:pt x="456282" y="354188"/>
                </a:lnTo>
                <a:cubicBezTo>
                  <a:pt x="460919" y="355534"/>
                  <a:pt x="464807" y="358750"/>
                  <a:pt x="466966" y="363084"/>
                </a:cubicBezTo>
                <a:cubicBezTo>
                  <a:pt x="468217" y="366710"/>
                  <a:pt x="468217" y="370633"/>
                  <a:pt x="466966" y="374260"/>
                </a:cubicBezTo>
                <a:cubicBezTo>
                  <a:pt x="466649" y="375629"/>
                  <a:pt x="466102" y="376929"/>
                  <a:pt x="465375" y="378137"/>
                </a:cubicBezTo>
                <a:lnTo>
                  <a:pt x="465375" y="378137"/>
                </a:lnTo>
                <a:cubicBezTo>
                  <a:pt x="464147" y="380441"/>
                  <a:pt x="462351" y="382403"/>
                  <a:pt x="460146" y="383840"/>
                </a:cubicBezTo>
                <a:cubicBezTo>
                  <a:pt x="461692" y="389861"/>
                  <a:pt x="459669" y="396247"/>
                  <a:pt x="454917" y="400262"/>
                </a:cubicBezTo>
                <a:lnTo>
                  <a:pt x="454917" y="400262"/>
                </a:lnTo>
                <a:cubicBezTo>
                  <a:pt x="450166" y="403888"/>
                  <a:pt x="443915" y="404823"/>
                  <a:pt x="438322" y="402771"/>
                </a:cubicBezTo>
                <a:cubicBezTo>
                  <a:pt x="435957" y="401630"/>
                  <a:pt x="433798" y="400079"/>
                  <a:pt x="431957" y="398209"/>
                </a:cubicBezTo>
                <a:lnTo>
                  <a:pt x="413542" y="376769"/>
                </a:lnTo>
                <a:lnTo>
                  <a:pt x="366483" y="364680"/>
                </a:lnTo>
                <a:lnTo>
                  <a:pt x="385351" y="402314"/>
                </a:lnTo>
                <a:lnTo>
                  <a:pt x="454691" y="425123"/>
                </a:lnTo>
                <a:lnTo>
                  <a:pt x="454691" y="425123"/>
                </a:lnTo>
                <a:cubicBezTo>
                  <a:pt x="458669" y="426720"/>
                  <a:pt x="461896" y="429708"/>
                  <a:pt x="463783" y="433562"/>
                </a:cubicBezTo>
                <a:cubicBezTo>
                  <a:pt x="465375" y="437508"/>
                  <a:pt x="465375" y="441933"/>
                  <a:pt x="463783" y="445879"/>
                </a:cubicBezTo>
                <a:cubicBezTo>
                  <a:pt x="460987" y="454500"/>
                  <a:pt x="451735" y="459199"/>
                  <a:pt x="443142" y="456393"/>
                </a:cubicBezTo>
                <a:cubicBezTo>
                  <a:pt x="443118" y="456371"/>
                  <a:pt x="443118" y="456371"/>
                  <a:pt x="443096" y="456371"/>
                </a:cubicBezTo>
                <a:lnTo>
                  <a:pt x="404448" y="443598"/>
                </a:lnTo>
                <a:lnTo>
                  <a:pt x="422181" y="479407"/>
                </a:lnTo>
                <a:lnTo>
                  <a:pt x="463783" y="493092"/>
                </a:lnTo>
                <a:lnTo>
                  <a:pt x="463783" y="493092"/>
                </a:lnTo>
                <a:cubicBezTo>
                  <a:pt x="467717" y="494529"/>
                  <a:pt x="470899" y="497494"/>
                  <a:pt x="472650" y="501303"/>
                </a:cubicBezTo>
                <a:cubicBezTo>
                  <a:pt x="474241" y="505249"/>
                  <a:pt x="474241" y="509674"/>
                  <a:pt x="472650" y="513620"/>
                </a:cubicBezTo>
                <a:cubicBezTo>
                  <a:pt x="469626" y="522196"/>
                  <a:pt x="460396" y="526849"/>
                  <a:pt x="451735" y="524112"/>
                </a:cubicBezTo>
                <a:lnTo>
                  <a:pt x="440822" y="520462"/>
                </a:lnTo>
                <a:lnTo>
                  <a:pt x="460374" y="559921"/>
                </a:lnTo>
                <a:cubicBezTo>
                  <a:pt x="464716" y="567881"/>
                  <a:pt x="461806" y="577849"/>
                  <a:pt x="453894" y="582205"/>
                </a:cubicBezTo>
                <a:cubicBezTo>
                  <a:pt x="453553" y="582387"/>
                  <a:pt x="453213" y="582570"/>
                  <a:pt x="452871" y="582730"/>
                </a:cubicBezTo>
                <a:cubicBezTo>
                  <a:pt x="448802" y="584418"/>
                  <a:pt x="444210" y="584418"/>
                  <a:pt x="440141" y="582730"/>
                </a:cubicBezTo>
                <a:cubicBezTo>
                  <a:pt x="435957" y="581453"/>
                  <a:pt x="432502" y="578464"/>
                  <a:pt x="430593" y="574519"/>
                </a:cubicBezTo>
                <a:lnTo>
                  <a:pt x="410814" y="534376"/>
                </a:lnTo>
                <a:lnTo>
                  <a:pt x="406721" y="546236"/>
                </a:lnTo>
                <a:cubicBezTo>
                  <a:pt x="403516" y="554744"/>
                  <a:pt x="394172" y="559191"/>
                  <a:pt x="385579" y="556272"/>
                </a:cubicBezTo>
                <a:cubicBezTo>
                  <a:pt x="381397" y="554835"/>
                  <a:pt x="377964" y="551801"/>
                  <a:pt x="376031" y="547833"/>
                </a:cubicBezTo>
                <a:cubicBezTo>
                  <a:pt x="375304" y="546327"/>
                  <a:pt x="374849" y="544708"/>
                  <a:pt x="374667" y="543043"/>
                </a:cubicBezTo>
                <a:cubicBezTo>
                  <a:pt x="373984" y="540511"/>
                  <a:pt x="373984" y="537820"/>
                  <a:pt x="374667" y="535288"/>
                </a:cubicBezTo>
                <a:lnTo>
                  <a:pt x="389445" y="492864"/>
                </a:lnTo>
                <a:lnTo>
                  <a:pt x="371712" y="457055"/>
                </a:lnTo>
                <a:lnTo>
                  <a:pt x="358072" y="496286"/>
                </a:lnTo>
                <a:cubicBezTo>
                  <a:pt x="355071" y="504862"/>
                  <a:pt x="345750" y="509423"/>
                  <a:pt x="337156" y="506549"/>
                </a:cubicBezTo>
                <a:cubicBezTo>
                  <a:pt x="332928" y="505135"/>
                  <a:pt x="329403" y="502102"/>
                  <a:pt x="327380" y="498110"/>
                </a:cubicBezTo>
                <a:cubicBezTo>
                  <a:pt x="326721" y="496582"/>
                  <a:pt x="326266" y="494963"/>
                  <a:pt x="326016" y="493320"/>
                </a:cubicBezTo>
                <a:cubicBezTo>
                  <a:pt x="325335" y="490789"/>
                  <a:pt x="325335" y="488097"/>
                  <a:pt x="326016" y="485565"/>
                </a:cubicBezTo>
                <a:lnTo>
                  <a:pt x="350569" y="415543"/>
                </a:lnTo>
                <a:lnTo>
                  <a:pt x="334428" y="382699"/>
                </a:lnTo>
                <a:lnTo>
                  <a:pt x="321243" y="419877"/>
                </a:lnTo>
                <a:lnTo>
                  <a:pt x="327836" y="442685"/>
                </a:lnTo>
                <a:cubicBezTo>
                  <a:pt x="330268" y="451421"/>
                  <a:pt x="325176" y="460476"/>
                  <a:pt x="316469" y="462917"/>
                </a:cubicBezTo>
                <a:cubicBezTo>
                  <a:pt x="316401" y="462939"/>
                  <a:pt x="316309" y="462962"/>
                  <a:pt x="316241" y="462985"/>
                </a:cubicBezTo>
                <a:cubicBezTo>
                  <a:pt x="314877" y="463167"/>
                  <a:pt x="313513" y="463167"/>
                  <a:pt x="312149" y="462985"/>
                </a:cubicBezTo>
                <a:cubicBezTo>
                  <a:pt x="309489" y="463145"/>
                  <a:pt x="306807" y="462597"/>
                  <a:pt x="304419" y="461389"/>
                </a:cubicBezTo>
                <a:cubicBezTo>
                  <a:pt x="300009" y="465813"/>
                  <a:pt x="293439" y="467227"/>
                  <a:pt x="287596" y="465038"/>
                </a:cubicBezTo>
                <a:lnTo>
                  <a:pt x="287596" y="465038"/>
                </a:lnTo>
                <a:cubicBezTo>
                  <a:pt x="282004" y="463008"/>
                  <a:pt x="278048" y="457967"/>
                  <a:pt x="277366" y="452037"/>
                </a:cubicBezTo>
                <a:cubicBezTo>
                  <a:pt x="276662" y="449505"/>
                  <a:pt x="276662" y="446814"/>
                  <a:pt x="277366" y="444282"/>
                </a:cubicBezTo>
                <a:lnTo>
                  <a:pt x="286687" y="417596"/>
                </a:lnTo>
                <a:lnTo>
                  <a:pt x="273729" y="371979"/>
                </a:lnTo>
                <a:lnTo>
                  <a:pt x="250995" y="407104"/>
                </a:lnTo>
                <a:lnTo>
                  <a:pt x="265999" y="478495"/>
                </a:lnTo>
                <a:lnTo>
                  <a:pt x="265999" y="478495"/>
                </a:lnTo>
                <a:cubicBezTo>
                  <a:pt x="266659" y="482555"/>
                  <a:pt x="265773" y="486706"/>
                  <a:pt x="263498" y="490127"/>
                </a:cubicBezTo>
                <a:cubicBezTo>
                  <a:pt x="261134" y="493868"/>
                  <a:pt x="257361" y="496513"/>
                  <a:pt x="253042" y="497426"/>
                </a:cubicBezTo>
                <a:cubicBezTo>
                  <a:pt x="245539" y="498931"/>
                  <a:pt x="237991" y="495191"/>
                  <a:pt x="234627" y="488302"/>
                </a:cubicBezTo>
                <a:cubicBezTo>
                  <a:pt x="234149" y="487116"/>
                  <a:pt x="233763" y="485908"/>
                  <a:pt x="233490" y="484653"/>
                </a:cubicBezTo>
                <a:lnTo>
                  <a:pt x="233945" y="445194"/>
                </a:lnTo>
                <a:lnTo>
                  <a:pt x="211211" y="478495"/>
                </a:lnTo>
                <a:lnTo>
                  <a:pt x="220078" y="521375"/>
                </a:lnTo>
                <a:lnTo>
                  <a:pt x="220078" y="521375"/>
                </a:lnTo>
                <a:cubicBezTo>
                  <a:pt x="221464" y="530225"/>
                  <a:pt x="215644" y="538572"/>
                  <a:pt x="206892" y="540306"/>
                </a:cubicBezTo>
                <a:cubicBezTo>
                  <a:pt x="199481" y="541697"/>
                  <a:pt x="192046" y="537979"/>
                  <a:pt x="188705" y="531183"/>
                </a:cubicBezTo>
                <a:cubicBezTo>
                  <a:pt x="188114" y="529951"/>
                  <a:pt x="187659" y="528651"/>
                  <a:pt x="187341" y="527305"/>
                </a:cubicBezTo>
                <a:lnTo>
                  <a:pt x="185067" y="516357"/>
                </a:lnTo>
                <a:lnTo>
                  <a:pt x="160743" y="552851"/>
                </a:lnTo>
                <a:cubicBezTo>
                  <a:pt x="155581" y="560195"/>
                  <a:pt x="145578" y="562202"/>
                  <a:pt x="138009" y="557412"/>
                </a:cubicBezTo>
                <a:cubicBezTo>
                  <a:pt x="135485" y="555839"/>
                  <a:pt x="133506" y="553535"/>
                  <a:pt x="132325" y="550798"/>
                </a:cubicBezTo>
                <a:cubicBezTo>
                  <a:pt x="129484" y="545689"/>
                  <a:pt x="129484" y="539485"/>
                  <a:pt x="132325" y="534376"/>
                </a:cubicBezTo>
                <a:lnTo>
                  <a:pt x="157104" y="497198"/>
                </a:lnTo>
                <a:lnTo>
                  <a:pt x="145056" y="499707"/>
                </a:lnTo>
                <a:cubicBezTo>
                  <a:pt x="137644" y="501098"/>
                  <a:pt x="130211" y="497380"/>
                  <a:pt x="126868" y="490583"/>
                </a:cubicBezTo>
                <a:lnTo>
                  <a:pt x="125504" y="486478"/>
                </a:lnTo>
                <a:cubicBezTo>
                  <a:pt x="124300" y="480411"/>
                  <a:pt x="126686" y="474184"/>
                  <a:pt x="131643" y="470512"/>
                </a:cubicBezTo>
                <a:cubicBezTo>
                  <a:pt x="133689" y="468847"/>
                  <a:pt x="136098" y="467661"/>
                  <a:pt x="138690" y="467091"/>
                </a:cubicBezTo>
                <a:lnTo>
                  <a:pt x="184158" y="458651"/>
                </a:lnTo>
                <a:lnTo>
                  <a:pt x="206892" y="425351"/>
                </a:lnTo>
                <a:lnTo>
                  <a:pt x="165971" y="433334"/>
                </a:lnTo>
                <a:cubicBezTo>
                  <a:pt x="158628" y="434702"/>
                  <a:pt x="151261" y="430962"/>
                  <a:pt x="148010" y="424211"/>
                </a:cubicBezTo>
                <a:cubicBezTo>
                  <a:pt x="147351" y="422910"/>
                  <a:pt x="146898" y="421542"/>
                  <a:pt x="146646" y="420105"/>
                </a:cubicBezTo>
                <a:cubicBezTo>
                  <a:pt x="145510" y="414038"/>
                  <a:pt x="147784" y="407811"/>
                  <a:pt x="152557" y="403911"/>
                </a:cubicBezTo>
                <a:cubicBezTo>
                  <a:pt x="154672" y="402246"/>
                  <a:pt x="157172" y="401151"/>
                  <a:pt x="159832" y="400718"/>
                </a:cubicBezTo>
                <a:lnTo>
                  <a:pt x="232808" y="386805"/>
                </a:lnTo>
                <a:lnTo>
                  <a:pt x="253042" y="356241"/>
                </a:lnTo>
                <a:lnTo>
                  <a:pt x="214394" y="363768"/>
                </a:lnTo>
                <a:lnTo>
                  <a:pt x="196889" y="381331"/>
                </a:lnTo>
                <a:cubicBezTo>
                  <a:pt x="190546" y="387466"/>
                  <a:pt x="180497" y="387466"/>
                  <a:pt x="174155" y="381331"/>
                </a:cubicBezTo>
                <a:cubicBezTo>
                  <a:pt x="173154" y="380281"/>
                  <a:pt x="172246" y="379118"/>
                  <a:pt x="171427" y="377909"/>
                </a:cubicBezTo>
                <a:cubicBezTo>
                  <a:pt x="170085" y="375606"/>
                  <a:pt x="169312" y="373028"/>
                  <a:pt x="169154" y="370382"/>
                </a:cubicBezTo>
                <a:cubicBezTo>
                  <a:pt x="163151" y="368718"/>
                  <a:pt x="158650" y="363745"/>
                  <a:pt x="157560" y="357610"/>
                </a:cubicBezTo>
                <a:lnTo>
                  <a:pt x="157560" y="357610"/>
                </a:lnTo>
                <a:cubicBezTo>
                  <a:pt x="156809" y="351794"/>
                  <a:pt x="159151" y="346000"/>
                  <a:pt x="163697" y="342328"/>
                </a:cubicBezTo>
                <a:cubicBezTo>
                  <a:pt x="165698" y="340572"/>
                  <a:pt x="168130" y="339386"/>
                  <a:pt x="170744" y="338907"/>
                </a:cubicBezTo>
                <a:lnTo>
                  <a:pt x="198708" y="333661"/>
                </a:lnTo>
                <a:lnTo>
                  <a:pt x="232808" y="299220"/>
                </a:lnTo>
                <a:lnTo>
                  <a:pt x="190750" y="296483"/>
                </a:lnTo>
                <a:lnTo>
                  <a:pt x="135962" y="345293"/>
                </a:lnTo>
                <a:lnTo>
                  <a:pt x="135962" y="345293"/>
                </a:lnTo>
                <a:cubicBezTo>
                  <a:pt x="129164" y="350881"/>
                  <a:pt x="119185" y="350197"/>
                  <a:pt x="113228" y="343697"/>
                </a:cubicBezTo>
                <a:cubicBezTo>
                  <a:pt x="112274" y="342488"/>
                  <a:pt x="111433" y="341188"/>
                  <a:pt x="110728" y="339819"/>
                </a:cubicBezTo>
                <a:cubicBezTo>
                  <a:pt x="107567" y="333205"/>
                  <a:pt x="109136" y="325313"/>
                  <a:pt x="114592" y="320432"/>
                </a:cubicBezTo>
                <a:lnTo>
                  <a:pt x="144829" y="293290"/>
                </a:lnTo>
                <a:lnTo>
                  <a:pt x="105045" y="290781"/>
                </a:lnTo>
                <a:lnTo>
                  <a:pt x="72308" y="320204"/>
                </a:lnTo>
                <a:cubicBezTo>
                  <a:pt x="72308" y="320204"/>
                  <a:pt x="72308" y="320204"/>
                  <a:pt x="72308" y="320204"/>
                </a:cubicBezTo>
                <a:cubicBezTo>
                  <a:pt x="65442" y="325746"/>
                  <a:pt x="55461" y="324948"/>
                  <a:pt x="49574" y="318379"/>
                </a:cubicBezTo>
                <a:cubicBezTo>
                  <a:pt x="48460" y="317239"/>
                  <a:pt x="47551" y="315939"/>
                  <a:pt x="46846" y="314502"/>
                </a:cubicBezTo>
                <a:cubicBezTo>
                  <a:pt x="43617" y="307796"/>
                  <a:pt x="45300" y="299745"/>
                  <a:pt x="50938" y="294886"/>
                </a:cubicBezTo>
                <a:lnTo>
                  <a:pt x="59349" y="287360"/>
                </a:lnTo>
                <a:lnTo>
                  <a:pt x="15473" y="284623"/>
                </a:lnTo>
                <a:cubicBezTo>
                  <a:pt x="9494" y="284280"/>
                  <a:pt x="4174" y="280699"/>
                  <a:pt x="1606" y="275271"/>
                </a:cubicBezTo>
                <a:cubicBezTo>
                  <a:pt x="492" y="272671"/>
                  <a:pt x="-55" y="269888"/>
                  <a:pt x="14" y="267060"/>
                </a:cubicBezTo>
                <a:cubicBezTo>
                  <a:pt x="742" y="257937"/>
                  <a:pt x="8653" y="251117"/>
                  <a:pt x="17746" y="251778"/>
                </a:cubicBezTo>
                <a:lnTo>
                  <a:pt x="63214" y="254515"/>
                </a:lnTo>
                <a:lnTo>
                  <a:pt x="55030" y="245164"/>
                </a:lnTo>
                <a:cubicBezTo>
                  <a:pt x="54075" y="244046"/>
                  <a:pt x="53234" y="242815"/>
                  <a:pt x="52529" y="241514"/>
                </a:cubicBezTo>
                <a:cubicBezTo>
                  <a:pt x="49460" y="234786"/>
                  <a:pt x="51120" y="226826"/>
                  <a:pt x="56621" y="221899"/>
                </a:cubicBezTo>
                <a:cubicBezTo>
                  <a:pt x="61327" y="217839"/>
                  <a:pt x="67875" y="216699"/>
                  <a:pt x="73672" y="218934"/>
                </a:cubicBezTo>
                <a:cubicBezTo>
                  <a:pt x="76150" y="219892"/>
                  <a:pt x="78333" y="221466"/>
                  <a:pt x="80036" y="223496"/>
                </a:cubicBezTo>
                <a:lnTo>
                  <a:pt x="109364" y="257480"/>
                </a:lnTo>
                <a:lnTo>
                  <a:pt x="149602" y="259989"/>
                </a:lnTo>
                <a:lnTo>
                  <a:pt x="122322" y="228514"/>
                </a:lnTo>
                <a:cubicBezTo>
                  <a:pt x="121366" y="227442"/>
                  <a:pt x="120594" y="226210"/>
                  <a:pt x="120048" y="224864"/>
                </a:cubicBezTo>
                <a:cubicBezTo>
                  <a:pt x="116775" y="218204"/>
                  <a:pt x="118343" y="210153"/>
                  <a:pt x="123913" y="205249"/>
                </a:cubicBezTo>
                <a:cubicBezTo>
                  <a:pt x="128641" y="201212"/>
                  <a:pt x="135211" y="200163"/>
                  <a:pt x="140963" y="202512"/>
                </a:cubicBezTo>
                <a:cubicBezTo>
                  <a:pt x="143419" y="203401"/>
                  <a:pt x="145602" y="204907"/>
                  <a:pt x="147329" y="206846"/>
                </a:cubicBezTo>
                <a:lnTo>
                  <a:pt x="195752" y="262954"/>
                </a:lnTo>
                <a:lnTo>
                  <a:pt x="232581" y="265235"/>
                </a:lnTo>
                <a:lnTo>
                  <a:pt x="206664" y="235584"/>
                </a:lnTo>
                <a:lnTo>
                  <a:pt x="182794" y="229426"/>
                </a:lnTo>
                <a:cubicBezTo>
                  <a:pt x="178157" y="228080"/>
                  <a:pt x="174269" y="224864"/>
                  <a:pt x="172110" y="220531"/>
                </a:cubicBezTo>
                <a:cubicBezTo>
                  <a:pt x="170494" y="217041"/>
                  <a:pt x="170085" y="213095"/>
                  <a:pt x="170972" y="209355"/>
                </a:cubicBezTo>
                <a:cubicBezTo>
                  <a:pt x="171313" y="207872"/>
                  <a:pt x="171926" y="206481"/>
                  <a:pt x="172791" y="205249"/>
                </a:cubicBezTo>
                <a:cubicBezTo>
                  <a:pt x="174019" y="202945"/>
                  <a:pt x="175814" y="200984"/>
                  <a:pt x="178019" y="199547"/>
                </a:cubicBezTo>
                <a:cubicBezTo>
                  <a:pt x="176473" y="193525"/>
                  <a:pt x="178496" y="187139"/>
                  <a:pt x="183249" y="183125"/>
                </a:cubicBezTo>
                <a:lnTo>
                  <a:pt x="183249" y="183125"/>
                </a:lnTo>
                <a:cubicBezTo>
                  <a:pt x="187908" y="179498"/>
                  <a:pt x="194093" y="178563"/>
                  <a:pt x="199617" y="180616"/>
                </a:cubicBezTo>
                <a:cubicBezTo>
                  <a:pt x="202163" y="181574"/>
                  <a:pt x="204413" y="183125"/>
                  <a:pt x="206210" y="185178"/>
                </a:cubicBezTo>
                <a:lnTo>
                  <a:pt x="224625" y="206617"/>
                </a:lnTo>
                <a:lnTo>
                  <a:pt x="271682" y="218478"/>
                </a:lnTo>
                <a:lnTo>
                  <a:pt x="252814" y="180844"/>
                </a:lnTo>
                <a:lnTo>
                  <a:pt x="184613" y="158035"/>
                </a:lnTo>
                <a:lnTo>
                  <a:pt x="184613" y="158035"/>
                </a:lnTo>
                <a:cubicBezTo>
                  <a:pt x="180589" y="156667"/>
                  <a:pt x="177292" y="153702"/>
                  <a:pt x="175519" y="149824"/>
                </a:cubicBezTo>
                <a:cubicBezTo>
                  <a:pt x="173927" y="145879"/>
                  <a:pt x="173927" y="141454"/>
                  <a:pt x="175519" y="137508"/>
                </a:cubicBezTo>
                <a:cubicBezTo>
                  <a:pt x="178428" y="128841"/>
                  <a:pt x="187772" y="124165"/>
                  <a:pt x="196433" y="127016"/>
                </a:cubicBezTo>
                <a:lnTo>
                  <a:pt x="235081" y="139561"/>
                </a:lnTo>
                <a:lnTo>
                  <a:pt x="217350" y="103751"/>
                </a:lnTo>
                <a:lnTo>
                  <a:pt x="175746" y="90294"/>
                </a:lnTo>
                <a:lnTo>
                  <a:pt x="175746" y="90294"/>
                </a:lnTo>
                <a:cubicBezTo>
                  <a:pt x="171814" y="88857"/>
                  <a:pt x="168631" y="85892"/>
                  <a:pt x="166880" y="82083"/>
                </a:cubicBezTo>
                <a:cubicBezTo>
                  <a:pt x="165288" y="78137"/>
                  <a:pt x="165288" y="73712"/>
                  <a:pt x="166880" y="69766"/>
                </a:cubicBezTo>
                <a:cubicBezTo>
                  <a:pt x="169790" y="61099"/>
                  <a:pt x="179133" y="56423"/>
                  <a:pt x="187795" y="59275"/>
                </a:cubicBezTo>
                <a:lnTo>
                  <a:pt x="198708" y="62696"/>
                </a:lnTo>
                <a:lnTo>
                  <a:pt x="179157" y="23465"/>
                </a:lnTo>
                <a:cubicBezTo>
                  <a:pt x="174928" y="15163"/>
                  <a:pt x="178201" y="4990"/>
                  <a:pt x="186476" y="748"/>
                </a:cubicBezTo>
                <a:cubicBezTo>
                  <a:pt x="186522" y="725"/>
                  <a:pt x="186590" y="679"/>
                  <a:pt x="186658" y="657"/>
                </a:cubicBezTo>
                <a:cubicBezTo>
                  <a:pt x="188819" y="132"/>
                  <a:pt x="191069" y="64"/>
                  <a:pt x="193252" y="429"/>
                </a:cubicBezTo>
                <a:close/>
              </a:path>
            </a:pathLst>
          </a:custGeom>
          <a:solidFill>
            <a:srgbClr val="FFFFFF">
              <a:alpha val="603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2" name="Google Shape;2272;p9"/>
          <p:cNvSpPr/>
          <p:nvPr/>
        </p:nvSpPr>
        <p:spPr>
          <a:xfrm flipH="1">
            <a:off x="1469945" y="930719"/>
            <a:ext cx="645273" cy="589633"/>
          </a:xfrm>
          <a:custGeom>
            <a:avLst/>
            <a:gdLst/>
            <a:ahLst/>
            <a:cxnLst/>
            <a:rect l="l" t="t" r="r" b="b"/>
            <a:pathLst>
              <a:path w="638884" h="583795" extrusionOk="0">
                <a:moveTo>
                  <a:pt x="193252" y="429"/>
                </a:moveTo>
                <a:cubicBezTo>
                  <a:pt x="197434" y="1706"/>
                  <a:pt x="200890" y="4694"/>
                  <a:pt x="202800" y="8640"/>
                </a:cubicBezTo>
                <a:lnTo>
                  <a:pt x="222578" y="48783"/>
                </a:lnTo>
                <a:lnTo>
                  <a:pt x="226670" y="36922"/>
                </a:lnTo>
                <a:cubicBezTo>
                  <a:pt x="229625" y="28346"/>
                  <a:pt x="238946" y="23807"/>
                  <a:pt x="247494" y="26772"/>
                </a:cubicBezTo>
                <a:cubicBezTo>
                  <a:pt x="247608" y="26818"/>
                  <a:pt x="247698" y="26841"/>
                  <a:pt x="247812" y="26886"/>
                </a:cubicBezTo>
                <a:cubicBezTo>
                  <a:pt x="251928" y="28278"/>
                  <a:pt x="255360" y="31220"/>
                  <a:pt x="257361" y="35098"/>
                </a:cubicBezTo>
                <a:cubicBezTo>
                  <a:pt x="258020" y="36626"/>
                  <a:pt x="258474" y="38245"/>
                  <a:pt x="258725" y="39887"/>
                </a:cubicBezTo>
                <a:cubicBezTo>
                  <a:pt x="259407" y="42510"/>
                  <a:pt x="259407" y="45247"/>
                  <a:pt x="258725" y="47870"/>
                </a:cubicBezTo>
                <a:lnTo>
                  <a:pt x="243948" y="90294"/>
                </a:lnTo>
                <a:lnTo>
                  <a:pt x="261679" y="126103"/>
                </a:lnTo>
                <a:lnTo>
                  <a:pt x="275321" y="86645"/>
                </a:lnTo>
                <a:cubicBezTo>
                  <a:pt x="278526" y="78137"/>
                  <a:pt x="287870" y="73690"/>
                  <a:pt x="296463" y="76609"/>
                </a:cubicBezTo>
                <a:cubicBezTo>
                  <a:pt x="300646" y="78046"/>
                  <a:pt x="304079" y="81079"/>
                  <a:pt x="306011" y="85048"/>
                </a:cubicBezTo>
                <a:cubicBezTo>
                  <a:pt x="306670" y="86576"/>
                  <a:pt x="307125" y="88196"/>
                  <a:pt x="307375" y="89838"/>
                </a:cubicBezTo>
                <a:cubicBezTo>
                  <a:pt x="308057" y="92370"/>
                  <a:pt x="308057" y="95061"/>
                  <a:pt x="307375" y="97593"/>
                </a:cubicBezTo>
                <a:lnTo>
                  <a:pt x="281459" y="166931"/>
                </a:lnTo>
                <a:lnTo>
                  <a:pt x="297599" y="199775"/>
                </a:lnTo>
                <a:lnTo>
                  <a:pt x="310785" y="162597"/>
                </a:lnTo>
                <a:lnTo>
                  <a:pt x="304193" y="139788"/>
                </a:lnTo>
                <a:cubicBezTo>
                  <a:pt x="303011" y="135569"/>
                  <a:pt x="303578" y="131030"/>
                  <a:pt x="305783" y="127244"/>
                </a:cubicBezTo>
                <a:cubicBezTo>
                  <a:pt x="307943" y="123366"/>
                  <a:pt x="311536" y="120492"/>
                  <a:pt x="315786" y="119261"/>
                </a:cubicBezTo>
                <a:cubicBezTo>
                  <a:pt x="317060" y="119078"/>
                  <a:pt x="318378" y="119078"/>
                  <a:pt x="319652" y="119261"/>
                </a:cubicBezTo>
                <a:lnTo>
                  <a:pt x="319652" y="119261"/>
                </a:lnTo>
                <a:cubicBezTo>
                  <a:pt x="322334" y="119307"/>
                  <a:pt x="324972" y="119922"/>
                  <a:pt x="327380" y="121086"/>
                </a:cubicBezTo>
                <a:cubicBezTo>
                  <a:pt x="331791" y="116683"/>
                  <a:pt x="338316" y="115178"/>
                  <a:pt x="344203" y="117208"/>
                </a:cubicBezTo>
                <a:lnTo>
                  <a:pt x="344203" y="117208"/>
                </a:lnTo>
                <a:cubicBezTo>
                  <a:pt x="349569" y="119352"/>
                  <a:pt x="353389" y="124233"/>
                  <a:pt x="354206" y="129981"/>
                </a:cubicBezTo>
                <a:cubicBezTo>
                  <a:pt x="354889" y="132604"/>
                  <a:pt x="354889" y="135341"/>
                  <a:pt x="354206" y="137964"/>
                </a:cubicBezTo>
                <a:lnTo>
                  <a:pt x="344886" y="164422"/>
                </a:lnTo>
                <a:lnTo>
                  <a:pt x="357844" y="211179"/>
                </a:lnTo>
                <a:lnTo>
                  <a:pt x="380578" y="176054"/>
                </a:lnTo>
                <a:lnTo>
                  <a:pt x="365801" y="104663"/>
                </a:lnTo>
                <a:lnTo>
                  <a:pt x="365801" y="104663"/>
                </a:lnTo>
                <a:cubicBezTo>
                  <a:pt x="364277" y="95859"/>
                  <a:pt x="370030" y="87466"/>
                  <a:pt x="378759" y="85732"/>
                </a:cubicBezTo>
                <a:cubicBezTo>
                  <a:pt x="386216" y="84067"/>
                  <a:pt x="393786" y="87876"/>
                  <a:pt x="396946" y="94856"/>
                </a:cubicBezTo>
                <a:cubicBezTo>
                  <a:pt x="397605" y="95996"/>
                  <a:pt x="398060" y="97228"/>
                  <a:pt x="398310" y="98505"/>
                </a:cubicBezTo>
                <a:lnTo>
                  <a:pt x="406495" y="138192"/>
                </a:lnTo>
                <a:lnTo>
                  <a:pt x="429229" y="104892"/>
                </a:lnTo>
                <a:lnTo>
                  <a:pt x="420362" y="62012"/>
                </a:lnTo>
                <a:lnTo>
                  <a:pt x="420362" y="62012"/>
                </a:lnTo>
                <a:cubicBezTo>
                  <a:pt x="419817" y="57883"/>
                  <a:pt x="420704" y="53709"/>
                  <a:pt x="422863" y="50151"/>
                </a:cubicBezTo>
                <a:cubicBezTo>
                  <a:pt x="425387" y="46502"/>
                  <a:pt x="429205" y="43970"/>
                  <a:pt x="433548" y="43080"/>
                </a:cubicBezTo>
                <a:cubicBezTo>
                  <a:pt x="441004" y="41438"/>
                  <a:pt x="448574" y="45225"/>
                  <a:pt x="451735" y="52204"/>
                </a:cubicBezTo>
                <a:cubicBezTo>
                  <a:pt x="452280" y="53390"/>
                  <a:pt x="452758" y="54599"/>
                  <a:pt x="453099" y="55853"/>
                </a:cubicBezTo>
                <a:lnTo>
                  <a:pt x="455372" y="67029"/>
                </a:lnTo>
                <a:lnTo>
                  <a:pt x="479697" y="30536"/>
                </a:lnTo>
                <a:cubicBezTo>
                  <a:pt x="484858" y="23191"/>
                  <a:pt x="494860" y="21184"/>
                  <a:pt x="502431" y="25974"/>
                </a:cubicBezTo>
                <a:cubicBezTo>
                  <a:pt x="504955" y="27548"/>
                  <a:pt x="506932" y="29852"/>
                  <a:pt x="508114" y="32589"/>
                </a:cubicBezTo>
                <a:cubicBezTo>
                  <a:pt x="510706" y="37880"/>
                  <a:pt x="510251" y="44130"/>
                  <a:pt x="506978" y="49011"/>
                </a:cubicBezTo>
                <a:lnTo>
                  <a:pt x="482198" y="85960"/>
                </a:lnTo>
                <a:lnTo>
                  <a:pt x="494247" y="83680"/>
                </a:lnTo>
                <a:cubicBezTo>
                  <a:pt x="501658" y="82288"/>
                  <a:pt x="509093" y="86006"/>
                  <a:pt x="512434" y="92803"/>
                </a:cubicBezTo>
                <a:cubicBezTo>
                  <a:pt x="512933" y="94126"/>
                  <a:pt x="513321" y="95517"/>
                  <a:pt x="513570" y="96909"/>
                </a:cubicBezTo>
                <a:cubicBezTo>
                  <a:pt x="514889" y="102930"/>
                  <a:pt x="512570" y="109180"/>
                  <a:pt x="507659" y="112874"/>
                </a:cubicBezTo>
                <a:cubicBezTo>
                  <a:pt x="505590" y="114471"/>
                  <a:pt x="503182" y="115566"/>
                  <a:pt x="500612" y="116068"/>
                </a:cubicBezTo>
                <a:lnTo>
                  <a:pt x="455144" y="124735"/>
                </a:lnTo>
                <a:lnTo>
                  <a:pt x="432410" y="158035"/>
                </a:lnTo>
                <a:lnTo>
                  <a:pt x="473332" y="150052"/>
                </a:lnTo>
                <a:cubicBezTo>
                  <a:pt x="480698" y="148615"/>
                  <a:pt x="488109" y="152356"/>
                  <a:pt x="491292" y="159176"/>
                </a:cubicBezTo>
                <a:cubicBezTo>
                  <a:pt x="491951" y="160476"/>
                  <a:pt x="492406" y="161844"/>
                  <a:pt x="492656" y="163281"/>
                </a:cubicBezTo>
                <a:cubicBezTo>
                  <a:pt x="493860" y="169303"/>
                  <a:pt x="491564" y="175484"/>
                  <a:pt x="486745" y="179247"/>
                </a:cubicBezTo>
                <a:cubicBezTo>
                  <a:pt x="484630" y="180958"/>
                  <a:pt x="482130" y="182144"/>
                  <a:pt x="479470" y="182669"/>
                </a:cubicBezTo>
                <a:lnTo>
                  <a:pt x="406495" y="196582"/>
                </a:lnTo>
                <a:lnTo>
                  <a:pt x="386262" y="227145"/>
                </a:lnTo>
                <a:lnTo>
                  <a:pt x="424909" y="219618"/>
                </a:lnTo>
                <a:lnTo>
                  <a:pt x="442413" y="202056"/>
                </a:lnTo>
                <a:cubicBezTo>
                  <a:pt x="448848" y="196148"/>
                  <a:pt x="458714" y="196148"/>
                  <a:pt x="465147" y="202056"/>
                </a:cubicBezTo>
                <a:cubicBezTo>
                  <a:pt x="465966" y="203082"/>
                  <a:pt x="466739" y="204131"/>
                  <a:pt x="467421" y="205249"/>
                </a:cubicBezTo>
                <a:lnTo>
                  <a:pt x="467421" y="205249"/>
                </a:lnTo>
                <a:cubicBezTo>
                  <a:pt x="468626" y="207530"/>
                  <a:pt x="469399" y="209993"/>
                  <a:pt x="469694" y="212548"/>
                </a:cubicBezTo>
                <a:cubicBezTo>
                  <a:pt x="475695" y="214350"/>
                  <a:pt x="480175" y="219368"/>
                  <a:pt x="481289" y="225549"/>
                </a:cubicBezTo>
                <a:lnTo>
                  <a:pt x="481289" y="225549"/>
                </a:lnTo>
                <a:cubicBezTo>
                  <a:pt x="482107" y="231433"/>
                  <a:pt x="479789" y="237340"/>
                  <a:pt x="475150" y="241058"/>
                </a:cubicBezTo>
                <a:cubicBezTo>
                  <a:pt x="473059" y="242769"/>
                  <a:pt x="470535" y="243864"/>
                  <a:pt x="467875" y="244251"/>
                </a:cubicBezTo>
                <a:lnTo>
                  <a:pt x="440141" y="249725"/>
                </a:lnTo>
                <a:lnTo>
                  <a:pt x="406040" y="284166"/>
                </a:lnTo>
                <a:lnTo>
                  <a:pt x="448097" y="286903"/>
                </a:lnTo>
                <a:lnTo>
                  <a:pt x="502886" y="238093"/>
                </a:lnTo>
                <a:cubicBezTo>
                  <a:pt x="502886" y="238093"/>
                  <a:pt x="502886" y="238093"/>
                  <a:pt x="502886" y="238093"/>
                </a:cubicBezTo>
                <a:cubicBezTo>
                  <a:pt x="506182" y="235516"/>
                  <a:pt x="510297" y="234216"/>
                  <a:pt x="514481" y="234444"/>
                </a:cubicBezTo>
                <a:cubicBezTo>
                  <a:pt x="518800" y="234581"/>
                  <a:pt x="522868" y="236565"/>
                  <a:pt x="525620" y="239918"/>
                </a:cubicBezTo>
                <a:cubicBezTo>
                  <a:pt x="526734" y="241058"/>
                  <a:pt x="527643" y="242358"/>
                  <a:pt x="528348" y="243795"/>
                </a:cubicBezTo>
                <a:cubicBezTo>
                  <a:pt x="531507" y="250410"/>
                  <a:pt x="529939" y="258301"/>
                  <a:pt x="524484" y="263183"/>
                </a:cubicBezTo>
                <a:lnTo>
                  <a:pt x="494247" y="290325"/>
                </a:lnTo>
                <a:lnTo>
                  <a:pt x="534031" y="292834"/>
                </a:lnTo>
                <a:lnTo>
                  <a:pt x="566768" y="263411"/>
                </a:lnTo>
                <a:lnTo>
                  <a:pt x="566768" y="263411"/>
                </a:lnTo>
                <a:cubicBezTo>
                  <a:pt x="573634" y="257868"/>
                  <a:pt x="583613" y="258667"/>
                  <a:pt x="589502" y="265235"/>
                </a:cubicBezTo>
                <a:cubicBezTo>
                  <a:pt x="590616" y="266376"/>
                  <a:pt x="591525" y="267676"/>
                  <a:pt x="592230" y="269113"/>
                </a:cubicBezTo>
                <a:cubicBezTo>
                  <a:pt x="595344" y="275773"/>
                  <a:pt x="593662" y="283687"/>
                  <a:pt x="588138" y="288500"/>
                </a:cubicBezTo>
                <a:lnTo>
                  <a:pt x="579727" y="296027"/>
                </a:lnTo>
                <a:lnTo>
                  <a:pt x="623375" y="298764"/>
                </a:lnTo>
                <a:cubicBezTo>
                  <a:pt x="629332" y="299152"/>
                  <a:pt x="634628" y="302710"/>
                  <a:pt x="637242" y="308115"/>
                </a:cubicBezTo>
                <a:cubicBezTo>
                  <a:pt x="638538" y="310647"/>
                  <a:pt x="639084" y="313498"/>
                  <a:pt x="638834" y="316326"/>
                </a:cubicBezTo>
                <a:cubicBezTo>
                  <a:pt x="638357" y="325381"/>
                  <a:pt x="630650" y="332338"/>
                  <a:pt x="621624" y="331859"/>
                </a:cubicBezTo>
                <a:cubicBezTo>
                  <a:pt x="621534" y="331859"/>
                  <a:pt x="621420" y="331836"/>
                  <a:pt x="621328" y="331836"/>
                </a:cubicBezTo>
                <a:lnTo>
                  <a:pt x="575861" y="329099"/>
                </a:lnTo>
                <a:lnTo>
                  <a:pt x="584046" y="338451"/>
                </a:lnTo>
                <a:cubicBezTo>
                  <a:pt x="585001" y="339568"/>
                  <a:pt x="585842" y="340800"/>
                  <a:pt x="586546" y="342100"/>
                </a:cubicBezTo>
                <a:cubicBezTo>
                  <a:pt x="589616" y="348828"/>
                  <a:pt x="587956" y="356789"/>
                  <a:pt x="582454" y="361715"/>
                </a:cubicBezTo>
                <a:cubicBezTo>
                  <a:pt x="577748" y="365775"/>
                  <a:pt x="571201" y="366916"/>
                  <a:pt x="565404" y="364680"/>
                </a:cubicBezTo>
                <a:cubicBezTo>
                  <a:pt x="562972" y="363631"/>
                  <a:pt x="560811" y="362080"/>
                  <a:pt x="559038" y="360119"/>
                </a:cubicBezTo>
                <a:lnTo>
                  <a:pt x="529712" y="326134"/>
                </a:lnTo>
                <a:lnTo>
                  <a:pt x="489473" y="323625"/>
                </a:lnTo>
                <a:lnTo>
                  <a:pt x="516753" y="355101"/>
                </a:lnTo>
                <a:cubicBezTo>
                  <a:pt x="517708" y="356082"/>
                  <a:pt x="518481" y="357245"/>
                  <a:pt x="519026" y="358522"/>
                </a:cubicBezTo>
                <a:cubicBezTo>
                  <a:pt x="522391" y="365182"/>
                  <a:pt x="520800" y="373279"/>
                  <a:pt x="515162" y="378137"/>
                </a:cubicBezTo>
                <a:cubicBezTo>
                  <a:pt x="510457" y="382197"/>
                  <a:pt x="503909" y="383338"/>
                  <a:pt x="498112" y="381103"/>
                </a:cubicBezTo>
                <a:cubicBezTo>
                  <a:pt x="495611" y="380213"/>
                  <a:pt x="493406" y="378616"/>
                  <a:pt x="491747" y="376541"/>
                </a:cubicBezTo>
                <a:lnTo>
                  <a:pt x="443324" y="320660"/>
                </a:lnTo>
                <a:lnTo>
                  <a:pt x="406495" y="318379"/>
                </a:lnTo>
                <a:lnTo>
                  <a:pt x="432183" y="348030"/>
                </a:lnTo>
                <a:lnTo>
                  <a:pt x="456282" y="354188"/>
                </a:lnTo>
                <a:cubicBezTo>
                  <a:pt x="460919" y="355534"/>
                  <a:pt x="464807" y="358750"/>
                  <a:pt x="466966" y="363084"/>
                </a:cubicBezTo>
                <a:cubicBezTo>
                  <a:pt x="468217" y="366710"/>
                  <a:pt x="468217" y="370633"/>
                  <a:pt x="466966" y="374260"/>
                </a:cubicBezTo>
                <a:cubicBezTo>
                  <a:pt x="466649" y="375629"/>
                  <a:pt x="466102" y="376929"/>
                  <a:pt x="465375" y="378137"/>
                </a:cubicBezTo>
                <a:lnTo>
                  <a:pt x="465375" y="378137"/>
                </a:lnTo>
                <a:cubicBezTo>
                  <a:pt x="464147" y="380441"/>
                  <a:pt x="462351" y="382403"/>
                  <a:pt x="460146" y="383840"/>
                </a:cubicBezTo>
                <a:cubicBezTo>
                  <a:pt x="461692" y="389861"/>
                  <a:pt x="459669" y="396247"/>
                  <a:pt x="454917" y="400262"/>
                </a:cubicBezTo>
                <a:lnTo>
                  <a:pt x="454917" y="400262"/>
                </a:lnTo>
                <a:cubicBezTo>
                  <a:pt x="450166" y="403888"/>
                  <a:pt x="443915" y="404823"/>
                  <a:pt x="438322" y="402771"/>
                </a:cubicBezTo>
                <a:cubicBezTo>
                  <a:pt x="435957" y="401630"/>
                  <a:pt x="433798" y="400079"/>
                  <a:pt x="431957" y="398209"/>
                </a:cubicBezTo>
                <a:lnTo>
                  <a:pt x="413542" y="376769"/>
                </a:lnTo>
                <a:lnTo>
                  <a:pt x="366483" y="364680"/>
                </a:lnTo>
                <a:lnTo>
                  <a:pt x="385351" y="402314"/>
                </a:lnTo>
                <a:lnTo>
                  <a:pt x="454691" y="425123"/>
                </a:lnTo>
                <a:lnTo>
                  <a:pt x="454691" y="425123"/>
                </a:lnTo>
                <a:cubicBezTo>
                  <a:pt x="458669" y="426720"/>
                  <a:pt x="461896" y="429708"/>
                  <a:pt x="463783" y="433562"/>
                </a:cubicBezTo>
                <a:cubicBezTo>
                  <a:pt x="465375" y="437508"/>
                  <a:pt x="465375" y="441933"/>
                  <a:pt x="463783" y="445879"/>
                </a:cubicBezTo>
                <a:cubicBezTo>
                  <a:pt x="460987" y="454500"/>
                  <a:pt x="451735" y="459199"/>
                  <a:pt x="443142" y="456393"/>
                </a:cubicBezTo>
                <a:cubicBezTo>
                  <a:pt x="443118" y="456371"/>
                  <a:pt x="443118" y="456371"/>
                  <a:pt x="443096" y="456371"/>
                </a:cubicBezTo>
                <a:lnTo>
                  <a:pt x="404448" y="443598"/>
                </a:lnTo>
                <a:lnTo>
                  <a:pt x="422181" y="479407"/>
                </a:lnTo>
                <a:lnTo>
                  <a:pt x="463783" y="493092"/>
                </a:lnTo>
                <a:lnTo>
                  <a:pt x="463783" y="493092"/>
                </a:lnTo>
                <a:cubicBezTo>
                  <a:pt x="467717" y="494529"/>
                  <a:pt x="470899" y="497494"/>
                  <a:pt x="472650" y="501303"/>
                </a:cubicBezTo>
                <a:cubicBezTo>
                  <a:pt x="474241" y="505249"/>
                  <a:pt x="474241" y="509674"/>
                  <a:pt x="472650" y="513620"/>
                </a:cubicBezTo>
                <a:cubicBezTo>
                  <a:pt x="469626" y="522196"/>
                  <a:pt x="460396" y="526849"/>
                  <a:pt x="451735" y="524112"/>
                </a:cubicBezTo>
                <a:lnTo>
                  <a:pt x="440822" y="520462"/>
                </a:lnTo>
                <a:lnTo>
                  <a:pt x="460374" y="559921"/>
                </a:lnTo>
                <a:cubicBezTo>
                  <a:pt x="464716" y="567881"/>
                  <a:pt x="461806" y="577849"/>
                  <a:pt x="453894" y="582205"/>
                </a:cubicBezTo>
                <a:cubicBezTo>
                  <a:pt x="453553" y="582387"/>
                  <a:pt x="453213" y="582570"/>
                  <a:pt x="452871" y="582730"/>
                </a:cubicBezTo>
                <a:cubicBezTo>
                  <a:pt x="448802" y="584418"/>
                  <a:pt x="444210" y="584418"/>
                  <a:pt x="440141" y="582730"/>
                </a:cubicBezTo>
                <a:cubicBezTo>
                  <a:pt x="435957" y="581453"/>
                  <a:pt x="432502" y="578464"/>
                  <a:pt x="430593" y="574519"/>
                </a:cubicBezTo>
                <a:lnTo>
                  <a:pt x="410814" y="534376"/>
                </a:lnTo>
                <a:lnTo>
                  <a:pt x="406721" y="546236"/>
                </a:lnTo>
                <a:cubicBezTo>
                  <a:pt x="403516" y="554744"/>
                  <a:pt x="394172" y="559191"/>
                  <a:pt x="385579" y="556272"/>
                </a:cubicBezTo>
                <a:cubicBezTo>
                  <a:pt x="381397" y="554835"/>
                  <a:pt x="377964" y="551801"/>
                  <a:pt x="376031" y="547833"/>
                </a:cubicBezTo>
                <a:cubicBezTo>
                  <a:pt x="375304" y="546327"/>
                  <a:pt x="374849" y="544708"/>
                  <a:pt x="374667" y="543043"/>
                </a:cubicBezTo>
                <a:cubicBezTo>
                  <a:pt x="373984" y="540511"/>
                  <a:pt x="373984" y="537820"/>
                  <a:pt x="374667" y="535288"/>
                </a:cubicBezTo>
                <a:lnTo>
                  <a:pt x="389445" y="492864"/>
                </a:lnTo>
                <a:lnTo>
                  <a:pt x="371712" y="457055"/>
                </a:lnTo>
                <a:lnTo>
                  <a:pt x="358072" y="496286"/>
                </a:lnTo>
                <a:cubicBezTo>
                  <a:pt x="355071" y="504862"/>
                  <a:pt x="345750" y="509423"/>
                  <a:pt x="337156" y="506549"/>
                </a:cubicBezTo>
                <a:cubicBezTo>
                  <a:pt x="332928" y="505135"/>
                  <a:pt x="329403" y="502102"/>
                  <a:pt x="327380" y="498110"/>
                </a:cubicBezTo>
                <a:cubicBezTo>
                  <a:pt x="326721" y="496582"/>
                  <a:pt x="326266" y="494963"/>
                  <a:pt x="326016" y="493320"/>
                </a:cubicBezTo>
                <a:cubicBezTo>
                  <a:pt x="325335" y="490789"/>
                  <a:pt x="325335" y="488097"/>
                  <a:pt x="326016" y="485565"/>
                </a:cubicBezTo>
                <a:lnTo>
                  <a:pt x="350569" y="415543"/>
                </a:lnTo>
                <a:lnTo>
                  <a:pt x="334428" y="382699"/>
                </a:lnTo>
                <a:lnTo>
                  <a:pt x="321243" y="419877"/>
                </a:lnTo>
                <a:lnTo>
                  <a:pt x="327836" y="442685"/>
                </a:lnTo>
                <a:cubicBezTo>
                  <a:pt x="330268" y="451421"/>
                  <a:pt x="325176" y="460476"/>
                  <a:pt x="316469" y="462917"/>
                </a:cubicBezTo>
                <a:cubicBezTo>
                  <a:pt x="316401" y="462939"/>
                  <a:pt x="316309" y="462962"/>
                  <a:pt x="316241" y="462985"/>
                </a:cubicBezTo>
                <a:cubicBezTo>
                  <a:pt x="314877" y="463167"/>
                  <a:pt x="313513" y="463167"/>
                  <a:pt x="312149" y="462985"/>
                </a:cubicBezTo>
                <a:cubicBezTo>
                  <a:pt x="309489" y="463145"/>
                  <a:pt x="306807" y="462597"/>
                  <a:pt x="304419" y="461389"/>
                </a:cubicBezTo>
                <a:cubicBezTo>
                  <a:pt x="300009" y="465813"/>
                  <a:pt x="293439" y="467227"/>
                  <a:pt x="287596" y="465038"/>
                </a:cubicBezTo>
                <a:lnTo>
                  <a:pt x="287596" y="465038"/>
                </a:lnTo>
                <a:cubicBezTo>
                  <a:pt x="282004" y="463008"/>
                  <a:pt x="278048" y="457967"/>
                  <a:pt x="277366" y="452037"/>
                </a:cubicBezTo>
                <a:cubicBezTo>
                  <a:pt x="276662" y="449505"/>
                  <a:pt x="276662" y="446814"/>
                  <a:pt x="277366" y="444282"/>
                </a:cubicBezTo>
                <a:lnTo>
                  <a:pt x="286687" y="417596"/>
                </a:lnTo>
                <a:lnTo>
                  <a:pt x="273729" y="371979"/>
                </a:lnTo>
                <a:lnTo>
                  <a:pt x="250995" y="407104"/>
                </a:lnTo>
                <a:lnTo>
                  <a:pt x="265999" y="478495"/>
                </a:lnTo>
                <a:lnTo>
                  <a:pt x="265999" y="478495"/>
                </a:lnTo>
                <a:cubicBezTo>
                  <a:pt x="266659" y="482555"/>
                  <a:pt x="265773" y="486706"/>
                  <a:pt x="263498" y="490127"/>
                </a:cubicBezTo>
                <a:cubicBezTo>
                  <a:pt x="261134" y="493868"/>
                  <a:pt x="257361" y="496513"/>
                  <a:pt x="253042" y="497426"/>
                </a:cubicBezTo>
                <a:cubicBezTo>
                  <a:pt x="245539" y="498931"/>
                  <a:pt x="237991" y="495191"/>
                  <a:pt x="234627" y="488302"/>
                </a:cubicBezTo>
                <a:cubicBezTo>
                  <a:pt x="234149" y="487116"/>
                  <a:pt x="233763" y="485908"/>
                  <a:pt x="233490" y="484653"/>
                </a:cubicBezTo>
                <a:lnTo>
                  <a:pt x="233945" y="445194"/>
                </a:lnTo>
                <a:lnTo>
                  <a:pt x="211211" y="478495"/>
                </a:lnTo>
                <a:lnTo>
                  <a:pt x="220078" y="521375"/>
                </a:lnTo>
                <a:lnTo>
                  <a:pt x="220078" y="521375"/>
                </a:lnTo>
                <a:cubicBezTo>
                  <a:pt x="221464" y="530225"/>
                  <a:pt x="215644" y="538572"/>
                  <a:pt x="206892" y="540306"/>
                </a:cubicBezTo>
                <a:cubicBezTo>
                  <a:pt x="199481" y="541697"/>
                  <a:pt x="192046" y="537979"/>
                  <a:pt x="188705" y="531183"/>
                </a:cubicBezTo>
                <a:cubicBezTo>
                  <a:pt x="188114" y="529951"/>
                  <a:pt x="187659" y="528651"/>
                  <a:pt x="187341" y="527305"/>
                </a:cubicBezTo>
                <a:lnTo>
                  <a:pt x="185067" y="516357"/>
                </a:lnTo>
                <a:lnTo>
                  <a:pt x="160743" y="552851"/>
                </a:lnTo>
                <a:cubicBezTo>
                  <a:pt x="155581" y="560195"/>
                  <a:pt x="145578" y="562202"/>
                  <a:pt x="138009" y="557412"/>
                </a:cubicBezTo>
                <a:cubicBezTo>
                  <a:pt x="135485" y="555839"/>
                  <a:pt x="133506" y="553535"/>
                  <a:pt x="132325" y="550798"/>
                </a:cubicBezTo>
                <a:cubicBezTo>
                  <a:pt x="129484" y="545689"/>
                  <a:pt x="129484" y="539485"/>
                  <a:pt x="132325" y="534376"/>
                </a:cubicBezTo>
                <a:lnTo>
                  <a:pt x="157104" y="497198"/>
                </a:lnTo>
                <a:lnTo>
                  <a:pt x="145056" y="499707"/>
                </a:lnTo>
                <a:cubicBezTo>
                  <a:pt x="137644" y="501098"/>
                  <a:pt x="130211" y="497380"/>
                  <a:pt x="126868" y="490583"/>
                </a:cubicBezTo>
                <a:lnTo>
                  <a:pt x="125504" y="486478"/>
                </a:lnTo>
                <a:cubicBezTo>
                  <a:pt x="124300" y="480411"/>
                  <a:pt x="126686" y="474184"/>
                  <a:pt x="131643" y="470512"/>
                </a:cubicBezTo>
                <a:cubicBezTo>
                  <a:pt x="133689" y="468847"/>
                  <a:pt x="136098" y="467661"/>
                  <a:pt x="138690" y="467091"/>
                </a:cubicBezTo>
                <a:lnTo>
                  <a:pt x="184158" y="458651"/>
                </a:lnTo>
                <a:lnTo>
                  <a:pt x="206892" y="425351"/>
                </a:lnTo>
                <a:lnTo>
                  <a:pt x="165971" y="433334"/>
                </a:lnTo>
                <a:cubicBezTo>
                  <a:pt x="158628" y="434702"/>
                  <a:pt x="151261" y="430962"/>
                  <a:pt x="148010" y="424211"/>
                </a:cubicBezTo>
                <a:cubicBezTo>
                  <a:pt x="147351" y="422910"/>
                  <a:pt x="146898" y="421542"/>
                  <a:pt x="146646" y="420105"/>
                </a:cubicBezTo>
                <a:cubicBezTo>
                  <a:pt x="145510" y="414038"/>
                  <a:pt x="147784" y="407811"/>
                  <a:pt x="152557" y="403911"/>
                </a:cubicBezTo>
                <a:cubicBezTo>
                  <a:pt x="154672" y="402246"/>
                  <a:pt x="157172" y="401151"/>
                  <a:pt x="159832" y="400718"/>
                </a:cubicBezTo>
                <a:lnTo>
                  <a:pt x="232808" y="386805"/>
                </a:lnTo>
                <a:lnTo>
                  <a:pt x="253042" y="356241"/>
                </a:lnTo>
                <a:lnTo>
                  <a:pt x="214394" y="363768"/>
                </a:lnTo>
                <a:lnTo>
                  <a:pt x="196889" y="381331"/>
                </a:lnTo>
                <a:cubicBezTo>
                  <a:pt x="190546" y="387466"/>
                  <a:pt x="180497" y="387466"/>
                  <a:pt x="174155" y="381331"/>
                </a:cubicBezTo>
                <a:cubicBezTo>
                  <a:pt x="173154" y="380281"/>
                  <a:pt x="172246" y="379118"/>
                  <a:pt x="171427" y="377909"/>
                </a:cubicBezTo>
                <a:cubicBezTo>
                  <a:pt x="170085" y="375606"/>
                  <a:pt x="169312" y="373028"/>
                  <a:pt x="169154" y="370382"/>
                </a:cubicBezTo>
                <a:cubicBezTo>
                  <a:pt x="163151" y="368718"/>
                  <a:pt x="158650" y="363745"/>
                  <a:pt x="157560" y="357610"/>
                </a:cubicBezTo>
                <a:lnTo>
                  <a:pt x="157560" y="357610"/>
                </a:lnTo>
                <a:cubicBezTo>
                  <a:pt x="156809" y="351794"/>
                  <a:pt x="159151" y="346000"/>
                  <a:pt x="163697" y="342328"/>
                </a:cubicBezTo>
                <a:cubicBezTo>
                  <a:pt x="165698" y="340572"/>
                  <a:pt x="168130" y="339386"/>
                  <a:pt x="170744" y="338907"/>
                </a:cubicBezTo>
                <a:lnTo>
                  <a:pt x="198708" y="333661"/>
                </a:lnTo>
                <a:lnTo>
                  <a:pt x="232808" y="299220"/>
                </a:lnTo>
                <a:lnTo>
                  <a:pt x="190750" y="296483"/>
                </a:lnTo>
                <a:lnTo>
                  <a:pt x="135962" y="345293"/>
                </a:lnTo>
                <a:lnTo>
                  <a:pt x="135962" y="345293"/>
                </a:lnTo>
                <a:cubicBezTo>
                  <a:pt x="129164" y="350881"/>
                  <a:pt x="119185" y="350197"/>
                  <a:pt x="113228" y="343697"/>
                </a:cubicBezTo>
                <a:cubicBezTo>
                  <a:pt x="112274" y="342488"/>
                  <a:pt x="111433" y="341188"/>
                  <a:pt x="110728" y="339819"/>
                </a:cubicBezTo>
                <a:cubicBezTo>
                  <a:pt x="107567" y="333205"/>
                  <a:pt x="109136" y="325313"/>
                  <a:pt x="114592" y="320432"/>
                </a:cubicBezTo>
                <a:lnTo>
                  <a:pt x="144829" y="293290"/>
                </a:lnTo>
                <a:lnTo>
                  <a:pt x="105045" y="290781"/>
                </a:lnTo>
                <a:lnTo>
                  <a:pt x="72308" y="320204"/>
                </a:lnTo>
                <a:cubicBezTo>
                  <a:pt x="72308" y="320204"/>
                  <a:pt x="72308" y="320204"/>
                  <a:pt x="72308" y="320204"/>
                </a:cubicBezTo>
                <a:cubicBezTo>
                  <a:pt x="65442" y="325746"/>
                  <a:pt x="55461" y="324948"/>
                  <a:pt x="49574" y="318379"/>
                </a:cubicBezTo>
                <a:cubicBezTo>
                  <a:pt x="48460" y="317239"/>
                  <a:pt x="47551" y="315939"/>
                  <a:pt x="46846" y="314502"/>
                </a:cubicBezTo>
                <a:cubicBezTo>
                  <a:pt x="43617" y="307796"/>
                  <a:pt x="45300" y="299745"/>
                  <a:pt x="50938" y="294886"/>
                </a:cubicBezTo>
                <a:lnTo>
                  <a:pt x="59349" y="287360"/>
                </a:lnTo>
                <a:lnTo>
                  <a:pt x="15473" y="284623"/>
                </a:lnTo>
                <a:cubicBezTo>
                  <a:pt x="9494" y="284280"/>
                  <a:pt x="4174" y="280699"/>
                  <a:pt x="1606" y="275271"/>
                </a:cubicBezTo>
                <a:cubicBezTo>
                  <a:pt x="492" y="272671"/>
                  <a:pt x="-55" y="269888"/>
                  <a:pt x="14" y="267060"/>
                </a:cubicBezTo>
                <a:cubicBezTo>
                  <a:pt x="742" y="257937"/>
                  <a:pt x="8653" y="251117"/>
                  <a:pt x="17746" y="251778"/>
                </a:cubicBezTo>
                <a:lnTo>
                  <a:pt x="63214" y="254515"/>
                </a:lnTo>
                <a:lnTo>
                  <a:pt x="55030" y="245164"/>
                </a:lnTo>
                <a:cubicBezTo>
                  <a:pt x="54075" y="244046"/>
                  <a:pt x="53234" y="242815"/>
                  <a:pt x="52529" y="241514"/>
                </a:cubicBezTo>
                <a:cubicBezTo>
                  <a:pt x="49460" y="234786"/>
                  <a:pt x="51120" y="226826"/>
                  <a:pt x="56621" y="221899"/>
                </a:cubicBezTo>
                <a:cubicBezTo>
                  <a:pt x="61327" y="217839"/>
                  <a:pt x="67875" y="216699"/>
                  <a:pt x="73672" y="218934"/>
                </a:cubicBezTo>
                <a:cubicBezTo>
                  <a:pt x="76150" y="219892"/>
                  <a:pt x="78333" y="221466"/>
                  <a:pt x="80036" y="223496"/>
                </a:cubicBezTo>
                <a:lnTo>
                  <a:pt x="109364" y="257480"/>
                </a:lnTo>
                <a:lnTo>
                  <a:pt x="149602" y="259989"/>
                </a:lnTo>
                <a:lnTo>
                  <a:pt x="122322" y="228514"/>
                </a:lnTo>
                <a:cubicBezTo>
                  <a:pt x="121366" y="227442"/>
                  <a:pt x="120594" y="226210"/>
                  <a:pt x="120048" y="224864"/>
                </a:cubicBezTo>
                <a:cubicBezTo>
                  <a:pt x="116775" y="218204"/>
                  <a:pt x="118343" y="210153"/>
                  <a:pt x="123913" y="205249"/>
                </a:cubicBezTo>
                <a:cubicBezTo>
                  <a:pt x="128641" y="201212"/>
                  <a:pt x="135211" y="200163"/>
                  <a:pt x="140963" y="202512"/>
                </a:cubicBezTo>
                <a:cubicBezTo>
                  <a:pt x="143419" y="203401"/>
                  <a:pt x="145602" y="204907"/>
                  <a:pt x="147329" y="206846"/>
                </a:cubicBezTo>
                <a:lnTo>
                  <a:pt x="195752" y="262954"/>
                </a:lnTo>
                <a:lnTo>
                  <a:pt x="232581" y="265235"/>
                </a:lnTo>
                <a:lnTo>
                  <a:pt x="206664" y="235584"/>
                </a:lnTo>
                <a:lnTo>
                  <a:pt x="182794" y="229426"/>
                </a:lnTo>
                <a:cubicBezTo>
                  <a:pt x="178157" y="228080"/>
                  <a:pt x="174269" y="224864"/>
                  <a:pt x="172110" y="220531"/>
                </a:cubicBezTo>
                <a:cubicBezTo>
                  <a:pt x="170494" y="217041"/>
                  <a:pt x="170085" y="213095"/>
                  <a:pt x="170972" y="209355"/>
                </a:cubicBezTo>
                <a:cubicBezTo>
                  <a:pt x="171313" y="207872"/>
                  <a:pt x="171926" y="206481"/>
                  <a:pt x="172791" y="205249"/>
                </a:cubicBezTo>
                <a:cubicBezTo>
                  <a:pt x="174019" y="202945"/>
                  <a:pt x="175814" y="200984"/>
                  <a:pt x="178019" y="199547"/>
                </a:cubicBezTo>
                <a:cubicBezTo>
                  <a:pt x="176473" y="193525"/>
                  <a:pt x="178496" y="187139"/>
                  <a:pt x="183249" y="183125"/>
                </a:cubicBezTo>
                <a:lnTo>
                  <a:pt x="183249" y="183125"/>
                </a:lnTo>
                <a:cubicBezTo>
                  <a:pt x="187908" y="179498"/>
                  <a:pt x="194093" y="178563"/>
                  <a:pt x="199617" y="180616"/>
                </a:cubicBezTo>
                <a:cubicBezTo>
                  <a:pt x="202163" y="181574"/>
                  <a:pt x="204413" y="183125"/>
                  <a:pt x="206210" y="185178"/>
                </a:cubicBezTo>
                <a:lnTo>
                  <a:pt x="224625" y="206617"/>
                </a:lnTo>
                <a:lnTo>
                  <a:pt x="271682" y="218478"/>
                </a:lnTo>
                <a:lnTo>
                  <a:pt x="252814" y="180844"/>
                </a:lnTo>
                <a:lnTo>
                  <a:pt x="184613" y="158035"/>
                </a:lnTo>
                <a:lnTo>
                  <a:pt x="184613" y="158035"/>
                </a:lnTo>
                <a:cubicBezTo>
                  <a:pt x="180589" y="156667"/>
                  <a:pt x="177292" y="153702"/>
                  <a:pt x="175519" y="149824"/>
                </a:cubicBezTo>
                <a:cubicBezTo>
                  <a:pt x="173927" y="145879"/>
                  <a:pt x="173927" y="141454"/>
                  <a:pt x="175519" y="137508"/>
                </a:cubicBezTo>
                <a:cubicBezTo>
                  <a:pt x="178428" y="128841"/>
                  <a:pt x="187772" y="124165"/>
                  <a:pt x="196433" y="127016"/>
                </a:cubicBezTo>
                <a:lnTo>
                  <a:pt x="235081" y="139561"/>
                </a:lnTo>
                <a:lnTo>
                  <a:pt x="217350" y="103751"/>
                </a:lnTo>
                <a:lnTo>
                  <a:pt x="175746" y="90294"/>
                </a:lnTo>
                <a:lnTo>
                  <a:pt x="175746" y="90294"/>
                </a:lnTo>
                <a:cubicBezTo>
                  <a:pt x="171814" y="88857"/>
                  <a:pt x="168631" y="85892"/>
                  <a:pt x="166880" y="82083"/>
                </a:cubicBezTo>
                <a:cubicBezTo>
                  <a:pt x="165288" y="78137"/>
                  <a:pt x="165288" y="73712"/>
                  <a:pt x="166880" y="69766"/>
                </a:cubicBezTo>
                <a:cubicBezTo>
                  <a:pt x="169790" y="61099"/>
                  <a:pt x="179133" y="56423"/>
                  <a:pt x="187795" y="59275"/>
                </a:cubicBezTo>
                <a:lnTo>
                  <a:pt x="198708" y="62696"/>
                </a:lnTo>
                <a:lnTo>
                  <a:pt x="179157" y="23465"/>
                </a:lnTo>
                <a:cubicBezTo>
                  <a:pt x="174928" y="15163"/>
                  <a:pt x="178201" y="4990"/>
                  <a:pt x="186476" y="748"/>
                </a:cubicBezTo>
                <a:cubicBezTo>
                  <a:pt x="186522" y="725"/>
                  <a:pt x="186590" y="679"/>
                  <a:pt x="186658" y="657"/>
                </a:cubicBezTo>
                <a:cubicBezTo>
                  <a:pt x="188819" y="132"/>
                  <a:pt x="191069" y="64"/>
                  <a:pt x="193252" y="429"/>
                </a:cubicBezTo>
                <a:close/>
              </a:path>
            </a:pathLst>
          </a:custGeom>
          <a:solidFill>
            <a:srgbClr val="FFFFFF">
              <a:alpha val="603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3" name="Google Shape;2273;p9"/>
          <p:cNvSpPr/>
          <p:nvPr/>
        </p:nvSpPr>
        <p:spPr>
          <a:xfrm flipH="1">
            <a:off x="549536" y="536626"/>
            <a:ext cx="786024" cy="738770"/>
          </a:xfrm>
          <a:custGeom>
            <a:avLst/>
            <a:gdLst/>
            <a:ahLst/>
            <a:cxnLst/>
            <a:rect l="l" t="t" r="r" b="b"/>
            <a:pathLst>
              <a:path w="778242" h="731455" extrusionOk="0">
                <a:moveTo>
                  <a:pt x="255888" y="730699"/>
                </a:moveTo>
                <a:cubicBezTo>
                  <a:pt x="260845" y="728683"/>
                  <a:pt x="264801" y="724732"/>
                  <a:pt x="266800" y="719751"/>
                </a:cubicBezTo>
                <a:lnTo>
                  <a:pt x="287716" y="669572"/>
                </a:lnTo>
                <a:lnTo>
                  <a:pt x="293626" y="683486"/>
                </a:lnTo>
                <a:cubicBezTo>
                  <a:pt x="298015" y="693704"/>
                  <a:pt x="309767" y="698484"/>
                  <a:pt x="319998" y="694206"/>
                </a:cubicBezTo>
                <a:cubicBezTo>
                  <a:pt x="324999" y="692260"/>
                  <a:pt x="328978" y="688284"/>
                  <a:pt x="330910" y="683257"/>
                </a:cubicBezTo>
                <a:cubicBezTo>
                  <a:pt x="331796" y="681323"/>
                  <a:pt x="332251" y="679225"/>
                  <a:pt x="332274" y="677099"/>
                </a:cubicBezTo>
                <a:cubicBezTo>
                  <a:pt x="332593" y="673917"/>
                  <a:pt x="332138" y="670701"/>
                  <a:pt x="330910" y="667748"/>
                </a:cubicBezTo>
                <a:lnTo>
                  <a:pt x="309312" y="617341"/>
                </a:lnTo>
                <a:lnTo>
                  <a:pt x="327954" y="571724"/>
                </a:lnTo>
                <a:lnTo>
                  <a:pt x="347960" y="617341"/>
                </a:lnTo>
                <a:cubicBezTo>
                  <a:pt x="352348" y="627559"/>
                  <a:pt x="364102" y="632340"/>
                  <a:pt x="374332" y="628061"/>
                </a:cubicBezTo>
                <a:cubicBezTo>
                  <a:pt x="379447" y="626093"/>
                  <a:pt x="383516" y="622028"/>
                  <a:pt x="385471" y="616885"/>
                </a:cubicBezTo>
                <a:cubicBezTo>
                  <a:pt x="386153" y="614971"/>
                  <a:pt x="386630" y="612980"/>
                  <a:pt x="386835" y="610955"/>
                </a:cubicBezTo>
                <a:cubicBezTo>
                  <a:pt x="387085" y="607752"/>
                  <a:pt x="386540" y="604541"/>
                  <a:pt x="385244" y="601603"/>
                </a:cubicBezTo>
                <a:lnTo>
                  <a:pt x="349779" y="518352"/>
                </a:lnTo>
                <a:lnTo>
                  <a:pt x="366830" y="477069"/>
                </a:lnTo>
                <a:lnTo>
                  <a:pt x="385925" y="521317"/>
                </a:lnTo>
                <a:lnTo>
                  <a:pt x="379788" y="553477"/>
                </a:lnTo>
                <a:cubicBezTo>
                  <a:pt x="377855" y="564120"/>
                  <a:pt x="384880" y="574322"/>
                  <a:pt x="395474" y="576286"/>
                </a:cubicBezTo>
                <a:cubicBezTo>
                  <a:pt x="397066" y="576454"/>
                  <a:pt x="398657" y="576454"/>
                  <a:pt x="400248" y="576286"/>
                </a:cubicBezTo>
                <a:lnTo>
                  <a:pt x="400248" y="576286"/>
                </a:lnTo>
                <a:cubicBezTo>
                  <a:pt x="403431" y="576026"/>
                  <a:pt x="406546" y="575093"/>
                  <a:pt x="409342" y="573549"/>
                </a:cubicBezTo>
                <a:cubicBezTo>
                  <a:pt x="415185" y="578427"/>
                  <a:pt x="423233" y="579657"/>
                  <a:pt x="430256" y="576742"/>
                </a:cubicBezTo>
                <a:lnTo>
                  <a:pt x="430256" y="576742"/>
                </a:lnTo>
                <a:cubicBezTo>
                  <a:pt x="436690" y="573685"/>
                  <a:pt x="441010" y="567431"/>
                  <a:pt x="441623" y="560320"/>
                </a:cubicBezTo>
                <a:cubicBezTo>
                  <a:pt x="441919" y="557042"/>
                  <a:pt x="441373" y="553746"/>
                  <a:pt x="440032" y="550740"/>
                </a:cubicBezTo>
                <a:lnTo>
                  <a:pt x="426620" y="519036"/>
                </a:lnTo>
                <a:lnTo>
                  <a:pt x="438442" y="461103"/>
                </a:lnTo>
                <a:lnTo>
                  <a:pt x="469813" y="501930"/>
                </a:lnTo>
                <a:lnTo>
                  <a:pt x="457537" y="590199"/>
                </a:lnTo>
                <a:lnTo>
                  <a:pt x="457537" y="590199"/>
                </a:lnTo>
                <a:cubicBezTo>
                  <a:pt x="456333" y="601343"/>
                  <a:pt x="464335" y="611367"/>
                  <a:pt x="475452" y="612585"/>
                </a:cubicBezTo>
                <a:cubicBezTo>
                  <a:pt x="484454" y="613575"/>
                  <a:pt x="493025" y="608436"/>
                  <a:pt x="496412" y="600006"/>
                </a:cubicBezTo>
                <a:cubicBezTo>
                  <a:pt x="497117" y="598503"/>
                  <a:pt x="497503" y="596875"/>
                  <a:pt x="497549" y="595217"/>
                </a:cubicBezTo>
                <a:lnTo>
                  <a:pt x="504596" y="546406"/>
                </a:lnTo>
                <a:lnTo>
                  <a:pt x="534150" y="584953"/>
                </a:lnTo>
                <a:lnTo>
                  <a:pt x="526875" y="638097"/>
                </a:lnTo>
                <a:lnTo>
                  <a:pt x="526875" y="638097"/>
                </a:lnTo>
                <a:cubicBezTo>
                  <a:pt x="526308" y="643133"/>
                  <a:pt x="527694" y="648192"/>
                  <a:pt x="530741" y="652238"/>
                </a:cubicBezTo>
                <a:cubicBezTo>
                  <a:pt x="533990" y="656524"/>
                  <a:pt x="538833" y="659318"/>
                  <a:pt x="544153" y="659993"/>
                </a:cubicBezTo>
                <a:cubicBezTo>
                  <a:pt x="553747" y="661783"/>
                  <a:pt x="563250" y="656533"/>
                  <a:pt x="566887" y="647448"/>
                </a:cubicBezTo>
                <a:cubicBezTo>
                  <a:pt x="567046" y="645856"/>
                  <a:pt x="567046" y="644250"/>
                  <a:pt x="566887" y="642658"/>
                </a:cubicBezTo>
                <a:lnTo>
                  <a:pt x="568933" y="629201"/>
                </a:lnTo>
                <a:lnTo>
                  <a:pt x="601443" y="671625"/>
                </a:lnTo>
                <a:cubicBezTo>
                  <a:pt x="608285" y="680477"/>
                  <a:pt x="620925" y="682201"/>
                  <a:pt x="629860" y="675503"/>
                </a:cubicBezTo>
                <a:cubicBezTo>
                  <a:pt x="632770" y="673473"/>
                  <a:pt x="635134" y="670724"/>
                  <a:pt x="636680" y="667520"/>
                </a:cubicBezTo>
                <a:cubicBezTo>
                  <a:pt x="639362" y="660814"/>
                  <a:pt x="638317" y="653191"/>
                  <a:pt x="633952" y="647448"/>
                </a:cubicBezTo>
                <a:lnTo>
                  <a:pt x="600760" y="604112"/>
                </a:lnTo>
                <a:lnTo>
                  <a:pt x="615765" y="605937"/>
                </a:lnTo>
                <a:cubicBezTo>
                  <a:pt x="624790" y="607216"/>
                  <a:pt x="633542" y="602128"/>
                  <a:pt x="636907" y="593620"/>
                </a:cubicBezTo>
                <a:cubicBezTo>
                  <a:pt x="637680" y="592051"/>
                  <a:pt x="638135" y="590347"/>
                  <a:pt x="638271" y="588602"/>
                </a:cubicBezTo>
                <a:cubicBezTo>
                  <a:pt x="639226" y="581146"/>
                  <a:pt x="635975" y="573774"/>
                  <a:pt x="629860" y="569443"/>
                </a:cubicBezTo>
                <a:cubicBezTo>
                  <a:pt x="627108" y="567659"/>
                  <a:pt x="624017" y="566492"/>
                  <a:pt x="620766" y="566022"/>
                </a:cubicBezTo>
                <a:lnTo>
                  <a:pt x="566205" y="559179"/>
                </a:lnTo>
                <a:lnTo>
                  <a:pt x="536424" y="520405"/>
                </a:lnTo>
                <a:lnTo>
                  <a:pt x="586893" y="526791"/>
                </a:lnTo>
                <a:cubicBezTo>
                  <a:pt x="595963" y="527870"/>
                  <a:pt x="604602" y="522733"/>
                  <a:pt x="608035" y="514246"/>
                </a:cubicBezTo>
                <a:cubicBezTo>
                  <a:pt x="608694" y="512638"/>
                  <a:pt x="609149" y="510953"/>
                  <a:pt x="609399" y="509229"/>
                </a:cubicBezTo>
                <a:cubicBezTo>
                  <a:pt x="610353" y="501718"/>
                  <a:pt x="607012" y="494310"/>
                  <a:pt x="600760" y="490069"/>
                </a:cubicBezTo>
                <a:cubicBezTo>
                  <a:pt x="598146" y="488181"/>
                  <a:pt x="595100" y="487002"/>
                  <a:pt x="591895" y="486648"/>
                </a:cubicBezTo>
                <a:lnTo>
                  <a:pt x="500960" y="475244"/>
                </a:lnTo>
                <a:lnTo>
                  <a:pt x="473679" y="439891"/>
                </a:lnTo>
                <a:lnTo>
                  <a:pt x="521647" y="445821"/>
                </a:lnTo>
                <a:lnTo>
                  <a:pt x="544381" y="465892"/>
                </a:lnTo>
                <a:cubicBezTo>
                  <a:pt x="552770" y="473290"/>
                  <a:pt x="565501" y="472580"/>
                  <a:pt x="573025" y="464296"/>
                </a:cubicBezTo>
                <a:cubicBezTo>
                  <a:pt x="574048" y="463047"/>
                  <a:pt x="574889" y="461666"/>
                  <a:pt x="575526" y="460190"/>
                </a:cubicBezTo>
                <a:lnTo>
                  <a:pt x="575526" y="460190"/>
                </a:lnTo>
                <a:cubicBezTo>
                  <a:pt x="576912" y="457341"/>
                  <a:pt x="577686" y="454233"/>
                  <a:pt x="577799" y="451067"/>
                </a:cubicBezTo>
                <a:cubicBezTo>
                  <a:pt x="584846" y="448288"/>
                  <a:pt x="589870" y="441936"/>
                  <a:pt x="590985" y="434417"/>
                </a:cubicBezTo>
                <a:lnTo>
                  <a:pt x="590985" y="434417"/>
                </a:lnTo>
                <a:cubicBezTo>
                  <a:pt x="591621" y="427148"/>
                  <a:pt x="588325" y="420095"/>
                  <a:pt x="582346" y="415942"/>
                </a:cubicBezTo>
                <a:cubicBezTo>
                  <a:pt x="579663" y="414043"/>
                  <a:pt x="576526" y="412866"/>
                  <a:pt x="573253" y="412521"/>
                </a:cubicBezTo>
                <a:lnTo>
                  <a:pt x="538925" y="408187"/>
                </a:lnTo>
                <a:lnTo>
                  <a:pt x="494821" y="368956"/>
                </a:lnTo>
                <a:lnTo>
                  <a:pt x="545744" y="362342"/>
                </a:lnTo>
                <a:lnTo>
                  <a:pt x="618038" y="416626"/>
                </a:lnTo>
                <a:lnTo>
                  <a:pt x="618038" y="416626"/>
                </a:lnTo>
                <a:cubicBezTo>
                  <a:pt x="622084" y="419617"/>
                  <a:pt x="627132" y="420925"/>
                  <a:pt x="632133" y="420275"/>
                </a:cubicBezTo>
                <a:cubicBezTo>
                  <a:pt x="637475" y="419848"/>
                  <a:pt x="642385" y="417099"/>
                  <a:pt x="645546" y="412749"/>
                </a:cubicBezTo>
                <a:cubicBezTo>
                  <a:pt x="646796" y="411246"/>
                  <a:pt x="647797" y="409552"/>
                  <a:pt x="648502" y="407731"/>
                </a:cubicBezTo>
                <a:cubicBezTo>
                  <a:pt x="651479" y="399545"/>
                  <a:pt x="648911" y="390366"/>
                  <a:pt x="642136" y="384922"/>
                </a:cubicBezTo>
                <a:lnTo>
                  <a:pt x="603715" y="355043"/>
                </a:lnTo>
                <a:lnTo>
                  <a:pt x="652139" y="348201"/>
                </a:lnTo>
                <a:lnTo>
                  <a:pt x="694423" y="381273"/>
                </a:lnTo>
                <a:lnTo>
                  <a:pt x="694423" y="381273"/>
                </a:lnTo>
                <a:cubicBezTo>
                  <a:pt x="703222" y="387446"/>
                  <a:pt x="715293" y="385643"/>
                  <a:pt x="721931" y="377167"/>
                </a:cubicBezTo>
                <a:cubicBezTo>
                  <a:pt x="723205" y="375768"/>
                  <a:pt x="724204" y="374144"/>
                  <a:pt x="724887" y="372378"/>
                </a:cubicBezTo>
                <a:cubicBezTo>
                  <a:pt x="727797" y="364189"/>
                  <a:pt x="725251" y="355053"/>
                  <a:pt x="718521" y="349569"/>
                </a:cubicBezTo>
                <a:lnTo>
                  <a:pt x="707609" y="341130"/>
                </a:lnTo>
                <a:lnTo>
                  <a:pt x="760579" y="334287"/>
                </a:lnTo>
                <a:cubicBezTo>
                  <a:pt x="767763" y="333204"/>
                  <a:pt x="773878" y="328454"/>
                  <a:pt x="776719" y="321743"/>
                </a:cubicBezTo>
                <a:cubicBezTo>
                  <a:pt x="778061" y="318503"/>
                  <a:pt x="778538" y="314961"/>
                  <a:pt x="778083" y="311479"/>
                </a:cubicBezTo>
                <a:cubicBezTo>
                  <a:pt x="776561" y="300406"/>
                  <a:pt x="766399" y="292657"/>
                  <a:pt x="755349" y="294144"/>
                </a:cubicBezTo>
                <a:lnTo>
                  <a:pt x="700789" y="301215"/>
                </a:lnTo>
                <a:lnTo>
                  <a:pt x="710109" y="289127"/>
                </a:lnTo>
                <a:cubicBezTo>
                  <a:pt x="711088" y="287684"/>
                  <a:pt x="711906" y="286157"/>
                  <a:pt x="712611" y="284565"/>
                </a:cubicBezTo>
                <a:cubicBezTo>
                  <a:pt x="715611" y="276333"/>
                  <a:pt x="712951" y="267099"/>
                  <a:pt x="706018" y="261756"/>
                </a:cubicBezTo>
                <a:cubicBezTo>
                  <a:pt x="700016" y="257105"/>
                  <a:pt x="691900" y="256308"/>
                  <a:pt x="685103" y="259704"/>
                </a:cubicBezTo>
                <a:cubicBezTo>
                  <a:pt x="682261" y="261089"/>
                  <a:pt x="679761" y="263119"/>
                  <a:pt x="677828" y="265634"/>
                </a:cubicBezTo>
                <a:lnTo>
                  <a:pt x="645774" y="308970"/>
                </a:lnTo>
                <a:lnTo>
                  <a:pt x="597123" y="315128"/>
                </a:lnTo>
                <a:lnTo>
                  <a:pt x="627813" y="274757"/>
                </a:lnTo>
                <a:cubicBezTo>
                  <a:pt x="628859" y="273368"/>
                  <a:pt x="629700" y="271831"/>
                  <a:pt x="630314" y="270195"/>
                </a:cubicBezTo>
                <a:cubicBezTo>
                  <a:pt x="633451" y="262016"/>
                  <a:pt x="630860" y="252746"/>
                  <a:pt x="623949" y="247387"/>
                </a:cubicBezTo>
                <a:cubicBezTo>
                  <a:pt x="617856" y="242748"/>
                  <a:pt x="609672" y="241954"/>
                  <a:pt x="602807" y="245334"/>
                </a:cubicBezTo>
                <a:cubicBezTo>
                  <a:pt x="599965" y="246720"/>
                  <a:pt x="597464" y="248750"/>
                  <a:pt x="595532" y="251264"/>
                </a:cubicBezTo>
                <a:lnTo>
                  <a:pt x="540970" y="323339"/>
                </a:lnTo>
                <a:lnTo>
                  <a:pt x="495502" y="329041"/>
                </a:lnTo>
                <a:lnTo>
                  <a:pt x="524375" y="290723"/>
                </a:lnTo>
                <a:lnTo>
                  <a:pt x="553928" y="279775"/>
                </a:lnTo>
                <a:cubicBezTo>
                  <a:pt x="559635" y="277992"/>
                  <a:pt x="564227" y="273716"/>
                  <a:pt x="566432" y="268143"/>
                </a:cubicBezTo>
                <a:cubicBezTo>
                  <a:pt x="568137" y="263741"/>
                  <a:pt x="568137" y="258860"/>
                  <a:pt x="566432" y="254458"/>
                </a:cubicBezTo>
                <a:cubicBezTo>
                  <a:pt x="565864" y="252848"/>
                  <a:pt x="565113" y="251316"/>
                  <a:pt x="564159" y="249896"/>
                </a:cubicBezTo>
                <a:lnTo>
                  <a:pt x="564159" y="249896"/>
                </a:lnTo>
                <a:cubicBezTo>
                  <a:pt x="562272" y="247241"/>
                  <a:pt x="559885" y="244992"/>
                  <a:pt x="557111" y="243281"/>
                </a:cubicBezTo>
                <a:cubicBezTo>
                  <a:pt x="558453" y="235802"/>
                  <a:pt x="555452" y="228210"/>
                  <a:pt x="549381" y="223666"/>
                </a:cubicBezTo>
                <a:lnTo>
                  <a:pt x="549381" y="223666"/>
                </a:lnTo>
                <a:cubicBezTo>
                  <a:pt x="543402" y="219533"/>
                  <a:pt x="535696" y="218924"/>
                  <a:pt x="529149" y="222070"/>
                </a:cubicBezTo>
                <a:cubicBezTo>
                  <a:pt x="526262" y="223392"/>
                  <a:pt x="523761" y="225434"/>
                  <a:pt x="521874" y="228000"/>
                </a:cubicBezTo>
                <a:lnTo>
                  <a:pt x="500277" y="255598"/>
                </a:lnTo>
                <a:lnTo>
                  <a:pt x="443897" y="274073"/>
                </a:lnTo>
                <a:lnTo>
                  <a:pt x="463676" y="226631"/>
                </a:lnTo>
                <a:lnTo>
                  <a:pt x="546427" y="193331"/>
                </a:lnTo>
                <a:lnTo>
                  <a:pt x="546427" y="193331"/>
                </a:lnTo>
                <a:cubicBezTo>
                  <a:pt x="551155" y="191248"/>
                  <a:pt x="554907" y="187406"/>
                  <a:pt x="556884" y="182611"/>
                </a:cubicBezTo>
                <a:cubicBezTo>
                  <a:pt x="558703" y="177758"/>
                  <a:pt x="558703" y="172410"/>
                  <a:pt x="556884" y="167557"/>
                </a:cubicBezTo>
                <a:cubicBezTo>
                  <a:pt x="552678" y="157166"/>
                  <a:pt x="540925" y="152088"/>
                  <a:pt x="530513" y="156153"/>
                </a:cubicBezTo>
                <a:lnTo>
                  <a:pt x="485046" y="174856"/>
                </a:lnTo>
                <a:lnTo>
                  <a:pt x="503914" y="129239"/>
                </a:lnTo>
                <a:lnTo>
                  <a:pt x="553701" y="109396"/>
                </a:lnTo>
                <a:lnTo>
                  <a:pt x="553701" y="109396"/>
                </a:lnTo>
                <a:cubicBezTo>
                  <a:pt x="558316" y="107227"/>
                  <a:pt x="561976" y="103404"/>
                  <a:pt x="563931" y="98676"/>
                </a:cubicBezTo>
                <a:cubicBezTo>
                  <a:pt x="565954" y="93786"/>
                  <a:pt x="565954" y="88284"/>
                  <a:pt x="563931" y="83394"/>
                </a:cubicBezTo>
                <a:cubicBezTo>
                  <a:pt x="559635" y="73092"/>
                  <a:pt x="547927" y="68126"/>
                  <a:pt x="537561" y="72218"/>
                </a:cubicBezTo>
                <a:lnTo>
                  <a:pt x="524602" y="77464"/>
                </a:lnTo>
                <a:lnTo>
                  <a:pt x="545289" y="27969"/>
                </a:lnTo>
                <a:cubicBezTo>
                  <a:pt x="549359" y="17641"/>
                  <a:pt x="544381" y="5954"/>
                  <a:pt x="534150" y="1739"/>
                </a:cubicBezTo>
                <a:cubicBezTo>
                  <a:pt x="529194" y="-313"/>
                  <a:pt x="523648" y="-313"/>
                  <a:pt x="518691" y="1739"/>
                </a:cubicBezTo>
                <a:cubicBezTo>
                  <a:pt x="513735" y="3756"/>
                  <a:pt x="509780" y="7706"/>
                  <a:pt x="507779" y="12687"/>
                </a:cubicBezTo>
                <a:lnTo>
                  <a:pt x="486863" y="63094"/>
                </a:lnTo>
                <a:lnTo>
                  <a:pt x="480954" y="48953"/>
                </a:lnTo>
                <a:cubicBezTo>
                  <a:pt x="476475" y="38829"/>
                  <a:pt x="464812" y="34085"/>
                  <a:pt x="454582" y="38233"/>
                </a:cubicBezTo>
                <a:cubicBezTo>
                  <a:pt x="449557" y="40279"/>
                  <a:pt x="445601" y="44327"/>
                  <a:pt x="443670" y="49409"/>
                </a:cubicBezTo>
                <a:cubicBezTo>
                  <a:pt x="442805" y="51277"/>
                  <a:pt x="442260" y="53284"/>
                  <a:pt x="442078" y="55339"/>
                </a:cubicBezTo>
                <a:cubicBezTo>
                  <a:pt x="441942" y="58534"/>
                  <a:pt x="442488" y="61720"/>
                  <a:pt x="443670" y="64691"/>
                </a:cubicBezTo>
                <a:lnTo>
                  <a:pt x="465040" y="115326"/>
                </a:lnTo>
                <a:lnTo>
                  <a:pt x="446398" y="160943"/>
                </a:lnTo>
                <a:lnTo>
                  <a:pt x="426620" y="113957"/>
                </a:lnTo>
                <a:cubicBezTo>
                  <a:pt x="422232" y="103739"/>
                  <a:pt x="410478" y="98959"/>
                  <a:pt x="400248" y="103237"/>
                </a:cubicBezTo>
                <a:cubicBezTo>
                  <a:pt x="395201" y="105322"/>
                  <a:pt x="391177" y="109346"/>
                  <a:pt x="389108" y="114413"/>
                </a:cubicBezTo>
                <a:cubicBezTo>
                  <a:pt x="388427" y="116327"/>
                  <a:pt x="387950" y="118319"/>
                  <a:pt x="387744" y="120344"/>
                </a:cubicBezTo>
                <a:cubicBezTo>
                  <a:pt x="387472" y="123546"/>
                  <a:pt x="388018" y="126764"/>
                  <a:pt x="389336" y="129695"/>
                </a:cubicBezTo>
                <a:lnTo>
                  <a:pt x="426164" y="211350"/>
                </a:lnTo>
                <a:lnTo>
                  <a:pt x="409342" y="253545"/>
                </a:lnTo>
                <a:lnTo>
                  <a:pt x="390472" y="209297"/>
                </a:lnTo>
                <a:lnTo>
                  <a:pt x="396611" y="179646"/>
                </a:lnTo>
                <a:cubicBezTo>
                  <a:pt x="398292" y="169060"/>
                  <a:pt x="391382" y="159018"/>
                  <a:pt x="380924" y="156837"/>
                </a:cubicBezTo>
                <a:cubicBezTo>
                  <a:pt x="379197" y="156510"/>
                  <a:pt x="377424" y="156510"/>
                  <a:pt x="375696" y="156837"/>
                </a:cubicBezTo>
                <a:cubicBezTo>
                  <a:pt x="372513" y="156968"/>
                  <a:pt x="369398" y="157826"/>
                  <a:pt x="366602" y="159346"/>
                </a:cubicBezTo>
                <a:cubicBezTo>
                  <a:pt x="360759" y="154468"/>
                  <a:pt x="352711" y="153238"/>
                  <a:pt x="345687" y="156153"/>
                </a:cubicBezTo>
                <a:lnTo>
                  <a:pt x="345687" y="156153"/>
                </a:lnTo>
                <a:cubicBezTo>
                  <a:pt x="339117" y="159172"/>
                  <a:pt x="334752" y="165573"/>
                  <a:pt x="334320" y="172803"/>
                </a:cubicBezTo>
                <a:cubicBezTo>
                  <a:pt x="334001" y="176007"/>
                  <a:pt x="334548" y="179236"/>
                  <a:pt x="335912" y="182155"/>
                </a:cubicBezTo>
                <a:lnTo>
                  <a:pt x="349324" y="214087"/>
                </a:lnTo>
                <a:lnTo>
                  <a:pt x="336139" y="271108"/>
                </a:lnTo>
                <a:lnTo>
                  <a:pt x="304767" y="230281"/>
                </a:lnTo>
                <a:lnTo>
                  <a:pt x="317042" y="142924"/>
                </a:lnTo>
                <a:cubicBezTo>
                  <a:pt x="317498" y="137897"/>
                  <a:pt x="316110" y="132877"/>
                  <a:pt x="313178" y="128783"/>
                </a:cubicBezTo>
                <a:cubicBezTo>
                  <a:pt x="309835" y="124607"/>
                  <a:pt x="305039" y="121840"/>
                  <a:pt x="299765" y="121028"/>
                </a:cubicBezTo>
                <a:cubicBezTo>
                  <a:pt x="290193" y="118914"/>
                  <a:pt x="280509" y="124154"/>
                  <a:pt x="277031" y="133344"/>
                </a:cubicBezTo>
                <a:cubicBezTo>
                  <a:pt x="276372" y="134874"/>
                  <a:pt x="275916" y="136484"/>
                  <a:pt x="275667" y="138134"/>
                </a:cubicBezTo>
                <a:lnTo>
                  <a:pt x="268847" y="187173"/>
                </a:lnTo>
                <a:lnTo>
                  <a:pt x="239066" y="148398"/>
                </a:lnTo>
                <a:lnTo>
                  <a:pt x="246568" y="95254"/>
                </a:lnTo>
                <a:lnTo>
                  <a:pt x="246568" y="95254"/>
                </a:lnTo>
                <a:cubicBezTo>
                  <a:pt x="248158" y="84285"/>
                  <a:pt x="240589" y="74096"/>
                  <a:pt x="229654" y="72496"/>
                </a:cubicBezTo>
                <a:cubicBezTo>
                  <a:pt x="229540" y="72478"/>
                  <a:pt x="229404" y="72461"/>
                  <a:pt x="229290" y="72446"/>
                </a:cubicBezTo>
                <a:cubicBezTo>
                  <a:pt x="220082" y="71145"/>
                  <a:pt x="211148" y="76322"/>
                  <a:pt x="207693" y="84990"/>
                </a:cubicBezTo>
                <a:cubicBezTo>
                  <a:pt x="207034" y="86520"/>
                  <a:pt x="206579" y="88130"/>
                  <a:pt x="206329" y="89780"/>
                </a:cubicBezTo>
                <a:lnTo>
                  <a:pt x="204510" y="103465"/>
                </a:lnTo>
                <a:lnTo>
                  <a:pt x="171773" y="61041"/>
                </a:lnTo>
                <a:cubicBezTo>
                  <a:pt x="165135" y="52173"/>
                  <a:pt x="152608" y="50375"/>
                  <a:pt x="143765" y="57025"/>
                </a:cubicBezTo>
                <a:cubicBezTo>
                  <a:pt x="143697" y="57071"/>
                  <a:pt x="143651" y="57118"/>
                  <a:pt x="143583" y="57164"/>
                </a:cubicBezTo>
                <a:cubicBezTo>
                  <a:pt x="140719" y="59371"/>
                  <a:pt x="138445" y="62275"/>
                  <a:pt x="136991" y="65603"/>
                </a:cubicBezTo>
                <a:cubicBezTo>
                  <a:pt x="134445" y="72249"/>
                  <a:pt x="135468" y="79739"/>
                  <a:pt x="139719" y="85447"/>
                </a:cubicBezTo>
                <a:lnTo>
                  <a:pt x="173137" y="128783"/>
                </a:lnTo>
                <a:lnTo>
                  <a:pt x="159270" y="125133"/>
                </a:lnTo>
                <a:cubicBezTo>
                  <a:pt x="150199" y="123911"/>
                  <a:pt x="141424" y="128963"/>
                  <a:pt x="137900" y="137450"/>
                </a:cubicBezTo>
                <a:cubicBezTo>
                  <a:pt x="137195" y="139200"/>
                  <a:pt x="136718" y="141043"/>
                  <a:pt x="136536" y="142924"/>
                </a:cubicBezTo>
                <a:cubicBezTo>
                  <a:pt x="135422" y="150403"/>
                  <a:pt x="138695" y="157857"/>
                  <a:pt x="144947" y="162083"/>
                </a:cubicBezTo>
                <a:cubicBezTo>
                  <a:pt x="147629" y="163982"/>
                  <a:pt x="150767" y="165159"/>
                  <a:pt x="154041" y="165504"/>
                </a:cubicBezTo>
                <a:lnTo>
                  <a:pt x="208602" y="172347"/>
                </a:lnTo>
                <a:lnTo>
                  <a:pt x="238838" y="211350"/>
                </a:lnTo>
                <a:lnTo>
                  <a:pt x="188370" y="205191"/>
                </a:lnTo>
                <a:cubicBezTo>
                  <a:pt x="179344" y="203996"/>
                  <a:pt x="170659" y="209057"/>
                  <a:pt x="167226" y="217508"/>
                </a:cubicBezTo>
                <a:cubicBezTo>
                  <a:pt x="166591" y="219123"/>
                  <a:pt x="166135" y="220806"/>
                  <a:pt x="165862" y="222526"/>
                </a:cubicBezTo>
                <a:cubicBezTo>
                  <a:pt x="164885" y="230105"/>
                  <a:pt x="168204" y="237598"/>
                  <a:pt x="174501" y="241913"/>
                </a:cubicBezTo>
                <a:cubicBezTo>
                  <a:pt x="177161" y="243713"/>
                  <a:pt x="180184" y="244883"/>
                  <a:pt x="183368" y="245334"/>
                </a:cubicBezTo>
                <a:lnTo>
                  <a:pt x="272939" y="256967"/>
                </a:lnTo>
                <a:lnTo>
                  <a:pt x="300447" y="292320"/>
                </a:lnTo>
                <a:lnTo>
                  <a:pt x="252478" y="286390"/>
                </a:lnTo>
                <a:lnTo>
                  <a:pt x="229744" y="266546"/>
                </a:lnTo>
                <a:cubicBezTo>
                  <a:pt x="221606" y="259047"/>
                  <a:pt x="208943" y="259585"/>
                  <a:pt x="201486" y="267749"/>
                </a:cubicBezTo>
                <a:cubicBezTo>
                  <a:pt x="201418" y="267804"/>
                  <a:pt x="201373" y="267859"/>
                  <a:pt x="201327" y="267915"/>
                </a:cubicBezTo>
                <a:cubicBezTo>
                  <a:pt x="200100" y="269262"/>
                  <a:pt x="199100" y="270803"/>
                  <a:pt x="198371" y="272476"/>
                </a:cubicBezTo>
                <a:cubicBezTo>
                  <a:pt x="196917" y="275303"/>
                  <a:pt x="196144" y="278424"/>
                  <a:pt x="196098" y="281600"/>
                </a:cubicBezTo>
                <a:cubicBezTo>
                  <a:pt x="188891" y="284166"/>
                  <a:pt x="183777" y="290628"/>
                  <a:pt x="182912" y="298250"/>
                </a:cubicBezTo>
                <a:cubicBezTo>
                  <a:pt x="182527" y="305396"/>
                  <a:pt x="185892" y="312224"/>
                  <a:pt x="191779" y="316269"/>
                </a:cubicBezTo>
                <a:cubicBezTo>
                  <a:pt x="194393" y="318158"/>
                  <a:pt x="197440" y="319337"/>
                  <a:pt x="200645" y="319690"/>
                </a:cubicBezTo>
                <a:lnTo>
                  <a:pt x="234974" y="324024"/>
                </a:lnTo>
                <a:lnTo>
                  <a:pt x="279305" y="363254"/>
                </a:lnTo>
                <a:lnTo>
                  <a:pt x="228380" y="369869"/>
                </a:lnTo>
                <a:lnTo>
                  <a:pt x="159270" y="314672"/>
                </a:lnTo>
                <a:lnTo>
                  <a:pt x="159270" y="314672"/>
                </a:lnTo>
                <a:cubicBezTo>
                  <a:pt x="150381" y="308393"/>
                  <a:pt x="138173" y="310087"/>
                  <a:pt x="131308" y="318549"/>
                </a:cubicBezTo>
                <a:cubicBezTo>
                  <a:pt x="130170" y="320092"/>
                  <a:pt x="129261" y="321780"/>
                  <a:pt x="128580" y="323567"/>
                </a:cubicBezTo>
                <a:cubicBezTo>
                  <a:pt x="125601" y="331753"/>
                  <a:pt x="128170" y="340932"/>
                  <a:pt x="134944" y="346376"/>
                </a:cubicBezTo>
                <a:lnTo>
                  <a:pt x="174047" y="376711"/>
                </a:lnTo>
                <a:lnTo>
                  <a:pt x="125624" y="383098"/>
                </a:lnTo>
                <a:lnTo>
                  <a:pt x="83112" y="350025"/>
                </a:lnTo>
                <a:lnTo>
                  <a:pt x="83112" y="350025"/>
                </a:lnTo>
                <a:cubicBezTo>
                  <a:pt x="74200" y="343942"/>
                  <a:pt x="62152" y="345728"/>
                  <a:pt x="55376" y="354131"/>
                </a:cubicBezTo>
                <a:cubicBezTo>
                  <a:pt x="54308" y="355625"/>
                  <a:pt x="53375" y="357231"/>
                  <a:pt x="52648" y="358921"/>
                </a:cubicBezTo>
                <a:cubicBezTo>
                  <a:pt x="49602" y="367103"/>
                  <a:pt x="52171" y="376326"/>
                  <a:pt x="59014" y="381729"/>
                </a:cubicBezTo>
                <a:lnTo>
                  <a:pt x="69926" y="390396"/>
                </a:lnTo>
                <a:lnTo>
                  <a:pt x="16728" y="397239"/>
                </a:lnTo>
                <a:cubicBezTo>
                  <a:pt x="9545" y="398148"/>
                  <a:pt x="3384" y="402846"/>
                  <a:pt x="588" y="409555"/>
                </a:cubicBezTo>
                <a:cubicBezTo>
                  <a:pt x="-185" y="412932"/>
                  <a:pt x="-185" y="416442"/>
                  <a:pt x="588" y="419819"/>
                </a:cubicBezTo>
                <a:cubicBezTo>
                  <a:pt x="1974" y="430816"/>
                  <a:pt x="12000" y="438600"/>
                  <a:pt x="22958" y="437204"/>
                </a:cubicBezTo>
                <a:cubicBezTo>
                  <a:pt x="23071" y="437188"/>
                  <a:pt x="23208" y="437172"/>
                  <a:pt x="23322" y="437154"/>
                </a:cubicBezTo>
                <a:lnTo>
                  <a:pt x="77655" y="430311"/>
                </a:lnTo>
                <a:lnTo>
                  <a:pt x="68562" y="442172"/>
                </a:lnTo>
                <a:cubicBezTo>
                  <a:pt x="67562" y="443718"/>
                  <a:pt x="66653" y="445317"/>
                  <a:pt x="65834" y="446961"/>
                </a:cubicBezTo>
                <a:cubicBezTo>
                  <a:pt x="63106" y="455247"/>
                  <a:pt x="65834" y="464362"/>
                  <a:pt x="72654" y="469770"/>
                </a:cubicBezTo>
                <a:cubicBezTo>
                  <a:pt x="78701" y="474318"/>
                  <a:pt x="86771" y="475109"/>
                  <a:pt x="93569" y="471823"/>
                </a:cubicBezTo>
                <a:cubicBezTo>
                  <a:pt x="96388" y="470374"/>
                  <a:pt x="98866" y="468355"/>
                  <a:pt x="100844" y="465892"/>
                </a:cubicBezTo>
                <a:lnTo>
                  <a:pt x="134036" y="422100"/>
                </a:lnTo>
                <a:lnTo>
                  <a:pt x="179048" y="416626"/>
                </a:lnTo>
                <a:lnTo>
                  <a:pt x="148358" y="457225"/>
                </a:lnTo>
                <a:cubicBezTo>
                  <a:pt x="147220" y="458557"/>
                  <a:pt x="146379" y="460110"/>
                  <a:pt x="145856" y="461787"/>
                </a:cubicBezTo>
                <a:cubicBezTo>
                  <a:pt x="142651" y="469962"/>
                  <a:pt x="145243" y="479281"/>
                  <a:pt x="152222" y="484595"/>
                </a:cubicBezTo>
                <a:cubicBezTo>
                  <a:pt x="158247" y="489169"/>
                  <a:pt x="166271" y="490047"/>
                  <a:pt x="173137" y="486876"/>
                </a:cubicBezTo>
                <a:cubicBezTo>
                  <a:pt x="176116" y="485487"/>
                  <a:pt x="178685" y="483370"/>
                  <a:pt x="180640" y="480718"/>
                </a:cubicBezTo>
                <a:lnTo>
                  <a:pt x="235201" y="408643"/>
                </a:lnTo>
                <a:lnTo>
                  <a:pt x="280669" y="402941"/>
                </a:lnTo>
                <a:lnTo>
                  <a:pt x="250205" y="442172"/>
                </a:lnTo>
                <a:lnTo>
                  <a:pt x="221788" y="451751"/>
                </a:lnTo>
                <a:cubicBezTo>
                  <a:pt x="211353" y="454956"/>
                  <a:pt x="205464" y="466049"/>
                  <a:pt x="208648" y="476529"/>
                </a:cubicBezTo>
                <a:cubicBezTo>
                  <a:pt x="208716" y="476710"/>
                  <a:pt x="208761" y="476890"/>
                  <a:pt x="208829" y="477069"/>
                </a:cubicBezTo>
                <a:cubicBezTo>
                  <a:pt x="209352" y="478697"/>
                  <a:pt x="210125" y="480236"/>
                  <a:pt x="211103" y="481630"/>
                </a:cubicBezTo>
                <a:cubicBezTo>
                  <a:pt x="212945" y="484316"/>
                  <a:pt x="215354" y="486571"/>
                  <a:pt x="218151" y="488245"/>
                </a:cubicBezTo>
                <a:cubicBezTo>
                  <a:pt x="217150" y="496052"/>
                  <a:pt x="220809" y="503720"/>
                  <a:pt x="227471" y="507860"/>
                </a:cubicBezTo>
                <a:lnTo>
                  <a:pt x="227471" y="507860"/>
                </a:lnTo>
                <a:cubicBezTo>
                  <a:pt x="233382" y="511906"/>
                  <a:pt x="240997" y="512513"/>
                  <a:pt x="247477" y="509457"/>
                </a:cubicBezTo>
                <a:cubicBezTo>
                  <a:pt x="250455" y="508068"/>
                  <a:pt x="253025" y="505951"/>
                  <a:pt x="254980" y="503298"/>
                </a:cubicBezTo>
                <a:lnTo>
                  <a:pt x="275894" y="475928"/>
                </a:lnTo>
                <a:lnTo>
                  <a:pt x="332046" y="457453"/>
                </a:lnTo>
                <a:lnTo>
                  <a:pt x="312495" y="504667"/>
                </a:lnTo>
                <a:lnTo>
                  <a:pt x="229518" y="538195"/>
                </a:lnTo>
                <a:lnTo>
                  <a:pt x="229518" y="538195"/>
                </a:lnTo>
                <a:cubicBezTo>
                  <a:pt x="219787" y="542659"/>
                  <a:pt x="215286" y="554015"/>
                  <a:pt x="219287" y="563969"/>
                </a:cubicBezTo>
                <a:cubicBezTo>
                  <a:pt x="223493" y="574242"/>
                  <a:pt x="235132" y="579221"/>
                  <a:pt x="245430" y="575145"/>
                </a:cubicBezTo>
                <a:lnTo>
                  <a:pt x="290898" y="556670"/>
                </a:lnTo>
                <a:lnTo>
                  <a:pt x="272256" y="602287"/>
                </a:lnTo>
                <a:lnTo>
                  <a:pt x="222470" y="622131"/>
                </a:lnTo>
                <a:lnTo>
                  <a:pt x="222470" y="622131"/>
                </a:lnTo>
                <a:cubicBezTo>
                  <a:pt x="217832" y="624391"/>
                  <a:pt x="214195" y="628289"/>
                  <a:pt x="212240" y="633079"/>
                </a:cubicBezTo>
                <a:cubicBezTo>
                  <a:pt x="210193" y="637887"/>
                  <a:pt x="210193" y="643324"/>
                  <a:pt x="212240" y="648132"/>
                </a:cubicBezTo>
                <a:cubicBezTo>
                  <a:pt x="216446" y="658405"/>
                  <a:pt x="228084" y="663384"/>
                  <a:pt x="238383" y="659309"/>
                </a:cubicBezTo>
                <a:lnTo>
                  <a:pt x="251569" y="654063"/>
                </a:lnTo>
                <a:lnTo>
                  <a:pt x="230882" y="703557"/>
                </a:lnTo>
                <a:cubicBezTo>
                  <a:pt x="226788" y="713823"/>
                  <a:pt x="231655" y="725483"/>
                  <a:pt x="241794" y="729787"/>
                </a:cubicBezTo>
                <a:cubicBezTo>
                  <a:pt x="246203" y="731910"/>
                  <a:pt x="251251" y="732236"/>
                  <a:pt x="255888" y="73069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74" name="Google Shape;2274;p9"/>
          <p:cNvGrpSpPr/>
          <p:nvPr/>
        </p:nvGrpSpPr>
        <p:grpSpPr>
          <a:xfrm rot="-6002220">
            <a:off x="9551809" y="158386"/>
            <a:ext cx="2360245" cy="2964862"/>
            <a:chOff x="4962388" y="1828810"/>
            <a:chExt cx="2267658" cy="3201623"/>
          </a:xfrm>
        </p:grpSpPr>
        <p:sp>
          <p:nvSpPr>
            <p:cNvPr id="2275" name="Google Shape;2275;p9"/>
            <p:cNvSpPr/>
            <p:nvPr/>
          </p:nvSpPr>
          <p:spPr>
            <a:xfrm>
              <a:off x="5801963" y="3450812"/>
              <a:ext cx="95" cy="95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0" y="95"/>
                  </a:moveTo>
                  <a:lnTo>
                    <a:pt x="95" y="95"/>
                  </a:lnTo>
                  <a:lnTo>
                    <a:pt x="0" y="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6229636" y="3319652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5801963" y="3450812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6218014" y="3283743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cubicBezTo>
                    <a:pt x="-1097" y="-221"/>
                    <a:pt x="-1097" y="-221"/>
                    <a:pt x="-1097" y="-221"/>
                  </a:cubicBez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6336792" y="3249930"/>
              <a:ext cx="819" cy="3619"/>
            </a:xfrm>
            <a:custGeom>
              <a:avLst/>
              <a:gdLst/>
              <a:ahLst/>
              <a:cxnLst/>
              <a:rect l="l" t="t" r="r" b="b"/>
              <a:pathLst>
                <a:path w="819" h="3619" extrusionOk="0">
                  <a:moveTo>
                    <a:pt x="-335" y="2541"/>
                  </a:moveTo>
                  <a:cubicBezTo>
                    <a:pt x="-144" y="1550"/>
                    <a:pt x="-430" y="512"/>
                    <a:pt x="-1097" y="-221"/>
                  </a:cubicBezTo>
                  <a:cubicBezTo>
                    <a:pt x="-1097" y="1017"/>
                    <a:pt x="-1097" y="2160"/>
                    <a:pt x="-1097" y="3398"/>
                  </a:cubicBezTo>
                  <a:cubicBezTo>
                    <a:pt x="-335" y="3113"/>
                    <a:pt x="-335" y="2827"/>
                    <a:pt x="-335" y="25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6177914" y="315267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5623178" y="230905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7140416" y="493261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6012493" y="3641831"/>
              <a:ext cx="139608" cy="119115"/>
            </a:xfrm>
            <a:custGeom>
              <a:avLst/>
              <a:gdLst/>
              <a:ahLst/>
              <a:cxnLst/>
              <a:rect l="l" t="t" r="r" b="b"/>
              <a:pathLst>
                <a:path w="139608" h="119115" extrusionOk="0">
                  <a:moveTo>
                    <a:pt x="129178" y="24882"/>
                  </a:moveTo>
                  <a:cubicBezTo>
                    <a:pt x="129178" y="22787"/>
                    <a:pt x="126797" y="22025"/>
                    <a:pt x="124986" y="21358"/>
                  </a:cubicBezTo>
                  <a:cubicBezTo>
                    <a:pt x="121367" y="20025"/>
                    <a:pt x="119938" y="17358"/>
                    <a:pt x="122510" y="14500"/>
                  </a:cubicBezTo>
                  <a:cubicBezTo>
                    <a:pt x="125558" y="10195"/>
                    <a:pt x="126034" y="4527"/>
                    <a:pt x="123557" y="-168"/>
                  </a:cubicBezTo>
                  <a:cubicBezTo>
                    <a:pt x="116604" y="-835"/>
                    <a:pt x="113462" y="4975"/>
                    <a:pt x="110128" y="9357"/>
                  </a:cubicBezTo>
                  <a:cubicBezTo>
                    <a:pt x="85553" y="44980"/>
                    <a:pt x="47739" y="63649"/>
                    <a:pt x="12592" y="85557"/>
                  </a:cubicBezTo>
                  <a:cubicBezTo>
                    <a:pt x="16401" y="86795"/>
                    <a:pt x="16496" y="92224"/>
                    <a:pt x="18212" y="95082"/>
                  </a:cubicBezTo>
                  <a:cubicBezTo>
                    <a:pt x="8114" y="96320"/>
                    <a:pt x="-2934" y="98225"/>
                    <a:pt x="-838" y="112227"/>
                  </a:cubicBezTo>
                  <a:cubicBezTo>
                    <a:pt x="-838" y="114512"/>
                    <a:pt x="-1506" y="118513"/>
                    <a:pt x="2209" y="118323"/>
                  </a:cubicBezTo>
                  <a:cubicBezTo>
                    <a:pt x="7544" y="117561"/>
                    <a:pt x="2972" y="109655"/>
                    <a:pt x="7830" y="107654"/>
                  </a:cubicBezTo>
                  <a:cubicBezTo>
                    <a:pt x="12211" y="110607"/>
                    <a:pt x="12972" y="117656"/>
                    <a:pt x="19259" y="118894"/>
                  </a:cubicBezTo>
                  <a:lnTo>
                    <a:pt x="19259" y="118894"/>
                  </a:lnTo>
                  <a:lnTo>
                    <a:pt x="23260" y="116799"/>
                  </a:lnTo>
                  <a:cubicBezTo>
                    <a:pt x="22783" y="108226"/>
                    <a:pt x="23260" y="92129"/>
                    <a:pt x="34690" y="91462"/>
                  </a:cubicBezTo>
                  <a:cubicBezTo>
                    <a:pt x="38595" y="96987"/>
                    <a:pt x="30498" y="105559"/>
                    <a:pt x="33070" y="112893"/>
                  </a:cubicBezTo>
                  <a:cubicBezTo>
                    <a:pt x="57550" y="100416"/>
                    <a:pt x="93649" y="83270"/>
                    <a:pt x="108032" y="61744"/>
                  </a:cubicBezTo>
                  <a:cubicBezTo>
                    <a:pt x="102221" y="42694"/>
                    <a:pt x="122319" y="62411"/>
                    <a:pt x="120510" y="52219"/>
                  </a:cubicBezTo>
                  <a:lnTo>
                    <a:pt x="138512" y="31264"/>
                  </a:lnTo>
                  <a:cubicBezTo>
                    <a:pt x="134607" y="30312"/>
                    <a:pt x="127654" y="33741"/>
                    <a:pt x="129178" y="248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6462093" y="4355877"/>
              <a:ext cx="69294" cy="194691"/>
            </a:xfrm>
            <a:custGeom>
              <a:avLst/>
              <a:gdLst/>
              <a:ahLst/>
              <a:cxnLst/>
              <a:rect l="l" t="t" r="r" b="b"/>
              <a:pathLst>
                <a:path w="69294" h="194691" extrusionOk="0">
                  <a:moveTo>
                    <a:pt x="31145" y="173801"/>
                  </a:moveTo>
                  <a:cubicBezTo>
                    <a:pt x="29336" y="170943"/>
                    <a:pt x="27621" y="167324"/>
                    <a:pt x="31145" y="165038"/>
                  </a:cubicBezTo>
                  <a:cubicBezTo>
                    <a:pt x="34670" y="162752"/>
                    <a:pt x="36003" y="170467"/>
                    <a:pt x="40670" y="170753"/>
                  </a:cubicBezTo>
                  <a:lnTo>
                    <a:pt x="40670" y="170753"/>
                  </a:lnTo>
                  <a:cubicBezTo>
                    <a:pt x="41242" y="151703"/>
                    <a:pt x="70579" y="188755"/>
                    <a:pt x="40670" y="176563"/>
                  </a:cubicBezTo>
                  <a:cubicBezTo>
                    <a:pt x="48005" y="183278"/>
                    <a:pt x="55911" y="189279"/>
                    <a:pt x="64388" y="194470"/>
                  </a:cubicBezTo>
                  <a:lnTo>
                    <a:pt x="64388" y="194470"/>
                  </a:lnTo>
                  <a:lnTo>
                    <a:pt x="68198" y="192756"/>
                  </a:lnTo>
                  <a:cubicBezTo>
                    <a:pt x="57625" y="174658"/>
                    <a:pt x="53815" y="154084"/>
                    <a:pt x="46671" y="134748"/>
                  </a:cubicBezTo>
                  <a:lnTo>
                    <a:pt x="46671" y="134748"/>
                  </a:lnTo>
                  <a:cubicBezTo>
                    <a:pt x="46862" y="140416"/>
                    <a:pt x="43719" y="145673"/>
                    <a:pt x="38575" y="148083"/>
                  </a:cubicBezTo>
                  <a:cubicBezTo>
                    <a:pt x="39147" y="141225"/>
                    <a:pt x="36671" y="134748"/>
                    <a:pt x="46671" y="134748"/>
                  </a:cubicBezTo>
                  <a:cubicBezTo>
                    <a:pt x="42481" y="110364"/>
                    <a:pt x="36289" y="86171"/>
                    <a:pt x="34480" y="61310"/>
                  </a:cubicBezTo>
                  <a:cubicBezTo>
                    <a:pt x="27717" y="57119"/>
                    <a:pt x="24955" y="49214"/>
                    <a:pt x="18954" y="44166"/>
                  </a:cubicBezTo>
                  <a:cubicBezTo>
                    <a:pt x="14381" y="40546"/>
                    <a:pt x="21811" y="34641"/>
                    <a:pt x="24860" y="29973"/>
                  </a:cubicBezTo>
                  <a:cubicBezTo>
                    <a:pt x="23431" y="38165"/>
                    <a:pt x="28764" y="43308"/>
                    <a:pt x="32479" y="49023"/>
                  </a:cubicBezTo>
                  <a:lnTo>
                    <a:pt x="32479" y="49023"/>
                  </a:lnTo>
                  <a:cubicBezTo>
                    <a:pt x="32099" y="34403"/>
                    <a:pt x="30955" y="19810"/>
                    <a:pt x="29050" y="5303"/>
                  </a:cubicBezTo>
                  <a:lnTo>
                    <a:pt x="26669" y="7590"/>
                  </a:lnTo>
                  <a:lnTo>
                    <a:pt x="26669" y="7590"/>
                  </a:lnTo>
                  <a:cubicBezTo>
                    <a:pt x="23431" y="12352"/>
                    <a:pt x="18478" y="7590"/>
                    <a:pt x="14858" y="9685"/>
                  </a:cubicBezTo>
                  <a:cubicBezTo>
                    <a:pt x="20668" y="16448"/>
                    <a:pt x="15524" y="23306"/>
                    <a:pt x="16192" y="30640"/>
                  </a:cubicBezTo>
                  <a:cubicBezTo>
                    <a:pt x="11811" y="29116"/>
                    <a:pt x="12858" y="25306"/>
                    <a:pt x="10952" y="23306"/>
                  </a:cubicBezTo>
                  <a:cubicBezTo>
                    <a:pt x="11524" y="28830"/>
                    <a:pt x="9239" y="32831"/>
                    <a:pt x="3999" y="27402"/>
                  </a:cubicBezTo>
                  <a:cubicBezTo>
                    <a:pt x="-2001" y="20258"/>
                    <a:pt x="12095" y="10542"/>
                    <a:pt x="4856" y="1589"/>
                  </a:cubicBezTo>
                  <a:cubicBezTo>
                    <a:pt x="2761" y="2284"/>
                    <a:pt x="380" y="1560"/>
                    <a:pt x="-954" y="-221"/>
                  </a:cubicBezTo>
                  <a:lnTo>
                    <a:pt x="-954" y="-221"/>
                  </a:lnTo>
                  <a:cubicBezTo>
                    <a:pt x="-1906" y="38584"/>
                    <a:pt x="1904" y="77360"/>
                    <a:pt x="10477" y="115222"/>
                  </a:cubicBezTo>
                  <a:cubicBezTo>
                    <a:pt x="10477" y="112745"/>
                    <a:pt x="11238" y="110269"/>
                    <a:pt x="11905" y="106364"/>
                  </a:cubicBezTo>
                  <a:cubicBezTo>
                    <a:pt x="18096" y="112555"/>
                    <a:pt x="9905" y="134082"/>
                    <a:pt x="29622" y="122080"/>
                  </a:cubicBezTo>
                  <a:cubicBezTo>
                    <a:pt x="33717" y="130748"/>
                    <a:pt x="20097" y="131605"/>
                    <a:pt x="21336" y="140559"/>
                  </a:cubicBezTo>
                  <a:cubicBezTo>
                    <a:pt x="20763" y="144178"/>
                    <a:pt x="25335" y="146940"/>
                    <a:pt x="27621" y="143321"/>
                  </a:cubicBezTo>
                  <a:cubicBezTo>
                    <a:pt x="28859" y="141892"/>
                    <a:pt x="28764" y="137796"/>
                    <a:pt x="32193" y="140177"/>
                  </a:cubicBezTo>
                  <a:cubicBezTo>
                    <a:pt x="38194" y="148941"/>
                    <a:pt x="26574" y="161037"/>
                    <a:pt x="24764" y="170467"/>
                  </a:cubicBezTo>
                  <a:lnTo>
                    <a:pt x="28764" y="182373"/>
                  </a:lnTo>
                  <a:cubicBezTo>
                    <a:pt x="33622" y="180564"/>
                    <a:pt x="33431" y="177516"/>
                    <a:pt x="31145" y="173801"/>
                  </a:cubicBezTo>
                  <a:close/>
                  <a:moveTo>
                    <a:pt x="21620" y="65025"/>
                  </a:moveTo>
                  <a:cubicBezTo>
                    <a:pt x="18478" y="62930"/>
                    <a:pt x="23145" y="57405"/>
                    <a:pt x="17905" y="58072"/>
                  </a:cubicBezTo>
                  <a:cubicBezTo>
                    <a:pt x="12667" y="58739"/>
                    <a:pt x="13429" y="63025"/>
                    <a:pt x="13810" y="67121"/>
                  </a:cubicBezTo>
                  <a:cubicBezTo>
                    <a:pt x="4285" y="62644"/>
                    <a:pt x="2475" y="58263"/>
                    <a:pt x="9809" y="50071"/>
                  </a:cubicBezTo>
                  <a:cubicBezTo>
                    <a:pt x="17144" y="41880"/>
                    <a:pt x="19907" y="50071"/>
                    <a:pt x="23049" y="51881"/>
                  </a:cubicBezTo>
                  <a:cubicBezTo>
                    <a:pt x="29145" y="55595"/>
                    <a:pt x="26764" y="60644"/>
                    <a:pt x="21620" y="650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6177819" y="3152584"/>
              <a:ext cx="9525" cy="95"/>
            </a:xfrm>
            <a:custGeom>
              <a:avLst/>
              <a:gdLst/>
              <a:ahLst/>
              <a:cxnLst/>
              <a:rect l="l" t="t" r="r" b="b"/>
              <a:pathLst>
                <a:path w="9525" h="95" extrusionOk="0">
                  <a:moveTo>
                    <a:pt x="0" y="0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6084284" y="2971418"/>
              <a:ext cx="117156" cy="209168"/>
            </a:xfrm>
            <a:custGeom>
              <a:avLst/>
              <a:gdLst/>
              <a:ahLst/>
              <a:cxnLst/>
              <a:rect l="l" t="t" r="r" b="b"/>
              <a:pathLst>
                <a:path w="117156" h="209168" extrusionOk="0">
                  <a:moveTo>
                    <a:pt x="86342" y="172753"/>
                  </a:moveTo>
                  <a:cubicBezTo>
                    <a:pt x="89866" y="159132"/>
                    <a:pt x="95867" y="173610"/>
                    <a:pt x="92438" y="180945"/>
                  </a:cubicBezTo>
                  <a:cubicBezTo>
                    <a:pt x="97964" y="175897"/>
                    <a:pt x="107489" y="175610"/>
                    <a:pt x="106250" y="184945"/>
                  </a:cubicBezTo>
                  <a:cubicBezTo>
                    <a:pt x="102726" y="188565"/>
                    <a:pt x="93106" y="187612"/>
                    <a:pt x="92534" y="181230"/>
                  </a:cubicBezTo>
                  <a:lnTo>
                    <a:pt x="92534" y="181230"/>
                  </a:lnTo>
                  <a:cubicBezTo>
                    <a:pt x="86057" y="196661"/>
                    <a:pt x="106440" y="178659"/>
                    <a:pt x="106535" y="208948"/>
                  </a:cubicBezTo>
                  <a:lnTo>
                    <a:pt x="116060" y="203043"/>
                  </a:lnTo>
                  <a:cubicBezTo>
                    <a:pt x="111774" y="175706"/>
                    <a:pt x="86247" y="155418"/>
                    <a:pt x="88439" y="126843"/>
                  </a:cubicBezTo>
                  <a:lnTo>
                    <a:pt x="88439" y="126843"/>
                  </a:lnTo>
                  <a:cubicBezTo>
                    <a:pt x="85009" y="118175"/>
                    <a:pt x="81675" y="109602"/>
                    <a:pt x="78342" y="101030"/>
                  </a:cubicBezTo>
                  <a:cubicBezTo>
                    <a:pt x="76627" y="108174"/>
                    <a:pt x="81866" y="115793"/>
                    <a:pt x="80913" y="121699"/>
                  </a:cubicBezTo>
                  <a:cubicBezTo>
                    <a:pt x="69959" y="126843"/>
                    <a:pt x="65483" y="97791"/>
                    <a:pt x="78342" y="101030"/>
                  </a:cubicBezTo>
                  <a:cubicBezTo>
                    <a:pt x="74151" y="89257"/>
                    <a:pt x="68817" y="77903"/>
                    <a:pt x="62530" y="67121"/>
                  </a:cubicBezTo>
                  <a:cubicBezTo>
                    <a:pt x="53005" y="70835"/>
                    <a:pt x="43956" y="53691"/>
                    <a:pt x="52434" y="47404"/>
                  </a:cubicBezTo>
                  <a:cubicBezTo>
                    <a:pt x="48814" y="42832"/>
                    <a:pt x="49481" y="32640"/>
                    <a:pt x="37956" y="37879"/>
                  </a:cubicBezTo>
                  <a:cubicBezTo>
                    <a:pt x="45861" y="24354"/>
                    <a:pt x="30144" y="10161"/>
                    <a:pt x="22811" y="-221"/>
                  </a:cubicBezTo>
                  <a:cubicBezTo>
                    <a:pt x="3761" y="-221"/>
                    <a:pt x="14334" y="18829"/>
                    <a:pt x="-1097" y="17877"/>
                  </a:cubicBezTo>
                  <a:cubicBezTo>
                    <a:pt x="7476" y="35403"/>
                    <a:pt x="21858" y="49214"/>
                    <a:pt x="28621" y="67597"/>
                  </a:cubicBezTo>
                  <a:cubicBezTo>
                    <a:pt x="28621" y="59691"/>
                    <a:pt x="35956" y="53595"/>
                    <a:pt x="33670" y="45118"/>
                  </a:cubicBezTo>
                  <a:cubicBezTo>
                    <a:pt x="33670" y="43308"/>
                    <a:pt x="35956" y="42165"/>
                    <a:pt x="38146" y="42356"/>
                  </a:cubicBezTo>
                  <a:cubicBezTo>
                    <a:pt x="48433" y="44451"/>
                    <a:pt x="43956" y="81789"/>
                    <a:pt x="40432" y="89981"/>
                  </a:cubicBezTo>
                  <a:lnTo>
                    <a:pt x="40432" y="89981"/>
                  </a:lnTo>
                  <a:cubicBezTo>
                    <a:pt x="41480" y="94962"/>
                    <a:pt x="43480" y="99706"/>
                    <a:pt x="46242" y="103983"/>
                  </a:cubicBezTo>
                  <a:cubicBezTo>
                    <a:pt x="48052" y="98458"/>
                    <a:pt x="44432" y="91600"/>
                    <a:pt x="51196" y="87218"/>
                  </a:cubicBezTo>
                  <a:cubicBezTo>
                    <a:pt x="53863" y="84552"/>
                    <a:pt x="44527" y="79027"/>
                    <a:pt x="49100" y="75884"/>
                  </a:cubicBezTo>
                  <a:cubicBezTo>
                    <a:pt x="50528" y="74884"/>
                    <a:pt x="52529" y="75227"/>
                    <a:pt x="53481" y="76646"/>
                  </a:cubicBezTo>
                  <a:cubicBezTo>
                    <a:pt x="53672" y="76960"/>
                    <a:pt x="53863" y="77322"/>
                    <a:pt x="53957" y="77693"/>
                  </a:cubicBezTo>
                  <a:cubicBezTo>
                    <a:pt x="56624" y="83790"/>
                    <a:pt x="62816" y="87218"/>
                    <a:pt x="65197" y="93886"/>
                  </a:cubicBezTo>
                  <a:cubicBezTo>
                    <a:pt x="71579" y="105888"/>
                    <a:pt x="61959" y="102744"/>
                    <a:pt x="60434" y="109888"/>
                  </a:cubicBezTo>
                  <a:cubicBezTo>
                    <a:pt x="67674" y="117984"/>
                    <a:pt x="58910" y="124366"/>
                    <a:pt x="58530" y="131510"/>
                  </a:cubicBezTo>
                  <a:cubicBezTo>
                    <a:pt x="64435" y="147512"/>
                    <a:pt x="70436" y="163418"/>
                    <a:pt x="76342" y="179135"/>
                  </a:cubicBezTo>
                  <a:cubicBezTo>
                    <a:pt x="80723" y="178849"/>
                    <a:pt x="85104" y="178182"/>
                    <a:pt x="86342" y="172753"/>
                  </a:cubicBezTo>
                  <a:close/>
                  <a:moveTo>
                    <a:pt x="71198" y="153132"/>
                  </a:moveTo>
                  <a:cubicBezTo>
                    <a:pt x="70341" y="145702"/>
                    <a:pt x="68340" y="138444"/>
                    <a:pt x="65292" y="131605"/>
                  </a:cubicBezTo>
                  <a:cubicBezTo>
                    <a:pt x="62150" y="126081"/>
                    <a:pt x="70246" y="128843"/>
                    <a:pt x="72531" y="127414"/>
                  </a:cubicBezTo>
                  <a:cubicBezTo>
                    <a:pt x="76437" y="126109"/>
                    <a:pt x="80723" y="128252"/>
                    <a:pt x="82056" y="132205"/>
                  </a:cubicBezTo>
                  <a:cubicBezTo>
                    <a:pt x="83104" y="135558"/>
                    <a:pt x="81770" y="139235"/>
                    <a:pt x="78723" y="141035"/>
                  </a:cubicBezTo>
                  <a:cubicBezTo>
                    <a:pt x="74151" y="143988"/>
                    <a:pt x="75484" y="145988"/>
                    <a:pt x="79771" y="147512"/>
                  </a:cubicBezTo>
                  <a:cubicBezTo>
                    <a:pt x="95867" y="156275"/>
                    <a:pt x="75960" y="168562"/>
                    <a:pt x="71198" y="1531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5710903" y="2565463"/>
              <a:ext cx="96869" cy="107727"/>
            </a:xfrm>
            <a:custGeom>
              <a:avLst/>
              <a:gdLst/>
              <a:ahLst/>
              <a:cxnLst/>
              <a:rect l="l" t="t" r="r" b="b"/>
              <a:pathLst>
                <a:path w="96869" h="107727" extrusionOk="0">
                  <a:moveTo>
                    <a:pt x="77485" y="84742"/>
                  </a:moveTo>
                  <a:cubicBezTo>
                    <a:pt x="76057" y="70169"/>
                    <a:pt x="88343" y="78075"/>
                    <a:pt x="95773" y="81789"/>
                  </a:cubicBezTo>
                  <a:cubicBezTo>
                    <a:pt x="81676" y="58643"/>
                    <a:pt x="40814" y="51119"/>
                    <a:pt x="74056" y="26068"/>
                  </a:cubicBezTo>
                  <a:cubicBezTo>
                    <a:pt x="66436" y="19019"/>
                    <a:pt x="65388" y="8256"/>
                    <a:pt x="59197" y="446"/>
                  </a:cubicBezTo>
                  <a:cubicBezTo>
                    <a:pt x="43767" y="5780"/>
                    <a:pt x="61674" y="9971"/>
                    <a:pt x="33956" y="13685"/>
                  </a:cubicBezTo>
                  <a:lnTo>
                    <a:pt x="36242" y="16162"/>
                  </a:lnTo>
                  <a:cubicBezTo>
                    <a:pt x="32241" y="20258"/>
                    <a:pt x="25383" y="20829"/>
                    <a:pt x="23097" y="27497"/>
                  </a:cubicBezTo>
                  <a:cubicBezTo>
                    <a:pt x="18144" y="33402"/>
                    <a:pt x="13572" y="18924"/>
                    <a:pt x="20144" y="17210"/>
                  </a:cubicBezTo>
                  <a:cubicBezTo>
                    <a:pt x="24240" y="15895"/>
                    <a:pt x="27860" y="13409"/>
                    <a:pt x="30622" y="10066"/>
                  </a:cubicBezTo>
                  <a:lnTo>
                    <a:pt x="32718" y="12352"/>
                  </a:lnTo>
                  <a:cubicBezTo>
                    <a:pt x="34527" y="7409"/>
                    <a:pt x="31956" y="1941"/>
                    <a:pt x="27098" y="131"/>
                  </a:cubicBezTo>
                  <a:cubicBezTo>
                    <a:pt x="26621" y="-11"/>
                    <a:pt x="26240" y="-126"/>
                    <a:pt x="25860" y="-221"/>
                  </a:cubicBezTo>
                  <a:lnTo>
                    <a:pt x="25860" y="-221"/>
                  </a:lnTo>
                  <a:cubicBezTo>
                    <a:pt x="23574" y="3780"/>
                    <a:pt x="20525" y="9304"/>
                    <a:pt x="15001" y="5494"/>
                  </a:cubicBezTo>
                  <a:cubicBezTo>
                    <a:pt x="13477" y="4446"/>
                    <a:pt x="12048" y="4065"/>
                    <a:pt x="10619" y="5494"/>
                  </a:cubicBezTo>
                  <a:cubicBezTo>
                    <a:pt x="5572" y="15019"/>
                    <a:pt x="2618" y="7399"/>
                    <a:pt x="2904" y="-221"/>
                  </a:cubicBezTo>
                  <a:cubicBezTo>
                    <a:pt x="-1001" y="4160"/>
                    <a:pt x="1952" y="9780"/>
                    <a:pt x="-1097" y="13400"/>
                  </a:cubicBezTo>
                  <a:cubicBezTo>
                    <a:pt x="3857" y="21686"/>
                    <a:pt x="12429" y="27687"/>
                    <a:pt x="14525" y="37784"/>
                  </a:cubicBezTo>
                  <a:cubicBezTo>
                    <a:pt x="20716" y="45042"/>
                    <a:pt x="24240" y="54224"/>
                    <a:pt x="24526" y="63787"/>
                  </a:cubicBezTo>
                  <a:lnTo>
                    <a:pt x="24526" y="63787"/>
                  </a:lnTo>
                  <a:cubicBezTo>
                    <a:pt x="37861" y="54262"/>
                    <a:pt x="40147" y="70359"/>
                    <a:pt x="50148" y="72074"/>
                  </a:cubicBezTo>
                  <a:cubicBezTo>
                    <a:pt x="55006" y="70550"/>
                    <a:pt x="55958" y="73407"/>
                    <a:pt x="56149" y="77122"/>
                  </a:cubicBezTo>
                  <a:cubicBezTo>
                    <a:pt x="59007" y="90362"/>
                    <a:pt x="73865" y="97315"/>
                    <a:pt x="82056" y="107507"/>
                  </a:cubicBezTo>
                  <a:cubicBezTo>
                    <a:pt x="79675" y="100115"/>
                    <a:pt x="78152" y="92476"/>
                    <a:pt x="77485" y="84742"/>
                  </a:cubicBezTo>
                  <a:close/>
                  <a:moveTo>
                    <a:pt x="56435" y="15972"/>
                  </a:moveTo>
                  <a:cubicBezTo>
                    <a:pt x="53101" y="19401"/>
                    <a:pt x="50053" y="17400"/>
                    <a:pt x="48053" y="13876"/>
                  </a:cubicBezTo>
                  <a:lnTo>
                    <a:pt x="54340" y="8256"/>
                  </a:lnTo>
                  <a:cubicBezTo>
                    <a:pt x="57578" y="10161"/>
                    <a:pt x="59293" y="13019"/>
                    <a:pt x="56435" y="161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5893593" y="2752676"/>
              <a:ext cx="137160" cy="127588"/>
            </a:xfrm>
            <a:custGeom>
              <a:avLst/>
              <a:gdLst/>
              <a:ahLst/>
              <a:cxnLst/>
              <a:rect l="l" t="t" r="r" b="b"/>
              <a:pathLst>
                <a:path w="137160" h="127588" extrusionOk="0">
                  <a:moveTo>
                    <a:pt x="98534" y="110413"/>
                  </a:moveTo>
                  <a:cubicBezTo>
                    <a:pt x="92438" y="108317"/>
                    <a:pt x="94629" y="101840"/>
                    <a:pt x="100916" y="103364"/>
                  </a:cubicBezTo>
                  <a:cubicBezTo>
                    <a:pt x="109870" y="102221"/>
                    <a:pt x="111108" y="109746"/>
                    <a:pt x="114251" y="115175"/>
                  </a:cubicBezTo>
                  <a:cubicBezTo>
                    <a:pt x="117109" y="134225"/>
                    <a:pt x="126443" y="122605"/>
                    <a:pt x="136064" y="115175"/>
                  </a:cubicBezTo>
                  <a:lnTo>
                    <a:pt x="136064" y="115175"/>
                  </a:lnTo>
                  <a:cubicBezTo>
                    <a:pt x="127682" y="111213"/>
                    <a:pt x="121204" y="104088"/>
                    <a:pt x="118061" y="95363"/>
                  </a:cubicBezTo>
                  <a:lnTo>
                    <a:pt x="100250" y="75456"/>
                  </a:lnTo>
                  <a:cubicBezTo>
                    <a:pt x="86628" y="107079"/>
                    <a:pt x="53767" y="61073"/>
                    <a:pt x="84628" y="59359"/>
                  </a:cubicBezTo>
                  <a:lnTo>
                    <a:pt x="84628" y="59359"/>
                  </a:lnTo>
                  <a:cubicBezTo>
                    <a:pt x="75103" y="49834"/>
                    <a:pt x="69389" y="34689"/>
                    <a:pt x="52243" y="34404"/>
                  </a:cubicBezTo>
                  <a:cubicBezTo>
                    <a:pt x="49767" y="34404"/>
                    <a:pt x="49005" y="31355"/>
                    <a:pt x="48719" y="28974"/>
                  </a:cubicBezTo>
                  <a:cubicBezTo>
                    <a:pt x="48719" y="16115"/>
                    <a:pt x="39194" y="15544"/>
                    <a:pt x="31859" y="10496"/>
                  </a:cubicBezTo>
                  <a:cubicBezTo>
                    <a:pt x="32336" y="2304"/>
                    <a:pt x="24906" y="2876"/>
                    <a:pt x="20621" y="18"/>
                  </a:cubicBezTo>
                  <a:lnTo>
                    <a:pt x="20621" y="18"/>
                  </a:lnTo>
                  <a:cubicBezTo>
                    <a:pt x="8047" y="-1029"/>
                    <a:pt x="5380" y="875"/>
                    <a:pt x="-1097" y="15734"/>
                  </a:cubicBezTo>
                  <a:cubicBezTo>
                    <a:pt x="142" y="17163"/>
                    <a:pt x="1475" y="18497"/>
                    <a:pt x="2809" y="19830"/>
                  </a:cubicBezTo>
                  <a:cubicBezTo>
                    <a:pt x="37289" y="17163"/>
                    <a:pt x="19953" y="12401"/>
                    <a:pt x="22621" y="37737"/>
                  </a:cubicBezTo>
                  <a:lnTo>
                    <a:pt x="28621" y="43833"/>
                  </a:lnTo>
                  <a:cubicBezTo>
                    <a:pt x="38813" y="37166"/>
                    <a:pt x="22525" y="24307"/>
                    <a:pt x="38146" y="20497"/>
                  </a:cubicBezTo>
                  <a:cubicBezTo>
                    <a:pt x="41671" y="28784"/>
                    <a:pt x="32812" y="49072"/>
                    <a:pt x="45956" y="46881"/>
                  </a:cubicBezTo>
                  <a:cubicBezTo>
                    <a:pt x="54243" y="46214"/>
                    <a:pt x="45956" y="56406"/>
                    <a:pt x="44623" y="59549"/>
                  </a:cubicBezTo>
                  <a:lnTo>
                    <a:pt x="108155" y="127367"/>
                  </a:lnTo>
                  <a:lnTo>
                    <a:pt x="108155" y="127367"/>
                  </a:lnTo>
                  <a:cubicBezTo>
                    <a:pt x="108632" y="120309"/>
                    <a:pt x="104821" y="113652"/>
                    <a:pt x="98534" y="110413"/>
                  </a:cubicBezTo>
                  <a:close/>
                  <a:moveTo>
                    <a:pt x="15572" y="15734"/>
                  </a:moveTo>
                  <a:cubicBezTo>
                    <a:pt x="10905" y="15734"/>
                    <a:pt x="7476" y="3923"/>
                    <a:pt x="13666" y="4590"/>
                  </a:cubicBezTo>
                  <a:cubicBezTo>
                    <a:pt x="19858" y="5257"/>
                    <a:pt x="20335" y="14782"/>
                    <a:pt x="15572" y="157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4992338" y="2110454"/>
              <a:ext cx="149446" cy="181355"/>
            </a:xfrm>
            <a:custGeom>
              <a:avLst/>
              <a:gdLst/>
              <a:ahLst/>
              <a:cxnLst/>
              <a:rect l="l" t="t" r="r" b="b"/>
              <a:pathLst>
                <a:path w="149446" h="181355" extrusionOk="0">
                  <a:moveTo>
                    <a:pt x="143969" y="178849"/>
                  </a:moveTo>
                  <a:cubicBezTo>
                    <a:pt x="139588" y="175134"/>
                    <a:pt x="141302" y="168562"/>
                    <a:pt x="137302" y="164276"/>
                  </a:cubicBezTo>
                  <a:cubicBezTo>
                    <a:pt x="135682" y="162466"/>
                    <a:pt x="138445" y="159894"/>
                    <a:pt x="141206" y="161133"/>
                  </a:cubicBezTo>
                  <a:cubicBezTo>
                    <a:pt x="143969" y="162371"/>
                    <a:pt x="146159" y="162943"/>
                    <a:pt x="148350" y="160466"/>
                  </a:cubicBezTo>
                  <a:lnTo>
                    <a:pt x="148350" y="160466"/>
                  </a:lnTo>
                  <a:cubicBezTo>
                    <a:pt x="126823" y="149836"/>
                    <a:pt x="106726" y="136558"/>
                    <a:pt x="88439" y="120937"/>
                  </a:cubicBezTo>
                  <a:cubicBezTo>
                    <a:pt x="89677" y="130462"/>
                    <a:pt x="79484" y="133701"/>
                    <a:pt x="78342" y="122937"/>
                  </a:cubicBezTo>
                  <a:cubicBezTo>
                    <a:pt x="76628" y="115794"/>
                    <a:pt x="65674" y="111222"/>
                    <a:pt x="70436" y="103125"/>
                  </a:cubicBezTo>
                  <a:lnTo>
                    <a:pt x="70436" y="103125"/>
                  </a:lnTo>
                  <a:cubicBezTo>
                    <a:pt x="67197" y="94553"/>
                    <a:pt x="61482" y="105697"/>
                    <a:pt x="60148" y="99696"/>
                  </a:cubicBezTo>
                  <a:cubicBezTo>
                    <a:pt x="63197" y="87790"/>
                    <a:pt x="53958" y="81599"/>
                    <a:pt x="47862" y="74550"/>
                  </a:cubicBezTo>
                  <a:cubicBezTo>
                    <a:pt x="28812" y="53500"/>
                    <a:pt x="29478" y="24068"/>
                    <a:pt x="16715" y="-221"/>
                  </a:cubicBezTo>
                  <a:cubicBezTo>
                    <a:pt x="3571" y="2541"/>
                    <a:pt x="16715" y="18829"/>
                    <a:pt x="-1097" y="13781"/>
                  </a:cubicBezTo>
                  <a:cubicBezTo>
                    <a:pt x="-906" y="18000"/>
                    <a:pt x="428" y="22096"/>
                    <a:pt x="2809" y="25592"/>
                  </a:cubicBezTo>
                  <a:cubicBezTo>
                    <a:pt x="9285" y="27592"/>
                    <a:pt x="7856" y="14924"/>
                    <a:pt x="15095" y="19401"/>
                  </a:cubicBezTo>
                  <a:cubicBezTo>
                    <a:pt x="19096" y="21877"/>
                    <a:pt x="18144" y="25401"/>
                    <a:pt x="15095" y="28926"/>
                  </a:cubicBezTo>
                  <a:cubicBezTo>
                    <a:pt x="13762" y="30640"/>
                    <a:pt x="13000" y="32926"/>
                    <a:pt x="15095" y="34355"/>
                  </a:cubicBezTo>
                  <a:cubicBezTo>
                    <a:pt x="20906" y="40699"/>
                    <a:pt x="23573" y="49347"/>
                    <a:pt x="22334" y="57881"/>
                  </a:cubicBezTo>
                  <a:cubicBezTo>
                    <a:pt x="21096" y="74169"/>
                    <a:pt x="52529" y="76931"/>
                    <a:pt x="34908" y="91600"/>
                  </a:cubicBezTo>
                  <a:lnTo>
                    <a:pt x="34908" y="91600"/>
                  </a:lnTo>
                  <a:cubicBezTo>
                    <a:pt x="44433" y="103506"/>
                    <a:pt x="51482" y="117889"/>
                    <a:pt x="64245" y="127319"/>
                  </a:cubicBezTo>
                  <a:cubicBezTo>
                    <a:pt x="68341" y="124080"/>
                    <a:pt x="64911" y="119032"/>
                    <a:pt x="68721" y="115603"/>
                  </a:cubicBezTo>
                  <a:cubicBezTo>
                    <a:pt x="64435" y="131319"/>
                    <a:pt x="74341" y="139416"/>
                    <a:pt x="84438" y="147321"/>
                  </a:cubicBezTo>
                  <a:cubicBezTo>
                    <a:pt x="88914" y="143606"/>
                    <a:pt x="81675" y="136272"/>
                    <a:pt x="86153" y="135225"/>
                  </a:cubicBezTo>
                  <a:cubicBezTo>
                    <a:pt x="92534" y="133796"/>
                    <a:pt x="89677" y="143130"/>
                    <a:pt x="93867" y="145893"/>
                  </a:cubicBezTo>
                  <a:cubicBezTo>
                    <a:pt x="95772" y="147036"/>
                    <a:pt x="96630" y="150179"/>
                    <a:pt x="99202" y="149798"/>
                  </a:cubicBezTo>
                  <a:cubicBezTo>
                    <a:pt x="101773" y="149417"/>
                    <a:pt x="101202" y="146274"/>
                    <a:pt x="101202" y="144083"/>
                  </a:cubicBezTo>
                  <a:cubicBezTo>
                    <a:pt x="101202" y="141892"/>
                    <a:pt x="101202" y="138844"/>
                    <a:pt x="104440" y="139035"/>
                  </a:cubicBezTo>
                  <a:cubicBezTo>
                    <a:pt x="110250" y="141606"/>
                    <a:pt x="105488" y="155513"/>
                    <a:pt x="104440" y="161037"/>
                  </a:cubicBezTo>
                  <a:cubicBezTo>
                    <a:pt x="108441" y="166562"/>
                    <a:pt x="111679" y="161895"/>
                    <a:pt x="114917" y="159323"/>
                  </a:cubicBezTo>
                  <a:cubicBezTo>
                    <a:pt x="116823" y="163800"/>
                    <a:pt x="115966" y="168848"/>
                    <a:pt x="120156" y="171134"/>
                  </a:cubicBezTo>
                  <a:cubicBezTo>
                    <a:pt x="122156" y="167229"/>
                    <a:pt x="114632" y="161609"/>
                    <a:pt x="122728" y="158847"/>
                  </a:cubicBezTo>
                  <a:cubicBezTo>
                    <a:pt x="134730" y="153418"/>
                    <a:pt x="126634" y="167800"/>
                    <a:pt x="124062" y="172944"/>
                  </a:cubicBezTo>
                  <a:lnTo>
                    <a:pt x="140063" y="181135"/>
                  </a:lnTo>
                  <a:lnTo>
                    <a:pt x="140063" y="18113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5742241" y="2130168"/>
              <a:ext cx="117347" cy="128971"/>
            </a:xfrm>
            <a:custGeom>
              <a:avLst/>
              <a:gdLst/>
              <a:ahLst/>
              <a:cxnLst/>
              <a:rect l="l" t="t" r="r" b="b"/>
              <a:pathLst>
                <a:path w="117347" h="128971" extrusionOk="0">
                  <a:moveTo>
                    <a:pt x="14429" y="9878"/>
                  </a:moveTo>
                  <a:cubicBezTo>
                    <a:pt x="3952" y="5878"/>
                    <a:pt x="3666" y="15784"/>
                    <a:pt x="999" y="21880"/>
                  </a:cubicBezTo>
                  <a:lnTo>
                    <a:pt x="-1097" y="22928"/>
                  </a:lnTo>
                  <a:cubicBezTo>
                    <a:pt x="2332" y="31595"/>
                    <a:pt x="15381" y="27595"/>
                    <a:pt x="22525" y="32453"/>
                  </a:cubicBezTo>
                  <a:cubicBezTo>
                    <a:pt x="40432" y="39311"/>
                    <a:pt x="50243" y="57980"/>
                    <a:pt x="67960" y="65695"/>
                  </a:cubicBezTo>
                  <a:cubicBezTo>
                    <a:pt x="70246" y="81554"/>
                    <a:pt x="76246" y="96642"/>
                    <a:pt x="85485" y="109700"/>
                  </a:cubicBezTo>
                  <a:cubicBezTo>
                    <a:pt x="86057" y="116177"/>
                    <a:pt x="85485" y="127036"/>
                    <a:pt x="94249" y="128750"/>
                  </a:cubicBezTo>
                  <a:cubicBezTo>
                    <a:pt x="93581" y="123645"/>
                    <a:pt x="97107" y="118911"/>
                    <a:pt x="102154" y="118082"/>
                  </a:cubicBezTo>
                  <a:cubicBezTo>
                    <a:pt x="105583" y="112463"/>
                    <a:pt x="112537" y="111129"/>
                    <a:pt x="116251" y="105986"/>
                  </a:cubicBezTo>
                  <a:cubicBezTo>
                    <a:pt x="114060" y="103509"/>
                    <a:pt x="108155" y="102938"/>
                    <a:pt x="109679" y="98747"/>
                  </a:cubicBezTo>
                  <a:cubicBezTo>
                    <a:pt x="113013" y="89222"/>
                    <a:pt x="107489" y="83221"/>
                    <a:pt x="104535" y="75982"/>
                  </a:cubicBezTo>
                  <a:cubicBezTo>
                    <a:pt x="100916" y="78839"/>
                    <a:pt x="96249" y="75982"/>
                    <a:pt x="92438" y="78077"/>
                  </a:cubicBezTo>
                  <a:cubicBezTo>
                    <a:pt x="95678" y="82364"/>
                    <a:pt x="94725" y="95508"/>
                    <a:pt x="87486" y="89031"/>
                  </a:cubicBezTo>
                  <a:cubicBezTo>
                    <a:pt x="82056" y="85126"/>
                    <a:pt x="84438" y="67124"/>
                    <a:pt x="92534" y="74077"/>
                  </a:cubicBezTo>
                  <a:cubicBezTo>
                    <a:pt x="101297" y="62456"/>
                    <a:pt x="80152" y="51979"/>
                    <a:pt x="73960" y="43406"/>
                  </a:cubicBezTo>
                  <a:cubicBezTo>
                    <a:pt x="76532" y="39596"/>
                    <a:pt x="81104" y="43406"/>
                    <a:pt x="82724" y="39977"/>
                  </a:cubicBezTo>
                  <a:lnTo>
                    <a:pt x="82724" y="39977"/>
                  </a:lnTo>
                  <a:cubicBezTo>
                    <a:pt x="78437" y="33167"/>
                    <a:pt x="72913" y="27242"/>
                    <a:pt x="66435" y="22547"/>
                  </a:cubicBezTo>
                  <a:cubicBezTo>
                    <a:pt x="59007" y="35977"/>
                    <a:pt x="52338" y="24261"/>
                    <a:pt x="54720" y="14450"/>
                  </a:cubicBezTo>
                  <a:cubicBezTo>
                    <a:pt x="48338" y="7592"/>
                    <a:pt x="15953" y="-8410"/>
                    <a:pt x="20049" y="4925"/>
                  </a:cubicBezTo>
                  <a:cubicBezTo>
                    <a:pt x="20430" y="8640"/>
                    <a:pt x="22050" y="13307"/>
                    <a:pt x="14429" y="9878"/>
                  </a:cubicBezTo>
                  <a:close/>
                  <a:moveTo>
                    <a:pt x="92344" y="99604"/>
                  </a:moveTo>
                  <a:cubicBezTo>
                    <a:pt x="97964" y="102366"/>
                    <a:pt x="94058" y="115225"/>
                    <a:pt x="88725" y="107224"/>
                  </a:cubicBezTo>
                  <a:cubicBezTo>
                    <a:pt x="88439" y="104557"/>
                    <a:pt x="87771" y="98175"/>
                    <a:pt x="92344" y="99604"/>
                  </a:cubicBezTo>
                  <a:close/>
                  <a:moveTo>
                    <a:pt x="25669" y="21118"/>
                  </a:moveTo>
                  <a:cubicBezTo>
                    <a:pt x="30336" y="19499"/>
                    <a:pt x="33861" y="27500"/>
                    <a:pt x="29003" y="29881"/>
                  </a:cubicBezTo>
                  <a:lnTo>
                    <a:pt x="25097" y="27881"/>
                  </a:lnTo>
                  <a:cubicBezTo>
                    <a:pt x="24145" y="25499"/>
                    <a:pt x="22716" y="22832"/>
                    <a:pt x="25383" y="21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5845399" y="2295057"/>
              <a:ext cx="40002" cy="165440"/>
            </a:xfrm>
            <a:custGeom>
              <a:avLst/>
              <a:gdLst/>
              <a:ahLst/>
              <a:cxnLst/>
              <a:rect l="l" t="t" r="r" b="b"/>
              <a:pathLst>
                <a:path w="40002" h="165440" extrusionOk="0">
                  <a:moveTo>
                    <a:pt x="23571" y="5486"/>
                  </a:moveTo>
                  <a:cubicBezTo>
                    <a:pt x="23571" y="10629"/>
                    <a:pt x="30810" y="19868"/>
                    <a:pt x="23571" y="22250"/>
                  </a:cubicBezTo>
                  <a:cubicBezTo>
                    <a:pt x="18713" y="23393"/>
                    <a:pt x="19475" y="17678"/>
                    <a:pt x="18808" y="14344"/>
                  </a:cubicBezTo>
                  <a:cubicBezTo>
                    <a:pt x="18141" y="11010"/>
                    <a:pt x="18808" y="9867"/>
                    <a:pt x="15760" y="10248"/>
                  </a:cubicBezTo>
                  <a:cubicBezTo>
                    <a:pt x="10902" y="11677"/>
                    <a:pt x="18236" y="18725"/>
                    <a:pt x="13474" y="20250"/>
                  </a:cubicBezTo>
                  <a:cubicBezTo>
                    <a:pt x="6998" y="20250"/>
                    <a:pt x="10045" y="8629"/>
                    <a:pt x="1663" y="9200"/>
                  </a:cubicBezTo>
                  <a:cubicBezTo>
                    <a:pt x="-4052" y="15773"/>
                    <a:pt x="520" y="21964"/>
                    <a:pt x="2806" y="28250"/>
                  </a:cubicBezTo>
                  <a:cubicBezTo>
                    <a:pt x="5092" y="29432"/>
                    <a:pt x="6807" y="31346"/>
                    <a:pt x="7854" y="33680"/>
                  </a:cubicBezTo>
                  <a:lnTo>
                    <a:pt x="6998" y="27965"/>
                  </a:lnTo>
                  <a:cubicBezTo>
                    <a:pt x="14141" y="32537"/>
                    <a:pt x="29667" y="60159"/>
                    <a:pt x="10997" y="55683"/>
                  </a:cubicBezTo>
                  <a:cubicBezTo>
                    <a:pt x="10997" y="54825"/>
                    <a:pt x="10997" y="53968"/>
                    <a:pt x="10997" y="53111"/>
                  </a:cubicBezTo>
                  <a:cubicBezTo>
                    <a:pt x="1472" y="81686"/>
                    <a:pt x="8140" y="118357"/>
                    <a:pt x="-1004" y="149123"/>
                  </a:cubicBezTo>
                  <a:cubicBezTo>
                    <a:pt x="329" y="148732"/>
                    <a:pt x="1758" y="148732"/>
                    <a:pt x="3092" y="149123"/>
                  </a:cubicBezTo>
                  <a:cubicBezTo>
                    <a:pt x="6902" y="158648"/>
                    <a:pt x="1092" y="168173"/>
                    <a:pt x="15189" y="161410"/>
                  </a:cubicBezTo>
                  <a:lnTo>
                    <a:pt x="15189" y="161410"/>
                  </a:lnTo>
                  <a:cubicBezTo>
                    <a:pt x="21190" y="162648"/>
                    <a:pt x="24142" y="155409"/>
                    <a:pt x="17093" y="154647"/>
                  </a:cubicBezTo>
                  <a:cubicBezTo>
                    <a:pt x="11665" y="153885"/>
                    <a:pt x="10236" y="149885"/>
                    <a:pt x="9664" y="145122"/>
                  </a:cubicBezTo>
                  <a:cubicBezTo>
                    <a:pt x="7568" y="121881"/>
                    <a:pt x="28714" y="158933"/>
                    <a:pt x="25475" y="165220"/>
                  </a:cubicBezTo>
                  <a:cubicBezTo>
                    <a:pt x="31476" y="150485"/>
                    <a:pt x="35382" y="134959"/>
                    <a:pt x="37000" y="119119"/>
                  </a:cubicBezTo>
                  <a:cubicBezTo>
                    <a:pt x="24619" y="118452"/>
                    <a:pt x="20904" y="113309"/>
                    <a:pt x="24333" y="99593"/>
                  </a:cubicBezTo>
                  <a:cubicBezTo>
                    <a:pt x="27000" y="109880"/>
                    <a:pt x="33858" y="105403"/>
                    <a:pt x="38906" y="105403"/>
                  </a:cubicBezTo>
                  <a:lnTo>
                    <a:pt x="38906" y="77400"/>
                  </a:lnTo>
                  <a:cubicBezTo>
                    <a:pt x="29381" y="97307"/>
                    <a:pt x="20808" y="59111"/>
                    <a:pt x="38906" y="61683"/>
                  </a:cubicBezTo>
                  <a:cubicBezTo>
                    <a:pt x="31667" y="42157"/>
                    <a:pt x="41001" y="20345"/>
                    <a:pt x="29381" y="-134"/>
                  </a:cubicBezTo>
                  <a:cubicBezTo>
                    <a:pt x="24809" y="-610"/>
                    <a:pt x="22713" y="818"/>
                    <a:pt x="23571" y="5486"/>
                  </a:cubicBezTo>
                  <a:close/>
                  <a:moveTo>
                    <a:pt x="24619" y="123500"/>
                  </a:moveTo>
                  <a:cubicBezTo>
                    <a:pt x="32905" y="127215"/>
                    <a:pt x="23666" y="134930"/>
                    <a:pt x="27952" y="142550"/>
                  </a:cubicBezTo>
                  <a:cubicBezTo>
                    <a:pt x="18236" y="140074"/>
                    <a:pt x="16523" y="123500"/>
                    <a:pt x="24333" y="123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6077886" y="3138868"/>
              <a:ext cx="113649" cy="83910"/>
            </a:xfrm>
            <a:custGeom>
              <a:avLst/>
              <a:gdLst/>
              <a:ahLst/>
              <a:cxnLst/>
              <a:rect l="l" t="t" r="r" b="b"/>
              <a:pathLst>
                <a:path w="113649" h="83910" extrusionOk="0">
                  <a:moveTo>
                    <a:pt x="3300" y="78932"/>
                  </a:moveTo>
                  <a:cubicBezTo>
                    <a:pt x="2825" y="79379"/>
                    <a:pt x="2157" y="79379"/>
                    <a:pt x="1682" y="78932"/>
                  </a:cubicBezTo>
                  <a:cubicBezTo>
                    <a:pt x="1682" y="78932"/>
                    <a:pt x="1682" y="78932"/>
                    <a:pt x="1682" y="78932"/>
                  </a:cubicBezTo>
                  <a:lnTo>
                    <a:pt x="1682" y="80075"/>
                  </a:lnTo>
                  <a:cubicBezTo>
                    <a:pt x="15207" y="89600"/>
                    <a:pt x="32638" y="76646"/>
                    <a:pt x="47783" y="82170"/>
                  </a:cubicBezTo>
                  <a:cubicBezTo>
                    <a:pt x="54831" y="84675"/>
                    <a:pt x="62547" y="80999"/>
                    <a:pt x="65023" y="73960"/>
                  </a:cubicBezTo>
                  <a:cubicBezTo>
                    <a:pt x="65118" y="73902"/>
                    <a:pt x="65118" y="73845"/>
                    <a:pt x="65118" y="73788"/>
                  </a:cubicBezTo>
                  <a:cubicBezTo>
                    <a:pt x="64070" y="72283"/>
                    <a:pt x="63213" y="70654"/>
                    <a:pt x="62547" y="68930"/>
                  </a:cubicBezTo>
                  <a:cubicBezTo>
                    <a:pt x="64737" y="66073"/>
                    <a:pt x="72738" y="57786"/>
                    <a:pt x="75405" y="62072"/>
                  </a:cubicBezTo>
                  <a:cubicBezTo>
                    <a:pt x="77405" y="69597"/>
                    <a:pt x="85787" y="71597"/>
                    <a:pt x="88645" y="78646"/>
                  </a:cubicBezTo>
                  <a:cubicBezTo>
                    <a:pt x="89407" y="77312"/>
                    <a:pt x="90074" y="75979"/>
                    <a:pt x="90740" y="74645"/>
                  </a:cubicBezTo>
                  <a:lnTo>
                    <a:pt x="90740" y="74645"/>
                  </a:lnTo>
                  <a:cubicBezTo>
                    <a:pt x="88930" y="58358"/>
                    <a:pt x="101694" y="49785"/>
                    <a:pt x="112553" y="41022"/>
                  </a:cubicBezTo>
                  <a:lnTo>
                    <a:pt x="112553" y="41022"/>
                  </a:lnTo>
                  <a:cubicBezTo>
                    <a:pt x="112553" y="10542"/>
                    <a:pt x="92169" y="28926"/>
                    <a:pt x="98550" y="13304"/>
                  </a:cubicBezTo>
                  <a:cubicBezTo>
                    <a:pt x="98550" y="8923"/>
                    <a:pt x="102361" y="1684"/>
                    <a:pt x="96741" y="-221"/>
                  </a:cubicBezTo>
                  <a:cubicBezTo>
                    <a:pt x="89597" y="-221"/>
                    <a:pt x="95026" y="12923"/>
                    <a:pt x="82644" y="11114"/>
                  </a:cubicBezTo>
                  <a:cubicBezTo>
                    <a:pt x="85501" y="24211"/>
                    <a:pt x="90074" y="36841"/>
                    <a:pt x="96455" y="48642"/>
                  </a:cubicBezTo>
                  <a:cubicBezTo>
                    <a:pt x="81692" y="54548"/>
                    <a:pt x="63690" y="37022"/>
                    <a:pt x="47783" y="49690"/>
                  </a:cubicBezTo>
                  <a:cubicBezTo>
                    <a:pt x="39401" y="43499"/>
                    <a:pt x="31114" y="45975"/>
                    <a:pt x="21970" y="46642"/>
                  </a:cubicBezTo>
                  <a:cubicBezTo>
                    <a:pt x="12825" y="47309"/>
                    <a:pt x="12445" y="50643"/>
                    <a:pt x="13111" y="57691"/>
                  </a:cubicBezTo>
                  <a:cubicBezTo>
                    <a:pt x="13111" y="60929"/>
                    <a:pt x="18637" y="65406"/>
                    <a:pt x="13968" y="67216"/>
                  </a:cubicBezTo>
                  <a:cubicBezTo>
                    <a:pt x="9301" y="69026"/>
                    <a:pt x="10826" y="60263"/>
                    <a:pt x="7111" y="58262"/>
                  </a:cubicBezTo>
                  <a:cubicBezTo>
                    <a:pt x="3586" y="58262"/>
                    <a:pt x="6349" y="64359"/>
                    <a:pt x="2062" y="63787"/>
                  </a:cubicBezTo>
                  <a:cubicBezTo>
                    <a:pt x="-1367" y="58739"/>
                    <a:pt x="8349" y="49404"/>
                    <a:pt x="-1081" y="49404"/>
                  </a:cubicBezTo>
                  <a:cubicBezTo>
                    <a:pt x="-1271" y="59425"/>
                    <a:pt x="253" y="69397"/>
                    <a:pt x="3300" y="789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6616851" y="3672935"/>
              <a:ext cx="36075" cy="162782"/>
            </a:xfrm>
            <a:custGeom>
              <a:avLst/>
              <a:gdLst/>
              <a:ahLst/>
              <a:cxnLst/>
              <a:rect l="l" t="t" r="r" b="b"/>
              <a:pathLst>
                <a:path w="36075" h="162782" extrusionOk="0">
                  <a:moveTo>
                    <a:pt x="10976" y="162562"/>
                  </a:moveTo>
                  <a:cubicBezTo>
                    <a:pt x="15738" y="152179"/>
                    <a:pt x="-3597" y="138463"/>
                    <a:pt x="15072" y="134463"/>
                  </a:cubicBezTo>
                  <a:cubicBezTo>
                    <a:pt x="20977" y="133605"/>
                    <a:pt x="19453" y="129319"/>
                    <a:pt x="18024" y="124938"/>
                  </a:cubicBezTo>
                  <a:cubicBezTo>
                    <a:pt x="18024" y="106745"/>
                    <a:pt x="30026" y="133987"/>
                    <a:pt x="34979" y="135130"/>
                  </a:cubicBezTo>
                  <a:cubicBezTo>
                    <a:pt x="34979" y="122747"/>
                    <a:pt x="33931" y="108936"/>
                    <a:pt x="22502" y="100839"/>
                  </a:cubicBezTo>
                  <a:cubicBezTo>
                    <a:pt x="19834" y="99096"/>
                    <a:pt x="19072" y="95553"/>
                    <a:pt x="20691" y="92838"/>
                  </a:cubicBezTo>
                  <a:cubicBezTo>
                    <a:pt x="24597" y="88552"/>
                    <a:pt x="29645" y="98744"/>
                    <a:pt x="33265" y="91505"/>
                  </a:cubicBezTo>
                  <a:cubicBezTo>
                    <a:pt x="29835" y="60739"/>
                    <a:pt x="29264" y="29212"/>
                    <a:pt x="17453" y="-221"/>
                  </a:cubicBezTo>
                  <a:cubicBezTo>
                    <a:pt x="7928" y="7685"/>
                    <a:pt x="28312" y="16162"/>
                    <a:pt x="11262" y="24163"/>
                  </a:cubicBezTo>
                  <a:cubicBezTo>
                    <a:pt x="5833" y="26640"/>
                    <a:pt x="2309" y="28640"/>
                    <a:pt x="7261" y="35688"/>
                  </a:cubicBezTo>
                  <a:cubicBezTo>
                    <a:pt x="13262" y="46071"/>
                    <a:pt x="-2264" y="54738"/>
                    <a:pt x="-1026" y="65788"/>
                  </a:cubicBezTo>
                  <a:lnTo>
                    <a:pt x="-1026" y="65788"/>
                  </a:lnTo>
                  <a:cubicBezTo>
                    <a:pt x="-1026" y="83599"/>
                    <a:pt x="6404" y="102459"/>
                    <a:pt x="3452" y="119508"/>
                  </a:cubicBezTo>
                  <a:cubicBezTo>
                    <a:pt x="4690" y="134367"/>
                    <a:pt x="-1788" y="151417"/>
                    <a:pt x="10976" y="1625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5917215" y="3727785"/>
              <a:ext cx="115538" cy="48348"/>
            </a:xfrm>
            <a:custGeom>
              <a:avLst/>
              <a:gdLst/>
              <a:ahLst/>
              <a:cxnLst/>
              <a:rect l="l" t="t" r="r" b="b"/>
              <a:pathLst>
                <a:path w="115538" h="48348" extrusionOk="0">
                  <a:moveTo>
                    <a:pt x="103012" y="21987"/>
                  </a:moveTo>
                  <a:cubicBezTo>
                    <a:pt x="98154" y="23987"/>
                    <a:pt x="103012" y="31988"/>
                    <a:pt x="97392" y="32654"/>
                  </a:cubicBezTo>
                  <a:cubicBezTo>
                    <a:pt x="93677" y="32654"/>
                    <a:pt x="94820" y="28844"/>
                    <a:pt x="94344" y="26463"/>
                  </a:cubicBezTo>
                  <a:cubicBezTo>
                    <a:pt x="92344" y="12557"/>
                    <a:pt x="103392" y="10652"/>
                    <a:pt x="113394" y="9413"/>
                  </a:cubicBezTo>
                  <a:cubicBezTo>
                    <a:pt x="108536" y="-13256"/>
                    <a:pt x="82724" y="11318"/>
                    <a:pt x="68150" y="10366"/>
                  </a:cubicBezTo>
                  <a:cubicBezTo>
                    <a:pt x="47005" y="15986"/>
                    <a:pt x="23668" y="10366"/>
                    <a:pt x="3761" y="13890"/>
                  </a:cubicBezTo>
                  <a:lnTo>
                    <a:pt x="3761" y="13890"/>
                  </a:lnTo>
                  <a:lnTo>
                    <a:pt x="3761" y="14747"/>
                  </a:lnTo>
                  <a:cubicBezTo>
                    <a:pt x="4143" y="14443"/>
                    <a:pt x="4618" y="14443"/>
                    <a:pt x="4999" y="14747"/>
                  </a:cubicBezTo>
                  <a:cubicBezTo>
                    <a:pt x="6428" y="25149"/>
                    <a:pt x="4332" y="35741"/>
                    <a:pt x="-1097" y="44751"/>
                  </a:cubicBezTo>
                  <a:lnTo>
                    <a:pt x="-1097" y="44751"/>
                  </a:lnTo>
                  <a:cubicBezTo>
                    <a:pt x="12048" y="46561"/>
                    <a:pt x="51577" y="56372"/>
                    <a:pt x="32622" y="31035"/>
                  </a:cubicBezTo>
                  <a:cubicBezTo>
                    <a:pt x="31859" y="30083"/>
                    <a:pt x="30717" y="28940"/>
                    <a:pt x="32622" y="27225"/>
                  </a:cubicBezTo>
                  <a:cubicBezTo>
                    <a:pt x="38528" y="30159"/>
                    <a:pt x="42718" y="35636"/>
                    <a:pt x="44052" y="42084"/>
                  </a:cubicBezTo>
                  <a:cubicBezTo>
                    <a:pt x="56244" y="58562"/>
                    <a:pt x="95868" y="36179"/>
                    <a:pt x="114442" y="32559"/>
                  </a:cubicBezTo>
                  <a:cubicBezTo>
                    <a:pt x="108155" y="31988"/>
                    <a:pt x="107393" y="25415"/>
                    <a:pt x="103012" y="219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6977444" y="4409418"/>
              <a:ext cx="47092" cy="161247"/>
            </a:xfrm>
            <a:custGeom>
              <a:avLst/>
              <a:gdLst/>
              <a:ahLst/>
              <a:cxnLst/>
              <a:rect l="l" t="t" r="r" b="b"/>
              <a:pathLst>
                <a:path w="47092" h="161247" extrusionOk="0">
                  <a:moveTo>
                    <a:pt x="28717" y="5103"/>
                  </a:moveTo>
                  <a:cubicBezTo>
                    <a:pt x="26049" y="2150"/>
                    <a:pt x="14619" y="-4422"/>
                    <a:pt x="20715" y="3674"/>
                  </a:cubicBezTo>
                  <a:lnTo>
                    <a:pt x="20715" y="3674"/>
                  </a:lnTo>
                  <a:cubicBezTo>
                    <a:pt x="29574" y="11485"/>
                    <a:pt x="19096" y="15295"/>
                    <a:pt x="12809" y="9675"/>
                  </a:cubicBezTo>
                  <a:lnTo>
                    <a:pt x="12809" y="6817"/>
                  </a:lnTo>
                  <a:cubicBezTo>
                    <a:pt x="1665" y="14342"/>
                    <a:pt x="7095" y="30725"/>
                    <a:pt x="5094" y="41869"/>
                  </a:cubicBezTo>
                  <a:cubicBezTo>
                    <a:pt x="1951" y="58452"/>
                    <a:pt x="-49" y="75226"/>
                    <a:pt x="-1097" y="92066"/>
                  </a:cubicBezTo>
                  <a:cubicBezTo>
                    <a:pt x="-49" y="93304"/>
                    <a:pt x="903" y="94733"/>
                    <a:pt x="1951" y="96067"/>
                  </a:cubicBezTo>
                  <a:lnTo>
                    <a:pt x="2712" y="93209"/>
                  </a:lnTo>
                  <a:cubicBezTo>
                    <a:pt x="8809" y="90066"/>
                    <a:pt x="8523" y="103496"/>
                    <a:pt x="13666" y="96638"/>
                  </a:cubicBezTo>
                  <a:cubicBezTo>
                    <a:pt x="25573" y="85589"/>
                    <a:pt x="17477" y="115688"/>
                    <a:pt x="25287" y="120546"/>
                  </a:cubicBezTo>
                  <a:cubicBezTo>
                    <a:pt x="27383" y="123498"/>
                    <a:pt x="25287" y="126261"/>
                    <a:pt x="21287" y="126070"/>
                  </a:cubicBezTo>
                  <a:cubicBezTo>
                    <a:pt x="13096" y="125594"/>
                    <a:pt x="15000" y="130356"/>
                    <a:pt x="16620" y="135024"/>
                  </a:cubicBezTo>
                  <a:cubicBezTo>
                    <a:pt x="16620" y="143692"/>
                    <a:pt x="12333" y="152359"/>
                    <a:pt x="16620" y="161027"/>
                  </a:cubicBezTo>
                  <a:lnTo>
                    <a:pt x="16620" y="161027"/>
                  </a:lnTo>
                  <a:cubicBezTo>
                    <a:pt x="20335" y="156741"/>
                    <a:pt x="14048" y="149216"/>
                    <a:pt x="18429" y="147502"/>
                  </a:cubicBezTo>
                  <a:cubicBezTo>
                    <a:pt x="32241" y="134357"/>
                    <a:pt x="29097" y="110640"/>
                    <a:pt x="36145" y="93114"/>
                  </a:cubicBezTo>
                  <a:cubicBezTo>
                    <a:pt x="31478" y="90828"/>
                    <a:pt x="32430" y="82922"/>
                    <a:pt x="25668" y="82351"/>
                  </a:cubicBezTo>
                  <a:cubicBezTo>
                    <a:pt x="21953" y="59014"/>
                    <a:pt x="36813" y="42822"/>
                    <a:pt x="38717" y="77683"/>
                  </a:cubicBezTo>
                  <a:lnTo>
                    <a:pt x="38717" y="77683"/>
                  </a:lnTo>
                  <a:cubicBezTo>
                    <a:pt x="39860" y="70825"/>
                    <a:pt x="40908" y="63967"/>
                    <a:pt x="42051" y="57109"/>
                  </a:cubicBezTo>
                  <a:cubicBezTo>
                    <a:pt x="35670" y="52118"/>
                    <a:pt x="32050" y="44279"/>
                    <a:pt x="32526" y="36154"/>
                  </a:cubicBezTo>
                  <a:cubicBezTo>
                    <a:pt x="36336" y="40078"/>
                    <a:pt x="39574" y="44574"/>
                    <a:pt x="42051" y="49489"/>
                  </a:cubicBezTo>
                  <a:cubicBezTo>
                    <a:pt x="45195" y="33821"/>
                    <a:pt x="46433" y="17838"/>
                    <a:pt x="45861" y="1864"/>
                  </a:cubicBezTo>
                  <a:cubicBezTo>
                    <a:pt x="40812" y="11866"/>
                    <a:pt x="37288" y="12532"/>
                    <a:pt x="28717" y="5103"/>
                  </a:cubicBezTo>
                  <a:close/>
                  <a:moveTo>
                    <a:pt x="22239" y="72826"/>
                  </a:moveTo>
                  <a:cubicBezTo>
                    <a:pt x="18238" y="73397"/>
                    <a:pt x="19192" y="68635"/>
                    <a:pt x="18143" y="66063"/>
                  </a:cubicBezTo>
                  <a:cubicBezTo>
                    <a:pt x="15191" y="61110"/>
                    <a:pt x="10714" y="51966"/>
                    <a:pt x="17095" y="47584"/>
                  </a:cubicBezTo>
                  <a:cubicBezTo>
                    <a:pt x="24239" y="47870"/>
                    <a:pt x="27668" y="70539"/>
                    <a:pt x="22239" y="728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6561677" y="3899248"/>
              <a:ext cx="73914" cy="136113"/>
            </a:xfrm>
            <a:custGeom>
              <a:avLst/>
              <a:gdLst/>
              <a:ahLst/>
              <a:cxnLst/>
              <a:rect l="l" t="t" r="r" b="b"/>
              <a:pathLst>
                <a:path w="73914" h="136113" extrusionOk="0">
                  <a:moveTo>
                    <a:pt x="16524" y="127606"/>
                  </a:moveTo>
                  <a:cubicBezTo>
                    <a:pt x="17667" y="130244"/>
                    <a:pt x="18429" y="133035"/>
                    <a:pt x="18715" y="135892"/>
                  </a:cubicBezTo>
                  <a:cubicBezTo>
                    <a:pt x="39099" y="93916"/>
                    <a:pt x="57101" y="50863"/>
                    <a:pt x="72817" y="6924"/>
                  </a:cubicBezTo>
                  <a:cubicBezTo>
                    <a:pt x="68340" y="2304"/>
                    <a:pt x="62150" y="-277"/>
                    <a:pt x="55767" y="-220"/>
                  </a:cubicBezTo>
                  <a:cubicBezTo>
                    <a:pt x="64720" y="16258"/>
                    <a:pt x="49862" y="8067"/>
                    <a:pt x="45576" y="14925"/>
                  </a:cubicBezTo>
                  <a:cubicBezTo>
                    <a:pt x="45481" y="16239"/>
                    <a:pt x="46528" y="17344"/>
                    <a:pt x="47862" y="17401"/>
                  </a:cubicBezTo>
                  <a:cubicBezTo>
                    <a:pt x="47957" y="17401"/>
                    <a:pt x="47957" y="17401"/>
                    <a:pt x="48052" y="17401"/>
                  </a:cubicBezTo>
                  <a:cubicBezTo>
                    <a:pt x="63388" y="18544"/>
                    <a:pt x="50339" y="34737"/>
                    <a:pt x="40718" y="34737"/>
                  </a:cubicBezTo>
                  <a:lnTo>
                    <a:pt x="40718" y="34737"/>
                  </a:lnTo>
                  <a:cubicBezTo>
                    <a:pt x="37289" y="40452"/>
                    <a:pt x="32621" y="46548"/>
                    <a:pt x="44718" y="47691"/>
                  </a:cubicBezTo>
                  <a:cubicBezTo>
                    <a:pt x="46338" y="47691"/>
                    <a:pt x="47481" y="50929"/>
                    <a:pt x="45861" y="51310"/>
                  </a:cubicBezTo>
                  <a:cubicBezTo>
                    <a:pt x="40146" y="52549"/>
                    <a:pt x="43004" y="62931"/>
                    <a:pt x="34241" y="60835"/>
                  </a:cubicBezTo>
                  <a:cubicBezTo>
                    <a:pt x="27669" y="63502"/>
                    <a:pt x="31478" y="75980"/>
                    <a:pt x="26049" y="81695"/>
                  </a:cubicBezTo>
                  <a:cubicBezTo>
                    <a:pt x="24239" y="75932"/>
                    <a:pt x="20239" y="71113"/>
                    <a:pt x="14905" y="68265"/>
                  </a:cubicBezTo>
                  <a:lnTo>
                    <a:pt x="14905" y="68265"/>
                  </a:lnTo>
                  <a:cubicBezTo>
                    <a:pt x="10238" y="80447"/>
                    <a:pt x="4904" y="92335"/>
                    <a:pt x="-1097" y="103888"/>
                  </a:cubicBezTo>
                  <a:cubicBezTo>
                    <a:pt x="11667" y="106746"/>
                    <a:pt x="11381" y="119319"/>
                    <a:pt x="16524" y="1276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6879093" y="4620767"/>
              <a:ext cx="86253" cy="131540"/>
            </a:xfrm>
            <a:custGeom>
              <a:avLst/>
              <a:gdLst/>
              <a:ahLst/>
              <a:cxnLst/>
              <a:rect l="l" t="t" r="r" b="b"/>
              <a:pathLst>
                <a:path w="86253" h="131540" extrusionOk="0">
                  <a:moveTo>
                    <a:pt x="79823" y="105888"/>
                  </a:moveTo>
                  <a:cubicBezTo>
                    <a:pt x="76966" y="100268"/>
                    <a:pt x="73726" y="93981"/>
                    <a:pt x="83061" y="90743"/>
                  </a:cubicBezTo>
                  <a:lnTo>
                    <a:pt x="83061" y="90743"/>
                  </a:lnTo>
                  <a:lnTo>
                    <a:pt x="85157" y="84742"/>
                  </a:lnTo>
                  <a:cubicBezTo>
                    <a:pt x="74774" y="72074"/>
                    <a:pt x="63535" y="60110"/>
                    <a:pt x="51534" y="48928"/>
                  </a:cubicBezTo>
                  <a:lnTo>
                    <a:pt x="51534" y="48928"/>
                  </a:lnTo>
                  <a:cubicBezTo>
                    <a:pt x="46771" y="47404"/>
                    <a:pt x="45628" y="38831"/>
                    <a:pt x="40389" y="40641"/>
                  </a:cubicBezTo>
                  <a:cubicBezTo>
                    <a:pt x="35151" y="42451"/>
                    <a:pt x="40389" y="53214"/>
                    <a:pt x="37341" y="58930"/>
                  </a:cubicBezTo>
                  <a:cubicBezTo>
                    <a:pt x="29245" y="71597"/>
                    <a:pt x="34483" y="43404"/>
                    <a:pt x="35436" y="39022"/>
                  </a:cubicBezTo>
                  <a:cubicBezTo>
                    <a:pt x="30293" y="39022"/>
                    <a:pt x="28959" y="46833"/>
                    <a:pt x="24101" y="44832"/>
                  </a:cubicBezTo>
                  <a:cubicBezTo>
                    <a:pt x="21434" y="43185"/>
                    <a:pt x="20577" y="39670"/>
                    <a:pt x="22197" y="36974"/>
                  </a:cubicBezTo>
                  <a:cubicBezTo>
                    <a:pt x="22197" y="36927"/>
                    <a:pt x="22292" y="36879"/>
                    <a:pt x="22292" y="36831"/>
                  </a:cubicBezTo>
                  <a:cubicBezTo>
                    <a:pt x="27816" y="30355"/>
                    <a:pt x="24483" y="24735"/>
                    <a:pt x="22292" y="18924"/>
                  </a:cubicBezTo>
                  <a:cubicBezTo>
                    <a:pt x="23911" y="18343"/>
                    <a:pt x="25530" y="17543"/>
                    <a:pt x="26959" y="16543"/>
                  </a:cubicBezTo>
                  <a:cubicBezTo>
                    <a:pt x="21434" y="9304"/>
                    <a:pt x="17434" y="65"/>
                    <a:pt x="6099" y="-221"/>
                  </a:cubicBezTo>
                  <a:cubicBezTo>
                    <a:pt x="5051" y="8542"/>
                    <a:pt x="9337" y="18258"/>
                    <a:pt x="289" y="25592"/>
                  </a:cubicBezTo>
                  <a:cubicBezTo>
                    <a:pt x="-3045" y="28163"/>
                    <a:pt x="289" y="31211"/>
                    <a:pt x="3432" y="32926"/>
                  </a:cubicBezTo>
                  <a:cubicBezTo>
                    <a:pt x="6576" y="34640"/>
                    <a:pt x="10576" y="36165"/>
                    <a:pt x="4195" y="38927"/>
                  </a:cubicBezTo>
                  <a:lnTo>
                    <a:pt x="4195" y="38927"/>
                  </a:lnTo>
                  <a:cubicBezTo>
                    <a:pt x="6480" y="53786"/>
                    <a:pt x="14195" y="36831"/>
                    <a:pt x="9433" y="30355"/>
                  </a:cubicBezTo>
                  <a:cubicBezTo>
                    <a:pt x="8480" y="28069"/>
                    <a:pt x="8671" y="25592"/>
                    <a:pt x="11529" y="24735"/>
                  </a:cubicBezTo>
                  <a:cubicBezTo>
                    <a:pt x="21625" y="26163"/>
                    <a:pt x="14863" y="46166"/>
                    <a:pt x="16291" y="53310"/>
                  </a:cubicBezTo>
                  <a:cubicBezTo>
                    <a:pt x="17244" y="58453"/>
                    <a:pt x="8099" y="69026"/>
                    <a:pt x="14004" y="72931"/>
                  </a:cubicBezTo>
                  <a:lnTo>
                    <a:pt x="14004" y="72931"/>
                  </a:lnTo>
                  <a:lnTo>
                    <a:pt x="16196" y="70931"/>
                  </a:lnTo>
                  <a:cubicBezTo>
                    <a:pt x="16196" y="50833"/>
                    <a:pt x="40198" y="68073"/>
                    <a:pt x="35912" y="80456"/>
                  </a:cubicBezTo>
                  <a:lnTo>
                    <a:pt x="35912" y="80456"/>
                  </a:lnTo>
                  <a:lnTo>
                    <a:pt x="37912" y="82456"/>
                  </a:lnTo>
                  <a:cubicBezTo>
                    <a:pt x="37532" y="79179"/>
                    <a:pt x="38103" y="75855"/>
                    <a:pt x="39627" y="72931"/>
                  </a:cubicBezTo>
                  <a:cubicBezTo>
                    <a:pt x="44294" y="76170"/>
                    <a:pt x="48295" y="87028"/>
                    <a:pt x="54581" y="83504"/>
                  </a:cubicBezTo>
                  <a:cubicBezTo>
                    <a:pt x="58487" y="77408"/>
                    <a:pt x="46771" y="72931"/>
                    <a:pt x="47152" y="65692"/>
                  </a:cubicBezTo>
                  <a:cubicBezTo>
                    <a:pt x="45056" y="61406"/>
                    <a:pt x="53343" y="58358"/>
                    <a:pt x="54772" y="61501"/>
                  </a:cubicBezTo>
                  <a:cubicBezTo>
                    <a:pt x="55915" y="68740"/>
                    <a:pt x="66773" y="71026"/>
                    <a:pt x="63535" y="80551"/>
                  </a:cubicBezTo>
                  <a:cubicBezTo>
                    <a:pt x="60297" y="90076"/>
                    <a:pt x="85348" y="96934"/>
                    <a:pt x="72108" y="105983"/>
                  </a:cubicBezTo>
                  <a:cubicBezTo>
                    <a:pt x="66107" y="105983"/>
                    <a:pt x="65630" y="100172"/>
                    <a:pt x="63154" y="96458"/>
                  </a:cubicBezTo>
                  <a:cubicBezTo>
                    <a:pt x="59534" y="86933"/>
                    <a:pt x="52486" y="91029"/>
                    <a:pt x="53629" y="99696"/>
                  </a:cubicBezTo>
                  <a:cubicBezTo>
                    <a:pt x="53438" y="99011"/>
                    <a:pt x="53153" y="98334"/>
                    <a:pt x="52772" y="97696"/>
                  </a:cubicBezTo>
                  <a:cubicBezTo>
                    <a:pt x="61440" y="109793"/>
                    <a:pt x="73726" y="119889"/>
                    <a:pt x="83537" y="131319"/>
                  </a:cubicBezTo>
                  <a:cubicBezTo>
                    <a:pt x="85823" y="122690"/>
                    <a:pt x="84490" y="113488"/>
                    <a:pt x="79823" y="1058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6697122" y="4329606"/>
              <a:ext cx="62103" cy="115232"/>
            </a:xfrm>
            <a:custGeom>
              <a:avLst/>
              <a:gdLst/>
              <a:ahLst/>
              <a:cxnLst/>
              <a:rect l="l" t="t" r="r" b="b"/>
              <a:pathLst>
                <a:path w="62103" h="115232" extrusionOk="0">
                  <a:moveTo>
                    <a:pt x="39385" y="82914"/>
                  </a:moveTo>
                  <a:cubicBezTo>
                    <a:pt x="45767" y="88724"/>
                    <a:pt x="32907" y="98154"/>
                    <a:pt x="34527" y="105393"/>
                  </a:cubicBezTo>
                  <a:cubicBezTo>
                    <a:pt x="25002" y="120919"/>
                    <a:pt x="46719" y="114918"/>
                    <a:pt x="50148" y="106441"/>
                  </a:cubicBezTo>
                  <a:cubicBezTo>
                    <a:pt x="50148" y="99011"/>
                    <a:pt x="54338" y="98059"/>
                    <a:pt x="61007" y="99678"/>
                  </a:cubicBezTo>
                  <a:cubicBezTo>
                    <a:pt x="57006" y="69960"/>
                    <a:pt x="43290" y="38813"/>
                    <a:pt x="35479" y="8905"/>
                  </a:cubicBezTo>
                  <a:lnTo>
                    <a:pt x="32527" y="8047"/>
                  </a:lnTo>
                  <a:lnTo>
                    <a:pt x="32527" y="10048"/>
                  </a:lnTo>
                  <a:cubicBezTo>
                    <a:pt x="22144" y="9000"/>
                    <a:pt x="21954" y="15287"/>
                    <a:pt x="25192" y="23288"/>
                  </a:cubicBezTo>
                  <a:cubicBezTo>
                    <a:pt x="19953" y="28260"/>
                    <a:pt x="19001" y="36232"/>
                    <a:pt x="22811" y="42338"/>
                  </a:cubicBezTo>
                  <a:cubicBezTo>
                    <a:pt x="23763" y="43957"/>
                    <a:pt x="18715" y="47767"/>
                    <a:pt x="16620" y="44624"/>
                  </a:cubicBezTo>
                  <a:cubicBezTo>
                    <a:pt x="1666" y="29860"/>
                    <a:pt x="28240" y="23669"/>
                    <a:pt x="7095" y="16049"/>
                  </a:cubicBezTo>
                  <a:cubicBezTo>
                    <a:pt x="5190" y="11762"/>
                    <a:pt x="5666" y="8714"/>
                    <a:pt x="11096" y="8143"/>
                  </a:cubicBezTo>
                  <a:cubicBezTo>
                    <a:pt x="9571" y="-4525"/>
                    <a:pt x="1571" y="-1382"/>
                    <a:pt x="-1097" y="8143"/>
                  </a:cubicBezTo>
                  <a:lnTo>
                    <a:pt x="-1097" y="8143"/>
                  </a:lnTo>
                  <a:cubicBezTo>
                    <a:pt x="3000" y="32098"/>
                    <a:pt x="8428" y="55787"/>
                    <a:pt x="15286" y="79104"/>
                  </a:cubicBezTo>
                  <a:lnTo>
                    <a:pt x="34336" y="65579"/>
                  </a:lnTo>
                  <a:cubicBezTo>
                    <a:pt x="33765" y="72437"/>
                    <a:pt x="31955" y="78723"/>
                    <a:pt x="39385" y="82914"/>
                  </a:cubicBezTo>
                  <a:close/>
                  <a:moveTo>
                    <a:pt x="20907" y="66150"/>
                  </a:moveTo>
                  <a:cubicBezTo>
                    <a:pt x="16715" y="63864"/>
                    <a:pt x="15953" y="60054"/>
                    <a:pt x="16524" y="54911"/>
                  </a:cubicBezTo>
                  <a:cubicBezTo>
                    <a:pt x="22050" y="55577"/>
                    <a:pt x="27574" y="65388"/>
                    <a:pt x="20811" y="661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9" name="Google Shape;2299;p9"/>
            <p:cNvSpPr/>
            <p:nvPr/>
          </p:nvSpPr>
          <p:spPr>
            <a:xfrm>
              <a:off x="5623178" y="230914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0" name="Google Shape;2300;p9"/>
            <p:cNvSpPr/>
            <p:nvPr/>
          </p:nvSpPr>
          <p:spPr>
            <a:xfrm>
              <a:off x="5610654" y="2201227"/>
              <a:ext cx="40715" cy="131825"/>
            </a:xfrm>
            <a:custGeom>
              <a:avLst/>
              <a:gdLst/>
              <a:ahLst/>
              <a:cxnLst/>
              <a:rect l="l" t="t" r="r" b="b"/>
              <a:pathLst>
                <a:path w="40715" h="131825" extrusionOk="0">
                  <a:moveTo>
                    <a:pt x="12000" y="118746"/>
                  </a:moveTo>
                  <a:cubicBezTo>
                    <a:pt x="17238" y="117356"/>
                    <a:pt x="21430" y="113517"/>
                    <a:pt x="23239" y="108459"/>
                  </a:cubicBezTo>
                  <a:cubicBezTo>
                    <a:pt x="27906" y="113222"/>
                    <a:pt x="22477" y="121413"/>
                    <a:pt x="30955" y="122080"/>
                  </a:cubicBezTo>
                  <a:cubicBezTo>
                    <a:pt x="31240" y="122375"/>
                    <a:pt x="31526" y="122690"/>
                    <a:pt x="31812" y="123033"/>
                  </a:cubicBezTo>
                  <a:cubicBezTo>
                    <a:pt x="37812" y="101316"/>
                    <a:pt x="31812" y="75979"/>
                    <a:pt x="32573" y="53214"/>
                  </a:cubicBezTo>
                  <a:cubicBezTo>
                    <a:pt x="28383" y="50452"/>
                    <a:pt x="29526" y="47880"/>
                    <a:pt x="32573" y="45404"/>
                  </a:cubicBezTo>
                  <a:cubicBezTo>
                    <a:pt x="34479" y="38165"/>
                    <a:pt x="38955" y="27973"/>
                    <a:pt x="31240" y="22258"/>
                  </a:cubicBezTo>
                  <a:cubicBezTo>
                    <a:pt x="31907" y="22649"/>
                    <a:pt x="32764" y="22649"/>
                    <a:pt x="33431" y="22258"/>
                  </a:cubicBezTo>
                  <a:cubicBezTo>
                    <a:pt x="38860" y="16352"/>
                    <a:pt x="40860" y="8104"/>
                    <a:pt x="38860" y="351"/>
                  </a:cubicBezTo>
                  <a:lnTo>
                    <a:pt x="37145" y="-221"/>
                  </a:lnTo>
                  <a:cubicBezTo>
                    <a:pt x="32383" y="2065"/>
                    <a:pt x="27620" y="4922"/>
                    <a:pt x="22096" y="2255"/>
                  </a:cubicBezTo>
                  <a:cubicBezTo>
                    <a:pt x="19238" y="922"/>
                    <a:pt x="17906" y="2255"/>
                    <a:pt x="17143" y="5113"/>
                  </a:cubicBezTo>
                  <a:cubicBezTo>
                    <a:pt x="13905" y="12200"/>
                    <a:pt x="9237" y="18534"/>
                    <a:pt x="3427" y="23687"/>
                  </a:cubicBezTo>
                  <a:cubicBezTo>
                    <a:pt x="5237" y="34164"/>
                    <a:pt x="-288" y="43689"/>
                    <a:pt x="-574" y="53976"/>
                  </a:cubicBezTo>
                  <a:cubicBezTo>
                    <a:pt x="11047" y="55881"/>
                    <a:pt x="-3621" y="72455"/>
                    <a:pt x="10476" y="73788"/>
                  </a:cubicBezTo>
                  <a:cubicBezTo>
                    <a:pt x="17906" y="73788"/>
                    <a:pt x="18286" y="84837"/>
                    <a:pt x="12476" y="87885"/>
                  </a:cubicBezTo>
                  <a:cubicBezTo>
                    <a:pt x="6666" y="90933"/>
                    <a:pt x="5427" y="80646"/>
                    <a:pt x="-669" y="79599"/>
                  </a:cubicBezTo>
                  <a:cubicBezTo>
                    <a:pt x="-1621" y="90295"/>
                    <a:pt x="-955" y="101068"/>
                    <a:pt x="1046" y="111602"/>
                  </a:cubicBezTo>
                  <a:lnTo>
                    <a:pt x="1046" y="111602"/>
                  </a:lnTo>
                  <a:cubicBezTo>
                    <a:pt x="2189" y="101601"/>
                    <a:pt x="2284" y="101411"/>
                    <a:pt x="10571" y="107316"/>
                  </a:cubicBezTo>
                  <a:lnTo>
                    <a:pt x="10571" y="107316"/>
                  </a:lnTo>
                  <a:cubicBezTo>
                    <a:pt x="10571" y="101030"/>
                    <a:pt x="9808" y="94458"/>
                    <a:pt x="18476" y="91695"/>
                  </a:cubicBezTo>
                  <a:cubicBezTo>
                    <a:pt x="20191" y="98229"/>
                    <a:pt x="16763" y="105011"/>
                    <a:pt x="10571" y="107602"/>
                  </a:cubicBezTo>
                  <a:lnTo>
                    <a:pt x="10571" y="107602"/>
                  </a:lnTo>
                  <a:lnTo>
                    <a:pt x="10571" y="107602"/>
                  </a:lnTo>
                  <a:cubicBezTo>
                    <a:pt x="8761" y="111984"/>
                    <a:pt x="6379" y="115412"/>
                    <a:pt x="1046" y="113508"/>
                  </a:cubicBezTo>
                  <a:cubicBezTo>
                    <a:pt x="283" y="119585"/>
                    <a:pt x="760" y="125766"/>
                    <a:pt x="2665" y="131605"/>
                  </a:cubicBezTo>
                  <a:lnTo>
                    <a:pt x="2665" y="131605"/>
                  </a:lnTo>
                  <a:cubicBezTo>
                    <a:pt x="1522" y="125718"/>
                    <a:pt x="5332" y="120013"/>
                    <a:pt x="11237" y="118870"/>
                  </a:cubicBezTo>
                  <a:cubicBezTo>
                    <a:pt x="11523" y="118822"/>
                    <a:pt x="11714" y="118775"/>
                    <a:pt x="12000" y="118746"/>
                  </a:cubicBezTo>
                  <a:close/>
                  <a:moveTo>
                    <a:pt x="16286" y="21877"/>
                  </a:moveTo>
                  <a:cubicBezTo>
                    <a:pt x="18286" y="15305"/>
                    <a:pt x="32764" y="13209"/>
                    <a:pt x="31050" y="21877"/>
                  </a:cubicBezTo>
                  <a:lnTo>
                    <a:pt x="31050" y="21877"/>
                  </a:lnTo>
                  <a:cubicBezTo>
                    <a:pt x="25334" y="18448"/>
                    <a:pt x="16667" y="34831"/>
                    <a:pt x="16286" y="21877"/>
                  </a:cubicBezTo>
                  <a:close/>
                  <a:moveTo>
                    <a:pt x="18476" y="58834"/>
                  </a:moveTo>
                  <a:cubicBezTo>
                    <a:pt x="16763" y="49880"/>
                    <a:pt x="20287" y="35688"/>
                    <a:pt x="29144" y="46261"/>
                  </a:cubicBezTo>
                  <a:lnTo>
                    <a:pt x="29144" y="521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5609649" y="2611945"/>
              <a:ext cx="115356" cy="37337"/>
            </a:xfrm>
            <a:custGeom>
              <a:avLst/>
              <a:gdLst/>
              <a:ahLst/>
              <a:cxnLst/>
              <a:rect l="l" t="t" r="r" b="b"/>
              <a:pathLst>
                <a:path w="115356" h="37337" extrusionOk="0">
                  <a:moveTo>
                    <a:pt x="108159" y="9304"/>
                  </a:moveTo>
                  <a:cubicBezTo>
                    <a:pt x="105397" y="6609"/>
                    <a:pt x="103206" y="3361"/>
                    <a:pt x="101777" y="-221"/>
                  </a:cubicBezTo>
                  <a:cubicBezTo>
                    <a:pt x="90157" y="11304"/>
                    <a:pt x="63677" y="-221"/>
                    <a:pt x="63677" y="18829"/>
                  </a:cubicBezTo>
                  <a:cubicBezTo>
                    <a:pt x="57581" y="3113"/>
                    <a:pt x="39103" y="14352"/>
                    <a:pt x="26243" y="11876"/>
                  </a:cubicBezTo>
                  <a:cubicBezTo>
                    <a:pt x="21291" y="16543"/>
                    <a:pt x="16718" y="37117"/>
                    <a:pt x="6241" y="28259"/>
                  </a:cubicBezTo>
                  <a:cubicBezTo>
                    <a:pt x="908" y="16067"/>
                    <a:pt x="-4998" y="31878"/>
                    <a:pt x="2335" y="37117"/>
                  </a:cubicBezTo>
                  <a:lnTo>
                    <a:pt x="62153" y="37117"/>
                  </a:lnTo>
                  <a:cubicBezTo>
                    <a:pt x="62153" y="27592"/>
                    <a:pt x="81775" y="20258"/>
                    <a:pt x="82346" y="33212"/>
                  </a:cubicBezTo>
                  <a:lnTo>
                    <a:pt x="82346" y="33212"/>
                  </a:lnTo>
                  <a:cubicBezTo>
                    <a:pt x="93300" y="31564"/>
                    <a:pt x="103968" y="28354"/>
                    <a:pt x="113969" y="23687"/>
                  </a:cubicBezTo>
                  <a:cubicBezTo>
                    <a:pt x="115112" y="18162"/>
                    <a:pt x="112826" y="12476"/>
                    <a:pt x="108159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5231701" y="1979199"/>
              <a:ext cx="81724" cy="123348"/>
            </a:xfrm>
            <a:custGeom>
              <a:avLst/>
              <a:gdLst/>
              <a:ahLst/>
              <a:cxnLst/>
              <a:rect l="l" t="t" r="r" b="b"/>
              <a:pathLst>
                <a:path w="81724" h="123348" extrusionOk="0">
                  <a:moveTo>
                    <a:pt x="9381" y="104840"/>
                  </a:moveTo>
                  <a:cubicBezTo>
                    <a:pt x="20049" y="98934"/>
                    <a:pt x="9953" y="120270"/>
                    <a:pt x="18906" y="123128"/>
                  </a:cubicBezTo>
                  <a:cubicBezTo>
                    <a:pt x="20810" y="110650"/>
                    <a:pt x="20144" y="97887"/>
                    <a:pt x="28431" y="87123"/>
                  </a:cubicBezTo>
                  <a:cubicBezTo>
                    <a:pt x="31859" y="81218"/>
                    <a:pt x="29192" y="71502"/>
                    <a:pt x="33288" y="68740"/>
                  </a:cubicBezTo>
                  <a:cubicBezTo>
                    <a:pt x="38146" y="64530"/>
                    <a:pt x="41957" y="59329"/>
                    <a:pt x="44623" y="53500"/>
                  </a:cubicBezTo>
                  <a:cubicBezTo>
                    <a:pt x="38622" y="50071"/>
                    <a:pt x="41957" y="46166"/>
                    <a:pt x="43100" y="41784"/>
                  </a:cubicBezTo>
                  <a:cubicBezTo>
                    <a:pt x="47576" y="43785"/>
                    <a:pt x="46338" y="47118"/>
                    <a:pt x="47004" y="49785"/>
                  </a:cubicBezTo>
                  <a:cubicBezTo>
                    <a:pt x="56910" y="37851"/>
                    <a:pt x="68150" y="27163"/>
                    <a:pt x="80627" y="17972"/>
                  </a:cubicBezTo>
                  <a:cubicBezTo>
                    <a:pt x="72436" y="14543"/>
                    <a:pt x="73674" y="3875"/>
                    <a:pt x="66435" y="-221"/>
                  </a:cubicBezTo>
                  <a:lnTo>
                    <a:pt x="66435" y="-221"/>
                  </a:lnTo>
                  <a:cubicBezTo>
                    <a:pt x="54624" y="7018"/>
                    <a:pt x="31764" y="17210"/>
                    <a:pt x="37860" y="34260"/>
                  </a:cubicBezTo>
                  <a:cubicBezTo>
                    <a:pt x="39860" y="37851"/>
                    <a:pt x="39289" y="42299"/>
                    <a:pt x="36527" y="45309"/>
                  </a:cubicBezTo>
                  <a:cubicBezTo>
                    <a:pt x="34336" y="41594"/>
                    <a:pt x="33859" y="30450"/>
                    <a:pt x="28526" y="35212"/>
                  </a:cubicBezTo>
                  <a:cubicBezTo>
                    <a:pt x="38051" y="40832"/>
                    <a:pt x="31384" y="75503"/>
                    <a:pt x="21096" y="62835"/>
                  </a:cubicBezTo>
                  <a:cubicBezTo>
                    <a:pt x="19667" y="59758"/>
                    <a:pt x="16143" y="58263"/>
                    <a:pt x="13000" y="59406"/>
                  </a:cubicBezTo>
                  <a:cubicBezTo>
                    <a:pt x="8619" y="72645"/>
                    <a:pt x="-2240" y="81599"/>
                    <a:pt x="13000" y="89981"/>
                  </a:cubicBezTo>
                  <a:cubicBezTo>
                    <a:pt x="5952" y="90743"/>
                    <a:pt x="-240" y="92648"/>
                    <a:pt x="-1097" y="101220"/>
                  </a:cubicBezTo>
                  <a:lnTo>
                    <a:pt x="-1097" y="101220"/>
                  </a:lnTo>
                  <a:cubicBezTo>
                    <a:pt x="903" y="105411"/>
                    <a:pt x="2332" y="111031"/>
                    <a:pt x="9381" y="1048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6686931" y="4688109"/>
              <a:ext cx="137439" cy="47775"/>
            </a:xfrm>
            <a:custGeom>
              <a:avLst/>
              <a:gdLst/>
              <a:ahLst/>
              <a:cxnLst/>
              <a:rect l="l" t="t" r="r" b="b"/>
              <a:pathLst>
                <a:path w="137439" h="47775" extrusionOk="0">
                  <a:moveTo>
                    <a:pt x="118060" y="19496"/>
                  </a:moveTo>
                  <a:cubicBezTo>
                    <a:pt x="120823" y="15590"/>
                    <a:pt x="125204" y="17877"/>
                    <a:pt x="128729" y="16924"/>
                  </a:cubicBezTo>
                  <a:cubicBezTo>
                    <a:pt x="132253" y="15972"/>
                    <a:pt x="133777" y="23496"/>
                    <a:pt x="135873" y="16162"/>
                  </a:cubicBezTo>
                  <a:cubicBezTo>
                    <a:pt x="137968" y="8828"/>
                    <a:pt x="132634" y="8542"/>
                    <a:pt x="128157" y="7494"/>
                  </a:cubicBezTo>
                  <a:cubicBezTo>
                    <a:pt x="118346" y="10352"/>
                    <a:pt x="108346" y="12457"/>
                    <a:pt x="98153" y="13781"/>
                  </a:cubicBezTo>
                  <a:cubicBezTo>
                    <a:pt x="99010" y="21877"/>
                    <a:pt x="92438" y="27687"/>
                    <a:pt x="91486" y="35212"/>
                  </a:cubicBezTo>
                  <a:cubicBezTo>
                    <a:pt x="91391" y="36412"/>
                    <a:pt x="90248" y="37279"/>
                    <a:pt x="89105" y="37145"/>
                  </a:cubicBezTo>
                  <a:cubicBezTo>
                    <a:pt x="88914" y="37127"/>
                    <a:pt x="88723" y="37088"/>
                    <a:pt x="88533" y="37022"/>
                  </a:cubicBezTo>
                  <a:cubicBezTo>
                    <a:pt x="85676" y="34069"/>
                    <a:pt x="68054" y="13876"/>
                    <a:pt x="82627" y="15305"/>
                  </a:cubicBezTo>
                  <a:lnTo>
                    <a:pt x="82627" y="15305"/>
                  </a:lnTo>
                  <a:cubicBezTo>
                    <a:pt x="77389" y="13381"/>
                    <a:pt x="71769" y="12847"/>
                    <a:pt x="66340" y="13781"/>
                  </a:cubicBezTo>
                  <a:cubicBezTo>
                    <a:pt x="68054" y="27497"/>
                    <a:pt x="59387" y="16257"/>
                    <a:pt x="54910" y="24163"/>
                  </a:cubicBezTo>
                  <a:cubicBezTo>
                    <a:pt x="45385" y="42737"/>
                    <a:pt x="36431" y="26735"/>
                    <a:pt x="24811" y="19401"/>
                  </a:cubicBezTo>
                  <a:lnTo>
                    <a:pt x="24811" y="19401"/>
                  </a:lnTo>
                  <a:cubicBezTo>
                    <a:pt x="18810" y="27020"/>
                    <a:pt x="13857" y="27211"/>
                    <a:pt x="14714" y="16352"/>
                  </a:cubicBezTo>
                  <a:cubicBezTo>
                    <a:pt x="13666" y="8828"/>
                    <a:pt x="2523" y="8733"/>
                    <a:pt x="5189" y="-221"/>
                  </a:cubicBezTo>
                  <a:cubicBezTo>
                    <a:pt x="236" y="1017"/>
                    <a:pt x="1094" y="6161"/>
                    <a:pt x="-1097" y="9304"/>
                  </a:cubicBezTo>
                  <a:lnTo>
                    <a:pt x="-1097" y="11399"/>
                  </a:lnTo>
                  <a:cubicBezTo>
                    <a:pt x="13191" y="12447"/>
                    <a:pt x="15000" y="28640"/>
                    <a:pt x="713" y="31592"/>
                  </a:cubicBezTo>
                  <a:lnTo>
                    <a:pt x="713" y="31592"/>
                  </a:lnTo>
                  <a:cubicBezTo>
                    <a:pt x="22716" y="35022"/>
                    <a:pt x="55100" y="55977"/>
                    <a:pt x="73770" y="39784"/>
                  </a:cubicBezTo>
                  <a:cubicBezTo>
                    <a:pt x="72722" y="53119"/>
                    <a:pt x="88437" y="44927"/>
                    <a:pt x="95963" y="46356"/>
                  </a:cubicBezTo>
                  <a:cubicBezTo>
                    <a:pt x="107583" y="46356"/>
                    <a:pt x="111393" y="42261"/>
                    <a:pt x="110059" y="30831"/>
                  </a:cubicBezTo>
                  <a:cubicBezTo>
                    <a:pt x="110059" y="26449"/>
                    <a:pt x="110727" y="26163"/>
                    <a:pt x="114156" y="27497"/>
                  </a:cubicBezTo>
                  <a:lnTo>
                    <a:pt x="114156" y="27497"/>
                  </a:lnTo>
                  <a:cubicBezTo>
                    <a:pt x="114346" y="24354"/>
                    <a:pt x="109964" y="18829"/>
                    <a:pt x="118060" y="19496"/>
                  </a:cubicBezTo>
                  <a:close/>
                  <a:moveTo>
                    <a:pt x="80627" y="39308"/>
                  </a:moveTo>
                  <a:cubicBezTo>
                    <a:pt x="75865" y="39308"/>
                    <a:pt x="64245" y="30355"/>
                    <a:pt x="72150" y="27211"/>
                  </a:cubicBezTo>
                  <a:cubicBezTo>
                    <a:pt x="77389" y="28878"/>
                    <a:pt x="80818" y="33831"/>
                    <a:pt x="80627" y="39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6376997" y="3282076"/>
              <a:ext cx="93049" cy="95088"/>
            </a:xfrm>
            <a:custGeom>
              <a:avLst/>
              <a:gdLst/>
              <a:ahLst/>
              <a:cxnLst/>
              <a:rect l="l" t="t" r="r" b="b"/>
              <a:pathLst>
                <a:path w="93049" h="95088" extrusionOk="0">
                  <a:moveTo>
                    <a:pt x="87856" y="92981"/>
                  </a:moveTo>
                  <a:cubicBezTo>
                    <a:pt x="83284" y="83799"/>
                    <a:pt x="84904" y="72722"/>
                    <a:pt x="91952" y="65264"/>
                  </a:cubicBezTo>
                  <a:lnTo>
                    <a:pt x="91952" y="65264"/>
                  </a:lnTo>
                  <a:lnTo>
                    <a:pt x="58043" y="33355"/>
                  </a:lnTo>
                  <a:cubicBezTo>
                    <a:pt x="53090" y="32402"/>
                    <a:pt x="48518" y="40879"/>
                    <a:pt x="45375" y="35641"/>
                  </a:cubicBezTo>
                  <a:cubicBezTo>
                    <a:pt x="42231" y="30402"/>
                    <a:pt x="45375" y="28116"/>
                    <a:pt x="50328" y="27259"/>
                  </a:cubicBezTo>
                  <a:lnTo>
                    <a:pt x="50328" y="27259"/>
                  </a:lnTo>
                  <a:cubicBezTo>
                    <a:pt x="39945" y="20782"/>
                    <a:pt x="15657" y="-10841"/>
                    <a:pt x="8418" y="3446"/>
                  </a:cubicBezTo>
                  <a:lnTo>
                    <a:pt x="8418" y="3446"/>
                  </a:lnTo>
                  <a:cubicBezTo>
                    <a:pt x="7370" y="9352"/>
                    <a:pt x="17943" y="9257"/>
                    <a:pt x="16323" y="13924"/>
                  </a:cubicBezTo>
                  <a:cubicBezTo>
                    <a:pt x="13656" y="20210"/>
                    <a:pt x="8799" y="12209"/>
                    <a:pt x="4608" y="13448"/>
                  </a:cubicBezTo>
                  <a:cubicBezTo>
                    <a:pt x="-1964" y="15353"/>
                    <a:pt x="-2155" y="22020"/>
                    <a:pt x="513" y="27259"/>
                  </a:cubicBezTo>
                  <a:cubicBezTo>
                    <a:pt x="6323" y="32955"/>
                    <a:pt x="13085" y="37679"/>
                    <a:pt x="20420" y="41261"/>
                  </a:cubicBezTo>
                  <a:cubicBezTo>
                    <a:pt x="25562" y="37736"/>
                    <a:pt x="20420" y="31736"/>
                    <a:pt x="24515" y="27259"/>
                  </a:cubicBezTo>
                  <a:cubicBezTo>
                    <a:pt x="12324" y="17"/>
                    <a:pt x="59186" y="49928"/>
                    <a:pt x="34040" y="53357"/>
                  </a:cubicBezTo>
                  <a:lnTo>
                    <a:pt x="34040" y="53357"/>
                  </a:lnTo>
                  <a:cubicBezTo>
                    <a:pt x="37945" y="57948"/>
                    <a:pt x="42517" y="61987"/>
                    <a:pt x="47566" y="65359"/>
                  </a:cubicBezTo>
                  <a:cubicBezTo>
                    <a:pt x="36516" y="41070"/>
                    <a:pt x="72902" y="39832"/>
                    <a:pt x="58995" y="52881"/>
                  </a:cubicBezTo>
                  <a:cubicBezTo>
                    <a:pt x="56519" y="53929"/>
                    <a:pt x="54709" y="55262"/>
                    <a:pt x="56043" y="58120"/>
                  </a:cubicBezTo>
                  <a:cubicBezTo>
                    <a:pt x="58234" y="62692"/>
                    <a:pt x="54423" y="64597"/>
                    <a:pt x="52137" y="67645"/>
                  </a:cubicBezTo>
                  <a:lnTo>
                    <a:pt x="52137" y="67645"/>
                  </a:lnTo>
                  <a:cubicBezTo>
                    <a:pt x="57377" y="70217"/>
                    <a:pt x="56614" y="78884"/>
                    <a:pt x="63948" y="79456"/>
                  </a:cubicBezTo>
                  <a:lnTo>
                    <a:pt x="65568" y="64120"/>
                  </a:lnTo>
                  <a:cubicBezTo>
                    <a:pt x="75093" y="84314"/>
                    <a:pt x="71569" y="59834"/>
                    <a:pt x="78617" y="65168"/>
                  </a:cubicBezTo>
                  <a:cubicBezTo>
                    <a:pt x="80426" y="70874"/>
                    <a:pt x="79665" y="77084"/>
                    <a:pt x="76617" y="82218"/>
                  </a:cubicBezTo>
                  <a:cubicBezTo>
                    <a:pt x="73855" y="87076"/>
                    <a:pt x="69092" y="78027"/>
                    <a:pt x="63948" y="79551"/>
                  </a:cubicBezTo>
                  <a:lnTo>
                    <a:pt x="63948" y="79551"/>
                  </a:lnTo>
                  <a:cubicBezTo>
                    <a:pt x="68140" y="87076"/>
                    <a:pt x="78331" y="99649"/>
                    <a:pt x="87856" y="929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6470046" y="3347466"/>
              <a:ext cx="9525" cy="190"/>
            </a:xfrm>
            <a:custGeom>
              <a:avLst/>
              <a:gdLst/>
              <a:ahLst/>
              <a:cxnLst/>
              <a:rect l="l" t="t" r="r" b="b"/>
              <a:pathLst>
                <a:path w="9525" h="190" extrusionOk="0">
                  <a:moveTo>
                    <a:pt x="0" y="191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5621179" y="2123667"/>
              <a:ext cx="119347" cy="71845"/>
            </a:xfrm>
            <a:custGeom>
              <a:avLst/>
              <a:gdLst/>
              <a:ahLst/>
              <a:cxnLst/>
              <a:rect l="l" t="t" r="r" b="b"/>
              <a:pathLst>
                <a:path w="119347" h="71845" extrusionOk="0">
                  <a:moveTo>
                    <a:pt x="9762" y="56480"/>
                  </a:moveTo>
                  <a:cubicBezTo>
                    <a:pt x="23191" y="74672"/>
                    <a:pt x="15763" y="40763"/>
                    <a:pt x="25288" y="54289"/>
                  </a:cubicBezTo>
                  <a:cubicBezTo>
                    <a:pt x="25859" y="56194"/>
                    <a:pt x="27954" y="57251"/>
                    <a:pt x="29860" y="56651"/>
                  </a:cubicBezTo>
                  <a:cubicBezTo>
                    <a:pt x="29860" y="56632"/>
                    <a:pt x="29955" y="56603"/>
                    <a:pt x="30050" y="56575"/>
                  </a:cubicBezTo>
                  <a:cubicBezTo>
                    <a:pt x="36813" y="54289"/>
                    <a:pt x="26811" y="44954"/>
                    <a:pt x="34431" y="43716"/>
                  </a:cubicBezTo>
                  <a:cubicBezTo>
                    <a:pt x="42051" y="42478"/>
                    <a:pt x="40242" y="50955"/>
                    <a:pt x="40337" y="55432"/>
                  </a:cubicBezTo>
                  <a:cubicBezTo>
                    <a:pt x="56149" y="45145"/>
                    <a:pt x="77389" y="40001"/>
                    <a:pt x="91963" y="29714"/>
                  </a:cubicBezTo>
                  <a:lnTo>
                    <a:pt x="90343" y="28666"/>
                  </a:lnTo>
                  <a:cubicBezTo>
                    <a:pt x="79580" y="26285"/>
                    <a:pt x="89296" y="13522"/>
                    <a:pt x="81961" y="5711"/>
                  </a:cubicBezTo>
                  <a:cubicBezTo>
                    <a:pt x="89866" y="5235"/>
                    <a:pt x="104440" y="19999"/>
                    <a:pt x="101677" y="4759"/>
                  </a:cubicBezTo>
                  <a:cubicBezTo>
                    <a:pt x="101677" y="2187"/>
                    <a:pt x="103106" y="568"/>
                    <a:pt x="105106" y="1806"/>
                  </a:cubicBezTo>
                  <a:cubicBezTo>
                    <a:pt x="110059" y="4568"/>
                    <a:pt x="113965" y="1806"/>
                    <a:pt x="118251" y="377"/>
                  </a:cubicBezTo>
                  <a:lnTo>
                    <a:pt x="118251" y="377"/>
                  </a:lnTo>
                  <a:cubicBezTo>
                    <a:pt x="96535" y="-1680"/>
                    <a:pt x="74531" y="1587"/>
                    <a:pt x="54338" y="9902"/>
                  </a:cubicBezTo>
                  <a:cubicBezTo>
                    <a:pt x="67006" y="31905"/>
                    <a:pt x="55672" y="37048"/>
                    <a:pt x="46528" y="13998"/>
                  </a:cubicBezTo>
                  <a:cubicBezTo>
                    <a:pt x="22430" y="24533"/>
                    <a:pt x="4713" y="45935"/>
                    <a:pt x="-1097" y="71624"/>
                  </a:cubicBezTo>
                  <a:cubicBezTo>
                    <a:pt x="3761" y="71624"/>
                    <a:pt x="3761" y="71624"/>
                    <a:pt x="9762" y="564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6597396" y="3792354"/>
              <a:ext cx="55530" cy="142041"/>
            </a:xfrm>
            <a:custGeom>
              <a:avLst/>
              <a:gdLst/>
              <a:ahLst/>
              <a:cxnLst/>
              <a:rect l="l" t="t" r="r" b="b"/>
              <a:pathLst>
                <a:path w="55530" h="142041" extrusionOk="0">
                  <a:moveTo>
                    <a:pt x="4904" y="137630"/>
                  </a:moveTo>
                  <a:lnTo>
                    <a:pt x="4904" y="141821"/>
                  </a:lnTo>
                  <a:cubicBezTo>
                    <a:pt x="14429" y="141821"/>
                    <a:pt x="27574" y="125628"/>
                    <a:pt x="12239" y="124485"/>
                  </a:cubicBezTo>
                  <a:cubicBezTo>
                    <a:pt x="10905" y="124542"/>
                    <a:pt x="9857" y="123514"/>
                    <a:pt x="9762" y="122199"/>
                  </a:cubicBezTo>
                  <a:cubicBezTo>
                    <a:pt x="9762" y="122142"/>
                    <a:pt x="9762" y="122075"/>
                    <a:pt x="9762" y="122009"/>
                  </a:cubicBezTo>
                  <a:cubicBezTo>
                    <a:pt x="14048" y="115151"/>
                    <a:pt x="28812" y="123247"/>
                    <a:pt x="19953" y="106864"/>
                  </a:cubicBezTo>
                  <a:cubicBezTo>
                    <a:pt x="26335" y="106807"/>
                    <a:pt x="32527" y="109388"/>
                    <a:pt x="37003" y="114008"/>
                  </a:cubicBezTo>
                  <a:cubicBezTo>
                    <a:pt x="57767" y="78765"/>
                    <a:pt x="17953" y="68954"/>
                    <a:pt x="42527" y="44094"/>
                  </a:cubicBezTo>
                  <a:cubicBezTo>
                    <a:pt x="33002" y="35712"/>
                    <a:pt x="35384" y="13519"/>
                    <a:pt x="50623" y="22282"/>
                  </a:cubicBezTo>
                  <a:cubicBezTo>
                    <a:pt x="51196" y="20443"/>
                    <a:pt x="52625" y="18996"/>
                    <a:pt x="54434" y="18377"/>
                  </a:cubicBezTo>
                  <a:lnTo>
                    <a:pt x="54434" y="16281"/>
                  </a:lnTo>
                  <a:cubicBezTo>
                    <a:pt x="49576" y="15233"/>
                    <a:pt x="37384" y="-12294"/>
                    <a:pt x="37479" y="6089"/>
                  </a:cubicBezTo>
                  <a:cubicBezTo>
                    <a:pt x="38908" y="10090"/>
                    <a:pt x="40432" y="14376"/>
                    <a:pt x="34527" y="15614"/>
                  </a:cubicBezTo>
                  <a:cubicBezTo>
                    <a:pt x="15477" y="19615"/>
                    <a:pt x="35193" y="33331"/>
                    <a:pt x="30431" y="43713"/>
                  </a:cubicBezTo>
                  <a:cubicBezTo>
                    <a:pt x="17667" y="32569"/>
                    <a:pt x="24145" y="15138"/>
                    <a:pt x="22907" y="946"/>
                  </a:cubicBezTo>
                  <a:cubicBezTo>
                    <a:pt x="18906" y="18758"/>
                    <a:pt x="22048" y="36950"/>
                    <a:pt x="19096" y="54857"/>
                  </a:cubicBezTo>
                  <a:cubicBezTo>
                    <a:pt x="33384" y="60668"/>
                    <a:pt x="19096" y="72764"/>
                    <a:pt x="24050" y="81718"/>
                  </a:cubicBezTo>
                  <a:cubicBezTo>
                    <a:pt x="29288" y="87052"/>
                    <a:pt x="27002" y="93243"/>
                    <a:pt x="27954" y="99911"/>
                  </a:cubicBezTo>
                  <a:cubicBezTo>
                    <a:pt x="6333" y="99911"/>
                    <a:pt x="31193" y="79908"/>
                    <a:pt x="12619" y="86290"/>
                  </a:cubicBezTo>
                  <a:lnTo>
                    <a:pt x="12619" y="86290"/>
                  </a:lnTo>
                  <a:cubicBezTo>
                    <a:pt x="7285" y="100682"/>
                    <a:pt x="2714" y="115332"/>
                    <a:pt x="-1097" y="130200"/>
                  </a:cubicBezTo>
                  <a:cubicBezTo>
                    <a:pt x="7666" y="127247"/>
                    <a:pt x="6904" y="132296"/>
                    <a:pt x="4904" y="137630"/>
                  </a:cubicBezTo>
                  <a:close/>
                  <a:moveTo>
                    <a:pt x="27669" y="73622"/>
                  </a:moveTo>
                  <a:cubicBezTo>
                    <a:pt x="28240" y="66859"/>
                    <a:pt x="29002" y="60191"/>
                    <a:pt x="29669" y="53524"/>
                  </a:cubicBezTo>
                  <a:cubicBezTo>
                    <a:pt x="34813" y="57810"/>
                    <a:pt x="33193" y="88004"/>
                    <a:pt x="27669" y="736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8" name="Google Shape;2308;p9"/>
            <p:cNvSpPr/>
            <p:nvPr/>
          </p:nvSpPr>
          <p:spPr>
            <a:xfrm>
              <a:off x="6809898" y="4579715"/>
              <a:ext cx="77405" cy="80200"/>
            </a:xfrm>
            <a:custGeom>
              <a:avLst/>
              <a:gdLst/>
              <a:ahLst/>
              <a:cxnLst/>
              <a:rect l="l" t="t" r="r" b="b"/>
              <a:pathLst>
                <a:path w="77405" h="80200" extrusionOk="0">
                  <a:moveTo>
                    <a:pt x="72913" y="79979"/>
                  </a:moveTo>
                  <a:cubicBezTo>
                    <a:pt x="79295" y="77122"/>
                    <a:pt x="75294" y="75503"/>
                    <a:pt x="72151" y="73979"/>
                  </a:cubicBezTo>
                  <a:cubicBezTo>
                    <a:pt x="69007" y="72455"/>
                    <a:pt x="65674" y="69216"/>
                    <a:pt x="69007" y="66645"/>
                  </a:cubicBezTo>
                  <a:cubicBezTo>
                    <a:pt x="79771" y="52995"/>
                    <a:pt x="77389" y="33231"/>
                    <a:pt x="63674" y="22506"/>
                  </a:cubicBezTo>
                  <a:cubicBezTo>
                    <a:pt x="61959" y="21153"/>
                    <a:pt x="60150" y="19982"/>
                    <a:pt x="58150" y="19019"/>
                  </a:cubicBezTo>
                  <a:cubicBezTo>
                    <a:pt x="57101" y="19420"/>
                    <a:pt x="56053" y="19610"/>
                    <a:pt x="54910" y="19591"/>
                  </a:cubicBezTo>
                  <a:lnTo>
                    <a:pt x="57101" y="21972"/>
                  </a:lnTo>
                  <a:cubicBezTo>
                    <a:pt x="34431" y="37593"/>
                    <a:pt x="49862" y="19972"/>
                    <a:pt x="42813" y="6637"/>
                  </a:cubicBezTo>
                  <a:lnTo>
                    <a:pt x="48814" y="13114"/>
                  </a:lnTo>
                  <a:cubicBezTo>
                    <a:pt x="49577" y="7142"/>
                    <a:pt x="45957" y="1503"/>
                    <a:pt x="40147" y="-221"/>
                  </a:cubicBezTo>
                  <a:cubicBezTo>
                    <a:pt x="39861" y="684"/>
                    <a:pt x="39480" y="1551"/>
                    <a:pt x="39004" y="2351"/>
                  </a:cubicBezTo>
                  <a:cubicBezTo>
                    <a:pt x="28146" y="4351"/>
                    <a:pt x="17478" y="10257"/>
                    <a:pt x="6238" y="3684"/>
                  </a:cubicBezTo>
                  <a:cubicBezTo>
                    <a:pt x="3857" y="2436"/>
                    <a:pt x="1000" y="2741"/>
                    <a:pt x="-1097" y="4446"/>
                  </a:cubicBezTo>
                  <a:lnTo>
                    <a:pt x="-1097" y="4446"/>
                  </a:lnTo>
                  <a:cubicBezTo>
                    <a:pt x="13000" y="23944"/>
                    <a:pt x="28431" y="42403"/>
                    <a:pt x="45195" y="59691"/>
                  </a:cubicBezTo>
                  <a:cubicBezTo>
                    <a:pt x="50339" y="52662"/>
                    <a:pt x="52911" y="44089"/>
                    <a:pt x="52434" y="35402"/>
                  </a:cubicBezTo>
                  <a:cubicBezTo>
                    <a:pt x="66436" y="43118"/>
                    <a:pt x="71484" y="44927"/>
                    <a:pt x="60816" y="62072"/>
                  </a:cubicBezTo>
                  <a:lnTo>
                    <a:pt x="60816" y="62072"/>
                  </a:lnTo>
                  <a:cubicBezTo>
                    <a:pt x="63197" y="66378"/>
                    <a:pt x="63197" y="71579"/>
                    <a:pt x="60816" y="75884"/>
                  </a:cubicBezTo>
                  <a:lnTo>
                    <a:pt x="60816" y="75884"/>
                  </a:lnTo>
                  <a:cubicBezTo>
                    <a:pt x="60816" y="76455"/>
                    <a:pt x="60816" y="77027"/>
                    <a:pt x="60816" y="77598"/>
                  </a:cubicBezTo>
                  <a:cubicBezTo>
                    <a:pt x="64721" y="78456"/>
                    <a:pt x="69198" y="76741"/>
                    <a:pt x="72722" y="797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9" name="Google Shape;2309;p9"/>
            <p:cNvSpPr/>
            <p:nvPr/>
          </p:nvSpPr>
          <p:spPr>
            <a:xfrm>
              <a:off x="5821870" y="3666267"/>
              <a:ext cx="65246" cy="85439"/>
            </a:xfrm>
            <a:custGeom>
              <a:avLst/>
              <a:gdLst/>
              <a:ahLst/>
              <a:cxnLst/>
              <a:rect l="l" t="t" r="r" b="b"/>
              <a:pathLst>
                <a:path w="65246" h="85439" extrusionOk="0">
                  <a:moveTo>
                    <a:pt x="57387" y="74645"/>
                  </a:moveTo>
                  <a:cubicBezTo>
                    <a:pt x="66912" y="72264"/>
                    <a:pt x="52243" y="61882"/>
                    <a:pt x="55387" y="57405"/>
                  </a:cubicBezTo>
                  <a:cubicBezTo>
                    <a:pt x="58625" y="54738"/>
                    <a:pt x="59196" y="59501"/>
                    <a:pt x="61293" y="60453"/>
                  </a:cubicBezTo>
                  <a:cubicBezTo>
                    <a:pt x="61959" y="59091"/>
                    <a:pt x="62911" y="57891"/>
                    <a:pt x="64149" y="56929"/>
                  </a:cubicBezTo>
                  <a:cubicBezTo>
                    <a:pt x="63483" y="42546"/>
                    <a:pt x="51386" y="35879"/>
                    <a:pt x="42052" y="27497"/>
                  </a:cubicBezTo>
                  <a:cubicBezTo>
                    <a:pt x="41480" y="27611"/>
                    <a:pt x="41004" y="27801"/>
                    <a:pt x="40528" y="28068"/>
                  </a:cubicBezTo>
                  <a:lnTo>
                    <a:pt x="40528" y="28926"/>
                  </a:lnTo>
                  <a:cubicBezTo>
                    <a:pt x="37575" y="35688"/>
                    <a:pt x="43290" y="43213"/>
                    <a:pt x="37956" y="51690"/>
                  </a:cubicBezTo>
                  <a:cubicBezTo>
                    <a:pt x="29478" y="41594"/>
                    <a:pt x="32622" y="32640"/>
                    <a:pt x="36717" y="22544"/>
                  </a:cubicBezTo>
                  <a:lnTo>
                    <a:pt x="39003" y="26354"/>
                  </a:lnTo>
                  <a:cubicBezTo>
                    <a:pt x="40432" y="17686"/>
                    <a:pt x="34622" y="2065"/>
                    <a:pt x="25288" y="-221"/>
                  </a:cubicBezTo>
                  <a:cubicBezTo>
                    <a:pt x="23193" y="7685"/>
                    <a:pt x="23288" y="16734"/>
                    <a:pt x="11191" y="9304"/>
                  </a:cubicBezTo>
                  <a:cubicBezTo>
                    <a:pt x="6524" y="6256"/>
                    <a:pt x="4238" y="15591"/>
                    <a:pt x="-1097" y="15400"/>
                  </a:cubicBezTo>
                  <a:cubicBezTo>
                    <a:pt x="9096" y="43118"/>
                    <a:pt x="26907" y="67349"/>
                    <a:pt x="50434" y="85218"/>
                  </a:cubicBezTo>
                  <a:lnTo>
                    <a:pt x="50434" y="85218"/>
                  </a:lnTo>
                  <a:cubicBezTo>
                    <a:pt x="51100" y="80551"/>
                    <a:pt x="48814" y="75979"/>
                    <a:pt x="57387" y="74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5370413" y="1957768"/>
              <a:ext cx="83124" cy="69341"/>
            </a:xfrm>
            <a:custGeom>
              <a:avLst/>
              <a:gdLst/>
              <a:ahLst/>
              <a:cxnLst/>
              <a:rect l="l" t="t" r="r" b="b"/>
              <a:pathLst>
                <a:path w="83124" h="69341" extrusionOk="0">
                  <a:moveTo>
                    <a:pt x="-1030" y="23115"/>
                  </a:moveTo>
                  <a:lnTo>
                    <a:pt x="-1030" y="23115"/>
                  </a:lnTo>
                  <a:cubicBezTo>
                    <a:pt x="14878" y="26478"/>
                    <a:pt x="29831" y="33202"/>
                    <a:pt x="42880" y="42832"/>
                  </a:cubicBezTo>
                  <a:cubicBezTo>
                    <a:pt x="37356" y="5685"/>
                    <a:pt x="52405" y="19972"/>
                    <a:pt x="46500" y="45404"/>
                  </a:cubicBezTo>
                  <a:cubicBezTo>
                    <a:pt x="54787" y="52357"/>
                    <a:pt x="62216" y="60330"/>
                    <a:pt x="68599" y="69121"/>
                  </a:cubicBezTo>
                  <a:cubicBezTo>
                    <a:pt x="70122" y="63530"/>
                    <a:pt x="70122" y="57663"/>
                    <a:pt x="68599" y="52071"/>
                  </a:cubicBezTo>
                  <a:cubicBezTo>
                    <a:pt x="73170" y="53214"/>
                    <a:pt x="73741" y="57215"/>
                    <a:pt x="76218" y="59025"/>
                  </a:cubicBezTo>
                  <a:lnTo>
                    <a:pt x="76218" y="59025"/>
                  </a:lnTo>
                  <a:cubicBezTo>
                    <a:pt x="76599" y="54567"/>
                    <a:pt x="78695" y="50423"/>
                    <a:pt x="82028" y="47404"/>
                  </a:cubicBezTo>
                  <a:cubicBezTo>
                    <a:pt x="62026" y="22658"/>
                    <a:pt x="33928" y="5789"/>
                    <a:pt x="2685" y="-221"/>
                  </a:cubicBezTo>
                  <a:cubicBezTo>
                    <a:pt x="-172" y="7209"/>
                    <a:pt x="-1410" y="15162"/>
                    <a:pt x="-1030" y="231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6971632" y="4285773"/>
              <a:ext cx="44482" cy="107441"/>
            </a:xfrm>
            <a:custGeom>
              <a:avLst/>
              <a:gdLst/>
              <a:ahLst/>
              <a:cxnLst/>
              <a:rect l="l" t="t" r="r" b="b"/>
              <a:pathLst>
                <a:path w="44482" h="107441" extrusionOk="0">
                  <a:moveTo>
                    <a:pt x="22050" y="12066"/>
                  </a:moveTo>
                  <a:cubicBezTo>
                    <a:pt x="34337" y="14733"/>
                    <a:pt x="34337" y="14733"/>
                    <a:pt x="34051" y="33878"/>
                  </a:cubicBezTo>
                  <a:cubicBezTo>
                    <a:pt x="34051" y="39974"/>
                    <a:pt x="38337" y="46832"/>
                    <a:pt x="30432" y="51595"/>
                  </a:cubicBezTo>
                  <a:cubicBezTo>
                    <a:pt x="22526" y="56357"/>
                    <a:pt x="20907" y="50166"/>
                    <a:pt x="19764" y="43975"/>
                  </a:cubicBezTo>
                  <a:cubicBezTo>
                    <a:pt x="17382" y="33783"/>
                    <a:pt x="18335" y="32831"/>
                    <a:pt x="30050" y="33878"/>
                  </a:cubicBezTo>
                  <a:cubicBezTo>
                    <a:pt x="29193" y="20448"/>
                    <a:pt x="24431" y="16734"/>
                    <a:pt x="15001" y="22448"/>
                  </a:cubicBezTo>
                  <a:cubicBezTo>
                    <a:pt x="13477" y="18067"/>
                    <a:pt x="16240" y="14257"/>
                    <a:pt x="16144" y="10066"/>
                  </a:cubicBezTo>
                  <a:cubicBezTo>
                    <a:pt x="7381" y="7589"/>
                    <a:pt x="6619" y="16162"/>
                    <a:pt x="2333" y="19591"/>
                  </a:cubicBezTo>
                  <a:cubicBezTo>
                    <a:pt x="1095" y="19515"/>
                    <a:pt x="-48" y="19086"/>
                    <a:pt x="-1097" y="18353"/>
                  </a:cubicBezTo>
                  <a:cubicBezTo>
                    <a:pt x="1190" y="42546"/>
                    <a:pt x="12715" y="65978"/>
                    <a:pt x="11763" y="91505"/>
                  </a:cubicBezTo>
                  <a:cubicBezTo>
                    <a:pt x="11763" y="94838"/>
                    <a:pt x="14334" y="99315"/>
                    <a:pt x="18239" y="98077"/>
                  </a:cubicBezTo>
                  <a:cubicBezTo>
                    <a:pt x="20145" y="90933"/>
                    <a:pt x="26146" y="85028"/>
                    <a:pt x="22811" y="76646"/>
                  </a:cubicBezTo>
                  <a:cubicBezTo>
                    <a:pt x="21859" y="74398"/>
                    <a:pt x="23002" y="71845"/>
                    <a:pt x="25192" y="70940"/>
                  </a:cubicBezTo>
                  <a:cubicBezTo>
                    <a:pt x="25574" y="70788"/>
                    <a:pt x="26051" y="70683"/>
                    <a:pt x="26431" y="70645"/>
                  </a:cubicBezTo>
                  <a:cubicBezTo>
                    <a:pt x="41100" y="75503"/>
                    <a:pt x="17573" y="99220"/>
                    <a:pt x="34051" y="107221"/>
                  </a:cubicBezTo>
                  <a:cubicBezTo>
                    <a:pt x="48339" y="107221"/>
                    <a:pt x="37575" y="85790"/>
                    <a:pt x="39861" y="76741"/>
                  </a:cubicBezTo>
                  <a:cubicBezTo>
                    <a:pt x="39861" y="72550"/>
                    <a:pt x="43195" y="66073"/>
                    <a:pt x="34813" y="65311"/>
                  </a:cubicBezTo>
                  <a:cubicBezTo>
                    <a:pt x="34337" y="65311"/>
                    <a:pt x="33670" y="63215"/>
                    <a:pt x="33861" y="63025"/>
                  </a:cubicBezTo>
                  <a:cubicBezTo>
                    <a:pt x="42147" y="55786"/>
                    <a:pt x="36909" y="43975"/>
                    <a:pt x="43386" y="35879"/>
                  </a:cubicBezTo>
                  <a:cubicBezTo>
                    <a:pt x="38337" y="24068"/>
                    <a:pt x="39671" y="9018"/>
                    <a:pt x="29670" y="-221"/>
                  </a:cubicBezTo>
                  <a:cubicBezTo>
                    <a:pt x="27764" y="4065"/>
                    <a:pt x="16526" y="2351"/>
                    <a:pt x="22050" y="12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6957857" y="4711731"/>
              <a:ext cx="71334" cy="103346"/>
            </a:xfrm>
            <a:custGeom>
              <a:avLst/>
              <a:gdLst/>
              <a:ahLst/>
              <a:cxnLst/>
              <a:rect l="l" t="t" r="r" b="b"/>
              <a:pathLst>
                <a:path w="71334" h="103346" extrusionOk="0">
                  <a:moveTo>
                    <a:pt x="70019" y="85219"/>
                  </a:moveTo>
                  <a:cubicBezTo>
                    <a:pt x="70877" y="71979"/>
                    <a:pt x="61066" y="61596"/>
                    <a:pt x="60494" y="49500"/>
                  </a:cubicBezTo>
                  <a:cubicBezTo>
                    <a:pt x="45540" y="37784"/>
                    <a:pt x="25823" y="1875"/>
                    <a:pt x="29824" y="43880"/>
                  </a:cubicBezTo>
                  <a:cubicBezTo>
                    <a:pt x="15441" y="33546"/>
                    <a:pt x="6202" y="17438"/>
                    <a:pt x="4678" y="-221"/>
                  </a:cubicBezTo>
                  <a:cubicBezTo>
                    <a:pt x="-12182" y="8161"/>
                    <a:pt x="14203" y="26735"/>
                    <a:pt x="4678" y="41403"/>
                  </a:cubicBezTo>
                  <a:lnTo>
                    <a:pt x="20394" y="57596"/>
                  </a:lnTo>
                  <a:lnTo>
                    <a:pt x="20394" y="57596"/>
                  </a:lnTo>
                  <a:cubicBezTo>
                    <a:pt x="23252" y="47404"/>
                    <a:pt x="30490" y="56834"/>
                    <a:pt x="28395" y="63311"/>
                  </a:cubicBezTo>
                  <a:cubicBezTo>
                    <a:pt x="37063" y="56929"/>
                    <a:pt x="40015" y="70455"/>
                    <a:pt x="44207" y="75598"/>
                  </a:cubicBezTo>
                  <a:lnTo>
                    <a:pt x="44207" y="75598"/>
                  </a:lnTo>
                  <a:cubicBezTo>
                    <a:pt x="44207" y="76170"/>
                    <a:pt x="44207" y="76741"/>
                    <a:pt x="44207" y="77313"/>
                  </a:cubicBezTo>
                  <a:cubicBezTo>
                    <a:pt x="50874" y="84456"/>
                    <a:pt x="67542" y="85409"/>
                    <a:pt x="58017" y="97220"/>
                  </a:cubicBezTo>
                  <a:lnTo>
                    <a:pt x="64113" y="103126"/>
                  </a:lnTo>
                  <a:cubicBezTo>
                    <a:pt x="68781" y="98401"/>
                    <a:pt x="70971" y="91781"/>
                    <a:pt x="70019" y="85219"/>
                  </a:cubicBezTo>
                  <a:close/>
                  <a:moveTo>
                    <a:pt x="42873" y="40642"/>
                  </a:moveTo>
                  <a:cubicBezTo>
                    <a:pt x="41444" y="46261"/>
                    <a:pt x="44683" y="55691"/>
                    <a:pt x="39730" y="59120"/>
                  </a:cubicBezTo>
                  <a:cubicBezTo>
                    <a:pt x="32586" y="58643"/>
                    <a:pt x="30967" y="33403"/>
                    <a:pt x="39730" y="34641"/>
                  </a:cubicBezTo>
                  <a:cubicBezTo>
                    <a:pt x="42968" y="35212"/>
                    <a:pt x="43445" y="37879"/>
                    <a:pt x="42873" y="406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6528501" y="4572441"/>
              <a:ext cx="76799" cy="87569"/>
            </a:xfrm>
            <a:custGeom>
              <a:avLst/>
              <a:gdLst/>
              <a:ahLst/>
              <a:cxnLst/>
              <a:rect l="l" t="t" r="r" b="b"/>
              <a:pathLst>
                <a:path w="76799" h="87569" extrusionOk="0">
                  <a:moveTo>
                    <a:pt x="54176" y="78871"/>
                  </a:moveTo>
                  <a:cubicBezTo>
                    <a:pt x="51604" y="74718"/>
                    <a:pt x="52843" y="69261"/>
                    <a:pt x="57034" y="66669"/>
                  </a:cubicBezTo>
                  <a:cubicBezTo>
                    <a:pt x="57034" y="66641"/>
                    <a:pt x="57130" y="66612"/>
                    <a:pt x="57130" y="66584"/>
                  </a:cubicBezTo>
                  <a:cubicBezTo>
                    <a:pt x="61892" y="62869"/>
                    <a:pt x="63321" y="69727"/>
                    <a:pt x="67702" y="70966"/>
                  </a:cubicBezTo>
                  <a:cubicBezTo>
                    <a:pt x="68750" y="67155"/>
                    <a:pt x="69702" y="62202"/>
                    <a:pt x="75703" y="63536"/>
                  </a:cubicBezTo>
                  <a:lnTo>
                    <a:pt x="49986" y="41533"/>
                  </a:lnTo>
                  <a:cubicBezTo>
                    <a:pt x="47985" y="44677"/>
                    <a:pt x="47033" y="49820"/>
                    <a:pt x="41604" y="47629"/>
                  </a:cubicBezTo>
                  <a:cubicBezTo>
                    <a:pt x="27983" y="46582"/>
                    <a:pt x="33413" y="38104"/>
                    <a:pt x="40080" y="31246"/>
                  </a:cubicBezTo>
                  <a:lnTo>
                    <a:pt x="40080" y="31246"/>
                  </a:lnTo>
                  <a:lnTo>
                    <a:pt x="17982" y="3910"/>
                  </a:lnTo>
                  <a:cubicBezTo>
                    <a:pt x="12552" y="7338"/>
                    <a:pt x="9790" y="1052"/>
                    <a:pt x="5504" y="385"/>
                  </a:cubicBezTo>
                  <a:cubicBezTo>
                    <a:pt x="455" y="-1901"/>
                    <a:pt x="-4021" y="2766"/>
                    <a:pt x="1313" y="6291"/>
                  </a:cubicBezTo>
                  <a:cubicBezTo>
                    <a:pt x="9505" y="11053"/>
                    <a:pt x="7885" y="26293"/>
                    <a:pt x="16076" y="28008"/>
                  </a:cubicBezTo>
                  <a:cubicBezTo>
                    <a:pt x="22077" y="25912"/>
                    <a:pt x="16076" y="21150"/>
                    <a:pt x="18458" y="17054"/>
                  </a:cubicBezTo>
                  <a:cubicBezTo>
                    <a:pt x="32365" y="25722"/>
                    <a:pt x="12934" y="39438"/>
                    <a:pt x="16076" y="51630"/>
                  </a:cubicBezTo>
                  <a:lnTo>
                    <a:pt x="16076" y="51630"/>
                  </a:lnTo>
                  <a:cubicBezTo>
                    <a:pt x="27602" y="64698"/>
                    <a:pt x="40366" y="76661"/>
                    <a:pt x="54176" y="87348"/>
                  </a:cubicBezTo>
                  <a:lnTo>
                    <a:pt x="54176" y="87348"/>
                  </a:lnTo>
                  <a:cubicBezTo>
                    <a:pt x="55701" y="84719"/>
                    <a:pt x="55701" y="81500"/>
                    <a:pt x="54176" y="788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6472142" y="4214431"/>
              <a:ext cx="42005" cy="83439"/>
            </a:xfrm>
            <a:custGeom>
              <a:avLst/>
              <a:gdLst/>
              <a:ahLst/>
              <a:cxnLst/>
              <a:rect l="l" t="t" r="r" b="b"/>
              <a:pathLst>
                <a:path w="42005" h="83439" extrusionOk="0">
                  <a:moveTo>
                    <a:pt x="7190" y="69693"/>
                  </a:moveTo>
                  <a:cubicBezTo>
                    <a:pt x="8238" y="96839"/>
                    <a:pt x="27860" y="69693"/>
                    <a:pt x="15763" y="56167"/>
                  </a:cubicBezTo>
                  <a:cubicBezTo>
                    <a:pt x="14811" y="53310"/>
                    <a:pt x="14715" y="49690"/>
                    <a:pt x="18524" y="48833"/>
                  </a:cubicBezTo>
                  <a:cubicBezTo>
                    <a:pt x="30526" y="53405"/>
                    <a:pt x="21192" y="73598"/>
                    <a:pt x="26906" y="83218"/>
                  </a:cubicBezTo>
                  <a:cubicBezTo>
                    <a:pt x="25859" y="73693"/>
                    <a:pt x="32907" y="63597"/>
                    <a:pt x="30146" y="56358"/>
                  </a:cubicBezTo>
                  <a:cubicBezTo>
                    <a:pt x="25288" y="36736"/>
                    <a:pt x="40909" y="24735"/>
                    <a:pt x="40909" y="5875"/>
                  </a:cubicBezTo>
                  <a:cubicBezTo>
                    <a:pt x="33098" y="3303"/>
                    <a:pt x="14811" y="15400"/>
                    <a:pt x="10905" y="-221"/>
                  </a:cubicBezTo>
                  <a:lnTo>
                    <a:pt x="10905" y="-221"/>
                  </a:lnTo>
                  <a:cubicBezTo>
                    <a:pt x="2809" y="16067"/>
                    <a:pt x="6524" y="35117"/>
                    <a:pt x="-1097" y="51595"/>
                  </a:cubicBezTo>
                  <a:cubicBezTo>
                    <a:pt x="-1097" y="52929"/>
                    <a:pt x="-1097" y="55310"/>
                    <a:pt x="-526" y="55310"/>
                  </a:cubicBezTo>
                  <a:cubicBezTo>
                    <a:pt x="9381" y="56167"/>
                    <a:pt x="6618" y="63692"/>
                    <a:pt x="7190" y="696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6601396" y="3635787"/>
              <a:ext cx="35062" cy="103536"/>
            </a:xfrm>
            <a:custGeom>
              <a:avLst/>
              <a:gdLst/>
              <a:ahLst/>
              <a:cxnLst/>
              <a:rect l="l" t="t" r="r" b="b"/>
              <a:pathLst>
                <a:path w="35062" h="103536" extrusionOk="0">
                  <a:moveTo>
                    <a:pt x="19764" y="88838"/>
                  </a:moveTo>
                  <a:cubicBezTo>
                    <a:pt x="31384" y="79313"/>
                    <a:pt x="12239" y="66073"/>
                    <a:pt x="26717" y="61692"/>
                  </a:cubicBezTo>
                  <a:cubicBezTo>
                    <a:pt x="33290" y="58739"/>
                    <a:pt x="36242" y="52167"/>
                    <a:pt x="31956" y="47499"/>
                  </a:cubicBezTo>
                  <a:cubicBezTo>
                    <a:pt x="27669" y="42832"/>
                    <a:pt x="30813" y="40451"/>
                    <a:pt x="32908" y="37308"/>
                  </a:cubicBezTo>
                  <a:cubicBezTo>
                    <a:pt x="34527" y="29802"/>
                    <a:pt x="33099" y="21972"/>
                    <a:pt x="29003" y="15495"/>
                  </a:cubicBezTo>
                  <a:lnTo>
                    <a:pt x="29003" y="15495"/>
                  </a:lnTo>
                  <a:cubicBezTo>
                    <a:pt x="27289" y="20163"/>
                    <a:pt x="30718" y="28926"/>
                    <a:pt x="26526" y="31212"/>
                  </a:cubicBezTo>
                  <a:cubicBezTo>
                    <a:pt x="22336" y="31878"/>
                    <a:pt x="22621" y="26830"/>
                    <a:pt x="21573" y="23973"/>
                  </a:cubicBezTo>
                  <a:cubicBezTo>
                    <a:pt x="20525" y="21115"/>
                    <a:pt x="22431" y="14448"/>
                    <a:pt x="18239" y="12162"/>
                  </a:cubicBezTo>
                  <a:cubicBezTo>
                    <a:pt x="14049" y="9876"/>
                    <a:pt x="15953" y="17210"/>
                    <a:pt x="11858" y="17115"/>
                  </a:cubicBezTo>
                  <a:cubicBezTo>
                    <a:pt x="10810" y="9018"/>
                    <a:pt x="8428" y="1589"/>
                    <a:pt x="-1097" y="-221"/>
                  </a:cubicBezTo>
                  <a:cubicBezTo>
                    <a:pt x="-1097" y="34641"/>
                    <a:pt x="10048" y="68835"/>
                    <a:pt x="14429" y="103316"/>
                  </a:cubicBezTo>
                  <a:cubicBezTo>
                    <a:pt x="14525" y="98029"/>
                    <a:pt x="16430" y="92943"/>
                    <a:pt x="19764" y="888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5927122" y="3199923"/>
              <a:ext cx="109335" cy="69818"/>
            </a:xfrm>
            <a:custGeom>
              <a:avLst/>
              <a:gdLst/>
              <a:ahLst/>
              <a:cxnLst/>
              <a:rect l="l" t="t" r="r" b="b"/>
              <a:pathLst>
                <a:path w="109335" h="69818" extrusionOk="0">
                  <a:moveTo>
                    <a:pt x="31669" y="34164"/>
                  </a:moveTo>
                  <a:cubicBezTo>
                    <a:pt x="23096" y="42889"/>
                    <a:pt x="11000" y="47090"/>
                    <a:pt x="-1097" y="45499"/>
                  </a:cubicBezTo>
                  <a:lnTo>
                    <a:pt x="3094" y="55881"/>
                  </a:lnTo>
                  <a:cubicBezTo>
                    <a:pt x="6999" y="58167"/>
                    <a:pt x="3857" y="66168"/>
                    <a:pt x="11000" y="65882"/>
                  </a:cubicBezTo>
                  <a:cubicBezTo>
                    <a:pt x="9571" y="66549"/>
                    <a:pt x="8142" y="67340"/>
                    <a:pt x="6809" y="68264"/>
                  </a:cubicBezTo>
                  <a:cubicBezTo>
                    <a:pt x="8428" y="69026"/>
                    <a:pt x="10142" y="69483"/>
                    <a:pt x="11953" y="69597"/>
                  </a:cubicBezTo>
                  <a:cubicBezTo>
                    <a:pt x="25859" y="58643"/>
                    <a:pt x="52625" y="55977"/>
                    <a:pt x="58815" y="39403"/>
                  </a:cubicBezTo>
                  <a:cubicBezTo>
                    <a:pt x="56434" y="40298"/>
                    <a:pt x="54338" y="41851"/>
                    <a:pt x="52814" y="43880"/>
                  </a:cubicBezTo>
                  <a:cubicBezTo>
                    <a:pt x="53481" y="41689"/>
                    <a:pt x="55481" y="39022"/>
                    <a:pt x="54815" y="37403"/>
                  </a:cubicBezTo>
                  <a:cubicBezTo>
                    <a:pt x="48242" y="22639"/>
                    <a:pt x="59101" y="16257"/>
                    <a:pt x="69198" y="8828"/>
                  </a:cubicBezTo>
                  <a:cubicBezTo>
                    <a:pt x="74245" y="13685"/>
                    <a:pt x="64626" y="20162"/>
                    <a:pt x="69198" y="24258"/>
                  </a:cubicBezTo>
                  <a:cubicBezTo>
                    <a:pt x="77485" y="25592"/>
                    <a:pt x="72341" y="13495"/>
                    <a:pt x="78723" y="9971"/>
                  </a:cubicBezTo>
                  <a:cubicBezTo>
                    <a:pt x="85199" y="16057"/>
                    <a:pt x="85485" y="26249"/>
                    <a:pt x="79389" y="32726"/>
                  </a:cubicBezTo>
                  <a:cubicBezTo>
                    <a:pt x="78437" y="33755"/>
                    <a:pt x="77389" y="34659"/>
                    <a:pt x="76151" y="35402"/>
                  </a:cubicBezTo>
                  <a:lnTo>
                    <a:pt x="79198" y="37974"/>
                  </a:lnTo>
                  <a:cubicBezTo>
                    <a:pt x="87867" y="37012"/>
                    <a:pt x="96249" y="34088"/>
                    <a:pt x="103583" y="29402"/>
                  </a:cubicBezTo>
                  <a:cubicBezTo>
                    <a:pt x="102631" y="28954"/>
                    <a:pt x="101773" y="28411"/>
                    <a:pt x="100916" y="27782"/>
                  </a:cubicBezTo>
                  <a:cubicBezTo>
                    <a:pt x="102154" y="22925"/>
                    <a:pt x="110441" y="18257"/>
                    <a:pt x="107678" y="13590"/>
                  </a:cubicBezTo>
                  <a:cubicBezTo>
                    <a:pt x="104917" y="8923"/>
                    <a:pt x="102345" y="16162"/>
                    <a:pt x="99201" y="17114"/>
                  </a:cubicBezTo>
                  <a:cubicBezTo>
                    <a:pt x="88723" y="19972"/>
                    <a:pt x="84724" y="7589"/>
                    <a:pt x="85104" y="-221"/>
                  </a:cubicBezTo>
                  <a:lnTo>
                    <a:pt x="85104" y="-221"/>
                  </a:lnTo>
                  <a:cubicBezTo>
                    <a:pt x="76817" y="1693"/>
                    <a:pt x="68817" y="4341"/>
                    <a:pt x="61007" y="7685"/>
                  </a:cubicBezTo>
                  <a:cubicBezTo>
                    <a:pt x="62816" y="11780"/>
                    <a:pt x="59292" y="12543"/>
                    <a:pt x="56910" y="14162"/>
                  </a:cubicBezTo>
                  <a:cubicBezTo>
                    <a:pt x="49194" y="17686"/>
                    <a:pt x="38717" y="33212"/>
                    <a:pt x="35098" y="17686"/>
                  </a:cubicBezTo>
                  <a:lnTo>
                    <a:pt x="21287" y="23877"/>
                  </a:lnTo>
                  <a:cubicBezTo>
                    <a:pt x="24620" y="26925"/>
                    <a:pt x="31764" y="28354"/>
                    <a:pt x="31669" y="34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6904124" y="4152423"/>
              <a:ext cx="65724" cy="99972"/>
            </a:xfrm>
            <a:custGeom>
              <a:avLst/>
              <a:gdLst/>
              <a:ahLst/>
              <a:cxnLst/>
              <a:rect l="l" t="t" r="r" b="b"/>
              <a:pathLst>
                <a:path w="65724" h="99972" extrusionOk="0">
                  <a:moveTo>
                    <a:pt x="-73" y="16448"/>
                  </a:moveTo>
                  <a:cubicBezTo>
                    <a:pt x="-2550" y="17877"/>
                    <a:pt x="-73" y="21686"/>
                    <a:pt x="2499" y="23687"/>
                  </a:cubicBezTo>
                  <a:cubicBezTo>
                    <a:pt x="7833" y="29211"/>
                    <a:pt x="14214" y="44927"/>
                    <a:pt x="2499" y="46452"/>
                  </a:cubicBezTo>
                  <a:lnTo>
                    <a:pt x="2499" y="46452"/>
                  </a:lnTo>
                  <a:cubicBezTo>
                    <a:pt x="11071" y="57215"/>
                    <a:pt x="23168" y="78741"/>
                    <a:pt x="37170" y="80932"/>
                  </a:cubicBezTo>
                  <a:cubicBezTo>
                    <a:pt x="35550" y="75884"/>
                    <a:pt x="31169" y="40736"/>
                    <a:pt x="41646" y="55786"/>
                  </a:cubicBezTo>
                  <a:cubicBezTo>
                    <a:pt x="42314" y="62415"/>
                    <a:pt x="44980" y="68683"/>
                    <a:pt x="49362" y="73693"/>
                  </a:cubicBezTo>
                  <a:cubicBezTo>
                    <a:pt x="53553" y="78265"/>
                    <a:pt x="50028" y="87504"/>
                    <a:pt x="44886" y="93410"/>
                  </a:cubicBezTo>
                  <a:lnTo>
                    <a:pt x="43932" y="91886"/>
                  </a:lnTo>
                  <a:cubicBezTo>
                    <a:pt x="43647" y="92810"/>
                    <a:pt x="43361" y="93695"/>
                    <a:pt x="42885" y="94553"/>
                  </a:cubicBezTo>
                  <a:cubicBezTo>
                    <a:pt x="42885" y="97601"/>
                    <a:pt x="46123" y="100649"/>
                    <a:pt x="49362" y="99506"/>
                  </a:cubicBezTo>
                  <a:lnTo>
                    <a:pt x="48410" y="97601"/>
                  </a:lnTo>
                  <a:cubicBezTo>
                    <a:pt x="52696" y="92648"/>
                    <a:pt x="56792" y="87409"/>
                    <a:pt x="64507" y="91600"/>
                  </a:cubicBezTo>
                  <a:cubicBezTo>
                    <a:pt x="65173" y="88266"/>
                    <a:pt x="62982" y="87790"/>
                    <a:pt x="60506" y="87599"/>
                  </a:cubicBezTo>
                  <a:lnTo>
                    <a:pt x="60506" y="87599"/>
                  </a:lnTo>
                  <a:cubicBezTo>
                    <a:pt x="57077" y="87599"/>
                    <a:pt x="52886" y="86837"/>
                    <a:pt x="53172" y="82646"/>
                  </a:cubicBezTo>
                  <a:cubicBezTo>
                    <a:pt x="56506" y="67216"/>
                    <a:pt x="31169" y="49309"/>
                    <a:pt x="46695" y="37879"/>
                  </a:cubicBezTo>
                  <a:cubicBezTo>
                    <a:pt x="33264" y="23820"/>
                    <a:pt x="18597" y="11066"/>
                    <a:pt x="2785" y="-221"/>
                  </a:cubicBezTo>
                  <a:cubicBezTo>
                    <a:pt x="3832" y="5970"/>
                    <a:pt x="8214" y="11685"/>
                    <a:pt x="-73" y="164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6601396" y="4650200"/>
              <a:ext cx="69268" cy="61245"/>
            </a:xfrm>
            <a:custGeom>
              <a:avLst/>
              <a:gdLst/>
              <a:ahLst/>
              <a:cxnLst/>
              <a:rect l="l" t="t" r="r" b="b"/>
              <a:pathLst>
                <a:path w="69268" h="61245" extrusionOk="0">
                  <a:moveTo>
                    <a:pt x="66436" y="51690"/>
                  </a:moveTo>
                  <a:cubicBezTo>
                    <a:pt x="62626" y="43498"/>
                    <a:pt x="57578" y="34926"/>
                    <a:pt x="62626" y="25306"/>
                  </a:cubicBezTo>
                  <a:lnTo>
                    <a:pt x="62626" y="25306"/>
                  </a:lnTo>
                  <a:cubicBezTo>
                    <a:pt x="53958" y="23972"/>
                    <a:pt x="49386" y="14923"/>
                    <a:pt x="40623" y="13781"/>
                  </a:cubicBezTo>
                  <a:cubicBezTo>
                    <a:pt x="43862" y="25020"/>
                    <a:pt x="43958" y="36926"/>
                    <a:pt x="48053" y="48356"/>
                  </a:cubicBezTo>
                  <a:cubicBezTo>
                    <a:pt x="32432" y="37117"/>
                    <a:pt x="36146" y="15210"/>
                    <a:pt x="20525" y="3303"/>
                  </a:cubicBezTo>
                  <a:cubicBezTo>
                    <a:pt x="17001" y="-2793"/>
                    <a:pt x="7667" y="6732"/>
                    <a:pt x="4715" y="-221"/>
                  </a:cubicBezTo>
                  <a:cubicBezTo>
                    <a:pt x="-3763" y="5780"/>
                    <a:pt x="7001" y="6732"/>
                    <a:pt x="7571" y="10542"/>
                  </a:cubicBezTo>
                  <a:cubicBezTo>
                    <a:pt x="5572" y="14257"/>
                    <a:pt x="237" y="8066"/>
                    <a:pt x="-1097" y="13400"/>
                  </a:cubicBezTo>
                  <a:cubicBezTo>
                    <a:pt x="6047" y="39784"/>
                    <a:pt x="43100" y="49690"/>
                    <a:pt x="66532" y="61025"/>
                  </a:cubicBezTo>
                  <a:cubicBezTo>
                    <a:pt x="69008" y="58072"/>
                    <a:pt x="68436" y="55500"/>
                    <a:pt x="66436" y="516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6809707" y="4119880"/>
              <a:ext cx="83629" cy="60427"/>
            </a:xfrm>
            <a:custGeom>
              <a:avLst/>
              <a:gdLst/>
              <a:ahLst/>
              <a:cxnLst/>
              <a:rect l="l" t="t" r="r" b="b"/>
              <a:pathLst>
                <a:path w="83629" h="60427" extrusionOk="0">
                  <a:moveTo>
                    <a:pt x="15383" y="12796"/>
                  </a:moveTo>
                  <a:lnTo>
                    <a:pt x="15383" y="12796"/>
                  </a:lnTo>
                  <a:cubicBezTo>
                    <a:pt x="24050" y="15653"/>
                    <a:pt x="31384" y="33084"/>
                    <a:pt x="18430" y="34989"/>
                  </a:cubicBezTo>
                  <a:cubicBezTo>
                    <a:pt x="18525" y="35589"/>
                    <a:pt x="18525" y="36198"/>
                    <a:pt x="18430" y="36798"/>
                  </a:cubicBezTo>
                  <a:cubicBezTo>
                    <a:pt x="27860" y="43447"/>
                    <a:pt x="39100" y="46800"/>
                    <a:pt x="50625" y="46323"/>
                  </a:cubicBezTo>
                  <a:cubicBezTo>
                    <a:pt x="51197" y="45752"/>
                    <a:pt x="51672" y="45076"/>
                    <a:pt x="52054" y="44323"/>
                  </a:cubicBezTo>
                  <a:lnTo>
                    <a:pt x="52054" y="44323"/>
                  </a:lnTo>
                  <a:cubicBezTo>
                    <a:pt x="50529" y="39704"/>
                    <a:pt x="47005" y="35979"/>
                    <a:pt x="42529" y="34131"/>
                  </a:cubicBezTo>
                  <a:cubicBezTo>
                    <a:pt x="29860" y="21273"/>
                    <a:pt x="64626" y="30607"/>
                    <a:pt x="54435" y="44514"/>
                  </a:cubicBezTo>
                  <a:lnTo>
                    <a:pt x="53197" y="44514"/>
                  </a:lnTo>
                  <a:cubicBezTo>
                    <a:pt x="53197" y="45152"/>
                    <a:pt x="53197" y="45781"/>
                    <a:pt x="53197" y="46419"/>
                  </a:cubicBezTo>
                  <a:cubicBezTo>
                    <a:pt x="57292" y="55420"/>
                    <a:pt x="66532" y="60906"/>
                    <a:pt x="76437" y="60135"/>
                  </a:cubicBezTo>
                  <a:cubicBezTo>
                    <a:pt x="79866" y="47895"/>
                    <a:pt x="81962" y="35303"/>
                    <a:pt x="82533" y="22606"/>
                  </a:cubicBezTo>
                  <a:lnTo>
                    <a:pt x="82533" y="22606"/>
                  </a:lnTo>
                  <a:cubicBezTo>
                    <a:pt x="77200" y="23425"/>
                    <a:pt x="71961" y="20244"/>
                    <a:pt x="70341" y="15081"/>
                  </a:cubicBezTo>
                  <a:cubicBezTo>
                    <a:pt x="68627" y="40132"/>
                    <a:pt x="57007" y="33465"/>
                    <a:pt x="45671" y="17748"/>
                  </a:cubicBezTo>
                  <a:cubicBezTo>
                    <a:pt x="45005" y="15272"/>
                    <a:pt x="43862" y="11938"/>
                    <a:pt x="46814" y="10795"/>
                  </a:cubicBezTo>
                  <a:cubicBezTo>
                    <a:pt x="51863" y="9747"/>
                    <a:pt x="50720" y="17177"/>
                    <a:pt x="54815" y="19558"/>
                  </a:cubicBezTo>
                  <a:cubicBezTo>
                    <a:pt x="58435" y="17272"/>
                    <a:pt x="56625" y="13177"/>
                    <a:pt x="58721" y="10891"/>
                  </a:cubicBezTo>
                  <a:cubicBezTo>
                    <a:pt x="40243" y="1480"/>
                    <a:pt x="19382" y="-2082"/>
                    <a:pt x="-1097" y="699"/>
                  </a:cubicBezTo>
                  <a:cubicBezTo>
                    <a:pt x="5667" y="1461"/>
                    <a:pt x="13668" y="2318"/>
                    <a:pt x="15383" y="127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7062197" y="4832794"/>
              <a:ext cx="60493" cy="87630"/>
            </a:xfrm>
            <a:custGeom>
              <a:avLst/>
              <a:gdLst/>
              <a:ahLst/>
              <a:cxnLst/>
              <a:rect l="l" t="t" r="r" b="b"/>
              <a:pathLst>
                <a:path w="60493" h="87630" extrusionOk="0">
                  <a:moveTo>
                    <a:pt x="59310" y="69788"/>
                  </a:moveTo>
                  <a:lnTo>
                    <a:pt x="59310" y="69788"/>
                  </a:lnTo>
                  <a:lnTo>
                    <a:pt x="57024" y="65597"/>
                  </a:lnTo>
                  <a:cubicBezTo>
                    <a:pt x="44165" y="65597"/>
                    <a:pt x="47499" y="41879"/>
                    <a:pt x="55119" y="35974"/>
                  </a:cubicBezTo>
                  <a:cubicBezTo>
                    <a:pt x="50642" y="29869"/>
                    <a:pt x="45403" y="24392"/>
                    <a:pt x="39498" y="19686"/>
                  </a:cubicBezTo>
                  <a:lnTo>
                    <a:pt x="39498" y="19686"/>
                  </a:lnTo>
                  <a:cubicBezTo>
                    <a:pt x="37498" y="23782"/>
                    <a:pt x="35403" y="27878"/>
                    <a:pt x="33306" y="31974"/>
                  </a:cubicBezTo>
                  <a:cubicBezTo>
                    <a:pt x="34355" y="42356"/>
                    <a:pt x="42831" y="31021"/>
                    <a:pt x="44165" y="38070"/>
                  </a:cubicBezTo>
                  <a:cubicBezTo>
                    <a:pt x="45498" y="45118"/>
                    <a:pt x="40450" y="49309"/>
                    <a:pt x="34640" y="53310"/>
                  </a:cubicBezTo>
                  <a:cubicBezTo>
                    <a:pt x="31306" y="45594"/>
                    <a:pt x="27591" y="38060"/>
                    <a:pt x="23401" y="30735"/>
                  </a:cubicBezTo>
                  <a:cubicBezTo>
                    <a:pt x="16448" y="26830"/>
                    <a:pt x="5875" y="24448"/>
                    <a:pt x="19781" y="14923"/>
                  </a:cubicBezTo>
                  <a:cubicBezTo>
                    <a:pt x="22067" y="13304"/>
                    <a:pt x="19781" y="4637"/>
                    <a:pt x="17019" y="-221"/>
                  </a:cubicBezTo>
                  <a:cubicBezTo>
                    <a:pt x="12447" y="731"/>
                    <a:pt x="14351" y="5304"/>
                    <a:pt x="11875" y="7018"/>
                  </a:cubicBezTo>
                  <a:cubicBezTo>
                    <a:pt x="-4983" y="-7365"/>
                    <a:pt x="-4983" y="30926"/>
                    <a:pt x="9399" y="35593"/>
                  </a:cubicBezTo>
                  <a:cubicBezTo>
                    <a:pt x="10256" y="25020"/>
                    <a:pt x="23210" y="37688"/>
                    <a:pt x="13495" y="41499"/>
                  </a:cubicBezTo>
                  <a:cubicBezTo>
                    <a:pt x="17591" y="49023"/>
                    <a:pt x="21686" y="56453"/>
                    <a:pt x="31592" y="57501"/>
                  </a:cubicBezTo>
                  <a:cubicBezTo>
                    <a:pt x="33592" y="57501"/>
                    <a:pt x="35783" y="59215"/>
                    <a:pt x="35783" y="61215"/>
                  </a:cubicBezTo>
                  <a:cubicBezTo>
                    <a:pt x="35783" y="73883"/>
                    <a:pt x="45308" y="80265"/>
                    <a:pt x="52928" y="87409"/>
                  </a:cubicBezTo>
                  <a:cubicBezTo>
                    <a:pt x="57595" y="82771"/>
                    <a:pt x="59881" y="76322"/>
                    <a:pt x="59310" y="697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6724459" y="4428064"/>
              <a:ext cx="61233" cy="86785"/>
            </a:xfrm>
            <a:custGeom>
              <a:avLst/>
              <a:gdLst/>
              <a:ahLst/>
              <a:cxnLst/>
              <a:rect l="l" t="t" r="r" b="b"/>
              <a:pathLst>
                <a:path w="61233" h="86785" extrusionOk="0">
                  <a:moveTo>
                    <a:pt x="39003" y="74658"/>
                  </a:moveTo>
                  <a:cubicBezTo>
                    <a:pt x="39575" y="69991"/>
                    <a:pt x="32527" y="67419"/>
                    <a:pt x="38432" y="62562"/>
                  </a:cubicBezTo>
                  <a:cubicBezTo>
                    <a:pt x="45767" y="56370"/>
                    <a:pt x="49005" y="64276"/>
                    <a:pt x="53672" y="67039"/>
                  </a:cubicBezTo>
                  <a:cubicBezTo>
                    <a:pt x="56815" y="63038"/>
                    <a:pt x="53672" y="58085"/>
                    <a:pt x="56815" y="54751"/>
                  </a:cubicBezTo>
                  <a:lnTo>
                    <a:pt x="59101" y="57990"/>
                  </a:lnTo>
                  <a:cubicBezTo>
                    <a:pt x="61863" y="51608"/>
                    <a:pt x="58911" y="44216"/>
                    <a:pt x="52529" y="41483"/>
                  </a:cubicBezTo>
                  <a:cubicBezTo>
                    <a:pt x="52243" y="41388"/>
                    <a:pt x="52052" y="41302"/>
                    <a:pt x="51863" y="41226"/>
                  </a:cubicBezTo>
                  <a:lnTo>
                    <a:pt x="50148" y="41226"/>
                  </a:lnTo>
                  <a:lnTo>
                    <a:pt x="50814" y="42654"/>
                  </a:lnTo>
                  <a:cubicBezTo>
                    <a:pt x="47290" y="46465"/>
                    <a:pt x="54149" y="55418"/>
                    <a:pt x="46242" y="55132"/>
                  </a:cubicBezTo>
                  <a:cubicBezTo>
                    <a:pt x="36717" y="52941"/>
                    <a:pt x="46242" y="39797"/>
                    <a:pt x="38814" y="34273"/>
                  </a:cubicBezTo>
                  <a:lnTo>
                    <a:pt x="38814" y="34273"/>
                  </a:lnTo>
                  <a:cubicBezTo>
                    <a:pt x="34051" y="28853"/>
                    <a:pt x="33288" y="20985"/>
                    <a:pt x="36908" y="14746"/>
                  </a:cubicBezTo>
                  <a:lnTo>
                    <a:pt x="39289" y="19890"/>
                  </a:lnTo>
                  <a:cubicBezTo>
                    <a:pt x="47862" y="7412"/>
                    <a:pt x="24906" y="-10876"/>
                    <a:pt x="22716" y="7698"/>
                  </a:cubicBezTo>
                  <a:cubicBezTo>
                    <a:pt x="19287" y="16366"/>
                    <a:pt x="-2906" y="22176"/>
                    <a:pt x="7095" y="6650"/>
                  </a:cubicBezTo>
                  <a:lnTo>
                    <a:pt x="1380" y="4650"/>
                  </a:lnTo>
                  <a:lnTo>
                    <a:pt x="-1097" y="9126"/>
                  </a:lnTo>
                  <a:lnTo>
                    <a:pt x="-1097" y="9126"/>
                  </a:lnTo>
                  <a:cubicBezTo>
                    <a:pt x="4904" y="27776"/>
                    <a:pt x="12905" y="45693"/>
                    <a:pt x="22907" y="62562"/>
                  </a:cubicBezTo>
                  <a:cubicBezTo>
                    <a:pt x="21573" y="56933"/>
                    <a:pt x="25002" y="51274"/>
                    <a:pt x="30621" y="49922"/>
                  </a:cubicBezTo>
                  <a:cubicBezTo>
                    <a:pt x="32813" y="49388"/>
                    <a:pt x="35099" y="49589"/>
                    <a:pt x="37194" y="50465"/>
                  </a:cubicBezTo>
                  <a:cubicBezTo>
                    <a:pt x="38051" y="51846"/>
                    <a:pt x="37670" y="53665"/>
                    <a:pt x="36242" y="54532"/>
                  </a:cubicBezTo>
                  <a:cubicBezTo>
                    <a:pt x="36146" y="54580"/>
                    <a:pt x="36146" y="54618"/>
                    <a:pt x="36051" y="54656"/>
                  </a:cubicBezTo>
                  <a:cubicBezTo>
                    <a:pt x="30717" y="57799"/>
                    <a:pt x="29478" y="64181"/>
                    <a:pt x="25383" y="68086"/>
                  </a:cubicBezTo>
                  <a:cubicBezTo>
                    <a:pt x="27192" y="75516"/>
                    <a:pt x="36146" y="78468"/>
                    <a:pt x="36717" y="86565"/>
                  </a:cubicBezTo>
                  <a:lnTo>
                    <a:pt x="36717" y="865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5521357" y="2609850"/>
              <a:ext cx="87820" cy="37337"/>
            </a:xfrm>
            <a:custGeom>
              <a:avLst/>
              <a:gdLst/>
              <a:ahLst/>
              <a:cxnLst/>
              <a:rect l="l" t="t" r="r" b="b"/>
              <a:pathLst>
                <a:path w="87820" h="37337" extrusionOk="0">
                  <a:moveTo>
                    <a:pt x="86724" y="13400"/>
                  </a:moveTo>
                  <a:lnTo>
                    <a:pt x="86724" y="13400"/>
                  </a:lnTo>
                  <a:cubicBezTo>
                    <a:pt x="60625" y="10295"/>
                    <a:pt x="34622" y="5751"/>
                    <a:pt x="8999" y="-221"/>
                  </a:cubicBezTo>
                  <a:cubicBezTo>
                    <a:pt x="7475" y="8542"/>
                    <a:pt x="8999" y="18829"/>
                    <a:pt x="-1097" y="23592"/>
                  </a:cubicBezTo>
                  <a:lnTo>
                    <a:pt x="-1097" y="23592"/>
                  </a:lnTo>
                  <a:cubicBezTo>
                    <a:pt x="12047" y="27811"/>
                    <a:pt x="25477" y="30993"/>
                    <a:pt x="39099" y="33117"/>
                  </a:cubicBezTo>
                  <a:cubicBezTo>
                    <a:pt x="39099" y="19686"/>
                    <a:pt x="60910" y="23592"/>
                    <a:pt x="52719" y="35117"/>
                  </a:cubicBezTo>
                  <a:lnTo>
                    <a:pt x="61005" y="37117"/>
                  </a:lnTo>
                  <a:cubicBezTo>
                    <a:pt x="67578" y="26925"/>
                    <a:pt x="79580" y="22734"/>
                    <a:pt x="86724" y="13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6522099" y="4035647"/>
              <a:ext cx="39913" cy="117062"/>
            </a:xfrm>
            <a:custGeom>
              <a:avLst/>
              <a:gdLst/>
              <a:ahLst/>
              <a:cxnLst/>
              <a:rect l="l" t="t" r="r" b="b"/>
              <a:pathLst>
                <a:path w="39913" h="117062" extrusionOk="0">
                  <a:moveTo>
                    <a:pt x="7240" y="42070"/>
                  </a:moveTo>
                  <a:cubicBezTo>
                    <a:pt x="14288" y="42832"/>
                    <a:pt x="13526" y="51595"/>
                    <a:pt x="7240" y="53500"/>
                  </a:cubicBezTo>
                  <a:cubicBezTo>
                    <a:pt x="-15907" y="64835"/>
                    <a:pt x="17526" y="79027"/>
                    <a:pt x="7906" y="95696"/>
                  </a:cubicBezTo>
                  <a:cubicBezTo>
                    <a:pt x="5049" y="101792"/>
                    <a:pt x="10382" y="108840"/>
                    <a:pt x="6478" y="114746"/>
                  </a:cubicBezTo>
                  <a:lnTo>
                    <a:pt x="8573" y="116841"/>
                  </a:lnTo>
                  <a:lnTo>
                    <a:pt x="8573" y="116841"/>
                  </a:lnTo>
                  <a:cubicBezTo>
                    <a:pt x="16860" y="102230"/>
                    <a:pt x="16860" y="84304"/>
                    <a:pt x="8573" y="69693"/>
                  </a:cubicBezTo>
                  <a:cubicBezTo>
                    <a:pt x="5811" y="66073"/>
                    <a:pt x="5715" y="61120"/>
                    <a:pt x="12764" y="57977"/>
                  </a:cubicBezTo>
                  <a:cubicBezTo>
                    <a:pt x="11430" y="67502"/>
                    <a:pt x="15145" y="72645"/>
                    <a:pt x="24099" y="72931"/>
                  </a:cubicBezTo>
                  <a:cubicBezTo>
                    <a:pt x="25528" y="69597"/>
                    <a:pt x="26956" y="66359"/>
                    <a:pt x="28289" y="63406"/>
                  </a:cubicBezTo>
                  <a:lnTo>
                    <a:pt x="28289" y="63406"/>
                  </a:lnTo>
                  <a:cubicBezTo>
                    <a:pt x="18194" y="57405"/>
                    <a:pt x="23242" y="51404"/>
                    <a:pt x="28289" y="45404"/>
                  </a:cubicBezTo>
                  <a:cubicBezTo>
                    <a:pt x="27719" y="42832"/>
                    <a:pt x="24670" y="39403"/>
                    <a:pt x="29718" y="38355"/>
                  </a:cubicBezTo>
                  <a:cubicBezTo>
                    <a:pt x="34767" y="37308"/>
                    <a:pt x="34386" y="49118"/>
                    <a:pt x="28289" y="45404"/>
                  </a:cubicBezTo>
                  <a:cubicBezTo>
                    <a:pt x="28575" y="48471"/>
                    <a:pt x="30957" y="50919"/>
                    <a:pt x="34005" y="51309"/>
                  </a:cubicBezTo>
                  <a:cubicBezTo>
                    <a:pt x="44768" y="33498"/>
                    <a:pt x="36005" y="13209"/>
                    <a:pt x="22193" y="-221"/>
                  </a:cubicBezTo>
                  <a:cubicBezTo>
                    <a:pt x="21432" y="1779"/>
                    <a:pt x="20670" y="3684"/>
                    <a:pt x="19812" y="5589"/>
                  </a:cubicBezTo>
                  <a:cubicBezTo>
                    <a:pt x="23813" y="19591"/>
                    <a:pt x="19812" y="28259"/>
                    <a:pt x="8192" y="29592"/>
                  </a:cubicBezTo>
                  <a:lnTo>
                    <a:pt x="8192" y="29592"/>
                  </a:lnTo>
                  <a:lnTo>
                    <a:pt x="4192" y="39117"/>
                  </a:lnTo>
                  <a:lnTo>
                    <a:pt x="4192" y="39117"/>
                  </a:lnTo>
                  <a:cubicBezTo>
                    <a:pt x="5430" y="40260"/>
                    <a:pt x="6192" y="41403"/>
                    <a:pt x="7240" y="420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5812154" y="2444134"/>
              <a:ext cx="55721" cy="75894"/>
            </a:xfrm>
            <a:custGeom>
              <a:avLst/>
              <a:gdLst/>
              <a:ahLst/>
              <a:cxnLst/>
              <a:rect l="l" t="t" r="r" b="b"/>
              <a:pathLst>
                <a:path w="55721" h="75894" extrusionOk="0">
                  <a:moveTo>
                    <a:pt x="47005" y="28144"/>
                  </a:moveTo>
                  <a:cubicBezTo>
                    <a:pt x="43004" y="23667"/>
                    <a:pt x="52529" y="17952"/>
                    <a:pt x="48339" y="12332"/>
                  </a:cubicBezTo>
                  <a:cubicBezTo>
                    <a:pt x="34242" y="19476"/>
                    <a:pt x="40052" y="9284"/>
                    <a:pt x="36242" y="45"/>
                  </a:cubicBezTo>
                  <a:cubicBezTo>
                    <a:pt x="30718" y="-1384"/>
                    <a:pt x="28431" y="3188"/>
                    <a:pt x="26717" y="7951"/>
                  </a:cubicBezTo>
                  <a:cubicBezTo>
                    <a:pt x="21859" y="30811"/>
                    <a:pt x="428" y="49670"/>
                    <a:pt x="-1097" y="71768"/>
                  </a:cubicBezTo>
                  <a:cubicBezTo>
                    <a:pt x="5856" y="71768"/>
                    <a:pt x="11382" y="59957"/>
                    <a:pt x="17953" y="71768"/>
                  </a:cubicBezTo>
                  <a:cubicBezTo>
                    <a:pt x="21193" y="69292"/>
                    <a:pt x="16430" y="63672"/>
                    <a:pt x="21764" y="63672"/>
                  </a:cubicBezTo>
                  <a:cubicBezTo>
                    <a:pt x="27098" y="63672"/>
                    <a:pt x="25765" y="73197"/>
                    <a:pt x="29955" y="75673"/>
                  </a:cubicBezTo>
                  <a:lnTo>
                    <a:pt x="34337" y="68149"/>
                  </a:lnTo>
                  <a:cubicBezTo>
                    <a:pt x="29384" y="66253"/>
                    <a:pt x="27003" y="60738"/>
                    <a:pt x="28907" y="55833"/>
                  </a:cubicBezTo>
                  <a:cubicBezTo>
                    <a:pt x="29098" y="55280"/>
                    <a:pt x="29384" y="54747"/>
                    <a:pt x="29669" y="54242"/>
                  </a:cubicBezTo>
                  <a:cubicBezTo>
                    <a:pt x="33193" y="57385"/>
                    <a:pt x="32336" y="62338"/>
                    <a:pt x="36146" y="63767"/>
                  </a:cubicBezTo>
                  <a:cubicBezTo>
                    <a:pt x="43956" y="51937"/>
                    <a:pt x="50148" y="39126"/>
                    <a:pt x="54624" y="25667"/>
                  </a:cubicBezTo>
                  <a:cubicBezTo>
                    <a:pt x="52243" y="26715"/>
                    <a:pt x="49482" y="29858"/>
                    <a:pt x="47005" y="281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6565423" y="3512819"/>
              <a:ext cx="39782" cy="111728"/>
            </a:xfrm>
            <a:custGeom>
              <a:avLst/>
              <a:gdLst/>
              <a:ahLst/>
              <a:cxnLst/>
              <a:rect l="l" t="t" r="r" b="b"/>
              <a:pathLst>
                <a:path w="39782" h="111728" extrusionOk="0">
                  <a:moveTo>
                    <a:pt x="32971" y="86933"/>
                  </a:moveTo>
                  <a:cubicBezTo>
                    <a:pt x="31351" y="83313"/>
                    <a:pt x="33066" y="79103"/>
                    <a:pt x="36686" y="77532"/>
                  </a:cubicBezTo>
                  <a:cubicBezTo>
                    <a:pt x="36781" y="77484"/>
                    <a:pt x="36877" y="77446"/>
                    <a:pt x="36972" y="77408"/>
                  </a:cubicBezTo>
                  <a:cubicBezTo>
                    <a:pt x="32780" y="73122"/>
                    <a:pt x="20779" y="66073"/>
                    <a:pt x="27447" y="59691"/>
                  </a:cubicBezTo>
                  <a:cubicBezTo>
                    <a:pt x="32019" y="55691"/>
                    <a:pt x="34019" y="60644"/>
                    <a:pt x="36400" y="63501"/>
                  </a:cubicBezTo>
                  <a:lnTo>
                    <a:pt x="38686" y="55405"/>
                  </a:lnTo>
                  <a:lnTo>
                    <a:pt x="38686" y="55405"/>
                  </a:lnTo>
                  <a:lnTo>
                    <a:pt x="28685" y="27497"/>
                  </a:lnTo>
                  <a:cubicBezTo>
                    <a:pt x="23065" y="41308"/>
                    <a:pt x="10206" y="23973"/>
                    <a:pt x="26304" y="21877"/>
                  </a:cubicBezTo>
                  <a:lnTo>
                    <a:pt x="26304" y="19877"/>
                  </a:lnTo>
                  <a:cubicBezTo>
                    <a:pt x="19636" y="23973"/>
                    <a:pt x="2205" y="16829"/>
                    <a:pt x="7254" y="9114"/>
                  </a:cubicBezTo>
                  <a:cubicBezTo>
                    <a:pt x="9731" y="7494"/>
                    <a:pt x="13635" y="3589"/>
                    <a:pt x="16779" y="8638"/>
                  </a:cubicBezTo>
                  <a:cubicBezTo>
                    <a:pt x="18398" y="11590"/>
                    <a:pt x="19350" y="13972"/>
                    <a:pt x="23160" y="11781"/>
                  </a:cubicBezTo>
                  <a:lnTo>
                    <a:pt x="23160" y="11781"/>
                  </a:lnTo>
                  <a:cubicBezTo>
                    <a:pt x="22017" y="7418"/>
                    <a:pt x="19922" y="3342"/>
                    <a:pt x="17159" y="-221"/>
                  </a:cubicBezTo>
                  <a:lnTo>
                    <a:pt x="17159" y="-221"/>
                  </a:lnTo>
                  <a:cubicBezTo>
                    <a:pt x="10778" y="4732"/>
                    <a:pt x="1158" y="7113"/>
                    <a:pt x="2396" y="18258"/>
                  </a:cubicBezTo>
                  <a:cubicBezTo>
                    <a:pt x="2396" y="19496"/>
                    <a:pt x="586" y="19782"/>
                    <a:pt x="-843" y="19591"/>
                  </a:cubicBezTo>
                  <a:cubicBezTo>
                    <a:pt x="-3795" y="34450"/>
                    <a:pt x="20017" y="29116"/>
                    <a:pt x="19922" y="40737"/>
                  </a:cubicBezTo>
                  <a:cubicBezTo>
                    <a:pt x="18588" y="48261"/>
                    <a:pt x="12492" y="42642"/>
                    <a:pt x="6491" y="43594"/>
                  </a:cubicBezTo>
                  <a:cubicBezTo>
                    <a:pt x="16016" y="50643"/>
                    <a:pt x="13064" y="60739"/>
                    <a:pt x="14587" y="70264"/>
                  </a:cubicBezTo>
                  <a:cubicBezTo>
                    <a:pt x="10968" y="84742"/>
                    <a:pt x="25161" y="96553"/>
                    <a:pt x="24780" y="111507"/>
                  </a:cubicBezTo>
                  <a:cubicBezTo>
                    <a:pt x="27447" y="103030"/>
                    <a:pt x="30208" y="95029"/>
                    <a:pt x="32971" y="869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5771197" y="2521648"/>
              <a:ext cx="54768" cy="70104"/>
            </a:xfrm>
            <a:custGeom>
              <a:avLst/>
              <a:gdLst/>
              <a:ahLst/>
              <a:cxnLst/>
              <a:rect l="l" t="t" r="r" b="b"/>
              <a:pathLst>
                <a:path w="54768" h="70104" extrusionOk="0">
                  <a:moveTo>
                    <a:pt x="33669" y="4256"/>
                  </a:moveTo>
                  <a:cubicBezTo>
                    <a:pt x="33288" y="3332"/>
                    <a:pt x="33098" y="2379"/>
                    <a:pt x="33002" y="1398"/>
                  </a:cubicBezTo>
                  <a:cubicBezTo>
                    <a:pt x="27192" y="3208"/>
                    <a:pt x="21668" y="10257"/>
                    <a:pt x="25573" y="16353"/>
                  </a:cubicBezTo>
                  <a:lnTo>
                    <a:pt x="27763" y="14162"/>
                  </a:lnTo>
                  <a:cubicBezTo>
                    <a:pt x="31669" y="20830"/>
                    <a:pt x="40242" y="36165"/>
                    <a:pt x="33002" y="41594"/>
                  </a:cubicBezTo>
                  <a:cubicBezTo>
                    <a:pt x="29669" y="42165"/>
                    <a:pt x="29192" y="37593"/>
                    <a:pt x="28526" y="34926"/>
                  </a:cubicBezTo>
                  <a:cubicBezTo>
                    <a:pt x="27192" y="29592"/>
                    <a:pt x="27097" y="23687"/>
                    <a:pt x="21762" y="20163"/>
                  </a:cubicBezTo>
                  <a:lnTo>
                    <a:pt x="23954" y="18067"/>
                  </a:lnTo>
                  <a:cubicBezTo>
                    <a:pt x="12905" y="18067"/>
                    <a:pt x="1380" y="34926"/>
                    <a:pt x="-1097" y="44261"/>
                  </a:cubicBezTo>
                  <a:cubicBezTo>
                    <a:pt x="5094" y="52072"/>
                    <a:pt x="6142" y="62835"/>
                    <a:pt x="13762" y="69883"/>
                  </a:cubicBezTo>
                  <a:cubicBezTo>
                    <a:pt x="27574" y="56310"/>
                    <a:pt x="40337" y="41699"/>
                    <a:pt x="51862" y="26163"/>
                  </a:cubicBezTo>
                  <a:cubicBezTo>
                    <a:pt x="46433" y="21210"/>
                    <a:pt x="48719" y="17496"/>
                    <a:pt x="53672" y="14162"/>
                  </a:cubicBezTo>
                  <a:lnTo>
                    <a:pt x="53672" y="14162"/>
                  </a:lnTo>
                  <a:cubicBezTo>
                    <a:pt x="53100" y="9685"/>
                    <a:pt x="52434" y="5304"/>
                    <a:pt x="51671" y="-221"/>
                  </a:cubicBezTo>
                  <a:cubicBezTo>
                    <a:pt x="45766" y="3780"/>
                    <a:pt x="40337" y="7494"/>
                    <a:pt x="33669" y="4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5820061" y="3279838"/>
              <a:ext cx="77533" cy="87630"/>
            </a:xfrm>
            <a:custGeom>
              <a:avLst/>
              <a:gdLst/>
              <a:ahLst/>
              <a:cxnLst/>
              <a:rect l="l" t="t" r="r" b="b"/>
              <a:pathLst>
                <a:path w="77533" h="87630" extrusionOk="0">
                  <a:moveTo>
                    <a:pt x="10619" y="87409"/>
                  </a:moveTo>
                  <a:lnTo>
                    <a:pt x="10619" y="87409"/>
                  </a:lnTo>
                  <a:cubicBezTo>
                    <a:pt x="11285" y="85314"/>
                    <a:pt x="12048" y="83313"/>
                    <a:pt x="12714" y="81313"/>
                  </a:cubicBezTo>
                  <a:cubicBezTo>
                    <a:pt x="8524" y="75589"/>
                    <a:pt x="6332" y="68683"/>
                    <a:pt x="6332" y="61596"/>
                  </a:cubicBezTo>
                  <a:cubicBezTo>
                    <a:pt x="9856" y="61596"/>
                    <a:pt x="9952" y="63787"/>
                    <a:pt x="10619" y="65502"/>
                  </a:cubicBezTo>
                  <a:cubicBezTo>
                    <a:pt x="15477" y="78360"/>
                    <a:pt x="23668" y="60168"/>
                    <a:pt x="32526" y="63406"/>
                  </a:cubicBezTo>
                  <a:cubicBezTo>
                    <a:pt x="29764" y="63968"/>
                    <a:pt x="27574" y="66206"/>
                    <a:pt x="27097" y="69026"/>
                  </a:cubicBezTo>
                  <a:cubicBezTo>
                    <a:pt x="29192" y="67683"/>
                    <a:pt x="31573" y="67083"/>
                    <a:pt x="34050" y="67311"/>
                  </a:cubicBezTo>
                  <a:cubicBezTo>
                    <a:pt x="46528" y="50547"/>
                    <a:pt x="70912" y="36355"/>
                    <a:pt x="76437" y="17400"/>
                  </a:cubicBezTo>
                  <a:lnTo>
                    <a:pt x="74056" y="19496"/>
                  </a:lnTo>
                  <a:cubicBezTo>
                    <a:pt x="66245" y="12828"/>
                    <a:pt x="71484" y="6351"/>
                    <a:pt x="74056" y="-221"/>
                  </a:cubicBezTo>
                  <a:cubicBezTo>
                    <a:pt x="67578" y="3837"/>
                    <a:pt x="63863" y="11190"/>
                    <a:pt x="64531" y="18829"/>
                  </a:cubicBezTo>
                  <a:cubicBezTo>
                    <a:pt x="40812" y="29878"/>
                    <a:pt x="42527" y="41880"/>
                    <a:pt x="42432" y="7590"/>
                  </a:cubicBezTo>
                  <a:lnTo>
                    <a:pt x="42432" y="7590"/>
                  </a:lnTo>
                  <a:cubicBezTo>
                    <a:pt x="22048" y="19496"/>
                    <a:pt x="44718" y="37498"/>
                    <a:pt x="35670" y="42546"/>
                  </a:cubicBezTo>
                  <a:cubicBezTo>
                    <a:pt x="26145" y="37117"/>
                    <a:pt x="19572" y="47023"/>
                    <a:pt x="10524" y="43499"/>
                  </a:cubicBezTo>
                  <a:lnTo>
                    <a:pt x="10524" y="43499"/>
                  </a:lnTo>
                  <a:cubicBezTo>
                    <a:pt x="5666" y="48852"/>
                    <a:pt x="1760" y="54967"/>
                    <a:pt x="-1097" y="61596"/>
                  </a:cubicBezTo>
                  <a:cubicBezTo>
                    <a:pt x="-335" y="71312"/>
                    <a:pt x="3761" y="80446"/>
                    <a:pt x="10619" y="87409"/>
                  </a:cubicBezTo>
                  <a:close/>
                  <a:moveTo>
                    <a:pt x="16810" y="50833"/>
                  </a:moveTo>
                  <a:cubicBezTo>
                    <a:pt x="21858" y="50833"/>
                    <a:pt x="23954" y="59786"/>
                    <a:pt x="18620" y="60358"/>
                  </a:cubicBezTo>
                  <a:cubicBezTo>
                    <a:pt x="13286" y="60930"/>
                    <a:pt x="10619" y="50738"/>
                    <a:pt x="16810" y="508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4990623" y="2015013"/>
              <a:ext cx="762" cy="2476"/>
            </a:xfrm>
            <a:custGeom>
              <a:avLst/>
              <a:gdLst/>
              <a:ahLst/>
              <a:cxnLst/>
              <a:rect l="l" t="t" r="r" b="b"/>
              <a:pathLst>
                <a:path w="762" h="2476" extrusionOk="0">
                  <a:moveTo>
                    <a:pt x="-1097" y="-221"/>
                  </a:moveTo>
                  <a:cubicBezTo>
                    <a:pt x="-811" y="589"/>
                    <a:pt x="-525" y="1417"/>
                    <a:pt x="-334" y="2256"/>
                  </a:cubicBezTo>
                  <a:cubicBezTo>
                    <a:pt x="-334" y="1370"/>
                    <a:pt x="-620" y="512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4962388" y="1880044"/>
              <a:ext cx="28635" cy="137689"/>
            </a:xfrm>
            <a:custGeom>
              <a:avLst/>
              <a:gdLst/>
              <a:ahLst/>
              <a:cxnLst/>
              <a:rect l="l" t="t" r="r" b="b"/>
              <a:pathLst>
                <a:path w="28635" h="137689" extrusionOk="0">
                  <a:moveTo>
                    <a:pt x="7423" y="115127"/>
                  </a:moveTo>
                  <a:lnTo>
                    <a:pt x="7423" y="115127"/>
                  </a:lnTo>
                  <a:cubicBezTo>
                    <a:pt x="20186" y="114174"/>
                    <a:pt x="16948" y="125890"/>
                    <a:pt x="20947" y="132081"/>
                  </a:cubicBezTo>
                  <a:cubicBezTo>
                    <a:pt x="22662" y="135034"/>
                    <a:pt x="21996" y="140939"/>
                    <a:pt x="27139" y="134748"/>
                  </a:cubicBezTo>
                  <a:cubicBezTo>
                    <a:pt x="29806" y="121509"/>
                    <a:pt x="18090" y="109888"/>
                    <a:pt x="22472" y="96648"/>
                  </a:cubicBezTo>
                  <a:cubicBezTo>
                    <a:pt x="20281" y="92648"/>
                    <a:pt x="16280" y="89409"/>
                    <a:pt x="19519" y="84361"/>
                  </a:cubicBezTo>
                  <a:cubicBezTo>
                    <a:pt x="21901" y="70035"/>
                    <a:pt x="18757" y="55329"/>
                    <a:pt x="10565" y="43308"/>
                  </a:cubicBezTo>
                  <a:cubicBezTo>
                    <a:pt x="9327" y="41403"/>
                    <a:pt x="6566" y="36069"/>
                    <a:pt x="12090" y="37879"/>
                  </a:cubicBezTo>
                  <a:cubicBezTo>
                    <a:pt x="22948" y="40546"/>
                    <a:pt x="14852" y="13305"/>
                    <a:pt x="17043" y="5780"/>
                  </a:cubicBezTo>
                  <a:cubicBezTo>
                    <a:pt x="9327" y="10447"/>
                    <a:pt x="5708" y="3875"/>
                    <a:pt x="1231" y="-221"/>
                  </a:cubicBezTo>
                  <a:cubicBezTo>
                    <a:pt x="-960" y="18934"/>
                    <a:pt x="-1627" y="38241"/>
                    <a:pt x="-673" y="57501"/>
                  </a:cubicBezTo>
                  <a:cubicBezTo>
                    <a:pt x="18377" y="56453"/>
                    <a:pt x="16471" y="89600"/>
                    <a:pt x="8852" y="99315"/>
                  </a:cubicBezTo>
                  <a:cubicBezTo>
                    <a:pt x="13328" y="105602"/>
                    <a:pt x="12947" y="110460"/>
                    <a:pt x="4946" y="113127"/>
                  </a:cubicBezTo>
                  <a:lnTo>
                    <a:pt x="4946" y="115222"/>
                  </a:lnTo>
                  <a:lnTo>
                    <a:pt x="4946" y="1152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6786276" y="4532280"/>
              <a:ext cx="65086" cy="54550"/>
            </a:xfrm>
            <a:custGeom>
              <a:avLst/>
              <a:gdLst/>
              <a:ahLst/>
              <a:cxnLst/>
              <a:rect l="l" t="t" r="r" b="b"/>
              <a:pathLst>
                <a:path w="65086" h="54550" extrusionOk="0">
                  <a:moveTo>
                    <a:pt x="29860" y="51309"/>
                  </a:moveTo>
                  <a:cubicBezTo>
                    <a:pt x="41100" y="57882"/>
                    <a:pt x="51768" y="51976"/>
                    <a:pt x="62626" y="49976"/>
                  </a:cubicBezTo>
                  <a:cubicBezTo>
                    <a:pt x="68246" y="39975"/>
                    <a:pt x="55101" y="32545"/>
                    <a:pt x="48528" y="28354"/>
                  </a:cubicBezTo>
                  <a:cubicBezTo>
                    <a:pt x="35956" y="23020"/>
                    <a:pt x="42527" y="-221"/>
                    <a:pt x="25574" y="-221"/>
                  </a:cubicBezTo>
                  <a:cubicBezTo>
                    <a:pt x="25574" y="636"/>
                    <a:pt x="26335" y="1494"/>
                    <a:pt x="26812" y="2351"/>
                  </a:cubicBezTo>
                  <a:cubicBezTo>
                    <a:pt x="22334" y="8066"/>
                    <a:pt x="15286" y="13019"/>
                    <a:pt x="20907" y="21401"/>
                  </a:cubicBezTo>
                  <a:cubicBezTo>
                    <a:pt x="12048" y="25592"/>
                    <a:pt x="9000" y="18734"/>
                    <a:pt x="4999" y="13972"/>
                  </a:cubicBezTo>
                  <a:cubicBezTo>
                    <a:pt x="1857" y="14924"/>
                    <a:pt x="714" y="17781"/>
                    <a:pt x="-1097" y="20067"/>
                  </a:cubicBezTo>
                  <a:lnTo>
                    <a:pt x="-1097" y="20067"/>
                  </a:lnTo>
                  <a:cubicBezTo>
                    <a:pt x="7571" y="30069"/>
                    <a:pt x="12429" y="42927"/>
                    <a:pt x="22525" y="51881"/>
                  </a:cubicBezTo>
                  <a:lnTo>
                    <a:pt x="22525" y="51881"/>
                  </a:lnTo>
                  <a:cubicBezTo>
                    <a:pt x="24622" y="50233"/>
                    <a:pt x="27478" y="50014"/>
                    <a:pt x="29860" y="51309"/>
                  </a:cubicBezTo>
                  <a:close/>
                  <a:moveTo>
                    <a:pt x="31479" y="24163"/>
                  </a:moveTo>
                  <a:cubicBezTo>
                    <a:pt x="32050" y="20906"/>
                    <a:pt x="33956" y="18029"/>
                    <a:pt x="36717" y="16257"/>
                  </a:cubicBezTo>
                  <a:lnTo>
                    <a:pt x="52625" y="36069"/>
                  </a:lnTo>
                  <a:cubicBezTo>
                    <a:pt x="48528" y="48547"/>
                    <a:pt x="45481" y="18829"/>
                    <a:pt x="33575" y="27783"/>
                  </a:cubicBezTo>
                  <a:cubicBezTo>
                    <a:pt x="31765" y="28545"/>
                    <a:pt x="31289" y="25782"/>
                    <a:pt x="31479" y="24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6952742" y="4207954"/>
              <a:ext cx="48037" cy="97180"/>
            </a:xfrm>
            <a:custGeom>
              <a:avLst/>
              <a:gdLst/>
              <a:ahLst/>
              <a:cxnLst/>
              <a:rect l="l" t="t" r="r" b="b"/>
              <a:pathLst>
                <a:path w="48037" h="97180" extrusionOk="0">
                  <a:moveTo>
                    <a:pt x="7507" y="10352"/>
                  </a:moveTo>
                  <a:cubicBezTo>
                    <a:pt x="10936" y="12352"/>
                    <a:pt x="15794" y="13209"/>
                    <a:pt x="11127" y="19115"/>
                  </a:cubicBezTo>
                  <a:cubicBezTo>
                    <a:pt x="8080" y="22925"/>
                    <a:pt x="13604" y="27687"/>
                    <a:pt x="11127" y="32164"/>
                  </a:cubicBezTo>
                  <a:cubicBezTo>
                    <a:pt x="19318" y="32164"/>
                    <a:pt x="12175" y="39212"/>
                    <a:pt x="12270" y="43403"/>
                  </a:cubicBezTo>
                  <a:cubicBezTo>
                    <a:pt x="12365" y="47594"/>
                    <a:pt x="14842" y="51595"/>
                    <a:pt x="10650" y="52928"/>
                  </a:cubicBezTo>
                  <a:cubicBezTo>
                    <a:pt x="6460" y="54262"/>
                    <a:pt x="5888" y="46166"/>
                    <a:pt x="1125" y="45880"/>
                  </a:cubicBezTo>
                  <a:lnTo>
                    <a:pt x="554" y="44737"/>
                  </a:lnTo>
                  <a:lnTo>
                    <a:pt x="-207" y="44737"/>
                  </a:lnTo>
                  <a:cubicBezTo>
                    <a:pt x="-5732" y="47118"/>
                    <a:pt x="16080" y="98268"/>
                    <a:pt x="21318" y="96934"/>
                  </a:cubicBezTo>
                  <a:cubicBezTo>
                    <a:pt x="25605" y="93219"/>
                    <a:pt x="26367" y="84647"/>
                    <a:pt x="35130" y="87409"/>
                  </a:cubicBezTo>
                  <a:cubicBezTo>
                    <a:pt x="31511" y="81503"/>
                    <a:pt x="32272" y="69597"/>
                    <a:pt x="23510" y="76741"/>
                  </a:cubicBezTo>
                  <a:cubicBezTo>
                    <a:pt x="24367" y="63216"/>
                    <a:pt x="37321" y="65692"/>
                    <a:pt x="46941" y="65597"/>
                  </a:cubicBezTo>
                  <a:cubicBezTo>
                    <a:pt x="42179" y="50919"/>
                    <a:pt x="35416" y="36955"/>
                    <a:pt x="26939" y="24068"/>
                  </a:cubicBezTo>
                  <a:cubicBezTo>
                    <a:pt x="22843" y="30164"/>
                    <a:pt x="29606" y="44832"/>
                    <a:pt x="22557" y="46356"/>
                  </a:cubicBezTo>
                  <a:cubicBezTo>
                    <a:pt x="13890" y="43880"/>
                    <a:pt x="26367" y="32164"/>
                    <a:pt x="21033" y="28068"/>
                  </a:cubicBezTo>
                  <a:cubicBezTo>
                    <a:pt x="10650" y="23020"/>
                    <a:pt x="16271" y="16448"/>
                    <a:pt x="18937" y="10161"/>
                  </a:cubicBezTo>
                  <a:lnTo>
                    <a:pt x="11318" y="-221"/>
                  </a:lnTo>
                  <a:cubicBezTo>
                    <a:pt x="11604" y="4160"/>
                    <a:pt x="12365" y="8256"/>
                    <a:pt x="7507" y="10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6691984" y="4233957"/>
              <a:ext cx="41752" cy="104108"/>
            </a:xfrm>
            <a:custGeom>
              <a:avLst/>
              <a:gdLst/>
              <a:ahLst/>
              <a:cxnLst/>
              <a:rect l="l" t="t" r="r" b="b"/>
              <a:pathLst>
                <a:path w="41752" h="104108" extrusionOk="0">
                  <a:moveTo>
                    <a:pt x="10804" y="95124"/>
                  </a:moveTo>
                  <a:cubicBezTo>
                    <a:pt x="14900" y="95124"/>
                    <a:pt x="14710" y="100458"/>
                    <a:pt x="15757" y="103697"/>
                  </a:cubicBezTo>
                  <a:lnTo>
                    <a:pt x="17757" y="101696"/>
                  </a:lnTo>
                  <a:cubicBezTo>
                    <a:pt x="17757" y="100363"/>
                    <a:pt x="17757" y="99029"/>
                    <a:pt x="17757" y="97696"/>
                  </a:cubicBezTo>
                  <a:cubicBezTo>
                    <a:pt x="15662" y="94362"/>
                    <a:pt x="15853" y="89409"/>
                    <a:pt x="10233" y="88171"/>
                  </a:cubicBezTo>
                  <a:cubicBezTo>
                    <a:pt x="2137" y="79979"/>
                    <a:pt x="7375" y="64930"/>
                    <a:pt x="4994" y="52643"/>
                  </a:cubicBezTo>
                  <a:cubicBezTo>
                    <a:pt x="16329" y="59120"/>
                    <a:pt x="8614" y="67121"/>
                    <a:pt x="11185" y="75027"/>
                  </a:cubicBezTo>
                  <a:cubicBezTo>
                    <a:pt x="15376" y="78551"/>
                    <a:pt x="18806" y="66359"/>
                    <a:pt x="21949" y="74360"/>
                  </a:cubicBezTo>
                  <a:cubicBezTo>
                    <a:pt x="33283" y="90362"/>
                    <a:pt x="28997" y="38831"/>
                    <a:pt x="33569" y="31973"/>
                  </a:cubicBezTo>
                  <a:cubicBezTo>
                    <a:pt x="32903" y="42851"/>
                    <a:pt x="32903" y="53767"/>
                    <a:pt x="33569" y="64644"/>
                  </a:cubicBezTo>
                  <a:cubicBezTo>
                    <a:pt x="36236" y="43308"/>
                    <a:pt x="41856" y="22068"/>
                    <a:pt x="40427" y="636"/>
                  </a:cubicBezTo>
                  <a:lnTo>
                    <a:pt x="38618" y="-221"/>
                  </a:lnTo>
                  <a:cubicBezTo>
                    <a:pt x="23949" y="4446"/>
                    <a:pt x="39951" y="27116"/>
                    <a:pt x="25950" y="32069"/>
                  </a:cubicBezTo>
                  <a:cubicBezTo>
                    <a:pt x="-10150" y="13019"/>
                    <a:pt x="-1578" y="82265"/>
                    <a:pt x="3946" y="103887"/>
                  </a:cubicBezTo>
                  <a:cubicBezTo>
                    <a:pt x="6423" y="100935"/>
                    <a:pt x="5280" y="94648"/>
                    <a:pt x="10804" y="95124"/>
                  </a:cubicBezTo>
                  <a:close/>
                  <a:moveTo>
                    <a:pt x="19472" y="37974"/>
                  </a:moveTo>
                  <a:cubicBezTo>
                    <a:pt x="24521" y="39212"/>
                    <a:pt x="26330" y="49023"/>
                    <a:pt x="19472" y="48261"/>
                  </a:cubicBezTo>
                  <a:cubicBezTo>
                    <a:pt x="15186" y="47309"/>
                    <a:pt x="14424" y="38641"/>
                    <a:pt x="19472" y="3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5231320" y="2255988"/>
              <a:ext cx="43529" cy="97960"/>
            </a:xfrm>
            <a:custGeom>
              <a:avLst/>
              <a:gdLst/>
              <a:ahLst/>
              <a:cxnLst/>
              <a:rect l="l" t="t" r="r" b="b"/>
              <a:pathLst>
                <a:path w="43529" h="97960" extrusionOk="0">
                  <a:moveTo>
                    <a:pt x="31193" y="74367"/>
                  </a:moveTo>
                  <a:cubicBezTo>
                    <a:pt x="32146" y="67414"/>
                    <a:pt x="34431" y="62556"/>
                    <a:pt x="42433" y="63032"/>
                  </a:cubicBezTo>
                  <a:lnTo>
                    <a:pt x="42433" y="63032"/>
                  </a:lnTo>
                  <a:cubicBezTo>
                    <a:pt x="42433" y="59413"/>
                    <a:pt x="39861" y="56365"/>
                    <a:pt x="38718" y="53031"/>
                  </a:cubicBezTo>
                  <a:lnTo>
                    <a:pt x="38718" y="53031"/>
                  </a:lnTo>
                  <a:cubicBezTo>
                    <a:pt x="28431" y="72653"/>
                    <a:pt x="25288" y="43506"/>
                    <a:pt x="30717" y="35315"/>
                  </a:cubicBezTo>
                  <a:lnTo>
                    <a:pt x="28717" y="29409"/>
                  </a:lnTo>
                  <a:lnTo>
                    <a:pt x="28717" y="29409"/>
                  </a:lnTo>
                  <a:cubicBezTo>
                    <a:pt x="20239" y="24075"/>
                    <a:pt x="26907" y="9597"/>
                    <a:pt x="14429" y="8645"/>
                  </a:cubicBezTo>
                  <a:cubicBezTo>
                    <a:pt x="7476" y="-213"/>
                    <a:pt x="9762" y="-3357"/>
                    <a:pt x="-1097" y="3501"/>
                  </a:cubicBezTo>
                  <a:cubicBezTo>
                    <a:pt x="142" y="9978"/>
                    <a:pt x="-1097" y="19122"/>
                    <a:pt x="3095" y="22551"/>
                  </a:cubicBezTo>
                  <a:cubicBezTo>
                    <a:pt x="17096" y="37410"/>
                    <a:pt x="-525" y="55794"/>
                    <a:pt x="10810" y="71224"/>
                  </a:cubicBezTo>
                  <a:lnTo>
                    <a:pt x="10810" y="71224"/>
                  </a:lnTo>
                  <a:cubicBezTo>
                    <a:pt x="20907" y="71224"/>
                    <a:pt x="9096" y="60175"/>
                    <a:pt x="16144" y="59318"/>
                  </a:cubicBezTo>
                  <a:cubicBezTo>
                    <a:pt x="31575" y="59318"/>
                    <a:pt x="22430" y="83035"/>
                    <a:pt x="24716" y="93036"/>
                  </a:cubicBezTo>
                  <a:lnTo>
                    <a:pt x="24716" y="93036"/>
                  </a:lnTo>
                  <a:cubicBezTo>
                    <a:pt x="26049" y="102561"/>
                    <a:pt x="31289" y="95417"/>
                    <a:pt x="32718" y="90846"/>
                  </a:cubicBezTo>
                  <a:cubicBezTo>
                    <a:pt x="34147" y="86273"/>
                    <a:pt x="30527" y="79987"/>
                    <a:pt x="31193" y="74367"/>
                  </a:cubicBezTo>
                  <a:close/>
                  <a:moveTo>
                    <a:pt x="19287" y="54174"/>
                  </a:moveTo>
                  <a:cubicBezTo>
                    <a:pt x="17287" y="48831"/>
                    <a:pt x="17001" y="43001"/>
                    <a:pt x="18525" y="37505"/>
                  </a:cubicBezTo>
                  <a:cubicBezTo>
                    <a:pt x="23288" y="41925"/>
                    <a:pt x="23573" y="49336"/>
                    <a:pt x="19287" y="541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6826376" y="4663916"/>
              <a:ext cx="54909" cy="59816"/>
            </a:xfrm>
            <a:custGeom>
              <a:avLst/>
              <a:gdLst/>
              <a:ahLst/>
              <a:cxnLst/>
              <a:rect l="l" t="t" r="r" b="b"/>
              <a:pathLst>
                <a:path w="54909" h="59816" extrusionOk="0">
                  <a:moveTo>
                    <a:pt x="52340" y="10066"/>
                  </a:moveTo>
                  <a:cubicBezTo>
                    <a:pt x="54721" y="7037"/>
                    <a:pt x="54149" y="2665"/>
                    <a:pt x="51101" y="312"/>
                  </a:cubicBezTo>
                  <a:cubicBezTo>
                    <a:pt x="50911" y="112"/>
                    <a:pt x="50625" y="-59"/>
                    <a:pt x="50339" y="-221"/>
                  </a:cubicBezTo>
                  <a:cubicBezTo>
                    <a:pt x="35956" y="14543"/>
                    <a:pt x="17478" y="20734"/>
                    <a:pt x="-1097" y="27783"/>
                  </a:cubicBezTo>
                  <a:cubicBezTo>
                    <a:pt x="14240" y="28735"/>
                    <a:pt x="5762" y="33593"/>
                    <a:pt x="11763" y="42736"/>
                  </a:cubicBezTo>
                  <a:cubicBezTo>
                    <a:pt x="21288" y="51595"/>
                    <a:pt x="2238" y="49595"/>
                    <a:pt x="6619" y="59596"/>
                  </a:cubicBezTo>
                  <a:cubicBezTo>
                    <a:pt x="17192" y="55786"/>
                    <a:pt x="29003" y="53976"/>
                    <a:pt x="35194" y="42832"/>
                  </a:cubicBezTo>
                  <a:cubicBezTo>
                    <a:pt x="35765" y="41784"/>
                    <a:pt x="36718" y="39879"/>
                    <a:pt x="37957" y="41498"/>
                  </a:cubicBezTo>
                  <a:cubicBezTo>
                    <a:pt x="43386" y="48261"/>
                    <a:pt x="46148" y="39784"/>
                    <a:pt x="50339" y="39593"/>
                  </a:cubicBezTo>
                  <a:cubicBezTo>
                    <a:pt x="44528" y="30364"/>
                    <a:pt x="45290" y="18419"/>
                    <a:pt x="52340" y="10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5458762" y="2022729"/>
              <a:ext cx="25293" cy="89820"/>
            </a:xfrm>
            <a:custGeom>
              <a:avLst/>
              <a:gdLst/>
              <a:ahLst/>
              <a:cxnLst/>
              <a:rect l="l" t="t" r="r" b="b"/>
              <a:pathLst>
                <a:path w="25293" h="89820" extrusionOk="0">
                  <a:moveTo>
                    <a:pt x="-34" y="42260"/>
                  </a:moveTo>
                  <a:cubicBezTo>
                    <a:pt x="-1938" y="56005"/>
                    <a:pt x="-1272" y="69997"/>
                    <a:pt x="1872" y="83504"/>
                  </a:cubicBezTo>
                  <a:lnTo>
                    <a:pt x="5396" y="86647"/>
                  </a:lnTo>
                  <a:cubicBezTo>
                    <a:pt x="13588" y="75027"/>
                    <a:pt x="18064" y="86647"/>
                    <a:pt x="23779" y="89600"/>
                  </a:cubicBezTo>
                  <a:cubicBezTo>
                    <a:pt x="23113" y="75503"/>
                    <a:pt x="26160" y="61025"/>
                    <a:pt x="21779" y="47499"/>
                  </a:cubicBezTo>
                  <a:cubicBezTo>
                    <a:pt x="17398" y="43213"/>
                    <a:pt x="6635" y="40737"/>
                    <a:pt x="9587" y="33021"/>
                  </a:cubicBezTo>
                  <a:cubicBezTo>
                    <a:pt x="13111" y="23496"/>
                    <a:pt x="16635" y="34926"/>
                    <a:pt x="19684" y="37879"/>
                  </a:cubicBezTo>
                  <a:cubicBezTo>
                    <a:pt x="18541" y="24220"/>
                    <a:pt x="13778" y="11095"/>
                    <a:pt x="6062" y="-221"/>
                  </a:cubicBezTo>
                  <a:cubicBezTo>
                    <a:pt x="3872" y="14067"/>
                    <a:pt x="-1558" y="27687"/>
                    <a:pt x="-34" y="422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6" name="Google Shape;2336;p9"/>
            <p:cNvSpPr/>
            <p:nvPr/>
          </p:nvSpPr>
          <p:spPr>
            <a:xfrm>
              <a:off x="5406199" y="2561837"/>
              <a:ext cx="83629" cy="47631"/>
            </a:xfrm>
            <a:custGeom>
              <a:avLst/>
              <a:gdLst/>
              <a:ahLst/>
              <a:cxnLst/>
              <a:rect l="l" t="t" r="r" b="b"/>
              <a:pathLst>
                <a:path w="83629" h="47631" extrusionOk="0">
                  <a:moveTo>
                    <a:pt x="71961" y="37028"/>
                  </a:moveTo>
                  <a:cubicBezTo>
                    <a:pt x="73960" y="38705"/>
                    <a:pt x="76056" y="40200"/>
                    <a:pt x="78343" y="41505"/>
                  </a:cubicBezTo>
                  <a:cubicBezTo>
                    <a:pt x="78914" y="38524"/>
                    <a:pt x="80438" y="35780"/>
                    <a:pt x="82533" y="33599"/>
                  </a:cubicBezTo>
                  <a:lnTo>
                    <a:pt x="82533" y="33599"/>
                  </a:lnTo>
                  <a:cubicBezTo>
                    <a:pt x="63483" y="25884"/>
                    <a:pt x="47005" y="14549"/>
                    <a:pt x="29098" y="5596"/>
                  </a:cubicBezTo>
                  <a:cubicBezTo>
                    <a:pt x="31098" y="11692"/>
                    <a:pt x="25288" y="16550"/>
                    <a:pt x="22525" y="9596"/>
                  </a:cubicBezTo>
                  <a:cubicBezTo>
                    <a:pt x="17573" y="5310"/>
                    <a:pt x="10714" y="4548"/>
                    <a:pt x="5667" y="71"/>
                  </a:cubicBezTo>
                  <a:cubicBezTo>
                    <a:pt x="-1572" y="-2310"/>
                    <a:pt x="2332" y="10549"/>
                    <a:pt x="-1097" y="13883"/>
                  </a:cubicBezTo>
                  <a:lnTo>
                    <a:pt x="-1097" y="13883"/>
                  </a:lnTo>
                  <a:cubicBezTo>
                    <a:pt x="1380" y="17273"/>
                    <a:pt x="4618" y="19969"/>
                    <a:pt x="8428" y="21693"/>
                  </a:cubicBezTo>
                  <a:cubicBezTo>
                    <a:pt x="9381" y="8453"/>
                    <a:pt x="25002" y="16645"/>
                    <a:pt x="14620" y="25503"/>
                  </a:cubicBezTo>
                  <a:cubicBezTo>
                    <a:pt x="19096" y="27789"/>
                    <a:pt x="21859" y="36552"/>
                    <a:pt x="29003" y="29218"/>
                  </a:cubicBezTo>
                  <a:cubicBezTo>
                    <a:pt x="30050" y="28265"/>
                    <a:pt x="31098" y="30456"/>
                    <a:pt x="31384" y="31599"/>
                  </a:cubicBezTo>
                  <a:cubicBezTo>
                    <a:pt x="34336" y="41124"/>
                    <a:pt x="43004" y="43505"/>
                    <a:pt x="50434" y="47410"/>
                  </a:cubicBezTo>
                  <a:cubicBezTo>
                    <a:pt x="55673" y="37695"/>
                    <a:pt x="61007" y="23884"/>
                    <a:pt x="71961" y="370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7" name="Google Shape;2337;p9"/>
            <p:cNvSpPr/>
            <p:nvPr/>
          </p:nvSpPr>
          <p:spPr>
            <a:xfrm>
              <a:off x="6701885" y="4171286"/>
              <a:ext cx="50863" cy="75053"/>
            </a:xfrm>
            <a:custGeom>
              <a:avLst/>
              <a:gdLst/>
              <a:ahLst/>
              <a:cxnLst/>
              <a:rect l="l" t="t" r="r" b="b"/>
              <a:pathLst>
                <a:path w="50863" h="75053" extrusionOk="0">
                  <a:moveTo>
                    <a:pt x="9857" y="44829"/>
                  </a:moveTo>
                  <a:cubicBezTo>
                    <a:pt x="4809" y="56163"/>
                    <a:pt x="13668" y="64831"/>
                    <a:pt x="13763" y="74832"/>
                  </a:cubicBezTo>
                  <a:cubicBezTo>
                    <a:pt x="17572" y="66069"/>
                    <a:pt x="19858" y="28350"/>
                    <a:pt x="33956" y="45686"/>
                  </a:cubicBezTo>
                  <a:lnTo>
                    <a:pt x="34813" y="45686"/>
                  </a:lnTo>
                  <a:cubicBezTo>
                    <a:pt x="36242" y="43867"/>
                    <a:pt x="36242" y="41314"/>
                    <a:pt x="34813" y="39495"/>
                  </a:cubicBezTo>
                  <a:lnTo>
                    <a:pt x="34050" y="41400"/>
                  </a:lnTo>
                  <a:cubicBezTo>
                    <a:pt x="26812" y="36828"/>
                    <a:pt x="27478" y="30065"/>
                    <a:pt x="28907" y="21778"/>
                  </a:cubicBezTo>
                  <a:cubicBezTo>
                    <a:pt x="34813" y="26064"/>
                    <a:pt x="34336" y="32065"/>
                    <a:pt x="35765" y="37113"/>
                  </a:cubicBezTo>
                  <a:lnTo>
                    <a:pt x="35765" y="38447"/>
                  </a:lnTo>
                  <a:cubicBezTo>
                    <a:pt x="44624" y="39780"/>
                    <a:pt x="48433" y="28922"/>
                    <a:pt x="49767" y="21873"/>
                  </a:cubicBezTo>
                  <a:lnTo>
                    <a:pt x="49767" y="21302"/>
                  </a:lnTo>
                  <a:cubicBezTo>
                    <a:pt x="48814" y="21454"/>
                    <a:pt x="47767" y="21454"/>
                    <a:pt x="46814" y="21302"/>
                  </a:cubicBezTo>
                  <a:cubicBezTo>
                    <a:pt x="42052" y="15111"/>
                    <a:pt x="35194" y="10634"/>
                    <a:pt x="32622" y="2728"/>
                  </a:cubicBezTo>
                  <a:cubicBezTo>
                    <a:pt x="30812" y="-2701"/>
                    <a:pt x="28240" y="633"/>
                    <a:pt x="26526" y="2728"/>
                  </a:cubicBezTo>
                  <a:cubicBezTo>
                    <a:pt x="23477" y="6633"/>
                    <a:pt x="20335" y="9681"/>
                    <a:pt x="14906" y="7014"/>
                  </a:cubicBezTo>
                  <a:lnTo>
                    <a:pt x="14906" y="7014"/>
                  </a:lnTo>
                  <a:cubicBezTo>
                    <a:pt x="4618" y="17778"/>
                    <a:pt x="5381" y="33399"/>
                    <a:pt x="-1097" y="45114"/>
                  </a:cubicBezTo>
                  <a:lnTo>
                    <a:pt x="-1097" y="45114"/>
                  </a:lnTo>
                  <a:cubicBezTo>
                    <a:pt x="2046" y="47838"/>
                    <a:pt x="6809" y="47715"/>
                    <a:pt x="9857" y="448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6225825" y="3513105"/>
              <a:ext cx="761" cy="3429"/>
            </a:xfrm>
            <a:custGeom>
              <a:avLst/>
              <a:gdLst/>
              <a:ahLst/>
              <a:cxnLst/>
              <a:rect l="l" t="t" r="r" b="b"/>
              <a:pathLst>
                <a:path w="761" h="3429" extrusionOk="0">
                  <a:moveTo>
                    <a:pt x="-335" y="-221"/>
                  </a:moveTo>
                  <a:cubicBezTo>
                    <a:pt x="-335" y="922"/>
                    <a:pt x="-906" y="2065"/>
                    <a:pt x="-1097" y="3208"/>
                  </a:cubicBezTo>
                  <a:cubicBezTo>
                    <a:pt x="-526" y="2141"/>
                    <a:pt x="-335" y="970"/>
                    <a:pt x="-335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6184922" y="3497484"/>
              <a:ext cx="40903" cy="70675"/>
            </a:xfrm>
            <a:custGeom>
              <a:avLst/>
              <a:gdLst/>
              <a:ahLst/>
              <a:cxnLst/>
              <a:rect l="l" t="t" r="r" b="b"/>
              <a:pathLst>
                <a:path w="40903" h="70675" extrusionOk="0">
                  <a:moveTo>
                    <a:pt x="33234" y="5113"/>
                  </a:moveTo>
                  <a:cubicBezTo>
                    <a:pt x="24947" y="6542"/>
                    <a:pt x="37426" y="27687"/>
                    <a:pt x="25615" y="20734"/>
                  </a:cubicBezTo>
                  <a:cubicBezTo>
                    <a:pt x="21805" y="27402"/>
                    <a:pt x="10946" y="4542"/>
                    <a:pt x="11994" y="-221"/>
                  </a:cubicBezTo>
                  <a:cubicBezTo>
                    <a:pt x="3231" y="922"/>
                    <a:pt x="-7627" y="50452"/>
                    <a:pt x="3898" y="54167"/>
                  </a:cubicBezTo>
                  <a:lnTo>
                    <a:pt x="3898" y="50643"/>
                  </a:lnTo>
                  <a:cubicBezTo>
                    <a:pt x="15804" y="45880"/>
                    <a:pt x="6945" y="63406"/>
                    <a:pt x="15709" y="66454"/>
                  </a:cubicBezTo>
                  <a:cubicBezTo>
                    <a:pt x="21805" y="60929"/>
                    <a:pt x="21328" y="68359"/>
                    <a:pt x="23614" y="70454"/>
                  </a:cubicBezTo>
                  <a:lnTo>
                    <a:pt x="23614" y="70454"/>
                  </a:lnTo>
                  <a:cubicBezTo>
                    <a:pt x="35901" y="55977"/>
                    <a:pt x="30282" y="34641"/>
                    <a:pt x="39807" y="18829"/>
                  </a:cubicBezTo>
                  <a:cubicBezTo>
                    <a:pt x="37901" y="14638"/>
                    <a:pt x="39521" y="4732"/>
                    <a:pt x="33234" y="51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116699" y="4889182"/>
              <a:ext cx="62203" cy="75739"/>
            </a:xfrm>
            <a:custGeom>
              <a:avLst/>
              <a:gdLst/>
              <a:ahLst/>
              <a:cxnLst/>
              <a:rect l="l" t="t" r="r" b="b"/>
              <a:pathLst>
                <a:path w="62203" h="75739" extrusionOk="0">
                  <a:moveTo>
                    <a:pt x="38908" y="57024"/>
                  </a:moveTo>
                  <a:cubicBezTo>
                    <a:pt x="38908" y="60168"/>
                    <a:pt x="38908" y="64549"/>
                    <a:pt x="33669" y="63121"/>
                  </a:cubicBezTo>
                  <a:cubicBezTo>
                    <a:pt x="24716" y="60072"/>
                    <a:pt x="28431" y="50071"/>
                    <a:pt x="31764" y="44071"/>
                  </a:cubicBezTo>
                  <a:cubicBezTo>
                    <a:pt x="36241" y="46166"/>
                    <a:pt x="36527" y="49785"/>
                    <a:pt x="37003" y="53596"/>
                  </a:cubicBezTo>
                  <a:lnTo>
                    <a:pt x="43194" y="48833"/>
                  </a:lnTo>
                  <a:cubicBezTo>
                    <a:pt x="44623" y="56329"/>
                    <a:pt x="44623" y="64006"/>
                    <a:pt x="43194" y="71503"/>
                  </a:cubicBezTo>
                  <a:cubicBezTo>
                    <a:pt x="47767" y="76741"/>
                    <a:pt x="51005" y="77789"/>
                    <a:pt x="51196" y="68931"/>
                  </a:cubicBezTo>
                  <a:cubicBezTo>
                    <a:pt x="51386" y="60072"/>
                    <a:pt x="63387" y="63501"/>
                    <a:pt x="60721" y="53500"/>
                  </a:cubicBezTo>
                  <a:lnTo>
                    <a:pt x="60721" y="53500"/>
                  </a:lnTo>
                  <a:lnTo>
                    <a:pt x="58530" y="51786"/>
                  </a:lnTo>
                  <a:cubicBezTo>
                    <a:pt x="58530" y="55310"/>
                    <a:pt x="56149" y="59882"/>
                    <a:pt x="54052" y="54929"/>
                  </a:cubicBezTo>
                  <a:cubicBezTo>
                    <a:pt x="51957" y="49976"/>
                    <a:pt x="30717" y="37688"/>
                    <a:pt x="46338" y="35879"/>
                  </a:cubicBezTo>
                  <a:lnTo>
                    <a:pt x="44813" y="33498"/>
                  </a:lnTo>
                  <a:cubicBezTo>
                    <a:pt x="38336" y="31211"/>
                    <a:pt x="34431" y="32545"/>
                    <a:pt x="36431" y="41403"/>
                  </a:cubicBezTo>
                  <a:cubicBezTo>
                    <a:pt x="30049" y="31078"/>
                    <a:pt x="25382" y="19744"/>
                    <a:pt x="22811" y="7876"/>
                  </a:cubicBezTo>
                  <a:cubicBezTo>
                    <a:pt x="20810" y="4646"/>
                    <a:pt x="18049" y="1884"/>
                    <a:pt x="14905" y="-221"/>
                  </a:cubicBezTo>
                  <a:cubicBezTo>
                    <a:pt x="13952" y="6066"/>
                    <a:pt x="13762" y="12924"/>
                    <a:pt x="5380" y="13971"/>
                  </a:cubicBezTo>
                  <a:cubicBezTo>
                    <a:pt x="6047" y="20610"/>
                    <a:pt x="3666" y="27192"/>
                    <a:pt x="-1097" y="31878"/>
                  </a:cubicBezTo>
                  <a:cubicBezTo>
                    <a:pt x="4427" y="39565"/>
                    <a:pt x="10428" y="46880"/>
                    <a:pt x="16905" y="53786"/>
                  </a:cubicBezTo>
                  <a:cubicBezTo>
                    <a:pt x="18334" y="49976"/>
                    <a:pt x="18524" y="45404"/>
                    <a:pt x="23191" y="43594"/>
                  </a:cubicBezTo>
                  <a:cubicBezTo>
                    <a:pt x="22144" y="36545"/>
                    <a:pt x="21192" y="29688"/>
                    <a:pt x="12048" y="28449"/>
                  </a:cubicBezTo>
                  <a:cubicBezTo>
                    <a:pt x="7761" y="27687"/>
                    <a:pt x="10047" y="20448"/>
                    <a:pt x="14334" y="22068"/>
                  </a:cubicBezTo>
                  <a:cubicBezTo>
                    <a:pt x="22144" y="20734"/>
                    <a:pt x="37003" y="49214"/>
                    <a:pt x="23859" y="43689"/>
                  </a:cubicBezTo>
                  <a:lnTo>
                    <a:pt x="23859" y="43689"/>
                  </a:lnTo>
                  <a:cubicBezTo>
                    <a:pt x="24620" y="48538"/>
                    <a:pt x="23763" y="53500"/>
                    <a:pt x="21573" y="57882"/>
                  </a:cubicBezTo>
                  <a:lnTo>
                    <a:pt x="21573" y="57882"/>
                  </a:lnTo>
                  <a:cubicBezTo>
                    <a:pt x="26145" y="63977"/>
                    <a:pt x="29383" y="71407"/>
                    <a:pt x="37860" y="73407"/>
                  </a:cubicBezTo>
                  <a:lnTo>
                    <a:pt x="37860" y="73407"/>
                  </a:lnTo>
                  <a:cubicBezTo>
                    <a:pt x="35955" y="67502"/>
                    <a:pt x="42718" y="62930"/>
                    <a:pt x="38908" y="570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140416" y="493242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6484099" y="4150899"/>
              <a:ext cx="47574" cy="72097"/>
            </a:xfrm>
            <a:custGeom>
              <a:avLst/>
              <a:gdLst/>
              <a:ahLst/>
              <a:cxnLst/>
              <a:rect l="l" t="t" r="r" b="b"/>
              <a:pathLst>
                <a:path w="47574" h="72097" extrusionOk="0">
                  <a:moveTo>
                    <a:pt x="4758" y="70169"/>
                  </a:moveTo>
                  <a:cubicBezTo>
                    <a:pt x="14855" y="75503"/>
                    <a:pt x="20188" y="66359"/>
                    <a:pt x="28475" y="69407"/>
                  </a:cubicBezTo>
                  <a:cubicBezTo>
                    <a:pt x="33999" y="46833"/>
                    <a:pt x="40477" y="24449"/>
                    <a:pt x="46478" y="1875"/>
                  </a:cubicBezTo>
                  <a:lnTo>
                    <a:pt x="44382" y="-221"/>
                  </a:lnTo>
                  <a:cubicBezTo>
                    <a:pt x="30095" y="1875"/>
                    <a:pt x="38762" y="44832"/>
                    <a:pt x="21045" y="24830"/>
                  </a:cubicBezTo>
                  <a:cubicBezTo>
                    <a:pt x="17330" y="20925"/>
                    <a:pt x="16569" y="26163"/>
                    <a:pt x="14569" y="27687"/>
                  </a:cubicBezTo>
                  <a:lnTo>
                    <a:pt x="14569" y="27687"/>
                  </a:lnTo>
                  <a:lnTo>
                    <a:pt x="5044" y="35784"/>
                  </a:lnTo>
                  <a:cubicBezTo>
                    <a:pt x="5235" y="46547"/>
                    <a:pt x="-8673" y="64359"/>
                    <a:pt x="4758" y="70169"/>
                  </a:cubicBezTo>
                  <a:close/>
                  <a:moveTo>
                    <a:pt x="13045" y="37022"/>
                  </a:moveTo>
                  <a:cubicBezTo>
                    <a:pt x="16950" y="39022"/>
                    <a:pt x="16378" y="55500"/>
                    <a:pt x="13045" y="57596"/>
                  </a:cubicBezTo>
                  <a:cubicBezTo>
                    <a:pt x="7235" y="54643"/>
                    <a:pt x="6187" y="39308"/>
                    <a:pt x="13331" y="370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5620198" y="2356728"/>
              <a:ext cx="45271" cy="75194"/>
            </a:xfrm>
            <a:custGeom>
              <a:avLst/>
              <a:gdLst/>
              <a:ahLst/>
              <a:cxnLst/>
              <a:rect l="l" t="t" r="r" b="b"/>
              <a:pathLst>
                <a:path w="45271" h="75194" extrusionOk="0">
                  <a:moveTo>
                    <a:pt x="16838" y="59924"/>
                  </a:moveTo>
                  <a:cubicBezTo>
                    <a:pt x="19887" y="66020"/>
                    <a:pt x="26363" y="61162"/>
                    <a:pt x="22743" y="55828"/>
                  </a:cubicBezTo>
                  <a:cubicBezTo>
                    <a:pt x="21315" y="51447"/>
                    <a:pt x="12552" y="46303"/>
                    <a:pt x="16458" y="41827"/>
                  </a:cubicBezTo>
                  <a:cubicBezTo>
                    <a:pt x="28173" y="45065"/>
                    <a:pt x="32745" y="61448"/>
                    <a:pt x="31602" y="74974"/>
                  </a:cubicBezTo>
                  <a:cubicBezTo>
                    <a:pt x="36651" y="70687"/>
                    <a:pt x="37222" y="65449"/>
                    <a:pt x="41127" y="63925"/>
                  </a:cubicBezTo>
                  <a:cubicBezTo>
                    <a:pt x="42175" y="64258"/>
                    <a:pt x="43222" y="64706"/>
                    <a:pt x="44175" y="65258"/>
                  </a:cubicBezTo>
                  <a:cubicBezTo>
                    <a:pt x="42270" y="43427"/>
                    <a:pt x="36651" y="22072"/>
                    <a:pt x="27601" y="2107"/>
                  </a:cubicBezTo>
                  <a:cubicBezTo>
                    <a:pt x="17029" y="16776"/>
                    <a:pt x="18076" y="-1989"/>
                    <a:pt x="10266" y="-83"/>
                  </a:cubicBezTo>
                  <a:cubicBezTo>
                    <a:pt x="3218" y="4774"/>
                    <a:pt x="17029" y="13633"/>
                    <a:pt x="8837" y="17157"/>
                  </a:cubicBezTo>
                  <a:cubicBezTo>
                    <a:pt x="646" y="20681"/>
                    <a:pt x="2361" y="11537"/>
                    <a:pt x="-688" y="8108"/>
                  </a:cubicBezTo>
                  <a:cubicBezTo>
                    <a:pt x="-3735" y="27158"/>
                    <a:pt x="11314" y="19824"/>
                    <a:pt x="9505" y="28015"/>
                  </a:cubicBezTo>
                  <a:cubicBezTo>
                    <a:pt x="-1163" y="36683"/>
                    <a:pt x="7313" y="45256"/>
                    <a:pt x="9505" y="53923"/>
                  </a:cubicBezTo>
                  <a:lnTo>
                    <a:pt x="9505" y="53923"/>
                  </a:lnTo>
                  <a:cubicBezTo>
                    <a:pt x="13314" y="54209"/>
                    <a:pt x="14267" y="58114"/>
                    <a:pt x="16838" y="599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6058566" y="2927123"/>
              <a:ext cx="49815" cy="62393"/>
            </a:xfrm>
            <a:custGeom>
              <a:avLst/>
              <a:gdLst/>
              <a:ahLst/>
              <a:cxnLst/>
              <a:rect l="l" t="t" r="r" b="b"/>
              <a:pathLst>
                <a:path w="49815" h="62393" extrusionOk="0">
                  <a:moveTo>
                    <a:pt x="34147" y="57219"/>
                  </a:moveTo>
                  <a:cubicBezTo>
                    <a:pt x="35670" y="47694"/>
                    <a:pt x="39100" y="45694"/>
                    <a:pt x="48719" y="44075"/>
                  </a:cubicBezTo>
                  <a:cubicBezTo>
                    <a:pt x="39194" y="32740"/>
                    <a:pt x="35385" y="18452"/>
                    <a:pt x="24336" y="8451"/>
                  </a:cubicBezTo>
                  <a:cubicBezTo>
                    <a:pt x="19096" y="12547"/>
                    <a:pt x="16620" y="10928"/>
                    <a:pt x="16620" y="4641"/>
                  </a:cubicBezTo>
                  <a:cubicBezTo>
                    <a:pt x="3571" y="-4122"/>
                    <a:pt x="9382" y="-312"/>
                    <a:pt x="2618" y="10261"/>
                  </a:cubicBezTo>
                  <a:lnTo>
                    <a:pt x="2618" y="10261"/>
                  </a:lnTo>
                  <a:cubicBezTo>
                    <a:pt x="46" y="14547"/>
                    <a:pt x="2618" y="19786"/>
                    <a:pt x="-1097" y="24263"/>
                  </a:cubicBezTo>
                  <a:lnTo>
                    <a:pt x="12811" y="42265"/>
                  </a:lnTo>
                  <a:cubicBezTo>
                    <a:pt x="17096" y="36931"/>
                    <a:pt x="10525" y="27216"/>
                    <a:pt x="15858" y="24167"/>
                  </a:cubicBezTo>
                  <a:cubicBezTo>
                    <a:pt x="20716" y="30168"/>
                    <a:pt x="20144" y="46932"/>
                    <a:pt x="20811" y="55886"/>
                  </a:cubicBezTo>
                  <a:lnTo>
                    <a:pt x="24812" y="62172"/>
                  </a:lnTo>
                  <a:cubicBezTo>
                    <a:pt x="28621" y="61791"/>
                    <a:pt x="33194" y="62744"/>
                    <a:pt x="34147" y="57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6943439" y="4546377"/>
              <a:ext cx="46005" cy="80104"/>
            </a:xfrm>
            <a:custGeom>
              <a:avLst/>
              <a:gdLst/>
              <a:ahLst/>
              <a:cxnLst/>
              <a:rect l="l" t="t" r="r" b="b"/>
              <a:pathLst>
                <a:path w="46005" h="80104" extrusionOk="0">
                  <a:moveTo>
                    <a:pt x="40718" y="37784"/>
                  </a:moveTo>
                  <a:cubicBezTo>
                    <a:pt x="34813" y="26259"/>
                    <a:pt x="33765" y="10828"/>
                    <a:pt x="24716" y="1970"/>
                  </a:cubicBezTo>
                  <a:lnTo>
                    <a:pt x="25383" y="-221"/>
                  </a:lnTo>
                  <a:cubicBezTo>
                    <a:pt x="17096" y="1113"/>
                    <a:pt x="15858" y="10352"/>
                    <a:pt x="15858" y="17019"/>
                  </a:cubicBezTo>
                  <a:cubicBezTo>
                    <a:pt x="16810" y="17724"/>
                    <a:pt x="17667" y="18601"/>
                    <a:pt x="18335" y="19591"/>
                  </a:cubicBezTo>
                  <a:lnTo>
                    <a:pt x="19001" y="17877"/>
                  </a:lnTo>
                  <a:cubicBezTo>
                    <a:pt x="24145" y="15972"/>
                    <a:pt x="27574" y="18353"/>
                    <a:pt x="26431" y="23210"/>
                  </a:cubicBezTo>
                  <a:cubicBezTo>
                    <a:pt x="22334" y="33212"/>
                    <a:pt x="31765" y="48357"/>
                    <a:pt x="24050" y="55405"/>
                  </a:cubicBezTo>
                  <a:cubicBezTo>
                    <a:pt x="16240" y="52262"/>
                    <a:pt x="24716" y="36355"/>
                    <a:pt x="13000" y="33878"/>
                  </a:cubicBezTo>
                  <a:lnTo>
                    <a:pt x="14048" y="31021"/>
                  </a:lnTo>
                  <a:cubicBezTo>
                    <a:pt x="3952" y="31021"/>
                    <a:pt x="2714" y="44261"/>
                    <a:pt x="-1097" y="50928"/>
                  </a:cubicBezTo>
                  <a:cubicBezTo>
                    <a:pt x="-1097" y="53024"/>
                    <a:pt x="-1097" y="55024"/>
                    <a:pt x="-525" y="57024"/>
                  </a:cubicBezTo>
                  <a:cubicBezTo>
                    <a:pt x="809" y="55405"/>
                    <a:pt x="2046" y="53643"/>
                    <a:pt x="3095" y="51785"/>
                  </a:cubicBezTo>
                  <a:cubicBezTo>
                    <a:pt x="4523" y="59501"/>
                    <a:pt x="3095" y="68073"/>
                    <a:pt x="11096" y="73598"/>
                  </a:cubicBezTo>
                  <a:cubicBezTo>
                    <a:pt x="19573" y="56072"/>
                    <a:pt x="20621" y="75027"/>
                    <a:pt x="23383" y="79884"/>
                  </a:cubicBezTo>
                  <a:lnTo>
                    <a:pt x="23383" y="79884"/>
                  </a:lnTo>
                  <a:cubicBezTo>
                    <a:pt x="32718" y="68521"/>
                    <a:pt x="39957" y="55624"/>
                    <a:pt x="44909" y="41784"/>
                  </a:cubicBezTo>
                  <a:lnTo>
                    <a:pt x="40814" y="3778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6500039" y="4075461"/>
              <a:ext cx="35686" cy="105784"/>
            </a:xfrm>
            <a:custGeom>
              <a:avLst/>
              <a:gdLst/>
              <a:ahLst/>
              <a:cxnLst/>
              <a:rect l="l" t="t" r="r" b="b"/>
              <a:pathLst>
                <a:path w="35686" h="105784" extrusionOk="0">
                  <a:moveTo>
                    <a:pt x="7107" y="92934"/>
                  </a:moveTo>
                  <a:cubicBezTo>
                    <a:pt x="820" y="92934"/>
                    <a:pt x="-1276" y="97315"/>
                    <a:pt x="-1085" y="103125"/>
                  </a:cubicBezTo>
                  <a:cubicBezTo>
                    <a:pt x="915" y="101601"/>
                    <a:pt x="1677" y="96363"/>
                    <a:pt x="5392" y="100268"/>
                  </a:cubicBezTo>
                  <a:cubicBezTo>
                    <a:pt x="23108" y="120270"/>
                    <a:pt x="14917" y="77313"/>
                    <a:pt x="28727" y="75217"/>
                  </a:cubicBezTo>
                  <a:cubicBezTo>
                    <a:pt x="32633" y="69026"/>
                    <a:pt x="27299" y="61977"/>
                    <a:pt x="30156" y="56167"/>
                  </a:cubicBezTo>
                  <a:cubicBezTo>
                    <a:pt x="39681" y="39593"/>
                    <a:pt x="6344" y="25306"/>
                    <a:pt x="29490" y="13971"/>
                  </a:cubicBezTo>
                  <a:cubicBezTo>
                    <a:pt x="39872" y="8161"/>
                    <a:pt x="32062" y="4446"/>
                    <a:pt x="26632" y="-221"/>
                  </a:cubicBezTo>
                  <a:cubicBezTo>
                    <a:pt x="18345" y="16734"/>
                    <a:pt x="13392" y="34831"/>
                    <a:pt x="6344" y="52167"/>
                  </a:cubicBezTo>
                  <a:cubicBezTo>
                    <a:pt x="5105" y="55215"/>
                    <a:pt x="4915" y="58072"/>
                    <a:pt x="8725" y="59596"/>
                  </a:cubicBezTo>
                  <a:cubicBezTo>
                    <a:pt x="14440" y="68264"/>
                    <a:pt x="24918" y="92172"/>
                    <a:pt x="7107" y="929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5684519" y="2514876"/>
              <a:ext cx="52523" cy="64017"/>
            </a:xfrm>
            <a:custGeom>
              <a:avLst/>
              <a:gdLst/>
              <a:ahLst/>
              <a:cxnLst/>
              <a:rect l="l" t="t" r="r" b="b"/>
              <a:pathLst>
                <a:path w="52523" h="64017" extrusionOk="0">
                  <a:moveTo>
                    <a:pt x="31479" y="60558"/>
                  </a:moveTo>
                  <a:cubicBezTo>
                    <a:pt x="35003" y="62177"/>
                    <a:pt x="35385" y="58176"/>
                    <a:pt x="36909" y="56367"/>
                  </a:cubicBezTo>
                  <a:cubicBezTo>
                    <a:pt x="42338" y="53604"/>
                    <a:pt x="46434" y="61891"/>
                    <a:pt x="50815" y="52747"/>
                  </a:cubicBezTo>
                  <a:cubicBezTo>
                    <a:pt x="56149" y="46461"/>
                    <a:pt x="25097" y="-2783"/>
                    <a:pt x="16810" y="-117"/>
                  </a:cubicBezTo>
                  <a:cubicBezTo>
                    <a:pt x="19668" y="5979"/>
                    <a:pt x="21288" y="22743"/>
                    <a:pt x="11763" y="11409"/>
                  </a:cubicBezTo>
                  <a:cubicBezTo>
                    <a:pt x="4715" y="4741"/>
                    <a:pt x="-715" y="16647"/>
                    <a:pt x="-1097" y="22553"/>
                  </a:cubicBezTo>
                  <a:lnTo>
                    <a:pt x="-1097" y="22553"/>
                  </a:lnTo>
                  <a:cubicBezTo>
                    <a:pt x="-1097" y="23125"/>
                    <a:pt x="-1097" y="23696"/>
                    <a:pt x="-1097" y="24267"/>
                  </a:cubicBezTo>
                  <a:cubicBezTo>
                    <a:pt x="9857" y="20076"/>
                    <a:pt x="7476" y="33792"/>
                    <a:pt x="14049" y="37983"/>
                  </a:cubicBezTo>
                  <a:cubicBezTo>
                    <a:pt x="18716" y="41317"/>
                    <a:pt x="18430" y="44746"/>
                    <a:pt x="14049" y="48366"/>
                  </a:cubicBezTo>
                  <a:cubicBezTo>
                    <a:pt x="16716" y="53976"/>
                    <a:pt x="20145" y="59176"/>
                    <a:pt x="24336" y="63796"/>
                  </a:cubicBezTo>
                  <a:cubicBezTo>
                    <a:pt x="27384" y="60177"/>
                    <a:pt x="24336" y="54271"/>
                    <a:pt x="28336" y="50175"/>
                  </a:cubicBezTo>
                  <a:cubicBezTo>
                    <a:pt x="30813" y="54557"/>
                    <a:pt x="27669" y="58843"/>
                    <a:pt x="31479" y="605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6198841" y="3369468"/>
              <a:ext cx="36984" cy="109347"/>
            </a:xfrm>
            <a:custGeom>
              <a:avLst/>
              <a:gdLst/>
              <a:ahLst/>
              <a:cxnLst/>
              <a:rect l="l" t="t" r="r" b="b"/>
              <a:pathLst>
                <a:path w="36984" h="109347" extrusionOk="0">
                  <a:moveTo>
                    <a:pt x="31602" y="45404"/>
                  </a:moveTo>
                  <a:cubicBezTo>
                    <a:pt x="31602" y="35117"/>
                    <a:pt x="22077" y="26354"/>
                    <a:pt x="25602" y="15495"/>
                  </a:cubicBezTo>
                  <a:lnTo>
                    <a:pt x="22649" y="23782"/>
                  </a:lnTo>
                  <a:lnTo>
                    <a:pt x="19601" y="17591"/>
                  </a:lnTo>
                  <a:cubicBezTo>
                    <a:pt x="17315" y="38451"/>
                    <a:pt x="18839" y="39403"/>
                    <a:pt x="31602" y="45404"/>
                  </a:cubicBezTo>
                  <a:cubicBezTo>
                    <a:pt x="29887" y="51500"/>
                    <a:pt x="28840" y="59025"/>
                    <a:pt x="19601" y="50547"/>
                  </a:cubicBezTo>
                  <a:cubicBezTo>
                    <a:pt x="17505" y="57691"/>
                    <a:pt x="24554" y="71502"/>
                    <a:pt x="13505" y="72264"/>
                  </a:cubicBezTo>
                  <a:cubicBezTo>
                    <a:pt x="3980" y="54167"/>
                    <a:pt x="23030" y="18734"/>
                    <a:pt x="5790" y="1684"/>
                  </a:cubicBezTo>
                  <a:cubicBezTo>
                    <a:pt x="6170" y="1103"/>
                    <a:pt x="6361" y="455"/>
                    <a:pt x="6456" y="-221"/>
                  </a:cubicBezTo>
                  <a:cubicBezTo>
                    <a:pt x="-6212" y="24639"/>
                    <a:pt x="1218" y="63597"/>
                    <a:pt x="-211" y="92552"/>
                  </a:cubicBezTo>
                  <a:cubicBezTo>
                    <a:pt x="837" y="91581"/>
                    <a:pt x="2266" y="91038"/>
                    <a:pt x="3694" y="91028"/>
                  </a:cubicBezTo>
                  <a:cubicBezTo>
                    <a:pt x="4170" y="93495"/>
                    <a:pt x="5504" y="95686"/>
                    <a:pt x="7599" y="97125"/>
                  </a:cubicBezTo>
                  <a:lnTo>
                    <a:pt x="7599" y="97125"/>
                  </a:lnTo>
                  <a:cubicBezTo>
                    <a:pt x="9314" y="93219"/>
                    <a:pt x="10362" y="83218"/>
                    <a:pt x="15981" y="84837"/>
                  </a:cubicBezTo>
                  <a:cubicBezTo>
                    <a:pt x="21601" y="86457"/>
                    <a:pt x="13409" y="89885"/>
                    <a:pt x="14457" y="93410"/>
                  </a:cubicBezTo>
                  <a:cubicBezTo>
                    <a:pt x="15220" y="95953"/>
                    <a:pt x="14934" y="98725"/>
                    <a:pt x="13600" y="101030"/>
                  </a:cubicBezTo>
                  <a:cubicBezTo>
                    <a:pt x="23125" y="97125"/>
                    <a:pt x="26554" y="104459"/>
                    <a:pt x="31698" y="109126"/>
                  </a:cubicBezTo>
                  <a:lnTo>
                    <a:pt x="31698" y="109126"/>
                  </a:lnTo>
                  <a:cubicBezTo>
                    <a:pt x="38746" y="98458"/>
                    <a:pt x="11695" y="83313"/>
                    <a:pt x="26363" y="77312"/>
                  </a:cubicBezTo>
                  <a:cubicBezTo>
                    <a:pt x="33888" y="75312"/>
                    <a:pt x="29887" y="66264"/>
                    <a:pt x="35888" y="63216"/>
                  </a:cubicBezTo>
                  <a:cubicBezTo>
                    <a:pt x="35888" y="57977"/>
                    <a:pt x="35888" y="52643"/>
                    <a:pt x="35888" y="474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5885307" y="3223831"/>
              <a:ext cx="73535" cy="62188"/>
            </a:xfrm>
            <a:custGeom>
              <a:avLst/>
              <a:gdLst/>
              <a:ahLst/>
              <a:cxnLst/>
              <a:rect l="l" t="t" r="r" b="b"/>
              <a:pathLst>
                <a:path w="73535" h="62188" extrusionOk="0">
                  <a:moveTo>
                    <a:pt x="3475" y="47880"/>
                  </a:moveTo>
                  <a:cubicBezTo>
                    <a:pt x="7381" y="46642"/>
                    <a:pt x="8619" y="48642"/>
                    <a:pt x="8999" y="51976"/>
                  </a:cubicBezTo>
                  <a:cubicBezTo>
                    <a:pt x="19478" y="44261"/>
                    <a:pt x="21096" y="56548"/>
                    <a:pt x="26716" y="59787"/>
                  </a:cubicBezTo>
                  <a:lnTo>
                    <a:pt x="25097" y="61215"/>
                  </a:lnTo>
                  <a:cubicBezTo>
                    <a:pt x="31669" y="64454"/>
                    <a:pt x="37099" y="56548"/>
                    <a:pt x="34050" y="50643"/>
                  </a:cubicBezTo>
                  <a:cubicBezTo>
                    <a:pt x="33002" y="51976"/>
                    <a:pt x="34050" y="54643"/>
                    <a:pt x="32527" y="55786"/>
                  </a:cubicBezTo>
                  <a:cubicBezTo>
                    <a:pt x="25192" y="54072"/>
                    <a:pt x="28907" y="35688"/>
                    <a:pt x="33193" y="36736"/>
                  </a:cubicBezTo>
                  <a:cubicBezTo>
                    <a:pt x="39860" y="41213"/>
                    <a:pt x="40718" y="33022"/>
                    <a:pt x="44718" y="31688"/>
                  </a:cubicBezTo>
                  <a:lnTo>
                    <a:pt x="40528" y="21306"/>
                  </a:lnTo>
                  <a:cubicBezTo>
                    <a:pt x="54910" y="24544"/>
                    <a:pt x="89391" y="9780"/>
                    <a:pt x="62434" y="-221"/>
                  </a:cubicBezTo>
                  <a:cubicBezTo>
                    <a:pt x="39860" y="12228"/>
                    <a:pt x="18620" y="26878"/>
                    <a:pt x="-1097" y="43499"/>
                  </a:cubicBezTo>
                  <a:cubicBezTo>
                    <a:pt x="-526" y="46356"/>
                    <a:pt x="-49" y="49118"/>
                    <a:pt x="3475" y="478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6989009" y="4322159"/>
              <a:ext cx="35992" cy="96980"/>
            </a:xfrm>
            <a:custGeom>
              <a:avLst/>
              <a:gdLst/>
              <a:ahLst/>
              <a:cxnLst/>
              <a:rect l="l" t="t" r="r" b="b"/>
              <a:pathLst>
                <a:path w="35992" h="96980" extrusionOk="0">
                  <a:moveTo>
                    <a:pt x="17818" y="29211"/>
                  </a:moveTo>
                  <a:cubicBezTo>
                    <a:pt x="29152" y="31212"/>
                    <a:pt x="20103" y="53310"/>
                    <a:pt x="24104" y="62358"/>
                  </a:cubicBezTo>
                  <a:cubicBezTo>
                    <a:pt x="25057" y="67502"/>
                    <a:pt x="24104" y="71883"/>
                    <a:pt x="17056" y="71122"/>
                  </a:cubicBezTo>
                  <a:cubicBezTo>
                    <a:pt x="9531" y="72169"/>
                    <a:pt x="8579" y="81789"/>
                    <a:pt x="1339" y="83123"/>
                  </a:cubicBezTo>
                  <a:lnTo>
                    <a:pt x="1339" y="80265"/>
                  </a:lnTo>
                  <a:cubicBezTo>
                    <a:pt x="-1614" y="82809"/>
                    <a:pt x="-1899" y="87257"/>
                    <a:pt x="577" y="90210"/>
                  </a:cubicBezTo>
                  <a:cubicBezTo>
                    <a:pt x="863" y="90467"/>
                    <a:pt x="1053" y="90705"/>
                    <a:pt x="1339" y="90933"/>
                  </a:cubicBezTo>
                  <a:cubicBezTo>
                    <a:pt x="1339" y="89028"/>
                    <a:pt x="1339" y="87219"/>
                    <a:pt x="1339" y="85314"/>
                  </a:cubicBezTo>
                  <a:cubicBezTo>
                    <a:pt x="3244" y="88171"/>
                    <a:pt x="5150" y="91029"/>
                    <a:pt x="9149" y="90933"/>
                  </a:cubicBezTo>
                  <a:cubicBezTo>
                    <a:pt x="2292" y="74931"/>
                    <a:pt x="28199" y="111984"/>
                    <a:pt x="34772" y="89028"/>
                  </a:cubicBezTo>
                  <a:cubicBezTo>
                    <a:pt x="35534" y="59072"/>
                    <a:pt x="32771" y="29126"/>
                    <a:pt x="26770" y="-221"/>
                  </a:cubicBezTo>
                  <a:cubicBezTo>
                    <a:pt x="19913" y="7494"/>
                    <a:pt x="25152" y="19686"/>
                    <a:pt x="17245" y="26925"/>
                  </a:cubicBezTo>
                  <a:cubicBezTo>
                    <a:pt x="16675" y="27116"/>
                    <a:pt x="17341" y="29211"/>
                    <a:pt x="17818" y="29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5308853" y="2271331"/>
              <a:ext cx="83343" cy="54197"/>
            </a:xfrm>
            <a:custGeom>
              <a:avLst/>
              <a:gdLst/>
              <a:ahLst/>
              <a:cxnLst/>
              <a:rect l="l" t="t" r="r" b="b"/>
              <a:pathLst>
                <a:path w="83343" h="54197" extrusionOk="0">
                  <a:moveTo>
                    <a:pt x="75770" y="-221"/>
                  </a:moveTo>
                  <a:cubicBezTo>
                    <a:pt x="66245" y="1875"/>
                    <a:pt x="75770" y="12162"/>
                    <a:pt x="70150" y="17972"/>
                  </a:cubicBezTo>
                  <a:cubicBezTo>
                    <a:pt x="62054" y="3494"/>
                    <a:pt x="56625" y="14352"/>
                    <a:pt x="50434" y="19782"/>
                  </a:cubicBezTo>
                  <a:lnTo>
                    <a:pt x="50434" y="19782"/>
                  </a:lnTo>
                  <a:cubicBezTo>
                    <a:pt x="32146" y="8066"/>
                    <a:pt x="18335" y="35403"/>
                    <a:pt x="-1097" y="32069"/>
                  </a:cubicBezTo>
                  <a:cubicBezTo>
                    <a:pt x="999" y="39308"/>
                    <a:pt x="3000" y="46642"/>
                    <a:pt x="5095" y="53976"/>
                  </a:cubicBezTo>
                  <a:lnTo>
                    <a:pt x="5095" y="53976"/>
                  </a:lnTo>
                  <a:cubicBezTo>
                    <a:pt x="12905" y="50814"/>
                    <a:pt x="20811" y="48109"/>
                    <a:pt x="28907" y="45880"/>
                  </a:cubicBezTo>
                  <a:cubicBezTo>
                    <a:pt x="26906" y="42070"/>
                    <a:pt x="19382" y="35212"/>
                    <a:pt x="24050" y="31688"/>
                  </a:cubicBezTo>
                  <a:cubicBezTo>
                    <a:pt x="28717" y="28164"/>
                    <a:pt x="28335" y="35879"/>
                    <a:pt x="30812" y="37784"/>
                  </a:cubicBezTo>
                  <a:cubicBezTo>
                    <a:pt x="35099" y="23592"/>
                    <a:pt x="35956" y="48071"/>
                    <a:pt x="46433" y="37784"/>
                  </a:cubicBezTo>
                  <a:cubicBezTo>
                    <a:pt x="46433" y="31688"/>
                    <a:pt x="40146" y="29116"/>
                    <a:pt x="38718" y="22734"/>
                  </a:cubicBezTo>
                  <a:cubicBezTo>
                    <a:pt x="48243" y="34831"/>
                    <a:pt x="62531" y="16448"/>
                    <a:pt x="64531" y="28068"/>
                  </a:cubicBezTo>
                  <a:cubicBezTo>
                    <a:pt x="70818" y="25382"/>
                    <a:pt x="76723" y="21963"/>
                    <a:pt x="82247" y="17877"/>
                  </a:cubicBezTo>
                  <a:cubicBezTo>
                    <a:pt x="79866" y="12352"/>
                    <a:pt x="82913" y="732"/>
                    <a:pt x="7577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6507956" y="3434143"/>
              <a:ext cx="59721" cy="55244"/>
            </a:xfrm>
            <a:custGeom>
              <a:avLst/>
              <a:gdLst/>
              <a:ahLst/>
              <a:cxnLst/>
              <a:rect l="l" t="t" r="r" b="b"/>
              <a:pathLst>
                <a:path w="59721" h="55244" extrusionOk="0">
                  <a:moveTo>
                    <a:pt x="20239" y="32069"/>
                  </a:moveTo>
                  <a:cubicBezTo>
                    <a:pt x="18429" y="27878"/>
                    <a:pt x="19001" y="23496"/>
                    <a:pt x="23573" y="22544"/>
                  </a:cubicBezTo>
                  <a:cubicBezTo>
                    <a:pt x="35860" y="23592"/>
                    <a:pt x="23573" y="51119"/>
                    <a:pt x="40623" y="51119"/>
                  </a:cubicBezTo>
                  <a:cubicBezTo>
                    <a:pt x="42147" y="46261"/>
                    <a:pt x="37385" y="36831"/>
                    <a:pt x="43861" y="35593"/>
                  </a:cubicBezTo>
                  <a:cubicBezTo>
                    <a:pt x="48528" y="35593"/>
                    <a:pt x="45671" y="45118"/>
                    <a:pt x="48719" y="49023"/>
                  </a:cubicBezTo>
                  <a:lnTo>
                    <a:pt x="56624" y="55024"/>
                  </a:lnTo>
                  <a:lnTo>
                    <a:pt x="56624" y="55024"/>
                  </a:lnTo>
                  <a:cubicBezTo>
                    <a:pt x="59673" y="52167"/>
                    <a:pt x="54243" y="47690"/>
                    <a:pt x="58625" y="45499"/>
                  </a:cubicBezTo>
                  <a:cubicBezTo>
                    <a:pt x="57387" y="41308"/>
                    <a:pt x="50529" y="45499"/>
                    <a:pt x="50243" y="39212"/>
                  </a:cubicBezTo>
                  <a:cubicBezTo>
                    <a:pt x="49671" y="25401"/>
                    <a:pt x="40718" y="15019"/>
                    <a:pt x="34527" y="3875"/>
                  </a:cubicBezTo>
                  <a:cubicBezTo>
                    <a:pt x="25002" y="10828"/>
                    <a:pt x="18335" y="3303"/>
                    <a:pt x="10810" y="-221"/>
                  </a:cubicBezTo>
                  <a:cubicBezTo>
                    <a:pt x="10810" y="7780"/>
                    <a:pt x="4618" y="7685"/>
                    <a:pt x="-1097" y="7685"/>
                  </a:cubicBezTo>
                  <a:lnTo>
                    <a:pt x="20810" y="43403"/>
                  </a:lnTo>
                  <a:cubicBezTo>
                    <a:pt x="23573" y="38736"/>
                    <a:pt x="21764" y="35498"/>
                    <a:pt x="20239" y="320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155275" y="4937664"/>
              <a:ext cx="74771" cy="86581"/>
            </a:xfrm>
            <a:custGeom>
              <a:avLst/>
              <a:gdLst/>
              <a:ahLst/>
              <a:cxnLst/>
              <a:rect l="l" t="t" r="r" b="b"/>
              <a:pathLst>
                <a:path w="74771" h="86581" extrusionOk="0">
                  <a:moveTo>
                    <a:pt x="49672" y="56262"/>
                  </a:moveTo>
                  <a:cubicBezTo>
                    <a:pt x="59197" y="56262"/>
                    <a:pt x="55958" y="61310"/>
                    <a:pt x="53863" y="65120"/>
                  </a:cubicBezTo>
                  <a:cubicBezTo>
                    <a:pt x="56339" y="70359"/>
                    <a:pt x="62531" y="58453"/>
                    <a:pt x="63388" y="68359"/>
                  </a:cubicBezTo>
                  <a:cubicBezTo>
                    <a:pt x="63388" y="72550"/>
                    <a:pt x="59197" y="78456"/>
                    <a:pt x="65578" y="80360"/>
                  </a:cubicBezTo>
                  <a:cubicBezTo>
                    <a:pt x="71961" y="82265"/>
                    <a:pt x="68817" y="72931"/>
                    <a:pt x="73674" y="72169"/>
                  </a:cubicBezTo>
                  <a:cubicBezTo>
                    <a:pt x="69675" y="65692"/>
                    <a:pt x="67674" y="57691"/>
                    <a:pt x="59673" y="54262"/>
                  </a:cubicBezTo>
                  <a:cubicBezTo>
                    <a:pt x="56339" y="53833"/>
                    <a:pt x="53006" y="54538"/>
                    <a:pt x="50148" y="56262"/>
                  </a:cubicBezTo>
                  <a:lnTo>
                    <a:pt x="50148" y="56262"/>
                  </a:lnTo>
                  <a:lnTo>
                    <a:pt x="46528" y="62072"/>
                  </a:lnTo>
                  <a:lnTo>
                    <a:pt x="40242" y="50166"/>
                  </a:lnTo>
                  <a:cubicBezTo>
                    <a:pt x="39766" y="53595"/>
                    <a:pt x="42813" y="57119"/>
                    <a:pt x="40242" y="60643"/>
                  </a:cubicBezTo>
                  <a:cubicBezTo>
                    <a:pt x="29669" y="57024"/>
                    <a:pt x="37860" y="41593"/>
                    <a:pt x="25954" y="37784"/>
                  </a:cubicBezTo>
                  <a:cubicBezTo>
                    <a:pt x="24145" y="37308"/>
                    <a:pt x="24622" y="33593"/>
                    <a:pt x="25954" y="31497"/>
                  </a:cubicBezTo>
                  <a:cubicBezTo>
                    <a:pt x="31003" y="26544"/>
                    <a:pt x="45004" y="33117"/>
                    <a:pt x="40432" y="42260"/>
                  </a:cubicBezTo>
                  <a:cubicBezTo>
                    <a:pt x="45576" y="39879"/>
                    <a:pt x="44052" y="34069"/>
                    <a:pt x="46433" y="30354"/>
                  </a:cubicBezTo>
                  <a:lnTo>
                    <a:pt x="46433" y="30354"/>
                  </a:lnTo>
                  <a:cubicBezTo>
                    <a:pt x="39099" y="21200"/>
                    <a:pt x="31098" y="12552"/>
                    <a:pt x="22621" y="4446"/>
                  </a:cubicBezTo>
                  <a:lnTo>
                    <a:pt x="22621" y="4446"/>
                  </a:lnTo>
                  <a:cubicBezTo>
                    <a:pt x="24811" y="13971"/>
                    <a:pt x="12429" y="11875"/>
                    <a:pt x="13096" y="19877"/>
                  </a:cubicBezTo>
                  <a:cubicBezTo>
                    <a:pt x="13763" y="27878"/>
                    <a:pt x="9667" y="27687"/>
                    <a:pt x="5095" y="22449"/>
                  </a:cubicBezTo>
                  <a:cubicBezTo>
                    <a:pt x="6524" y="14952"/>
                    <a:pt x="6524" y="7275"/>
                    <a:pt x="5095" y="-221"/>
                  </a:cubicBezTo>
                  <a:lnTo>
                    <a:pt x="-1097" y="4542"/>
                  </a:lnTo>
                  <a:cubicBezTo>
                    <a:pt x="-429" y="5875"/>
                    <a:pt x="237" y="7208"/>
                    <a:pt x="809" y="8542"/>
                  </a:cubicBezTo>
                  <a:cubicBezTo>
                    <a:pt x="5095" y="14447"/>
                    <a:pt x="-1668" y="19019"/>
                    <a:pt x="-1001" y="24544"/>
                  </a:cubicBezTo>
                  <a:lnTo>
                    <a:pt x="4809" y="22449"/>
                  </a:lnTo>
                  <a:lnTo>
                    <a:pt x="4809" y="22449"/>
                  </a:lnTo>
                  <a:cubicBezTo>
                    <a:pt x="2428" y="34831"/>
                    <a:pt x="9476" y="42165"/>
                    <a:pt x="18716" y="48261"/>
                  </a:cubicBezTo>
                  <a:lnTo>
                    <a:pt x="18716" y="48261"/>
                  </a:lnTo>
                  <a:cubicBezTo>
                    <a:pt x="3000" y="22925"/>
                    <a:pt x="31479" y="38736"/>
                    <a:pt x="18716" y="48261"/>
                  </a:cubicBezTo>
                  <a:cubicBezTo>
                    <a:pt x="27860" y="62129"/>
                    <a:pt x="38528" y="74902"/>
                    <a:pt x="50529" y="86361"/>
                  </a:cubicBezTo>
                  <a:cubicBezTo>
                    <a:pt x="43004" y="76169"/>
                    <a:pt x="48910" y="66168"/>
                    <a:pt x="49672" y="56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5421820" y="2166080"/>
              <a:ext cx="47434" cy="77628"/>
            </a:xfrm>
            <a:custGeom>
              <a:avLst/>
              <a:gdLst/>
              <a:ahLst/>
              <a:cxnLst/>
              <a:rect l="l" t="t" r="r" b="b"/>
              <a:pathLst>
                <a:path w="47434" h="77628" extrusionOk="0">
                  <a:moveTo>
                    <a:pt x="38337" y="12352"/>
                  </a:moveTo>
                  <a:cubicBezTo>
                    <a:pt x="37289" y="5970"/>
                    <a:pt x="31575" y="2827"/>
                    <a:pt x="26812" y="-221"/>
                  </a:cubicBezTo>
                  <a:cubicBezTo>
                    <a:pt x="17287" y="18829"/>
                    <a:pt x="13286" y="42737"/>
                    <a:pt x="-1097" y="59596"/>
                  </a:cubicBezTo>
                  <a:cubicBezTo>
                    <a:pt x="4238" y="65502"/>
                    <a:pt x="9476" y="71217"/>
                    <a:pt x="14715" y="77408"/>
                  </a:cubicBezTo>
                  <a:cubicBezTo>
                    <a:pt x="17192" y="75893"/>
                    <a:pt x="19287" y="73674"/>
                    <a:pt x="20525" y="71026"/>
                  </a:cubicBezTo>
                  <a:cubicBezTo>
                    <a:pt x="18144" y="70264"/>
                    <a:pt x="20525" y="65406"/>
                    <a:pt x="15477" y="66359"/>
                  </a:cubicBezTo>
                  <a:cubicBezTo>
                    <a:pt x="8619" y="67692"/>
                    <a:pt x="9190" y="61310"/>
                    <a:pt x="9571" y="58072"/>
                  </a:cubicBezTo>
                  <a:cubicBezTo>
                    <a:pt x="10239" y="52643"/>
                    <a:pt x="16524" y="51976"/>
                    <a:pt x="20335" y="51404"/>
                  </a:cubicBezTo>
                  <a:cubicBezTo>
                    <a:pt x="27097" y="51404"/>
                    <a:pt x="22145" y="61406"/>
                    <a:pt x="23097" y="65692"/>
                  </a:cubicBezTo>
                  <a:lnTo>
                    <a:pt x="23097" y="65692"/>
                  </a:lnTo>
                  <a:cubicBezTo>
                    <a:pt x="26907" y="60148"/>
                    <a:pt x="30050" y="54205"/>
                    <a:pt x="32622" y="47976"/>
                  </a:cubicBezTo>
                  <a:cubicBezTo>
                    <a:pt x="29289" y="40898"/>
                    <a:pt x="29574" y="32688"/>
                    <a:pt x="33193" y="25782"/>
                  </a:cubicBezTo>
                  <a:cubicBezTo>
                    <a:pt x="38051" y="29307"/>
                    <a:pt x="35574" y="34164"/>
                    <a:pt x="36813" y="37879"/>
                  </a:cubicBezTo>
                  <a:cubicBezTo>
                    <a:pt x="40718" y="30107"/>
                    <a:pt x="43861" y="22010"/>
                    <a:pt x="46338" y="13685"/>
                  </a:cubicBezTo>
                  <a:cubicBezTo>
                    <a:pt x="43386" y="17877"/>
                    <a:pt x="40242" y="21686"/>
                    <a:pt x="38337" y="12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5799772" y="3592925"/>
              <a:ext cx="46289" cy="70530"/>
            </a:xfrm>
            <a:custGeom>
              <a:avLst/>
              <a:gdLst/>
              <a:ahLst/>
              <a:cxnLst/>
              <a:rect l="l" t="t" r="r" b="b"/>
              <a:pathLst>
                <a:path w="46289" h="70530" extrusionOk="0">
                  <a:moveTo>
                    <a:pt x="29097" y="66645"/>
                  </a:moveTo>
                  <a:cubicBezTo>
                    <a:pt x="33384" y="62892"/>
                    <a:pt x="39669" y="62358"/>
                    <a:pt x="44527" y="65311"/>
                  </a:cubicBezTo>
                  <a:lnTo>
                    <a:pt x="44527" y="65311"/>
                  </a:lnTo>
                  <a:cubicBezTo>
                    <a:pt x="47099" y="54700"/>
                    <a:pt x="42051" y="43689"/>
                    <a:pt x="32241" y="38832"/>
                  </a:cubicBezTo>
                  <a:lnTo>
                    <a:pt x="32812" y="40737"/>
                  </a:lnTo>
                  <a:cubicBezTo>
                    <a:pt x="24050" y="67788"/>
                    <a:pt x="14809" y="37974"/>
                    <a:pt x="28717" y="31212"/>
                  </a:cubicBezTo>
                  <a:cubicBezTo>
                    <a:pt x="29097" y="31850"/>
                    <a:pt x="29478" y="32517"/>
                    <a:pt x="29764" y="33212"/>
                  </a:cubicBezTo>
                  <a:cubicBezTo>
                    <a:pt x="31955" y="25211"/>
                    <a:pt x="33002" y="9304"/>
                    <a:pt x="21668" y="6447"/>
                  </a:cubicBezTo>
                  <a:cubicBezTo>
                    <a:pt x="21668" y="7399"/>
                    <a:pt x="22239" y="8352"/>
                    <a:pt x="22621" y="9304"/>
                  </a:cubicBezTo>
                  <a:cubicBezTo>
                    <a:pt x="13096" y="16829"/>
                    <a:pt x="13096" y="1779"/>
                    <a:pt x="4809" y="-221"/>
                  </a:cubicBezTo>
                  <a:lnTo>
                    <a:pt x="2808" y="5780"/>
                  </a:lnTo>
                  <a:cubicBezTo>
                    <a:pt x="14714" y="5304"/>
                    <a:pt x="11571" y="50547"/>
                    <a:pt x="-1097" y="35593"/>
                  </a:cubicBezTo>
                  <a:cubicBezTo>
                    <a:pt x="142" y="39498"/>
                    <a:pt x="1475" y="43499"/>
                    <a:pt x="2808" y="47499"/>
                  </a:cubicBezTo>
                  <a:cubicBezTo>
                    <a:pt x="11000" y="44928"/>
                    <a:pt x="15952" y="58167"/>
                    <a:pt x="6809" y="59406"/>
                  </a:cubicBezTo>
                  <a:cubicBezTo>
                    <a:pt x="8142" y="66645"/>
                    <a:pt x="15095" y="71426"/>
                    <a:pt x="22334" y="70083"/>
                  </a:cubicBezTo>
                  <a:cubicBezTo>
                    <a:pt x="24906" y="69607"/>
                    <a:pt x="27192" y="68416"/>
                    <a:pt x="29097" y="66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6901223" y="4611480"/>
              <a:ext cx="50216" cy="54530"/>
            </a:xfrm>
            <a:custGeom>
              <a:avLst/>
              <a:gdLst/>
              <a:ahLst/>
              <a:cxnLst/>
              <a:rect l="l" t="t" r="r" b="b"/>
              <a:pathLst>
                <a:path w="50216" h="54530" extrusionOk="0">
                  <a:moveTo>
                    <a:pt x="47120" y="28497"/>
                  </a:moveTo>
                  <a:lnTo>
                    <a:pt x="49120" y="22496"/>
                  </a:lnTo>
                  <a:cubicBezTo>
                    <a:pt x="42262" y="17067"/>
                    <a:pt x="45691" y="4399"/>
                    <a:pt x="35214" y="2589"/>
                  </a:cubicBezTo>
                  <a:cubicBezTo>
                    <a:pt x="35500" y="1637"/>
                    <a:pt x="35881" y="713"/>
                    <a:pt x="36357" y="-173"/>
                  </a:cubicBezTo>
                  <a:cubicBezTo>
                    <a:pt x="32737" y="-611"/>
                    <a:pt x="29404" y="1989"/>
                    <a:pt x="28927" y="5647"/>
                  </a:cubicBezTo>
                  <a:cubicBezTo>
                    <a:pt x="28832" y="6609"/>
                    <a:pt x="28927" y="7580"/>
                    <a:pt x="29213" y="8495"/>
                  </a:cubicBezTo>
                  <a:lnTo>
                    <a:pt x="31213" y="6590"/>
                  </a:lnTo>
                  <a:cubicBezTo>
                    <a:pt x="39405" y="14876"/>
                    <a:pt x="31213" y="28402"/>
                    <a:pt x="21688" y="18591"/>
                  </a:cubicBezTo>
                  <a:cubicBezTo>
                    <a:pt x="22451" y="17639"/>
                    <a:pt x="23117" y="16591"/>
                    <a:pt x="23784" y="15638"/>
                  </a:cubicBezTo>
                  <a:cubicBezTo>
                    <a:pt x="14259" y="14019"/>
                    <a:pt x="8639" y="25735"/>
                    <a:pt x="-124" y="28212"/>
                  </a:cubicBezTo>
                  <a:cubicBezTo>
                    <a:pt x="2544" y="34022"/>
                    <a:pt x="5877" y="39642"/>
                    <a:pt x="-124" y="46119"/>
                  </a:cubicBezTo>
                  <a:cubicBezTo>
                    <a:pt x="-3934" y="51643"/>
                    <a:pt x="4448" y="58596"/>
                    <a:pt x="7782" y="50881"/>
                  </a:cubicBezTo>
                  <a:cubicBezTo>
                    <a:pt x="16545" y="44309"/>
                    <a:pt x="24546" y="43547"/>
                    <a:pt x="31119" y="52310"/>
                  </a:cubicBezTo>
                  <a:lnTo>
                    <a:pt x="31119" y="52310"/>
                  </a:lnTo>
                  <a:cubicBezTo>
                    <a:pt x="36261" y="48995"/>
                    <a:pt x="40833" y="44947"/>
                    <a:pt x="44834" y="40309"/>
                  </a:cubicBezTo>
                  <a:cubicBezTo>
                    <a:pt x="39595" y="30974"/>
                    <a:pt x="39786" y="29831"/>
                    <a:pt x="47120" y="284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5613835" y="2309907"/>
              <a:ext cx="36241" cy="64689"/>
            </a:xfrm>
            <a:custGeom>
              <a:avLst/>
              <a:gdLst/>
              <a:ahLst/>
              <a:cxnLst/>
              <a:rect l="l" t="t" r="r" b="b"/>
              <a:pathLst>
                <a:path w="36241" h="64689" extrusionOk="0">
                  <a:moveTo>
                    <a:pt x="15200" y="63977"/>
                  </a:moveTo>
                  <a:cubicBezTo>
                    <a:pt x="21487" y="61787"/>
                    <a:pt x="15200" y="57310"/>
                    <a:pt x="15200" y="53976"/>
                  </a:cubicBezTo>
                  <a:cubicBezTo>
                    <a:pt x="12533" y="47404"/>
                    <a:pt x="19867" y="42737"/>
                    <a:pt x="22153" y="50357"/>
                  </a:cubicBezTo>
                  <a:cubicBezTo>
                    <a:pt x="39108" y="67216"/>
                    <a:pt x="37870" y="19305"/>
                    <a:pt x="27583" y="13400"/>
                  </a:cubicBezTo>
                  <a:cubicBezTo>
                    <a:pt x="19106" y="12733"/>
                    <a:pt x="24535" y="4542"/>
                    <a:pt x="19867" y="-221"/>
                  </a:cubicBezTo>
                  <a:cubicBezTo>
                    <a:pt x="12438" y="13685"/>
                    <a:pt x="-6040" y="10256"/>
                    <a:pt x="151" y="30926"/>
                  </a:cubicBezTo>
                  <a:cubicBezTo>
                    <a:pt x="11295" y="36355"/>
                    <a:pt x="11581" y="37308"/>
                    <a:pt x="4057" y="48928"/>
                  </a:cubicBezTo>
                  <a:cubicBezTo>
                    <a:pt x="4628" y="50928"/>
                    <a:pt x="5200" y="52928"/>
                    <a:pt x="5866" y="54929"/>
                  </a:cubicBezTo>
                  <a:cubicBezTo>
                    <a:pt x="8819" y="58358"/>
                    <a:pt x="8247" y="66549"/>
                    <a:pt x="15200" y="639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5306854" y="2424801"/>
              <a:ext cx="43814" cy="81797"/>
            </a:xfrm>
            <a:custGeom>
              <a:avLst/>
              <a:gdLst/>
              <a:ahLst/>
              <a:cxnLst/>
              <a:rect l="l" t="t" r="r" b="b"/>
              <a:pathLst>
                <a:path w="43814" h="81797" extrusionOk="0">
                  <a:moveTo>
                    <a:pt x="35860" y="53573"/>
                  </a:moveTo>
                  <a:cubicBezTo>
                    <a:pt x="38051" y="57955"/>
                    <a:pt x="34336" y="63098"/>
                    <a:pt x="38622" y="65289"/>
                  </a:cubicBezTo>
                  <a:cubicBezTo>
                    <a:pt x="38431" y="62108"/>
                    <a:pt x="40051" y="59088"/>
                    <a:pt x="42718" y="57383"/>
                  </a:cubicBezTo>
                  <a:cubicBezTo>
                    <a:pt x="33193" y="42238"/>
                    <a:pt x="25573" y="25951"/>
                    <a:pt x="14809" y="11568"/>
                  </a:cubicBezTo>
                  <a:cubicBezTo>
                    <a:pt x="9952" y="11568"/>
                    <a:pt x="11285" y="15187"/>
                    <a:pt x="10714" y="17854"/>
                  </a:cubicBezTo>
                  <a:cubicBezTo>
                    <a:pt x="4237" y="30904"/>
                    <a:pt x="4809" y="7186"/>
                    <a:pt x="10714" y="1662"/>
                  </a:cubicBezTo>
                  <a:lnTo>
                    <a:pt x="10714" y="1662"/>
                  </a:lnTo>
                  <a:lnTo>
                    <a:pt x="10714" y="-148"/>
                  </a:lnTo>
                  <a:cubicBezTo>
                    <a:pt x="-4621" y="-1672"/>
                    <a:pt x="5475" y="21093"/>
                    <a:pt x="-1097" y="29570"/>
                  </a:cubicBezTo>
                  <a:lnTo>
                    <a:pt x="-1097" y="29570"/>
                  </a:lnTo>
                  <a:lnTo>
                    <a:pt x="903" y="33571"/>
                  </a:lnTo>
                  <a:cubicBezTo>
                    <a:pt x="6238" y="25379"/>
                    <a:pt x="15952" y="41572"/>
                    <a:pt x="7285" y="45191"/>
                  </a:cubicBezTo>
                  <a:cubicBezTo>
                    <a:pt x="14525" y="65575"/>
                    <a:pt x="30144" y="49477"/>
                    <a:pt x="27954" y="76338"/>
                  </a:cubicBezTo>
                  <a:cubicBezTo>
                    <a:pt x="27954" y="78148"/>
                    <a:pt x="29669" y="79862"/>
                    <a:pt x="30526" y="81577"/>
                  </a:cubicBezTo>
                  <a:cubicBezTo>
                    <a:pt x="29574" y="71928"/>
                    <a:pt x="31478" y="62212"/>
                    <a:pt x="35860" y="535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5263689" y="2303144"/>
              <a:ext cx="51355" cy="77628"/>
            </a:xfrm>
            <a:custGeom>
              <a:avLst/>
              <a:gdLst/>
              <a:ahLst/>
              <a:cxnLst/>
              <a:rect l="l" t="t" r="r" b="b"/>
              <a:pathLst>
                <a:path w="51355" h="77628" extrusionOk="0">
                  <a:moveTo>
                    <a:pt x="14159" y="71502"/>
                  </a:moveTo>
                  <a:cubicBezTo>
                    <a:pt x="15588" y="61120"/>
                    <a:pt x="5395" y="49976"/>
                    <a:pt x="17874" y="44261"/>
                  </a:cubicBezTo>
                  <a:cubicBezTo>
                    <a:pt x="8349" y="25973"/>
                    <a:pt x="17874" y="31307"/>
                    <a:pt x="28637" y="21687"/>
                  </a:cubicBezTo>
                  <a:cubicBezTo>
                    <a:pt x="35685" y="29021"/>
                    <a:pt x="43020" y="23877"/>
                    <a:pt x="50259" y="21687"/>
                  </a:cubicBezTo>
                  <a:cubicBezTo>
                    <a:pt x="48164" y="14352"/>
                    <a:pt x="46163" y="7018"/>
                    <a:pt x="44067" y="-221"/>
                  </a:cubicBezTo>
                  <a:lnTo>
                    <a:pt x="38067" y="1589"/>
                  </a:lnTo>
                  <a:cubicBezTo>
                    <a:pt x="38067" y="17210"/>
                    <a:pt x="17778" y="6066"/>
                    <a:pt x="13397" y="19401"/>
                  </a:cubicBezTo>
                  <a:cubicBezTo>
                    <a:pt x="12634" y="21210"/>
                    <a:pt x="11778" y="20830"/>
                    <a:pt x="10064" y="15400"/>
                  </a:cubicBezTo>
                  <a:lnTo>
                    <a:pt x="10064" y="15400"/>
                  </a:lnTo>
                  <a:cubicBezTo>
                    <a:pt x="-5557" y="14829"/>
                    <a:pt x="-319" y="33498"/>
                    <a:pt x="539" y="43118"/>
                  </a:cubicBezTo>
                  <a:cubicBezTo>
                    <a:pt x="20921" y="57120"/>
                    <a:pt x="-15750" y="47785"/>
                    <a:pt x="6158" y="77408"/>
                  </a:cubicBezTo>
                  <a:lnTo>
                    <a:pt x="6158" y="77408"/>
                  </a:lnTo>
                  <a:cubicBezTo>
                    <a:pt x="5967" y="71979"/>
                    <a:pt x="7206" y="68073"/>
                    <a:pt x="14159" y="71502"/>
                  </a:cubicBezTo>
                  <a:close/>
                  <a:moveTo>
                    <a:pt x="22922" y="14352"/>
                  </a:moveTo>
                  <a:cubicBezTo>
                    <a:pt x="28637" y="14352"/>
                    <a:pt x="23779" y="24830"/>
                    <a:pt x="19493" y="24639"/>
                  </a:cubicBezTo>
                  <a:cubicBezTo>
                    <a:pt x="13777" y="23401"/>
                    <a:pt x="18350" y="14448"/>
                    <a:pt x="22922" y="14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5704236" y="2125217"/>
              <a:ext cx="59419" cy="32030"/>
            </a:xfrm>
            <a:custGeom>
              <a:avLst/>
              <a:gdLst/>
              <a:ahLst/>
              <a:cxnLst/>
              <a:rect l="l" t="t" r="r" b="b"/>
              <a:pathLst>
                <a:path w="59419" h="32030" extrusionOk="0">
                  <a:moveTo>
                    <a:pt x="22048" y="256"/>
                  </a:moveTo>
                  <a:cubicBezTo>
                    <a:pt x="20049" y="-982"/>
                    <a:pt x="18144" y="256"/>
                    <a:pt x="18620" y="3209"/>
                  </a:cubicBezTo>
                  <a:cubicBezTo>
                    <a:pt x="21382" y="18449"/>
                    <a:pt x="6809" y="3685"/>
                    <a:pt x="-1097" y="4161"/>
                  </a:cubicBezTo>
                  <a:cubicBezTo>
                    <a:pt x="6238" y="11972"/>
                    <a:pt x="-3478" y="24735"/>
                    <a:pt x="7285" y="27117"/>
                  </a:cubicBezTo>
                  <a:cubicBezTo>
                    <a:pt x="16906" y="33375"/>
                    <a:pt x="29383" y="33375"/>
                    <a:pt x="39003" y="27117"/>
                  </a:cubicBezTo>
                  <a:cubicBezTo>
                    <a:pt x="44242" y="-1459"/>
                    <a:pt x="63483" y="31784"/>
                    <a:pt x="57006" y="3114"/>
                  </a:cubicBezTo>
                  <a:cubicBezTo>
                    <a:pt x="45576" y="428"/>
                    <a:pt x="33765" y="-535"/>
                    <a:pt x="22048" y="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1" name="Google Shape;2361;p9"/>
            <p:cNvSpPr/>
            <p:nvPr/>
          </p:nvSpPr>
          <p:spPr>
            <a:xfrm>
              <a:off x="5780273" y="3418998"/>
              <a:ext cx="35716" cy="80213"/>
            </a:xfrm>
            <a:custGeom>
              <a:avLst/>
              <a:gdLst/>
              <a:ahLst/>
              <a:cxnLst/>
              <a:rect l="l" t="t" r="r" b="b"/>
              <a:pathLst>
                <a:path w="35716" h="80213" extrusionOk="0">
                  <a:moveTo>
                    <a:pt x="10306" y="68740"/>
                  </a:moveTo>
                  <a:cubicBezTo>
                    <a:pt x="19831" y="74074"/>
                    <a:pt x="4591" y="80742"/>
                    <a:pt x="781" y="73407"/>
                  </a:cubicBezTo>
                  <a:cubicBezTo>
                    <a:pt x="-1505" y="82361"/>
                    <a:pt x="15926" y="81599"/>
                    <a:pt x="16022" y="74645"/>
                  </a:cubicBezTo>
                  <a:cubicBezTo>
                    <a:pt x="14211" y="62072"/>
                    <a:pt x="24784" y="64168"/>
                    <a:pt x="29262" y="69121"/>
                  </a:cubicBezTo>
                  <a:cubicBezTo>
                    <a:pt x="36499" y="64454"/>
                    <a:pt x="35547" y="50928"/>
                    <a:pt x="31452" y="44356"/>
                  </a:cubicBezTo>
                  <a:cubicBezTo>
                    <a:pt x="31261" y="48861"/>
                    <a:pt x="30309" y="53300"/>
                    <a:pt x="28689" y="57501"/>
                  </a:cubicBezTo>
                  <a:cubicBezTo>
                    <a:pt x="30214" y="47976"/>
                    <a:pt x="22879" y="40451"/>
                    <a:pt x="20784" y="31688"/>
                  </a:cubicBezTo>
                  <a:lnTo>
                    <a:pt x="20784" y="31688"/>
                  </a:lnTo>
                  <a:cubicBezTo>
                    <a:pt x="23832" y="61787"/>
                    <a:pt x="-5600" y="28449"/>
                    <a:pt x="20784" y="31688"/>
                  </a:cubicBezTo>
                  <a:lnTo>
                    <a:pt x="20784" y="31688"/>
                  </a:lnTo>
                  <a:cubicBezTo>
                    <a:pt x="15831" y="23687"/>
                    <a:pt x="6401" y="20829"/>
                    <a:pt x="18783" y="13781"/>
                  </a:cubicBezTo>
                  <a:cubicBezTo>
                    <a:pt x="11164" y="12161"/>
                    <a:pt x="9258" y="6256"/>
                    <a:pt x="9258" y="-221"/>
                  </a:cubicBezTo>
                  <a:lnTo>
                    <a:pt x="9258" y="-221"/>
                  </a:lnTo>
                  <a:cubicBezTo>
                    <a:pt x="-267" y="15590"/>
                    <a:pt x="7354" y="34736"/>
                    <a:pt x="-838" y="49690"/>
                  </a:cubicBezTo>
                  <a:lnTo>
                    <a:pt x="-838" y="49690"/>
                  </a:lnTo>
                  <a:cubicBezTo>
                    <a:pt x="-1505" y="57977"/>
                    <a:pt x="-1790" y="67502"/>
                    <a:pt x="10306" y="687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2" name="Google Shape;2362;p9"/>
            <p:cNvSpPr/>
            <p:nvPr/>
          </p:nvSpPr>
          <p:spPr>
            <a:xfrm>
              <a:off x="5481923" y="2595657"/>
              <a:ext cx="49529" cy="38004"/>
            </a:xfrm>
            <a:custGeom>
              <a:avLst/>
              <a:gdLst/>
              <a:ahLst/>
              <a:cxnLst/>
              <a:rect l="l" t="t" r="r" b="b"/>
              <a:pathLst>
                <a:path w="49529" h="38004" extrusionOk="0">
                  <a:moveTo>
                    <a:pt x="48433" y="13971"/>
                  </a:moveTo>
                  <a:lnTo>
                    <a:pt x="48433" y="13971"/>
                  </a:lnTo>
                  <a:cubicBezTo>
                    <a:pt x="34145" y="10399"/>
                    <a:pt x="20239" y="5656"/>
                    <a:pt x="6809" y="-221"/>
                  </a:cubicBezTo>
                  <a:cubicBezTo>
                    <a:pt x="4713" y="1960"/>
                    <a:pt x="3189" y="4703"/>
                    <a:pt x="2618" y="7685"/>
                  </a:cubicBezTo>
                  <a:cubicBezTo>
                    <a:pt x="9571" y="14924"/>
                    <a:pt x="3380" y="19019"/>
                    <a:pt x="-1097" y="23592"/>
                  </a:cubicBezTo>
                  <a:lnTo>
                    <a:pt x="-1097" y="23592"/>
                  </a:lnTo>
                  <a:cubicBezTo>
                    <a:pt x="10810" y="32450"/>
                    <a:pt x="26145" y="30926"/>
                    <a:pt x="38337" y="37784"/>
                  </a:cubicBezTo>
                  <a:lnTo>
                    <a:pt x="38337" y="37784"/>
                  </a:lnTo>
                  <a:cubicBezTo>
                    <a:pt x="48338" y="32735"/>
                    <a:pt x="46909" y="22734"/>
                    <a:pt x="48433" y="139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5847873" y="2698623"/>
              <a:ext cx="41624" cy="57816"/>
            </a:xfrm>
            <a:custGeom>
              <a:avLst/>
              <a:gdLst/>
              <a:ahLst/>
              <a:cxnLst/>
              <a:rect l="l" t="t" r="r" b="b"/>
              <a:pathLst>
                <a:path w="41624" h="57816" extrusionOk="0">
                  <a:moveTo>
                    <a:pt x="38909" y="35402"/>
                  </a:moveTo>
                  <a:cubicBezTo>
                    <a:pt x="41481" y="32545"/>
                    <a:pt x="40052" y="29021"/>
                    <a:pt x="40528" y="25877"/>
                  </a:cubicBezTo>
                  <a:lnTo>
                    <a:pt x="40528" y="25877"/>
                  </a:lnTo>
                  <a:cubicBezTo>
                    <a:pt x="28621" y="20258"/>
                    <a:pt x="23763" y="6827"/>
                    <a:pt x="12715" y="-221"/>
                  </a:cubicBezTo>
                  <a:cubicBezTo>
                    <a:pt x="4904" y="4256"/>
                    <a:pt x="15477" y="9876"/>
                    <a:pt x="11382" y="14924"/>
                  </a:cubicBezTo>
                  <a:cubicBezTo>
                    <a:pt x="7667" y="16829"/>
                    <a:pt x="5856" y="8637"/>
                    <a:pt x="1857" y="11209"/>
                  </a:cubicBezTo>
                  <a:cubicBezTo>
                    <a:pt x="-2144" y="13781"/>
                    <a:pt x="4238" y="22068"/>
                    <a:pt x="-1097" y="25782"/>
                  </a:cubicBezTo>
                  <a:lnTo>
                    <a:pt x="-1097" y="25782"/>
                  </a:lnTo>
                  <a:lnTo>
                    <a:pt x="34527" y="57596"/>
                  </a:lnTo>
                  <a:cubicBezTo>
                    <a:pt x="34147" y="47994"/>
                    <a:pt x="32241" y="38527"/>
                    <a:pt x="28717" y="29592"/>
                  </a:cubicBezTo>
                  <a:cubicBezTo>
                    <a:pt x="34813" y="27592"/>
                    <a:pt x="34717" y="35402"/>
                    <a:pt x="38909" y="354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6740842" y="4128801"/>
              <a:ext cx="34505" cy="58197"/>
            </a:xfrm>
            <a:custGeom>
              <a:avLst/>
              <a:gdLst/>
              <a:ahLst/>
              <a:cxnLst/>
              <a:rect l="l" t="t" r="r" b="b"/>
              <a:pathLst>
                <a:path w="34505" h="58197" extrusionOk="0">
                  <a:moveTo>
                    <a:pt x="6047" y="28926"/>
                  </a:moveTo>
                  <a:cubicBezTo>
                    <a:pt x="3286" y="34736"/>
                    <a:pt x="1571" y="31688"/>
                    <a:pt x="523" y="27592"/>
                  </a:cubicBezTo>
                  <a:cubicBezTo>
                    <a:pt x="-144" y="28678"/>
                    <a:pt x="-715" y="29830"/>
                    <a:pt x="-1097" y="31021"/>
                  </a:cubicBezTo>
                  <a:cubicBezTo>
                    <a:pt x="6238" y="37784"/>
                    <a:pt x="1000" y="51404"/>
                    <a:pt x="12620" y="55595"/>
                  </a:cubicBezTo>
                  <a:cubicBezTo>
                    <a:pt x="12715" y="56386"/>
                    <a:pt x="12715" y="57186"/>
                    <a:pt x="12620" y="57977"/>
                  </a:cubicBezTo>
                  <a:lnTo>
                    <a:pt x="13477" y="57977"/>
                  </a:lnTo>
                  <a:cubicBezTo>
                    <a:pt x="19859" y="52452"/>
                    <a:pt x="29193" y="49690"/>
                    <a:pt x="31193" y="39975"/>
                  </a:cubicBezTo>
                  <a:cubicBezTo>
                    <a:pt x="30241" y="40070"/>
                    <a:pt x="29289" y="40070"/>
                    <a:pt x="28336" y="39975"/>
                  </a:cubicBezTo>
                  <a:cubicBezTo>
                    <a:pt x="22811" y="26259"/>
                    <a:pt x="37861" y="14733"/>
                    <a:pt x="32050" y="-221"/>
                  </a:cubicBezTo>
                  <a:lnTo>
                    <a:pt x="32050" y="-221"/>
                  </a:lnTo>
                  <a:cubicBezTo>
                    <a:pt x="23288" y="2779"/>
                    <a:pt x="15192" y="7513"/>
                    <a:pt x="8238" y="13685"/>
                  </a:cubicBezTo>
                  <a:lnTo>
                    <a:pt x="8238" y="13685"/>
                  </a:lnTo>
                  <a:cubicBezTo>
                    <a:pt x="8810" y="18867"/>
                    <a:pt x="8048" y="24115"/>
                    <a:pt x="6047" y="289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5220898" y="2103596"/>
              <a:ext cx="25852" cy="76266"/>
            </a:xfrm>
            <a:custGeom>
              <a:avLst/>
              <a:gdLst/>
              <a:ahLst/>
              <a:cxnLst/>
              <a:rect l="l" t="t" r="r" b="b"/>
              <a:pathLst>
                <a:path w="25852" h="76266" extrusionOk="0">
                  <a:moveTo>
                    <a:pt x="6373" y="69216"/>
                  </a:moveTo>
                  <a:cubicBezTo>
                    <a:pt x="9039" y="75065"/>
                    <a:pt x="15898" y="77656"/>
                    <a:pt x="21708" y="75007"/>
                  </a:cubicBezTo>
                  <a:cubicBezTo>
                    <a:pt x="22184" y="74789"/>
                    <a:pt x="22661" y="74541"/>
                    <a:pt x="23137" y="74264"/>
                  </a:cubicBezTo>
                  <a:cubicBezTo>
                    <a:pt x="23137" y="70264"/>
                    <a:pt x="23137" y="66264"/>
                    <a:pt x="23137" y="62358"/>
                  </a:cubicBezTo>
                  <a:lnTo>
                    <a:pt x="23137" y="62358"/>
                  </a:lnTo>
                  <a:cubicBezTo>
                    <a:pt x="17898" y="58844"/>
                    <a:pt x="13707" y="53976"/>
                    <a:pt x="11041" y="48261"/>
                  </a:cubicBezTo>
                  <a:cubicBezTo>
                    <a:pt x="-1152" y="39498"/>
                    <a:pt x="22470" y="22544"/>
                    <a:pt x="15231" y="42546"/>
                  </a:cubicBezTo>
                  <a:cubicBezTo>
                    <a:pt x="20661" y="46737"/>
                    <a:pt x="17994" y="55500"/>
                    <a:pt x="24756" y="46356"/>
                  </a:cubicBezTo>
                  <a:cubicBezTo>
                    <a:pt x="24756" y="38832"/>
                    <a:pt x="15231" y="33117"/>
                    <a:pt x="20661" y="24544"/>
                  </a:cubicBezTo>
                  <a:lnTo>
                    <a:pt x="20661" y="24544"/>
                  </a:lnTo>
                  <a:cubicBezTo>
                    <a:pt x="21899" y="15972"/>
                    <a:pt x="17231" y="9018"/>
                    <a:pt x="15326" y="-221"/>
                  </a:cubicBezTo>
                  <a:cubicBezTo>
                    <a:pt x="14279" y="9161"/>
                    <a:pt x="11897" y="18334"/>
                    <a:pt x="8183" y="27021"/>
                  </a:cubicBezTo>
                  <a:cubicBezTo>
                    <a:pt x="7135" y="21591"/>
                    <a:pt x="8850" y="15591"/>
                    <a:pt x="2754" y="12352"/>
                  </a:cubicBezTo>
                  <a:lnTo>
                    <a:pt x="2754" y="12352"/>
                  </a:lnTo>
                  <a:cubicBezTo>
                    <a:pt x="-295" y="28802"/>
                    <a:pt x="-1533" y="45537"/>
                    <a:pt x="-961" y="62263"/>
                  </a:cubicBezTo>
                  <a:lnTo>
                    <a:pt x="-961" y="62263"/>
                  </a:lnTo>
                  <a:cubicBezTo>
                    <a:pt x="1800" y="64263"/>
                    <a:pt x="4277" y="66597"/>
                    <a:pt x="6373" y="692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6203727" y="3307745"/>
              <a:ext cx="32005" cy="93918"/>
            </a:xfrm>
            <a:custGeom>
              <a:avLst/>
              <a:gdLst/>
              <a:ahLst/>
              <a:cxnLst/>
              <a:rect l="l" t="t" r="r" b="b"/>
              <a:pathLst>
                <a:path w="32005" h="93918" extrusionOk="0">
                  <a:moveTo>
                    <a:pt x="20907" y="28927"/>
                  </a:moveTo>
                  <a:cubicBezTo>
                    <a:pt x="25860" y="22355"/>
                    <a:pt x="14429" y="16068"/>
                    <a:pt x="24431" y="11972"/>
                  </a:cubicBezTo>
                  <a:lnTo>
                    <a:pt x="24431" y="11972"/>
                  </a:lnTo>
                  <a:cubicBezTo>
                    <a:pt x="18335" y="12134"/>
                    <a:pt x="12906" y="8258"/>
                    <a:pt x="11000" y="2447"/>
                  </a:cubicBezTo>
                  <a:cubicBezTo>
                    <a:pt x="523" y="-10506"/>
                    <a:pt x="12525" y="27594"/>
                    <a:pt x="-1097" y="33594"/>
                  </a:cubicBezTo>
                  <a:cubicBezTo>
                    <a:pt x="3000" y="33289"/>
                    <a:pt x="6905" y="35671"/>
                    <a:pt x="8428" y="39500"/>
                  </a:cubicBezTo>
                  <a:cubicBezTo>
                    <a:pt x="15001" y="50473"/>
                    <a:pt x="19096" y="62712"/>
                    <a:pt x="20621" y="75409"/>
                  </a:cubicBezTo>
                  <a:cubicBezTo>
                    <a:pt x="21193" y="72361"/>
                    <a:pt x="19382" y="68837"/>
                    <a:pt x="22811" y="65884"/>
                  </a:cubicBezTo>
                  <a:cubicBezTo>
                    <a:pt x="33384" y="73409"/>
                    <a:pt x="19192" y="86172"/>
                    <a:pt x="30908" y="93697"/>
                  </a:cubicBezTo>
                  <a:lnTo>
                    <a:pt x="30908" y="65122"/>
                  </a:lnTo>
                  <a:lnTo>
                    <a:pt x="30908" y="65122"/>
                  </a:lnTo>
                  <a:cubicBezTo>
                    <a:pt x="27478" y="56740"/>
                    <a:pt x="29955" y="47787"/>
                    <a:pt x="28432" y="39214"/>
                  </a:cubicBezTo>
                  <a:cubicBezTo>
                    <a:pt x="18430" y="39690"/>
                    <a:pt x="16906" y="37404"/>
                    <a:pt x="20907" y="289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5780150" y="3489388"/>
              <a:ext cx="43625" cy="114479"/>
            </a:xfrm>
            <a:custGeom>
              <a:avLst/>
              <a:gdLst/>
              <a:ahLst/>
              <a:cxnLst/>
              <a:rect l="l" t="t" r="r" b="b"/>
              <a:pathLst>
                <a:path w="43625" h="114479" extrusionOk="0">
                  <a:moveTo>
                    <a:pt x="10524" y="78932"/>
                  </a:moveTo>
                  <a:cubicBezTo>
                    <a:pt x="11857" y="65692"/>
                    <a:pt x="21478" y="92934"/>
                    <a:pt x="27574" y="95219"/>
                  </a:cubicBezTo>
                  <a:cubicBezTo>
                    <a:pt x="32432" y="101316"/>
                    <a:pt x="28621" y="101220"/>
                    <a:pt x="24716" y="102459"/>
                  </a:cubicBezTo>
                  <a:lnTo>
                    <a:pt x="24716" y="102459"/>
                  </a:lnTo>
                  <a:cubicBezTo>
                    <a:pt x="32908" y="104840"/>
                    <a:pt x="32908" y="119889"/>
                    <a:pt x="42529" y="111984"/>
                  </a:cubicBezTo>
                  <a:cubicBezTo>
                    <a:pt x="35574" y="92781"/>
                    <a:pt x="31575" y="72655"/>
                    <a:pt x="30527" y="52262"/>
                  </a:cubicBezTo>
                  <a:cubicBezTo>
                    <a:pt x="23954" y="55319"/>
                    <a:pt x="19478" y="61692"/>
                    <a:pt x="18906" y="68931"/>
                  </a:cubicBezTo>
                  <a:cubicBezTo>
                    <a:pt x="18906" y="71407"/>
                    <a:pt x="18906" y="74550"/>
                    <a:pt x="15001" y="74074"/>
                  </a:cubicBezTo>
                  <a:cubicBezTo>
                    <a:pt x="6904" y="61025"/>
                    <a:pt x="10239" y="39213"/>
                    <a:pt x="30432" y="48452"/>
                  </a:cubicBezTo>
                  <a:lnTo>
                    <a:pt x="30432" y="49976"/>
                  </a:lnTo>
                  <a:cubicBezTo>
                    <a:pt x="36813" y="33736"/>
                    <a:pt x="36242" y="15581"/>
                    <a:pt x="28812" y="-221"/>
                  </a:cubicBezTo>
                  <a:cubicBezTo>
                    <a:pt x="28812" y="-221"/>
                    <a:pt x="28812" y="255"/>
                    <a:pt x="28812" y="541"/>
                  </a:cubicBezTo>
                  <a:cubicBezTo>
                    <a:pt x="27764" y="10066"/>
                    <a:pt x="18144" y="15591"/>
                    <a:pt x="17192" y="26163"/>
                  </a:cubicBezTo>
                  <a:cubicBezTo>
                    <a:pt x="16524" y="34069"/>
                    <a:pt x="6619" y="36641"/>
                    <a:pt x="-1097" y="38641"/>
                  </a:cubicBezTo>
                  <a:lnTo>
                    <a:pt x="-1097" y="38641"/>
                  </a:lnTo>
                  <a:cubicBezTo>
                    <a:pt x="-811" y="55272"/>
                    <a:pt x="1285" y="71817"/>
                    <a:pt x="5190" y="87981"/>
                  </a:cubicBezTo>
                  <a:cubicBezTo>
                    <a:pt x="8619" y="86304"/>
                    <a:pt x="10714" y="82742"/>
                    <a:pt x="10524" y="789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5647182" y="2433256"/>
              <a:ext cx="41158" cy="61150"/>
            </a:xfrm>
            <a:custGeom>
              <a:avLst/>
              <a:gdLst/>
              <a:ahLst/>
              <a:cxnLst/>
              <a:rect l="l" t="t" r="r" b="b"/>
              <a:pathLst>
                <a:path w="41158" h="61150" extrusionOk="0">
                  <a:moveTo>
                    <a:pt x="21573" y="52262"/>
                  </a:moveTo>
                  <a:cubicBezTo>
                    <a:pt x="29478" y="45785"/>
                    <a:pt x="24811" y="58072"/>
                    <a:pt x="29383" y="59025"/>
                  </a:cubicBezTo>
                  <a:cubicBezTo>
                    <a:pt x="36336" y="58072"/>
                    <a:pt x="31098" y="48261"/>
                    <a:pt x="36527" y="44832"/>
                  </a:cubicBezTo>
                  <a:cubicBezTo>
                    <a:pt x="37670" y="43975"/>
                    <a:pt x="38622" y="45309"/>
                    <a:pt x="39766" y="45975"/>
                  </a:cubicBezTo>
                  <a:cubicBezTo>
                    <a:pt x="41480" y="39689"/>
                    <a:pt x="35574" y="26925"/>
                    <a:pt x="26716" y="32735"/>
                  </a:cubicBezTo>
                  <a:cubicBezTo>
                    <a:pt x="38432" y="25020"/>
                    <a:pt x="27574" y="5970"/>
                    <a:pt x="19096" y="-221"/>
                  </a:cubicBezTo>
                  <a:cubicBezTo>
                    <a:pt x="16810" y="3437"/>
                    <a:pt x="15381" y="7523"/>
                    <a:pt x="14809" y="11781"/>
                  </a:cubicBezTo>
                  <a:cubicBezTo>
                    <a:pt x="10047" y="3970"/>
                    <a:pt x="1856" y="-4698"/>
                    <a:pt x="999" y="10352"/>
                  </a:cubicBezTo>
                  <a:cubicBezTo>
                    <a:pt x="-3383" y="20543"/>
                    <a:pt x="14809" y="15591"/>
                    <a:pt x="11381" y="25497"/>
                  </a:cubicBezTo>
                  <a:cubicBezTo>
                    <a:pt x="7952" y="35403"/>
                    <a:pt x="4523" y="21210"/>
                    <a:pt x="-1097" y="26735"/>
                  </a:cubicBezTo>
                  <a:cubicBezTo>
                    <a:pt x="2809" y="38660"/>
                    <a:pt x="7952" y="50128"/>
                    <a:pt x="14334" y="60930"/>
                  </a:cubicBezTo>
                  <a:lnTo>
                    <a:pt x="14334" y="60930"/>
                  </a:lnTo>
                  <a:cubicBezTo>
                    <a:pt x="14620" y="56262"/>
                    <a:pt x="18524" y="54643"/>
                    <a:pt x="21573" y="52262"/>
                  </a:cubicBezTo>
                  <a:close/>
                  <a:moveTo>
                    <a:pt x="13477" y="36450"/>
                  </a:moveTo>
                  <a:cubicBezTo>
                    <a:pt x="17001" y="26925"/>
                    <a:pt x="22048" y="18258"/>
                    <a:pt x="26526" y="32926"/>
                  </a:cubicBezTo>
                  <a:lnTo>
                    <a:pt x="26526" y="32926"/>
                  </a:lnTo>
                  <a:cubicBezTo>
                    <a:pt x="28240" y="36546"/>
                    <a:pt x="31859" y="41308"/>
                    <a:pt x="23097" y="38832"/>
                  </a:cubicBezTo>
                  <a:cubicBezTo>
                    <a:pt x="17763" y="36641"/>
                    <a:pt x="19192" y="46356"/>
                    <a:pt x="14525" y="44451"/>
                  </a:cubicBezTo>
                  <a:cubicBezTo>
                    <a:pt x="9857" y="42547"/>
                    <a:pt x="13000" y="39308"/>
                    <a:pt x="13477" y="364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9" name="Google Shape;2369;p9"/>
            <p:cNvSpPr/>
            <p:nvPr/>
          </p:nvSpPr>
          <p:spPr>
            <a:xfrm>
              <a:off x="6181131" y="3182195"/>
              <a:ext cx="45777" cy="52780"/>
            </a:xfrm>
            <a:custGeom>
              <a:avLst/>
              <a:gdLst/>
              <a:ahLst/>
              <a:cxnLst/>
              <a:rect l="l" t="t" r="r" b="b"/>
              <a:pathLst>
                <a:path w="45777" h="52780" extrusionOk="0">
                  <a:moveTo>
                    <a:pt x="15498" y="9030"/>
                  </a:moveTo>
                  <a:cubicBezTo>
                    <a:pt x="15498" y="15031"/>
                    <a:pt x="15498" y="21222"/>
                    <a:pt x="7593" y="22080"/>
                  </a:cubicBezTo>
                  <a:cubicBezTo>
                    <a:pt x="6450" y="28747"/>
                    <a:pt x="10926" y="40463"/>
                    <a:pt x="1592" y="41987"/>
                  </a:cubicBezTo>
                  <a:lnTo>
                    <a:pt x="1592" y="41987"/>
                  </a:lnTo>
                  <a:lnTo>
                    <a:pt x="1592" y="41987"/>
                  </a:lnTo>
                  <a:lnTo>
                    <a:pt x="-122" y="41987"/>
                  </a:lnTo>
                  <a:lnTo>
                    <a:pt x="-122" y="41987"/>
                  </a:lnTo>
                  <a:cubicBezTo>
                    <a:pt x="-1837" y="45492"/>
                    <a:pt x="-1265" y="49683"/>
                    <a:pt x="1401" y="52560"/>
                  </a:cubicBezTo>
                  <a:lnTo>
                    <a:pt x="4164" y="52560"/>
                  </a:lnTo>
                  <a:cubicBezTo>
                    <a:pt x="4164" y="52560"/>
                    <a:pt x="4164" y="52083"/>
                    <a:pt x="4164" y="51798"/>
                  </a:cubicBezTo>
                  <a:cubicBezTo>
                    <a:pt x="13689" y="47511"/>
                    <a:pt x="25214" y="49893"/>
                    <a:pt x="27405" y="38463"/>
                  </a:cubicBezTo>
                  <a:cubicBezTo>
                    <a:pt x="30644" y="39796"/>
                    <a:pt x="30072" y="43511"/>
                    <a:pt x="31691" y="45702"/>
                  </a:cubicBezTo>
                  <a:lnTo>
                    <a:pt x="31691" y="45702"/>
                  </a:lnTo>
                  <a:cubicBezTo>
                    <a:pt x="34454" y="46845"/>
                    <a:pt x="37978" y="46559"/>
                    <a:pt x="39597" y="49797"/>
                  </a:cubicBezTo>
                  <a:cubicBezTo>
                    <a:pt x="45693" y="48083"/>
                    <a:pt x="47027" y="39129"/>
                    <a:pt x="39597" y="41987"/>
                  </a:cubicBezTo>
                  <a:cubicBezTo>
                    <a:pt x="37978" y="42092"/>
                    <a:pt x="36549" y="40863"/>
                    <a:pt x="36454" y="39234"/>
                  </a:cubicBezTo>
                  <a:cubicBezTo>
                    <a:pt x="36454" y="39110"/>
                    <a:pt x="36454" y="38977"/>
                    <a:pt x="36454" y="38844"/>
                  </a:cubicBezTo>
                  <a:cubicBezTo>
                    <a:pt x="37311" y="30747"/>
                    <a:pt x="32358" y="23794"/>
                    <a:pt x="32167" y="15984"/>
                  </a:cubicBezTo>
                  <a:cubicBezTo>
                    <a:pt x="21976" y="14745"/>
                    <a:pt x="25786" y="5125"/>
                    <a:pt x="22642" y="-209"/>
                  </a:cubicBezTo>
                  <a:cubicBezTo>
                    <a:pt x="14355" y="-495"/>
                    <a:pt x="15498" y="4363"/>
                    <a:pt x="15498" y="90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0" name="Google Shape;2370;p9"/>
            <p:cNvSpPr/>
            <p:nvPr/>
          </p:nvSpPr>
          <p:spPr>
            <a:xfrm>
              <a:off x="7055885" y="4815078"/>
              <a:ext cx="51646" cy="71246"/>
            </a:xfrm>
            <a:custGeom>
              <a:avLst/>
              <a:gdLst/>
              <a:ahLst/>
              <a:cxnLst/>
              <a:rect l="l" t="t" r="r" b="b"/>
              <a:pathLst>
                <a:path w="51646" h="71246" extrusionOk="0">
                  <a:moveTo>
                    <a:pt x="18093" y="24735"/>
                  </a:moveTo>
                  <a:cubicBezTo>
                    <a:pt x="20569" y="23020"/>
                    <a:pt x="18664" y="18448"/>
                    <a:pt x="23236" y="17495"/>
                  </a:cubicBezTo>
                  <a:cubicBezTo>
                    <a:pt x="25713" y="22353"/>
                    <a:pt x="28285" y="31021"/>
                    <a:pt x="25999" y="32640"/>
                  </a:cubicBezTo>
                  <a:cubicBezTo>
                    <a:pt x="12093" y="42165"/>
                    <a:pt x="22665" y="44546"/>
                    <a:pt x="29618" y="48452"/>
                  </a:cubicBezTo>
                  <a:cubicBezTo>
                    <a:pt x="33809" y="55776"/>
                    <a:pt x="37524" y="63311"/>
                    <a:pt x="40857" y="71026"/>
                  </a:cubicBezTo>
                  <a:cubicBezTo>
                    <a:pt x="46668" y="67026"/>
                    <a:pt x="51525" y="62644"/>
                    <a:pt x="50382" y="55786"/>
                  </a:cubicBezTo>
                  <a:cubicBezTo>
                    <a:pt x="49239" y="48928"/>
                    <a:pt x="40857" y="60072"/>
                    <a:pt x="39525" y="49690"/>
                  </a:cubicBezTo>
                  <a:cubicBezTo>
                    <a:pt x="27428" y="42927"/>
                    <a:pt x="35428" y="36355"/>
                    <a:pt x="39525" y="29687"/>
                  </a:cubicBezTo>
                  <a:cubicBezTo>
                    <a:pt x="31427" y="19258"/>
                    <a:pt x="22856" y="9275"/>
                    <a:pt x="13711" y="-221"/>
                  </a:cubicBezTo>
                  <a:cubicBezTo>
                    <a:pt x="8949" y="12733"/>
                    <a:pt x="-4291" y="20067"/>
                    <a:pt x="-386" y="35688"/>
                  </a:cubicBezTo>
                  <a:lnTo>
                    <a:pt x="-386" y="35688"/>
                  </a:lnTo>
                  <a:lnTo>
                    <a:pt x="3711" y="39784"/>
                  </a:lnTo>
                  <a:lnTo>
                    <a:pt x="3711" y="39784"/>
                  </a:lnTo>
                  <a:cubicBezTo>
                    <a:pt x="6472" y="31307"/>
                    <a:pt x="5996" y="12828"/>
                    <a:pt x="18093" y="247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6769286" y="4121910"/>
              <a:ext cx="40166" cy="47534"/>
            </a:xfrm>
            <a:custGeom>
              <a:avLst/>
              <a:gdLst/>
              <a:ahLst/>
              <a:cxnLst/>
              <a:rect l="l" t="t" r="r" b="b"/>
              <a:pathLst>
                <a:path w="40166" h="47534" extrusionOk="0">
                  <a:moveTo>
                    <a:pt x="2273" y="28387"/>
                  </a:moveTo>
                  <a:cubicBezTo>
                    <a:pt x="-1346" y="33816"/>
                    <a:pt x="-2109" y="40684"/>
                    <a:pt x="272" y="46770"/>
                  </a:cubicBezTo>
                  <a:cubicBezTo>
                    <a:pt x="11035" y="49247"/>
                    <a:pt x="19322" y="42770"/>
                    <a:pt x="27895" y="37245"/>
                  </a:cubicBezTo>
                  <a:lnTo>
                    <a:pt x="27895" y="37245"/>
                  </a:lnTo>
                  <a:cubicBezTo>
                    <a:pt x="7606" y="13147"/>
                    <a:pt x="50374" y="18195"/>
                    <a:pt x="36086" y="-93"/>
                  </a:cubicBezTo>
                  <a:cubicBezTo>
                    <a:pt x="24180" y="-1426"/>
                    <a:pt x="15322" y="8099"/>
                    <a:pt x="3892" y="7241"/>
                  </a:cubicBezTo>
                  <a:cubicBezTo>
                    <a:pt x="6082" y="14233"/>
                    <a:pt x="5511" y="21805"/>
                    <a:pt x="2273" y="283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6484942" y="3375183"/>
              <a:ext cx="40348" cy="65722"/>
            </a:xfrm>
            <a:custGeom>
              <a:avLst/>
              <a:gdLst/>
              <a:ahLst/>
              <a:cxnLst/>
              <a:rect l="l" t="t" r="r" b="b"/>
              <a:pathLst>
                <a:path w="40348" h="65722" extrusionOk="0">
                  <a:moveTo>
                    <a:pt x="33823" y="57596"/>
                  </a:moveTo>
                  <a:cubicBezTo>
                    <a:pt x="33251" y="50643"/>
                    <a:pt x="27250" y="43403"/>
                    <a:pt x="28393" y="37308"/>
                  </a:cubicBezTo>
                  <a:cubicBezTo>
                    <a:pt x="31728" y="34641"/>
                    <a:pt x="35633" y="41499"/>
                    <a:pt x="39252" y="37879"/>
                  </a:cubicBezTo>
                  <a:lnTo>
                    <a:pt x="39252" y="37879"/>
                  </a:lnTo>
                  <a:cubicBezTo>
                    <a:pt x="32966" y="25020"/>
                    <a:pt x="20202" y="18162"/>
                    <a:pt x="14106" y="5685"/>
                  </a:cubicBezTo>
                  <a:cubicBezTo>
                    <a:pt x="6677" y="10542"/>
                    <a:pt x="4581" y="5685"/>
                    <a:pt x="2010" y="-221"/>
                  </a:cubicBezTo>
                  <a:cubicBezTo>
                    <a:pt x="-10945" y="18829"/>
                    <a:pt x="21060" y="9304"/>
                    <a:pt x="17059" y="30735"/>
                  </a:cubicBezTo>
                  <a:cubicBezTo>
                    <a:pt x="13630" y="31878"/>
                    <a:pt x="12297" y="28640"/>
                    <a:pt x="9820" y="28068"/>
                  </a:cubicBezTo>
                  <a:cubicBezTo>
                    <a:pt x="12868" y="34545"/>
                    <a:pt x="10772" y="42356"/>
                    <a:pt x="15535" y="48642"/>
                  </a:cubicBezTo>
                  <a:cubicBezTo>
                    <a:pt x="16964" y="50547"/>
                    <a:pt x="13630" y="51309"/>
                    <a:pt x="11820" y="51690"/>
                  </a:cubicBezTo>
                  <a:lnTo>
                    <a:pt x="11820" y="51690"/>
                  </a:lnTo>
                  <a:lnTo>
                    <a:pt x="21917" y="65502"/>
                  </a:lnTo>
                  <a:cubicBezTo>
                    <a:pt x="27632" y="65502"/>
                    <a:pt x="33442" y="65597"/>
                    <a:pt x="33823" y="575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6162125" y="3562156"/>
              <a:ext cx="46936" cy="44669"/>
            </a:xfrm>
            <a:custGeom>
              <a:avLst/>
              <a:gdLst/>
              <a:ahLst/>
              <a:cxnLst/>
              <a:rect l="l" t="t" r="r" b="b"/>
              <a:pathLst>
                <a:path w="46936" h="44669" extrusionOk="0">
                  <a:moveTo>
                    <a:pt x="38506" y="1783"/>
                  </a:moveTo>
                  <a:lnTo>
                    <a:pt x="36506" y="5783"/>
                  </a:lnTo>
                  <a:lnTo>
                    <a:pt x="36506" y="5783"/>
                  </a:lnTo>
                  <a:cubicBezTo>
                    <a:pt x="32791" y="19118"/>
                    <a:pt x="21932" y="15308"/>
                    <a:pt x="12693" y="15784"/>
                  </a:cubicBezTo>
                  <a:cubicBezTo>
                    <a:pt x="12693" y="14641"/>
                    <a:pt x="12693" y="13594"/>
                    <a:pt x="12693" y="12546"/>
                  </a:cubicBezTo>
                  <a:cubicBezTo>
                    <a:pt x="2596" y="17108"/>
                    <a:pt x="-2928" y="28110"/>
                    <a:pt x="-547" y="38930"/>
                  </a:cubicBezTo>
                  <a:lnTo>
                    <a:pt x="692" y="37787"/>
                  </a:lnTo>
                  <a:cubicBezTo>
                    <a:pt x="13169" y="39216"/>
                    <a:pt x="22027" y="53408"/>
                    <a:pt x="29267" y="35406"/>
                  </a:cubicBezTo>
                  <a:cubicBezTo>
                    <a:pt x="31362" y="31596"/>
                    <a:pt x="32981" y="28358"/>
                    <a:pt x="38029" y="29786"/>
                  </a:cubicBezTo>
                  <a:cubicBezTo>
                    <a:pt x="44030" y="22833"/>
                    <a:pt x="43268" y="13784"/>
                    <a:pt x="45840" y="5783"/>
                  </a:cubicBezTo>
                  <a:lnTo>
                    <a:pt x="45840" y="5783"/>
                  </a:lnTo>
                  <a:cubicBezTo>
                    <a:pt x="44125" y="3688"/>
                    <a:pt x="44602" y="-3742"/>
                    <a:pt x="38506" y="17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6501764" y="4550854"/>
              <a:ext cx="51633" cy="73533"/>
            </a:xfrm>
            <a:custGeom>
              <a:avLst/>
              <a:gdLst/>
              <a:ahLst/>
              <a:cxnLst/>
              <a:rect l="l" t="t" r="r" b="b"/>
              <a:pathLst>
                <a:path w="51633" h="73533" extrusionOk="0">
                  <a:moveTo>
                    <a:pt x="49005" y="51690"/>
                  </a:moveTo>
                  <a:cubicBezTo>
                    <a:pt x="51386" y="46547"/>
                    <a:pt x="51577" y="42165"/>
                    <a:pt x="45290" y="38641"/>
                  </a:cubicBezTo>
                  <a:cubicBezTo>
                    <a:pt x="43195" y="42737"/>
                    <a:pt x="48910" y="47499"/>
                    <a:pt x="42909" y="49595"/>
                  </a:cubicBezTo>
                  <a:cubicBezTo>
                    <a:pt x="34717" y="47880"/>
                    <a:pt x="36337" y="32545"/>
                    <a:pt x="28146" y="27878"/>
                  </a:cubicBezTo>
                  <a:cubicBezTo>
                    <a:pt x="22907" y="24449"/>
                    <a:pt x="27288" y="19686"/>
                    <a:pt x="32336" y="21972"/>
                  </a:cubicBezTo>
                  <a:cubicBezTo>
                    <a:pt x="36622" y="22639"/>
                    <a:pt x="39385" y="28926"/>
                    <a:pt x="44815" y="25497"/>
                  </a:cubicBezTo>
                  <a:lnTo>
                    <a:pt x="37099" y="13209"/>
                  </a:lnTo>
                  <a:lnTo>
                    <a:pt x="37099" y="13209"/>
                  </a:lnTo>
                  <a:cubicBezTo>
                    <a:pt x="32527" y="22734"/>
                    <a:pt x="22145" y="17115"/>
                    <a:pt x="15095" y="22734"/>
                  </a:cubicBezTo>
                  <a:cubicBezTo>
                    <a:pt x="16144" y="13209"/>
                    <a:pt x="11571" y="3684"/>
                    <a:pt x="23193" y="-221"/>
                  </a:cubicBezTo>
                  <a:cubicBezTo>
                    <a:pt x="15763" y="922"/>
                    <a:pt x="8238" y="1875"/>
                    <a:pt x="12143" y="12733"/>
                  </a:cubicBezTo>
                  <a:cubicBezTo>
                    <a:pt x="13858" y="16829"/>
                    <a:pt x="7857" y="18829"/>
                    <a:pt x="7285" y="14162"/>
                  </a:cubicBezTo>
                  <a:cubicBezTo>
                    <a:pt x="6715" y="9494"/>
                    <a:pt x="4047" y="6732"/>
                    <a:pt x="-1097" y="9685"/>
                  </a:cubicBezTo>
                  <a:lnTo>
                    <a:pt x="-1097" y="9685"/>
                  </a:lnTo>
                  <a:cubicBezTo>
                    <a:pt x="5286" y="22763"/>
                    <a:pt x="12620" y="35279"/>
                    <a:pt x="21096" y="47118"/>
                  </a:cubicBezTo>
                  <a:cubicBezTo>
                    <a:pt x="25383" y="20448"/>
                    <a:pt x="32718" y="42737"/>
                    <a:pt x="27097" y="55310"/>
                  </a:cubicBezTo>
                  <a:lnTo>
                    <a:pt x="30907" y="59501"/>
                  </a:lnTo>
                  <a:cubicBezTo>
                    <a:pt x="38623" y="46737"/>
                    <a:pt x="42243" y="63882"/>
                    <a:pt x="40432" y="71312"/>
                  </a:cubicBezTo>
                  <a:lnTo>
                    <a:pt x="40432" y="71312"/>
                  </a:lnTo>
                  <a:lnTo>
                    <a:pt x="42527" y="73312"/>
                  </a:lnTo>
                  <a:lnTo>
                    <a:pt x="42527" y="73312"/>
                  </a:lnTo>
                  <a:cubicBezTo>
                    <a:pt x="42813" y="65673"/>
                    <a:pt x="45099" y="58234"/>
                    <a:pt x="49005" y="516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6691121" y="4213000"/>
              <a:ext cx="47558" cy="73059"/>
            </a:xfrm>
            <a:custGeom>
              <a:avLst/>
              <a:gdLst/>
              <a:ahLst/>
              <a:cxnLst/>
              <a:rect l="l" t="t" r="r" b="b"/>
              <a:pathLst>
                <a:path w="47558" h="73059" extrusionOk="0">
                  <a:moveTo>
                    <a:pt x="14715" y="49787"/>
                  </a:moveTo>
                  <a:cubicBezTo>
                    <a:pt x="16906" y="49787"/>
                    <a:pt x="18810" y="45311"/>
                    <a:pt x="20430" y="49787"/>
                  </a:cubicBezTo>
                  <a:cubicBezTo>
                    <a:pt x="39480" y="64837"/>
                    <a:pt x="25669" y="23594"/>
                    <a:pt x="38432" y="21212"/>
                  </a:cubicBezTo>
                  <a:cubicBezTo>
                    <a:pt x="59959" y="9592"/>
                    <a:pt x="32241" y="-26413"/>
                    <a:pt x="24526" y="33119"/>
                  </a:cubicBezTo>
                  <a:lnTo>
                    <a:pt x="22621" y="33119"/>
                  </a:lnTo>
                  <a:cubicBezTo>
                    <a:pt x="17858" y="34643"/>
                    <a:pt x="10048" y="51693"/>
                    <a:pt x="7762" y="41215"/>
                  </a:cubicBezTo>
                  <a:cubicBezTo>
                    <a:pt x="16620" y="32261"/>
                    <a:pt x="3475" y="27880"/>
                    <a:pt x="4618" y="19022"/>
                  </a:cubicBezTo>
                  <a:lnTo>
                    <a:pt x="4618" y="19022"/>
                  </a:lnTo>
                  <a:cubicBezTo>
                    <a:pt x="1189" y="36767"/>
                    <a:pt x="-715" y="54769"/>
                    <a:pt x="-1097" y="72838"/>
                  </a:cubicBezTo>
                  <a:cubicBezTo>
                    <a:pt x="3000" y="64075"/>
                    <a:pt x="1571" y="52264"/>
                    <a:pt x="14715" y="497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6035138" y="2896361"/>
              <a:ext cx="41144" cy="51339"/>
            </a:xfrm>
            <a:custGeom>
              <a:avLst/>
              <a:gdLst/>
              <a:ahLst/>
              <a:cxnLst/>
              <a:rect l="l" t="t" r="r" b="b"/>
              <a:pathLst>
                <a:path w="41144" h="51339" extrusionOk="0">
                  <a:moveTo>
                    <a:pt x="21189" y="31593"/>
                  </a:moveTo>
                  <a:cubicBezTo>
                    <a:pt x="25856" y="31593"/>
                    <a:pt x="24808" y="37974"/>
                    <a:pt x="26047" y="41118"/>
                  </a:cubicBezTo>
                  <a:cubicBezTo>
                    <a:pt x="32810" y="30545"/>
                    <a:pt x="26999" y="26735"/>
                    <a:pt x="40048" y="35498"/>
                  </a:cubicBezTo>
                  <a:cubicBezTo>
                    <a:pt x="39191" y="32831"/>
                    <a:pt x="37857" y="30259"/>
                    <a:pt x="40048" y="27592"/>
                  </a:cubicBezTo>
                  <a:lnTo>
                    <a:pt x="40048" y="27592"/>
                  </a:lnTo>
                  <a:cubicBezTo>
                    <a:pt x="32715" y="18067"/>
                    <a:pt x="25380" y="9114"/>
                    <a:pt x="18141" y="-221"/>
                  </a:cubicBezTo>
                  <a:cubicBezTo>
                    <a:pt x="14903" y="3589"/>
                    <a:pt x="8616" y="255"/>
                    <a:pt x="7092" y="6066"/>
                  </a:cubicBezTo>
                  <a:cubicBezTo>
                    <a:pt x="5568" y="11876"/>
                    <a:pt x="12426" y="10352"/>
                    <a:pt x="14426" y="13876"/>
                  </a:cubicBezTo>
                  <a:cubicBezTo>
                    <a:pt x="9855" y="15648"/>
                    <a:pt x="4901" y="16076"/>
                    <a:pt x="44" y="15114"/>
                  </a:cubicBezTo>
                  <a:cubicBezTo>
                    <a:pt x="-6243" y="27688"/>
                    <a:pt x="15283" y="39689"/>
                    <a:pt x="20427" y="51119"/>
                  </a:cubicBezTo>
                  <a:cubicBezTo>
                    <a:pt x="20522" y="45213"/>
                    <a:pt x="14997" y="35022"/>
                    <a:pt x="21189" y="31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6546437" y="4003643"/>
              <a:ext cx="33896" cy="58763"/>
            </a:xfrm>
            <a:custGeom>
              <a:avLst/>
              <a:gdLst/>
              <a:ahLst/>
              <a:cxnLst/>
              <a:rect l="l" t="t" r="r" b="b"/>
              <a:pathLst>
                <a:path w="33896" h="58763" extrusionOk="0">
                  <a:moveTo>
                    <a:pt x="16620" y="54357"/>
                  </a:moveTo>
                  <a:cubicBezTo>
                    <a:pt x="22334" y="65502"/>
                    <a:pt x="23763" y="51309"/>
                    <a:pt x="26145" y="47309"/>
                  </a:cubicBezTo>
                  <a:cubicBezTo>
                    <a:pt x="4332" y="39689"/>
                    <a:pt x="15477" y="27306"/>
                    <a:pt x="28717" y="41784"/>
                  </a:cubicBezTo>
                  <a:lnTo>
                    <a:pt x="28717" y="41784"/>
                  </a:lnTo>
                  <a:cubicBezTo>
                    <a:pt x="38813" y="30259"/>
                    <a:pt x="28717" y="4447"/>
                    <a:pt x="14429" y="-221"/>
                  </a:cubicBezTo>
                  <a:lnTo>
                    <a:pt x="8618" y="11876"/>
                  </a:lnTo>
                  <a:cubicBezTo>
                    <a:pt x="13000" y="14257"/>
                    <a:pt x="20429" y="23687"/>
                    <a:pt x="14809" y="27497"/>
                  </a:cubicBezTo>
                  <a:cubicBezTo>
                    <a:pt x="11190" y="29592"/>
                    <a:pt x="9761" y="26163"/>
                    <a:pt x="8428" y="23592"/>
                  </a:cubicBezTo>
                  <a:cubicBezTo>
                    <a:pt x="1665" y="21972"/>
                    <a:pt x="617" y="27402"/>
                    <a:pt x="-1097" y="31593"/>
                  </a:cubicBezTo>
                  <a:cubicBezTo>
                    <a:pt x="5380" y="38660"/>
                    <a:pt x="10810" y="46690"/>
                    <a:pt x="14809" y="55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6159246" y="3613110"/>
              <a:ext cx="12192" cy="3722"/>
            </a:xfrm>
            <a:custGeom>
              <a:avLst/>
              <a:gdLst/>
              <a:ahLst/>
              <a:cxnLst/>
              <a:rect l="l" t="t" r="r" b="b"/>
              <a:pathLst>
                <a:path w="12192" h="3722" extrusionOk="0">
                  <a:moveTo>
                    <a:pt x="-1097" y="3501"/>
                  </a:moveTo>
                  <a:lnTo>
                    <a:pt x="1571" y="2454"/>
                  </a:lnTo>
                  <a:lnTo>
                    <a:pt x="1571" y="2454"/>
                  </a:lnTo>
                  <a:cubicBezTo>
                    <a:pt x="4427" y="796"/>
                    <a:pt x="7761" y="130"/>
                    <a:pt x="11096" y="549"/>
                  </a:cubicBezTo>
                  <a:cubicBezTo>
                    <a:pt x="6809" y="-1156"/>
                    <a:pt x="1951" y="34"/>
                    <a:pt x="-1097" y="35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6149219" y="3607879"/>
              <a:ext cx="44697" cy="49910"/>
            </a:xfrm>
            <a:custGeom>
              <a:avLst/>
              <a:gdLst/>
              <a:ahLst/>
              <a:cxnLst/>
              <a:rect l="l" t="t" r="r" b="b"/>
              <a:pathLst>
                <a:path w="44697" h="49910" extrusionOk="0">
                  <a:moveTo>
                    <a:pt x="21503" y="5780"/>
                  </a:moveTo>
                  <a:cubicBezTo>
                    <a:pt x="21503" y="8542"/>
                    <a:pt x="20741" y="11304"/>
                    <a:pt x="20360" y="13876"/>
                  </a:cubicBezTo>
                  <a:cubicBezTo>
                    <a:pt x="15883" y="15019"/>
                    <a:pt x="16074" y="8161"/>
                    <a:pt x="11787" y="9971"/>
                  </a:cubicBezTo>
                  <a:cubicBezTo>
                    <a:pt x="7215" y="17400"/>
                    <a:pt x="16931" y="24449"/>
                    <a:pt x="11787" y="31783"/>
                  </a:cubicBezTo>
                  <a:cubicBezTo>
                    <a:pt x="10453" y="36069"/>
                    <a:pt x="5311" y="36450"/>
                    <a:pt x="5501" y="31211"/>
                  </a:cubicBezTo>
                  <a:cubicBezTo>
                    <a:pt x="4929" y="28735"/>
                    <a:pt x="5501" y="25020"/>
                    <a:pt x="1310" y="26163"/>
                  </a:cubicBezTo>
                  <a:cubicBezTo>
                    <a:pt x="-6215" y="32164"/>
                    <a:pt x="5597" y="47690"/>
                    <a:pt x="13597" y="49690"/>
                  </a:cubicBezTo>
                  <a:lnTo>
                    <a:pt x="13597" y="49690"/>
                  </a:lnTo>
                  <a:cubicBezTo>
                    <a:pt x="25885" y="34526"/>
                    <a:pt x="35981" y="17724"/>
                    <a:pt x="43601" y="-221"/>
                  </a:cubicBezTo>
                  <a:cubicBezTo>
                    <a:pt x="36742" y="4065"/>
                    <a:pt x="28266" y="2065"/>
                    <a:pt x="21312" y="5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5837090" y="2235803"/>
              <a:ext cx="33618" cy="56946"/>
            </a:xfrm>
            <a:custGeom>
              <a:avLst/>
              <a:gdLst/>
              <a:ahLst/>
              <a:cxnLst/>
              <a:rect l="l" t="t" r="r" b="b"/>
              <a:pathLst>
                <a:path w="33618" h="56946" extrusionOk="0">
                  <a:moveTo>
                    <a:pt x="7305" y="11876"/>
                  </a:moveTo>
                  <a:lnTo>
                    <a:pt x="7305" y="11876"/>
                  </a:lnTo>
                  <a:cubicBezTo>
                    <a:pt x="7496" y="17943"/>
                    <a:pt x="6162" y="23963"/>
                    <a:pt x="3495" y="29402"/>
                  </a:cubicBezTo>
                  <a:cubicBezTo>
                    <a:pt x="2258" y="28726"/>
                    <a:pt x="1304" y="27697"/>
                    <a:pt x="638" y="26449"/>
                  </a:cubicBezTo>
                  <a:cubicBezTo>
                    <a:pt x="-1362" y="33402"/>
                    <a:pt x="-3172" y="41784"/>
                    <a:pt x="4543" y="46547"/>
                  </a:cubicBezTo>
                  <a:cubicBezTo>
                    <a:pt x="7591" y="42356"/>
                    <a:pt x="21878" y="22829"/>
                    <a:pt x="19021" y="38831"/>
                  </a:cubicBezTo>
                  <a:cubicBezTo>
                    <a:pt x="15211" y="46166"/>
                    <a:pt x="25593" y="49404"/>
                    <a:pt x="24450" y="56262"/>
                  </a:cubicBezTo>
                  <a:cubicBezTo>
                    <a:pt x="26832" y="58643"/>
                    <a:pt x="35309" y="51214"/>
                    <a:pt x="31594" y="48452"/>
                  </a:cubicBezTo>
                  <a:cubicBezTo>
                    <a:pt x="23878" y="43118"/>
                    <a:pt x="29879" y="38927"/>
                    <a:pt x="31594" y="33497"/>
                  </a:cubicBezTo>
                  <a:cubicBezTo>
                    <a:pt x="28261" y="22258"/>
                    <a:pt x="24926" y="11018"/>
                    <a:pt x="21497" y="-221"/>
                  </a:cubicBezTo>
                  <a:cubicBezTo>
                    <a:pt x="17688" y="4922"/>
                    <a:pt x="10734" y="6256"/>
                    <a:pt x="7305" y="118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6217634" y="3283838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6195174" y="3269551"/>
              <a:ext cx="35536" cy="79247"/>
            </a:xfrm>
            <a:custGeom>
              <a:avLst/>
              <a:gdLst/>
              <a:ahLst/>
              <a:cxnLst/>
              <a:rect l="l" t="t" r="r" b="b"/>
              <a:pathLst>
                <a:path w="35536" h="79247" extrusionOk="0">
                  <a:moveTo>
                    <a:pt x="21459" y="13685"/>
                  </a:moveTo>
                  <a:lnTo>
                    <a:pt x="21459" y="13685"/>
                  </a:lnTo>
                  <a:cubicBezTo>
                    <a:pt x="32602" y="11971"/>
                    <a:pt x="21459" y="27687"/>
                    <a:pt x="28316" y="32735"/>
                  </a:cubicBezTo>
                  <a:cubicBezTo>
                    <a:pt x="29459" y="34355"/>
                    <a:pt x="30507" y="36641"/>
                    <a:pt x="28316" y="38069"/>
                  </a:cubicBezTo>
                  <a:cubicBezTo>
                    <a:pt x="16601" y="38069"/>
                    <a:pt x="20030" y="21401"/>
                    <a:pt x="20982" y="13685"/>
                  </a:cubicBezTo>
                  <a:cubicBezTo>
                    <a:pt x="7266" y="17495"/>
                    <a:pt x="16410" y="5208"/>
                    <a:pt x="10409" y="-221"/>
                  </a:cubicBezTo>
                  <a:cubicBezTo>
                    <a:pt x="12504" y="9304"/>
                    <a:pt x="-1688" y="13781"/>
                    <a:pt x="9076" y="24163"/>
                  </a:cubicBezTo>
                  <a:cubicBezTo>
                    <a:pt x="13076" y="29754"/>
                    <a:pt x="11838" y="37546"/>
                    <a:pt x="6218" y="41584"/>
                  </a:cubicBezTo>
                  <a:cubicBezTo>
                    <a:pt x="5265" y="42270"/>
                    <a:pt x="4313" y="42822"/>
                    <a:pt x="3170" y="43213"/>
                  </a:cubicBezTo>
                  <a:cubicBezTo>
                    <a:pt x="2504" y="42880"/>
                    <a:pt x="1741" y="42460"/>
                    <a:pt x="1170" y="41975"/>
                  </a:cubicBezTo>
                  <a:lnTo>
                    <a:pt x="-545" y="43689"/>
                  </a:lnTo>
                  <a:cubicBezTo>
                    <a:pt x="-545" y="53786"/>
                    <a:pt x="-4069" y="75503"/>
                    <a:pt x="6694" y="79027"/>
                  </a:cubicBezTo>
                  <a:cubicBezTo>
                    <a:pt x="6694" y="76265"/>
                    <a:pt x="6694" y="73598"/>
                    <a:pt x="6694" y="70931"/>
                  </a:cubicBezTo>
                  <a:cubicBezTo>
                    <a:pt x="20316" y="64930"/>
                    <a:pt x="8219" y="26830"/>
                    <a:pt x="18791" y="39784"/>
                  </a:cubicBezTo>
                  <a:cubicBezTo>
                    <a:pt x="21077" y="46242"/>
                    <a:pt x="27649" y="50204"/>
                    <a:pt x="34412" y="49309"/>
                  </a:cubicBezTo>
                  <a:cubicBezTo>
                    <a:pt x="34983" y="34926"/>
                    <a:pt x="26411" y="21972"/>
                    <a:pt x="28507" y="7399"/>
                  </a:cubicBezTo>
                  <a:cubicBezTo>
                    <a:pt x="23458" y="5780"/>
                    <a:pt x="21839" y="9018"/>
                    <a:pt x="21459" y="13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5821775" y="2685014"/>
              <a:ext cx="39910" cy="39897"/>
            </a:xfrm>
            <a:custGeom>
              <a:avLst/>
              <a:gdLst/>
              <a:ahLst/>
              <a:cxnLst/>
              <a:rect l="l" t="t" r="r" b="b"/>
              <a:pathLst>
                <a:path w="39910" h="39897" extrusionOk="0">
                  <a:moveTo>
                    <a:pt x="27288" y="31581"/>
                  </a:moveTo>
                  <a:cubicBezTo>
                    <a:pt x="27288" y="29390"/>
                    <a:pt x="25860" y="26437"/>
                    <a:pt x="27955" y="25104"/>
                  </a:cubicBezTo>
                  <a:cubicBezTo>
                    <a:pt x="31955" y="22532"/>
                    <a:pt x="33765" y="30723"/>
                    <a:pt x="37480" y="28819"/>
                  </a:cubicBezTo>
                  <a:cubicBezTo>
                    <a:pt x="41575" y="23770"/>
                    <a:pt x="31003" y="18151"/>
                    <a:pt x="38814" y="13674"/>
                  </a:cubicBezTo>
                  <a:cubicBezTo>
                    <a:pt x="34431" y="8168"/>
                    <a:pt x="29098" y="3492"/>
                    <a:pt x="23097" y="-138"/>
                  </a:cubicBezTo>
                  <a:cubicBezTo>
                    <a:pt x="11667" y="-1185"/>
                    <a:pt x="6142" y="7863"/>
                    <a:pt x="-1097" y="14055"/>
                  </a:cubicBezTo>
                  <a:lnTo>
                    <a:pt x="-1097" y="14055"/>
                  </a:lnTo>
                  <a:cubicBezTo>
                    <a:pt x="6810" y="23351"/>
                    <a:pt x="15572" y="31924"/>
                    <a:pt x="25002" y="39677"/>
                  </a:cubicBezTo>
                  <a:cubicBezTo>
                    <a:pt x="27192" y="37610"/>
                    <a:pt x="28050" y="34496"/>
                    <a:pt x="27288" y="315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5630988" y="2398585"/>
              <a:ext cx="37837" cy="63576"/>
            </a:xfrm>
            <a:custGeom>
              <a:avLst/>
              <a:gdLst/>
              <a:ahLst/>
              <a:cxnLst/>
              <a:rect l="l" t="t" r="r" b="b"/>
              <a:pathLst>
                <a:path w="37837" h="63576" extrusionOk="0">
                  <a:moveTo>
                    <a:pt x="19668" y="59977"/>
                  </a:moveTo>
                  <a:cubicBezTo>
                    <a:pt x="22526" y="61025"/>
                    <a:pt x="25192" y="67026"/>
                    <a:pt x="27669" y="59977"/>
                  </a:cubicBezTo>
                  <a:cubicBezTo>
                    <a:pt x="31098" y="50452"/>
                    <a:pt x="12906" y="55024"/>
                    <a:pt x="17287" y="44832"/>
                  </a:cubicBezTo>
                  <a:cubicBezTo>
                    <a:pt x="18144" y="29783"/>
                    <a:pt x="26812" y="38451"/>
                    <a:pt x="31098" y="46261"/>
                  </a:cubicBezTo>
                  <a:cubicBezTo>
                    <a:pt x="31670" y="37308"/>
                    <a:pt x="43862" y="25877"/>
                    <a:pt x="30527" y="21877"/>
                  </a:cubicBezTo>
                  <a:cubicBezTo>
                    <a:pt x="26526" y="23592"/>
                    <a:pt x="25955" y="28640"/>
                    <a:pt x="21002" y="32926"/>
                  </a:cubicBezTo>
                  <a:cubicBezTo>
                    <a:pt x="22145" y="19401"/>
                    <a:pt x="17478" y="3018"/>
                    <a:pt x="5858" y="-221"/>
                  </a:cubicBezTo>
                  <a:cubicBezTo>
                    <a:pt x="904" y="6256"/>
                    <a:pt x="18144" y="13114"/>
                    <a:pt x="11572" y="20258"/>
                  </a:cubicBezTo>
                  <a:cubicBezTo>
                    <a:pt x="5858" y="22925"/>
                    <a:pt x="4715" y="11971"/>
                    <a:pt x="-1097" y="11876"/>
                  </a:cubicBezTo>
                  <a:cubicBezTo>
                    <a:pt x="3476" y="28592"/>
                    <a:pt x="9000" y="45061"/>
                    <a:pt x="15287" y="61215"/>
                  </a:cubicBezTo>
                  <a:lnTo>
                    <a:pt x="15287" y="61215"/>
                  </a:lnTo>
                  <a:cubicBezTo>
                    <a:pt x="16621" y="60929"/>
                    <a:pt x="18430" y="59215"/>
                    <a:pt x="19668" y="599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6461839" y="4294155"/>
              <a:ext cx="26210" cy="63627"/>
            </a:xfrm>
            <a:custGeom>
              <a:avLst/>
              <a:gdLst/>
              <a:ahLst/>
              <a:cxnLst/>
              <a:rect l="l" t="t" r="r" b="b"/>
              <a:pathLst>
                <a:path w="26210" h="63627" extrusionOk="0">
                  <a:moveTo>
                    <a:pt x="5301" y="63406"/>
                  </a:moveTo>
                  <a:cubicBezTo>
                    <a:pt x="2158" y="55977"/>
                    <a:pt x="-2033" y="36355"/>
                    <a:pt x="11302" y="37498"/>
                  </a:cubicBezTo>
                  <a:cubicBezTo>
                    <a:pt x="19398" y="34736"/>
                    <a:pt x="14635" y="44642"/>
                    <a:pt x="19113" y="45499"/>
                  </a:cubicBezTo>
                  <a:cubicBezTo>
                    <a:pt x="26352" y="35212"/>
                    <a:pt x="23589" y="23115"/>
                    <a:pt x="25114" y="11590"/>
                  </a:cubicBezTo>
                  <a:cubicBezTo>
                    <a:pt x="16255" y="11590"/>
                    <a:pt x="11397" y="4542"/>
                    <a:pt x="5301" y="-221"/>
                  </a:cubicBezTo>
                  <a:lnTo>
                    <a:pt x="5301" y="-221"/>
                  </a:lnTo>
                  <a:cubicBezTo>
                    <a:pt x="4349" y="15972"/>
                    <a:pt x="-8605" y="56358"/>
                    <a:pt x="5301" y="63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6468236" y="4263485"/>
              <a:ext cx="31042" cy="62388"/>
            </a:xfrm>
            <a:custGeom>
              <a:avLst/>
              <a:gdLst/>
              <a:ahLst/>
              <a:cxnLst/>
              <a:rect l="l" t="t" r="r" b="b"/>
              <a:pathLst>
                <a:path w="31042" h="62388" extrusionOk="0">
                  <a:moveTo>
                    <a:pt x="22811" y="52167"/>
                  </a:moveTo>
                  <a:cubicBezTo>
                    <a:pt x="22811" y="55977"/>
                    <a:pt x="22811" y="60072"/>
                    <a:pt x="26717" y="62168"/>
                  </a:cubicBezTo>
                  <a:lnTo>
                    <a:pt x="26717" y="62168"/>
                  </a:lnTo>
                  <a:cubicBezTo>
                    <a:pt x="28241" y="47118"/>
                    <a:pt x="35194" y="7971"/>
                    <a:pt x="22240" y="-221"/>
                  </a:cubicBezTo>
                  <a:cubicBezTo>
                    <a:pt x="11477" y="4161"/>
                    <a:pt x="34717" y="24639"/>
                    <a:pt x="15763" y="32355"/>
                  </a:cubicBezTo>
                  <a:cubicBezTo>
                    <a:pt x="3380" y="27402"/>
                    <a:pt x="19668" y="7971"/>
                    <a:pt x="3190" y="6256"/>
                  </a:cubicBezTo>
                  <a:cubicBezTo>
                    <a:pt x="3190" y="6256"/>
                    <a:pt x="3190" y="3875"/>
                    <a:pt x="2618" y="2541"/>
                  </a:cubicBezTo>
                  <a:cubicBezTo>
                    <a:pt x="-620" y="12066"/>
                    <a:pt x="1571" y="21591"/>
                    <a:pt x="-1097" y="30450"/>
                  </a:cubicBezTo>
                  <a:lnTo>
                    <a:pt x="-1097" y="30450"/>
                  </a:lnTo>
                  <a:cubicBezTo>
                    <a:pt x="5095" y="40641"/>
                    <a:pt x="24240" y="39117"/>
                    <a:pt x="22811" y="52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4965119" y="1828810"/>
              <a:ext cx="22575" cy="52948"/>
            </a:xfrm>
            <a:custGeom>
              <a:avLst/>
              <a:gdLst/>
              <a:ahLst/>
              <a:cxnLst/>
              <a:rect l="l" t="t" r="r" b="b"/>
              <a:pathLst>
                <a:path w="22575" h="52948" extrusionOk="0">
                  <a:moveTo>
                    <a:pt x="14406" y="52727"/>
                  </a:moveTo>
                  <a:cubicBezTo>
                    <a:pt x="18502" y="51585"/>
                    <a:pt x="20978" y="48727"/>
                    <a:pt x="19931" y="44631"/>
                  </a:cubicBezTo>
                  <a:cubicBezTo>
                    <a:pt x="12977" y="30820"/>
                    <a:pt x="28313" y="9770"/>
                    <a:pt x="17454" y="435"/>
                  </a:cubicBezTo>
                  <a:cubicBezTo>
                    <a:pt x="10596" y="-2613"/>
                    <a:pt x="3166" y="5579"/>
                    <a:pt x="4881" y="12246"/>
                  </a:cubicBezTo>
                  <a:cubicBezTo>
                    <a:pt x="8120" y="18056"/>
                    <a:pt x="2976" y="19771"/>
                    <a:pt x="595" y="23009"/>
                  </a:cubicBezTo>
                  <a:lnTo>
                    <a:pt x="8310" y="23009"/>
                  </a:lnTo>
                  <a:cubicBezTo>
                    <a:pt x="5262" y="29486"/>
                    <a:pt x="5262" y="29486"/>
                    <a:pt x="24" y="26629"/>
                  </a:cubicBezTo>
                  <a:lnTo>
                    <a:pt x="24" y="26629"/>
                  </a:lnTo>
                  <a:cubicBezTo>
                    <a:pt x="-3596" y="37059"/>
                    <a:pt x="1833" y="48470"/>
                    <a:pt x="12310" y="52118"/>
                  </a:cubicBezTo>
                  <a:cubicBezTo>
                    <a:pt x="12977" y="52356"/>
                    <a:pt x="13644" y="52566"/>
                    <a:pt x="14406" y="527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5229606" y="2202214"/>
              <a:ext cx="31431" cy="83309"/>
            </a:xfrm>
            <a:custGeom>
              <a:avLst/>
              <a:gdLst/>
              <a:ahLst/>
              <a:cxnLst/>
              <a:rect l="l" t="t" r="r" b="b"/>
              <a:pathLst>
                <a:path w="31431" h="83309" extrusionOk="0">
                  <a:moveTo>
                    <a:pt x="13476" y="59752"/>
                  </a:moveTo>
                  <a:cubicBezTo>
                    <a:pt x="13476" y="60800"/>
                    <a:pt x="15095" y="62324"/>
                    <a:pt x="16048" y="62324"/>
                  </a:cubicBezTo>
                  <a:cubicBezTo>
                    <a:pt x="28526" y="63276"/>
                    <a:pt x="21858" y="77754"/>
                    <a:pt x="30335" y="83088"/>
                  </a:cubicBezTo>
                  <a:lnTo>
                    <a:pt x="30335" y="83088"/>
                  </a:lnTo>
                  <a:lnTo>
                    <a:pt x="18620" y="25272"/>
                  </a:lnTo>
                  <a:lnTo>
                    <a:pt x="18620" y="25272"/>
                  </a:lnTo>
                  <a:cubicBezTo>
                    <a:pt x="9095" y="25938"/>
                    <a:pt x="12905" y="16794"/>
                    <a:pt x="10333" y="12603"/>
                  </a:cubicBezTo>
                  <a:cubicBezTo>
                    <a:pt x="7761" y="8412"/>
                    <a:pt x="12809" y="6602"/>
                    <a:pt x="16429" y="5555"/>
                  </a:cubicBezTo>
                  <a:cubicBezTo>
                    <a:pt x="16429" y="4126"/>
                    <a:pt x="16429" y="2793"/>
                    <a:pt x="16429" y="1364"/>
                  </a:cubicBezTo>
                  <a:lnTo>
                    <a:pt x="16429" y="1364"/>
                  </a:lnTo>
                  <a:cubicBezTo>
                    <a:pt x="-526" y="-8161"/>
                    <a:pt x="7856" y="28034"/>
                    <a:pt x="4618" y="35940"/>
                  </a:cubicBezTo>
                  <a:cubicBezTo>
                    <a:pt x="20906" y="46798"/>
                    <a:pt x="142" y="45465"/>
                    <a:pt x="-1097" y="50989"/>
                  </a:cubicBezTo>
                  <a:cubicBezTo>
                    <a:pt x="-526" y="53084"/>
                    <a:pt x="142" y="55180"/>
                    <a:pt x="713" y="57180"/>
                  </a:cubicBezTo>
                  <a:cubicBezTo>
                    <a:pt x="5475" y="54609"/>
                    <a:pt x="11476" y="49084"/>
                    <a:pt x="13476" y="597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5804594" y="2651759"/>
              <a:ext cx="40897" cy="47529"/>
            </a:xfrm>
            <a:custGeom>
              <a:avLst/>
              <a:gdLst/>
              <a:ahLst/>
              <a:cxnLst/>
              <a:rect l="l" t="t" r="r" b="b"/>
              <a:pathLst>
                <a:path w="40897" h="47529" extrusionOk="0">
                  <a:moveTo>
                    <a:pt x="23895" y="19496"/>
                  </a:moveTo>
                  <a:cubicBezTo>
                    <a:pt x="21704" y="29021"/>
                    <a:pt x="11417" y="17781"/>
                    <a:pt x="19799" y="13781"/>
                  </a:cubicBezTo>
                  <a:cubicBezTo>
                    <a:pt x="16561" y="7999"/>
                    <a:pt x="11798" y="3170"/>
                    <a:pt x="6084" y="-221"/>
                  </a:cubicBezTo>
                  <a:cubicBezTo>
                    <a:pt x="-15063" y="26354"/>
                    <a:pt x="18465" y="17877"/>
                    <a:pt x="6084" y="39213"/>
                  </a:cubicBezTo>
                  <a:lnTo>
                    <a:pt x="15609" y="47309"/>
                  </a:lnTo>
                  <a:cubicBezTo>
                    <a:pt x="22848" y="41118"/>
                    <a:pt x="28372" y="32069"/>
                    <a:pt x="39801" y="33117"/>
                  </a:cubicBezTo>
                  <a:cubicBezTo>
                    <a:pt x="36086" y="26983"/>
                    <a:pt x="30562" y="22211"/>
                    <a:pt x="23895" y="194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6806088" y="4692205"/>
              <a:ext cx="36128" cy="39719"/>
            </a:xfrm>
            <a:custGeom>
              <a:avLst/>
              <a:gdLst/>
              <a:ahLst/>
              <a:cxnLst/>
              <a:rect l="l" t="t" r="r" b="b"/>
              <a:pathLst>
                <a:path w="36128" h="39719" extrusionOk="0">
                  <a:moveTo>
                    <a:pt x="30718" y="23020"/>
                  </a:moveTo>
                  <a:cubicBezTo>
                    <a:pt x="41100" y="20353"/>
                    <a:pt x="29479" y="14733"/>
                    <a:pt x="29479" y="9780"/>
                  </a:cubicBezTo>
                  <a:cubicBezTo>
                    <a:pt x="31861" y="255"/>
                    <a:pt x="24717" y="922"/>
                    <a:pt x="19192" y="-221"/>
                  </a:cubicBezTo>
                  <a:lnTo>
                    <a:pt x="9000" y="3684"/>
                  </a:lnTo>
                  <a:cubicBezTo>
                    <a:pt x="13477" y="4732"/>
                    <a:pt x="18525" y="6065"/>
                    <a:pt x="16716" y="12352"/>
                  </a:cubicBezTo>
                  <a:cubicBezTo>
                    <a:pt x="14906" y="18638"/>
                    <a:pt x="11668" y="12352"/>
                    <a:pt x="9572" y="13114"/>
                  </a:cubicBezTo>
                  <a:cubicBezTo>
                    <a:pt x="7476" y="13876"/>
                    <a:pt x="1666" y="11781"/>
                    <a:pt x="-1097" y="15686"/>
                  </a:cubicBezTo>
                  <a:cubicBezTo>
                    <a:pt x="714" y="23496"/>
                    <a:pt x="5762" y="31021"/>
                    <a:pt x="1095" y="39498"/>
                  </a:cubicBezTo>
                  <a:cubicBezTo>
                    <a:pt x="9953" y="37631"/>
                    <a:pt x="18525" y="34983"/>
                    <a:pt x="26907" y="31593"/>
                  </a:cubicBezTo>
                  <a:cubicBezTo>
                    <a:pt x="26431" y="27592"/>
                    <a:pt x="25669" y="24163"/>
                    <a:pt x="30718" y="230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1" name="Google Shape;2391;p9"/>
            <p:cNvSpPr/>
            <p:nvPr/>
          </p:nvSpPr>
          <p:spPr>
            <a:xfrm>
              <a:off x="5395590" y="2233802"/>
              <a:ext cx="42803" cy="45624"/>
            </a:xfrm>
            <a:custGeom>
              <a:avLst/>
              <a:gdLst/>
              <a:ahLst/>
              <a:cxnLst/>
              <a:rect l="l" t="t" r="r" b="b"/>
              <a:pathLst>
                <a:path w="42803" h="45624" extrusionOk="0">
                  <a:moveTo>
                    <a:pt x="31515" y="-221"/>
                  </a:moveTo>
                  <a:cubicBezTo>
                    <a:pt x="30753" y="1684"/>
                    <a:pt x="29991" y="3589"/>
                    <a:pt x="29325" y="5589"/>
                  </a:cubicBezTo>
                  <a:lnTo>
                    <a:pt x="29325" y="5589"/>
                  </a:lnTo>
                  <a:cubicBezTo>
                    <a:pt x="38850" y="11876"/>
                    <a:pt x="22943" y="12352"/>
                    <a:pt x="19800" y="7780"/>
                  </a:cubicBezTo>
                  <a:lnTo>
                    <a:pt x="19800" y="7780"/>
                  </a:lnTo>
                  <a:cubicBezTo>
                    <a:pt x="14751" y="15591"/>
                    <a:pt x="3988" y="14067"/>
                    <a:pt x="-108" y="23592"/>
                  </a:cubicBezTo>
                  <a:cubicBezTo>
                    <a:pt x="-108" y="26259"/>
                    <a:pt x="-108" y="28830"/>
                    <a:pt x="-108" y="31497"/>
                  </a:cubicBezTo>
                  <a:cubicBezTo>
                    <a:pt x="3607" y="22734"/>
                    <a:pt x="12751" y="29211"/>
                    <a:pt x="7417" y="35593"/>
                  </a:cubicBezTo>
                  <a:cubicBezTo>
                    <a:pt x="3036" y="38641"/>
                    <a:pt x="1225" y="35117"/>
                    <a:pt x="-108" y="31497"/>
                  </a:cubicBezTo>
                  <a:lnTo>
                    <a:pt x="-108" y="31497"/>
                  </a:lnTo>
                  <a:cubicBezTo>
                    <a:pt x="-4394" y="40165"/>
                    <a:pt x="6560" y="40070"/>
                    <a:pt x="7989" y="45404"/>
                  </a:cubicBezTo>
                  <a:cubicBezTo>
                    <a:pt x="21609" y="36012"/>
                    <a:pt x="33134" y="23839"/>
                    <a:pt x="41707" y="9685"/>
                  </a:cubicBezTo>
                  <a:cubicBezTo>
                    <a:pt x="39039" y="5713"/>
                    <a:pt x="35515" y="2341"/>
                    <a:pt x="31515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2" name="Google Shape;2392;p9"/>
            <p:cNvSpPr/>
            <p:nvPr/>
          </p:nvSpPr>
          <p:spPr>
            <a:xfrm>
              <a:off x="5673280" y="2478309"/>
              <a:ext cx="31974" cy="59435"/>
            </a:xfrm>
            <a:custGeom>
              <a:avLst/>
              <a:gdLst/>
              <a:ahLst/>
              <a:cxnLst/>
              <a:rect l="l" t="t" r="r" b="b"/>
              <a:pathLst>
                <a:path w="31974" h="59435" extrusionOk="0">
                  <a:moveTo>
                    <a:pt x="13857" y="49595"/>
                  </a:moveTo>
                  <a:cubicBezTo>
                    <a:pt x="20906" y="40070"/>
                    <a:pt x="22811" y="54071"/>
                    <a:pt x="29003" y="51595"/>
                  </a:cubicBezTo>
                  <a:cubicBezTo>
                    <a:pt x="33765" y="47785"/>
                    <a:pt x="27955" y="42070"/>
                    <a:pt x="27955" y="36927"/>
                  </a:cubicBezTo>
                  <a:cubicBezTo>
                    <a:pt x="31193" y="27402"/>
                    <a:pt x="22048" y="2446"/>
                    <a:pt x="10428" y="-221"/>
                  </a:cubicBezTo>
                  <a:lnTo>
                    <a:pt x="10428" y="-221"/>
                  </a:lnTo>
                  <a:cubicBezTo>
                    <a:pt x="11571" y="14257"/>
                    <a:pt x="11953" y="28354"/>
                    <a:pt x="-1097" y="38927"/>
                  </a:cubicBezTo>
                  <a:cubicBezTo>
                    <a:pt x="1951" y="46099"/>
                    <a:pt x="5761" y="52900"/>
                    <a:pt x="10333" y="59215"/>
                  </a:cubicBezTo>
                  <a:lnTo>
                    <a:pt x="10333" y="59215"/>
                  </a:lnTo>
                  <a:cubicBezTo>
                    <a:pt x="10524" y="55738"/>
                    <a:pt x="11762" y="52395"/>
                    <a:pt x="13857" y="495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5225128" y="2080641"/>
              <a:ext cx="26121" cy="50196"/>
            </a:xfrm>
            <a:custGeom>
              <a:avLst/>
              <a:gdLst/>
              <a:ahLst/>
              <a:cxnLst/>
              <a:rect l="l" t="t" r="r" b="b"/>
              <a:pathLst>
                <a:path w="26121" h="50196" extrusionOk="0">
                  <a:moveTo>
                    <a:pt x="4333" y="49976"/>
                  </a:moveTo>
                  <a:cubicBezTo>
                    <a:pt x="8048" y="41289"/>
                    <a:pt x="10429" y="32116"/>
                    <a:pt x="11477" y="22734"/>
                  </a:cubicBezTo>
                  <a:cubicBezTo>
                    <a:pt x="13382" y="32259"/>
                    <a:pt x="18049" y="38927"/>
                    <a:pt x="16810" y="47499"/>
                  </a:cubicBezTo>
                  <a:lnTo>
                    <a:pt x="16810" y="47499"/>
                  </a:lnTo>
                  <a:cubicBezTo>
                    <a:pt x="22716" y="40251"/>
                    <a:pt x="25669" y="31011"/>
                    <a:pt x="24906" y="21686"/>
                  </a:cubicBezTo>
                  <a:cubicBezTo>
                    <a:pt x="19001" y="18162"/>
                    <a:pt x="21573" y="12161"/>
                    <a:pt x="20811" y="7304"/>
                  </a:cubicBezTo>
                  <a:cubicBezTo>
                    <a:pt x="19668" y="-7841"/>
                    <a:pt x="10334" y="16829"/>
                    <a:pt x="4999" y="-221"/>
                  </a:cubicBezTo>
                  <a:cubicBezTo>
                    <a:pt x="1094" y="11228"/>
                    <a:pt x="-906" y="23220"/>
                    <a:pt x="-1097" y="35307"/>
                  </a:cubicBezTo>
                  <a:cubicBezTo>
                    <a:pt x="4999" y="38546"/>
                    <a:pt x="3286" y="44547"/>
                    <a:pt x="4333" y="499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5777826" y="3484590"/>
              <a:ext cx="32260" cy="44041"/>
            </a:xfrm>
            <a:custGeom>
              <a:avLst/>
              <a:gdLst/>
              <a:ahLst/>
              <a:cxnLst/>
              <a:rect l="l" t="t" r="r" b="b"/>
              <a:pathLst>
                <a:path w="32260" h="44041" extrusionOk="0">
                  <a:moveTo>
                    <a:pt x="19230" y="31343"/>
                  </a:moveTo>
                  <a:cubicBezTo>
                    <a:pt x="20182" y="20770"/>
                    <a:pt x="29803" y="15436"/>
                    <a:pt x="30850" y="5720"/>
                  </a:cubicBezTo>
                  <a:cubicBezTo>
                    <a:pt x="33804" y="-1138"/>
                    <a:pt x="14849" y="-4376"/>
                    <a:pt x="18373" y="9054"/>
                  </a:cubicBezTo>
                  <a:cubicBezTo>
                    <a:pt x="18373" y="16007"/>
                    <a:pt x="846" y="16769"/>
                    <a:pt x="3133" y="7816"/>
                  </a:cubicBezTo>
                  <a:lnTo>
                    <a:pt x="-581" y="4196"/>
                  </a:lnTo>
                  <a:lnTo>
                    <a:pt x="-581" y="4196"/>
                  </a:lnTo>
                  <a:cubicBezTo>
                    <a:pt x="-1629" y="17417"/>
                    <a:pt x="-1058" y="30714"/>
                    <a:pt x="942" y="43820"/>
                  </a:cubicBezTo>
                  <a:cubicBezTo>
                    <a:pt x="8658" y="41820"/>
                    <a:pt x="18564" y="39248"/>
                    <a:pt x="19230" y="313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5273135" y="2354865"/>
              <a:ext cx="27381" cy="84296"/>
            </a:xfrm>
            <a:custGeom>
              <a:avLst/>
              <a:gdLst/>
              <a:ahLst/>
              <a:cxnLst/>
              <a:rect l="l" t="t" r="r" b="b"/>
              <a:pathLst>
                <a:path w="27381" h="84296" extrusionOk="0">
                  <a:moveTo>
                    <a:pt x="21573" y="45785"/>
                  </a:moveTo>
                  <a:cubicBezTo>
                    <a:pt x="15381" y="33421"/>
                    <a:pt x="12334" y="19705"/>
                    <a:pt x="12714" y="5875"/>
                  </a:cubicBezTo>
                  <a:lnTo>
                    <a:pt x="12714" y="5875"/>
                  </a:lnTo>
                  <a:lnTo>
                    <a:pt x="11000" y="-221"/>
                  </a:lnTo>
                  <a:cubicBezTo>
                    <a:pt x="9095" y="6542"/>
                    <a:pt x="14429" y="15590"/>
                    <a:pt x="4713" y="19877"/>
                  </a:cubicBezTo>
                  <a:lnTo>
                    <a:pt x="-1097" y="33688"/>
                  </a:lnTo>
                  <a:cubicBezTo>
                    <a:pt x="1094" y="36260"/>
                    <a:pt x="-430" y="43880"/>
                    <a:pt x="7667" y="38260"/>
                  </a:cubicBezTo>
                  <a:cubicBezTo>
                    <a:pt x="10810" y="36164"/>
                    <a:pt x="11382" y="44451"/>
                    <a:pt x="11762" y="47785"/>
                  </a:cubicBezTo>
                  <a:cubicBezTo>
                    <a:pt x="12429" y="53690"/>
                    <a:pt x="7381" y="45689"/>
                    <a:pt x="5761" y="50071"/>
                  </a:cubicBezTo>
                  <a:lnTo>
                    <a:pt x="24811" y="84075"/>
                  </a:lnTo>
                  <a:cubicBezTo>
                    <a:pt x="27574" y="71274"/>
                    <a:pt x="26431" y="57929"/>
                    <a:pt x="21573" y="457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6203822" y="3198399"/>
              <a:ext cx="61341" cy="59531"/>
            </a:xfrm>
            <a:custGeom>
              <a:avLst/>
              <a:gdLst/>
              <a:ahLst/>
              <a:cxnLst/>
              <a:rect l="l" t="t" r="r" b="b"/>
              <a:pathLst>
                <a:path w="61341" h="59531" extrusionOk="0">
                  <a:moveTo>
                    <a:pt x="60245" y="15686"/>
                  </a:moveTo>
                  <a:lnTo>
                    <a:pt x="42338" y="10066"/>
                  </a:lnTo>
                  <a:cubicBezTo>
                    <a:pt x="42338" y="14924"/>
                    <a:pt x="46719" y="23115"/>
                    <a:pt x="40432" y="25211"/>
                  </a:cubicBezTo>
                  <a:cubicBezTo>
                    <a:pt x="30907" y="25211"/>
                    <a:pt x="41004" y="2922"/>
                    <a:pt x="21382" y="20639"/>
                  </a:cubicBezTo>
                  <a:cubicBezTo>
                    <a:pt x="18144" y="13209"/>
                    <a:pt x="25288" y="10637"/>
                    <a:pt x="26812" y="5875"/>
                  </a:cubicBezTo>
                  <a:cubicBezTo>
                    <a:pt x="19096" y="9018"/>
                    <a:pt x="15287" y="541"/>
                    <a:pt x="8905" y="-221"/>
                  </a:cubicBezTo>
                  <a:cubicBezTo>
                    <a:pt x="8905" y="7589"/>
                    <a:pt x="14049" y="14543"/>
                    <a:pt x="13191" y="22639"/>
                  </a:cubicBezTo>
                  <a:cubicBezTo>
                    <a:pt x="13096" y="24268"/>
                    <a:pt x="14334" y="25677"/>
                    <a:pt x="15953" y="25782"/>
                  </a:cubicBezTo>
                  <a:cubicBezTo>
                    <a:pt x="16049" y="25792"/>
                    <a:pt x="16240" y="25792"/>
                    <a:pt x="16335" y="25782"/>
                  </a:cubicBezTo>
                  <a:cubicBezTo>
                    <a:pt x="24145" y="22925"/>
                    <a:pt x="22907" y="31973"/>
                    <a:pt x="16335" y="33593"/>
                  </a:cubicBezTo>
                  <a:cubicBezTo>
                    <a:pt x="14715" y="30354"/>
                    <a:pt x="11191" y="30640"/>
                    <a:pt x="8428" y="29497"/>
                  </a:cubicBezTo>
                  <a:lnTo>
                    <a:pt x="8428" y="29497"/>
                  </a:lnTo>
                  <a:cubicBezTo>
                    <a:pt x="-5573" y="40451"/>
                    <a:pt x="10143" y="49976"/>
                    <a:pt x="-1097" y="53310"/>
                  </a:cubicBezTo>
                  <a:cubicBezTo>
                    <a:pt x="8428" y="61596"/>
                    <a:pt x="3666" y="38069"/>
                    <a:pt x="16810" y="59310"/>
                  </a:cubicBezTo>
                  <a:cubicBezTo>
                    <a:pt x="17668" y="51309"/>
                    <a:pt x="9476" y="39117"/>
                    <a:pt x="16810" y="33593"/>
                  </a:cubicBezTo>
                  <a:cubicBezTo>
                    <a:pt x="21478" y="36717"/>
                    <a:pt x="27098" y="38069"/>
                    <a:pt x="32622" y="37403"/>
                  </a:cubicBezTo>
                  <a:cubicBezTo>
                    <a:pt x="41195" y="29497"/>
                    <a:pt x="53006" y="25496"/>
                    <a:pt x="60245" y="15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6872192" y="4645723"/>
              <a:ext cx="25017" cy="58102"/>
            </a:xfrm>
            <a:custGeom>
              <a:avLst/>
              <a:gdLst/>
              <a:ahLst/>
              <a:cxnLst/>
              <a:rect l="l" t="t" r="r" b="b"/>
              <a:pathLst>
                <a:path w="25017" h="58102" extrusionOk="0">
                  <a:moveTo>
                    <a:pt x="18144" y="44261"/>
                  </a:moveTo>
                  <a:cubicBezTo>
                    <a:pt x="21764" y="34736"/>
                    <a:pt x="29098" y="2065"/>
                    <a:pt x="18144" y="-221"/>
                  </a:cubicBezTo>
                  <a:cubicBezTo>
                    <a:pt x="11762" y="2351"/>
                    <a:pt x="19573" y="9304"/>
                    <a:pt x="17192" y="14067"/>
                  </a:cubicBezTo>
                  <a:cubicBezTo>
                    <a:pt x="17192" y="21877"/>
                    <a:pt x="10333" y="21401"/>
                    <a:pt x="10810" y="14067"/>
                  </a:cubicBezTo>
                  <a:cubicBezTo>
                    <a:pt x="7285" y="11018"/>
                    <a:pt x="2809" y="12733"/>
                    <a:pt x="-1097" y="11876"/>
                  </a:cubicBezTo>
                  <a:cubicBezTo>
                    <a:pt x="19858" y="26259"/>
                    <a:pt x="-9193" y="39498"/>
                    <a:pt x="4713" y="57882"/>
                  </a:cubicBezTo>
                  <a:lnTo>
                    <a:pt x="20621" y="48357"/>
                  </a:lnTo>
                  <a:cubicBezTo>
                    <a:pt x="18906" y="47309"/>
                    <a:pt x="17477" y="46070"/>
                    <a:pt x="18144" y="44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841429" y="2268637"/>
              <a:ext cx="34162" cy="49024"/>
            </a:xfrm>
            <a:custGeom>
              <a:avLst/>
              <a:gdLst/>
              <a:ahLst/>
              <a:cxnLst/>
              <a:rect l="l" t="t" r="r" b="b"/>
              <a:pathLst>
                <a:path w="34162" h="49024" extrusionOk="0">
                  <a:moveTo>
                    <a:pt x="27256" y="15618"/>
                  </a:moveTo>
                  <a:cubicBezTo>
                    <a:pt x="30971" y="18380"/>
                    <a:pt x="22493" y="25810"/>
                    <a:pt x="20112" y="23429"/>
                  </a:cubicBezTo>
                  <a:cubicBezTo>
                    <a:pt x="21255" y="16571"/>
                    <a:pt x="10587" y="13332"/>
                    <a:pt x="14682" y="5998"/>
                  </a:cubicBezTo>
                  <a:cubicBezTo>
                    <a:pt x="17540" y="-10004"/>
                    <a:pt x="3253" y="9427"/>
                    <a:pt x="205" y="13713"/>
                  </a:cubicBezTo>
                  <a:cubicBezTo>
                    <a:pt x="-2844" y="17999"/>
                    <a:pt x="205" y="22095"/>
                    <a:pt x="1824" y="26191"/>
                  </a:cubicBezTo>
                  <a:cubicBezTo>
                    <a:pt x="3443" y="30287"/>
                    <a:pt x="1824" y="36478"/>
                    <a:pt x="9063" y="36478"/>
                  </a:cubicBezTo>
                  <a:cubicBezTo>
                    <a:pt x="16302" y="36478"/>
                    <a:pt x="11539" y="47717"/>
                    <a:pt x="17731" y="46670"/>
                  </a:cubicBezTo>
                  <a:cubicBezTo>
                    <a:pt x="20778" y="45717"/>
                    <a:pt x="18874" y="42764"/>
                    <a:pt x="18492" y="40669"/>
                  </a:cubicBezTo>
                  <a:cubicBezTo>
                    <a:pt x="18112" y="38573"/>
                    <a:pt x="18492" y="36954"/>
                    <a:pt x="20017" y="36668"/>
                  </a:cubicBezTo>
                  <a:cubicBezTo>
                    <a:pt x="26399" y="36668"/>
                    <a:pt x="20017" y="50289"/>
                    <a:pt x="27827" y="48670"/>
                  </a:cubicBezTo>
                  <a:cubicBezTo>
                    <a:pt x="37924" y="45717"/>
                    <a:pt x="18302" y="25048"/>
                    <a:pt x="33066" y="26572"/>
                  </a:cubicBezTo>
                  <a:cubicBezTo>
                    <a:pt x="31828" y="17780"/>
                    <a:pt x="29923" y="9112"/>
                    <a:pt x="27160" y="664"/>
                  </a:cubicBezTo>
                  <a:cubicBezTo>
                    <a:pt x="25541" y="5617"/>
                    <a:pt x="19540" y="10284"/>
                    <a:pt x="27256" y="15618"/>
                  </a:cubicBezTo>
                  <a:close/>
                  <a:moveTo>
                    <a:pt x="13634" y="27239"/>
                  </a:moveTo>
                  <a:cubicBezTo>
                    <a:pt x="11635" y="31715"/>
                    <a:pt x="8396" y="29715"/>
                    <a:pt x="5348" y="28477"/>
                  </a:cubicBezTo>
                  <a:lnTo>
                    <a:pt x="5348" y="26667"/>
                  </a:lnTo>
                  <a:cubicBezTo>
                    <a:pt x="7349" y="25429"/>
                    <a:pt x="5920" y="19523"/>
                    <a:pt x="10968" y="22381"/>
                  </a:cubicBezTo>
                  <a:cubicBezTo>
                    <a:pt x="12682" y="23429"/>
                    <a:pt x="14493" y="25143"/>
                    <a:pt x="13634" y="272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764274" y="4493228"/>
              <a:ext cx="40766" cy="39116"/>
            </a:xfrm>
            <a:custGeom>
              <a:avLst/>
              <a:gdLst/>
              <a:ahLst/>
              <a:cxnLst/>
              <a:rect l="l" t="t" r="r" b="b"/>
              <a:pathLst>
                <a:path w="40766" h="39116" extrusionOk="0">
                  <a:moveTo>
                    <a:pt x="31573" y="34260"/>
                  </a:moveTo>
                  <a:cubicBezTo>
                    <a:pt x="31573" y="29402"/>
                    <a:pt x="33479" y="22448"/>
                    <a:pt x="39669" y="23401"/>
                  </a:cubicBezTo>
                  <a:cubicBezTo>
                    <a:pt x="39099" y="13219"/>
                    <a:pt x="33002" y="4170"/>
                    <a:pt x="23763" y="-221"/>
                  </a:cubicBezTo>
                  <a:lnTo>
                    <a:pt x="22811" y="351"/>
                  </a:lnTo>
                  <a:cubicBezTo>
                    <a:pt x="22905" y="665"/>
                    <a:pt x="22905" y="989"/>
                    <a:pt x="22811" y="1303"/>
                  </a:cubicBezTo>
                  <a:cubicBezTo>
                    <a:pt x="17667" y="8637"/>
                    <a:pt x="20810" y="16352"/>
                    <a:pt x="21573" y="24258"/>
                  </a:cubicBezTo>
                  <a:cubicBezTo>
                    <a:pt x="12048" y="19019"/>
                    <a:pt x="13476" y="-5460"/>
                    <a:pt x="-1097" y="7399"/>
                  </a:cubicBezTo>
                  <a:lnTo>
                    <a:pt x="-1097" y="9494"/>
                  </a:lnTo>
                  <a:cubicBezTo>
                    <a:pt x="6809" y="15210"/>
                    <a:pt x="6809" y="19019"/>
                    <a:pt x="-1097" y="27116"/>
                  </a:cubicBezTo>
                  <a:lnTo>
                    <a:pt x="-1097" y="27116"/>
                  </a:lnTo>
                  <a:cubicBezTo>
                    <a:pt x="4713" y="37498"/>
                    <a:pt x="17953" y="28926"/>
                    <a:pt x="26240" y="38069"/>
                  </a:cubicBezTo>
                  <a:cubicBezTo>
                    <a:pt x="28811" y="40260"/>
                    <a:pt x="31669" y="37784"/>
                    <a:pt x="31573" y="342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5615369" y="2167219"/>
              <a:ext cx="47237" cy="58106"/>
            </a:xfrm>
            <a:custGeom>
              <a:avLst/>
              <a:gdLst/>
              <a:ahLst/>
              <a:cxnLst/>
              <a:rect l="l" t="t" r="r" b="b"/>
              <a:pathLst>
                <a:path w="47237" h="58106" extrusionOk="0">
                  <a:moveTo>
                    <a:pt x="17477" y="36645"/>
                  </a:moveTo>
                  <a:cubicBezTo>
                    <a:pt x="32812" y="41502"/>
                    <a:pt x="46052" y="23119"/>
                    <a:pt x="46052" y="8070"/>
                  </a:cubicBezTo>
                  <a:cubicBezTo>
                    <a:pt x="47385" y="-2503"/>
                    <a:pt x="33288" y="-3456"/>
                    <a:pt x="38146" y="8070"/>
                  </a:cubicBezTo>
                  <a:cubicBezTo>
                    <a:pt x="35955" y="23786"/>
                    <a:pt x="27002" y="-1932"/>
                    <a:pt x="25191" y="11022"/>
                  </a:cubicBezTo>
                  <a:cubicBezTo>
                    <a:pt x="24048" y="21976"/>
                    <a:pt x="19763" y="17690"/>
                    <a:pt x="15666" y="12737"/>
                  </a:cubicBezTo>
                  <a:cubicBezTo>
                    <a:pt x="9667" y="27882"/>
                    <a:pt x="9667" y="27882"/>
                    <a:pt x="4713" y="28358"/>
                  </a:cubicBezTo>
                  <a:cubicBezTo>
                    <a:pt x="1189" y="37816"/>
                    <a:pt x="-812" y="47789"/>
                    <a:pt x="-1097" y="57885"/>
                  </a:cubicBezTo>
                  <a:cubicBezTo>
                    <a:pt x="4713" y="52732"/>
                    <a:pt x="9381" y="46398"/>
                    <a:pt x="12619" y="39312"/>
                  </a:cubicBezTo>
                  <a:cubicBezTo>
                    <a:pt x="13285" y="37026"/>
                    <a:pt x="14619" y="35311"/>
                    <a:pt x="17477" y="36645"/>
                  </a:cubicBezTo>
                  <a:close/>
                  <a:moveTo>
                    <a:pt x="19667" y="22833"/>
                  </a:moveTo>
                  <a:cubicBezTo>
                    <a:pt x="26335" y="22833"/>
                    <a:pt x="31669" y="34359"/>
                    <a:pt x="21858" y="33882"/>
                  </a:cubicBezTo>
                  <a:cubicBezTo>
                    <a:pt x="16238" y="33978"/>
                    <a:pt x="11285" y="21309"/>
                    <a:pt x="19667" y="228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5223530" y="2186495"/>
              <a:ext cx="23411" cy="67119"/>
            </a:xfrm>
            <a:custGeom>
              <a:avLst/>
              <a:gdLst/>
              <a:ahLst/>
              <a:cxnLst/>
              <a:rect l="l" t="t" r="r" b="b"/>
              <a:pathLst>
                <a:path w="23411" h="67119" extrusionOk="0">
                  <a:moveTo>
                    <a:pt x="10504" y="51659"/>
                  </a:moveTo>
                  <a:cubicBezTo>
                    <a:pt x="13742" y="43753"/>
                    <a:pt x="5360" y="7463"/>
                    <a:pt x="22315" y="17083"/>
                  </a:cubicBezTo>
                  <a:lnTo>
                    <a:pt x="22315" y="17083"/>
                  </a:lnTo>
                  <a:cubicBezTo>
                    <a:pt x="22315" y="13845"/>
                    <a:pt x="22315" y="10606"/>
                    <a:pt x="22315" y="7558"/>
                  </a:cubicBezTo>
                  <a:cubicBezTo>
                    <a:pt x="18218" y="-7872"/>
                    <a:pt x="12790" y="2986"/>
                    <a:pt x="8408" y="11559"/>
                  </a:cubicBezTo>
                  <a:cubicBezTo>
                    <a:pt x="7741" y="22512"/>
                    <a:pt x="4121" y="15845"/>
                    <a:pt x="122" y="12511"/>
                  </a:cubicBezTo>
                  <a:cubicBezTo>
                    <a:pt x="-3498" y="29180"/>
                    <a:pt x="1836" y="49468"/>
                    <a:pt x="4598" y="66899"/>
                  </a:cubicBezTo>
                  <a:lnTo>
                    <a:pt x="4598" y="66899"/>
                  </a:lnTo>
                  <a:cubicBezTo>
                    <a:pt x="6027" y="61755"/>
                    <a:pt x="27077" y="62517"/>
                    <a:pt x="10504" y="516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6038659" y="3188398"/>
              <a:ext cx="42291" cy="37242"/>
            </a:xfrm>
            <a:custGeom>
              <a:avLst/>
              <a:gdLst/>
              <a:ahLst/>
              <a:cxnLst/>
              <a:rect l="l" t="t" r="r" b="b"/>
              <a:pathLst>
                <a:path w="42291" h="37242" extrusionOk="0">
                  <a:moveTo>
                    <a:pt x="8810" y="17686"/>
                  </a:moveTo>
                  <a:cubicBezTo>
                    <a:pt x="12525" y="20543"/>
                    <a:pt x="8238" y="22925"/>
                    <a:pt x="4809" y="23687"/>
                  </a:cubicBezTo>
                  <a:lnTo>
                    <a:pt x="4809" y="25592"/>
                  </a:lnTo>
                  <a:cubicBezTo>
                    <a:pt x="9381" y="26925"/>
                    <a:pt x="22621" y="26163"/>
                    <a:pt x="16715" y="33402"/>
                  </a:cubicBezTo>
                  <a:lnTo>
                    <a:pt x="15286" y="33402"/>
                  </a:lnTo>
                  <a:cubicBezTo>
                    <a:pt x="15381" y="33783"/>
                    <a:pt x="15381" y="34164"/>
                    <a:pt x="15286" y="34545"/>
                  </a:cubicBezTo>
                  <a:cubicBezTo>
                    <a:pt x="16238" y="35403"/>
                    <a:pt x="17287" y="36069"/>
                    <a:pt x="18239" y="37022"/>
                  </a:cubicBezTo>
                  <a:cubicBezTo>
                    <a:pt x="26145" y="36069"/>
                    <a:pt x="34908" y="38927"/>
                    <a:pt x="41195" y="31307"/>
                  </a:cubicBezTo>
                  <a:cubicBezTo>
                    <a:pt x="41195" y="30735"/>
                    <a:pt x="41195" y="30164"/>
                    <a:pt x="41195" y="29592"/>
                  </a:cubicBezTo>
                  <a:cubicBezTo>
                    <a:pt x="39289" y="29116"/>
                    <a:pt x="36146" y="28926"/>
                    <a:pt x="36337" y="26735"/>
                  </a:cubicBezTo>
                  <a:cubicBezTo>
                    <a:pt x="36908" y="17210"/>
                    <a:pt x="31289" y="9018"/>
                    <a:pt x="31098" y="-221"/>
                  </a:cubicBezTo>
                  <a:cubicBezTo>
                    <a:pt x="21573" y="8733"/>
                    <a:pt x="10048" y="2637"/>
                    <a:pt x="-1097" y="5018"/>
                  </a:cubicBezTo>
                  <a:lnTo>
                    <a:pt x="-1097" y="5018"/>
                  </a:lnTo>
                  <a:cubicBezTo>
                    <a:pt x="3571" y="7971"/>
                    <a:pt x="4047" y="14162"/>
                    <a:pt x="8810" y="17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5862796" y="3267646"/>
              <a:ext cx="32585" cy="42591"/>
            </a:xfrm>
            <a:custGeom>
              <a:avLst/>
              <a:gdLst/>
              <a:ahLst/>
              <a:cxnLst/>
              <a:rect l="l" t="t" r="r" b="b"/>
              <a:pathLst>
                <a:path w="32585" h="42591" extrusionOk="0">
                  <a:moveTo>
                    <a:pt x="-303" y="39022"/>
                  </a:moveTo>
                  <a:cubicBezTo>
                    <a:pt x="2078" y="50261"/>
                    <a:pt x="14080" y="29497"/>
                    <a:pt x="21605" y="30831"/>
                  </a:cubicBezTo>
                  <a:cubicBezTo>
                    <a:pt x="20938" y="23192"/>
                    <a:pt x="24653" y="15838"/>
                    <a:pt x="31130" y="11781"/>
                  </a:cubicBezTo>
                  <a:cubicBezTo>
                    <a:pt x="33702" y="-2221"/>
                    <a:pt x="21605" y="9114"/>
                    <a:pt x="21605" y="-221"/>
                  </a:cubicBezTo>
                  <a:lnTo>
                    <a:pt x="-494" y="19401"/>
                  </a:lnTo>
                  <a:cubicBezTo>
                    <a:pt x="-2589" y="26068"/>
                    <a:pt x="1602" y="32450"/>
                    <a:pt x="-303" y="390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7023067" y="4785074"/>
              <a:ext cx="36016" cy="54006"/>
            </a:xfrm>
            <a:custGeom>
              <a:avLst/>
              <a:gdLst/>
              <a:ahLst/>
              <a:cxnLst/>
              <a:rect l="l" t="t" r="r" b="b"/>
              <a:pathLst>
                <a:path w="36016" h="54006" extrusionOk="0">
                  <a:moveTo>
                    <a:pt x="20621" y="41594"/>
                  </a:moveTo>
                  <a:cubicBezTo>
                    <a:pt x="17953" y="39308"/>
                    <a:pt x="15381" y="35117"/>
                    <a:pt x="18621" y="32069"/>
                  </a:cubicBezTo>
                  <a:cubicBezTo>
                    <a:pt x="25478" y="26640"/>
                    <a:pt x="27288" y="45404"/>
                    <a:pt x="34717" y="38927"/>
                  </a:cubicBezTo>
                  <a:cubicBezTo>
                    <a:pt x="37099" y="27306"/>
                    <a:pt x="17573" y="18353"/>
                    <a:pt x="22811" y="3779"/>
                  </a:cubicBezTo>
                  <a:lnTo>
                    <a:pt x="16906" y="-221"/>
                  </a:lnTo>
                  <a:cubicBezTo>
                    <a:pt x="15953" y="5685"/>
                    <a:pt x="20335" y="17686"/>
                    <a:pt x="8524" y="10828"/>
                  </a:cubicBezTo>
                  <a:cubicBezTo>
                    <a:pt x="7762" y="10352"/>
                    <a:pt x="6047" y="11495"/>
                    <a:pt x="4809" y="11781"/>
                  </a:cubicBezTo>
                  <a:cubicBezTo>
                    <a:pt x="5761" y="18343"/>
                    <a:pt x="3571" y="24963"/>
                    <a:pt x="-1097" y="29688"/>
                  </a:cubicBezTo>
                  <a:cubicBezTo>
                    <a:pt x="809" y="31688"/>
                    <a:pt x="2809" y="33688"/>
                    <a:pt x="4713" y="35784"/>
                  </a:cubicBezTo>
                  <a:cubicBezTo>
                    <a:pt x="12620" y="27592"/>
                    <a:pt x="15572" y="45309"/>
                    <a:pt x="18811" y="49690"/>
                  </a:cubicBezTo>
                  <a:lnTo>
                    <a:pt x="18811" y="49690"/>
                  </a:lnTo>
                  <a:cubicBezTo>
                    <a:pt x="20144" y="51719"/>
                    <a:pt x="22145" y="53176"/>
                    <a:pt x="24431" y="53786"/>
                  </a:cubicBezTo>
                  <a:cubicBezTo>
                    <a:pt x="25955" y="49328"/>
                    <a:pt x="24431" y="44384"/>
                    <a:pt x="20621" y="415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5583459" y="2623851"/>
              <a:ext cx="53245" cy="25622"/>
            </a:xfrm>
            <a:custGeom>
              <a:avLst/>
              <a:gdLst/>
              <a:ahLst/>
              <a:cxnLst/>
              <a:rect l="l" t="t" r="r" b="b"/>
              <a:pathLst>
                <a:path w="53245" h="25622" extrusionOk="0">
                  <a:moveTo>
                    <a:pt x="26812" y="12161"/>
                  </a:moveTo>
                  <a:cubicBezTo>
                    <a:pt x="30146" y="10447"/>
                    <a:pt x="31289" y="13876"/>
                    <a:pt x="32146" y="16162"/>
                  </a:cubicBezTo>
                  <a:cubicBezTo>
                    <a:pt x="42529" y="24925"/>
                    <a:pt x="47196" y="4542"/>
                    <a:pt x="52149" y="-221"/>
                  </a:cubicBezTo>
                  <a:lnTo>
                    <a:pt x="24622" y="-221"/>
                  </a:lnTo>
                  <a:cubicBezTo>
                    <a:pt x="17478" y="9304"/>
                    <a:pt x="5572" y="13304"/>
                    <a:pt x="-1097" y="23401"/>
                  </a:cubicBezTo>
                  <a:cubicBezTo>
                    <a:pt x="8619" y="24687"/>
                    <a:pt x="18430" y="25354"/>
                    <a:pt x="28241" y="25401"/>
                  </a:cubicBezTo>
                  <a:lnTo>
                    <a:pt x="28241" y="25401"/>
                  </a:lnTo>
                  <a:cubicBezTo>
                    <a:pt x="25574" y="21686"/>
                    <a:pt x="21954" y="14924"/>
                    <a:pt x="26812" y="12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6" name="Google Shape;2406;p9"/>
            <p:cNvSpPr/>
            <p:nvPr/>
          </p:nvSpPr>
          <p:spPr>
            <a:xfrm>
              <a:off x="5394544" y="2534221"/>
              <a:ext cx="42255" cy="42100"/>
            </a:xfrm>
            <a:custGeom>
              <a:avLst/>
              <a:gdLst/>
              <a:ahLst/>
              <a:cxnLst/>
              <a:rect l="l" t="t" r="r" b="b"/>
              <a:pathLst>
                <a:path w="42255" h="42100" extrusionOk="0">
                  <a:moveTo>
                    <a:pt x="12369" y="32069"/>
                  </a:moveTo>
                  <a:cubicBezTo>
                    <a:pt x="13798" y="21115"/>
                    <a:pt x="28656" y="35212"/>
                    <a:pt x="34180" y="37212"/>
                  </a:cubicBezTo>
                  <a:cubicBezTo>
                    <a:pt x="36848" y="44166"/>
                    <a:pt x="42753" y="39308"/>
                    <a:pt x="40753" y="33212"/>
                  </a:cubicBezTo>
                  <a:lnTo>
                    <a:pt x="-1062" y="-221"/>
                  </a:lnTo>
                  <a:cubicBezTo>
                    <a:pt x="-1823" y="11400"/>
                    <a:pt x="10272" y="21496"/>
                    <a:pt x="-1062" y="31783"/>
                  </a:cubicBezTo>
                  <a:lnTo>
                    <a:pt x="-1062" y="31783"/>
                  </a:lnTo>
                  <a:cubicBezTo>
                    <a:pt x="1892" y="36117"/>
                    <a:pt x="5987" y="39603"/>
                    <a:pt x="10749" y="41880"/>
                  </a:cubicBezTo>
                  <a:lnTo>
                    <a:pt x="10749" y="41880"/>
                  </a:lnTo>
                  <a:cubicBezTo>
                    <a:pt x="12844" y="38736"/>
                    <a:pt x="12083" y="35307"/>
                    <a:pt x="12369" y="320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7" name="Google Shape;2407;p9"/>
            <p:cNvSpPr/>
            <p:nvPr/>
          </p:nvSpPr>
          <p:spPr>
            <a:xfrm>
              <a:off x="4996433" y="2128825"/>
              <a:ext cx="37743" cy="72878"/>
            </a:xfrm>
            <a:custGeom>
              <a:avLst/>
              <a:gdLst/>
              <a:ahLst/>
              <a:cxnLst/>
              <a:rect l="l" t="t" r="r" b="b"/>
              <a:pathLst>
                <a:path w="37743" h="72878" extrusionOk="0">
                  <a:moveTo>
                    <a:pt x="29575" y="55798"/>
                  </a:moveTo>
                  <a:cubicBezTo>
                    <a:pt x="12715" y="47988"/>
                    <a:pt x="23669" y="27223"/>
                    <a:pt x="11191" y="15698"/>
                  </a:cubicBezTo>
                  <a:cubicBezTo>
                    <a:pt x="9571" y="14269"/>
                    <a:pt x="10334" y="11983"/>
                    <a:pt x="11191" y="10269"/>
                  </a:cubicBezTo>
                  <a:cubicBezTo>
                    <a:pt x="13954" y="7030"/>
                    <a:pt x="14906" y="3506"/>
                    <a:pt x="11191" y="744"/>
                  </a:cubicBezTo>
                  <a:cubicBezTo>
                    <a:pt x="4047" y="-3733"/>
                    <a:pt x="5381" y="8935"/>
                    <a:pt x="-1097" y="6935"/>
                  </a:cubicBezTo>
                  <a:cubicBezTo>
                    <a:pt x="7476" y="29890"/>
                    <a:pt x="15001" y="53322"/>
                    <a:pt x="30813" y="72658"/>
                  </a:cubicBezTo>
                  <a:lnTo>
                    <a:pt x="30813" y="72658"/>
                  </a:lnTo>
                  <a:cubicBezTo>
                    <a:pt x="39195" y="64466"/>
                    <a:pt x="38337" y="62275"/>
                    <a:pt x="29575" y="557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5453824" y="2104655"/>
              <a:ext cx="29616" cy="47456"/>
            </a:xfrm>
            <a:custGeom>
              <a:avLst/>
              <a:gdLst/>
              <a:ahLst/>
              <a:cxnLst/>
              <a:rect l="l" t="t" r="r" b="b"/>
              <a:pathLst>
                <a:path w="29616" h="47456" extrusionOk="0">
                  <a:moveTo>
                    <a:pt x="10334" y="4720"/>
                  </a:moveTo>
                  <a:lnTo>
                    <a:pt x="6810" y="1577"/>
                  </a:lnTo>
                  <a:cubicBezTo>
                    <a:pt x="5476" y="4577"/>
                    <a:pt x="4809" y="7825"/>
                    <a:pt x="4904" y="11102"/>
                  </a:cubicBezTo>
                  <a:lnTo>
                    <a:pt x="4904" y="11102"/>
                  </a:lnTo>
                  <a:cubicBezTo>
                    <a:pt x="9286" y="13293"/>
                    <a:pt x="16049" y="7292"/>
                    <a:pt x="17667" y="14245"/>
                  </a:cubicBezTo>
                  <a:cubicBezTo>
                    <a:pt x="19287" y="21198"/>
                    <a:pt x="8142" y="16150"/>
                    <a:pt x="10524" y="22151"/>
                  </a:cubicBezTo>
                  <a:cubicBezTo>
                    <a:pt x="15953" y="34343"/>
                    <a:pt x="9096" y="33105"/>
                    <a:pt x="999" y="31009"/>
                  </a:cubicBezTo>
                  <a:cubicBezTo>
                    <a:pt x="237" y="35676"/>
                    <a:pt x="-429" y="40534"/>
                    <a:pt x="-1097" y="44916"/>
                  </a:cubicBezTo>
                  <a:cubicBezTo>
                    <a:pt x="9571" y="55393"/>
                    <a:pt x="6428" y="25866"/>
                    <a:pt x="20430" y="44916"/>
                  </a:cubicBezTo>
                  <a:cubicBezTo>
                    <a:pt x="21859" y="41582"/>
                    <a:pt x="23288" y="38248"/>
                    <a:pt x="24622" y="34914"/>
                  </a:cubicBezTo>
                  <a:cubicBezTo>
                    <a:pt x="16906" y="34152"/>
                    <a:pt x="19001" y="23103"/>
                    <a:pt x="26431" y="26818"/>
                  </a:cubicBezTo>
                  <a:lnTo>
                    <a:pt x="26431" y="26818"/>
                  </a:lnTo>
                  <a:cubicBezTo>
                    <a:pt x="32527" y="16436"/>
                    <a:pt x="24717" y="-11472"/>
                    <a:pt x="10334" y="47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6885665" y="4142898"/>
              <a:ext cx="28555" cy="55845"/>
            </a:xfrm>
            <a:custGeom>
              <a:avLst/>
              <a:gdLst/>
              <a:ahLst/>
              <a:cxnLst/>
              <a:rect l="l" t="t" r="r" b="b"/>
              <a:pathLst>
                <a:path w="28555" h="55845" extrusionOk="0">
                  <a:moveTo>
                    <a:pt x="-949" y="35688"/>
                  </a:moveTo>
                  <a:cubicBezTo>
                    <a:pt x="-1807" y="40546"/>
                    <a:pt x="1146" y="43403"/>
                    <a:pt x="6004" y="44165"/>
                  </a:cubicBezTo>
                  <a:lnTo>
                    <a:pt x="8861" y="43213"/>
                  </a:lnTo>
                  <a:cubicBezTo>
                    <a:pt x="8195" y="42756"/>
                    <a:pt x="7527" y="42213"/>
                    <a:pt x="6956" y="41594"/>
                  </a:cubicBezTo>
                  <a:cubicBezTo>
                    <a:pt x="3" y="18924"/>
                    <a:pt x="26006" y="40641"/>
                    <a:pt x="18767" y="51595"/>
                  </a:cubicBezTo>
                  <a:cubicBezTo>
                    <a:pt x="18577" y="48966"/>
                    <a:pt x="16863" y="46699"/>
                    <a:pt x="14386" y="45785"/>
                  </a:cubicBezTo>
                  <a:cubicBezTo>
                    <a:pt x="14386" y="57310"/>
                    <a:pt x="28102" y="59596"/>
                    <a:pt x="27435" y="47880"/>
                  </a:cubicBezTo>
                  <a:cubicBezTo>
                    <a:pt x="25339" y="42927"/>
                    <a:pt x="25816" y="36831"/>
                    <a:pt x="20958" y="33212"/>
                  </a:cubicBezTo>
                  <a:cubicBezTo>
                    <a:pt x="10576" y="24353"/>
                    <a:pt x="29626" y="25496"/>
                    <a:pt x="20958" y="9780"/>
                  </a:cubicBezTo>
                  <a:lnTo>
                    <a:pt x="5146" y="-221"/>
                  </a:lnTo>
                  <a:lnTo>
                    <a:pt x="5146" y="-221"/>
                  </a:lnTo>
                  <a:cubicBezTo>
                    <a:pt x="4766" y="11971"/>
                    <a:pt x="2765" y="24058"/>
                    <a:pt x="-949" y="356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5789607" y="2642259"/>
              <a:ext cx="25369" cy="48933"/>
            </a:xfrm>
            <a:custGeom>
              <a:avLst/>
              <a:gdLst/>
              <a:ahLst/>
              <a:cxnLst/>
              <a:rect l="l" t="t" r="r" b="b"/>
              <a:pathLst>
                <a:path w="25369" h="48933" extrusionOk="0">
                  <a:moveTo>
                    <a:pt x="17926" y="31473"/>
                  </a:moveTo>
                  <a:cubicBezTo>
                    <a:pt x="7544" y="25948"/>
                    <a:pt x="17926" y="16233"/>
                    <a:pt x="21070" y="9279"/>
                  </a:cubicBezTo>
                  <a:lnTo>
                    <a:pt x="17069" y="4993"/>
                  </a:lnTo>
                  <a:cubicBezTo>
                    <a:pt x="-7029" y="-11771"/>
                    <a:pt x="-1981" y="15947"/>
                    <a:pt x="3259" y="30996"/>
                  </a:cubicBezTo>
                  <a:lnTo>
                    <a:pt x="21260" y="48713"/>
                  </a:lnTo>
                  <a:lnTo>
                    <a:pt x="21260" y="48713"/>
                  </a:lnTo>
                  <a:cubicBezTo>
                    <a:pt x="24308" y="42141"/>
                    <a:pt x="27356" y="36330"/>
                    <a:pt x="17926" y="314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286754" y="2360961"/>
              <a:ext cx="31720" cy="93630"/>
            </a:xfrm>
            <a:custGeom>
              <a:avLst/>
              <a:gdLst/>
              <a:ahLst/>
              <a:cxnLst/>
              <a:rect l="l" t="t" r="r" b="b"/>
              <a:pathLst>
                <a:path w="31720" h="93630" extrusionOk="0">
                  <a:moveTo>
                    <a:pt x="21955" y="71026"/>
                  </a:moveTo>
                  <a:cubicBezTo>
                    <a:pt x="22623" y="64644"/>
                    <a:pt x="25099" y="63025"/>
                    <a:pt x="30623" y="63692"/>
                  </a:cubicBezTo>
                  <a:lnTo>
                    <a:pt x="27099" y="57501"/>
                  </a:lnTo>
                  <a:cubicBezTo>
                    <a:pt x="8049" y="50833"/>
                    <a:pt x="12621" y="15781"/>
                    <a:pt x="-905" y="-221"/>
                  </a:cubicBezTo>
                  <a:cubicBezTo>
                    <a:pt x="-3381" y="27116"/>
                    <a:pt x="19099" y="49785"/>
                    <a:pt x="10812" y="77693"/>
                  </a:cubicBezTo>
                  <a:cubicBezTo>
                    <a:pt x="12526" y="83361"/>
                    <a:pt x="15288" y="88676"/>
                    <a:pt x="18813" y="93410"/>
                  </a:cubicBezTo>
                  <a:lnTo>
                    <a:pt x="18813" y="93410"/>
                  </a:lnTo>
                  <a:cubicBezTo>
                    <a:pt x="21289" y="86228"/>
                    <a:pt x="22432" y="78618"/>
                    <a:pt x="21955" y="710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4979860" y="2040301"/>
              <a:ext cx="24953" cy="68818"/>
            </a:xfrm>
            <a:custGeom>
              <a:avLst/>
              <a:gdLst/>
              <a:ahLst/>
              <a:cxnLst/>
              <a:rect l="l" t="t" r="r" b="b"/>
              <a:pathLst>
                <a:path w="24953" h="68818" extrusionOk="0">
                  <a:moveTo>
                    <a:pt x="13572" y="56025"/>
                  </a:moveTo>
                  <a:cubicBezTo>
                    <a:pt x="16906" y="55711"/>
                    <a:pt x="20239" y="56406"/>
                    <a:pt x="23097" y="58025"/>
                  </a:cubicBezTo>
                  <a:cubicBezTo>
                    <a:pt x="25192" y="55072"/>
                    <a:pt x="22431" y="53834"/>
                    <a:pt x="21097" y="52024"/>
                  </a:cubicBezTo>
                  <a:lnTo>
                    <a:pt x="21097" y="52024"/>
                  </a:lnTo>
                  <a:cubicBezTo>
                    <a:pt x="15097" y="46690"/>
                    <a:pt x="13858" y="50881"/>
                    <a:pt x="13096" y="56025"/>
                  </a:cubicBezTo>
                  <a:cubicBezTo>
                    <a:pt x="-3192" y="47167"/>
                    <a:pt x="21097" y="42690"/>
                    <a:pt x="19096" y="32212"/>
                  </a:cubicBezTo>
                  <a:cubicBezTo>
                    <a:pt x="11572" y="30879"/>
                    <a:pt x="13572" y="24878"/>
                    <a:pt x="13286" y="20116"/>
                  </a:cubicBezTo>
                  <a:lnTo>
                    <a:pt x="13286" y="20116"/>
                  </a:lnTo>
                  <a:cubicBezTo>
                    <a:pt x="13286" y="18877"/>
                    <a:pt x="13286" y="17544"/>
                    <a:pt x="13286" y="16306"/>
                  </a:cubicBezTo>
                  <a:cubicBezTo>
                    <a:pt x="7001" y="13448"/>
                    <a:pt x="3761" y="4114"/>
                    <a:pt x="13286" y="4304"/>
                  </a:cubicBezTo>
                  <a:lnTo>
                    <a:pt x="13286" y="399"/>
                  </a:lnTo>
                  <a:cubicBezTo>
                    <a:pt x="3095" y="-3221"/>
                    <a:pt x="-5764" y="9924"/>
                    <a:pt x="3761" y="16210"/>
                  </a:cubicBezTo>
                  <a:cubicBezTo>
                    <a:pt x="6524" y="20211"/>
                    <a:pt x="6428" y="20020"/>
                    <a:pt x="1571" y="23164"/>
                  </a:cubicBezTo>
                  <a:cubicBezTo>
                    <a:pt x="-1763" y="25354"/>
                    <a:pt x="428" y="29260"/>
                    <a:pt x="-334" y="32689"/>
                  </a:cubicBezTo>
                  <a:cubicBezTo>
                    <a:pt x="-334" y="31450"/>
                    <a:pt x="-906" y="30307"/>
                    <a:pt x="-1097" y="29069"/>
                  </a:cubicBezTo>
                  <a:cubicBezTo>
                    <a:pt x="-49" y="42576"/>
                    <a:pt x="2904" y="55882"/>
                    <a:pt x="7571" y="68598"/>
                  </a:cubicBezTo>
                  <a:cubicBezTo>
                    <a:pt x="13572" y="66312"/>
                    <a:pt x="13572" y="61168"/>
                    <a:pt x="13572" y="560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6191129" y="3259513"/>
              <a:ext cx="34570" cy="53757"/>
            </a:xfrm>
            <a:custGeom>
              <a:avLst/>
              <a:gdLst/>
              <a:ahLst/>
              <a:cxnLst/>
              <a:rect l="l" t="t" r="r" b="b"/>
              <a:pathLst>
                <a:path w="34570" h="53757" extrusionOk="0">
                  <a:moveTo>
                    <a:pt x="20169" y="2292"/>
                  </a:moveTo>
                  <a:cubicBezTo>
                    <a:pt x="5500" y="-9519"/>
                    <a:pt x="12644" y="24295"/>
                    <a:pt x="548" y="21342"/>
                  </a:cubicBezTo>
                  <a:cubicBezTo>
                    <a:pt x="-2501" y="30867"/>
                    <a:pt x="-1929" y="47631"/>
                    <a:pt x="7596" y="53537"/>
                  </a:cubicBezTo>
                  <a:cubicBezTo>
                    <a:pt x="14073" y="51213"/>
                    <a:pt x="17501" y="44069"/>
                    <a:pt x="15120" y="37582"/>
                  </a:cubicBezTo>
                  <a:cubicBezTo>
                    <a:pt x="14740" y="36478"/>
                    <a:pt x="14168" y="35439"/>
                    <a:pt x="13502" y="34487"/>
                  </a:cubicBezTo>
                  <a:cubicBezTo>
                    <a:pt x="2738" y="24105"/>
                    <a:pt x="16931" y="19723"/>
                    <a:pt x="14835" y="10103"/>
                  </a:cubicBezTo>
                  <a:cubicBezTo>
                    <a:pt x="20836" y="15532"/>
                    <a:pt x="11691" y="27819"/>
                    <a:pt x="25408" y="24009"/>
                  </a:cubicBezTo>
                  <a:lnTo>
                    <a:pt x="25408" y="24009"/>
                  </a:lnTo>
                  <a:cubicBezTo>
                    <a:pt x="25408" y="19247"/>
                    <a:pt x="27313" y="15627"/>
                    <a:pt x="33313" y="18009"/>
                  </a:cubicBezTo>
                  <a:cubicBezTo>
                    <a:pt x="33790" y="13941"/>
                    <a:pt x="33218" y="9808"/>
                    <a:pt x="31409" y="6102"/>
                  </a:cubicBezTo>
                  <a:cubicBezTo>
                    <a:pt x="26265" y="8960"/>
                    <a:pt x="23122" y="4864"/>
                    <a:pt x="20169" y="22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6917226" y="4682242"/>
              <a:ext cx="38110" cy="45681"/>
            </a:xfrm>
            <a:custGeom>
              <a:avLst/>
              <a:gdLst/>
              <a:ahLst/>
              <a:cxnLst/>
              <a:rect l="l" t="t" r="r" b="b"/>
              <a:pathLst>
                <a:path w="38110" h="45681" extrusionOk="0">
                  <a:moveTo>
                    <a:pt x="18353" y="30697"/>
                  </a:moveTo>
                  <a:cubicBezTo>
                    <a:pt x="26735" y="30697"/>
                    <a:pt x="24259" y="45365"/>
                    <a:pt x="33498" y="45460"/>
                  </a:cubicBezTo>
                  <a:cubicBezTo>
                    <a:pt x="40546" y="42508"/>
                    <a:pt x="35688" y="33173"/>
                    <a:pt x="30355" y="30982"/>
                  </a:cubicBezTo>
                  <a:cubicBezTo>
                    <a:pt x="26354" y="28896"/>
                    <a:pt x="24163" y="24467"/>
                    <a:pt x="24925" y="20029"/>
                  </a:cubicBezTo>
                  <a:cubicBezTo>
                    <a:pt x="28164" y="10504"/>
                    <a:pt x="17306" y="7932"/>
                    <a:pt x="16163" y="979"/>
                  </a:cubicBezTo>
                  <a:cubicBezTo>
                    <a:pt x="5304" y="-4831"/>
                    <a:pt x="8256" y="12123"/>
                    <a:pt x="14543" y="16409"/>
                  </a:cubicBezTo>
                  <a:cubicBezTo>
                    <a:pt x="16543" y="18219"/>
                    <a:pt x="18829" y="20314"/>
                    <a:pt x="15972" y="22981"/>
                  </a:cubicBezTo>
                  <a:cubicBezTo>
                    <a:pt x="9685" y="26506"/>
                    <a:pt x="5780" y="15647"/>
                    <a:pt x="1017" y="12409"/>
                  </a:cubicBezTo>
                  <a:cubicBezTo>
                    <a:pt x="-7270" y="26410"/>
                    <a:pt x="11209" y="29458"/>
                    <a:pt x="15209" y="39555"/>
                  </a:cubicBezTo>
                  <a:cubicBezTo>
                    <a:pt x="15591" y="36126"/>
                    <a:pt x="14162" y="31840"/>
                    <a:pt x="18353" y="306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6577774" y="3931062"/>
              <a:ext cx="31544" cy="50958"/>
            </a:xfrm>
            <a:custGeom>
              <a:avLst/>
              <a:gdLst/>
              <a:ahLst/>
              <a:cxnLst/>
              <a:rect l="l" t="t" r="r" b="b"/>
              <a:pathLst>
                <a:path w="31544" h="50958" extrusionOk="0">
                  <a:moveTo>
                    <a:pt x="9953" y="50738"/>
                  </a:moveTo>
                  <a:cubicBezTo>
                    <a:pt x="15381" y="45023"/>
                    <a:pt x="11572" y="32545"/>
                    <a:pt x="18144" y="29878"/>
                  </a:cubicBezTo>
                  <a:cubicBezTo>
                    <a:pt x="26907" y="31593"/>
                    <a:pt x="24050" y="21210"/>
                    <a:pt x="29764" y="20353"/>
                  </a:cubicBezTo>
                  <a:cubicBezTo>
                    <a:pt x="31384" y="20353"/>
                    <a:pt x="29764" y="16829"/>
                    <a:pt x="28621" y="16734"/>
                  </a:cubicBezTo>
                  <a:cubicBezTo>
                    <a:pt x="16524" y="15591"/>
                    <a:pt x="21193" y="9495"/>
                    <a:pt x="24622" y="3780"/>
                  </a:cubicBezTo>
                  <a:lnTo>
                    <a:pt x="24622" y="-221"/>
                  </a:lnTo>
                  <a:cubicBezTo>
                    <a:pt x="18906" y="-221"/>
                    <a:pt x="17192" y="13305"/>
                    <a:pt x="12429" y="5494"/>
                  </a:cubicBezTo>
                  <a:lnTo>
                    <a:pt x="12429" y="5494"/>
                  </a:lnTo>
                  <a:cubicBezTo>
                    <a:pt x="7953" y="16257"/>
                    <a:pt x="2904" y="26925"/>
                    <a:pt x="-1097" y="37689"/>
                  </a:cubicBezTo>
                  <a:lnTo>
                    <a:pt x="-1097" y="37689"/>
                  </a:lnTo>
                  <a:cubicBezTo>
                    <a:pt x="4143" y="40470"/>
                    <a:pt x="8048" y="45137"/>
                    <a:pt x="9953" y="50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6492095" y="4520903"/>
              <a:ext cx="35672" cy="46932"/>
            </a:xfrm>
            <a:custGeom>
              <a:avLst/>
              <a:gdLst/>
              <a:ahLst/>
              <a:cxnLst/>
              <a:rect l="l" t="t" r="r" b="b"/>
              <a:pathLst>
                <a:path w="35672" h="46932" extrusionOk="0">
                  <a:moveTo>
                    <a:pt x="16955" y="44018"/>
                  </a:moveTo>
                  <a:cubicBezTo>
                    <a:pt x="17527" y="48685"/>
                    <a:pt x="23528" y="46685"/>
                    <a:pt x="21813" y="42589"/>
                  </a:cubicBezTo>
                  <a:cubicBezTo>
                    <a:pt x="17527" y="30969"/>
                    <a:pt x="26957" y="30588"/>
                    <a:pt x="34576" y="29445"/>
                  </a:cubicBezTo>
                  <a:cubicBezTo>
                    <a:pt x="26099" y="24254"/>
                    <a:pt x="18193" y="18253"/>
                    <a:pt x="10859" y="11538"/>
                  </a:cubicBezTo>
                  <a:cubicBezTo>
                    <a:pt x="10859" y="9538"/>
                    <a:pt x="10859" y="7632"/>
                    <a:pt x="10859" y="5728"/>
                  </a:cubicBezTo>
                  <a:lnTo>
                    <a:pt x="10859" y="5728"/>
                  </a:lnTo>
                  <a:cubicBezTo>
                    <a:pt x="6382" y="5728"/>
                    <a:pt x="5621" y="-1607"/>
                    <a:pt x="1334" y="13"/>
                  </a:cubicBezTo>
                  <a:cubicBezTo>
                    <a:pt x="-2952" y="1632"/>
                    <a:pt x="-666" y="5918"/>
                    <a:pt x="1334" y="8775"/>
                  </a:cubicBezTo>
                  <a:cubicBezTo>
                    <a:pt x="3334" y="11633"/>
                    <a:pt x="3811" y="15538"/>
                    <a:pt x="-857" y="17443"/>
                  </a:cubicBezTo>
                  <a:cubicBezTo>
                    <a:pt x="2382" y="24778"/>
                    <a:pt x="5526" y="32207"/>
                    <a:pt x="8668" y="39541"/>
                  </a:cubicBezTo>
                  <a:cubicBezTo>
                    <a:pt x="13717" y="36589"/>
                    <a:pt x="15812" y="39827"/>
                    <a:pt x="16955" y="440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6601793" y="3584162"/>
              <a:ext cx="29415" cy="63626"/>
            </a:xfrm>
            <a:custGeom>
              <a:avLst/>
              <a:gdLst/>
              <a:ahLst/>
              <a:cxnLst/>
              <a:rect l="l" t="t" r="r" b="b"/>
              <a:pathLst>
                <a:path w="29415" h="63626" extrusionOk="0">
                  <a:moveTo>
                    <a:pt x="7460" y="33878"/>
                  </a:moveTo>
                  <a:cubicBezTo>
                    <a:pt x="4411" y="39212"/>
                    <a:pt x="1841" y="34926"/>
                    <a:pt x="-827" y="33117"/>
                  </a:cubicBezTo>
                  <a:cubicBezTo>
                    <a:pt x="-2160" y="38165"/>
                    <a:pt x="1841" y="41403"/>
                    <a:pt x="2602" y="45499"/>
                  </a:cubicBezTo>
                  <a:cubicBezTo>
                    <a:pt x="11461" y="51004"/>
                    <a:pt x="20033" y="56986"/>
                    <a:pt x="28319" y="63406"/>
                  </a:cubicBezTo>
                  <a:cubicBezTo>
                    <a:pt x="23367" y="41717"/>
                    <a:pt x="16699" y="20448"/>
                    <a:pt x="8508" y="-221"/>
                  </a:cubicBezTo>
                  <a:cubicBezTo>
                    <a:pt x="7174" y="5113"/>
                    <a:pt x="5840" y="10447"/>
                    <a:pt x="4602" y="15781"/>
                  </a:cubicBezTo>
                  <a:cubicBezTo>
                    <a:pt x="11461" y="19401"/>
                    <a:pt x="12413" y="25116"/>
                    <a:pt x="7460" y="338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6131814" y="3046572"/>
              <a:ext cx="21132" cy="56196"/>
            </a:xfrm>
            <a:custGeom>
              <a:avLst/>
              <a:gdLst/>
              <a:ahLst/>
              <a:cxnLst/>
              <a:rect l="l" t="t" r="r" b="b"/>
              <a:pathLst>
                <a:path w="21132" h="56196" extrusionOk="0">
                  <a:moveTo>
                    <a:pt x="13096" y="34354"/>
                  </a:moveTo>
                  <a:cubicBezTo>
                    <a:pt x="14429" y="27210"/>
                    <a:pt x="24334" y="30639"/>
                    <a:pt x="17858" y="18352"/>
                  </a:cubicBezTo>
                  <a:cubicBezTo>
                    <a:pt x="15477" y="11875"/>
                    <a:pt x="9285" y="8255"/>
                    <a:pt x="6618" y="2159"/>
                  </a:cubicBezTo>
                  <a:cubicBezTo>
                    <a:pt x="6238" y="473"/>
                    <a:pt x="4523" y="-546"/>
                    <a:pt x="2809" y="-127"/>
                  </a:cubicBezTo>
                  <a:cubicBezTo>
                    <a:pt x="2428" y="-32"/>
                    <a:pt x="2046" y="130"/>
                    <a:pt x="1760" y="350"/>
                  </a:cubicBezTo>
                  <a:cubicBezTo>
                    <a:pt x="-2812" y="3493"/>
                    <a:pt x="6523" y="9017"/>
                    <a:pt x="3857" y="11684"/>
                  </a:cubicBezTo>
                  <a:cubicBezTo>
                    <a:pt x="-2907" y="16066"/>
                    <a:pt x="713" y="22924"/>
                    <a:pt x="-1097" y="28448"/>
                  </a:cubicBezTo>
                  <a:lnTo>
                    <a:pt x="11190" y="55975"/>
                  </a:lnTo>
                  <a:cubicBezTo>
                    <a:pt x="11571" y="48832"/>
                    <a:pt x="20335" y="42450"/>
                    <a:pt x="13096" y="343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6169836" y="3174492"/>
              <a:ext cx="33985" cy="49625"/>
            </a:xfrm>
            <a:custGeom>
              <a:avLst/>
              <a:gdLst/>
              <a:ahLst/>
              <a:cxnLst/>
              <a:rect l="l" t="t" r="r" b="b"/>
              <a:pathLst>
                <a:path w="33985" h="49625" extrusionOk="0">
                  <a:moveTo>
                    <a:pt x="20888" y="5780"/>
                  </a:moveTo>
                  <a:cubicBezTo>
                    <a:pt x="10030" y="14638"/>
                    <a:pt x="-2734" y="23115"/>
                    <a:pt x="-924" y="39403"/>
                  </a:cubicBezTo>
                  <a:cubicBezTo>
                    <a:pt x="5743" y="39879"/>
                    <a:pt x="15078" y="36831"/>
                    <a:pt x="12696" y="49404"/>
                  </a:cubicBezTo>
                  <a:lnTo>
                    <a:pt x="12696" y="49404"/>
                  </a:lnTo>
                  <a:cubicBezTo>
                    <a:pt x="22221" y="47880"/>
                    <a:pt x="17554" y="36165"/>
                    <a:pt x="18697" y="29497"/>
                  </a:cubicBezTo>
                  <a:cubicBezTo>
                    <a:pt x="34604" y="28830"/>
                    <a:pt x="18697" y="7304"/>
                    <a:pt x="32889" y="7399"/>
                  </a:cubicBezTo>
                  <a:cubicBezTo>
                    <a:pt x="32128" y="4827"/>
                    <a:pt x="31271" y="2351"/>
                    <a:pt x="30508" y="-221"/>
                  </a:cubicBezTo>
                  <a:lnTo>
                    <a:pt x="30508" y="-221"/>
                  </a:lnTo>
                  <a:lnTo>
                    <a:pt x="20983" y="5685"/>
                  </a:lnTo>
                  <a:close/>
                  <a:moveTo>
                    <a:pt x="20888" y="26068"/>
                  </a:moveTo>
                  <a:cubicBezTo>
                    <a:pt x="20412" y="27240"/>
                    <a:pt x="19840" y="28383"/>
                    <a:pt x="19269" y="29497"/>
                  </a:cubicBezTo>
                  <a:lnTo>
                    <a:pt x="19269" y="29497"/>
                  </a:lnTo>
                  <a:cubicBezTo>
                    <a:pt x="6886" y="20448"/>
                    <a:pt x="26793" y="9590"/>
                    <a:pt x="20507" y="262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5878068" y="2724721"/>
              <a:ext cx="37243" cy="43719"/>
            </a:xfrm>
            <a:custGeom>
              <a:avLst/>
              <a:gdLst/>
              <a:ahLst/>
              <a:cxnLst/>
              <a:rect l="l" t="t" r="r" b="b"/>
              <a:pathLst>
                <a:path w="37243" h="43719" extrusionOk="0">
                  <a:moveTo>
                    <a:pt x="36146" y="28354"/>
                  </a:moveTo>
                  <a:lnTo>
                    <a:pt x="36146" y="28354"/>
                  </a:lnTo>
                  <a:cubicBezTo>
                    <a:pt x="29383" y="17410"/>
                    <a:pt x="20811" y="7732"/>
                    <a:pt x="10714" y="-221"/>
                  </a:cubicBezTo>
                  <a:cubicBezTo>
                    <a:pt x="10714" y="2827"/>
                    <a:pt x="11667" y="6351"/>
                    <a:pt x="9095" y="9304"/>
                  </a:cubicBezTo>
                  <a:cubicBezTo>
                    <a:pt x="4904" y="9304"/>
                    <a:pt x="4999" y="1303"/>
                    <a:pt x="-1097" y="3589"/>
                  </a:cubicBezTo>
                  <a:cubicBezTo>
                    <a:pt x="2428" y="12524"/>
                    <a:pt x="4427" y="21991"/>
                    <a:pt x="4713" y="31593"/>
                  </a:cubicBezTo>
                  <a:cubicBezTo>
                    <a:pt x="10238" y="32450"/>
                    <a:pt x="9476" y="25497"/>
                    <a:pt x="13477" y="23973"/>
                  </a:cubicBezTo>
                  <a:cubicBezTo>
                    <a:pt x="19667" y="33498"/>
                    <a:pt x="7856" y="37117"/>
                    <a:pt x="14811" y="43499"/>
                  </a:cubicBezTo>
                  <a:cubicBezTo>
                    <a:pt x="20906" y="28830"/>
                    <a:pt x="23573" y="26925"/>
                    <a:pt x="36146" y="283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5130636" y="2271141"/>
              <a:ext cx="43524" cy="36194"/>
            </a:xfrm>
            <a:custGeom>
              <a:avLst/>
              <a:gdLst/>
              <a:ahLst/>
              <a:cxnLst/>
              <a:rect l="l" t="t" r="r" b="b"/>
              <a:pathLst>
                <a:path w="43524" h="36194" extrusionOk="0">
                  <a:moveTo>
                    <a:pt x="40533" y="25211"/>
                  </a:moveTo>
                  <a:cubicBezTo>
                    <a:pt x="37580" y="21534"/>
                    <a:pt x="36627" y="16686"/>
                    <a:pt x="37866" y="12161"/>
                  </a:cubicBezTo>
                  <a:lnTo>
                    <a:pt x="10434" y="-221"/>
                  </a:lnTo>
                  <a:cubicBezTo>
                    <a:pt x="8243" y="2256"/>
                    <a:pt x="6052" y="1589"/>
                    <a:pt x="3290" y="446"/>
                  </a:cubicBezTo>
                  <a:cubicBezTo>
                    <a:pt x="527" y="-697"/>
                    <a:pt x="-2234" y="1779"/>
                    <a:pt x="-616" y="3589"/>
                  </a:cubicBezTo>
                  <a:cubicBezTo>
                    <a:pt x="3385" y="7875"/>
                    <a:pt x="1670" y="14448"/>
                    <a:pt x="6052" y="18162"/>
                  </a:cubicBezTo>
                  <a:cubicBezTo>
                    <a:pt x="10529" y="12543"/>
                    <a:pt x="25102" y="2827"/>
                    <a:pt x="24340" y="15971"/>
                  </a:cubicBezTo>
                  <a:cubicBezTo>
                    <a:pt x="12720" y="23115"/>
                    <a:pt x="25293" y="26163"/>
                    <a:pt x="27959" y="31974"/>
                  </a:cubicBezTo>
                  <a:lnTo>
                    <a:pt x="27959" y="31974"/>
                  </a:lnTo>
                  <a:lnTo>
                    <a:pt x="39866" y="35974"/>
                  </a:lnTo>
                  <a:cubicBezTo>
                    <a:pt x="43010" y="33193"/>
                    <a:pt x="43294" y="28373"/>
                    <a:pt x="40533" y="25220"/>
                  </a:cubicBezTo>
                  <a:cubicBezTo>
                    <a:pt x="40533" y="25220"/>
                    <a:pt x="40533" y="25211"/>
                    <a:pt x="40533" y="25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6963250" y="4705730"/>
              <a:ext cx="32005" cy="50101"/>
            </a:xfrm>
            <a:custGeom>
              <a:avLst/>
              <a:gdLst/>
              <a:ahLst/>
              <a:cxnLst/>
              <a:rect l="l" t="t" r="r" b="b"/>
              <a:pathLst>
                <a:path w="32005" h="50101" extrusionOk="0">
                  <a:moveTo>
                    <a:pt x="-1097" y="5780"/>
                  </a:moveTo>
                  <a:cubicBezTo>
                    <a:pt x="428" y="23439"/>
                    <a:pt x="9667" y="39546"/>
                    <a:pt x="24050" y="49881"/>
                  </a:cubicBezTo>
                  <a:cubicBezTo>
                    <a:pt x="28622" y="42546"/>
                    <a:pt x="15763" y="25497"/>
                    <a:pt x="30908" y="31497"/>
                  </a:cubicBezTo>
                  <a:lnTo>
                    <a:pt x="1000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6582437" y="4636762"/>
              <a:ext cx="29055" cy="32216"/>
            </a:xfrm>
            <a:custGeom>
              <a:avLst/>
              <a:gdLst/>
              <a:ahLst/>
              <a:cxnLst/>
              <a:rect l="l" t="t" r="r" b="b"/>
              <a:pathLst>
                <a:path w="29055" h="32216" extrusionOk="0">
                  <a:moveTo>
                    <a:pt x="26530" y="23980"/>
                  </a:moveTo>
                  <a:cubicBezTo>
                    <a:pt x="15291" y="14455"/>
                    <a:pt x="23767" y="16551"/>
                    <a:pt x="27959" y="4930"/>
                  </a:cubicBezTo>
                  <a:lnTo>
                    <a:pt x="27959" y="4930"/>
                  </a:lnTo>
                  <a:cubicBezTo>
                    <a:pt x="22910" y="-1833"/>
                    <a:pt x="14624" y="-2690"/>
                    <a:pt x="13767" y="6930"/>
                  </a:cubicBezTo>
                  <a:cubicBezTo>
                    <a:pt x="9386" y="5692"/>
                    <a:pt x="7957" y="-1166"/>
                    <a:pt x="3194" y="2549"/>
                  </a:cubicBezTo>
                  <a:cubicBezTo>
                    <a:pt x="-997" y="5063"/>
                    <a:pt x="-2331" y="10512"/>
                    <a:pt x="146" y="14703"/>
                  </a:cubicBezTo>
                  <a:cubicBezTo>
                    <a:pt x="146" y="14750"/>
                    <a:pt x="241" y="14788"/>
                    <a:pt x="241" y="14836"/>
                  </a:cubicBezTo>
                  <a:cubicBezTo>
                    <a:pt x="1765" y="17465"/>
                    <a:pt x="1765" y="20685"/>
                    <a:pt x="241" y="23314"/>
                  </a:cubicBezTo>
                  <a:cubicBezTo>
                    <a:pt x="6051" y="25218"/>
                    <a:pt x="9766" y="39220"/>
                    <a:pt x="18148" y="27123"/>
                  </a:cubicBezTo>
                  <a:cubicBezTo>
                    <a:pt x="19196" y="21313"/>
                    <a:pt x="24530" y="27695"/>
                    <a:pt x="26530" y="23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7041021" y="4789169"/>
              <a:ext cx="29385" cy="61817"/>
            </a:xfrm>
            <a:custGeom>
              <a:avLst/>
              <a:gdLst/>
              <a:ahLst/>
              <a:cxnLst/>
              <a:rect l="l" t="t" r="r" b="b"/>
              <a:pathLst>
                <a:path w="29385" h="61817" extrusionOk="0">
                  <a:moveTo>
                    <a:pt x="18763" y="41118"/>
                  </a:moveTo>
                  <a:cubicBezTo>
                    <a:pt x="23336" y="36993"/>
                    <a:pt x="26670" y="31640"/>
                    <a:pt x="28288" y="25687"/>
                  </a:cubicBezTo>
                  <a:cubicBezTo>
                    <a:pt x="17716" y="19401"/>
                    <a:pt x="12669" y="8161"/>
                    <a:pt x="4476" y="-221"/>
                  </a:cubicBezTo>
                  <a:lnTo>
                    <a:pt x="4476" y="-221"/>
                  </a:lnTo>
                  <a:cubicBezTo>
                    <a:pt x="-762" y="14353"/>
                    <a:pt x="18763" y="23306"/>
                    <a:pt x="16382" y="34926"/>
                  </a:cubicBezTo>
                  <a:cubicBezTo>
                    <a:pt x="12382" y="38737"/>
                    <a:pt x="10192" y="33783"/>
                    <a:pt x="7715" y="31593"/>
                  </a:cubicBezTo>
                  <a:cubicBezTo>
                    <a:pt x="2285" y="21210"/>
                    <a:pt x="-5715" y="31593"/>
                    <a:pt x="2285" y="37498"/>
                  </a:cubicBezTo>
                  <a:cubicBezTo>
                    <a:pt x="10287" y="43404"/>
                    <a:pt x="2857" y="56548"/>
                    <a:pt x="14192" y="61596"/>
                  </a:cubicBezTo>
                  <a:cubicBezTo>
                    <a:pt x="15430" y="54643"/>
                    <a:pt x="12001" y="46261"/>
                    <a:pt x="18763" y="41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6022847" y="2872454"/>
              <a:ext cx="31528" cy="39451"/>
            </a:xfrm>
            <a:custGeom>
              <a:avLst/>
              <a:gdLst/>
              <a:ahLst/>
              <a:cxnLst/>
              <a:rect l="l" t="t" r="r" b="b"/>
              <a:pathLst>
                <a:path w="31528" h="39451" extrusionOk="0">
                  <a:moveTo>
                    <a:pt x="26717" y="37688"/>
                  </a:moveTo>
                  <a:cubicBezTo>
                    <a:pt x="24717" y="34164"/>
                    <a:pt x="19096" y="34641"/>
                    <a:pt x="19382" y="29878"/>
                  </a:cubicBezTo>
                  <a:cubicBezTo>
                    <a:pt x="19668" y="25116"/>
                    <a:pt x="27193" y="27402"/>
                    <a:pt x="30432" y="23592"/>
                  </a:cubicBezTo>
                  <a:cubicBezTo>
                    <a:pt x="24431" y="15105"/>
                    <a:pt x="17668" y="7132"/>
                    <a:pt x="10334" y="-221"/>
                  </a:cubicBezTo>
                  <a:cubicBezTo>
                    <a:pt x="-1763" y="8637"/>
                    <a:pt x="17953" y="28354"/>
                    <a:pt x="-1097" y="31211"/>
                  </a:cubicBezTo>
                  <a:cubicBezTo>
                    <a:pt x="4047" y="40355"/>
                    <a:pt x="17668" y="40355"/>
                    <a:pt x="26717" y="376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6542246" y="3480625"/>
              <a:ext cx="23907" cy="53435"/>
            </a:xfrm>
            <a:custGeom>
              <a:avLst/>
              <a:gdLst/>
              <a:ahLst/>
              <a:cxnLst/>
              <a:rect l="l" t="t" r="r" b="b"/>
              <a:pathLst>
                <a:path w="23907" h="53435" extrusionOk="0">
                  <a:moveTo>
                    <a:pt x="22811" y="51405"/>
                  </a:moveTo>
                  <a:cubicBezTo>
                    <a:pt x="16906" y="41308"/>
                    <a:pt x="26431" y="28735"/>
                    <a:pt x="19668" y="20544"/>
                  </a:cubicBezTo>
                  <a:cubicBezTo>
                    <a:pt x="15858" y="15781"/>
                    <a:pt x="15477" y="11590"/>
                    <a:pt x="22811" y="9780"/>
                  </a:cubicBezTo>
                  <a:lnTo>
                    <a:pt x="22811" y="7780"/>
                  </a:lnTo>
                  <a:lnTo>
                    <a:pt x="14906" y="1780"/>
                  </a:lnTo>
                  <a:cubicBezTo>
                    <a:pt x="11571" y="3875"/>
                    <a:pt x="9381" y="1208"/>
                    <a:pt x="6904" y="-221"/>
                  </a:cubicBezTo>
                  <a:cubicBezTo>
                    <a:pt x="6904" y="1208"/>
                    <a:pt x="6904" y="2541"/>
                    <a:pt x="6904" y="3875"/>
                  </a:cubicBezTo>
                  <a:lnTo>
                    <a:pt x="6904" y="3875"/>
                  </a:lnTo>
                  <a:cubicBezTo>
                    <a:pt x="17192" y="14733"/>
                    <a:pt x="9190" y="14924"/>
                    <a:pt x="-1097" y="13400"/>
                  </a:cubicBezTo>
                  <a:lnTo>
                    <a:pt x="16906" y="53214"/>
                  </a:lnTo>
                  <a:lnTo>
                    <a:pt x="22811" y="514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6184553" y="3238214"/>
              <a:ext cx="39099" cy="43243"/>
            </a:xfrm>
            <a:custGeom>
              <a:avLst/>
              <a:gdLst/>
              <a:ahLst/>
              <a:cxnLst/>
              <a:rect l="l" t="t" r="r" b="b"/>
              <a:pathLst>
                <a:path w="39099" h="43243" extrusionOk="0">
                  <a:moveTo>
                    <a:pt x="24174" y="13685"/>
                  </a:moveTo>
                  <a:cubicBezTo>
                    <a:pt x="17697" y="20734"/>
                    <a:pt x="13410" y="3303"/>
                    <a:pt x="9695" y="-221"/>
                  </a:cubicBezTo>
                  <a:cubicBezTo>
                    <a:pt x="4171" y="351"/>
                    <a:pt x="8552" y="8542"/>
                    <a:pt x="2171" y="7590"/>
                  </a:cubicBezTo>
                  <a:cubicBezTo>
                    <a:pt x="1695" y="6732"/>
                    <a:pt x="1313" y="5846"/>
                    <a:pt x="1028" y="4923"/>
                  </a:cubicBezTo>
                  <a:cubicBezTo>
                    <a:pt x="-4306" y="11114"/>
                    <a:pt x="1028" y="43023"/>
                    <a:pt x="10077" y="43023"/>
                  </a:cubicBezTo>
                  <a:cubicBezTo>
                    <a:pt x="17602" y="38451"/>
                    <a:pt x="13696" y="13114"/>
                    <a:pt x="26746" y="23210"/>
                  </a:cubicBezTo>
                  <a:cubicBezTo>
                    <a:pt x="29699" y="25782"/>
                    <a:pt x="32842" y="29878"/>
                    <a:pt x="37986" y="27116"/>
                  </a:cubicBezTo>
                  <a:cubicBezTo>
                    <a:pt x="38461" y="22734"/>
                    <a:pt x="28936" y="3018"/>
                    <a:pt x="24174" y="13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5373785" y="2512123"/>
              <a:ext cx="25486" cy="53721"/>
            </a:xfrm>
            <a:custGeom>
              <a:avLst/>
              <a:gdLst/>
              <a:ahLst/>
              <a:cxnLst/>
              <a:rect l="l" t="t" r="r" b="b"/>
              <a:pathLst>
                <a:path w="25486" h="53721" extrusionOk="0">
                  <a:moveTo>
                    <a:pt x="20554" y="30164"/>
                  </a:moveTo>
                  <a:cubicBezTo>
                    <a:pt x="21412" y="15305"/>
                    <a:pt x="5505" y="11114"/>
                    <a:pt x="-401" y="-221"/>
                  </a:cubicBezTo>
                  <a:cubicBezTo>
                    <a:pt x="-3734" y="12066"/>
                    <a:pt x="6362" y="25401"/>
                    <a:pt x="-401" y="36260"/>
                  </a:cubicBezTo>
                  <a:lnTo>
                    <a:pt x="-401" y="36260"/>
                  </a:lnTo>
                  <a:lnTo>
                    <a:pt x="7600" y="43594"/>
                  </a:lnTo>
                  <a:cubicBezTo>
                    <a:pt x="9790" y="20734"/>
                    <a:pt x="25221" y="38070"/>
                    <a:pt x="13696" y="49500"/>
                  </a:cubicBezTo>
                  <a:lnTo>
                    <a:pt x="19697" y="53500"/>
                  </a:lnTo>
                  <a:lnTo>
                    <a:pt x="19697" y="53500"/>
                  </a:lnTo>
                  <a:cubicBezTo>
                    <a:pt x="27413" y="45975"/>
                    <a:pt x="24078" y="38260"/>
                    <a:pt x="20554" y="30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4968621" y="1995392"/>
              <a:ext cx="25907" cy="77628"/>
            </a:xfrm>
            <a:custGeom>
              <a:avLst/>
              <a:gdLst/>
              <a:ahLst/>
              <a:cxnLst/>
              <a:rect l="l" t="t" r="r" b="b"/>
              <a:pathLst>
                <a:path w="25907" h="77628" extrusionOk="0">
                  <a:moveTo>
                    <a:pt x="12714" y="68073"/>
                  </a:moveTo>
                  <a:cubicBezTo>
                    <a:pt x="24334" y="63025"/>
                    <a:pt x="5475" y="58548"/>
                    <a:pt x="11476" y="51119"/>
                  </a:cubicBezTo>
                  <a:cubicBezTo>
                    <a:pt x="14714" y="47404"/>
                    <a:pt x="18334" y="42451"/>
                    <a:pt x="24811" y="45309"/>
                  </a:cubicBezTo>
                  <a:lnTo>
                    <a:pt x="22811" y="25497"/>
                  </a:lnTo>
                  <a:cubicBezTo>
                    <a:pt x="10810" y="67311"/>
                    <a:pt x="9571" y="12162"/>
                    <a:pt x="1189" y="-221"/>
                  </a:cubicBezTo>
                  <a:lnTo>
                    <a:pt x="-1097" y="-221"/>
                  </a:lnTo>
                  <a:cubicBezTo>
                    <a:pt x="617" y="25954"/>
                    <a:pt x="4523" y="51928"/>
                    <a:pt x="10810" y="77408"/>
                  </a:cubicBezTo>
                  <a:cubicBezTo>
                    <a:pt x="11571" y="74169"/>
                    <a:pt x="9381" y="70264"/>
                    <a:pt x="12714" y="680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5877115" y="3731852"/>
              <a:ext cx="44862" cy="35285"/>
            </a:xfrm>
            <a:custGeom>
              <a:avLst/>
              <a:gdLst/>
              <a:ahLst/>
              <a:cxnLst/>
              <a:rect l="l" t="t" r="r" b="b"/>
              <a:pathLst>
                <a:path w="44862" h="35285" extrusionOk="0">
                  <a:moveTo>
                    <a:pt x="26431" y="22682"/>
                  </a:moveTo>
                  <a:cubicBezTo>
                    <a:pt x="39480" y="39446"/>
                    <a:pt x="28621" y="9347"/>
                    <a:pt x="43100" y="11157"/>
                  </a:cubicBezTo>
                  <a:cubicBezTo>
                    <a:pt x="43289" y="11080"/>
                    <a:pt x="43575" y="11080"/>
                    <a:pt x="43766" y="11157"/>
                  </a:cubicBezTo>
                  <a:lnTo>
                    <a:pt x="43766" y="10299"/>
                  </a:lnTo>
                  <a:cubicBezTo>
                    <a:pt x="40814" y="1917"/>
                    <a:pt x="32432" y="2298"/>
                    <a:pt x="25954" y="-178"/>
                  </a:cubicBezTo>
                  <a:cubicBezTo>
                    <a:pt x="25477" y="-235"/>
                    <a:pt x="25097" y="-235"/>
                    <a:pt x="24620" y="-178"/>
                  </a:cubicBezTo>
                  <a:cubicBezTo>
                    <a:pt x="24811" y="984"/>
                    <a:pt x="24811" y="2184"/>
                    <a:pt x="24620" y="3346"/>
                  </a:cubicBezTo>
                  <a:cubicBezTo>
                    <a:pt x="16429" y="3346"/>
                    <a:pt x="10810" y="5823"/>
                    <a:pt x="9476" y="15538"/>
                  </a:cubicBezTo>
                  <a:cubicBezTo>
                    <a:pt x="9476" y="17824"/>
                    <a:pt x="1665" y="19253"/>
                    <a:pt x="-1097" y="23254"/>
                  </a:cubicBezTo>
                  <a:lnTo>
                    <a:pt x="-1097" y="23254"/>
                  </a:lnTo>
                  <a:cubicBezTo>
                    <a:pt x="10333" y="33540"/>
                    <a:pt x="8428" y="20682"/>
                    <a:pt x="15381" y="21920"/>
                  </a:cubicBezTo>
                  <a:cubicBezTo>
                    <a:pt x="19477" y="24682"/>
                    <a:pt x="12905" y="32969"/>
                    <a:pt x="20715" y="35064"/>
                  </a:cubicBezTo>
                  <a:lnTo>
                    <a:pt x="20715" y="20015"/>
                  </a:lnTo>
                  <a:cubicBezTo>
                    <a:pt x="23001" y="19186"/>
                    <a:pt x="25573" y="20377"/>
                    <a:pt x="26431" y="226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5811963" y="3656236"/>
              <a:ext cx="36979" cy="24915"/>
            </a:xfrm>
            <a:custGeom>
              <a:avLst/>
              <a:gdLst/>
              <a:ahLst/>
              <a:cxnLst/>
              <a:rect l="l" t="t" r="r" b="b"/>
              <a:pathLst>
                <a:path w="36979" h="24915" extrusionOk="0">
                  <a:moveTo>
                    <a:pt x="21097" y="18955"/>
                  </a:moveTo>
                  <a:cubicBezTo>
                    <a:pt x="32241" y="26194"/>
                    <a:pt x="33290" y="18955"/>
                    <a:pt x="34717" y="11144"/>
                  </a:cubicBezTo>
                  <a:cubicBezTo>
                    <a:pt x="36432" y="7430"/>
                    <a:pt x="36718" y="3620"/>
                    <a:pt x="32336" y="1619"/>
                  </a:cubicBezTo>
                  <a:cubicBezTo>
                    <a:pt x="20240" y="-6191"/>
                    <a:pt x="10429" y="14097"/>
                    <a:pt x="-1097" y="2857"/>
                  </a:cubicBezTo>
                  <a:cubicBezTo>
                    <a:pt x="46" y="10858"/>
                    <a:pt x="3286" y="18402"/>
                    <a:pt x="8428" y="24670"/>
                  </a:cubicBezTo>
                  <a:cubicBezTo>
                    <a:pt x="14144" y="25241"/>
                    <a:pt x="16430" y="15907"/>
                    <a:pt x="21097" y="189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6716458" y="4145184"/>
              <a:ext cx="38354" cy="47796"/>
            </a:xfrm>
            <a:custGeom>
              <a:avLst/>
              <a:gdLst/>
              <a:ahLst/>
              <a:cxnLst/>
              <a:rect l="l" t="t" r="r" b="b"/>
              <a:pathLst>
                <a:path w="38354" h="47796" extrusionOk="0">
                  <a:moveTo>
                    <a:pt x="10524" y="28926"/>
                  </a:moveTo>
                  <a:cubicBezTo>
                    <a:pt x="12239" y="26544"/>
                    <a:pt x="14809" y="23210"/>
                    <a:pt x="16620" y="28926"/>
                  </a:cubicBezTo>
                  <a:cubicBezTo>
                    <a:pt x="19192" y="36831"/>
                    <a:pt x="26145" y="41308"/>
                    <a:pt x="30812" y="47499"/>
                  </a:cubicBezTo>
                  <a:cubicBezTo>
                    <a:pt x="35956" y="48166"/>
                    <a:pt x="38432" y="44356"/>
                    <a:pt x="36717" y="39498"/>
                  </a:cubicBezTo>
                  <a:cubicBezTo>
                    <a:pt x="25097" y="35307"/>
                    <a:pt x="30335" y="21686"/>
                    <a:pt x="23002" y="14924"/>
                  </a:cubicBezTo>
                  <a:cubicBezTo>
                    <a:pt x="25192" y="9980"/>
                    <a:pt x="27097" y="4932"/>
                    <a:pt x="28717" y="-221"/>
                  </a:cubicBezTo>
                  <a:cubicBezTo>
                    <a:pt x="16620" y="8923"/>
                    <a:pt x="6523" y="20382"/>
                    <a:pt x="-1097" y="33498"/>
                  </a:cubicBezTo>
                  <a:cubicBezTo>
                    <a:pt x="4618" y="35879"/>
                    <a:pt x="7761" y="32831"/>
                    <a:pt x="10524" y="289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6490240" y="4134992"/>
              <a:ext cx="27923" cy="51625"/>
            </a:xfrm>
            <a:custGeom>
              <a:avLst/>
              <a:gdLst/>
              <a:ahLst/>
              <a:cxnLst/>
              <a:rect l="l" t="t" r="r" b="b"/>
              <a:pathLst>
                <a:path w="27923" h="51625" extrusionOk="0">
                  <a:moveTo>
                    <a:pt x="16906" y="33402"/>
                  </a:moveTo>
                  <a:cubicBezTo>
                    <a:pt x="34717" y="32735"/>
                    <a:pt x="24239" y="8637"/>
                    <a:pt x="18524" y="-221"/>
                  </a:cubicBezTo>
                  <a:cubicBezTo>
                    <a:pt x="18524" y="3208"/>
                    <a:pt x="19953" y="9304"/>
                    <a:pt x="16238" y="9304"/>
                  </a:cubicBezTo>
                  <a:cubicBezTo>
                    <a:pt x="1285" y="14829"/>
                    <a:pt x="5666" y="38355"/>
                    <a:pt x="-1097" y="51405"/>
                  </a:cubicBezTo>
                  <a:lnTo>
                    <a:pt x="8428" y="43404"/>
                  </a:lnTo>
                  <a:cubicBezTo>
                    <a:pt x="8142" y="37784"/>
                    <a:pt x="10619" y="33688"/>
                    <a:pt x="16906" y="334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6474747" y="4462557"/>
              <a:ext cx="22531" cy="64103"/>
            </a:xfrm>
            <a:custGeom>
              <a:avLst/>
              <a:gdLst/>
              <a:ahLst/>
              <a:cxnLst/>
              <a:rect l="l" t="t" r="r" b="b"/>
              <a:pathLst>
                <a:path w="22531" h="64103" extrusionOk="0">
                  <a:moveTo>
                    <a:pt x="19729" y="33593"/>
                  </a:moveTo>
                  <a:cubicBezTo>
                    <a:pt x="14776" y="30450"/>
                    <a:pt x="16301" y="40927"/>
                    <a:pt x="10967" y="38165"/>
                  </a:cubicBezTo>
                  <a:cubicBezTo>
                    <a:pt x="1442" y="28640"/>
                    <a:pt x="21826" y="24449"/>
                    <a:pt x="17157" y="15495"/>
                  </a:cubicBezTo>
                  <a:cubicBezTo>
                    <a:pt x="-2559" y="27497"/>
                    <a:pt x="5633" y="5970"/>
                    <a:pt x="-559" y="-221"/>
                  </a:cubicBezTo>
                  <a:cubicBezTo>
                    <a:pt x="-3416" y="21782"/>
                    <a:pt x="5728" y="43118"/>
                    <a:pt x="12301" y="63882"/>
                  </a:cubicBezTo>
                  <a:cubicBezTo>
                    <a:pt x="14110" y="54452"/>
                    <a:pt x="25730" y="42356"/>
                    <a:pt x="19729" y="33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5179789" y="2293429"/>
              <a:ext cx="46247" cy="30099"/>
            </a:xfrm>
            <a:custGeom>
              <a:avLst/>
              <a:gdLst/>
              <a:ahLst/>
              <a:cxnLst/>
              <a:rect l="l" t="t" r="r" b="b"/>
              <a:pathLst>
                <a:path w="46247" h="30099" extrusionOk="0">
                  <a:moveTo>
                    <a:pt x="37099" y="17019"/>
                  </a:moveTo>
                  <a:cubicBezTo>
                    <a:pt x="33384" y="15153"/>
                    <a:pt x="31861" y="10628"/>
                    <a:pt x="33765" y="6923"/>
                  </a:cubicBezTo>
                  <a:cubicBezTo>
                    <a:pt x="33956" y="6485"/>
                    <a:pt x="34242" y="6066"/>
                    <a:pt x="34527" y="5685"/>
                  </a:cubicBezTo>
                  <a:lnTo>
                    <a:pt x="34527" y="5685"/>
                  </a:lnTo>
                  <a:lnTo>
                    <a:pt x="14525" y="-221"/>
                  </a:lnTo>
                  <a:cubicBezTo>
                    <a:pt x="12620" y="8637"/>
                    <a:pt x="2809" y="10542"/>
                    <a:pt x="-1097" y="17591"/>
                  </a:cubicBezTo>
                  <a:lnTo>
                    <a:pt x="10810" y="21401"/>
                  </a:lnTo>
                  <a:cubicBezTo>
                    <a:pt x="12525" y="19105"/>
                    <a:pt x="13954" y="16534"/>
                    <a:pt x="14811" y="13781"/>
                  </a:cubicBezTo>
                  <a:cubicBezTo>
                    <a:pt x="20525" y="-221"/>
                    <a:pt x="32718" y="15495"/>
                    <a:pt x="20335" y="23973"/>
                  </a:cubicBezTo>
                  <a:lnTo>
                    <a:pt x="20335" y="23973"/>
                  </a:lnTo>
                  <a:cubicBezTo>
                    <a:pt x="27193" y="27068"/>
                    <a:pt x="34527" y="29059"/>
                    <a:pt x="42052" y="29878"/>
                  </a:cubicBezTo>
                  <a:cubicBezTo>
                    <a:pt x="46910" y="20543"/>
                    <a:pt x="46624" y="21496"/>
                    <a:pt x="37099" y="17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5807678" y="3341465"/>
              <a:ext cx="24098" cy="51816"/>
            </a:xfrm>
            <a:custGeom>
              <a:avLst/>
              <a:gdLst/>
              <a:ahLst/>
              <a:cxnLst/>
              <a:rect l="l" t="t" r="r" b="b"/>
              <a:pathLst>
                <a:path w="24098" h="51816" extrusionOk="0">
                  <a:moveTo>
                    <a:pt x="3284" y="33117"/>
                  </a:moveTo>
                  <a:cubicBezTo>
                    <a:pt x="2714" y="36641"/>
                    <a:pt x="1857" y="40070"/>
                    <a:pt x="1189" y="43594"/>
                  </a:cubicBezTo>
                  <a:cubicBezTo>
                    <a:pt x="4809" y="45118"/>
                    <a:pt x="5095" y="48357"/>
                    <a:pt x="5190" y="51595"/>
                  </a:cubicBezTo>
                  <a:cubicBezTo>
                    <a:pt x="14715" y="48547"/>
                    <a:pt x="6904" y="36355"/>
                    <a:pt x="10333" y="35307"/>
                  </a:cubicBezTo>
                  <a:cubicBezTo>
                    <a:pt x="16524" y="33498"/>
                    <a:pt x="21954" y="33402"/>
                    <a:pt x="23002" y="25782"/>
                  </a:cubicBezTo>
                  <a:cubicBezTo>
                    <a:pt x="16049" y="18801"/>
                    <a:pt x="11857" y="9580"/>
                    <a:pt x="11096" y="-221"/>
                  </a:cubicBezTo>
                  <a:cubicBezTo>
                    <a:pt x="3571" y="7856"/>
                    <a:pt x="-715" y="18381"/>
                    <a:pt x="-1097" y="29402"/>
                  </a:cubicBezTo>
                  <a:cubicBezTo>
                    <a:pt x="2428" y="28259"/>
                    <a:pt x="3857" y="29592"/>
                    <a:pt x="3284" y="331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5790406" y="3371417"/>
              <a:ext cx="20584" cy="61487"/>
            </a:xfrm>
            <a:custGeom>
              <a:avLst/>
              <a:gdLst/>
              <a:ahLst/>
              <a:cxnLst/>
              <a:rect l="l" t="t" r="r" b="b"/>
              <a:pathLst>
                <a:path w="20584" h="61487" extrusionOk="0">
                  <a:moveTo>
                    <a:pt x="8460" y="61267"/>
                  </a:moveTo>
                  <a:cubicBezTo>
                    <a:pt x="10746" y="53456"/>
                    <a:pt x="4650" y="44217"/>
                    <a:pt x="6079" y="36692"/>
                  </a:cubicBezTo>
                  <a:cubicBezTo>
                    <a:pt x="21603" y="34787"/>
                    <a:pt x="9792" y="20214"/>
                    <a:pt x="18460" y="13642"/>
                  </a:cubicBezTo>
                  <a:lnTo>
                    <a:pt x="18460" y="13642"/>
                  </a:lnTo>
                  <a:cubicBezTo>
                    <a:pt x="26938" y="-34745"/>
                    <a:pt x="-20687" y="58886"/>
                    <a:pt x="8460" y="612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6471723" y="3361372"/>
              <a:ext cx="31801" cy="49720"/>
            </a:xfrm>
            <a:custGeom>
              <a:avLst/>
              <a:gdLst/>
              <a:ahLst/>
              <a:cxnLst/>
              <a:rect l="l" t="t" r="r" b="b"/>
              <a:pathLst>
                <a:path w="31801" h="49720" extrusionOk="0">
                  <a:moveTo>
                    <a:pt x="15324" y="43499"/>
                  </a:moveTo>
                  <a:cubicBezTo>
                    <a:pt x="13514" y="40165"/>
                    <a:pt x="5799" y="39213"/>
                    <a:pt x="9513" y="34450"/>
                  </a:cubicBezTo>
                  <a:cubicBezTo>
                    <a:pt x="13228" y="29688"/>
                    <a:pt x="17229" y="36069"/>
                    <a:pt x="21134" y="37689"/>
                  </a:cubicBezTo>
                  <a:cubicBezTo>
                    <a:pt x="21705" y="39117"/>
                    <a:pt x="22373" y="40546"/>
                    <a:pt x="23039" y="41880"/>
                  </a:cubicBezTo>
                  <a:cubicBezTo>
                    <a:pt x="25516" y="42451"/>
                    <a:pt x="26849" y="45690"/>
                    <a:pt x="30278" y="44547"/>
                  </a:cubicBezTo>
                  <a:cubicBezTo>
                    <a:pt x="34755" y="22925"/>
                    <a:pt x="2274" y="32831"/>
                    <a:pt x="15229" y="13590"/>
                  </a:cubicBezTo>
                  <a:cubicBezTo>
                    <a:pt x="5704" y="15686"/>
                    <a:pt x="14276" y="4065"/>
                    <a:pt x="9324" y="-221"/>
                  </a:cubicBezTo>
                  <a:cubicBezTo>
                    <a:pt x="7799" y="7732"/>
                    <a:pt x="4561" y="15248"/>
                    <a:pt x="-201" y="21782"/>
                  </a:cubicBezTo>
                  <a:cubicBezTo>
                    <a:pt x="-4202" y="35117"/>
                    <a:pt x="6084" y="41594"/>
                    <a:pt x="13323" y="49500"/>
                  </a:cubicBezTo>
                  <a:lnTo>
                    <a:pt x="13323" y="49500"/>
                  </a:lnTo>
                  <a:cubicBezTo>
                    <a:pt x="15514" y="48461"/>
                    <a:pt x="16467" y="45852"/>
                    <a:pt x="15419" y="43661"/>
                  </a:cubicBezTo>
                  <a:cubicBezTo>
                    <a:pt x="15419" y="43604"/>
                    <a:pt x="15324" y="43556"/>
                    <a:pt x="15324" y="434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7202623" y="4994094"/>
              <a:ext cx="27391" cy="36339"/>
            </a:xfrm>
            <a:custGeom>
              <a:avLst/>
              <a:gdLst/>
              <a:ahLst/>
              <a:cxnLst/>
              <a:rect l="l" t="t" r="r" b="b"/>
              <a:pathLst>
                <a:path w="27391" h="36339" extrusionOk="0">
                  <a:moveTo>
                    <a:pt x="26136" y="15739"/>
                  </a:moveTo>
                  <a:lnTo>
                    <a:pt x="26136" y="15739"/>
                  </a:lnTo>
                  <a:cubicBezTo>
                    <a:pt x="21278" y="16501"/>
                    <a:pt x="23374" y="25264"/>
                    <a:pt x="18039" y="23931"/>
                  </a:cubicBezTo>
                  <a:cubicBezTo>
                    <a:pt x="12706" y="22597"/>
                    <a:pt x="16134" y="16120"/>
                    <a:pt x="15848" y="11930"/>
                  </a:cubicBezTo>
                  <a:cubicBezTo>
                    <a:pt x="15182" y="2404"/>
                    <a:pt x="8991" y="13929"/>
                    <a:pt x="6323" y="8691"/>
                  </a:cubicBezTo>
                  <a:cubicBezTo>
                    <a:pt x="8419" y="4881"/>
                    <a:pt x="11563" y="-834"/>
                    <a:pt x="2133" y="-167"/>
                  </a:cubicBezTo>
                  <a:cubicBezTo>
                    <a:pt x="-12822" y="37170"/>
                    <a:pt x="29184" y="50982"/>
                    <a:pt x="26136" y="157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6712362" y="4696205"/>
              <a:ext cx="42019" cy="25274"/>
            </a:xfrm>
            <a:custGeom>
              <a:avLst/>
              <a:gdLst/>
              <a:ahLst/>
              <a:cxnLst/>
              <a:rect l="l" t="t" r="r" b="b"/>
              <a:pathLst>
                <a:path w="42019" h="25274" extrusionOk="0">
                  <a:moveTo>
                    <a:pt x="7857" y="17686"/>
                  </a:moveTo>
                  <a:cubicBezTo>
                    <a:pt x="22907" y="34641"/>
                    <a:pt x="22716" y="17686"/>
                    <a:pt x="34717" y="12828"/>
                  </a:cubicBezTo>
                  <a:cubicBezTo>
                    <a:pt x="42529" y="15305"/>
                    <a:pt x="40623" y="9495"/>
                    <a:pt x="40909" y="5685"/>
                  </a:cubicBezTo>
                  <a:cubicBezTo>
                    <a:pt x="28241" y="4732"/>
                    <a:pt x="16144" y="-126"/>
                    <a:pt x="2809" y="-221"/>
                  </a:cubicBezTo>
                  <a:cubicBezTo>
                    <a:pt x="1475" y="3589"/>
                    <a:pt x="142" y="7400"/>
                    <a:pt x="-1097" y="11305"/>
                  </a:cubicBezTo>
                  <a:cubicBezTo>
                    <a:pt x="2047" y="13133"/>
                    <a:pt x="5095" y="15276"/>
                    <a:pt x="7857" y="17686"/>
                  </a:cubicBezTo>
                  <a:close/>
                  <a:moveTo>
                    <a:pt x="13000" y="7400"/>
                  </a:moveTo>
                  <a:cubicBezTo>
                    <a:pt x="20049" y="3875"/>
                    <a:pt x="19859" y="14162"/>
                    <a:pt x="18049" y="19782"/>
                  </a:cubicBezTo>
                  <a:cubicBezTo>
                    <a:pt x="13858" y="15210"/>
                    <a:pt x="10239" y="12352"/>
                    <a:pt x="13000" y="7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6292882" y="3226593"/>
              <a:ext cx="30098" cy="45529"/>
            </a:xfrm>
            <a:custGeom>
              <a:avLst/>
              <a:gdLst/>
              <a:ahLst/>
              <a:cxnLst/>
              <a:rect l="l" t="t" r="r" b="b"/>
              <a:pathLst>
                <a:path w="30098" h="45529" extrusionOk="0">
                  <a:moveTo>
                    <a:pt x="22905" y="39117"/>
                  </a:moveTo>
                  <a:cubicBezTo>
                    <a:pt x="17763" y="32926"/>
                    <a:pt x="21667" y="23877"/>
                    <a:pt x="15857" y="17686"/>
                  </a:cubicBezTo>
                  <a:cubicBezTo>
                    <a:pt x="13476" y="11685"/>
                    <a:pt x="25382" y="14924"/>
                    <a:pt x="29002" y="13400"/>
                  </a:cubicBezTo>
                  <a:lnTo>
                    <a:pt x="29002" y="13400"/>
                  </a:lnTo>
                  <a:cubicBezTo>
                    <a:pt x="19286" y="8256"/>
                    <a:pt x="9190" y="3713"/>
                    <a:pt x="-1097" y="-221"/>
                  </a:cubicBezTo>
                  <a:cubicBezTo>
                    <a:pt x="6618" y="7494"/>
                    <a:pt x="-2621" y="18829"/>
                    <a:pt x="5189" y="25306"/>
                  </a:cubicBezTo>
                  <a:cubicBezTo>
                    <a:pt x="8999" y="27754"/>
                    <a:pt x="10047" y="32821"/>
                    <a:pt x="7666" y="36631"/>
                  </a:cubicBezTo>
                  <a:cubicBezTo>
                    <a:pt x="7475" y="36936"/>
                    <a:pt x="7190" y="37222"/>
                    <a:pt x="6999" y="37498"/>
                  </a:cubicBezTo>
                  <a:lnTo>
                    <a:pt x="23191" y="45309"/>
                  </a:lnTo>
                  <a:cubicBezTo>
                    <a:pt x="23191" y="42927"/>
                    <a:pt x="23096" y="40832"/>
                    <a:pt x="22905" y="391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5344477" y="1955620"/>
              <a:ext cx="29908" cy="25579"/>
            </a:xfrm>
            <a:custGeom>
              <a:avLst/>
              <a:gdLst/>
              <a:ahLst/>
              <a:cxnLst/>
              <a:rect l="l" t="t" r="r" b="b"/>
              <a:pathLst>
                <a:path w="29908" h="25579" extrusionOk="0">
                  <a:moveTo>
                    <a:pt x="618" y="5737"/>
                  </a:moveTo>
                  <a:cubicBezTo>
                    <a:pt x="3189" y="10147"/>
                    <a:pt x="2428" y="15719"/>
                    <a:pt x="-1097" y="19358"/>
                  </a:cubicBezTo>
                  <a:lnTo>
                    <a:pt x="3000" y="25359"/>
                  </a:lnTo>
                  <a:lnTo>
                    <a:pt x="24906" y="25359"/>
                  </a:lnTo>
                  <a:cubicBezTo>
                    <a:pt x="24431" y="17234"/>
                    <a:pt x="25765" y="9109"/>
                    <a:pt x="28812" y="1546"/>
                  </a:cubicBezTo>
                  <a:cubicBezTo>
                    <a:pt x="24240" y="165"/>
                    <a:pt x="19478" y="-407"/>
                    <a:pt x="14715" y="-168"/>
                  </a:cubicBezTo>
                  <a:cubicBezTo>
                    <a:pt x="13382" y="8595"/>
                    <a:pt x="6428" y="4880"/>
                    <a:pt x="618" y="57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5805117" y="2508123"/>
              <a:ext cx="38375" cy="27550"/>
            </a:xfrm>
            <a:custGeom>
              <a:avLst/>
              <a:gdLst/>
              <a:ahLst/>
              <a:cxnLst/>
              <a:rect l="l" t="t" r="r" b="b"/>
              <a:pathLst>
                <a:path w="38375" h="27550" extrusionOk="0">
                  <a:moveTo>
                    <a:pt x="34707" y="6827"/>
                  </a:moveTo>
                  <a:cubicBezTo>
                    <a:pt x="34136" y="3494"/>
                    <a:pt x="32611" y="-221"/>
                    <a:pt x="29087" y="-221"/>
                  </a:cubicBezTo>
                  <a:cubicBezTo>
                    <a:pt x="23753" y="-221"/>
                    <a:pt x="28515" y="5399"/>
                    <a:pt x="25277" y="7875"/>
                  </a:cubicBezTo>
                  <a:cubicBezTo>
                    <a:pt x="19276" y="-2602"/>
                    <a:pt x="13561" y="5970"/>
                    <a:pt x="7465" y="7875"/>
                  </a:cubicBezTo>
                  <a:cubicBezTo>
                    <a:pt x="36" y="6637"/>
                    <a:pt x="-2632" y="11590"/>
                    <a:pt x="-250" y="17400"/>
                  </a:cubicBezTo>
                  <a:cubicBezTo>
                    <a:pt x="6418" y="20639"/>
                    <a:pt x="11846" y="17400"/>
                    <a:pt x="17562" y="12924"/>
                  </a:cubicBezTo>
                  <a:cubicBezTo>
                    <a:pt x="18324" y="18448"/>
                    <a:pt x="18990" y="22449"/>
                    <a:pt x="19562" y="27306"/>
                  </a:cubicBezTo>
                  <a:cubicBezTo>
                    <a:pt x="31087" y="27878"/>
                    <a:pt x="32421" y="17781"/>
                    <a:pt x="37279" y="11018"/>
                  </a:cubicBezTo>
                  <a:cubicBezTo>
                    <a:pt x="35850" y="10066"/>
                    <a:pt x="34897" y="8532"/>
                    <a:pt x="34707" y="68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966785" y="2812256"/>
              <a:ext cx="28629" cy="26763"/>
            </a:xfrm>
            <a:custGeom>
              <a:avLst/>
              <a:gdLst/>
              <a:ahLst/>
              <a:cxnLst/>
              <a:rect l="l" t="t" r="r" b="b"/>
              <a:pathLst>
                <a:path w="28629" h="26763" extrusionOk="0">
                  <a:moveTo>
                    <a:pt x="-1042" y="8066"/>
                  </a:moveTo>
                  <a:cubicBezTo>
                    <a:pt x="-2185" y="26354"/>
                    <a:pt x="18771" y="34736"/>
                    <a:pt x="27533" y="15876"/>
                  </a:cubicBezTo>
                  <a:cubicBezTo>
                    <a:pt x="22961" y="9923"/>
                    <a:pt x="17723" y="4513"/>
                    <a:pt x="11912" y="-221"/>
                  </a:cubicBezTo>
                  <a:lnTo>
                    <a:pt x="11912" y="-221"/>
                  </a:lnTo>
                  <a:cubicBezTo>
                    <a:pt x="5531" y="160"/>
                    <a:pt x="-1804" y="1493"/>
                    <a:pt x="-1042" y="8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5786342" y="3564635"/>
              <a:ext cx="24151" cy="57150"/>
            </a:xfrm>
            <a:custGeom>
              <a:avLst/>
              <a:gdLst/>
              <a:ahLst/>
              <a:cxnLst/>
              <a:rect l="l" t="t" r="r" b="b"/>
              <a:pathLst>
                <a:path w="24151" h="57150" extrusionOk="0">
                  <a:moveTo>
                    <a:pt x="14906" y="43023"/>
                  </a:moveTo>
                  <a:cubicBezTo>
                    <a:pt x="13477" y="39803"/>
                    <a:pt x="14143" y="36069"/>
                    <a:pt x="16524" y="33498"/>
                  </a:cubicBezTo>
                  <a:lnTo>
                    <a:pt x="16524" y="33498"/>
                  </a:lnTo>
                  <a:lnTo>
                    <a:pt x="18524" y="27497"/>
                  </a:lnTo>
                  <a:cubicBezTo>
                    <a:pt x="33670" y="23592"/>
                    <a:pt x="5761" y="10352"/>
                    <a:pt x="8428" y="-221"/>
                  </a:cubicBezTo>
                  <a:cubicBezTo>
                    <a:pt x="1285" y="351"/>
                    <a:pt x="6428" y="11400"/>
                    <a:pt x="-1097" y="13400"/>
                  </a:cubicBezTo>
                  <a:cubicBezTo>
                    <a:pt x="-715" y="17486"/>
                    <a:pt x="1571" y="21163"/>
                    <a:pt x="4999" y="23401"/>
                  </a:cubicBezTo>
                  <a:cubicBezTo>
                    <a:pt x="8238" y="5780"/>
                    <a:pt x="18239" y="32926"/>
                    <a:pt x="4999" y="32926"/>
                  </a:cubicBezTo>
                  <a:cubicBezTo>
                    <a:pt x="5286" y="41222"/>
                    <a:pt x="7285" y="49376"/>
                    <a:pt x="10714" y="56929"/>
                  </a:cubicBezTo>
                  <a:cubicBezTo>
                    <a:pt x="15572" y="54824"/>
                    <a:pt x="17763" y="49214"/>
                    <a:pt x="15667" y="44394"/>
                  </a:cubicBezTo>
                  <a:cubicBezTo>
                    <a:pt x="15477" y="43918"/>
                    <a:pt x="15191" y="43461"/>
                    <a:pt x="14906" y="430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6793275" y="4121276"/>
              <a:ext cx="32435" cy="38269"/>
            </a:xfrm>
            <a:custGeom>
              <a:avLst/>
              <a:gdLst/>
              <a:ahLst/>
              <a:cxnLst/>
              <a:rect l="l" t="t" r="r" b="b"/>
              <a:pathLst>
                <a:path w="32435" h="38269" extrusionOk="0">
                  <a:moveTo>
                    <a:pt x="8192" y="14639"/>
                  </a:moveTo>
                  <a:cubicBezTo>
                    <a:pt x="-10858" y="17782"/>
                    <a:pt x="3335" y="50167"/>
                    <a:pt x="15717" y="33117"/>
                  </a:cubicBezTo>
                  <a:lnTo>
                    <a:pt x="11716" y="33117"/>
                  </a:lnTo>
                  <a:cubicBezTo>
                    <a:pt x="12574" y="28926"/>
                    <a:pt x="9621" y="21306"/>
                    <a:pt x="14384" y="19782"/>
                  </a:cubicBezTo>
                  <a:cubicBezTo>
                    <a:pt x="19146" y="18258"/>
                    <a:pt x="16385" y="28069"/>
                    <a:pt x="21813" y="29307"/>
                  </a:cubicBezTo>
                  <a:cubicBezTo>
                    <a:pt x="27910" y="22640"/>
                    <a:pt x="17146" y="9019"/>
                    <a:pt x="31338" y="11496"/>
                  </a:cubicBezTo>
                  <a:cubicBezTo>
                    <a:pt x="29623" y="828"/>
                    <a:pt x="20194" y="-887"/>
                    <a:pt x="11716" y="-30"/>
                  </a:cubicBezTo>
                  <a:lnTo>
                    <a:pt x="11716" y="-30"/>
                  </a:lnTo>
                  <a:cubicBezTo>
                    <a:pt x="15336" y="5971"/>
                    <a:pt x="19432" y="10257"/>
                    <a:pt x="8192" y="146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5458111" y="2594548"/>
              <a:ext cx="30651" cy="24540"/>
            </a:xfrm>
            <a:custGeom>
              <a:avLst/>
              <a:gdLst/>
              <a:ahLst/>
              <a:cxnLst/>
              <a:rect l="l" t="t" r="r" b="b"/>
              <a:pathLst>
                <a:path w="30651" h="24540" extrusionOk="0">
                  <a:moveTo>
                    <a:pt x="26431" y="8794"/>
                  </a:moveTo>
                  <a:cubicBezTo>
                    <a:pt x="11953" y="-4255"/>
                    <a:pt x="6332" y="-3874"/>
                    <a:pt x="-1097" y="14795"/>
                  </a:cubicBezTo>
                  <a:cubicBezTo>
                    <a:pt x="6237" y="19376"/>
                    <a:pt x="14238" y="22596"/>
                    <a:pt x="22716" y="24320"/>
                  </a:cubicBezTo>
                  <a:cubicBezTo>
                    <a:pt x="27192" y="20129"/>
                    <a:pt x="33384" y="15652"/>
                    <a:pt x="26431" y="87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6712839" y="4395597"/>
              <a:ext cx="25740" cy="39623"/>
            </a:xfrm>
            <a:custGeom>
              <a:avLst/>
              <a:gdLst/>
              <a:ahLst/>
              <a:cxnLst/>
              <a:rect l="l" t="t" r="r" b="b"/>
              <a:pathLst>
                <a:path w="25740" h="39623" extrusionOk="0">
                  <a:moveTo>
                    <a:pt x="13000" y="37403"/>
                  </a:moveTo>
                  <a:lnTo>
                    <a:pt x="18715" y="39403"/>
                  </a:lnTo>
                  <a:cubicBezTo>
                    <a:pt x="33098" y="4160"/>
                    <a:pt x="16620" y="27973"/>
                    <a:pt x="17953" y="-221"/>
                  </a:cubicBezTo>
                  <a:lnTo>
                    <a:pt x="-1097" y="13304"/>
                  </a:lnTo>
                  <a:cubicBezTo>
                    <a:pt x="142" y="16067"/>
                    <a:pt x="1475" y="18829"/>
                    <a:pt x="2714" y="21496"/>
                  </a:cubicBezTo>
                  <a:cubicBezTo>
                    <a:pt x="12334" y="22925"/>
                    <a:pt x="10047" y="31783"/>
                    <a:pt x="13000" y="374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6607207" y="4641627"/>
              <a:ext cx="43338" cy="57150"/>
            </a:xfrm>
            <a:custGeom>
              <a:avLst/>
              <a:gdLst/>
              <a:ahLst/>
              <a:cxnLst/>
              <a:rect l="l" t="t" r="r" b="b"/>
              <a:pathLst>
                <a:path w="43338" h="57150" extrusionOk="0">
                  <a:moveTo>
                    <a:pt x="-1097" y="8352"/>
                  </a:moveTo>
                  <a:cubicBezTo>
                    <a:pt x="1856" y="15305"/>
                    <a:pt x="11190" y="5780"/>
                    <a:pt x="14714" y="11876"/>
                  </a:cubicBezTo>
                  <a:cubicBezTo>
                    <a:pt x="30335" y="23878"/>
                    <a:pt x="26620" y="45690"/>
                    <a:pt x="42241" y="56929"/>
                  </a:cubicBezTo>
                  <a:cubicBezTo>
                    <a:pt x="38146" y="45499"/>
                    <a:pt x="38051" y="33593"/>
                    <a:pt x="34812" y="22353"/>
                  </a:cubicBezTo>
                  <a:lnTo>
                    <a:pt x="3189" y="-221"/>
                  </a:lnTo>
                  <a:lnTo>
                    <a:pt x="3189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5663109" y="2478690"/>
              <a:ext cx="21927" cy="39147"/>
            </a:xfrm>
            <a:custGeom>
              <a:avLst/>
              <a:gdLst/>
              <a:ahLst/>
              <a:cxnLst/>
              <a:rect l="l" t="t" r="r" b="b"/>
              <a:pathLst>
                <a:path w="21927" h="39147" extrusionOk="0">
                  <a:moveTo>
                    <a:pt x="20313" y="-221"/>
                  </a:moveTo>
                  <a:cubicBezTo>
                    <a:pt x="15171" y="3113"/>
                    <a:pt x="20313" y="12733"/>
                    <a:pt x="13456" y="13590"/>
                  </a:cubicBezTo>
                  <a:cubicBezTo>
                    <a:pt x="8884" y="12638"/>
                    <a:pt x="13456" y="351"/>
                    <a:pt x="5646" y="6827"/>
                  </a:cubicBezTo>
                  <a:cubicBezTo>
                    <a:pt x="-9119" y="13781"/>
                    <a:pt x="4312" y="29211"/>
                    <a:pt x="8788" y="38927"/>
                  </a:cubicBezTo>
                  <a:lnTo>
                    <a:pt x="8788" y="38927"/>
                  </a:lnTo>
                  <a:cubicBezTo>
                    <a:pt x="21838" y="28544"/>
                    <a:pt x="21457" y="14257"/>
                    <a:pt x="2031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6237446" y="3214306"/>
              <a:ext cx="35909" cy="35623"/>
            </a:xfrm>
            <a:custGeom>
              <a:avLst/>
              <a:gdLst/>
              <a:ahLst/>
              <a:cxnLst/>
              <a:rect l="l" t="t" r="r" b="b"/>
              <a:pathLst>
                <a:path w="35909" h="35623" extrusionOk="0">
                  <a:moveTo>
                    <a:pt x="28812" y="13590"/>
                  </a:moveTo>
                  <a:lnTo>
                    <a:pt x="34813" y="5494"/>
                  </a:lnTo>
                  <a:lnTo>
                    <a:pt x="34813" y="5494"/>
                  </a:lnTo>
                  <a:cubicBezTo>
                    <a:pt x="33384" y="1779"/>
                    <a:pt x="29764" y="1113"/>
                    <a:pt x="26621" y="-221"/>
                  </a:cubicBezTo>
                  <a:cubicBezTo>
                    <a:pt x="19382" y="9304"/>
                    <a:pt x="7571" y="13590"/>
                    <a:pt x="-1097" y="21496"/>
                  </a:cubicBezTo>
                  <a:cubicBezTo>
                    <a:pt x="8428" y="29021"/>
                    <a:pt x="20907" y="29116"/>
                    <a:pt x="30907" y="35403"/>
                  </a:cubicBezTo>
                  <a:cubicBezTo>
                    <a:pt x="31384" y="26830"/>
                    <a:pt x="11191" y="16638"/>
                    <a:pt x="28812" y="135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5450300" y="2143924"/>
              <a:ext cx="25575" cy="40586"/>
            </a:xfrm>
            <a:custGeom>
              <a:avLst/>
              <a:gdLst/>
              <a:ahLst/>
              <a:cxnLst/>
              <a:rect l="l" t="t" r="r" b="b"/>
              <a:pathLst>
                <a:path w="25575" h="40586" extrusionOk="0">
                  <a:moveTo>
                    <a:pt x="9857" y="6980"/>
                  </a:moveTo>
                  <a:cubicBezTo>
                    <a:pt x="8238" y="11267"/>
                    <a:pt x="5095" y="7838"/>
                    <a:pt x="2904" y="6123"/>
                  </a:cubicBezTo>
                  <a:cubicBezTo>
                    <a:pt x="714" y="11124"/>
                    <a:pt x="-715" y="16477"/>
                    <a:pt x="-1097" y="21935"/>
                  </a:cubicBezTo>
                  <a:cubicBezTo>
                    <a:pt x="3666" y="25269"/>
                    <a:pt x="9381" y="28126"/>
                    <a:pt x="10429" y="34508"/>
                  </a:cubicBezTo>
                  <a:cubicBezTo>
                    <a:pt x="11953" y="44033"/>
                    <a:pt x="15097" y="40032"/>
                    <a:pt x="18525" y="35841"/>
                  </a:cubicBezTo>
                  <a:lnTo>
                    <a:pt x="18525" y="33936"/>
                  </a:lnTo>
                  <a:cubicBezTo>
                    <a:pt x="14906" y="29174"/>
                    <a:pt x="10239" y="22982"/>
                    <a:pt x="14429" y="17077"/>
                  </a:cubicBezTo>
                  <a:cubicBezTo>
                    <a:pt x="21668" y="11457"/>
                    <a:pt x="26049" y="19935"/>
                    <a:pt x="23954" y="6123"/>
                  </a:cubicBezTo>
                  <a:cubicBezTo>
                    <a:pt x="19382" y="218"/>
                    <a:pt x="14334" y="-4926"/>
                    <a:pt x="9857" y="6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6632775" y="3810761"/>
              <a:ext cx="20647" cy="67722"/>
            </a:xfrm>
            <a:custGeom>
              <a:avLst/>
              <a:gdLst/>
              <a:ahLst/>
              <a:cxnLst/>
              <a:rect l="l" t="t" r="r" b="b"/>
              <a:pathLst>
                <a:path w="20647" h="67722" extrusionOk="0">
                  <a:moveTo>
                    <a:pt x="15340" y="3684"/>
                  </a:moveTo>
                  <a:cubicBezTo>
                    <a:pt x="19341" y="11685"/>
                    <a:pt x="7148" y="13781"/>
                    <a:pt x="8959" y="21115"/>
                  </a:cubicBezTo>
                  <a:cubicBezTo>
                    <a:pt x="8959" y="22354"/>
                    <a:pt x="7816" y="23973"/>
                    <a:pt x="7244" y="25497"/>
                  </a:cubicBezTo>
                  <a:lnTo>
                    <a:pt x="7244" y="25497"/>
                  </a:lnTo>
                  <a:cubicBezTo>
                    <a:pt x="-8664" y="38451"/>
                    <a:pt x="1719" y="53596"/>
                    <a:pt x="9339" y="67502"/>
                  </a:cubicBezTo>
                  <a:cubicBezTo>
                    <a:pt x="12006" y="61215"/>
                    <a:pt x="13435" y="54434"/>
                    <a:pt x="13340" y="47595"/>
                  </a:cubicBezTo>
                  <a:cubicBezTo>
                    <a:pt x="3815" y="53596"/>
                    <a:pt x="-1709" y="41022"/>
                    <a:pt x="9720" y="38641"/>
                  </a:cubicBezTo>
                  <a:cubicBezTo>
                    <a:pt x="17435" y="34831"/>
                    <a:pt x="8196" y="22734"/>
                    <a:pt x="17055" y="17877"/>
                  </a:cubicBezTo>
                  <a:lnTo>
                    <a:pt x="17055" y="17877"/>
                  </a:lnTo>
                  <a:cubicBezTo>
                    <a:pt x="19341" y="12143"/>
                    <a:pt x="20102" y="5894"/>
                    <a:pt x="19150" y="-221"/>
                  </a:cubicBezTo>
                  <a:cubicBezTo>
                    <a:pt x="17341" y="398"/>
                    <a:pt x="15912" y="1846"/>
                    <a:pt x="15340" y="36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4" name="Google Shape;2454;p9"/>
            <p:cNvSpPr/>
            <p:nvPr/>
          </p:nvSpPr>
          <p:spPr>
            <a:xfrm>
              <a:off x="6204032" y="3486721"/>
              <a:ext cx="25888" cy="33117"/>
            </a:xfrm>
            <a:custGeom>
              <a:avLst/>
              <a:gdLst/>
              <a:ahLst/>
              <a:cxnLst/>
              <a:rect l="l" t="t" r="r" b="b"/>
              <a:pathLst>
                <a:path w="25888" h="33117" extrusionOk="0">
                  <a:moveTo>
                    <a:pt x="8600" y="-221"/>
                  </a:moveTo>
                  <a:lnTo>
                    <a:pt x="8600" y="-221"/>
                  </a:lnTo>
                  <a:lnTo>
                    <a:pt x="-925" y="3684"/>
                  </a:lnTo>
                  <a:cubicBezTo>
                    <a:pt x="-2354" y="14162"/>
                    <a:pt x="5553" y="21877"/>
                    <a:pt x="6981" y="31497"/>
                  </a:cubicBezTo>
                  <a:cubicBezTo>
                    <a:pt x="18792" y="38451"/>
                    <a:pt x="6314" y="17305"/>
                    <a:pt x="14601" y="15876"/>
                  </a:cubicBezTo>
                  <a:cubicBezTo>
                    <a:pt x="20888" y="15876"/>
                    <a:pt x="19268" y="25401"/>
                    <a:pt x="21173" y="29592"/>
                  </a:cubicBezTo>
                  <a:cubicBezTo>
                    <a:pt x="22316" y="24163"/>
                    <a:pt x="23554" y="18829"/>
                    <a:pt x="24792" y="13400"/>
                  </a:cubicBezTo>
                  <a:cubicBezTo>
                    <a:pt x="22031" y="6409"/>
                    <a:pt x="15935" y="1284"/>
                    <a:pt x="860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5" name="Google Shape;2455;p9"/>
            <p:cNvSpPr/>
            <p:nvPr/>
          </p:nvSpPr>
          <p:spPr>
            <a:xfrm>
              <a:off x="6114374" y="3013994"/>
              <a:ext cx="15886" cy="47244"/>
            </a:xfrm>
            <a:custGeom>
              <a:avLst/>
              <a:gdLst/>
              <a:ahLst/>
              <a:cxnLst/>
              <a:rect l="l" t="t" r="r" b="b"/>
              <a:pathLst>
                <a:path w="15886" h="47244" extrusionOk="0">
                  <a:moveTo>
                    <a:pt x="14532" y="25592"/>
                  </a:moveTo>
                  <a:cubicBezTo>
                    <a:pt x="15866" y="20449"/>
                    <a:pt x="11485" y="12162"/>
                    <a:pt x="13485" y="4638"/>
                  </a:cubicBezTo>
                  <a:cubicBezTo>
                    <a:pt x="15009" y="66"/>
                    <a:pt x="3960" y="-2506"/>
                    <a:pt x="3960" y="2542"/>
                  </a:cubicBezTo>
                  <a:cubicBezTo>
                    <a:pt x="6246" y="11019"/>
                    <a:pt x="-1374" y="17115"/>
                    <a:pt x="-1089" y="25021"/>
                  </a:cubicBezTo>
                  <a:cubicBezTo>
                    <a:pt x="2055" y="32746"/>
                    <a:pt x="6055" y="40118"/>
                    <a:pt x="10723" y="47024"/>
                  </a:cubicBezTo>
                  <a:lnTo>
                    <a:pt x="10723" y="47024"/>
                  </a:lnTo>
                  <a:cubicBezTo>
                    <a:pt x="12914" y="40080"/>
                    <a:pt x="14247" y="32879"/>
                    <a:pt x="14532" y="255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6368700" y="3273933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6336792" y="3249479"/>
              <a:ext cx="34003" cy="26738"/>
            </a:xfrm>
            <a:custGeom>
              <a:avLst/>
              <a:gdLst/>
              <a:ahLst/>
              <a:cxnLst/>
              <a:rect l="l" t="t" r="r" b="b"/>
              <a:pathLst>
                <a:path w="34003" h="26738" extrusionOk="0">
                  <a:moveTo>
                    <a:pt x="-335" y="2992"/>
                  </a:moveTo>
                  <a:cubicBezTo>
                    <a:pt x="808" y="11069"/>
                    <a:pt x="3094" y="18927"/>
                    <a:pt x="6523" y="26328"/>
                  </a:cubicBezTo>
                  <a:lnTo>
                    <a:pt x="6523" y="26328"/>
                  </a:lnTo>
                  <a:cubicBezTo>
                    <a:pt x="14809" y="27947"/>
                    <a:pt x="22048" y="18517"/>
                    <a:pt x="30621" y="24232"/>
                  </a:cubicBezTo>
                  <a:lnTo>
                    <a:pt x="32907" y="17946"/>
                  </a:lnTo>
                  <a:lnTo>
                    <a:pt x="32907" y="17946"/>
                  </a:lnTo>
                  <a:cubicBezTo>
                    <a:pt x="27763" y="13564"/>
                    <a:pt x="21858" y="10145"/>
                    <a:pt x="15477" y="7849"/>
                  </a:cubicBezTo>
                  <a:cubicBezTo>
                    <a:pt x="8713" y="6897"/>
                    <a:pt x="6523" y="-2342"/>
                    <a:pt x="-1097" y="229"/>
                  </a:cubicBezTo>
                  <a:cubicBezTo>
                    <a:pt x="-430" y="963"/>
                    <a:pt x="-144" y="2001"/>
                    <a:pt x="-335" y="29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5899308" y="3742877"/>
              <a:ext cx="24381" cy="30546"/>
            </a:xfrm>
            <a:custGeom>
              <a:avLst/>
              <a:gdLst/>
              <a:ahLst/>
              <a:cxnLst/>
              <a:rect l="l" t="t" r="r" b="b"/>
              <a:pathLst>
                <a:path w="24381" h="30546" extrusionOk="0">
                  <a:moveTo>
                    <a:pt x="22811" y="226"/>
                  </a:moveTo>
                  <a:cubicBezTo>
                    <a:pt x="22334" y="-298"/>
                    <a:pt x="21573" y="-374"/>
                    <a:pt x="21096" y="64"/>
                  </a:cubicBezTo>
                  <a:cubicBezTo>
                    <a:pt x="21002" y="112"/>
                    <a:pt x="21002" y="169"/>
                    <a:pt x="20907" y="226"/>
                  </a:cubicBezTo>
                  <a:cubicBezTo>
                    <a:pt x="6428" y="-1584"/>
                    <a:pt x="17287" y="28801"/>
                    <a:pt x="4238" y="11751"/>
                  </a:cubicBezTo>
                  <a:cubicBezTo>
                    <a:pt x="3380" y="9637"/>
                    <a:pt x="1094" y="8484"/>
                    <a:pt x="-1097" y="9084"/>
                  </a:cubicBezTo>
                  <a:lnTo>
                    <a:pt x="-1097" y="24134"/>
                  </a:lnTo>
                  <a:cubicBezTo>
                    <a:pt x="4333" y="27458"/>
                    <a:pt x="10428" y="29563"/>
                    <a:pt x="16715" y="30325"/>
                  </a:cubicBezTo>
                  <a:cubicBezTo>
                    <a:pt x="22145" y="21286"/>
                    <a:pt x="24336" y="10666"/>
                    <a:pt x="22811" y="2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5440299" y="2009013"/>
              <a:ext cx="23526" cy="39814"/>
            </a:xfrm>
            <a:custGeom>
              <a:avLst/>
              <a:gdLst/>
              <a:ahLst/>
              <a:cxnLst/>
              <a:rect l="l" t="t" r="r" b="b"/>
              <a:pathLst>
                <a:path w="23526" h="39814" extrusionOk="0">
                  <a:moveTo>
                    <a:pt x="6523" y="7780"/>
                  </a:moveTo>
                  <a:lnTo>
                    <a:pt x="6523" y="7780"/>
                  </a:lnTo>
                  <a:cubicBezTo>
                    <a:pt x="4046" y="5970"/>
                    <a:pt x="3475" y="1970"/>
                    <a:pt x="-1097" y="827"/>
                  </a:cubicBezTo>
                  <a:cubicBezTo>
                    <a:pt x="427" y="6418"/>
                    <a:pt x="427" y="12285"/>
                    <a:pt x="-1097" y="17877"/>
                  </a:cubicBezTo>
                  <a:cubicBezTo>
                    <a:pt x="3855" y="24544"/>
                    <a:pt x="5094" y="33212"/>
                    <a:pt x="10714" y="39593"/>
                  </a:cubicBezTo>
                  <a:cubicBezTo>
                    <a:pt x="19477" y="31593"/>
                    <a:pt x="13191" y="16067"/>
                    <a:pt x="22430" y="10066"/>
                  </a:cubicBezTo>
                  <a:lnTo>
                    <a:pt x="14905" y="-221"/>
                  </a:lnTo>
                  <a:cubicBezTo>
                    <a:pt x="13762" y="4256"/>
                    <a:pt x="15952" y="11876"/>
                    <a:pt x="6523" y="7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5360165" y="2257615"/>
              <a:ext cx="44034" cy="33718"/>
            </a:xfrm>
            <a:custGeom>
              <a:avLst/>
              <a:gdLst/>
              <a:ahLst/>
              <a:cxnLst/>
              <a:rect l="l" t="t" r="r" b="b"/>
              <a:pathLst>
                <a:path w="44034" h="33718" extrusionOk="0">
                  <a:moveTo>
                    <a:pt x="34937" y="7685"/>
                  </a:moveTo>
                  <a:lnTo>
                    <a:pt x="34937" y="7685"/>
                  </a:lnTo>
                  <a:cubicBezTo>
                    <a:pt x="34937" y="5018"/>
                    <a:pt x="34937" y="2446"/>
                    <a:pt x="34937" y="-221"/>
                  </a:cubicBezTo>
                  <a:cubicBezTo>
                    <a:pt x="24269" y="10923"/>
                    <a:pt x="-3163" y="15400"/>
                    <a:pt x="-973" y="33498"/>
                  </a:cubicBezTo>
                  <a:cubicBezTo>
                    <a:pt x="5219" y="28068"/>
                    <a:pt x="10648" y="17210"/>
                    <a:pt x="18744" y="31688"/>
                  </a:cubicBezTo>
                  <a:cubicBezTo>
                    <a:pt x="22363" y="27878"/>
                    <a:pt x="20173" y="24354"/>
                    <a:pt x="19982" y="20925"/>
                  </a:cubicBezTo>
                  <a:cubicBezTo>
                    <a:pt x="19791" y="17496"/>
                    <a:pt x="19982" y="13781"/>
                    <a:pt x="24364" y="13495"/>
                  </a:cubicBezTo>
                  <a:cubicBezTo>
                    <a:pt x="31508" y="14448"/>
                    <a:pt x="28459" y="26068"/>
                    <a:pt x="30745" y="31402"/>
                  </a:cubicBezTo>
                  <a:cubicBezTo>
                    <a:pt x="32460" y="25401"/>
                    <a:pt x="33412" y="18163"/>
                    <a:pt x="42937" y="21877"/>
                  </a:cubicBezTo>
                  <a:cubicBezTo>
                    <a:pt x="41604" y="16257"/>
                    <a:pt x="30650" y="16353"/>
                    <a:pt x="34937" y="7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6559676" y="3532632"/>
              <a:ext cx="26765" cy="47339"/>
            </a:xfrm>
            <a:custGeom>
              <a:avLst/>
              <a:gdLst/>
              <a:ahLst/>
              <a:cxnLst/>
              <a:rect l="l" t="t" r="r" b="b"/>
              <a:pathLst>
                <a:path w="26765" h="47339" extrusionOk="0">
                  <a:moveTo>
                    <a:pt x="12239" y="23401"/>
                  </a:moveTo>
                  <a:cubicBezTo>
                    <a:pt x="18239" y="22449"/>
                    <a:pt x="24336" y="28068"/>
                    <a:pt x="25669" y="20543"/>
                  </a:cubicBezTo>
                  <a:cubicBezTo>
                    <a:pt x="25669" y="8447"/>
                    <a:pt x="2618" y="14352"/>
                    <a:pt x="4809" y="-221"/>
                  </a:cubicBezTo>
                  <a:lnTo>
                    <a:pt x="-1097" y="1589"/>
                  </a:lnTo>
                  <a:lnTo>
                    <a:pt x="15287" y="47118"/>
                  </a:lnTo>
                  <a:cubicBezTo>
                    <a:pt x="19478" y="38165"/>
                    <a:pt x="22526" y="30068"/>
                    <a:pt x="12239" y="23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6768274" y="4517730"/>
              <a:ext cx="43148" cy="35981"/>
            </a:xfrm>
            <a:custGeom>
              <a:avLst/>
              <a:gdLst/>
              <a:ahLst/>
              <a:cxnLst/>
              <a:rect l="l" t="t" r="r" b="b"/>
              <a:pathLst>
                <a:path w="43148" h="35981" extrusionOk="0">
                  <a:moveTo>
                    <a:pt x="23002" y="28712"/>
                  </a:moveTo>
                  <a:cubicBezTo>
                    <a:pt x="12143" y="26045"/>
                    <a:pt x="15097" y="13186"/>
                    <a:pt x="25955" y="19187"/>
                  </a:cubicBezTo>
                  <a:cubicBezTo>
                    <a:pt x="33479" y="22330"/>
                    <a:pt x="33956" y="11567"/>
                    <a:pt x="39289" y="8900"/>
                  </a:cubicBezTo>
                  <a:lnTo>
                    <a:pt x="41100" y="10710"/>
                  </a:lnTo>
                  <a:cubicBezTo>
                    <a:pt x="46814" y="-3577"/>
                    <a:pt x="24811" y="-4149"/>
                    <a:pt x="27574" y="10710"/>
                  </a:cubicBezTo>
                  <a:cubicBezTo>
                    <a:pt x="27574" y="14234"/>
                    <a:pt x="24811" y="16711"/>
                    <a:pt x="22811" y="14520"/>
                  </a:cubicBezTo>
                  <a:cubicBezTo>
                    <a:pt x="16049" y="7186"/>
                    <a:pt x="6524" y="10996"/>
                    <a:pt x="-1097" y="7757"/>
                  </a:cubicBezTo>
                  <a:cubicBezTo>
                    <a:pt x="3857" y="17711"/>
                    <a:pt x="9953" y="27102"/>
                    <a:pt x="16906" y="35761"/>
                  </a:cubicBezTo>
                  <a:lnTo>
                    <a:pt x="16906" y="35761"/>
                  </a:lnTo>
                  <a:cubicBezTo>
                    <a:pt x="18716" y="32522"/>
                    <a:pt x="19859" y="29665"/>
                    <a:pt x="23002" y="287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5343200" y="2482024"/>
              <a:ext cx="19183" cy="47720"/>
            </a:xfrm>
            <a:custGeom>
              <a:avLst/>
              <a:gdLst/>
              <a:ahLst/>
              <a:cxnLst/>
              <a:rect l="l" t="t" r="r" b="b"/>
              <a:pathLst>
                <a:path w="19183" h="47720" extrusionOk="0">
                  <a:moveTo>
                    <a:pt x="17230" y="23401"/>
                  </a:moveTo>
                  <a:cubicBezTo>
                    <a:pt x="17801" y="20448"/>
                    <a:pt x="15897" y="17019"/>
                    <a:pt x="18087" y="13876"/>
                  </a:cubicBezTo>
                  <a:lnTo>
                    <a:pt x="18087" y="13876"/>
                  </a:lnTo>
                  <a:cubicBezTo>
                    <a:pt x="7133" y="15781"/>
                    <a:pt x="6181" y="8542"/>
                    <a:pt x="6372" y="-221"/>
                  </a:cubicBezTo>
                  <a:cubicBezTo>
                    <a:pt x="-106" y="3970"/>
                    <a:pt x="3704" y="12257"/>
                    <a:pt x="657" y="18258"/>
                  </a:cubicBezTo>
                  <a:cubicBezTo>
                    <a:pt x="-2392" y="24258"/>
                    <a:pt x="-1915" y="27783"/>
                    <a:pt x="5704" y="24735"/>
                  </a:cubicBezTo>
                  <a:cubicBezTo>
                    <a:pt x="13134" y="24735"/>
                    <a:pt x="9228" y="35879"/>
                    <a:pt x="4276" y="37498"/>
                  </a:cubicBezTo>
                  <a:cubicBezTo>
                    <a:pt x="6753" y="41451"/>
                    <a:pt x="9991" y="44861"/>
                    <a:pt x="13801" y="47499"/>
                  </a:cubicBezTo>
                  <a:cubicBezTo>
                    <a:pt x="21707" y="40832"/>
                    <a:pt x="15897" y="31783"/>
                    <a:pt x="17230" y="23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5358383" y="2496502"/>
              <a:ext cx="18097" cy="45719"/>
            </a:xfrm>
            <a:custGeom>
              <a:avLst/>
              <a:gdLst/>
              <a:ahLst/>
              <a:cxnLst/>
              <a:rect l="l" t="t" r="r" b="b"/>
              <a:pathLst>
                <a:path w="18097" h="45719" extrusionOk="0">
                  <a:moveTo>
                    <a:pt x="17001" y="39212"/>
                  </a:moveTo>
                  <a:lnTo>
                    <a:pt x="17001" y="39212"/>
                  </a:lnTo>
                  <a:cubicBezTo>
                    <a:pt x="14620" y="31516"/>
                    <a:pt x="13858" y="23392"/>
                    <a:pt x="15001" y="15400"/>
                  </a:cubicBezTo>
                  <a:lnTo>
                    <a:pt x="2904" y="-221"/>
                  </a:lnTo>
                  <a:lnTo>
                    <a:pt x="2904" y="-221"/>
                  </a:lnTo>
                  <a:cubicBezTo>
                    <a:pt x="-1858" y="10828"/>
                    <a:pt x="8524" y="23496"/>
                    <a:pt x="-1097" y="33402"/>
                  </a:cubicBezTo>
                  <a:cubicBezTo>
                    <a:pt x="809" y="38317"/>
                    <a:pt x="4047" y="42537"/>
                    <a:pt x="8428" y="45499"/>
                  </a:cubicBezTo>
                  <a:cubicBezTo>
                    <a:pt x="10143" y="42203"/>
                    <a:pt x="13286" y="39889"/>
                    <a:pt x="17001" y="392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6514256" y="3412356"/>
              <a:ext cx="29322" cy="27587"/>
            </a:xfrm>
            <a:custGeom>
              <a:avLst/>
              <a:gdLst/>
              <a:ahLst/>
              <a:cxnLst/>
              <a:rect l="l" t="t" r="r" b="b"/>
              <a:pathLst>
                <a:path w="29322" h="27587" extrusionOk="0">
                  <a:moveTo>
                    <a:pt x="5271" y="1373"/>
                  </a:moveTo>
                  <a:cubicBezTo>
                    <a:pt x="-8445" y="-5962"/>
                    <a:pt x="4223" y="14041"/>
                    <a:pt x="4509" y="20423"/>
                  </a:cubicBezTo>
                  <a:cubicBezTo>
                    <a:pt x="12034" y="23947"/>
                    <a:pt x="18892" y="31472"/>
                    <a:pt x="28226" y="24519"/>
                  </a:cubicBezTo>
                  <a:cubicBezTo>
                    <a:pt x="21653" y="16898"/>
                    <a:pt x="18701" y="6897"/>
                    <a:pt x="9938" y="706"/>
                  </a:cubicBezTo>
                  <a:cubicBezTo>
                    <a:pt x="8604" y="1716"/>
                    <a:pt x="6795" y="1973"/>
                    <a:pt x="5271" y="13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6012818" y="3198685"/>
              <a:ext cx="42295" cy="32377"/>
            </a:xfrm>
            <a:custGeom>
              <a:avLst/>
              <a:gdLst/>
              <a:ahLst/>
              <a:cxnLst/>
              <a:rect l="l" t="t" r="r" b="b"/>
              <a:pathLst>
                <a:path w="42295" h="32377" extrusionOk="0">
                  <a:moveTo>
                    <a:pt x="1123" y="12543"/>
                  </a:moveTo>
                  <a:cubicBezTo>
                    <a:pt x="10648" y="28163"/>
                    <a:pt x="15696" y="10637"/>
                    <a:pt x="21506" y="14924"/>
                  </a:cubicBezTo>
                  <a:cubicBezTo>
                    <a:pt x="24268" y="19496"/>
                    <a:pt x="15981" y="24449"/>
                    <a:pt x="14743" y="29116"/>
                  </a:cubicBezTo>
                  <a:cubicBezTo>
                    <a:pt x="23220" y="34183"/>
                    <a:pt x="34174" y="32812"/>
                    <a:pt x="41127" y="25782"/>
                  </a:cubicBezTo>
                  <a:cubicBezTo>
                    <a:pt x="41223" y="24963"/>
                    <a:pt x="41223" y="24125"/>
                    <a:pt x="41127" y="23306"/>
                  </a:cubicBezTo>
                  <a:cubicBezTo>
                    <a:pt x="34746" y="23306"/>
                    <a:pt x="28173" y="23972"/>
                    <a:pt x="30650" y="13781"/>
                  </a:cubicBezTo>
                  <a:cubicBezTo>
                    <a:pt x="21125" y="-7555"/>
                    <a:pt x="932" y="30259"/>
                    <a:pt x="6837" y="-221"/>
                  </a:cubicBezTo>
                  <a:lnTo>
                    <a:pt x="-1068" y="1493"/>
                  </a:lnTo>
                  <a:cubicBezTo>
                    <a:pt x="-1259" y="5303"/>
                    <a:pt x="-497" y="9085"/>
                    <a:pt x="1123" y="12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6559861" y="3490626"/>
              <a:ext cx="23817" cy="41624"/>
            </a:xfrm>
            <a:custGeom>
              <a:avLst/>
              <a:gdLst/>
              <a:ahLst/>
              <a:cxnLst/>
              <a:rect l="l" t="t" r="r" b="b"/>
              <a:pathLst>
                <a:path w="23817" h="41624" extrusionOk="0">
                  <a:moveTo>
                    <a:pt x="12911" y="21306"/>
                  </a:moveTo>
                  <a:cubicBezTo>
                    <a:pt x="12244" y="12638"/>
                    <a:pt x="13482" y="3970"/>
                    <a:pt x="4719" y="-221"/>
                  </a:cubicBezTo>
                  <a:cubicBezTo>
                    <a:pt x="-2614" y="1589"/>
                    <a:pt x="-2234" y="5780"/>
                    <a:pt x="1576" y="10542"/>
                  </a:cubicBezTo>
                  <a:cubicBezTo>
                    <a:pt x="8338" y="18639"/>
                    <a:pt x="-1187" y="31307"/>
                    <a:pt x="4719" y="41403"/>
                  </a:cubicBezTo>
                  <a:cubicBezTo>
                    <a:pt x="6148" y="41403"/>
                    <a:pt x="8149" y="41403"/>
                    <a:pt x="7958" y="40070"/>
                  </a:cubicBezTo>
                  <a:cubicBezTo>
                    <a:pt x="6720" y="28926"/>
                    <a:pt x="16340" y="26544"/>
                    <a:pt x="22721" y="21591"/>
                  </a:cubicBezTo>
                  <a:cubicBezTo>
                    <a:pt x="21388" y="16781"/>
                    <a:pt x="19197" y="12219"/>
                    <a:pt x="16436" y="8066"/>
                  </a:cubicBezTo>
                  <a:cubicBezTo>
                    <a:pt x="13292" y="11590"/>
                    <a:pt x="18721" y="17019"/>
                    <a:pt x="12911" y="21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6946412" y="4190618"/>
              <a:ext cx="20511" cy="49720"/>
            </a:xfrm>
            <a:custGeom>
              <a:avLst/>
              <a:gdLst/>
              <a:ahLst/>
              <a:cxnLst/>
              <a:rect l="l" t="t" r="r" b="b"/>
              <a:pathLst>
                <a:path w="20511" h="49720" extrusionOk="0">
                  <a:moveTo>
                    <a:pt x="-356" y="12162"/>
                  </a:moveTo>
                  <a:cubicBezTo>
                    <a:pt x="3264" y="22925"/>
                    <a:pt x="11169" y="32259"/>
                    <a:pt x="10598" y="44547"/>
                  </a:cubicBezTo>
                  <a:cubicBezTo>
                    <a:pt x="10598" y="48738"/>
                    <a:pt x="14504" y="49309"/>
                    <a:pt x="17933" y="49500"/>
                  </a:cubicBezTo>
                  <a:cubicBezTo>
                    <a:pt x="20028" y="45023"/>
                    <a:pt x="14504" y="39975"/>
                    <a:pt x="17933" y="36450"/>
                  </a:cubicBezTo>
                  <a:cubicBezTo>
                    <a:pt x="26124" y="25973"/>
                    <a:pt x="-3214" y="26449"/>
                    <a:pt x="16218" y="14067"/>
                  </a:cubicBezTo>
                  <a:lnTo>
                    <a:pt x="4502" y="-221"/>
                  </a:lnTo>
                  <a:lnTo>
                    <a:pt x="4502" y="-221"/>
                  </a:lnTo>
                  <a:cubicBezTo>
                    <a:pt x="-165" y="1903"/>
                    <a:pt x="-2356" y="7399"/>
                    <a:pt x="-356" y="121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6134792" y="3638073"/>
              <a:ext cx="29311" cy="35498"/>
            </a:xfrm>
            <a:custGeom>
              <a:avLst/>
              <a:gdLst/>
              <a:ahLst/>
              <a:cxnLst/>
              <a:rect l="l" t="t" r="r" b="b"/>
              <a:pathLst>
                <a:path w="29311" h="35498" extrusionOk="0">
                  <a:moveTo>
                    <a:pt x="14118" y="3494"/>
                  </a:moveTo>
                  <a:cubicBezTo>
                    <a:pt x="13737" y="11418"/>
                    <a:pt x="14023" y="19353"/>
                    <a:pt x="15166" y="27211"/>
                  </a:cubicBezTo>
                  <a:cubicBezTo>
                    <a:pt x="-836" y="21210"/>
                    <a:pt x="17547" y="4922"/>
                    <a:pt x="4212" y="1493"/>
                  </a:cubicBezTo>
                  <a:lnTo>
                    <a:pt x="5260" y="-221"/>
                  </a:lnTo>
                  <a:lnTo>
                    <a:pt x="2783" y="-221"/>
                  </a:lnTo>
                  <a:cubicBezTo>
                    <a:pt x="-1503" y="5113"/>
                    <a:pt x="6593" y="12257"/>
                    <a:pt x="211" y="18162"/>
                  </a:cubicBezTo>
                  <a:cubicBezTo>
                    <a:pt x="-2361" y="21020"/>
                    <a:pt x="-932" y="23687"/>
                    <a:pt x="2688" y="25020"/>
                  </a:cubicBezTo>
                  <a:cubicBezTo>
                    <a:pt x="12213" y="28259"/>
                    <a:pt x="20" y="36069"/>
                    <a:pt x="16118" y="35212"/>
                  </a:cubicBezTo>
                  <a:cubicBezTo>
                    <a:pt x="20690" y="30392"/>
                    <a:pt x="24786" y="25087"/>
                    <a:pt x="28215" y="19401"/>
                  </a:cubicBezTo>
                  <a:cubicBezTo>
                    <a:pt x="20024" y="17305"/>
                    <a:pt x="17071" y="10352"/>
                    <a:pt x="14118" y="34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6260125" y="3228212"/>
              <a:ext cx="31042" cy="30003"/>
            </a:xfrm>
            <a:custGeom>
              <a:avLst/>
              <a:gdLst/>
              <a:ahLst/>
              <a:cxnLst/>
              <a:rect l="l" t="t" r="r" b="b"/>
              <a:pathLst>
                <a:path w="31042" h="30003" extrusionOk="0">
                  <a:moveTo>
                    <a:pt x="21373" y="6256"/>
                  </a:moveTo>
                  <a:cubicBezTo>
                    <a:pt x="22516" y="2160"/>
                    <a:pt x="18421" y="-221"/>
                    <a:pt x="15849" y="3399"/>
                  </a:cubicBezTo>
                  <a:cubicBezTo>
                    <a:pt x="13753" y="5494"/>
                    <a:pt x="13943" y="11114"/>
                    <a:pt x="9467" y="9304"/>
                  </a:cubicBezTo>
                  <a:cubicBezTo>
                    <a:pt x="4990" y="7495"/>
                    <a:pt x="6419" y="3208"/>
                    <a:pt x="6133" y="-221"/>
                  </a:cubicBezTo>
                  <a:cubicBezTo>
                    <a:pt x="-11488" y="2827"/>
                    <a:pt x="8705" y="13019"/>
                    <a:pt x="8228" y="21591"/>
                  </a:cubicBezTo>
                  <a:lnTo>
                    <a:pt x="29945" y="29783"/>
                  </a:lnTo>
                  <a:cubicBezTo>
                    <a:pt x="29945" y="24182"/>
                    <a:pt x="28612" y="18648"/>
                    <a:pt x="26040" y="13686"/>
                  </a:cubicBezTo>
                  <a:cubicBezTo>
                    <a:pt x="18421" y="14924"/>
                    <a:pt x="21087" y="9780"/>
                    <a:pt x="21373" y="6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4963096" y="1937456"/>
              <a:ext cx="14853" cy="41934"/>
            </a:xfrm>
            <a:custGeom>
              <a:avLst/>
              <a:gdLst/>
              <a:ahLst/>
              <a:cxnLst/>
              <a:rect l="l" t="t" r="r" b="b"/>
              <a:pathLst>
                <a:path w="14853" h="41934" extrusionOk="0">
                  <a:moveTo>
                    <a:pt x="4999" y="30093"/>
                  </a:moveTo>
                  <a:lnTo>
                    <a:pt x="8428" y="41618"/>
                  </a:lnTo>
                  <a:cubicBezTo>
                    <a:pt x="15763" y="32093"/>
                    <a:pt x="17953" y="-1245"/>
                    <a:pt x="-1097" y="-197"/>
                  </a:cubicBezTo>
                  <a:lnTo>
                    <a:pt x="2333" y="41713"/>
                  </a:lnTo>
                  <a:cubicBezTo>
                    <a:pt x="2333" y="37903"/>
                    <a:pt x="3190" y="34093"/>
                    <a:pt x="3571" y="302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6359175" y="3274017"/>
              <a:ext cx="35602" cy="29633"/>
            </a:xfrm>
            <a:custGeom>
              <a:avLst/>
              <a:gdLst/>
              <a:ahLst/>
              <a:cxnLst/>
              <a:rect l="l" t="t" r="r" b="b"/>
              <a:pathLst>
                <a:path w="35602" h="29633" extrusionOk="0">
                  <a:moveTo>
                    <a:pt x="16429" y="29413"/>
                  </a:moveTo>
                  <a:cubicBezTo>
                    <a:pt x="19192" y="13030"/>
                    <a:pt x="30241" y="29413"/>
                    <a:pt x="34241" y="21983"/>
                  </a:cubicBezTo>
                  <a:cubicBezTo>
                    <a:pt x="36336" y="17316"/>
                    <a:pt x="25288" y="17411"/>
                    <a:pt x="26335" y="11506"/>
                  </a:cubicBezTo>
                  <a:lnTo>
                    <a:pt x="26335" y="11506"/>
                  </a:lnTo>
                  <a:cubicBezTo>
                    <a:pt x="9953" y="18173"/>
                    <a:pt x="10524" y="18840"/>
                    <a:pt x="8428" y="-210"/>
                  </a:cubicBezTo>
                  <a:lnTo>
                    <a:pt x="8428" y="-210"/>
                  </a:lnTo>
                  <a:cubicBezTo>
                    <a:pt x="-3955" y="-686"/>
                    <a:pt x="3094" y="14363"/>
                    <a:pt x="-1097" y="21316"/>
                  </a:cubicBezTo>
                  <a:lnTo>
                    <a:pt x="6904" y="27413"/>
                  </a:lnTo>
                  <a:cubicBezTo>
                    <a:pt x="11571" y="20364"/>
                    <a:pt x="13477" y="27508"/>
                    <a:pt x="16429" y="294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6528354" y="3456146"/>
              <a:ext cx="26292" cy="39248"/>
            </a:xfrm>
            <a:custGeom>
              <a:avLst/>
              <a:gdLst/>
              <a:ahLst/>
              <a:cxnLst/>
              <a:rect l="l" t="t" r="r" b="b"/>
              <a:pathLst>
                <a:path w="26292" h="39248" extrusionOk="0">
                  <a:moveTo>
                    <a:pt x="24701" y="37117"/>
                  </a:moveTo>
                  <a:cubicBezTo>
                    <a:pt x="26796" y="33878"/>
                    <a:pt x="21654" y="31402"/>
                    <a:pt x="20225" y="28354"/>
                  </a:cubicBezTo>
                  <a:cubicBezTo>
                    <a:pt x="3079" y="28926"/>
                    <a:pt x="15462" y="1303"/>
                    <a:pt x="3174" y="-221"/>
                  </a:cubicBezTo>
                  <a:cubicBezTo>
                    <a:pt x="-7398" y="3208"/>
                    <a:pt x="5651" y="13495"/>
                    <a:pt x="412" y="19782"/>
                  </a:cubicBezTo>
                  <a:lnTo>
                    <a:pt x="412" y="19782"/>
                  </a:lnTo>
                  <a:cubicBezTo>
                    <a:pt x="4413" y="25782"/>
                    <a:pt x="8318" y="31783"/>
                    <a:pt x="12224" y="37784"/>
                  </a:cubicBezTo>
                  <a:lnTo>
                    <a:pt x="12224" y="37784"/>
                  </a:lnTo>
                  <a:cubicBezTo>
                    <a:pt x="16414" y="37212"/>
                    <a:pt x="21843" y="41308"/>
                    <a:pt x="24701" y="371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5168926" y="2283904"/>
              <a:ext cx="26484" cy="27717"/>
            </a:xfrm>
            <a:custGeom>
              <a:avLst/>
              <a:gdLst/>
              <a:ahLst/>
              <a:cxnLst/>
              <a:rect l="l" t="t" r="r" b="b"/>
              <a:pathLst>
                <a:path w="26484" h="27717" extrusionOk="0">
                  <a:moveTo>
                    <a:pt x="25388" y="9304"/>
                  </a:moveTo>
                  <a:cubicBezTo>
                    <a:pt x="17006" y="5542"/>
                    <a:pt x="8434" y="2360"/>
                    <a:pt x="-424" y="-221"/>
                  </a:cubicBezTo>
                  <a:cubicBezTo>
                    <a:pt x="-4139" y="8733"/>
                    <a:pt x="9101" y="15781"/>
                    <a:pt x="1576" y="23592"/>
                  </a:cubicBezTo>
                  <a:lnTo>
                    <a:pt x="9767" y="27497"/>
                  </a:lnTo>
                  <a:cubicBezTo>
                    <a:pt x="13672" y="20067"/>
                    <a:pt x="23483" y="18162"/>
                    <a:pt x="25388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5712523" y="2603753"/>
              <a:ext cx="23907" cy="31718"/>
            </a:xfrm>
            <a:custGeom>
              <a:avLst/>
              <a:gdLst/>
              <a:ahLst/>
              <a:cxnLst/>
              <a:rect l="l" t="t" r="r" b="b"/>
              <a:pathLst>
                <a:path w="23907" h="31718" extrusionOk="0">
                  <a:moveTo>
                    <a:pt x="12809" y="-221"/>
                  </a:moveTo>
                  <a:lnTo>
                    <a:pt x="12809" y="-221"/>
                  </a:lnTo>
                  <a:lnTo>
                    <a:pt x="-1097" y="7685"/>
                  </a:lnTo>
                  <a:cubicBezTo>
                    <a:pt x="1285" y="16734"/>
                    <a:pt x="13572" y="20830"/>
                    <a:pt x="10810" y="31497"/>
                  </a:cubicBezTo>
                  <a:cubicBezTo>
                    <a:pt x="15191" y="30516"/>
                    <a:pt x="19287" y="28564"/>
                    <a:pt x="22811" y="25782"/>
                  </a:cubicBezTo>
                  <a:cubicBezTo>
                    <a:pt x="22525" y="16219"/>
                    <a:pt x="19001" y="7037"/>
                    <a:pt x="1280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5873634" y="3722398"/>
              <a:ext cx="29690" cy="32927"/>
            </a:xfrm>
            <a:custGeom>
              <a:avLst/>
              <a:gdLst/>
              <a:ahLst/>
              <a:cxnLst/>
              <a:rect l="l" t="t" r="r" b="b"/>
              <a:pathLst>
                <a:path w="29690" h="32927" extrusionOk="0">
                  <a:moveTo>
                    <a:pt x="13339" y="24992"/>
                  </a:moveTo>
                  <a:cubicBezTo>
                    <a:pt x="14672" y="15467"/>
                    <a:pt x="20292" y="12990"/>
                    <a:pt x="28484" y="12799"/>
                  </a:cubicBezTo>
                  <a:cubicBezTo>
                    <a:pt x="30102" y="3751"/>
                    <a:pt x="13433" y="-6251"/>
                    <a:pt x="9434" y="4322"/>
                  </a:cubicBezTo>
                  <a:cubicBezTo>
                    <a:pt x="7338" y="3370"/>
                    <a:pt x="6766" y="-1393"/>
                    <a:pt x="3528" y="1274"/>
                  </a:cubicBezTo>
                  <a:cubicBezTo>
                    <a:pt x="384" y="5751"/>
                    <a:pt x="14958" y="16133"/>
                    <a:pt x="5528" y="18514"/>
                  </a:cubicBezTo>
                  <a:cubicBezTo>
                    <a:pt x="-3902" y="20896"/>
                    <a:pt x="-282" y="24420"/>
                    <a:pt x="-948" y="28706"/>
                  </a:cubicBezTo>
                  <a:lnTo>
                    <a:pt x="3147" y="32707"/>
                  </a:lnTo>
                  <a:cubicBezTo>
                    <a:pt x="5623" y="28706"/>
                    <a:pt x="12958" y="27278"/>
                    <a:pt x="13339" y="249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6008834" y="2868072"/>
              <a:ext cx="25444" cy="35909"/>
            </a:xfrm>
            <a:custGeom>
              <a:avLst/>
              <a:gdLst/>
              <a:ahLst/>
              <a:cxnLst/>
              <a:rect l="l" t="t" r="r" b="b"/>
              <a:pathLst>
                <a:path w="25444" h="35909" extrusionOk="0">
                  <a:moveTo>
                    <a:pt x="21014" y="21115"/>
                  </a:moveTo>
                  <a:cubicBezTo>
                    <a:pt x="18442" y="15324"/>
                    <a:pt x="19776" y="8552"/>
                    <a:pt x="24348" y="4161"/>
                  </a:cubicBezTo>
                  <a:lnTo>
                    <a:pt x="20823" y="-221"/>
                  </a:lnTo>
                  <a:cubicBezTo>
                    <a:pt x="11298" y="7209"/>
                    <a:pt x="1773" y="18829"/>
                    <a:pt x="-989" y="-221"/>
                  </a:cubicBezTo>
                  <a:cubicBezTo>
                    <a:pt x="-132" y="5113"/>
                    <a:pt x="-3657" y="11400"/>
                    <a:pt x="3773" y="15114"/>
                  </a:cubicBezTo>
                  <a:cubicBezTo>
                    <a:pt x="6345" y="16353"/>
                    <a:pt x="5773" y="17400"/>
                    <a:pt x="-989" y="19687"/>
                  </a:cubicBezTo>
                  <a:lnTo>
                    <a:pt x="2821" y="23877"/>
                  </a:lnTo>
                  <a:cubicBezTo>
                    <a:pt x="14251" y="12924"/>
                    <a:pt x="13203" y="27021"/>
                    <a:pt x="12346" y="35688"/>
                  </a:cubicBezTo>
                  <a:lnTo>
                    <a:pt x="12346" y="35688"/>
                  </a:lnTo>
                  <a:cubicBezTo>
                    <a:pt x="21966" y="34355"/>
                    <a:pt x="23489" y="27878"/>
                    <a:pt x="21014" y="211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6198066" y="3460718"/>
              <a:ext cx="33028" cy="39624"/>
            </a:xfrm>
            <a:custGeom>
              <a:avLst/>
              <a:gdLst/>
              <a:ahLst/>
              <a:cxnLst/>
              <a:rect l="l" t="t" r="r" b="b"/>
              <a:pathLst>
                <a:path w="33028" h="39624" extrusionOk="0">
                  <a:moveTo>
                    <a:pt x="14565" y="9780"/>
                  </a:moveTo>
                  <a:cubicBezTo>
                    <a:pt x="12089" y="9419"/>
                    <a:pt x="9898" y="7990"/>
                    <a:pt x="8565" y="5875"/>
                  </a:cubicBezTo>
                  <a:lnTo>
                    <a:pt x="8565" y="5875"/>
                  </a:lnTo>
                  <a:cubicBezTo>
                    <a:pt x="6469" y="4437"/>
                    <a:pt x="5136" y="2246"/>
                    <a:pt x="4659" y="-221"/>
                  </a:cubicBezTo>
                  <a:cubicBezTo>
                    <a:pt x="-199" y="-221"/>
                    <a:pt x="-1342" y="3684"/>
                    <a:pt x="-1056" y="8161"/>
                  </a:cubicBezTo>
                  <a:cubicBezTo>
                    <a:pt x="87" y="9561"/>
                    <a:pt x="1230" y="10895"/>
                    <a:pt x="2468" y="12162"/>
                  </a:cubicBezTo>
                  <a:cubicBezTo>
                    <a:pt x="2468" y="11400"/>
                    <a:pt x="2468" y="10638"/>
                    <a:pt x="2468" y="9876"/>
                  </a:cubicBezTo>
                  <a:cubicBezTo>
                    <a:pt x="8183" y="12543"/>
                    <a:pt x="25424" y="20639"/>
                    <a:pt x="14279" y="25687"/>
                  </a:cubicBezTo>
                  <a:cubicBezTo>
                    <a:pt x="4754" y="27116"/>
                    <a:pt x="3802" y="19686"/>
                    <a:pt x="1802" y="13305"/>
                  </a:cubicBezTo>
                  <a:cubicBezTo>
                    <a:pt x="659" y="16734"/>
                    <a:pt x="183" y="20372"/>
                    <a:pt x="564" y="23973"/>
                  </a:cubicBezTo>
                  <a:lnTo>
                    <a:pt x="564" y="23973"/>
                  </a:lnTo>
                  <a:cubicBezTo>
                    <a:pt x="1802" y="25878"/>
                    <a:pt x="3041" y="27783"/>
                    <a:pt x="4374" y="29688"/>
                  </a:cubicBezTo>
                  <a:lnTo>
                    <a:pt x="13899" y="25782"/>
                  </a:lnTo>
                  <a:cubicBezTo>
                    <a:pt x="21137" y="27411"/>
                    <a:pt x="27044" y="32517"/>
                    <a:pt x="29710" y="39403"/>
                  </a:cubicBezTo>
                  <a:cubicBezTo>
                    <a:pt x="31425" y="32355"/>
                    <a:pt x="32091" y="25116"/>
                    <a:pt x="31900" y="17877"/>
                  </a:cubicBezTo>
                  <a:cubicBezTo>
                    <a:pt x="27329" y="13209"/>
                    <a:pt x="23424" y="5875"/>
                    <a:pt x="14565" y="9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6323171" y="3239833"/>
              <a:ext cx="21431" cy="43338"/>
            </a:xfrm>
            <a:custGeom>
              <a:avLst/>
              <a:gdLst/>
              <a:ahLst/>
              <a:cxnLst/>
              <a:rect l="l" t="t" r="r" b="b"/>
              <a:pathLst>
                <a:path w="21431" h="43338" extrusionOk="0">
                  <a:moveTo>
                    <a:pt x="20335" y="35974"/>
                  </a:moveTo>
                  <a:cubicBezTo>
                    <a:pt x="16620" y="27649"/>
                    <a:pt x="14048" y="18877"/>
                    <a:pt x="12714" y="9876"/>
                  </a:cubicBezTo>
                  <a:cubicBezTo>
                    <a:pt x="12714" y="10447"/>
                    <a:pt x="11571" y="10828"/>
                    <a:pt x="11191" y="10447"/>
                  </a:cubicBezTo>
                  <a:cubicBezTo>
                    <a:pt x="9476" y="4065"/>
                    <a:pt x="3380" y="2827"/>
                    <a:pt x="-1097" y="-221"/>
                  </a:cubicBezTo>
                  <a:lnTo>
                    <a:pt x="-1097" y="-221"/>
                  </a:lnTo>
                  <a:cubicBezTo>
                    <a:pt x="-1097" y="1684"/>
                    <a:pt x="-1097" y="4827"/>
                    <a:pt x="-144" y="5304"/>
                  </a:cubicBezTo>
                  <a:cubicBezTo>
                    <a:pt x="17287" y="14162"/>
                    <a:pt x="-144" y="25592"/>
                    <a:pt x="4904" y="37308"/>
                  </a:cubicBezTo>
                  <a:lnTo>
                    <a:pt x="13096" y="43118"/>
                  </a:lnTo>
                  <a:cubicBezTo>
                    <a:pt x="13858" y="39498"/>
                    <a:pt x="19382" y="39975"/>
                    <a:pt x="20335" y="35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5831109" y="3295268"/>
              <a:ext cx="27622" cy="28881"/>
            </a:xfrm>
            <a:custGeom>
              <a:avLst/>
              <a:gdLst/>
              <a:ahLst/>
              <a:cxnLst/>
              <a:rect l="l" t="t" r="r" b="b"/>
              <a:pathLst>
                <a:path w="27622" h="28881" extrusionOk="0">
                  <a:moveTo>
                    <a:pt x="4999" y="28545"/>
                  </a:moveTo>
                  <a:cubicBezTo>
                    <a:pt x="11382" y="28545"/>
                    <a:pt x="17001" y="22353"/>
                    <a:pt x="24050" y="26925"/>
                  </a:cubicBezTo>
                  <a:cubicBezTo>
                    <a:pt x="32336" y="23782"/>
                    <a:pt x="16620" y="7875"/>
                    <a:pt x="23097" y="-221"/>
                  </a:cubicBezTo>
                  <a:cubicBezTo>
                    <a:pt x="13572" y="7999"/>
                    <a:pt x="5476" y="17638"/>
                    <a:pt x="-1097" y="28354"/>
                  </a:cubicBezTo>
                  <a:lnTo>
                    <a:pt x="-1097" y="28354"/>
                  </a:lnTo>
                  <a:cubicBezTo>
                    <a:pt x="904" y="28687"/>
                    <a:pt x="3000" y="28745"/>
                    <a:pt x="4999" y="285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6611111" y="3846861"/>
              <a:ext cx="15335" cy="45053"/>
            </a:xfrm>
            <a:custGeom>
              <a:avLst/>
              <a:gdLst/>
              <a:ahLst/>
              <a:cxnLst/>
              <a:rect l="l" t="t" r="r" b="b"/>
              <a:pathLst>
                <a:path w="15335" h="45053" extrusionOk="0">
                  <a:moveTo>
                    <a:pt x="5761" y="34164"/>
                  </a:moveTo>
                  <a:cubicBezTo>
                    <a:pt x="1952" y="44356"/>
                    <a:pt x="7571" y="43689"/>
                    <a:pt x="14238" y="44832"/>
                  </a:cubicBezTo>
                  <a:cubicBezTo>
                    <a:pt x="13286" y="38165"/>
                    <a:pt x="15572" y="31974"/>
                    <a:pt x="10334" y="26640"/>
                  </a:cubicBezTo>
                  <a:cubicBezTo>
                    <a:pt x="5286" y="17686"/>
                    <a:pt x="19859" y="5589"/>
                    <a:pt x="5381" y="-221"/>
                  </a:cubicBezTo>
                  <a:cubicBezTo>
                    <a:pt x="3190" y="10257"/>
                    <a:pt x="1094" y="20734"/>
                    <a:pt x="-1097" y="31211"/>
                  </a:cubicBezTo>
                  <a:cubicBezTo>
                    <a:pt x="1571" y="31497"/>
                    <a:pt x="8905" y="25973"/>
                    <a:pt x="5761" y="34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6600396" y="3628262"/>
              <a:ext cx="31004" cy="38957"/>
            </a:xfrm>
            <a:custGeom>
              <a:avLst/>
              <a:gdLst/>
              <a:ahLst/>
              <a:cxnLst/>
              <a:rect l="l" t="t" r="r" b="b"/>
              <a:pathLst>
                <a:path w="31004" h="38957" extrusionOk="0">
                  <a:moveTo>
                    <a:pt x="12858" y="24639"/>
                  </a:moveTo>
                  <a:cubicBezTo>
                    <a:pt x="16953" y="24639"/>
                    <a:pt x="15239" y="18067"/>
                    <a:pt x="19239" y="19687"/>
                  </a:cubicBezTo>
                  <a:cubicBezTo>
                    <a:pt x="25240" y="23115"/>
                    <a:pt x="19239" y="37974"/>
                    <a:pt x="27525" y="38737"/>
                  </a:cubicBezTo>
                  <a:cubicBezTo>
                    <a:pt x="31526" y="35784"/>
                    <a:pt x="29145" y="24639"/>
                    <a:pt x="29716" y="19687"/>
                  </a:cubicBezTo>
                  <a:cubicBezTo>
                    <a:pt x="20382" y="12171"/>
                    <a:pt x="10381" y="5513"/>
                    <a:pt x="-97" y="-221"/>
                  </a:cubicBezTo>
                  <a:cubicBezTo>
                    <a:pt x="-1430" y="2256"/>
                    <a:pt x="-1430" y="5208"/>
                    <a:pt x="-97" y="7685"/>
                  </a:cubicBezTo>
                  <a:cubicBezTo>
                    <a:pt x="9428" y="9114"/>
                    <a:pt x="12286" y="16543"/>
                    <a:pt x="12858" y="246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6672000" y="4681077"/>
              <a:ext cx="17978" cy="34940"/>
            </a:xfrm>
            <a:custGeom>
              <a:avLst/>
              <a:gdLst/>
              <a:ahLst/>
              <a:cxnLst/>
              <a:rect l="l" t="t" r="r" b="b"/>
              <a:pathLst>
                <a:path w="17978" h="34940" extrusionOk="0">
                  <a:moveTo>
                    <a:pt x="16882" y="30719"/>
                  </a:moveTo>
                  <a:cubicBezTo>
                    <a:pt x="16121" y="24242"/>
                    <a:pt x="12597" y="21670"/>
                    <a:pt x="13263" y="16336"/>
                  </a:cubicBezTo>
                  <a:cubicBezTo>
                    <a:pt x="11834" y="17193"/>
                    <a:pt x="12597" y="20051"/>
                    <a:pt x="10025" y="20241"/>
                  </a:cubicBezTo>
                  <a:cubicBezTo>
                    <a:pt x="7357" y="13288"/>
                    <a:pt x="17359" y="6335"/>
                    <a:pt x="9167" y="1191"/>
                  </a:cubicBezTo>
                  <a:cubicBezTo>
                    <a:pt x="4595" y="-1857"/>
                    <a:pt x="1929" y="430"/>
                    <a:pt x="-358" y="4239"/>
                  </a:cubicBezTo>
                  <a:cubicBezTo>
                    <a:pt x="-3787" y="13764"/>
                    <a:pt x="6214" y="23290"/>
                    <a:pt x="-358" y="32815"/>
                  </a:cubicBezTo>
                  <a:lnTo>
                    <a:pt x="7548" y="34720"/>
                  </a:lnTo>
                  <a:cubicBezTo>
                    <a:pt x="7357" y="27100"/>
                    <a:pt x="11358" y="26528"/>
                    <a:pt x="16882" y="30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4970907" y="1995337"/>
              <a:ext cx="21621" cy="41188"/>
            </a:xfrm>
            <a:custGeom>
              <a:avLst/>
              <a:gdLst/>
              <a:ahLst/>
              <a:cxnLst/>
              <a:rect l="l" t="t" r="r" b="b"/>
              <a:pathLst>
                <a:path w="21621" h="41188" extrusionOk="0">
                  <a:moveTo>
                    <a:pt x="12428" y="16788"/>
                  </a:moveTo>
                  <a:cubicBezTo>
                    <a:pt x="8714" y="10597"/>
                    <a:pt x="11667" y="-1119"/>
                    <a:pt x="-1097" y="-166"/>
                  </a:cubicBezTo>
                  <a:cubicBezTo>
                    <a:pt x="7285" y="12216"/>
                    <a:pt x="8428" y="67366"/>
                    <a:pt x="20525" y="25551"/>
                  </a:cubicBezTo>
                  <a:cubicBezTo>
                    <a:pt x="19953" y="23551"/>
                    <a:pt x="19287" y="21456"/>
                    <a:pt x="18620" y="19455"/>
                  </a:cubicBezTo>
                  <a:cubicBezTo>
                    <a:pt x="13477" y="25647"/>
                    <a:pt x="14143" y="19741"/>
                    <a:pt x="12428" y="167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5324570" y="1959578"/>
              <a:ext cx="24003" cy="29337"/>
            </a:xfrm>
            <a:custGeom>
              <a:avLst/>
              <a:gdLst/>
              <a:ahLst/>
              <a:cxnLst/>
              <a:rect l="l" t="t" r="r" b="b"/>
              <a:pathLst>
                <a:path w="24003" h="29337" extrusionOk="0">
                  <a:moveTo>
                    <a:pt x="-811" y="3780"/>
                  </a:moveTo>
                  <a:cubicBezTo>
                    <a:pt x="8714" y="8828"/>
                    <a:pt x="-2907" y="20829"/>
                    <a:pt x="2523" y="29116"/>
                  </a:cubicBezTo>
                  <a:lnTo>
                    <a:pt x="22907" y="21401"/>
                  </a:lnTo>
                  <a:lnTo>
                    <a:pt x="18810" y="15400"/>
                  </a:lnTo>
                  <a:cubicBezTo>
                    <a:pt x="10333" y="12543"/>
                    <a:pt x="14048" y="5304"/>
                    <a:pt x="13096" y="-221"/>
                  </a:cubicBezTo>
                  <a:cubicBezTo>
                    <a:pt x="8142" y="-40"/>
                    <a:pt x="3380" y="1122"/>
                    <a:pt x="-1097" y="3208"/>
                  </a:cubicBezTo>
                  <a:lnTo>
                    <a:pt x="-1097" y="32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6518095" y="4548854"/>
              <a:ext cx="21406" cy="24860"/>
            </a:xfrm>
            <a:custGeom>
              <a:avLst/>
              <a:gdLst/>
              <a:ahLst/>
              <a:cxnLst/>
              <a:rect l="l" t="t" r="r" b="b"/>
              <a:pathLst>
                <a:path w="21406" h="24860" extrusionOk="0">
                  <a:moveTo>
                    <a:pt x="8862" y="1493"/>
                  </a:moveTo>
                  <a:cubicBezTo>
                    <a:pt x="-4187" y="3494"/>
                    <a:pt x="-663" y="15305"/>
                    <a:pt x="-663" y="24639"/>
                  </a:cubicBezTo>
                  <a:cubicBezTo>
                    <a:pt x="18387" y="18734"/>
                    <a:pt x="27912" y="21210"/>
                    <a:pt x="12958" y="-221"/>
                  </a:cubicBezTo>
                  <a:lnTo>
                    <a:pt x="12958" y="-221"/>
                  </a:lnTo>
                  <a:lnTo>
                    <a:pt x="9148" y="14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6591490" y="3599878"/>
              <a:ext cx="21571" cy="29717"/>
            </a:xfrm>
            <a:custGeom>
              <a:avLst/>
              <a:gdLst/>
              <a:ahLst/>
              <a:cxnLst/>
              <a:rect l="l" t="t" r="r" b="b"/>
              <a:pathLst>
                <a:path w="21571" h="29717" extrusionOk="0">
                  <a:moveTo>
                    <a:pt x="12905" y="29497"/>
                  </a:moveTo>
                  <a:cubicBezTo>
                    <a:pt x="12143" y="25401"/>
                    <a:pt x="8142" y="22163"/>
                    <a:pt x="9476" y="17115"/>
                  </a:cubicBezTo>
                  <a:cubicBezTo>
                    <a:pt x="19001" y="28068"/>
                    <a:pt x="25763" y="1589"/>
                    <a:pt x="14905" y="-221"/>
                  </a:cubicBezTo>
                  <a:cubicBezTo>
                    <a:pt x="12143" y="4732"/>
                    <a:pt x="9381" y="6542"/>
                    <a:pt x="6904" y="-221"/>
                  </a:cubicBezTo>
                  <a:cubicBezTo>
                    <a:pt x="3571" y="8199"/>
                    <a:pt x="903" y="16857"/>
                    <a:pt x="-1097" y="25687"/>
                  </a:cubicBezTo>
                  <a:cubicBezTo>
                    <a:pt x="3857" y="25392"/>
                    <a:pt x="8809" y="26725"/>
                    <a:pt x="12905" y="294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5245321" y="2014632"/>
              <a:ext cx="19971" cy="30386"/>
            </a:xfrm>
            <a:custGeom>
              <a:avLst/>
              <a:gdLst/>
              <a:ahLst/>
              <a:cxnLst/>
              <a:rect l="l" t="t" r="r" b="b"/>
              <a:pathLst>
                <a:path w="19971" h="30386" extrusionOk="0">
                  <a:moveTo>
                    <a:pt x="7001" y="27402"/>
                  </a:moveTo>
                  <a:cubicBezTo>
                    <a:pt x="17192" y="40070"/>
                    <a:pt x="23669" y="5399"/>
                    <a:pt x="14429" y="-221"/>
                  </a:cubicBezTo>
                  <a:cubicBezTo>
                    <a:pt x="7953" y="6932"/>
                    <a:pt x="2714" y="15105"/>
                    <a:pt x="-1097" y="23973"/>
                  </a:cubicBezTo>
                  <a:cubicBezTo>
                    <a:pt x="2047" y="22830"/>
                    <a:pt x="5572" y="24325"/>
                    <a:pt x="7001" y="274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7004090" y="4466806"/>
              <a:ext cx="13086" cy="35946"/>
            </a:xfrm>
            <a:custGeom>
              <a:avLst/>
              <a:gdLst/>
              <a:ahLst/>
              <a:cxnLst/>
              <a:rect l="l" t="t" r="r" b="b"/>
              <a:pathLst>
                <a:path w="13086" h="35946" extrusionOk="0">
                  <a:moveTo>
                    <a:pt x="11119" y="7627"/>
                  </a:moveTo>
                  <a:cubicBezTo>
                    <a:pt x="165" y="-15329"/>
                    <a:pt x="-2026" y="18771"/>
                    <a:pt x="-787" y="24962"/>
                  </a:cubicBezTo>
                  <a:cubicBezTo>
                    <a:pt x="5975" y="25534"/>
                    <a:pt x="5023" y="33439"/>
                    <a:pt x="9690" y="35726"/>
                  </a:cubicBezTo>
                  <a:cubicBezTo>
                    <a:pt x="12166" y="26572"/>
                    <a:pt x="12643" y="16990"/>
                    <a:pt x="11119" y="76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6854224" y="4130913"/>
              <a:ext cx="25397" cy="21117"/>
            </a:xfrm>
            <a:custGeom>
              <a:avLst/>
              <a:gdLst/>
              <a:ahLst/>
              <a:cxnLst/>
              <a:rect l="l" t="t" r="r" b="b"/>
              <a:pathLst>
                <a:path w="25397" h="21117" extrusionOk="0">
                  <a:moveTo>
                    <a:pt x="5442" y="4620"/>
                  </a:moveTo>
                  <a:cubicBezTo>
                    <a:pt x="4013" y="-3476"/>
                    <a:pt x="-3417" y="-523"/>
                    <a:pt x="-370" y="6906"/>
                  </a:cubicBezTo>
                  <a:cubicBezTo>
                    <a:pt x="11061" y="22622"/>
                    <a:pt x="22586" y="29290"/>
                    <a:pt x="24301" y="4239"/>
                  </a:cubicBezTo>
                  <a:lnTo>
                    <a:pt x="12680" y="48"/>
                  </a:lnTo>
                  <a:cubicBezTo>
                    <a:pt x="10584" y="2334"/>
                    <a:pt x="12680" y="6430"/>
                    <a:pt x="8775" y="8716"/>
                  </a:cubicBezTo>
                  <a:cubicBezTo>
                    <a:pt x="7537" y="7097"/>
                    <a:pt x="6108" y="5954"/>
                    <a:pt x="5442" y="46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6977633" y="4274127"/>
              <a:ext cx="25527" cy="26069"/>
            </a:xfrm>
            <a:custGeom>
              <a:avLst/>
              <a:gdLst/>
              <a:ahLst/>
              <a:cxnLst/>
              <a:rect l="l" t="t" r="r" b="b"/>
              <a:pathLst>
                <a:path w="25527" h="26069" extrusionOk="0">
                  <a:moveTo>
                    <a:pt x="-1097" y="11044"/>
                  </a:moveTo>
                  <a:cubicBezTo>
                    <a:pt x="7667" y="3901"/>
                    <a:pt x="6905" y="15807"/>
                    <a:pt x="10525" y="21712"/>
                  </a:cubicBezTo>
                  <a:cubicBezTo>
                    <a:pt x="12525" y="22379"/>
                    <a:pt x="12429" y="29237"/>
                    <a:pt x="16430" y="23712"/>
                  </a:cubicBezTo>
                  <a:cubicBezTo>
                    <a:pt x="10525" y="14187"/>
                    <a:pt x="21764" y="15711"/>
                    <a:pt x="24431" y="11711"/>
                  </a:cubicBezTo>
                  <a:cubicBezTo>
                    <a:pt x="23765" y="7806"/>
                    <a:pt x="23002" y="3901"/>
                    <a:pt x="22336" y="-100"/>
                  </a:cubicBezTo>
                  <a:cubicBezTo>
                    <a:pt x="12715" y="-5"/>
                    <a:pt x="-239" y="-2481"/>
                    <a:pt x="-1097" y="110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6337172" y="3267646"/>
              <a:ext cx="51625" cy="27813"/>
            </a:xfrm>
            <a:custGeom>
              <a:avLst/>
              <a:gdLst/>
              <a:ahLst/>
              <a:cxnLst/>
              <a:rect l="l" t="t" r="r" b="b"/>
              <a:pathLst>
                <a:path w="51625" h="27813" extrusionOk="0">
                  <a:moveTo>
                    <a:pt x="30432" y="6066"/>
                  </a:moveTo>
                  <a:cubicBezTo>
                    <a:pt x="32718" y="25116"/>
                    <a:pt x="31765" y="24449"/>
                    <a:pt x="48339" y="17877"/>
                  </a:cubicBezTo>
                  <a:lnTo>
                    <a:pt x="50529" y="11876"/>
                  </a:lnTo>
                  <a:cubicBezTo>
                    <a:pt x="45195" y="6980"/>
                    <a:pt x="39194" y="2903"/>
                    <a:pt x="32718" y="-221"/>
                  </a:cubicBezTo>
                  <a:lnTo>
                    <a:pt x="32718" y="-221"/>
                  </a:lnTo>
                  <a:lnTo>
                    <a:pt x="30432" y="6066"/>
                  </a:lnTo>
                  <a:cubicBezTo>
                    <a:pt x="21859" y="351"/>
                    <a:pt x="14620" y="9780"/>
                    <a:pt x="6333" y="8161"/>
                  </a:cubicBezTo>
                  <a:cubicBezTo>
                    <a:pt x="5381" y="12161"/>
                    <a:pt x="-143" y="11685"/>
                    <a:pt x="-1097" y="15686"/>
                  </a:cubicBezTo>
                  <a:lnTo>
                    <a:pt x="20621" y="27592"/>
                  </a:lnTo>
                  <a:cubicBezTo>
                    <a:pt x="25097" y="20639"/>
                    <a:pt x="18335" y="5589"/>
                    <a:pt x="30432" y="6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4988978" y="2096474"/>
              <a:ext cx="21933" cy="28664"/>
            </a:xfrm>
            <a:custGeom>
              <a:avLst/>
              <a:gdLst/>
              <a:ahLst/>
              <a:cxnLst/>
              <a:rect l="l" t="t" r="r" b="b"/>
              <a:pathLst>
                <a:path w="21933" h="28664" extrusionOk="0">
                  <a:moveTo>
                    <a:pt x="13979" y="19474"/>
                  </a:moveTo>
                  <a:cubicBezTo>
                    <a:pt x="13407" y="15664"/>
                    <a:pt x="18169" y="15283"/>
                    <a:pt x="20837" y="13759"/>
                  </a:cubicBezTo>
                  <a:cubicBezTo>
                    <a:pt x="19503" y="9759"/>
                    <a:pt x="3788" y="3091"/>
                    <a:pt x="14836" y="1853"/>
                  </a:cubicBezTo>
                  <a:cubicBezTo>
                    <a:pt x="11979" y="234"/>
                    <a:pt x="8644" y="-462"/>
                    <a:pt x="5311" y="-147"/>
                  </a:cubicBezTo>
                  <a:cubicBezTo>
                    <a:pt x="5311" y="4996"/>
                    <a:pt x="5311" y="10140"/>
                    <a:pt x="-881" y="12045"/>
                  </a:cubicBezTo>
                  <a:cubicBezTo>
                    <a:pt x="-2594" y="18141"/>
                    <a:pt x="6549" y="21570"/>
                    <a:pt x="3406" y="27761"/>
                  </a:cubicBezTo>
                  <a:cubicBezTo>
                    <a:pt x="9216" y="28999"/>
                    <a:pt x="15027" y="29666"/>
                    <a:pt x="13979" y="194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6764559" y="4701745"/>
              <a:ext cx="21621" cy="22844"/>
            </a:xfrm>
            <a:custGeom>
              <a:avLst/>
              <a:gdLst/>
              <a:ahLst/>
              <a:cxnLst/>
              <a:rect l="l" t="t" r="r" b="b"/>
              <a:pathLst>
                <a:path w="21621" h="22844" extrusionOk="0">
                  <a:moveTo>
                    <a:pt x="-1097" y="5098"/>
                  </a:moveTo>
                  <a:cubicBezTo>
                    <a:pt x="11572" y="32434"/>
                    <a:pt x="14906" y="25481"/>
                    <a:pt x="20525" y="145"/>
                  </a:cubicBezTo>
                  <a:cubicBezTo>
                    <a:pt x="15097" y="-1665"/>
                    <a:pt x="10429" y="3955"/>
                    <a:pt x="4999" y="1669"/>
                  </a:cubicBezTo>
                  <a:cubicBezTo>
                    <a:pt x="2523" y="2145"/>
                    <a:pt x="-620" y="1287"/>
                    <a:pt x="-1097" y="50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7196031" y="4968239"/>
              <a:ext cx="19537" cy="31718"/>
            </a:xfrm>
            <a:custGeom>
              <a:avLst/>
              <a:gdLst/>
              <a:ahLst/>
              <a:cxnLst/>
              <a:rect l="l" t="t" r="r" b="b"/>
              <a:pathLst>
                <a:path w="19537" h="31718" extrusionOk="0">
                  <a:moveTo>
                    <a:pt x="-1086" y="11685"/>
                  </a:moveTo>
                  <a:cubicBezTo>
                    <a:pt x="-1276" y="18820"/>
                    <a:pt x="1010" y="25801"/>
                    <a:pt x="5297" y="31497"/>
                  </a:cubicBezTo>
                  <a:lnTo>
                    <a:pt x="8916" y="25687"/>
                  </a:lnTo>
                  <a:lnTo>
                    <a:pt x="8916" y="25687"/>
                  </a:lnTo>
                  <a:cubicBezTo>
                    <a:pt x="11773" y="23963"/>
                    <a:pt x="15106" y="23258"/>
                    <a:pt x="18441" y="23687"/>
                  </a:cubicBezTo>
                  <a:lnTo>
                    <a:pt x="11582" y="20353"/>
                  </a:lnTo>
                  <a:cubicBezTo>
                    <a:pt x="25299" y="16353"/>
                    <a:pt x="9201" y="4828"/>
                    <a:pt x="4629" y="-221"/>
                  </a:cubicBezTo>
                  <a:lnTo>
                    <a:pt x="4629" y="-221"/>
                  </a:lnTo>
                  <a:cubicBezTo>
                    <a:pt x="2534" y="3494"/>
                    <a:pt x="4058" y="9304"/>
                    <a:pt x="-1086" y="11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5855675" y="2433240"/>
              <a:ext cx="16437" cy="40252"/>
            </a:xfrm>
            <a:custGeom>
              <a:avLst/>
              <a:gdLst/>
              <a:ahLst/>
              <a:cxnLst/>
              <a:rect l="l" t="t" r="r" b="b"/>
              <a:pathLst>
                <a:path w="16437" h="40252" extrusionOk="0">
                  <a:moveTo>
                    <a:pt x="6056" y="5510"/>
                  </a:moveTo>
                  <a:cubicBezTo>
                    <a:pt x="4818" y="-4015"/>
                    <a:pt x="-2898" y="-490"/>
                    <a:pt x="-707" y="7511"/>
                  </a:cubicBezTo>
                  <a:cubicBezTo>
                    <a:pt x="-135" y="11987"/>
                    <a:pt x="1294" y="15988"/>
                    <a:pt x="6722" y="17036"/>
                  </a:cubicBezTo>
                  <a:cubicBezTo>
                    <a:pt x="13771" y="17702"/>
                    <a:pt x="10819" y="25037"/>
                    <a:pt x="4818" y="23799"/>
                  </a:cubicBezTo>
                  <a:cubicBezTo>
                    <a:pt x="8628" y="30657"/>
                    <a:pt x="-5755" y="46182"/>
                    <a:pt x="11389" y="37419"/>
                  </a:cubicBezTo>
                  <a:cubicBezTo>
                    <a:pt x="19962" y="26180"/>
                    <a:pt x="12914" y="13988"/>
                    <a:pt x="6056" y="55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6019328" y="3193827"/>
              <a:ext cx="30670" cy="18478"/>
            </a:xfrm>
            <a:custGeom>
              <a:avLst/>
              <a:gdLst/>
              <a:ahLst/>
              <a:cxnLst/>
              <a:rect l="l" t="t" r="r" b="b"/>
              <a:pathLst>
                <a:path w="30670" h="18478" extrusionOk="0">
                  <a:moveTo>
                    <a:pt x="1184" y="17019"/>
                  </a:moveTo>
                  <a:cubicBezTo>
                    <a:pt x="11757" y="14162"/>
                    <a:pt x="15567" y="4256"/>
                    <a:pt x="24140" y="18258"/>
                  </a:cubicBezTo>
                  <a:cubicBezTo>
                    <a:pt x="27568" y="17495"/>
                    <a:pt x="31855" y="15114"/>
                    <a:pt x="28140" y="12257"/>
                  </a:cubicBezTo>
                  <a:cubicBezTo>
                    <a:pt x="24426" y="9399"/>
                    <a:pt x="22901" y="2732"/>
                    <a:pt x="17948" y="-221"/>
                  </a:cubicBezTo>
                  <a:lnTo>
                    <a:pt x="327" y="4256"/>
                  </a:lnTo>
                  <a:cubicBezTo>
                    <a:pt x="327" y="8352"/>
                    <a:pt x="-3388" y="14448"/>
                    <a:pt x="1184" y="17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5302662" y="1963007"/>
              <a:ext cx="23717" cy="32194"/>
            </a:xfrm>
            <a:custGeom>
              <a:avLst/>
              <a:gdLst/>
              <a:ahLst/>
              <a:cxnLst/>
              <a:rect l="l" t="t" r="r" b="b"/>
              <a:pathLst>
                <a:path w="23717" h="32194" extrusionOk="0">
                  <a:moveTo>
                    <a:pt x="13096" y="31974"/>
                  </a:moveTo>
                  <a:lnTo>
                    <a:pt x="22621" y="26068"/>
                  </a:lnTo>
                  <a:lnTo>
                    <a:pt x="22621" y="26068"/>
                  </a:lnTo>
                  <a:cubicBezTo>
                    <a:pt x="7667" y="21591"/>
                    <a:pt x="20239" y="9876"/>
                    <a:pt x="20716" y="351"/>
                  </a:cubicBezTo>
                  <a:lnTo>
                    <a:pt x="20716" y="-221"/>
                  </a:lnTo>
                  <a:cubicBezTo>
                    <a:pt x="10619" y="732"/>
                    <a:pt x="8048" y="11971"/>
                    <a:pt x="-1097" y="11971"/>
                  </a:cubicBezTo>
                  <a:cubicBezTo>
                    <a:pt x="6715" y="16543"/>
                    <a:pt x="6810" y="26449"/>
                    <a:pt x="13096" y="31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7018895" y="4761452"/>
              <a:ext cx="22218" cy="36822"/>
            </a:xfrm>
            <a:custGeom>
              <a:avLst/>
              <a:gdLst/>
              <a:ahLst/>
              <a:cxnLst/>
              <a:rect l="l" t="t" r="r" b="b"/>
              <a:pathLst>
                <a:path w="22218" h="36822" extrusionOk="0">
                  <a:moveTo>
                    <a:pt x="886" y="8923"/>
                  </a:moveTo>
                  <a:cubicBezTo>
                    <a:pt x="7934" y="16352"/>
                    <a:pt x="6982" y="26449"/>
                    <a:pt x="8982" y="35498"/>
                  </a:cubicBezTo>
                  <a:cubicBezTo>
                    <a:pt x="10220" y="35498"/>
                    <a:pt x="11935" y="34069"/>
                    <a:pt x="12697" y="34545"/>
                  </a:cubicBezTo>
                  <a:cubicBezTo>
                    <a:pt x="24507" y="41403"/>
                    <a:pt x="20126" y="29402"/>
                    <a:pt x="21079" y="23496"/>
                  </a:cubicBezTo>
                  <a:cubicBezTo>
                    <a:pt x="13173" y="16172"/>
                    <a:pt x="5743" y="8247"/>
                    <a:pt x="-924" y="-221"/>
                  </a:cubicBezTo>
                  <a:cubicBezTo>
                    <a:pt x="-1019" y="2922"/>
                    <a:pt x="-1782" y="6065"/>
                    <a:pt x="886" y="89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5923216" y="2773394"/>
              <a:ext cx="21071" cy="39052"/>
            </a:xfrm>
            <a:custGeom>
              <a:avLst/>
              <a:gdLst/>
              <a:ahLst/>
              <a:cxnLst/>
              <a:rect l="l" t="t" r="r" b="b"/>
              <a:pathLst>
                <a:path w="21071" h="39052" extrusionOk="0">
                  <a:moveTo>
                    <a:pt x="16238" y="26163"/>
                  </a:moveTo>
                  <a:cubicBezTo>
                    <a:pt x="3094" y="28354"/>
                    <a:pt x="11953" y="8066"/>
                    <a:pt x="8428" y="-221"/>
                  </a:cubicBezTo>
                  <a:cubicBezTo>
                    <a:pt x="-7097" y="3684"/>
                    <a:pt x="9190" y="16448"/>
                    <a:pt x="-1097" y="23115"/>
                  </a:cubicBezTo>
                  <a:cubicBezTo>
                    <a:pt x="6333" y="26259"/>
                    <a:pt x="8428" y="34831"/>
                    <a:pt x="14811" y="38832"/>
                  </a:cubicBezTo>
                  <a:cubicBezTo>
                    <a:pt x="16715" y="35688"/>
                    <a:pt x="24525" y="25497"/>
                    <a:pt x="16238" y="26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6267335" y="3219926"/>
              <a:ext cx="23831" cy="22238"/>
            </a:xfrm>
            <a:custGeom>
              <a:avLst/>
              <a:gdLst/>
              <a:ahLst/>
              <a:cxnLst/>
              <a:rect l="l" t="t" r="r" b="b"/>
              <a:pathLst>
                <a:path w="23831" h="22238" extrusionOk="0">
                  <a:moveTo>
                    <a:pt x="-1078" y="7971"/>
                  </a:moveTo>
                  <a:cubicBezTo>
                    <a:pt x="-1078" y="11495"/>
                    <a:pt x="-1554" y="16162"/>
                    <a:pt x="2256" y="17496"/>
                  </a:cubicBezTo>
                  <a:cubicBezTo>
                    <a:pt x="6066" y="18829"/>
                    <a:pt x="6543" y="13686"/>
                    <a:pt x="8638" y="11590"/>
                  </a:cubicBezTo>
                  <a:cubicBezTo>
                    <a:pt x="11210" y="7971"/>
                    <a:pt x="15305" y="10352"/>
                    <a:pt x="14162" y="14448"/>
                  </a:cubicBezTo>
                  <a:cubicBezTo>
                    <a:pt x="13019" y="18543"/>
                    <a:pt x="11210" y="23115"/>
                    <a:pt x="18829" y="21782"/>
                  </a:cubicBezTo>
                  <a:cubicBezTo>
                    <a:pt x="19020" y="16257"/>
                    <a:pt x="20354" y="10838"/>
                    <a:pt x="22735" y="5875"/>
                  </a:cubicBezTo>
                  <a:cubicBezTo>
                    <a:pt x="17591" y="1932"/>
                    <a:pt x="11400" y="-211"/>
                    <a:pt x="492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5989891" y="2855894"/>
              <a:ext cx="25243" cy="32466"/>
            </a:xfrm>
            <a:custGeom>
              <a:avLst/>
              <a:gdLst/>
              <a:ahLst/>
              <a:cxnLst/>
              <a:rect l="l" t="t" r="r" b="b"/>
              <a:pathLst>
                <a:path w="25243" h="32466" extrusionOk="0">
                  <a:moveTo>
                    <a:pt x="22716" y="27292"/>
                  </a:moveTo>
                  <a:cubicBezTo>
                    <a:pt x="15286" y="23578"/>
                    <a:pt x="18810" y="17291"/>
                    <a:pt x="17953" y="11957"/>
                  </a:cubicBezTo>
                  <a:cubicBezTo>
                    <a:pt x="15858" y="4242"/>
                    <a:pt x="6619" y="-4807"/>
                    <a:pt x="-1097" y="2432"/>
                  </a:cubicBezTo>
                  <a:cubicBezTo>
                    <a:pt x="1761" y="10624"/>
                    <a:pt x="13857" y="11957"/>
                    <a:pt x="12143" y="24530"/>
                  </a:cubicBezTo>
                  <a:lnTo>
                    <a:pt x="18335" y="32245"/>
                  </a:lnTo>
                  <a:cubicBezTo>
                    <a:pt x="24716" y="29578"/>
                    <a:pt x="25288" y="28531"/>
                    <a:pt x="22716" y="272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6692811" y="4688395"/>
              <a:ext cx="23933" cy="25394"/>
            </a:xfrm>
            <a:custGeom>
              <a:avLst/>
              <a:gdLst/>
              <a:ahLst/>
              <a:cxnLst/>
              <a:rect l="l" t="t" r="r" b="b"/>
              <a:pathLst>
                <a:path w="23933" h="25394" extrusionOk="0">
                  <a:moveTo>
                    <a:pt x="4548" y="9876"/>
                  </a:moveTo>
                  <a:cubicBezTo>
                    <a:pt x="13121" y="13972"/>
                    <a:pt x="4548" y="35212"/>
                    <a:pt x="18931" y="19401"/>
                  </a:cubicBezTo>
                  <a:cubicBezTo>
                    <a:pt x="20169" y="15496"/>
                    <a:pt x="21503" y="11685"/>
                    <a:pt x="22836" y="7876"/>
                  </a:cubicBezTo>
                  <a:cubicBezTo>
                    <a:pt x="16168" y="1494"/>
                    <a:pt x="5786" y="5971"/>
                    <a:pt x="-882" y="-221"/>
                  </a:cubicBezTo>
                  <a:cubicBezTo>
                    <a:pt x="-1834" y="4028"/>
                    <a:pt x="452" y="8323"/>
                    <a:pt x="4548" y="98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6856189" y="4615529"/>
              <a:ext cx="21266" cy="34765"/>
            </a:xfrm>
            <a:custGeom>
              <a:avLst/>
              <a:gdLst/>
              <a:ahLst/>
              <a:cxnLst/>
              <a:rect l="l" t="t" r="r" b="b"/>
              <a:pathLst>
                <a:path w="21266" h="34765" extrusionOk="0">
                  <a:moveTo>
                    <a:pt x="7857" y="25591"/>
                  </a:moveTo>
                  <a:cubicBezTo>
                    <a:pt x="-2429" y="18448"/>
                    <a:pt x="12429" y="15210"/>
                    <a:pt x="14525" y="26449"/>
                  </a:cubicBezTo>
                  <a:cubicBezTo>
                    <a:pt x="25002" y="9209"/>
                    <a:pt x="20145" y="7399"/>
                    <a:pt x="6142" y="-221"/>
                  </a:cubicBezTo>
                  <a:cubicBezTo>
                    <a:pt x="6619" y="8466"/>
                    <a:pt x="4047" y="17038"/>
                    <a:pt x="-1097" y="24068"/>
                  </a:cubicBezTo>
                  <a:cubicBezTo>
                    <a:pt x="1380" y="28106"/>
                    <a:pt x="4619" y="31659"/>
                    <a:pt x="8428" y="34545"/>
                  </a:cubicBezTo>
                  <a:cubicBezTo>
                    <a:pt x="10525" y="31850"/>
                    <a:pt x="10239" y="28002"/>
                    <a:pt x="7857" y="25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6287953" y="3226212"/>
              <a:ext cx="14994" cy="37814"/>
            </a:xfrm>
            <a:custGeom>
              <a:avLst/>
              <a:gdLst/>
              <a:ahLst/>
              <a:cxnLst/>
              <a:rect l="l" t="t" r="r" b="b"/>
              <a:pathLst>
                <a:path w="14994" h="37814" extrusionOk="0">
                  <a:moveTo>
                    <a:pt x="10404" y="25306"/>
                  </a:moveTo>
                  <a:cubicBezTo>
                    <a:pt x="2594" y="18829"/>
                    <a:pt x="11833" y="7399"/>
                    <a:pt x="4117" y="-221"/>
                  </a:cubicBezTo>
                  <a:lnTo>
                    <a:pt x="2212" y="-221"/>
                  </a:lnTo>
                  <a:cubicBezTo>
                    <a:pt x="-4836" y="10542"/>
                    <a:pt x="1451" y="20448"/>
                    <a:pt x="2212" y="31783"/>
                  </a:cubicBezTo>
                  <a:lnTo>
                    <a:pt x="11737" y="37593"/>
                  </a:lnTo>
                  <a:cubicBezTo>
                    <a:pt x="14785" y="34269"/>
                    <a:pt x="14594" y="29087"/>
                    <a:pt x="11260" y="26020"/>
                  </a:cubicBezTo>
                  <a:cubicBezTo>
                    <a:pt x="10976" y="25763"/>
                    <a:pt x="10690" y="25525"/>
                    <a:pt x="10404" y="25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5213848" y="2299334"/>
              <a:ext cx="20212" cy="26045"/>
            </a:xfrm>
            <a:custGeom>
              <a:avLst/>
              <a:gdLst/>
              <a:ahLst/>
              <a:cxnLst/>
              <a:rect l="l" t="t" r="r" b="b"/>
              <a:pathLst>
                <a:path w="20212" h="26045" extrusionOk="0">
                  <a:moveTo>
                    <a:pt x="18186" y="3970"/>
                  </a:moveTo>
                  <a:lnTo>
                    <a:pt x="18186" y="3970"/>
                  </a:lnTo>
                  <a:lnTo>
                    <a:pt x="468" y="-221"/>
                  </a:lnTo>
                  <a:cubicBezTo>
                    <a:pt x="-7818" y="15114"/>
                    <a:pt x="20090" y="9304"/>
                    <a:pt x="7993" y="23973"/>
                  </a:cubicBezTo>
                  <a:cubicBezTo>
                    <a:pt x="10565" y="25373"/>
                    <a:pt x="13423" y="26001"/>
                    <a:pt x="16280" y="25782"/>
                  </a:cubicBezTo>
                  <a:cubicBezTo>
                    <a:pt x="19233" y="18905"/>
                    <a:pt x="19900" y="11257"/>
                    <a:pt x="18186" y="39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5817298" y="2169794"/>
              <a:ext cx="30670" cy="38100"/>
            </a:xfrm>
            <a:custGeom>
              <a:avLst/>
              <a:gdLst/>
              <a:ahLst/>
              <a:cxnLst/>
              <a:rect l="l" t="t" r="r" b="b"/>
              <a:pathLst>
                <a:path w="30670" h="38100" extrusionOk="0">
                  <a:moveTo>
                    <a:pt x="-1097" y="3208"/>
                  </a:moveTo>
                  <a:cubicBezTo>
                    <a:pt x="5095" y="11781"/>
                    <a:pt x="26240" y="22258"/>
                    <a:pt x="17477" y="33879"/>
                  </a:cubicBezTo>
                  <a:lnTo>
                    <a:pt x="17477" y="37879"/>
                  </a:lnTo>
                  <a:cubicBezTo>
                    <a:pt x="21287" y="35593"/>
                    <a:pt x="25954" y="38641"/>
                    <a:pt x="29574" y="35784"/>
                  </a:cubicBezTo>
                  <a:cubicBezTo>
                    <a:pt x="24050" y="22830"/>
                    <a:pt x="16620" y="10714"/>
                    <a:pt x="7762" y="-221"/>
                  </a:cubicBezTo>
                  <a:cubicBezTo>
                    <a:pt x="6047" y="3589"/>
                    <a:pt x="1475" y="-602"/>
                    <a:pt x="-1097" y="3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6398609" y="3309556"/>
              <a:ext cx="21316" cy="26098"/>
            </a:xfrm>
            <a:custGeom>
              <a:avLst/>
              <a:gdLst/>
              <a:ahLst/>
              <a:cxnLst/>
              <a:rect l="l" t="t" r="r" b="b"/>
              <a:pathLst>
                <a:path w="21316" h="26098" extrusionOk="0">
                  <a:moveTo>
                    <a:pt x="16906" y="7780"/>
                  </a:moveTo>
                  <a:cubicBezTo>
                    <a:pt x="11953" y="16638"/>
                    <a:pt x="6427" y="3494"/>
                    <a:pt x="2998" y="-221"/>
                  </a:cubicBezTo>
                  <a:cubicBezTo>
                    <a:pt x="-621" y="3875"/>
                    <a:pt x="4046" y="10257"/>
                    <a:pt x="-1097" y="13781"/>
                  </a:cubicBezTo>
                  <a:cubicBezTo>
                    <a:pt x="2332" y="18981"/>
                    <a:pt x="7095" y="23163"/>
                    <a:pt x="12714" y="25878"/>
                  </a:cubicBezTo>
                  <a:cubicBezTo>
                    <a:pt x="24906" y="22353"/>
                    <a:pt x="19096" y="15019"/>
                    <a:pt x="16906" y="7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5451919" y="2019300"/>
              <a:ext cx="14001" cy="53339"/>
            </a:xfrm>
            <a:custGeom>
              <a:avLst/>
              <a:gdLst/>
              <a:ahLst/>
              <a:cxnLst/>
              <a:rect l="l" t="t" r="r" b="b"/>
              <a:pathLst>
                <a:path w="14001" h="53339" extrusionOk="0">
                  <a:moveTo>
                    <a:pt x="5952" y="8352"/>
                  </a:moveTo>
                  <a:cubicBezTo>
                    <a:pt x="5570" y="15848"/>
                    <a:pt x="3094" y="23087"/>
                    <a:pt x="-1097" y="29306"/>
                  </a:cubicBezTo>
                  <a:cubicBezTo>
                    <a:pt x="903" y="37308"/>
                    <a:pt x="2903" y="45213"/>
                    <a:pt x="4999" y="53119"/>
                  </a:cubicBezTo>
                  <a:cubicBezTo>
                    <a:pt x="6713" y="36441"/>
                    <a:pt x="9381" y="19877"/>
                    <a:pt x="12905" y="3494"/>
                  </a:cubicBezTo>
                  <a:cubicBezTo>
                    <a:pt x="12143" y="2256"/>
                    <a:pt x="11381" y="1017"/>
                    <a:pt x="10714" y="-221"/>
                  </a:cubicBezTo>
                  <a:cubicBezTo>
                    <a:pt x="6047" y="922"/>
                    <a:pt x="6333" y="4732"/>
                    <a:pt x="5952" y="8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6160326" y="3591818"/>
              <a:ext cx="42068" cy="30287"/>
            </a:xfrm>
            <a:custGeom>
              <a:avLst/>
              <a:gdLst/>
              <a:ahLst/>
              <a:cxnLst/>
              <a:rect l="l" t="t" r="r" b="b"/>
              <a:pathLst>
                <a:path w="42068" h="30287" extrusionOk="0">
                  <a:moveTo>
                    <a:pt x="31636" y="5743"/>
                  </a:moveTo>
                  <a:cubicBezTo>
                    <a:pt x="23922" y="23745"/>
                    <a:pt x="15063" y="9553"/>
                    <a:pt x="3061" y="8124"/>
                  </a:cubicBezTo>
                  <a:cubicBezTo>
                    <a:pt x="-6464" y="15649"/>
                    <a:pt x="2204" y="21459"/>
                    <a:pt x="10777" y="21840"/>
                  </a:cubicBezTo>
                  <a:cubicBezTo>
                    <a:pt x="7444" y="21421"/>
                    <a:pt x="4109" y="22088"/>
                    <a:pt x="1252" y="23745"/>
                  </a:cubicBezTo>
                  <a:lnTo>
                    <a:pt x="1252" y="23745"/>
                  </a:lnTo>
                  <a:cubicBezTo>
                    <a:pt x="1252" y="24507"/>
                    <a:pt x="1252" y="25269"/>
                    <a:pt x="1252" y="26031"/>
                  </a:cubicBezTo>
                  <a:cubicBezTo>
                    <a:pt x="5538" y="24222"/>
                    <a:pt x="5347" y="31080"/>
                    <a:pt x="9825" y="29937"/>
                  </a:cubicBezTo>
                  <a:cubicBezTo>
                    <a:pt x="9825" y="27365"/>
                    <a:pt x="10586" y="24603"/>
                    <a:pt x="10968" y="21840"/>
                  </a:cubicBezTo>
                  <a:lnTo>
                    <a:pt x="10968" y="21840"/>
                  </a:lnTo>
                  <a:cubicBezTo>
                    <a:pt x="24874" y="18507"/>
                    <a:pt x="38591" y="17364"/>
                    <a:pt x="40972" y="123"/>
                  </a:cubicBezTo>
                  <a:cubicBezTo>
                    <a:pt x="35351" y="-1305"/>
                    <a:pt x="33733" y="1933"/>
                    <a:pt x="31636" y="5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6470046" y="3347466"/>
              <a:ext cx="9525" cy="95"/>
            </a:xfrm>
            <a:custGeom>
              <a:avLst/>
              <a:gdLst/>
              <a:ahLst/>
              <a:cxnLst/>
              <a:rect l="l" t="t" r="r" b="b"/>
              <a:pathLst>
                <a:path w="9525" h="95" extrusionOk="0">
                  <a:moveTo>
                    <a:pt x="0" y="95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6470046" y="334756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6463394" y="3347561"/>
              <a:ext cx="18749" cy="35623"/>
            </a:xfrm>
            <a:custGeom>
              <a:avLst/>
              <a:gdLst/>
              <a:ahLst/>
              <a:cxnLst/>
              <a:rect l="l" t="t" r="r" b="b"/>
              <a:pathLst>
                <a:path w="18749" h="35623" extrusionOk="0">
                  <a:moveTo>
                    <a:pt x="17653" y="13495"/>
                  </a:moveTo>
                  <a:cubicBezTo>
                    <a:pt x="-3873" y="30926"/>
                    <a:pt x="7175" y="15590"/>
                    <a:pt x="5556" y="-221"/>
                  </a:cubicBezTo>
                  <a:cubicBezTo>
                    <a:pt x="-3969" y="7399"/>
                    <a:pt x="-2635" y="25877"/>
                    <a:pt x="5556" y="35402"/>
                  </a:cubicBezTo>
                  <a:lnTo>
                    <a:pt x="7461" y="35402"/>
                  </a:lnTo>
                  <a:cubicBezTo>
                    <a:pt x="12223" y="28868"/>
                    <a:pt x="15462" y="21353"/>
                    <a:pt x="16986" y="13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5611272" y="2255805"/>
              <a:ext cx="17578" cy="34147"/>
            </a:xfrm>
            <a:custGeom>
              <a:avLst/>
              <a:gdLst/>
              <a:ahLst/>
              <a:cxnLst/>
              <a:rect l="l" t="t" r="r" b="b"/>
              <a:pathLst>
                <a:path w="17578" h="34147" extrusionOk="0">
                  <a:moveTo>
                    <a:pt x="11953" y="33688"/>
                  </a:moveTo>
                  <a:cubicBezTo>
                    <a:pt x="27192" y="19305"/>
                    <a:pt x="-1287" y="21972"/>
                    <a:pt x="3189" y="8542"/>
                  </a:cubicBezTo>
                  <a:cubicBezTo>
                    <a:pt x="3189" y="5018"/>
                    <a:pt x="5381" y="160"/>
                    <a:pt x="-1097" y="-221"/>
                  </a:cubicBezTo>
                  <a:cubicBezTo>
                    <a:pt x="-1097" y="8256"/>
                    <a:pt x="-1097" y="16829"/>
                    <a:pt x="-1097" y="25401"/>
                  </a:cubicBezTo>
                  <a:cubicBezTo>
                    <a:pt x="4999" y="26449"/>
                    <a:pt x="5666" y="35498"/>
                    <a:pt x="11953" y="336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5338085" y="2478595"/>
              <a:ext cx="15888" cy="41528"/>
            </a:xfrm>
            <a:custGeom>
              <a:avLst/>
              <a:gdLst/>
              <a:ahLst/>
              <a:cxnLst/>
              <a:rect l="l" t="t" r="r" b="b"/>
              <a:pathLst>
                <a:path w="15888" h="41528" extrusionOk="0">
                  <a:moveTo>
                    <a:pt x="14439" y="30640"/>
                  </a:moveTo>
                  <a:cubicBezTo>
                    <a:pt x="14439" y="28926"/>
                    <a:pt x="13011" y="27878"/>
                    <a:pt x="10819" y="28544"/>
                  </a:cubicBezTo>
                  <a:cubicBezTo>
                    <a:pt x="-2230" y="32450"/>
                    <a:pt x="9581" y="17400"/>
                    <a:pt x="7390" y="11495"/>
                  </a:cubicBezTo>
                  <a:cubicBezTo>
                    <a:pt x="3104" y="8923"/>
                    <a:pt x="6819" y="4160"/>
                    <a:pt x="4629" y="-221"/>
                  </a:cubicBezTo>
                  <a:cubicBezTo>
                    <a:pt x="151" y="8399"/>
                    <a:pt x="-1753" y="18115"/>
                    <a:pt x="-896" y="27783"/>
                  </a:cubicBezTo>
                  <a:lnTo>
                    <a:pt x="9391" y="41308"/>
                  </a:lnTo>
                  <a:cubicBezTo>
                    <a:pt x="13582" y="39555"/>
                    <a:pt x="15677" y="34964"/>
                    <a:pt x="14439" y="306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6" name="Google Shape;2516;p9"/>
            <p:cNvSpPr/>
            <p:nvPr/>
          </p:nvSpPr>
          <p:spPr>
            <a:xfrm>
              <a:off x="5797867" y="3598068"/>
              <a:ext cx="13349" cy="33025"/>
            </a:xfrm>
            <a:custGeom>
              <a:avLst/>
              <a:gdLst/>
              <a:ahLst/>
              <a:cxnLst/>
              <a:rect l="l" t="t" r="r" b="b"/>
              <a:pathLst>
                <a:path w="13349" h="33025" extrusionOk="0">
                  <a:moveTo>
                    <a:pt x="10905" y="25306"/>
                  </a:moveTo>
                  <a:cubicBezTo>
                    <a:pt x="10048" y="16448"/>
                    <a:pt x="17287" y="2732"/>
                    <a:pt x="4999" y="-221"/>
                  </a:cubicBezTo>
                  <a:lnTo>
                    <a:pt x="4999" y="-221"/>
                  </a:lnTo>
                  <a:cubicBezTo>
                    <a:pt x="-1668" y="7209"/>
                    <a:pt x="10905" y="18258"/>
                    <a:pt x="-1097" y="23592"/>
                  </a:cubicBezTo>
                  <a:cubicBezTo>
                    <a:pt x="237" y="32259"/>
                    <a:pt x="11286" y="38260"/>
                    <a:pt x="10905" y="25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7" name="Google Shape;2517;p9"/>
            <p:cNvSpPr/>
            <p:nvPr/>
          </p:nvSpPr>
          <p:spPr>
            <a:xfrm>
              <a:off x="6224587" y="3373183"/>
              <a:ext cx="12787" cy="43910"/>
            </a:xfrm>
            <a:custGeom>
              <a:avLst/>
              <a:gdLst/>
              <a:ahLst/>
              <a:cxnLst/>
              <a:rect l="l" t="t" r="r" b="b"/>
              <a:pathLst>
                <a:path w="12787" h="43910" extrusionOk="0">
                  <a:moveTo>
                    <a:pt x="10048" y="28354"/>
                  </a:moveTo>
                  <a:cubicBezTo>
                    <a:pt x="-1669" y="20830"/>
                    <a:pt x="12523" y="8066"/>
                    <a:pt x="1951" y="541"/>
                  </a:cubicBezTo>
                  <a:cubicBezTo>
                    <a:pt x="-1764" y="3875"/>
                    <a:pt x="428" y="7971"/>
                    <a:pt x="-144" y="11781"/>
                  </a:cubicBezTo>
                  <a:cubicBezTo>
                    <a:pt x="-715" y="12571"/>
                    <a:pt x="-1001" y="13495"/>
                    <a:pt x="-1097" y="14448"/>
                  </a:cubicBezTo>
                  <a:lnTo>
                    <a:pt x="-144" y="11781"/>
                  </a:lnTo>
                  <a:cubicBezTo>
                    <a:pt x="-3383" y="22830"/>
                    <a:pt x="5380" y="31402"/>
                    <a:pt x="5856" y="41689"/>
                  </a:cubicBezTo>
                  <a:lnTo>
                    <a:pt x="9762" y="43689"/>
                  </a:lnTo>
                  <a:lnTo>
                    <a:pt x="9762" y="43689"/>
                  </a:lnTo>
                  <a:cubicBezTo>
                    <a:pt x="12334" y="29173"/>
                    <a:pt x="12334" y="14295"/>
                    <a:pt x="9762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6317170" y="3240214"/>
              <a:ext cx="15136" cy="37623"/>
            </a:xfrm>
            <a:custGeom>
              <a:avLst/>
              <a:gdLst/>
              <a:ahLst/>
              <a:cxnLst/>
              <a:rect l="l" t="t" r="r" b="b"/>
              <a:pathLst>
                <a:path w="15136" h="37623" extrusionOk="0">
                  <a:moveTo>
                    <a:pt x="9762" y="30735"/>
                  </a:moveTo>
                  <a:cubicBezTo>
                    <a:pt x="12809" y="21210"/>
                    <a:pt x="19287" y="12257"/>
                    <a:pt x="5952" y="5304"/>
                  </a:cubicBezTo>
                  <a:cubicBezTo>
                    <a:pt x="4904" y="4827"/>
                    <a:pt x="5286" y="1684"/>
                    <a:pt x="4999" y="-221"/>
                  </a:cubicBezTo>
                  <a:lnTo>
                    <a:pt x="3095" y="-221"/>
                  </a:lnTo>
                  <a:cubicBezTo>
                    <a:pt x="-49" y="16257"/>
                    <a:pt x="15097" y="11400"/>
                    <a:pt x="-1097" y="25592"/>
                  </a:cubicBezTo>
                  <a:lnTo>
                    <a:pt x="-1097" y="25592"/>
                  </a:lnTo>
                  <a:cubicBezTo>
                    <a:pt x="-1097" y="27497"/>
                    <a:pt x="-1097" y="29402"/>
                    <a:pt x="-620" y="31402"/>
                  </a:cubicBezTo>
                  <a:cubicBezTo>
                    <a:pt x="2714" y="34336"/>
                    <a:pt x="6715" y="36403"/>
                    <a:pt x="11000" y="37403"/>
                  </a:cubicBezTo>
                  <a:cubicBezTo>
                    <a:pt x="10239" y="35117"/>
                    <a:pt x="8810" y="32640"/>
                    <a:pt x="9762" y="307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5078063" y="2245466"/>
              <a:ext cx="22887" cy="25960"/>
            </a:xfrm>
            <a:custGeom>
              <a:avLst/>
              <a:gdLst/>
              <a:ahLst/>
              <a:cxnLst/>
              <a:rect l="l" t="t" r="r" b="b"/>
              <a:pathLst>
                <a:path w="22887" h="25960" extrusionOk="0">
                  <a:moveTo>
                    <a:pt x="18906" y="3737"/>
                  </a:moveTo>
                  <a:cubicBezTo>
                    <a:pt x="11953" y="3737"/>
                    <a:pt x="19382" y="13262"/>
                    <a:pt x="13666" y="14500"/>
                  </a:cubicBezTo>
                  <a:cubicBezTo>
                    <a:pt x="11096" y="14500"/>
                    <a:pt x="10238" y="11738"/>
                    <a:pt x="8333" y="10595"/>
                  </a:cubicBezTo>
                  <a:cubicBezTo>
                    <a:pt x="4141" y="7832"/>
                    <a:pt x="6999" y="-1502"/>
                    <a:pt x="617" y="-73"/>
                  </a:cubicBezTo>
                  <a:cubicBezTo>
                    <a:pt x="-3859" y="974"/>
                    <a:pt x="3380" y="8309"/>
                    <a:pt x="-1097" y="12024"/>
                  </a:cubicBezTo>
                  <a:lnTo>
                    <a:pt x="19001" y="25740"/>
                  </a:lnTo>
                  <a:cubicBezTo>
                    <a:pt x="20144" y="20215"/>
                    <a:pt x="24716" y="6308"/>
                    <a:pt x="18906" y="37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6663153" y="4676108"/>
              <a:ext cx="12324" cy="38195"/>
            </a:xfrm>
            <a:custGeom>
              <a:avLst/>
              <a:gdLst/>
              <a:ahLst/>
              <a:cxnLst/>
              <a:rect l="l" t="t" r="r" b="b"/>
              <a:pathLst>
                <a:path w="12324" h="38195" extrusionOk="0">
                  <a:moveTo>
                    <a:pt x="9251" y="20067"/>
                  </a:moveTo>
                  <a:cubicBezTo>
                    <a:pt x="7631" y="16858"/>
                    <a:pt x="7631" y="13086"/>
                    <a:pt x="9251" y="9876"/>
                  </a:cubicBezTo>
                  <a:cubicBezTo>
                    <a:pt x="8679" y="4828"/>
                    <a:pt x="6774" y="827"/>
                    <a:pt x="1250" y="-221"/>
                  </a:cubicBezTo>
                  <a:cubicBezTo>
                    <a:pt x="-7323" y="13019"/>
                    <a:pt x="10775" y="24068"/>
                    <a:pt x="5154" y="35784"/>
                  </a:cubicBezTo>
                  <a:lnTo>
                    <a:pt x="9060" y="37974"/>
                  </a:lnTo>
                  <a:lnTo>
                    <a:pt x="9060" y="37974"/>
                  </a:lnTo>
                  <a:cubicBezTo>
                    <a:pt x="11918" y="32354"/>
                    <a:pt x="11918" y="25744"/>
                    <a:pt x="9251" y="200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6225476" y="3204495"/>
              <a:ext cx="23113" cy="19335"/>
            </a:xfrm>
            <a:custGeom>
              <a:avLst/>
              <a:gdLst/>
              <a:ahLst/>
              <a:cxnLst/>
              <a:rect l="l" t="t" r="r" b="b"/>
              <a:pathLst>
                <a:path w="23113" h="19335" extrusionOk="0">
                  <a:moveTo>
                    <a:pt x="-366" y="14543"/>
                  </a:moveTo>
                  <a:cubicBezTo>
                    <a:pt x="19446" y="-3174"/>
                    <a:pt x="9159" y="18734"/>
                    <a:pt x="18684" y="19115"/>
                  </a:cubicBezTo>
                  <a:cubicBezTo>
                    <a:pt x="24970" y="17019"/>
                    <a:pt x="20398" y="8828"/>
                    <a:pt x="20589" y="3970"/>
                  </a:cubicBezTo>
                  <a:cubicBezTo>
                    <a:pt x="15636" y="1770"/>
                    <a:pt x="10396" y="351"/>
                    <a:pt x="4968" y="-221"/>
                  </a:cubicBezTo>
                  <a:cubicBezTo>
                    <a:pt x="3539" y="4542"/>
                    <a:pt x="-3319" y="7113"/>
                    <a:pt x="-366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6697008" y="4216431"/>
              <a:ext cx="19736" cy="30003"/>
            </a:xfrm>
            <a:custGeom>
              <a:avLst/>
              <a:gdLst/>
              <a:ahLst/>
              <a:cxnLst/>
              <a:rect l="l" t="t" r="r" b="b"/>
              <a:pathLst>
                <a:path w="19736" h="30003" extrusionOk="0">
                  <a:moveTo>
                    <a:pt x="65" y="15781"/>
                  </a:moveTo>
                  <a:cubicBezTo>
                    <a:pt x="2065" y="13019"/>
                    <a:pt x="1971" y="7304"/>
                    <a:pt x="6257" y="8256"/>
                  </a:cubicBezTo>
                  <a:cubicBezTo>
                    <a:pt x="13496" y="12733"/>
                    <a:pt x="2733" y="29307"/>
                    <a:pt x="16734" y="29783"/>
                  </a:cubicBezTo>
                  <a:lnTo>
                    <a:pt x="18640" y="29783"/>
                  </a:lnTo>
                  <a:cubicBezTo>
                    <a:pt x="18640" y="19782"/>
                    <a:pt x="9686" y="10733"/>
                    <a:pt x="14734" y="-221"/>
                  </a:cubicBezTo>
                  <a:cubicBezTo>
                    <a:pt x="11686" y="3122"/>
                    <a:pt x="6543" y="3351"/>
                    <a:pt x="3208" y="303"/>
                  </a:cubicBezTo>
                  <a:cubicBezTo>
                    <a:pt x="3019" y="141"/>
                    <a:pt x="2828" y="-40"/>
                    <a:pt x="2637" y="-221"/>
                  </a:cubicBezTo>
                  <a:cubicBezTo>
                    <a:pt x="-30" y="5275"/>
                    <a:pt x="-1268" y="11314"/>
                    <a:pt x="-1078" y="17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6424250" y="3326442"/>
              <a:ext cx="16522" cy="23189"/>
            </a:xfrm>
            <a:custGeom>
              <a:avLst/>
              <a:gdLst/>
              <a:ahLst/>
              <a:cxnLst/>
              <a:rect l="l" t="t" r="r" b="b"/>
              <a:pathLst>
                <a:path w="16522" h="23189" extrusionOk="0">
                  <a:moveTo>
                    <a:pt x="9077" y="13755"/>
                  </a:moveTo>
                  <a:cubicBezTo>
                    <a:pt x="7743" y="10897"/>
                    <a:pt x="9077" y="9564"/>
                    <a:pt x="12029" y="8516"/>
                  </a:cubicBezTo>
                  <a:cubicBezTo>
                    <a:pt x="19649" y="6230"/>
                    <a:pt x="12886" y="-3009"/>
                    <a:pt x="6980" y="610"/>
                  </a:cubicBezTo>
                  <a:cubicBezTo>
                    <a:pt x="-11593" y="6134"/>
                    <a:pt x="7457" y="38519"/>
                    <a:pt x="9077" y="137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6598812" y="3567684"/>
              <a:ext cx="11322" cy="35502"/>
            </a:xfrm>
            <a:custGeom>
              <a:avLst/>
              <a:gdLst/>
              <a:ahLst/>
              <a:cxnLst/>
              <a:rect l="l" t="t" r="r" b="b"/>
              <a:pathLst>
                <a:path w="11322" h="35502" extrusionOk="0">
                  <a:moveTo>
                    <a:pt x="3488" y="8256"/>
                  </a:moveTo>
                  <a:lnTo>
                    <a:pt x="3488" y="22163"/>
                  </a:lnTo>
                  <a:cubicBezTo>
                    <a:pt x="-227" y="23572"/>
                    <a:pt x="-2037" y="27697"/>
                    <a:pt x="-608" y="31383"/>
                  </a:cubicBezTo>
                  <a:cubicBezTo>
                    <a:pt x="-608" y="31488"/>
                    <a:pt x="-513" y="31593"/>
                    <a:pt x="-513" y="31688"/>
                  </a:cubicBezTo>
                  <a:cubicBezTo>
                    <a:pt x="9869" y="47690"/>
                    <a:pt x="14251" y="5399"/>
                    <a:pt x="5678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6221654" y="3432905"/>
              <a:ext cx="14097" cy="33908"/>
            </a:xfrm>
            <a:custGeom>
              <a:avLst/>
              <a:gdLst/>
              <a:ahLst/>
              <a:cxnLst/>
              <a:rect l="l" t="t" r="r" b="b"/>
              <a:pathLst>
                <a:path w="14097" h="33908" extrusionOk="0">
                  <a:moveTo>
                    <a:pt x="3550" y="13876"/>
                  </a:moveTo>
                  <a:cubicBezTo>
                    <a:pt x="-7879" y="16924"/>
                    <a:pt x="5170" y="27306"/>
                    <a:pt x="6790" y="33688"/>
                  </a:cubicBezTo>
                  <a:cubicBezTo>
                    <a:pt x="16315" y="24163"/>
                    <a:pt x="11837" y="11400"/>
                    <a:pt x="12600" y="-221"/>
                  </a:cubicBezTo>
                  <a:cubicBezTo>
                    <a:pt x="7074" y="2827"/>
                    <a:pt x="11075" y="11876"/>
                    <a:pt x="3550" y="138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6530400" y="4094130"/>
              <a:ext cx="17084" cy="40957"/>
            </a:xfrm>
            <a:custGeom>
              <a:avLst/>
              <a:gdLst/>
              <a:ahLst/>
              <a:cxnLst/>
              <a:rect l="l" t="t" r="r" b="b"/>
              <a:pathLst>
                <a:path w="17084" h="40957" extrusionOk="0">
                  <a:moveTo>
                    <a:pt x="4843" y="-221"/>
                  </a:moveTo>
                  <a:cubicBezTo>
                    <a:pt x="-2205" y="2922"/>
                    <a:pt x="-2110" y="7875"/>
                    <a:pt x="653" y="11495"/>
                  </a:cubicBezTo>
                  <a:cubicBezTo>
                    <a:pt x="7511" y="20544"/>
                    <a:pt x="6082" y="30545"/>
                    <a:pt x="6463" y="40737"/>
                  </a:cubicBezTo>
                  <a:lnTo>
                    <a:pt x="15988" y="14733"/>
                  </a:lnTo>
                  <a:cubicBezTo>
                    <a:pt x="7225" y="14448"/>
                    <a:pt x="3510" y="9399"/>
                    <a:pt x="484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119282" y="4872704"/>
              <a:ext cx="12847" cy="30098"/>
            </a:xfrm>
            <a:custGeom>
              <a:avLst/>
              <a:gdLst/>
              <a:ahLst/>
              <a:cxnLst/>
              <a:rect l="l" t="t" r="r" b="b"/>
              <a:pathLst>
                <a:path w="12847" h="30098" extrusionOk="0">
                  <a:moveTo>
                    <a:pt x="-60" y="25687"/>
                  </a:moveTo>
                  <a:lnTo>
                    <a:pt x="-60" y="25687"/>
                  </a:lnTo>
                  <a:lnTo>
                    <a:pt x="2225" y="29878"/>
                  </a:lnTo>
                  <a:cubicBezTo>
                    <a:pt x="10892" y="28830"/>
                    <a:pt x="11083" y="21972"/>
                    <a:pt x="11750" y="15686"/>
                  </a:cubicBezTo>
                  <a:cubicBezTo>
                    <a:pt x="8511" y="9942"/>
                    <a:pt x="4511" y="4599"/>
                    <a:pt x="34" y="-221"/>
                  </a:cubicBezTo>
                  <a:cubicBezTo>
                    <a:pt x="-3109" y="8351"/>
                    <a:pt x="1463" y="17019"/>
                    <a:pt x="-60" y="256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140321" y="4896707"/>
              <a:ext cx="22002" cy="33527"/>
            </a:xfrm>
            <a:custGeom>
              <a:avLst/>
              <a:gdLst/>
              <a:ahLst/>
              <a:cxnLst/>
              <a:rect l="l" t="t" r="r" b="b"/>
              <a:pathLst>
                <a:path w="22002" h="33527" extrusionOk="0">
                  <a:moveTo>
                    <a:pt x="20906" y="25401"/>
                  </a:moveTo>
                  <a:cubicBezTo>
                    <a:pt x="14334" y="16238"/>
                    <a:pt x="6999" y="7665"/>
                    <a:pt x="-1097" y="-221"/>
                  </a:cubicBezTo>
                  <a:cubicBezTo>
                    <a:pt x="1475" y="11647"/>
                    <a:pt x="6142" y="22982"/>
                    <a:pt x="12523" y="33307"/>
                  </a:cubicBezTo>
                  <a:cubicBezTo>
                    <a:pt x="10524" y="24448"/>
                    <a:pt x="14429" y="23115"/>
                    <a:pt x="20906" y="25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5063028" y="2213800"/>
              <a:ext cx="19225" cy="26574"/>
            </a:xfrm>
            <a:custGeom>
              <a:avLst/>
              <a:gdLst/>
              <a:ahLst/>
              <a:cxnLst/>
              <a:rect l="l" t="t" r="r" b="b"/>
              <a:pathLst>
                <a:path w="19225" h="26574" extrusionOk="0">
                  <a:moveTo>
                    <a:pt x="1460" y="9780"/>
                  </a:moveTo>
                  <a:cubicBezTo>
                    <a:pt x="7842" y="13686"/>
                    <a:pt x="6318" y="25497"/>
                    <a:pt x="13748" y="26354"/>
                  </a:cubicBezTo>
                  <a:cubicBezTo>
                    <a:pt x="18510" y="25687"/>
                    <a:pt x="17558" y="21020"/>
                    <a:pt x="18129" y="17591"/>
                  </a:cubicBezTo>
                  <a:lnTo>
                    <a:pt x="126" y="-221"/>
                  </a:lnTo>
                  <a:cubicBezTo>
                    <a:pt x="-2349" y="3494"/>
                    <a:pt x="-635" y="6732"/>
                    <a:pt x="1460" y="9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5243131" y="2315416"/>
              <a:ext cx="14192" cy="33734"/>
            </a:xfrm>
            <a:custGeom>
              <a:avLst/>
              <a:gdLst/>
              <a:ahLst/>
              <a:cxnLst/>
              <a:rect l="l" t="t" r="r" b="b"/>
              <a:pathLst>
                <a:path w="14192" h="33734" extrusionOk="0">
                  <a:moveTo>
                    <a:pt x="13096" y="7796"/>
                  </a:moveTo>
                  <a:cubicBezTo>
                    <a:pt x="13096" y="1033"/>
                    <a:pt x="8048" y="-395"/>
                    <a:pt x="4238" y="-205"/>
                  </a:cubicBezTo>
                  <a:cubicBezTo>
                    <a:pt x="-2715" y="652"/>
                    <a:pt x="9000" y="11606"/>
                    <a:pt x="-1097" y="11701"/>
                  </a:cubicBezTo>
                  <a:cubicBezTo>
                    <a:pt x="8428" y="15797"/>
                    <a:pt x="8428" y="26370"/>
                    <a:pt x="12811" y="33514"/>
                  </a:cubicBezTo>
                  <a:cubicBezTo>
                    <a:pt x="12811" y="24941"/>
                    <a:pt x="12620" y="16369"/>
                    <a:pt x="13096" y="77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6036712" y="3733692"/>
              <a:ext cx="13165" cy="25443"/>
            </a:xfrm>
            <a:custGeom>
              <a:avLst/>
              <a:gdLst/>
              <a:ahLst/>
              <a:cxnLst/>
              <a:rect l="l" t="t" r="r" b="b"/>
              <a:pathLst>
                <a:path w="13165" h="25443" extrusionOk="0">
                  <a:moveTo>
                    <a:pt x="10948" y="5887"/>
                  </a:moveTo>
                  <a:cubicBezTo>
                    <a:pt x="14757" y="362"/>
                    <a:pt x="7899" y="-2781"/>
                    <a:pt x="4661" y="2458"/>
                  </a:cubicBezTo>
                  <a:cubicBezTo>
                    <a:pt x="-2959" y="8649"/>
                    <a:pt x="-674" y="17317"/>
                    <a:pt x="-1054" y="25223"/>
                  </a:cubicBezTo>
                  <a:lnTo>
                    <a:pt x="8471" y="21318"/>
                  </a:lnTo>
                  <a:cubicBezTo>
                    <a:pt x="7994" y="16050"/>
                    <a:pt x="8756" y="10726"/>
                    <a:pt x="10948" y="5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6637791" y="3765042"/>
              <a:ext cx="15736" cy="35909"/>
            </a:xfrm>
            <a:custGeom>
              <a:avLst/>
              <a:gdLst/>
              <a:ahLst/>
              <a:cxnLst/>
              <a:rect l="l" t="t" r="r" b="b"/>
              <a:pathLst>
                <a:path w="15736" h="35909" extrusionOk="0">
                  <a:moveTo>
                    <a:pt x="6514" y="2160"/>
                  </a:moveTo>
                  <a:cubicBezTo>
                    <a:pt x="608" y="-4317"/>
                    <a:pt x="-4344" y="5208"/>
                    <a:pt x="1562" y="9209"/>
                  </a:cubicBezTo>
                  <a:cubicBezTo>
                    <a:pt x="11087" y="15495"/>
                    <a:pt x="12039" y="25877"/>
                    <a:pt x="14134" y="35688"/>
                  </a:cubicBezTo>
                  <a:cubicBezTo>
                    <a:pt x="15182" y="23696"/>
                    <a:pt x="14611" y="11609"/>
                    <a:pt x="12325" y="-221"/>
                  </a:cubicBezTo>
                  <a:cubicBezTo>
                    <a:pt x="10801" y="1684"/>
                    <a:pt x="9276" y="3303"/>
                    <a:pt x="6514" y="21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5134165" y="2280534"/>
              <a:ext cx="25907" cy="22990"/>
            </a:xfrm>
            <a:custGeom>
              <a:avLst/>
              <a:gdLst/>
              <a:ahLst/>
              <a:cxnLst/>
              <a:rect l="l" t="t" r="r" b="b"/>
              <a:pathLst>
                <a:path w="25907" h="22990" extrusionOk="0">
                  <a:moveTo>
                    <a:pt x="21192" y="6577"/>
                  </a:moveTo>
                  <a:cubicBezTo>
                    <a:pt x="21192" y="-9615"/>
                    <a:pt x="5380" y="7816"/>
                    <a:pt x="-1097" y="10768"/>
                  </a:cubicBezTo>
                  <a:cubicBezTo>
                    <a:pt x="1760" y="14293"/>
                    <a:pt x="6618" y="9435"/>
                    <a:pt x="9381" y="13245"/>
                  </a:cubicBezTo>
                  <a:cubicBezTo>
                    <a:pt x="13476" y="17874"/>
                    <a:pt x="18810" y="21189"/>
                    <a:pt x="24811" y="22770"/>
                  </a:cubicBezTo>
                  <a:lnTo>
                    <a:pt x="24811" y="22770"/>
                  </a:lnTo>
                  <a:cubicBezTo>
                    <a:pt x="21764" y="16769"/>
                    <a:pt x="9190" y="13721"/>
                    <a:pt x="21192" y="65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6984777" y="4544663"/>
              <a:ext cx="10001" cy="44100"/>
            </a:xfrm>
            <a:custGeom>
              <a:avLst/>
              <a:gdLst/>
              <a:ahLst/>
              <a:cxnLst/>
              <a:rect l="l" t="t" r="r" b="b"/>
              <a:pathLst>
                <a:path w="10001" h="44100" extrusionOk="0">
                  <a:moveTo>
                    <a:pt x="8905" y="-221"/>
                  </a:moveTo>
                  <a:lnTo>
                    <a:pt x="3000" y="1779"/>
                  </a:lnTo>
                  <a:cubicBezTo>
                    <a:pt x="4333" y="14628"/>
                    <a:pt x="3000" y="27621"/>
                    <a:pt x="-1097" y="39879"/>
                  </a:cubicBezTo>
                  <a:lnTo>
                    <a:pt x="3000" y="43880"/>
                  </a:lnTo>
                  <a:cubicBezTo>
                    <a:pt x="10620" y="29307"/>
                    <a:pt x="7096" y="14828"/>
                    <a:pt x="8905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6680835" y="4700016"/>
              <a:ext cx="18136" cy="20192"/>
            </a:xfrm>
            <a:custGeom>
              <a:avLst/>
              <a:gdLst/>
              <a:ahLst/>
              <a:cxnLst/>
              <a:rect l="l" t="t" r="r" b="b"/>
              <a:pathLst>
                <a:path w="18136" h="20192" extrusionOk="0">
                  <a:moveTo>
                    <a:pt x="17000" y="9304"/>
                  </a:moveTo>
                  <a:cubicBezTo>
                    <a:pt x="15667" y="3742"/>
                    <a:pt x="10714" y="-202"/>
                    <a:pt x="4999" y="-221"/>
                  </a:cubicBezTo>
                  <a:cubicBezTo>
                    <a:pt x="4332" y="3779"/>
                    <a:pt x="8238" y="6542"/>
                    <a:pt x="8428" y="12066"/>
                  </a:cubicBezTo>
                  <a:cubicBezTo>
                    <a:pt x="2523" y="7875"/>
                    <a:pt x="-1097" y="8447"/>
                    <a:pt x="-1097" y="15876"/>
                  </a:cubicBezTo>
                  <a:cubicBezTo>
                    <a:pt x="1094" y="17934"/>
                    <a:pt x="3857" y="19353"/>
                    <a:pt x="6809" y="19972"/>
                  </a:cubicBezTo>
                  <a:cubicBezTo>
                    <a:pt x="11857" y="17686"/>
                    <a:pt x="17572" y="15210"/>
                    <a:pt x="17000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6485668" y="3399282"/>
              <a:ext cx="16239" cy="27812"/>
            </a:xfrm>
            <a:custGeom>
              <a:avLst/>
              <a:gdLst/>
              <a:ahLst/>
              <a:cxnLst/>
              <a:rect l="l" t="t" r="r" b="b"/>
              <a:pathLst>
                <a:path w="16239" h="27812" extrusionOk="0">
                  <a:moveTo>
                    <a:pt x="14809" y="24544"/>
                  </a:moveTo>
                  <a:cubicBezTo>
                    <a:pt x="9476" y="16829"/>
                    <a:pt x="12237" y="7399"/>
                    <a:pt x="7190" y="-221"/>
                  </a:cubicBezTo>
                  <a:cubicBezTo>
                    <a:pt x="-1478" y="-221"/>
                    <a:pt x="4427" y="9304"/>
                    <a:pt x="-1097" y="11590"/>
                  </a:cubicBezTo>
                  <a:lnTo>
                    <a:pt x="-1097" y="11590"/>
                  </a:lnTo>
                  <a:lnTo>
                    <a:pt x="11094" y="27592"/>
                  </a:lnTo>
                  <a:cubicBezTo>
                    <a:pt x="12714" y="27211"/>
                    <a:pt x="16238" y="26449"/>
                    <a:pt x="14809" y="245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6969131" y="4218812"/>
              <a:ext cx="11931" cy="36195"/>
            </a:xfrm>
            <a:custGeom>
              <a:avLst/>
              <a:gdLst/>
              <a:ahLst/>
              <a:cxnLst/>
              <a:rect l="l" t="t" r="r" b="b"/>
              <a:pathLst>
                <a:path w="11931" h="36195" extrusionOk="0">
                  <a:moveTo>
                    <a:pt x="4929" y="17686"/>
                  </a:moveTo>
                  <a:cubicBezTo>
                    <a:pt x="10263" y="21782"/>
                    <a:pt x="-2215" y="33498"/>
                    <a:pt x="6453" y="35974"/>
                  </a:cubicBezTo>
                  <a:cubicBezTo>
                    <a:pt x="13501" y="34450"/>
                    <a:pt x="6453" y="19782"/>
                    <a:pt x="10835" y="13686"/>
                  </a:cubicBezTo>
                  <a:cubicBezTo>
                    <a:pt x="6358" y="10162"/>
                    <a:pt x="7216" y="3494"/>
                    <a:pt x="2833" y="-221"/>
                  </a:cubicBezTo>
                  <a:cubicBezTo>
                    <a:pt x="166" y="6066"/>
                    <a:pt x="-5453" y="12638"/>
                    <a:pt x="4929" y="17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6223743" y="3319748"/>
              <a:ext cx="9583" cy="27566"/>
            </a:xfrm>
            <a:custGeom>
              <a:avLst/>
              <a:gdLst/>
              <a:ahLst/>
              <a:cxnLst/>
              <a:rect l="l" t="t" r="r" b="b"/>
              <a:pathLst>
                <a:path w="9583" h="27566" extrusionOk="0">
                  <a:moveTo>
                    <a:pt x="4415" y="-31"/>
                  </a:moveTo>
                  <a:cubicBezTo>
                    <a:pt x="-5587" y="4065"/>
                    <a:pt x="5844" y="10352"/>
                    <a:pt x="891" y="16924"/>
                  </a:cubicBezTo>
                  <a:cubicBezTo>
                    <a:pt x="-3110" y="25401"/>
                    <a:pt x="-1300" y="27687"/>
                    <a:pt x="8416" y="27306"/>
                  </a:cubicBezTo>
                  <a:cubicBezTo>
                    <a:pt x="8701" y="18096"/>
                    <a:pt x="8130" y="8875"/>
                    <a:pt x="6606" y="-221"/>
                  </a:cubicBezTo>
                  <a:lnTo>
                    <a:pt x="4796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6481382" y="4306347"/>
              <a:ext cx="14140" cy="52006"/>
            </a:xfrm>
            <a:custGeom>
              <a:avLst/>
              <a:gdLst/>
              <a:ahLst/>
              <a:cxnLst/>
              <a:rect l="l" t="t" r="r" b="b"/>
              <a:pathLst>
                <a:path w="14140" h="52006" extrusionOk="0">
                  <a:moveTo>
                    <a:pt x="9665" y="9304"/>
                  </a:moveTo>
                  <a:cubicBezTo>
                    <a:pt x="9665" y="5589"/>
                    <a:pt x="9665" y="1494"/>
                    <a:pt x="5570" y="-221"/>
                  </a:cubicBezTo>
                  <a:cubicBezTo>
                    <a:pt x="4046" y="11305"/>
                    <a:pt x="6808" y="23401"/>
                    <a:pt x="-431" y="33688"/>
                  </a:cubicBezTo>
                  <a:cubicBezTo>
                    <a:pt x="617" y="37593"/>
                    <a:pt x="-3670" y="42261"/>
                    <a:pt x="1569" y="45499"/>
                  </a:cubicBezTo>
                  <a:cubicBezTo>
                    <a:pt x="1569" y="44928"/>
                    <a:pt x="1569" y="44261"/>
                    <a:pt x="1569" y="43689"/>
                  </a:cubicBezTo>
                  <a:cubicBezTo>
                    <a:pt x="7951" y="38260"/>
                    <a:pt x="4998" y="31879"/>
                    <a:pt x="3473" y="25687"/>
                  </a:cubicBezTo>
                  <a:cubicBezTo>
                    <a:pt x="16333" y="31021"/>
                    <a:pt x="10428" y="40927"/>
                    <a:pt x="9284" y="49595"/>
                  </a:cubicBezTo>
                  <a:lnTo>
                    <a:pt x="9284" y="49595"/>
                  </a:lnTo>
                  <a:lnTo>
                    <a:pt x="9284" y="51786"/>
                  </a:lnTo>
                  <a:cubicBezTo>
                    <a:pt x="16047" y="41689"/>
                    <a:pt x="11285" y="30355"/>
                    <a:pt x="12903" y="19687"/>
                  </a:cubicBezTo>
                  <a:cubicBezTo>
                    <a:pt x="9189" y="17210"/>
                    <a:pt x="9856" y="13114"/>
                    <a:pt x="9665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5221413" y="2165984"/>
              <a:ext cx="25777" cy="28003"/>
            </a:xfrm>
            <a:custGeom>
              <a:avLst/>
              <a:gdLst/>
              <a:ahLst/>
              <a:cxnLst/>
              <a:rect l="l" t="t" r="r" b="b"/>
              <a:pathLst>
                <a:path w="25777" h="28003" extrusionOk="0">
                  <a:moveTo>
                    <a:pt x="12715" y="27783"/>
                  </a:moveTo>
                  <a:cubicBezTo>
                    <a:pt x="17287" y="18258"/>
                    <a:pt x="21193" y="16257"/>
                    <a:pt x="24622" y="27783"/>
                  </a:cubicBezTo>
                  <a:cubicBezTo>
                    <a:pt x="24908" y="22372"/>
                    <a:pt x="24145" y="16962"/>
                    <a:pt x="22622" y="11781"/>
                  </a:cubicBezTo>
                  <a:cubicBezTo>
                    <a:pt x="11191" y="18258"/>
                    <a:pt x="6619" y="5875"/>
                    <a:pt x="-1097" y="-221"/>
                  </a:cubicBezTo>
                  <a:lnTo>
                    <a:pt x="-1097" y="-221"/>
                  </a:lnTo>
                  <a:lnTo>
                    <a:pt x="-1097" y="6066"/>
                  </a:lnTo>
                  <a:cubicBezTo>
                    <a:pt x="5381" y="11923"/>
                    <a:pt x="10143" y="19429"/>
                    <a:pt x="12715" y="277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1" name="Google Shape;2541;p9"/>
            <p:cNvSpPr/>
            <p:nvPr/>
          </p:nvSpPr>
          <p:spPr>
            <a:xfrm>
              <a:off x="5432257" y="2217525"/>
              <a:ext cx="15201" cy="19801"/>
            </a:xfrm>
            <a:custGeom>
              <a:avLst/>
              <a:gdLst/>
              <a:ahLst/>
              <a:cxnLst/>
              <a:rect l="l" t="t" r="r" b="b"/>
              <a:pathLst>
                <a:path w="15201" h="19801" extrusionOk="0">
                  <a:moveTo>
                    <a:pt x="10279" y="-41"/>
                  </a:moveTo>
                  <a:cubicBezTo>
                    <a:pt x="1516" y="-2136"/>
                    <a:pt x="-7628" y="14723"/>
                    <a:pt x="5421" y="14914"/>
                  </a:cubicBezTo>
                  <a:cubicBezTo>
                    <a:pt x="10088" y="13961"/>
                    <a:pt x="8088" y="18819"/>
                    <a:pt x="10470" y="19581"/>
                  </a:cubicBezTo>
                  <a:cubicBezTo>
                    <a:pt x="12660" y="15009"/>
                    <a:pt x="17518" y="531"/>
                    <a:pt x="10279" y="-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2" name="Google Shape;2542;p9"/>
            <p:cNvSpPr/>
            <p:nvPr/>
          </p:nvSpPr>
          <p:spPr>
            <a:xfrm>
              <a:off x="5338741" y="1955577"/>
              <a:ext cx="21547" cy="19621"/>
            </a:xfrm>
            <a:custGeom>
              <a:avLst/>
              <a:gdLst/>
              <a:ahLst/>
              <a:cxnLst/>
              <a:rect l="l" t="t" r="r" b="b"/>
              <a:pathLst>
                <a:path w="21547" h="19621" extrusionOk="0">
                  <a:moveTo>
                    <a:pt x="4639" y="19401"/>
                  </a:moveTo>
                  <a:cubicBezTo>
                    <a:pt x="8163" y="15762"/>
                    <a:pt x="8925" y="10190"/>
                    <a:pt x="6354" y="5780"/>
                  </a:cubicBezTo>
                  <a:cubicBezTo>
                    <a:pt x="12164" y="4922"/>
                    <a:pt x="19117" y="8637"/>
                    <a:pt x="20451" y="-221"/>
                  </a:cubicBezTo>
                  <a:cubicBezTo>
                    <a:pt x="13116" y="-126"/>
                    <a:pt x="5782" y="1227"/>
                    <a:pt x="-1076" y="3780"/>
                  </a:cubicBezTo>
                  <a:cubicBezTo>
                    <a:pt x="-123" y="9304"/>
                    <a:pt x="-3838" y="16448"/>
                    <a:pt x="4639" y="19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5963316" y="3207924"/>
              <a:ext cx="26060" cy="17097"/>
            </a:xfrm>
            <a:custGeom>
              <a:avLst/>
              <a:gdLst/>
              <a:ahLst/>
              <a:cxnLst/>
              <a:rect l="l" t="t" r="r" b="b"/>
              <a:pathLst>
                <a:path w="26060" h="17097" extrusionOk="0">
                  <a:moveTo>
                    <a:pt x="11191" y="13019"/>
                  </a:moveTo>
                  <a:cubicBezTo>
                    <a:pt x="14620" y="7780"/>
                    <a:pt x="26431" y="7209"/>
                    <a:pt x="24812" y="-221"/>
                  </a:cubicBezTo>
                  <a:cubicBezTo>
                    <a:pt x="15858" y="1951"/>
                    <a:pt x="7190" y="5151"/>
                    <a:pt x="-1097" y="9304"/>
                  </a:cubicBezTo>
                  <a:cubicBezTo>
                    <a:pt x="618" y="18067"/>
                    <a:pt x="4524" y="19115"/>
                    <a:pt x="11191" y="13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7111817" y="4868989"/>
              <a:ext cx="8822" cy="29708"/>
            </a:xfrm>
            <a:custGeom>
              <a:avLst/>
              <a:gdLst/>
              <a:ahLst/>
              <a:cxnLst/>
              <a:rect l="l" t="t" r="r" b="b"/>
              <a:pathLst>
                <a:path w="8822" h="29708" extrusionOk="0">
                  <a:moveTo>
                    <a:pt x="-406" y="19305"/>
                  </a:moveTo>
                  <a:cubicBezTo>
                    <a:pt x="451" y="23115"/>
                    <a:pt x="-406" y="30355"/>
                    <a:pt x="7405" y="29402"/>
                  </a:cubicBezTo>
                  <a:cubicBezTo>
                    <a:pt x="8928" y="20734"/>
                    <a:pt x="4357" y="12066"/>
                    <a:pt x="7405" y="3494"/>
                  </a:cubicBezTo>
                  <a:lnTo>
                    <a:pt x="5118" y="-221"/>
                  </a:lnTo>
                  <a:cubicBezTo>
                    <a:pt x="-215" y="4761"/>
                    <a:pt x="-2310" y="12276"/>
                    <a:pt x="-406" y="19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6480883" y="4386072"/>
              <a:ext cx="16975" cy="31337"/>
            </a:xfrm>
            <a:custGeom>
              <a:avLst/>
              <a:gdLst/>
              <a:ahLst/>
              <a:cxnLst/>
              <a:rect l="l" t="t" r="r" b="b"/>
              <a:pathLst>
                <a:path w="16975" h="31337" extrusionOk="0">
                  <a:moveTo>
                    <a:pt x="6259" y="-221"/>
                  </a:moveTo>
                  <a:cubicBezTo>
                    <a:pt x="3211" y="4637"/>
                    <a:pt x="-4219" y="10352"/>
                    <a:pt x="353" y="13971"/>
                  </a:cubicBezTo>
                  <a:cubicBezTo>
                    <a:pt x="6640" y="19019"/>
                    <a:pt x="9117" y="26925"/>
                    <a:pt x="15879" y="31116"/>
                  </a:cubicBezTo>
                  <a:lnTo>
                    <a:pt x="13879" y="18924"/>
                  </a:lnTo>
                  <a:cubicBezTo>
                    <a:pt x="10164" y="13114"/>
                    <a:pt x="4831" y="7970"/>
                    <a:pt x="625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5875032" y="2357241"/>
              <a:ext cx="10656" cy="21708"/>
            </a:xfrm>
            <a:custGeom>
              <a:avLst/>
              <a:gdLst/>
              <a:ahLst/>
              <a:cxnLst/>
              <a:rect l="l" t="t" r="r" b="b"/>
              <a:pathLst>
                <a:path w="10656" h="21708" extrusionOk="0">
                  <a:moveTo>
                    <a:pt x="35" y="16644"/>
                  </a:moveTo>
                  <a:cubicBezTo>
                    <a:pt x="1653" y="25026"/>
                    <a:pt x="7559" y="21121"/>
                    <a:pt x="9560" y="15501"/>
                  </a:cubicBezTo>
                  <a:cubicBezTo>
                    <a:pt x="9560" y="10262"/>
                    <a:pt x="9560" y="5024"/>
                    <a:pt x="9560" y="-215"/>
                  </a:cubicBezTo>
                  <a:cubicBezTo>
                    <a:pt x="-1014" y="-501"/>
                    <a:pt x="-2633" y="9310"/>
                    <a:pt x="35" y="166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5348573" y="2294096"/>
              <a:ext cx="25812" cy="15049"/>
            </a:xfrm>
            <a:custGeom>
              <a:avLst/>
              <a:gdLst/>
              <a:ahLst/>
              <a:cxnLst/>
              <a:rect l="l" t="t" r="r" b="b"/>
              <a:pathLst>
                <a:path w="25812" h="15049" extrusionOk="0">
                  <a:moveTo>
                    <a:pt x="19858" y="922"/>
                  </a:moveTo>
                  <a:cubicBezTo>
                    <a:pt x="13571" y="5770"/>
                    <a:pt x="4618" y="5285"/>
                    <a:pt x="-1097" y="-221"/>
                  </a:cubicBezTo>
                  <a:cubicBezTo>
                    <a:pt x="331" y="6161"/>
                    <a:pt x="6809" y="8733"/>
                    <a:pt x="6618" y="14828"/>
                  </a:cubicBezTo>
                  <a:cubicBezTo>
                    <a:pt x="13000" y="12428"/>
                    <a:pt x="19096" y="9228"/>
                    <a:pt x="24716" y="5303"/>
                  </a:cubicBezTo>
                  <a:cubicBezTo>
                    <a:pt x="24334" y="1779"/>
                    <a:pt x="22716" y="-983"/>
                    <a:pt x="19858" y="9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6913081" y="4656982"/>
              <a:ext cx="20642" cy="26181"/>
            </a:xfrm>
            <a:custGeom>
              <a:avLst/>
              <a:gdLst/>
              <a:ahLst/>
              <a:cxnLst/>
              <a:rect l="l" t="t" r="r" b="b"/>
              <a:pathLst>
                <a:path w="20642" h="26181" extrusionOk="0">
                  <a:moveTo>
                    <a:pt x="1448" y="2807"/>
                  </a:moveTo>
                  <a:cubicBezTo>
                    <a:pt x="495" y="7189"/>
                    <a:pt x="-4743" y="35383"/>
                    <a:pt x="3353" y="22715"/>
                  </a:cubicBezTo>
                  <a:cubicBezTo>
                    <a:pt x="6210" y="17000"/>
                    <a:pt x="1067" y="7189"/>
                    <a:pt x="6401" y="4426"/>
                  </a:cubicBezTo>
                  <a:cubicBezTo>
                    <a:pt x="11735" y="1664"/>
                    <a:pt x="12783" y="11189"/>
                    <a:pt x="17546" y="12713"/>
                  </a:cubicBezTo>
                  <a:lnTo>
                    <a:pt x="19545" y="6808"/>
                  </a:lnTo>
                  <a:cubicBezTo>
                    <a:pt x="13926" y="1855"/>
                    <a:pt x="9259" y="-3860"/>
                    <a:pt x="1448" y="28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6562567" y="4603908"/>
              <a:ext cx="17016" cy="16474"/>
            </a:xfrm>
            <a:custGeom>
              <a:avLst/>
              <a:gdLst/>
              <a:ahLst/>
              <a:cxnLst/>
              <a:rect l="l" t="t" r="r" b="b"/>
              <a:pathLst>
                <a:path w="17016" h="16474" extrusionOk="0">
                  <a:moveTo>
                    <a:pt x="2966" y="3589"/>
                  </a:moveTo>
                  <a:cubicBezTo>
                    <a:pt x="-10369" y="13781"/>
                    <a:pt x="13157" y="22639"/>
                    <a:pt x="15920" y="10066"/>
                  </a:cubicBezTo>
                  <a:cubicBezTo>
                    <a:pt x="13348" y="6151"/>
                    <a:pt x="10110" y="2675"/>
                    <a:pt x="6395" y="-221"/>
                  </a:cubicBezTo>
                  <a:lnTo>
                    <a:pt x="6395" y="-221"/>
                  </a:lnTo>
                  <a:cubicBezTo>
                    <a:pt x="5347" y="1123"/>
                    <a:pt x="4204" y="2399"/>
                    <a:pt x="2966" y="35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5869578" y="2395156"/>
              <a:ext cx="15824" cy="19526"/>
            </a:xfrm>
            <a:custGeom>
              <a:avLst/>
              <a:gdLst/>
              <a:ahLst/>
              <a:cxnLst/>
              <a:rect l="l" t="t" r="r" b="b"/>
              <a:pathLst>
                <a:path w="15824" h="19526" extrusionOk="0">
                  <a:moveTo>
                    <a:pt x="154" y="-221"/>
                  </a:moveTo>
                  <a:cubicBezTo>
                    <a:pt x="-3275" y="13495"/>
                    <a:pt x="154" y="18829"/>
                    <a:pt x="12822" y="19305"/>
                  </a:cubicBezTo>
                  <a:cubicBezTo>
                    <a:pt x="13394" y="14733"/>
                    <a:pt x="14060" y="9780"/>
                    <a:pt x="14728" y="5589"/>
                  </a:cubicBezTo>
                  <a:cubicBezTo>
                    <a:pt x="9679" y="5494"/>
                    <a:pt x="2726" y="10066"/>
                    <a:pt x="15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6572931" y="3518801"/>
              <a:ext cx="19893" cy="14929"/>
            </a:xfrm>
            <a:custGeom>
              <a:avLst/>
              <a:gdLst/>
              <a:ahLst/>
              <a:cxnLst/>
              <a:rect l="l" t="t" r="r" b="b"/>
              <a:pathLst>
                <a:path w="19893" h="14929" extrusionOk="0">
                  <a:moveTo>
                    <a:pt x="9272" y="2275"/>
                  </a:moveTo>
                  <a:cubicBezTo>
                    <a:pt x="6509" y="-2773"/>
                    <a:pt x="2604" y="1132"/>
                    <a:pt x="-253" y="2751"/>
                  </a:cubicBezTo>
                  <a:cubicBezTo>
                    <a:pt x="-5111" y="10466"/>
                    <a:pt x="12319" y="17610"/>
                    <a:pt x="18797" y="13514"/>
                  </a:cubicBezTo>
                  <a:lnTo>
                    <a:pt x="15082" y="5418"/>
                  </a:lnTo>
                  <a:lnTo>
                    <a:pt x="15082" y="5418"/>
                  </a:lnTo>
                  <a:cubicBezTo>
                    <a:pt x="11843" y="7609"/>
                    <a:pt x="11176" y="5228"/>
                    <a:pt x="9272" y="2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5897499" y="2770093"/>
              <a:ext cx="22551" cy="20540"/>
            </a:xfrm>
            <a:custGeom>
              <a:avLst/>
              <a:gdLst/>
              <a:ahLst/>
              <a:cxnLst/>
              <a:rect l="l" t="t" r="r" b="b"/>
              <a:pathLst>
                <a:path w="22551" h="20540" extrusionOk="0">
                  <a:moveTo>
                    <a:pt x="20619" y="4413"/>
                  </a:moveTo>
                  <a:cubicBezTo>
                    <a:pt x="22716" y="1746"/>
                    <a:pt x="20619" y="-1397"/>
                    <a:pt x="17095" y="222"/>
                  </a:cubicBezTo>
                  <a:cubicBezTo>
                    <a:pt x="11094" y="3270"/>
                    <a:pt x="4713" y="222"/>
                    <a:pt x="-1097" y="2413"/>
                  </a:cubicBezTo>
                  <a:cubicBezTo>
                    <a:pt x="9285" y="4127"/>
                    <a:pt x="10333" y="16319"/>
                    <a:pt x="18715" y="20320"/>
                  </a:cubicBezTo>
                  <a:cubicBezTo>
                    <a:pt x="17000" y="14995"/>
                    <a:pt x="17667" y="9176"/>
                    <a:pt x="20619" y="44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6637287" y="3828859"/>
              <a:ext cx="14059" cy="31661"/>
            </a:xfrm>
            <a:custGeom>
              <a:avLst/>
              <a:gdLst/>
              <a:ahLst/>
              <a:cxnLst/>
              <a:rect l="l" t="t" r="r" b="b"/>
              <a:pathLst>
                <a:path w="14059" h="31661" extrusionOk="0">
                  <a:moveTo>
                    <a:pt x="8160" y="13209"/>
                  </a:moveTo>
                  <a:cubicBezTo>
                    <a:pt x="11970" y="22734"/>
                    <a:pt x="-4603" y="19496"/>
                    <a:pt x="-412" y="28735"/>
                  </a:cubicBezTo>
                  <a:cubicBezTo>
                    <a:pt x="1779" y="34450"/>
                    <a:pt x="5684" y="29306"/>
                    <a:pt x="9113" y="29497"/>
                  </a:cubicBezTo>
                  <a:cubicBezTo>
                    <a:pt x="12161" y="19896"/>
                    <a:pt x="13399" y="9828"/>
                    <a:pt x="12828" y="-221"/>
                  </a:cubicBezTo>
                  <a:lnTo>
                    <a:pt x="12828" y="-221"/>
                  </a:lnTo>
                  <a:cubicBezTo>
                    <a:pt x="8827" y="2998"/>
                    <a:pt x="7017" y="8208"/>
                    <a:pt x="8160" y="132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6070472" y="3188874"/>
              <a:ext cx="11715" cy="29822"/>
            </a:xfrm>
            <a:custGeom>
              <a:avLst/>
              <a:gdLst/>
              <a:ahLst/>
              <a:cxnLst/>
              <a:rect l="l" t="t" r="r" b="b"/>
              <a:pathLst>
                <a:path w="11715" h="29822" extrusionOk="0">
                  <a:moveTo>
                    <a:pt x="8810" y="29211"/>
                  </a:moveTo>
                  <a:cubicBezTo>
                    <a:pt x="9286" y="29707"/>
                    <a:pt x="10048" y="29735"/>
                    <a:pt x="10525" y="29268"/>
                  </a:cubicBezTo>
                  <a:cubicBezTo>
                    <a:pt x="10619" y="29249"/>
                    <a:pt x="10619" y="29230"/>
                    <a:pt x="10619" y="29211"/>
                  </a:cubicBezTo>
                  <a:cubicBezTo>
                    <a:pt x="7667" y="19696"/>
                    <a:pt x="6238" y="9752"/>
                    <a:pt x="6524" y="-221"/>
                  </a:cubicBezTo>
                  <a:lnTo>
                    <a:pt x="-1097" y="-221"/>
                  </a:lnTo>
                  <a:cubicBezTo>
                    <a:pt x="-1097" y="9304"/>
                    <a:pt x="4713" y="17210"/>
                    <a:pt x="4143" y="26735"/>
                  </a:cubicBezTo>
                  <a:cubicBezTo>
                    <a:pt x="4047" y="28544"/>
                    <a:pt x="7001" y="28830"/>
                    <a:pt x="8810" y="29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5275857" y="2347626"/>
              <a:ext cx="9374" cy="27336"/>
            </a:xfrm>
            <a:custGeom>
              <a:avLst/>
              <a:gdLst/>
              <a:ahLst/>
              <a:cxnLst/>
              <a:rect l="l" t="t" r="r" b="b"/>
              <a:pathLst>
                <a:path w="9374" h="27336" extrusionOk="0">
                  <a:moveTo>
                    <a:pt x="657" y="14924"/>
                  </a:moveTo>
                  <a:cubicBezTo>
                    <a:pt x="1800" y="18867"/>
                    <a:pt x="2277" y="23001"/>
                    <a:pt x="1991" y="27116"/>
                  </a:cubicBezTo>
                  <a:lnTo>
                    <a:pt x="1991" y="27116"/>
                  </a:lnTo>
                  <a:cubicBezTo>
                    <a:pt x="11516" y="22829"/>
                    <a:pt x="6372" y="13781"/>
                    <a:pt x="8278" y="7018"/>
                  </a:cubicBezTo>
                  <a:lnTo>
                    <a:pt x="5706" y="-221"/>
                  </a:lnTo>
                  <a:lnTo>
                    <a:pt x="5706" y="-221"/>
                  </a:lnTo>
                  <a:cubicBezTo>
                    <a:pt x="-9" y="3399"/>
                    <a:pt x="-3343" y="7304"/>
                    <a:pt x="657" y="149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6895742" y="4683081"/>
              <a:ext cx="19899" cy="18553"/>
            </a:xfrm>
            <a:custGeom>
              <a:avLst/>
              <a:gdLst/>
              <a:ahLst/>
              <a:cxnLst/>
              <a:rect l="l" t="t" r="r" b="b"/>
              <a:pathLst>
                <a:path w="19899" h="18553" extrusionOk="0">
                  <a:moveTo>
                    <a:pt x="18025" y="9951"/>
                  </a:moveTo>
                  <a:cubicBezTo>
                    <a:pt x="15263" y="426"/>
                    <a:pt x="-2358" y="-6623"/>
                    <a:pt x="-1025" y="8808"/>
                  </a:cubicBezTo>
                  <a:cubicBezTo>
                    <a:pt x="7167" y="2902"/>
                    <a:pt x="12787" y="14523"/>
                    <a:pt x="18693" y="18333"/>
                  </a:cubicBezTo>
                  <a:cubicBezTo>
                    <a:pt x="18978" y="15523"/>
                    <a:pt x="18693" y="12684"/>
                    <a:pt x="18025" y="99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5191696" y="2302109"/>
              <a:ext cx="15386" cy="15513"/>
            </a:xfrm>
            <a:custGeom>
              <a:avLst/>
              <a:gdLst/>
              <a:ahLst/>
              <a:cxnLst/>
              <a:rect l="l" t="t" r="r" b="b"/>
              <a:pathLst>
                <a:path w="15386" h="15513" extrusionOk="0">
                  <a:moveTo>
                    <a:pt x="13096" y="9196"/>
                  </a:moveTo>
                  <a:cubicBezTo>
                    <a:pt x="18430" y="1576"/>
                    <a:pt x="4238" y="-5377"/>
                    <a:pt x="2904" y="5101"/>
                  </a:cubicBezTo>
                  <a:cubicBezTo>
                    <a:pt x="2047" y="7853"/>
                    <a:pt x="618" y="10425"/>
                    <a:pt x="-1097" y="12720"/>
                  </a:cubicBezTo>
                  <a:lnTo>
                    <a:pt x="8428" y="15292"/>
                  </a:lnTo>
                  <a:cubicBezTo>
                    <a:pt x="10239" y="13463"/>
                    <a:pt x="11763" y="11416"/>
                    <a:pt x="13096" y="91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5668804" y="2134266"/>
              <a:ext cx="14200" cy="18769"/>
            </a:xfrm>
            <a:custGeom>
              <a:avLst/>
              <a:gdLst/>
              <a:ahLst/>
              <a:cxnLst/>
              <a:rect l="l" t="t" r="r" b="b"/>
              <a:pathLst>
                <a:path w="14200" h="18769" extrusionOk="0">
                  <a:moveTo>
                    <a:pt x="11476" y="17877"/>
                  </a:moveTo>
                  <a:cubicBezTo>
                    <a:pt x="16810" y="13876"/>
                    <a:pt x="7381" y="5304"/>
                    <a:pt x="6713" y="-221"/>
                  </a:cubicBezTo>
                  <a:cubicBezTo>
                    <a:pt x="3761" y="427"/>
                    <a:pt x="1094" y="1836"/>
                    <a:pt x="-1097" y="3875"/>
                  </a:cubicBezTo>
                  <a:cubicBezTo>
                    <a:pt x="2523" y="8256"/>
                    <a:pt x="3857" y="21687"/>
                    <a:pt x="11476" y="17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7157969" y="4924710"/>
              <a:ext cx="18070" cy="20805"/>
            </a:xfrm>
            <a:custGeom>
              <a:avLst/>
              <a:gdLst/>
              <a:ahLst/>
              <a:cxnLst/>
              <a:rect l="l" t="t" r="r" b="b"/>
              <a:pathLst>
                <a:path w="18070" h="20805" extrusionOk="0">
                  <a:moveTo>
                    <a:pt x="1734" y="7590"/>
                  </a:moveTo>
                  <a:cubicBezTo>
                    <a:pt x="6877" y="9685"/>
                    <a:pt x="16592" y="29592"/>
                    <a:pt x="16974" y="15686"/>
                  </a:cubicBezTo>
                  <a:cubicBezTo>
                    <a:pt x="13734" y="9838"/>
                    <a:pt x="9639" y="4475"/>
                    <a:pt x="4877" y="-221"/>
                  </a:cubicBezTo>
                  <a:cubicBezTo>
                    <a:pt x="-1505" y="65"/>
                    <a:pt x="-3124" y="2827"/>
                    <a:pt x="1734" y="75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5298415" y="2385059"/>
              <a:ext cx="16535" cy="34398"/>
            </a:xfrm>
            <a:custGeom>
              <a:avLst/>
              <a:gdLst/>
              <a:ahLst/>
              <a:cxnLst/>
              <a:rect l="l" t="t" r="r" b="b"/>
              <a:pathLst>
                <a:path w="16535" h="34398" extrusionOk="0">
                  <a:moveTo>
                    <a:pt x="10962" y="33307"/>
                  </a:moveTo>
                  <a:cubicBezTo>
                    <a:pt x="11533" y="34736"/>
                    <a:pt x="13914" y="34164"/>
                    <a:pt x="15438" y="33307"/>
                  </a:cubicBezTo>
                  <a:cubicBezTo>
                    <a:pt x="10009" y="22068"/>
                    <a:pt x="4675" y="10923"/>
                    <a:pt x="-755" y="-221"/>
                  </a:cubicBezTo>
                  <a:cubicBezTo>
                    <a:pt x="-2945" y="13114"/>
                    <a:pt x="5913" y="22639"/>
                    <a:pt x="10962" y="333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1" name="Google Shape;2561;p9"/>
            <p:cNvSpPr/>
            <p:nvPr/>
          </p:nvSpPr>
          <p:spPr>
            <a:xfrm>
              <a:off x="6173829" y="3098863"/>
              <a:ext cx="10206" cy="31813"/>
            </a:xfrm>
            <a:custGeom>
              <a:avLst/>
              <a:gdLst/>
              <a:ahLst/>
              <a:cxnLst/>
              <a:rect l="l" t="t" r="r" b="b"/>
              <a:pathLst>
                <a:path w="10206" h="31813" extrusionOk="0">
                  <a:moveTo>
                    <a:pt x="8894" y="31593"/>
                  </a:moveTo>
                  <a:cubicBezTo>
                    <a:pt x="10037" y="20144"/>
                    <a:pt x="6608" y="8695"/>
                    <a:pt x="-631" y="-221"/>
                  </a:cubicBezTo>
                  <a:lnTo>
                    <a:pt x="-631" y="-221"/>
                  </a:lnTo>
                  <a:cubicBezTo>
                    <a:pt x="-2440" y="11276"/>
                    <a:pt x="1084" y="22963"/>
                    <a:pt x="8894" y="31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2" name="Google Shape;2562;p9"/>
            <p:cNvSpPr/>
            <p:nvPr/>
          </p:nvSpPr>
          <p:spPr>
            <a:xfrm>
              <a:off x="6747939" y="4477720"/>
              <a:ext cx="14614" cy="18936"/>
            </a:xfrm>
            <a:custGeom>
              <a:avLst/>
              <a:gdLst/>
              <a:ahLst/>
              <a:cxnLst/>
              <a:rect l="l" t="t" r="r" b="b"/>
              <a:pathLst>
                <a:path w="14614" h="18936" extrusionOk="0">
                  <a:moveTo>
                    <a:pt x="12571" y="5285"/>
                  </a:moveTo>
                  <a:cubicBezTo>
                    <a:pt x="19048" y="-7574"/>
                    <a:pt x="-10289" y="4238"/>
                    <a:pt x="1903" y="18716"/>
                  </a:cubicBezTo>
                  <a:cubicBezTo>
                    <a:pt x="5998" y="14715"/>
                    <a:pt x="7618" y="8905"/>
                    <a:pt x="12571" y="52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3" name="Google Shape;2563;p9"/>
            <p:cNvSpPr/>
            <p:nvPr/>
          </p:nvSpPr>
          <p:spPr>
            <a:xfrm>
              <a:off x="5684900" y="2538760"/>
              <a:ext cx="18598" cy="24893"/>
            </a:xfrm>
            <a:custGeom>
              <a:avLst/>
              <a:gdLst/>
              <a:ahLst/>
              <a:cxnLst/>
              <a:rect l="l" t="t" r="r" b="b"/>
              <a:pathLst>
                <a:path w="18598" h="24893" extrusionOk="0">
                  <a:moveTo>
                    <a:pt x="14048" y="14290"/>
                  </a:moveTo>
                  <a:cubicBezTo>
                    <a:pt x="7476" y="9909"/>
                    <a:pt x="9857" y="-3617"/>
                    <a:pt x="-1097" y="574"/>
                  </a:cubicBezTo>
                  <a:cubicBezTo>
                    <a:pt x="3475" y="9023"/>
                    <a:pt x="8619" y="17081"/>
                    <a:pt x="14525" y="24673"/>
                  </a:cubicBezTo>
                  <a:cubicBezTo>
                    <a:pt x="18430" y="21339"/>
                    <a:pt x="18716" y="17910"/>
                    <a:pt x="14048" y="142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4" name="Google Shape;2564;p9"/>
            <p:cNvSpPr/>
            <p:nvPr/>
          </p:nvSpPr>
          <p:spPr>
            <a:xfrm>
              <a:off x="5777888" y="3468909"/>
              <a:ext cx="16590" cy="27161"/>
            </a:xfrm>
            <a:custGeom>
              <a:avLst/>
              <a:gdLst/>
              <a:ahLst/>
              <a:cxnLst/>
              <a:rect l="l" t="t" r="r" b="b"/>
              <a:pathLst>
                <a:path w="16590" h="27161" extrusionOk="0">
                  <a:moveTo>
                    <a:pt x="11929" y="26544"/>
                  </a:moveTo>
                  <a:cubicBezTo>
                    <a:pt x="15930" y="25973"/>
                    <a:pt x="17073" y="19591"/>
                    <a:pt x="12690" y="18829"/>
                  </a:cubicBezTo>
                  <a:cubicBezTo>
                    <a:pt x="595" y="17400"/>
                    <a:pt x="880" y="8447"/>
                    <a:pt x="880" y="-221"/>
                  </a:cubicBezTo>
                  <a:cubicBezTo>
                    <a:pt x="-1025" y="6361"/>
                    <a:pt x="-1597" y="13276"/>
                    <a:pt x="-644" y="20067"/>
                  </a:cubicBezTo>
                  <a:lnTo>
                    <a:pt x="-644" y="20067"/>
                  </a:lnTo>
                  <a:cubicBezTo>
                    <a:pt x="3071" y="23020"/>
                    <a:pt x="6119" y="28449"/>
                    <a:pt x="11929" y="265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5" name="Google Shape;2565;p9"/>
            <p:cNvSpPr/>
            <p:nvPr/>
          </p:nvSpPr>
          <p:spPr>
            <a:xfrm>
              <a:off x="6566101" y="3478720"/>
              <a:ext cx="11767" cy="33432"/>
            </a:xfrm>
            <a:custGeom>
              <a:avLst/>
              <a:gdLst/>
              <a:ahLst/>
              <a:cxnLst/>
              <a:rect l="l" t="t" r="r" b="b"/>
              <a:pathLst>
                <a:path w="11767" h="33432" extrusionOk="0">
                  <a:moveTo>
                    <a:pt x="-1045" y="9685"/>
                  </a:moveTo>
                  <a:lnTo>
                    <a:pt x="-1045" y="11685"/>
                  </a:lnTo>
                  <a:cubicBezTo>
                    <a:pt x="7719" y="15876"/>
                    <a:pt x="6480" y="24544"/>
                    <a:pt x="7147" y="33212"/>
                  </a:cubicBezTo>
                  <a:cubicBezTo>
                    <a:pt x="12957" y="28926"/>
                    <a:pt x="7147" y="23687"/>
                    <a:pt x="10671" y="19972"/>
                  </a:cubicBezTo>
                  <a:cubicBezTo>
                    <a:pt x="8957" y="12657"/>
                    <a:pt x="5718" y="5780"/>
                    <a:pt x="1146" y="-221"/>
                  </a:cubicBezTo>
                  <a:cubicBezTo>
                    <a:pt x="-3903" y="2351"/>
                    <a:pt x="1527" y="6827"/>
                    <a:pt x="-1045" y="9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6" name="Google Shape;2566;p9"/>
            <p:cNvSpPr/>
            <p:nvPr/>
          </p:nvSpPr>
          <p:spPr>
            <a:xfrm>
              <a:off x="4988963" y="2074640"/>
              <a:ext cx="14738" cy="21907"/>
            </a:xfrm>
            <a:custGeom>
              <a:avLst/>
              <a:gdLst/>
              <a:ahLst/>
              <a:cxnLst/>
              <a:rect l="l" t="t" r="r" b="b"/>
              <a:pathLst>
                <a:path w="14738" h="21907" extrusionOk="0">
                  <a:moveTo>
                    <a:pt x="3040" y="9018"/>
                  </a:moveTo>
                  <a:cubicBezTo>
                    <a:pt x="-2961" y="13971"/>
                    <a:pt x="-2389" y="17686"/>
                    <a:pt x="4469" y="21687"/>
                  </a:cubicBezTo>
                  <a:cubicBezTo>
                    <a:pt x="5231" y="16543"/>
                    <a:pt x="6469" y="12162"/>
                    <a:pt x="12470" y="17686"/>
                  </a:cubicBezTo>
                  <a:cubicBezTo>
                    <a:pt x="14566" y="11733"/>
                    <a:pt x="13803" y="5170"/>
                    <a:pt x="10565" y="-221"/>
                  </a:cubicBezTo>
                  <a:cubicBezTo>
                    <a:pt x="10374" y="4732"/>
                    <a:pt x="6278" y="6447"/>
                    <a:pt x="3040" y="90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7" name="Google Shape;2567;p9"/>
            <p:cNvSpPr/>
            <p:nvPr/>
          </p:nvSpPr>
          <p:spPr>
            <a:xfrm>
              <a:off x="6072473" y="2951508"/>
              <a:ext cx="8274" cy="31721"/>
            </a:xfrm>
            <a:custGeom>
              <a:avLst/>
              <a:gdLst/>
              <a:ahLst/>
              <a:cxnLst/>
              <a:rect l="l" t="t" r="r" b="b"/>
              <a:pathLst>
                <a:path w="8274" h="31721" extrusionOk="0">
                  <a:moveTo>
                    <a:pt x="4523" y="3307"/>
                  </a:moveTo>
                  <a:cubicBezTo>
                    <a:pt x="4523" y="1687"/>
                    <a:pt x="3855" y="-313"/>
                    <a:pt x="1951" y="-218"/>
                  </a:cubicBezTo>
                  <a:cubicBezTo>
                    <a:pt x="-3383" y="2830"/>
                    <a:pt x="3189" y="12546"/>
                    <a:pt x="-1097" y="17880"/>
                  </a:cubicBezTo>
                  <a:cubicBezTo>
                    <a:pt x="903" y="22804"/>
                    <a:pt x="3571" y="27395"/>
                    <a:pt x="6904" y="31501"/>
                  </a:cubicBezTo>
                  <a:cubicBezTo>
                    <a:pt x="8333" y="21880"/>
                    <a:pt x="3666" y="12832"/>
                    <a:pt x="4523" y="33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8" name="Google Shape;2568;p9"/>
            <p:cNvSpPr/>
            <p:nvPr/>
          </p:nvSpPr>
          <p:spPr>
            <a:xfrm>
              <a:off x="5464183" y="2158573"/>
              <a:ext cx="10804" cy="19508"/>
            </a:xfrm>
            <a:custGeom>
              <a:avLst/>
              <a:gdLst/>
              <a:ahLst/>
              <a:cxnLst/>
              <a:rect l="l" t="t" r="r" b="b"/>
              <a:pathLst>
                <a:path w="10804" h="19508" extrusionOk="0">
                  <a:moveTo>
                    <a:pt x="641" y="2428"/>
                  </a:moveTo>
                  <a:cubicBezTo>
                    <a:pt x="-3549" y="8333"/>
                    <a:pt x="641" y="14525"/>
                    <a:pt x="4738" y="19287"/>
                  </a:cubicBezTo>
                  <a:cubicBezTo>
                    <a:pt x="9024" y="12334"/>
                    <a:pt x="15024" y="-7287"/>
                    <a:pt x="641" y="24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9" name="Google Shape;2569;p9"/>
            <p:cNvSpPr/>
            <p:nvPr/>
          </p:nvSpPr>
          <p:spPr>
            <a:xfrm>
              <a:off x="6468589" y="3347561"/>
              <a:ext cx="13554" cy="21462"/>
            </a:xfrm>
            <a:custGeom>
              <a:avLst/>
              <a:gdLst/>
              <a:ahLst/>
              <a:cxnLst/>
              <a:rect l="l" t="t" r="r" b="b"/>
              <a:pathLst>
                <a:path w="13554" h="21462" extrusionOk="0">
                  <a:moveTo>
                    <a:pt x="361" y="-221"/>
                  </a:moveTo>
                  <a:cubicBezTo>
                    <a:pt x="1979" y="15686"/>
                    <a:pt x="-9164" y="30926"/>
                    <a:pt x="12457" y="13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0" name="Google Shape;2570;p9"/>
            <p:cNvSpPr/>
            <p:nvPr/>
          </p:nvSpPr>
          <p:spPr>
            <a:xfrm>
              <a:off x="6531768" y="4041362"/>
              <a:ext cx="12979" cy="24002"/>
            </a:xfrm>
            <a:custGeom>
              <a:avLst/>
              <a:gdLst/>
              <a:ahLst/>
              <a:cxnLst/>
              <a:rect l="l" t="t" r="r" b="b"/>
              <a:pathLst>
                <a:path w="12979" h="24002" extrusionOk="0">
                  <a:moveTo>
                    <a:pt x="10524" y="-221"/>
                  </a:moveTo>
                  <a:cubicBezTo>
                    <a:pt x="5856" y="7389"/>
                    <a:pt x="2046" y="15428"/>
                    <a:pt x="-1097" y="23782"/>
                  </a:cubicBezTo>
                  <a:cubicBezTo>
                    <a:pt x="10333" y="22448"/>
                    <a:pt x="14238" y="13781"/>
                    <a:pt x="1052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1" name="Google Shape;2571;p9"/>
            <p:cNvSpPr/>
            <p:nvPr/>
          </p:nvSpPr>
          <p:spPr>
            <a:xfrm>
              <a:off x="7090099" y="4844986"/>
              <a:ext cx="11811" cy="20002"/>
            </a:xfrm>
            <a:custGeom>
              <a:avLst/>
              <a:gdLst/>
              <a:ahLst/>
              <a:cxnLst/>
              <a:rect l="l" t="t" r="r" b="b"/>
              <a:pathLst>
                <a:path w="11811" h="20002" extrusionOk="0">
                  <a:moveTo>
                    <a:pt x="5310" y="19782"/>
                  </a:moveTo>
                  <a:cubicBezTo>
                    <a:pt x="8930" y="12828"/>
                    <a:pt x="15406" y="4542"/>
                    <a:pt x="5310" y="-221"/>
                  </a:cubicBezTo>
                  <a:cubicBezTo>
                    <a:pt x="1214" y="6447"/>
                    <a:pt x="-6787" y="13114"/>
                    <a:pt x="5310" y="197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2" name="Google Shape;2572;p9"/>
            <p:cNvSpPr/>
            <p:nvPr/>
          </p:nvSpPr>
          <p:spPr>
            <a:xfrm>
              <a:off x="4966664" y="1967769"/>
              <a:ext cx="8823" cy="25145"/>
            </a:xfrm>
            <a:custGeom>
              <a:avLst/>
              <a:gdLst/>
              <a:ahLst/>
              <a:cxnLst/>
              <a:rect l="l" t="t" r="r" b="b"/>
              <a:pathLst>
                <a:path w="8823" h="25145" extrusionOk="0">
                  <a:moveTo>
                    <a:pt x="4860" y="11304"/>
                  </a:moveTo>
                  <a:lnTo>
                    <a:pt x="1431" y="-221"/>
                  </a:lnTo>
                  <a:lnTo>
                    <a:pt x="-283" y="-221"/>
                  </a:lnTo>
                  <a:cubicBezTo>
                    <a:pt x="-1712" y="8152"/>
                    <a:pt x="-1235" y="16734"/>
                    <a:pt x="956" y="24925"/>
                  </a:cubicBezTo>
                  <a:cubicBezTo>
                    <a:pt x="8956" y="22449"/>
                    <a:pt x="9338" y="17591"/>
                    <a:pt x="4860" y="11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3" name="Google Shape;2573;p9"/>
            <p:cNvSpPr/>
            <p:nvPr/>
          </p:nvSpPr>
          <p:spPr>
            <a:xfrm>
              <a:off x="6134427" y="3019425"/>
              <a:ext cx="13674" cy="20387"/>
            </a:xfrm>
            <a:custGeom>
              <a:avLst/>
              <a:gdLst/>
              <a:ahLst/>
              <a:cxnLst/>
              <a:rect l="l" t="t" r="r" b="b"/>
              <a:pathLst>
                <a:path w="13674" h="20387" extrusionOk="0">
                  <a:moveTo>
                    <a:pt x="1433" y="13971"/>
                  </a:moveTo>
                  <a:cubicBezTo>
                    <a:pt x="3624" y="18162"/>
                    <a:pt x="6863" y="21686"/>
                    <a:pt x="12577" y="19496"/>
                  </a:cubicBezTo>
                  <a:cubicBezTo>
                    <a:pt x="9149" y="12924"/>
                    <a:pt x="5815" y="6351"/>
                    <a:pt x="2481" y="-221"/>
                  </a:cubicBezTo>
                  <a:lnTo>
                    <a:pt x="2481" y="-221"/>
                  </a:lnTo>
                  <a:cubicBezTo>
                    <a:pt x="-3234" y="4160"/>
                    <a:pt x="-949" y="9304"/>
                    <a:pt x="1433" y="139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4" name="Google Shape;2574;p9"/>
            <p:cNvSpPr/>
            <p:nvPr/>
          </p:nvSpPr>
          <p:spPr>
            <a:xfrm>
              <a:off x="5231225" y="2303811"/>
              <a:ext cx="11906" cy="23717"/>
            </a:xfrm>
            <a:custGeom>
              <a:avLst/>
              <a:gdLst/>
              <a:ahLst/>
              <a:cxnLst/>
              <a:rect l="l" t="t" r="r" b="b"/>
              <a:pathLst>
                <a:path w="11906" h="23717" extrusionOk="0">
                  <a:moveTo>
                    <a:pt x="6904" y="1589"/>
                  </a:moveTo>
                  <a:lnTo>
                    <a:pt x="809" y="-221"/>
                  </a:lnTo>
                  <a:cubicBezTo>
                    <a:pt x="2523" y="7066"/>
                    <a:pt x="1857" y="14714"/>
                    <a:pt x="-1097" y="21591"/>
                  </a:cubicBezTo>
                  <a:cubicBezTo>
                    <a:pt x="2523" y="24163"/>
                    <a:pt x="6999" y="22163"/>
                    <a:pt x="10810" y="23496"/>
                  </a:cubicBezTo>
                  <a:cubicBezTo>
                    <a:pt x="4333" y="16924"/>
                    <a:pt x="9857" y="8352"/>
                    <a:pt x="6904" y="15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5" name="Google Shape;2575;p9"/>
            <p:cNvSpPr/>
            <p:nvPr/>
          </p:nvSpPr>
          <p:spPr>
            <a:xfrm>
              <a:off x="7003062" y="4789265"/>
              <a:ext cx="16751" cy="19907"/>
            </a:xfrm>
            <a:custGeom>
              <a:avLst/>
              <a:gdLst/>
              <a:ahLst/>
              <a:cxnLst/>
              <a:rect l="l" t="t" r="r" b="b"/>
              <a:pathLst>
                <a:path w="16751" h="19907" extrusionOk="0">
                  <a:moveTo>
                    <a:pt x="8527" y="6256"/>
                  </a:moveTo>
                  <a:cubicBezTo>
                    <a:pt x="5003" y="4599"/>
                    <a:pt x="1860" y="2417"/>
                    <a:pt x="-998" y="-221"/>
                  </a:cubicBezTo>
                  <a:cubicBezTo>
                    <a:pt x="-2236" y="10447"/>
                    <a:pt x="8527" y="12924"/>
                    <a:pt x="12813" y="19687"/>
                  </a:cubicBezTo>
                  <a:lnTo>
                    <a:pt x="12813" y="19687"/>
                  </a:lnTo>
                  <a:cubicBezTo>
                    <a:pt x="16814" y="13495"/>
                    <a:pt x="17575" y="8733"/>
                    <a:pt x="8527" y="6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6" name="Google Shape;2576;p9"/>
            <p:cNvSpPr/>
            <p:nvPr/>
          </p:nvSpPr>
          <p:spPr>
            <a:xfrm>
              <a:off x="5221413" y="2172366"/>
              <a:ext cx="13811" cy="25717"/>
            </a:xfrm>
            <a:custGeom>
              <a:avLst/>
              <a:gdLst/>
              <a:ahLst/>
              <a:cxnLst/>
              <a:rect l="l" t="t" r="r" b="b"/>
              <a:pathLst>
                <a:path w="13811" h="25717" extrusionOk="0">
                  <a:moveTo>
                    <a:pt x="10715" y="25496"/>
                  </a:moveTo>
                  <a:lnTo>
                    <a:pt x="12715" y="21401"/>
                  </a:lnTo>
                  <a:cubicBezTo>
                    <a:pt x="10143" y="13076"/>
                    <a:pt x="5381" y="5608"/>
                    <a:pt x="-1097" y="-221"/>
                  </a:cubicBezTo>
                  <a:lnTo>
                    <a:pt x="-1097" y="11304"/>
                  </a:lnTo>
                  <a:cubicBezTo>
                    <a:pt x="4619" y="14543"/>
                    <a:pt x="4524" y="22639"/>
                    <a:pt x="10715" y="254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7" name="Google Shape;2577;p9"/>
            <p:cNvSpPr/>
            <p:nvPr/>
          </p:nvSpPr>
          <p:spPr>
            <a:xfrm>
              <a:off x="5298756" y="1975199"/>
              <a:ext cx="18097" cy="22193"/>
            </a:xfrm>
            <a:custGeom>
              <a:avLst/>
              <a:gdLst/>
              <a:ahLst/>
              <a:cxnLst/>
              <a:rect l="l" t="t" r="r" b="b"/>
              <a:pathLst>
                <a:path w="18097" h="22193" extrusionOk="0">
                  <a:moveTo>
                    <a:pt x="13097" y="21972"/>
                  </a:moveTo>
                  <a:lnTo>
                    <a:pt x="17001" y="19782"/>
                  </a:lnTo>
                  <a:cubicBezTo>
                    <a:pt x="10715" y="14257"/>
                    <a:pt x="10620" y="4351"/>
                    <a:pt x="2904" y="-221"/>
                  </a:cubicBezTo>
                  <a:lnTo>
                    <a:pt x="-1097" y="3780"/>
                  </a:lnTo>
                  <a:lnTo>
                    <a:pt x="-1097" y="3780"/>
                  </a:lnTo>
                  <a:cubicBezTo>
                    <a:pt x="6142" y="7875"/>
                    <a:pt x="4904" y="18543"/>
                    <a:pt x="13097" y="219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8" name="Google Shape;2578;p9"/>
            <p:cNvSpPr/>
            <p:nvPr/>
          </p:nvSpPr>
          <p:spPr>
            <a:xfrm>
              <a:off x="5382291" y="2544828"/>
              <a:ext cx="10284" cy="17014"/>
            </a:xfrm>
            <a:custGeom>
              <a:avLst/>
              <a:gdLst/>
              <a:ahLst/>
              <a:cxnLst/>
              <a:rect l="l" t="t" r="r" b="b"/>
              <a:pathLst>
                <a:path w="10284" h="17014" extrusionOk="0">
                  <a:moveTo>
                    <a:pt x="7095" y="14699"/>
                  </a:moveTo>
                  <a:cubicBezTo>
                    <a:pt x="14429" y="221"/>
                    <a:pt x="237" y="-8257"/>
                    <a:pt x="-1097" y="10889"/>
                  </a:cubicBezTo>
                  <a:lnTo>
                    <a:pt x="4999" y="16794"/>
                  </a:lnTo>
                  <a:cubicBezTo>
                    <a:pt x="5762" y="16194"/>
                    <a:pt x="6524" y="15489"/>
                    <a:pt x="7095" y="146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9" name="Google Shape;2579;p9"/>
            <p:cNvSpPr/>
            <p:nvPr/>
          </p:nvSpPr>
          <p:spPr>
            <a:xfrm>
              <a:off x="5561552" y="2634387"/>
              <a:ext cx="15722" cy="10705"/>
            </a:xfrm>
            <a:custGeom>
              <a:avLst/>
              <a:gdLst/>
              <a:ahLst/>
              <a:cxnLst/>
              <a:rect l="l" t="t" r="r" b="b"/>
              <a:pathLst>
                <a:path w="15722" h="10705" extrusionOk="0">
                  <a:moveTo>
                    <a:pt x="12143" y="1245"/>
                  </a:moveTo>
                  <a:cubicBezTo>
                    <a:pt x="8238" y="-1384"/>
                    <a:pt x="2998" y="-384"/>
                    <a:pt x="332" y="3493"/>
                  </a:cubicBezTo>
                  <a:cubicBezTo>
                    <a:pt x="-621" y="4960"/>
                    <a:pt x="-1097" y="6703"/>
                    <a:pt x="-1097" y="8484"/>
                  </a:cubicBezTo>
                  <a:lnTo>
                    <a:pt x="12523" y="10485"/>
                  </a:lnTo>
                  <a:cubicBezTo>
                    <a:pt x="12905" y="7437"/>
                    <a:pt x="17286" y="4388"/>
                    <a:pt x="12143" y="12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0" name="Google Shape;2580;p9"/>
            <p:cNvSpPr/>
            <p:nvPr/>
          </p:nvSpPr>
          <p:spPr>
            <a:xfrm>
              <a:off x="4964715" y="1865947"/>
              <a:ext cx="15811" cy="21420"/>
            </a:xfrm>
            <a:custGeom>
              <a:avLst/>
              <a:gdLst/>
              <a:ahLst/>
              <a:cxnLst/>
              <a:rect l="l" t="t" r="r" b="b"/>
              <a:pathLst>
                <a:path w="15811" h="21420" extrusionOk="0">
                  <a:moveTo>
                    <a:pt x="14715" y="19591"/>
                  </a:moveTo>
                  <a:cubicBezTo>
                    <a:pt x="14715" y="18258"/>
                    <a:pt x="14715" y="16924"/>
                    <a:pt x="14715" y="15591"/>
                  </a:cubicBezTo>
                  <a:cubicBezTo>
                    <a:pt x="7190" y="13171"/>
                    <a:pt x="1285" y="7285"/>
                    <a:pt x="-1097" y="-221"/>
                  </a:cubicBezTo>
                  <a:cubicBezTo>
                    <a:pt x="-1097" y="4446"/>
                    <a:pt x="-1097" y="9304"/>
                    <a:pt x="-1097" y="13590"/>
                  </a:cubicBezTo>
                  <a:cubicBezTo>
                    <a:pt x="3380" y="17686"/>
                    <a:pt x="6999" y="24258"/>
                    <a:pt x="14715" y="19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1" name="Google Shape;2581;p9"/>
            <p:cNvSpPr/>
            <p:nvPr/>
          </p:nvSpPr>
          <p:spPr>
            <a:xfrm>
              <a:off x="6801168" y="4707771"/>
              <a:ext cx="9038" cy="23867"/>
            </a:xfrm>
            <a:custGeom>
              <a:avLst/>
              <a:gdLst/>
              <a:ahLst/>
              <a:cxnLst/>
              <a:rect l="l" t="t" r="r" b="b"/>
              <a:pathLst>
                <a:path w="9038" h="23867" extrusionOk="0">
                  <a:moveTo>
                    <a:pt x="3823" y="-166"/>
                  </a:moveTo>
                  <a:cubicBezTo>
                    <a:pt x="-4273" y="-832"/>
                    <a:pt x="109" y="4692"/>
                    <a:pt x="-82" y="7835"/>
                  </a:cubicBezTo>
                  <a:cubicBezTo>
                    <a:pt x="3729" y="12407"/>
                    <a:pt x="-1129" y="20313"/>
                    <a:pt x="6014" y="23647"/>
                  </a:cubicBezTo>
                  <a:cubicBezTo>
                    <a:pt x="10682" y="15169"/>
                    <a:pt x="5633" y="7454"/>
                    <a:pt x="3823" y="-1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2" name="Google Shape;2582;p9"/>
            <p:cNvSpPr/>
            <p:nvPr/>
          </p:nvSpPr>
          <p:spPr>
            <a:xfrm>
              <a:off x="5672613" y="2638425"/>
              <a:ext cx="20194" cy="10763"/>
            </a:xfrm>
            <a:custGeom>
              <a:avLst/>
              <a:gdLst/>
              <a:ahLst/>
              <a:cxnLst/>
              <a:rect l="l" t="t" r="r" b="b"/>
              <a:pathLst>
                <a:path w="20194" h="10763" extrusionOk="0">
                  <a:moveTo>
                    <a:pt x="11954" y="-221"/>
                  </a:moveTo>
                  <a:cubicBezTo>
                    <a:pt x="3857" y="-221"/>
                    <a:pt x="1190" y="4446"/>
                    <a:pt x="-1097" y="10542"/>
                  </a:cubicBezTo>
                  <a:lnTo>
                    <a:pt x="19097" y="6637"/>
                  </a:lnTo>
                  <a:cubicBezTo>
                    <a:pt x="18811" y="2160"/>
                    <a:pt x="17573" y="351"/>
                    <a:pt x="1195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3" name="Google Shape;2583;p9"/>
            <p:cNvSpPr/>
            <p:nvPr/>
          </p:nvSpPr>
          <p:spPr>
            <a:xfrm>
              <a:off x="5220989" y="2183892"/>
              <a:ext cx="12236" cy="22098"/>
            </a:xfrm>
            <a:custGeom>
              <a:avLst/>
              <a:gdLst/>
              <a:ahLst/>
              <a:cxnLst/>
              <a:rect l="l" t="t" r="r" b="b"/>
              <a:pathLst>
                <a:path w="12236" h="22098" extrusionOk="0">
                  <a:moveTo>
                    <a:pt x="2852" y="14924"/>
                  </a:moveTo>
                  <a:cubicBezTo>
                    <a:pt x="6853" y="18258"/>
                    <a:pt x="10473" y="24925"/>
                    <a:pt x="11140" y="13971"/>
                  </a:cubicBezTo>
                  <a:cubicBezTo>
                    <a:pt x="4949" y="11114"/>
                    <a:pt x="5044" y="3018"/>
                    <a:pt x="-672" y="-221"/>
                  </a:cubicBezTo>
                  <a:cubicBezTo>
                    <a:pt x="-1624" y="7189"/>
                    <a:pt x="-957" y="14714"/>
                    <a:pt x="1139" y="21877"/>
                  </a:cubicBezTo>
                  <a:cubicBezTo>
                    <a:pt x="1710" y="19496"/>
                    <a:pt x="282" y="16734"/>
                    <a:pt x="2852" y="149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4" name="Google Shape;2584;p9"/>
            <p:cNvSpPr/>
            <p:nvPr/>
          </p:nvSpPr>
          <p:spPr>
            <a:xfrm>
              <a:off x="6591963" y="3921576"/>
              <a:ext cx="12725" cy="16539"/>
            </a:xfrm>
            <a:custGeom>
              <a:avLst/>
              <a:gdLst/>
              <a:ahLst/>
              <a:cxnLst/>
              <a:rect l="l" t="t" r="r" b="b"/>
              <a:pathLst>
                <a:path w="12725" h="16539" extrusionOk="0">
                  <a:moveTo>
                    <a:pt x="3668" y="14409"/>
                  </a:moveTo>
                  <a:cubicBezTo>
                    <a:pt x="4716" y="11418"/>
                    <a:pt x="7288" y="9170"/>
                    <a:pt x="10336" y="8408"/>
                  </a:cubicBezTo>
                  <a:cubicBezTo>
                    <a:pt x="12336" y="2788"/>
                    <a:pt x="13098" y="-1974"/>
                    <a:pt x="4336" y="407"/>
                  </a:cubicBezTo>
                  <a:cubicBezTo>
                    <a:pt x="1668" y="4217"/>
                    <a:pt x="-6047" y="22124"/>
                    <a:pt x="3668" y="144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5" name="Google Shape;2585;p9"/>
            <p:cNvSpPr/>
            <p:nvPr/>
          </p:nvSpPr>
          <p:spPr>
            <a:xfrm>
              <a:off x="6861202" y="4634385"/>
              <a:ext cx="12129" cy="21624"/>
            </a:xfrm>
            <a:custGeom>
              <a:avLst/>
              <a:gdLst/>
              <a:ahLst/>
              <a:cxnLst/>
              <a:rect l="l" t="t" r="r" b="b"/>
              <a:pathLst>
                <a:path w="12129" h="21624" extrusionOk="0">
                  <a:moveTo>
                    <a:pt x="9512" y="7593"/>
                  </a:moveTo>
                  <a:cubicBezTo>
                    <a:pt x="7512" y="3973"/>
                    <a:pt x="5035" y="-3075"/>
                    <a:pt x="-13" y="1020"/>
                  </a:cubicBezTo>
                  <a:cubicBezTo>
                    <a:pt x="-5061" y="5116"/>
                    <a:pt x="9512" y="7783"/>
                    <a:pt x="3415" y="15689"/>
                  </a:cubicBezTo>
                  <a:lnTo>
                    <a:pt x="9036" y="21404"/>
                  </a:lnTo>
                  <a:cubicBezTo>
                    <a:pt x="11513" y="17174"/>
                    <a:pt x="11702" y="11984"/>
                    <a:pt x="9512" y="7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6" name="Google Shape;2586;p9"/>
            <p:cNvSpPr/>
            <p:nvPr/>
          </p:nvSpPr>
          <p:spPr>
            <a:xfrm>
              <a:off x="5468753" y="2052351"/>
              <a:ext cx="13170" cy="18097"/>
            </a:xfrm>
            <a:custGeom>
              <a:avLst/>
              <a:gdLst/>
              <a:ahLst/>
              <a:cxnLst/>
              <a:rect l="l" t="t" r="r" b="b"/>
              <a:pathLst>
                <a:path w="13170" h="18097" extrusionOk="0">
                  <a:moveTo>
                    <a:pt x="2549" y="-221"/>
                  </a:moveTo>
                  <a:cubicBezTo>
                    <a:pt x="-7548" y="6542"/>
                    <a:pt x="5882" y="13876"/>
                    <a:pt x="12074" y="17877"/>
                  </a:cubicBezTo>
                  <a:cubicBezTo>
                    <a:pt x="10454" y="11495"/>
                    <a:pt x="8739" y="2446"/>
                    <a:pt x="254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7" name="Google Shape;2587;p9"/>
            <p:cNvSpPr/>
            <p:nvPr/>
          </p:nvSpPr>
          <p:spPr>
            <a:xfrm>
              <a:off x="6055089" y="2927799"/>
              <a:ext cx="7191" cy="23807"/>
            </a:xfrm>
            <a:custGeom>
              <a:avLst/>
              <a:gdLst/>
              <a:ahLst/>
              <a:cxnLst/>
              <a:rect l="l" t="t" r="r" b="b"/>
              <a:pathLst>
                <a:path w="7191" h="23807" extrusionOk="0">
                  <a:moveTo>
                    <a:pt x="6095" y="9585"/>
                  </a:moveTo>
                  <a:cubicBezTo>
                    <a:pt x="-97" y="-15751"/>
                    <a:pt x="-4478" y="15015"/>
                    <a:pt x="2380" y="23587"/>
                  </a:cubicBezTo>
                  <a:lnTo>
                    <a:pt x="2380" y="23587"/>
                  </a:lnTo>
                  <a:cubicBezTo>
                    <a:pt x="5904" y="19491"/>
                    <a:pt x="3523" y="14062"/>
                    <a:pt x="6095" y="95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8" name="Google Shape;2588;p9"/>
            <p:cNvSpPr/>
            <p:nvPr/>
          </p:nvSpPr>
          <p:spPr>
            <a:xfrm>
              <a:off x="6985063" y="4773778"/>
              <a:ext cx="17907" cy="13950"/>
            </a:xfrm>
            <a:custGeom>
              <a:avLst/>
              <a:gdLst/>
              <a:ahLst/>
              <a:cxnLst/>
              <a:rect l="l" t="t" r="r" b="b"/>
              <a:pathLst>
                <a:path w="17907" h="13950" extrusionOk="0">
                  <a:moveTo>
                    <a:pt x="11191" y="4312"/>
                  </a:moveTo>
                  <a:cubicBezTo>
                    <a:pt x="8238" y="-1688"/>
                    <a:pt x="4523" y="-831"/>
                    <a:pt x="-1097" y="1741"/>
                  </a:cubicBezTo>
                  <a:lnTo>
                    <a:pt x="-1097" y="1741"/>
                  </a:lnTo>
                  <a:cubicBezTo>
                    <a:pt x="4333" y="6408"/>
                    <a:pt x="7285" y="15076"/>
                    <a:pt x="16810" y="135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9" name="Google Shape;2589;p9"/>
            <p:cNvSpPr/>
            <p:nvPr/>
          </p:nvSpPr>
          <p:spPr>
            <a:xfrm>
              <a:off x="6523957" y="4585989"/>
              <a:ext cx="7917" cy="20300"/>
            </a:xfrm>
            <a:custGeom>
              <a:avLst/>
              <a:gdLst/>
              <a:ahLst/>
              <a:cxnLst/>
              <a:rect l="l" t="t" r="r" b="b"/>
              <a:pathLst>
                <a:path w="7917" h="20300" extrusionOk="0">
                  <a:moveTo>
                    <a:pt x="6619" y="7411"/>
                  </a:moveTo>
                  <a:cubicBezTo>
                    <a:pt x="6619" y="4363"/>
                    <a:pt x="7762" y="-495"/>
                    <a:pt x="2904" y="-209"/>
                  </a:cubicBezTo>
                  <a:cubicBezTo>
                    <a:pt x="-1954" y="77"/>
                    <a:pt x="2143" y="8364"/>
                    <a:pt x="-1097" y="11888"/>
                  </a:cubicBezTo>
                  <a:lnTo>
                    <a:pt x="4904" y="20079"/>
                  </a:lnTo>
                  <a:cubicBezTo>
                    <a:pt x="6524" y="16069"/>
                    <a:pt x="7190" y="11707"/>
                    <a:pt x="6619" y="7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0" name="Google Shape;2590;p9"/>
            <p:cNvSpPr/>
            <p:nvPr/>
          </p:nvSpPr>
          <p:spPr>
            <a:xfrm>
              <a:off x="6560958" y="4038888"/>
              <a:ext cx="14321" cy="12665"/>
            </a:xfrm>
            <a:custGeom>
              <a:avLst/>
              <a:gdLst/>
              <a:ahLst/>
              <a:cxnLst/>
              <a:rect l="l" t="t" r="r" b="b"/>
              <a:pathLst>
                <a:path w="14321" h="12665" extrusionOk="0">
                  <a:moveTo>
                    <a:pt x="7909" y="1968"/>
                  </a:moveTo>
                  <a:cubicBezTo>
                    <a:pt x="5051" y="1301"/>
                    <a:pt x="1527" y="-2605"/>
                    <a:pt x="-759" y="1968"/>
                  </a:cubicBezTo>
                  <a:cubicBezTo>
                    <a:pt x="-3140" y="8540"/>
                    <a:pt x="7719" y="8921"/>
                    <a:pt x="11338" y="12445"/>
                  </a:cubicBezTo>
                  <a:cubicBezTo>
                    <a:pt x="14672" y="7778"/>
                    <a:pt x="13624" y="3015"/>
                    <a:pt x="7909" y="19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1" name="Google Shape;2591;p9"/>
            <p:cNvSpPr/>
            <p:nvPr/>
          </p:nvSpPr>
          <p:spPr>
            <a:xfrm>
              <a:off x="5453778" y="2192083"/>
              <a:ext cx="6659" cy="22193"/>
            </a:xfrm>
            <a:custGeom>
              <a:avLst/>
              <a:gdLst/>
              <a:ahLst/>
              <a:cxnLst/>
              <a:rect l="l" t="t" r="r" b="b"/>
              <a:pathLst>
                <a:path w="6659" h="22193" extrusionOk="0">
                  <a:moveTo>
                    <a:pt x="1807" y="-221"/>
                  </a:moveTo>
                  <a:cubicBezTo>
                    <a:pt x="-1813" y="6685"/>
                    <a:pt x="-2099" y="14895"/>
                    <a:pt x="1235" y="21972"/>
                  </a:cubicBezTo>
                  <a:cubicBezTo>
                    <a:pt x="6760" y="15696"/>
                    <a:pt x="7045" y="6332"/>
                    <a:pt x="180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2" name="Google Shape;2592;p9"/>
            <p:cNvSpPr/>
            <p:nvPr/>
          </p:nvSpPr>
          <p:spPr>
            <a:xfrm>
              <a:off x="6554768" y="4015835"/>
              <a:ext cx="9310" cy="15997"/>
            </a:xfrm>
            <a:custGeom>
              <a:avLst/>
              <a:gdLst/>
              <a:ahLst/>
              <a:cxnLst/>
              <a:rect l="l" t="t" r="r" b="b"/>
              <a:pathLst>
                <a:path w="9310" h="15997" extrusionOk="0">
                  <a:moveTo>
                    <a:pt x="6193" y="15400"/>
                  </a:moveTo>
                  <a:cubicBezTo>
                    <a:pt x="11813" y="11495"/>
                    <a:pt x="4384" y="2160"/>
                    <a:pt x="2" y="-221"/>
                  </a:cubicBezTo>
                  <a:cubicBezTo>
                    <a:pt x="-2379" y="4065"/>
                    <a:pt x="-1141" y="18258"/>
                    <a:pt x="6193" y="15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3" name="Google Shape;2593;p9"/>
            <p:cNvSpPr/>
            <p:nvPr/>
          </p:nvSpPr>
          <p:spPr>
            <a:xfrm>
              <a:off x="5797777" y="2144267"/>
              <a:ext cx="12376" cy="14020"/>
            </a:xfrm>
            <a:custGeom>
              <a:avLst/>
              <a:gdLst/>
              <a:ahLst/>
              <a:cxnLst/>
              <a:rect l="l" t="t" r="r" b="b"/>
              <a:pathLst>
                <a:path w="12376" h="14020" extrusionOk="0">
                  <a:moveTo>
                    <a:pt x="1755" y="13209"/>
                  </a:moveTo>
                  <a:cubicBezTo>
                    <a:pt x="5375" y="15114"/>
                    <a:pt x="9280" y="12162"/>
                    <a:pt x="11280" y="7875"/>
                  </a:cubicBezTo>
                  <a:cubicBezTo>
                    <a:pt x="7851" y="4542"/>
                    <a:pt x="3851" y="1808"/>
                    <a:pt x="-435" y="-221"/>
                  </a:cubicBezTo>
                  <a:cubicBezTo>
                    <a:pt x="231" y="4351"/>
                    <a:pt x="-3484" y="10542"/>
                    <a:pt x="1755" y="132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4" name="Google Shape;2594;p9"/>
            <p:cNvSpPr/>
            <p:nvPr/>
          </p:nvSpPr>
          <p:spPr>
            <a:xfrm>
              <a:off x="5112603" y="2267934"/>
              <a:ext cx="10434" cy="15113"/>
            </a:xfrm>
            <a:custGeom>
              <a:avLst/>
              <a:gdLst/>
              <a:ahLst/>
              <a:cxnLst/>
              <a:rect l="l" t="t" r="r" b="b"/>
              <a:pathLst>
                <a:path w="10434" h="15113" extrusionOk="0">
                  <a:moveTo>
                    <a:pt x="9035" y="795"/>
                  </a:moveTo>
                  <a:cubicBezTo>
                    <a:pt x="7225" y="-1491"/>
                    <a:pt x="4654" y="795"/>
                    <a:pt x="2749" y="795"/>
                  </a:cubicBezTo>
                  <a:cubicBezTo>
                    <a:pt x="-5348" y="3176"/>
                    <a:pt x="2177" y="9177"/>
                    <a:pt x="177" y="13082"/>
                  </a:cubicBezTo>
                  <a:lnTo>
                    <a:pt x="4081" y="14892"/>
                  </a:lnTo>
                  <a:lnTo>
                    <a:pt x="4081" y="14892"/>
                  </a:lnTo>
                  <a:cubicBezTo>
                    <a:pt x="5320" y="10511"/>
                    <a:pt x="10654" y="5462"/>
                    <a:pt x="9035" y="7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5" name="Google Shape;2595;p9"/>
            <p:cNvSpPr/>
            <p:nvPr/>
          </p:nvSpPr>
          <p:spPr>
            <a:xfrm>
              <a:off x="6546036" y="4081176"/>
              <a:ext cx="11544" cy="18002"/>
            </a:xfrm>
            <a:custGeom>
              <a:avLst/>
              <a:gdLst/>
              <a:ahLst/>
              <a:cxnLst/>
              <a:rect l="l" t="t" r="r" b="b"/>
              <a:pathLst>
                <a:path w="11544" h="18002" extrusionOk="0">
                  <a:moveTo>
                    <a:pt x="4733" y="-221"/>
                  </a:moveTo>
                  <a:lnTo>
                    <a:pt x="4733" y="-221"/>
                  </a:lnTo>
                  <a:cubicBezTo>
                    <a:pt x="-316" y="5780"/>
                    <a:pt x="-5364" y="11781"/>
                    <a:pt x="4733" y="17781"/>
                  </a:cubicBezTo>
                  <a:lnTo>
                    <a:pt x="10448" y="5685"/>
                  </a:lnTo>
                  <a:lnTo>
                    <a:pt x="10448" y="5685"/>
                  </a:lnTo>
                  <a:cubicBezTo>
                    <a:pt x="7400" y="5294"/>
                    <a:pt x="5019" y="2846"/>
                    <a:pt x="473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6" name="Google Shape;2596;p9"/>
            <p:cNvSpPr/>
            <p:nvPr/>
          </p:nvSpPr>
          <p:spPr>
            <a:xfrm>
              <a:off x="6949439" y="4626197"/>
              <a:ext cx="10001" cy="20002"/>
            </a:xfrm>
            <a:custGeom>
              <a:avLst/>
              <a:gdLst/>
              <a:ahLst/>
              <a:cxnLst/>
              <a:rect l="l" t="t" r="r" b="b"/>
              <a:pathLst>
                <a:path w="10001" h="20002" extrusionOk="0">
                  <a:moveTo>
                    <a:pt x="4904" y="-221"/>
                  </a:moveTo>
                  <a:cubicBezTo>
                    <a:pt x="4999" y="2941"/>
                    <a:pt x="3475" y="5941"/>
                    <a:pt x="903" y="7780"/>
                  </a:cubicBezTo>
                  <a:lnTo>
                    <a:pt x="-1097" y="13781"/>
                  </a:lnTo>
                  <a:cubicBezTo>
                    <a:pt x="-335" y="15781"/>
                    <a:pt x="428" y="17781"/>
                    <a:pt x="1285" y="19781"/>
                  </a:cubicBezTo>
                  <a:lnTo>
                    <a:pt x="8905" y="9590"/>
                  </a:lnTo>
                  <a:lnTo>
                    <a:pt x="8905" y="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7" name="Google Shape;2597;p9"/>
            <p:cNvSpPr/>
            <p:nvPr/>
          </p:nvSpPr>
          <p:spPr>
            <a:xfrm>
              <a:off x="5313160" y="2427065"/>
              <a:ext cx="9600" cy="19173"/>
            </a:xfrm>
            <a:custGeom>
              <a:avLst/>
              <a:gdLst/>
              <a:ahLst/>
              <a:cxnLst/>
              <a:rect l="l" t="t" r="r" b="b"/>
              <a:pathLst>
                <a:path w="9600" h="19173" extrusionOk="0">
                  <a:moveTo>
                    <a:pt x="-831" y="14733"/>
                  </a:moveTo>
                  <a:cubicBezTo>
                    <a:pt x="-2545" y="19115"/>
                    <a:pt x="4599" y="21115"/>
                    <a:pt x="4408" y="15591"/>
                  </a:cubicBezTo>
                  <a:cubicBezTo>
                    <a:pt x="4979" y="12924"/>
                    <a:pt x="3646" y="9209"/>
                    <a:pt x="8503" y="9304"/>
                  </a:cubicBezTo>
                  <a:lnTo>
                    <a:pt x="4504" y="-221"/>
                  </a:lnTo>
                  <a:cubicBezTo>
                    <a:pt x="312" y="3589"/>
                    <a:pt x="1455" y="9780"/>
                    <a:pt x="-831" y="147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8" name="Google Shape;2598;p9"/>
            <p:cNvSpPr/>
            <p:nvPr/>
          </p:nvSpPr>
          <p:spPr>
            <a:xfrm>
              <a:off x="6762675" y="4502943"/>
              <a:ext cx="7813" cy="17621"/>
            </a:xfrm>
            <a:custGeom>
              <a:avLst/>
              <a:gdLst/>
              <a:ahLst/>
              <a:cxnLst/>
              <a:rect l="l" t="t" r="r" b="b"/>
              <a:pathLst>
                <a:path w="7813" h="17621" extrusionOk="0">
                  <a:moveTo>
                    <a:pt x="787" y="-221"/>
                  </a:moveTo>
                  <a:cubicBezTo>
                    <a:pt x="-165" y="5875"/>
                    <a:pt x="-2928" y="11971"/>
                    <a:pt x="787" y="17400"/>
                  </a:cubicBezTo>
                  <a:cubicBezTo>
                    <a:pt x="8694" y="9494"/>
                    <a:pt x="8694" y="5494"/>
                    <a:pt x="78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9" name="Google Shape;2599;p9"/>
            <p:cNvSpPr/>
            <p:nvPr/>
          </p:nvSpPr>
          <p:spPr>
            <a:xfrm>
              <a:off x="6483941" y="4349174"/>
              <a:ext cx="8578" cy="14609"/>
            </a:xfrm>
            <a:custGeom>
              <a:avLst/>
              <a:gdLst/>
              <a:ahLst/>
              <a:cxnLst/>
              <a:rect l="l" t="t" r="r" b="b"/>
              <a:pathLst>
                <a:path w="8578" h="14609" extrusionOk="0">
                  <a:moveTo>
                    <a:pt x="6916" y="6387"/>
                  </a:moveTo>
                  <a:cubicBezTo>
                    <a:pt x="4821" y="3816"/>
                    <a:pt x="5393" y="-2280"/>
                    <a:pt x="-799" y="482"/>
                  </a:cubicBezTo>
                  <a:cubicBezTo>
                    <a:pt x="-799" y="5721"/>
                    <a:pt x="-3085" y="13055"/>
                    <a:pt x="5011" y="14388"/>
                  </a:cubicBezTo>
                  <a:lnTo>
                    <a:pt x="5011" y="14388"/>
                  </a:lnTo>
                  <a:lnTo>
                    <a:pt x="7392" y="12102"/>
                  </a:lnTo>
                  <a:cubicBezTo>
                    <a:pt x="7583" y="10188"/>
                    <a:pt x="7488" y="8245"/>
                    <a:pt x="6916" y="63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0" name="Google Shape;2600;p9"/>
            <p:cNvSpPr/>
            <p:nvPr/>
          </p:nvSpPr>
          <p:spPr>
            <a:xfrm>
              <a:off x="6716838" y="4417314"/>
              <a:ext cx="10097" cy="20383"/>
            </a:xfrm>
            <a:custGeom>
              <a:avLst/>
              <a:gdLst/>
              <a:ahLst/>
              <a:cxnLst/>
              <a:rect l="l" t="t" r="r" b="b"/>
              <a:pathLst>
                <a:path w="10097" h="20383" extrusionOk="0">
                  <a:moveTo>
                    <a:pt x="9000" y="15686"/>
                  </a:moveTo>
                  <a:cubicBezTo>
                    <a:pt x="6047" y="10066"/>
                    <a:pt x="8334" y="1208"/>
                    <a:pt x="-1097" y="-221"/>
                  </a:cubicBezTo>
                  <a:cubicBezTo>
                    <a:pt x="332" y="6932"/>
                    <a:pt x="2904" y="13809"/>
                    <a:pt x="6524" y="20162"/>
                  </a:cubicBezTo>
                  <a:lnTo>
                    <a:pt x="6524" y="20162"/>
                  </a:lnTo>
                  <a:cubicBezTo>
                    <a:pt x="7381" y="18638"/>
                    <a:pt x="8143" y="17114"/>
                    <a:pt x="9000" y="15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1" name="Google Shape;2601;p9"/>
            <p:cNvSpPr/>
            <p:nvPr/>
          </p:nvSpPr>
          <p:spPr>
            <a:xfrm>
              <a:off x="5791811" y="3581750"/>
              <a:ext cx="7007" cy="16127"/>
            </a:xfrm>
            <a:custGeom>
              <a:avLst/>
              <a:gdLst/>
              <a:ahLst/>
              <a:cxnLst/>
              <a:rect l="l" t="t" r="r" b="b"/>
              <a:pathLst>
                <a:path w="7007" h="16127" extrusionOk="0">
                  <a:moveTo>
                    <a:pt x="5911" y="5715"/>
                  </a:moveTo>
                  <a:cubicBezTo>
                    <a:pt x="2102" y="-9430"/>
                    <a:pt x="-2376" y="8287"/>
                    <a:pt x="-756" y="15907"/>
                  </a:cubicBezTo>
                  <a:lnTo>
                    <a:pt x="-756" y="15907"/>
                  </a:lnTo>
                  <a:cubicBezTo>
                    <a:pt x="5626" y="15240"/>
                    <a:pt x="5721" y="10287"/>
                    <a:pt x="5911" y="57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2" name="Google Shape;2602;p9"/>
            <p:cNvSpPr/>
            <p:nvPr/>
          </p:nvSpPr>
          <p:spPr>
            <a:xfrm>
              <a:off x="5308663" y="2455621"/>
              <a:ext cx="9968" cy="14020"/>
            </a:xfrm>
            <a:custGeom>
              <a:avLst/>
              <a:gdLst/>
              <a:ahLst/>
              <a:cxnLst/>
              <a:rect l="l" t="t" r="r" b="b"/>
              <a:pathLst>
                <a:path w="9968" h="14020" extrusionOk="0">
                  <a:moveTo>
                    <a:pt x="5952" y="2179"/>
                  </a:moveTo>
                  <a:cubicBezTo>
                    <a:pt x="3761" y="-1346"/>
                    <a:pt x="1189" y="-679"/>
                    <a:pt x="-1097" y="2179"/>
                  </a:cubicBezTo>
                  <a:lnTo>
                    <a:pt x="5286" y="13799"/>
                  </a:lnTo>
                  <a:lnTo>
                    <a:pt x="5286" y="13799"/>
                  </a:lnTo>
                  <a:cubicBezTo>
                    <a:pt x="11191" y="10846"/>
                    <a:pt x="8619" y="6560"/>
                    <a:pt x="5952" y="21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3" name="Google Shape;2603;p9"/>
            <p:cNvSpPr/>
            <p:nvPr/>
          </p:nvSpPr>
          <p:spPr>
            <a:xfrm>
              <a:off x="7011215" y="4445793"/>
              <a:ext cx="9566" cy="20955"/>
            </a:xfrm>
            <a:custGeom>
              <a:avLst/>
              <a:gdLst/>
              <a:ahLst/>
              <a:cxnLst/>
              <a:rect l="l" t="t" r="r" b="b"/>
              <a:pathLst>
                <a:path w="9566" h="20955" extrusionOk="0">
                  <a:moveTo>
                    <a:pt x="8470" y="20734"/>
                  </a:moveTo>
                  <a:lnTo>
                    <a:pt x="8470" y="13114"/>
                  </a:lnTo>
                  <a:cubicBezTo>
                    <a:pt x="5993" y="8199"/>
                    <a:pt x="2755" y="3703"/>
                    <a:pt x="-1055" y="-221"/>
                  </a:cubicBezTo>
                  <a:cubicBezTo>
                    <a:pt x="-1531" y="7904"/>
                    <a:pt x="2089" y="15743"/>
                    <a:pt x="8470" y="207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4" name="Google Shape;2604;p9"/>
            <p:cNvSpPr/>
            <p:nvPr/>
          </p:nvSpPr>
          <p:spPr>
            <a:xfrm>
              <a:off x="5615273" y="2341054"/>
              <a:ext cx="9041" cy="18002"/>
            </a:xfrm>
            <a:custGeom>
              <a:avLst/>
              <a:gdLst/>
              <a:ahLst/>
              <a:cxnLst/>
              <a:rect l="l" t="t" r="r" b="b"/>
              <a:pathLst>
                <a:path w="9041" h="18002" extrusionOk="0">
                  <a:moveTo>
                    <a:pt x="-1097" y="-221"/>
                  </a:moveTo>
                  <a:cubicBezTo>
                    <a:pt x="237" y="5780"/>
                    <a:pt x="1474" y="11781"/>
                    <a:pt x="2808" y="17781"/>
                  </a:cubicBezTo>
                  <a:lnTo>
                    <a:pt x="2808" y="17781"/>
                  </a:lnTo>
                  <a:cubicBezTo>
                    <a:pt x="10333" y="6161"/>
                    <a:pt x="10047" y="5208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5" name="Google Shape;2605;p9"/>
            <p:cNvSpPr/>
            <p:nvPr/>
          </p:nvSpPr>
          <p:spPr>
            <a:xfrm>
              <a:off x="5332403" y="2302464"/>
              <a:ext cx="9469" cy="14968"/>
            </a:xfrm>
            <a:custGeom>
              <a:avLst/>
              <a:gdLst/>
              <a:ahLst/>
              <a:cxnLst/>
              <a:rect l="l" t="t" r="r" b="b"/>
              <a:pathLst>
                <a:path w="9469" h="14968" extrusionOk="0">
                  <a:moveTo>
                    <a:pt x="404" y="555"/>
                  </a:moveTo>
                  <a:cubicBezTo>
                    <a:pt x="-4263" y="4079"/>
                    <a:pt x="3262" y="10937"/>
                    <a:pt x="5262" y="14747"/>
                  </a:cubicBezTo>
                  <a:cubicBezTo>
                    <a:pt x="9548" y="12938"/>
                    <a:pt x="8596" y="9890"/>
                    <a:pt x="7167" y="6651"/>
                  </a:cubicBezTo>
                  <a:cubicBezTo>
                    <a:pt x="5738" y="3413"/>
                    <a:pt x="5262" y="-2302"/>
                    <a:pt x="404" y="5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6" name="Google Shape;2606;p9"/>
            <p:cNvSpPr/>
            <p:nvPr/>
          </p:nvSpPr>
          <p:spPr>
            <a:xfrm>
              <a:off x="6585203" y="3534536"/>
              <a:ext cx="10572" cy="10730"/>
            </a:xfrm>
            <a:custGeom>
              <a:avLst/>
              <a:gdLst/>
              <a:ahLst/>
              <a:cxnLst/>
              <a:rect l="l" t="t" r="r" b="b"/>
              <a:pathLst>
                <a:path w="10572" h="10730" extrusionOk="0">
                  <a:moveTo>
                    <a:pt x="-1097" y="6447"/>
                  </a:moveTo>
                  <a:cubicBezTo>
                    <a:pt x="46" y="12733"/>
                    <a:pt x="8428" y="11209"/>
                    <a:pt x="9476" y="5399"/>
                  </a:cubicBezTo>
                  <a:cubicBezTo>
                    <a:pt x="8714" y="3494"/>
                    <a:pt x="7856" y="1684"/>
                    <a:pt x="7095" y="-221"/>
                  </a:cubicBezTo>
                  <a:lnTo>
                    <a:pt x="7095" y="-221"/>
                  </a:lnTo>
                  <a:cubicBezTo>
                    <a:pt x="3952" y="1684"/>
                    <a:pt x="-1097" y="1017"/>
                    <a:pt x="-1097" y="64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7" name="Google Shape;2607;p9"/>
            <p:cNvSpPr/>
            <p:nvPr/>
          </p:nvSpPr>
          <p:spPr>
            <a:xfrm>
              <a:off x="6533959" y="4606141"/>
              <a:ext cx="9705" cy="16149"/>
            </a:xfrm>
            <a:custGeom>
              <a:avLst/>
              <a:gdLst/>
              <a:ahLst/>
              <a:cxnLst/>
              <a:rect l="l" t="t" r="r" b="b"/>
              <a:pathLst>
                <a:path w="9705" h="16149" extrusionOk="0">
                  <a:moveTo>
                    <a:pt x="8428" y="6309"/>
                  </a:moveTo>
                  <a:cubicBezTo>
                    <a:pt x="8428" y="-1311"/>
                    <a:pt x="1285" y="-2549"/>
                    <a:pt x="-1097" y="4118"/>
                  </a:cubicBezTo>
                  <a:lnTo>
                    <a:pt x="8428" y="15929"/>
                  </a:lnTo>
                  <a:lnTo>
                    <a:pt x="8428" y="15929"/>
                  </a:lnTo>
                  <a:cubicBezTo>
                    <a:pt x="8619" y="12691"/>
                    <a:pt x="8714" y="9452"/>
                    <a:pt x="8428" y="63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8" name="Google Shape;2608;p9"/>
            <p:cNvSpPr/>
            <p:nvPr/>
          </p:nvSpPr>
          <p:spPr>
            <a:xfrm>
              <a:off x="6956707" y="4204906"/>
              <a:ext cx="8742" cy="13620"/>
            </a:xfrm>
            <a:custGeom>
              <a:avLst/>
              <a:gdLst/>
              <a:ahLst/>
              <a:cxnLst/>
              <a:rect l="l" t="t" r="r" b="b"/>
              <a:pathLst>
                <a:path w="8742" h="13620" extrusionOk="0">
                  <a:moveTo>
                    <a:pt x="3542" y="13400"/>
                  </a:moveTo>
                  <a:cubicBezTo>
                    <a:pt x="8018" y="11304"/>
                    <a:pt x="7638" y="7209"/>
                    <a:pt x="7638" y="3303"/>
                  </a:cubicBezTo>
                  <a:lnTo>
                    <a:pt x="5447" y="-221"/>
                  </a:lnTo>
                  <a:cubicBezTo>
                    <a:pt x="-268" y="3684"/>
                    <a:pt x="-4935" y="7685"/>
                    <a:pt x="3542" y="13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9" name="Google Shape;2609;p9"/>
            <p:cNvSpPr/>
            <p:nvPr/>
          </p:nvSpPr>
          <p:spPr>
            <a:xfrm>
              <a:off x="6012751" y="2887988"/>
              <a:ext cx="10265" cy="15993"/>
            </a:xfrm>
            <a:custGeom>
              <a:avLst/>
              <a:gdLst/>
              <a:ahLst/>
              <a:cxnLst/>
              <a:rect l="l" t="t" r="r" b="b"/>
              <a:pathLst>
                <a:path w="10265" h="15993" extrusionOk="0">
                  <a:moveTo>
                    <a:pt x="7285" y="437"/>
                  </a:moveTo>
                  <a:cubicBezTo>
                    <a:pt x="3571" y="-1944"/>
                    <a:pt x="1760" y="2818"/>
                    <a:pt x="-1097" y="3961"/>
                  </a:cubicBezTo>
                  <a:lnTo>
                    <a:pt x="8428" y="15772"/>
                  </a:lnTo>
                  <a:cubicBezTo>
                    <a:pt x="8142" y="10915"/>
                    <a:pt x="10905" y="3961"/>
                    <a:pt x="7285" y="4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0" name="Google Shape;2610;p9"/>
            <p:cNvSpPr/>
            <p:nvPr/>
          </p:nvSpPr>
          <p:spPr>
            <a:xfrm>
              <a:off x="6422471" y="3309556"/>
              <a:ext cx="13475" cy="10103"/>
            </a:xfrm>
            <a:custGeom>
              <a:avLst/>
              <a:gdLst/>
              <a:ahLst/>
              <a:cxnLst/>
              <a:rect l="l" t="t" r="r" b="b"/>
              <a:pathLst>
                <a:path w="13475" h="10103" extrusionOk="0">
                  <a:moveTo>
                    <a:pt x="-289" y="8161"/>
                  </a:moveTo>
                  <a:cubicBezTo>
                    <a:pt x="2854" y="13400"/>
                    <a:pt x="7427" y="4923"/>
                    <a:pt x="12379" y="5875"/>
                  </a:cubicBezTo>
                  <a:lnTo>
                    <a:pt x="4664" y="-221"/>
                  </a:lnTo>
                  <a:lnTo>
                    <a:pt x="4664" y="-221"/>
                  </a:lnTo>
                  <a:cubicBezTo>
                    <a:pt x="-289" y="636"/>
                    <a:pt x="-2384" y="3494"/>
                    <a:pt x="-289" y="8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1" name="Google Shape;2611;p9"/>
            <p:cNvSpPr/>
            <p:nvPr/>
          </p:nvSpPr>
          <p:spPr>
            <a:xfrm>
              <a:off x="5415914" y="2576944"/>
              <a:ext cx="10156" cy="10712"/>
            </a:xfrm>
            <a:custGeom>
              <a:avLst/>
              <a:gdLst/>
              <a:ahLst/>
              <a:cxnLst/>
              <a:rect l="l" t="t" r="r" b="b"/>
              <a:pathLst>
                <a:path w="10156" h="10712" extrusionOk="0">
                  <a:moveTo>
                    <a:pt x="8428" y="1919"/>
                  </a:moveTo>
                  <a:cubicBezTo>
                    <a:pt x="4427" y="-3224"/>
                    <a:pt x="-1097" y="1919"/>
                    <a:pt x="-1097" y="6682"/>
                  </a:cubicBezTo>
                  <a:lnTo>
                    <a:pt x="5095" y="10492"/>
                  </a:lnTo>
                  <a:cubicBezTo>
                    <a:pt x="6142" y="7634"/>
                    <a:pt x="10714" y="5920"/>
                    <a:pt x="8428" y="19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2" name="Google Shape;2612;p9"/>
            <p:cNvSpPr/>
            <p:nvPr/>
          </p:nvSpPr>
          <p:spPr>
            <a:xfrm>
              <a:off x="6742461" y="4142612"/>
              <a:ext cx="8223" cy="18555"/>
            </a:xfrm>
            <a:custGeom>
              <a:avLst/>
              <a:gdLst/>
              <a:ahLst/>
              <a:cxnLst/>
              <a:rect l="l" t="t" r="r" b="b"/>
              <a:pathLst>
                <a:path w="8223" h="18555" extrusionOk="0">
                  <a:moveTo>
                    <a:pt x="4427" y="15114"/>
                  </a:moveTo>
                  <a:cubicBezTo>
                    <a:pt x="6618" y="10304"/>
                    <a:pt x="7476" y="5028"/>
                    <a:pt x="6999" y="-221"/>
                  </a:cubicBezTo>
                  <a:lnTo>
                    <a:pt x="6999" y="-221"/>
                  </a:lnTo>
                  <a:lnTo>
                    <a:pt x="2998" y="2065"/>
                  </a:lnTo>
                  <a:lnTo>
                    <a:pt x="-1097" y="13781"/>
                  </a:lnTo>
                  <a:cubicBezTo>
                    <a:pt x="-49" y="17877"/>
                    <a:pt x="1666" y="20925"/>
                    <a:pt x="4427" y="15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3" name="Google Shape;2613;p9"/>
            <p:cNvSpPr/>
            <p:nvPr/>
          </p:nvSpPr>
          <p:spPr>
            <a:xfrm>
              <a:off x="7028878" y="4818626"/>
              <a:ext cx="14097" cy="16453"/>
            </a:xfrm>
            <a:custGeom>
              <a:avLst/>
              <a:gdLst/>
              <a:ahLst/>
              <a:cxnLst/>
              <a:rect l="l" t="t" r="r" b="b"/>
              <a:pathLst>
                <a:path w="14097" h="16453" extrusionOk="0">
                  <a:moveTo>
                    <a:pt x="7001" y="3946"/>
                  </a:moveTo>
                  <a:cubicBezTo>
                    <a:pt x="5286" y="1279"/>
                    <a:pt x="2714" y="-3008"/>
                    <a:pt x="-1097" y="2326"/>
                  </a:cubicBezTo>
                  <a:cubicBezTo>
                    <a:pt x="2809" y="7699"/>
                    <a:pt x="7571" y="12394"/>
                    <a:pt x="13001" y="16233"/>
                  </a:cubicBezTo>
                  <a:lnTo>
                    <a:pt x="13001" y="16233"/>
                  </a:lnTo>
                  <a:cubicBezTo>
                    <a:pt x="11286" y="12023"/>
                    <a:pt x="9286" y="7918"/>
                    <a:pt x="7001" y="39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4" name="Google Shape;2614;p9"/>
            <p:cNvSpPr/>
            <p:nvPr/>
          </p:nvSpPr>
          <p:spPr>
            <a:xfrm>
              <a:off x="6591871" y="3625788"/>
              <a:ext cx="9525" cy="12029"/>
            </a:xfrm>
            <a:custGeom>
              <a:avLst/>
              <a:gdLst/>
              <a:ahLst/>
              <a:cxnLst/>
              <a:rect l="l" t="t" r="r" b="b"/>
              <a:pathLst>
                <a:path w="9525" h="12029" extrusionOk="0">
                  <a:moveTo>
                    <a:pt x="8428" y="1873"/>
                  </a:moveTo>
                  <a:cubicBezTo>
                    <a:pt x="5572" y="206"/>
                    <a:pt x="2238" y="-489"/>
                    <a:pt x="-1097" y="-128"/>
                  </a:cubicBezTo>
                  <a:cubicBezTo>
                    <a:pt x="809" y="5207"/>
                    <a:pt x="1285" y="16827"/>
                    <a:pt x="8428" y="9397"/>
                  </a:cubicBezTo>
                  <a:cubicBezTo>
                    <a:pt x="7285" y="7026"/>
                    <a:pt x="7285" y="4245"/>
                    <a:pt x="8428" y="18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5" name="Google Shape;2615;p9"/>
            <p:cNvSpPr/>
            <p:nvPr/>
          </p:nvSpPr>
          <p:spPr>
            <a:xfrm>
              <a:off x="5613653" y="2305403"/>
              <a:ext cx="9525" cy="10376"/>
            </a:xfrm>
            <a:custGeom>
              <a:avLst/>
              <a:gdLst/>
              <a:ahLst/>
              <a:cxnLst/>
              <a:rect l="l" t="t" r="r" b="b"/>
              <a:pathLst>
                <a:path w="9525" h="10376" extrusionOk="0">
                  <a:moveTo>
                    <a:pt x="8428" y="3712"/>
                  </a:moveTo>
                  <a:cubicBezTo>
                    <a:pt x="-1097" y="-3432"/>
                    <a:pt x="-1097" y="-479"/>
                    <a:pt x="-1097" y="9618"/>
                  </a:cubicBezTo>
                  <a:lnTo>
                    <a:pt x="-1097" y="9618"/>
                  </a:lnTo>
                  <a:cubicBezTo>
                    <a:pt x="4047" y="11522"/>
                    <a:pt x="6428" y="8093"/>
                    <a:pt x="8428" y="37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6" name="Google Shape;2616;p9"/>
            <p:cNvSpPr/>
            <p:nvPr/>
          </p:nvSpPr>
          <p:spPr>
            <a:xfrm>
              <a:off x="5622893" y="2309240"/>
              <a:ext cx="95" cy="95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0" y="95"/>
                  </a:moveTo>
                  <a:lnTo>
                    <a:pt x="95" y="95"/>
                  </a:lnTo>
                  <a:lnTo>
                    <a:pt x="95" y="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7" name="Google Shape;2617;p9"/>
            <p:cNvSpPr/>
            <p:nvPr/>
          </p:nvSpPr>
          <p:spPr>
            <a:xfrm>
              <a:off x="6488049" y="3371557"/>
              <a:ext cx="12095" cy="11518"/>
            </a:xfrm>
            <a:custGeom>
              <a:avLst/>
              <a:gdLst/>
              <a:ahLst/>
              <a:cxnLst/>
              <a:rect l="l" t="t" r="r" b="b"/>
              <a:pathLst>
                <a:path w="12095" h="11518" extrusionOk="0">
                  <a:moveTo>
                    <a:pt x="10999" y="9311"/>
                  </a:moveTo>
                  <a:cubicBezTo>
                    <a:pt x="7856" y="5977"/>
                    <a:pt x="1474" y="-6215"/>
                    <a:pt x="-1097" y="3405"/>
                  </a:cubicBezTo>
                  <a:cubicBezTo>
                    <a:pt x="808" y="9311"/>
                    <a:pt x="3571" y="14168"/>
                    <a:pt x="10999" y="93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8" name="Google Shape;2618;p9"/>
            <p:cNvSpPr/>
            <p:nvPr/>
          </p:nvSpPr>
          <p:spPr>
            <a:xfrm>
              <a:off x="5803963" y="3639480"/>
              <a:ext cx="9025" cy="12213"/>
            </a:xfrm>
            <a:custGeom>
              <a:avLst/>
              <a:gdLst/>
              <a:ahLst/>
              <a:cxnLst/>
              <a:rect l="l" t="t" r="r" b="b"/>
              <a:pathLst>
                <a:path w="9025" h="12213" extrusionOk="0">
                  <a:moveTo>
                    <a:pt x="7762" y="5897"/>
                  </a:moveTo>
                  <a:cubicBezTo>
                    <a:pt x="7381" y="2134"/>
                    <a:pt x="3952" y="-590"/>
                    <a:pt x="237" y="-180"/>
                  </a:cubicBezTo>
                  <a:cubicBezTo>
                    <a:pt x="-240" y="-133"/>
                    <a:pt x="-715" y="-47"/>
                    <a:pt x="-1097" y="87"/>
                  </a:cubicBezTo>
                  <a:lnTo>
                    <a:pt x="2904" y="11993"/>
                  </a:lnTo>
                  <a:cubicBezTo>
                    <a:pt x="6047" y="11136"/>
                    <a:pt x="8619" y="9516"/>
                    <a:pt x="7762" y="58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9" name="Google Shape;2619;p9"/>
            <p:cNvSpPr/>
            <p:nvPr/>
          </p:nvSpPr>
          <p:spPr>
            <a:xfrm>
              <a:off x="5447918" y="2005393"/>
              <a:ext cx="8191" cy="12790"/>
            </a:xfrm>
            <a:custGeom>
              <a:avLst/>
              <a:gdLst/>
              <a:ahLst/>
              <a:cxnLst/>
              <a:rect l="l" t="t" r="r" b="b"/>
              <a:pathLst>
                <a:path w="8191" h="12790" extrusionOk="0">
                  <a:moveTo>
                    <a:pt x="7095" y="3399"/>
                  </a:moveTo>
                  <a:lnTo>
                    <a:pt x="4713" y="-221"/>
                  </a:lnTo>
                  <a:lnTo>
                    <a:pt x="4713" y="-221"/>
                  </a:lnTo>
                  <a:cubicBezTo>
                    <a:pt x="1380" y="2798"/>
                    <a:pt x="-715" y="6942"/>
                    <a:pt x="-1097" y="11400"/>
                  </a:cubicBezTo>
                  <a:cubicBezTo>
                    <a:pt x="8333" y="15495"/>
                    <a:pt x="6142" y="7875"/>
                    <a:pt x="7095" y="33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0" name="Google Shape;2620;p9"/>
            <p:cNvSpPr/>
            <p:nvPr/>
          </p:nvSpPr>
          <p:spPr>
            <a:xfrm>
              <a:off x="5270790" y="2373658"/>
              <a:ext cx="8250" cy="15116"/>
            </a:xfrm>
            <a:custGeom>
              <a:avLst/>
              <a:gdLst/>
              <a:ahLst/>
              <a:cxnLst/>
              <a:rect l="l" t="t" r="r" b="b"/>
              <a:pathLst>
                <a:path w="8250" h="15116" extrusionOk="0">
                  <a:moveTo>
                    <a:pt x="7154" y="1084"/>
                  </a:moveTo>
                  <a:cubicBezTo>
                    <a:pt x="-3991" y="-4440"/>
                    <a:pt x="-1514" y="8990"/>
                    <a:pt x="1249" y="14896"/>
                  </a:cubicBezTo>
                  <a:cubicBezTo>
                    <a:pt x="3153" y="10228"/>
                    <a:pt x="5154" y="5657"/>
                    <a:pt x="7154" y="1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1" name="Google Shape;2621;p9"/>
            <p:cNvSpPr/>
            <p:nvPr/>
          </p:nvSpPr>
          <p:spPr>
            <a:xfrm>
              <a:off x="6959441" y="4622196"/>
              <a:ext cx="7775" cy="13525"/>
            </a:xfrm>
            <a:custGeom>
              <a:avLst/>
              <a:gdLst/>
              <a:ahLst/>
              <a:cxnLst/>
              <a:rect l="l" t="t" r="r" b="b"/>
              <a:pathLst>
                <a:path w="7775" h="13525" extrusionOk="0">
                  <a:moveTo>
                    <a:pt x="4809" y="-221"/>
                  </a:moveTo>
                  <a:lnTo>
                    <a:pt x="4809" y="-221"/>
                  </a:lnTo>
                  <a:cubicBezTo>
                    <a:pt x="2332" y="227"/>
                    <a:pt x="237" y="1674"/>
                    <a:pt x="-1097" y="3779"/>
                  </a:cubicBezTo>
                  <a:lnTo>
                    <a:pt x="-1097" y="13304"/>
                  </a:lnTo>
                  <a:cubicBezTo>
                    <a:pt x="3857" y="10828"/>
                    <a:pt x="9762" y="5113"/>
                    <a:pt x="480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2" name="Google Shape;2622;p9"/>
            <p:cNvSpPr/>
            <p:nvPr/>
          </p:nvSpPr>
          <p:spPr>
            <a:xfrm>
              <a:off x="4988202" y="2045207"/>
              <a:ext cx="7809" cy="12001"/>
            </a:xfrm>
            <a:custGeom>
              <a:avLst/>
              <a:gdLst/>
              <a:ahLst/>
              <a:cxnLst/>
              <a:rect l="l" t="t" r="r" b="b"/>
              <a:pathLst>
                <a:path w="7809" h="12001" extrusionOk="0">
                  <a:moveTo>
                    <a:pt x="-961" y="3018"/>
                  </a:moveTo>
                  <a:cubicBezTo>
                    <a:pt x="-1914" y="7590"/>
                    <a:pt x="2372" y="9304"/>
                    <a:pt x="5230" y="11781"/>
                  </a:cubicBezTo>
                  <a:cubicBezTo>
                    <a:pt x="6087" y="7780"/>
                    <a:pt x="8088" y="3875"/>
                    <a:pt x="5230" y="-221"/>
                  </a:cubicBezTo>
                  <a:lnTo>
                    <a:pt x="5230" y="-221"/>
                  </a:lnTo>
                  <a:cubicBezTo>
                    <a:pt x="2849" y="-221"/>
                    <a:pt x="-389" y="-316"/>
                    <a:pt x="-961" y="30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3" name="Google Shape;2623;p9"/>
            <p:cNvSpPr/>
            <p:nvPr/>
          </p:nvSpPr>
          <p:spPr>
            <a:xfrm>
              <a:off x="6454330" y="3375278"/>
              <a:ext cx="15907" cy="9855"/>
            </a:xfrm>
            <a:custGeom>
              <a:avLst/>
              <a:gdLst/>
              <a:ahLst/>
              <a:cxnLst/>
              <a:rect l="l" t="t" r="r" b="b"/>
              <a:pathLst>
                <a:path w="15907" h="9855" extrusionOk="0">
                  <a:moveTo>
                    <a:pt x="-1097" y="-221"/>
                  </a:moveTo>
                  <a:cubicBezTo>
                    <a:pt x="3571" y="3684"/>
                    <a:pt x="5095" y="13876"/>
                    <a:pt x="14811" y="7685"/>
                  </a:cubicBezTo>
                  <a:cubicBezTo>
                    <a:pt x="12429" y="5656"/>
                    <a:pt x="10905" y="2846"/>
                    <a:pt x="10524" y="-221"/>
                  </a:cubicBezTo>
                  <a:cubicBezTo>
                    <a:pt x="6713" y="3684"/>
                    <a:pt x="2809" y="922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4" name="Google Shape;2624;p9"/>
            <p:cNvSpPr/>
            <p:nvPr/>
          </p:nvSpPr>
          <p:spPr>
            <a:xfrm>
              <a:off x="6943509" y="4640198"/>
              <a:ext cx="8025" cy="11811"/>
            </a:xfrm>
            <a:custGeom>
              <a:avLst/>
              <a:gdLst/>
              <a:ahLst/>
              <a:cxnLst/>
              <a:rect l="l" t="t" r="r" b="b"/>
              <a:pathLst>
                <a:path w="8025" h="11811" extrusionOk="0">
                  <a:moveTo>
                    <a:pt x="2548" y="11591"/>
                  </a:moveTo>
                  <a:cubicBezTo>
                    <a:pt x="4072" y="9685"/>
                    <a:pt x="5501" y="7780"/>
                    <a:pt x="6929" y="5780"/>
                  </a:cubicBezTo>
                  <a:cubicBezTo>
                    <a:pt x="6072" y="3780"/>
                    <a:pt x="5311" y="1780"/>
                    <a:pt x="4548" y="-221"/>
                  </a:cubicBezTo>
                  <a:cubicBezTo>
                    <a:pt x="-2501" y="1113"/>
                    <a:pt x="-2691" y="2256"/>
                    <a:pt x="2548" y="11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5" name="Google Shape;2625;p9"/>
            <p:cNvSpPr/>
            <p:nvPr/>
          </p:nvSpPr>
          <p:spPr>
            <a:xfrm>
              <a:off x="5841300" y="2970621"/>
              <a:ext cx="8908" cy="13968"/>
            </a:xfrm>
            <a:custGeom>
              <a:avLst/>
              <a:gdLst/>
              <a:ahLst/>
              <a:cxnLst/>
              <a:rect l="l" t="t" r="r" b="b"/>
              <a:pathLst>
                <a:path w="8908" h="13968" extrusionOk="0">
                  <a:moveTo>
                    <a:pt x="97" y="7685"/>
                  </a:moveTo>
                  <a:cubicBezTo>
                    <a:pt x="97" y="13972"/>
                    <a:pt x="2573" y="15591"/>
                    <a:pt x="7812" y="11495"/>
                  </a:cubicBezTo>
                  <a:lnTo>
                    <a:pt x="7812" y="11495"/>
                  </a:lnTo>
                  <a:lnTo>
                    <a:pt x="97" y="-221"/>
                  </a:lnTo>
                  <a:cubicBezTo>
                    <a:pt x="-2094" y="2446"/>
                    <a:pt x="-760" y="5018"/>
                    <a:pt x="97" y="7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6" name="Google Shape;2626;p9"/>
            <p:cNvSpPr/>
            <p:nvPr/>
          </p:nvSpPr>
          <p:spPr>
            <a:xfrm>
              <a:off x="5368289" y="2535935"/>
              <a:ext cx="8999" cy="12668"/>
            </a:xfrm>
            <a:custGeom>
              <a:avLst/>
              <a:gdLst/>
              <a:ahLst/>
              <a:cxnLst/>
              <a:rect l="l" t="t" r="r" b="b"/>
              <a:pathLst>
                <a:path w="8999" h="12668" extrusionOk="0">
                  <a:moveTo>
                    <a:pt x="7095" y="-221"/>
                  </a:moveTo>
                  <a:lnTo>
                    <a:pt x="7095" y="-221"/>
                  </a:lnTo>
                  <a:cubicBezTo>
                    <a:pt x="3571" y="560"/>
                    <a:pt x="523" y="2856"/>
                    <a:pt x="-1097" y="6066"/>
                  </a:cubicBezTo>
                  <a:lnTo>
                    <a:pt x="4904" y="12447"/>
                  </a:lnTo>
                  <a:lnTo>
                    <a:pt x="4904" y="12447"/>
                  </a:lnTo>
                  <a:cubicBezTo>
                    <a:pt x="7857" y="8942"/>
                    <a:pt x="8714" y="4084"/>
                    <a:pt x="7095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7" name="Google Shape;2627;p9"/>
            <p:cNvSpPr/>
            <p:nvPr/>
          </p:nvSpPr>
          <p:spPr>
            <a:xfrm>
              <a:off x="6012751" y="2848260"/>
              <a:ext cx="16096" cy="17907"/>
            </a:xfrm>
            <a:custGeom>
              <a:avLst/>
              <a:gdLst/>
              <a:ahLst/>
              <a:cxnLst/>
              <a:rect l="l" t="t" r="r" b="b"/>
              <a:pathLst>
                <a:path w="16096" h="17907" extrusionOk="0">
                  <a:moveTo>
                    <a:pt x="15000" y="17686"/>
                  </a:moveTo>
                  <a:cubicBezTo>
                    <a:pt x="10905" y="10714"/>
                    <a:pt x="5380" y="4627"/>
                    <a:pt x="-1097" y="-221"/>
                  </a:cubicBezTo>
                  <a:cubicBezTo>
                    <a:pt x="1189" y="7923"/>
                    <a:pt x="7190" y="14543"/>
                    <a:pt x="15000" y="17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8" name="Google Shape;2628;p9"/>
            <p:cNvSpPr/>
            <p:nvPr/>
          </p:nvSpPr>
          <p:spPr>
            <a:xfrm>
              <a:off x="6979157" y="4764951"/>
              <a:ext cx="8036" cy="10788"/>
            </a:xfrm>
            <a:custGeom>
              <a:avLst/>
              <a:gdLst/>
              <a:ahLst/>
              <a:cxnLst/>
              <a:rect l="l" t="t" r="r" b="b"/>
              <a:pathLst>
                <a:path w="8036" h="10788" extrusionOk="0">
                  <a:moveTo>
                    <a:pt x="3761" y="90"/>
                  </a:moveTo>
                  <a:cubicBezTo>
                    <a:pt x="618" y="-1243"/>
                    <a:pt x="-335" y="1995"/>
                    <a:pt x="-1097" y="4376"/>
                  </a:cubicBezTo>
                  <a:lnTo>
                    <a:pt x="4809" y="10568"/>
                  </a:lnTo>
                  <a:lnTo>
                    <a:pt x="4809" y="10568"/>
                  </a:lnTo>
                  <a:lnTo>
                    <a:pt x="6904" y="10092"/>
                  </a:lnTo>
                  <a:cubicBezTo>
                    <a:pt x="6619" y="6472"/>
                    <a:pt x="8142" y="1900"/>
                    <a:pt x="3761" y="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9" name="Google Shape;2629;p9"/>
            <p:cNvSpPr/>
            <p:nvPr/>
          </p:nvSpPr>
          <p:spPr>
            <a:xfrm>
              <a:off x="5841770" y="2498312"/>
              <a:ext cx="7913" cy="13906"/>
            </a:xfrm>
            <a:custGeom>
              <a:avLst/>
              <a:gdLst/>
              <a:ahLst/>
              <a:cxnLst/>
              <a:rect l="l" t="t" r="r" b="b"/>
              <a:pathLst>
                <a:path w="7913" h="13906" extrusionOk="0">
                  <a:moveTo>
                    <a:pt x="339" y="-221"/>
                  </a:moveTo>
                  <a:cubicBezTo>
                    <a:pt x="-2422" y="4246"/>
                    <a:pt x="-1090" y="10123"/>
                    <a:pt x="3388" y="12895"/>
                  </a:cubicBezTo>
                  <a:cubicBezTo>
                    <a:pt x="3959" y="13209"/>
                    <a:pt x="4435" y="13476"/>
                    <a:pt x="5006" y="13685"/>
                  </a:cubicBezTo>
                  <a:cubicBezTo>
                    <a:pt x="5674" y="12352"/>
                    <a:pt x="6245" y="11018"/>
                    <a:pt x="6817" y="9685"/>
                  </a:cubicBezTo>
                  <a:cubicBezTo>
                    <a:pt x="3006" y="7875"/>
                    <a:pt x="3863" y="2922"/>
                    <a:pt x="33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0" name="Google Shape;2630;p9"/>
            <p:cNvSpPr/>
            <p:nvPr/>
          </p:nvSpPr>
          <p:spPr>
            <a:xfrm>
              <a:off x="7072598" y="4864447"/>
              <a:ext cx="7762" cy="10352"/>
            </a:xfrm>
            <a:custGeom>
              <a:avLst/>
              <a:gdLst/>
              <a:ahLst/>
              <a:cxnLst/>
              <a:rect l="l" t="t" r="r" b="b"/>
              <a:pathLst>
                <a:path w="7762" h="10352" extrusionOk="0">
                  <a:moveTo>
                    <a:pt x="3761" y="797"/>
                  </a:moveTo>
                  <a:cubicBezTo>
                    <a:pt x="46" y="-2060"/>
                    <a:pt x="-430" y="1749"/>
                    <a:pt x="-1097" y="4226"/>
                  </a:cubicBezTo>
                  <a:lnTo>
                    <a:pt x="2998" y="10131"/>
                  </a:lnTo>
                  <a:cubicBezTo>
                    <a:pt x="8047" y="7369"/>
                    <a:pt x="7475" y="3655"/>
                    <a:pt x="3761" y="7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1" name="Google Shape;2631;p9"/>
            <p:cNvSpPr/>
            <p:nvPr/>
          </p:nvSpPr>
          <p:spPr>
            <a:xfrm>
              <a:off x="7134129" y="4932711"/>
              <a:ext cx="6572" cy="14478"/>
            </a:xfrm>
            <a:custGeom>
              <a:avLst/>
              <a:gdLst/>
              <a:ahLst/>
              <a:cxnLst/>
              <a:rect l="l" t="t" r="r" b="b"/>
              <a:pathLst>
                <a:path w="6572" h="14478" extrusionOk="0">
                  <a:moveTo>
                    <a:pt x="5190" y="-221"/>
                  </a:moveTo>
                  <a:lnTo>
                    <a:pt x="5190" y="-221"/>
                  </a:lnTo>
                  <a:lnTo>
                    <a:pt x="5190" y="-221"/>
                  </a:lnTo>
                  <a:cubicBezTo>
                    <a:pt x="523" y="1589"/>
                    <a:pt x="332" y="6161"/>
                    <a:pt x="-1097" y="9971"/>
                  </a:cubicBezTo>
                  <a:lnTo>
                    <a:pt x="2904" y="14257"/>
                  </a:lnTo>
                  <a:lnTo>
                    <a:pt x="2904" y="14257"/>
                  </a:lnTo>
                  <a:cubicBezTo>
                    <a:pt x="5190" y="9799"/>
                    <a:pt x="5952" y="4722"/>
                    <a:pt x="519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2" name="Google Shape;2632;p9"/>
            <p:cNvSpPr/>
            <p:nvPr/>
          </p:nvSpPr>
          <p:spPr>
            <a:xfrm>
              <a:off x="5820830" y="2536031"/>
              <a:ext cx="6325" cy="12001"/>
            </a:xfrm>
            <a:custGeom>
              <a:avLst/>
              <a:gdLst/>
              <a:ahLst/>
              <a:cxnLst/>
              <a:rect l="l" t="t" r="r" b="b"/>
              <a:pathLst>
                <a:path w="6325" h="12001" extrusionOk="0">
                  <a:moveTo>
                    <a:pt x="2038" y="11781"/>
                  </a:moveTo>
                  <a:cubicBezTo>
                    <a:pt x="5467" y="8733"/>
                    <a:pt x="6230" y="3694"/>
                    <a:pt x="3849" y="-221"/>
                  </a:cubicBezTo>
                  <a:cubicBezTo>
                    <a:pt x="-1104" y="3113"/>
                    <a:pt x="-3390" y="6827"/>
                    <a:pt x="2038" y="117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3" name="Google Shape;2633;p9"/>
            <p:cNvSpPr/>
            <p:nvPr/>
          </p:nvSpPr>
          <p:spPr>
            <a:xfrm>
              <a:off x="5822114" y="2665761"/>
              <a:ext cx="7472" cy="9919"/>
            </a:xfrm>
            <a:custGeom>
              <a:avLst/>
              <a:gdLst/>
              <a:ahLst/>
              <a:cxnLst/>
              <a:rect l="l" t="t" r="r" b="b"/>
              <a:pathLst>
                <a:path w="7472" h="9919" extrusionOk="0">
                  <a:moveTo>
                    <a:pt x="1136" y="8733"/>
                  </a:moveTo>
                  <a:cubicBezTo>
                    <a:pt x="4184" y="11114"/>
                    <a:pt x="5708" y="8733"/>
                    <a:pt x="6375" y="5494"/>
                  </a:cubicBezTo>
                  <a:lnTo>
                    <a:pt x="2279" y="-221"/>
                  </a:lnTo>
                  <a:lnTo>
                    <a:pt x="2279" y="-221"/>
                  </a:lnTo>
                  <a:cubicBezTo>
                    <a:pt x="-1150" y="2351"/>
                    <a:pt x="-2674" y="5685"/>
                    <a:pt x="1136" y="87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4" name="Google Shape;2634;p9"/>
            <p:cNvSpPr/>
            <p:nvPr/>
          </p:nvSpPr>
          <p:spPr>
            <a:xfrm>
              <a:off x="5474777" y="2131520"/>
              <a:ext cx="6860" cy="8747"/>
            </a:xfrm>
            <a:custGeom>
              <a:avLst/>
              <a:gdLst/>
              <a:ahLst/>
              <a:cxnLst/>
              <a:rect l="l" t="t" r="r" b="b"/>
              <a:pathLst>
                <a:path w="6860" h="8747" extrusionOk="0">
                  <a:moveTo>
                    <a:pt x="-999" y="2906"/>
                  </a:moveTo>
                  <a:cubicBezTo>
                    <a:pt x="-1666" y="6526"/>
                    <a:pt x="1192" y="7669"/>
                    <a:pt x="3953" y="8526"/>
                  </a:cubicBezTo>
                  <a:cubicBezTo>
                    <a:pt x="4526" y="5859"/>
                    <a:pt x="5192" y="3097"/>
                    <a:pt x="5764" y="430"/>
                  </a:cubicBezTo>
                  <a:cubicBezTo>
                    <a:pt x="2906" y="-427"/>
                    <a:pt x="-237" y="-1094"/>
                    <a:pt x="-999" y="29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5" name="Google Shape;2635;p9"/>
            <p:cNvSpPr/>
            <p:nvPr/>
          </p:nvSpPr>
          <p:spPr>
            <a:xfrm>
              <a:off x="6367176" y="3298576"/>
              <a:ext cx="11810" cy="10979"/>
            </a:xfrm>
            <a:custGeom>
              <a:avLst/>
              <a:gdLst/>
              <a:ahLst/>
              <a:cxnLst/>
              <a:rect l="l" t="t" r="r" b="b"/>
              <a:pathLst>
                <a:path w="11810" h="10979" extrusionOk="0">
                  <a:moveTo>
                    <a:pt x="8428" y="4853"/>
                  </a:moveTo>
                  <a:lnTo>
                    <a:pt x="8428" y="4853"/>
                  </a:lnTo>
                  <a:cubicBezTo>
                    <a:pt x="5476" y="2948"/>
                    <a:pt x="3571" y="-4195"/>
                    <a:pt x="-1097" y="2758"/>
                  </a:cubicBezTo>
                  <a:lnTo>
                    <a:pt x="10714" y="107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6" name="Google Shape;2636;p9"/>
            <p:cNvSpPr/>
            <p:nvPr/>
          </p:nvSpPr>
          <p:spPr>
            <a:xfrm>
              <a:off x="4966240" y="1852041"/>
              <a:ext cx="8286" cy="5445"/>
            </a:xfrm>
            <a:custGeom>
              <a:avLst/>
              <a:gdLst/>
              <a:ahLst/>
              <a:cxnLst/>
              <a:rect l="l" t="t" r="r" b="b"/>
              <a:pathLst>
                <a:path w="8286" h="5445" extrusionOk="0">
                  <a:moveTo>
                    <a:pt x="7190" y="-221"/>
                  </a:moveTo>
                  <a:lnTo>
                    <a:pt x="-526" y="-221"/>
                  </a:lnTo>
                  <a:lnTo>
                    <a:pt x="-1097" y="3398"/>
                  </a:lnTo>
                  <a:cubicBezTo>
                    <a:pt x="4141" y="6256"/>
                    <a:pt x="4141" y="6256"/>
                    <a:pt x="719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7" name="Google Shape;2637;p9"/>
            <p:cNvSpPr/>
            <p:nvPr/>
          </p:nvSpPr>
          <p:spPr>
            <a:xfrm>
              <a:off x="4994678" y="2060638"/>
              <a:ext cx="5938" cy="12096"/>
            </a:xfrm>
            <a:custGeom>
              <a:avLst/>
              <a:gdLst/>
              <a:ahLst/>
              <a:cxnLst/>
              <a:rect l="l" t="t" r="r" b="b"/>
              <a:pathLst>
                <a:path w="5938" h="12096" extrusionOk="0">
                  <a:moveTo>
                    <a:pt x="4755" y="11876"/>
                  </a:moveTo>
                  <a:cubicBezTo>
                    <a:pt x="5326" y="7066"/>
                    <a:pt x="3040" y="2370"/>
                    <a:pt x="-1055" y="-221"/>
                  </a:cubicBezTo>
                  <a:cubicBezTo>
                    <a:pt x="-769" y="4542"/>
                    <a:pt x="-2770" y="10542"/>
                    <a:pt x="4755" y="118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8" name="Google Shape;2638;p9"/>
            <p:cNvSpPr/>
            <p:nvPr/>
          </p:nvSpPr>
          <p:spPr>
            <a:xfrm>
              <a:off x="6465853" y="4331390"/>
              <a:ext cx="24196" cy="54967"/>
            </a:xfrm>
            <a:custGeom>
              <a:avLst/>
              <a:gdLst/>
              <a:ahLst/>
              <a:cxnLst/>
              <a:rect l="l" t="t" r="r" b="b"/>
              <a:pathLst>
                <a:path w="24196" h="54967" extrusionOk="0">
                  <a:moveTo>
                    <a:pt x="17099" y="20076"/>
                  </a:moveTo>
                  <a:cubicBezTo>
                    <a:pt x="11859" y="16837"/>
                    <a:pt x="16146" y="12170"/>
                    <a:pt x="15099" y="8265"/>
                  </a:cubicBezTo>
                  <a:cubicBezTo>
                    <a:pt x="10621" y="7408"/>
                    <a:pt x="15099" y="-2498"/>
                    <a:pt x="7288" y="264"/>
                  </a:cubicBezTo>
                  <a:cubicBezTo>
                    <a:pt x="9764" y="11018"/>
                    <a:pt x="8240" y="22285"/>
                    <a:pt x="3193" y="32077"/>
                  </a:cubicBezTo>
                  <a:cubicBezTo>
                    <a:pt x="4240" y="40554"/>
                    <a:pt x="-8333" y="51127"/>
                    <a:pt x="5288" y="54747"/>
                  </a:cubicBezTo>
                  <a:cubicBezTo>
                    <a:pt x="10146" y="49699"/>
                    <a:pt x="4716" y="39697"/>
                    <a:pt x="11289" y="34268"/>
                  </a:cubicBezTo>
                  <a:lnTo>
                    <a:pt x="11289" y="34268"/>
                  </a:lnTo>
                  <a:cubicBezTo>
                    <a:pt x="14908" y="31792"/>
                    <a:pt x="19861" y="36935"/>
                    <a:pt x="23100" y="32172"/>
                  </a:cubicBezTo>
                  <a:cubicBezTo>
                    <a:pt x="15384" y="31410"/>
                    <a:pt x="17860" y="24743"/>
                    <a:pt x="17099" y="200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9" name="Google Shape;2639;p9"/>
            <p:cNvSpPr/>
            <p:nvPr/>
          </p:nvSpPr>
          <p:spPr>
            <a:xfrm>
              <a:off x="6468858" y="4403751"/>
              <a:ext cx="20978" cy="19468"/>
            </a:xfrm>
            <a:custGeom>
              <a:avLst/>
              <a:gdLst/>
              <a:ahLst/>
              <a:cxnLst/>
              <a:rect l="l" t="t" r="r" b="b"/>
              <a:pathLst>
                <a:path w="20978" h="19468" extrusionOk="0">
                  <a:moveTo>
                    <a:pt x="16284" y="4007"/>
                  </a:moveTo>
                  <a:cubicBezTo>
                    <a:pt x="6759" y="-9613"/>
                    <a:pt x="-11624" y="13532"/>
                    <a:pt x="6759" y="19248"/>
                  </a:cubicBezTo>
                  <a:cubicBezTo>
                    <a:pt x="6759" y="15152"/>
                    <a:pt x="6759" y="10770"/>
                    <a:pt x="10855" y="10199"/>
                  </a:cubicBezTo>
                  <a:cubicBezTo>
                    <a:pt x="14950" y="9627"/>
                    <a:pt x="11426" y="15056"/>
                    <a:pt x="14570" y="17152"/>
                  </a:cubicBezTo>
                  <a:cubicBezTo>
                    <a:pt x="19999" y="12771"/>
                    <a:pt x="22380" y="7722"/>
                    <a:pt x="16284" y="40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0" name="Google Shape;2640;p9"/>
            <p:cNvSpPr/>
            <p:nvPr/>
          </p:nvSpPr>
          <p:spPr>
            <a:xfrm>
              <a:off x="6464941" y="4331874"/>
              <a:ext cx="10460" cy="31813"/>
            </a:xfrm>
            <a:custGeom>
              <a:avLst/>
              <a:gdLst/>
              <a:ahLst/>
              <a:cxnLst/>
              <a:rect l="l" t="t" r="r" b="b"/>
              <a:pathLst>
                <a:path w="10460" h="31813" extrusionOk="0">
                  <a:moveTo>
                    <a:pt x="8200" y="-221"/>
                  </a:moveTo>
                  <a:cubicBezTo>
                    <a:pt x="-7802" y="-221"/>
                    <a:pt x="1056" y="22734"/>
                    <a:pt x="4105" y="31593"/>
                  </a:cubicBezTo>
                  <a:cubicBezTo>
                    <a:pt x="9152" y="21801"/>
                    <a:pt x="10676" y="10533"/>
                    <a:pt x="820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1" name="Google Shape;2641;p9"/>
            <p:cNvSpPr/>
            <p:nvPr/>
          </p:nvSpPr>
          <p:spPr>
            <a:xfrm>
              <a:off x="6503368" y="4521698"/>
              <a:ext cx="13636" cy="13453"/>
            </a:xfrm>
            <a:custGeom>
              <a:avLst/>
              <a:gdLst/>
              <a:ahLst/>
              <a:cxnLst/>
              <a:rect l="l" t="t" r="r" b="b"/>
              <a:pathLst>
                <a:path w="13636" h="13453" extrusionOk="0">
                  <a:moveTo>
                    <a:pt x="12539" y="10552"/>
                  </a:moveTo>
                  <a:cubicBezTo>
                    <a:pt x="11110" y="-1640"/>
                    <a:pt x="-4510" y="-5831"/>
                    <a:pt x="-414" y="10552"/>
                  </a:cubicBezTo>
                  <a:cubicBezTo>
                    <a:pt x="3205" y="11504"/>
                    <a:pt x="11301" y="16076"/>
                    <a:pt x="12539" y="105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2" name="Google Shape;2642;p9"/>
            <p:cNvSpPr/>
            <p:nvPr/>
          </p:nvSpPr>
          <p:spPr>
            <a:xfrm>
              <a:off x="6474172" y="4365878"/>
              <a:ext cx="6865" cy="20955"/>
            </a:xfrm>
            <a:custGeom>
              <a:avLst/>
              <a:gdLst/>
              <a:ahLst/>
              <a:cxnLst/>
              <a:rect l="l" t="t" r="r" b="b"/>
              <a:pathLst>
                <a:path w="6865" h="20955" extrusionOk="0">
                  <a:moveTo>
                    <a:pt x="-936" y="13400"/>
                  </a:moveTo>
                  <a:cubicBezTo>
                    <a:pt x="970" y="15400"/>
                    <a:pt x="-79" y="19210"/>
                    <a:pt x="4303" y="20734"/>
                  </a:cubicBezTo>
                  <a:cubicBezTo>
                    <a:pt x="3636" y="13400"/>
                    <a:pt x="8780" y="6542"/>
                    <a:pt x="2969" y="-221"/>
                  </a:cubicBezTo>
                  <a:lnTo>
                    <a:pt x="2969" y="-221"/>
                  </a:lnTo>
                  <a:cubicBezTo>
                    <a:pt x="-175" y="3570"/>
                    <a:pt x="-1602" y="8514"/>
                    <a:pt x="-936" y="13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3" name="Google Shape;2643;p9"/>
            <p:cNvSpPr/>
            <p:nvPr/>
          </p:nvSpPr>
          <p:spPr>
            <a:xfrm>
              <a:off x="6501955" y="4490847"/>
              <a:ext cx="8104" cy="13334"/>
            </a:xfrm>
            <a:custGeom>
              <a:avLst/>
              <a:gdLst/>
              <a:ahLst/>
              <a:cxnLst/>
              <a:rect l="l" t="t" r="r" b="b"/>
              <a:pathLst>
                <a:path w="8104" h="13334" extrusionOk="0">
                  <a:moveTo>
                    <a:pt x="-1097" y="13114"/>
                  </a:moveTo>
                  <a:cubicBezTo>
                    <a:pt x="4047" y="10704"/>
                    <a:pt x="7190" y="5446"/>
                    <a:pt x="6999" y="-221"/>
                  </a:cubicBezTo>
                  <a:cubicBezTo>
                    <a:pt x="-3001" y="-221"/>
                    <a:pt x="-526" y="6256"/>
                    <a:pt x="-1097" y="13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4" name="Google Shape;2644;p9"/>
            <p:cNvSpPr/>
            <p:nvPr/>
          </p:nvSpPr>
          <p:spPr>
            <a:xfrm>
              <a:off x="6510051" y="4490847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5" name="Google Shape;2645;p9"/>
            <p:cNvSpPr/>
            <p:nvPr/>
          </p:nvSpPr>
          <p:spPr>
            <a:xfrm>
              <a:off x="6150243" y="3098484"/>
              <a:ext cx="21415" cy="34033"/>
            </a:xfrm>
            <a:custGeom>
              <a:avLst/>
              <a:gdLst/>
              <a:ahLst/>
              <a:cxnLst/>
              <a:rect l="l" t="t" r="r" b="b"/>
              <a:pathLst>
                <a:path w="21415" h="34033" extrusionOk="0">
                  <a:moveTo>
                    <a:pt x="20003" y="29686"/>
                  </a:moveTo>
                  <a:cubicBezTo>
                    <a:pt x="22955" y="20923"/>
                    <a:pt x="4000" y="20161"/>
                    <a:pt x="13048" y="13779"/>
                  </a:cubicBezTo>
                  <a:cubicBezTo>
                    <a:pt x="16668" y="11664"/>
                    <a:pt x="17811" y="7045"/>
                    <a:pt x="15716" y="3473"/>
                  </a:cubicBezTo>
                  <a:cubicBezTo>
                    <a:pt x="13907" y="425"/>
                    <a:pt x="10192" y="-947"/>
                    <a:pt x="6858" y="158"/>
                  </a:cubicBezTo>
                  <a:cubicBezTo>
                    <a:pt x="4572" y="1587"/>
                    <a:pt x="-3525" y="-1175"/>
                    <a:pt x="-381" y="4349"/>
                  </a:cubicBezTo>
                  <a:cubicBezTo>
                    <a:pt x="4666" y="12922"/>
                    <a:pt x="5238" y="45116"/>
                    <a:pt x="20003" y="29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6" name="Google Shape;2646;p9"/>
            <p:cNvSpPr/>
            <p:nvPr/>
          </p:nvSpPr>
          <p:spPr>
            <a:xfrm>
              <a:off x="6156578" y="3072789"/>
              <a:ext cx="9641" cy="21613"/>
            </a:xfrm>
            <a:custGeom>
              <a:avLst/>
              <a:gdLst/>
              <a:ahLst/>
              <a:cxnLst/>
              <a:rect l="l" t="t" r="r" b="b"/>
              <a:pathLst>
                <a:path w="9641" h="21613" extrusionOk="0">
                  <a:moveTo>
                    <a:pt x="-1097" y="6422"/>
                  </a:moveTo>
                  <a:cubicBezTo>
                    <a:pt x="-1097" y="12042"/>
                    <a:pt x="332" y="24424"/>
                    <a:pt x="8428" y="20709"/>
                  </a:cubicBezTo>
                  <a:cubicBezTo>
                    <a:pt x="9381" y="14804"/>
                    <a:pt x="4143" y="7089"/>
                    <a:pt x="5856" y="40"/>
                  </a:cubicBezTo>
                  <a:cubicBezTo>
                    <a:pt x="808" y="-1198"/>
                    <a:pt x="-1097" y="2136"/>
                    <a:pt x="-1097" y="64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7" name="Google Shape;2647;p9"/>
            <p:cNvSpPr/>
            <p:nvPr/>
          </p:nvSpPr>
          <p:spPr>
            <a:xfrm>
              <a:off x="6177819" y="3149514"/>
              <a:ext cx="13907" cy="9644"/>
            </a:xfrm>
            <a:custGeom>
              <a:avLst/>
              <a:gdLst/>
              <a:ahLst/>
              <a:cxnLst/>
              <a:rect l="l" t="t" r="r" b="b"/>
              <a:pathLst>
                <a:path w="13907" h="9644" extrusionOk="0">
                  <a:moveTo>
                    <a:pt x="-1001" y="3611"/>
                  </a:moveTo>
                  <a:cubicBezTo>
                    <a:pt x="-1001" y="9992"/>
                    <a:pt x="9191" y="10945"/>
                    <a:pt x="12715" y="7325"/>
                  </a:cubicBezTo>
                  <a:cubicBezTo>
                    <a:pt x="13858" y="-2200"/>
                    <a:pt x="4429" y="-1723"/>
                    <a:pt x="-1097" y="3325"/>
                  </a:cubicBezTo>
                  <a:lnTo>
                    <a:pt x="-1001" y="36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8" name="Google Shape;2648;p9"/>
            <p:cNvSpPr/>
            <p:nvPr/>
          </p:nvSpPr>
          <p:spPr>
            <a:xfrm>
              <a:off x="5728544" y="2575750"/>
              <a:ext cx="19697" cy="18954"/>
            </a:xfrm>
            <a:custGeom>
              <a:avLst/>
              <a:gdLst/>
              <a:ahLst/>
              <a:cxnLst/>
              <a:rect l="l" t="t" r="r" b="b"/>
              <a:pathLst>
                <a:path w="19697" h="18954" extrusionOk="0">
                  <a:moveTo>
                    <a:pt x="12981" y="-221"/>
                  </a:moveTo>
                  <a:cubicBezTo>
                    <a:pt x="9362" y="6447"/>
                    <a:pt x="-5212" y="6161"/>
                    <a:pt x="27" y="16353"/>
                  </a:cubicBezTo>
                  <a:cubicBezTo>
                    <a:pt x="1266" y="18829"/>
                    <a:pt x="4504" y="19782"/>
                    <a:pt x="5456" y="17210"/>
                  </a:cubicBezTo>
                  <a:cubicBezTo>
                    <a:pt x="7742" y="10542"/>
                    <a:pt x="14981" y="9971"/>
                    <a:pt x="18601" y="58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9" name="Google Shape;2649;p9"/>
            <p:cNvSpPr/>
            <p:nvPr/>
          </p:nvSpPr>
          <p:spPr>
            <a:xfrm>
              <a:off x="5759767" y="2573940"/>
              <a:ext cx="9926" cy="9354"/>
            </a:xfrm>
            <a:custGeom>
              <a:avLst/>
              <a:gdLst/>
              <a:ahLst/>
              <a:cxnLst/>
              <a:rect l="l" t="t" r="r" b="b"/>
              <a:pathLst>
                <a:path w="9926" h="9354" extrusionOk="0">
                  <a:moveTo>
                    <a:pt x="5190" y="-221"/>
                  </a:moveTo>
                  <a:lnTo>
                    <a:pt x="-1097" y="5399"/>
                  </a:lnTo>
                  <a:cubicBezTo>
                    <a:pt x="3000" y="14733"/>
                    <a:pt x="14715" y="4160"/>
                    <a:pt x="519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0" name="Google Shape;2650;p9"/>
            <p:cNvSpPr/>
            <p:nvPr/>
          </p:nvSpPr>
          <p:spPr>
            <a:xfrm>
              <a:off x="5905006" y="2757460"/>
              <a:ext cx="8087" cy="11171"/>
            </a:xfrm>
            <a:custGeom>
              <a:avLst/>
              <a:gdLst/>
              <a:ahLst/>
              <a:cxnLst/>
              <a:rect l="l" t="t" r="r" b="b"/>
              <a:pathLst>
                <a:path w="8087" h="11171" extrusionOk="0">
                  <a:moveTo>
                    <a:pt x="2254" y="-194"/>
                  </a:moveTo>
                  <a:cubicBezTo>
                    <a:pt x="-3936" y="-861"/>
                    <a:pt x="-507" y="10950"/>
                    <a:pt x="4160" y="10950"/>
                  </a:cubicBezTo>
                  <a:cubicBezTo>
                    <a:pt x="8827" y="10950"/>
                    <a:pt x="7398" y="-98"/>
                    <a:pt x="2254" y="-1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1" name="Google Shape;2651;p9"/>
            <p:cNvSpPr/>
            <p:nvPr/>
          </p:nvSpPr>
          <p:spPr>
            <a:xfrm>
              <a:off x="5828134" y="2201866"/>
              <a:ext cx="9486" cy="18571"/>
            </a:xfrm>
            <a:custGeom>
              <a:avLst/>
              <a:gdLst/>
              <a:ahLst/>
              <a:cxnLst/>
              <a:rect l="l" t="t" r="r" b="b"/>
              <a:pathLst>
                <a:path w="9486" h="18571" extrusionOk="0">
                  <a:moveTo>
                    <a:pt x="-26" y="3045"/>
                  </a:moveTo>
                  <a:cubicBezTo>
                    <a:pt x="-5836" y="21142"/>
                    <a:pt x="14261" y="26095"/>
                    <a:pt x="6641" y="1807"/>
                  </a:cubicBezTo>
                  <a:cubicBezTo>
                    <a:pt x="3498" y="-2099"/>
                    <a:pt x="1783" y="378"/>
                    <a:pt x="-26" y="30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2" name="Google Shape;2652;p9"/>
            <p:cNvSpPr/>
            <p:nvPr/>
          </p:nvSpPr>
          <p:spPr>
            <a:xfrm>
              <a:off x="5837221" y="2247900"/>
              <a:ext cx="8288" cy="17525"/>
            </a:xfrm>
            <a:custGeom>
              <a:avLst/>
              <a:gdLst/>
              <a:ahLst/>
              <a:cxnLst/>
              <a:rect l="l" t="t" r="r" b="b"/>
              <a:pathLst>
                <a:path w="8288" h="17525" extrusionOk="0">
                  <a:moveTo>
                    <a:pt x="3363" y="17305"/>
                  </a:moveTo>
                  <a:cubicBezTo>
                    <a:pt x="6031" y="11866"/>
                    <a:pt x="7364" y="5846"/>
                    <a:pt x="7174" y="-221"/>
                  </a:cubicBezTo>
                  <a:cubicBezTo>
                    <a:pt x="1936" y="455"/>
                    <a:pt x="-1684" y="5237"/>
                    <a:pt x="-1018" y="10457"/>
                  </a:cubicBezTo>
                  <a:cubicBezTo>
                    <a:pt x="-636" y="13286"/>
                    <a:pt x="982" y="15800"/>
                    <a:pt x="3363" y="17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3" name="Google Shape;2653;p9"/>
            <p:cNvSpPr/>
            <p:nvPr/>
          </p:nvSpPr>
          <p:spPr>
            <a:xfrm>
              <a:off x="5831707" y="2230416"/>
              <a:ext cx="6731" cy="10322"/>
            </a:xfrm>
            <a:custGeom>
              <a:avLst/>
              <a:gdLst/>
              <a:ahLst/>
              <a:cxnLst/>
              <a:rect l="l" t="t" r="r" b="b"/>
              <a:pathLst>
                <a:path w="6731" h="10322" extrusionOk="0">
                  <a:moveTo>
                    <a:pt x="4687" y="8309"/>
                  </a:moveTo>
                  <a:cubicBezTo>
                    <a:pt x="9069" y="-1216"/>
                    <a:pt x="-3313" y="-4359"/>
                    <a:pt x="-741" y="7262"/>
                  </a:cubicBezTo>
                  <a:cubicBezTo>
                    <a:pt x="1163" y="7262"/>
                    <a:pt x="2497" y="12881"/>
                    <a:pt x="4687" y="83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4" name="Google Shape;2654;p9"/>
            <p:cNvSpPr/>
            <p:nvPr/>
          </p:nvSpPr>
          <p:spPr>
            <a:xfrm>
              <a:off x="5767090" y="2151675"/>
              <a:ext cx="7677" cy="8594"/>
            </a:xfrm>
            <a:custGeom>
              <a:avLst/>
              <a:gdLst/>
              <a:ahLst/>
              <a:cxnLst/>
              <a:rect l="l" t="t" r="r" b="b"/>
              <a:pathLst>
                <a:path w="7677" h="8594" extrusionOk="0">
                  <a:moveTo>
                    <a:pt x="3867" y="8374"/>
                  </a:moveTo>
                  <a:cubicBezTo>
                    <a:pt x="13392" y="1325"/>
                    <a:pt x="-5658" y="-5818"/>
                    <a:pt x="-38" y="63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5" name="Google Shape;2655;p9"/>
            <p:cNvSpPr/>
            <p:nvPr/>
          </p:nvSpPr>
          <p:spPr>
            <a:xfrm>
              <a:off x="5853778" y="2323337"/>
              <a:ext cx="13031" cy="28206"/>
            </a:xfrm>
            <a:custGeom>
              <a:avLst/>
              <a:gdLst/>
              <a:ahLst/>
              <a:cxnLst/>
              <a:rect l="l" t="t" r="r" b="b"/>
              <a:pathLst>
                <a:path w="13031" h="28206" extrusionOk="0">
                  <a:moveTo>
                    <a:pt x="2904" y="27497"/>
                  </a:moveTo>
                  <a:cubicBezTo>
                    <a:pt x="21954" y="31974"/>
                    <a:pt x="6047" y="4351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6" name="Google Shape;2656;p9"/>
            <p:cNvSpPr/>
            <p:nvPr/>
          </p:nvSpPr>
          <p:spPr>
            <a:xfrm>
              <a:off x="5866562" y="2418332"/>
              <a:ext cx="8147" cy="19305"/>
            </a:xfrm>
            <a:custGeom>
              <a:avLst/>
              <a:gdLst/>
              <a:ahLst/>
              <a:cxnLst/>
              <a:rect l="l" t="t" r="r" b="b"/>
              <a:pathLst>
                <a:path w="8147" h="19305" extrusionOk="0">
                  <a:moveTo>
                    <a:pt x="-927" y="2988"/>
                  </a:moveTo>
                  <a:cubicBezTo>
                    <a:pt x="-927" y="8893"/>
                    <a:pt x="-2926" y="15751"/>
                    <a:pt x="6789" y="19085"/>
                  </a:cubicBezTo>
                  <a:cubicBezTo>
                    <a:pt x="2503" y="11655"/>
                    <a:pt x="11742" y="3940"/>
                    <a:pt x="3456" y="35"/>
                  </a:cubicBezTo>
                  <a:cubicBezTo>
                    <a:pt x="1836" y="-651"/>
                    <a:pt x="27" y="92"/>
                    <a:pt x="-641" y="1682"/>
                  </a:cubicBezTo>
                  <a:cubicBezTo>
                    <a:pt x="-831" y="2092"/>
                    <a:pt x="-927" y="2540"/>
                    <a:pt x="-927" y="2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7" name="Google Shape;2657;p9"/>
            <p:cNvSpPr/>
            <p:nvPr/>
          </p:nvSpPr>
          <p:spPr>
            <a:xfrm>
              <a:off x="6141814" y="3200335"/>
              <a:ext cx="26098" cy="20066"/>
            </a:xfrm>
            <a:custGeom>
              <a:avLst/>
              <a:gdLst/>
              <a:ahLst/>
              <a:cxnLst/>
              <a:rect l="l" t="t" r="r" b="b"/>
              <a:pathLst>
                <a:path w="26098" h="20066" extrusionOk="0">
                  <a:moveTo>
                    <a:pt x="16335" y="18417"/>
                  </a:moveTo>
                  <a:cubicBezTo>
                    <a:pt x="18621" y="18493"/>
                    <a:pt x="20907" y="18969"/>
                    <a:pt x="23002" y="19846"/>
                  </a:cubicBezTo>
                  <a:lnTo>
                    <a:pt x="25002" y="17560"/>
                  </a:lnTo>
                  <a:cubicBezTo>
                    <a:pt x="22145" y="10797"/>
                    <a:pt x="13763" y="8511"/>
                    <a:pt x="11763" y="986"/>
                  </a:cubicBezTo>
                  <a:cubicBezTo>
                    <a:pt x="9096" y="-3300"/>
                    <a:pt x="1095" y="4987"/>
                    <a:pt x="-1097" y="7844"/>
                  </a:cubicBezTo>
                  <a:cubicBezTo>
                    <a:pt x="1095" y="15369"/>
                    <a:pt x="8619" y="19960"/>
                    <a:pt x="16335" y="184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8" name="Google Shape;2658;p9"/>
            <p:cNvSpPr/>
            <p:nvPr/>
          </p:nvSpPr>
          <p:spPr>
            <a:xfrm>
              <a:off x="6166103" y="3213734"/>
              <a:ext cx="18124" cy="10191"/>
            </a:xfrm>
            <a:custGeom>
              <a:avLst/>
              <a:gdLst/>
              <a:ahLst/>
              <a:cxnLst/>
              <a:rect l="l" t="t" r="r" b="b"/>
              <a:pathLst>
                <a:path w="18124" h="10191" extrusionOk="0">
                  <a:moveTo>
                    <a:pt x="-1097" y="6066"/>
                  </a:moveTo>
                  <a:lnTo>
                    <a:pt x="16620" y="9971"/>
                  </a:lnTo>
                  <a:cubicBezTo>
                    <a:pt x="19096" y="-2698"/>
                    <a:pt x="9762" y="446"/>
                    <a:pt x="3000" y="-221"/>
                  </a:cubicBezTo>
                  <a:cubicBezTo>
                    <a:pt x="2332" y="1113"/>
                    <a:pt x="1666" y="2446"/>
                    <a:pt x="903" y="3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9" name="Google Shape;2659;p9"/>
            <p:cNvSpPr/>
            <p:nvPr/>
          </p:nvSpPr>
          <p:spPr>
            <a:xfrm>
              <a:off x="6979157" y="4502338"/>
              <a:ext cx="25239" cy="44324"/>
            </a:xfrm>
            <a:custGeom>
              <a:avLst/>
              <a:gdLst/>
              <a:ahLst/>
              <a:cxnLst/>
              <a:rect l="l" t="t" r="r" b="b"/>
              <a:pathLst>
                <a:path w="25239" h="44324" extrusionOk="0">
                  <a:moveTo>
                    <a:pt x="6715" y="38294"/>
                  </a:moveTo>
                  <a:cubicBezTo>
                    <a:pt x="5381" y="40770"/>
                    <a:pt x="6715" y="42580"/>
                    <a:pt x="9000" y="44104"/>
                  </a:cubicBezTo>
                  <a:lnTo>
                    <a:pt x="14906" y="42104"/>
                  </a:lnTo>
                  <a:cubicBezTo>
                    <a:pt x="7190" y="28388"/>
                    <a:pt x="27764" y="37627"/>
                    <a:pt x="23573" y="27625"/>
                  </a:cubicBezTo>
                  <a:cubicBezTo>
                    <a:pt x="15763" y="22577"/>
                    <a:pt x="23573" y="-7236"/>
                    <a:pt x="11953" y="3718"/>
                  </a:cubicBezTo>
                  <a:cubicBezTo>
                    <a:pt x="6809" y="10576"/>
                    <a:pt x="7095" y="-2950"/>
                    <a:pt x="999" y="289"/>
                  </a:cubicBezTo>
                  <a:cubicBezTo>
                    <a:pt x="332" y="2956"/>
                    <a:pt x="-429" y="5623"/>
                    <a:pt x="-1097" y="8195"/>
                  </a:cubicBezTo>
                  <a:cubicBezTo>
                    <a:pt x="8905" y="12519"/>
                    <a:pt x="13477" y="24130"/>
                    <a:pt x="9190" y="34121"/>
                  </a:cubicBezTo>
                  <a:cubicBezTo>
                    <a:pt x="8524" y="35607"/>
                    <a:pt x="7667" y="37008"/>
                    <a:pt x="6715" y="382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0" name="Google Shape;2660;p9"/>
            <p:cNvSpPr/>
            <p:nvPr/>
          </p:nvSpPr>
          <p:spPr>
            <a:xfrm>
              <a:off x="6992384" y="4457223"/>
              <a:ext cx="11062" cy="25288"/>
            </a:xfrm>
            <a:custGeom>
              <a:avLst/>
              <a:gdLst/>
              <a:ahLst/>
              <a:cxnLst/>
              <a:rect l="l" t="t" r="r" b="b"/>
              <a:pathLst>
                <a:path w="11062" h="25288" extrusionOk="0">
                  <a:moveTo>
                    <a:pt x="2154" y="-221"/>
                  </a:moveTo>
                  <a:cubicBezTo>
                    <a:pt x="-4227" y="4256"/>
                    <a:pt x="250" y="13304"/>
                    <a:pt x="3202" y="18257"/>
                  </a:cubicBezTo>
                  <a:cubicBezTo>
                    <a:pt x="4251" y="20829"/>
                    <a:pt x="3202" y="25592"/>
                    <a:pt x="7298" y="25020"/>
                  </a:cubicBezTo>
                  <a:cubicBezTo>
                    <a:pt x="12727" y="22829"/>
                    <a:pt x="9298" y="65"/>
                    <a:pt x="215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1" name="Google Shape;2661;p9"/>
            <p:cNvSpPr/>
            <p:nvPr/>
          </p:nvSpPr>
          <p:spPr>
            <a:xfrm>
              <a:off x="6991350" y="4407693"/>
              <a:ext cx="11316" cy="14298"/>
            </a:xfrm>
            <a:custGeom>
              <a:avLst/>
              <a:gdLst/>
              <a:ahLst/>
              <a:cxnLst/>
              <a:rect l="l" t="t" r="r" b="b"/>
              <a:pathLst>
                <a:path w="11316" h="14298" extrusionOk="0">
                  <a:moveTo>
                    <a:pt x="-1097" y="11400"/>
                  </a:moveTo>
                  <a:cubicBezTo>
                    <a:pt x="5190" y="17019"/>
                    <a:pt x="15667" y="13209"/>
                    <a:pt x="6809" y="5399"/>
                  </a:cubicBezTo>
                  <a:cubicBezTo>
                    <a:pt x="2809" y="5399"/>
                    <a:pt x="903" y="2636"/>
                    <a:pt x="-1001" y="-221"/>
                  </a:cubicBezTo>
                  <a:cubicBezTo>
                    <a:pt x="-1001" y="3589"/>
                    <a:pt x="-1097" y="7494"/>
                    <a:pt x="-1097" y="11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2" name="Google Shape;2662;p9"/>
            <p:cNvSpPr/>
            <p:nvPr/>
          </p:nvSpPr>
          <p:spPr>
            <a:xfrm>
              <a:off x="6704743" y="4331243"/>
              <a:ext cx="25431" cy="43937"/>
            </a:xfrm>
            <a:custGeom>
              <a:avLst/>
              <a:gdLst/>
              <a:ahLst/>
              <a:cxnLst/>
              <a:rect l="l" t="t" r="r" b="b"/>
              <a:pathLst>
                <a:path w="25431" h="43937" extrusionOk="0">
                  <a:moveTo>
                    <a:pt x="10238" y="1077"/>
                  </a:moveTo>
                  <a:cubicBezTo>
                    <a:pt x="8999" y="-923"/>
                    <a:pt x="6809" y="-161"/>
                    <a:pt x="4904" y="410"/>
                  </a:cubicBezTo>
                  <a:cubicBezTo>
                    <a:pt x="4904" y="1744"/>
                    <a:pt x="4904" y="3077"/>
                    <a:pt x="4904" y="4411"/>
                  </a:cubicBezTo>
                  <a:cubicBezTo>
                    <a:pt x="14429" y="9078"/>
                    <a:pt x="5952" y="15650"/>
                    <a:pt x="-1097" y="13936"/>
                  </a:cubicBezTo>
                  <a:cubicBezTo>
                    <a:pt x="20430" y="21746"/>
                    <a:pt x="-6145" y="27938"/>
                    <a:pt x="8428" y="42511"/>
                  </a:cubicBezTo>
                  <a:cubicBezTo>
                    <a:pt x="10524" y="45654"/>
                    <a:pt x="15572" y="41844"/>
                    <a:pt x="14619" y="40225"/>
                  </a:cubicBezTo>
                  <a:cubicBezTo>
                    <a:pt x="10810" y="34119"/>
                    <a:pt x="11762" y="26147"/>
                    <a:pt x="17000" y="21175"/>
                  </a:cubicBezTo>
                  <a:cubicBezTo>
                    <a:pt x="13666" y="13174"/>
                    <a:pt x="14048" y="6887"/>
                    <a:pt x="24334" y="7935"/>
                  </a:cubicBezTo>
                  <a:lnTo>
                    <a:pt x="24334" y="5935"/>
                  </a:lnTo>
                  <a:cubicBezTo>
                    <a:pt x="19286" y="6411"/>
                    <a:pt x="13762" y="6792"/>
                    <a:pt x="10238" y="10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3" name="Google Shape;2663;p9"/>
            <p:cNvSpPr/>
            <p:nvPr/>
          </p:nvSpPr>
          <p:spPr>
            <a:xfrm>
              <a:off x="6703821" y="4335875"/>
              <a:ext cx="11320" cy="9906"/>
            </a:xfrm>
            <a:custGeom>
              <a:avLst/>
              <a:gdLst/>
              <a:ahLst/>
              <a:cxnLst/>
              <a:rect l="l" t="t" r="r" b="b"/>
              <a:pathLst>
                <a:path w="11320" h="9906" extrusionOk="0">
                  <a:moveTo>
                    <a:pt x="10016" y="5685"/>
                  </a:moveTo>
                  <a:cubicBezTo>
                    <a:pt x="11063" y="2637"/>
                    <a:pt x="7921" y="1303"/>
                    <a:pt x="5920" y="-221"/>
                  </a:cubicBezTo>
                  <a:lnTo>
                    <a:pt x="3920" y="1779"/>
                  </a:lnTo>
                  <a:cubicBezTo>
                    <a:pt x="-1509" y="2351"/>
                    <a:pt x="-1986" y="5399"/>
                    <a:pt x="-80" y="9685"/>
                  </a:cubicBezTo>
                  <a:cubicBezTo>
                    <a:pt x="4110" y="9209"/>
                    <a:pt x="8301" y="10257"/>
                    <a:pt x="10016" y="5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4" name="Google Shape;2664;p9"/>
            <p:cNvSpPr/>
            <p:nvPr/>
          </p:nvSpPr>
          <p:spPr>
            <a:xfrm>
              <a:off x="6714464" y="4384738"/>
              <a:ext cx="7685" cy="11239"/>
            </a:xfrm>
            <a:custGeom>
              <a:avLst/>
              <a:gdLst/>
              <a:ahLst/>
              <a:cxnLst/>
              <a:rect l="l" t="t" r="r" b="b"/>
              <a:pathLst>
                <a:path w="7685" h="11239" extrusionOk="0">
                  <a:moveTo>
                    <a:pt x="-912" y="-221"/>
                  </a:moveTo>
                  <a:cubicBezTo>
                    <a:pt x="-1483" y="4923"/>
                    <a:pt x="-912" y="8733"/>
                    <a:pt x="3470" y="11018"/>
                  </a:cubicBezTo>
                  <a:cubicBezTo>
                    <a:pt x="10232" y="10257"/>
                    <a:pt x="4708" y="446"/>
                    <a:pt x="-912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5" name="Google Shape;2665;p9"/>
            <p:cNvSpPr/>
            <p:nvPr/>
          </p:nvSpPr>
          <p:spPr>
            <a:xfrm>
              <a:off x="5629807" y="2243954"/>
              <a:ext cx="11088" cy="16328"/>
            </a:xfrm>
            <a:custGeom>
              <a:avLst/>
              <a:gdLst/>
              <a:ahLst/>
              <a:cxnLst/>
              <a:rect l="l" t="t" r="r" b="b"/>
              <a:pathLst>
                <a:path w="11088" h="16328" extrusionOk="0">
                  <a:moveTo>
                    <a:pt x="9991" y="3534"/>
                  </a:moveTo>
                  <a:cubicBezTo>
                    <a:pt x="1134" y="-7039"/>
                    <a:pt x="-2390" y="7154"/>
                    <a:pt x="-676" y="16107"/>
                  </a:cubicBezTo>
                  <a:lnTo>
                    <a:pt x="9896" y="94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6" name="Google Shape;2666;p9"/>
            <p:cNvSpPr/>
            <p:nvPr/>
          </p:nvSpPr>
          <p:spPr>
            <a:xfrm>
              <a:off x="5642800" y="222370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7" name="Google Shape;2667;p9"/>
            <p:cNvSpPr/>
            <p:nvPr/>
          </p:nvSpPr>
          <p:spPr>
            <a:xfrm>
              <a:off x="5627978" y="2217680"/>
              <a:ext cx="15343" cy="10700"/>
            </a:xfrm>
            <a:custGeom>
              <a:avLst/>
              <a:gdLst/>
              <a:ahLst/>
              <a:cxnLst/>
              <a:rect l="l" t="t" r="r" b="b"/>
              <a:pathLst>
                <a:path w="15343" h="10700" extrusionOk="0">
                  <a:moveTo>
                    <a:pt x="4581" y="9234"/>
                  </a:moveTo>
                  <a:cubicBezTo>
                    <a:pt x="7058" y="6377"/>
                    <a:pt x="9534" y="3805"/>
                    <a:pt x="14106" y="5805"/>
                  </a:cubicBezTo>
                  <a:cubicBezTo>
                    <a:pt x="15821" y="-3243"/>
                    <a:pt x="1343" y="-1148"/>
                    <a:pt x="-657" y="5805"/>
                  </a:cubicBezTo>
                  <a:cubicBezTo>
                    <a:pt x="-2563" y="8949"/>
                    <a:pt x="2200" y="12377"/>
                    <a:pt x="4581" y="92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8" name="Google Shape;2668;p9"/>
            <p:cNvSpPr/>
            <p:nvPr/>
          </p:nvSpPr>
          <p:spPr>
            <a:xfrm>
              <a:off x="5623149" y="2293334"/>
              <a:ext cx="8375" cy="15906"/>
            </a:xfrm>
            <a:custGeom>
              <a:avLst/>
              <a:gdLst/>
              <a:ahLst/>
              <a:cxnLst/>
              <a:rect l="l" t="t" r="r" b="b"/>
              <a:pathLst>
                <a:path w="8375" h="15906" extrusionOk="0">
                  <a:moveTo>
                    <a:pt x="-1067" y="15686"/>
                  </a:moveTo>
                  <a:cubicBezTo>
                    <a:pt x="5125" y="13095"/>
                    <a:pt x="8554" y="6313"/>
                    <a:pt x="6839" y="-221"/>
                  </a:cubicBezTo>
                  <a:cubicBezTo>
                    <a:pt x="-2019" y="2541"/>
                    <a:pt x="-1067" y="9399"/>
                    <a:pt x="-1067" y="15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9" name="Google Shape;2669;p9"/>
            <p:cNvSpPr/>
            <p:nvPr/>
          </p:nvSpPr>
          <p:spPr>
            <a:xfrm>
              <a:off x="5273464" y="2021204"/>
              <a:ext cx="5862" cy="11715"/>
            </a:xfrm>
            <a:custGeom>
              <a:avLst/>
              <a:gdLst/>
              <a:ahLst/>
              <a:cxnLst/>
              <a:rect l="l" t="t" r="r" b="b"/>
              <a:pathLst>
                <a:path w="5862" h="11715" extrusionOk="0">
                  <a:moveTo>
                    <a:pt x="861" y="-221"/>
                  </a:moveTo>
                  <a:cubicBezTo>
                    <a:pt x="-282" y="4161"/>
                    <a:pt x="-3616" y="8066"/>
                    <a:pt x="2385" y="11495"/>
                  </a:cubicBezTo>
                  <a:lnTo>
                    <a:pt x="4766" y="7780"/>
                  </a:lnTo>
                  <a:cubicBezTo>
                    <a:pt x="4099" y="5113"/>
                    <a:pt x="5718" y="1779"/>
                    <a:pt x="861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0" name="Google Shape;2670;p9"/>
            <p:cNvSpPr/>
            <p:nvPr/>
          </p:nvSpPr>
          <p:spPr>
            <a:xfrm>
              <a:off x="6757495" y="4715446"/>
              <a:ext cx="11167" cy="12096"/>
            </a:xfrm>
            <a:custGeom>
              <a:avLst/>
              <a:gdLst/>
              <a:ahLst/>
              <a:cxnLst/>
              <a:rect l="l" t="t" r="r" b="b"/>
              <a:pathLst>
                <a:path w="11167" h="12096" extrusionOk="0">
                  <a:moveTo>
                    <a:pt x="1586" y="-221"/>
                  </a:moveTo>
                  <a:cubicBezTo>
                    <a:pt x="-6319" y="2922"/>
                    <a:pt x="5301" y="11495"/>
                    <a:pt x="10063" y="11876"/>
                  </a:cubicBezTo>
                  <a:cubicBezTo>
                    <a:pt x="10254" y="6399"/>
                    <a:pt x="6825" y="1446"/>
                    <a:pt x="1586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1" name="Google Shape;2671;p9"/>
            <p:cNvSpPr/>
            <p:nvPr/>
          </p:nvSpPr>
          <p:spPr>
            <a:xfrm>
              <a:off x="6442138" y="3346037"/>
              <a:ext cx="15867" cy="19544"/>
            </a:xfrm>
            <a:custGeom>
              <a:avLst/>
              <a:gdLst/>
              <a:ahLst/>
              <a:cxnLst/>
              <a:rect l="l" t="t" r="r" b="b"/>
              <a:pathLst>
                <a:path w="15867" h="19544" extrusionOk="0">
                  <a:moveTo>
                    <a:pt x="11762" y="17877"/>
                  </a:moveTo>
                  <a:cubicBezTo>
                    <a:pt x="14715" y="14924"/>
                    <a:pt x="17382" y="-4603"/>
                    <a:pt x="10048" y="1208"/>
                  </a:cubicBezTo>
                  <a:cubicBezTo>
                    <a:pt x="7476" y="11400"/>
                    <a:pt x="4333" y="8066"/>
                    <a:pt x="523" y="-221"/>
                  </a:cubicBezTo>
                  <a:lnTo>
                    <a:pt x="-1097" y="15114"/>
                  </a:lnTo>
                  <a:lnTo>
                    <a:pt x="-1097" y="15114"/>
                  </a:lnTo>
                  <a:cubicBezTo>
                    <a:pt x="4333" y="13685"/>
                    <a:pt x="8619" y="22734"/>
                    <a:pt x="11762" y="17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2" name="Google Shape;2672;p9"/>
            <p:cNvSpPr/>
            <p:nvPr/>
          </p:nvSpPr>
          <p:spPr>
            <a:xfrm>
              <a:off x="6400476" y="3301699"/>
              <a:ext cx="16134" cy="18597"/>
            </a:xfrm>
            <a:custGeom>
              <a:avLst/>
              <a:gdLst/>
              <a:ahLst/>
              <a:cxnLst/>
              <a:rect l="l" t="t" r="r" b="b"/>
              <a:pathLst>
                <a:path w="16134" h="18597" extrusionOk="0">
                  <a:moveTo>
                    <a:pt x="15038" y="15637"/>
                  </a:moveTo>
                  <a:cubicBezTo>
                    <a:pt x="9990" y="11446"/>
                    <a:pt x="6846" y="-2175"/>
                    <a:pt x="-392" y="16"/>
                  </a:cubicBezTo>
                  <a:cubicBezTo>
                    <a:pt x="-4584" y="3826"/>
                    <a:pt x="11133" y="26019"/>
                    <a:pt x="15038" y="156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3" name="Google Shape;2673;p9"/>
            <p:cNvSpPr/>
            <p:nvPr/>
          </p:nvSpPr>
          <p:spPr>
            <a:xfrm>
              <a:off x="6635584" y="3812655"/>
              <a:ext cx="14438" cy="23824"/>
            </a:xfrm>
            <a:custGeom>
              <a:avLst/>
              <a:gdLst/>
              <a:ahLst/>
              <a:cxnLst/>
              <a:rect l="l" t="t" r="r" b="b"/>
              <a:pathLst>
                <a:path w="14438" h="23824" extrusionOk="0">
                  <a:moveTo>
                    <a:pt x="6150" y="19222"/>
                  </a:moveTo>
                  <a:cubicBezTo>
                    <a:pt x="4339" y="11888"/>
                    <a:pt x="16532" y="9697"/>
                    <a:pt x="12531" y="1791"/>
                  </a:cubicBezTo>
                  <a:cubicBezTo>
                    <a:pt x="-2709" y="-6972"/>
                    <a:pt x="-4804" y="15221"/>
                    <a:pt x="4435" y="23604"/>
                  </a:cubicBezTo>
                  <a:lnTo>
                    <a:pt x="4435" y="23604"/>
                  </a:lnTo>
                  <a:cubicBezTo>
                    <a:pt x="5007" y="22079"/>
                    <a:pt x="6435" y="20460"/>
                    <a:pt x="6150" y="192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4" name="Google Shape;2674;p9"/>
            <p:cNvSpPr/>
            <p:nvPr/>
          </p:nvSpPr>
          <p:spPr>
            <a:xfrm>
              <a:off x="6626143" y="3846099"/>
              <a:ext cx="5589" cy="24002"/>
            </a:xfrm>
            <a:custGeom>
              <a:avLst/>
              <a:gdLst/>
              <a:ahLst/>
              <a:cxnLst/>
              <a:rect l="l" t="t" r="r" b="b"/>
              <a:pathLst>
                <a:path w="5589" h="24002" extrusionOk="0">
                  <a:moveTo>
                    <a:pt x="922" y="23782"/>
                  </a:moveTo>
                  <a:cubicBezTo>
                    <a:pt x="7209" y="20448"/>
                    <a:pt x="3874" y="6351"/>
                    <a:pt x="922" y="-221"/>
                  </a:cubicBezTo>
                  <a:cubicBezTo>
                    <a:pt x="1588" y="7113"/>
                    <a:pt x="-3936" y="18258"/>
                    <a:pt x="922" y="237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5" name="Google Shape;2675;p9"/>
            <p:cNvSpPr/>
            <p:nvPr/>
          </p:nvSpPr>
          <p:spPr>
            <a:xfrm>
              <a:off x="6853808" y="4586763"/>
              <a:ext cx="14287" cy="21462"/>
            </a:xfrm>
            <a:custGeom>
              <a:avLst/>
              <a:gdLst/>
              <a:ahLst/>
              <a:cxnLst/>
              <a:rect l="l" t="t" r="r" b="b"/>
              <a:pathLst>
                <a:path w="14287" h="21462" extrusionOk="0">
                  <a:moveTo>
                    <a:pt x="-1097" y="-221"/>
                  </a:moveTo>
                  <a:cubicBezTo>
                    <a:pt x="5952" y="13114"/>
                    <a:pt x="-9479" y="30735"/>
                    <a:pt x="13191" y="15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6" name="Google Shape;2676;p9"/>
            <p:cNvSpPr/>
            <p:nvPr/>
          </p:nvSpPr>
          <p:spPr>
            <a:xfrm>
              <a:off x="5855562" y="3689032"/>
              <a:ext cx="7932" cy="29146"/>
            </a:xfrm>
            <a:custGeom>
              <a:avLst/>
              <a:gdLst/>
              <a:ahLst/>
              <a:cxnLst/>
              <a:rect l="l" t="t" r="r" b="b"/>
              <a:pathLst>
                <a:path w="7932" h="29146" extrusionOk="0">
                  <a:moveTo>
                    <a:pt x="3025" y="-221"/>
                  </a:moveTo>
                  <a:cubicBezTo>
                    <a:pt x="-1070" y="10066"/>
                    <a:pt x="-4214" y="18829"/>
                    <a:pt x="4264" y="28926"/>
                  </a:cubicBezTo>
                  <a:cubicBezTo>
                    <a:pt x="9598" y="20448"/>
                    <a:pt x="4264" y="12924"/>
                    <a:pt x="6836" y="6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7" name="Google Shape;2677;p9"/>
            <p:cNvSpPr/>
            <p:nvPr/>
          </p:nvSpPr>
          <p:spPr>
            <a:xfrm>
              <a:off x="5413018" y="1978204"/>
              <a:ext cx="6364" cy="25188"/>
            </a:xfrm>
            <a:custGeom>
              <a:avLst/>
              <a:gdLst/>
              <a:ahLst/>
              <a:cxnLst/>
              <a:rect l="l" t="t" r="r" b="b"/>
              <a:pathLst>
                <a:path w="6364" h="25188" extrusionOk="0">
                  <a:moveTo>
                    <a:pt x="3895" y="24968"/>
                  </a:moveTo>
                  <a:cubicBezTo>
                    <a:pt x="9801" y="-654"/>
                    <a:pt x="-5630" y="-14656"/>
                    <a:pt x="276" y="223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8" name="Google Shape;2678;p9"/>
            <p:cNvSpPr/>
            <p:nvPr/>
          </p:nvSpPr>
          <p:spPr>
            <a:xfrm>
              <a:off x="6990683" y="4357101"/>
              <a:ext cx="16478" cy="48401"/>
            </a:xfrm>
            <a:custGeom>
              <a:avLst/>
              <a:gdLst/>
              <a:ahLst/>
              <a:cxnLst/>
              <a:rect l="l" t="t" r="r" b="b"/>
              <a:pathLst>
                <a:path w="16478" h="48401" extrusionOk="0">
                  <a:moveTo>
                    <a:pt x="-334" y="48181"/>
                  </a:moveTo>
                  <a:cubicBezTo>
                    <a:pt x="6905" y="46847"/>
                    <a:pt x="7857" y="37227"/>
                    <a:pt x="15382" y="36179"/>
                  </a:cubicBezTo>
                  <a:cubicBezTo>
                    <a:pt x="4047" y="28369"/>
                    <a:pt x="11763" y="15891"/>
                    <a:pt x="12810" y="5318"/>
                  </a:cubicBezTo>
                  <a:cubicBezTo>
                    <a:pt x="14619" y="-2397"/>
                    <a:pt x="1570" y="-1730"/>
                    <a:pt x="4142" y="5318"/>
                  </a:cubicBezTo>
                  <a:cubicBezTo>
                    <a:pt x="5571" y="20463"/>
                    <a:pt x="-3763" y="32560"/>
                    <a:pt x="-334" y="481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9" name="Google Shape;2679;p9"/>
            <p:cNvSpPr/>
            <p:nvPr/>
          </p:nvSpPr>
          <p:spPr>
            <a:xfrm>
              <a:off x="6991749" y="4319355"/>
              <a:ext cx="16122" cy="20117"/>
            </a:xfrm>
            <a:custGeom>
              <a:avLst/>
              <a:gdLst/>
              <a:ahLst/>
              <a:cxnLst/>
              <a:rect l="l" t="t" r="r" b="b"/>
              <a:pathLst>
                <a:path w="16122" h="20117" extrusionOk="0">
                  <a:moveTo>
                    <a:pt x="10315" y="297"/>
                  </a:moveTo>
                  <a:cubicBezTo>
                    <a:pt x="-4734" y="-2275"/>
                    <a:pt x="-1305" y="5059"/>
                    <a:pt x="790" y="15060"/>
                  </a:cubicBezTo>
                  <a:cubicBezTo>
                    <a:pt x="2410" y="20776"/>
                    <a:pt x="5457" y="20966"/>
                    <a:pt x="10315" y="18013"/>
                  </a:cubicBezTo>
                  <a:cubicBezTo>
                    <a:pt x="18220" y="13251"/>
                    <a:pt x="13744" y="6393"/>
                    <a:pt x="13934" y="2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0" name="Google Shape;2680;p9"/>
            <p:cNvSpPr/>
            <p:nvPr/>
          </p:nvSpPr>
          <p:spPr>
            <a:xfrm>
              <a:off x="6987652" y="4296060"/>
              <a:ext cx="19509" cy="23812"/>
            </a:xfrm>
            <a:custGeom>
              <a:avLst/>
              <a:gdLst/>
              <a:ahLst/>
              <a:cxnLst/>
              <a:rect l="l" t="t" r="r" b="b"/>
              <a:pathLst>
                <a:path w="19509" h="23812" extrusionOk="0">
                  <a:moveTo>
                    <a:pt x="-637" y="12161"/>
                  </a:moveTo>
                  <a:cubicBezTo>
                    <a:pt x="8888" y="6447"/>
                    <a:pt x="13555" y="10161"/>
                    <a:pt x="14412" y="23592"/>
                  </a:cubicBezTo>
                  <a:lnTo>
                    <a:pt x="18413" y="23592"/>
                  </a:lnTo>
                  <a:cubicBezTo>
                    <a:pt x="18413" y="4542"/>
                    <a:pt x="18413" y="4542"/>
                    <a:pt x="6412" y="1779"/>
                  </a:cubicBezTo>
                  <a:cubicBezTo>
                    <a:pt x="2411" y="7304"/>
                    <a:pt x="2506" y="446"/>
                    <a:pt x="506" y="-221"/>
                  </a:cubicBezTo>
                  <a:cubicBezTo>
                    <a:pt x="601" y="3970"/>
                    <a:pt x="-2161" y="7780"/>
                    <a:pt x="-637" y="12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1" name="Google Shape;2681;p9"/>
            <p:cNvSpPr/>
            <p:nvPr/>
          </p:nvSpPr>
          <p:spPr>
            <a:xfrm>
              <a:off x="6992704" y="4746549"/>
              <a:ext cx="9484" cy="24523"/>
            </a:xfrm>
            <a:custGeom>
              <a:avLst/>
              <a:gdLst/>
              <a:ahLst/>
              <a:cxnLst/>
              <a:rect l="l" t="t" r="r" b="b"/>
              <a:pathLst>
                <a:path w="9484" h="24523" extrusionOk="0">
                  <a:moveTo>
                    <a:pt x="4884" y="-177"/>
                  </a:moveTo>
                  <a:cubicBezTo>
                    <a:pt x="-3879" y="-1415"/>
                    <a:pt x="-2260" y="23826"/>
                    <a:pt x="4884" y="24302"/>
                  </a:cubicBezTo>
                  <a:cubicBezTo>
                    <a:pt x="8503" y="21826"/>
                    <a:pt x="10503" y="966"/>
                    <a:pt x="4884" y="-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2" name="Google Shape;2682;p9"/>
            <p:cNvSpPr/>
            <p:nvPr/>
          </p:nvSpPr>
          <p:spPr>
            <a:xfrm>
              <a:off x="5980935" y="3209067"/>
              <a:ext cx="30768" cy="35051"/>
            </a:xfrm>
            <a:custGeom>
              <a:avLst/>
              <a:gdLst/>
              <a:ahLst/>
              <a:cxnLst/>
              <a:rect l="l" t="t" r="r" b="b"/>
              <a:pathLst>
                <a:path w="30768" h="35051" extrusionOk="0">
                  <a:moveTo>
                    <a:pt x="24815" y="24925"/>
                  </a:moveTo>
                  <a:cubicBezTo>
                    <a:pt x="31291" y="18220"/>
                    <a:pt x="31291" y="7628"/>
                    <a:pt x="24815" y="922"/>
                  </a:cubicBezTo>
                  <a:cubicBezTo>
                    <a:pt x="18814" y="4446"/>
                    <a:pt x="23956" y="16543"/>
                    <a:pt x="15290" y="15210"/>
                  </a:cubicBezTo>
                  <a:cubicBezTo>
                    <a:pt x="10813" y="11114"/>
                    <a:pt x="20432" y="4637"/>
                    <a:pt x="15290" y="-221"/>
                  </a:cubicBezTo>
                  <a:cubicBezTo>
                    <a:pt x="5193" y="7113"/>
                    <a:pt x="-5666" y="13495"/>
                    <a:pt x="907" y="28354"/>
                  </a:cubicBezTo>
                  <a:cubicBezTo>
                    <a:pt x="1573" y="29973"/>
                    <a:pt x="-427" y="32640"/>
                    <a:pt x="-1093" y="34831"/>
                  </a:cubicBezTo>
                  <a:cubicBezTo>
                    <a:pt x="5383" y="26449"/>
                    <a:pt x="16719" y="29783"/>
                    <a:pt x="24815" y="24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3" name="Google Shape;2683;p9"/>
            <p:cNvSpPr/>
            <p:nvPr/>
          </p:nvSpPr>
          <p:spPr>
            <a:xfrm>
              <a:off x="5914949" y="3256025"/>
              <a:ext cx="24269" cy="24098"/>
            </a:xfrm>
            <a:custGeom>
              <a:avLst/>
              <a:gdLst/>
              <a:ahLst/>
              <a:cxnLst/>
              <a:rect l="l" t="t" r="r" b="b"/>
              <a:pathLst>
                <a:path w="24269" h="24098" extrusionOk="0">
                  <a:moveTo>
                    <a:pt x="18981" y="12161"/>
                  </a:moveTo>
                  <a:cubicBezTo>
                    <a:pt x="20315" y="11238"/>
                    <a:pt x="21744" y="10447"/>
                    <a:pt x="23173" y="9780"/>
                  </a:cubicBezTo>
                  <a:cubicBezTo>
                    <a:pt x="16029" y="9780"/>
                    <a:pt x="19172" y="2065"/>
                    <a:pt x="15267" y="-221"/>
                  </a:cubicBezTo>
                  <a:lnTo>
                    <a:pt x="15267" y="-221"/>
                  </a:lnTo>
                  <a:cubicBezTo>
                    <a:pt x="11267" y="1113"/>
                    <a:pt x="10409" y="9304"/>
                    <a:pt x="3742" y="4827"/>
                  </a:cubicBezTo>
                  <a:cubicBezTo>
                    <a:pt x="-545" y="3494"/>
                    <a:pt x="-4259" y="21877"/>
                    <a:pt x="3074" y="23877"/>
                  </a:cubicBezTo>
                  <a:cubicBezTo>
                    <a:pt x="4599" y="22734"/>
                    <a:pt x="3074" y="20067"/>
                    <a:pt x="4599" y="18734"/>
                  </a:cubicBezTo>
                  <a:cubicBezTo>
                    <a:pt x="9838" y="17772"/>
                    <a:pt x="14791" y="15514"/>
                    <a:pt x="18981" y="12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4" name="Google Shape;2684;p9"/>
            <p:cNvSpPr/>
            <p:nvPr/>
          </p:nvSpPr>
          <p:spPr>
            <a:xfrm>
              <a:off x="6939433" y="4205022"/>
              <a:ext cx="16182" cy="41127"/>
            </a:xfrm>
            <a:custGeom>
              <a:avLst/>
              <a:gdLst/>
              <a:ahLst/>
              <a:cxnLst/>
              <a:rect l="l" t="t" r="r" b="b"/>
              <a:pathLst>
                <a:path w="16182" h="41127" extrusionOk="0">
                  <a:moveTo>
                    <a:pt x="9196" y="40906"/>
                  </a:moveTo>
                  <a:cubicBezTo>
                    <a:pt x="23770" y="26619"/>
                    <a:pt x="6815" y="17189"/>
                    <a:pt x="5958" y="2806"/>
                  </a:cubicBezTo>
                  <a:cubicBezTo>
                    <a:pt x="-7568" y="-12815"/>
                    <a:pt x="1100" y="36906"/>
                    <a:pt x="9196" y="409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5" name="Google Shape;2685;p9"/>
            <p:cNvSpPr/>
            <p:nvPr/>
          </p:nvSpPr>
          <p:spPr>
            <a:xfrm>
              <a:off x="6953154" y="4242812"/>
              <a:ext cx="16096" cy="18816"/>
            </a:xfrm>
            <a:custGeom>
              <a:avLst/>
              <a:gdLst/>
              <a:ahLst/>
              <a:cxnLst/>
              <a:rect l="l" t="t" r="r" b="b"/>
              <a:pathLst>
                <a:path w="16096" h="18816" extrusionOk="0">
                  <a:moveTo>
                    <a:pt x="999" y="11403"/>
                  </a:moveTo>
                  <a:cubicBezTo>
                    <a:pt x="5856" y="11403"/>
                    <a:pt x="6047" y="19785"/>
                    <a:pt x="10524" y="18452"/>
                  </a:cubicBezTo>
                  <a:cubicBezTo>
                    <a:pt x="16143" y="14832"/>
                    <a:pt x="9285" y="6069"/>
                    <a:pt x="15000" y="1307"/>
                  </a:cubicBezTo>
                  <a:cubicBezTo>
                    <a:pt x="7285" y="-2884"/>
                    <a:pt x="3189" y="2354"/>
                    <a:pt x="-1097" y="7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6" name="Google Shape;2686;p9"/>
            <p:cNvSpPr/>
            <p:nvPr/>
          </p:nvSpPr>
          <p:spPr>
            <a:xfrm>
              <a:off x="6822376" y="4132897"/>
              <a:ext cx="13714" cy="22068"/>
            </a:xfrm>
            <a:custGeom>
              <a:avLst/>
              <a:gdLst/>
              <a:ahLst/>
              <a:cxnLst/>
              <a:rect l="l" t="t" r="r" b="b"/>
              <a:pathLst>
                <a:path w="13714" h="22068" extrusionOk="0">
                  <a:moveTo>
                    <a:pt x="2809" y="21591"/>
                  </a:moveTo>
                  <a:cubicBezTo>
                    <a:pt x="18334" y="24449"/>
                    <a:pt x="13191" y="2541"/>
                    <a:pt x="2809" y="-221"/>
                  </a:cubicBezTo>
                  <a:lnTo>
                    <a:pt x="-1097" y="-221"/>
                  </a:lnTo>
                  <a:cubicBezTo>
                    <a:pt x="713" y="6923"/>
                    <a:pt x="2046" y="14181"/>
                    <a:pt x="2903" y="214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7" name="Google Shape;2687;p9"/>
            <p:cNvSpPr/>
            <p:nvPr/>
          </p:nvSpPr>
          <p:spPr>
            <a:xfrm>
              <a:off x="6849182" y="4148447"/>
              <a:ext cx="16621" cy="16453"/>
            </a:xfrm>
            <a:custGeom>
              <a:avLst/>
              <a:gdLst/>
              <a:ahLst/>
              <a:cxnLst/>
              <a:rect l="l" t="t" r="r" b="b"/>
              <a:pathLst>
                <a:path w="16621" h="16453" extrusionOk="0">
                  <a:moveTo>
                    <a:pt x="13626" y="16233"/>
                  </a:moveTo>
                  <a:cubicBezTo>
                    <a:pt x="23817" y="2326"/>
                    <a:pt x="-10948" y="-6913"/>
                    <a:pt x="1720" y="5850"/>
                  </a:cubicBezTo>
                  <a:cubicBezTo>
                    <a:pt x="6196" y="7698"/>
                    <a:pt x="9721" y="11423"/>
                    <a:pt x="11245" y="160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8" name="Google Shape;2688;p9"/>
            <p:cNvSpPr/>
            <p:nvPr/>
          </p:nvSpPr>
          <p:spPr>
            <a:xfrm>
              <a:off x="6762088" y="4483036"/>
              <a:ext cx="26378" cy="34670"/>
            </a:xfrm>
            <a:custGeom>
              <a:avLst/>
              <a:gdLst/>
              <a:ahLst/>
              <a:cxnLst/>
              <a:rect l="l" t="t" r="r" b="b"/>
              <a:pathLst>
                <a:path w="26378" h="34670" extrusionOk="0">
                  <a:moveTo>
                    <a:pt x="19186" y="-221"/>
                  </a:moveTo>
                  <a:cubicBezTo>
                    <a:pt x="15852" y="3113"/>
                    <a:pt x="19186" y="8066"/>
                    <a:pt x="16043" y="12066"/>
                  </a:cubicBezTo>
                  <a:cubicBezTo>
                    <a:pt x="8708" y="1970"/>
                    <a:pt x="-7198" y="4446"/>
                    <a:pt x="1374" y="17591"/>
                  </a:cubicBezTo>
                  <a:cubicBezTo>
                    <a:pt x="15947" y="4732"/>
                    <a:pt x="14423" y="29211"/>
                    <a:pt x="24043" y="34450"/>
                  </a:cubicBezTo>
                  <a:cubicBezTo>
                    <a:pt x="23282" y="26544"/>
                    <a:pt x="20139" y="18829"/>
                    <a:pt x="25282" y="11495"/>
                  </a:cubicBezTo>
                  <a:cubicBezTo>
                    <a:pt x="24043" y="7218"/>
                    <a:pt x="21948" y="3227"/>
                    <a:pt x="19186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9" name="Google Shape;2689;p9"/>
            <p:cNvSpPr/>
            <p:nvPr/>
          </p:nvSpPr>
          <p:spPr>
            <a:xfrm>
              <a:off x="6764369" y="4453032"/>
              <a:ext cx="12000" cy="30670"/>
            </a:xfrm>
            <a:custGeom>
              <a:avLst/>
              <a:gdLst/>
              <a:ahLst/>
              <a:cxnLst/>
              <a:rect l="l" t="t" r="r" b="b"/>
              <a:pathLst>
                <a:path w="12000" h="30670" extrusionOk="0">
                  <a:moveTo>
                    <a:pt x="-1097" y="9590"/>
                  </a:moveTo>
                  <a:cubicBezTo>
                    <a:pt x="6332" y="15114"/>
                    <a:pt x="-3384" y="28640"/>
                    <a:pt x="6332" y="30450"/>
                  </a:cubicBezTo>
                  <a:cubicBezTo>
                    <a:pt x="14238" y="30450"/>
                    <a:pt x="7380" y="21782"/>
                    <a:pt x="10904" y="17972"/>
                  </a:cubicBezTo>
                  <a:lnTo>
                    <a:pt x="1379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0" name="Google Shape;2690;p9"/>
            <p:cNvSpPr/>
            <p:nvPr/>
          </p:nvSpPr>
          <p:spPr>
            <a:xfrm>
              <a:off x="6760194" y="4443602"/>
              <a:ext cx="6746" cy="19526"/>
            </a:xfrm>
            <a:custGeom>
              <a:avLst/>
              <a:gdLst/>
              <a:ahLst/>
              <a:cxnLst/>
              <a:rect l="l" t="t" r="r" b="b"/>
              <a:pathLst>
                <a:path w="6746" h="19526" extrusionOk="0">
                  <a:moveTo>
                    <a:pt x="3554" y="4923"/>
                  </a:moveTo>
                  <a:lnTo>
                    <a:pt x="1173" y="-221"/>
                  </a:lnTo>
                  <a:cubicBezTo>
                    <a:pt x="-2446" y="6018"/>
                    <a:pt x="-1684" y="13886"/>
                    <a:pt x="3079" y="19305"/>
                  </a:cubicBezTo>
                  <a:lnTo>
                    <a:pt x="5650" y="9780"/>
                  </a:lnTo>
                  <a:cubicBezTo>
                    <a:pt x="4888" y="7685"/>
                    <a:pt x="4222" y="6161"/>
                    <a:pt x="3554" y="49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1" name="Google Shape;2691;p9"/>
            <p:cNvSpPr/>
            <p:nvPr/>
          </p:nvSpPr>
          <p:spPr>
            <a:xfrm>
              <a:off x="6550193" y="4074125"/>
              <a:ext cx="6826" cy="7820"/>
            </a:xfrm>
            <a:custGeom>
              <a:avLst/>
              <a:gdLst/>
              <a:ahLst/>
              <a:cxnLst/>
              <a:rect l="l" t="t" r="r" b="b"/>
              <a:pathLst>
                <a:path w="6826" h="7820" extrusionOk="0">
                  <a:moveTo>
                    <a:pt x="576" y="6830"/>
                  </a:moveTo>
                  <a:cubicBezTo>
                    <a:pt x="6673" y="10545"/>
                    <a:pt x="7625" y="-409"/>
                    <a:pt x="2005" y="-218"/>
                  </a:cubicBezTo>
                  <a:cubicBezTo>
                    <a:pt x="-3614" y="-28"/>
                    <a:pt x="4" y="4258"/>
                    <a:pt x="576" y="68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2" name="Google Shape;2692;p9"/>
            <p:cNvSpPr/>
            <p:nvPr/>
          </p:nvSpPr>
          <p:spPr>
            <a:xfrm>
              <a:off x="6592512" y="3570890"/>
              <a:ext cx="11741" cy="19272"/>
            </a:xfrm>
            <a:custGeom>
              <a:avLst/>
              <a:gdLst/>
              <a:ahLst/>
              <a:cxnLst/>
              <a:rect l="l" t="t" r="r" b="b"/>
              <a:pathLst>
                <a:path w="11741" h="19272" extrusionOk="0">
                  <a:moveTo>
                    <a:pt x="1120" y="1335"/>
                  </a:moveTo>
                  <a:cubicBezTo>
                    <a:pt x="-6023" y="7717"/>
                    <a:pt x="5978" y="14765"/>
                    <a:pt x="10645" y="19051"/>
                  </a:cubicBezTo>
                  <a:lnTo>
                    <a:pt x="10645" y="5145"/>
                  </a:lnTo>
                  <a:cubicBezTo>
                    <a:pt x="7407" y="2192"/>
                    <a:pt x="5406" y="-2761"/>
                    <a:pt x="1120" y="13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3" name="Google Shape;2693;p9"/>
            <p:cNvSpPr/>
            <p:nvPr/>
          </p:nvSpPr>
          <p:spPr>
            <a:xfrm>
              <a:off x="5794056" y="2536031"/>
              <a:ext cx="14051" cy="27480"/>
            </a:xfrm>
            <a:custGeom>
              <a:avLst/>
              <a:gdLst/>
              <a:ahLst/>
              <a:cxnLst/>
              <a:rect l="l" t="t" r="r" b="b"/>
              <a:pathLst>
                <a:path w="14051" h="27480" extrusionOk="0">
                  <a:moveTo>
                    <a:pt x="-1097" y="5780"/>
                  </a:moveTo>
                  <a:cubicBezTo>
                    <a:pt x="4238" y="9304"/>
                    <a:pt x="4333" y="15305"/>
                    <a:pt x="5667" y="20543"/>
                  </a:cubicBezTo>
                  <a:cubicBezTo>
                    <a:pt x="6333" y="23210"/>
                    <a:pt x="6810" y="27783"/>
                    <a:pt x="10143" y="27211"/>
                  </a:cubicBezTo>
                  <a:cubicBezTo>
                    <a:pt x="17382" y="21782"/>
                    <a:pt x="8810" y="6542"/>
                    <a:pt x="490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4" name="Google Shape;2694;p9"/>
            <p:cNvSpPr/>
            <p:nvPr/>
          </p:nvSpPr>
          <p:spPr>
            <a:xfrm>
              <a:off x="5812347" y="3359467"/>
              <a:ext cx="32001" cy="45053"/>
            </a:xfrm>
            <a:custGeom>
              <a:avLst/>
              <a:gdLst/>
              <a:ahLst/>
              <a:cxnLst/>
              <a:rect l="l" t="t" r="r" b="b"/>
              <a:pathLst>
                <a:path w="32001" h="45053" extrusionOk="0">
                  <a:moveTo>
                    <a:pt x="234" y="44832"/>
                  </a:moveTo>
                  <a:cubicBezTo>
                    <a:pt x="9759" y="43022"/>
                    <a:pt x="9759" y="30259"/>
                    <a:pt x="18712" y="27497"/>
                  </a:cubicBezTo>
                  <a:cubicBezTo>
                    <a:pt x="22809" y="17972"/>
                    <a:pt x="26905" y="9018"/>
                    <a:pt x="30905" y="-221"/>
                  </a:cubicBezTo>
                  <a:lnTo>
                    <a:pt x="20809" y="1684"/>
                  </a:lnTo>
                  <a:cubicBezTo>
                    <a:pt x="18712" y="10542"/>
                    <a:pt x="15856" y="16448"/>
                    <a:pt x="6044" y="17305"/>
                  </a:cubicBezTo>
                  <a:cubicBezTo>
                    <a:pt x="2616" y="18353"/>
                    <a:pt x="10141" y="30545"/>
                    <a:pt x="901" y="33593"/>
                  </a:cubicBezTo>
                  <a:cubicBezTo>
                    <a:pt x="234" y="37307"/>
                    <a:pt x="-2813" y="41308"/>
                    <a:pt x="234" y="448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5" name="Google Shape;2695;p9"/>
            <p:cNvSpPr/>
            <p:nvPr/>
          </p:nvSpPr>
          <p:spPr>
            <a:xfrm>
              <a:off x="5891106" y="3273525"/>
              <a:ext cx="22203" cy="26029"/>
            </a:xfrm>
            <a:custGeom>
              <a:avLst/>
              <a:gdLst/>
              <a:ahLst/>
              <a:cxnLst/>
              <a:rect l="l" t="t" r="r" b="b"/>
              <a:pathLst>
                <a:path w="22203" h="26029" extrusionOk="0">
                  <a:moveTo>
                    <a:pt x="21107" y="10092"/>
                  </a:moveTo>
                  <a:cubicBezTo>
                    <a:pt x="15487" y="6854"/>
                    <a:pt x="13868" y="-5433"/>
                    <a:pt x="3390" y="2282"/>
                  </a:cubicBezTo>
                  <a:cubicBezTo>
                    <a:pt x="3390" y="10854"/>
                    <a:pt x="-6705" y="17712"/>
                    <a:pt x="3390" y="258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6" name="Google Shape;2696;p9"/>
            <p:cNvSpPr/>
            <p:nvPr/>
          </p:nvSpPr>
          <p:spPr>
            <a:xfrm>
              <a:off x="5827489" y="3341644"/>
              <a:ext cx="26193" cy="19727"/>
            </a:xfrm>
            <a:custGeom>
              <a:avLst/>
              <a:gdLst/>
              <a:ahLst/>
              <a:cxnLst/>
              <a:rect l="l" t="t" r="r" b="b"/>
              <a:pathLst>
                <a:path w="26193" h="19727" extrusionOk="0">
                  <a:moveTo>
                    <a:pt x="19668" y="7219"/>
                  </a:moveTo>
                  <a:cubicBezTo>
                    <a:pt x="20145" y="4400"/>
                    <a:pt x="22336" y="2162"/>
                    <a:pt x="25097" y="1600"/>
                  </a:cubicBezTo>
                  <a:cubicBezTo>
                    <a:pt x="16240" y="-1639"/>
                    <a:pt x="8048" y="16554"/>
                    <a:pt x="3190" y="3695"/>
                  </a:cubicBezTo>
                  <a:cubicBezTo>
                    <a:pt x="2523" y="1981"/>
                    <a:pt x="2428" y="-401"/>
                    <a:pt x="-1097" y="-210"/>
                  </a:cubicBezTo>
                  <a:cubicBezTo>
                    <a:pt x="-1097" y="6877"/>
                    <a:pt x="1095" y="13782"/>
                    <a:pt x="5286" y="19507"/>
                  </a:cubicBezTo>
                  <a:cubicBezTo>
                    <a:pt x="13668" y="18935"/>
                    <a:pt x="19668" y="16554"/>
                    <a:pt x="19668" y="7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7" name="Google Shape;2697;p9"/>
            <p:cNvSpPr/>
            <p:nvPr/>
          </p:nvSpPr>
          <p:spPr>
            <a:xfrm>
              <a:off x="5834669" y="3331178"/>
              <a:ext cx="8231" cy="9531"/>
            </a:xfrm>
            <a:custGeom>
              <a:avLst/>
              <a:gdLst/>
              <a:ahLst/>
              <a:cxnLst/>
              <a:rect l="l" t="t" r="r" b="b"/>
              <a:pathLst>
                <a:path w="8231" h="9531" extrusionOk="0">
                  <a:moveTo>
                    <a:pt x="4012" y="9304"/>
                  </a:moveTo>
                  <a:cubicBezTo>
                    <a:pt x="9346" y="8447"/>
                    <a:pt x="7250" y="-221"/>
                    <a:pt x="2202" y="-221"/>
                  </a:cubicBezTo>
                  <a:cubicBezTo>
                    <a:pt x="-2846" y="-221"/>
                    <a:pt x="-1989" y="9590"/>
                    <a:pt x="4012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8" name="Google Shape;2698;p9"/>
            <p:cNvSpPr/>
            <p:nvPr/>
          </p:nvSpPr>
          <p:spPr>
            <a:xfrm>
              <a:off x="6785243" y="4526375"/>
              <a:ext cx="28942" cy="29019"/>
            </a:xfrm>
            <a:custGeom>
              <a:avLst/>
              <a:gdLst/>
              <a:ahLst/>
              <a:cxnLst/>
              <a:rect l="l" t="t" r="r" b="b"/>
              <a:pathLst>
                <a:path w="28942" h="29019" extrusionOk="0">
                  <a:moveTo>
                    <a:pt x="22320" y="-221"/>
                  </a:moveTo>
                  <a:cubicBezTo>
                    <a:pt x="8414" y="21306"/>
                    <a:pt x="7748" y="1017"/>
                    <a:pt x="-729" y="12257"/>
                  </a:cubicBezTo>
                  <a:cubicBezTo>
                    <a:pt x="-2635" y="17781"/>
                    <a:pt x="3366" y="17686"/>
                    <a:pt x="6033" y="20067"/>
                  </a:cubicBezTo>
                  <a:cubicBezTo>
                    <a:pt x="10034" y="24830"/>
                    <a:pt x="13081" y="31688"/>
                    <a:pt x="21940" y="27497"/>
                  </a:cubicBezTo>
                  <a:cubicBezTo>
                    <a:pt x="16320" y="18829"/>
                    <a:pt x="23368" y="13876"/>
                    <a:pt x="27846" y="8447"/>
                  </a:cubicBezTo>
                  <a:cubicBezTo>
                    <a:pt x="26703" y="5170"/>
                    <a:pt x="24797" y="2208"/>
                    <a:pt x="2232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9" name="Google Shape;2699;p9"/>
            <p:cNvSpPr/>
            <p:nvPr/>
          </p:nvSpPr>
          <p:spPr>
            <a:xfrm>
              <a:off x="6818717" y="4548759"/>
              <a:ext cx="21089" cy="22920"/>
            </a:xfrm>
            <a:custGeom>
              <a:avLst/>
              <a:gdLst/>
              <a:ahLst/>
              <a:cxnLst/>
              <a:rect l="l" t="t" r="r" b="b"/>
              <a:pathLst>
                <a:path w="21089" h="22920" extrusionOk="0">
                  <a:moveTo>
                    <a:pt x="943" y="11304"/>
                  </a:moveTo>
                  <a:cubicBezTo>
                    <a:pt x="13040" y="2351"/>
                    <a:pt x="16087" y="32069"/>
                    <a:pt x="19993" y="19591"/>
                  </a:cubicBezTo>
                  <a:lnTo>
                    <a:pt x="4087" y="-221"/>
                  </a:lnTo>
                  <a:cubicBezTo>
                    <a:pt x="1038" y="1303"/>
                    <a:pt x="-3915" y="10257"/>
                    <a:pt x="943" y="11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0" name="Google Shape;2700;p9"/>
            <p:cNvSpPr/>
            <p:nvPr/>
          </p:nvSpPr>
          <p:spPr>
            <a:xfrm>
              <a:off x="6697979" y="4266247"/>
              <a:ext cx="32671" cy="71633"/>
            </a:xfrm>
            <a:custGeom>
              <a:avLst/>
              <a:gdLst/>
              <a:ahLst/>
              <a:cxnLst/>
              <a:rect l="l" t="t" r="r" b="b"/>
              <a:pathLst>
                <a:path w="32671" h="71633" extrusionOk="0">
                  <a:moveTo>
                    <a:pt x="17001" y="66073"/>
                  </a:moveTo>
                  <a:cubicBezTo>
                    <a:pt x="20525" y="71788"/>
                    <a:pt x="26526" y="71407"/>
                    <a:pt x="31575" y="71407"/>
                  </a:cubicBezTo>
                  <a:cubicBezTo>
                    <a:pt x="27288" y="47795"/>
                    <a:pt x="25860" y="23735"/>
                    <a:pt x="27478" y="-221"/>
                  </a:cubicBezTo>
                  <a:cubicBezTo>
                    <a:pt x="23002" y="6542"/>
                    <a:pt x="27478" y="58167"/>
                    <a:pt x="15858" y="42165"/>
                  </a:cubicBezTo>
                  <a:cubicBezTo>
                    <a:pt x="12715" y="34164"/>
                    <a:pt x="9286" y="46261"/>
                    <a:pt x="5095" y="42832"/>
                  </a:cubicBezTo>
                  <a:cubicBezTo>
                    <a:pt x="2523" y="34926"/>
                    <a:pt x="10143" y="26925"/>
                    <a:pt x="-1097" y="20448"/>
                  </a:cubicBezTo>
                  <a:cubicBezTo>
                    <a:pt x="1285" y="32735"/>
                    <a:pt x="-3953" y="47785"/>
                    <a:pt x="4143" y="55977"/>
                  </a:cubicBezTo>
                  <a:cubicBezTo>
                    <a:pt x="9762" y="57119"/>
                    <a:pt x="9571" y="62073"/>
                    <a:pt x="11668" y="65502"/>
                  </a:cubicBezTo>
                  <a:lnTo>
                    <a:pt x="11668" y="65502"/>
                  </a:lnTo>
                  <a:cubicBezTo>
                    <a:pt x="13572" y="64835"/>
                    <a:pt x="15763" y="64073"/>
                    <a:pt x="17001" y="660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1" name="Google Shape;2701;p9"/>
            <p:cNvSpPr/>
            <p:nvPr/>
          </p:nvSpPr>
          <p:spPr>
            <a:xfrm>
              <a:off x="6709118" y="4272152"/>
              <a:ext cx="7997" cy="10327"/>
            </a:xfrm>
            <a:custGeom>
              <a:avLst/>
              <a:gdLst/>
              <a:ahLst/>
              <a:cxnLst/>
              <a:rect l="l" t="t" r="r" b="b"/>
              <a:pathLst>
                <a:path w="7997" h="10327" extrusionOk="0">
                  <a:moveTo>
                    <a:pt x="2624" y="10066"/>
                  </a:moveTo>
                  <a:cubicBezTo>
                    <a:pt x="9195" y="10828"/>
                    <a:pt x="7386" y="541"/>
                    <a:pt x="2624" y="-221"/>
                  </a:cubicBezTo>
                  <a:cubicBezTo>
                    <a:pt x="-2711" y="446"/>
                    <a:pt x="-1948" y="9114"/>
                    <a:pt x="2624" y="10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2" name="Google Shape;2702;p9"/>
            <p:cNvSpPr/>
            <p:nvPr/>
          </p:nvSpPr>
          <p:spPr>
            <a:xfrm>
              <a:off x="5275039" y="2305235"/>
              <a:ext cx="27813" cy="19127"/>
            </a:xfrm>
            <a:custGeom>
              <a:avLst/>
              <a:gdLst/>
              <a:ahLst/>
              <a:cxnLst/>
              <a:rect l="l" t="t" r="r" b="b"/>
              <a:pathLst>
                <a:path w="27813" h="19127" extrusionOk="0">
                  <a:moveTo>
                    <a:pt x="14715" y="1879"/>
                  </a:moveTo>
                  <a:cubicBezTo>
                    <a:pt x="9096" y="4641"/>
                    <a:pt x="3761" y="7994"/>
                    <a:pt x="-1097" y="11881"/>
                  </a:cubicBezTo>
                  <a:cubicBezTo>
                    <a:pt x="-1097" y="15405"/>
                    <a:pt x="1475" y="21406"/>
                    <a:pt x="2047" y="17786"/>
                  </a:cubicBezTo>
                  <a:cubicBezTo>
                    <a:pt x="6428" y="4451"/>
                    <a:pt x="26335" y="15595"/>
                    <a:pt x="26717" y="-26"/>
                  </a:cubicBezTo>
                  <a:cubicBezTo>
                    <a:pt x="22621" y="-588"/>
                    <a:pt x="18430" y="69"/>
                    <a:pt x="14715" y="18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3" name="Google Shape;2703;p9"/>
            <p:cNvSpPr/>
            <p:nvPr/>
          </p:nvSpPr>
          <p:spPr>
            <a:xfrm>
              <a:off x="5260771" y="2291429"/>
              <a:ext cx="10648" cy="24146"/>
            </a:xfrm>
            <a:custGeom>
              <a:avLst/>
              <a:gdLst/>
              <a:ahLst/>
              <a:cxnLst/>
              <a:rect l="l" t="t" r="r" b="b"/>
              <a:pathLst>
                <a:path w="10648" h="24146" extrusionOk="0">
                  <a:moveTo>
                    <a:pt x="-639" y="15114"/>
                  </a:moveTo>
                  <a:cubicBezTo>
                    <a:pt x="-1496" y="25973"/>
                    <a:pt x="5647" y="26830"/>
                    <a:pt x="9552" y="17495"/>
                  </a:cubicBezTo>
                  <a:cubicBezTo>
                    <a:pt x="4789" y="12543"/>
                    <a:pt x="4695" y="5494"/>
                    <a:pt x="1551" y="-221"/>
                  </a:cubicBezTo>
                  <a:cubicBezTo>
                    <a:pt x="-925" y="4484"/>
                    <a:pt x="-1687" y="9904"/>
                    <a:pt x="-639" y="15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4" name="Google Shape;2704;p9"/>
            <p:cNvSpPr/>
            <p:nvPr/>
          </p:nvSpPr>
          <p:spPr>
            <a:xfrm>
              <a:off x="5270753" y="2307335"/>
              <a:ext cx="19716" cy="10001"/>
            </a:xfrm>
            <a:custGeom>
              <a:avLst/>
              <a:gdLst/>
              <a:ahLst/>
              <a:cxnLst/>
              <a:rect l="l" t="t" r="r" b="b"/>
              <a:pathLst>
                <a:path w="19716" h="10001" extrusionOk="0">
                  <a:moveTo>
                    <a:pt x="-1097" y="1684"/>
                  </a:moveTo>
                  <a:lnTo>
                    <a:pt x="-1097" y="1684"/>
                  </a:lnTo>
                  <a:cubicBezTo>
                    <a:pt x="142" y="4351"/>
                    <a:pt x="1475" y="7018"/>
                    <a:pt x="2809" y="9780"/>
                  </a:cubicBezTo>
                  <a:cubicBezTo>
                    <a:pt x="7667" y="5894"/>
                    <a:pt x="13000" y="2541"/>
                    <a:pt x="1862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5" name="Google Shape;2705;p9"/>
            <p:cNvSpPr/>
            <p:nvPr/>
          </p:nvSpPr>
          <p:spPr>
            <a:xfrm>
              <a:off x="5249972" y="2293715"/>
              <a:ext cx="4755" cy="16668"/>
            </a:xfrm>
            <a:custGeom>
              <a:avLst/>
              <a:gdLst/>
              <a:ahLst/>
              <a:cxnLst/>
              <a:rect l="l" t="t" r="r" b="b"/>
              <a:pathLst>
                <a:path w="4755" h="16668" extrusionOk="0">
                  <a:moveTo>
                    <a:pt x="635" y="16448"/>
                  </a:moveTo>
                  <a:cubicBezTo>
                    <a:pt x="4921" y="11609"/>
                    <a:pt x="4636" y="4199"/>
                    <a:pt x="-127" y="-221"/>
                  </a:cubicBezTo>
                  <a:cubicBezTo>
                    <a:pt x="-1651" y="5275"/>
                    <a:pt x="-1365" y="11104"/>
                    <a:pt x="635" y="164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6" name="Google Shape;2706;p9"/>
            <p:cNvSpPr/>
            <p:nvPr/>
          </p:nvSpPr>
          <p:spPr>
            <a:xfrm>
              <a:off x="6730593" y="4192905"/>
              <a:ext cx="7771" cy="19621"/>
            </a:xfrm>
            <a:custGeom>
              <a:avLst/>
              <a:gdLst/>
              <a:ahLst/>
              <a:cxnLst/>
              <a:rect l="l" t="t" r="r" b="b"/>
              <a:pathLst>
                <a:path w="7771" h="19621" extrusionOk="0">
                  <a:moveTo>
                    <a:pt x="6675" y="15114"/>
                  </a:moveTo>
                  <a:cubicBezTo>
                    <a:pt x="5247" y="10066"/>
                    <a:pt x="5723" y="4065"/>
                    <a:pt x="-183" y="-221"/>
                  </a:cubicBezTo>
                  <a:cubicBezTo>
                    <a:pt x="-1612" y="8066"/>
                    <a:pt x="-2278" y="14828"/>
                    <a:pt x="4961" y="19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7" name="Google Shape;2707;p9"/>
            <p:cNvSpPr/>
            <p:nvPr/>
          </p:nvSpPr>
          <p:spPr>
            <a:xfrm>
              <a:off x="6184579" y="3547532"/>
              <a:ext cx="17148" cy="26836"/>
            </a:xfrm>
            <a:custGeom>
              <a:avLst/>
              <a:gdLst/>
              <a:ahLst/>
              <a:cxnLst/>
              <a:rect l="l" t="t" r="r" b="b"/>
              <a:pathLst>
                <a:path w="17148" h="26836" extrusionOk="0">
                  <a:moveTo>
                    <a:pt x="3859" y="16501"/>
                  </a:moveTo>
                  <a:cubicBezTo>
                    <a:pt x="1193" y="18692"/>
                    <a:pt x="-3094" y="21168"/>
                    <a:pt x="-45" y="25074"/>
                  </a:cubicBezTo>
                  <a:cubicBezTo>
                    <a:pt x="4813" y="30217"/>
                    <a:pt x="8812" y="20883"/>
                    <a:pt x="14052" y="20406"/>
                  </a:cubicBezTo>
                  <a:lnTo>
                    <a:pt x="16052" y="16406"/>
                  </a:lnTo>
                  <a:cubicBezTo>
                    <a:pt x="7288" y="13358"/>
                    <a:pt x="16052" y="-4168"/>
                    <a:pt x="4241" y="594"/>
                  </a:cubicBezTo>
                  <a:lnTo>
                    <a:pt x="4241" y="4500"/>
                  </a:lnTo>
                  <a:cubicBezTo>
                    <a:pt x="9003" y="8691"/>
                    <a:pt x="9003" y="12596"/>
                    <a:pt x="3859" y="165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8" name="Google Shape;2708;p9"/>
            <p:cNvSpPr/>
            <p:nvPr/>
          </p:nvSpPr>
          <p:spPr>
            <a:xfrm>
              <a:off x="6197821" y="3484911"/>
              <a:ext cx="13811" cy="34606"/>
            </a:xfrm>
            <a:custGeom>
              <a:avLst/>
              <a:gdLst/>
              <a:ahLst/>
              <a:cxnLst/>
              <a:rect l="l" t="t" r="r" b="b"/>
              <a:pathLst>
                <a:path w="13811" h="34606" extrusionOk="0">
                  <a:moveTo>
                    <a:pt x="-1097" y="13495"/>
                  </a:moveTo>
                  <a:cubicBezTo>
                    <a:pt x="-525" y="18543"/>
                    <a:pt x="8428" y="39308"/>
                    <a:pt x="12715" y="33307"/>
                  </a:cubicBezTo>
                  <a:cubicBezTo>
                    <a:pt x="11286" y="23782"/>
                    <a:pt x="3190" y="15972"/>
                    <a:pt x="4809" y="5494"/>
                  </a:cubicBezTo>
                  <a:cubicBezTo>
                    <a:pt x="3476" y="3589"/>
                    <a:pt x="2238" y="1684"/>
                    <a:pt x="1000" y="-221"/>
                  </a:cubicBezTo>
                  <a:cubicBezTo>
                    <a:pt x="332" y="4351"/>
                    <a:pt x="-429" y="8923"/>
                    <a:pt x="-1097" y="13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9" name="Google Shape;2709;p9"/>
            <p:cNvSpPr/>
            <p:nvPr/>
          </p:nvSpPr>
          <p:spPr>
            <a:xfrm>
              <a:off x="7126981" y="4910664"/>
              <a:ext cx="19148" cy="22562"/>
            </a:xfrm>
            <a:custGeom>
              <a:avLst/>
              <a:gdLst/>
              <a:ahLst/>
              <a:cxnLst/>
              <a:rect l="l" t="t" r="r" b="b"/>
              <a:pathLst>
                <a:path w="19148" h="22562" extrusionOk="0">
                  <a:moveTo>
                    <a:pt x="12338" y="21541"/>
                  </a:moveTo>
                  <a:cubicBezTo>
                    <a:pt x="26244" y="27447"/>
                    <a:pt x="11385" y="-1319"/>
                    <a:pt x="3479" y="15"/>
                  </a:cubicBezTo>
                  <a:cubicBezTo>
                    <a:pt x="-806" y="-1605"/>
                    <a:pt x="-3092" y="5634"/>
                    <a:pt x="1194" y="6396"/>
                  </a:cubicBezTo>
                  <a:cubicBezTo>
                    <a:pt x="10719" y="7634"/>
                    <a:pt x="11291" y="14492"/>
                    <a:pt x="12338" y="215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0" name="Google Shape;2710;p9"/>
            <p:cNvSpPr/>
            <p:nvPr/>
          </p:nvSpPr>
          <p:spPr>
            <a:xfrm>
              <a:off x="7145404" y="4933187"/>
              <a:ext cx="10823" cy="19328"/>
            </a:xfrm>
            <a:custGeom>
              <a:avLst/>
              <a:gdLst/>
              <a:ahLst/>
              <a:cxnLst/>
              <a:rect l="l" t="t" r="r" b="b"/>
              <a:pathLst>
                <a:path w="10823" h="19328" extrusionOk="0">
                  <a:moveTo>
                    <a:pt x="2583" y="-221"/>
                  </a:moveTo>
                  <a:cubicBezTo>
                    <a:pt x="-751" y="6066"/>
                    <a:pt x="-4466" y="16067"/>
                    <a:pt x="4488" y="18829"/>
                  </a:cubicBezTo>
                  <a:cubicBezTo>
                    <a:pt x="9346" y="20258"/>
                    <a:pt x="9251" y="15876"/>
                    <a:pt x="9726" y="12733"/>
                  </a:cubicBezTo>
                  <a:cubicBezTo>
                    <a:pt x="6584" y="8447"/>
                    <a:pt x="8774" y="2636"/>
                    <a:pt x="258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1" name="Google Shape;2711;p9"/>
            <p:cNvSpPr/>
            <p:nvPr/>
          </p:nvSpPr>
          <p:spPr>
            <a:xfrm>
              <a:off x="6493625" y="4188142"/>
              <a:ext cx="7691" cy="20573"/>
            </a:xfrm>
            <a:custGeom>
              <a:avLst/>
              <a:gdLst/>
              <a:ahLst/>
              <a:cxnLst/>
              <a:rect l="l" t="t" r="r" b="b"/>
              <a:pathLst>
                <a:path w="7691" h="20573" extrusionOk="0">
                  <a:moveTo>
                    <a:pt x="4090" y="20353"/>
                  </a:moveTo>
                  <a:cubicBezTo>
                    <a:pt x="7138" y="18353"/>
                    <a:pt x="7710" y="1779"/>
                    <a:pt x="4090" y="-221"/>
                  </a:cubicBezTo>
                  <a:cubicBezTo>
                    <a:pt x="-3340" y="2065"/>
                    <a:pt x="-2292" y="17400"/>
                    <a:pt x="4090" y="203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2" name="Google Shape;2712;p9"/>
            <p:cNvSpPr/>
            <p:nvPr/>
          </p:nvSpPr>
          <p:spPr>
            <a:xfrm>
              <a:off x="6969157" y="4510754"/>
              <a:ext cx="21919" cy="73723"/>
            </a:xfrm>
            <a:custGeom>
              <a:avLst/>
              <a:gdLst/>
              <a:ahLst/>
              <a:cxnLst/>
              <a:rect l="l" t="t" r="r" b="b"/>
              <a:pathLst>
                <a:path w="21919" h="73723" extrusionOk="0">
                  <a:moveTo>
                    <a:pt x="16715" y="29878"/>
                  </a:moveTo>
                  <a:cubicBezTo>
                    <a:pt x="23382" y="21239"/>
                    <a:pt x="21762" y="8866"/>
                    <a:pt x="13096" y="2236"/>
                  </a:cubicBezTo>
                  <a:cubicBezTo>
                    <a:pt x="11762" y="1246"/>
                    <a:pt x="10428" y="427"/>
                    <a:pt x="8904" y="-221"/>
                  </a:cubicBezTo>
                  <a:cubicBezTo>
                    <a:pt x="7284" y="2846"/>
                    <a:pt x="6618" y="6342"/>
                    <a:pt x="7095" y="9780"/>
                  </a:cubicBezTo>
                  <a:cubicBezTo>
                    <a:pt x="20144" y="6161"/>
                    <a:pt x="5666" y="36069"/>
                    <a:pt x="2808" y="23496"/>
                  </a:cubicBezTo>
                  <a:lnTo>
                    <a:pt x="2808" y="23496"/>
                  </a:lnTo>
                  <a:cubicBezTo>
                    <a:pt x="1474" y="28259"/>
                    <a:pt x="236" y="33021"/>
                    <a:pt x="-1097" y="37688"/>
                  </a:cubicBezTo>
                  <a:cubicBezTo>
                    <a:pt x="2808" y="39022"/>
                    <a:pt x="2998" y="43022"/>
                    <a:pt x="5094" y="45689"/>
                  </a:cubicBezTo>
                  <a:cubicBezTo>
                    <a:pt x="5094" y="43213"/>
                    <a:pt x="4141" y="40355"/>
                    <a:pt x="7475" y="37879"/>
                  </a:cubicBezTo>
                  <a:cubicBezTo>
                    <a:pt x="8523" y="42927"/>
                    <a:pt x="18143" y="58643"/>
                    <a:pt x="7475" y="55595"/>
                  </a:cubicBezTo>
                  <a:cubicBezTo>
                    <a:pt x="10904" y="61158"/>
                    <a:pt x="13571" y="67187"/>
                    <a:pt x="15286" y="73502"/>
                  </a:cubicBezTo>
                  <a:cubicBezTo>
                    <a:pt x="19381" y="61244"/>
                    <a:pt x="20715" y="48252"/>
                    <a:pt x="19381" y="35402"/>
                  </a:cubicBezTo>
                  <a:cubicBezTo>
                    <a:pt x="17095" y="34164"/>
                    <a:pt x="15000" y="32354"/>
                    <a:pt x="16715" y="298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3" name="Google Shape;2713;p9"/>
            <p:cNvSpPr/>
            <p:nvPr/>
          </p:nvSpPr>
          <p:spPr>
            <a:xfrm>
              <a:off x="6957345" y="4563818"/>
              <a:ext cx="14195" cy="38185"/>
            </a:xfrm>
            <a:custGeom>
              <a:avLst/>
              <a:gdLst/>
              <a:ahLst/>
              <a:cxnLst/>
              <a:rect l="l" t="t" r="r" b="b"/>
              <a:pathLst>
                <a:path w="14195" h="38185" extrusionOk="0">
                  <a:moveTo>
                    <a:pt x="-1097" y="16437"/>
                  </a:moveTo>
                  <a:cubicBezTo>
                    <a:pt x="10620" y="19200"/>
                    <a:pt x="2143" y="34821"/>
                    <a:pt x="9953" y="37964"/>
                  </a:cubicBezTo>
                  <a:cubicBezTo>
                    <a:pt x="17668" y="30915"/>
                    <a:pt x="8239" y="15771"/>
                    <a:pt x="12334" y="5769"/>
                  </a:cubicBezTo>
                  <a:cubicBezTo>
                    <a:pt x="13477" y="912"/>
                    <a:pt x="10048" y="-1469"/>
                    <a:pt x="4904" y="4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4" name="Google Shape;2714;p9"/>
            <p:cNvSpPr/>
            <p:nvPr/>
          </p:nvSpPr>
          <p:spPr>
            <a:xfrm>
              <a:off x="6937628" y="4598384"/>
              <a:ext cx="17991" cy="35813"/>
            </a:xfrm>
            <a:custGeom>
              <a:avLst/>
              <a:gdLst/>
              <a:ahLst/>
              <a:cxnLst/>
              <a:rect l="l" t="t" r="r" b="b"/>
              <a:pathLst>
                <a:path w="17991" h="35813" extrusionOk="0">
                  <a:moveTo>
                    <a:pt x="-1097" y="15686"/>
                  </a:moveTo>
                  <a:cubicBezTo>
                    <a:pt x="9381" y="17496"/>
                    <a:pt x="5952" y="30164"/>
                    <a:pt x="12809" y="35593"/>
                  </a:cubicBezTo>
                  <a:cubicBezTo>
                    <a:pt x="17572" y="32450"/>
                    <a:pt x="16906" y="26640"/>
                    <a:pt x="16810" y="21591"/>
                  </a:cubicBezTo>
                  <a:cubicBezTo>
                    <a:pt x="9285" y="16067"/>
                    <a:pt x="10238" y="7495"/>
                    <a:pt x="8810" y="-221"/>
                  </a:cubicBezTo>
                  <a:cubicBezTo>
                    <a:pt x="4999" y="4742"/>
                    <a:pt x="1666" y="10066"/>
                    <a:pt x="-1097" y="15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5" name="Google Shape;2715;p9"/>
            <p:cNvSpPr/>
            <p:nvPr/>
          </p:nvSpPr>
          <p:spPr>
            <a:xfrm>
              <a:off x="6955822" y="4613550"/>
              <a:ext cx="9680" cy="12646"/>
            </a:xfrm>
            <a:custGeom>
              <a:avLst/>
              <a:gdLst/>
              <a:ahLst/>
              <a:cxnLst/>
              <a:rect l="l" t="t" r="r" b="b"/>
              <a:pathLst>
                <a:path w="9680" h="12646" extrusionOk="0">
                  <a:moveTo>
                    <a:pt x="2523" y="12426"/>
                  </a:moveTo>
                  <a:cubicBezTo>
                    <a:pt x="3857" y="10321"/>
                    <a:pt x="5952" y="8873"/>
                    <a:pt x="8428" y="8425"/>
                  </a:cubicBezTo>
                  <a:cubicBezTo>
                    <a:pt x="9857" y="-1671"/>
                    <a:pt x="999" y="-3671"/>
                    <a:pt x="-1097" y="6425"/>
                  </a:cubicBezTo>
                  <a:lnTo>
                    <a:pt x="-1097" y="12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6" name="Google Shape;2716;p9"/>
            <p:cNvSpPr/>
            <p:nvPr/>
          </p:nvSpPr>
          <p:spPr>
            <a:xfrm>
              <a:off x="6975198" y="4548759"/>
              <a:ext cx="7460" cy="18300"/>
            </a:xfrm>
            <a:custGeom>
              <a:avLst/>
              <a:gdLst/>
              <a:ahLst/>
              <a:cxnLst/>
              <a:rect l="l" t="t" r="r" b="b"/>
              <a:pathLst>
                <a:path w="7460" h="18300" extrusionOk="0">
                  <a:moveTo>
                    <a:pt x="6101" y="13495"/>
                  </a:moveTo>
                  <a:cubicBezTo>
                    <a:pt x="4863" y="8923"/>
                    <a:pt x="3053" y="4542"/>
                    <a:pt x="1434" y="-221"/>
                  </a:cubicBezTo>
                  <a:cubicBezTo>
                    <a:pt x="-3804" y="5113"/>
                    <a:pt x="577" y="11400"/>
                    <a:pt x="1434" y="17495"/>
                  </a:cubicBezTo>
                  <a:cubicBezTo>
                    <a:pt x="4958" y="18924"/>
                    <a:pt x="7150" y="17781"/>
                    <a:pt x="6101" y="13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7" name="Google Shape;2717;p9"/>
            <p:cNvSpPr/>
            <p:nvPr/>
          </p:nvSpPr>
          <p:spPr>
            <a:xfrm>
              <a:off x="6219539" y="3387280"/>
              <a:ext cx="1047" cy="2000"/>
            </a:xfrm>
            <a:custGeom>
              <a:avLst/>
              <a:gdLst/>
              <a:ahLst/>
              <a:cxnLst/>
              <a:rect l="l" t="t" r="r" b="b"/>
              <a:pathLst>
                <a:path w="1047" h="2000" extrusionOk="0">
                  <a:moveTo>
                    <a:pt x="-49" y="1779"/>
                  </a:moveTo>
                  <a:cubicBezTo>
                    <a:pt x="-144" y="998"/>
                    <a:pt x="-525" y="265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8" name="Google Shape;2718;p9"/>
            <p:cNvSpPr/>
            <p:nvPr/>
          </p:nvSpPr>
          <p:spPr>
            <a:xfrm>
              <a:off x="6204617" y="3359276"/>
              <a:ext cx="26637" cy="82676"/>
            </a:xfrm>
            <a:custGeom>
              <a:avLst/>
              <a:gdLst/>
              <a:ahLst/>
              <a:cxnLst/>
              <a:rect l="l" t="t" r="r" b="b"/>
              <a:pathLst>
                <a:path w="26637" h="82676" extrusionOk="0">
                  <a:moveTo>
                    <a:pt x="-272" y="-221"/>
                  </a:moveTo>
                  <a:lnTo>
                    <a:pt x="-272" y="-221"/>
                  </a:lnTo>
                  <a:cubicBezTo>
                    <a:pt x="-3130" y="3875"/>
                    <a:pt x="2586" y="7875"/>
                    <a:pt x="-272" y="11876"/>
                  </a:cubicBezTo>
                  <a:cubicBezTo>
                    <a:pt x="16492" y="28926"/>
                    <a:pt x="-2176" y="64454"/>
                    <a:pt x="7443" y="82456"/>
                  </a:cubicBezTo>
                  <a:cubicBezTo>
                    <a:pt x="18492" y="81599"/>
                    <a:pt x="11444" y="67883"/>
                    <a:pt x="13539" y="60739"/>
                  </a:cubicBezTo>
                  <a:cubicBezTo>
                    <a:pt x="23064" y="69216"/>
                    <a:pt x="23827" y="61692"/>
                    <a:pt x="25541" y="55596"/>
                  </a:cubicBezTo>
                  <a:cubicBezTo>
                    <a:pt x="1633" y="51024"/>
                    <a:pt x="23732" y="11590"/>
                    <a:pt x="-272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9" name="Google Shape;2719;p9"/>
            <p:cNvSpPr/>
            <p:nvPr/>
          </p:nvSpPr>
          <p:spPr>
            <a:xfrm>
              <a:off x="6207728" y="3454231"/>
              <a:ext cx="10491" cy="16488"/>
            </a:xfrm>
            <a:custGeom>
              <a:avLst/>
              <a:gdLst/>
              <a:ahLst/>
              <a:cxnLst/>
              <a:rect l="l" t="t" r="r" b="b"/>
              <a:pathLst>
                <a:path w="10491" h="16488" extrusionOk="0">
                  <a:moveTo>
                    <a:pt x="4904" y="16267"/>
                  </a:moveTo>
                  <a:cubicBezTo>
                    <a:pt x="6238" y="13962"/>
                    <a:pt x="6524" y="11200"/>
                    <a:pt x="5761" y="8647"/>
                  </a:cubicBezTo>
                  <a:cubicBezTo>
                    <a:pt x="4713" y="5123"/>
                    <a:pt x="13191" y="2266"/>
                    <a:pt x="7285" y="75"/>
                  </a:cubicBezTo>
                  <a:cubicBezTo>
                    <a:pt x="1380" y="-2116"/>
                    <a:pt x="618" y="8457"/>
                    <a:pt x="-1097" y="12362"/>
                  </a:cubicBezTo>
                  <a:cubicBezTo>
                    <a:pt x="237" y="14476"/>
                    <a:pt x="2428" y="15905"/>
                    <a:pt x="4904" y="162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0" name="Google Shape;2720;p9"/>
            <p:cNvSpPr/>
            <p:nvPr/>
          </p:nvSpPr>
          <p:spPr>
            <a:xfrm>
              <a:off x="6549516" y="3469195"/>
              <a:ext cx="8255" cy="14204"/>
            </a:xfrm>
            <a:custGeom>
              <a:avLst/>
              <a:gdLst/>
              <a:ahLst/>
              <a:cxnLst/>
              <a:rect l="l" t="t" r="r" b="b"/>
              <a:pathLst>
                <a:path w="8255" h="14204" extrusionOk="0">
                  <a:moveTo>
                    <a:pt x="2301" y="-221"/>
                  </a:moveTo>
                  <a:cubicBezTo>
                    <a:pt x="-3509" y="446"/>
                    <a:pt x="110" y="7209"/>
                    <a:pt x="-842" y="11209"/>
                  </a:cubicBezTo>
                  <a:cubicBezTo>
                    <a:pt x="1634" y="12638"/>
                    <a:pt x="3825" y="15305"/>
                    <a:pt x="7159" y="13209"/>
                  </a:cubicBezTo>
                  <a:cubicBezTo>
                    <a:pt x="4111" y="9685"/>
                    <a:pt x="6968" y="-221"/>
                    <a:pt x="2301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1" name="Google Shape;2721;p9"/>
            <p:cNvSpPr/>
            <p:nvPr/>
          </p:nvSpPr>
          <p:spPr>
            <a:xfrm>
              <a:off x="7180378" y="4967634"/>
              <a:ext cx="16505" cy="30894"/>
            </a:xfrm>
            <a:custGeom>
              <a:avLst/>
              <a:gdLst/>
              <a:ahLst/>
              <a:cxnLst/>
              <a:rect l="l" t="t" r="r" b="b"/>
              <a:pathLst>
                <a:path w="16505" h="30894" extrusionOk="0">
                  <a:moveTo>
                    <a:pt x="14567" y="12291"/>
                  </a:moveTo>
                  <a:cubicBezTo>
                    <a:pt x="18948" y="2766"/>
                    <a:pt x="5042" y="-3425"/>
                    <a:pt x="89" y="1528"/>
                  </a:cubicBezTo>
                  <a:cubicBezTo>
                    <a:pt x="-1245" y="3623"/>
                    <a:pt x="-1721" y="7338"/>
                    <a:pt x="89" y="7814"/>
                  </a:cubicBezTo>
                  <a:cubicBezTo>
                    <a:pt x="11995" y="11434"/>
                    <a:pt x="3803" y="26864"/>
                    <a:pt x="14376" y="30674"/>
                  </a:cubicBezTo>
                  <a:cubicBezTo>
                    <a:pt x="17139" y="24769"/>
                    <a:pt x="13328" y="18578"/>
                    <a:pt x="14567" y="12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2" name="Google Shape;2722;p9"/>
            <p:cNvSpPr/>
            <p:nvPr/>
          </p:nvSpPr>
          <p:spPr>
            <a:xfrm>
              <a:off x="7169688" y="4972162"/>
              <a:ext cx="8012" cy="13984"/>
            </a:xfrm>
            <a:custGeom>
              <a:avLst/>
              <a:gdLst/>
              <a:ahLst/>
              <a:cxnLst/>
              <a:rect l="l" t="t" r="r" b="b"/>
              <a:pathLst>
                <a:path w="8012" h="13984" extrusionOk="0">
                  <a:moveTo>
                    <a:pt x="3349" y="1476"/>
                  </a:moveTo>
                  <a:cubicBezTo>
                    <a:pt x="-4652" y="-5477"/>
                    <a:pt x="-80" y="11001"/>
                    <a:pt x="3349" y="13763"/>
                  </a:cubicBezTo>
                  <a:lnTo>
                    <a:pt x="3349" y="13763"/>
                  </a:lnTo>
                  <a:cubicBezTo>
                    <a:pt x="10493" y="9763"/>
                    <a:pt x="4969" y="5477"/>
                    <a:pt x="3349" y="14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3" name="Google Shape;2723;p9"/>
            <p:cNvSpPr/>
            <p:nvPr/>
          </p:nvSpPr>
          <p:spPr>
            <a:xfrm>
              <a:off x="5420011" y="2225897"/>
              <a:ext cx="7534" cy="13716"/>
            </a:xfrm>
            <a:custGeom>
              <a:avLst/>
              <a:gdLst/>
              <a:ahLst/>
              <a:cxnLst/>
              <a:rect l="l" t="t" r="r" b="b"/>
              <a:pathLst>
                <a:path w="7534" h="13716" extrusionOk="0">
                  <a:moveTo>
                    <a:pt x="4904" y="13495"/>
                  </a:moveTo>
                  <a:lnTo>
                    <a:pt x="4904" y="13495"/>
                  </a:lnTo>
                  <a:cubicBezTo>
                    <a:pt x="7761" y="9075"/>
                    <a:pt x="6523" y="3179"/>
                    <a:pt x="2046" y="331"/>
                  </a:cubicBezTo>
                  <a:cubicBezTo>
                    <a:pt x="1760" y="122"/>
                    <a:pt x="1474" y="-59"/>
                    <a:pt x="1094" y="-221"/>
                  </a:cubicBezTo>
                  <a:lnTo>
                    <a:pt x="-1097" y="3589"/>
                  </a:lnTo>
                  <a:cubicBezTo>
                    <a:pt x="-812" y="7970"/>
                    <a:pt x="-716" y="12828"/>
                    <a:pt x="4904" y="13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4" name="Google Shape;2724;p9"/>
            <p:cNvSpPr/>
            <p:nvPr/>
          </p:nvSpPr>
          <p:spPr>
            <a:xfrm>
              <a:off x="5822744" y="3623881"/>
              <a:ext cx="11222" cy="20917"/>
            </a:xfrm>
            <a:custGeom>
              <a:avLst/>
              <a:gdLst/>
              <a:ahLst/>
              <a:cxnLst/>
              <a:rect l="l" t="t" r="r" b="b"/>
              <a:pathLst>
                <a:path w="11222" h="20917" extrusionOk="0">
                  <a:moveTo>
                    <a:pt x="6030" y="-221"/>
                  </a:moveTo>
                  <a:cubicBezTo>
                    <a:pt x="-7876" y="6923"/>
                    <a:pt x="1363" y="36736"/>
                    <a:pt x="10126" y="9304"/>
                  </a:cubicBezTo>
                  <a:cubicBezTo>
                    <a:pt x="9269" y="5932"/>
                    <a:pt x="7840" y="2722"/>
                    <a:pt x="603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5" name="Google Shape;2725;p9"/>
            <p:cNvSpPr/>
            <p:nvPr/>
          </p:nvSpPr>
          <p:spPr>
            <a:xfrm>
              <a:off x="6923818" y="4618291"/>
              <a:ext cx="12968" cy="15310"/>
            </a:xfrm>
            <a:custGeom>
              <a:avLst/>
              <a:gdLst/>
              <a:ahLst/>
              <a:cxnLst/>
              <a:rect l="l" t="t" r="r" b="b"/>
              <a:pathLst>
                <a:path w="12968" h="15310" extrusionOk="0">
                  <a:moveTo>
                    <a:pt x="-1097" y="11781"/>
                  </a:moveTo>
                  <a:cubicBezTo>
                    <a:pt x="8428" y="21306"/>
                    <a:pt x="16810" y="8066"/>
                    <a:pt x="8428" y="-221"/>
                  </a:cubicBezTo>
                  <a:cubicBezTo>
                    <a:pt x="4713" y="3351"/>
                    <a:pt x="1569" y="7390"/>
                    <a:pt x="-1097" y="117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6" name="Google Shape;2726;p9"/>
            <p:cNvSpPr/>
            <p:nvPr/>
          </p:nvSpPr>
          <p:spPr>
            <a:xfrm>
              <a:off x="5281404" y="2317582"/>
              <a:ext cx="8692" cy="10423"/>
            </a:xfrm>
            <a:custGeom>
              <a:avLst/>
              <a:gdLst/>
              <a:ahLst/>
              <a:cxnLst/>
              <a:rect l="l" t="t" r="r" b="b"/>
              <a:pathLst>
                <a:path w="8692" h="10423" extrusionOk="0">
                  <a:moveTo>
                    <a:pt x="1778" y="10202"/>
                  </a:moveTo>
                  <a:cubicBezTo>
                    <a:pt x="6159" y="10202"/>
                    <a:pt x="6255" y="5916"/>
                    <a:pt x="7588" y="3058"/>
                  </a:cubicBezTo>
                  <a:cubicBezTo>
                    <a:pt x="7969" y="-6657"/>
                    <a:pt x="-7271" y="8107"/>
                    <a:pt x="1778" y="102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7" name="Google Shape;2727;p9"/>
            <p:cNvSpPr/>
            <p:nvPr/>
          </p:nvSpPr>
          <p:spPr>
            <a:xfrm>
              <a:off x="5794211" y="3385470"/>
              <a:ext cx="37945" cy="91440"/>
            </a:xfrm>
            <a:custGeom>
              <a:avLst/>
              <a:gdLst/>
              <a:ahLst/>
              <a:cxnLst/>
              <a:rect l="l" t="t" r="r" b="b"/>
              <a:pathLst>
                <a:path w="37945" h="91440" extrusionOk="0">
                  <a:moveTo>
                    <a:pt x="18371" y="18829"/>
                  </a:moveTo>
                  <a:cubicBezTo>
                    <a:pt x="14656" y="12352"/>
                    <a:pt x="23800" y="3875"/>
                    <a:pt x="15038" y="-221"/>
                  </a:cubicBezTo>
                  <a:lnTo>
                    <a:pt x="15038" y="-221"/>
                  </a:lnTo>
                  <a:cubicBezTo>
                    <a:pt x="6370" y="6351"/>
                    <a:pt x="18181" y="20925"/>
                    <a:pt x="2655" y="22830"/>
                  </a:cubicBezTo>
                  <a:cubicBezTo>
                    <a:pt x="1226" y="30450"/>
                    <a:pt x="7322" y="39593"/>
                    <a:pt x="5036" y="47404"/>
                  </a:cubicBezTo>
                  <a:cubicBezTo>
                    <a:pt x="-7441" y="54452"/>
                    <a:pt x="2179" y="56929"/>
                    <a:pt x="7131" y="65311"/>
                  </a:cubicBezTo>
                  <a:lnTo>
                    <a:pt x="7131" y="65311"/>
                  </a:lnTo>
                  <a:cubicBezTo>
                    <a:pt x="9228" y="74169"/>
                    <a:pt x="16656" y="81313"/>
                    <a:pt x="15038" y="91219"/>
                  </a:cubicBezTo>
                  <a:cubicBezTo>
                    <a:pt x="21514" y="61310"/>
                    <a:pt x="24563" y="30259"/>
                    <a:pt x="36849" y="1684"/>
                  </a:cubicBezTo>
                  <a:cubicBezTo>
                    <a:pt x="27896" y="4256"/>
                    <a:pt x="27896" y="17019"/>
                    <a:pt x="18371" y="188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8" name="Google Shape;2728;p9"/>
            <p:cNvSpPr/>
            <p:nvPr/>
          </p:nvSpPr>
          <p:spPr>
            <a:xfrm>
              <a:off x="5790938" y="3450588"/>
              <a:ext cx="11344" cy="12994"/>
            </a:xfrm>
            <a:custGeom>
              <a:avLst/>
              <a:gdLst/>
              <a:ahLst/>
              <a:cxnLst/>
              <a:rect l="l" t="t" r="r" b="b"/>
              <a:pathLst>
                <a:path w="11344" h="12994" extrusionOk="0">
                  <a:moveTo>
                    <a:pt x="10024" y="2"/>
                  </a:moveTo>
                  <a:cubicBezTo>
                    <a:pt x="-16456" y="-3236"/>
                    <a:pt x="13071" y="30292"/>
                    <a:pt x="1002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9" name="Google Shape;2729;p9"/>
            <p:cNvSpPr/>
            <p:nvPr/>
          </p:nvSpPr>
          <p:spPr>
            <a:xfrm>
              <a:off x="5233130" y="2146363"/>
              <a:ext cx="14001" cy="19811"/>
            </a:xfrm>
            <a:custGeom>
              <a:avLst/>
              <a:gdLst/>
              <a:ahLst/>
              <a:cxnLst/>
              <a:rect l="l" t="t" r="r" b="b"/>
              <a:pathLst>
                <a:path w="14001" h="19811" extrusionOk="0">
                  <a:moveTo>
                    <a:pt x="5856" y="2256"/>
                  </a:moveTo>
                  <a:cubicBezTo>
                    <a:pt x="5856" y="1303"/>
                    <a:pt x="4046" y="636"/>
                    <a:pt x="3094" y="-221"/>
                  </a:cubicBezTo>
                  <a:lnTo>
                    <a:pt x="-1097" y="5494"/>
                  </a:lnTo>
                  <a:cubicBezTo>
                    <a:pt x="1569" y="11209"/>
                    <a:pt x="5761" y="16076"/>
                    <a:pt x="10999" y="19591"/>
                  </a:cubicBezTo>
                  <a:cubicBezTo>
                    <a:pt x="11571" y="14257"/>
                    <a:pt x="12237" y="8923"/>
                    <a:pt x="12905" y="3589"/>
                  </a:cubicBezTo>
                  <a:cubicBezTo>
                    <a:pt x="9667" y="7685"/>
                    <a:pt x="6713" y="10638"/>
                    <a:pt x="5856" y="2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0" name="Google Shape;2730;p9"/>
            <p:cNvSpPr/>
            <p:nvPr/>
          </p:nvSpPr>
          <p:spPr>
            <a:xfrm>
              <a:off x="5229778" y="2136880"/>
              <a:ext cx="9058" cy="15198"/>
            </a:xfrm>
            <a:custGeom>
              <a:avLst/>
              <a:gdLst/>
              <a:ahLst/>
              <a:cxnLst/>
              <a:rect l="l" t="t" r="r" b="b"/>
              <a:pathLst>
                <a:path w="9058" h="15198" extrusionOk="0">
                  <a:moveTo>
                    <a:pt x="6637" y="119"/>
                  </a:moveTo>
                  <a:cubicBezTo>
                    <a:pt x="1113" y="-2549"/>
                    <a:pt x="-5079" y="11263"/>
                    <a:pt x="2256" y="14977"/>
                  </a:cubicBezTo>
                  <a:lnTo>
                    <a:pt x="2256" y="14977"/>
                  </a:lnTo>
                  <a:cubicBezTo>
                    <a:pt x="5113" y="10786"/>
                    <a:pt x="10447" y="5357"/>
                    <a:pt x="6637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1" name="Google Shape;2731;p9"/>
            <p:cNvSpPr/>
            <p:nvPr/>
          </p:nvSpPr>
          <p:spPr>
            <a:xfrm>
              <a:off x="6203513" y="3341153"/>
              <a:ext cx="22026" cy="52318"/>
            </a:xfrm>
            <a:custGeom>
              <a:avLst/>
              <a:gdLst/>
              <a:ahLst/>
              <a:cxnLst/>
              <a:rect l="l" t="t" r="r" b="b"/>
              <a:pathLst>
                <a:path w="22026" h="52318" extrusionOk="0">
                  <a:moveTo>
                    <a:pt x="832" y="17903"/>
                  </a:moveTo>
                  <a:lnTo>
                    <a:pt x="832" y="17903"/>
                  </a:lnTo>
                  <a:cubicBezTo>
                    <a:pt x="11596" y="24189"/>
                    <a:pt x="13025" y="35143"/>
                    <a:pt x="14929" y="45906"/>
                  </a:cubicBezTo>
                  <a:cubicBezTo>
                    <a:pt x="16072" y="47916"/>
                    <a:pt x="17120" y="49983"/>
                    <a:pt x="17978" y="52097"/>
                  </a:cubicBezTo>
                  <a:cubicBezTo>
                    <a:pt x="19216" y="49240"/>
                    <a:pt x="19596" y="46478"/>
                    <a:pt x="20930" y="43811"/>
                  </a:cubicBezTo>
                  <a:cubicBezTo>
                    <a:pt x="19787" y="30333"/>
                    <a:pt x="15597" y="17293"/>
                    <a:pt x="8642" y="5711"/>
                  </a:cubicBezTo>
                  <a:cubicBezTo>
                    <a:pt x="7119" y="1882"/>
                    <a:pt x="3214" y="-500"/>
                    <a:pt x="-883" y="-195"/>
                  </a:cubicBezTo>
                  <a:cubicBezTo>
                    <a:pt x="-1453" y="5892"/>
                    <a:pt x="-883" y="12035"/>
                    <a:pt x="832" y="179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2" name="Google Shape;2732;p9"/>
            <p:cNvSpPr/>
            <p:nvPr/>
          </p:nvSpPr>
          <p:spPr>
            <a:xfrm>
              <a:off x="5792162" y="3536126"/>
              <a:ext cx="19612" cy="27986"/>
            </a:xfrm>
            <a:custGeom>
              <a:avLst/>
              <a:gdLst/>
              <a:ahLst/>
              <a:cxnLst/>
              <a:rect l="l" t="t" r="r" b="b"/>
              <a:pathLst>
                <a:path w="19612" h="27986" extrusionOk="0">
                  <a:moveTo>
                    <a:pt x="18420" y="2095"/>
                  </a:moveTo>
                  <a:cubicBezTo>
                    <a:pt x="-1773" y="-7430"/>
                    <a:pt x="-5107" y="14668"/>
                    <a:pt x="2990" y="27717"/>
                  </a:cubicBezTo>
                  <a:cubicBezTo>
                    <a:pt x="7085" y="28194"/>
                    <a:pt x="6609" y="25050"/>
                    <a:pt x="6894" y="22574"/>
                  </a:cubicBezTo>
                  <a:cubicBezTo>
                    <a:pt x="7466" y="15335"/>
                    <a:pt x="11943" y="8963"/>
                    <a:pt x="18516" y="5905"/>
                  </a:cubicBezTo>
                  <a:cubicBezTo>
                    <a:pt x="18516" y="4667"/>
                    <a:pt x="18516" y="3333"/>
                    <a:pt x="18420" y="20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3" name="Google Shape;2733;p9"/>
            <p:cNvSpPr/>
            <p:nvPr/>
          </p:nvSpPr>
          <p:spPr>
            <a:xfrm>
              <a:off x="5660756" y="2458607"/>
              <a:ext cx="16367" cy="19430"/>
            </a:xfrm>
            <a:custGeom>
              <a:avLst/>
              <a:gdLst/>
              <a:ahLst/>
              <a:cxnLst/>
              <a:rect l="l" t="t" r="r" b="b"/>
              <a:pathLst>
                <a:path w="16367" h="19430" extrusionOk="0">
                  <a:moveTo>
                    <a:pt x="5331" y="15100"/>
                  </a:moveTo>
                  <a:cubicBezTo>
                    <a:pt x="9998" y="9670"/>
                    <a:pt x="19714" y="20148"/>
                    <a:pt x="12952" y="7575"/>
                  </a:cubicBezTo>
                  <a:lnTo>
                    <a:pt x="12952" y="7575"/>
                  </a:lnTo>
                  <a:cubicBezTo>
                    <a:pt x="8474" y="-7094"/>
                    <a:pt x="3427" y="1765"/>
                    <a:pt x="-98" y="11099"/>
                  </a:cubicBezTo>
                  <a:cubicBezTo>
                    <a:pt x="-3622" y="17100"/>
                    <a:pt x="3141" y="23672"/>
                    <a:pt x="5331" y="151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4" name="Google Shape;2734;p9"/>
            <p:cNvSpPr/>
            <p:nvPr/>
          </p:nvSpPr>
          <p:spPr>
            <a:xfrm>
              <a:off x="6185837" y="3220878"/>
              <a:ext cx="27415" cy="31051"/>
            </a:xfrm>
            <a:custGeom>
              <a:avLst/>
              <a:gdLst/>
              <a:ahLst/>
              <a:cxnLst/>
              <a:rect l="l" t="t" r="r" b="b"/>
              <a:pathLst>
                <a:path w="27415" h="31051" extrusionOk="0">
                  <a:moveTo>
                    <a:pt x="22414" y="-221"/>
                  </a:moveTo>
                  <a:cubicBezTo>
                    <a:pt x="20223" y="11209"/>
                    <a:pt x="8793" y="9304"/>
                    <a:pt x="-828" y="13114"/>
                  </a:cubicBezTo>
                  <a:cubicBezTo>
                    <a:pt x="-1494" y="17134"/>
                    <a:pt x="-923" y="21277"/>
                    <a:pt x="887" y="24925"/>
                  </a:cubicBezTo>
                  <a:cubicBezTo>
                    <a:pt x="7268" y="25877"/>
                    <a:pt x="2887" y="17686"/>
                    <a:pt x="8411" y="17115"/>
                  </a:cubicBezTo>
                  <a:lnTo>
                    <a:pt x="16793" y="30831"/>
                  </a:lnTo>
                  <a:cubicBezTo>
                    <a:pt x="28319" y="27592"/>
                    <a:pt x="12794" y="17877"/>
                    <a:pt x="26318" y="7018"/>
                  </a:cubicBezTo>
                  <a:cubicBezTo>
                    <a:pt x="25080" y="4827"/>
                    <a:pt x="25652" y="1113"/>
                    <a:pt x="2241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5" name="Google Shape;2735;p9"/>
            <p:cNvSpPr/>
            <p:nvPr/>
          </p:nvSpPr>
          <p:spPr>
            <a:xfrm>
              <a:off x="6175874" y="3551872"/>
              <a:ext cx="23852" cy="26278"/>
            </a:xfrm>
            <a:custGeom>
              <a:avLst/>
              <a:gdLst/>
              <a:ahLst/>
              <a:cxnLst/>
              <a:rect l="l" t="t" r="r" b="b"/>
              <a:pathLst>
                <a:path w="23852" h="26278" extrusionOk="0">
                  <a:moveTo>
                    <a:pt x="8659" y="20353"/>
                  </a:moveTo>
                  <a:cubicBezTo>
                    <a:pt x="4277" y="12257"/>
                    <a:pt x="24660" y="8352"/>
                    <a:pt x="12945" y="-221"/>
                  </a:cubicBezTo>
                  <a:cubicBezTo>
                    <a:pt x="11421" y="2827"/>
                    <a:pt x="6658" y="-221"/>
                    <a:pt x="5801" y="3399"/>
                  </a:cubicBezTo>
                  <a:cubicBezTo>
                    <a:pt x="4086" y="11018"/>
                    <a:pt x="-1629" y="17591"/>
                    <a:pt x="-1057" y="25687"/>
                  </a:cubicBezTo>
                  <a:cubicBezTo>
                    <a:pt x="8468" y="25687"/>
                    <a:pt x="19041" y="29021"/>
                    <a:pt x="22756" y="15686"/>
                  </a:cubicBezTo>
                  <a:lnTo>
                    <a:pt x="22756" y="15686"/>
                  </a:lnTo>
                  <a:cubicBezTo>
                    <a:pt x="17707" y="16543"/>
                    <a:pt x="13517" y="25877"/>
                    <a:pt x="8659" y="203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6" name="Google Shape;2736;p9"/>
            <p:cNvSpPr/>
            <p:nvPr/>
          </p:nvSpPr>
          <p:spPr>
            <a:xfrm>
              <a:off x="6697218" y="4224988"/>
              <a:ext cx="17811" cy="33308"/>
            </a:xfrm>
            <a:custGeom>
              <a:avLst/>
              <a:gdLst/>
              <a:ahLst/>
              <a:cxnLst/>
              <a:rect l="l" t="t" r="r" b="b"/>
              <a:pathLst>
                <a:path w="17811" h="33308" extrusionOk="0">
                  <a:moveTo>
                    <a:pt x="8428" y="9224"/>
                  </a:moveTo>
                  <a:cubicBezTo>
                    <a:pt x="10238" y="-5159"/>
                    <a:pt x="2523" y="-1444"/>
                    <a:pt x="-1097" y="9224"/>
                  </a:cubicBezTo>
                  <a:cubicBezTo>
                    <a:pt x="-1097" y="17035"/>
                    <a:pt x="10524" y="21226"/>
                    <a:pt x="1856" y="29703"/>
                  </a:cubicBezTo>
                  <a:cubicBezTo>
                    <a:pt x="4143" y="40180"/>
                    <a:pt x="11381" y="23131"/>
                    <a:pt x="16715" y="21607"/>
                  </a:cubicBezTo>
                  <a:lnTo>
                    <a:pt x="16715" y="21607"/>
                  </a:lnTo>
                  <a:cubicBezTo>
                    <a:pt x="8810" y="20559"/>
                    <a:pt x="8524" y="15130"/>
                    <a:pt x="8428" y="92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7" name="Google Shape;2737;p9"/>
            <p:cNvSpPr/>
            <p:nvPr/>
          </p:nvSpPr>
          <p:spPr>
            <a:xfrm>
              <a:off x="6140196" y="3615785"/>
              <a:ext cx="23466" cy="49720"/>
            </a:xfrm>
            <a:custGeom>
              <a:avLst/>
              <a:gdLst/>
              <a:ahLst/>
              <a:cxnLst/>
              <a:rect l="l" t="t" r="r" b="b"/>
              <a:pathLst>
                <a:path w="23466" h="49720" extrusionOk="0">
                  <a:moveTo>
                    <a:pt x="17953" y="827"/>
                  </a:moveTo>
                  <a:cubicBezTo>
                    <a:pt x="7856" y="5113"/>
                    <a:pt x="4141" y="15210"/>
                    <a:pt x="-1097" y="23782"/>
                  </a:cubicBezTo>
                  <a:cubicBezTo>
                    <a:pt x="12239" y="27116"/>
                    <a:pt x="-6050" y="43594"/>
                    <a:pt x="9857" y="49500"/>
                  </a:cubicBezTo>
                  <a:cubicBezTo>
                    <a:pt x="9857" y="39975"/>
                    <a:pt x="5095" y="25116"/>
                    <a:pt x="10619" y="18258"/>
                  </a:cubicBezTo>
                  <a:cubicBezTo>
                    <a:pt x="16906" y="16638"/>
                    <a:pt x="12714" y="25973"/>
                    <a:pt x="16906" y="27306"/>
                  </a:cubicBezTo>
                  <a:cubicBezTo>
                    <a:pt x="29192" y="23497"/>
                    <a:pt x="16238" y="9780"/>
                    <a:pt x="20906" y="2065"/>
                  </a:cubicBezTo>
                  <a:cubicBezTo>
                    <a:pt x="20906" y="1303"/>
                    <a:pt x="20906" y="541"/>
                    <a:pt x="20906" y="-221"/>
                  </a:cubicBezTo>
                  <a:lnTo>
                    <a:pt x="20906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8" name="Google Shape;2738;p9"/>
            <p:cNvSpPr/>
            <p:nvPr/>
          </p:nvSpPr>
          <p:spPr>
            <a:xfrm>
              <a:off x="6216276" y="3283712"/>
              <a:ext cx="9849" cy="24799"/>
            </a:xfrm>
            <a:custGeom>
              <a:avLst/>
              <a:gdLst/>
              <a:ahLst/>
              <a:cxnLst/>
              <a:rect l="l" t="t" r="r" b="b"/>
              <a:pathLst>
                <a:path w="9849" h="24799" extrusionOk="0">
                  <a:moveTo>
                    <a:pt x="2452" y="22480"/>
                  </a:moveTo>
                  <a:cubicBezTo>
                    <a:pt x="5499" y="27147"/>
                    <a:pt x="11310" y="23147"/>
                    <a:pt x="7500" y="19051"/>
                  </a:cubicBezTo>
                  <a:cubicBezTo>
                    <a:pt x="642" y="13717"/>
                    <a:pt x="11977" y="-2285"/>
                    <a:pt x="261" y="1"/>
                  </a:cubicBezTo>
                  <a:lnTo>
                    <a:pt x="261" y="1"/>
                  </a:lnTo>
                  <a:cubicBezTo>
                    <a:pt x="-120" y="7526"/>
                    <a:pt x="-3644" y="16384"/>
                    <a:pt x="2452" y="224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9" name="Google Shape;2739;p9"/>
            <p:cNvSpPr/>
            <p:nvPr/>
          </p:nvSpPr>
          <p:spPr>
            <a:xfrm>
              <a:off x="5240473" y="2207990"/>
              <a:ext cx="8912" cy="19751"/>
            </a:xfrm>
            <a:custGeom>
              <a:avLst/>
              <a:gdLst/>
              <a:ahLst/>
              <a:cxnLst/>
              <a:rect l="l" t="t" r="r" b="b"/>
              <a:pathLst>
                <a:path w="8912" h="19751" extrusionOk="0">
                  <a:moveTo>
                    <a:pt x="-534" y="6827"/>
                  </a:moveTo>
                  <a:cubicBezTo>
                    <a:pt x="2038" y="11018"/>
                    <a:pt x="-2154" y="20163"/>
                    <a:pt x="7753" y="19496"/>
                  </a:cubicBezTo>
                  <a:cubicBezTo>
                    <a:pt x="8039" y="12847"/>
                    <a:pt x="7371" y="6189"/>
                    <a:pt x="5562" y="-221"/>
                  </a:cubicBezTo>
                  <a:cubicBezTo>
                    <a:pt x="1942" y="827"/>
                    <a:pt x="-2725" y="3018"/>
                    <a:pt x="-534" y="68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0" name="Google Shape;2740;p9"/>
            <p:cNvSpPr/>
            <p:nvPr/>
          </p:nvSpPr>
          <p:spPr>
            <a:xfrm>
              <a:off x="5416333" y="2229421"/>
              <a:ext cx="12325" cy="15499"/>
            </a:xfrm>
            <a:custGeom>
              <a:avLst/>
              <a:gdLst/>
              <a:ahLst/>
              <a:cxnLst/>
              <a:rect l="l" t="t" r="r" b="b"/>
              <a:pathLst>
                <a:path w="12325" h="15499" extrusionOk="0">
                  <a:moveTo>
                    <a:pt x="2581" y="-221"/>
                  </a:moveTo>
                  <a:cubicBezTo>
                    <a:pt x="-11517" y="17877"/>
                    <a:pt x="20297" y="18829"/>
                    <a:pt x="8582" y="9304"/>
                  </a:cubicBezTo>
                  <a:cubicBezTo>
                    <a:pt x="2961" y="9304"/>
                    <a:pt x="2866" y="4446"/>
                    <a:pt x="2581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1" name="Google Shape;2741;p9"/>
            <p:cNvSpPr/>
            <p:nvPr/>
          </p:nvSpPr>
          <p:spPr>
            <a:xfrm>
              <a:off x="5396578" y="2261223"/>
              <a:ext cx="9160" cy="9552"/>
            </a:xfrm>
            <a:custGeom>
              <a:avLst/>
              <a:gdLst/>
              <a:ahLst/>
              <a:cxnLst/>
              <a:rect l="l" t="t" r="r" b="b"/>
              <a:pathLst>
                <a:path w="9160" h="9552" extrusionOk="0">
                  <a:moveTo>
                    <a:pt x="6428" y="8172"/>
                  </a:moveTo>
                  <a:cubicBezTo>
                    <a:pt x="11668" y="1981"/>
                    <a:pt x="3000" y="-4877"/>
                    <a:pt x="-1097" y="4077"/>
                  </a:cubicBezTo>
                  <a:cubicBezTo>
                    <a:pt x="-143" y="7696"/>
                    <a:pt x="1666" y="11220"/>
                    <a:pt x="6428" y="81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2" name="Google Shape;2742;p9"/>
            <p:cNvSpPr/>
            <p:nvPr/>
          </p:nvSpPr>
          <p:spPr>
            <a:xfrm>
              <a:off x="5847873" y="2290466"/>
              <a:ext cx="8396" cy="8343"/>
            </a:xfrm>
            <a:custGeom>
              <a:avLst/>
              <a:gdLst/>
              <a:ahLst/>
              <a:cxnLst/>
              <a:rect l="l" t="t" r="r" b="b"/>
              <a:pathLst>
                <a:path w="8396" h="8343" extrusionOk="0">
                  <a:moveTo>
                    <a:pt x="4524" y="551"/>
                  </a:moveTo>
                  <a:cubicBezTo>
                    <a:pt x="-525" y="-2306"/>
                    <a:pt x="904" y="3599"/>
                    <a:pt x="-1097" y="4837"/>
                  </a:cubicBezTo>
                  <a:lnTo>
                    <a:pt x="-1097" y="6647"/>
                  </a:lnTo>
                  <a:cubicBezTo>
                    <a:pt x="3761" y="11028"/>
                    <a:pt x="11477" y="4647"/>
                    <a:pt x="4524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3" name="Google Shape;2743;p9"/>
            <p:cNvSpPr/>
            <p:nvPr/>
          </p:nvSpPr>
          <p:spPr>
            <a:xfrm>
              <a:off x="5631637" y="2189695"/>
              <a:ext cx="12256" cy="11627"/>
            </a:xfrm>
            <a:custGeom>
              <a:avLst/>
              <a:gdLst/>
              <a:ahLst/>
              <a:cxnLst/>
              <a:rect l="l" t="t" r="r" b="b"/>
              <a:pathLst>
                <a:path w="12256" h="11627" extrusionOk="0">
                  <a:moveTo>
                    <a:pt x="5590" y="11406"/>
                  </a:moveTo>
                  <a:cubicBezTo>
                    <a:pt x="20163" y="11406"/>
                    <a:pt x="1875" y="-7644"/>
                    <a:pt x="-1078" y="3024"/>
                  </a:cubicBezTo>
                  <a:cubicBezTo>
                    <a:pt x="-1364" y="7110"/>
                    <a:pt x="1590" y="10730"/>
                    <a:pt x="5590" y="11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4" name="Google Shape;2744;p9"/>
            <p:cNvSpPr/>
            <p:nvPr/>
          </p:nvSpPr>
          <p:spPr>
            <a:xfrm>
              <a:off x="6044125" y="3214211"/>
              <a:ext cx="13983" cy="7859"/>
            </a:xfrm>
            <a:custGeom>
              <a:avLst/>
              <a:gdLst/>
              <a:ahLst/>
              <a:cxnLst/>
              <a:rect l="l" t="t" r="r" b="b"/>
              <a:pathLst>
                <a:path w="13983" h="7859" extrusionOk="0">
                  <a:moveTo>
                    <a:pt x="10011" y="1779"/>
                  </a:moveTo>
                  <a:cubicBezTo>
                    <a:pt x="6487" y="922"/>
                    <a:pt x="2962" y="446"/>
                    <a:pt x="-657" y="-221"/>
                  </a:cubicBezTo>
                  <a:cubicBezTo>
                    <a:pt x="-3229" y="10256"/>
                    <a:pt x="6105" y="7018"/>
                    <a:pt x="11249" y="7589"/>
                  </a:cubicBezTo>
                  <a:cubicBezTo>
                    <a:pt x="12678" y="5589"/>
                    <a:pt x="14583" y="2732"/>
                    <a:pt x="10011" y="17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5" name="Google Shape;2745;p9"/>
            <p:cNvSpPr/>
            <p:nvPr/>
          </p:nvSpPr>
          <p:spPr>
            <a:xfrm>
              <a:off x="5456205" y="2116454"/>
              <a:ext cx="16703" cy="21253"/>
            </a:xfrm>
            <a:custGeom>
              <a:avLst/>
              <a:gdLst/>
              <a:ahLst/>
              <a:cxnLst/>
              <a:rect l="l" t="t" r="r" b="b"/>
              <a:pathLst>
                <a:path w="16703" h="21253" extrusionOk="0">
                  <a:moveTo>
                    <a:pt x="8142" y="10828"/>
                  </a:moveTo>
                  <a:cubicBezTo>
                    <a:pt x="5952" y="4827"/>
                    <a:pt x="17667" y="8828"/>
                    <a:pt x="15286" y="2922"/>
                  </a:cubicBezTo>
                  <a:cubicBezTo>
                    <a:pt x="12905" y="-2983"/>
                    <a:pt x="6905" y="1970"/>
                    <a:pt x="2523" y="-221"/>
                  </a:cubicBezTo>
                  <a:cubicBezTo>
                    <a:pt x="2332" y="6551"/>
                    <a:pt x="1094" y="13257"/>
                    <a:pt x="-1097" y="19686"/>
                  </a:cubicBezTo>
                  <a:cubicBezTo>
                    <a:pt x="6715" y="21782"/>
                    <a:pt x="13477" y="23020"/>
                    <a:pt x="8142" y="108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6" name="Google Shape;2746;p9"/>
            <p:cNvSpPr/>
            <p:nvPr/>
          </p:nvSpPr>
          <p:spPr>
            <a:xfrm>
              <a:off x="6892452" y="4174778"/>
              <a:ext cx="14406" cy="19935"/>
            </a:xfrm>
            <a:custGeom>
              <a:avLst/>
              <a:gdLst/>
              <a:ahLst/>
              <a:cxnLst/>
              <a:rect l="l" t="t" r="r" b="b"/>
              <a:pathLst>
                <a:path w="14406" h="19935" extrusionOk="0">
                  <a:moveTo>
                    <a:pt x="11981" y="19715"/>
                  </a:moveTo>
                  <a:cubicBezTo>
                    <a:pt x="19411" y="8761"/>
                    <a:pt x="-7069" y="-12956"/>
                    <a:pt x="170" y="9714"/>
                  </a:cubicBezTo>
                  <a:cubicBezTo>
                    <a:pt x="3790" y="13905"/>
                    <a:pt x="11315" y="12857"/>
                    <a:pt x="11981" y="197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7" name="Google Shape;2747;p9"/>
            <p:cNvSpPr/>
            <p:nvPr/>
          </p:nvSpPr>
          <p:spPr>
            <a:xfrm>
              <a:off x="6186130" y="3192109"/>
              <a:ext cx="6645" cy="12100"/>
            </a:xfrm>
            <a:custGeom>
              <a:avLst/>
              <a:gdLst/>
              <a:ahLst/>
              <a:cxnLst/>
              <a:rect l="l" t="t" r="r" b="b"/>
              <a:pathLst>
                <a:path w="6645" h="12100" extrusionOk="0">
                  <a:moveTo>
                    <a:pt x="880" y="164"/>
                  </a:moveTo>
                  <a:cubicBezTo>
                    <a:pt x="-1978" y="3345"/>
                    <a:pt x="-1692" y="8222"/>
                    <a:pt x="1451" y="11060"/>
                  </a:cubicBezTo>
                  <a:cubicBezTo>
                    <a:pt x="1832" y="11365"/>
                    <a:pt x="2212" y="11641"/>
                    <a:pt x="2594" y="11879"/>
                  </a:cubicBezTo>
                  <a:cubicBezTo>
                    <a:pt x="5070" y="8641"/>
                    <a:pt x="8499" y="-2408"/>
                    <a:pt x="880" y="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8" name="Google Shape;2748;p9"/>
            <p:cNvSpPr/>
            <p:nvPr/>
          </p:nvSpPr>
          <p:spPr>
            <a:xfrm>
              <a:off x="6189725" y="3204209"/>
              <a:ext cx="9525" cy="95"/>
            </a:xfrm>
            <a:custGeom>
              <a:avLst/>
              <a:gdLst/>
              <a:ahLst/>
              <a:cxnLst/>
              <a:rect l="l" t="t" r="r" b="b"/>
              <a:pathLst>
                <a:path w="9525" h="95" extrusionOk="0">
                  <a:moveTo>
                    <a:pt x="0" y="0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9" name="Google Shape;2749;p9"/>
            <p:cNvSpPr/>
            <p:nvPr/>
          </p:nvSpPr>
          <p:spPr>
            <a:xfrm>
              <a:off x="6481227" y="3394390"/>
              <a:ext cx="12727" cy="10701"/>
            </a:xfrm>
            <a:custGeom>
              <a:avLst/>
              <a:gdLst/>
              <a:ahLst/>
              <a:cxnLst/>
              <a:rect l="l" t="t" r="r" b="b"/>
              <a:pathLst>
                <a:path w="12727" h="10701" extrusionOk="0">
                  <a:moveTo>
                    <a:pt x="9" y="1432"/>
                  </a:moveTo>
                  <a:cubicBezTo>
                    <a:pt x="-3991" y="6195"/>
                    <a:pt x="4010" y="7147"/>
                    <a:pt x="5820" y="10481"/>
                  </a:cubicBezTo>
                  <a:cubicBezTo>
                    <a:pt x="5630" y="7433"/>
                    <a:pt x="8011" y="4832"/>
                    <a:pt x="11058" y="4671"/>
                  </a:cubicBezTo>
                  <a:cubicBezTo>
                    <a:pt x="11249" y="4661"/>
                    <a:pt x="11440" y="4661"/>
                    <a:pt x="11631" y="4671"/>
                  </a:cubicBezTo>
                  <a:cubicBezTo>
                    <a:pt x="7630" y="3051"/>
                    <a:pt x="3439" y="-3140"/>
                    <a:pt x="9" y="14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0" name="Google Shape;2750;p9"/>
            <p:cNvSpPr/>
            <p:nvPr/>
          </p:nvSpPr>
          <p:spPr>
            <a:xfrm>
              <a:off x="6725427" y="4703064"/>
              <a:ext cx="7261" cy="13144"/>
            </a:xfrm>
            <a:custGeom>
              <a:avLst/>
              <a:gdLst/>
              <a:ahLst/>
              <a:cxnLst/>
              <a:rect l="l" t="t" r="r" b="b"/>
              <a:pathLst>
                <a:path w="7261" h="13144" extrusionOk="0">
                  <a:moveTo>
                    <a:pt x="3270" y="-221"/>
                  </a:moveTo>
                  <a:cubicBezTo>
                    <a:pt x="-4922" y="-221"/>
                    <a:pt x="31" y="9304"/>
                    <a:pt x="4984" y="12924"/>
                  </a:cubicBezTo>
                  <a:cubicBezTo>
                    <a:pt x="6127" y="7113"/>
                    <a:pt x="7556" y="2636"/>
                    <a:pt x="327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1" name="Google Shape;2751;p9"/>
            <p:cNvSpPr/>
            <p:nvPr/>
          </p:nvSpPr>
          <p:spPr>
            <a:xfrm>
              <a:off x="6309380" y="3240119"/>
              <a:ext cx="15123" cy="25812"/>
            </a:xfrm>
            <a:custGeom>
              <a:avLst/>
              <a:gdLst/>
              <a:ahLst/>
              <a:cxnLst/>
              <a:rect l="l" t="t" r="r" b="b"/>
              <a:pathLst>
                <a:path w="15123" h="25812" extrusionOk="0">
                  <a:moveTo>
                    <a:pt x="2978" y="446"/>
                  </a:moveTo>
                  <a:cubicBezTo>
                    <a:pt x="-260" y="-507"/>
                    <a:pt x="-1975" y="2732"/>
                    <a:pt x="-642" y="4161"/>
                  </a:cubicBezTo>
                  <a:cubicBezTo>
                    <a:pt x="5168" y="10352"/>
                    <a:pt x="1264" y="19401"/>
                    <a:pt x="6407" y="25592"/>
                  </a:cubicBezTo>
                  <a:lnTo>
                    <a:pt x="6407" y="25592"/>
                  </a:lnTo>
                  <a:cubicBezTo>
                    <a:pt x="22600" y="11400"/>
                    <a:pt x="7454" y="16067"/>
                    <a:pt x="10598" y="-221"/>
                  </a:cubicBezTo>
                  <a:cubicBezTo>
                    <a:pt x="8217" y="903"/>
                    <a:pt x="5550" y="1141"/>
                    <a:pt x="2978" y="4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2" name="Google Shape;2752;p9"/>
            <p:cNvSpPr/>
            <p:nvPr/>
          </p:nvSpPr>
          <p:spPr>
            <a:xfrm>
              <a:off x="6805652" y="4132897"/>
              <a:ext cx="20630" cy="21716"/>
            </a:xfrm>
            <a:custGeom>
              <a:avLst/>
              <a:gdLst/>
              <a:ahLst/>
              <a:cxnLst/>
              <a:rect l="l" t="t" r="r" b="b"/>
              <a:pathLst>
                <a:path w="20630" h="21716" extrusionOk="0">
                  <a:moveTo>
                    <a:pt x="11056" y="21496"/>
                  </a:moveTo>
                  <a:lnTo>
                    <a:pt x="19534" y="21496"/>
                  </a:lnTo>
                  <a:cubicBezTo>
                    <a:pt x="18676" y="14181"/>
                    <a:pt x="17342" y="6923"/>
                    <a:pt x="15533" y="-221"/>
                  </a:cubicBezTo>
                  <a:cubicBezTo>
                    <a:pt x="5436" y="446"/>
                    <a:pt x="15533" y="12447"/>
                    <a:pt x="9437" y="17496"/>
                  </a:cubicBezTo>
                  <a:cubicBezTo>
                    <a:pt x="4008" y="16352"/>
                    <a:pt x="7532" y="7209"/>
                    <a:pt x="2007" y="7971"/>
                  </a:cubicBezTo>
                  <a:cubicBezTo>
                    <a:pt x="-3517" y="8733"/>
                    <a:pt x="198" y="17496"/>
                    <a:pt x="-660" y="21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3" name="Google Shape;2753;p9"/>
            <p:cNvSpPr/>
            <p:nvPr/>
          </p:nvSpPr>
          <p:spPr>
            <a:xfrm>
              <a:off x="6201672" y="3470909"/>
              <a:ext cx="15728" cy="15946"/>
            </a:xfrm>
            <a:custGeom>
              <a:avLst/>
              <a:gdLst/>
              <a:ahLst/>
              <a:cxnLst/>
              <a:rect l="l" t="t" r="r" b="b"/>
              <a:pathLst>
                <a:path w="15728" h="15946" extrusionOk="0">
                  <a:moveTo>
                    <a:pt x="10960" y="15591"/>
                  </a:moveTo>
                  <a:cubicBezTo>
                    <a:pt x="22104" y="10542"/>
                    <a:pt x="4864" y="2446"/>
                    <a:pt x="-851" y="-221"/>
                  </a:cubicBezTo>
                  <a:cubicBezTo>
                    <a:pt x="-1994" y="6827"/>
                    <a:pt x="673" y="17019"/>
                    <a:pt x="10960" y="15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4" name="Google Shape;2754;p9"/>
            <p:cNvSpPr/>
            <p:nvPr/>
          </p:nvSpPr>
          <p:spPr>
            <a:xfrm>
              <a:off x="5319296" y="1963578"/>
              <a:ext cx="9301" cy="25717"/>
            </a:xfrm>
            <a:custGeom>
              <a:avLst/>
              <a:gdLst/>
              <a:ahLst/>
              <a:cxnLst/>
              <a:rect l="l" t="t" r="r" b="b"/>
              <a:pathLst>
                <a:path w="9301" h="25717" extrusionOk="0">
                  <a:moveTo>
                    <a:pt x="7511" y="25116"/>
                  </a:moveTo>
                  <a:cubicBezTo>
                    <a:pt x="2082" y="16829"/>
                    <a:pt x="13988" y="4827"/>
                    <a:pt x="4177" y="-221"/>
                  </a:cubicBezTo>
                  <a:cubicBezTo>
                    <a:pt x="4177" y="9304"/>
                    <a:pt x="-8872" y="21115"/>
                    <a:pt x="6082" y="25497"/>
                  </a:cubicBezTo>
                  <a:lnTo>
                    <a:pt x="7511" y="254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5" name="Google Shape;2755;p9"/>
            <p:cNvSpPr/>
            <p:nvPr/>
          </p:nvSpPr>
          <p:spPr>
            <a:xfrm>
              <a:off x="6484239" y="4331874"/>
              <a:ext cx="10060" cy="23907"/>
            </a:xfrm>
            <a:custGeom>
              <a:avLst/>
              <a:gdLst/>
              <a:ahLst/>
              <a:cxnLst/>
              <a:rect l="l" t="t" r="r" b="b"/>
              <a:pathLst>
                <a:path w="10060" h="23907" extrusionOk="0">
                  <a:moveTo>
                    <a:pt x="6618" y="23687"/>
                  </a:moveTo>
                  <a:lnTo>
                    <a:pt x="6618" y="23687"/>
                  </a:lnTo>
                  <a:cubicBezTo>
                    <a:pt x="7761" y="15019"/>
                    <a:pt x="13666" y="5113"/>
                    <a:pt x="808" y="-221"/>
                  </a:cubicBezTo>
                  <a:cubicBezTo>
                    <a:pt x="2332" y="5970"/>
                    <a:pt x="5284" y="12352"/>
                    <a:pt x="-1097" y="17781"/>
                  </a:cubicBezTo>
                  <a:cubicBezTo>
                    <a:pt x="5095" y="15019"/>
                    <a:pt x="4618" y="21401"/>
                    <a:pt x="6618" y="236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6" name="Google Shape;2756;p9"/>
            <p:cNvSpPr/>
            <p:nvPr/>
          </p:nvSpPr>
          <p:spPr>
            <a:xfrm>
              <a:off x="6973347" y="4520604"/>
              <a:ext cx="9669" cy="17453"/>
            </a:xfrm>
            <a:custGeom>
              <a:avLst/>
              <a:gdLst/>
              <a:ahLst/>
              <a:cxnLst/>
              <a:rect l="l" t="t" r="r" b="b"/>
              <a:pathLst>
                <a:path w="9669" h="17453" extrusionOk="0">
                  <a:moveTo>
                    <a:pt x="1285" y="17075"/>
                  </a:moveTo>
                  <a:cubicBezTo>
                    <a:pt x="6524" y="14694"/>
                    <a:pt x="13668" y="-1975"/>
                    <a:pt x="3189" y="-70"/>
                  </a:cubicBezTo>
                  <a:lnTo>
                    <a:pt x="-1097" y="13646"/>
                  </a:lnTo>
                  <a:cubicBezTo>
                    <a:pt x="-906" y="15075"/>
                    <a:pt x="-715" y="17933"/>
                    <a:pt x="1285" y="170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57" name="Google Shape;2757;p9"/>
          <p:cNvGrpSpPr/>
          <p:nvPr/>
        </p:nvGrpSpPr>
        <p:grpSpPr>
          <a:xfrm>
            <a:off x="9356567" y="3491313"/>
            <a:ext cx="1701756" cy="3032807"/>
            <a:chOff x="3307948" y="3925917"/>
            <a:chExt cx="1782317" cy="3176380"/>
          </a:xfrm>
        </p:grpSpPr>
        <p:sp>
          <p:nvSpPr>
            <p:cNvPr id="2758" name="Google Shape;2758;p9"/>
            <p:cNvSpPr/>
            <p:nvPr/>
          </p:nvSpPr>
          <p:spPr>
            <a:xfrm>
              <a:off x="3973942" y="6858000"/>
              <a:ext cx="340843" cy="240754"/>
            </a:xfrm>
            <a:custGeom>
              <a:avLst/>
              <a:gdLst/>
              <a:ahLst/>
              <a:cxnLst/>
              <a:rect l="l" t="t" r="r" b="b"/>
              <a:pathLst>
                <a:path w="240030" h="169545" extrusionOk="0">
                  <a:moveTo>
                    <a:pt x="240030" y="84772"/>
                  </a:moveTo>
                  <a:cubicBezTo>
                    <a:pt x="240030" y="131591"/>
                    <a:pt x="186298" y="169545"/>
                    <a:pt x="120015" y="169545"/>
                  </a:cubicBezTo>
                  <a:cubicBezTo>
                    <a:pt x="53732" y="169545"/>
                    <a:pt x="0" y="131591"/>
                    <a:pt x="0" y="84772"/>
                  </a:cubicBezTo>
                  <a:cubicBezTo>
                    <a:pt x="0" y="37954"/>
                    <a:pt x="53732" y="0"/>
                    <a:pt x="120015" y="0"/>
                  </a:cubicBezTo>
                  <a:cubicBezTo>
                    <a:pt x="186298" y="0"/>
                    <a:pt x="240030" y="37954"/>
                    <a:pt x="240030" y="84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9" name="Google Shape;2759;p9"/>
            <p:cNvSpPr/>
            <p:nvPr/>
          </p:nvSpPr>
          <p:spPr>
            <a:xfrm>
              <a:off x="4601263" y="6861543"/>
              <a:ext cx="340843" cy="240754"/>
            </a:xfrm>
            <a:custGeom>
              <a:avLst/>
              <a:gdLst/>
              <a:ahLst/>
              <a:cxnLst/>
              <a:rect l="l" t="t" r="r" b="b"/>
              <a:pathLst>
                <a:path w="240030" h="169545" extrusionOk="0">
                  <a:moveTo>
                    <a:pt x="240030" y="84772"/>
                  </a:moveTo>
                  <a:cubicBezTo>
                    <a:pt x="240030" y="131591"/>
                    <a:pt x="186298" y="169545"/>
                    <a:pt x="120015" y="169545"/>
                  </a:cubicBezTo>
                  <a:cubicBezTo>
                    <a:pt x="53732" y="169545"/>
                    <a:pt x="0" y="131591"/>
                    <a:pt x="0" y="84772"/>
                  </a:cubicBezTo>
                  <a:cubicBezTo>
                    <a:pt x="0" y="37954"/>
                    <a:pt x="53732" y="0"/>
                    <a:pt x="120015" y="0"/>
                  </a:cubicBezTo>
                  <a:cubicBezTo>
                    <a:pt x="186298" y="0"/>
                    <a:pt x="240030" y="37954"/>
                    <a:pt x="240030" y="84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60" name="Google Shape;2760;p9"/>
            <p:cNvGrpSpPr/>
            <p:nvPr/>
          </p:nvGrpSpPr>
          <p:grpSpPr>
            <a:xfrm>
              <a:off x="3307948" y="3940925"/>
              <a:ext cx="1768073" cy="3123562"/>
              <a:chOff x="6123245" y="1227891"/>
              <a:chExt cx="1245473" cy="2200311"/>
            </a:xfrm>
          </p:grpSpPr>
          <p:sp>
            <p:nvSpPr>
              <p:cNvPr id="2761" name="Google Shape;2761;p9"/>
              <p:cNvSpPr/>
              <p:nvPr/>
            </p:nvSpPr>
            <p:spPr>
              <a:xfrm>
                <a:off x="6556322" y="2307521"/>
                <a:ext cx="767496" cy="1120681"/>
              </a:xfrm>
              <a:custGeom>
                <a:avLst/>
                <a:gdLst/>
                <a:ahLst/>
                <a:cxnLst/>
                <a:rect l="l" t="t" r="r" b="b"/>
                <a:pathLst>
                  <a:path w="767496" h="1120681" extrusionOk="0">
                    <a:moveTo>
                      <a:pt x="17332" y="961020"/>
                    </a:moveTo>
                    <a:cubicBezTo>
                      <a:pt x="2951" y="943475"/>
                      <a:pt x="-3909" y="920939"/>
                      <a:pt x="-1718" y="898345"/>
                    </a:cubicBezTo>
                    <a:cubicBezTo>
                      <a:pt x="4761" y="830813"/>
                      <a:pt x="13618" y="736420"/>
                      <a:pt x="23334" y="624692"/>
                    </a:cubicBezTo>
                    <a:cubicBezTo>
                      <a:pt x="44384" y="381138"/>
                      <a:pt x="55718" y="349896"/>
                      <a:pt x="69245" y="285698"/>
                    </a:cubicBezTo>
                    <a:cubicBezTo>
                      <a:pt x="90390" y="185114"/>
                      <a:pt x="182115" y="10330"/>
                      <a:pt x="383570" y="-53"/>
                    </a:cubicBezTo>
                    <a:cubicBezTo>
                      <a:pt x="445957" y="-2301"/>
                      <a:pt x="507586" y="14911"/>
                      <a:pt x="559783" y="49192"/>
                    </a:cubicBezTo>
                    <a:cubicBezTo>
                      <a:pt x="655793" y="111276"/>
                      <a:pt x="715515" y="216156"/>
                      <a:pt x="720087" y="330370"/>
                    </a:cubicBezTo>
                    <a:cubicBezTo>
                      <a:pt x="722754" y="383138"/>
                      <a:pt x="725898" y="436573"/>
                      <a:pt x="729612" y="490675"/>
                    </a:cubicBezTo>
                    <a:cubicBezTo>
                      <a:pt x="738758" y="623263"/>
                      <a:pt x="750473" y="751346"/>
                      <a:pt x="764665" y="874914"/>
                    </a:cubicBezTo>
                    <a:cubicBezTo>
                      <a:pt x="767333" y="897584"/>
                      <a:pt x="762475" y="920510"/>
                      <a:pt x="750664" y="940065"/>
                    </a:cubicBezTo>
                    <a:cubicBezTo>
                      <a:pt x="737614" y="961382"/>
                      <a:pt x="722277" y="981184"/>
                      <a:pt x="704848" y="999120"/>
                    </a:cubicBezTo>
                    <a:cubicBezTo>
                      <a:pt x="557211" y="1151520"/>
                      <a:pt x="263745" y="1159521"/>
                      <a:pt x="87056" y="1027695"/>
                    </a:cubicBezTo>
                    <a:cubicBezTo>
                      <a:pt x="61243" y="1008293"/>
                      <a:pt x="37907" y="985909"/>
                      <a:pt x="17332" y="96102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2" name="Google Shape;2762;p9"/>
              <p:cNvSpPr/>
              <p:nvPr/>
            </p:nvSpPr>
            <p:spPr>
              <a:xfrm>
                <a:off x="6578377" y="2231753"/>
                <a:ext cx="717648" cy="1196007"/>
              </a:xfrm>
              <a:custGeom>
                <a:avLst/>
                <a:gdLst/>
                <a:ahLst/>
                <a:cxnLst/>
                <a:rect l="l" t="t" r="r" b="b"/>
                <a:pathLst>
                  <a:path w="717648" h="1196007" extrusionOk="0">
                    <a:moveTo>
                      <a:pt x="10137" y="513484"/>
                    </a:moveTo>
                    <a:cubicBezTo>
                      <a:pt x="7374" y="467336"/>
                      <a:pt x="13376" y="421092"/>
                      <a:pt x="27854" y="377182"/>
                    </a:cubicBezTo>
                    <a:cubicBezTo>
                      <a:pt x="22138" y="467183"/>
                      <a:pt x="29377" y="557537"/>
                      <a:pt x="49190" y="645501"/>
                    </a:cubicBezTo>
                    <a:cubicBezTo>
                      <a:pt x="44237" y="603238"/>
                      <a:pt x="43951" y="560576"/>
                      <a:pt x="48237" y="518247"/>
                    </a:cubicBezTo>
                    <a:cubicBezTo>
                      <a:pt x="59001" y="594399"/>
                      <a:pt x="79288" y="668904"/>
                      <a:pt x="108626" y="739989"/>
                    </a:cubicBezTo>
                    <a:cubicBezTo>
                      <a:pt x="93671" y="703232"/>
                      <a:pt x="85955" y="663941"/>
                      <a:pt x="85955" y="624260"/>
                    </a:cubicBezTo>
                    <a:cubicBezTo>
                      <a:pt x="107959" y="700927"/>
                      <a:pt x="141010" y="773984"/>
                      <a:pt x="184063" y="841145"/>
                    </a:cubicBezTo>
                    <a:cubicBezTo>
                      <a:pt x="166634" y="804054"/>
                      <a:pt x="154728" y="764563"/>
                      <a:pt x="148821" y="723987"/>
                    </a:cubicBezTo>
                    <a:cubicBezTo>
                      <a:pt x="199114" y="793633"/>
                      <a:pt x="230070" y="875320"/>
                      <a:pt x="238641" y="960779"/>
                    </a:cubicBezTo>
                    <a:lnTo>
                      <a:pt x="227116" y="841621"/>
                    </a:lnTo>
                    <a:cubicBezTo>
                      <a:pt x="261026" y="922049"/>
                      <a:pt x="277027" y="1008899"/>
                      <a:pt x="273979" y="1096128"/>
                    </a:cubicBezTo>
                    <a:cubicBezTo>
                      <a:pt x="284743" y="1049752"/>
                      <a:pt x="287315" y="1001860"/>
                      <a:pt x="281695" y="954587"/>
                    </a:cubicBezTo>
                    <a:cubicBezTo>
                      <a:pt x="297508" y="1009670"/>
                      <a:pt x="323985" y="1061124"/>
                      <a:pt x="359608" y="1106035"/>
                    </a:cubicBezTo>
                    <a:cubicBezTo>
                      <a:pt x="336845" y="1050228"/>
                      <a:pt x="323034" y="991173"/>
                      <a:pt x="318748" y="931061"/>
                    </a:cubicBezTo>
                    <a:cubicBezTo>
                      <a:pt x="340275" y="1024119"/>
                      <a:pt x="375803" y="1113369"/>
                      <a:pt x="424093" y="1195760"/>
                    </a:cubicBezTo>
                    <a:cubicBezTo>
                      <a:pt x="388279" y="1103615"/>
                      <a:pt x="370564" y="1005432"/>
                      <a:pt x="371991" y="906581"/>
                    </a:cubicBezTo>
                    <a:cubicBezTo>
                      <a:pt x="374087" y="957207"/>
                      <a:pt x="389804" y="1006327"/>
                      <a:pt x="417616" y="1048694"/>
                    </a:cubicBezTo>
                    <a:cubicBezTo>
                      <a:pt x="403615" y="986982"/>
                      <a:pt x="397520" y="923735"/>
                      <a:pt x="399520" y="860480"/>
                    </a:cubicBezTo>
                    <a:cubicBezTo>
                      <a:pt x="409615" y="898780"/>
                      <a:pt x="423428" y="936032"/>
                      <a:pt x="440571" y="971732"/>
                    </a:cubicBezTo>
                    <a:cubicBezTo>
                      <a:pt x="436190" y="901514"/>
                      <a:pt x="441334" y="831010"/>
                      <a:pt x="455907" y="762182"/>
                    </a:cubicBezTo>
                    <a:cubicBezTo>
                      <a:pt x="470290" y="826638"/>
                      <a:pt x="479815" y="892055"/>
                      <a:pt x="484482" y="957921"/>
                    </a:cubicBezTo>
                    <a:cubicBezTo>
                      <a:pt x="484768" y="886826"/>
                      <a:pt x="493626" y="816027"/>
                      <a:pt x="510771" y="747037"/>
                    </a:cubicBezTo>
                    <a:lnTo>
                      <a:pt x="521154" y="925821"/>
                    </a:lnTo>
                    <a:cubicBezTo>
                      <a:pt x="538393" y="856794"/>
                      <a:pt x="555634" y="787709"/>
                      <a:pt x="572779" y="718558"/>
                    </a:cubicBezTo>
                    <a:cubicBezTo>
                      <a:pt x="577446" y="765192"/>
                      <a:pt x="574588" y="812274"/>
                      <a:pt x="564303" y="858003"/>
                    </a:cubicBezTo>
                    <a:cubicBezTo>
                      <a:pt x="603354" y="784880"/>
                      <a:pt x="629738" y="705642"/>
                      <a:pt x="642312" y="623689"/>
                    </a:cubicBezTo>
                    <a:cubicBezTo>
                      <a:pt x="649933" y="668361"/>
                      <a:pt x="644312" y="714300"/>
                      <a:pt x="626120" y="755800"/>
                    </a:cubicBezTo>
                    <a:cubicBezTo>
                      <a:pt x="669743" y="703794"/>
                      <a:pt x="694223" y="638471"/>
                      <a:pt x="695651" y="570634"/>
                    </a:cubicBezTo>
                    <a:cubicBezTo>
                      <a:pt x="697272" y="608687"/>
                      <a:pt x="690414" y="646625"/>
                      <a:pt x="675554" y="681696"/>
                    </a:cubicBezTo>
                    <a:cubicBezTo>
                      <a:pt x="717273" y="588351"/>
                      <a:pt x="720512" y="480718"/>
                      <a:pt x="711273" y="377943"/>
                    </a:cubicBezTo>
                    <a:cubicBezTo>
                      <a:pt x="709178" y="348083"/>
                      <a:pt x="704225" y="318489"/>
                      <a:pt x="696509" y="289551"/>
                    </a:cubicBezTo>
                    <a:cubicBezTo>
                      <a:pt x="677459" y="222876"/>
                      <a:pt x="634501" y="167536"/>
                      <a:pt x="592687" y="113910"/>
                    </a:cubicBezTo>
                    <a:cubicBezTo>
                      <a:pt x="572970" y="88479"/>
                      <a:pt x="552680" y="62571"/>
                      <a:pt x="526582" y="44759"/>
                    </a:cubicBezTo>
                    <a:cubicBezTo>
                      <a:pt x="486482" y="17327"/>
                      <a:pt x="437048" y="11517"/>
                      <a:pt x="389518" y="6659"/>
                    </a:cubicBezTo>
                    <a:cubicBezTo>
                      <a:pt x="324080" y="-199"/>
                      <a:pt x="256645" y="-6962"/>
                      <a:pt x="193493" y="12850"/>
                    </a:cubicBezTo>
                    <a:cubicBezTo>
                      <a:pt x="111770" y="38568"/>
                      <a:pt x="33189" y="74191"/>
                      <a:pt x="12518" y="165726"/>
                    </a:cubicBezTo>
                    <a:cubicBezTo>
                      <a:pt x="-14722" y="287170"/>
                      <a:pt x="3088" y="392422"/>
                      <a:pt x="10137" y="51348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7FC"/>
                  </a:gs>
                  <a:gs pos="75000">
                    <a:srgbClr val="D8D8D8"/>
                  </a:gs>
                  <a:gs pos="100000">
                    <a:srgbClr val="BFBFB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3" name="Google Shape;2763;p9"/>
              <p:cNvSpPr/>
              <p:nvPr/>
            </p:nvSpPr>
            <p:spPr>
              <a:xfrm>
                <a:off x="6819680" y="2628804"/>
                <a:ext cx="31175" cy="238887"/>
              </a:xfrm>
              <a:custGeom>
                <a:avLst/>
                <a:gdLst/>
                <a:ahLst/>
                <a:cxnLst/>
                <a:rect l="l" t="t" r="r" b="b"/>
                <a:pathLst>
                  <a:path w="31175" h="238887" extrusionOk="0">
                    <a:moveTo>
                      <a:pt x="29057" y="-248"/>
                    </a:moveTo>
                    <a:cubicBezTo>
                      <a:pt x="4196" y="66894"/>
                      <a:pt x="673" y="140074"/>
                      <a:pt x="18960" y="209302"/>
                    </a:cubicBezTo>
                    <a:cubicBezTo>
                      <a:pt x="21246" y="217970"/>
                      <a:pt x="25153" y="230162"/>
                      <a:pt x="27913" y="238639"/>
                    </a:cubicBezTo>
                    <a:cubicBezTo>
                      <a:pt x="25436" y="234162"/>
                      <a:pt x="23055" y="229591"/>
                      <a:pt x="20769" y="225019"/>
                    </a:cubicBezTo>
                    <a:cubicBezTo>
                      <a:pt x="-12473" y="152952"/>
                      <a:pt x="-9329" y="69380"/>
                      <a:pt x="29057" y="-57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4" name="Google Shape;2764;p9"/>
              <p:cNvSpPr/>
              <p:nvPr/>
            </p:nvSpPr>
            <p:spPr>
              <a:xfrm>
                <a:off x="6754791" y="2502217"/>
                <a:ext cx="43963" cy="341375"/>
              </a:xfrm>
              <a:custGeom>
                <a:avLst/>
                <a:gdLst/>
                <a:ahLst/>
                <a:cxnLst/>
                <a:rect l="l" t="t" r="r" b="b"/>
                <a:pathLst>
                  <a:path w="43963" h="341375" extrusionOk="0">
                    <a:moveTo>
                      <a:pt x="29557" y="-248"/>
                    </a:moveTo>
                    <a:cubicBezTo>
                      <a:pt x="-6734" y="98336"/>
                      <a:pt x="6507" y="199777"/>
                      <a:pt x="32320" y="298456"/>
                    </a:cubicBezTo>
                    <a:lnTo>
                      <a:pt x="41845" y="341128"/>
                    </a:lnTo>
                    <a:cubicBezTo>
                      <a:pt x="791" y="233210"/>
                      <a:pt x="-26260" y="107575"/>
                      <a:pt x="29271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5" name="Google Shape;2765;p9"/>
              <p:cNvSpPr/>
              <p:nvPr/>
            </p:nvSpPr>
            <p:spPr>
              <a:xfrm>
                <a:off x="6627209" y="2594038"/>
                <a:ext cx="125634" cy="214026"/>
              </a:xfrm>
              <a:custGeom>
                <a:avLst/>
                <a:gdLst/>
                <a:ahLst/>
                <a:cxnLst/>
                <a:rect l="l" t="t" r="r" b="b"/>
                <a:pathLst>
                  <a:path w="125634" h="214026" extrusionOk="0">
                    <a:moveTo>
                      <a:pt x="-2119" y="-248"/>
                    </a:moveTo>
                    <a:cubicBezTo>
                      <a:pt x="60461" y="56712"/>
                      <a:pt x="104275" y="131349"/>
                      <a:pt x="123516" y="213779"/>
                    </a:cubicBezTo>
                    <a:cubicBezTo>
                      <a:pt x="119897" y="205588"/>
                      <a:pt x="114849" y="193395"/>
                      <a:pt x="111037" y="185204"/>
                    </a:cubicBezTo>
                    <a:cubicBezTo>
                      <a:pt x="81702" y="118681"/>
                      <a:pt x="43602" y="56350"/>
                      <a:pt x="-2119" y="-153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6" name="Google Shape;2766;p9"/>
              <p:cNvSpPr/>
              <p:nvPr/>
            </p:nvSpPr>
            <p:spPr>
              <a:xfrm>
                <a:off x="6702646" y="2831211"/>
                <a:ext cx="116585" cy="207454"/>
              </a:xfrm>
              <a:custGeom>
                <a:avLst/>
                <a:gdLst/>
                <a:ahLst/>
                <a:cxnLst/>
                <a:rect l="l" t="t" r="r" b="b"/>
                <a:pathLst>
                  <a:path w="116585" h="207454" extrusionOk="0">
                    <a:moveTo>
                      <a:pt x="-2119" y="-248"/>
                    </a:moveTo>
                    <a:cubicBezTo>
                      <a:pt x="64080" y="42462"/>
                      <a:pt x="106847" y="113376"/>
                      <a:pt x="113707" y="191871"/>
                    </a:cubicBezTo>
                    <a:cubicBezTo>
                      <a:pt x="113707" y="197015"/>
                      <a:pt x="114277" y="202158"/>
                      <a:pt x="114467" y="207207"/>
                    </a:cubicBezTo>
                    <a:cubicBezTo>
                      <a:pt x="112563" y="198634"/>
                      <a:pt x="109800" y="186157"/>
                      <a:pt x="107419" y="177488"/>
                    </a:cubicBezTo>
                    <a:cubicBezTo>
                      <a:pt x="89227" y="108737"/>
                      <a:pt x="51127" y="46901"/>
                      <a:pt x="-2119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7" name="Google Shape;2767;p9"/>
              <p:cNvSpPr/>
              <p:nvPr/>
            </p:nvSpPr>
            <p:spPr>
              <a:xfrm>
                <a:off x="6921359" y="2807353"/>
                <a:ext cx="38250" cy="205499"/>
              </a:xfrm>
              <a:custGeom>
                <a:avLst/>
                <a:gdLst/>
                <a:ahLst/>
                <a:cxnLst/>
                <a:rect l="l" t="t" r="r" b="b"/>
                <a:pathLst>
                  <a:path w="38250" h="205499" extrusionOk="0">
                    <a:moveTo>
                      <a:pt x="1292" y="3226"/>
                    </a:moveTo>
                    <a:cubicBezTo>
                      <a:pt x="2245" y="4655"/>
                      <a:pt x="2529" y="2274"/>
                      <a:pt x="2245" y="1607"/>
                    </a:cubicBezTo>
                    <a:cubicBezTo>
                      <a:pt x="1959" y="941"/>
                      <a:pt x="1197" y="1131"/>
                      <a:pt x="720" y="1607"/>
                    </a:cubicBezTo>
                    <a:cubicBezTo>
                      <a:pt x="-43" y="3408"/>
                      <a:pt x="-43" y="5427"/>
                      <a:pt x="720" y="7227"/>
                    </a:cubicBezTo>
                    <a:cubicBezTo>
                      <a:pt x="25200" y="70321"/>
                      <a:pt x="37201" y="137577"/>
                      <a:pt x="36057" y="205252"/>
                    </a:cubicBezTo>
                    <a:cubicBezTo>
                      <a:pt x="25486" y="143530"/>
                      <a:pt x="14817" y="82189"/>
                      <a:pt x="1101" y="21134"/>
                    </a:cubicBezTo>
                    <a:lnTo>
                      <a:pt x="-1661" y="7989"/>
                    </a:lnTo>
                    <a:cubicBezTo>
                      <a:pt x="-2517" y="5541"/>
                      <a:pt x="-2138" y="2855"/>
                      <a:pt x="-803" y="655"/>
                    </a:cubicBezTo>
                    <a:cubicBezTo>
                      <a:pt x="1387" y="-1536"/>
                      <a:pt x="3483" y="655"/>
                      <a:pt x="2150" y="3036"/>
                    </a:cubicBezTo>
                    <a:cubicBezTo>
                      <a:pt x="2150" y="3893"/>
                      <a:pt x="1101" y="3798"/>
                      <a:pt x="911" y="3036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8" name="Google Shape;2768;p9"/>
              <p:cNvSpPr/>
              <p:nvPr/>
            </p:nvSpPr>
            <p:spPr>
              <a:xfrm>
                <a:off x="7052118" y="2490120"/>
                <a:ext cx="43663" cy="270891"/>
              </a:xfrm>
              <a:custGeom>
                <a:avLst/>
                <a:gdLst/>
                <a:ahLst/>
                <a:cxnLst/>
                <a:rect l="l" t="t" r="r" b="b"/>
                <a:pathLst>
                  <a:path w="43663" h="270891" extrusionOk="0">
                    <a:moveTo>
                      <a:pt x="23696" y="-248"/>
                    </a:moveTo>
                    <a:cubicBezTo>
                      <a:pt x="50650" y="78067"/>
                      <a:pt x="46937" y="163659"/>
                      <a:pt x="13504" y="239401"/>
                    </a:cubicBezTo>
                    <a:cubicBezTo>
                      <a:pt x="8837" y="250079"/>
                      <a:pt x="3597" y="260499"/>
                      <a:pt x="-2119" y="270643"/>
                    </a:cubicBezTo>
                    <a:cubicBezTo>
                      <a:pt x="32268" y="184690"/>
                      <a:pt x="41221" y="90659"/>
                      <a:pt x="23696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9" name="Google Shape;2769;p9"/>
              <p:cNvSpPr/>
              <p:nvPr/>
            </p:nvSpPr>
            <p:spPr>
              <a:xfrm>
                <a:off x="7157656" y="2612707"/>
                <a:ext cx="16908" cy="176593"/>
              </a:xfrm>
              <a:custGeom>
                <a:avLst/>
                <a:gdLst/>
                <a:ahLst/>
                <a:cxnLst/>
                <a:rect l="l" t="t" r="r" b="b"/>
                <a:pathLst>
                  <a:path w="16908" h="176593" extrusionOk="0">
                    <a:moveTo>
                      <a:pt x="1977" y="-248"/>
                    </a:moveTo>
                    <a:cubicBezTo>
                      <a:pt x="20362" y="57426"/>
                      <a:pt x="18931" y="119586"/>
                      <a:pt x="-2119" y="176346"/>
                    </a:cubicBezTo>
                    <a:cubicBezTo>
                      <a:pt x="5883" y="117824"/>
                      <a:pt x="7311" y="58579"/>
                      <a:pt x="1977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0" name="Google Shape;2770;p9"/>
              <p:cNvSpPr/>
              <p:nvPr/>
            </p:nvSpPr>
            <p:spPr>
              <a:xfrm>
                <a:off x="7190707" y="2429065"/>
                <a:ext cx="44390" cy="224980"/>
              </a:xfrm>
              <a:custGeom>
                <a:avLst/>
                <a:gdLst/>
                <a:ahLst/>
                <a:cxnLst/>
                <a:rect l="l" t="t" r="r" b="b"/>
                <a:pathLst>
                  <a:path w="44390" h="224980" extrusionOk="0">
                    <a:moveTo>
                      <a:pt x="-2119" y="-248"/>
                    </a:moveTo>
                    <a:cubicBezTo>
                      <a:pt x="36935" y="58617"/>
                      <a:pt x="50936" y="130549"/>
                      <a:pt x="37030" y="199777"/>
                    </a:cubicBezTo>
                    <a:cubicBezTo>
                      <a:pt x="34268" y="209569"/>
                      <a:pt x="28647" y="218284"/>
                      <a:pt x="20743" y="224733"/>
                    </a:cubicBezTo>
                    <a:cubicBezTo>
                      <a:pt x="27029" y="217322"/>
                      <a:pt x="31124" y="208264"/>
                      <a:pt x="32458" y="198634"/>
                    </a:cubicBezTo>
                    <a:cubicBezTo>
                      <a:pt x="40079" y="130816"/>
                      <a:pt x="24361" y="62617"/>
                      <a:pt x="-2119" y="-152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1" name="Google Shape;2771;p9"/>
              <p:cNvSpPr/>
              <p:nvPr/>
            </p:nvSpPr>
            <p:spPr>
              <a:xfrm>
                <a:off x="7126795" y="2618898"/>
                <a:ext cx="127768" cy="360616"/>
              </a:xfrm>
              <a:custGeom>
                <a:avLst/>
                <a:gdLst/>
                <a:ahLst/>
                <a:cxnLst/>
                <a:rect l="l" t="t" r="r" b="b"/>
                <a:pathLst>
                  <a:path w="127768" h="360616" extrusionOk="0">
                    <a:moveTo>
                      <a:pt x="125611" y="-248"/>
                    </a:moveTo>
                    <a:cubicBezTo>
                      <a:pt x="127232" y="114052"/>
                      <a:pt x="77986" y="221494"/>
                      <a:pt x="22743" y="318840"/>
                    </a:cubicBezTo>
                    <a:cubicBezTo>
                      <a:pt x="14455" y="332746"/>
                      <a:pt x="6453" y="346653"/>
                      <a:pt x="-2119" y="360369"/>
                    </a:cubicBezTo>
                    <a:cubicBezTo>
                      <a:pt x="52078" y="246069"/>
                      <a:pt x="114563" y="127197"/>
                      <a:pt x="125611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2" name="Google Shape;2772;p9"/>
              <p:cNvSpPr/>
              <p:nvPr/>
            </p:nvSpPr>
            <p:spPr>
              <a:xfrm>
                <a:off x="6998308" y="2799207"/>
                <a:ext cx="73909" cy="335280"/>
              </a:xfrm>
              <a:custGeom>
                <a:avLst/>
                <a:gdLst/>
                <a:ahLst/>
                <a:cxnLst/>
                <a:rect l="l" t="t" r="r" b="b"/>
                <a:pathLst>
                  <a:path w="73909" h="335280" extrusionOk="0">
                    <a:moveTo>
                      <a:pt x="71791" y="-248"/>
                    </a:moveTo>
                    <a:cubicBezTo>
                      <a:pt x="48550" y="111290"/>
                      <a:pt x="-7935" y="218827"/>
                      <a:pt x="4162" y="335032"/>
                    </a:cubicBezTo>
                    <a:cubicBezTo>
                      <a:pt x="-21173" y="218827"/>
                      <a:pt x="35977" y="107289"/>
                      <a:pt x="71791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3" name="Google Shape;2773;p9"/>
              <p:cNvSpPr/>
              <p:nvPr/>
            </p:nvSpPr>
            <p:spPr>
              <a:xfrm>
                <a:off x="6867525" y="2966846"/>
                <a:ext cx="76086" cy="265557"/>
              </a:xfrm>
              <a:custGeom>
                <a:avLst/>
                <a:gdLst/>
                <a:ahLst/>
                <a:cxnLst/>
                <a:rect l="l" t="t" r="r" b="b"/>
                <a:pathLst>
                  <a:path w="76086" h="265557" extrusionOk="0">
                    <a:moveTo>
                      <a:pt x="-2119" y="-248"/>
                    </a:moveTo>
                    <a:cubicBezTo>
                      <a:pt x="69605" y="45472"/>
                      <a:pt x="80939" y="187871"/>
                      <a:pt x="70747" y="265309"/>
                    </a:cubicBezTo>
                    <a:cubicBezTo>
                      <a:pt x="70747" y="253403"/>
                      <a:pt x="70177" y="241592"/>
                      <a:pt x="69319" y="229781"/>
                    </a:cubicBezTo>
                    <a:cubicBezTo>
                      <a:pt x="67510" y="194558"/>
                      <a:pt x="62938" y="159524"/>
                      <a:pt x="55699" y="125006"/>
                    </a:cubicBezTo>
                    <a:cubicBezTo>
                      <a:pt x="46174" y="79858"/>
                      <a:pt x="34458" y="31375"/>
                      <a:pt x="-2119" y="-152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4" name="Google Shape;2774;p9"/>
              <p:cNvSpPr/>
              <p:nvPr/>
            </p:nvSpPr>
            <p:spPr>
              <a:xfrm>
                <a:off x="6695720" y="2419159"/>
                <a:ext cx="29386" cy="135445"/>
              </a:xfrm>
              <a:custGeom>
                <a:avLst/>
                <a:gdLst/>
                <a:ahLst/>
                <a:cxnLst/>
                <a:rect l="l" t="t" r="r" b="b"/>
                <a:pathLst>
                  <a:path w="29386" h="135445" extrusionOk="0">
                    <a:moveTo>
                      <a:pt x="26716" y="3467"/>
                    </a:moveTo>
                    <a:cubicBezTo>
                      <a:pt x="27574" y="2038"/>
                      <a:pt x="25667" y="800"/>
                      <a:pt x="24811" y="1086"/>
                    </a:cubicBezTo>
                    <a:cubicBezTo>
                      <a:pt x="22430" y="1848"/>
                      <a:pt x="21953" y="10611"/>
                      <a:pt x="21190" y="12611"/>
                    </a:cubicBezTo>
                    <a:cubicBezTo>
                      <a:pt x="17667" y="29470"/>
                      <a:pt x="13761" y="48044"/>
                      <a:pt x="10905" y="64808"/>
                    </a:cubicBezTo>
                    <a:cubicBezTo>
                      <a:pt x="6712" y="88049"/>
                      <a:pt x="3666" y="111385"/>
                      <a:pt x="-146" y="135198"/>
                    </a:cubicBezTo>
                    <a:cubicBezTo>
                      <a:pt x="-5573" y="93145"/>
                      <a:pt x="236" y="50406"/>
                      <a:pt x="16809" y="11373"/>
                    </a:cubicBezTo>
                    <a:cubicBezTo>
                      <a:pt x="18618" y="8515"/>
                      <a:pt x="20430" y="-57"/>
                      <a:pt x="24716" y="-248"/>
                    </a:cubicBezTo>
                    <a:cubicBezTo>
                      <a:pt x="26811" y="-248"/>
                      <a:pt x="28048" y="2419"/>
                      <a:pt x="26716" y="3562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5" name="Google Shape;2775;p9"/>
              <p:cNvSpPr/>
              <p:nvPr/>
            </p:nvSpPr>
            <p:spPr>
              <a:xfrm>
                <a:off x="6123245" y="1227891"/>
                <a:ext cx="1245473" cy="1326637"/>
              </a:xfrm>
              <a:custGeom>
                <a:avLst/>
                <a:gdLst/>
                <a:ahLst/>
                <a:cxnLst/>
                <a:rect l="l" t="t" r="r" b="b"/>
                <a:pathLst>
                  <a:path w="1245473" h="1326637" extrusionOk="0">
                    <a:moveTo>
                      <a:pt x="5401" y="350058"/>
                    </a:moveTo>
                    <a:cubicBezTo>
                      <a:pt x="2830" y="348762"/>
                      <a:pt x="-217" y="349763"/>
                      <a:pt x="-1552" y="352296"/>
                    </a:cubicBezTo>
                    <a:cubicBezTo>
                      <a:pt x="-2789" y="354677"/>
                      <a:pt x="-1933" y="357602"/>
                      <a:pt x="353" y="359011"/>
                    </a:cubicBezTo>
                    <a:cubicBezTo>
                      <a:pt x="21214" y="374308"/>
                      <a:pt x="39406" y="393092"/>
                      <a:pt x="53885" y="414542"/>
                    </a:cubicBezTo>
                    <a:cubicBezTo>
                      <a:pt x="65505" y="431878"/>
                      <a:pt x="96080" y="477216"/>
                      <a:pt x="90936" y="532843"/>
                    </a:cubicBezTo>
                    <a:cubicBezTo>
                      <a:pt x="86936" y="576277"/>
                      <a:pt x="64933" y="586659"/>
                      <a:pt x="43311" y="635236"/>
                    </a:cubicBezTo>
                    <a:cubicBezTo>
                      <a:pt x="9118" y="712103"/>
                      <a:pt x="19784" y="786398"/>
                      <a:pt x="24261" y="815259"/>
                    </a:cubicBezTo>
                    <a:cubicBezTo>
                      <a:pt x="31881" y="868408"/>
                      <a:pt x="46741" y="972898"/>
                      <a:pt x="124845" y="1004140"/>
                    </a:cubicBezTo>
                    <a:cubicBezTo>
                      <a:pt x="174091" y="1023952"/>
                      <a:pt x="241527" y="1014522"/>
                      <a:pt x="278485" y="977660"/>
                    </a:cubicBezTo>
                    <a:cubicBezTo>
                      <a:pt x="307534" y="949085"/>
                      <a:pt x="298009" y="922701"/>
                      <a:pt x="350778" y="822403"/>
                    </a:cubicBezTo>
                    <a:cubicBezTo>
                      <a:pt x="360684" y="803495"/>
                      <a:pt x="374972" y="787189"/>
                      <a:pt x="392308" y="774778"/>
                    </a:cubicBezTo>
                    <a:cubicBezTo>
                      <a:pt x="425646" y="747536"/>
                      <a:pt x="552043" y="748298"/>
                      <a:pt x="649483" y="515316"/>
                    </a:cubicBezTo>
                    <a:cubicBezTo>
                      <a:pt x="672056" y="461310"/>
                      <a:pt x="701394" y="429591"/>
                      <a:pt x="744733" y="412923"/>
                    </a:cubicBezTo>
                    <a:cubicBezTo>
                      <a:pt x="754830" y="408922"/>
                      <a:pt x="794930" y="393111"/>
                      <a:pt x="824172" y="412923"/>
                    </a:cubicBezTo>
                    <a:cubicBezTo>
                      <a:pt x="859984" y="437212"/>
                      <a:pt x="852747" y="496552"/>
                      <a:pt x="852747" y="499410"/>
                    </a:cubicBezTo>
                    <a:cubicBezTo>
                      <a:pt x="845508" y="552940"/>
                      <a:pt x="803311" y="573990"/>
                      <a:pt x="741494" y="638856"/>
                    </a:cubicBezTo>
                    <a:cubicBezTo>
                      <a:pt x="705110" y="676956"/>
                      <a:pt x="683202" y="709055"/>
                      <a:pt x="639100" y="773063"/>
                    </a:cubicBezTo>
                    <a:cubicBezTo>
                      <a:pt x="603000" y="825450"/>
                      <a:pt x="553947" y="896888"/>
                      <a:pt x="515275" y="997186"/>
                    </a:cubicBezTo>
                    <a:cubicBezTo>
                      <a:pt x="482796" y="1082245"/>
                      <a:pt x="490986" y="1103866"/>
                      <a:pt x="449935" y="1212547"/>
                    </a:cubicBezTo>
                    <a:cubicBezTo>
                      <a:pt x="434503" y="1253599"/>
                      <a:pt x="419074" y="1288270"/>
                      <a:pt x="406310" y="1315131"/>
                    </a:cubicBezTo>
                    <a:cubicBezTo>
                      <a:pt x="404500" y="1319084"/>
                      <a:pt x="406119" y="1323789"/>
                      <a:pt x="410119" y="1325646"/>
                    </a:cubicBezTo>
                    <a:cubicBezTo>
                      <a:pt x="412405" y="1326713"/>
                      <a:pt x="415072" y="1326627"/>
                      <a:pt x="417262" y="1325418"/>
                    </a:cubicBezTo>
                    <a:cubicBezTo>
                      <a:pt x="457269" y="1303034"/>
                      <a:pt x="508322" y="1275126"/>
                      <a:pt x="568235" y="1244360"/>
                    </a:cubicBezTo>
                    <a:cubicBezTo>
                      <a:pt x="749210" y="1151396"/>
                      <a:pt x="786261" y="1146538"/>
                      <a:pt x="817122" y="1147300"/>
                    </a:cubicBezTo>
                    <a:cubicBezTo>
                      <a:pt x="883036" y="1148824"/>
                      <a:pt x="931422" y="1175875"/>
                      <a:pt x="1021909" y="1226739"/>
                    </a:cubicBezTo>
                    <a:cubicBezTo>
                      <a:pt x="1072106" y="1254838"/>
                      <a:pt x="1119731" y="1287451"/>
                      <a:pt x="1164024" y="1324180"/>
                    </a:cubicBezTo>
                    <a:cubicBezTo>
                      <a:pt x="1166214" y="1325970"/>
                      <a:pt x="1169454" y="1325637"/>
                      <a:pt x="1171263" y="1323427"/>
                    </a:cubicBezTo>
                    <a:cubicBezTo>
                      <a:pt x="1171928" y="1322560"/>
                      <a:pt x="1172405" y="1321484"/>
                      <a:pt x="1172405" y="1320370"/>
                    </a:cubicBezTo>
                    <a:cubicBezTo>
                      <a:pt x="1173453" y="1284184"/>
                      <a:pt x="1167356" y="1248142"/>
                      <a:pt x="1154308" y="1214356"/>
                    </a:cubicBezTo>
                    <a:cubicBezTo>
                      <a:pt x="1131258" y="1155682"/>
                      <a:pt x="1077059" y="1050050"/>
                      <a:pt x="1099539" y="931940"/>
                    </a:cubicBezTo>
                    <a:cubicBezTo>
                      <a:pt x="1121161" y="818307"/>
                      <a:pt x="1132019" y="761443"/>
                      <a:pt x="1141925" y="730677"/>
                    </a:cubicBezTo>
                    <a:cubicBezTo>
                      <a:pt x="1177930" y="618948"/>
                      <a:pt x="1203933" y="618568"/>
                      <a:pt x="1226697" y="543511"/>
                    </a:cubicBezTo>
                    <a:cubicBezTo>
                      <a:pt x="1275084" y="383872"/>
                      <a:pt x="1203170" y="235281"/>
                      <a:pt x="1198122" y="225756"/>
                    </a:cubicBezTo>
                    <a:cubicBezTo>
                      <a:pt x="1183169" y="195943"/>
                      <a:pt x="1103921" y="38019"/>
                      <a:pt x="926280" y="5157"/>
                    </a:cubicBezTo>
                    <a:cubicBezTo>
                      <a:pt x="806455" y="-17036"/>
                      <a:pt x="709491" y="34304"/>
                      <a:pt x="650911" y="65165"/>
                    </a:cubicBezTo>
                    <a:cubicBezTo>
                      <a:pt x="610334" y="86501"/>
                      <a:pt x="539374" y="125077"/>
                      <a:pt x="488986" y="204611"/>
                    </a:cubicBezTo>
                    <a:cubicBezTo>
                      <a:pt x="466508" y="240806"/>
                      <a:pt x="449267" y="280030"/>
                      <a:pt x="437838" y="321102"/>
                    </a:cubicBezTo>
                    <a:cubicBezTo>
                      <a:pt x="413453" y="409208"/>
                      <a:pt x="435075" y="439116"/>
                      <a:pt x="404214" y="474740"/>
                    </a:cubicBezTo>
                    <a:cubicBezTo>
                      <a:pt x="373353" y="510364"/>
                      <a:pt x="343065" y="490552"/>
                      <a:pt x="284198" y="536462"/>
                    </a:cubicBezTo>
                    <a:cubicBezTo>
                      <a:pt x="261435" y="554274"/>
                      <a:pt x="234001" y="575705"/>
                      <a:pt x="220667" y="612662"/>
                    </a:cubicBezTo>
                    <a:cubicBezTo>
                      <a:pt x="203331" y="660287"/>
                      <a:pt x="227620" y="683909"/>
                      <a:pt x="210094" y="750394"/>
                    </a:cubicBezTo>
                    <a:cubicBezTo>
                      <a:pt x="206380" y="764395"/>
                      <a:pt x="193902" y="811449"/>
                      <a:pt x="174756" y="812115"/>
                    </a:cubicBezTo>
                    <a:cubicBezTo>
                      <a:pt x="158374" y="812782"/>
                      <a:pt x="142468" y="779254"/>
                      <a:pt x="135896" y="753918"/>
                    </a:cubicBezTo>
                    <a:cubicBezTo>
                      <a:pt x="121227" y="696768"/>
                      <a:pt x="149993" y="668193"/>
                      <a:pt x="157136" y="602089"/>
                    </a:cubicBezTo>
                    <a:cubicBezTo>
                      <a:pt x="158374" y="590469"/>
                      <a:pt x="165327" y="518269"/>
                      <a:pt x="132370" y="455595"/>
                    </a:cubicBezTo>
                    <a:cubicBezTo>
                      <a:pt x="100937" y="396825"/>
                      <a:pt x="46073" y="365964"/>
                      <a:pt x="5401" y="35005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6" name="Google Shape;2776;p9"/>
              <p:cNvSpPr/>
              <p:nvPr/>
            </p:nvSpPr>
            <p:spPr>
              <a:xfrm>
                <a:off x="6817137" y="2346864"/>
                <a:ext cx="240030" cy="169545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rgbClr val="D6AD9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7" name="Google Shape;2777;p9"/>
              <p:cNvSpPr/>
              <p:nvPr/>
            </p:nvSpPr>
            <p:spPr>
              <a:xfrm>
                <a:off x="6907149" y="2365533"/>
                <a:ext cx="97155" cy="68579"/>
              </a:xfrm>
              <a:custGeom>
                <a:avLst/>
                <a:gdLst/>
                <a:ahLst/>
                <a:cxnLst/>
                <a:rect l="l" t="t" r="r" b="b"/>
                <a:pathLst>
                  <a:path w="97155" h="68579" extrusionOk="0">
                    <a:moveTo>
                      <a:pt x="97155" y="34290"/>
                    </a:moveTo>
                    <a:cubicBezTo>
                      <a:pt x="97155" y="53228"/>
                      <a:pt x="75406" y="68580"/>
                      <a:pt x="48577" y="68580"/>
                    </a:cubicBezTo>
                    <a:cubicBezTo>
                      <a:pt x="21749" y="68580"/>
                      <a:pt x="0" y="53228"/>
                      <a:pt x="0" y="34290"/>
                    </a:cubicBezTo>
                    <a:cubicBezTo>
                      <a:pt x="0" y="15352"/>
                      <a:pt x="21749" y="0"/>
                      <a:pt x="48577" y="0"/>
                    </a:cubicBezTo>
                    <a:cubicBezTo>
                      <a:pt x="75406" y="0"/>
                      <a:pt x="97155" y="15352"/>
                      <a:pt x="97155" y="34290"/>
                    </a:cubicBezTo>
                    <a:close/>
                  </a:path>
                </a:pathLst>
              </a:custGeom>
              <a:solidFill>
                <a:srgbClr val="E4CF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778" name="Google Shape;2778;p9" descr="A picture containing leaf, plant, fern, outdoor object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330721" y="3925917"/>
              <a:ext cx="1759544" cy="17706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79" name="Google Shape;2779;p9"/>
          <p:cNvSpPr/>
          <p:nvPr/>
        </p:nvSpPr>
        <p:spPr>
          <a:xfrm>
            <a:off x="9353695" y="3506017"/>
            <a:ext cx="1687616" cy="2981421"/>
          </a:xfrm>
          <a:custGeom>
            <a:avLst/>
            <a:gdLst/>
            <a:ahLst/>
            <a:cxnLst/>
            <a:rect l="l" t="t" r="r" b="b"/>
            <a:pathLst>
              <a:path w="1245473" h="2200311" extrusionOk="0">
                <a:moveTo>
                  <a:pt x="843058" y="1079"/>
                </a:moveTo>
                <a:cubicBezTo>
                  <a:pt x="869915" y="-1096"/>
                  <a:pt x="898442" y="-143"/>
                  <a:pt x="928398" y="5405"/>
                </a:cubicBezTo>
                <a:cubicBezTo>
                  <a:pt x="1106039" y="38267"/>
                  <a:pt x="1185287" y="196191"/>
                  <a:pt x="1200240" y="226004"/>
                </a:cubicBezTo>
                <a:cubicBezTo>
                  <a:pt x="1205288" y="235529"/>
                  <a:pt x="1277202" y="384120"/>
                  <a:pt x="1228815" y="543759"/>
                </a:cubicBezTo>
                <a:cubicBezTo>
                  <a:pt x="1206051" y="618816"/>
                  <a:pt x="1180048" y="619196"/>
                  <a:pt x="1144043" y="730925"/>
                </a:cubicBezTo>
                <a:cubicBezTo>
                  <a:pt x="1134137" y="761691"/>
                  <a:pt x="1123279" y="818555"/>
                  <a:pt x="1101657" y="932188"/>
                </a:cubicBezTo>
                <a:cubicBezTo>
                  <a:pt x="1079177" y="1050298"/>
                  <a:pt x="1133376" y="1155930"/>
                  <a:pt x="1156426" y="1214604"/>
                </a:cubicBezTo>
                <a:cubicBezTo>
                  <a:pt x="1169474" y="1248390"/>
                  <a:pt x="1175571" y="1284432"/>
                  <a:pt x="1174523" y="1320618"/>
                </a:cubicBezTo>
                <a:cubicBezTo>
                  <a:pt x="1174523" y="1321732"/>
                  <a:pt x="1174046" y="1322808"/>
                  <a:pt x="1173381" y="1323675"/>
                </a:cubicBezTo>
                <a:cubicBezTo>
                  <a:pt x="1171572" y="1325885"/>
                  <a:pt x="1168332" y="1326218"/>
                  <a:pt x="1166142" y="1324428"/>
                </a:cubicBezTo>
                <a:lnTo>
                  <a:pt x="1157961" y="1318819"/>
                </a:lnTo>
                <a:lnTo>
                  <a:pt x="1168523" y="1382053"/>
                </a:lnTo>
                <a:cubicBezTo>
                  <a:pt x="1173143" y="1433441"/>
                  <a:pt x="1174643" y="1486043"/>
                  <a:pt x="1169773" y="1537466"/>
                </a:cubicBezTo>
                <a:lnTo>
                  <a:pt x="1164681" y="1568433"/>
                </a:lnTo>
                <a:lnTo>
                  <a:pt x="1164807" y="1570553"/>
                </a:lnTo>
                <a:cubicBezTo>
                  <a:pt x="1173953" y="1703141"/>
                  <a:pt x="1185668" y="1831224"/>
                  <a:pt x="1199860" y="1954792"/>
                </a:cubicBezTo>
                <a:cubicBezTo>
                  <a:pt x="1202528" y="1977462"/>
                  <a:pt x="1197670" y="2000388"/>
                  <a:pt x="1185859" y="2019943"/>
                </a:cubicBezTo>
                <a:cubicBezTo>
                  <a:pt x="1172809" y="2041260"/>
                  <a:pt x="1157472" y="2061062"/>
                  <a:pt x="1140043" y="2078998"/>
                </a:cubicBezTo>
                <a:cubicBezTo>
                  <a:pt x="1084679" y="2136148"/>
                  <a:pt x="1008808" y="2172992"/>
                  <a:pt x="926278" y="2189771"/>
                </a:cubicBezTo>
                <a:lnTo>
                  <a:pt x="880060" y="2195312"/>
                </a:lnTo>
                <a:lnTo>
                  <a:pt x="881343" y="2199870"/>
                </a:lnTo>
                <a:lnTo>
                  <a:pt x="879169" y="2195419"/>
                </a:lnTo>
                <a:lnTo>
                  <a:pt x="842042" y="2199870"/>
                </a:lnTo>
                <a:cubicBezTo>
                  <a:pt x="728134" y="2204442"/>
                  <a:pt x="610595" y="2173486"/>
                  <a:pt x="522251" y="2107573"/>
                </a:cubicBezTo>
                <a:cubicBezTo>
                  <a:pt x="496438" y="2088171"/>
                  <a:pt x="473102" y="2065787"/>
                  <a:pt x="452527" y="2040898"/>
                </a:cubicBezTo>
                <a:cubicBezTo>
                  <a:pt x="438146" y="2023353"/>
                  <a:pt x="431286" y="2000817"/>
                  <a:pt x="433477" y="1978223"/>
                </a:cubicBezTo>
                <a:cubicBezTo>
                  <a:pt x="439956" y="1910691"/>
                  <a:pt x="448813" y="1816298"/>
                  <a:pt x="458529" y="1704570"/>
                </a:cubicBezTo>
                <a:cubicBezTo>
                  <a:pt x="469054" y="1582793"/>
                  <a:pt x="477150" y="1514094"/>
                  <a:pt x="484305" y="1467815"/>
                </a:cubicBezTo>
                <a:lnTo>
                  <a:pt x="485741" y="1459880"/>
                </a:lnTo>
                <a:lnTo>
                  <a:pt x="485104" y="1381292"/>
                </a:lnTo>
                <a:cubicBezTo>
                  <a:pt x="470626" y="1425202"/>
                  <a:pt x="464624" y="1471446"/>
                  <a:pt x="467387" y="1517594"/>
                </a:cubicBezTo>
                <a:cubicBezTo>
                  <a:pt x="463862" y="1457063"/>
                  <a:pt x="457648" y="1400485"/>
                  <a:pt x="455719" y="1343858"/>
                </a:cubicBezTo>
                <a:lnTo>
                  <a:pt x="456256" y="1305398"/>
                </a:lnTo>
                <a:lnTo>
                  <a:pt x="419380" y="1325666"/>
                </a:lnTo>
                <a:cubicBezTo>
                  <a:pt x="417190" y="1326875"/>
                  <a:pt x="414523" y="1326961"/>
                  <a:pt x="412237" y="1325894"/>
                </a:cubicBezTo>
                <a:cubicBezTo>
                  <a:pt x="408237" y="1324037"/>
                  <a:pt x="406618" y="1319332"/>
                  <a:pt x="408428" y="1315379"/>
                </a:cubicBezTo>
                <a:cubicBezTo>
                  <a:pt x="421192" y="1288518"/>
                  <a:pt x="436621" y="1253847"/>
                  <a:pt x="452053" y="1212795"/>
                </a:cubicBezTo>
                <a:cubicBezTo>
                  <a:pt x="493104" y="1104114"/>
                  <a:pt x="484914" y="1082493"/>
                  <a:pt x="517393" y="997434"/>
                </a:cubicBezTo>
                <a:cubicBezTo>
                  <a:pt x="556065" y="897136"/>
                  <a:pt x="605118" y="825698"/>
                  <a:pt x="641218" y="773311"/>
                </a:cubicBezTo>
                <a:cubicBezTo>
                  <a:pt x="685320" y="709303"/>
                  <a:pt x="707228" y="677204"/>
                  <a:pt x="743612" y="639104"/>
                </a:cubicBezTo>
                <a:cubicBezTo>
                  <a:pt x="805429" y="574238"/>
                  <a:pt x="847626" y="553188"/>
                  <a:pt x="854865" y="499658"/>
                </a:cubicBezTo>
                <a:cubicBezTo>
                  <a:pt x="854865" y="496800"/>
                  <a:pt x="862102" y="437460"/>
                  <a:pt x="826290" y="413171"/>
                </a:cubicBezTo>
                <a:cubicBezTo>
                  <a:pt x="797048" y="393359"/>
                  <a:pt x="756948" y="409170"/>
                  <a:pt x="746851" y="413171"/>
                </a:cubicBezTo>
                <a:cubicBezTo>
                  <a:pt x="703512" y="429839"/>
                  <a:pt x="674174" y="461558"/>
                  <a:pt x="651601" y="515564"/>
                </a:cubicBezTo>
                <a:cubicBezTo>
                  <a:pt x="554161" y="748546"/>
                  <a:pt x="427764" y="747784"/>
                  <a:pt x="394426" y="775026"/>
                </a:cubicBezTo>
                <a:cubicBezTo>
                  <a:pt x="377090" y="787437"/>
                  <a:pt x="362802" y="803743"/>
                  <a:pt x="352896" y="822651"/>
                </a:cubicBezTo>
                <a:cubicBezTo>
                  <a:pt x="300127" y="922949"/>
                  <a:pt x="309652" y="949333"/>
                  <a:pt x="280603" y="977908"/>
                </a:cubicBezTo>
                <a:cubicBezTo>
                  <a:pt x="243645" y="1014770"/>
                  <a:pt x="176209" y="1024200"/>
                  <a:pt x="126963" y="1004388"/>
                </a:cubicBezTo>
                <a:cubicBezTo>
                  <a:pt x="48859" y="973146"/>
                  <a:pt x="33999" y="868656"/>
                  <a:pt x="26379" y="815507"/>
                </a:cubicBezTo>
                <a:cubicBezTo>
                  <a:pt x="21902" y="786646"/>
                  <a:pt x="11236" y="712351"/>
                  <a:pt x="45429" y="635484"/>
                </a:cubicBezTo>
                <a:cubicBezTo>
                  <a:pt x="67051" y="586907"/>
                  <a:pt x="89054" y="576525"/>
                  <a:pt x="93054" y="533091"/>
                </a:cubicBezTo>
                <a:cubicBezTo>
                  <a:pt x="98198" y="477464"/>
                  <a:pt x="67623" y="432126"/>
                  <a:pt x="56003" y="414790"/>
                </a:cubicBezTo>
                <a:cubicBezTo>
                  <a:pt x="41524" y="393340"/>
                  <a:pt x="23332" y="374556"/>
                  <a:pt x="2471" y="359259"/>
                </a:cubicBezTo>
                <a:cubicBezTo>
                  <a:pt x="185" y="357850"/>
                  <a:pt x="-671" y="354925"/>
                  <a:pt x="566" y="352544"/>
                </a:cubicBezTo>
                <a:cubicBezTo>
                  <a:pt x="1901" y="350011"/>
                  <a:pt x="4948" y="349010"/>
                  <a:pt x="7519" y="350306"/>
                </a:cubicBezTo>
                <a:cubicBezTo>
                  <a:pt x="48191" y="366212"/>
                  <a:pt x="103055" y="397073"/>
                  <a:pt x="134488" y="455843"/>
                </a:cubicBezTo>
                <a:cubicBezTo>
                  <a:pt x="167445" y="518517"/>
                  <a:pt x="160492" y="590717"/>
                  <a:pt x="159254" y="602337"/>
                </a:cubicBezTo>
                <a:cubicBezTo>
                  <a:pt x="152111" y="668441"/>
                  <a:pt x="123345" y="697016"/>
                  <a:pt x="138014" y="754166"/>
                </a:cubicBezTo>
                <a:cubicBezTo>
                  <a:pt x="144586" y="779502"/>
                  <a:pt x="160492" y="813030"/>
                  <a:pt x="176874" y="812363"/>
                </a:cubicBezTo>
                <a:cubicBezTo>
                  <a:pt x="196020" y="811697"/>
                  <a:pt x="208498" y="764643"/>
                  <a:pt x="212212" y="750642"/>
                </a:cubicBezTo>
                <a:cubicBezTo>
                  <a:pt x="229738" y="684157"/>
                  <a:pt x="205449" y="660535"/>
                  <a:pt x="222785" y="612910"/>
                </a:cubicBezTo>
                <a:cubicBezTo>
                  <a:pt x="236119" y="575953"/>
                  <a:pt x="263553" y="554522"/>
                  <a:pt x="286316" y="536710"/>
                </a:cubicBezTo>
                <a:cubicBezTo>
                  <a:pt x="345183" y="490800"/>
                  <a:pt x="375471" y="510612"/>
                  <a:pt x="406332" y="474988"/>
                </a:cubicBezTo>
                <a:cubicBezTo>
                  <a:pt x="437193" y="439364"/>
                  <a:pt x="415571" y="409456"/>
                  <a:pt x="439956" y="321350"/>
                </a:cubicBezTo>
                <a:cubicBezTo>
                  <a:pt x="451385" y="280278"/>
                  <a:pt x="468626" y="241054"/>
                  <a:pt x="491104" y="204859"/>
                </a:cubicBezTo>
                <a:cubicBezTo>
                  <a:pt x="541492" y="125325"/>
                  <a:pt x="612452" y="86749"/>
                  <a:pt x="653029" y="65413"/>
                </a:cubicBezTo>
                <a:cubicBezTo>
                  <a:pt x="696964" y="42267"/>
                  <a:pt x="762490" y="7602"/>
                  <a:pt x="843058" y="1079"/>
                </a:cubicBezTo>
                <a:close/>
              </a:path>
            </a:pathLst>
          </a:custGeom>
          <a:blipFill rotWithShape="1">
            <a:blip r:embed="rId3">
              <a:alphaModFix amt="4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0" name="Google Shape;2780;p9"/>
          <p:cNvSpPr txBox="1">
            <a:spLocks noGrp="1"/>
          </p:cNvSpPr>
          <p:nvPr>
            <p:ph type="title"/>
          </p:nvPr>
        </p:nvSpPr>
        <p:spPr>
          <a:xfrm>
            <a:off x="1026375" y="1160563"/>
            <a:ext cx="6222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81" name="Google Shape;2781;p9"/>
          <p:cNvSpPr txBox="1">
            <a:spLocks noGrp="1"/>
          </p:cNvSpPr>
          <p:nvPr>
            <p:ph type="body" idx="1"/>
          </p:nvPr>
        </p:nvSpPr>
        <p:spPr>
          <a:xfrm>
            <a:off x="1026375" y="2260938"/>
            <a:ext cx="62229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2782" name="Google Shape;2782;p9"/>
          <p:cNvGrpSpPr/>
          <p:nvPr/>
        </p:nvGrpSpPr>
        <p:grpSpPr>
          <a:xfrm>
            <a:off x="8887771" y="2913096"/>
            <a:ext cx="1199554" cy="3546035"/>
            <a:chOff x="1819104" y="3317971"/>
            <a:chExt cx="1256341" cy="3713904"/>
          </a:xfrm>
        </p:grpSpPr>
        <p:sp>
          <p:nvSpPr>
            <p:cNvPr id="2783" name="Google Shape;2783;p9"/>
            <p:cNvSpPr/>
            <p:nvPr/>
          </p:nvSpPr>
          <p:spPr>
            <a:xfrm>
              <a:off x="1978565" y="6787578"/>
              <a:ext cx="340843" cy="240754"/>
            </a:xfrm>
            <a:custGeom>
              <a:avLst/>
              <a:gdLst/>
              <a:ahLst/>
              <a:cxnLst/>
              <a:rect l="l" t="t" r="r" b="b"/>
              <a:pathLst>
                <a:path w="240030" h="169545" extrusionOk="0">
                  <a:moveTo>
                    <a:pt x="240030" y="84772"/>
                  </a:moveTo>
                  <a:cubicBezTo>
                    <a:pt x="240030" y="131591"/>
                    <a:pt x="186298" y="169545"/>
                    <a:pt x="120015" y="169545"/>
                  </a:cubicBezTo>
                  <a:cubicBezTo>
                    <a:pt x="53732" y="169545"/>
                    <a:pt x="0" y="131591"/>
                    <a:pt x="0" y="84772"/>
                  </a:cubicBezTo>
                  <a:cubicBezTo>
                    <a:pt x="0" y="37954"/>
                    <a:pt x="53732" y="0"/>
                    <a:pt x="120015" y="0"/>
                  </a:cubicBezTo>
                  <a:cubicBezTo>
                    <a:pt x="186298" y="0"/>
                    <a:pt x="240030" y="37954"/>
                    <a:pt x="240030" y="84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4" name="Google Shape;2784;p9"/>
            <p:cNvSpPr/>
            <p:nvPr/>
          </p:nvSpPr>
          <p:spPr>
            <a:xfrm>
              <a:off x="2605886" y="6791121"/>
              <a:ext cx="340843" cy="240754"/>
            </a:xfrm>
            <a:custGeom>
              <a:avLst/>
              <a:gdLst/>
              <a:ahLst/>
              <a:cxnLst/>
              <a:rect l="l" t="t" r="r" b="b"/>
              <a:pathLst>
                <a:path w="240030" h="169545" extrusionOk="0">
                  <a:moveTo>
                    <a:pt x="240030" y="84772"/>
                  </a:moveTo>
                  <a:cubicBezTo>
                    <a:pt x="240030" y="131591"/>
                    <a:pt x="186298" y="169545"/>
                    <a:pt x="120015" y="169545"/>
                  </a:cubicBezTo>
                  <a:cubicBezTo>
                    <a:pt x="53732" y="169545"/>
                    <a:pt x="0" y="131591"/>
                    <a:pt x="0" y="84772"/>
                  </a:cubicBezTo>
                  <a:cubicBezTo>
                    <a:pt x="0" y="37954"/>
                    <a:pt x="53732" y="0"/>
                    <a:pt x="120015" y="0"/>
                  </a:cubicBezTo>
                  <a:cubicBezTo>
                    <a:pt x="186298" y="0"/>
                    <a:pt x="240030" y="37954"/>
                    <a:pt x="240030" y="84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85" name="Google Shape;2785;p9"/>
            <p:cNvGrpSpPr/>
            <p:nvPr/>
          </p:nvGrpSpPr>
          <p:grpSpPr>
            <a:xfrm>
              <a:off x="1819104" y="3317971"/>
              <a:ext cx="1256341" cy="3706409"/>
              <a:chOff x="5046569" y="568536"/>
              <a:chExt cx="960285" cy="2832996"/>
            </a:xfrm>
          </p:grpSpPr>
          <p:sp>
            <p:nvSpPr>
              <p:cNvPr id="2786" name="Google Shape;2786;p9"/>
              <p:cNvSpPr/>
              <p:nvPr/>
            </p:nvSpPr>
            <p:spPr>
              <a:xfrm>
                <a:off x="5151830" y="2280951"/>
                <a:ext cx="767370" cy="1120581"/>
              </a:xfrm>
              <a:custGeom>
                <a:avLst/>
                <a:gdLst/>
                <a:ahLst/>
                <a:cxnLst/>
                <a:rect l="l" t="t" r="r" b="b"/>
                <a:pathLst>
                  <a:path w="767370" h="1120581" extrusionOk="0">
                    <a:moveTo>
                      <a:pt x="17363" y="961016"/>
                    </a:moveTo>
                    <a:cubicBezTo>
                      <a:pt x="2885" y="943480"/>
                      <a:pt x="-3973" y="920877"/>
                      <a:pt x="-1687" y="898246"/>
                    </a:cubicBezTo>
                    <a:cubicBezTo>
                      <a:pt x="4792" y="830713"/>
                      <a:pt x="13554" y="736321"/>
                      <a:pt x="23270" y="624593"/>
                    </a:cubicBezTo>
                    <a:cubicBezTo>
                      <a:pt x="44320" y="381133"/>
                      <a:pt x="55654" y="349891"/>
                      <a:pt x="69181" y="285693"/>
                    </a:cubicBezTo>
                    <a:cubicBezTo>
                      <a:pt x="90326" y="185109"/>
                      <a:pt x="182051" y="10325"/>
                      <a:pt x="383506" y="-57"/>
                    </a:cubicBezTo>
                    <a:cubicBezTo>
                      <a:pt x="445893" y="-2276"/>
                      <a:pt x="507519" y="14926"/>
                      <a:pt x="559718" y="49187"/>
                    </a:cubicBezTo>
                    <a:cubicBezTo>
                      <a:pt x="655633" y="111309"/>
                      <a:pt x="715355" y="216179"/>
                      <a:pt x="719927" y="330365"/>
                    </a:cubicBezTo>
                    <a:cubicBezTo>
                      <a:pt x="722595" y="383038"/>
                      <a:pt x="725739" y="436569"/>
                      <a:pt x="729452" y="490671"/>
                    </a:cubicBezTo>
                    <a:cubicBezTo>
                      <a:pt x="738596" y="623259"/>
                      <a:pt x="750311" y="751342"/>
                      <a:pt x="764506" y="874909"/>
                    </a:cubicBezTo>
                    <a:cubicBezTo>
                      <a:pt x="767266" y="897579"/>
                      <a:pt x="762313" y="920525"/>
                      <a:pt x="750502" y="940061"/>
                    </a:cubicBezTo>
                    <a:cubicBezTo>
                      <a:pt x="737454" y="961339"/>
                      <a:pt x="722118" y="981113"/>
                      <a:pt x="704784" y="999020"/>
                    </a:cubicBezTo>
                    <a:cubicBezTo>
                      <a:pt x="557051" y="1151420"/>
                      <a:pt x="263585" y="1159421"/>
                      <a:pt x="86896" y="1027595"/>
                    </a:cubicBezTo>
                    <a:cubicBezTo>
                      <a:pt x="61179" y="1008212"/>
                      <a:pt x="37843" y="985866"/>
                      <a:pt x="17363" y="9610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7" name="Google Shape;2787;p9"/>
              <p:cNvSpPr/>
              <p:nvPr/>
            </p:nvSpPr>
            <p:spPr>
              <a:xfrm>
                <a:off x="5075364" y="2069496"/>
                <a:ext cx="919578" cy="1208532"/>
              </a:xfrm>
              <a:custGeom>
                <a:avLst/>
                <a:gdLst/>
                <a:ahLst/>
                <a:cxnLst/>
                <a:rect l="l" t="t" r="r" b="b"/>
                <a:pathLst>
                  <a:path w="919578" h="1208532" extrusionOk="0">
                    <a:moveTo>
                      <a:pt x="84591" y="205207"/>
                    </a:moveTo>
                    <a:cubicBezTo>
                      <a:pt x="28394" y="309506"/>
                      <a:pt x="51635" y="283217"/>
                      <a:pt x="24773" y="369989"/>
                    </a:cubicBezTo>
                    <a:cubicBezTo>
                      <a:pt x="-2085" y="456762"/>
                      <a:pt x="-17612" y="554012"/>
                      <a:pt x="21346" y="636118"/>
                    </a:cubicBezTo>
                    <a:cubicBezTo>
                      <a:pt x="41824" y="679266"/>
                      <a:pt x="76305" y="715556"/>
                      <a:pt x="91544" y="760895"/>
                    </a:cubicBezTo>
                    <a:cubicBezTo>
                      <a:pt x="104785" y="800234"/>
                      <a:pt x="102404" y="843001"/>
                      <a:pt x="99736" y="884720"/>
                    </a:cubicBezTo>
                    <a:cubicBezTo>
                      <a:pt x="107357" y="815750"/>
                      <a:pt x="110498" y="746360"/>
                      <a:pt x="109261" y="676980"/>
                    </a:cubicBezTo>
                    <a:cubicBezTo>
                      <a:pt x="119454" y="756142"/>
                      <a:pt x="152314" y="830666"/>
                      <a:pt x="203939" y="891578"/>
                    </a:cubicBezTo>
                    <a:cubicBezTo>
                      <a:pt x="183461" y="857708"/>
                      <a:pt x="172602" y="818941"/>
                      <a:pt x="172411" y="779374"/>
                    </a:cubicBezTo>
                    <a:cubicBezTo>
                      <a:pt x="212415" y="877977"/>
                      <a:pt x="272233" y="967340"/>
                      <a:pt x="348054" y="1041978"/>
                    </a:cubicBezTo>
                    <a:cubicBezTo>
                      <a:pt x="315953" y="999497"/>
                      <a:pt x="292904" y="950862"/>
                      <a:pt x="280425" y="899103"/>
                    </a:cubicBezTo>
                    <a:cubicBezTo>
                      <a:pt x="329097" y="1011308"/>
                      <a:pt x="385200" y="1131799"/>
                      <a:pt x="492738" y="1189616"/>
                    </a:cubicBezTo>
                    <a:cubicBezTo>
                      <a:pt x="437111" y="1153830"/>
                      <a:pt x="394439" y="1101147"/>
                      <a:pt x="370913" y="1039311"/>
                    </a:cubicBezTo>
                    <a:lnTo>
                      <a:pt x="542363" y="1181234"/>
                    </a:lnTo>
                    <a:cubicBezTo>
                      <a:pt x="485785" y="1129722"/>
                      <a:pt x="449685" y="1059495"/>
                      <a:pt x="440827" y="983495"/>
                    </a:cubicBezTo>
                    <a:cubicBezTo>
                      <a:pt x="479974" y="1061809"/>
                      <a:pt x="525217" y="1136971"/>
                      <a:pt x="575986" y="1208284"/>
                    </a:cubicBezTo>
                    <a:cubicBezTo>
                      <a:pt x="543791" y="1090746"/>
                      <a:pt x="533124" y="968331"/>
                      <a:pt x="544649" y="847001"/>
                    </a:cubicBezTo>
                    <a:cubicBezTo>
                      <a:pt x="531789" y="942251"/>
                      <a:pt x="559031" y="1037978"/>
                      <a:pt x="586083" y="1130275"/>
                    </a:cubicBezTo>
                    <a:cubicBezTo>
                      <a:pt x="580844" y="1037720"/>
                      <a:pt x="587606" y="944890"/>
                      <a:pt x="606084" y="854050"/>
                    </a:cubicBezTo>
                    <a:cubicBezTo>
                      <a:pt x="598845" y="923001"/>
                      <a:pt x="586179" y="991258"/>
                      <a:pt x="567984" y="1058171"/>
                    </a:cubicBezTo>
                    <a:cubicBezTo>
                      <a:pt x="606084" y="967493"/>
                      <a:pt x="646566" y="877862"/>
                      <a:pt x="689333" y="789280"/>
                    </a:cubicBezTo>
                    <a:cubicBezTo>
                      <a:pt x="688856" y="870938"/>
                      <a:pt x="667902" y="951167"/>
                      <a:pt x="628374" y="1022642"/>
                    </a:cubicBezTo>
                    <a:cubicBezTo>
                      <a:pt x="685524" y="924602"/>
                      <a:pt x="737625" y="823979"/>
                      <a:pt x="784678" y="720795"/>
                    </a:cubicBezTo>
                    <a:lnTo>
                      <a:pt x="735435" y="896531"/>
                    </a:lnTo>
                    <a:cubicBezTo>
                      <a:pt x="779630" y="831266"/>
                      <a:pt x="814683" y="760209"/>
                      <a:pt x="839447" y="685362"/>
                    </a:cubicBezTo>
                    <a:lnTo>
                      <a:pt x="798110" y="859194"/>
                    </a:lnTo>
                    <a:cubicBezTo>
                      <a:pt x="843447" y="763115"/>
                      <a:pt x="879261" y="662769"/>
                      <a:pt x="904789" y="559632"/>
                    </a:cubicBezTo>
                    <a:cubicBezTo>
                      <a:pt x="914314" y="520580"/>
                      <a:pt x="922695" y="479527"/>
                      <a:pt x="913456" y="440284"/>
                    </a:cubicBezTo>
                    <a:cubicBezTo>
                      <a:pt x="904789" y="403327"/>
                      <a:pt x="881454" y="371704"/>
                      <a:pt x="859832" y="340462"/>
                    </a:cubicBezTo>
                    <a:cubicBezTo>
                      <a:pt x="825827" y="291037"/>
                      <a:pt x="794775" y="239602"/>
                      <a:pt x="766963" y="186443"/>
                    </a:cubicBezTo>
                    <a:cubicBezTo>
                      <a:pt x="748387" y="150819"/>
                      <a:pt x="730768" y="113767"/>
                      <a:pt x="703048" y="84620"/>
                    </a:cubicBezTo>
                    <a:cubicBezTo>
                      <a:pt x="661807" y="41282"/>
                      <a:pt x="602275" y="19946"/>
                      <a:pt x="543409" y="8420"/>
                    </a:cubicBezTo>
                    <a:cubicBezTo>
                      <a:pt x="501881" y="-181"/>
                      <a:pt x="459210" y="-2400"/>
                      <a:pt x="417015" y="1848"/>
                    </a:cubicBezTo>
                    <a:cubicBezTo>
                      <a:pt x="285188" y="17279"/>
                      <a:pt x="178413" y="112433"/>
                      <a:pt x="83640" y="205588"/>
                    </a:cubicBezTo>
                  </a:path>
                </a:pathLst>
              </a:custGeom>
              <a:gradFill>
                <a:gsLst>
                  <a:gs pos="0">
                    <a:srgbClr val="F5F7FC"/>
                  </a:gs>
                  <a:gs pos="75000">
                    <a:srgbClr val="D8D8D8"/>
                  </a:gs>
                  <a:gs pos="100000">
                    <a:srgbClr val="BFBFB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8" name="Google Shape;2788;p9"/>
              <p:cNvSpPr/>
              <p:nvPr/>
            </p:nvSpPr>
            <p:spPr>
              <a:xfrm>
                <a:off x="5152756" y="2258472"/>
                <a:ext cx="123711" cy="379666"/>
              </a:xfrm>
              <a:custGeom>
                <a:avLst/>
                <a:gdLst/>
                <a:ahLst/>
                <a:cxnLst/>
                <a:rect l="l" t="t" r="r" b="b"/>
                <a:pathLst>
                  <a:path w="123711" h="379666" extrusionOk="0">
                    <a:moveTo>
                      <a:pt x="121593" y="-248"/>
                    </a:moveTo>
                    <a:cubicBezTo>
                      <a:pt x="44535" y="91811"/>
                      <a:pt x="2817" y="208245"/>
                      <a:pt x="3675" y="328269"/>
                    </a:cubicBezTo>
                    <a:cubicBezTo>
                      <a:pt x="3675" y="343224"/>
                      <a:pt x="5198" y="364655"/>
                      <a:pt x="6531" y="379419"/>
                    </a:cubicBezTo>
                    <a:cubicBezTo>
                      <a:pt x="3103" y="362579"/>
                      <a:pt x="626" y="345567"/>
                      <a:pt x="-992" y="328460"/>
                    </a:cubicBezTo>
                    <a:cubicBezTo>
                      <a:pt x="-9947" y="206273"/>
                      <a:pt x="34822" y="86268"/>
                      <a:pt x="121593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9" name="Google Shape;2789;p9"/>
              <p:cNvSpPr/>
              <p:nvPr/>
            </p:nvSpPr>
            <p:spPr>
              <a:xfrm>
                <a:off x="5223694" y="2431161"/>
                <a:ext cx="221366" cy="633221"/>
              </a:xfrm>
              <a:custGeom>
                <a:avLst/>
                <a:gdLst/>
                <a:ahLst/>
                <a:cxnLst/>
                <a:rect l="l" t="t" r="r" b="b"/>
                <a:pathLst>
                  <a:path w="221366" h="633221" extrusionOk="0">
                    <a:moveTo>
                      <a:pt x="-1446" y="-248"/>
                    </a:moveTo>
                    <a:cubicBezTo>
                      <a:pt x="1984" y="214427"/>
                      <a:pt x="70087" y="423081"/>
                      <a:pt x="193912" y="598494"/>
                    </a:cubicBezTo>
                    <a:lnTo>
                      <a:pt x="219248" y="632974"/>
                    </a:lnTo>
                    <a:lnTo>
                      <a:pt x="191912" y="600018"/>
                    </a:lnTo>
                    <a:cubicBezTo>
                      <a:pt x="58753" y="429025"/>
                      <a:pt x="-9733" y="216503"/>
                      <a:pt x="-1446" y="-57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0" name="Google Shape;2790;p9"/>
              <p:cNvSpPr/>
              <p:nvPr/>
            </p:nvSpPr>
            <p:spPr>
              <a:xfrm>
                <a:off x="5316302" y="2240698"/>
                <a:ext cx="28650" cy="415157"/>
              </a:xfrm>
              <a:custGeom>
                <a:avLst/>
                <a:gdLst/>
                <a:ahLst/>
                <a:cxnLst/>
                <a:rect l="l" t="t" r="r" b="b"/>
                <a:pathLst>
                  <a:path w="28650" h="415157" extrusionOk="0">
                    <a:moveTo>
                      <a:pt x="23771" y="2382"/>
                    </a:moveTo>
                    <a:cubicBezTo>
                      <a:pt x="22246" y="2382"/>
                      <a:pt x="22913" y="382"/>
                      <a:pt x="23771" y="-95"/>
                    </a:cubicBezTo>
                    <a:cubicBezTo>
                      <a:pt x="24627" y="-571"/>
                      <a:pt x="26341" y="477"/>
                      <a:pt x="26532" y="1525"/>
                    </a:cubicBezTo>
                    <a:cubicBezTo>
                      <a:pt x="25867" y="8173"/>
                      <a:pt x="24627" y="14746"/>
                      <a:pt x="22723" y="21146"/>
                    </a:cubicBezTo>
                    <a:cubicBezTo>
                      <a:pt x="20532" y="29624"/>
                      <a:pt x="19102" y="38387"/>
                      <a:pt x="17579" y="47054"/>
                    </a:cubicBezTo>
                    <a:cubicBezTo>
                      <a:pt x="-4520" y="166117"/>
                      <a:pt x="14056" y="295276"/>
                      <a:pt x="26153" y="414910"/>
                    </a:cubicBezTo>
                    <a:cubicBezTo>
                      <a:pt x="529" y="285941"/>
                      <a:pt x="-19282" y="148781"/>
                      <a:pt x="20341" y="20479"/>
                    </a:cubicBezTo>
                    <a:cubicBezTo>
                      <a:pt x="22532" y="14250"/>
                      <a:pt x="24436" y="7888"/>
                      <a:pt x="25867" y="1429"/>
                    </a:cubicBezTo>
                    <a:cubicBezTo>
                      <a:pt x="25867" y="477"/>
                      <a:pt x="24913" y="-666"/>
                      <a:pt x="23960" y="-95"/>
                    </a:cubicBezTo>
                    <a:cubicBezTo>
                      <a:pt x="23009" y="477"/>
                      <a:pt x="22341" y="2096"/>
                      <a:pt x="23960" y="2096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1" name="Google Shape;2791;p9"/>
              <p:cNvSpPr/>
              <p:nvPr/>
            </p:nvSpPr>
            <p:spPr>
              <a:xfrm>
                <a:off x="5585629" y="2252091"/>
                <a:ext cx="36406" cy="239839"/>
              </a:xfrm>
              <a:custGeom>
                <a:avLst/>
                <a:gdLst/>
                <a:ahLst/>
                <a:cxnLst/>
                <a:rect l="l" t="t" r="r" b="b"/>
                <a:pathLst>
                  <a:path w="36406" h="239839" extrusionOk="0">
                    <a:moveTo>
                      <a:pt x="34097" y="-248"/>
                    </a:moveTo>
                    <a:cubicBezTo>
                      <a:pt x="9522" y="66703"/>
                      <a:pt x="1523" y="138579"/>
                      <a:pt x="10571" y="209302"/>
                    </a:cubicBezTo>
                    <a:cubicBezTo>
                      <a:pt x="11620" y="218160"/>
                      <a:pt x="13810" y="230829"/>
                      <a:pt x="15238" y="239592"/>
                    </a:cubicBezTo>
                    <a:cubicBezTo>
                      <a:pt x="-13337" y="160649"/>
                      <a:pt x="-6384" y="73200"/>
                      <a:pt x="34288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2" name="Google Shape;2792;p9"/>
              <p:cNvSpPr/>
              <p:nvPr/>
            </p:nvSpPr>
            <p:spPr>
              <a:xfrm>
                <a:off x="5655572" y="2209228"/>
                <a:ext cx="44155" cy="586072"/>
              </a:xfrm>
              <a:custGeom>
                <a:avLst/>
                <a:gdLst/>
                <a:ahLst/>
                <a:cxnLst/>
                <a:rect l="l" t="t" r="r" b="b"/>
                <a:pathLst>
                  <a:path w="44155" h="586072" extrusionOk="0">
                    <a:moveTo>
                      <a:pt x="17209" y="-248"/>
                    </a:moveTo>
                    <a:cubicBezTo>
                      <a:pt x="95409" y="189681"/>
                      <a:pt x="-41941" y="393611"/>
                      <a:pt x="21876" y="585825"/>
                    </a:cubicBezTo>
                    <a:cubicBezTo>
                      <a:pt x="12256" y="562880"/>
                      <a:pt x="5589" y="538810"/>
                      <a:pt x="2063" y="514197"/>
                    </a:cubicBezTo>
                    <a:cubicBezTo>
                      <a:pt x="-22796" y="342176"/>
                      <a:pt x="73692" y="169202"/>
                      <a:pt x="17209" y="-153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3" name="Google Shape;2793;p9"/>
              <p:cNvSpPr/>
              <p:nvPr/>
            </p:nvSpPr>
            <p:spPr>
              <a:xfrm>
                <a:off x="5391795" y="2209133"/>
                <a:ext cx="44204" cy="586072"/>
              </a:xfrm>
              <a:custGeom>
                <a:avLst/>
                <a:gdLst/>
                <a:ahLst/>
                <a:cxnLst/>
                <a:rect l="l" t="t" r="r" b="b"/>
                <a:pathLst>
                  <a:path w="44204" h="586072" extrusionOk="0">
                    <a:moveTo>
                      <a:pt x="22762" y="-152"/>
                    </a:moveTo>
                    <a:cubicBezTo>
                      <a:pt x="-33816" y="169297"/>
                      <a:pt x="62767" y="342176"/>
                      <a:pt x="37908" y="514198"/>
                    </a:cubicBezTo>
                    <a:cubicBezTo>
                      <a:pt x="34287" y="538810"/>
                      <a:pt x="27620" y="562870"/>
                      <a:pt x="17999" y="585825"/>
                    </a:cubicBezTo>
                    <a:cubicBezTo>
                      <a:pt x="81817" y="393611"/>
                      <a:pt x="-55533" y="189681"/>
                      <a:pt x="22762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4" name="Google Shape;2794;p9"/>
              <p:cNvSpPr/>
              <p:nvPr/>
            </p:nvSpPr>
            <p:spPr>
              <a:xfrm>
                <a:off x="5855017" y="2431161"/>
                <a:ext cx="59389" cy="368903"/>
              </a:xfrm>
              <a:custGeom>
                <a:avLst/>
                <a:gdLst/>
                <a:ahLst/>
                <a:cxnLst/>
                <a:rect l="l" t="t" r="r" b="b"/>
                <a:pathLst>
                  <a:path w="59389" h="368903" extrusionOk="0">
                    <a:moveTo>
                      <a:pt x="39698" y="-248"/>
                    </a:moveTo>
                    <a:cubicBezTo>
                      <a:pt x="79988" y="91192"/>
                      <a:pt x="42174" y="231686"/>
                      <a:pt x="14169" y="324269"/>
                    </a:cubicBezTo>
                    <a:cubicBezTo>
                      <a:pt x="8932" y="339223"/>
                      <a:pt x="3883" y="354082"/>
                      <a:pt x="-2119" y="368655"/>
                    </a:cubicBezTo>
                    <a:cubicBezTo>
                      <a:pt x="1788" y="353416"/>
                      <a:pt x="6074" y="338271"/>
                      <a:pt x="9692" y="323031"/>
                    </a:cubicBezTo>
                    <a:cubicBezTo>
                      <a:pt x="21313" y="277501"/>
                      <a:pt x="30838" y="231400"/>
                      <a:pt x="38267" y="185204"/>
                    </a:cubicBezTo>
                    <a:cubicBezTo>
                      <a:pt x="48269" y="123863"/>
                      <a:pt x="58271" y="60426"/>
                      <a:pt x="39316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5" name="Google Shape;2795;p9"/>
              <p:cNvSpPr/>
              <p:nvPr/>
            </p:nvSpPr>
            <p:spPr>
              <a:xfrm>
                <a:off x="5750051" y="2372772"/>
                <a:ext cx="57203" cy="369189"/>
              </a:xfrm>
              <a:custGeom>
                <a:avLst/>
                <a:gdLst/>
                <a:ahLst/>
                <a:cxnLst/>
                <a:rect l="l" t="t" r="r" b="b"/>
                <a:pathLst>
                  <a:path w="57203" h="369189" extrusionOk="0">
                    <a:moveTo>
                      <a:pt x="36649" y="-248"/>
                    </a:moveTo>
                    <a:cubicBezTo>
                      <a:pt x="77798" y="90811"/>
                      <a:pt x="41030" y="231591"/>
                      <a:pt x="13885" y="324459"/>
                    </a:cubicBezTo>
                    <a:cubicBezTo>
                      <a:pt x="8837" y="339414"/>
                      <a:pt x="3788" y="354273"/>
                      <a:pt x="-2119" y="368941"/>
                    </a:cubicBezTo>
                    <a:cubicBezTo>
                      <a:pt x="1693" y="353606"/>
                      <a:pt x="5883" y="338461"/>
                      <a:pt x="9311" y="323221"/>
                    </a:cubicBezTo>
                    <a:cubicBezTo>
                      <a:pt x="20648" y="277597"/>
                      <a:pt x="29791" y="231496"/>
                      <a:pt x="37221" y="185109"/>
                    </a:cubicBezTo>
                    <a:cubicBezTo>
                      <a:pt x="46746" y="123673"/>
                      <a:pt x="56271" y="60236"/>
                      <a:pt x="36649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6" name="Google Shape;2796;p9"/>
              <p:cNvSpPr/>
              <p:nvPr/>
            </p:nvSpPr>
            <p:spPr>
              <a:xfrm>
                <a:off x="5453920" y="2235422"/>
                <a:ext cx="72674" cy="327564"/>
              </a:xfrm>
              <a:custGeom>
                <a:avLst/>
                <a:gdLst/>
                <a:ahLst/>
                <a:cxnLst/>
                <a:rect l="l" t="t" r="r" b="b"/>
                <a:pathLst>
                  <a:path w="72674" h="327564" extrusionOk="0">
                    <a:moveTo>
                      <a:pt x="-2119" y="-248"/>
                    </a:moveTo>
                    <a:cubicBezTo>
                      <a:pt x="74842" y="72523"/>
                      <a:pt x="69033" y="186918"/>
                      <a:pt x="69510" y="284359"/>
                    </a:cubicBezTo>
                    <a:cubicBezTo>
                      <a:pt x="69510" y="298647"/>
                      <a:pt x="69984" y="312934"/>
                      <a:pt x="70556" y="327317"/>
                    </a:cubicBezTo>
                    <a:cubicBezTo>
                      <a:pt x="67889" y="313220"/>
                      <a:pt x="66366" y="298742"/>
                      <a:pt x="64840" y="284645"/>
                    </a:cubicBezTo>
                    <a:cubicBezTo>
                      <a:pt x="56936" y="187395"/>
                      <a:pt x="64366" y="79286"/>
                      <a:pt x="-1835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7" name="Google Shape;2797;p9"/>
              <p:cNvSpPr/>
              <p:nvPr/>
            </p:nvSpPr>
            <p:spPr>
              <a:xfrm>
                <a:off x="5565362" y="2734818"/>
                <a:ext cx="38782" cy="221265"/>
              </a:xfrm>
              <a:custGeom>
                <a:avLst/>
                <a:gdLst/>
                <a:ahLst/>
                <a:cxnLst/>
                <a:rect l="l" t="t" r="r" b="b"/>
                <a:pathLst>
                  <a:path w="38782" h="221265" extrusionOk="0">
                    <a:moveTo>
                      <a:pt x="32647" y="-248"/>
                    </a:moveTo>
                    <a:cubicBezTo>
                      <a:pt x="43793" y="75324"/>
                      <a:pt x="31600" y="152495"/>
                      <a:pt x="-2119" y="221018"/>
                    </a:cubicBezTo>
                    <a:cubicBezTo>
                      <a:pt x="18931" y="149066"/>
                      <a:pt x="30647" y="74695"/>
                      <a:pt x="32647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8" name="Google Shape;2798;p9"/>
              <p:cNvSpPr/>
              <p:nvPr/>
            </p:nvSpPr>
            <p:spPr>
              <a:xfrm>
                <a:off x="5377841" y="2699289"/>
                <a:ext cx="70267" cy="288512"/>
              </a:xfrm>
              <a:custGeom>
                <a:avLst/>
                <a:gdLst/>
                <a:ahLst/>
                <a:cxnLst/>
                <a:rect l="l" t="t" r="r" b="b"/>
                <a:pathLst>
                  <a:path w="70267" h="288512" extrusionOk="0">
                    <a:moveTo>
                      <a:pt x="616" y="-248"/>
                    </a:moveTo>
                    <a:cubicBezTo>
                      <a:pt x="616" y="87097"/>
                      <a:pt x="29191" y="171203"/>
                      <a:pt x="56624" y="252641"/>
                    </a:cubicBezTo>
                    <a:cubicBezTo>
                      <a:pt x="60433" y="264547"/>
                      <a:pt x="64531" y="276263"/>
                      <a:pt x="68149" y="288265"/>
                    </a:cubicBezTo>
                    <a:cubicBezTo>
                      <a:pt x="62528" y="277120"/>
                      <a:pt x="57575" y="265690"/>
                      <a:pt x="52243" y="254356"/>
                    </a:cubicBezTo>
                    <a:cubicBezTo>
                      <a:pt x="17475" y="174917"/>
                      <a:pt x="-11290" y="87573"/>
                      <a:pt x="616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9" name="Google Shape;2799;p9"/>
              <p:cNvSpPr/>
              <p:nvPr/>
            </p:nvSpPr>
            <p:spPr>
              <a:xfrm>
                <a:off x="5487353" y="2846165"/>
                <a:ext cx="120776" cy="283654"/>
              </a:xfrm>
              <a:custGeom>
                <a:avLst/>
                <a:gdLst/>
                <a:ahLst/>
                <a:cxnLst/>
                <a:rect l="l" t="t" r="r" b="b"/>
                <a:pathLst>
                  <a:path w="120776" h="283654" extrusionOk="0">
                    <a:moveTo>
                      <a:pt x="-2119" y="-248"/>
                    </a:moveTo>
                    <a:cubicBezTo>
                      <a:pt x="25122" y="92449"/>
                      <a:pt x="62364" y="181889"/>
                      <a:pt x="109133" y="266452"/>
                    </a:cubicBezTo>
                    <a:cubicBezTo>
                      <a:pt x="112370" y="272072"/>
                      <a:pt x="115419" y="277692"/>
                      <a:pt x="118658" y="283406"/>
                    </a:cubicBezTo>
                    <a:cubicBezTo>
                      <a:pt x="56269" y="200073"/>
                      <a:pt x="14834" y="102889"/>
                      <a:pt x="-1930" y="133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0" name="Google Shape;2800;p9"/>
              <p:cNvSpPr/>
              <p:nvPr/>
            </p:nvSpPr>
            <p:spPr>
              <a:xfrm>
                <a:off x="5119803" y="2482595"/>
                <a:ext cx="96657" cy="293274"/>
              </a:xfrm>
              <a:custGeom>
                <a:avLst/>
                <a:gdLst/>
                <a:ahLst/>
                <a:cxnLst/>
                <a:rect l="l" t="t" r="r" b="b"/>
                <a:pathLst>
                  <a:path w="96657" h="293274" extrusionOk="0">
                    <a:moveTo>
                      <a:pt x="4433" y="-248"/>
                    </a:moveTo>
                    <a:cubicBezTo>
                      <a:pt x="-3852" y="91964"/>
                      <a:pt x="19674" y="184242"/>
                      <a:pt x="71108" y="261214"/>
                    </a:cubicBezTo>
                    <a:cubicBezTo>
                      <a:pt x="77489" y="270739"/>
                      <a:pt x="87395" y="283978"/>
                      <a:pt x="94539" y="293027"/>
                    </a:cubicBezTo>
                    <a:cubicBezTo>
                      <a:pt x="89777" y="288455"/>
                      <a:pt x="85014" y="283502"/>
                      <a:pt x="80442" y="279025"/>
                    </a:cubicBezTo>
                    <a:cubicBezTo>
                      <a:pt x="11863" y="203483"/>
                      <a:pt x="-16331" y="99603"/>
                      <a:pt x="4719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1" name="Google Shape;2801;p9"/>
              <p:cNvSpPr/>
              <p:nvPr/>
            </p:nvSpPr>
            <p:spPr>
              <a:xfrm>
                <a:off x="5630228" y="2715958"/>
                <a:ext cx="174496" cy="249840"/>
              </a:xfrm>
              <a:custGeom>
                <a:avLst/>
                <a:gdLst/>
                <a:ahLst/>
                <a:cxnLst/>
                <a:rect l="l" t="t" r="r" b="b"/>
                <a:pathLst>
                  <a:path w="174496" h="249840" extrusionOk="0">
                    <a:moveTo>
                      <a:pt x="172378" y="-248"/>
                    </a:moveTo>
                    <a:cubicBezTo>
                      <a:pt x="157044" y="76524"/>
                      <a:pt x="108084" y="141961"/>
                      <a:pt x="54173" y="196729"/>
                    </a:cubicBezTo>
                    <a:cubicBezTo>
                      <a:pt x="36077" y="215017"/>
                      <a:pt x="17406" y="232734"/>
                      <a:pt x="-2119" y="249593"/>
                    </a:cubicBezTo>
                    <a:cubicBezTo>
                      <a:pt x="64556" y="172822"/>
                      <a:pt x="138945" y="98050"/>
                      <a:pt x="172378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2" name="Google Shape;2802;p9"/>
              <p:cNvSpPr/>
              <p:nvPr/>
            </p:nvSpPr>
            <p:spPr>
              <a:xfrm>
                <a:off x="5046569" y="568536"/>
                <a:ext cx="960285" cy="1916403"/>
              </a:xfrm>
              <a:custGeom>
                <a:avLst/>
                <a:gdLst/>
                <a:ahLst/>
                <a:cxnLst/>
                <a:rect l="l" t="t" r="r" b="b"/>
                <a:pathLst>
                  <a:path w="960285" h="1916403" extrusionOk="0">
                    <a:moveTo>
                      <a:pt x="16803" y="1908573"/>
                    </a:moveTo>
                    <a:cubicBezTo>
                      <a:pt x="10420" y="1911869"/>
                      <a:pt x="2611" y="1909383"/>
                      <a:pt x="-628" y="1903030"/>
                    </a:cubicBezTo>
                    <a:cubicBezTo>
                      <a:pt x="-2533" y="1899410"/>
                      <a:pt x="-2628" y="1895105"/>
                      <a:pt x="-819" y="1891428"/>
                    </a:cubicBezTo>
                    <a:cubicBezTo>
                      <a:pt x="15278" y="1858510"/>
                      <a:pt x="28042" y="1824087"/>
                      <a:pt x="37281" y="1788654"/>
                    </a:cubicBezTo>
                    <a:cubicBezTo>
                      <a:pt x="72049" y="1655304"/>
                      <a:pt x="31281" y="1604535"/>
                      <a:pt x="54903" y="1470899"/>
                    </a:cubicBezTo>
                    <a:cubicBezTo>
                      <a:pt x="65188" y="1412702"/>
                      <a:pt x="82811" y="1313547"/>
                      <a:pt x="157297" y="1230774"/>
                    </a:cubicBezTo>
                    <a:cubicBezTo>
                      <a:pt x="231781" y="1148002"/>
                      <a:pt x="289884" y="1163051"/>
                      <a:pt x="355036" y="1068373"/>
                    </a:cubicBezTo>
                    <a:cubicBezTo>
                      <a:pt x="375132" y="1039131"/>
                      <a:pt x="418376" y="976266"/>
                      <a:pt x="411518" y="898923"/>
                    </a:cubicBezTo>
                    <a:cubicBezTo>
                      <a:pt x="405612" y="832248"/>
                      <a:pt x="368847" y="824819"/>
                      <a:pt x="355036" y="747095"/>
                    </a:cubicBezTo>
                    <a:cubicBezTo>
                      <a:pt x="350938" y="724139"/>
                      <a:pt x="339795" y="643748"/>
                      <a:pt x="379704" y="570597"/>
                    </a:cubicBezTo>
                    <a:cubicBezTo>
                      <a:pt x="417234" y="501921"/>
                      <a:pt x="457620" y="516685"/>
                      <a:pt x="535057" y="425816"/>
                    </a:cubicBezTo>
                    <a:cubicBezTo>
                      <a:pt x="603542" y="345521"/>
                      <a:pt x="614115" y="284465"/>
                      <a:pt x="616306" y="270464"/>
                    </a:cubicBezTo>
                    <a:cubicBezTo>
                      <a:pt x="619164" y="252080"/>
                      <a:pt x="631926" y="168737"/>
                      <a:pt x="591540" y="143400"/>
                    </a:cubicBezTo>
                    <a:cubicBezTo>
                      <a:pt x="546678" y="114825"/>
                      <a:pt x="464097" y="176452"/>
                      <a:pt x="446856" y="189311"/>
                    </a:cubicBezTo>
                    <a:cubicBezTo>
                      <a:pt x="396850" y="226363"/>
                      <a:pt x="395326" y="251318"/>
                      <a:pt x="362084" y="274083"/>
                    </a:cubicBezTo>
                    <a:cubicBezTo>
                      <a:pt x="331605" y="294848"/>
                      <a:pt x="281503" y="308754"/>
                      <a:pt x="194253" y="285608"/>
                    </a:cubicBezTo>
                    <a:cubicBezTo>
                      <a:pt x="189204" y="284142"/>
                      <a:pt x="186253" y="278855"/>
                      <a:pt x="187776" y="273797"/>
                    </a:cubicBezTo>
                    <a:cubicBezTo>
                      <a:pt x="188730" y="270407"/>
                      <a:pt x="191585" y="267835"/>
                      <a:pt x="195015" y="267130"/>
                    </a:cubicBezTo>
                    <a:cubicBezTo>
                      <a:pt x="229304" y="262377"/>
                      <a:pt x="262262" y="250290"/>
                      <a:pt x="291503" y="231697"/>
                    </a:cubicBezTo>
                    <a:cubicBezTo>
                      <a:pt x="364942" y="184072"/>
                      <a:pt x="361131" y="124255"/>
                      <a:pt x="432664" y="65771"/>
                    </a:cubicBezTo>
                    <a:cubicBezTo>
                      <a:pt x="442189" y="57771"/>
                      <a:pt x="543345" y="-22525"/>
                      <a:pt x="637451" y="5764"/>
                    </a:cubicBezTo>
                    <a:cubicBezTo>
                      <a:pt x="745370" y="38149"/>
                      <a:pt x="808329" y="202455"/>
                      <a:pt x="782231" y="320089"/>
                    </a:cubicBezTo>
                    <a:cubicBezTo>
                      <a:pt x="771945" y="366476"/>
                      <a:pt x="741180" y="424864"/>
                      <a:pt x="679837" y="542498"/>
                    </a:cubicBezTo>
                    <a:cubicBezTo>
                      <a:pt x="649453" y="600600"/>
                      <a:pt x="638500" y="616316"/>
                      <a:pt x="640977" y="644891"/>
                    </a:cubicBezTo>
                    <a:cubicBezTo>
                      <a:pt x="646595" y="709185"/>
                      <a:pt x="710128" y="719663"/>
                      <a:pt x="757467" y="814437"/>
                    </a:cubicBezTo>
                    <a:cubicBezTo>
                      <a:pt x="777564" y="855280"/>
                      <a:pt x="789565" y="899619"/>
                      <a:pt x="792805" y="945024"/>
                    </a:cubicBezTo>
                    <a:cubicBezTo>
                      <a:pt x="800711" y="1041608"/>
                      <a:pt x="762516" y="1063706"/>
                      <a:pt x="771659" y="1132095"/>
                    </a:cubicBezTo>
                    <a:cubicBezTo>
                      <a:pt x="782517" y="1213915"/>
                      <a:pt x="842239" y="1220487"/>
                      <a:pt x="891673" y="1312213"/>
                    </a:cubicBezTo>
                    <a:cubicBezTo>
                      <a:pt x="936726" y="1395938"/>
                      <a:pt x="921201" y="1454040"/>
                      <a:pt x="927010" y="1608726"/>
                    </a:cubicBezTo>
                    <a:cubicBezTo>
                      <a:pt x="930631" y="1704576"/>
                      <a:pt x="941014" y="1800055"/>
                      <a:pt x="957874" y="1894476"/>
                    </a:cubicBezTo>
                    <a:cubicBezTo>
                      <a:pt x="959683" y="1904525"/>
                      <a:pt x="952920" y="1914107"/>
                      <a:pt x="942919" y="1915879"/>
                    </a:cubicBezTo>
                    <a:cubicBezTo>
                      <a:pt x="937012" y="1916898"/>
                      <a:pt x="931108" y="1915069"/>
                      <a:pt x="926822" y="1910955"/>
                    </a:cubicBezTo>
                    <a:cubicBezTo>
                      <a:pt x="881006" y="1865711"/>
                      <a:pt x="815568" y="1800369"/>
                      <a:pt x="768134" y="1714549"/>
                    </a:cubicBezTo>
                    <a:cubicBezTo>
                      <a:pt x="658692" y="1516905"/>
                      <a:pt x="574492" y="1522239"/>
                      <a:pt x="515245" y="1506904"/>
                    </a:cubicBezTo>
                    <a:cubicBezTo>
                      <a:pt x="407805" y="1478996"/>
                      <a:pt x="323126" y="1545480"/>
                      <a:pt x="256165" y="1622823"/>
                    </a:cubicBezTo>
                    <a:cubicBezTo>
                      <a:pt x="205873" y="1680926"/>
                      <a:pt x="217019" y="1716168"/>
                      <a:pt x="160915" y="1788749"/>
                    </a:cubicBezTo>
                    <a:cubicBezTo>
                      <a:pt x="121864" y="1838383"/>
                      <a:pt x="72714" y="1879208"/>
                      <a:pt x="16803" y="190857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3" name="Google Shape;2803;p9"/>
              <p:cNvSpPr/>
              <p:nvPr/>
            </p:nvSpPr>
            <p:spPr>
              <a:xfrm>
                <a:off x="5418772" y="2043493"/>
                <a:ext cx="240029" cy="169545"/>
              </a:xfrm>
              <a:custGeom>
                <a:avLst/>
                <a:gdLst/>
                <a:ahLst/>
                <a:cxnLst/>
                <a:rect l="l" t="t" r="r" b="b"/>
                <a:pathLst>
                  <a:path w="240029" h="169545" extrusionOk="0">
                    <a:moveTo>
                      <a:pt x="240030" y="84773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3" y="169545"/>
                      <a:pt x="0" y="131591"/>
                      <a:pt x="0" y="84773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7" y="0"/>
                      <a:pt x="240030" y="37954"/>
                      <a:pt x="240030" y="84773"/>
                    </a:cubicBezTo>
                    <a:close/>
                  </a:path>
                </a:pathLst>
              </a:custGeom>
              <a:solidFill>
                <a:srgbClr val="D6AD9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4" name="Google Shape;2804;p9"/>
              <p:cNvSpPr/>
              <p:nvPr/>
            </p:nvSpPr>
            <p:spPr>
              <a:xfrm>
                <a:off x="5508783" y="2062162"/>
                <a:ext cx="97154" cy="68579"/>
              </a:xfrm>
              <a:custGeom>
                <a:avLst/>
                <a:gdLst/>
                <a:ahLst/>
                <a:cxnLst/>
                <a:rect l="l" t="t" r="r" b="b"/>
                <a:pathLst>
                  <a:path w="97154" h="68579" extrusionOk="0">
                    <a:moveTo>
                      <a:pt x="97155" y="34290"/>
                    </a:moveTo>
                    <a:cubicBezTo>
                      <a:pt x="97155" y="53228"/>
                      <a:pt x="75406" y="68580"/>
                      <a:pt x="48577" y="68580"/>
                    </a:cubicBezTo>
                    <a:cubicBezTo>
                      <a:pt x="21749" y="68580"/>
                      <a:pt x="0" y="53228"/>
                      <a:pt x="0" y="34290"/>
                    </a:cubicBezTo>
                    <a:cubicBezTo>
                      <a:pt x="0" y="15352"/>
                      <a:pt x="21749" y="0"/>
                      <a:pt x="48577" y="0"/>
                    </a:cubicBezTo>
                    <a:cubicBezTo>
                      <a:pt x="75406" y="0"/>
                      <a:pt x="97155" y="15352"/>
                      <a:pt x="97155" y="34290"/>
                    </a:cubicBezTo>
                    <a:close/>
                  </a:path>
                </a:pathLst>
              </a:custGeom>
              <a:solidFill>
                <a:srgbClr val="E4CF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805" name="Google Shape;2805;p9" descr="A group of white fireworks in the night sky&#10;&#10;Description automatically generated with low confidenc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19657" y="3350569"/>
              <a:ext cx="1108374" cy="21557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06" name="Google Shape;2806;p9"/>
          <p:cNvGrpSpPr/>
          <p:nvPr/>
        </p:nvGrpSpPr>
        <p:grpSpPr>
          <a:xfrm>
            <a:off x="10654086" y="2471364"/>
            <a:ext cx="1294889" cy="4007634"/>
            <a:chOff x="5408781" y="2904942"/>
            <a:chExt cx="1356189" cy="4197355"/>
          </a:xfrm>
        </p:grpSpPr>
        <p:sp>
          <p:nvSpPr>
            <p:cNvPr id="2807" name="Google Shape;2807;p9"/>
            <p:cNvSpPr/>
            <p:nvPr/>
          </p:nvSpPr>
          <p:spPr>
            <a:xfrm>
              <a:off x="5675148" y="6858000"/>
              <a:ext cx="340843" cy="240754"/>
            </a:xfrm>
            <a:custGeom>
              <a:avLst/>
              <a:gdLst/>
              <a:ahLst/>
              <a:cxnLst/>
              <a:rect l="l" t="t" r="r" b="b"/>
              <a:pathLst>
                <a:path w="240030" h="169545" extrusionOk="0">
                  <a:moveTo>
                    <a:pt x="240030" y="84772"/>
                  </a:moveTo>
                  <a:cubicBezTo>
                    <a:pt x="240030" y="131591"/>
                    <a:pt x="186298" y="169545"/>
                    <a:pt x="120015" y="169545"/>
                  </a:cubicBezTo>
                  <a:cubicBezTo>
                    <a:pt x="53732" y="169545"/>
                    <a:pt x="0" y="131591"/>
                    <a:pt x="0" y="84772"/>
                  </a:cubicBezTo>
                  <a:cubicBezTo>
                    <a:pt x="0" y="37954"/>
                    <a:pt x="53732" y="0"/>
                    <a:pt x="120015" y="0"/>
                  </a:cubicBezTo>
                  <a:cubicBezTo>
                    <a:pt x="186298" y="0"/>
                    <a:pt x="240030" y="37954"/>
                    <a:pt x="240030" y="84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8" name="Google Shape;2808;p9"/>
            <p:cNvSpPr/>
            <p:nvPr/>
          </p:nvSpPr>
          <p:spPr>
            <a:xfrm>
              <a:off x="6118177" y="6861543"/>
              <a:ext cx="340843" cy="240754"/>
            </a:xfrm>
            <a:custGeom>
              <a:avLst/>
              <a:gdLst/>
              <a:ahLst/>
              <a:cxnLst/>
              <a:rect l="l" t="t" r="r" b="b"/>
              <a:pathLst>
                <a:path w="240030" h="169545" extrusionOk="0">
                  <a:moveTo>
                    <a:pt x="240030" y="84772"/>
                  </a:moveTo>
                  <a:cubicBezTo>
                    <a:pt x="240030" y="131591"/>
                    <a:pt x="186298" y="169545"/>
                    <a:pt x="120015" y="169545"/>
                  </a:cubicBezTo>
                  <a:cubicBezTo>
                    <a:pt x="53732" y="169545"/>
                    <a:pt x="0" y="131591"/>
                    <a:pt x="0" y="84772"/>
                  </a:cubicBezTo>
                  <a:cubicBezTo>
                    <a:pt x="0" y="37954"/>
                    <a:pt x="53732" y="0"/>
                    <a:pt x="120015" y="0"/>
                  </a:cubicBezTo>
                  <a:cubicBezTo>
                    <a:pt x="186298" y="0"/>
                    <a:pt x="240030" y="37954"/>
                    <a:pt x="240030" y="84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09" name="Google Shape;2809;p9"/>
            <p:cNvGrpSpPr/>
            <p:nvPr/>
          </p:nvGrpSpPr>
          <p:grpSpPr>
            <a:xfrm>
              <a:off x="5408781" y="2904942"/>
              <a:ext cx="1356189" cy="4147438"/>
              <a:chOff x="7742015" y="247652"/>
              <a:chExt cx="1036604" cy="3170097"/>
            </a:xfrm>
          </p:grpSpPr>
          <p:sp>
            <p:nvSpPr>
              <p:cNvPr id="2810" name="Google Shape;2810;p9"/>
              <p:cNvSpPr/>
              <p:nvPr/>
            </p:nvSpPr>
            <p:spPr>
              <a:xfrm>
                <a:off x="7879281" y="2297250"/>
                <a:ext cx="752891" cy="1120499"/>
              </a:xfrm>
              <a:custGeom>
                <a:avLst/>
                <a:gdLst/>
                <a:ahLst/>
                <a:cxnLst/>
                <a:rect l="l" t="t" r="r" b="b"/>
                <a:pathLst>
                  <a:path w="752891" h="1120499" extrusionOk="0">
                    <a:moveTo>
                      <a:pt x="17302" y="960909"/>
                    </a:moveTo>
                    <a:cubicBezTo>
                      <a:pt x="3014" y="943317"/>
                      <a:pt x="-3844" y="920818"/>
                      <a:pt x="-1748" y="898235"/>
                    </a:cubicBezTo>
                    <a:cubicBezTo>
                      <a:pt x="4633" y="830702"/>
                      <a:pt x="13302" y="736310"/>
                      <a:pt x="22827" y="624581"/>
                    </a:cubicBezTo>
                    <a:cubicBezTo>
                      <a:pt x="43495" y="381123"/>
                      <a:pt x="54544" y="349881"/>
                      <a:pt x="67785" y="285682"/>
                    </a:cubicBezTo>
                    <a:cubicBezTo>
                      <a:pt x="88644" y="185003"/>
                      <a:pt x="178559" y="10314"/>
                      <a:pt x="376012" y="-68"/>
                    </a:cubicBezTo>
                    <a:cubicBezTo>
                      <a:pt x="437355" y="-2221"/>
                      <a:pt x="497838" y="15010"/>
                      <a:pt x="548893" y="49176"/>
                    </a:cubicBezTo>
                    <a:cubicBezTo>
                      <a:pt x="644143" y="109946"/>
                      <a:pt x="700530" y="216435"/>
                      <a:pt x="706150" y="330450"/>
                    </a:cubicBezTo>
                    <a:cubicBezTo>
                      <a:pt x="708722" y="383151"/>
                      <a:pt x="711864" y="436587"/>
                      <a:pt x="715675" y="490755"/>
                    </a:cubicBezTo>
                    <a:cubicBezTo>
                      <a:pt x="724628" y="623343"/>
                      <a:pt x="736058" y="751388"/>
                      <a:pt x="750059" y="874899"/>
                    </a:cubicBezTo>
                    <a:cubicBezTo>
                      <a:pt x="752727" y="897540"/>
                      <a:pt x="747869" y="920447"/>
                      <a:pt x="736249" y="940049"/>
                    </a:cubicBezTo>
                    <a:cubicBezTo>
                      <a:pt x="723484" y="961338"/>
                      <a:pt x="708436" y="981140"/>
                      <a:pt x="691386" y="999104"/>
                    </a:cubicBezTo>
                    <a:cubicBezTo>
                      <a:pt x="546511" y="1151028"/>
                      <a:pt x="258666" y="1159506"/>
                      <a:pt x="85309" y="1027679"/>
                    </a:cubicBezTo>
                    <a:cubicBezTo>
                      <a:pt x="60164" y="1008125"/>
                      <a:pt x="37305" y="985722"/>
                      <a:pt x="17302" y="96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1" name="Google Shape;2811;p9"/>
              <p:cNvSpPr/>
              <p:nvPr/>
            </p:nvSpPr>
            <p:spPr>
              <a:xfrm>
                <a:off x="7805916" y="2166428"/>
                <a:ext cx="363714" cy="1222185"/>
              </a:xfrm>
              <a:custGeom>
                <a:avLst/>
                <a:gdLst/>
                <a:ahLst/>
                <a:cxnLst/>
                <a:rect l="l" t="t" r="r" b="b"/>
                <a:pathLst>
                  <a:path w="363714" h="1222185" extrusionOk="0">
                    <a:moveTo>
                      <a:pt x="209920" y="43123"/>
                    </a:moveTo>
                    <a:lnTo>
                      <a:pt x="203348" y="49981"/>
                    </a:lnTo>
                    <a:cubicBezTo>
                      <a:pt x="180964" y="72203"/>
                      <a:pt x="160295" y="96111"/>
                      <a:pt x="141531" y="121514"/>
                    </a:cubicBezTo>
                    <a:cubicBezTo>
                      <a:pt x="82760" y="207211"/>
                      <a:pt x="67901" y="315662"/>
                      <a:pt x="101429" y="414027"/>
                    </a:cubicBezTo>
                    <a:cubicBezTo>
                      <a:pt x="102382" y="416599"/>
                      <a:pt x="95239" y="420980"/>
                      <a:pt x="97238" y="419170"/>
                    </a:cubicBezTo>
                    <a:cubicBezTo>
                      <a:pt x="61329" y="443650"/>
                      <a:pt x="53139" y="488227"/>
                      <a:pt x="52662" y="532518"/>
                    </a:cubicBezTo>
                    <a:cubicBezTo>
                      <a:pt x="52185" y="576809"/>
                      <a:pt x="65615" y="619767"/>
                      <a:pt x="78856" y="661772"/>
                    </a:cubicBezTo>
                    <a:cubicBezTo>
                      <a:pt x="20752" y="699872"/>
                      <a:pt x="-4679" y="783978"/>
                      <a:pt x="-1916" y="854654"/>
                    </a:cubicBezTo>
                    <a:cubicBezTo>
                      <a:pt x="847" y="925329"/>
                      <a:pt x="29231" y="992289"/>
                      <a:pt x="61424" y="1054679"/>
                    </a:cubicBezTo>
                    <a:lnTo>
                      <a:pt x="60283" y="976192"/>
                    </a:lnTo>
                    <a:cubicBezTo>
                      <a:pt x="75998" y="1033743"/>
                      <a:pt x="96287" y="1089931"/>
                      <a:pt x="121051" y="1144213"/>
                    </a:cubicBezTo>
                    <a:lnTo>
                      <a:pt x="119051" y="1093445"/>
                    </a:lnTo>
                    <a:cubicBezTo>
                      <a:pt x="137529" y="1137670"/>
                      <a:pt x="158960" y="1180599"/>
                      <a:pt x="183249" y="1221938"/>
                    </a:cubicBezTo>
                    <a:lnTo>
                      <a:pt x="177629" y="1091826"/>
                    </a:lnTo>
                    <a:lnTo>
                      <a:pt x="187154" y="1143261"/>
                    </a:lnTo>
                    <a:lnTo>
                      <a:pt x="223063" y="1046297"/>
                    </a:lnTo>
                    <a:lnTo>
                      <a:pt x="224779" y="1082015"/>
                    </a:lnTo>
                    <a:cubicBezTo>
                      <a:pt x="287071" y="961734"/>
                      <a:pt x="284594" y="818134"/>
                      <a:pt x="218205" y="700062"/>
                    </a:cubicBezTo>
                    <a:cubicBezTo>
                      <a:pt x="257259" y="648446"/>
                      <a:pt x="272023" y="582419"/>
                      <a:pt x="258591" y="519088"/>
                    </a:cubicBezTo>
                    <a:cubicBezTo>
                      <a:pt x="276595" y="523088"/>
                      <a:pt x="294310" y="511182"/>
                      <a:pt x="307456" y="497847"/>
                    </a:cubicBezTo>
                    <a:cubicBezTo>
                      <a:pt x="360129" y="442249"/>
                      <a:pt x="375940" y="361211"/>
                      <a:pt x="347937" y="289916"/>
                    </a:cubicBezTo>
                    <a:cubicBezTo>
                      <a:pt x="303265" y="171616"/>
                      <a:pt x="244495" y="148756"/>
                      <a:pt x="296026" y="82557"/>
                    </a:cubicBezTo>
                    <a:cubicBezTo>
                      <a:pt x="321743" y="49505"/>
                      <a:pt x="354127" y="26169"/>
                      <a:pt x="316790" y="9119"/>
                    </a:cubicBezTo>
                    <a:cubicBezTo>
                      <a:pt x="277072" y="-9359"/>
                      <a:pt x="209253" y="-1739"/>
                      <a:pt x="209920" y="4312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7FC"/>
                  </a:gs>
                  <a:gs pos="75000">
                    <a:srgbClr val="D8D8D8"/>
                  </a:gs>
                  <a:gs pos="100000">
                    <a:srgbClr val="BFBFB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2" name="Google Shape;2812;p9"/>
              <p:cNvSpPr/>
              <p:nvPr/>
            </p:nvSpPr>
            <p:spPr>
              <a:xfrm>
                <a:off x="8016145" y="2677763"/>
                <a:ext cx="40898" cy="134397"/>
              </a:xfrm>
              <a:custGeom>
                <a:avLst/>
                <a:gdLst/>
                <a:ahLst/>
                <a:cxnLst/>
                <a:rect l="l" t="t" r="r" b="b"/>
                <a:pathLst>
                  <a:path w="40898" h="134397" extrusionOk="0">
                    <a:moveTo>
                      <a:pt x="-2119" y="134150"/>
                    </a:moveTo>
                    <a:cubicBezTo>
                      <a:pt x="27217" y="95964"/>
                      <a:pt x="37505" y="46463"/>
                      <a:pt x="25789" y="-248"/>
                    </a:cubicBezTo>
                    <a:cubicBezTo>
                      <a:pt x="50743" y="45339"/>
                      <a:pt x="38837" y="102251"/>
                      <a:pt x="-2119" y="13415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3" name="Google Shape;2813;p9"/>
              <p:cNvSpPr/>
              <p:nvPr/>
            </p:nvSpPr>
            <p:spPr>
              <a:xfrm>
                <a:off x="7939468" y="2414016"/>
                <a:ext cx="63702" cy="99441"/>
              </a:xfrm>
              <a:custGeom>
                <a:avLst/>
                <a:gdLst/>
                <a:ahLst/>
                <a:cxnLst/>
                <a:rect l="l" t="t" r="r" b="b"/>
                <a:pathLst>
                  <a:path w="63702" h="99441" extrusionOk="0">
                    <a:moveTo>
                      <a:pt x="-2119" y="99193"/>
                    </a:moveTo>
                    <a:cubicBezTo>
                      <a:pt x="25694" y="71190"/>
                      <a:pt x="54269" y="40805"/>
                      <a:pt x="60366" y="-248"/>
                    </a:cubicBezTo>
                    <a:cubicBezTo>
                      <a:pt x="68556" y="41948"/>
                      <a:pt x="34077" y="82429"/>
                      <a:pt x="-2119" y="99193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4" name="Google Shape;2814;p9"/>
              <p:cNvSpPr/>
              <p:nvPr/>
            </p:nvSpPr>
            <p:spPr>
              <a:xfrm>
                <a:off x="7920972" y="2387822"/>
                <a:ext cx="61168" cy="106775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106775" extrusionOk="0">
                    <a:moveTo>
                      <a:pt x="-1435" y="106527"/>
                    </a:moveTo>
                    <a:cubicBezTo>
                      <a:pt x="-6863" y="63475"/>
                      <a:pt x="20663" y="18517"/>
                      <a:pt x="59050" y="-248"/>
                    </a:cubicBezTo>
                    <a:cubicBezTo>
                      <a:pt x="28761" y="28546"/>
                      <a:pt x="7708" y="65713"/>
                      <a:pt x="-1435" y="106527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5" name="Google Shape;2815;p9"/>
              <p:cNvSpPr/>
              <p:nvPr/>
            </p:nvSpPr>
            <p:spPr>
              <a:xfrm>
                <a:off x="7937269" y="2793206"/>
                <a:ext cx="35727" cy="55530"/>
              </a:xfrm>
              <a:custGeom>
                <a:avLst/>
                <a:gdLst/>
                <a:ahLst/>
                <a:cxnLst/>
                <a:rect l="l" t="t" r="r" b="b"/>
                <a:pathLst>
                  <a:path w="35727" h="55530" extrusionOk="0">
                    <a:moveTo>
                      <a:pt x="33609" y="55283"/>
                    </a:moveTo>
                    <a:cubicBezTo>
                      <a:pt x="10557" y="46958"/>
                      <a:pt x="-4014" y="24174"/>
                      <a:pt x="-1919" y="-248"/>
                    </a:cubicBezTo>
                    <a:cubicBezTo>
                      <a:pt x="8176" y="19317"/>
                      <a:pt x="20082" y="37909"/>
                      <a:pt x="33609" y="55283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6" name="Google Shape;2816;p9"/>
              <p:cNvSpPr/>
              <p:nvPr/>
            </p:nvSpPr>
            <p:spPr>
              <a:xfrm>
                <a:off x="8083390" y="2497836"/>
                <a:ext cx="56574" cy="135159"/>
              </a:xfrm>
              <a:custGeom>
                <a:avLst/>
                <a:gdLst/>
                <a:ahLst/>
                <a:cxnLst/>
                <a:rect l="l" t="t" r="r" b="b"/>
                <a:pathLst>
                  <a:path w="56574" h="135159" extrusionOk="0">
                    <a:moveTo>
                      <a:pt x="54271" y="-248"/>
                    </a:moveTo>
                    <a:cubicBezTo>
                      <a:pt x="56652" y="50968"/>
                      <a:pt x="35981" y="100555"/>
                      <a:pt x="-2119" y="134912"/>
                    </a:cubicBezTo>
                    <a:cubicBezTo>
                      <a:pt x="24838" y="93688"/>
                      <a:pt x="43888" y="47882"/>
                      <a:pt x="54271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7" name="Google Shape;2817;p9"/>
              <p:cNvSpPr/>
              <p:nvPr/>
            </p:nvSpPr>
            <p:spPr>
              <a:xfrm>
                <a:off x="8082057" y="2429446"/>
                <a:ext cx="14818" cy="154304"/>
              </a:xfrm>
              <a:custGeom>
                <a:avLst/>
                <a:gdLst/>
                <a:ahLst/>
                <a:cxnLst/>
                <a:rect l="l" t="t" r="r" b="b"/>
                <a:pathLst>
                  <a:path w="14818" h="154304" extrusionOk="0">
                    <a:moveTo>
                      <a:pt x="2930" y="-248"/>
                    </a:moveTo>
                    <a:cubicBezTo>
                      <a:pt x="7979" y="50330"/>
                      <a:pt x="24647" y="106908"/>
                      <a:pt x="-2119" y="154057"/>
                    </a:cubicBezTo>
                    <a:cubicBezTo>
                      <a:pt x="11692" y="103099"/>
                      <a:pt x="-5263" y="51568"/>
                      <a:pt x="2930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8" name="Google Shape;2818;p9"/>
              <p:cNvSpPr/>
              <p:nvPr/>
            </p:nvSpPr>
            <p:spPr>
              <a:xfrm>
                <a:off x="7888769" y="2597943"/>
                <a:ext cx="33649" cy="160305"/>
              </a:xfrm>
              <a:custGeom>
                <a:avLst/>
                <a:gdLst/>
                <a:ahLst/>
                <a:cxnLst/>
                <a:rect l="l" t="t" r="r" b="b"/>
                <a:pathLst>
                  <a:path w="33649" h="160305" extrusionOk="0">
                    <a:moveTo>
                      <a:pt x="31531" y="-248"/>
                    </a:moveTo>
                    <a:cubicBezTo>
                      <a:pt x="12195" y="50920"/>
                      <a:pt x="2956" y="105375"/>
                      <a:pt x="4479" y="160058"/>
                    </a:cubicBezTo>
                    <a:cubicBezTo>
                      <a:pt x="-10095" y="105223"/>
                      <a:pt x="-284" y="46758"/>
                      <a:pt x="31531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9" name="Google Shape;2819;p9"/>
              <p:cNvSpPr/>
              <p:nvPr/>
            </p:nvSpPr>
            <p:spPr>
              <a:xfrm>
                <a:off x="7924895" y="2578131"/>
                <a:ext cx="64675" cy="127063"/>
              </a:xfrm>
              <a:custGeom>
                <a:avLst/>
                <a:gdLst/>
                <a:ahLst/>
                <a:cxnLst/>
                <a:rect l="l" t="t" r="r" b="b"/>
                <a:pathLst>
                  <a:path w="64675" h="127063" extrusionOk="0">
                    <a:moveTo>
                      <a:pt x="-2119" y="126816"/>
                    </a:moveTo>
                    <a:cubicBezTo>
                      <a:pt x="-1642" y="77476"/>
                      <a:pt x="29314" y="33757"/>
                      <a:pt x="62557" y="-248"/>
                    </a:cubicBezTo>
                    <a:cubicBezTo>
                      <a:pt x="39695" y="42329"/>
                      <a:pt x="11597" y="79858"/>
                      <a:pt x="-2119" y="126816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0" name="Google Shape;2820;p9"/>
              <p:cNvSpPr/>
              <p:nvPr/>
            </p:nvSpPr>
            <p:spPr>
              <a:xfrm>
                <a:off x="7998046" y="2693003"/>
                <a:ext cx="23274" cy="80867"/>
              </a:xfrm>
              <a:custGeom>
                <a:avLst/>
                <a:gdLst/>
                <a:ahLst/>
                <a:cxnLst/>
                <a:rect l="l" t="t" r="r" b="b"/>
                <a:pathLst>
                  <a:path w="23274" h="80867" extrusionOk="0">
                    <a:moveTo>
                      <a:pt x="-498" y="71285"/>
                    </a:moveTo>
                    <a:cubicBezTo>
                      <a:pt x="-23" y="73095"/>
                      <a:pt x="549" y="74905"/>
                      <a:pt x="930" y="76619"/>
                    </a:cubicBezTo>
                    <a:lnTo>
                      <a:pt x="-1546" y="75952"/>
                    </a:lnTo>
                    <a:cubicBezTo>
                      <a:pt x="7406" y="51292"/>
                      <a:pt x="13790" y="25746"/>
                      <a:pt x="17504" y="-248"/>
                    </a:cubicBezTo>
                    <a:cubicBezTo>
                      <a:pt x="26361" y="28261"/>
                      <a:pt x="18836" y="59360"/>
                      <a:pt x="-2119" y="80619"/>
                    </a:cubicBezTo>
                    <a:cubicBezTo>
                      <a:pt x="-1546" y="77667"/>
                      <a:pt x="-974" y="74047"/>
                      <a:pt x="-119" y="71095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1" name="Google Shape;2821;p9"/>
              <p:cNvSpPr/>
              <p:nvPr/>
            </p:nvSpPr>
            <p:spPr>
              <a:xfrm>
                <a:off x="7841132" y="2868168"/>
                <a:ext cx="43472" cy="245554"/>
              </a:xfrm>
              <a:custGeom>
                <a:avLst/>
                <a:gdLst/>
                <a:ahLst/>
                <a:cxnLst/>
                <a:rect l="l" t="t" r="r" b="b"/>
                <a:pathLst>
                  <a:path w="43472" h="245554" extrusionOk="0">
                    <a:moveTo>
                      <a:pt x="41354" y="-248"/>
                    </a:moveTo>
                    <a:cubicBezTo>
                      <a:pt x="13446" y="67503"/>
                      <a:pt x="1919" y="140913"/>
                      <a:pt x="7730" y="213969"/>
                    </a:cubicBezTo>
                    <a:cubicBezTo>
                      <a:pt x="8398" y="223494"/>
                      <a:pt x="10016" y="236258"/>
                      <a:pt x="11065" y="245306"/>
                    </a:cubicBezTo>
                    <a:cubicBezTo>
                      <a:pt x="-13987" y="162849"/>
                      <a:pt x="-3034" y="73638"/>
                      <a:pt x="41354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2" name="Google Shape;2822;p9"/>
              <p:cNvSpPr/>
              <p:nvPr/>
            </p:nvSpPr>
            <p:spPr>
              <a:xfrm>
                <a:off x="7873810" y="2915602"/>
                <a:ext cx="64895" cy="342043"/>
              </a:xfrm>
              <a:custGeom>
                <a:avLst/>
                <a:gdLst/>
                <a:ahLst/>
                <a:cxnLst/>
                <a:rect l="l" t="t" r="r" b="b"/>
                <a:pathLst>
                  <a:path w="64895" h="342043" extrusionOk="0">
                    <a:moveTo>
                      <a:pt x="19724" y="-248"/>
                    </a:moveTo>
                    <a:cubicBezTo>
                      <a:pt x="-11614" y="106242"/>
                      <a:pt x="16296" y="220161"/>
                      <a:pt x="54301" y="321316"/>
                    </a:cubicBezTo>
                    <a:lnTo>
                      <a:pt x="62777" y="341795"/>
                    </a:lnTo>
                    <a:cubicBezTo>
                      <a:pt x="7436" y="242735"/>
                      <a:pt x="-26852" y="108051"/>
                      <a:pt x="19724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3" name="Google Shape;2823;p9"/>
              <p:cNvSpPr/>
              <p:nvPr/>
            </p:nvSpPr>
            <p:spPr>
              <a:xfrm>
                <a:off x="7928418" y="2970085"/>
                <a:ext cx="29247" cy="201263"/>
              </a:xfrm>
              <a:custGeom>
                <a:avLst/>
                <a:gdLst/>
                <a:ahLst/>
                <a:cxnLst/>
                <a:rect l="l" t="t" r="r" b="b"/>
                <a:pathLst>
                  <a:path w="29247" h="201263" extrusionOk="0">
                    <a:moveTo>
                      <a:pt x="-2119" y="-248"/>
                    </a:moveTo>
                    <a:cubicBezTo>
                      <a:pt x="20171" y="64398"/>
                      <a:pt x="29887" y="132721"/>
                      <a:pt x="26456" y="201016"/>
                    </a:cubicBezTo>
                    <a:cubicBezTo>
                      <a:pt x="16931" y="133483"/>
                      <a:pt x="7406" y="67666"/>
                      <a:pt x="-2119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4" name="Google Shape;2824;p9"/>
              <p:cNvSpPr/>
              <p:nvPr/>
            </p:nvSpPr>
            <p:spPr>
              <a:xfrm>
                <a:off x="7970806" y="2893790"/>
                <a:ext cx="27024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27024" h="238125" extrusionOk="0">
                    <a:moveTo>
                      <a:pt x="-2119" y="-248"/>
                    </a:moveTo>
                    <a:cubicBezTo>
                      <a:pt x="25789" y="75914"/>
                      <a:pt x="32265" y="158305"/>
                      <a:pt x="16455" y="237877"/>
                    </a:cubicBezTo>
                    <a:cubicBezTo>
                      <a:pt x="19217" y="158058"/>
                      <a:pt x="13025" y="78171"/>
                      <a:pt x="-2119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5" name="Google Shape;2825;p9"/>
              <p:cNvSpPr/>
              <p:nvPr/>
            </p:nvSpPr>
            <p:spPr>
              <a:xfrm>
                <a:off x="7964327" y="2915888"/>
                <a:ext cx="75082" cy="358711"/>
              </a:xfrm>
              <a:custGeom>
                <a:avLst/>
                <a:gdLst/>
                <a:ahLst/>
                <a:cxnLst/>
                <a:rect l="l" t="t" r="r" b="b"/>
                <a:pathLst>
                  <a:path w="75082" h="358711" extrusionOk="0">
                    <a:moveTo>
                      <a:pt x="50460" y="-248"/>
                    </a:moveTo>
                    <a:cubicBezTo>
                      <a:pt x="80465" y="73399"/>
                      <a:pt x="80465" y="155848"/>
                      <a:pt x="50460" y="229495"/>
                    </a:cubicBezTo>
                    <a:cubicBezTo>
                      <a:pt x="32840" y="272643"/>
                      <a:pt x="7120" y="312267"/>
                      <a:pt x="-2119" y="358463"/>
                    </a:cubicBezTo>
                    <a:cubicBezTo>
                      <a:pt x="-688" y="342881"/>
                      <a:pt x="2453" y="327507"/>
                      <a:pt x="7406" y="312648"/>
                    </a:cubicBezTo>
                    <a:cubicBezTo>
                      <a:pt x="22075" y="268643"/>
                      <a:pt x="45506" y="227495"/>
                      <a:pt x="55699" y="182346"/>
                    </a:cubicBezTo>
                    <a:cubicBezTo>
                      <a:pt x="69700" y="122072"/>
                      <a:pt x="68082" y="59197"/>
                      <a:pt x="50841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6" name="Google Shape;2826;p9"/>
              <p:cNvSpPr/>
              <p:nvPr/>
            </p:nvSpPr>
            <p:spPr>
              <a:xfrm>
                <a:off x="7886318" y="2827306"/>
                <a:ext cx="141923" cy="45178"/>
              </a:xfrm>
              <a:custGeom>
                <a:avLst/>
                <a:gdLst/>
                <a:ahLst/>
                <a:cxnLst/>
                <a:rect l="l" t="t" r="r" b="b"/>
                <a:pathLst>
                  <a:path w="141923" h="45178" extrusionOk="0">
                    <a:moveTo>
                      <a:pt x="-2119" y="-248"/>
                    </a:moveTo>
                    <a:cubicBezTo>
                      <a:pt x="41221" y="24698"/>
                      <a:pt x="89892" y="39090"/>
                      <a:pt x="139805" y="41757"/>
                    </a:cubicBezTo>
                    <a:cubicBezTo>
                      <a:pt x="88464" y="52216"/>
                      <a:pt x="35219" y="36471"/>
                      <a:pt x="-2119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7" name="Google Shape;2827;p9"/>
              <p:cNvSpPr/>
              <p:nvPr/>
            </p:nvSpPr>
            <p:spPr>
              <a:xfrm>
                <a:off x="7884128" y="2569368"/>
                <a:ext cx="139823" cy="261842"/>
              </a:xfrm>
              <a:custGeom>
                <a:avLst/>
                <a:gdLst/>
                <a:ahLst/>
                <a:cxnLst/>
                <a:rect l="l" t="t" r="r" b="b"/>
                <a:pathLst>
                  <a:path w="139823" h="261842" extrusionOk="0">
                    <a:moveTo>
                      <a:pt x="-2119" y="261594"/>
                    </a:moveTo>
                    <a:cubicBezTo>
                      <a:pt x="2453" y="167297"/>
                      <a:pt x="109324" y="123863"/>
                      <a:pt x="131804" y="37090"/>
                    </a:cubicBezTo>
                    <a:cubicBezTo>
                      <a:pt x="135136" y="24936"/>
                      <a:pt x="136280" y="12306"/>
                      <a:pt x="135231" y="-248"/>
                    </a:cubicBezTo>
                    <a:cubicBezTo>
                      <a:pt x="138089" y="12249"/>
                      <a:pt x="138471" y="25203"/>
                      <a:pt x="136375" y="37852"/>
                    </a:cubicBezTo>
                    <a:cubicBezTo>
                      <a:pt x="120374" y="129387"/>
                      <a:pt x="14455" y="170631"/>
                      <a:pt x="-2119" y="261404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8" name="Google Shape;2828;p9"/>
              <p:cNvSpPr/>
              <p:nvPr/>
            </p:nvSpPr>
            <p:spPr>
              <a:xfrm>
                <a:off x="8010508" y="2365533"/>
                <a:ext cx="55171" cy="319945"/>
              </a:xfrm>
              <a:custGeom>
                <a:avLst/>
                <a:gdLst/>
                <a:ahLst/>
                <a:cxnLst/>
                <a:rect l="l" t="t" r="r" b="b"/>
                <a:pathLst>
                  <a:path w="55171" h="319945" extrusionOk="0">
                    <a:moveTo>
                      <a:pt x="40666" y="-248"/>
                    </a:moveTo>
                    <a:cubicBezTo>
                      <a:pt x="34571" y="22898"/>
                      <a:pt x="24474" y="56902"/>
                      <a:pt x="17330" y="79858"/>
                    </a:cubicBezTo>
                    <a:cubicBezTo>
                      <a:pt x="7996" y="105480"/>
                      <a:pt x="5233" y="132998"/>
                      <a:pt x="9137" y="159963"/>
                    </a:cubicBezTo>
                    <a:cubicBezTo>
                      <a:pt x="15995" y="200254"/>
                      <a:pt x="37712" y="237973"/>
                      <a:pt x="48000" y="278073"/>
                    </a:cubicBezTo>
                    <a:cubicBezTo>
                      <a:pt x="51523" y="291675"/>
                      <a:pt x="53144" y="305667"/>
                      <a:pt x="53049" y="319697"/>
                    </a:cubicBezTo>
                    <a:cubicBezTo>
                      <a:pt x="51428" y="305952"/>
                      <a:pt x="48191" y="292437"/>
                      <a:pt x="43524" y="279406"/>
                    </a:cubicBezTo>
                    <a:cubicBezTo>
                      <a:pt x="-15247" y="139770"/>
                      <a:pt x="-18389" y="142818"/>
                      <a:pt x="40666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9" name="Google Shape;2829;p9"/>
              <p:cNvSpPr/>
              <p:nvPr/>
            </p:nvSpPr>
            <p:spPr>
              <a:xfrm>
                <a:off x="7863248" y="2491073"/>
                <a:ext cx="142991" cy="211931"/>
              </a:xfrm>
              <a:custGeom>
                <a:avLst/>
                <a:gdLst/>
                <a:ahLst/>
                <a:cxnLst/>
                <a:rect l="l" t="t" r="r" b="b"/>
                <a:pathLst>
                  <a:path w="142991" h="211931" extrusionOk="0">
                    <a:moveTo>
                      <a:pt x="379" y="211683"/>
                    </a:moveTo>
                    <a:cubicBezTo>
                      <a:pt x="-8481" y="165906"/>
                      <a:pt x="6569" y="118786"/>
                      <a:pt x="40193" y="86525"/>
                    </a:cubicBezTo>
                    <a:cubicBezTo>
                      <a:pt x="72672" y="55188"/>
                      <a:pt x="117155" y="39471"/>
                      <a:pt x="140873" y="-248"/>
                    </a:cubicBezTo>
                    <a:cubicBezTo>
                      <a:pt x="136682" y="10220"/>
                      <a:pt x="130776" y="19879"/>
                      <a:pt x="123346" y="28327"/>
                    </a:cubicBezTo>
                    <a:cubicBezTo>
                      <a:pt x="101152" y="53473"/>
                      <a:pt x="70386" y="70428"/>
                      <a:pt x="47146" y="93097"/>
                    </a:cubicBezTo>
                    <a:cubicBezTo>
                      <a:pt x="15427" y="124063"/>
                      <a:pt x="-1430" y="167135"/>
                      <a:pt x="760" y="21139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0" name="Google Shape;2830;p9"/>
              <p:cNvSpPr/>
              <p:nvPr/>
            </p:nvSpPr>
            <p:spPr>
              <a:xfrm>
                <a:off x="7948517" y="2708910"/>
                <a:ext cx="78104" cy="158019"/>
              </a:xfrm>
              <a:custGeom>
                <a:avLst/>
                <a:gdLst/>
                <a:ahLst/>
                <a:cxnLst/>
                <a:rect l="l" t="t" r="r" b="b"/>
                <a:pathLst>
                  <a:path w="78104" h="158019" extrusionOk="0">
                    <a:moveTo>
                      <a:pt x="-2119" y="-248"/>
                    </a:moveTo>
                    <a:cubicBezTo>
                      <a:pt x="18359" y="55188"/>
                      <a:pt x="31314" y="116338"/>
                      <a:pt x="75986" y="157772"/>
                    </a:cubicBezTo>
                    <a:cubicBezTo>
                      <a:pt x="21980" y="126625"/>
                      <a:pt x="4930" y="57379"/>
                      <a:pt x="-2119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1" name="Google Shape;2831;p9"/>
              <p:cNvSpPr/>
              <p:nvPr/>
            </p:nvSpPr>
            <p:spPr>
              <a:xfrm>
                <a:off x="8082153" y="2328671"/>
                <a:ext cx="89652" cy="356806"/>
              </a:xfrm>
              <a:custGeom>
                <a:avLst/>
                <a:gdLst/>
                <a:ahLst/>
                <a:cxnLst/>
                <a:rect l="l" t="t" r="r" b="b"/>
                <a:pathLst>
                  <a:path w="89652" h="356806" extrusionOk="0">
                    <a:moveTo>
                      <a:pt x="7883" y="-248"/>
                    </a:moveTo>
                    <a:cubicBezTo>
                      <a:pt x="24647" y="28899"/>
                      <a:pt x="44076" y="56331"/>
                      <a:pt x="60271" y="86334"/>
                    </a:cubicBezTo>
                    <a:cubicBezTo>
                      <a:pt x="98940" y="162058"/>
                      <a:pt x="100371" y="262928"/>
                      <a:pt x="39125" y="327031"/>
                    </a:cubicBezTo>
                    <a:cubicBezTo>
                      <a:pt x="27408" y="339461"/>
                      <a:pt x="13406" y="349491"/>
                      <a:pt x="-2119" y="356559"/>
                    </a:cubicBezTo>
                    <a:cubicBezTo>
                      <a:pt x="12264" y="347958"/>
                      <a:pt x="24933" y="336899"/>
                      <a:pt x="35505" y="323888"/>
                    </a:cubicBezTo>
                    <a:cubicBezTo>
                      <a:pt x="90560" y="258642"/>
                      <a:pt x="86939" y="163678"/>
                      <a:pt x="54555" y="89287"/>
                    </a:cubicBezTo>
                    <a:cubicBezTo>
                      <a:pt x="39886" y="59283"/>
                      <a:pt x="21980" y="30423"/>
                      <a:pt x="8074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2" name="Google Shape;2832;p9"/>
              <p:cNvSpPr/>
              <p:nvPr/>
            </p:nvSpPr>
            <p:spPr>
              <a:xfrm>
                <a:off x="7885256" y="2430208"/>
                <a:ext cx="22302" cy="135731"/>
              </a:xfrm>
              <a:custGeom>
                <a:avLst/>
                <a:gdLst/>
                <a:ahLst/>
                <a:cxnLst/>
                <a:rect l="l" t="t" r="r" b="b"/>
                <a:pathLst>
                  <a:path w="22302" h="135731" extrusionOk="0">
                    <a:moveTo>
                      <a:pt x="20184" y="135483"/>
                    </a:moveTo>
                    <a:cubicBezTo>
                      <a:pt x="-5247" y="94660"/>
                      <a:pt x="-9151" y="44015"/>
                      <a:pt x="9613" y="-248"/>
                    </a:cubicBezTo>
                    <a:cubicBezTo>
                      <a:pt x="3897" y="45244"/>
                      <a:pt x="7518" y="91421"/>
                      <a:pt x="20184" y="135483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3" name="Google Shape;2833;p9"/>
              <p:cNvSpPr/>
              <p:nvPr/>
            </p:nvSpPr>
            <p:spPr>
              <a:xfrm>
                <a:off x="8325573" y="2166428"/>
                <a:ext cx="363714" cy="1222185"/>
              </a:xfrm>
              <a:custGeom>
                <a:avLst/>
                <a:gdLst/>
                <a:ahLst/>
                <a:cxnLst/>
                <a:rect l="l" t="t" r="r" b="b"/>
                <a:pathLst>
                  <a:path w="363714" h="1222185" extrusionOk="0">
                    <a:moveTo>
                      <a:pt x="149558" y="43123"/>
                    </a:moveTo>
                    <a:lnTo>
                      <a:pt x="156130" y="49981"/>
                    </a:lnTo>
                    <a:cubicBezTo>
                      <a:pt x="178514" y="72203"/>
                      <a:pt x="199183" y="96111"/>
                      <a:pt x="217947" y="121514"/>
                    </a:cubicBezTo>
                    <a:cubicBezTo>
                      <a:pt x="276718" y="207211"/>
                      <a:pt x="291670" y="315662"/>
                      <a:pt x="258047" y="414027"/>
                    </a:cubicBezTo>
                    <a:cubicBezTo>
                      <a:pt x="257096" y="416599"/>
                      <a:pt x="264239" y="420980"/>
                      <a:pt x="262239" y="419170"/>
                    </a:cubicBezTo>
                    <a:cubicBezTo>
                      <a:pt x="298149" y="443650"/>
                      <a:pt x="306339" y="488227"/>
                      <a:pt x="306816" y="532518"/>
                    </a:cubicBezTo>
                    <a:cubicBezTo>
                      <a:pt x="307292" y="576809"/>
                      <a:pt x="293861" y="619767"/>
                      <a:pt x="280622" y="661772"/>
                    </a:cubicBezTo>
                    <a:cubicBezTo>
                      <a:pt x="338725" y="699872"/>
                      <a:pt x="364156" y="783978"/>
                      <a:pt x="361394" y="854654"/>
                    </a:cubicBezTo>
                    <a:cubicBezTo>
                      <a:pt x="358631" y="925329"/>
                      <a:pt x="330247" y="992289"/>
                      <a:pt x="298053" y="1054679"/>
                    </a:cubicBezTo>
                    <a:lnTo>
                      <a:pt x="299195" y="976192"/>
                    </a:lnTo>
                    <a:cubicBezTo>
                      <a:pt x="283480" y="1033743"/>
                      <a:pt x="263191" y="1089931"/>
                      <a:pt x="238427" y="1144213"/>
                    </a:cubicBezTo>
                    <a:lnTo>
                      <a:pt x="240427" y="1093445"/>
                    </a:lnTo>
                    <a:cubicBezTo>
                      <a:pt x="221949" y="1137670"/>
                      <a:pt x="200518" y="1180599"/>
                      <a:pt x="176228" y="1221938"/>
                    </a:cubicBezTo>
                    <a:lnTo>
                      <a:pt x="181847" y="1091826"/>
                    </a:lnTo>
                    <a:lnTo>
                      <a:pt x="172322" y="1143261"/>
                    </a:lnTo>
                    <a:lnTo>
                      <a:pt x="136412" y="1046297"/>
                    </a:lnTo>
                    <a:lnTo>
                      <a:pt x="134698" y="1082015"/>
                    </a:lnTo>
                    <a:cubicBezTo>
                      <a:pt x="72404" y="961734"/>
                      <a:pt x="74881" y="818134"/>
                      <a:pt x="141270" y="700062"/>
                    </a:cubicBezTo>
                    <a:cubicBezTo>
                      <a:pt x="102219" y="648446"/>
                      <a:pt x="87455" y="582419"/>
                      <a:pt x="100884" y="519088"/>
                    </a:cubicBezTo>
                    <a:cubicBezTo>
                      <a:pt x="82883" y="523088"/>
                      <a:pt x="65165" y="511182"/>
                      <a:pt x="52022" y="497847"/>
                    </a:cubicBezTo>
                    <a:cubicBezTo>
                      <a:pt x="-652" y="442249"/>
                      <a:pt x="-16462" y="361211"/>
                      <a:pt x="11541" y="289916"/>
                    </a:cubicBezTo>
                    <a:cubicBezTo>
                      <a:pt x="56212" y="171616"/>
                      <a:pt x="114981" y="148756"/>
                      <a:pt x="63452" y="82557"/>
                    </a:cubicBezTo>
                    <a:cubicBezTo>
                      <a:pt x="37734" y="49505"/>
                      <a:pt x="5350" y="26169"/>
                      <a:pt x="42688" y="9119"/>
                    </a:cubicBezTo>
                    <a:cubicBezTo>
                      <a:pt x="82406" y="-9359"/>
                      <a:pt x="150225" y="-1739"/>
                      <a:pt x="149558" y="4312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7FC"/>
                  </a:gs>
                  <a:gs pos="75000">
                    <a:srgbClr val="D8D8D8"/>
                  </a:gs>
                  <a:gs pos="100000">
                    <a:srgbClr val="BFBFB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4" name="Google Shape;2834;p9"/>
              <p:cNvSpPr/>
              <p:nvPr/>
            </p:nvSpPr>
            <p:spPr>
              <a:xfrm>
                <a:off x="8438159" y="2677763"/>
                <a:ext cx="40900" cy="134397"/>
              </a:xfrm>
              <a:custGeom>
                <a:avLst/>
                <a:gdLst/>
                <a:ahLst/>
                <a:cxnLst/>
                <a:rect l="l" t="t" r="r" b="b"/>
                <a:pathLst>
                  <a:path w="40900" h="134397" extrusionOk="0">
                    <a:moveTo>
                      <a:pt x="38782" y="134150"/>
                    </a:moveTo>
                    <a:cubicBezTo>
                      <a:pt x="-2176" y="102251"/>
                      <a:pt x="-14083" y="45329"/>
                      <a:pt x="10874" y="-248"/>
                    </a:cubicBezTo>
                    <a:cubicBezTo>
                      <a:pt x="-842" y="46463"/>
                      <a:pt x="9446" y="95964"/>
                      <a:pt x="38782" y="13415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5" name="Google Shape;2835;p9"/>
              <p:cNvSpPr/>
              <p:nvPr/>
            </p:nvSpPr>
            <p:spPr>
              <a:xfrm>
                <a:off x="8492033" y="2414016"/>
                <a:ext cx="63702" cy="99441"/>
              </a:xfrm>
              <a:custGeom>
                <a:avLst/>
                <a:gdLst/>
                <a:ahLst/>
                <a:cxnLst/>
                <a:rect l="l" t="t" r="r" b="b"/>
                <a:pathLst>
                  <a:path w="63702" h="99441" extrusionOk="0">
                    <a:moveTo>
                      <a:pt x="61584" y="99193"/>
                    </a:moveTo>
                    <a:cubicBezTo>
                      <a:pt x="25389" y="82429"/>
                      <a:pt x="-9091" y="42043"/>
                      <a:pt x="-900" y="-248"/>
                    </a:cubicBezTo>
                    <a:cubicBezTo>
                      <a:pt x="5197" y="40805"/>
                      <a:pt x="33772" y="71190"/>
                      <a:pt x="61584" y="99193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6" name="Google Shape;2836;p9"/>
              <p:cNvSpPr/>
              <p:nvPr/>
            </p:nvSpPr>
            <p:spPr>
              <a:xfrm>
                <a:off x="8513064" y="2387822"/>
                <a:ext cx="61162" cy="106775"/>
              </a:xfrm>
              <a:custGeom>
                <a:avLst/>
                <a:gdLst/>
                <a:ahLst/>
                <a:cxnLst/>
                <a:rect l="l" t="t" r="r" b="b"/>
                <a:pathLst>
                  <a:path w="61162" h="106775" extrusionOk="0">
                    <a:moveTo>
                      <a:pt x="58366" y="106527"/>
                    </a:moveTo>
                    <a:cubicBezTo>
                      <a:pt x="49220" y="65713"/>
                      <a:pt x="28170" y="28546"/>
                      <a:pt x="-2119" y="-248"/>
                    </a:cubicBezTo>
                    <a:cubicBezTo>
                      <a:pt x="35981" y="18802"/>
                      <a:pt x="63794" y="63475"/>
                      <a:pt x="58366" y="106527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7" name="Google Shape;2837;p9"/>
              <p:cNvSpPr/>
              <p:nvPr/>
            </p:nvSpPr>
            <p:spPr>
              <a:xfrm>
                <a:off x="8522207" y="2793111"/>
                <a:ext cx="36109" cy="55626"/>
              </a:xfrm>
              <a:custGeom>
                <a:avLst/>
                <a:gdLst/>
                <a:ahLst/>
                <a:cxnLst/>
                <a:rect l="l" t="t" r="r" b="b"/>
                <a:pathLst>
                  <a:path w="36109" h="55626" extrusionOk="0">
                    <a:moveTo>
                      <a:pt x="-2119" y="55378"/>
                    </a:moveTo>
                    <a:cubicBezTo>
                      <a:pt x="11597" y="37985"/>
                      <a:pt x="23599" y="19364"/>
                      <a:pt x="33791" y="-248"/>
                    </a:cubicBezTo>
                    <a:cubicBezTo>
                      <a:pt x="35886" y="24175"/>
                      <a:pt x="21313" y="46958"/>
                      <a:pt x="-1737" y="55283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8" name="Google Shape;2838;p9"/>
              <p:cNvSpPr/>
              <p:nvPr/>
            </p:nvSpPr>
            <p:spPr>
              <a:xfrm>
                <a:off x="8355239" y="2497836"/>
                <a:ext cx="56572" cy="135159"/>
              </a:xfrm>
              <a:custGeom>
                <a:avLst/>
                <a:gdLst/>
                <a:ahLst/>
                <a:cxnLst/>
                <a:rect l="l" t="t" r="r" b="b"/>
                <a:pathLst>
                  <a:path w="56572" h="135159" extrusionOk="0">
                    <a:moveTo>
                      <a:pt x="-1933" y="-248"/>
                    </a:moveTo>
                    <a:cubicBezTo>
                      <a:pt x="8450" y="47882"/>
                      <a:pt x="27500" y="93688"/>
                      <a:pt x="54454" y="134912"/>
                    </a:cubicBezTo>
                    <a:cubicBezTo>
                      <a:pt x="16354" y="100555"/>
                      <a:pt x="-4314" y="50968"/>
                      <a:pt x="-1933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9" name="Google Shape;2839;p9"/>
              <p:cNvSpPr/>
              <p:nvPr/>
            </p:nvSpPr>
            <p:spPr>
              <a:xfrm>
                <a:off x="8398328" y="2429446"/>
                <a:ext cx="14818" cy="154304"/>
              </a:xfrm>
              <a:custGeom>
                <a:avLst/>
                <a:gdLst/>
                <a:ahLst/>
                <a:cxnLst/>
                <a:rect l="l" t="t" r="r" b="b"/>
                <a:pathLst>
                  <a:path w="14818" h="154304" extrusionOk="0">
                    <a:moveTo>
                      <a:pt x="7651" y="-248"/>
                    </a:moveTo>
                    <a:cubicBezTo>
                      <a:pt x="15844" y="51568"/>
                      <a:pt x="-1111" y="103099"/>
                      <a:pt x="12700" y="154057"/>
                    </a:cubicBezTo>
                    <a:cubicBezTo>
                      <a:pt x="-14066" y="106432"/>
                      <a:pt x="2603" y="50330"/>
                      <a:pt x="7651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0" name="Google Shape;2840;p9"/>
              <p:cNvSpPr/>
              <p:nvPr/>
            </p:nvSpPr>
            <p:spPr>
              <a:xfrm>
                <a:off x="8572786" y="2597943"/>
                <a:ext cx="33646" cy="160305"/>
              </a:xfrm>
              <a:custGeom>
                <a:avLst/>
                <a:gdLst/>
                <a:ahLst/>
                <a:cxnLst/>
                <a:rect l="l" t="t" r="r" b="b"/>
                <a:pathLst>
                  <a:path w="33646" h="160305" extrusionOk="0">
                    <a:moveTo>
                      <a:pt x="-2119" y="-248"/>
                    </a:moveTo>
                    <a:cubicBezTo>
                      <a:pt x="29694" y="46758"/>
                      <a:pt x="39505" y="105223"/>
                      <a:pt x="24931" y="160058"/>
                    </a:cubicBezTo>
                    <a:cubicBezTo>
                      <a:pt x="26456" y="105375"/>
                      <a:pt x="17218" y="50920"/>
                      <a:pt x="-2119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1" name="Google Shape;2841;p9"/>
              <p:cNvSpPr/>
              <p:nvPr/>
            </p:nvSpPr>
            <p:spPr>
              <a:xfrm>
                <a:off x="8505634" y="2578131"/>
                <a:ext cx="64675" cy="127063"/>
              </a:xfrm>
              <a:custGeom>
                <a:avLst/>
                <a:gdLst/>
                <a:ahLst/>
                <a:cxnLst/>
                <a:rect l="l" t="t" r="r" b="b"/>
                <a:pathLst>
                  <a:path w="64675" h="127063" extrusionOk="0">
                    <a:moveTo>
                      <a:pt x="62557" y="126816"/>
                    </a:moveTo>
                    <a:cubicBezTo>
                      <a:pt x="48841" y="79858"/>
                      <a:pt x="20741" y="42329"/>
                      <a:pt x="-2119" y="-248"/>
                    </a:cubicBezTo>
                    <a:cubicBezTo>
                      <a:pt x="31124" y="33757"/>
                      <a:pt x="62080" y="77476"/>
                      <a:pt x="62557" y="126816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2" name="Google Shape;2842;p9"/>
              <p:cNvSpPr/>
              <p:nvPr/>
            </p:nvSpPr>
            <p:spPr>
              <a:xfrm>
                <a:off x="8474187" y="2693193"/>
                <a:ext cx="23349" cy="80867"/>
              </a:xfrm>
              <a:custGeom>
                <a:avLst/>
                <a:gdLst/>
                <a:ahLst/>
                <a:cxnLst/>
                <a:rect l="l" t="t" r="r" b="b"/>
                <a:pathLst>
                  <a:path w="23349" h="80867" extrusionOk="0">
                    <a:moveTo>
                      <a:pt x="19231" y="71094"/>
                    </a:moveTo>
                    <a:cubicBezTo>
                      <a:pt x="20089" y="74047"/>
                      <a:pt x="20661" y="77667"/>
                      <a:pt x="21231" y="80619"/>
                    </a:cubicBezTo>
                    <a:lnTo>
                      <a:pt x="17994" y="77191"/>
                    </a:lnTo>
                    <a:cubicBezTo>
                      <a:pt x="-675" y="56035"/>
                      <a:pt x="-6867" y="26651"/>
                      <a:pt x="1611" y="-248"/>
                    </a:cubicBezTo>
                    <a:cubicBezTo>
                      <a:pt x="5325" y="25746"/>
                      <a:pt x="11706" y="51292"/>
                      <a:pt x="20661" y="75952"/>
                    </a:cubicBezTo>
                    <a:lnTo>
                      <a:pt x="18185" y="76619"/>
                    </a:lnTo>
                    <a:cubicBezTo>
                      <a:pt x="18185" y="74905"/>
                      <a:pt x="19136" y="73095"/>
                      <a:pt x="19612" y="71285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3" name="Google Shape;2843;p9"/>
              <p:cNvSpPr/>
              <p:nvPr/>
            </p:nvSpPr>
            <p:spPr>
              <a:xfrm>
                <a:off x="8610600" y="2868168"/>
                <a:ext cx="43471" cy="245554"/>
              </a:xfrm>
              <a:custGeom>
                <a:avLst/>
                <a:gdLst/>
                <a:ahLst/>
                <a:cxnLst/>
                <a:rect l="l" t="t" r="r" b="b"/>
                <a:pathLst>
                  <a:path w="43471" h="245554" extrusionOk="0">
                    <a:moveTo>
                      <a:pt x="-2119" y="-248"/>
                    </a:moveTo>
                    <a:cubicBezTo>
                      <a:pt x="42267" y="73638"/>
                      <a:pt x="53222" y="162859"/>
                      <a:pt x="28170" y="245306"/>
                    </a:cubicBezTo>
                    <a:cubicBezTo>
                      <a:pt x="29219" y="236258"/>
                      <a:pt x="30838" y="223114"/>
                      <a:pt x="31505" y="213969"/>
                    </a:cubicBezTo>
                    <a:cubicBezTo>
                      <a:pt x="37314" y="140913"/>
                      <a:pt x="25789" y="67503"/>
                      <a:pt x="-2119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4" name="Google Shape;2844;p9"/>
              <p:cNvSpPr/>
              <p:nvPr/>
            </p:nvSpPr>
            <p:spPr>
              <a:xfrm>
                <a:off x="8556498" y="2915602"/>
                <a:ext cx="64852" cy="342043"/>
              </a:xfrm>
              <a:custGeom>
                <a:avLst/>
                <a:gdLst/>
                <a:ahLst/>
                <a:cxnLst/>
                <a:rect l="l" t="t" r="r" b="b"/>
                <a:pathLst>
                  <a:path w="64852" h="342043" extrusionOk="0">
                    <a:moveTo>
                      <a:pt x="40935" y="-248"/>
                    </a:moveTo>
                    <a:cubicBezTo>
                      <a:pt x="87416" y="108051"/>
                      <a:pt x="53220" y="242640"/>
                      <a:pt x="-2119" y="341795"/>
                    </a:cubicBezTo>
                    <a:lnTo>
                      <a:pt x="6358" y="321316"/>
                    </a:lnTo>
                    <a:cubicBezTo>
                      <a:pt x="44458" y="220161"/>
                      <a:pt x="72270" y="106242"/>
                      <a:pt x="40935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5" name="Google Shape;2845;p9"/>
              <p:cNvSpPr/>
              <p:nvPr/>
            </p:nvSpPr>
            <p:spPr>
              <a:xfrm>
                <a:off x="8537942" y="2970085"/>
                <a:ext cx="28841" cy="201263"/>
              </a:xfrm>
              <a:custGeom>
                <a:avLst/>
                <a:gdLst/>
                <a:ahLst/>
                <a:cxnLst/>
                <a:rect l="l" t="t" r="r" b="b"/>
                <a:pathLst>
                  <a:path w="28841" h="201263" extrusionOk="0">
                    <a:moveTo>
                      <a:pt x="26723" y="-248"/>
                    </a:moveTo>
                    <a:cubicBezTo>
                      <a:pt x="17198" y="67284"/>
                      <a:pt x="8150" y="133102"/>
                      <a:pt x="-1375" y="201016"/>
                    </a:cubicBezTo>
                    <a:cubicBezTo>
                      <a:pt x="-4993" y="132750"/>
                      <a:pt x="4627" y="64427"/>
                      <a:pt x="26723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6" name="Google Shape;2846;p9"/>
              <p:cNvSpPr/>
              <p:nvPr/>
            </p:nvSpPr>
            <p:spPr>
              <a:xfrm>
                <a:off x="8497374" y="2893790"/>
                <a:ext cx="27024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27024" h="238125" extrusionOk="0">
                    <a:moveTo>
                      <a:pt x="24906" y="-248"/>
                    </a:moveTo>
                    <a:cubicBezTo>
                      <a:pt x="9762" y="78171"/>
                      <a:pt x="3570" y="158058"/>
                      <a:pt x="6332" y="237877"/>
                    </a:cubicBezTo>
                    <a:cubicBezTo>
                      <a:pt x="-9478" y="158305"/>
                      <a:pt x="-3002" y="75914"/>
                      <a:pt x="24906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7" name="Google Shape;2847;p9"/>
              <p:cNvSpPr/>
              <p:nvPr/>
            </p:nvSpPr>
            <p:spPr>
              <a:xfrm>
                <a:off x="8456175" y="2915888"/>
                <a:ext cx="75080" cy="358711"/>
              </a:xfrm>
              <a:custGeom>
                <a:avLst/>
                <a:gdLst/>
                <a:ahLst/>
                <a:cxnLst/>
                <a:rect l="l" t="t" r="r" b="b"/>
                <a:pathLst>
                  <a:path w="75080" h="358711" extrusionOk="0">
                    <a:moveTo>
                      <a:pt x="20005" y="-248"/>
                    </a:moveTo>
                    <a:cubicBezTo>
                      <a:pt x="2764" y="59197"/>
                      <a:pt x="1143" y="122072"/>
                      <a:pt x="15147" y="182346"/>
                    </a:cubicBezTo>
                    <a:cubicBezTo>
                      <a:pt x="24672" y="227495"/>
                      <a:pt x="48768" y="268643"/>
                      <a:pt x="63437" y="312648"/>
                    </a:cubicBezTo>
                    <a:cubicBezTo>
                      <a:pt x="68390" y="327507"/>
                      <a:pt x="71534" y="342881"/>
                      <a:pt x="72962" y="358463"/>
                    </a:cubicBezTo>
                    <a:cubicBezTo>
                      <a:pt x="63437" y="312267"/>
                      <a:pt x="38006" y="272738"/>
                      <a:pt x="20384" y="229495"/>
                    </a:cubicBezTo>
                    <a:cubicBezTo>
                      <a:pt x="-9619" y="155848"/>
                      <a:pt x="-9619" y="73399"/>
                      <a:pt x="20384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8" name="Google Shape;2848;p9"/>
              <p:cNvSpPr/>
              <p:nvPr/>
            </p:nvSpPr>
            <p:spPr>
              <a:xfrm>
                <a:off x="8466962" y="2827306"/>
                <a:ext cx="141923" cy="45178"/>
              </a:xfrm>
              <a:custGeom>
                <a:avLst/>
                <a:gdLst/>
                <a:ahLst/>
                <a:cxnLst/>
                <a:rect l="l" t="t" r="r" b="b"/>
                <a:pathLst>
                  <a:path w="141923" h="45178" extrusionOk="0">
                    <a:moveTo>
                      <a:pt x="139805" y="-248"/>
                    </a:moveTo>
                    <a:cubicBezTo>
                      <a:pt x="102466" y="36471"/>
                      <a:pt x="49223" y="52216"/>
                      <a:pt x="-2119" y="41757"/>
                    </a:cubicBezTo>
                    <a:cubicBezTo>
                      <a:pt x="47792" y="39090"/>
                      <a:pt x="96466" y="24698"/>
                      <a:pt x="139805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9" name="Google Shape;2849;p9"/>
              <p:cNvSpPr/>
              <p:nvPr/>
            </p:nvSpPr>
            <p:spPr>
              <a:xfrm>
                <a:off x="8471253" y="2569559"/>
                <a:ext cx="139823" cy="261842"/>
              </a:xfrm>
              <a:custGeom>
                <a:avLst/>
                <a:gdLst/>
                <a:ahLst/>
                <a:cxnLst/>
                <a:rect l="l" t="t" r="r" b="b"/>
                <a:pathLst>
                  <a:path w="139823" h="261842" extrusionOk="0">
                    <a:moveTo>
                      <a:pt x="137705" y="261404"/>
                    </a:moveTo>
                    <a:cubicBezTo>
                      <a:pt x="121132" y="170631"/>
                      <a:pt x="15212" y="129292"/>
                      <a:pt x="-789" y="37852"/>
                    </a:cubicBezTo>
                    <a:cubicBezTo>
                      <a:pt x="-2884" y="25203"/>
                      <a:pt x="-2503" y="12249"/>
                      <a:pt x="353" y="-248"/>
                    </a:cubicBezTo>
                    <a:cubicBezTo>
                      <a:pt x="-694" y="12306"/>
                      <a:pt x="448" y="24936"/>
                      <a:pt x="3783" y="37090"/>
                    </a:cubicBezTo>
                    <a:cubicBezTo>
                      <a:pt x="26263" y="123768"/>
                      <a:pt x="133229" y="167297"/>
                      <a:pt x="137705" y="261595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0" name="Google Shape;2850;p9"/>
              <p:cNvSpPr/>
              <p:nvPr/>
            </p:nvSpPr>
            <p:spPr>
              <a:xfrm>
                <a:off x="8429243" y="2365533"/>
                <a:ext cx="55168" cy="319945"/>
              </a:xfrm>
              <a:custGeom>
                <a:avLst/>
                <a:gdLst/>
                <a:ahLst/>
                <a:cxnLst/>
                <a:rect l="l" t="t" r="r" b="b"/>
                <a:pathLst>
                  <a:path w="55168" h="319945" extrusionOk="0">
                    <a:moveTo>
                      <a:pt x="10264" y="-248"/>
                    </a:moveTo>
                    <a:cubicBezTo>
                      <a:pt x="69414" y="142627"/>
                      <a:pt x="66080" y="139865"/>
                      <a:pt x="7406" y="279406"/>
                    </a:cubicBezTo>
                    <a:cubicBezTo>
                      <a:pt x="2739" y="292437"/>
                      <a:pt x="-500" y="305952"/>
                      <a:pt x="-2119" y="319697"/>
                    </a:cubicBezTo>
                    <a:cubicBezTo>
                      <a:pt x="-1356" y="291589"/>
                      <a:pt x="4835" y="263890"/>
                      <a:pt x="16169" y="238163"/>
                    </a:cubicBezTo>
                    <a:cubicBezTo>
                      <a:pt x="65129" y="125101"/>
                      <a:pt x="38744" y="109195"/>
                      <a:pt x="10264" y="3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1" name="Google Shape;2851;p9"/>
              <p:cNvSpPr/>
              <p:nvPr/>
            </p:nvSpPr>
            <p:spPr>
              <a:xfrm>
                <a:off x="8489251" y="2491359"/>
                <a:ext cx="142990" cy="211931"/>
              </a:xfrm>
              <a:custGeom>
                <a:avLst/>
                <a:gdLst/>
                <a:ahLst/>
                <a:cxnLst/>
                <a:rect l="l" t="t" r="r" b="b"/>
                <a:pathLst>
                  <a:path w="142990" h="211931" extrusionOk="0">
                    <a:moveTo>
                      <a:pt x="138089" y="211398"/>
                    </a:moveTo>
                    <a:cubicBezTo>
                      <a:pt x="140280" y="167116"/>
                      <a:pt x="123325" y="124025"/>
                      <a:pt x="91608" y="93097"/>
                    </a:cubicBezTo>
                    <a:cubicBezTo>
                      <a:pt x="68080" y="70428"/>
                      <a:pt x="37314" y="53473"/>
                      <a:pt x="15408" y="28327"/>
                    </a:cubicBezTo>
                    <a:cubicBezTo>
                      <a:pt x="7979" y="19879"/>
                      <a:pt x="2072" y="10220"/>
                      <a:pt x="-2119" y="-248"/>
                    </a:cubicBezTo>
                    <a:cubicBezTo>
                      <a:pt x="21694" y="39471"/>
                      <a:pt x="66080" y="55188"/>
                      <a:pt x="98561" y="86525"/>
                    </a:cubicBezTo>
                    <a:cubicBezTo>
                      <a:pt x="132185" y="118786"/>
                      <a:pt x="147233" y="165906"/>
                      <a:pt x="138375" y="211683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2" name="Google Shape;2852;p9"/>
              <p:cNvSpPr/>
              <p:nvPr/>
            </p:nvSpPr>
            <p:spPr>
              <a:xfrm>
                <a:off x="8468678" y="2708910"/>
                <a:ext cx="78104" cy="158019"/>
              </a:xfrm>
              <a:custGeom>
                <a:avLst/>
                <a:gdLst/>
                <a:ahLst/>
                <a:cxnLst/>
                <a:rect l="l" t="t" r="r" b="b"/>
                <a:pathLst>
                  <a:path w="78104" h="158019" extrusionOk="0">
                    <a:moveTo>
                      <a:pt x="75986" y="-248"/>
                    </a:moveTo>
                    <a:cubicBezTo>
                      <a:pt x="68938" y="57379"/>
                      <a:pt x="51792" y="126720"/>
                      <a:pt x="-2119" y="157772"/>
                    </a:cubicBezTo>
                    <a:cubicBezTo>
                      <a:pt x="42553" y="116338"/>
                      <a:pt x="55031" y="55188"/>
                      <a:pt x="75986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3" name="Google Shape;2853;p9"/>
              <p:cNvSpPr/>
              <p:nvPr/>
            </p:nvSpPr>
            <p:spPr>
              <a:xfrm>
                <a:off x="8323588" y="2328671"/>
                <a:ext cx="89653" cy="356806"/>
              </a:xfrm>
              <a:custGeom>
                <a:avLst/>
                <a:gdLst/>
                <a:ahLst/>
                <a:cxnLst/>
                <a:rect l="l" t="t" r="r" b="b"/>
                <a:pathLst>
                  <a:path w="89653" h="356806" extrusionOk="0">
                    <a:moveTo>
                      <a:pt x="77343" y="-248"/>
                    </a:moveTo>
                    <a:cubicBezTo>
                      <a:pt x="63436" y="30423"/>
                      <a:pt x="45528" y="59283"/>
                      <a:pt x="30862" y="89287"/>
                    </a:cubicBezTo>
                    <a:cubicBezTo>
                      <a:pt x="-1715" y="163678"/>
                      <a:pt x="-5334" y="258642"/>
                      <a:pt x="49912" y="323888"/>
                    </a:cubicBezTo>
                    <a:cubicBezTo>
                      <a:pt x="60483" y="336899"/>
                      <a:pt x="73152" y="347958"/>
                      <a:pt x="87535" y="356559"/>
                    </a:cubicBezTo>
                    <a:cubicBezTo>
                      <a:pt x="72008" y="349491"/>
                      <a:pt x="58006" y="339461"/>
                      <a:pt x="46291" y="327031"/>
                    </a:cubicBezTo>
                    <a:cubicBezTo>
                      <a:pt x="-14954" y="262928"/>
                      <a:pt x="-13526" y="162058"/>
                      <a:pt x="25146" y="86334"/>
                    </a:cubicBezTo>
                    <a:cubicBezTo>
                      <a:pt x="41338" y="56331"/>
                      <a:pt x="60769" y="29184"/>
                      <a:pt x="77533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4" name="Google Shape;2854;p9"/>
              <p:cNvSpPr/>
              <p:nvPr/>
            </p:nvSpPr>
            <p:spPr>
              <a:xfrm>
                <a:off x="8587645" y="2430208"/>
                <a:ext cx="22302" cy="135731"/>
              </a:xfrm>
              <a:custGeom>
                <a:avLst/>
                <a:gdLst/>
                <a:ahLst/>
                <a:cxnLst/>
                <a:rect l="l" t="t" r="r" b="b"/>
                <a:pathLst>
                  <a:path w="22302" h="135731" extrusionOk="0">
                    <a:moveTo>
                      <a:pt x="-2119" y="135483"/>
                    </a:moveTo>
                    <a:cubicBezTo>
                      <a:pt x="10548" y="91421"/>
                      <a:pt x="14169" y="45244"/>
                      <a:pt x="8453" y="-248"/>
                    </a:cubicBezTo>
                    <a:cubicBezTo>
                      <a:pt x="27217" y="44015"/>
                      <a:pt x="23312" y="94660"/>
                      <a:pt x="-2119" y="135483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5" name="Google Shape;2855;p9"/>
              <p:cNvSpPr/>
              <p:nvPr/>
            </p:nvSpPr>
            <p:spPr>
              <a:xfrm>
                <a:off x="7742015" y="247652"/>
                <a:ext cx="1036604" cy="2340766"/>
              </a:xfrm>
              <a:custGeom>
                <a:avLst/>
                <a:gdLst/>
                <a:ahLst/>
                <a:cxnLst/>
                <a:rect l="l" t="t" r="r" b="b"/>
                <a:pathLst>
                  <a:path w="1036604" h="2340766" extrusionOk="0">
                    <a:moveTo>
                      <a:pt x="-2119" y="2340519"/>
                    </a:moveTo>
                    <a:cubicBezTo>
                      <a:pt x="-2023" y="2253394"/>
                      <a:pt x="14741" y="2167097"/>
                      <a:pt x="47316" y="2086297"/>
                    </a:cubicBezTo>
                    <a:cubicBezTo>
                      <a:pt x="100371" y="1956566"/>
                      <a:pt x="158567" y="1936087"/>
                      <a:pt x="234481" y="1779210"/>
                    </a:cubicBezTo>
                    <a:cubicBezTo>
                      <a:pt x="271344" y="1703010"/>
                      <a:pt x="311539" y="1619857"/>
                      <a:pt x="319160" y="1507367"/>
                    </a:cubicBezTo>
                    <a:cubicBezTo>
                      <a:pt x="328685" y="1360682"/>
                      <a:pt x="271535" y="1343823"/>
                      <a:pt x="287441" y="1217807"/>
                    </a:cubicBezTo>
                    <a:cubicBezTo>
                      <a:pt x="306491" y="1068646"/>
                      <a:pt x="390788" y="1059216"/>
                      <a:pt x="393360" y="928342"/>
                    </a:cubicBezTo>
                    <a:cubicBezTo>
                      <a:pt x="395646" y="806041"/>
                      <a:pt x="321827" y="801469"/>
                      <a:pt x="322683" y="663547"/>
                    </a:cubicBezTo>
                    <a:cubicBezTo>
                      <a:pt x="323445" y="547723"/>
                      <a:pt x="375738" y="524863"/>
                      <a:pt x="358020" y="412849"/>
                    </a:cubicBezTo>
                    <a:cubicBezTo>
                      <a:pt x="345544" y="333982"/>
                      <a:pt x="315825" y="321219"/>
                      <a:pt x="322683" y="253972"/>
                    </a:cubicBezTo>
                    <a:cubicBezTo>
                      <a:pt x="329066" y="191774"/>
                      <a:pt x="358306" y="165485"/>
                      <a:pt x="347449" y="102239"/>
                    </a:cubicBezTo>
                    <a:cubicBezTo>
                      <a:pt x="344114" y="83189"/>
                      <a:pt x="336496" y="39088"/>
                      <a:pt x="305063" y="28039"/>
                    </a:cubicBezTo>
                    <a:cubicBezTo>
                      <a:pt x="279060" y="18990"/>
                      <a:pt x="251817" y="37564"/>
                      <a:pt x="245055" y="42136"/>
                    </a:cubicBezTo>
                    <a:cubicBezTo>
                      <a:pt x="255056" y="23753"/>
                      <a:pt x="271249" y="1369"/>
                      <a:pt x="292680" y="-155"/>
                    </a:cubicBezTo>
                    <a:cubicBezTo>
                      <a:pt x="331826" y="-3108"/>
                      <a:pt x="368880" y="64901"/>
                      <a:pt x="382691" y="116336"/>
                    </a:cubicBezTo>
                    <a:cubicBezTo>
                      <a:pt x="401741" y="184821"/>
                      <a:pt x="372214" y="198727"/>
                      <a:pt x="389739" y="262830"/>
                    </a:cubicBezTo>
                    <a:cubicBezTo>
                      <a:pt x="408789" y="330839"/>
                      <a:pt x="445747" y="331791"/>
                      <a:pt x="462130" y="398752"/>
                    </a:cubicBezTo>
                    <a:cubicBezTo>
                      <a:pt x="476322" y="456379"/>
                      <a:pt x="452605" y="471142"/>
                      <a:pt x="456891" y="529435"/>
                    </a:cubicBezTo>
                    <a:cubicBezTo>
                      <a:pt x="463844" y="622780"/>
                      <a:pt x="529470" y="645450"/>
                      <a:pt x="573381" y="739462"/>
                    </a:cubicBezTo>
                    <a:cubicBezTo>
                      <a:pt x="617293" y="833473"/>
                      <a:pt x="573381" y="860810"/>
                      <a:pt x="596336" y="1004256"/>
                    </a:cubicBezTo>
                    <a:cubicBezTo>
                      <a:pt x="626055" y="1192661"/>
                      <a:pt x="708922" y="1189327"/>
                      <a:pt x="731402" y="1356681"/>
                    </a:cubicBezTo>
                    <a:cubicBezTo>
                      <a:pt x="751880" y="1509081"/>
                      <a:pt x="685395" y="1530989"/>
                      <a:pt x="720733" y="1674435"/>
                    </a:cubicBezTo>
                    <a:cubicBezTo>
                      <a:pt x="736260" y="1737205"/>
                      <a:pt x="769025" y="1794831"/>
                      <a:pt x="835033" y="1910084"/>
                    </a:cubicBezTo>
                    <a:cubicBezTo>
                      <a:pt x="897994" y="2020669"/>
                      <a:pt x="923044" y="2043434"/>
                      <a:pt x="962097" y="2125444"/>
                    </a:cubicBezTo>
                    <a:cubicBezTo>
                      <a:pt x="994481" y="2193605"/>
                      <a:pt x="1018770" y="2265300"/>
                      <a:pt x="1034486" y="2339090"/>
                    </a:cubicBezTo>
                    <a:cubicBezTo>
                      <a:pt x="989147" y="2286284"/>
                      <a:pt x="936189" y="2240478"/>
                      <a:pt x="877419" y="2203168"/>
                    </a:cubicBezTo>
                    <a:cubicBezTo>
                      <a:pt x="652439" y="2053359"/>
                      <a:pt x="358401" y="2057560"/>
                      <a:pt x="137708" y="2213741"/>
                    </a:cubicBezTo>
                    <a:cubicBezTo>
                      <a:pt x="85511" y="2249365"/>
                      <a:pt x="38458" y="2292027"/>
                      <a:pt x="-2119" y="23405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6" name="Google Shape;2856;p9"/>
              <p:cNvSpPr/>
              <p:nvPr/>
            </p:nvSpPr>
            <p:spPr>
              <a:xfrm>
                <a:off x="8130540" y="2315051"/>
                <a:ext cx="240029" cy="169545"/>
              </a:xfrm>
              <a:custGeom>
                <a:avLst/>
                <a:gdLst/>
                <a:ahLst/>
                <a:cxnLst/>
                <a:rect l="l" t="t" r="r" b="b"/>
                <a:pathLst>
                  <a:path w="240029" h="169545" extrusionOk="0">
                    <a:moveTo>
                      <a:pt x="240030" y="84772"/>
                    </a:moveTo>
                    <a:cubicBezTo>
                      <a:pt x="240030" y="131591"/>
                      <a:pt x="186297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7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rgbClr val="D6AD9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7" name="Google Shape;2857;p9"/>
              <p:cNvSpPr/>
              <p:nvPr/>
            </p:nvSpPr>
            <p:spPr>
              <a:xfrm>
                <a:off x="8220551" y="2333625"/>
                <a:ext cx="97155" cy="68579"/>
              </a:xfrm>
              <a:custGeom>
                <a:avLst/>
                <a:gdLst/>
                <a:ahLst/>
                <a:cxnLst/>
                <a:rect l="l" t="t" r="r" b="b"/>
                <a:pathLst>
                  <a:path w="97155" h="68579" extrusionOk="0">
                    <a:moveTo>
                      <a:pt x="97155" y="34290"/>
                    </a:moveTo>
                    <a:cubicBezTo>
                      <a:pt x="97155" y="53228"/>
                      <a:pt x="75406" y="68580"/>
                      <a:pt x="48577" y="68580"/>
                    </a:cubicBezTo>
                    <a:cubicBezTo>
                      <a:pt x="21749" y="68580"/>
                      <a:pt x="0" y="53228"/>
                      <a:pt x="0" y="34290"/>
                    </a:cubicBezTo>
                    <a:cubicBezTo>
                      <a:pt x="0" y="15352"/>
                      <a:pt x="21749" y="0"/>
                      <a:pt x="48577" y="0"/>
                    </a:cubicBezTo>
                    <a:cubicBezTo>
                      <a:pt x="75406" y="0"/>
                      <a:pt x="97155" y="15352"/>
                      <a:pt x="97155" y="34290"/>
                    </a:cubicBezTo>
                    <a:close/>
                  </a:path>
                </a:pathLst>
              </a:custGeom>
              <a:solidFill>
                <a:srgbClr val="E4CF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858" name="Google Shape;2858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493482" y="3281918"/>
              <a:ext cx="1219213" cy="24827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59" name="Google Shape;2859;p9"/>
          <p:cNvSpPr/>
          <p:nvPr/>
        </p:nvSpPr>
        <p:spPr>
          <a:xfrm>
            <a:off x="8881986" y="2909735"/>
            <a:ext cx="1200355" cy="3541244"/>
          </a:xfrm>
          <a:custGeom>
            <a:avLst/>
            <a:gdLst/>
            <a:ahLst/>
            <a:cxnLst/>
            <a:rect l="l" t="t" r="r" b="b"/>
            <a:pathLst>
              <a:path w="960284" h="2832995" extrusionOk="0">
                <a:moveTo>
                  <a:pt x="870360" y="2186569"/>
                </a:moveTo>
                <a:lnTo>
                  <a:pt x="841688" y="2256569"/>
                </a:lnTo>
                <a:lnTo>
                  <a:pt x="845022" y="2293120"/>
                </a:lnTo>
                <a:close/>
                <a:moveTo>
                  <a:pt x="140174" y="2178187"/>
                </a:moveTo>
                <a:lnTo>
                  <a:pt x="135138" y="2288029"/>
                </a:lnTo>
                <a:lnTo>
                  <a:pt x="138110" y="2255426"/>
                </a:lnTo>
                <a:lnTo>
                  <a:pt x="144090" y="2197502"/>
                </a:lnTo>
                <a:close/>
                <a:moveTo>
                  <a:pt x="569210" y="2328"/>
                </a:moveTo>
                <a:cubicBezTo>
                  <a:pt x="592076" y="-1347"/>
                  <a:pt x="616043" y="-1061"/>
                  <a:pt x="639569" y="6011"/>
                </a:cubicBezTo>
                <a:cubicBezTo>
                  <a:pt x="747488" y="38396"/>
                  <a:pt x="810447" y="202702"/>
                  <a:pt x="784349" y="320336"/>
                </a:cubicBezTo>
                <a:cubicBezTo>
                  <a:pt x="774063" y="366723"/>
                  <a:pt x="743298" y="425111"/>
                  <a:pt x="681955" y="542745"/>
                </a:cubicBezTo>
                <a:cubicBezTo>
                  <a:pt x="651571" y="600847"/>
                  <a:pt x="640618" y="616563"/>
                  <a:pt x="643095" y="645138"/>
                </a:cubicBezTo>
                <a:cubicBezTo>
                  <a:pt x="648713" y="709432"/>
                  <a:pt x="712246" y="719910"/>
                  <a:pt x="759585" y="814684"/>
                </a:cubicBezTo>
                <a:cubicBezTo>
                  <a:pt x="779682" y="855527"/>
                  <a:pt x="791683" y="899866"/>
                  <a:pt x="794923" y="945271"/>
                </a:cubicBezTo>
                <a:cubicBezTo>
                  <a:pt x="802829" y="1041855"/>
                  <a:pt x="764634" y="1063953"/>
                  <a:pt x="773777" y="1132342"/>
                </a:cubicBezTo>
                <a:cubicBezTo>
                  <a:pt x="784635" y="1214162"/>
                  <a:pt x="844357" y="1220734"/>
                  <a:pt x="893791" y="1312460"/>
                </a:cubicBezTo>
                <a:cubicBezTo>
                  <a:pt x="938844" y="1396185"/>
                  <a:pt x="923319" y="1454287"/>
                  <a:pt x="929128" y="1608973"/>
                </a:cubicBezTo>
                <a:cubicBezTo>
                  <a:pt x="932749" y="1704823"/>
                  <a:pt x="943132" y="1800302"/>
                  <a:pt x="959992" y="1894723"/>
                </a:cubicBezTo>
                <a:cubicBezTo>
                  <a:pt x="961801" y="1904772"/>
                  <a:pt x="955038" y="1914354"/>
                  <a:pt x="945037" y="1916126"/>
                </a:cubicBezTo>
                <a:lnTo>
                  <a:pt x="931988" y="1912134"/>
                </a:lnTo>
                <a:lnTo>
                  <a:pt x="944369" y="1941491"/>
                </a:lnTo>
                <a:cubicBezTo>
                  <a:pt x="953608" y="1980734"/>
                  <a:pt x="945227" y="2021787"/>
                  <a:pt x="935702" y="2060839"/>
                </a:cubicBezTo>
                <a:cubicBezTo>
                  <a:pt x="922938" y="2112408"/>
                  <a:pt x="907603" y="2163278"/>
                  <a:pt x="889791" y="2213267"/>
                </a:cubicBezTo>
                <a:lnTo>
                  <a:pt x="847155" y="2316499"/>
                </a:lnTo>
                <a:lnTo>
                  <a:pt x="871885" y="2587571"/>
                </a:lnTo>
                <a:cubicBezTo>
                  <a:pt x="874645" y="2610241"/>
                  <a:pt x="869692" y="2633187"/>
                  <a:pt x="857881" y="2652723"/>
                </a:cubicBezTo>
                <a:cubicBezTo>
                  <a:pt x="844833" y="2674001"/>
                  <a:pt x="829497" y="2693775"/>
                  <a:pt x="812163" y="2711682"/>
                </a:cubicBezTo>
                <a:cubicBezTo>
                  <a:pt x="664430" y="2864082"/>
                  <a:pt x="370964" y="2872083"/>
                  <a:pt x="194275" y="2740257"/>
                </a:cubicBezTo>
                <a:cubicBezTo>
                  <a:pt x="168558" y="2720874"/>
                  <a:pt x="145222" y="2698528"/>
                  <a:pt x="124742" y="2673678"/>
                </a:cubicBezTo>
                <a:cubicBezTo>
                  <a:pt x="110264" y="2656142"/>
                  <a:pt x="103406" y="2633539"/>
                  <a:pt x="105692" y="2610908"/>
                </a:cubicBezTo>
                <a:cubicBezTo>
                  <a:pt x="112171" y="2543375"/>
                  <a:pt x="120933" y="2448983"/>
                  <a:pt x="130649" y="2337255"/>
                </a:cubicBezTo>
                <a:lnTo>
                  <a:pt x="132145" y="2320853"/>
                </a:lnTo>
                <a:lnTo>
                  <a:pt x="122457" y="2262102"/>
                </a:lnTo>
                <a:cubicBezTo>
                  <a:pt x="107218" y="2216763"/>
                  <a:pt x="72737" y="2180473"/>
                  <a:pt x="52259" y="2137325"/>
                </a:cubicBezTo>
                <a:cubicBezTo>
                  <a:pt x="23040" y="2075746"/>
                  <a:pt x="24470" y="2005648"/>
                  <a:pt x="38341" y="1937840"/>
                </a:cubicBezTo>
                <a:lnTo>
                  <a:pt x="51564" y="1887033"/>
                </a:lnTo>
                <a:lnTo>
                  <a:pt x="18921" y="1908820"/>
                </a:lnTo>
                <a:cubicBezTo>
                  <a:pt x="12538" y="1912116"/>
                  <a:pt x="4729" y="1909630"/>
                  <a:pt x="1490" y="1903277"/>
                </a:cubicBezTo>
                <a:cubicBezTo>
                  <a:pt x="-415" y="1899657"/>
                  <a:pt x="-510" y="1895352"/>
                  <a:pt x="1299" y="1891675"/>
                </a:cubicBezTo>
                <a:cubicBezTo>
                  <a:pt x="17396" y="1858757"/>
                  <a:pt x="30160" y="1824334"/>
                  <a:pt x="39399" y="1788901"/>
                </a:cubicBezTo>
                <a:cubicBezTo>
                  <a:pt x="74167" y="1655551"/>
                  <a:pt x="33399" y="1604782"/>
                  <a:pt x="57021" y="1471146"/>
                </a:cubicBezTo>
                <a:cubicBezTo>
                  <a:pt x="67306" y="1412949"/>
                  <a:pt x="84929" y="1313794"/>
                  <a:pt x="159415" y="1231021"/>
                </a:cubicBezTo>
                <a:cubicBezTo>
                  <a:pt x="233899" y="1148249"/>
                  <a:pt x="292002" y="1163298"/>
                  <a:pt x="357154" y="1068620"/>
                </a:cubicBezTo>
                <a:cubicBezTo>
                  <a:pt x="377250" y="1039378"/>
                  <a:pt x="420494" y="976513"/>
                  <a:pt x="413636" y="899170"/>
                </a:cubicBezTo>
                <a:cubicBezTo>
                  <a:pt x="407730" y="832495"/>
                  <a:pt x="370965" y="825066"/>
                  <a:pt x="357154" y="747342"/>
                </a:cubicBezTo>
                <a:cubicBezTo>
                  <a:pt x="353056" y="724386"/>
                  <a:pt x="341913" y="643995"/>
                  <a:pt x="381822" y="570844"/>
                </a:cubicBezTo>
                <a:cubicBezTo>
                  <a:pt x="419352" y="502168"/>
                  <a:pt x="459738" y="516932"/>
                  <a:pt x="537175" y="426063"/>
                </a:cubicBezTo>
                <a:cubicBezTo>
                  <a:pt x="605660" y="345768"/>
                  <a:pt x="616233" y="284712"/>
                  <a:pt x="618424" y="270711"/>
                </a:cubicBezTo>
                <a:cubicBezTo>
                  <a:pt x="621282" y="252327"/>
                  <a:pt x="634044" y="168984"/>
                  <a:pt x="593658" y="143647"/>
                </a:cubicBezTo>
                <a:cubicBezTo>
                  <a:pt x="548796" y="115072"/>
                  <a:pt x="466215" y="176699"/>
                  <a:pt x="448974" y="189558"/>
                </a:cubicBezTo>
                <a:cubicBezTo>
                  <a:pt x="398968" y="226610"/>
                  <a:pt x="397444" y="251565"/>
                  <a:pt x="364202" y="274330"/>
                </a:cubicBezTo>
                <a:cubicBezTo>
                  <a:pt x="333723" y="295095"/>
                  <a:pt x="283621" y="309001"/>
                  <a:pt x="196371" y="285855"/>
                </a:cubicBezTo>
                <a:cubicBezTo>
                  <a:pt x="191322" y="284389"/>
                  <a:pt x="188371" y="279102"/>
                  <a:pt x="189894" y="274044"/>
                </a:cubicBezTo>
                <a:cubicBezTo>
                  <a:pt x="190848" y="270654"/>
                  <a:pt x="193703" y="268082"/>
                  <a:pt x="197133" y="267377"/>
                </a:cubicBezTo>
                <a:cubicBezTo>
                  <a:pt x="231422" y="262624"/>
                  <a:pt x="264380" y="250537"/>
                  <a:pt x="293621" y="231944"/>
                </a:cubicBezTo>
                <a:cubicBezTo>
                  <a:pt x="367060" y="184319"/>
                  <a:pt x="363249" y="124502"/>
                  <a:pt x="434782" y="66018"/>
                </a:cubicBezTo>
                <a:cubicBezTo>
                  <a:pt x="441926" y="60018"/>
                  <a:pt x="500612" y="13352"/>
                  <a:pt x="569210" y="2328"/>
                </a:cubicBezTo>
                <a:close/>
              </a:path>
            </a:pathLst>
          </a:custGeom>
          <a:blipFill rotWithShape="1">
            <a:blip r:embed="rId6">
              <a:alphaModFix amt="4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0" name="Google Shape;2860;p9"/>
          <p:cNvSpPr/>
          <p:nvPr/>
        </p:nvSpPr>
        <p:spPr>
          <a:xfrm>
            <a:off x="10654406" y="2472809"/>
            <a:ext cx="1295756" cy="3962621"/>
          </a:xfrm>
          <a:custGeom>
            <a:avLst/>
            <a:gdLst/>
            <a:ahLst/>
            <a:cxnLst/>
            <a:rect l="l" t="t" r="r" b="b"/>
            <a:pathLst>
              <a:path w="1036605" h="3170097" extrusionOk="0">
                <a:moveTo>
                  <a:pt x="294799" y="92"/>
                </a:moveTo>
                <a:cubicBezTo>
                  <a:pt x="333945" y="-2861"/>
                  <a:pt x="370999" y="65148"/>
                  <a:pt x="384810" y="116583"/>
                </a:cubicBezTo>
                <a:cubicBezTo>
                  <a:pt x="403860" y="185068"/>
                  <a:pt x="374333" y="198974"/>
                  <a:pt x="391858" y="263077"/>
                </a:cubicBezTo>
                <a:cubicBezTo>
                  <a:pt x="410908" y="331086"/>
                  <a:pt x="447866" y="332038"/>
                  <a:pt x="464249" y="398999"/>
                </a:cubicBezTo>
                <a:cubicBezTo>
                  <a:pt x="478441" y="456626"/>
                  <a:pt x="454724" y="471389"/>
                  <a:pt x="459010" y="529682"/>
                </a:cubicBezTo>
                <a:cubicBezTo>
                  <a:pt x="465963" y="623027"/>
                  <a:pt x="531589" y="645697"/>
                  <a:pt x="575500" y="739709"/>
                </a:cubicBezTo>
                <a:cubicBezTo>
                  <a:pt x="619412" y="833720"/>
                  <a:pt x="575500" y="861057"/>
                  <a:pt x="598455" y="1004503"/>
                </a:cubicBezTo>
                <a:cubicBezTo>
                  <a:pt x="628174" y="1192908"/>
                  <a:pt x="711041" y="1189574"/>
                  <a:pt x="733521" y="1356928"/>
                </a:cubicBezTo>
                <a:cubicBezTo>
                  <a:pt x="753999" y="1509328"/>
                  <a:pt x="687514" y="1531236"/>
                  <a:pt x="722852" y="1674682"/>
                </a:cubicBezTo>
                <a:cubicBezTo>
                  <a:pt x="738379" y="1737452"/>
                  <a:pt x="771144" y="1795078"/>
                  <a:pt x="837152" y="1910331"/>
                </a:cubicBezTo>
                <a:cubicBezTo>
                  <a:pt x="900113" y="2020916"/>
                  <a:pt x="925163" y="2043681"/>
                  <a:pt x="964216" y="2125691"/>
                </a:cubicBezTo>
                <a:cubicBezTo>
                  <a:pt x="996600" y="2193852"/>
                  <a:pt x="1020889" y="2265547"/>
                  <a:pt x="1036605" y="2339337"/>
                </a:cubicBezTo>
                <a:cubicBezTo>
                  <a:pt x="991266" y="2286531"/>
                  <a:pt x="938308" y="2240725"/>
                  <a:pt x="879538" y="2203415"/>
                </a:cubicBezTo>
                <a:lnTo>
                  <a:pt x="859531" y="2194105"/>
                </a:lnTo>
                <a:lnTo>
                  <a:pt x="866043" y="2216696"/>
                </a:lnTo>
                <a:cubicBezTo>
                  <a:pt x="869793" y="2239916"/>
                  <a:pt x="867948" y="2263720"/>
                  <a:pt x="860650" y="2286080"/>
                </a:cubicBezTo>
                <a:lnTo>
                  <a:pt x="847996" y="2313214"/>
                </a:lnTo>
                <a:lnTo>
                  <a:pt x="844784" y="2328127"/>
                </a:lnTo>
                <a:lnTo>
                  <a:pt x="847916" y="2330479"/>
                </a:lnTo>
                <a:cubicBezTo>
                  <a:pt x="873134" y="2354675"/>
                  <a:pt x="887903" y="2387229"/>
                  <a:pt x="889975" y="2421306"/>
                </a:cubicBezTo>
                <a:lnTo>
                  <a:pt x="889426" y="2429697"/>
                </a:lnTo>
                <a:lnTo>
                  <a:pt x="892493" y="2451541"/>
                </a:lnTo>
                <a:cubicBezTo>
                  <a:pt x="892731" y="2473687"/>
                  <a:pt x="889493" y="2495499"/>
                  <a:pt x="884539" y="2517025"/>
                </a:cubicBezTo>
                <a:lnTo>
                  <a:pt x="867648" y="2576081"/>
                </a:lnTo>
                <a:lnTo>
                  <a:pt x="868977" y="2583288"/>
                </a:lnTo>
                <a:lnTo>
                  <a:pt x="867200" y="2577646"/>
                </a:lnTo>
                <a:lnTo>
                  <a:pt x="866592" y="2579773"/>
                </a:lnTo>
                <a:lnTo>
                  <a:pt x="866871" y="2579653"/>
                </a:lnTo>
                <a:lnTo>
                  <a:pt x="866576" y="2579827"/>
                </a:lnTo>
                <a:lnTo>
                  <a:pt x="866299" y="2580795"/>
                </a:lnTo>
                <a:lnTo>
                  <a:pt x="868999" y="2583405"/>
                </a:lnTo>
                <a:lnTo>
                  <a:pt x="868977" y="2583288"/>
                </a:lnTo>
                <a:lnTo>
                  <a:pt x="869021" y="2583426"/>
                </a:lnTo>
                <a:lnTo>
                  <a:pt x="903820" y="2617068"/>
                </a:lnTo>
                <a:cubicBezTo>
                  <a:pt x="935356" y="2660109"/>
                  <a:pt x="949143" y="2720670"/>
                  <a:pt x="947071" y="2773677"/>
                </a:cubicBezTo>
                <a:cubicBezTo>
                  <a:pt x="944308" y="2844352"/>
                  <a:pt x="915924" y="2911312"/>
                  <a:pt x="883730" y="2973702"/>
                </a:cubicBezTo>
                <a:lnTo>
                  <a:pt x="883799" y="2968964"/>
                </a:lnTo>
                <a:lnTo>
                  <a:pt x="875634" y="2989894"/>
                </a:lnTo>
                <a:cubicBezTo>
                  <a:pt x="862869" y="3011183"/>
                  <a:pt x="847821" y="3030985"/>
                  <a:pt x="830771" y="3048949"/>
                </a:cubicBezTo>
                <a:lnTo>
                  <a:pt x="828601" y="3050803"/>
                </a:lnTo>
                <a:lnTo>
                  <a:pt x="824104" y="3063236"/>
                </a:lnTo>
                <a:lnTo>
                  <a:pt x="824454" y="3054345"/>
                </a:lnTo>
                <a:lnTo>
                  <a:pt x="790828" y="3083072"/>
                </a:lnTo>
                <a:lnTo>
                  <a:pt x="761905" y="3140961"/>
                </a:lnTo>
                <a:lnTo>
                  <a:pt x="763583" y="3102101"/>
                </a:lnTo>
                <a:lnTo>
                  <a:pt x="717868" y="3128090"/>
                </a:lnTo>
                <a:cubicBezTo>
                  <a:pt x="589831" y="3186704"/>
                  <a:pt x="424475" y="3183837"/>
                  <a:pt x="294566" y="3120376"/>
                </a:cubicBezTo>
                <a:lnTo>
                  <a:pt x="247123" y="3091280"/>
                </a:lnTo>
                <a:lnTo>
                  <a:pt x="249269" y="3140961"/>
                </a:lnTo>
                <a:lnTo>
                  <a:pt x="210719" y="3063804"/>
                </a:lnTo>
                <a:lnTo>
                  <a:pt x="186143" y="3039674"/>
                </a:lnTo>
                <a:lnTo>
                  <a:pt x="187071" y="3063236"/>
                </a:lnTo>
                <a:lnTo>
                  <a:pt x="174368" y="3028114"/>
                </a:lnTo>
                <a:lnTo>
                  <a:pt x="156687" y="3010754"/>
                </a:lnTo>
                <a:cubicBezTo>
                  <a:pt x="142399" y="2993162"/>
                  <a:pt x="135541" y="2970663"/>
                  <a:pt x="137637" y="2948080"/>
                </a:cubicBezTo>
                <a:lnTo>
                  <a:pt x="139221" y="2930933"/>
                </a:lnTo>
                <a:lnTo>
                  <a:pt x="126303" y="2895215"/>
                </a:lnTo>
                <a:lnTo>
                  <a:pt x="127444" y="2973702"/>
                </a:lnTo>
                <a:cubicBezTo>
                  <a:pt x="95251" y="2911312"/>
                  <a:pt x="66867" y="2844352"/>
                  <a:pt x="64104" y="2773677"/>
                </a:cubicBezTo>
                <a:cubicBezTo>
                  <a:pt x="62032" y="2720670"/>
                  <a:pt x="75818" y="2660109"/>
                  <a:pt x="107354" y="2617068"/>
                </a:cubicBezTo>
                <a:lnTo>
                  <a:pt x="142113" y="2583466"/>
                </a:lnTo>
                <a:lnTo>
                  <a:pt x="142113" y="2583367"/>
                </a:lnTo>
                <a:lnTo>
                  <a:pt x="142198" y="2583096"/>
                </a:lnTo>
                <a:lnTo>
                  <a:pt x="142133" y="2583446"/>
                </a:lnTo>
                <a:lnTo>
                  <a:pt x="144876" y="2580795"/>
                </a:lnTo>
                <a:lnTo>
                  <a:pt x="144599" y="2579828"/>
                </a:lnTo>
                <a:lnTo>
                  <a:pt x="144303" y="2579653"/>
                </a:lnTo>
                <a:lnTo>
                  <a:pt x="144584" y="2579773"/>
                </a:lnTo>
                <a:lnTo>
                  <a:pt x="143947" y="2577546"/>
                </a:lnTo>
                <a:lnTo>
                  <a:pt x="142198" y="2583096"/>
                </a:lnTo>
                <a:lnTo>
                  <a:pt x="143510" y="2576019"/>
                </a:lnTo>
                <a:lnTo>
                  <a:pt x="126635" y="2517025"/>
                </a:lnTo>
                <a:cubicBezTo>
                  <a:pt x="121682" y="2495499"/>
                  <a:pt x="118443" y="2473687"/>
                  <a:pt x="118682" y="2451541"/>
                </a:cubicBezTo>
                <a:lnTo>
                  <a:pt x="121956" y="2428220"/>
                </a:lnTo>
                <a:lnTo>
                  <a:pt x="121486" y="2421020"/>
                </a:lnTo>
                <a:lnTo>
                  <a:pt x="127461" y="2389016"/>
                </a:lnTo>
                <a:lnTo>
                  <a:pt x="127683" y="2387438"/>
                </a:lnTo>
                <a:lnTo>
                  <a:pt x="129916" y="2382909"/>
                </a:lnTo>
                <a:lnTo>
                  <a:pt x="141893" y="2356922"/>
                </a:lnTo>
                <a:cubicBezTo>
                  <a:pt x="147894" y="2347252"/>
                  <a:pt x="155139" y="2338258"/>
                  <a:pt x="163545" y="2330193"/>
                </a:cubicBezTo>
                <a:lnTo>
                  <a:pt x="166378" y="2328067"/>
                </a:lnTo>
                <a:lnTo>
                  <a:pt x="163196" y="2313251"/>
                </a:lnTo>
                <a:lnTo>
                  <a:pt x="150525" y="2286080"/>
                </a:lnTo>
                <a:cubicBezTo>
                  <a:pt x="143227" y="2263720"/>
                  <a:pt x="141382" y="2239916"/>
                  <a:pt x="145132" y="2216696"/>
                </a:cubicBezTo>
                <a:lnTo>
                  <a:pt x="146939" y="2210429"/>
                </a:lnTo>
                <a:lnTo>
                  <a:pt x="139827" y="2213988"/>
                </a:lnTo>
                <a:cubicBezTo>
                  <a:pt x="87630" y="2249612"/>
                  <a:pt x="40577" y="2292274"/>
                  <a:pt x="0" y="2340766"/>
                </a:cubicBezTo>
                <a:cubicBezTo>
                  <a:pt x="96" y="2253641"/>
                  <a:pt x="16860" y="2167344"/>
                  <a:pt x="49435" y="2086544"/>
                </a:cubicBezTo>
                <a:cubicBezTo>
                  <a:pt x="102490" y="1956813"/>
                  <a:pt x="160686" y="1936334"/>
                  <a:pt x="236600" y="1779457"/>
                </a:cubicBezTo>
                <a:cubicBezTo>
                  <a:pt x="273463" y="1703257"/>
                  <a:pt x="313658" y="1620104"/>
                  <a:pt x="321279" y="1507614"/>
                </a:cubicBezTo>
                <a:cubicBezTo>
                  <a:pt x="330804" y="1360929"/>
                  <a:pt x="273654" y="1344070"/>
                  <a:pt x="289560" y="1218054"/>
                </a:cubicBezTo>
                <a:cubicBezTo>
                  <a:pt x="308610" y="1068893"/>
                  <a:pt x="392907" y="1059463"/>
                  <a:pt x="395479" y="928589"/>
                </a:cubicBezTo>
                <a:cubicBezTo>
                  <a:pt x="397765" y="806288"/>
                  <a:pt x="323946" y="801716"/>
                  <a:pt x="324802" y="663794"/>
                </a:cubicBezTo>
                <a:cubicBezTo>
                  <a:pt x="325564" y="547970"/>
                  <a:pt x="377857" y="525110"/>
                  <a:pt x="360139" y="413096"/>
                </a:cubicBezTo>
                <a:cubicBezTo>
                  <a:pt x="347663" y="334229"/>
                  <a:pt x="317944" y="321466"/>
                  <a:pt x="324802" y="254219"/>
                </a:cubicBezTo>
                <a:cubicBezTo>
                  <a:pt x="331185" y="192021"/>
                  <a:pt x="360425" y="165732"/>
                  <a:pt x="349568" y="102486"/>
                </a:cubicBezTo>
                <a:cubicBezTo>
                  <a:pt x="346233" y="83436"/>
                  <a:pt x="338615" y="39335"/>
                  <a:pt x="307182" y="28286"/>
                </a:cubicBezTo>
                <a:cubicBezTo>
                  <a:pt x="281179" y="19237"/>
                  <a:pt x="253936" y="37811"/>
                  <a:pt x="247174" y="42383"/>
                </a:cubicBezTo>
                <a:cubicBezTo>
                  <a:pt x="257175" y="24000"/>
                  <a:pt x="273368" y="1616"/>
                  <a:pt x="294799" y="92"/>
                </a:cubicBezTo>
                <a:close/>
              </a:path>
            </a:pathLst>
          </a:custGeom>
          <a:blipFill rotWithShape="1">
            <a:blip r:embed="rId6">
              <a:alphaModFix amt="4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61" name="Google Shape;2861;p9"/>
          <p:cNvGrpSpPr/>
          <p:nvPr/>
        </p:nvGrpSpPr>
        <p:grpSpPr>
          <a:xfrm>
            <a:off x="10598451" y="732563"/>
            <a:ext cx="1138313" cy="1054505"/>
            <a:chOff x="-55447" y="209105"/>
            <a:chExt cx="2112681" cy="1957137"/>
          </a:xfrm>
        </p:grpSpPr>
        <p:sp>
          <p:nvSpPr>
            <p:cNvPr id="2862" name="Google Shape;2862;p9"/>
            <p:cNvSpPr/>
            <p:nvPr/>
          </p:nvSpPr>
          <p:spPr>
            <a:xfrm>
              <a:off x="-55447" y="212650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3" name="Google Shape;2863;p9"/>
            <p:cNvSpPr/>
            <p:nvPr/>
          </p:nvSpPr>
          <p:spPr>
            <a:xfrm rot="-3070976">
              <a:off x="267417" y="1177073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4" name="Google Shape;2864;p9"/>
            <p:cNvSpPr/>
            <p:nvPr/>
          </p:nvSpPr>
          <p:spPr>
            <a:xfrm rot="852154">
              <a:off x="1129164" y="428202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5" name="Google Shape;2865;p9"/>
            <p:cNvSpPr/>
            <p:nvPr/>
          </p:nvSpPr>
          <p:spPr>
            <a:xfrm>
              <a:off x="-51900" y="209105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7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6" name="Google Shape;2866;p9"/>
            <p:cNvSpPr/>
            <p:nvPr/>
          </p:nvSpPr>
          <p:spPr>
            <a:xfrm rot="-3070976">
              <a:off x="270964" y="1173528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7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7" name="Google Shape;2867;p9"/>
            <p:cNvSpPr/>
            <p:nvPr/>
          </p:nvSpPr>
          <p:spPr>
            <a:xfrm rot="852154">
              <a:off x="1132711" y="424657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7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68" name="Google Shape;2868;p9"/>
          <p:cNvGrpSpPr/>
          <p:nvPr/>
        </p:nvGrpSpPr>
        <p:grpSpPr>
          <a:xfrm rot="5582578">
            <a:off x="9460257" y="1629890"/>
            <a:ext cx="1138227" cy="1054426"/>
            <a:chOff x="-55447" y="209105"/>
            <a:chExt cx="2112681" cy="1957137"/>
          </a:xfrm>
        </p:grpSpPr>
        <p:sp>
          <p:nvSpPr>
            <p:cNvPr id="2869" name="Google Shape;2869;p9"/>
            <p:cNvSpPr/>
            <p:nvPr/>
          </p:nvSpPr>
          <p:spPr>
            <a:xfrm>
              <a:off x="-55447" y="212650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0" name="Google Shape;2870;p9"/>
            <p:cNvSpPr/>
            <p:nvPr/>
          </p:nvSpPr>
          <p:spPr>
            <a:xfrm rot="-3070976">
              <a:off x="267417" y="1177073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1" name="Google Shape;2871;p9"/>
            <p:cNvSpPr/>
            <p:nvPr/>
          </p:nvSpPr>
          <p:spPr>
            <a:xfrm rot="852154">
              <a:off x="1129164" y="428202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2" name="Google Shape;2872;p9"/>
            <p:cNvSpPr/>
            <p:nvPr/>
          </p:nvSpPr>
          <p:spPr>
            <a:xfrm>
              <a:off x="-51900" y="209105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7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3" name="Google Shape;2873;p9"/>
            <p:cNvSpPr/>
            <p:nvPr/>
          </p:nvSpPr>
          <p:spPr>
            <a:xfrm rot="-3070976">
              <a:off x="270964" y="1173528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7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4" name="Google Shape;2874;p9"/>
            <p:cNvSpPr/>
            <p:nvPr/>
          </p:nvSpPr>
          <p:spPr>
            <a:xfrm rot="852154">
              <a:off x="1132711" y="424657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7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75" name="Google Shape;2875;p9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9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6" name="Google Shape;2876;p9"/>
          <p:cNvSpPr txBox="1"/>
          <p:nvPr/>
        </p:nvSpPr>
        <p:spPr>
          <a:xfrm rot="5400000">
            <a:off x="-679350" y="63509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chemeClr val="accen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Google Shape;2878;p10"/>
          <p:cNvSpPr/>
          <p:nvPr/>
        </p:nvSpPr>
        <p:spPr>
          <a:xfrm flipH="1">
            <a:off x="258312" y="4628325"/>
            <a:ext cx="11906863" cy="1891038"/>
          </a:xfrm>
          <a:custGeom>
            <a:avLst/>
            <a:gdLst/>
            <a:ahLst/>
            <a:cxnLst/>
            <a:rect l="l" t="t" r="r" b="b"/>
            <a:pathLst>
              <a:path w="9248049" h="1891038" extrusionOk="0">
                <a:moveTo>
                  <a:pt x="2406354" y="1844908"/>
                </a:moveTo>
                <a:lnTo>
                  <a:pt x="2406353" y="1844923"/>
                </a:lnTo>
                <a:cubicBezTo>
                  <a:pt x="2406353" y="1844923"/>
                  <a:pt x="2406353" y="1844914"/>
                  <a:pt x="2406353" y="1844914"/>
                </a:cubicBezTo>
                <a:close/>
                <a:moveTo>
                  <a:pt x="3352134" y="1701323"/>
                </a:moveTo>
                <a:lnTo>
                  <a:pt x="3352129" y="1701334"/>
                </a:lnTo>
                <a:lnTo>
                  <a:pt x="3352138" y="1701334"/>
                </a:lnTo>
                <a:close/>
                <a:moveTo>
                  <a:pt x="2100948" y="1625467"/>
                </a:moveTo>
                <a:cubicBezTo>
                  <a:pt x="2104186" y="1630706"/>
                  <a:pt x="2107900" y="1634992"/>
                  <a:pt x="2110472" y="1640421"/>
                </a:cubicBezTo>
                <a:cubicBezTo>
                  <a:pt x="2113995" y="1647517"/>
                  <a:pt x="2121615" y="1651651"/>
                  <a:pt x="2129523" y="1650803"/>
                </a:cubicBezTo>
                <a:lnTo>
                  <a:pt x="2129337" y="1664010"/>
                </a:lnTo>
                <a:lnTo>
                  <a:pt x="2129713" y="1664425"/>
                </a:lnTo>
                <a:lnTo>
                  <a:pt x="2129619" y="1668806"/>
                </a:lnTo>
                <a:cubicBezTo>
                  <a:pt x="2126380" y="1672654"/>
                  <a:pt x="2125429" y="1677903"/>
                  <a:pt x="2127143" y="1682617"/>
                </a:cubicBezTo>
                <a:cubicBezTo>
                  <a:pt x="2128000" y="1685665"/>
                  <a:pt x="2129524" y="1689952"/>
                  <a:pt x="2124476" y="1690904"/>
                </a:cubicBezTo>
                <a:cubicBezTo>
                  <a:pt x="2120951" y="1691637"/>
                  <a:pt x="2117523" y="1689399"/>
                  <a:pt x="2116761" y="1685904"/>
                </a:cubicBezTo>
                <a:cubicBezTo>
                  <a:pt x="2116664" y="1685446"/>
                  <a:pt x="2116664" y="1684989"/>
                  <a:pt x="2116664" y="1684522"/>
                </a:cubicBezTo>
                <a:cubicBezTo>
                  <a:pt x="2114855" y="1676521"/>
                  <a:pt x="2111617" y="1668911"/>
                  <a:pt x="2107140" y="1662043"/>
                </a:cubicBezTo>
                <a:lnTo>
                  <a:pt x="2107140" y="1657671"/>
                </a:lnTo>
                <a:lnTo>
                  <a:pt x="2106757" y="1657566"/>
                </a:lnTo>
                <a:cubicBezTo>
                  <a:pt x="2101328" y="1647793"/>
                  <a:pt x="2099328" y="1636516"/>
                  <a:pt x="2100948" y="1625467"/>
                </a:cubicBezTo>
                <a:close/>
                <a:moveTo>
                  <a:pt x="5599706" y="1521550"/>
                </a:moveTo>
                <a:cubicBezTo>
                  <a:pt x="5606373" y="1521730"/>
                  <a:pt x="5612850" y="1523359"/>
                  <a:pt x="5618756" y="1526312"/>
                </a:cubicBezTo>
                <a:cubicBezTo>
                  <a:pt x="5623804" y="1528884"/>
                  <a:pt x="5623709" y="1533932"/>
                  <a:pt x="5623518" y="1538314"/>
                </a:cubicBezTo>
                <a:cubicBezTo>
                  <a:pt x="5620280" y="1556411"/>
                  <a:pt x="5626281" y="1555744"/>
                  <a:pt x="5604468" y="1549934"/>
                </a:cubicBezTo>
                <a:cubicBezTo>
                  <a:pt x="5596277" y="1548600"/>
                  <a:pt x="5590657" y="1540866"/>
                  <a:pt x="5591990" y="1532665"/>
                </a:cubicBezTo>
                <a:cubicBezTo>
                  <a:pt x="5592562" y="1529484"/>
                  <a:pt x="5594086" y="1526560"/>
                  <a:pt x="5596372" y="1524312"/>
                </a:cubicBezTo>
                <a:cubicBezTo>
                  <a:pt x="5597324" y="1523264"/>
                  <a:pt x="5598658" y="1521454"/>
                  <a:pt x="5599706" y="1521550"/>
                </a:cubicBezTo>
                <a:close/>
                <a:moveTo>
                  <a:pt x="3190339" y="1497953"/>
                </a:moveTo>
                <a:lnTo>
                  <a:pt x="3189880" y="1500023"/>
                </a:lnTo>
                <a:lnTo>
                  <a:pt x="3189654" y="1500342"/>
                </a:lnTo>
                <a:lnTo>
                  <a:pt x="3190546" y="1501438"/>
                </a:lnTo>
                <a:lnTo>
                  <a:pt x="3190546" y="1500023"/>
                </a:lnTo>
                <a:close/>
                <a:moveTo>
                  <a:pt x="8370990" y="1415187"/>
                </a:moveTo>
                <a:lnTo>
                  <a:pt x="8371285" y="1415761"/>
                </a:lnTo>
                <a:lnTo>
                  <a:pt x="8371290" y="1415632"/>
                </a:lnTo>
                <a:lnTo>
                  <a:pt x="8371375" y="1415503"/>
                </a:lnTo>
                <a:lnTo>
                  <a:pt x="8371289" y="1415536"/>
                </a:lnTo>
                <a:close/>
                <a:moveTo>
                  <a:pt x="6992576" y="1303376"/>
                </a:moveTo>
                <a:lnTo>
                  <a:pt x="6992641" y="1303617"/>
                </a:lnTo>
                <a:lnTo>
                  <a:pt x="6992735" y="1303617"/>
                </a:lnTo>
                <a:close/>
                <a:moveTo>
                  <a:pt x="4707789" y="1269420"/>
                </a:moveTo>
                <a:lnTo>
                  <a:pt x="4707403" y="1270375"/>
                </a:lnTo>
                <a:lnTo>
                  <a:pt x="4707403" y="1280441"/>
                </a:lnTo>
                <a:close/>
                <a:moveTo>
                  <a:pt x="7877133" y="1253230"/>
                </a:moveTo>
                <a:cubicBezTo>
                  <a:pt x="7878562" y="1260926"/>
                  <a:pt x="7877800" y="1268870"/>
                  <a:pt x="7875038" y="1276185"/>
                </a:cubicBezTo>
                <a:cubicBezTo>
                  <a:pt x="7872275" y="1274575"/>
                  <a:pt x="7871132" y="1271213"/>
                  <a:pt x="7872370" y="1268280"/>
                </a:cubicBezTo>
                <a:cubicBezTo>
                  <a:pt x="7873990" y="1263326"/>
                  <a:pt x="7875514" y="1258278"/>
                  <a:pt x="7877133" y="1253230"/>
                </a:cubicBezTo>
                <a:close/>
                <a:moveTo>
                  <a:pt x="2296074" y="1191338"/>
                </a:moveTo>
                <a:lnTo>
                  <a:pt x="2296054" y="1191698"/>
                </a:lnTo>
                <a:lnTo>
                  <a:pt x="2300889" y="1196387"/>
                </a:lnTo>
                <a:lnTo>
                  <a:pt x="2301007" y="1196271"/>
                </a:lnTo>
                <a:lnTo>
                  <a:pt x="2301082" y="1196189"/>
                </a:lnTo>
                <a:lnTo>
                  <a:pt x="2300817" y="1196271"/>
                </a:lnTo>
                <a:lnTo>
                  <a:pt x="2296373" y="1191640"/>
                </a:lnTo>
                <a:lnTo>
                  <a:pt x="2296339" y="1191698"/>
                </a:lnTo>
                <a:close/>
                <a:moveTo>
                  <a:pt x="1710079" y="1180364"/>
                </a:moveTo>
                <a:lnTo>
                  <a:pt x="1710106" y="1180555"/>
                </a:lnTo>
                <a:lnTo>
                  <a:pt x="1715713" y="1180555"/>
                </a:lnTo>
                <a:lnTo>
                  <a:pt x="1715755" y="1180364"/>
                </a:lnTo>
                <a:close/>
                <a:moveTo>
                  <a:pt x="3310932" y="1134189"/>
                </a:moveTo>
                <a:lnTo>
                  <a:pt x="3310895" y="1141740"/>
                </a:lnTo>
                <a:lnTo>
                  <a:pt x="3305402" y="1142927"/>
                </a:lnTo>
                <a:lnTo>
                  <a:pt x="3293798" y="1162266"/>
                </a:lnTo>
                <a:cubicBezTo>
                  <a:pt x="3291036" y="1163028"/>
                  <a:pt x="3289227" y="1164266"/>
                  <a:pt x="3290274" y="1167600"/>
                </a:cubicBezTo>
                <a:cubicBezTo>
                  <a:pt x="3284369" y="1182335"/>
                  <a:pt x="3276272" y="1196109"/>
                  <a:pt x="3266271" y="1208462"/>
                </a:cubicBezTo>
                <a:cubicBezTo>
                  <a:pt x="3261795" y="1213558"/>
                  <a:pt x="3258555" y="1219616"/>
                  <a:pt x="3256746" y="1226179"/>
                </a:cubicBezTo>
                <a:cubicBezTo>
                  <a:pt x="3256365" y="1232637"/>
                  <a:pt x="3252745" y="1238485"/>
                  <a:pt x="3247221" y="1241800"/>
                </a:cubicBezTo>
                <a:lnTo>
                  <a:pt x="3243868" y="1241191"/>
                </a:lnTo>
                <a:lnTo>
                  <a:pt x="3238599" y="1255544"/>
                </a:lnTo>
                <a:lnTo>
                  <a:pt x="3239982" y="1268756"/>
                </a:lnTo>
                <a:cubicBezTo>
                  <a:pt x="3237886" y="1276090"/>
                  <a:pt x="3234838" y="1282948"/>
                  <a:pt x="3232076" y="1289996"/>
                </a:cubicBezTo>
                <a:lnTo>
                  <a:pt x="3224717" y="1296291"/>
                </a:lnTo>
                <a:lnTo>
                  <a:pt x="3226456" y="1296950"/>
                </a:lnTo>
                <a:cubicBezTo>
                  <a:pt x="3228742" y="1306684"/>
                  <a:pt x="3227123" y="1316914"/>
                  <a:pt x="3222075" y="1325525"/>
                </a:cubicBezTo>
                <a:cubicBezTo>
                  <a:pt x="3215597" y="1342193"/>
                  <a:pt x="3216264" y="1359624"/>
                  <a:pt x="3213692" y="1376579"/>
                </a:cubicBezTo>
                <a:cubicBezTo>
                  <a:pt x="3212264" y="1388961"/>
                  <a:pt x="3210168" y="1401268"/>
                  <a:pt x="3207501" y="1413440"/>
                </a:cubicBezTo>
                <a:cubicBezTo>
                  <a:pt x="3205024" y="1416746"/>
                  <a:pt x="3203881" y="1420851"/>
                  <a:pt x="3204263" y="1424966"/>
                </a:cubicBezTo>
                <a:cubicBezTo>
                  <a:pt x="3203977" y="1426023"/>
                  <a:pt x="3203501" y="1427004"/>
                  <a:pt x="3202739" y="1427823"/>
                </a:cubicBezTo>
                <a:lnTo>
                  <a:pt x="3202057" y="1429485"/>
                </a:lnTo>
                <a:lnTo>
                  <a:pt x="3203604" y="1457382"/>
                </a:lnTo>
                <a:lnTo>
                  <a:pt x="3204549" y="1461351"/>
                </a:lnTo>
                <a:lnTo>
                  <a:pt x="3204549" y="1471241"/>
                </a:lnTo>
                <a:lnTo>
                  <a:pt x="3207692" y="1510405"/>
                </a:lnTo>
                <a:lnTo>
                  <a:pt x="3208629" y="1524838"/>
                </a:lnTo>
                <a:lnTo>
                  <a:pt x="3215872" y="1531803"/>
                </a:lnTo>
                <a:cubicBezTo>
                  <a:pt x="3217360" y="1535199"/>
                  <a:pt x="3217550" y="1539161"/>
                  <a:pt x="3216074" y="1542885"/>
                </a:cubicBezTo>
                <a:lnTo>
                  <a:pt x="3214747" y="1544894"/>
                </a:lnTo>
                <a:lnTo>
                  <a:pt x="3220646" y="1551458"/>
                </a:lnTo>
                <a:cubicBezTo>
                  <a:pt x="3227028" y="1570642"/>
                  <a:pt x="3234647" y="1589444"/>
                  <a:pt x="3243220" y="1607751"/>
                </a:cubicBezTo>
                <a:lnTo>
                  <a:pt x="3242598" y="1617803"/>
                </a:lnTo>
                <a:lnTo>
                  <a:pt x="3252270" y="1623848"/>
                </a:lnTo>
                <a:cubicBezTo>
                  <a:pt x="3260175" y="1637611"/>
                  <a:pt x="3270177" y="1650099"/>
                  <a:pt x="3281797" y="1660900"/>
                </a:cubicBezTo>
                <a:cubicBezTo>
                  <a:pt x="3285417" y="1663272"/>
                  <a:pt x="3286940" y="1667758"/>
                  <a:pt x="3285607" y="1671854"/>
                </a:cubicBezTo>
                <a:lnTo>
                  <a:pt x="3285244" y="1672168"/>
                </a:lnTo>
                <a:lnTo>
                  <a:pt x="3286767" y="1673301"/>
                </a:lnTo>
                <a:lnTo>
                  <a:pt x="3286845" y="1671569"/>
                </a:lnTo>
                <a:cubicBezTo>
                  <a:pt x="3286845" y="1671569"/>
                  <a:pt x="3287607" y="1671092"/>
                  <a:pt x="3287798" y="1671569"/>
                </a:cubicBezTo>
                <a:cubicBezTo>
                  <a:pt x="3304180" y="1676493"/>
                  <a:pt x="3319802" y="1683503"/>
                  <a:pt x="3334375" y="1692428"/>
                </a:cubicBezTo>
                <a:lnTo>
                  <a:pt x="3334079" y="1694417"/>
                </a:lnTo>
                <a:lnTo>
                  <a:pt x="3354760" y="1696803"/>
                </a:lnTo>
                <a:lnTo>
                  <a:pt x="3356949" y="1692714"/>
                </a:lnTo>
                <a:cubicBezTo>
                  <a:pt x="3360948" y="1690923"/>
                  <a:pt x="3365616" y="1691276"/>
                  <a:pt x="3369235" y="1693666"/>
                </a:cubicBezTo>
                <a:lnTo>
                  <a:pt x="3369825" y="1696518"/>
                </a:lnTo>
                <a:lnTo>
                  <a:pt x="3372664" y="1696333"/>
                </a:lnTo>
                <a:lnTo>
                  <a:pt x="3376345" y="1706013"/>
                </a:lnTo>
                <a:lnTo>
                  <a:pt x="3372570" y="1694809"/>
                </a:lnTo>
                <a:lnTo>
                  <a:pt x="3379144" y="1695523"/>
                </a:lnTo>
                <a:lnTo>
                  <a:pt x="3397168" y="1686558"/>
                </a:lnTo>
                <a:cubicBezTo>
                  <a:pt x="3403716" y="1685689"/>
                  <a:pt x="3410574" y="1686332"/>
                  <a:pt x="3417147" y="1686618"/>
                </a:cubicBezTo>
                <a:cubicBezTo>
                  <a:pt x="3420385" y="1686618"/>
                  <a:pt x="3422957" y="1685380"/>
                  <a:pt x="3425815" y="1685856"/>
                </a:cubicBezTo>
                <a:lnTo>
                  <a:pt x="3427338" y="1686876"/>
                </a:lnTo>
                <a:lnTo>
                  <a:pt x="3432756" y="1685286"/>
                </a:lnTo>
                <a:lnTo>
                  <a:pt x="3437065" y="1676152"/>
                </a:lnTo>
                <a:cubicBezTo>
                  <a:pt x="3439982" y="1674497"/>
                  <a:pt x="3443768" y="1673854"/>
                  <a:pt x="3446769" y="1672711"/>
                </a:cubicBezTo>
                <a:cubicBezTo>
                  <a:pt x="3464772" y="1665063"/>
                  <a:pt x="3480679" y="1653090"/>
                  <a:pt x="3492965" y="1637850"/>
                </a:cubicBezTo>
                <a:cubicBezTo>
                  <a:pt x="3493823" y="1636707"/>
                  <a:pt x="3494776" y="1635659"/>
                  <a:pt x="3495728" y="1634516"/>
                </a:cubicBezTo>
                <a:cubicBezTo>
                  <a:pt x="3497157" y="1632706"/>
                  <a:pt x="3498395" y="1630801"/>
                  <a:pt x="3499538" y="1628801"/>
                </a:cubicBezTo>
                <a:cubicBezTo>
                  <a:pt x="3500776" y="1627220"/>
                  <a:pt x="3501824" y="1625534"/>
                  <a:pt x="3502681" y="1623753"/>
                </a:cubicBezTo>
                <a:cubicBezTo>
                  <a:pt x="3506014" y="1618038"/>
                  <a:pt x="3507920" y="1611180"/>
                  <a:pt x="3515350" y="1608989"/>
                </a:cubicBezTo>
                <a:lnTo>
                  <a:pt x="3515454" y="1609033"/>
                </a:lnTo>
                <a:lnTo>
                  <a:pt x="3514302" y="1604103"/>
                </a:lnTo>
                <a:cubicBezTo>
                  <a:pt x="3514778" y="1603379"/>
                  <a:pt x="3515350" y="1602770"/>
                  <a:pt x="3516112" y="1602322"/>
                </a:cubicBezTo>
                <a:lnTo>
                  <a:pt x="3519178" y="1602322"/>
                </a:lnTo>
                <a:lnTo>
                  <a:pt x="3520186" y="1600426"/>
                </a:lnTo>
                <a:lnTo>
                  <a:pt x="3516207" y="1597558"/>
                </a:lnTo>
                <a:cubicBezTo>
                  <a:pt x="3520398" y="1573746"/>
                  <a:pt x="3520208" y="1549362"/>
                  <a:pt x="3524399" y="1525549"/>
                </a:cubicBezTo>
                <a:lnTo>
                  <a:pt x="3528844" y="1526133"/>
                </a:lnTo>
                <a:lnTo>
                  <a:pt x="3528399" y="1524883"/>
                </a:lnTo>
                <a:cubicBezTo>
                  <a:pt x="3521826" y="1521930"/>
                  <a:pt x="3523446" y="1516310"/>
                  <a:pt x="3523732" y="1511071"/>
                </a:cubicBezTo>
                <a:cubicBezTo>
                  <a:pt x="3524208" y="1509281"/>
                  <a:pt x="3525351" y="1507728"/>
                  <a:pt x="3526875" y="1506690"/>
                </a:cubicBezTo>
                <a:lnTo>
                  <a:pt x="3527246" y="1502826"/>
                </a:lnTo>
                <a:lnTo>
                  <a:pt x="3526113" y="1495356"/>
                </a:lnTo>
                <a:lnTo>
                  <a:pt x="3525762" y="1487438"/>
                </a:lnTo>
                <a:lnTo>
                  <a:pt x="3519731" y="1484974"/>
                </a:lnTo>
                <a:cubicBezTo>
                  <a:pt x="3517159" y="1475582"/>
                  <a:pt x="3515159" y="1466038"/>
                  <a:pt x="3513826" y="1456399"/>
                </a:cubicBezTo>
                <a:lnTo>
                  <a:pt x="3515836" y="1447087"/>
                </a:lnTo>
                <a:lnTo>
                  <a:pt x="3511921" y="1445254"/>
                </a:lnTo>
                <a:cubicBezTo>
                  <a:pt x="3508396" y="1437787"/>
                  <a:pt x="3505635" y="1430005"/>
                  <a:pt x="3503634" y="1422013"/>
                </a:cubicBezTo>
                <a:lnTo>
                  <a:pt x="3505006" y="1407340"/>
                </a:lnTo>
                <a:lnTo>
                  <a:pt x="3499359" y="1392486"/>
                </a:lnTo>
                <a:lnTo>
                  <a:pt x="3495728" y="1392486"/>
                </a:lnTo>
                <a:cubicBezTo>
                  <a:pt x="3492109" y="1390676"/>
                  <a:pt x="3490204" y="1384199"/>
                  <a:pt x="3487442" y="1379913"/>
                </a:cubicBezTo>
                <a:lnTo>
                  <a:pt x="3487134" y="1372964"/>
                </a:lnTo>
                <a:lnTo>
                  <a:pt x="3480679" y="1364053"/>
                </a:lnTo>
                <a:lnTo>
                  <a:pt x="3478174" y="1347062"/>
                </a:lnTo>
                <a:lnTo>
                  <a:pt x="3477820" y="1347242"/>
                </a:lnTo>
                <a:cubicBezTo>
                  <a:pt x="3472867" y="1346576"/>
                  <a:pt x="3471058" y="1342575"/>
                  <a:pt x="3469248" y="1338955"/>
                </a:cubicBezTo>
                <a:cubicBezTo>
                  <a:pt x="3456484" y="1314371"/>
                  <a:pt x="3442292" y="1290578"/>
                  <a:pt x="3426671" y="1267709"/>
                </a:cubicBezTo>
                <a:cubicBezTo>
                  <a:pt x="3424290" y="1265146"/>
                  <a:pt x="3423338" y="1261584"/>
                  <a:pt x="3424099" y="1258184"/>
                </a:cubicBezTo>
                <a:lnTo>
                  <a:pt x="3424350" y="1257319"/>
                </a:lnTo>
                <a:lnTo>
                  <a:pt x="3416850" y="1255504"/>
                </a:lnTo>
                <a:cubicBezTo>
                  <a:pt x="3414790" y="1252849"/>
                  <a:pt x="3413766" y="1248944"/>
                  <a:pt x="3412385" y="1245420"/>
                </a:cubicBezTo>
                <a:lnTo>
                  <a:pt x="3412385" y="1237502"/>
                </a:lnTo>
                <a:lnTo>
                  <a:pt x="3409241" y="1232847"/>
                </a:lnTo>
                <a:lnTo>
                  <a:pt x="3402585" y="1220068"/>
                </a:lnTo>
                <a:lnTo>
                  <a:pt x="3398288" y="1217511"/>
                </a:lnTo>
                <a:cubicBezTo>
                  <a:pt x="3397621" y="1216606"/>
                  <a:pt x="3397145" y="1215568"/>
                  <a:pt x="3396859" y="1214463"/>
                </a:cubicBezTo>
                <a:lnTo>
                  <a:pt x="3397316" y="1212205"/>
                </a:lnTo>
                <a:lnTo>
                  <a:pt x="3391438" y="1207232"/>
                </a:lnTo>
                <a:lnTo>
                  <a:pt x="3385143" y="1207320"/>
                </a:lnTo>
                <a:cubicBezTo>
                  <a:pt x="3382095" y="1204605"/>
                  <a:pt x="3378428" y="1202295"/>
                  <a:pt x="3375761" y="1199342"/>
                </a:cubicBezTo>
                <a:lnTo>
                  <a:pt x="3372927" y="1189424"/>
                </a:lnTo>
                <a:lnTo>
                  <a:pt x="3372570" y="1189603"/>
                </a:lnTo>
                <a:cubicBezTo>
                  <a:pt x="3368664" y="1190051"/>
                  <a:pt x="3364854" y="1188041"/>
                  <a:pt x="3363045" y="1184555"/>
                </a:cubicBezTo>
                <a:cubicBezTo>
                  <a:pt x="3357044" y="1176364"/>
                  <a:pt x="3347899" y="1170839"/>
                  <a:pt x="3343137" y="1161600"/>
                </a:cubicBezTo>
                <a:lnTo>
                  <a:pt x="3337578" y="1150135"/>
                </a:lnTo>
                <a:lnTo>
                  <a:pt x="3329374" y="1141931"/>
                </a:lnTo>
                <a:lnTo>
                  <a:pt x="3329327" y="1141978"/>
                </a:lnTo>
                <a:cubicBezTo>
                  <a:pt x="3326659" y="1140854"/>
                  <a:pt x="3324278" y="1139006"/>
                  <a:pt x="3322564" y="1136644"/>
                </a:cubicBezTo>
                <a:lnTo>
                  <a:pt x="3326471" y="1134223"/>
                </a:lnTo>
                <a:lnTo>
                  <a:pt x="3326470" y="1134223"/>
                </a:lnTo>
                <a:lnTo>
                  <a:pt x="3322564" y="1136644"/>
                </a:lnTo>
                <a:lnTo>
                  <a:pt x="3321810" y="1135754"/>
                </a:lnTo>
                <a:lnTo>
                  <a:pt x="3320944" y="1136549"/>
                </a:lnTo>
                <a:close/>
                <a:moveTo>
                  <a:pt x="1923764" y="1113879"/>
                </a:moveTo>
                <a:cubicBezTo>
                  <a:pt x="1926621" y="1122232"/>
                  <a:pt x="1929003" y="1130719"/>
                  <a:pt x="1930907" y="1139311"/>
                </a:cubicBezTo>
                <a:lnTo>
                  <a:pt x="1926079" y="1143760"/>
                </a:lnTo>
                <a:lnTo>
                  <a:pt x="1926085" y="1143788"/>
                </a:lnTo>
                <a:lnTo>
                  <a:pt x="1926052" y="1143786"/>
                </a:lnTo>
                <a:lnTo>
                  <a:pt x="1926050" y="1143788"/>
                </a:lnTo>
                <a:lnTo>
                  <a:pt x="1926048" y="1143785"/>
                </a:lnTo>
                <a:lnTo>
                  <a:pt x="1921706" y="1143490"/>
                </a:lnTo>
                <a:cubicBezTo>
                  <a:pt x="1920398" y="1142621"/>
                  <a:pt x="1919087" y="1141454"/>
                  <a:pt x="1917324" y="1141406"/>
                </a:cubicBezTo>
                <a:cubicBezTo>
                  <a:pt x="1914750" y="1157789"/>
                  <a:pt x="1898845" y="1159123"/>
                  <a:pt x="1888747" y="1166648"/>
                </a:cubicBezTo>
                <a:cubicBezTo>
                  <a:pt x="1887320" y="1167676"/>
                  <a:pt x="1885223" y="1167324"/>
                  <a:pt x="1884273" y="1165857"/>
                </a:cubicBezTo>
                <a:cubicBezTo>
                  <a:pt x="1884079" y="1165657"/>
                  <a:pt x="1883988" y="1165447"/>
                  <a:pt x="1883891" y="1165219"/>
                </a:cubicBezTo>
                <a:cubicBezTo>
                  <a:pt x="1881319" y="1160552"/>
                  <a:pt x="1879032" y="1155713"/>
                  <a:pt x="1877127" y="1150741"/>
                </a:cubicBezTo>
                <a:cubicBezTo>
                  <a:pt x="1875509" y="1147140"/>
                  <a:pt x="1877031" y="1142892"/>
                  <a:pt x="1880651" y="1141216"/>
                </a:cubicBezTo>
                <a:cubicBezTo>
                  <a:pt x="1885033" y="1139025"/>
                  <a:pt x="1887414" y="1141216"/>
                  <a:pt x="1890176" y="1145121"/>
                </a:cubicBezTo>
                <a:cubicBezTo>
                  <a:pt x="1891891" y="1148845"/>
                  <a:pt x="1896369" y="1150455"/>
                  <a:pt x="1900081" y="1148731"/>
                </a:cubicBezTo>
                <a:cubicBezTo>
                  <a:pt x="1901892" y="1147855"/>
                  <a:pt x="1903322" y="1146235"/>
                  <a:pt x="1903988" y="1144264"/>
                </a:cubicBezTo>
                <a:cubicBezTo>
                  <a:pt x="1904656" y="1142911"/>
                  <a:pt x="1905037" y="1141406"/>
                  <a:pt x="1905037" y="1139882"/>
                </a:cubicBezTo>
                <a:cubicBezTo>
                  <a:pt x="1904702" y="1134781"/>
                  <a:pt x="1906036" y="1129867"/>
                  <a:pt x="1908644" y="1125756"/>
                </a:cubicBezTo>
                <a:lnTo>
                  <a:pt x="1919227" y="1117004"/>
                </a:lnTo>
                <a:lnTo>
                  <a:pt x="1919097" y="1116260"/>
                </a:lnTo>
                <a:close/>
                <a:moveTo>
                  <a:pt x="4040559" y="1111498"/>
                </a:moveTo>
                <a:cubicBezTo>
                  <a:pt x="4047226" y="1114356"/>
                  <a:pt x="4055894" y="1114070"/>
                  <a:pt x="4058560" y="1123214"/>
                </a:cubicBezTo>
                <a:lnTo>
                  <a:pt x="4058560" y="1123752"/>
                </a:lnTo>
                <a:lnTo>
                  <a:pt x="4058942" y="1123500"/>
                </a:lnTo>
                <a:lnTo>
                  <a:pt x="4059010" y="1124796"/>
                </a:lnTo>
                <a:lnTo>
                  <a:pt x="4064930" y="1121797"/>
                </a:lnTo>
                <a:cubicBezTo>
                  <a:pt x="4067133" y="1121118"/>
                  <a:pt x="4069466" y="1121118"/>
                  <a:pt x="4072086" y="1122642"/>
                </a:cubicBezTo>
                <a:cubicBezTo>
                  <a:pt x="4070086" y="1127776"/>
                  <a:pt x="4067038" y="1132463"/>
                  <a:pt x="4063227" y="1136454"/>
                </a:cubicBezTo>
                <a:cubicBezTo>
                  <a:pt x="4059703" y="1139121"/>
                  <a:pt x="4060846" y="1143883"/>
                  <a:pt x="4060846" y="1147883"/>
                </a:cubicBezTo>
                <a:cubicBezTo>
                  <a:pt x="4056370" y="1145693"/>
                  <a:pt x="4051321" y="1145502"/>
                  <a:pt x="4047797" y="1140549"/>
                </a:cubicBezTo>
                <a:cubicBezTo>
                  <a:pt x="4044273" y="1135596"/>
                  <a:pt x="4040844" y="1142645"/>
                  <a:pt x="4038272" y="1139311"/>
                </a:cubicBezTo>
                <a:cubicBezTo>
                  <a:pt x="4037606" y="1129976"/>
                  <a:pt x="4038463" y="1120604"/>
                  <a:pt x="4040559" y="1111498"/>
                </a:cubicBezTo>
                <a:close/>
                <a:moveTo>
                  <a:pt x="3898805" y="1074038"/>
                </a:moveTo>
                <a:lnTo>
                  <a:pt x="3897777" y="1074922"/>
                </a:lnTo>
                <a:lnTo>
                  <a:pt x="3900379" y="1084837"/>
                </a:lnTo>
                <a:close/>
                <a:moveTo>
                  <a:pt x="5002677" y="1064125"/>
                </a:moveTo>
                <a:lnTo>
                  <a:pt x="5002257" y="1066908"/>
                </a:lnTo>
                <a:lnTo>
                  <a:pt x="5002677" y="1066723"/>
                </a:lnTo>
                <a:close/>
                <a:moveTo>
                  <a:pt x="5004635" y="1051179"/>
                </a:moveTo>
                <a:lnTo>
                  <a:pt x="5004479" y="1051257"/>
                </a:lnTo>
                <a:lnTo>
                  <a:pt x="5004583" y="1051491"/>
                </a:lnTo>
                <a:lnTo>
                  <a:pt x="5004567" y="1051593"/>
                </a:lnTo>
                <a:lnTo>
                  <a:pt x="5004775" y="1051489"/>
                </a:lnTo>
                <a:close/>
                <a:moveTo>
                  <a:pt x="4993341" y="1041204"/>
                </a:moveTo>
                <a:lnTo>
                  <a:pt x="4993869" y="1041383"/>
                </a:lnTo>
                <a:lnTo>
                  <a:pt x="4993732" y="1041204"/>
                </a:lnTo>
                <a:close/>
                <a:moveTo>
                  <a:pt x="8130674" y="1014678"/>
                </a:moveTo>
                <a:lnTo>
                  <a:pt x="8129208" y="1019565"/>
                </a:lnTo>
                <a:lnTo>
                  <a:pt x="8130022" y="1017867"/>
                </a:lnTo>
                <a:close/>
                <a:moveTo>
                  <a:pt x="3475916" y="999294"/>
                </a:moveTo>
                <a:cubicBezTo>
                  <a:pt x="3473487" y="997484"/>
                  <a:pt x="3472296" y="998555"/>
                  <a:pt x="3471415" y="1000389"/>
                </a:cubicBezTo>
                <a:lnTo>
                  <a:pt x="3470575" y="1002189"/>
                </a:lnTo>
                <a:lnTo>
                  <a:pt x="3471459" y="1004426"/>
                </a:lnTo>
                <a:lnTo>
                  <a:pt x="3476149" y="999351"/>
                </a:lnTo>
                <a:close/>
                <a:moveTo>
                  <a:pt x="8060510" y="995881"/>
                </a:moveTo>
                <a:lnTo>
                  <a:pt x="8056203" y="1010343"/>
                </a:lnTo>
                <a:cubicBezTo>
                  <a:pt x="8045344" y="1024440"/>
                  <a:pt x="8033342" y="1037584"/>
                  <a:pt x="8021817" y="1051014"/>
                </a:cubicBezTo>
                <a:cubicBezTo>
                  <a:pt x="8016674" y="1058454"/>
                  <a:pt x="8012006" y="1066188"/>
                  <a:pt x="8007721" y="1074160"/>
                </a:cubicBezTo>
                <a:cubicBezTo>
                  <a:pt x="8006576" y="1075303"/>
                  <a:pt x="8005529" y="1076446"/>
                  <a:pt x="8004481" y="1077685"/>
                </a:cubicBezTo>
                <a:cubicBezTo>
                  <a:pt x="7999339" y="1084067"/>
                  <a:pt x="7994956" y="1090925"/>
                  <a:pt x="7991146" y="1098163"/>
                </a:cubicBezTo>
                <a:cubicBezTo>
                  <a:pt x="7988575" y="1101783"/>
                  <a:pt x="7986670" y="1106069"/>
                  <a:pt x="7981621" y="1106355"/>
                </a:cubicBezTo>
                <a:lnTo>
                  <a:pt x="7978357" y="1106355"/>
                </a:lnTo>
                <a:lnTo>
                  <a:pt x="7970594" y="1118703"/>
                </a:lnTo>
                <a:lnTo>
                  <a:pt x="7971621" y="1126643"/>
                </a:lnTo>
                <a:cubicBezTo>
                  <a:pt x="7969335" y="1132653"/>
                  <a:pt x="7966286" y="1138378"/>
                  <a:pt x="7962667" y="1143693"/>
                </a:cubicBezTo>
                <a:cubicBezTo>
                  <a:pt x="7956191" y="1150636"/>
                  <a:pt x="7951619" y="1159133"/>
                  <a:pt x="7949427" y="1168362"/>
                </a:cubicBezTo>
                <a:cubicBezTo>
                  <a:pt x="7948761" y="1173335"/>
                  <a:pt x="7944855" y="1177240"/>
                  <a:pt x="7939902" y="1177887"/>
                </a:cubicBezTo>
                <a:lnTo>
                  <a:pt x="7938280" y="1177354"/>
                </a:lnTo>
                <a:lnTo>
                  <a:pt x="7937536" y="1178874"/>
                </a:lnTo>
                <a:lnTo>
                  <a:pt x="7939140" y="1179983"/>
                </a:lnTo>
                <a:cubicBezTo>
                  <a:pt x="7940283" y="1184403"/>
                  <a:pt x="7939522" y="1189108"/>
                  <a:pt x="7937045" y="1192937"/>
                </a:cubicBezTo>
                <a:cubicBezTo>
                  <a:pt x="7927520" y="1215035"/>
                  <a:pt x="7919615" y="1237895"/>
                  <a:pt x="7909613" y="1259612"/>
                </a:cubicBezTo>
                <a:lnTo>
                  <a:pt x="7905809" y="1262297"/>
                </a:lnTo>
                <a:lnTo>
                  <a:pt x="7907423" y="1269042"/>
                </a:lnTo>
                <a:cubicBezTo>
                  <a:pt x="7898755" y="1295998"/>
                  <a:pt x="7894183" y="1324001"/>
                  <a:pt x="7887801" y="1351433"/>
                </a:cubicBezTo>
                <a:lnTo>
                  <a:pt x="7883708" y="1353939"/>
                </a:lnTo>
                <a:lnTo>
                  <a:pt x="7882276" y="1360672"/>
                </a:lnTo>
                <a:lnTo>
                  <a:pt x="7881001" y="1361805"/>
                </a:lnTo>
                <a:lnTo>
                  <a:pt x="7885324" y="1362958"/>
                </a:lnTo>
                <a:cubicBezTo>
                  <a:pt x="7887705" y="1379865"/>
                  <a:pt x="7886277" y="1397105"/>
                  <a:pt x="7880943" y="1413345"/>
                </a:cubicBezTo>
                <a:lnTo>
                  <a:pt x="7877167" y="1412876"/>
                </a:lnTo>
                <a:lnTo>
                  <a:pt x="7877228" y="1413155"/>
                </a:lnTo>
                <a:lnTo>
                  <a:pt x="7876723" y="1413223"/>
                </a:lnTo>
                <a:lnTo>
                  <a:pt x="7877514" y="1414393"/>
                </a:lnTo>
                <a:cubicBezTo>
                  <a:pt x="7884372" y="1417250"/>
                  <a:pt x="7884372" y="1422489"/>
                  <a:pt x="7884658" y="1428300"/>
                </a:cubicBezTo>
                <a:cubicBezTo>
                  <a:pt x="7885801" y="1465447"/>
                  <a:pt x="7890563" y="1502385"/>
                  <a:pt x="7898850" y="1538599"/>
                </a:cubicBezTo>
                <a:cubicBezTo>
                  <a:pt x="7905327" y="1564498"/>
                  <a:pt x="7917995" y="1588444"/>
                  <a:pt x="7935712" y="1608417"/>
                </a:cubicBezTo>
                <a:cubicBezTo>
                  <a:pt x="7945237" y="1619181"/>
                  <a:pt x="7945237" y="1619371"/>
                  <a:pt x="7941331" y="1633373"/>
                </a:cubicBezTo>
                <a:cubicBezTo>
                  <a:pt x="7944189" y="1622419"/>
                  <a:pt x="7946952" y="1620419"/>
                  <a:pt x="7954380" y="1625467"/>
                </a:cubicBezTo>
                <a:cubicBezTo>
                  <a:pt x="7971335" y="1636964"/>
                  <a:pt x="7988956" y="1647336"/>
                  <a:pt x="8007244" y="1656518"/>
                </a:cubicBezTo>
                <a:lnTo>
                  <a:pt x="8007075" y="1659413"/>
                </a:lnTo>
                <a:lnTo>
                  <a:pt x="8012388" y="1659842"/>
                </a:lnTo>
                <a:cubicBezTo>
                  <a:pt x="8012484" y="1659909"/>
                  <a:pt x="8012484" y="1659976"/>
                  <a:pt x="8012578" y="1660043"/>
                </a:cubicBezTo>
                <a:cubicBezTo>
                  <a:pt x="8014769" y="1660043"/>
                  <a:pt x="8010864" y="1665281"/>
                  <a:pt x="8015436" y="1663186"/>
                </a:cubicBezTo>
                <a:lnTo>
                  <a:pt x="8016088" y="1663838"/>
                </a:lnTo>
                <a:lnTo>
                  <a:pt x="8017530" y="1661376"/>
                </a:lnTo>
                <a:cubicBezTo>
                  <a:pt x="8030295" y="1661662"/>
                  <a:pt x="8042867" y="1663652"/>
                  <a:pt x="8055060" y="1667281"/>
                </a:cubicBezTo>
                <a:lnTo>
                  <a:pt x="8057640" y="1670556"/>
                </a:lnTo>
                <a:lnTo>
                  <a:pt x="8058775" y="1670044"/>
                </a:lnTo>
                <a:cubicBezTo>
                  <a:pt x="8066014" y="1669759"/>
                  <a:pt x="8073157" y="1669306"/>
                  <a:pt x="8080206" y="1669889"/>
                </a:cubicBezTo>
                <a:cubicBezTo>
                  <a:pt x="8087254" y="1670473"/>
                  <a:pt x="8094208" y="1672092"/>
                  <a:pt x="8101065" y="1675950"/>
                </a:cubicBezTo>
                <a:lnTo>
                  <a:pt x="8100738" y="1677397"/>
                </a:lnTo>
                <a:lnTo>
                  <a:pt x="8103351" y="1676235"/>
                </a:lnTo>
                <a:cubicBezTo>
                  <a:pt x="8107733" y="1680522"/>
                  <a:pt x="8110590" y="1676235"/>
                  <a:pt x="8113639" y="1674140"/>
                </a:cubicBezTo>
                <a:cubicBezTo>
                  <a:pt x="8118401" y="1672616"/>
                  <a:pt x="8123449" y="1672616"/>
                  <a:pt x="8128211" y="1674140"/>
                </a:cubicBezTo>
                <a:lnTo>
                  <a:pt x="8130260" y="1677717"/>
                </a:lnTo>
                <a:lnTo>
                  <a:pt x="8138867" y="1673318"/>
                </a:lnTo>
                <a:lnTo>
                  <a:pt x="8145568" y="1679325"/>
                </a:lnTo>
                <a:lnTo>
                  <a:pt x="8157287" y="1670306"/>
                </a:lnTo>
                <a:cubicBezTo>
                  <a:pt x="8162597" y="1668734"/>
                  <a:pt x="8168455" y="1668663"/>
                  <a:pt x="8174218" y="1668806"/>
                </a:cubicBezTo>
                <a:cubicBezTo>
                  <a:pt x="8178075" y="1668806"/>
                  <a:pt x="8180171" y="1670711"/>
                  <a:pt x="8181659" y="1673223"/>
                </a:cubicBezTo>
                <a:lnTo>
                  <a:pt x="8182208" y="1674388"/>
                </a:lnTo>
                <a:lnTo>
                  <a:pt x="8182884" y="1670711"/>
                </a:lnTo>
                <a:lnTo>
                  <a:pt x="8184273" y="1670711"/>
                </a:lnTo>
                <a:lnTo>
                  <a:pt x="8190791" y="1663377"/>
                </a:lnTo>
                <a:cubicBezTo>
                  <a:pt x="8206317" y="1660520"/>
                  <a:pt x="8219366" y="1650613"/>
                  <a:pt x="8236130" y="1650709"/>
                </a:cubicBezTo>
                <a:cubicBezTo>
                  <a:pt x="8242416" y="1650575"/>
                  <a:pt x="8248132" y="1646889"/>
                  <a:pt x="8250894" y="1641184"/>
                </a:cubicBezTo>
                <a:cubicBezTo>
                  <a:pt x="8256608" y="1629754"/>
                  <a:pt x="8268705" y="1625277"/>
                  <a:pt x="8277469" y="1617181"/>
                </a:cubicBezTo>
                <a:lnTo>
                  <a:pt x="8284515" y="1617487"/>
                </a:lnTo>
                <a:lnTo>
                  <a:pt x="8311283" y="1585366"/>
                </a:lnTo>
                <a:lnTo>
                  <a:pt x="8317926" y="1583316"/>
                </a:lnTo>
                <a:lnTo>
                  <a:pt x="8319397" y="1581226"/>
                </a:lnTo>
                <a:lnTo>
                  <a:pt x="8318236" y="1574127"/>
                </a:lnTo>
                <a:cubicBezTo>
                  <a:pt x="8330333" y="1552981"/>
                  <a:pt x="8339572" y="1530312"/>
                  <a:pt x="8351192" y="1508881"/>
                </a:cubicBezTo>
                <a:lnTo>
                  <a:pt x="8353922" y="1508062"/>
                </a:lnTo>
                <a:lnTo>
                  <a:pt x="8351764" y="1500309"/>
                </a:lnTo>
                <a:cubicBezTo>
                  <a:pt x="8358145" y="1475506"/>
                  <a:pt x="8361955" y="1450150"/>
                  <a:pt x="8363384" y="1424585"/>
                </a:cubicBezTo>
                <a:cubicBezTo>
                  <a:pt x="8363003" y="1421042"/>
                  <a:pt x="8364337" y="1417537"/>
                  <a:pt x="8366908" y="1415060"/>
                </a:cubicBezTo>
                <a:lnTo>
                  <a:pt x="8369998" y="1414030"/>
                </a:lnTo>
                <a:lnTo>
                  <a:pt x="8365002" y="1408202"/>
                </a:lnTo>
                <a:cubicBezTo>
                  <a:pt x="8365574" y="1387914"/>
                  <a:pt x="8359669" y="1368197"/>
                  <a:pt x="8361098" y="1347908"/>
                </a:cubicBezTo>
                <a:lnTo>
                  <a:pt x="8364660" y="1345552"/>
                </a:lnTo>
                <a:lnTo>
                  <a:pt x="8364336" y="1342575"/>
                </a:lnTo>
                <a:lnTo>
                  <a:pt x="8364337" y="1342574"/>
                </a:lnTo>
                <a:lnTo>
                  <a:pt x="8351661" y="1295823"/>
                </a:lnTo>
                <a:lnTo>
                  <a:pt x="8350144" y="1295521"/>
                </a:lnTo>
                <a:cubicBezTo>
                  <a:pt x="8349572" y="1294606"/>
                  <a:pt x="8349572" y="1293482"/>
                  <a:pt x="8350144" y="1292568"/>
                </a:cubicBezTo>
                <a:lnTo>
                  <a:pt x="8350173" y="1292230"/>
                </a:lnTo>
                <a:lnTo>
                  <a:pt x="8349572" y="1293140"/>
                </a:lnTo>
                <a:cubicBezTo>
                  <a:pt x="8346810" y="1293140"/>
                  <a:pt x="8344429" y="1291426"/>
                  <a:pt x="8343477" y="1288854"/>
                </a:cubicBezTo>
                <a:cubicBezTo>
                  <a:pt x="8334904" y="1268089"/>
                  <a:pt x="8326617" y="1247135"/>
                  <a:pt x="8317188" y="1226751"/>
                </a:cubicBezTo>
                <a:cubicBezTo>
                  <a:pt x="8316902" y="1225665"/>
                  <a:pt x="8316902" y="1224503"/>
                  <a:pt x="8317188" y="1223417"/>
                </a:cubicBezTo>
                <a:lnTo>
                  <a:pt x="8318052" y="1221601"/>
                </a:lnTo>
                <a:lnTo>
                  <a:pt x="8310580" y="1216819"/>
                </a:lnTo>
                <a:cubicBezTo>
                  <a:pt x="8308163" y="1213380"/>
                  <a:pt x="8307043" y="1209030"/>
                  <a:pt x="8307758" y="1204558"/>
                </a:cubicBezTo>
                <a:lnTo>
                  <a:pt x="8309807" y="1202608"/>
                </a:lnTo>
                <a:lnTo>
                  <a:pt x="8308902" y="1201033"/>
                </a:lnTo>
                <a:lnTo>
                  <a:pt x="8308901" y="1201032"/>
                </a:lnTo>
                <a:lnTo>
                  <a:pt x="8308901" y="1201033"/>
                </a:lnTo>
                <a:cubicBezTo>
                  <a:pt x="8306805" y="1199271"/>
                  <a:pt x="8305282" y="1197004"/>
                  <a:pt x="8304328" y="1194461"/>
                </a:cubicBezTo>
                <a:lnTo>
                  <a:pt x="8304329" y="1194461"/>
                </a:lnTo>
                <a:lnTo>
                  <a:pt x="8304329" y="1194461"/>
                </a:lnTo>
                <a:lnTo>
                  <a:pt x="8291788" y="1174431"/>
                </a:lnTo>
                <a:lnTo>
                  <a:pt x="8291090" y="1175315"/>
                </a:lnTo>
                <a:cubicBezTo>
                  <a:pt x="8284707" y="1176172"/>
                  <a:pt x="8282231" y="1171220"/>
                  <a:pt x="8280136" y="1167029"/>
                </a:cubicBezTo>
                <a:cubicBezTo>
                  <a:pt x="8270515" y="1151217"/>
                  <a:pt x="8259085" y="1136596"/>
                  <a:pt x="8246035" y="1123499"/>
                </a:cubicBezTo>
                <a:lnTo>
                  <a:pt x="8240814" y="1112426"/>
                </a:lnTo>
                <a:lnTo>
                  <a:pt x="8237368" y="1112927"/>
                </a:lnTo>
                <a:cubicBezTo>
                  <a:pt x="8229271" y="1106774"/>
                  <a:pt x="8221747" y="1099849"/>
                  <a:pt x="8214889" y="1092258"/>
                </a:cubicBezTo>
                <a:lnTo>
                  <a:pt x="8215322" y="1086406"/>
                </a:lnTo>
                <a:lnTo>
                  <a:pt x="8208317" y="1085304"/>
                </a:lnTo>
                <a:cubicBezTo>
                  <a:pt x="8196506" y="1077093"/>
                  <a:pt x="8185171" y="1068093"/>
                  <a:pt x="8174598" y="1058348"/>
                </a:cubicBezTo>
                <a:cubicBezTo>
                  <a:pt x="8171074" y="1054348"/>
                  <a:pt x="8166407" y="1051462"/>
                  <a:pt x="8161264" y="1050062"/>
                </a:cubicBezTo>
                <a:cubicBezTo>
                  <a:pt x="8158264" y="1049157"/>
                  <a:pt x="8155383" y="1047966"/>
                  <a:pt x="8153394" y="1046002"/>
                </a:cubicBezTo>
                <a:lnTo>
                  <a:pt x="8151314" y="1038797"/>
                </a:lnTo>
                <a:lnTo>
                  <a:pt x="8137523" y="1036954"/>
                </a:lnTo>
                <a:lnTo>
                  <a:pt x="8127394" y="1025611"/>
                </a:lnTo>
                <a:lnTo>
                  <a:pt x="8126688" y="1027964"/>
                </a:lnTo>
                <a:cubicBezTo>
                  <a:pt x="8113828" y="1022154"/>
                  <a:pt x="8098113" y="1021773"/>
                  <a:pt x="8088588" y="1009486"/>
                </a:cubicBezTo>
                <a:cubicBezTo>
                  <a:pt x="8087159" y="1007009"/>
                  <a:pt x="8084873" y="1008629"/>
                  <a:pt x="8082968" y="1008343"/>
                </a:cubicBezTo>
                <a:cubicBezTo>
                  <a:pt x="8078586" y="1007848"/>
                  <a:pt x="8074586" y="1005399"/>
                  <a:pt x="8072204" y="1001675"/>
                </a:cubicBezTo>
                <a:lnTo>
                  <a:pt x="8071816" y="1000941"/>
                </a:lnTo>
                <a:lnTo>
                  <a:pt x="8067073" y="1002294"/>
                </a:lnTo>
                <a:close/>
                <a:moveTo>
                  <a:pt x="3631173" y="981768"/>
                </a:moveTo>
                <a:cubicBezTo>
                  <a:pt x="3637841" y="983444"/>
                  <a:pt x="3644699" y="984187"/>
                  <a:pt x="3651557" y="983958"/>
                </a:cubicBezTo>
                <a:lnTo>
                  <a:pt x="3651627" y="983992"/>
                </a:lnTo>
                <a:lnTo>
                  <a:pt x="3683560" y="990340"/>
                </a:lnTo>
                <a:lnTo>
                  <a:pt x="3683558" y="990346"/>
                </a:lnTo>
                <a:lnTo>
                  <a:pt x="3683656" y="990340"/>
                </a:lnTo>
                <a:cubicBezTo>
                  <a:pt x="3689276" y="991750"/>
                  <a:pt x="3694610" y="994283"/>
                  <a:pt x="3699277" y="997770"/>
                </a:cubicBezTo>
                <a:cubicBezTo>
                  <a:pt x="3701753" y="1000341"/>
                  <a:pt x="3703182" y="998531"/>
                  <a:pt x="3705087" y="997770"/>
                </a:cubicBezTo>
                <a:cubicBezTo>
                  <a:pt x="3707373" y="996093"/>
                  <a:pt x="3710517" y="996379"/>
                  <a:pt x="3712421" y="998437"/>
                </a:cubicBezTo>
                <a:cubicBezTo>
                  <a:pt x="3715184" y="1000818"/>
                  <a:pt x="3712993" y="1003008"/>
                  <a:pt x="3711851" y="1005390"/>
                </a:cubicBezTo>
                <a:cubicBezTo>
                  <a:pt x="3708993" y="1011619"/>
                  <a:pt x="3711755" y="1018953"/>
                  <a:pt x="3718041" y="1021782"/>
                </a:cubicBezTo>
                <a:cubicBezTo>
                  <a:pt x="3718136" y="1021849"/>
                  <a:pt x="3718327" y="1021906"/>
                  <a:pt x="3718422" y="1021963"/>
                </a:cubicBezTo>
                <a:cubicBezTo>
                  <a:pt x="3719851" y="1022621"/>
                  <a:pt x="3721565" y="1022278"/>
                  <a:pt x="3722614" y="1021106"/>
                </a:cubicBezTo>
                <a:cubicBezTo>
                  <a:pt x="3723566" y="1019868"/>
                  <a:pt x="3723566" y="1018153"/>
                  <a:pt x="3722614" y="1016915"/>
                </a:cubicBezTo>
                <a:cubicBezTo>
                  <a:pt x="3722232" y="1016286"/>
                  <a:pt x="3721756" y="1015705"/>
                  <a:pt x="3721185" y="1015200"/>
                </a:cubicBezTo>
                <a:cubicBezTo>
                  <a:pt x="3718708" y="1012819"/>
                  <a:pt x="3715375" y="1010819"/>
                  <a:pt x="3717470" y="1006628"/>
                </a:cubicBezTo>
                <a:cubicBezTo>
                  <a:pt x="3719565" y="1002437"/>
                  <a:pt x="3723471" y="1004437"/>
                  <a:pt x="3726995" y="1003580"/>
                </a:cubicBezTo>
                <a:lnTo>
                  <a:pt x="3740486" y="1007328"/>
                </a:lnTo>
                <a:lnTo>
                  <a:pt x="3740521" y="1006913"/>
                </a:lnTo>
                <a:cubicBezTo>
                  <a:pt x="3746759" y="1006437"/>
                  <a:pt x="3752522" y="1007818"/>
                  <a:pt x="3758141" y="1009735"/>
                </a:cubicBezTo>
                <a:lnTo>
                  <a:pt x="3774906" y="1015772"/>
                </a:lnTo>
                <a:cubicBezTo>
                  <a:pt x="3794336" y="1021049"/>
                  <a:pt x="3813386" y="1027412"/>
                  <a:pt x="3832056" y="1034822"/>
                </a:cubicBezTo>
                <a:cubicBezTo>
                  <a:pt x="3837866" y="1036727"/>
                  <a:pt x="3841581" y="1039489"/>
                  <a:pt x="3841581" y="1046062"/>
                </a:cubicBezTo>
                <a:cubicBezTo>
                  <a:pt x="3841199" y="1047938"/>
                  <a:pt x="3841676" y="1049871"/>
                  <a:pt x="3842819" y="1051396"/>
                </a:cubicBezTo>
                <a:cubicBezTo>
                  <a:pt x="3843581" y="1051396"/>
                  <a:pt x="3844724" y="1051396"/>
                  <a:pt x="3844819" y="1051396"/>
                </a:cubicBezTo>
                <a:cubicBezTo>
                  <a:pt x="3848820" y="1041871"/>
                  <a:pt x="3848725" y="1041871"/>
                  <a:pt x="3857582" y="1044252"/>
                </a:cubicBezTo>
                <a:lnTo>
                  <a:pt x="3863965" y="1045985"/>
                </a:lnTo>
                <a:lnTo>
                  <a:pt x="3863965" y="1045680"/>
                </a:lnTo>
                <a:cubicBezTo>
                  <a:pt x="3865869" y="1047394"/>
                  <a:pt x="3866917" y="1051109"/>
                  <a:pt x="3869870" y="1050538"/>
                </a:cubicBezTo>
                <a:cubicBezTo>
                  <a:pt x="3878538" y="1049014"/>
                  <a:pt x="3882347" y="1053681"/>
                  <a:pt x="3883681" y="1061016"/>
                </a:cubicBezTo>
                <a:cubicBezTo>
                  <a:pt x="3887587" y="1061016"/>
                  <a:pt x="3887301" y="1054824"/>
                  <a:pt x="3891587" y="1056825"/>
                </a:cubicBezTo>
                <a:lnTo>
                  <a:pt x="3891769" y="1057341"/>
                </a:lnTo>
                <a:lnTo>
                  <a:pt x="3906810" y="1064312"/>
                </a:lnTo>
                <a:lnTo>
                  <a:pt x="3907209" y="1064349"/>
                </a:lnTo>
                <a:lnTo>
                  <a:pt x="3948451" y="1080183"/>
                </a:lnTo>
                <a:lnTo>
                  <a:pt x="3948451" y="1079970"/>
                </a:lnTo>
                <a:cubicBezTo>
                  <a:pt x="3951023" y="1079923"/>
                  <a:pt x="3953499" y="1080618"/>
                  <a:pt x="3955690" y="1081971"/>
                </a:cubicBezTo>
                <a:lnTo>
                  <a:pt x="3955688" y="1081975"/>
                </a:lnTo>
                <a:lnTo>
                  <a:pt x="3955691" y="1081971"/>
                </a:lnTo>
                <a:cubicBezTo>
                  <a:pt x="3958548" y="1085781"/>
                  <a:pt x="3963121" y="1084924"/>
                  <a:pt x="3966930" y="1086067"/>
                </a:cubicBezTo>
                <a:lnTo>
                  <a:pt x="3980646" y="1091210"/>
                </a:lnTo>
                <a:lnTo>
                  <a:pt x="3980646" y="1091210"/>
                </a:lnTo>
                <a:lnTo>
                  <a:pt x="3980646" y="1093401"/>
                </a:lnTo>
                <a:cubicBezTo>
                  <a:pt x="3980646" y="1097783"/>
                  <a:pt x="3978169" y="1103593"/>
                  <a:pt x="3982075" y="1106355"/>
                </a:cubicBezTo>
                <a:cubicBezTo>
                  <a:pt x="3985979" y="1109117"/>
                  <a:pt x="3989408" y="1102926"/>
                  <a:pt x="3993313" y="1101212"/>
                </a:cubicBezTo>
                <a:cubicBezTo>
                  <a:pt x="4004744" y="1096354"/>
                  <a:pt x="4008935" y="1098163"/>
                  <a:pt x="4010554" y="1110737"/>
                </a:cubicBezTo>
                <a:cubicBezTo>
                  <a:pt x="4010554" y="1111403"/>
                  <a:pt x="4011220" y="1111975"/>
                  <a:pt x="4011888" y="1113213"/>
                </a:cubicBezTo>
                <a:cubicBezTo>
                  <a:pt x="4015697" y="1112165"/>
                  <a:pt x="4014459" y="1105974"/>
                  <a:pt x="4019032" y="1105879"/>
                </a:cubicBezTo>
                <a:cubicBezTo>
                  <a:pt x="4022841" y="1106126"/>
                  <a:pt x="4026556" y="1106955"/>
                  <a:pt x="4030080" y="1108355"/>
                </a:cubicBezTo>
                <a:lnTo>
                  <a:pt x="4039605" y="1111975"/>
                </a:lnTo>
                <a:cubicBezTo>
                  <a:pt x="4045987" y="1120481"/>
                  <a:pt x="4045035" y="1132444"/>
                  <a:pt x="4037319" y="1139788"/>
                </a:cubicBezTo>
                <a:lnTo>
                  <a:pt x="4035033" y="1139788"/>
                </a:lnTo>
                <a:lnTo>
                  <a:pt x="4032733" y="1137752"/>
                </a:lnTo>
                <a:lnTo>
                  <a:pt x="4026615" y="1135155"/>
                </a:lnTo>
                <a:lnTo>
                  <a:pt x="4017225" y="1132168"/>
                </a:lnTo>
                <a:lnTo>
                  <a:pt x="4017221" y="1132168"/>
                </a:lnTo>
                <a:cubicBezTo>
                  <a:pt x="4005887" y="1129310"/>
                  <a:pt x="3995219" y="1124453"/>
                  <a:pt x="3984265" y="1120643"/>
                </a:cubicBezTo>
                <a:lnTo>
                  <a:pt x="3983217" y="1120643"/>
                </a:lnTo>
                <a:cubicBezTo>
                  <a:pt x="3977788" y="1119595"/>
                  <a:pt x="3976835" y="1112737"/>
                  <a:pt x="3972264" y="1111594"/>
                </a:cubicBezTo>
                <a:cubicBezTo>
                  <a:pt x="3967692" y="1110451"/>
                  <a:pt x="3962739" y="1114737"/>
                  <a:pt x="3958262" y="1111594"/>
                </a:cubicBezTo>
                <a:lnTo>
                  <a:pt x="3958262" y="1111593"/>
                </a:lnTo>
                <a:lnTo>
                  <a:pt x="3946070" y="1107021"/>
                </a:lnTo>
                <a:cubicBezTo>
                  <a:pt x="3943402" y="1106555"/>
                  <a:pt x="3941021" y="1104964"/>
                  <a:pt x="3939592" y="1102640"/>
                </a:cubicBezTo>
                <a:lnTo>
                  <a:pt x="3939592" y="1102638"/>
                </a:lnTo>
                <a:lnTo>
                  <a:pt x="3936927" y="1093115"/>
                </a:lnTo>
                <a:cubicBezTo>
                  <a:pt x="3936736" y="1090419"/>
                  <a:pt x="3935021" y="1088095"/>
                  <a:pt x="3932449" y="1087209"/>
                </a:cubicBezTo>
                <a:cubicBezTo>
                  <a:pt x="3929592" y="1086257"/>
                  <a:pt x="3926639" y="1084733"/>
                  <a:pt x="3923972" y="1087209"/>
                </a:cubicBezTo>
                <a:cubicBezTo>
                  <a:pt x="3921306" y="1089686"/>
                  <a:pt x="3923972" y="1092448"/>
                  <a:pt x="3925115" y="1094829"/>
                </a:cubicBezTo>
                <a:cubicBezTo>
                  <a:pt x="3925115" y="1095306"/>
                  <a:pt x="3925115" y="1096163"/>
                  <a:pt x="3925115" y="1097306"/>
                </a:cubicBezTo>
                <a:lnTo>
                  <a:pt x="3901302" y="1089306"/>
                </a:lnTo>
                <a:lnTo>
                  <a:pt x="3901302" y="1089400"/>
                </a:lnTo>
                <a:lnTo>
                  <a:pt x="3887586" y="1084542"/>
                </a:lnTo>
                <a:lnTo>
                  <a:pt x="3887586" y="1083464"/>
                </a:lnTo>
                <a:lnTo>
                  <a:pt x="3887205" y="1084066"/>
                </a:lnTo>
                <a:lnTo>
                  <a:pt x="3877680" y="1079875"/>
                </a:lnTo>
                <a:lnTo>
                  <a:pt x="3877316" y="1079733"/>
                </a:lnTo>
                <a:lnTo>
                  <a:pt x="3877300" y="1079780"/>
                </a:lnTo>
                <a:lnTo>
                  <a:pt x="3873709" y="1078321"/>
                </a:lnTo>
                <a:lnTo>
                  <a:pt x="3871108" y="1077303"/>
                </a:lnTo>
                <a:lnTo>
                  <a:pt x="3864410" y="1073016"/>
                </a:lnTo>
                <a:lnTo>
                  <a:pt x="3864250" y="1073112"/>
                </a:lnTo>
                <a:cubicBezTo>
                  <a:pt x="3861011" y="1073713"/>
                  <a:pt x="3857677" y="1073246"/>
                  <a:pt x="3854725" y="1071779"/>
                </a:cubicBezTo>
                <a:cubicBezTo>
                  <a:pt x="3847200" y="1068055"/>
                  <a:pt x="3839389" y="1065092"/>
                  <a:pt x="3831293" y="1062920"/>
                </a:cubicBezTo>
                <a:cubicBezTo>
                  <a:pt x="3825960" y="1061111"/>
                  <a:pt x="3821768" y="1059111"/>
                  <a:pt x="3820530" y="1052824"/>
                </a:cubicBezTo>
                <a:cubicBezTo>
                  <a:pt x="3819768" y="1049519"/>
                  <a:pt x="3817864" y="1046605"/>
                  <a:pt x="3815101" y="1044633"/>
                </a:cubicBezTo>
                <a:cubicBezTo>
                  <a:pt x="3811386" y="1045490"/>
                  <a:pt x="3812815" y="1048443"/>
                  <a:pt x="3812052" y="1050347"/>
                </a:cubicBezTo>
                <a:cubicBezTo>
                  <a:pt x="3810052" y="1054824"/>
                  <a:pt x="3807957" y="1055491"/>
                  <a:pt x="3804624" y="1052062"/>
                </a:cubicBezTo>
                <a:cubicBezTo>
                  <a:pt x="3801289" y="1048633"/>
                  <a:pt x="3800623" y="1047205"/>
                  <a:pt x="3796432" y="1046919"/>
                </a:cubicBezTo>
                <a:cubicBezTo>
                  <a:pt x="3786335" y="1046347"/>
                  <a:pt x="3784240" y="1043585"/>
                  <a:pt x="3784906" y="1033489"/>
                </a:cubicBezTo>
                <a:cubicBezTo>
                  <a:pt x="3784811" y="1032183"/>
                  <a:pt x="3784811" y="1030888"/>
                  <a:pt x="3784906" y="1029583"/>
                </a:cubicBezTo>
                <a:cubicBezTo>
                  <a:pt x="3780144" y="1030440"/>
                  <a:pt x="3779858" y="1034345"/>
                  <a:pt x="3778810" y="1037108"/>
                </a:cubicBezTo>
                <a:cubicBezTo>
                  <a:pt x="3776620" y="1042632"/>
                  <a:pt x="3773191" y="1043490"/>
                  <a:pt x="3767952" y="1041489"/>
                </a:cubicBezTo>
                <a:cubicBezTo>
                  <a:pt x="3762523" y="1038823"/>
                  <a:pt x="3756617" y="1037184"/>
                  <a:pt x="3750521" y="1036631"/>
                </a:cubicBezTo>
                <a:lnTo>
                  <a:pt x="3751211" y="1034022"/>
                </a:lnTo>
                <a:lnTo>
                  <a:pt x="3750046" y="1036251"/>
                </a:lnTo>
                <a:lnTo>
                  <a:pt x="3738424" y="1032060"/>
                </a:lnTo>
                <a:lnTo>
                  <a:pt x="3738424" y="1032060"/>
                </a:lnTo>
                <a:cubicBezTo>
                  <a:pt x="3729186" y="1028669"/>
                  <a:pt x="3719565" y="1026116"/>
                  <a:pt x="3709849" y="1024440"/>
                </a:cubicBezTo>
                <a:cubicBezTo>
                  <a:pt x="3705754" y="1023706"/>
                  <a:pt x="3701753" y="1022392"/>
                  <a:pt x="3698039" y="1020535"/>
                </a:cubicBezTo>
                <a:cubicBezTo>
                  <a:pt x="3694419" y="1018467"/>
                  <a:pt x="3690229" y="1017544"/>
                  <a:pt x="3686037" y="1017867"/>
                </a:cubicBezTo>
                <a:cubicBezTo>
                  <a:pt x="3676512" y="1018630"/>
                  <a:pt x="3668702" y="1013200"/>
                  <a:pt x="3659272" y="1013010"/>
                </a:cubicBezTo>
                <a:cubicBezTo>
                  <a:pt x="3649080" y="1012353"/>
                  <a:pt x="3638889" y="1010981"/>
                  <a:pt x="3628887" y="1008914"/>
                </a:cubicBezTo>
                <a:cubicBezTo>
                  <a:pt x="3626030" y="999913"/>
                  <a:pt x="3626887" y="990169"/>
                  <a:pt x="3631173" y="981768"/>
                </a:cubicBezTo>
                <a:close/>
                <a:moveTo>
                  <a:pt x="3595836" y="979387"/>
                </a:moveTo>
                <a:lnTo>
                  <a:pt x="3597300" y="980400"/>
                </a:lnTo>
                <a:lnTo>
                  <a:pt x="3596692" y="979387"/>
                </a:lnTo>
                <a:cubicBezTo>
                  <a:pt x="3608028" y="981511"/>
                  <a:pt x="3619552" y="982311"/>
                  <a:pt x="3631077" y="981768"/>
                </a:cubicBezTo>
                <a:cubicBezTo>
                  <a:pt x="3633364" y="990816"/>
                  <a:pt x="3632506" y="1000370"/>
                  <a:pt x="3628791" y="1008914"/>
                </a:cubicBezTo>
                <a:cubicBezTo>
                  <a:pt x="3620314" y="1009686"/>
                  <a:pt x="3611647" y="1008905"/>
                  <a:pt x="3603456" y="1006628"/>
                </a:cubicBezTo>
                <a:cubicBezTo>
                  <a:pt x="3600789" y="1006628"/>
                  <a:pt x="3598122" y="1006628"/>
                  <a:pt x="3595550" y="1006628"/>
                </a:cubicBezTo>
                <a:cubicBezTo>
                  <a:pt x="3569452" y="1005781"/>
                  <a:pt x="3543449" y="1007857"/>
                  <a:pt x="3517827" y="1012819"/>
                </a:cubicBezTo>
                <a:cubicBezTo>
                  <a:pt x="3515160" y="1012819"/>
                  <a:pt x="3512492" y="1012819"/>
                  <a:pt x="3509825" y="1013486"/>
                </a:cubicBezTo>
                <a:lnTo>
                  <a:pt x="3509367" y="1012881"/>
                </a:lnTo>
                <a:lnTo>
                  <a:pt x="3499252" y="1014022"/>
                </a:lnTo>
                <a:lnTo>
                  <a:pt x="3490289" y="1017536"/>
                </a:lnTo>
                <a:lnTo>
                  <a:pt x="3489917" y="1018248"/>
                </a:lnTo>
                <a:cubicBezTo>
                  <a:pt x="3486870" y="1019572"/>
                  <a:pt x="3483631" y="1020591"/>
                  <a:pt x="3480392" y="1021296"/>
                </a:cubicBezTo>
                <a:cubicBezTo>
                  <a:pt x="3475344" y="1023106"/>
                  <a:pt x="3472487" y="1020820"/>
                  <a:pt x="3469820" y="1014914"/>
                </a:cubicBezTo>
                <a:cubicBezTo>
                  <a:pt x="3466009" y="1022439"/>
                  <a:pt x="3463247" y="1028916"/>
                  <a:pt x="3455246" y="1029297"/>
                </a:cubicBezTo>
                <a:lnTo>
                  <a:pt x="3455304" y="1029123"/>
                </a:lnTo>
                <a:lnTo>
                  <a:pt x="3455247" y="1029203"/>
                </a:lnTo>
                <a:cubicBezTo>
                  <a:pt x="3447913" y="1027202"/>
                  <a:pt x="3444102" y="1033489"/>
                  <a:pt x="3438769" y="1036156"/>
                </a:cubicBezTo>
                <a:lnTo>
                  <a:pt x="3438616" y="1036125"/>
                </a:lnTo>
                <a:lnTo>
                  <a:pt x="3438673" y="1036250"/>
                </a:lnTo>
                <a:lnTo>
                  <a:pt x="3432102" y="1038632"/>
                </a:lnTo>
                <a:lnTo>
                  <a:pt x="3432102" y="1038537"/>
                </a:lnTo>
                <a:cubicBezTo>
                  <a:pt x="3423243" y="1043795"/>
                  <a:pt x="3413909" y="1048262"/>
                  <a:pt x="3404289" y="1051872"/>
                </a:cubicBezTo>
                <a:lnTo>
                  <a:pt x="3404194" y="1051778"/>
                </a:lnTo>
                <a:lnTo>
                  <a:pt x="3404288" y="1051967"/>
                </a:lnTo>
                <a:lnTo>
                  <a:pt x="3400478" y="1055110"/>
                </a:lnTo>
                <a:cubicBezTo>
                  <a:pt x="3394096" y="1060444"/>
                  <a:pt x="3385143" y="1060921"/>
                  <a:pt x="3379333" y="1068350"/>
                </a:cubicBezTo>
                <a:lnTo>
                  <a:pt x="3359055" y="1084269"/>
                </a:lnTo>
                <a:lnTo>
                  <a:pt x="3359140" y="1084638"/>
                </a:lnTo>
                <a:lnTo>
                  <a:pt x="3352218" y="1089190"/>
                </a:lnTo>
                <a:lnTo>
                  <a:pt x="3350376" y="1091115"/>
                </a:lnTo>
                <a:lnTo>
                  <a:pt x="3350081" y="1091394"/>
                </a:lnTo>
                <a:lnTo>
                  <a:pt x="3350090" y="1091400"/>
                </a:lnTo>
                <a:cubicBezTo>
                  <a:pt x="3348281" y="1094115"/>
                  <a:pt x="3345995" y="1096410"/>
                  <a:pt x="3343233" y="1098163"/>
                </a:cubicBezTo>
                <a:lnTo>
                  <a:pt x="3343231" y="1098151"/>
                </a:lnTo>
                <a:lnTo>
                  <a:pt x="3333803" y="1107117"/>
                </a:lnTo>
                <a:cubicBezTo>
                  <a:pt x="3333803" y="1103021"/>
                  <a:pt x="3334280" y="1098925"/>
                  <a:pt x="3334565" y="1094829"/>
                </a:cubicBezTo>
                <a:cubicBezTo>
                  <a:pt x="3334851" y="1092981"/>
                  <a:pt x="3334660" y="1091086"/>
                  <a:pt x="3333803" y="1089400"/>
                </a:cubicBezTo>
                <a:cubicBezTo>
                  <a:pt x="3330851" y="1085228"/>
                  <a:pt x="3329231" y="1080237"/>
                  <a:pt x="3329231" y="1075113"/>
                </a:cubicBezTo>
                <a:lnTo>
                  <a:pt x="3333898" y="1070636"/>
                </a:lnTo>
                <a:lnTo>
                  <a:pt x="3334005" y="1070551"/>
                </a:lnTo>
                <a:lnTo>
                  <a:pt x="3333898" y="1070540"/>
                </a:lnTo>
                <a:lnTo>
                  <a:pt x="3345224" y="1061690"/>
                </a:lnTo>
                <a:lnTo>
                  <a:pt x="3345234" y="1061682"/>
                </a:lnTo>
                <a:cubicBezTo>
                  <a:pt x="3352091" y="1068826"/>
                  <a:pt x="3353044" y="1068826"/>
                  <a:pt x="3355330" y="1059682"/>
                </a:cubicBezTo>
                <a:cubicBezTo>
                  <a:pt x="3356663" y="1053043"/>
                  <a:pt x="3361235" y="1047509"/>
                  <a:pt x="3367522" y="1044919"/>
                </a:cubicBezTo>
                <a:cubicBezTo>
                  <a:pt x="3376475" y="1040442"/>
                  <a:pt x="3383809" y="1032917"/>
                  <a:pt x="3393239" y="1029107"/>
                </a:cubicBezTo>
                <a:cubicBezTo>
                  <a:pt x="3394096" y="1028355"/>
                  <a:pt x="3394954" y="1027688"/>
                  <a:pt x="3395906" y="1027107"/>
                </a:cubicBezTo>
                <a:cubicBezTo>
                  <a:pt x="3402384" y="1023678"/>
                  <a:pt x="3402384" y="1023678"/>
                  <a:pt x="3404955" y="1030441"/>
                </a:cubicBezTo>
                <a:cubicBezTo>
                  <a:pt x="3404955" y="1031393"/>
                  <a:pt x="3405908" y="1032346"/>
                  <a:pt x="3406860" y="1034251"/>
                </a:cubicBezTo>
                <a:lnTo>
                  <a:pt x="3411623" y="1018957"/>
                </a:lnTo>
                <a:lnTo>
                  <a:pt x="3411623" y="1018820"/>
                </a:lnTo>
                <a:lnTo>
                  <a:pt x="3411673" y="1018797"/>
                </a:lnTo>
                <a:lnTo>
                  <a:pt x="3411814" y="1018344"/>
                </a:lnTo>
                <a:cubicBezTo>
                  <a:pt x="3412957" y="1019678"/>
                  <a:pt x="3413527" y="1019297"/>
                  <a:pt x="3413718" y="1017677"/>
                </a:cubicBezTo>
                <a:cubicBezTo>
                  <a:pt x="3415909" y="1016725"/>
                  <a:pt x="3418290" y="1016439"/>
                  <a:pt x="3419624" y="1018915"/>
                </a:cubicBezTo>
                <a:cubicBezTo>
                  <a:pt x="3420957" y="1021392"/>
                  <a:pt x="3420957" y="1023202"/>
                  <a:pt x="3421910" y="1025202"/>
                </a:cubicBezTo>
                <a:cubicBezTo>
                  <a:pt x="3422386" y="1027021"/>
                  <a:pt x="3424291" y="1028079"/>
                  <a:pt x="3426101" y="1027564"/>
                </a:cubicBezTo>
                <a:cubicBezTo>
                  <a:pt x="3426196" y="1027545"/>
                  <a:pt x="3426291" y="1027517"/>
                  <a:pt x="3426386" y="1027488"/>
                </a:cubicBezTo>
                <a:cubicBezTo>
                  <a:pt x="3428196" y="1026755"/>
                  <a:pt x="3429244" y="1024840"/>
                  <a:pt x="3428863" y="1022916"/>
                </a:cubicBezTo>
                <a:cubicBezTo>
                  <a:pt x="3428863" y="1019106"/>
                  <a:pt x="3422100" y="1015963"/>
                  <a:pt x="3427244" y="1012058"/>
                </a:cubicBezTo>
                <a:cubicBezTo>
                  <a:pt x="3430673" y="1009753"/>
                  <a:pt x="3434483" y="1008019"/>
                  <a:pt x="3438483" y="1006914"/>
                </a:cubicBezTo>
                <a:cubicBezTo>
                  <a:pt x="3448485" y="1003676"/>
                  <a:pt x="3458581" y="1000628"/>
                  <a:pt x="3468678" y="997389"/>
                </a:cubicBezTo>
                <a:lnTo>
                  <a:pt x="3468772" y="997627"/>
                </a:lnTo>
                <a:lnTo>
                  <a:pt x="3468772" y="996532"/>
                </a:lnTo>
                <a:cubicBezTo>
                  <a:pt x="3477154" y="993675"/>
                  <a:pt x="3485250" y="988721"/>
                  <a:pt x="3494489" y="993579"/>
                </a:cubicBezTo>
                <a:cubicBezTo>
                  <a:pt x="3496870" y="994913"/>
                  <a:pt x="3497823" y="993579"/>
                  <a:pt x="3499061" y="991865"/>
                </a:cubicBezTo>
                <a:cubicBezTo>
                  <a:pt x="3503728" y="986721"/>
                  <a:pt x="3506014" y="989484"/>
                  <a:pt x="3507634" y="994341"/>
                </a:cubicBezTo>
                <a:lnTo>
                  <a:pt x="3507114" y="994987"/>
                </a:lnTo>
                <a:lnTo>
                  <a:pt x="3507159" y="995007"/>
                </a:lnTo>
                <a:lnTo>
                  <a:pt x="3507755" y="994993"/>
                </a:lnTo>
                <a:lnTo>
                  <a:pt x="3513397" y="987149"/>
                </a:lnTo>
                <a:lnTo>
                  <a:pt x="3520779" y="990504"/>
                </a:lnTo>
                <a:lnTo>
                  <a:pt x="3520874" y="990436"/>
                </a:lnTo>
                <a:cubicBezTo>
                  <a:pt x="3527923" y="986054"/>
                  <a:pt x="3534876" y="980911"/>
                  <a:pt x="3543258" y="988150"/>
                </a:cubicBezTo>
                <a:cubicBezTo>
                  <a:pt x="3544687" y="989836"/>
                  <a:pt x="3547259" y="990036"/>
                  <a:pt x="3548877" y="988607"/>
                </a:cubicBezTo>
                <a:cubicBezTo>
                  <a:pt x="3549068" y="988464"/>
                  <a:pt x="3549259" y="988311"/>
                  <a:pt x="3549354" y="988150"/>
                </a:cubicBezTo>
                <a:cubicBezTo>
                  <a:pt x="3556879" y="977767"/>
                  <a:pt x="3568404" y="980625"/>
                  <a:pt x="3577929" y="979958"/>
                </a:cubicBezTo>
                <a:cubicBezTo>
                  <a:pt x="3583739" y="979958"/>
                  <a:pt x="3589835" y="979958"/>
                  <a:pt x="3595836" y="979387"/>
                </a:cubicBezTo>
                <a:close/>
                <a:moveTo>
                  <a:pt x="2854314" y="930914"/>
                </a:moveTo>
                <a:lnTo>
                  <a:pt x="2863172" y="931581"/>
                </a:lnTo>
                <a:lnTo>
                  <a:pt x="2863174" y="931588"/>
                </a:lnTo>
                <a:lnTo>
                  <a:pt x="2863459" y="931534"/>
                </a:lnTo>
                <a:cubicBezTo>
                  <a:pt x="2863459" y="931514"/>
                  <a:pt x="2863459" y="931505"/>
                  <a:pt x="2863459" y="931486"/>
                </a:cubicBezTo>
                <a:lnTo>
                  <a:pt x="2867555" y="932153"/>
                </a:lnTo>
                <a:lnTo>
                  <a:pt x="2867604" y="932212"/>
                </a:lnTo>
                <a:lnTo>
                  <a:pt x="2867555" y="931682"/>
                </a:lnTo>
                <a:cubicBezTo>
                  <a:pt x="2885557" y="931415"/>
                  <a:pt x="2903654" y="932891"/>
                  <a:pt x="2921371" y="936063"/>
                </a:cubicBezTo>
                <a:cubicBezTo>
                  <a:pt x="2924038" y="936301"/>
                  <a:pt x="2926610" y="936301"/>
                  <a:pt x="2929277" y="936063"/>
                </a:cubicBezTo>
                <a:lnTo>
                  <a:pt x="2929751" y="936245"/>
                </a:lnTo>
                <a:lnTo>
                  <a:pt x="2929751" y="936053"/>
                </a:lnTo>
                <a:lnTo>
                  <a:pt x="2943015" y="938232"/>
                </a:lnTo>
                <a:lnTo>
                  <a:pt x="2942991" y="937970"/>
                </a:lnTo>
                <a:cubicBezTo>
                  <a:pt x="2947754" y="938732"/>
                  <a:pt x="2954041" y="935589"/>
                  <a:pt x="2955945" y="943495"/>
                </a:cubicBezTo>
                <a:cubicBezTo>
                  <a:pt x="2956613" y="946057"/>
                  <a:pt x="2958994" y="945305"/>
                  <a:pt x="2960614" y="944066"/>
                </a:cubicBezTo>
                <a:cubicBezTo>
                  <a:pt x="2970139" y="936446"/>
                  <a:pt x="2980330" y="943114"/>
                  <a:pt x="2990141" y="943400"/>
                </a:cubicBezTo>
                <a:cubicBezTo>
                  <a:pt x="2992713" y="943400"/>
                  <a:pt x="2993665" y="945774"/>
                  <a:pt x="2992427" y="948525"/>
                </a:cubicBezTo>
                <a:cubicBezTo>
                  <a:pt x="2991188" y="951287"/>
                  <a:pt x="2989189" y="950716"/>
                  <a:pt x="2990616" y="953097"/>
                </a:cubicBezTo>
                <a:cubicBezTo>
                  <a:pt x="2991379" y="953097"/>
                  <a:pt x="2992427" y="953097"/>
                  <a:pt x="2992808" y="953097"/>
                </a:cubicBezTo>
                <a:cubicBezTo>
                  <a:pt x="3003381" y="943590"/>
                  <a:pt x="3015096" y="948430"/>
                  <a:pt x="3026335" y="950430"/>
                </a:cubicBezTo>
                <a:cubicBezTo>
                  <a:pt x="3031479" y="951383"/>
                  <a:pt x="3036337" y="953669"/>
                  <a:pt x="3041670" y="954335"/>
                </a:cubicBezTo>
                <a:cubicBezTo>
                  <a:pt x="3047005" y="955002"/>
                  <a:pt x="3050434" y="958431"/>
                  <a:pt x="3051195" y="965384"/>
                </a:cubicBezTo>
                <a:cubicBezTo>
                  <a:pt x="3055673" y="962146"/>
                  <a:pt x="3058245" y="958240"/>
                  <a:pt x="3063674" y="959955"/>
                </a:cubicBezTo>
                <a:cubicBezTo>
                  <a:pt x="3091392" y="967813"/>
                  <a:pt x="3118442" y="977843"/>
                  <a:pt x="3144541" y="989959"/>
                </a:cubicBezTo>
                <a:lnTo>
                  <a:pt x="3144694" y="990605"/>
                </a:lnTo>
                <a:lnTo>
                  <a:pt x="3172359" y="1004301"/>
                </a:lnTo>
                <a:lnTo>
                  <a:pt x="3173592" y="1004342"/>
                </a:lnTo>
                <a:cubicBezTo>
                  <a:pt x="3176926" y="1007771"/>
                  <a:pt x="3179498" y="1012342"/>
                  <a:pt x="3185879" y="1010152"/>
                </a:cubicBezTo>
                <a:cubicBezTo>
                  <a:pt x="3187785" y="1009485"/>
                  <a:pt x="3190927" y="1011390"/>
                  <a:pt x="3193213" y="1012628"/>
                </a:cubicBezTo>
                <a:lnTo>
                  <a:pt x="3224265" y="1031678"/>
                </a:lnTo>
                <a:lnTo>
                  <a:pt x="3224513" y="1032530"/>
                </a:lnTo>
                <a:lnTo>
                  <a:pt x="3224742" y="1031774"/>
                </a:lnTo>
                <a:cubicBezTo>
                  <a:pt x="3242173" y="1041299"/>
                  <a:pt x="3258841" y="1052062"/>
                  <a:pt x="3274749" y="1063968"/>
                </a:cubicBezTo>
                <a:lnTo>
                  <a:pt x="3274216" y="1064296"/>
                </a:lnTo>
                <a:lnTo>
                  <a:pt x="3304275" y="1086352"/>
                </a:lnTo>
                <a:cubicBezTo>
                  <a:pt x="3307323" y="1090153"/>
                  <a:pt x="3312943" y="1090743"/>
                  <a:pt x="3316752" y="1087657"/>
                </a:cubicBezTo>
                <a:cubicBezTo>
                  <a:pt x="3317134" y="1087352"/>
                  <a:pt x="3317515" y="1087009"/>
                  <a:pt x="3317801" y="1086638"/>
                </a:cubicBezTo>
                <a:cubicBezTo>
                  <a:pt x="3320753" y="1082018"/>
                  <a:pt x="3324659" y="1078085"/>
                  <a:pt x="3329231" y="1075113"/>
                </a:cubicBezTo>
                <a:cubicBezTo>
                  <a:pt x="3339612" y="1082257"/>
                  <a:pt x="3341041" y="1092353"/>
                  <a:pt x="3333802" y="1107117"/>
                </a:cubicBezTo>
                <a:cubicBezTo>
                  <a:pt x="3336088" y="1114327"/>
                  <a:pt x="3341041" y="1120376"/>
                  <a:pt x="3347708" y="1123976"/>
                </a:cubicBezTo>
                <a:cubicBezTo>
                  <a:pt x="3359139" y="1131653"/>
                  <a:pt x="3369140" y="1141331"/>
                  <a:pt x="3377237" y="1152551"/>
                </a:cubicBezTo>
                <a:cubicBezTo>
                  <a:pt x="3377237" y="1154456"/>
                  <a:pt x="3377237" y="1156170"/>
                  <a:pt x="3379808" y="1156837"/>
                </a:cubicBezTo>
                <a:cubicBezTo>
                  <a:pt x="3381618" y="1159600"/>
                  <a:pt x="3382856" y="1162838"/>
                  <a:pt x="3386381" y="1163981"/>
                </a:cubicBezTo>
                <a:lnTo>
                  <a:pt x="3386476" y="1164480"/>
                </a:lnTo>
                <a:lnTo>
                  <a:pt x="3411718" y="1196080"/>
                </a:lnTo>
                <a:cubicBezTo>
                  <a:pt x="3423909" y="1207748"/>
                  <a:pt x="3434483" y="1220940"/>
                  <a:pt x="3443341" y="1235323"/>
                </a:cubicBezTo>
                <a:lnTo>
                  <a:pt x="3443340" y="1235324"/>
                </a:lnTo>
                <a:lnTo>
                  <a:pt x="3479631" y="1291330"/>
                </a:lnTo>
                <a:cubicBezTo>
                  <a:pt x="3486964" y="1302446"/>
                  <a:pt x="3493346" y="1314171"/>
                  <a:pt x="3498681" y="1326383"/>
                </a:cubicBezTo>
                <a:lnTo>
                  <a:pt x="3498399" y="1326554"/>
                </a:lnTo>
                <a:lnTo>
                  <a:pt x="3505062" y="1338193"/>
                </a:lnTo>
                <a:lnTo>
                  <a:pt x="3504700" y="1338198"/>
                </a:lnTo>
                <a:lnTo>
                  <a:pt x="3504872" y="1338289"/>
                </a:lnTo>
                <a:lnTo>
                  <a:pt x="3509223" y="1348385"/>
                </a:lnTo>
                <a:lnTo>
                  <a:pt x="3509824" y="1348385"/>
                </a:lnTo>
                <a:cubicBezTo>
                  <a:pt x="3515254" y="1356281"/>
                  <a:pt x="3519065" y="1365140"/>
                  <a:pt x="3521160" y="1374484"/>
                </a:cubicBezTo>
                <a:cubicBezTo>
                  <a:pt x="3530399" y="1396658"/>
                  <a:pt x="3538209" y="1419442"/>
                  <a:pt x="3544306" y="1442683"/>
                </a:cubicBezTo>
                <a:lnTo>
                  <a:pt x="3544108" y="1443166"/>
                </a:lnTo>
                <a:lnTo>
                  <a:pt x="3544401" y="1442873"/>
                </a:lnTo>
                <a:lnTo>
                  <a:pt x="3550833" y="1474844"/>
                </a:lnTo>
                <a:lnTo>
                  <a:pt x="3550878" y="1474876"/>
                </a:lnTo>
                <a:cubicBezTo>
                  <a:pt x="3554212" y="1488268"/>
                  <a:pt x="3555736" y="1502042"/>
                  <a:pt x="3555450" y="1515834"/>
                </a:cubicBezTo>
                <a:cubicBezTo>
                  <a:pt x="3555450" y="1525359"/>
                  <a:pt x="3555450" y="1534884"/>
                  <a:pt x="3555450" y="1543838"/>
                </a:cubicBezTo>
                <a:cubicBezTo>
                  <a:pt x="3555450" y="1547171"/>
                  <a:pt x="3556593" y="1550600"/>
                  <a:pt x="3551640" y="1553363"/>
                </a:cubicBezTo>
                <a:lnTo>
                  <a:pt x="3553239" y="1561731"/>
                </a:lnTo>
                <a:lnTo>
                  <a:pt x="3553450" y="1561459"/>
                </a:lnTo>
                <a:cubicBezTo>
                  <a:pt x="3555259" y="1569212"/>
                  <a:pt x="3554497" y="1577356"/>
                  <a:pt x="3551164" y="1584605"/>
                </a:cubicBezTo>
                <a:lnTo>
                  <a:pt x="3549227" y="1583056"/>
                </a:lnTo>
                <a:lnTo>
                  <a:pt x="3550497" y="1584605"/>
                </a:lnTo>
                <a:cubicBezTo>
                  <a:pt x="3550592" y="1585300"/>
                  <a:pt x="3550592" y="1586005"/>
                  <a:pt x="3550497" y="1586700"/>
                </a:cubicBezTo>
                <a:lnTo>
                  <a:pt x="3550354" y="1586905"/>
                </a:lnTo>
                <a:lnTo>
                  <a:pt x="3551353" y="1586701"/>
                </a:lnTo>
                <a:cubicBezTo>
                  <a:pt x="3552020" y="1593016"/>
                  <a:pt x="3548020" y="1598883"/>
                  <a:pt x="3541828" y="1600417"/>
                </a:cubicBezTo>
                <a:cubicBezTo>
                  <a:pt x="3541828" y="1600417"/>
                  <a:pt x="3541828" y="1599655"/>
                  <a:pt x="3541828" y="1599274"/>
                </a:cubicBezTo>
                <a:lnTo>
                  <a:pt x="3541818" y="1599197"/>
                </a:lnTo>
                <a:lnTo>
                  <a:pt x="3540972" y="1600416"/>
                </a:lnTo>
                <a:lnTo>
                  <a:pt x="3540719" y="1600579"/>
                </a:lnTo>
                <a:lnTo>
                  <a:pt x="3541828" y="1600702"/>
                </a:lnTo>
                <a:cubicBezTo>
                  <a:pt x="3544686" y="1606512"/>
                  <a:pt x="3547544" y="1612608"/>
                  <a:pt x="3541828" y="1618704"/>
                </a:cubicBezTo>
                <a:lnTo>
                  <a:pt x="3540958" y="1618704"/>
                </a:lnTo>
                <a:lnTo>
                  <a:pt x="3540972" y="1618800"/>
                </a:lnTo>
                <a:cubicBezTo>
                  <a:pt x="3539829" y="1620734"/>
                  <a:pt x="3538876" y="1622782"/>
                  <a:pt x="3538115" y="1624896"/>
                </a:cubicBezTo>
                <a:cubicBezTo>
                  <a:pt x="3534400" y="1637793"/>
                  <a:pt x="3527827" y="1649690"/>
                  <a:pt x="3518874" y="1659662"/>
                </a:cubicBezTo>
                <a:cubicBezTo>
                  <a:pt x="3515064" y="1662158"/>
                  <a:pt x="3511826" y="1665406"/>
                  <a:pt x="3509349" y="1669187"/>
                </a:cubicBezTo>
                <a:cubicBezTo>
                  <a:pt x="3505157" y="1674588"/>
                  <a:pt x="3500015" y="1679169"/>
                  <a:pt x="3494203" y="1682712"/>
                </a:cubicBezTo>
                <a:cubicBezTo>
                  <a:pt x="3487727" y="1687189"/>
                  <a:pt x="3487060" y="1686903"/>
                  <a:pt x="3484108" y="1679284"/>
                </a:cubicBezTo>
                <a:lnTo>
                  <a:pt x="3482488" y="1675569"/>
                </a:lnTo>
                <a:cubicBezTo>
                  <a:pt x="3479916" y="1677988"/>
                  <a:pt x="3478964" y="1681731"/>
                  <a:pt x="3480107" y="1685094"/>
                </a:cubicBezTo>
                <a:cubicBezTo>
                  <a:pt x="3481154" y="1690095"/>
                  <a:pt x="3478297" y="1695085"/>
                  <a:pt x="3473440" y="1696714"/>
                </a:cubicBezTo>
                <a:lnTo>
                  <a:pt x="3467343" y="1699858"/>
                </a:lnTo>
                <a:cubicBezTo>
                  <a:pt x="3455151" y="1705953"/>
                  <a:pt x="3455056" y="1705953"/>
                  <a:pt x="3452008" y="1692523"/>
                </a:cubicBezTo>
                <a:cubicBezTo>
                  <a:pt x="3451722" y="1689885"/>
                  <a:pt x="3450293" y="1687504"/>
                  <a:pt x="3448103" y="1685951"/>
                </a:cubicBezTo>
                <a:cubicBezTo>
                  <a:pt x="3444388" y="1683760"/>
                  <a:pt x="3443531" y="1685951"/>
                  <a:pt x="3442959" y="1689190"/>
                </a:cubicBezTo>
                <a:lnTo>
                  <a:pt x="3442040" y="1688878"/>
                </a:lnTo>
                <a:lnTo>
                  <a:pt x="3443341" y="1689570"/>
                </a:lnTo>
                <a:lnTo>
                  <a:pt x="3443341" y="1689696"/>
                </a:lnTo>
                <a:lnTo>
                  <a:pt x="3447532" y="1691000"/>
                </a:lnTo>
                <a:cubicBezTo>
                  <a:pt x="3451341" y="1694047"/>
                  <a:pt x="3448865" y="1697953"/>
                  <a:pt x="3448770" y="1701477"/>
                </a:cubicBezTo>
                <a:lnTo>
                  <a:pt x="3443341" y="1709620"/>
                </a:lnTo>
                <a:lnTo>
                  <a:pt x="3443341" y="1709668"/>
                </a:lnTo>
                <a:lnTo>
                  <a:pt x="3443301" y="1709679"/>
                </a:lnTo>
                <a:lnTo>
                  <a:pt x="3443245" y="1709764"/>
                </a:lnTo>
                <a:lnTo>
                  <a:pt x="3443245" y="1709695"/>
                </a:lnTo>
                <a:lnTo>
                  <a:pt x="3441341" y="1710239"/>
                </a:lnTo>
                <a:lnTo>
                  <a:pt x="3441341" y="1710240"/>
                </a:lnTo>
                <a:cubicBezTo>
                  <a:pt x="3423148" y="1714431"/>
                  <a:pt x="3405908" y="1723385"/>
                  <a:pt x="3386381" y="1721384"/>
                </a:cubicBezTo>
                <a:lnTo>
                  <a:pt x="3386000" y="1720043"/>
                </a:lnTo>
                <a:lnTo>
                  <a:pt x="3386000" y="1721383"/>
                </a:lnTo>
                <a:lnTo>
                  <a:pt x="3382189" y="1721383"/>
                </a:lnTo>
                <a:lnTo>
                  <a:pt x="3381523" y="1721383"/>
                </a:lnTo>
                <a:lnTo>
                  <a:pt x="3375236" y="1721383"/>
                </a:lnTo>
                <a:lnTo>
                  <a:pt x="3374298" y="1718132"/>
                </a:lnTo>
                <a:lnTo>
                  <a:pt x="3374951" y="1721289"/>
                </a:lnTo>
                <a:cubicBezTo>
                  <a:pt x="3372188" y="1722737"/>
                  <a:pt x="3369140" y="1723489"/>
                  <a:pt x="3365997" y="1723479"/>
                </a:cubicBezTo>
                <a:lnTo>
                  <a:pt x="3361683" y="1715306"/>
                </a:lnTo>
                <a:lnTo>
                  <a:pt x="3361740" y="1715547"/>
                </a:lnTo>
                <a:lnTo>
                  <a:pt x="3365807" y="1723480"/>
                </a:lnTo>
                <a:lnTo>
                  <a:pt x="3361139" y="1723480"/>
                </a:lnTo>
                <a:lnTo>
                  <a:pt x="3360758" y="1723861"/>
                </a:lnTo>
                <a:lnTo>
                  <a:pt x="3354091" y="1723861"/>
                </a:lnTo>
                <a:lnTo>
                  <a:pt x="3352224" y="1723222"/>
                </a:lnTo>
                <a:lnTo>
                  <a:pt x="3336184" y="1721384"/>
                </a:lnTo>
                <a:cubicBezTo>
                  <a:pt x="3321040" y="1719594"/>
                  <a:pt x="3306276" y="1715079"/>
                  <a:pt x="3292751" y="1708049"/>
                </a:cubicBezTo>
                <a:lnTo>
                  <a:pt x="3292505" y="1707281"/>
                </a:lnTo>
                <a:lnTo>
                  <a:pt x="3292464" y="1708049"/>
                </a:lnTo>
                <a:lnTo>
                  <a:pt x="3290274" y="1708049"/>
                </a:lnTo>
                <a:lnTo>
                  <a:pt x="3288336" y="1706104"/>
                </a:lnTo>
                <a:lnTo>
                  <a:pt x="3272276" y="1695743"/>
                </a:lnTo>
                <a:lnTo>
                  <a:pt x="3269509" y="1694714"/>
                </a:lnTo>
                <a:lnTo>
                  <a:pt x="3264746" y="1690142"/>
                </a:lnTo>
                <a:lnTo>
                  <a:pt x="3264943" y="1689570"/>
                </a:lnTo>
                <a:lnTo>
                  <a:pt x="3237124" y="1659852"/>
                </a:lnTo>
                <a:cubicBezTo>
                  <a:pt x="3234934" y="1656804"/>
                  <a:pt x="3232266" y="1653851"/>
                  <a:pt x="3233505" y="1649565"/>
                </a:cubicBezTo>
                <a:cubicBezTo>
                  <a:pt x="3234743" y="1645279"/>
                  <a:pt x="3238839" y="1639088"/>
                  <a:pt x="3228838" y="1643660"/>
                </a:cubicBezTo>
                <a:cubicBezTo>
                  <a:pt x="3226933" y="1644422"/>
                  <a:pt x="3225504" y="1641850"/>
                  <a:pt x="3225123" y="1640040"/>
                </a:cubicBezTo>
                <a:cubicBezTo>
                  <a:pt x="3224742" y="1638231"/>
                  <a:pt x="3224361" y="1634040"/>
                  <a:pt x="3223884" y="1631087"/>
                </a:cubicBezTo>
                <a:cubicBezTo>
                  <a:pt x="3223409" y="1628134"/>
                  <a:pt x="3220932" y="1631087"/>
                  <a:pt x="3219599" y="1630134"/>
                </a:cubicBezTo>
                <a:cubicBezTo>
                  <a:pt x="3218265" y="1629182"/>
                  <a:pt x="3217122" y="1625086"/>
                  <a:pt x="3214836" y="1623372"/>
                </a:cubicBezTo>
                <a:lnTo>
                  <a:pt x="3212550" y="1618800"/>
                </a:lnTo>
                <a:lnTo>
                  <a:pt x="3212550" y="1618800"/>
                </a:lnTo>
                <a:lnTo>
                  <a:pt x="3194610" y="1575650"/>
                </a:lnTo>
                <a:lnTo>
                  <a:pt x="3194452" y="1575556"/>
                </a:lnTo>
                <a:cubicBezTo>
                  <a:pt x="3188261" y="1563564"/>
                  <a:pt x="3185023" y="1550277"/>
                  <a:pt x="3184927" y="1536789"/>
                </a:cubicBezTo>
                <a:lnTo>
                  <a:pt x="3185485" y="1536606"/>
                </a:lnTo>
                <a:lnTo>
                  <a:pt x="3185404" y="1536503"/>
                </a:lnTo>
                <a:cubicBezTo>
                  <a:pt x="3183498" y="1531217"/>
                  <a:pt x="3183213" y="1525483"/>
                  <a:pt x="3184546" y="1520025"/>
                </a:cubicBezTo>
                <a:lnTo>
                  <a:pt x="3183150" y="1509503"/>
                </a:lnTo>
                <a:lnTo>
                  <a:pt x="3183118" y="1509548"/>
                </a:lnTo>
                <a:cubicBezTo>
                  <a:pt x="3181403" y="1510024"/>
                  <a:pt x="3179594" y="1509014"/>
                  <a:pt x="3179117" y="1507290"/>
                </a:cubicBezTo>
                <a:cubicBezTo>
                  <a:pt x="3179117" y="1507062"/>
                  <a:pt x="3179022" y="1506833"/>
                  <a:pt x="3179022" y="1506595"/>
                </a:cubicBezTo>
                <a:cubicBezTo>
                  <a:pt x="3177117" y="1493984"/>
                  <a:pt x="3176259" y="1481249"/>
                  <a:pt x="3176259" y="1468495"/>
                </a:cubicBezTo>
                <a:lnTo>
                  <a:pt x="3176751" y="1468454"/>
                </a:lnTo>
                <a:lnTo>
                  <a:pt x="3176259" y="1468019"/>
                </a:lnTo>
                <a:cubicBezTo>
                  <a:pt x="3177783" y="1460780"/>
                  <a:pt x="3175497" y="1452969"/>
                  <a:pt x="3180927" y="1446302"/>
                </a:cubicBezTo>
                <a:cubicBezTo>
                  <a:pt x="3183308" y="1443349"/>
                  <a:pt x="3181593" y="1438396"/>
                  <a:pt x="3179783" y="1435443"/>
                </a:cubicBezTo>
                <a:cubicBezTo>
                  <a:pt x="3173116" y="1424680"/>
                  <a:pt x="3175688" y="1413345"/>
                  <a:pt x="3176640" y="1402201"/>
                </a:cubicBezTo>
                <a:cubicBezTo>
                  <a:pt x="3179783" y="1372197"/>
                  <a:pt x="3185022" y="1342441"/>
                  <a:pt x="3192261" y="1313142"/>
                </a:cubicBezTo>
                <a:cubicBezTo>
                  <a:pt x="3196262" y="1302932"/>
                  <a:pt x="3198928" y="1292282"/>
                  <a:pt x="3200357" y="1281424"/>
                </a:cubicBezTo>
                <a:cubicBezTo>
                  <a:pt x="3200167" y="1281091"/>
                  <a:pt x="3200167" y="1280710"/>
                  <a:pt x="3200357" y="1280376"/>
                </a:cubicBezTo>
                <a:cubicBezTo>
                  <a:pt x="3208549" y="1272471"/>
                  <a:pt x="3208549" y="1261326"/>
                  <a:pt x="3212550" y="1251801"/>
                </a:cubicBezTo>
                <a:lnTo>
                  <a:pt x="3213210" y="1251934"/>
                </a:lnTo>
                <a:lnTo>
                  <a:pt x="3212740" y="1250848"/>
                </a:lnTo>
                <a:cubicBezTo>
                  <a:pt x="3214169" y="1242762"/>
                  <a:pt x="3217217" y="1235037"/>
                  <a:pt x="3221598" y="1228084"/>
                </a:cubicBezTo>
                <a:cubicBezTo>
                  <a:pt x="3223884" y="1222655"/>
                  <a:pt x="3226265" y="1217321"/>
                  <a:pt x="3228552" y="1211987"/>
                </a:cubicBezTo>
                <a:cubicBezTo>
                  <a:pt x="3231028" y="1206425"/>
                  <a:pt x="3234076" y="1201129"/>
                  <a:pt x="3237600" y="1196176"/>
                </a:cubicBezTo>
                <a:lnTo>
                  <a:pt x="3238066" y="1196256"/>
                </a:lnTo>
                <a:lnTo>
                  <a:pt x="3238077" y="1196175"/>
                </a:lnTo>
                <a:lnTo>
                  <a:pt x="3245315" y="1182173"/>
                </a:lnTo>
                <a:cubicBezTo>
                  <a:pt x="3245315" y="1181507"/>
                  <a:pt x="3246364" y="1180840"/>
                  <a:pt x="3246364" y="1180173"/>
                </a:cubicBezTo>
                <a:cubicBezTo>
                  <a:pt x="3246364" y="1174839"/>
                  <a:pt x="3254365" y="1181792"/>
                  <a:pt x="3254365" y="1175506"/>
                </a:cubicBezTo>
                <a:cubicBezTo>
                  <a:pt x="3254269" y="1171725"/>
                  <a:pt x="3255031" y="1167972"/>
                  <a:pt x="3256651" y="1164552"/>
                </a:cubicBezTo>
                <a:lnTo>
                  <a:pt x="3263329" y="1153235"/>
                </a:lnTo>
                <a:lnTo>
                  <a:pt x="3263127" y="1152742"/>
                </a:lnTo>
                <a:cubicBezTo>
                  <a:pt x="3271320" y="1143598"/>
                  <a:pt x="3276462" y="1132168"/>
                  <a:pt x="3285607" y="1123119"/>
                </a:cubicBezTo>
                <a:lnTo>
                  <a:pt x="3285831" y="1123677"/>
                </a:lnTo>
                <a:lnTo>
                  <a:pt x="3286083" y="1123118"/>
                </a:lnTo>
                <a:cubicBezTo>
                  <a:pt x="3287130" y="1118070"/>
                  <a:pt x="3294655" y="1113593"/>
                  <a:pt x="3288273" y="1107212"/>
                </a:cubicBezTo>
                <a:lnTo>
                  <a:pt x="3287673" y="1105767"/>
                </a:lnTo>
                <a:lnTo>
                  <a:pt x="3287320" y="1107021"/>
                </a:lnTo>
                <a:lnTo>
                  <a:pt x="3269318" y="1093877"/>
                </a:lnTo>
                <a:cubicBezTo>
                  <a:pt x="3269318" y="1091210"/>
                  <a:pt x="3268175" y="1089495"/>
                  <a:pt x="3265032" y="1090924"/>
                </a:cubicBezTo>
                <a:lnTo>
                  <a:pt x="3260476" y="1086733"/>
                </a:lnTo>
                <a:lnTo>
                  <a:pt x="3258937" y="1086733"/>
                </a:lnTo>
                <a:cubicBezTo>
                  <a:pt x="3256842" y="1083332"/>
                  <a:pt x="3253317" y="1080951"/>
                  <a:pt x="3249412" y="1080161"/>
                </a:cubicBezTo>
                <a:cubicBezTo>
                  <a:pt x="3248555" y="1079437"/>
                  <a:pt x="3247603" y="1078761"/>
                  <a:pt x="3246649" y="1078160"/>
                </a:cubicBezTo>
                <a:cubicBezTo>
                  <a:pt x="3237792" y="1074855"/>
                  <a:pt x="3232934" y="1065388"/>
                  <a:pt x="3235315" y="1056253"/>
                </a:cubicBezTo>
                <a:cubicBezTo>
                  <a:pt x="3235601" y="1055167"/>
                  <a:pt x="3235601" y="1054005"/>
                  <a:pt x="3235315" y="1052919"/>
                </a:cubicBezTo>
                <a:cubicBezTo>
                  <a:pt x="3235315" y="1052348"/>
                  <a:pt x="3234363" y="1051967"/>
                  <a:pt x="3233886" y="1051491"/>
                </a:cubicBezTo>
                <a:cubicBezTo>
                  <a:pt x="3233409" y="1051014"/>
                  <a:pt x="3232934" y="1051491"/>
                  <a:pt x="3232934" y="1051491"/>
                </a:cubicBezTo>
                <a:cubicBezTo>
                  <a:pt x="3227980" y="1065111"/>
                  <a:pt x="3227980" y="1065111"/>
                  <a:pt x="3215502" y="1057110"/>
                </a:cubicBezTo>
                <a:lnTo>
                  <a:pt x="3215701" y="1056592"/>
                </a:lnTo>
                <a:lnTo>
                  <a:pt x="3214931" y="1057015"/>
                </a:lnTo>
                <a:cubicBezTo>
                  <a:pt x="3204072" y="1050919"/>
                  <a:pt x="3192642" y="1045585"/>
                  <a:pt x="3182355" y="1038536"/>
                </a:cubicBezTo>
                <a:cubicBezTo>
                  <a:pt x="3164448" y="1027935"/>
                  <a:pt x="3145588" y="1019001"/>
                  <a:pt x="3126063" y="1011866"/>
                </a:cubicBezTo>
                <a:cubicBezTo>
                  <a:pt x="3114918" y="1006361"/>
                  <a:pt x="3103298" y="1001655"/>
                  <a:pt x="3091487" y="997769"/>
                </a:cubicBezTo>
                <a:lnTo>
                  <a:pt x="3091400" y="997671"/>
                </a:lnTo>
                <a:lnTo>
                  <a:pt x="3091392" y="997675"/>
                </a:lnTo>
                <a:lnTo>
                  <a:pt x="3077962" y="992722"/>
                </a:lnTo>
                <a:lnTo>
                  <a:pt x="3077949" y="992690"/>
                </a:lnTo>
                <a:lnTo>
                  <a:pt x="3038909" y="981386"/>
                </a:lnTo>
                <a:lnTo>
                  <a:pt x="3038814" y="981257"/>
                </a:lnTo>
                <a:lnTo>
                  <a:pt x="3038814" y="981387"/>
                </a:lnTo>
                <a:cubicBezTo>
                  <a:pt x="3035861" y="981758"/>
                  <a:pt x="3033004" y="979948"/>
                  <a:pt x="3032146" y="977100"/>
                </a:cubicBezTo>
                <a:lnTo>
                  <a:pt x="3031757" y="976800"/>
                </a:lnTo>
                <a:lnTo>
                  <a:pt x="2984235" y="970337"/>
                </a:lnTo>
                <a:cubicBezTo>
                  <a:pt x="2979568" y="969451"/>
                  <a:pt x="2975091" y="967356"/>
                  <a:pt x="2971471" y="964241"/>
                </a:cubicBezTo>
                <a:cubicBezTo>
                  <a:pt x="2968233" y="961575"/>
                  <a:pt x="2964518" y="968528"/>
                  <a:pt x="2959280" y="966718"/>
                </a:cubicBezTo>
                <a:lnTo>
                  <a:pt x="2945350" y="963117"/>
                </a:lnTo>
                <a:lnTo>
                  <a:pt x="2945374" y="963385"/>
                </a:lnTo>
                <a:cubicBezTo>
                  <a:pt x="2937850" y="964366"/>
                  <a:pt x="2930324" y="963909"/>
                  <a:pt x="2922990" y="962051"/>
                </a:cubicBezTo>
                <a:cubicBezTo>
                  <a:pt x="2916514" y="958813"/>
                  <a:pt x="2911179" y="960908"/>
                  <a:pt x="2905464" y="960242"/>
                </a:cubicBezTo>
                <a:cubicBezTo>
                  <a:pt x="2896796" y="959099"/>
                  <a:pt x="2888080" y="959099"/>
                  <a:pt x="2879389" y="958968"/>
                </a:cubicBezTo>
                <a:lnTo>
                  <a:pt x="2855717" y="957086"/>
                </a:lnTo>
                <a:lnTo>
                  <a:pt x="2853458" y="957193"/>
                </a:lnTo>
                <a:lnTo>
                  <a:pt x="2851648" y="956717"/>
                </a:lnTo>
                <a:lnTo>
                  <a:pt x="2851444" y="956309"/>
                </a:lnTo>
                <a:lnTo>
                  <a:pt x="2847361" y="953859"/>
                </a:lnTo>
                <a:cubicBezTo>
                  <a:pt x="2844789" y="955955"/>
                  <a:pt x="2842098" y="956621"/>
                  <a:pt x="2839360" y="956764"/>
                </a:cubicBezTo>
                <a:lnTo>
                  <a:pt x="2831390" y="956535"/>
                </a:lnTo>
                <a:lnTo>
                  <a:pt x="2831073" y="956812"/>
                </a:lnTo>
                <a:cubicBezTo>
                  <a:pt x="2815072" y="958431"/>
                  <a:pt x="2798974" y="958812"/>
                  <a:pt x="2782878" y="958907"/>
                </a:cubicBezTo>
                <a:lnTo>
                  <a:pt x="2782683" y="958630"/>
                </a:lnTo>
                <a:lnTo>
                  <a:pt x="2775078" y="958931"/>
                </a:lnTo>
                <a:cubicBezTo>
                  <a:pt x="2772494" y="958860"/>
                  <a:pt x="2769970" y="958336"/>
                  <a:pt x="2767637" y="956526"/>
                </a:cubicBezTo>
                <a:cubicBezTo>
                  <a:pt x="2766779" y="955707"/>
                  <a:pt x="2765446" y="955707"/>
                  <a:pt x="2764589" y="956526"/>
                </a:cubicBezTo>
                <a:cubicBezTo>
                  <a:pt x="2758683" y="962336"/>
                  <a:pt x="2751158" y="960337"/>
                  <a:pt x="2744205" y="961384"/>
                </a:cubicBezTo>
                <a:cubicBezTo>
                  <a:pt x="2733728" y="965004"/>
                  <a:pt x="2722489" y="962813"/>
                  <a:pt x="2711821" y="965385"/>
                </a:cubicBezTo>
                <a:cubicBezTo>
                  <a:pt x="2708296" y="965918"/>
                  <a:pt x="2704867" y="964061"/>
                  <a:pt x="2703344" y="960813"/>
                </a:cubicBezTo>
                <a:lnTo>
                  <a:pt x="2698486" y="951860"/>
                </a:lnTo>
                <a:lnTo>
                  <a:pt x="2698486" y="951860"/>
                </a:lnTo>
                <a:cubicBezTo>
                  <a:pt x="2698771" y="958108"/>
                  <a:pt x="2695914" y="964080"/>
                  <a:pt x="2690770" y="967671"/>
                </a:cubicBezTo>
                <a:cubicBezTo>
                  <a:pt x="2686485" y="971577"/>
                  <a:pt x="2682198" y="969767"/>
                  <a:pt x="2681245" y="964051"/>
                </a:cubicBezTo>
                <a:cubicBezTo>
                  <a:pt x="2681245" y="961861"/>
                  <a:pt x="2681245" y="959384"/>
                  <a:pt x="2679627" y="957670"/>
                </a:cubicBezTo>
                <a:cubicBezTo>
                  <a:pt x="2678007" y="955955"/>
                  <a:pt x="2675531" y="955003"/>
                  <a:pt x="2673435" y="956527"/>
                </a:cubicBezTo>
                <a:cubicBezTo>
                  <a:pt x="2671340" y="958051"/>
                  <a:pt x="2673435" y="959670"/>
                  <a:pt x="2673435" y="961385"/>
                </a:cubicBezTo>
                <a:cubicBezTo>
                  <a:pt x="2677435" y="969195"/>
                  <a:pt x="2676674" y="970910"/>
                  <a:pt x="2668292" y="973005"/>
                </a:cubicBezTo>
                <a:cubicBezTo>
                  <a:pt x="2665720" y="973862"/>
                  <a:pt x="2662958" y="973862"/>
                  <a:pt x="2660386" y="973005"/>
                </a:cubicBezTo>
                <a:cubicBezTo>
                  <a:pt x="2657528" y="971700"/>
                  <a:pt x="2654195" y="972396"/>
                  <a:pt x="2652100" y="974719"/>
                </a:cubicBezTo>
                <a:cubicBezTo>
                  <a:pt x="2650098" y="976520"/>
                  <a:pt x="2647528" y="977530"/>
                  <a:pt x="2644860" y="977577"/>
                </a:cubicBezTo>
                <a:cubicBezTo>
                  <a:pt x="2635621" y="978682"/>
                  <a:pt x="2626572" y="980920"/>
                  <a:pt x="2617904" y="984244"/>
                </a:cubicBezTo>
                <a:cubicBezTo>
                  <a:pt x="2616095" y="984244"/>
                  <a:pt x="2614380" y="985769"/>
                  <a:pt x="2612475" y="984816"/>
                </a:cubicBezTo>
                <a:cubicBezTo>
                  <a:pt x="2612475" y="984150"/>
                  <a:pt x="2611809" y="983483"/>
                  <a:pt x="2611903" y="982816"/>
                </a:cubicBezTo>
                <a:cubicBezTo>
                  <a:pt x="2611903" y="980339"/>
                  <a:pt x="2617238" y="978720"/>
                  <a:pt x="2614666" y="976339"/>
                </a:cubicBezTo>
                <a:cubicBezTo>
                  <a:pt x="2612094" y="973958"/>
                  <a:pt x="2609617" y="977577"/>
                  <a:pt x="2607903" y="979959"/>
                </a:cubicBezTo>
                <a:cubicBezTo>
                  <a:pt x="2607236" y="980815"/>
                  <a:pt x="2606760" y="981863"/>
                  <a:pt x="2606093" y="982816"/>
                </a:cubicBezTo>
                <a:cubicBezTo>
                  <a:pt x="2598664" y="993484"/>
                  <a:pt x="2592092" y="993865"/>
                  <a:pt x="2583996" y="984244"/>
                </a:cubicBezTo>
                <a:cubicBezTo>
                  <a:pt x="2583423" y="984244"/>
                  <a:pt x="2582281" y="984816"/>
                  <a:pt x="2582281" y="985293"/>
                </a:cubicBezTo>
                <a:cubicBezTo>
                  <a:pt x="2581233" y="997199"/>
                  <a:pt x="2581233" y="997199"/>
                  <a:pt x="2569136" y="998913"/>
                </a:cubicBezTo>
                <a:cubicBezTo>
                  <a:pt x="2567327" y="999018"/>
                  <a:pt x="2565421" y="999361"/>
                  <a:pt x="2563707" y="999961"/>
                </a:cubicBezTo>
                <a:cubicBezTo>
                  <a:pt x="2555516" y="1003390"/>
                  <a:pt x="2555516" y="1003390"/>
                  <a:pt x="2548181" y="999961"/>
                </a:cubicBezTo>
                <a:cubicBezTo>
                  <a:pt x="2545134" y="1014439"/>
                  <a:pt x="2531417" y="1014344"/>
                  <a:pt x="2521511" y="1019582"/>
                </a:cubicBezTo>
                <a:cubicBezTo>
                  <a:pt x="2519511" y="1020630"/>
                  <a:pt x="2517796" y="1019582"/>
                  <a:pt x="2516844" y="1017487"/>
                </a:cubicBezTo>
                <a:cubicBezTo>
                  <a:pt x="2513987" y="1012077"/>
                  <a:pt x="2512177" y="1006200"/>
                  <a:pt x="2511415" y="1000152"/>
                </a:cubicBezTo>
                <a:cubicBezTo>
                  <a:pt x="2510938" y="996551"/>
                  <a:pt x="2513510" y="993265"/>
                  <a:pt x="2517130" y="992817"/>
                </a:cubicBezTo>
                <a:cubicBezTo>
                  <a:pt x="2523797" y="991150"/>
                  <a:pt x="2529988" y="988207"/>
                  <a:pt x="2535514" y="984150"/>
                </a:cubicBezTo>
                <a:cubicBezTo>
                  <a:pt x="2537514" y="982273"/>
                  <a:pt x="2540371" y="981558"/>
                  <a:pt x="2543038" y="982244"/>
                </a:cubicBezTo>
                <a:cubicBezTo>
                  <a:pt x="2550181" y="985483"/>
                  <a:pt x="2554944" y="981006"/>
                  <a:pt x="2559421" y="977387"/>
                </a:cubicBezTo>
                <a:cubicBezTo>
                  <a:pt x="2571232" y="967862"/>
                  <a:pt x="2585900" y="966528"/>
                  <a:pt x="2599617" y="962528"/>
                </a:cubicBezTo>
                <a:cubicBezTo>
                  <a:pt x="2603616" y="961385"/>
                  <a:pt x="2606856" y="964433"/>
                  <a:pt x="2610380" y="965576"/>
                </a:cubicBezTo>
                <a:cubicBezTo>
                  <a:pt x="2613904" y="966719"/>
                  <a:pt x="2618571" y="967290"/>
                  <a:pt x="2619905" y="961670"/>
                </a:cubicBezTo>
                <a:cubicBezTo>
                  <a:pt x="2622286" y="954050"/>
                  <a:pt x="2629430" y="953574"/>
                  <a:pt x="2635431" y="952145"/>
                </a:cubicBezTo>
                <a:cubicBezTo>
                  <a:pt x="2637335" y="951536"/>
                  <a:pt x="2639431" y="952479"/>
                  <a:pt x="2640289" y="954336"/>
                </a:cubicBezTo>
                <a:cubicBezTo>
                  <a:pt x="2643336" y="963385"/>
                  <a:pt x="2651052" y="958717"/>
                  <a:pt x="2656671" y="959860"/>
                </a:cubicBezTo>
                <a:cubicBezTo>
                  <a:pt x="2659339" y="960432"/>
                  <a:pt x="2660386" y="956051"/>
                  <a:pt x="2657910" y="953955"/>
                </a:cubicBezTo>
                <a:cubicBezTo>
                  <a:pt x="2656671" y="953117"/>
                  <a:pt x="2655338" y="952469"/>
                  <a:pt x="2653909" y="952050"/>
                </a:cubicBezTo>
                <a:cubicBezTo>
                  <a:pt x="2652384" y="951764"/>
                  <a:pt x="2651146" y="950545"/>
                  <a:pt x="2650861" y="949002"/>
                </a:cubicBezTo>
                <a:cubicBezTo>
                  <a:pt x="2662958" y="945908"/>
                  <a:pt x="2675149" y="943466"/>
                  <a:pt x="2687437" y="941685"/>
                </a:cubicBezTo>
                <a:cubicBezTo>
                  <a:pt x="2689723" y="941237"/>
                  <a:pt x="2692104" y="942352"/>
                  <a:pt x="2693247" y="944447"/>
                </a:cubicBezTo>
                <a:lnTo>
                  <a:pt x="2698604" y="951479"/>
                </a:lnTo>
                <a:lnTo>
                  <a:pt x="2702153" y="940108"/>
                </a:lnTo>
                <a:cubicBezTo>
                  <a:pt x="2704439" y="938132"/>
                  <a:pt x="2708153" y="937774"/>
                  <a:pt x="2714392" y="938060"/>
                </a:cubicBezTo>
                <a:cubicBezTo>
                  <a:pt x="2716440" y="938250"/>
                  <a:pt x="2718631" y="939155"/>
                  <a:pt x="2720703" y="939322"/>
                </a:cubicBezTo>
                <a:lnTo>
                  <a:pt x="2726286" y="936161"/>
                </a:lnTo>
                <a:lnTo>
                  <a:pt x="2726298" y="936060"/>
                </a:lnTo>
                <a:lnTo>
                  <a:pt x="2732775" y="936060"/>
                </a:lnTo>
                <a:lnTo>
                  <a:pt x="2733467" y="936488"/>
                </a:lnTo>
                <a:lnTo>
                  <a:pt x="2741014" y="939106"/>
                </a:lnTo>
                <a:cubicBezTo>
                  <a:pt x="2743729" y="939535"/>
                  <a:pt x="2746396" y="938868"/>
                  <a:pt x="2748967" y="935391"/>
                </a:cubicBezTo>
                <a:cubicBezTo>
                  <a:pt x="2750587" y="934229"/>
                  <a:pt x="2752777" y="934229"/>
                  <a:pt x="2754397" y="935391"/>
                </a:cubicBezTo>
                <a:cubicBezTo>
                  <a:pt x="2759350" y="938449"/>
                  <a:pt x="2765731" y="937867"/>
                  <a:pt x="2770018" y="933962"/>
                </a:cubicBezTo>
                <a:lnTo>
                  <a:pt x="2781112" y="932457"/>
                </a:lnTo>
                <a:lnTo>
                  <a:pt x="2783353" y="931679"/>
                </a:lnTo>
                <a:lnTo>
                  <a:pt x="2794307" y="931584"/>
                </a:lnTo>
                <a:lnTo>
                  <a:pt x="2794307" y="931584"/>
                </a:lnTo>
                <a:lnTo>
                  <a:pt x="2853314" y="931584"/>
                </a:lnTo>
                <a:close/>
                <a:moveTo>
                  <a:pt x="7769119" y="909872"/>
                </a:moveTo>
                <a:cubicBezTo>
                  <a:pt x="7772929" y="909681"/>
                  <a:pt x="7776644" y="910434"/>
                  <a:pt x="7780073" y="912063"/>
                </a:cubicBezTo>
                <a:lnTo>
                  <a:pt x="7780569" y="913104"/>
                </a:lnTo>
                <a:lnTo>
                  <a:pt x="7824547" y="913104"/>
                </a:lnTo>
                <a:lnTo>
                  <a:pt x="7824554" y="913101"/>
                </a:lnTo>
                <a:lnTo>
                  <a:pt x="7824555" y="913104"/>
                </a:lnTo>
                <a:lnTo>
                  <a:pt x="7825222" y="913104"/>
                </a:lnTo>
                <a:lnTo>
                  <a:pt x="7825222" y="913105"/>
                </a:lnTo>
                <a:lnTo>
                  <a:pt x="7852177" y="915677"/>
                </a:lnTo>
                <a:lnTo>
                  <a:pt x="7852939" y="918725"/>
                </a:lnTo>
                <a:lnTo>
                  <a:pt x="7852177" y="915196"/>
                </a:lnTo>
                <a:lnTo>
                  <a:pt x="7861226" y="915673"/>
                </a:lnTo>
                <a:lnTo>
                  <a:pt x="7861229" y="915675"/>
                </a:lnTo>
                <a:lnTo>
                  <a:pt x="7874656" y="916818"/>
                </a:lnTo>
                <a:cubicBezTo>
                  <a:pt x="7882752" y="916818"/>
                  <a:pt x="7889325" y="919008"/>
                  <a:pt x="7890468" y="928438"/>
                </a:cubicBezTo>
                <a:cubicBezTo>
                  <a:pt x="7892754" y="927343"/>
                  <a:pt x="7892444" y="924533"/>
                  <a:pt x="7892659" y="922283"/>
                </a:cubicBezTo>
                <a:lnTo>
                  <a:pt x="7897993" y="919485"/>
                </a:lnTo>
                <a:lnTo>
                  <a:pt x="7897993" y="919482"/>
                </a:lnTo>
                <a:lnTo>
                  <a:pt x="7900184" y="919958"/>
                </a:lnTo>
                <a:lnTo>
                  <a:pt x="7900186" y="919962"/>
                </a:lnTo>
                <a:lnTo>
                  <a:pt x="7911517" y="922915"/>
                </a:lnTo>
                <a:cubicBezTo>
                  <a:pt x="7919424" y="922325"/>
                  <a:pt x="7927234" y="923563"/>
                  <a:pt x="7934568" y="926534"/>
                </a:cubicBezTo>
                <a:lnTo>
                  <a:pt x="7934568" y="926535"/>
                </a:lnTo>
                <a:lnTo>
                  <a:pt x="7934569" y="926529"/>
                </a:lnTo>
                <a:lnTo>
                  <a:pt x="7934858" y="927467"/>
                </a:lnTo>
                <a:lnTo>
                  <a:pt x="7934664" y="926624"/>
                </a:lnTo>
                <a:cubicBezTo>
                  <a:pt x="7936569" y="926624"/>
                  <a:pt x="7938570" y="927481"/>
                  <a:pt x="7939141" y="929387"/>
                </a:cubicBezTo>
                <a:cubicBezTo>
                  <a:pt x="7941236" y="936044"/>
                  <a:pt x="7942760" y="942912"/>
                  <a:pt x="7943428" y="949859"/>
                </a:cubicBezTo>
                <a:lnTo>
                  <a:pt x="7942157" y="951184"/>
                </a:lnTo>
                <a:lnTo>
                  <a:pt x="7942189" y="951287"/>
                </a:lnTo>
                <a:lnTo>
                  <a:pt x="7940862" y="952536"/>
                </a:lnTo>
                <a:lnTo>
                  <a:pt x="7939045" y="954431"/>
                </a:lnTo>
                <a:lnTo>
                  <a:pt x="7939106" y="954188"/>
                </a:lnTo>
                <a:lnTo>
                  <a:pt x="7938950" y="954335"/>
                </a:lnTo>
                <a:lnTo>
                  <a:pt x="7932473" y="953859"/>
                </a:lnTo>
                <a:lnTo>
                  <a:pt x="7932473" y="953859"/>
                </a:lnTo>
                <a:lnTo>
                  <a:pt x="7900183" y="947382"/>
                </a:lnTo>
                <a:lnTo>
                  <a:pt x="7900183" y="947382"/>
                </a:lnTo>
                <a:lnTo>
                  <a:pt x="7896087" y="946906"/>
                </a:lnTo>
                <a:lnTo>
                  <a:pt x="7896103" y="946679"/>
                </a:lnTo>
                <a:lnTo>
                  <a:pt x="7896087" y="946906"/>
                </a:lnTo>
                <a:cubicBezTo>
                  <a:pt x="7891230" y="947829"/>
                  <a:pt x="7886278" y="947229"/>
                  <a:pt x="7881800" y="945202"/>
                </a:cubicBezTo>
                <a:lnTo>
                  <a:pt x="7881796" y="945198"/>
                </a:lnTo>
                <a:lnTo>
                  <a:pt x="7875382" y="944686"/>
                </a:lnTo>
                <a:lnTo>
                  <a:pt x="7870470" y="940535"/>
                </a:lnTo>
                <a:lnTo>
                  <a:pt x="7870466" y="940535"/>
                </a:lnTo>
                <a:lnTo>
                  <a:pt x="7865703" y="942630"/>
                </a:lnTo>
                <a:lnTo>
                  <a:pt x="7865702" y="942628"/>
                </a:lnTo>
                <a:lnTo>
                  <a:pt x="7859035" y="942628"/>
                </a:lnTo>
                <a:lnTo>
                  <a:pt x="7858349" y="940368"/>
                </a:lnTo>
                <a:lnTo>
                  <a:pt x="7859034" y="943109"/>
                </a:lnTo>
                <a:cubicBezTo>
                  <a:pt x="7850748" y="943852"/>
                  <a:pt x="7842461" y="942842"/>
                  <a:pt x="7834556" y="940156"/>
                </a:cubicBezTo>
                <a:cubicBezTo>
                  <a:pt x="7833127" y="939489"/>
                  <a:pt x="7830936" y="940156"/>
                  <a:pt x="7829032" y="940632"/>
                </a:cubicBezTo>
                <a:lnTo>
                  <a:pt x="7828650" y="938316"/>
                </a:lnTo>
                <a:lnTo>
                  <a:pt x="7828650" y="940247"/>
                </a:lnTo>
                <a:lnTo>
                  <a:pt x="7821326" y="940247"/>
                </a:lnTo>
                <a:lnTo>
                  <a:pt x="7821316" y="940298"/>
                </a:lnTo>
                <a:cubicBezTo>
                  <a:pt x="7821126" y="940413"/>
                  <a:pt x="7820935" y="940527"/>
                  <a:pt x="7820745" y="940632"/>
                </a:cubicBezTo>
                <a:cubicBezTo>
                  <a:pt x="7815792" y="940632"/>
                  <a:pt x="7811220" y="940632"/>
                  <a:pt x="7806076" y="940632"/>
                </a:cubicBezTo>
                <a:cubicBezTo>
                  <a:pt x="7798647" y="941660"/>
                  <a:pt x="7791598" y="936822"/>
                  <a:pt x="7789979" y="929487"/>
                </a:cubicBezTo>
                <a:cubicBezTo>
                  <a:pt x="7788551" y="926249"/>
                  <a:pt x="7787122" y="923106"/>
                  <a:pt x="7785884" y="920058"/>
                </a:cubicBezTo>
                <a:lnTo>
                  <a:pt x="7785874" y="920054"/>
                </a:lnTo>
                <a:lnTo>
                  <a:pt x="7785883" y="920063"/>
                </a:lnTo>
                <a:lnTo>
                  <a:pt x="7783311" y="932160"/>
                </a:lnTo>
                <a:cubicBezTo>
                  <a:pt x="7783025" y="935732"/>
                  <a:pt x="7779978" y="938418"/>
                  <a:pt x="7776358" y="938170"/>
                </a:cubicBezTo>
                <a:cubicBezTo>
                  <a:pt x="7776358" y="938170"/>
                  <a:pt x="7776263" y="938161"/>
                  <a:pt x="7776263" y="938161"/>
                </a:cubicBezTo>
                <a:cubicBezTo>
                  <a:pt x="7772262" y="938161"/>
                  <a:pt x="7773596" y="934732"/>
                  <a:pt x="7772453" y="932636"/>
                </a:cubicBezTo>
                <a:cubicBezTo>
                  <a:pt x="7769405" y="927693"/>
                  <a:pt x="7766071" y="922978"/>
                  <a:pt x="7762357" y="918540"/>
                </a:cubicBezTo>
                <a:cubicBezTo>
                  <a:pt x="7758642" y="921873"/>
                  <a:pt x="7761023" y="924064"/>
                  <a:pt x="7762357" y="926350"/>
                </a:cubicBezTo>
                <a:cubicBezTo>
                  <a:pt x="7766071" y="934732"/>
                  <a:pt x="7766071" y="934637"/>
                  <a:pt x="7757879" y="937018"/>
                </a:cubicBezTo>
                <a:cubicBezTo>
                  <a:pt x="7753212" y="938447"/>
                  <a:pt x="7748354" y="941399"/>
                  <a:pt x="7744830" y="935208"/>
                </a:cubicBezTo>
                <a:cubicBezTo>
                  <a:pt x="7743878" y="933589"/>
                  <a:pt x="7742068" y="934256"/>
                  <a:pt x="7741115" y="935208"/>
                </a:cubicBezTo>
                <a:cubicBezTo>
                  <a:pt x="7739972" y="937514"/>
                  <a:pt x="7737115" y="938447"/>
                  <a:pt x="7734829" y="937294"/>
                </a:cubicBezTo>
                <a:cubicBezTo>
                  <a:pt x="7734257" y="937018"/>
                  <a:pt x="7733782" y="936628"/>
                  <a:pt x="7733400" y="936161"/>
                </a:cubicBezTo>
                <a:cubicBezTo>
                  <a:pt x="7733400" y="936161"/>
                  <a:pt x="7731685" y="935399"/>
                  <a:pt x="7731305" y="935685"/>
                </a:cubicBezTo>
                <a:cubicBezTo>
                  <a:pt x="7720922" y="943781"/>
                  <a:pt x="7708445" y="939590"/>
                  <a:pt x="7697110" y="940638"/>
                </a:cubicBezTo>
                <a:cubicBezTo>
                  <a:pt x="7666439" y="943400"/>
                  <a:pt x="7636055" y="948144"/>
                  <a:pt x="7605574" y="951955"/>
                </a:cubicBezTo>
                <a:cubicBezTo>
                  <a:pt x="7593668" y="953478"/>
                  <a:pt x="7582143" y="958812"/>
                  <a:pt x="7569760" y="956050"/>
                </a:cubicBezTo>
                <a:cubicBezTo>
                  <a:pt x="7561474" y="963956"/>
                  <a:pt x="7549187" y="959194"/>
                  <a:pt x="7539947" y="965575"/>
                </a:cubicBezTo>
                <a:cubicBezTo>
                  <a:pt x="7532803" y="969223"/>
                  <a:pt x="7524898" y="971090"/>
                  <a:pt x="7516897" y="971005"/>
                </a:cubicBezTo>
                <a:cubicBezTo>
                  <a:pt x="7513753" y="971176"/>
                  <a:pt x="7510801" y="969595"/>
                  <a:pt x="7509182" y="966909"/>
                </a:cubicBezTo>
                <a:cubicBezTo>
                  <a:pt x="7507563" y="965004"/>
                  <a:pt x="7508229" y="961480"/>
                  <a:pt x="7504800" y="960908"/>
                </a:cubicBezTo>
                <a:cubicBezTo>
                  <a:pt x="7505371" y="975672"/>
                  <a:pt x="7504800" y="976052"/>
                  <a:pt x="7493656" y="979958"/>
                </a:cubicBezTo>
                <a:cubicBezTo>
                  <a:pt x="7485655" y="982435"/>
                  <a:pt x="7484989" y="976052"/>
                  <a:pt x="7482226" y="971957"/>
                </a:cubicBezTo>
                <a:cubicBezTo>
                  <a:pt x="7482797" y="968528"/>
                  <a:pt x="7483464" y="965194"/>
                  <a:pt x="7484035" y="961860"/>
                </a:cubicBezTo>
                <a:cubicBezTo>
                  <a:pt x="7484798" y="956812"/>
                  <a:pt x="7485274" y="952335"/>
                  <a:pt x="7492608" y="952335"/>
                </a:cubicBezTo>
                <a:cubicBezTo>
                  <a:pt x="7496132" y="952335"/>
                  <a:pt x="7499370" y="947954"/>
                  <a:pt x="7503562" y="946811"/>
                </a:cubicBezTo>
                <a:cubicBezTo>
                  <a:pt x="7507753" y="945679"/>
                  <a:pt x="7514135" y="944733"/>
                  <a:pt x="7517183" y="951668"/>
                </a:cubicBezTo>
                <a:cubicBezTo>
                  <a:pt x="7520231" y="948716"/>
                  <a:pt x="7518516" y="944353"/>
                  <a:pt x="7521755" y="942161"/>
                </a:cubicBezTo>
                <a:cubicBezTo>
                  <a:pt x="7524421" y="940685"/>
                  <a:pt x="7527279" y="939656"/>
                  <a:pt x="7530233" y="939113"/>
                </a:cubicBezTo>
                <a:cubicBezTo>
                  <a:pt x="7542805" y="936256"/>
                  <a:pt x="7555378" y="933399"/>
                  <a:pt x="7568333" y="930827"/>
                </a:cubicBezTo>
                <a:cubicBezTo>
                  <a:pt x="7571571" y="930160"/>
                  <a:pt x="7575476" y="928445"/>
                  <a:pt x="7578333" y="930255"/>
                </a:cubicBezTo>
                <a:cubicBezTo>
                  <a:pt x="7581191" y="932065"/>
                  <a:pt x="7584811" y="932446"/>
                  <a:pt x="7587858" y="928636"/>
                </a:cubicBezTo>
                <a:cubicBezTo>
                  <a:pt x="7589096" y="927207"/>
                  <a:pt x="7590811" y="926283"/>
                  <a:pt x="7592716" y="926064"/>
                </a:cubicBezTo>
                <a:cubicBezTo>
                  <a:pt x="7605004" y="923874"/>
                  <a:pt x="7617385" y="921969"/>
                  <a:pt x="7629864" y="919968"/>
                </a:cubicBezTo>
                <a:cubicBezTo>
                  <a:pt x="7631102" y="924064"/>
                  <a:pt x="7626910" y="926064"/>
                  <a:pt x="7627196" y="929493"/>
                </a:cubicBezTo>
                <a:cubicBezTo>
                  <a:pt x="7627482" y="932923"/>
                  <a:pt x="7628435" y="936161"/>
                  <a:pt x="7632436" y="937114"/>
                </a:cubicBezTo>
                <a:cubicBezTo>
                  <a:pt x="7636435" y="938066"/>
                  <a:pt x="7638912" y="937114"/>
                  <a:pt x="7639198" y="932446"/>
                </a:cubicBezTo>
                <a:cubicBezTo>
                  <a:pt x="7639960" y="920254"/>
                  <a:pt x="7641103" y="918920"/>
                  <a:pt x="7652724" y="917206"/>
                </a:cubicBezTo>
                <a:cubicBezTo>
                  <a:pt x="7680441" y="913006"/>
                  <a:pt x="7708445" y="910929"/>
                  <a:pt x="7736448" y="911015"/>
                </a:cubicBezTo>
                <a:cubicBezTo>
                  <a:pt x="7747307" y="909967"/>
                  <a:pt x="7758261" y="909586"/>
                  <a:pt x="7769119" y="909872"/>
                </a:cubicBezTo>
                <a:close/>
                <a:moveTo>
                  <a:pt x="8142308" y="908620"/>
                </a:moveTo>
                <a:lnTo>
                  <a:pt x="8149358" y="911001"/>
                </a:lnTo>
                <a:cubicBezTo>
                  <a:pt x="8144309" y="914715"/>
                  <a:pt x="8144309" y="914715"/>
                  <a:pt x="8142308" y="908620"/>
                </a:cubicBezTo>
                <a:close/>
                <a:moveTo>
                  <a:pt x="5574979" y="878158"/>
                </a:moveTo>
                <a:lnTo>
                  <a:pt x="5575321" y="881864"/>
                </a:lnTo>
                <a:lnTo>
                  <a:pt x="5575321" y="878816"/>
                </a:lnTo>
                <a:close/>
                <a:moveTo>
                  <a:pt x="429263" y="869907"/>
                </a:moveTo>
                <a:lnTo>
                  <a:pt x="429263" y="874805"/>
                </a:lnTo>
                <a:lnTo>
                  <a:pt x="429653" y="871079"/>
                </a:lnTo>
                <a:close/>
                <a:moveTo>
                  <a:pt x="8216080" y="839801"/>
                </a:moveTo>
                <a:cubicBezTo>
                  <a:pt x="8217699" y="840551"/>
                  <a:pt x="8218557" y="842956"/>
                  <a:pt x="8219652" y="847481"/>
                </a:cubicBezTo>
                <a:cubicBezTo>
                  <a:pt x="8220319" y="850844"/>
                  <a:pt x="8221843" y="853968"/>
                  <a:pt x="8224129" y="856530"/>
                </a:cubicBezTo>
                <a:cubicBezTo>
                  <a:pt x="8226224" y="858530"/>
                  <a:pt x="8229272" y="860816"/>
                  <a:pt x="8226701" y="864150"/>
                </a:cubicBezTo>
                <a:cubicBezTo>
                  <a:pt x="8224224" y="867236"/>
                  <a:pt x="8220319" y="868741"/>
                  <a:pt x="8216413" y="868055"/>
                </a:cubicBezTo>
                <a:cubicBezTo>
                  <a:pt x="8212794" y="868055"/>
                  <a:pt x="8216413" y="862912"/>
                  <a:pt x="8212889" y="861007"/>
                </a:cubicBezTo>
                <a:cubicBezTo>
                  <a:pt x="8208889" y="864341"/>
                  <a:pt x="8201078" y="864721"/>
                  <a:pt x="8203364" y="874056"/>
                </a:cubicBezTo>
                <a:cubicBezTo>
                  <a:pt x="8204221" y="877009"/>
                  <a:pt x="8201173" y="878628"/>
                  <a:pt x="8198792" y="879962"/>
                </a:cubicBezTo>
                <a:lnTo>
                  <a:pt x="8176385" y="892328"/>
                </a:lnTo>
                <a:lnTo>
                  <a:pt x="8176695" y="892624"/>
                </a:lnTo>
                <a:lnTo>
                  <a:pt x="8156216" y="906340"/>
                </a:lnTo>
                <a:lnTo>
                  <a:pt x="8155820" y="903240"/>
                </a:lnTo>
                <a:lnTo>
                  <a:pt x="8155359" y="905869"/>
                </a:lnTo>
                <a:lnTo>
                  <a:pt x="8148500" y="910537"/>
                </a:lnTo>
                <a:lnTo>
                  <a:pt x="8142081" y="908368"/>
                </a:lnTo>
                <a:lnTo>
                  <a:pt x="8141589" y="907795"/>
                </a:lnTo>
                <a:lnTo>
                  <a:pt x="8141670" y="908229"/>
                </a:lnTo>
                <a:lnTo>
                  <a:pt x="8142081" y="908368"/>
                </a:lnTo>
                <a:lnTo>
                  <a:pt x="8142308" y="908632"/>
                </a:lnTo>
                <a:lnTo>
                  <a:pt x="8141680" y="908282"/>
                </a:lnTo>
                <a:lnTo>
                  <a:pt x="8141833" y="909109"/>
                </a:lnTo>
                <a:cubicBezTo>
                  <a:pt x="8141261" y="909681"/>
                  <a:pt x="8140404" y="910062"/>
                  <a:pt x="8140213" y="910633"/>
                </a:cubicBezTo>
                <a:cubicBezTo>
                  <a:pt x="8135355" y="927588"/>
                  <a:pt x="8121735" y="936065"/>
                  <a:pt x="8107828" y="944257"/>
                </a:cubicBezTo>
                <a:cubicBezTo>
                  <a:pt x="8106875" y="944828"/>
                  <a:pt x="8105066" y="945114"/>
                  <a:pt x="8104971" y="945775"/>
                </a:cubicBezTo>
                <a:cubicBezTo>
                  <a:pt x="8103733" y="956717"/>
                  <a:pt x="8092874" y="959766"/>
                  <a:pt x="8087350" y="967195"/>
                </a:cubicBezTo>
                <a:cubicBezTo>
                  <a:pt x="8084587" y="970814"/>
                  <a:pt x="8082777" y="973576"/>
                  <a:pt x="8088588" y="975577"/>
                </a:cubicBezTo>
                <a:cubicBezTo>
                  <a:pt x="8096207" y="978149"/>
                  <a:pt x="8102018" y="984530"/>
                  <a:pt x="8110115" y="985769"/>
                </a:cubicBezTo>
                <a:cubicBezTo>
                  <a:pt x="8115257" y="986531"/>
                  <a:pt x="8114115" y="994341"/>
                  <a:pt x="8119640" y="993769"/>
                </a:cubicBezTo>
                <a:cubicBezTo>
                  <a:pt x="8124212" y="993484"/>
                  <a:pt x="8128783" y="994541"/>
                  <a:pt x="8132783" y="996817"/>
                </a:cubicBezTo>
                <a:lnTo>
                  <a:pt x="8134602" y="997999"/>
                </a:lnTo>
                <a:lnTo>
                  <a:pt x="8135546" y="997579"/>
                </a:lnTo>
                <a:cubicBezTo>
                  <a:pt x="8137736" y="1000951"/>
                  <a:pt x="8141165" y="1003341"/>
                  <a:pt x="8145071" y="1004246"/>
                </a:cubicBezTo>
                <a:cubicBezTo>
                  <a:pt x="8150690" y="1005494"/>
                  <a:pt x="8156025" y="1007999"/>
                  <a:pt x="8160501" y="1011581"/>
                </a:cubicBezTo>
                <a:lnTo>
                  <a:pt x="8160501" y="1011583"/>
                </a:lnTo>
                <a:lnTo>
                  <a:pt x="8160502" y="1011581"/>
                </a:lnTo>
                <a:cubicBezTo>
                  <a:pt x="8167741" y="1017200"/>
                  <a:pt x="8178599" y="1018153"/>
                  <a:pt x="8182314" y="1028440"/>
                </a:cubicBezTo>
                <a:cubicBezTo>
                  <a:pt x="8183076" y="1029830"/>
                  <a:pt x="8184600" y="1030621"/>
                  <a:pt x="8186124" y="1030440"/>
                </a:cubicBezTo>
                <a:cubicBezTo>
                  <a:pt x="8192221" y="1031250"/>
                  <a:pt x="8197745" y="1034184"/>
                  <a:pt x="8201840" y="1038727"/>
                </a:cubicBezTo>
                <a:lnTo>
                  <a:pt x="8202777" y="1040025"/>
                </a:lnTo>
                <a:lnTo>
                  <a:pt x="8217175" y="1050824"/>
                </a:lnTo>
                <a:lnTo>
                  <a:pt x="8217396" y="1051012"/>
                </a:lnTo>
                <a:lnTo>
                  <a:pt x="8217176" y="1050443"/>
                </a:lnTo>
                <a:cubicBezTo>
                  <a:pt x="8225652" y="1056234"/>
                  <a:pt x="8233463" y="1062911"/>
                  <a:pt x="8240511" y="1070350"/>
                </a:cubicBezTo>
                <a:lnTo>
                  <a:pt x="8240010" y="1070304"/>
                </a:lnTo>
                <a:lnTo>
                  <a:pt x="8240511" y="1070731"/>
                </a:lnTo>
                <a:lnTo>
                  <a:pt x="8260631" y="1091225"/>
                </a:lnTo>
                <a:lnTo>
                  <a:pt x="8261276" y="1091210"/>
                </a:lnTo>
                <a:cubicBezTo>
                  <a:pt x="8268229" y="1096477"/>
                  <a:pt x="8274230" y="1102925"/>
                  <a:pt x="8278993" y="1110260"/>
                </a:cubicBezTo>
                <a:lnTo>
                  <a:pt x="8311309" y="1155123"/>
                </a:lnTo>
                <a:lnTo>
                  <a:pt x="8311376" y="1155123"/>
                </a:lnTo>
                <a:cubicBezTo>
                  <a:pt x="8319092" y="1163886"/>
                  <a:pt x="8325570" y="1173735"/>
                  <a:pt x="8330426" y="1184365"/>
                </a:cubicBezTo>
                <a:lnTo>
                  <a:pt x="8330121" y="1185012"/>
                </a:lnTo>
                <a:lnTo>
                  <a:pt x="8330237" y="1184841"/>
                </a:lnTo>
                <a:lnTo>
                  <a:pt x="8332105" y="1187219"/>
                </a:lnTo>
                <a:lnTo>
                  <a:pt x="8332141" y="1187127"/>
                </a:lnTo>
                <a:cubicBezTo>
                  <a:pt x="8340523" y="1200548"/>
                  <a:pt x="8347763" y="1214664"/>
                  <a:pt x="8353763" y="1229323"/>
                </a:cubicBezTo>
                <a:cubicBezTo>
                  <a:pt x="8355859" y="1234552"/>
                  <a:pt x="8358145" y="1239676"/>
                  <a:pt x="8360812" y="1244658"/>
                </a:cubicBezTo>
                <a:cubicBezTo>
                  <a:pt x="8367574" y="1258536"/>
                  <a:pt x="8373195" y="1272938"/>
                  <a:pt x="8377576" y="1287711"/>
                </a:cubicBezTo>
                <a:lnTo>
                  <a:pt x="8377141" y="1287646"/>
                </a:lnTo>
                <a:lnTo>
                  <a:pt x="8377481" y="1288091"/>
                </a:lnTo>
                <a:cubicBezTo>
                  <a:pt x="8377767" y="1288282"/>
                  <a:pt x="8378052" y="1288948"/>
                  <a:pt x="8378243" y="1289615"/>
                </a:cubicBezTo>
                <a:lnTo>
                  <a:pt x="8378242" y="1289616"/>
                </a:lnTo>
                <a:lnTo>
                  <a:pt x="8377099" y="1304665"/>
                </a:lnTo>
                <a:cubicBezTo>
                  <a:pt x="8379100" y="1309618"/>
                  <a:pt x="8385101" y="1310285"/>
                  <a:pt x="8386053" y="1315905"/>
                </a:cubicBezTo>
                <a:cubicBezTo>
                  <a:pt x="8387577" y="1324858"/>
                  <a:pt x="8389578" y="1333716"/>
                  <a:pt x="8391196" y="1342670"/>
                </a:cubicBezTo>
                <a:cubicBezTo>
                  <a:pt x="8391577" y="1345699"/>
                  <a:pt x="8390625" y="1348728"/>
                  <a:pt x="8388625" y="1351052"/>
                </a:cubicBezTo>
                <a:cubicBezTo>
                  <a:pt x="8384243" y="1357719"/>
                  <a:pt x="8384148" y="1360005"/>
                  <a:pt x="8389958" y="1364387"/>
                </a:cubicBezTo>
                <a:cubicBezTo>
                  <a:pt x="8394054" y="1367730"/>
                  <a:pt x="8396435" y="1372797"/>
                  <a:pt x="8396245" y="1378103"/>
                </a:cubicBezTo>
                <a:cubicBezTo>
                  <a:pt x="8397960" y="1390504"/>
                  <a:pt x="8398626" y="1403030"/>
                  <a:pt x="8398150" y="1415536"/>
                </a:cubicBezTo>
                <a:lnTo>
                  <a:pt x="8397927" y="1415450"/>
                </a:lnTo>
                <a:lnTo>
                  <a:pt x="8397960" y="1415536"/>
                </a:lnTo>
                <a:cubicBezTo>
                  <a:pt x="8397960" y="1416965"/>
                  <a:pt x="8397960" y="1418299"/>
                  <a:pt x="8397960" y="1419727"/>
                </a:cubicBezTo>
                <a:lnTo>
                  <a:pt x="8397735" y="1419585"/>
                </a:lnTo>
                <a:lnTo>
                  <a:pt x="8397769" y="1419632"/>
                </a:lnTo>
                <a:cubicBezTo>
                  <a:pt x="8399008" y="1431062"/>
                  <a:pt x="8395293" y="1442111"/>
                  <a:pt x="8395674" y="1453446"/>
                </a:cubicBezTo>
                <a:cubicBezTo>
                  <a:pt x="8395674" y="1459542"/>
                  <a:pt x="8392150" y="1458589"/>
                  <a:pt x="8387768" y="1457161"/>
                </a:cubicBezTo>
                <a:cubicBezTo>
                  <a:pt x="8395293" y="1470781"/>
                  <a:pt x="8390149" y="1483926"/>
                  <a:pt x="8387768" y="1496975"/>
                </a:cubicBezTo>
                <a:cubicBezTo>
                  <a:pt x="8386245" y="1501623"/>
                  <a:pt x="8385196" y="1506405"/>
                  <a:pt x="8384530" y="1511262"/>
                </a:cubicBezTo>
                <a:lnTo>
                  <a:pt x="8384528" y="1511262"/>
                </a:lnTo>
                <a:lnTo>
                  <a:pt x="8384529" y="1511262"/>
                </a:lnTo>
                <a:cubicBezTo>
                  <a:pt x="8384053" y="1521701"/>
                  <a:pt x="8377958" y="1531055"/>
                  <a:pt x="8368527" y="1535646"/>
                </a:cubicBezTo>
                <a:cubicBezTo>
                  <a:pt x="8366908" y="1536598"/>
                  <a:pt x="8365479" y="1537903"/>
                  <a:pt x="8364336" y="1539456"/>
                </a:cubicBezTo>
                <a:cubicBezTo>
                  <a:pt x="8362527" y="1541552"/>
                  <a:pt x="8360812" y="1544314"/>
                  <a:pt x="8363193" y="1546504"/>
                </a:cubicBezTo>
                <a:cubicBezTo>
                  <a:pt x="8365575" y="1548695"/>
                  <a:pt x="8367099" y="1545361"/>
                  <a:pt x="8369003" y="1544504"/>
                </a:cubicBezTo>
                <a:cubicBezTo>
                  <a:pt x="8370908" y="1543647"/>
                  <a:pt x="8370432" y="1544504"/>
                  <a:pt x="8372814" y="1543647"/>
                </a:cubicBezTo>
                <a:cubicBezTo>
                  <a:pt x="8370242" y="1553201"/>
                  <a:pt x="8365193" y="1561906"/>
                  <a:pt x="8358145" y="1568888"/>
                </a:cubicBezTo>
                <a:cubicBezTo>
                  <a:pt x="8354716" y="1570755"/>
                  <a:pt x="8352907" y="1574603"/>
                  <a:pt x="8353668" y="1578413"/>
                </a:cubicBezTo>
                <a:cubicBezTo>
                  <a:pt x="8353859" y="1581871"/>
                  <a:pt x="8352811" y="1585290"/>
                  <a:pt x="8350526" y="1587938"/>
                </a:cubicBezTo>
                <a:cubicBezTo>
                  <a:pt x="8334809" y="1611284"/>
                  <a:pt x="8315473" y="1632048"/>
                  <a:pt x="8293376" y="1649470"/>
                </a:cubicBezTo>
                <a:cubicBezTo>
                  <a:pt x="8291184" y="1650936"/>
                  <a:pt x="8288898" y="1652242"/>
                  <a:pt x="8286517" y="1653375"/>
                </a:cubicBezTo>
                <a:lnTo>
                  <a:pt x="8286387" y="1653236"/>
                </a:lnTo>
                <a:lnTo>
                  <a:pt x="8256514" y="1672616"/>
                </a:lnTo>
                <a:cubicBezTo>
                  <a:pt x="8248989" y="1675855"/>
                  <a:pt x="8241655" y="1679550"/>
                  <a:pt x="8234511" y="1683665"/>
                </a:cubicBezTo>
                <a:cubicBezTo>
                  <a:pt x="8224034" y="1689009"/>
                  <a:pt x="8213080" y="1693190"/>
                  <a:pt x="8201745" y="1696143"/>
                </a:cubicBezTo>
                <a:lnTo>
                  <a:pt x="8201620" y="1695982"/>
                </a:lnTo>
                <a:lnTo>
                  <a:pt x="8181361" y="1700715"/>
                </a:lnTo>
                <a:lnTo>
                  <a:pt x="8181361" y="1700714"/>
                </a:lnTo>
                <a:lnTo>
                  <a:pt x="8149167" y="1705382"/>
                </a:lnTo>
                <a:lnTo>
                  <a:pt x="8148699" y="1703300"/>
                </a:lnTo>
                <a:lnTo>
                  <a:pt x="8148881" y="1705382"/>
                </a:lnTo>
                <a:cubicBezTo>
                  <a:pt x="8146024" y="1705620"/>
                  <a:pt x="8143071" y="1706549"/>
                  <a:pt x="8140070" y="1706966"/>
                </a:cubicBezTo>
                <a:lnTo>
                  <a:pt x="8131016" y="1705484"/>
                </a:lnTo>
                <a:lnTo>
                  <a:pt x="8130974" y="1705573"/>
                </a:lnTo>
                <a:cubicBezTo>
                  <a:pt x="8123830" y="1708382"/>
                  <a:pt x="8115925" y="1708382"/>
                  <a:pt x="8108781" y="1705573"/>
                </a:cubicBezTo>
                <a:cubicBezTo>
                  <a:pt x="8104114" y="1702906"/>
                  <a:pt x="8099256" y="1708525"/>
                  <a:pt x="8094398" y="1705477"/>
                </a:cubicBezTo>
                <a:lnTo>
                  <a:pt x="8085571" y="1705477"/>
                </a:lnTo>
                <a:lnTo>
                  <a:pt x="8085635" y="1705762"/>
                </a:lnTo>
                <a:cubicBezTo>
                  <a:pt x="8082302" y="1706334"/>
                  <a:pt x="8078873" y="1705581"/>
                  <a:pt x="8076110" y="1703667"/>
                </a:cubicBezTo>
                <a:lnTo>
                  <a:pt x="8076110" y="1703427"/>
                </a:lnTo>
                <a:lnTo>
                  <a:pt x="8075919" y="1703382"/>
                </a:lnTo>
                <a:cubicBezTo>
                  <a:pt x="8073538" y="1704334"/>
                  <a:pt x="8070777" y="1705763"/>
                  <a:pt x="8068395" y="1704620"/>
                </a:cubicBezTo>
                <a:cubicBezTo>
                  <a:pt x="8057060" y="1698715"/>
                  <a:pt x="8044201" y="1702143"/>
                  <a:pt x="8032486" y="1698619"/>
                </a:cubicBezTo>
                <a:lnTo>
                  <a:pt x="8032459" y="1698552"/>
                </a:lnTo>
                <a:lnTo>
                  <a:pt x="7996099" y="1687379"/>
                </a:lnTo>
                <a:lnTo>
                  <a:pt x="7996342" y="1686808"/>
                </a:lnTo>
                <a:lnTo>
                  <a:pt x="7996100" y="1686808"/>
                </a:lnTo>
                <a:lnTo>
                  <a:pt x="7982288" y="1680231"/>
                </a:lnTo>
                <a:lnTo>
                  <a:pt x="7981812" y="1680331"/>
                </a:lnTo>
                <a:cubicBezTo>
                  <a:pt x="7966859" y="1674864"/>
                  <a:pt x="7952762" y="1667301"/>
                  <a:pt x="7939902" y="1657852"/>
                </a:cubicBezTo>
                <a:cubicBezTo>
                  <a:pt x="7934283" y="1654423"/>
                  <a:pt x="7934092" y="1648327"/>
                  <a:pt x="7933997" y="1642898"/>
                </a:cubicBezTo>
                <a:cubicBezTo>
                  <a:pt x="7923233" y="1645755"/>
                  <a:pt x="7923233" y="1645755"/>
                  <a:pt x="7917328" y="1637659"/>
                </a:cubicBezTo>
                <a:cubicBezTo>
                  <a:pt x="7915995" y="1635849"/>
                  <a:pt x="7914852" y="1633944"/>
                  <a:pt x="7913519" y="1632039"/>
                </a:cubicBezTo>
                <a:lnTo>
                  <a:pt x="7913563" y="1631961"/>
                </a:lnTo>
                <a:lnTo>
                  <a:pt x="7913831" y="1632327"/>
                </a:lnTo>
                <a:lnTo>
                  <a:pt x="7913904" y="1632331"/>
                </a:lnTo>
                <a:lnTo>
                  <a:pt x="7913899" y="1632420"/>
                </a:lnTo>
                <a:lnTo>
                  <a:pt x="7913941" y="1632334"/>
                </a:lnTo>
                <a:lnTo>
                  <a:pt x="7913904" y="1632331"/>
                </a:lnTo>
                <a:lnTo>
                  <a:pt x="7913968" y="1631246"/>
                </a:lnTo>
                <a:lnTo>
                  <a:pt x="7913563" y="1631961"/>
                </a:lnTo>
                <a:lnTo>
                  <a:pt x="7903231" y="1617847"/>
                </a:lnTo>
                <a:cubicBezTo>
                  <a:pt x="7903231" y="1616418"/>
                  <a:pt x="7903708" y="1614513"/>
                  <a:pt x="7901802" y="1614037"/>
                </a:cubicBezTo>
                <a:cubicBezTo>
                  <a:pt x="7892277" y="1611846"/>
                  <a:pt x="7889896" y="1603559"/>
                  <a:pt x="7885801" y="1596701"/>
                </a:cubicBezTo>
                <a:cubicBezTo>
                  <a:pt x="7876371" y="1581957"/>
                  <a:pt x="7870370" y="1565355"/>
                  <a:pt x="7867989" y="1548029"/>
                </a:cubicBezTo>
                <a:cubicBezTo>
                  <a:pt x="7867703" y="1545762"/>
                  <a:pt x="7866941" y="1543571"/>
                  <a:pt x="7865894" y="1541552"/>
                </a:cubicBezTo>
                <a:cubicBezTo>
                  <a:pt x="7859416" y="1529465"/>
                  <a:pt x="7856178" y="1515920"/>
                  <a:pt x="7856369" y="1502214"/>
                </a:cubicBezTo>
                <a:lnTo>
                  <a:pt x="7856703" y="1500670"/>
                </a:lnTo>
                <a:lnTo>
                  <a:pt x="7856653" y="1500023"/>
                </a:lnTo>
                <a:lnTo>
                  <a:pt x="7857118" y="1496917"/>
                </a:lnTo>
                <a:lnTo>
                  <a:pt x="7856178" y="1500309"/>
                </a:lnTo>
                <a:cubicBezTo>
                  <a:pt x="7853702" y="1492765"/>
                  <a:pt x="7852559" y="1484821"/>
                  <a:pt x="7852940" y="1476877"/>
                </a:cubicBezTo>
                <a:cubicBezTo>
                  <a:pt x="7848653" y="1447321"/>
                  <a:pt x="7847987" y="1417346"/>
                  <a:pt x="7851034" y="1387628"/>
                </a:cubicBezTo>
                <a:cubicBezTo>
                  <a:pt x="7852463" y="1375626"/>
                  <a:pt x="7853225" y="1363625"/>
                  <a:pt x="7854558" y="1349528"/>
                </a:cubicBezTo>
                <a:cubicBezTo>
                  <a:pt x="7858655" y="1354862"/>
                  <a:pt x="7856083" y="1359053"/>
                  <a:pt x="7856749" y="1362387"/>
                </a:cubicBezTo>
                <a:cubicBezTo>
                  <a:pt x="7857702" y="1367435"/>
                  <a:pt x="7859702" y="1368673"/>
                  <a:pt x="7862940" y="1363720"/>
                </a:cubicBezTo>
                <a:lnTo>
                  <a:pt x="7864250" y="1363274"/>
                </a:lnTo>
                <a:lnTo>
                  <a:pt x="7863797" y="1363053"/>
                </a:lnTo>
                <a:lnTo>
                  <a:pt x="7863417" y="1355910"/>
                </a:lnTo>
                <a:lnTo>
                  <a:pt x="7863417" y="1355910"/>
                </a:lnTo>
                <a:cubicBezTo>
                  <a:pt x="7864656" y="1351814"/>
                  <a:pt x="7865417" y="1347814"/>
                  <a:pt x="7861321" y="1344670"/>
                </a:cubicBezTo>
                <a:cubicBezTo>
                  <a:pt x="7857417" y="1341432"/>
                  <a:pt x="7855702" y="1336250"/>
                  <a:pt x="7856940" y="1331336"/>
                </a:cubicBezTo>
                <a:cubicBezTo>
                  <a:pt x="7857131" y="1322287"/>
                  <a:pt x="7859798" y="1313457"/>
                  <a:pt x="7864656" y="1305809"/>
                </a:cubicBezTo>
                <a:cubicBezTo>
                  <a:pt x="7865989" y="1304018"/>
                  <a:pt x="7866370" y="1301732"/>
                  <a:pt x="7865703" y="1299617"/>
                </a:cubicBezTo>
                <a:cubicBezTo>
                  <a:pt x="7864465" y="1287425"/>
                  <a:pt x="7865703" y="1285235"/>
                  <a:pt x="7877324" y="1282377"/>
                </a:cubicBezTo>
                <a:lnTo>
                  <a:pt x="7875038" y="1276186"/>
                </a:lnTo>
                <a:lnTo>
                  <a:pt x="7875625" y="1275741"/>
                </a:lnTo>
                <a:lnTo>
                  <a:pt x="7875228" y="1275519"/>
                </a:lnTo>
                <a:cubicBezTo>
                  <a:pt x="7872370" y="1268185"/>
                  <a:pt x="7877609" y="1260945"/>
                  <a:pt x="7877133" y="1253230"/>
                </a:cubicBezTo>
                <a:cubicBezTo>
                  <a:pt x="7881895" y="1233352"/>
                  <a:pt x="7889611" y="1214311"/>
                  <a:pt x="7899993" y="1196747"/>
                </a:cubicBezTo>
                <a:cubicBezTo>
                  <a:pt x="7901422" y="1193289"/>
                  <a:pt x="7902469" y="1189679"/>
                  <a:pt x="7903040" y="1185984"/>
                </a:cubicBezTo>
                <a:cubicBezTo>
                  <a:pt x="7907613" y="1173516"/>
                  <a:pt x="7913423" y="1161524"/>
                  <a:pt x="7920281" y="1150170"/>
                </a:cubicBezTo>
                <a:cubicBezTo>
                  <a:pt x="7925805" y="1141121"/>
                  <a:pt x="7928186" y="1130262"/>
                  <a:pt x="7936568" y="1122928"/>
                </a:cubicBezTo>
                <a:lnTo>
                  <a:pt x="7936825" y="1122809"/>
                </a:lnTo>
                <a:lnTo>
                  <a:pt x="7947999" y="1102545"/>
                </a:lnTo>
                <a:lnTo>
                  <a:pt x="7948411" y="1102719"/>
                </a:lnTo>
                <a:lnTo>
                  <a:pt x="7962191" y="1080161"/>
                </a:lnTo>
                <a:lnTo>
                  <a:pt x="7962383" y="1079890"/>
                </a:lnTo>
                <a:lnTo>
                  <a:pt x="7961905" y="1080161"/>
                </a:lnTo>
                <a:lnTo>
                  <a:pt x="7968668" y="1070636"/>
                </a:lnTo>
                <a:lnTo>
                  <a:pt x="7968572" y="1071174"/>
                </a:lnTo>
                <a:lnTo>
                  <a:pt x="7968590" y="1071148"/>
                </a:lnTo>
                <a:lnTo>
                  <a:pt x="7968954" y="1069953"/>
                </a:lnTo>
                <a:lnTo>
                  <a:pt x="7968954" y="1068636"/>
                </a:lnTo>
                <a:lnTo>
                  <a:pt x="7969297" y="1068933"/>
                </a:lnTo>
                <a:lnTo>
                  <a:pt x="7991241" y="1037108"/>
                </a:lnTo>
                <a:cubicBezTo>
                  <a:pt x="7994576" y="1044061"/>
                  <a:pt x="7988385" y="1048062"/>
                  <a:pt x="7990289" y="1052729"/>
                </a:cubicBezTo>
                <a:cubicBezTo>
                  <a:pt x="7992195" y="1057397"/>
                  <a:pt x="7989146" y="1062254"/>
                  <a:pt x="7989528" y="1068445"/>
                </a:cubicBezTo>
                <a:cubicBezTo>
                  <a:pt x="7995147" y="1064521"/>
                  <a:pt x="7998196" y="1057901"/>
                  <a:pt x="7997528" y="1051110"/>
                </a:cubicBezTo>
                <a:cubicBezTo>
                  <a:pt x="7997528" y="1047681"/>
                  <a:pt x="7996671" y="1044347"/>
                  <a:pt x="7996481" y="1040918"/>
                </a:cubicBezTo>
                <a:cubicBezTo>
                  <a:pt x="7996195" y="1038642"/>
                  <a:pt x="7996195" y="1036337"/>
                  <a:pt x="7996481" y="1034060"/>
                </a:cubicBezTo>
                <a:cubicBezTo>
                  <a:pt x="7997719" y="1024535"/>
                  <a:pt x="8001624" y="1022249"/>
                  <a:pt x="8010102" y="1027297"/>
                </a:cubicBezTo>
                <a:cubicBezTo>
                  <a:pt x="8012577" y="1024916"/>
                  <a:pt x="8010673" y="1022344"/>
                  <a:pt x="8010102" y="1019868"/>
                </a:cubicBezTo>
                <a:cubicBezTo>
                  <a:pt x="8009530" y="1017392"/>
                  <a:pt x="8010102" y="1013200"/>
                  <a:pt x="8012292" y="1011391"/>
                </a:cubicBezTo>
                <a:cubicBezTo>
                  <a:pt x="8019055" y="1006342"/>
                  <a:pt x="8021817" y="997865"/>
                  <a:pt x="8029341" y="993484"/>
                </a:cubicBezTo>
                <a:cubicBezTo>
                  <a:pt x="8032485" y="991769"/>
                  <a:pt x="8033724" y="987969"/>
                  <a:pt x="8032295" y="984721"/>
                </a:cubicBezTo>
                <a:lnTo>
                  <a:pt x="8032612" y="984271"/>
                </a:lnTo>
                <a:lnTo>
                  <a:pt x="8030720" y="982227"/>
                </a:lnTo>
                <a:lnTo>
                  <a:pt x="8030676" y="982244"/>
                </a:lnTo>
                <a:cubicBezTo>
                  <a:pt x="8018960" y="977815"/>
                  <a:pt x="8007054" y="974005"/>
                  <a:pt x="7994957" y="970814"/>
                </a:cubicBezTo>
                <a:cubicBezTo>
                  <a:pt x="7982480" y="968052"/>
                  <a:pt x="7971526" y="960622"/>
                  <a:pt x="7958381" y="960051"/>
                </a:cubicBezTo>
                <a:cubicBezTo>
                  <a:pt x="7954000" y="960051"/>
                  <a:pt x="7951428" y="955764"/>
                  <a:pt x="7950571" y="951288"/>
                </a:cubicBezTo>
                <a:cubicBezTo>
                  <a:pt x="7949238" y="944731"/>
                  <a:pt x="7948095" y="938063"/>
                  <a:pt x="7946475" y="929681"/>
                </a:cubicBezTo>
                <a:lnTo>
                  <a:pt x="8014651" y="947707"/>
                </a:lnTo>
                <a:lnTo>
                  <a:pt x="8014483" y="947288"/>
                </a:lnTo>
                <a:lnTo>
                  <a:pt x="8032961" y="954050"/>
                </a:lnTo>
                <a:lnTo>
                  <a:pt x="8032955" y="954191"/>
                </a:lnTo>
                <a:lnTo>
                  <a:pt x="8039153" y="956526"/>
                </a:lnTo>
                <a:lnTo>
                  <a:pt x="8038390" y="957289"/>
                </a:lnTo>
                <a:lnTo>
                  <a:pt x="8039915" y="957289"/>
                </a:lnTo>
                <a:lnTo>
                  <a:pt x="8048678" y="958908"/>
                </a:lnTo>
                <a:lnTo>
                  <a:pt x="8048678" y="958909"/>
                </a:lnTo>
                <a:lnTo>
                  <a:pt x="8053377" y="961258"/>
                </a:lnTo>
                <a:lnTo>
                  <a:pt x="8057917" y="956813"/>
                </a:lnTo>
                <a:lnTo>
                  <a:pt x="8057961" y="957032"/>
                </a:lnTo>
                <a:lnTo>
                  <a:pt x="8058012" y="956813"/>
                </a:lnTo>
                <a:cubicBezTo>
                  <a:pt x="8061251" y="955479"/>
                  <a:pt x="8061918" y="957860"/>
                  <a:pt x="8062394" y="960146"/>
                </a:cubicBezTo>
                <a:cubicBezTo>
                  <a:pt x="8062775" y="962804"/>
                  <a:pt x="8064204" y="965185"/>
                  <a:pt x="8066394" y="966719"/>
                </a:cubicBezTo>
                <a:cubicBezTo>
                  <a:pt x="8069157" y="968242"/>
                  <a:pt x="8072300" y="969481"/>
                  <a:pt x="8074586" y="966719"/>
                </a:cubicBezTo>
                <a:cubicBezTo>
                  <a:pt x="8076871" y="963957"/>
                  <a:pt x="8075158" y="961670"/>
                  <a:pt x="8072776" y="959766"/>
                </a:cubicBezTo>
                <a:cubicBezTo>
                  <a:pt x="8070395" y="957860"/>
                  <a:pt x="8069634" y="957670"/>
                  <a:pt x="8068300" y="956431"/>
                </a:cubicBezTo>
                <a:cubicBezTo>
                  <a:pt x="8065442" y="954517"/>
                  <a:pt x="8064585" y="950621"/>
                  <a:pt x="8066490" y="947726"/>
                </a:cubicBezTo>
                <a:cubicBezTo>
                  <a:pt x="8066680" y="947430"/>
                  <a:pt x="8066966" y="947164"/>
                  <a:pt x="8067157" y="946906"/>
                </a:cubicBezTo>
                <a:cubicBezTo>
                  <a:pt x="8072776" y="939923"/>
                  <a:pt x="8079159" y="933531"/>
                  <a:pt x="8086207" y="927873"/>
                </a:cubicBezTo>
                <a:cubicBezTo>
                  <a:pt x="8090588" y="924540"/>
                  <a:pt x="8092969" y="925492"/>
                  <a:pt x="8095732" y="930826"/>
                </a:cubicBezTo>
                <a:cubicBezTo>
                  <a:pt x="8096684" y="932731"/>
                  <a:pt x="8096303" y="935779"/>
                  <a:pt x="8099446" y="935589"/>
                </a:cubicBezTo>
                <a:cubicBezTo>
                  <a:pt x="8101827" y="935217"/>
                  <a:pt x="8103733" y="933503"/>
                  <a:pt x="8104303" y="931208"/>
                </a:cubicBezTo>
                <a:cubicBezTo>
                  <a:pt x="8105542" y="928683"/>
                  <a:pt x="8104685" y="925654"/>
                  <a:pt x="8102399" y="924064"/>
                </a:cubicBezTo>
                <a:cubicBezTo>
                  <a:pt x="8100684" y="922730"/>
                  <a:pt x="8097732" y="923302"/>
                  <a:pt x="8096780" y="919682"/>
                </a:cubicBezTo>
                <a:cubicBezTo>
                  <a:pt x="8105257" y="908719"/>
                  <a:pt x="8115830" y="899603"/>
                  <a:pt x="8127926" y="892917"/>
                </a:cubicBezTo>
                <a:lnTo>
                  <a:pt x="8129359" y="893553"/>
                </a:lnTo>
                <a:lnTo>
                  <a:pt x="8128402" y="892439"/>
                </a:lnTo>
                <a:cubicBezTo>
                  <a:pt x="8143262" y="880086"/>
                  <a:pt x="8159168" y="869122"/>
                  <a:pt x="8176027" y="859673"/>
                </a:cubicBezTo>
                <a:cubicBezTo>
                  <a:pt x="8186600" y="853673"/>
                  <a:pt x="8197172" y="847672"/>
                  <a:pt x="8207936" y="842052"/>
                </a:cubicBezTo>
                <a:cubicBezTo>
                  <a:pt x="8212079" y="839956"/>
                  <a:pt x="8214460" y="839051"/>
                  <a:pt x="8216080" y="839801"/>
                </a:cubicBezTo>
                <a:close/>
                <a:moveTo>
                  <a:pt x="8709141" y="824238"/>
                </a:moveTo>
                <a:cubicBezTo>
                  <a:pt x="8711238" y="825762"/>
                  <a:pt x="8712476" y="828905"/>
                  <a:pt x="8715333" y="828905"/>
                </a:cubicBezTo>
                <a:cubicBezTo>
                  <a:pt x="8728859" y="828905"/>
                  <a:pt x="8738384" y="837192"/>
                  <a:pt x="8748195" y="844812"/>
                </a:cubicBezTo>
                <a:cubicBezTo>
                  <a:pt x="8750195" y="846479"/>
                  <a:pt x="8752767" y="847441"/>
                  <a:pt x="8755339" y="847574"/>
                </a:cubicBezTo>
                <a:lnTo>
                  <a:pt x="8770957" y="853765"/>
                </a:lnTo>
                <a:lnTo>
                  <a:pt x="8770958" y="853765"/>
                </a:lnTo>
                <a:cubicBezTo>
                  <a:pt x="8781436" y="857003"/>
                  <a:pt x="8790008" y="863290"/>
                  <a:pt x="8800391" y="867671"/>
                </a:cubicBezTo>
                <a:lnTo>
                  <a:pt x="8800391" y="868054"/>
                </a:lnTo>
                <a:cubicBezTo>
                  <a:pt x="8802486" y="869111"/>
                  <a:pt x="8803631" y="871273"/>
                  <a:pt x="8803535" y="873578"/>
                </a:cubicBezTo>
                <a:cubicBezTo>
                  <a:pt x="8803535" y="876245"/>
                  <a:pt x="8804868" y="877102"/>
                  <a:pt x="8807058" y="875388"/>
                </a:cubicBezTo>
                <a:cubicBezTo>
                  <a:pt x="8809249" y="873636"/>
                  <a:pt x="8812297" y="873636"/>
                  <a:pt x="8814488" y="875388"/>
                </a:cubicBezTo>
                <a:cubicBezTo>
                  <a:pt x="8819775" y="879436"/>
                  <a:pt x="8825800" y="882199"/>
                  <a:pt x="8831765" y="885056"/>
                </a:cubicBezTo>
                <a:lnTo>
                  <a:pt x="8848320" y="895075"/>
                </a:lnTo>
                <a:lnTo>
                  <a:pt x="8848493" y="894628"/>
                </a:lnTo>
                <a:lnTo>
                  <a:pt x="8860969" y="900153"/>
                </a:lnTo>
                <a:cubicBezTo>
                  <a:pt x="8864495" y="901772"/>
                  <a:pt x="8868208" y="903391"/>
                  <a:pt x="8864113" y="908344"/>
                </a:cubicBezTo>
                <a:cubicBezTo>
                  <a:pt x="8863162" y="909487"/>
                  <a:pt x="8864113" y="911201"/>
                  <a:pt x="8865448" y="912249"/>
                </a:cubicBezTo>
                <a:cubicBezTo>
                  <a:pt x="8866590" y="913449"/>
                  <a:pt x="8868590" y="913478"/>
                  <a:pt x="8869734" y="912306"/>
                </a:cubicBezTo>
                <a:cubicBezTo>
                  <a:pt x="8870020" y="912087"/>
                  <a:pt x="8870115" y="911849"/>
                  <a:pt x="8870306" y="911583"/>
                </a:cubicBezTo>
                <a:cubicBezTo>
                  <a:pt x="8873162" y="906915"/>
                  <a:pt x="8876496" y="908725"/>
                  <a:pt x="8879831" y="910630"/>
                </a:cubicBezTo>
                <a:cubicBezTo>
                  <a:pt x="8890974" y="916821"/>
                  <a:pt x="8901832" y="922631"/>
                  <a:pt x="8912692" y="928918"/>
                </a:cubicBezTo>
                <a:lnTo>
                  <a:pt x="8912615" y="929028"/>
                </a:lnTo>
                <a:lnTo>
                  <a:pt x="8912691" y="929014"/>
                </a:lnTo>
                <a:cubicBezTo>
                  <a:pt x="8919834" y="934062"/>
                  <a:pt x="8927693" y="937848"/>
                  <a:pt x="8935551" y="941635"/>
                </a:cubicBezTo>
                <a:lnTo>
                  <a:pt x="8958307" y="954182"/>
                </a:lnTo>
                <a:lnTo>
                  <a:pt x="8958317" y="954145"/>
                </a:lnTo>
                <a:lnTo>
                  <a:pt x="8969842" y="960812"/>
                </a:lnTo>
                <a:lnTo>
                  <a:pt x="8970016" y="960986"/>
                </a:lnTo>
                <a:lnTo>
                  <a:pt x="8970128" y="960718"/>
                </a:lnTo>
                <a:lnTo>
                  <a:pt x="8974508" y="965384"/>
                </a:lnTo>
                <a:lnTo>
                  <a:pt x="8975555" y="965384"/>
                </a:lnTo>
                <a:cubicBezTo>
                  <a:pt x="8992796" y="973576"/>
                  <a:pt x="9009274" y="983434"/>
                  <a:pt x="9024611" y="994817"/>
                </a:cubicBezTo>
                <a:lnTo>
                  <a:pt x="9024611" y="996646"/>
                </a:lnTo>
                <a:lnTo>
                  <a:pt x="9024851" y="995820"/>
                </a:lnTo>
                <a:lnTo>
                  <a:pt x="9024705" y="995198"/>
                </a:lnTo>
                <a:lnTo>
                  <a:pt x="9024976" y="995389"/>
                </a:lnTo>
                <a:lnTo>
                  <a:pt x="9025087" y="995007"/>
                </a:lnTo>
                <a:lnTo>
                  <a:pt x="9025890" y="996032"/>
                </a:lnTo>
                <a:lnTo>
                  <a:pt x="9037251" y="1004024"/>
                </a:lnTo>
                <a:lnTo>
                  <a:pt x="9038897" y="1004532"/>
                </a:lnTo>
                <a:cubicBezTo>
                  <a:pt x="9049183" y="1008523"/>
                  <a:pt x="9058517" y="1014514"/>
                  <a:pt x="9066424" y="1022153"/>
                </a:cubicBezTo>
                <a:lnTo>
                  <a:pt x="9066047" y="1022781"/>
                </a:lnTo>
                <a:lnTo>
                  <a:pt x="9071854" y="1026058"/>
                </a:lnTo>
                <a:cubicBezTo>
                  <a:pt x="9077854" y="1030059"/>
                  <a:pt x="9083474" y="1034440"/>
                  <a:pt x="9089569" y="1038060"/>
                </a:cubicBezTo>
                <a:cubicBezTo>
                  <a:pt x="9095667" y="1041680"/>
                  <a:pt x="9091951" y="1051205"/>
                  <a:pt x="9096904" y="1056253"/>
                </a:cubicBezTo>
                <a:cubicBezTo>
                  <a:pt x="9099666" y="1056825"/>
                  <a:pt x="9099571" y="1054443"/>
                  <a:pt x="9100143" y="1052919"/>
                </a:cubicBezTo>
                <a:cubicBezTo>
                  <a:pt x="9101380" y="1049299"/>
                  <a:pt x="9103761" y="1049014"/>
                  <a:pt x="9106143" y="1051300"/>
                </a:cubicBezTo>
                <a:cubicBezTo>
                  <a:pt x="9111382" y="1054910"/>
                  <a:pt x="9116240" y="1059091"/>
                  <a:pt x="9120621" y="1063778"/>
                </a:cubicBezTo>
                <a:lnTo>
                  <a:pt x="9120606" y="1063791"/>
                </a:lnTo>
                <a:lnTo>
                  <a:pt x="9125004" y="1066254"/>
                </a:lnTo>
                <a:lnTo>
                  <a:pt x="9124878" y="1066449"/>
                </a:lnTo>
                <a:lnTo>
                  <a:pt x="9124909" y="1066445"/>
                </a:lnTo>
                <a:cubicBezTo>
                  <a:pt x="9130337" y="1068988"/>
                  <a:pt x="9135194" y="1072779"/>
                  <a:pt x="9138910" y="1077494"/>
                </a:cubicBezTo>
                <a:lnTo>
                  <a:pt x="9138909" y="1077495"/>
                </a:lnTo>
                <a:lnTo>
                  <a:pt x="9138911" y="1077494"/>
                </a:lnTo>
                <a:cubicBezTo>
                  <a:pt x="9171390" y="1100068"/>
                  <a:pt x="9198919" y="1128548"/>
                  <a:pt x="9229303" y="1153694"/>
                </a:cubicBezTo>
                <a:cubicBezTo>
                  <a:pt x="9234256" y="1157847"/>
                  <a:pt x="9238828" y="1162400"/>
                  <a:pt x="9243018" y="1167315"/>
                </a:cubicBezTo>
                <a:cubicBezTo>
                  <a:pt x="9251399" y="1176840"/>
                  <a:pt x="9249208" y="1185507"/>
                  <a:pt x="9237207" y="1191699"/>
                </a:cubicBezTo>
                <a:lnTo>
                  <a:pt x="9236828" y="1191344"/>
                </a:lnTo>
                <a:lnTo>
                  <a:pt x="9236828" y="1191603"/>
                </a:lnTo>
                <a:cubicBezTo>
                  <a:pt x="9228254" y="1193413"/>
                  <a:pt x="9222919" y="1186841"/>
                  <a:pt x="9216538" y="1182650"/>
                </a:cubicBezTo>
                <a:cubicBezTo>
                  <a:pt x="9200156" y="1168172"/>
                  <a:pt x="9185582" y="1151693"/>
                  <a:pt x="9167962" y="1138358"/>
                </a:cubicBezTo>
                <a:cubicBezTo>
                  <a:pt x="9155293" y="1128833"/>
                  <a:pt x="9143864" y="1117784"/>
                  <a:pt x="9131862" y="1107307"/>
                </a:cubicBezTo>
                <a:lnTo>
                  <a:pt x="9131781" y="1107173"/>
                </a:lnTo>
                <a:lnTo>
                  <a:pt x="9102143" y="1084637"/>
                </a:lnTo>
                <a:cubicBezTo>
                  <a:pt x="9096808" y="1080541"/>
                  <a:pt x="9091190" y="1076351"/>
                  <a:pt x="9091571" y="1068445"/>
                </a:cubicBezTo>
                <a:cubicBezTo>
                  <a:pt x="9080140" y="1070159"/>
                  <a:pt x="9079475" y="1069588"/>
                  <a:pt x="9076617" y="1057015"/>
                </a:cubicBezTo>
                <a:cubicBezTo>
                  <a:pt x="9076617" y="1057015"/>
                  <a:pt x="9075663" y="1057015"/>
                  <a:pt x="9075568" y="1057015"/>
                </a:cubicBezTo>
                <a:cubicBezTo>
                  <a:pt x="9068424" y="1064444"/>
                  <a:pt x="9065378" y="1056443"/>
                  <a:pt x="9060994" y="1053300"/>
                </a:cubicBezTo>
                <a:lnTo>
                  <a:pt x="9060120" y="1051953"/>
                </a:lnTo>
                <a:lnTo>
                  <a:pt x="9019943" y="1025106"/>
                </a:lnTo>
                <a:lnTo>
                  <a:pt x="9019943" y="1024797"/>
                </a:lnTo>
                <a:lnTo>
                  <a:pt x="8965365" y="990816"/>
                </a:lnTo>
                <a:lnTo>
                  <a:pt x="8964872" y="990221"/>
                </a:lnTo>
                <a:lnTo>
                  <a:pt x="8965174" y="991007"/>
                </a:lnTo>
                <a:cubicBezTo>
                  <a:pt x="8961744" y="990121"/>
                  <a:pt x="8958695" y="988464"/>
                  <a:pt x="8956030" y="986149"/>
                </a:cubicBezTo>
                <a:lnTo>
                  <a:pt x="8956262" y="985997"/>
                </a:lnTo>
                <a:lnTo>
                  <a:pt x="8955840" y="985959"/>
                </a:lnTo>
                <a:lnTo>
                  <a:pt x="8953743" y="984149"/>
                </a:lnTo>
                <a:lnTo>
                  <a:pt x="8953743" y="984147"/>
                </a:lnTo>
                <a:lnTo>
                  <a:pt x="8953742" y="984149"/>
                </a:lnTo>
                <a:cubicBezTo>
                  <a:pt x="8941457" y="978224"/>
                  <a:pt x="8929455" y="971576"/>
                  <a:pt x="8917930" y="964242"/>
                </a:cubicBezTo>
                <a:cubicBezTo>
                  <a:pt x="8903166" y="956431"/>
                  <a:pt x="8889355" y="947668"/>
                  <a:pt x="8873828" y="940349"/>
                </a:cubicBezTo>
                <a:lnTo>
                  <a:pt x="8873622" y="940046"/>
                </a:lnTo>
                <a:lnTo>
                  <a:pt x="8873638" y="940348"/>
                </a:lnTo>
                <a:lnTo>
                  <a:pt x="8848493" y="926822"/>
                </a:lnTo>
                <a:lnTo>
                  <a:pt x="8848508" y="926730"/>
                </a:lnTo>
                <a:lnTo>
                  <a:pt x="8776293" y="888723"/>
                </a:lnTo>
                <a:cubicBezTo>
                  <a:pt x="8773625" y="887294"/>
                  <a:pt x="8771149" y="885484"/>
                  <a:pt x="8768672" y="883865"/>
                </a:cubicBezTo>
                <a:lnTo>
                  <a:pt x="8768560" y="883143"/>
                </a:lnTo>
                <a:lnTo>
                  <a:pt x="8750481" y="874149"/>
                </a:lnTo>
                <a:lnTo>
                  <a:pt x="8750481" y="874149"/>
                </a:lnTo>
                <a:lnTo>
                  <a:pt x="8750480" y="874148"/>
                </a:lnTo>
                <a:lnTo>
                  <a:pt x="8750480" y="874148"/>
                </a:lnTo>
                <a:lnTo>
                  <a:pt x="8750480" y="874148"/>
                </a:lnTo>
                <a:lnTo>
                  <a:pt x="8746385" y="870625"/>
                </a:lnTo>
                <a:cubicBezTo>
                  <a:pt x="8739145" y="871587"/>
                  <a:pt x="8732097" y="867729"/>
                  <a:pt x="8729050" y="861100"/>
                </a:cubicBezTo>
                <a:cubicBezTo>
                  <a:pt x="8729050" y="860433"/>
                  <a:pt x="8727716" y="859576"/>
                  <a:pt x="8727430" y="859671"/>
                </a:cubicBezTo>
                <a:cubicBezTo>
                  <a:pt x="8718857" y="864338"/>
                  <a:pt x="8714667" y="852813"/>
                  <a:pt x="8706951" y="854147"/>
                </a:cubicBezTo>
                <a:cubicBezTo>
                  <a:pt x="8702284" y="844498"/>
                  <a:pt x="8703141" y="833106"/>
                  <a:pt x="8709141" y="824238"/>
                </a:cubicBezTo>
                <a:close/>
                <a:moveTo>
                  <a:pt x="6175860" y="823127"/>
                </a:moveTo>
                <a:lnTo>
                  <a:pt x="6174430" y="826960"/>
                </a:lnTo>
                <a:lnTo>
                  <a:pt x="6175302" y="825955"/>
                </a:lnTo>
                <a:close/>
                <a:moveTo>
                  <a:pt x="428231" y="806607"/>
                </a:moveTo>
                <a:cubicBezTo>
                  <a:pt x="428419" y="806131"/>
                  <a:pt x="429088" y="805654"/>
                  <a:pt x="429754" y="806607"/>
                </a:cubicBezTo>
                <a:cubicBezTo>
                  <a:pt x="429849" y="806883"/>
                  <a:pt x="429849" y="807188"/>
                  <a:pt x="429754" y="807464"/>
                </a:cubicBezTo>
                <a:lnTo>
                  <a:pt x="428801" y="808321"/>
                </a:lnTo>
                <a:cubicBezTo>
                  <a:pt x="428801" y="807750"/>
                  <a:pt x="428040" y="807083"/>
                  <a:pt x="428231" y="806607"/>
                </a:cubicBezTo>
                <a:close/>
                <a:moveTo>
                  <a:pt x="8377291" y="779081"/>
                </a:moveTo>
                <a:cubicBezTo>
                  <a:pt x="8378243" y="778814"/>
                  <a:pt x="8379291" y="779385"/>
                  <a:pt x="8379481" y="780347"/>
                </a:cubicBezTo>
                <a:cubicBezTo>
                  <a:pt x="8379577" y="780490"/>
                  <a:pt x="8379577" y="780643"/>
                  <a:pt x="8379577" y="780795"/>
                </a:cubicBezTo>
                <a:cubicBezTo>
                  <a:pt x="8379481" y="781948"/>
                  <a:pt x="8378529" y="782862"/>
                  <a:pt x="8377386" y="782986"/>
                </a:cubicBezTo>
                <a:cubicBezTo>
                  <a:pt x="8376434" y="783252"/>
                  <a:pt x="8375386" y="782681"/>
                  <a:pt x="8375196" y="781719"/>
                </a:cubicBezTo>
                <a:cubicBezTo>
                  <a:pt x="8375100" y="781566"/>
                  <a:pt x="8375100" y="781424"/>
                  <a:pt x="8375100" y="781271"/>
                </a:cubicBezTo>
                <a:cubicBezTo>
                  <a:pt x="8375100" y="779938"/>
                  <a:pt x="8376052" y="779271"/>
                  <a:pt x="8377291" y="779081"/>
                </a:cubicBezTo>
                <a:close/>
                <a:moveTo>
                  <a:pt x="8484161" y="766710"/>
                </a:moveTo>
                <a:lnTo>
                  <a:pt x="8517689" y="768901"/>
                </a:lnTo>
                <a:lnTo>
                  <a:pt x="8518817" y="769721"/>
                </a:lnTo>
                <a:lnTo>
                  <a:pt x="8530016" y="770190"/>
                </a:lnTo>
                <a:lnTo>
                  <a:pt x="8531310" y="769377"/>
                </a:lnTo>
                <a:cubicBezTo>
                  <a:pt x="8538454" y="772758"/>
                  <a:pt x="8546359" y="774178"/>
                  <a:pt x="8554265" y="773473"/>
                </a:cubicBezTo>
                <a:lnTo>
                  <a:pt x="8554294" y="773848"/>
                </a:lnTo>
                <a:lnTo>
                  <a:pt x="8558074" y="773848"/>
                </a:lnTo>
                <a:lnTo>
                  <a:pt x="8558415" y="774214"/>
                </a:lnTo>
                <a:lnTo>
                  <a:pt x="8567326" y="776497"/>
                </a:lnTo>
                <a:lnTo>
                  <a:pt x="8573585" y="777848"/>
                </a:lnTo>
                <a:lnTo>
                  <a:pt x="8577124" y="777848"/>
                </a:lnTo>
                <a:lnTo>
                  <a:pt x="8581696" y="780039"/>
                </a:lnTo>
                <a:lnTo>
                  <a:pt x="8581252" y="780701"/>
                </a:lnTo>
                <a:lnTo>
                  <a:pt x="8587983" y="780701"/>
                </a:lnTo>
                <a:lnTo>
                  <a:pt x="8587983" y="780995"/>
                </a:lnTo>
                <a:lnTo>
                  <a:pt x="8587984" y="780995"/>
                </a:lnTo>
                <a:cubicBezTo>
                  <a:pt x="8592080" y="781586"/>
                  <a:pt x="8594937" y="785395"/>
                  <a:pt x="8594366" y="789510"/>
                </a:cubicBezTo>
                <a:cubicBezTo>
                  <a:pt x="8594366" y="789692"/>
                  <a:pt x="8594270" y="789862"/>
                  <a:pt x="8594270" y="790044"/>
                </a:cubicBezTo>
                <a:cubicBezTo>
                  <a:pt x="8594270" y="792806"/>
                  <a:pt x="8591984" y="795759"/>
                  <a:pt x="8595032" y="798807"/>
                </a:cubicBezTo>
                <a:cubicBezTo>
                  <a:pt x="8598366" y="796902"/>
                  <a:pt x="8598366" y="793377"/>
                  <a:pt x="8599319" y="790425"/>
                </a:cubicBezTo>
                <a:cubicBezTo>
                  <a:pt x="8601223" y="784233"/>
                  <a:pt x="8603319" y="783567"/>
                  <a:pt x="8608844" y="787186"/>
                </a:cubicBezTo>
                <a:cubicBezTo>
                  <a:pt x="8611605" y="788901"/>
                  <a:pt x="8613225" y="794235"/>
                  <a:pt x="8617892" y="790139"/>
                </a:cubicBezTo>
                <a:lnTo>
                  <a:pt x="8618037" y="790176"/>
                </a:lnTo>
                <a:lnTo>
                  <a:pt x="8617892" y="789939"/>
                </a:lnTo>
                <a:cubicBezTo>
                  <a:pt x="8620369" y="789834"/>
                  <a:pt x="8622845" y="790539"/>
                  <a:pt x="8624941" y="791940"/>
                </a:cubicBezTo>
                <a:lnTo>
                  <a:pt x="8624933" y="791946"/>
                </a:lnTo>
                <a:lnTo>
                  <a:pt x="8624941" y="791949"/>
                </a:lnTo>
                <a:lnTo>
                  <a:pt x="8631512" y="794329"/>
                </a:lnTo>
                <a:lnTo>
                  <a:pt x="8631513" y="794324"/>
                </a:lnTo>
                <a:lnTo>
                  <a:pt x="8632833" y="794503"/>
                </a:lnTo>
                <a:lnTo>
                  <a:pt x="8632845" y="794421"/>
                </a:lnTo>
                <a:lnTo>
                  <a:pt x="8633141" y="794545"/>
                </a:lnTo>
                <a:lnTo>
                  <a:pt x="8633609" y="794609"/>
                </a:lnTo>
                <a:lnTo>
                  <a:pt x="8633652" y="794758"/>
                </a:lnTo>
                <a:lnTo>
                  <a:pt x="8649039" y="801184"/>
                </a:lnTo>
                <a:lnTo>
                  <a:pt x="8651394" y="805805"/>
                </a:lnTo>
                <a:lnTo>
                  <a:pt x="8649800" y="801467"/>
                </a:lnTo>
                <a:cubicBezTo>
                  <a:pt x="8657611" y="800981"/>
                  <a:pt x="8664850" y="805544"/>
                  <a:pt x="8667803" y="812801"/>
                </a:cubicBezTo>
                <a:lnTo>
                  <a:pt x="8667857" y="812942"/>
                </a:lnTo>
                <a:lnTo>
                  <a:pt x="8667898" y="812803"/>
                </a:lnTo>
                <a:lnTo>
                  <a:pt x="8674799" y="810346"/>
                </a:lnTo>
                <a:lnTo>
                  <a:pt x="8674851" y="810044"/>
                </a:lnTo>
                <a:lnTo>
                  <a:pt x="8682471" y="812330"/>
                </a:lnTo>
                <a:cubicBezTo>
                  <a:pt x="8688948" y="813378"/>
                  <a:pt x="8694282" y="817921"/>
                  <a:pt x="8696378" y="824141"/>
                </a:cubicBezTo>
                <a:cubicBezTo>
                  <a:pt x="8697425" y="828142"/>
                  <a:pt x="8700283" y="829856"/>
                  <a:pt x="8703140" y="824712"/>
                </a:cubicBezTo>
                <a:cubicBezTo>
                  <a:pt x="8704664" y="822426"/>
                  <a:pt x="8707236" y="823284"/>
                  <a:pt x="8709141" y="824236"/>
                </a:cubicBezTo>
                <a:cubicBezTo>
                  <a:pt x="8710760" y="834076"/>
                  <a:pt x="8710094" y="844181"/>
                  <a:pt x="8706950" y="853669"/>
                </a:cubicBezTo>
                <a:lnTo>
                  <a:pt x="8684377" y="844184"/>
                </a:lnTo>
                <a:lnTo>
                  <a:pt x="8684377" y="844426"/>
                </a:lnTo>
                <a:lnTo>
                  <a:pt x="8664015" y="835471"/>
                </a:lnTo>
                <a:lnTo>
                  <a:pt x="8663707" y="835471"/>
                </a:lnTo>
                <a:lnTo>
                  <a:pt x="8663597" y="834822"/>
                </a:lnTo>
                <a:lnTo>
                  <a:pt x="8660659" y="827755"/>
                </a:lnTo>
                <a:lnTo>
                  <a:pt x="8654381" y="808640"/>
                </a:lnTo>
                <a:lnTo>
                  <a:pt x="8654277" y="808516"/>
                </a:lnTo>
                <a:lnTo>
                  <a:pt x="8651515" y="806134"/>
                </a:lnTo>
                <a:lnTo>
                  <a:pt x="8651515" y="812423"/>
                </a:lnTo>
                <a:cubicBezTo>
                  <a:pt x="8652849" y="814709"/>
                  <a:pt x="8653896" y="817100"/>
                  <a:pt x="8654849" y="819567"/>
                </a:cubicBezTo>
                <a:cubicBezTo>
                  <a:pt x="8656373" y="822548"/>
                  <a:pt x="8656373" y="826111"/>
                  <a:pt x="8654849" y="829092"/>
                </a:cubicBezTo>
                <a:cubicBezTo>
                  <a:pt x="8652181" y="832521"/>
                  <a:pt x="8648562" y="830045"/>
                  <a:pt x="8645324" y="829092"/>
                </a:cubicBezTo>
                <a:cubicBezTo>
                  <a:pt x="8642085" y="828140"/>
                  <a:pt x="8637037" y="825759"/>
                  <a:pt x="8632941" y="824139"/>
                </a:cubicBezTo>
                <a:lnTo>
                  <a:pt x="8632921" y="823928"/>
                </a:lnTo>
                <a:lnTo>
                  <a:pt x="8629039" y="821947"/>
                </a:lnTo>
                <a:lnTo>
                  <a:pt x="8629037" y="821952"/>
                </a:lnTo>
                <a:cubicBezTo>
                  <a:pt x="8624465" y="821095"/>
                  <a:pt x="8623321" y="817666"/>
                  <a:pt x="8622845" y="812427"/>
                </a:cubicBezTo>
                <a:cubicBezTo>
                  <a:pt x="8617416" y="817952"/>
                  <a:pt x="8611987" y="820429"/>
                  <a:pt x="8606463" y="813856"/>
                </a:cubicBezTo>
                <a:cubicBezTo>
                  <a:pt x="8604652" y="811665"/>
                  <a:pt x="8601510" y="812713"/>
                  <a:pt x="8599033" y="811951"/>
                </a:cubicBezTo>
                <a:cubicBezTo>
                  <a:pt x="8586459" y="808046"/>
                  <a:pt x="8573125" y="807760"/>
                  <a:pt x="8560456" y="803950"/>
                </a:cubicBezTo>
                <a:lnTo>
                  <a:pt x="8560524" y="803752"/>
                </a:lnTo>
                <a:lnTo>
                  <a:pt x="8556075" y="802994"/>
                </a:lnTo>
                <a:lnTo>
                  <a:pt x="8556035" y="802483"/>
                </a:lnTo>
                <a:lnTo>
                  <a:pt x="8549693" y="800810"/>
                </a:lnTo>
                <a:lnTo>
                  <a:pt x="8549018" y="800651"/>
                </a:lnTo>
                <a:lnTo>
                  <a:pt x="8549121" y="800799"/>
                </a:lnTo>
                <a:cubicBezTo>
                  <a:pt x="8545216" y="801275"/>
                  <a:pt x="8541215" y="800580"/>
                  <a:pt x="8537690" y="798798"/>
                </a:cubicBezTo>
                <a:lnTo>
                  <a:pt x="8537742" y="798479"/>
                </a:lnTo>
                <a:lnTo>
                  <a:pt x="8529691" y="792237"/>
                </a:lnTo>
                <a:cubicBezTo>
                  <a:pt x="8528452" y="789189"/>
                  <a:pt x="8528071" y="785569"/>
                  <a:pt x="8524737" y="783664"/>
                </a:cubicBezTo>
                <a:cubicBezTo>
                  <a:pt x="8524166" y="783664"/>
                  <a:pt x="8523119" y="784522"/>
                  <a:pt x="8523119" y="784902"/>
                </a:cubicBezTo>
                <a:cubicBezTo>
                  <a:pt x="8523119" y="797285"/>
                  <a:pt x="8523119" y="797380"/>
                  <a:pt x="8511308" y="796523"/>
                </a:cubicBezTo>
                <a:cubicBezTo>
                  <a:pt x="8494258" y="795285"/>
                  <a:pt x="8477112" y="796523"/>
                  <a:pt x="8460063" y="796523"/>
                </a:cubicBezTo>
                <a:cubicBezTo>
                  <a:pt x="8449395" y="797114"/>
                  <a:pt x="8439489" y="791046"/>
                  <a:pt x="8435202" y="781283"/>
                </a:cubicBezTo>
                <a:cubicBezTo>
                  <a:pt x="8431964" y="785284"/>
                  <a:pt x="8434536" y="788617"/>
                  <a:pt x="8435202" y="791856"/>
                </a:cubicBezTo>
                <a:cubicBezTo>
                  <a:pt x="8436346" y="797476"/>
                  <a:pt x="8435202" y="798618"/>
                  <a:pt x="8429392" y="796523"/>
                </a:cubicBezTo>
                <a:cubicBezTo>
                  <a:pt x="8428058" y="795952"/>
                  <a:pt x="8426535" y="793856"/>
                  <a:pt x="8425488" y="794999"/>
                </a:cubicBezTo>
                <a:cubicBezTo>
                  <a:pt x="8421297" y="799524"/>
                  <a:pt x="8416344" y="800833"/>
                  <a:pt x="8411248" y="801393"/>
                </a:cubicBezTo>
                <a:lnTo>
                  <a:pt x="8396150" y="803286"/>
                </a:lnTo>
                <a:lnTo>
                  <a:pt x="8396150" y="803286"/>
                </a:lnTo>
                <a:cubicBezTo>
                  <a:pt x="8392150" y="804219"/>
                  <a:pt x="8388054" y="804915"/>
                  <a:pt x="8383959" y="805381"/>
                </a:cubicBezTo>
                <a:cubicBezTo>
                  <a:pt x="8375957" y="805143"/>
                  <a:pt x="8368147" y="807267"/>
                  <a:pt x="8361384" y="811478"/>
                </a:cubicBezTo>
                <a:cubicBezTo>
                  <a:pt x="8354431" y="815326"/>
                  <a:pt x="8346716" y="817783"/>
                  <a:pt x="8338809" y="818717"/>
                </a:cubicBezTo>
                <a:cubicBezTo>
                  <a:pt x="8333476" y="820240"/>
                  <a:pt x="8331952" y="815287"/>
                  <a:pt x="8329284" y="811858"/>
                </a:cubicBezTo>
                <a:cubicBezTo>
                  <a:pt x="8327857" y="814878"/>
                  <a:pt x="8326237" y="817802"/>
                  <a:pt x="8324428" y="820621"/>
                </a:cubicBezTo>
                <a:cubicBezTo>
                  <a:pt x="8322903" y="823098"/>
                  <a:pt x="8319855" y="824717"/>
                  <a:pt x="8317569" y="823002"/>
                </a:cubicBezTo>
                <a:cubicBezTo>
                  <a:pt x="8312616" y="819383"/>
                  <a:pt x="8310902" y="820240"/>
                  <a:pt x="8310140" y="826241"/>
                </a:cubicBezTo>
                <a:cubicBezTo>
                  <a:pt x="8310140" y="828432"/>
                  <a:pt x="8306806" y="828051"/>
                  <a:pt x="8305567" y="826241"/>
                </a:cubicBezTo>
                <a:cubicBezTo>
                  <a:pt x="8303567" y="823241"/>
                  <a:pt x="8301852" y="820050"/>
                  <a:pt x="8300520" y="816716"/>
                </a:cubicBezTo>
                <a:cubicBezTo>
                  <a:pt x="8302996" y="831004"/>
                  <a:pt x="8294995" y="834814"/>
                  <a:pt x="8285851" y="837576"/>
                </a:cubicBezTo>
                <a:lnTo>
                  <a:pt x="8270611" y="842243"/>
                </a:lnTo>
                <a:cubicBezTo>
                  <a:pt x="8268230" y="835671"/>
                  <a:pt x="8275469" y="832718"/>
                  <a:pt x="8274421" y="827098"/>
                </a:cubicBezTo>
                <a:cubicBezTo>
                  <a:pt x="8269278" y="830813"/>
                  <a:pt x="8262800" y="833480"/>
                  <a:pt x="8262609" y="839957"/>
                </a:cubicBezTo>
                <a:cubicBezTo>
                  <a:pt x="8262420" y="846434"/>
                  <a:pt x="8257847" y="849482"/>
                  <a:pt x="8253084" y="851959"/>
                </a:cubicBezTo>
                <a:cubicBezTo>
                  <a:pt x="8248417" y="854768"/>
                  <a:pt x="8242321" y="853435"/>
                  <a:pt x="8239274" y="848911"/>
                </a:cubicBezTo>
                <a:cubicBezTo>
                  <a:pt x="8236321" y="852340"/>
                  <a:pt x="8242321" y="856626"/>
                  <a:pt x="8237654" y="858436"/>
                </a:cubicBezTo>
                <a:cubicBezTo>
                  <a:pt x="8232987" y="860245"/>
                  <a:pt x="8230987" y="855673"/>
                  <a:pt x="8228987" y="852816"/>
                </a:cubicBezTo>
                <a:cubicBezTo>
                  <a:pt x="8223462" y="846367"/>
                  <a:pt x="8224320" y="836690"/>
                  <a:pt x="8230701" y="831204"/>
                </a:cubicBezTo>
                <a:cubicBezTo>
                  <a:pt x="8232130" y="830051"/>
                  <a:pt x="8233654" y="829146"/>
                  <a:pt x="8235273" y="828527"/>
                </a:cubicBezTo>
                <a:cubicBezTo>
                  <a:pt x="8254704" y="818945"/>
                  <a:pt x="8274611" y="810449"/>
                  <a:pt x="8294995" y="803095"/>
                </a:cubicBezTo>
                <a:cubicBezTo>
                  <a:pt x="8305472" y="799190"/>
                  <a:pt x="8305663" y="799476"/>
                  <a:pt x="8311283" y="810620"/>
                </a:cubicBezTo>
                <a:cubicBezTo>
                  <a:pt x="8311283" y="803667"/>
                  <a:pt x="8309759" y="797380"/>
                  <a:pt x="8316998" y="795094"/>
                </a:cubicBezTo>
                <a:cubicBezTo>
                  <a:pt x="8321474" y="793666"/>
                  <a:pt x="8322522" y="794047"/>
                  <a:pt x="8329190" y="800904"/>
                </a:cubicBezTo>
                <a:cubicBezTo>
                  <a:pt x="8332999" y="798333"/>
                  <a:pt x="8327571" y="793475"/>
                  <a:pt x="8331761" y="791379"/>
                </a:cubicBezTo>
                <a:cubicBezTo>
                  <a:pt x="8334810" y="790084"/>
                  <a:pt x="8338048" y="789122"/>
                  <a:pt x="8341286" y="788522"/>
                </a:cubicBezTo>
                <a:cubicBezTo>
                  <a:pt x="8346716" y="786712"/>
                  <a:pt x="8352145" y="785093"/>
                  <a:pt x="8357670" y="783379"/>
                </a:cubicBezTo>
                <a:cubicBezTo>
                  <a:pt x="8363194" y="781664"/>
                  <a:pt x="8370909" y="780045"/>
                  <a:pt x="8374624" y="788808"/>
                </a:cubicBezTo>
                <a:cubicBezTo>
                  <a:pt x="8375196" y="790932"/>
                  <a:pt x="8377481" y="792161"/>
                  <a:pt x="8379577" y="791551"/>
                </a:cubicBezTo>
                <a:cubicBezTo>
                  <a:pt x="8380624" y="791265"/>
                  <a:pt x="8381482" y="790579"/>
                  <a:pt x="8381958" y="789665"/>
                </a:cubicBezTo>
                <a:lnTo>
                  <a:pt x="8394247" y="780213"/>
                </a:lnTo>
                <a:lnTo>
                  <a:pt x="8395959" y="775759"/>
                </a:lnTo>
                <a:cubicBezTo>
                  <a:pt x="8399103" y="775377"/>
                  <a:pt x="8401294" y="776520"/>
                  <a:pt x="8403866" y="775759"/>
                </a:cubicBezTo>
                <a:cubicBezTo>
                  <a:pt x="8406438" y="774997"/>
                  <a:pt x="8407865" y="773758"/>
                  <a:pt x="8410057" y="773187"/>
                </a:cubicBezTo>
                <a:cubicBezTo>
                  <a:pt x="8412248" y="772615"/>
                  <a:pt x="8414248" y="774234"/>
                  <a:pt x="8414724" y="776806"/>
                </a:cubicBezTo>
                <a:cubicBezTo>
                  <a:pt x="8415200" y="779378"/>
                  <a:pt x="8415486" y="781188"/>
                  <a:pt x="8416058" y="784426"/>
                </a:cubicBezTo>
                <a:cubicBezTo>
                  <a:pt x="8421105" y="774920"/>
                  <a:pt x="8431202" y="769167"/>
                  <a:pt x="8441966" y="769663"/>
                </a:cubicBezTo>
                <a:cubicBezTo>
                  <a:pt x="8455967" y="769663"/>
                  <a:pt x="8469969" y="765948"/>
                  <a:pt x="8484161" y="766710"/>
                </a:cubicBezTo>
                <a:close/>
                <a:moveTo>
                  <a:pt x="6468312" y="763073"/>
                </a:moveTo>
                <a:lnTo>
                  <a:pt x="6468289" y="763568"/>
                </a:lnTo>
                <a:lnTo>
                  <a:pt x="6468315" y="763205"/>
                </a:lnTo>
                <a:close/>
                <a:moveTo>
                  <a:pt x="6357606" y="712404"/>
                </a:moveTo>
                <a:lnTo>
                  <a:pt x="6357324" y="713179"/>
                </a:lnTo>
                <a:cubicBezTo>
                  <a:pt x="6354657" y="715322"/>
                  <a:pt x="6351132" y="716065"/>
                  <a:pt x="6347799" y="715179"/>
                </a:cubicBezTo>
                <a:cubicBezTo>
                  <a:pt x="6326082" y="712274"/>
                  <a:pt x="6304078" y="713703"/>
                  <a:pt x="6282933" y="719370"/>
                </a:cubicBezTo>
                <a:cubicBezTo>
                  <a:pt x="6280361" y="719561"/>
                  <a:pt x="6277789" y="718704"/>
                  <a:pt x="6275885" y="716989"/>
                </a:cubicBezTo>
                <a:lnTo>
                  <a:pt x="6275178" y="716358"/>
                </a:lnTo>
                <a:lnTo>
                  <a:pt x="6263423" y="721929"/>
                </a:lnTo>
                <a:lnTo>
                  <a:pt x="6262550" y="725181"/>
                </a:lnTo>
                <a:cubicBezTo>
                  <a:pt x="6261883" y="728591"/>
                  <a:pt x="6259597" y="731486"/>
                  <a:pt x="6256453" y="732992"/>
                </a:cubicBezTo>
                <a:cubicBezTo>
                  <a:pt x="6248929" y="738821"/>
                  <a:pt x="6242166" y="745536"/>
                  <a:pt x="6236260" y="752994"/>
                </a:cubicBezTo>
                <a:cubicBezTo>
                  <a:pt x="6234403" y="755137"/>
                  <a:pt x="6232474" y="757709"/>
                  <a:pt x="6230081" y="759114"/>
                </a:cubicBezTo>
                <a:lnTo>
                  <a:pt x="6222736" y="758391"/>
                </a:lnTo>
                <a:lnTo>
                  <a:pt x="6222736" y="758990"/>
                </a:lnTo>
                <a:cubicBezTo>
                  <a:pt x="6222736" y="761181"/>
                  <a:pt x="6223688" y="763277"/>
                  <a:pt x="6223593" y="765562"/>
                </a:cubicBezTo>
                <a:cubicBezTo>
                  <a:pt x="6222164" y="771496"/>
                  <a:pt x="6218735" y="776811"/>
                  <a:pt x="6214068" y="780707"/>
                </a:cubicBezTo>
                <a:cubicBezTo>
                  <a:pt x="6211877" y="783755"/>
                  <a:pt x="6209568" y="784851"/>
                  <a:pt x="6206900" y="784065"/>
                </a:cubicBezTo>
                <a:lnTo>
                  <a:pt x="6201967" y="779863"/>
                </a:lnTo>
                <a:lnTo>
                  <a:pt x="6205115" y="796428"/>
                </a:lnTo>
                <a:cubicBezTo>
                  <a:pt x="6205115" y="798724"/>
                  <a:pt x="6204734" y="800990"/>
                  <a:pt x="6203781" y="803095"/>
                </a:cubicBezTo>
                <a:cubicBezTo>
                  <a:pt x="6184731" y="838433"/>
                  <a:pt x="6177968" y="877010"/>
                  <a:pt x="6172253" y="916062"/>
                </a:cubicBezTo>
                <a:lnTo>
                  <a:pt x="6168936" y="918742"/>
                </a:lnTo>
                <a:lnTo>
                  <a:pt x="6172539" y="928349"/>
                </a:lnTo>
                <a:cubicBezTo>
                  <a:pt x="6172253" y="944989"/>
                  <a:pt x="6173110" y="961612"/>
                  <a:pt x="6175016" y="978148"/>
                </a:cubicBezTo>
                <a:cubicBezTo>
                  <a:pt x="6175968" y="982682"/>
                  <a:pt x="6175016" y="987397"/>
                  <a:pt x="6172348" y="991197"/>
                </a:cubicBezTo>
                <a:lnTo>
                  <a:pt x="6170701" y="994714"/>
                </a:lnTo>
                <a:lnTo>
                  <a:pt x="6168999" y="996386"/>
                </a:lnTo>
                <a:lnTo>
                  <a:pt x="6166837" y="1002698"/>
                </a:lnTo>
                <a:lnTo>
                  <a:pt x="6166729" y="1003199"/>
                </a:lnTo>
                <a:lnTo>
                  <a:pt x="6170701" y="994714"/>
                </a:lnTo>
                <a:lnTo>
                  <a:pt x="6172730" y="992721"/>
                </a:lnTo>
                <a:cubicBezTo>
                  <a:pt x="6179683" y="1002274"/>
                  <a:pt x="6182730" y="1014047"/>
                  <a:pt x="6181492" y="1025773"/>
                </a:cubicBezTo>
                <a:lnTo>
                  <a:pt x="6179475" y="1028226"/>
                </a:lnTo>
                <a:lnTo>
                  <a:pt x="6180635" y="1028631"/>
                </a:lnTo>
                <a:cubicBezTo>
                  <a:pt x="6184159" y="1040156"/>
                  <a:pt x="6190160" y="1051014"/>
                  <a:pt x="6188351" y="1063778"/>
                </a:cubicBezTo>
                <a:lnTo>
                  <a:pt x="6186453" y="1064586"/>
                </a:lnTo>
                <a:lnTo>
                  <a:pt x="6189112" y="1071017"/>
                </a:lnTo>
                <a:cubicBezTo>
                  <a:pt x="6191493" y="1077780"/>
                  <a:pt x="6192660" y="1081161"/>
                  <a:pt x="6191457" y="1082840"/>
                </a:cubicBezTo>
                <a:lnTo>
                  <a:pt x="6182961" y="1083990"/>
                </a:lnTo>
                <a:lnTo>
                  <a:pt x="6183111" y="1084543"/>
                </a:lnTo>
                <a:lnTo>
                  <a:pt x="6183111" y="1088715"/>
                </a:lnTo>
                <a:lnTo>
                  <a:pt x="6191743" y="1087162"/>
                </a:lnTo>
                <a:lnTo>
                  <a:pt x="6194017" y="1095101"/>
                </a:lnTo>
                <a:lnTo>
                  <a:pt x="6196732" y="1094353"/>
                </a:lnTo>
                <a:cubicBezTo>
                  <a:pt x="6200732" y="1094381"/>
                  <a:pt x="6204161" y="1097020"/>
                  <a:pt x="6205209" y="1100830"/>
                </a:cubicBezTo>
                <a:cubicBezTo>
                  <a:pt x="6214734" y="1127976"/>
                  <a:pt x="6226260" y="1154551"/>
                  <a:pt x="6236832" y="1181412"/>
                </a:cubicBezTo>
                <a:cubicBezTo>
                  <a:pt x="6237023" y="1182126"/>
                  <a:pt x="6237023" y="1182888"/>
                  <a:pt x="6236832" y="1183602"/>
                </a:cubicBezTo>
                <a:lnTo>
                  <a:pt x="6234275" y="1185879"/>
                </a:lnTo>
                <a:lnTo>
                  <a:pt x="6239596" y="1198556"/>
                </a:lnTo>
                <a:lnTo>
                  <a:pt x="6238847" y="1201802"/>
                </a:lnTo>
                <a:lnTo>
                  <a:pt x="6245976" y="1205224"/>
                </a:lnTo>
                <a:lnTo>
                  <a:pt x="6245860" y="1205506"/>
                </a:lnTo>
                <a:lnTo>
                  <a:pt x="6255681" y="1221789"/>
                </a:lnTo>
                <a:lnTo>
                  <a:pt x="6262097" y="1223893"/>
                </a:lnTo>
                <a:cubicBezTo>
                  <a:pt x="6263978" y="1225608"/>
                  <a:pt x="6265359" y="1227941"/>
                  <a:pt x="6266645" y="1230084"/>
                </a:cubicBezTo>
                <a:cubicBezTo>
                  <a:pt x="6297792" y="1274271"/>
                  <a:pt x="6333606" y="1314895"/>
                  <a:pt x="6373611" y="1351242"/>
                </a:cubicBezTo>
                <a:cubicBezTo>
                  <a:pt x="6394376" y="1371616"/>
                  <a:pt x="6416664" y="1390400"/>
                  <a:pt x="6440286" y="1407440"/>
                </a:cubicBezTo>
                <a:cubicBezTo>
                  <a:pt x="6450668" y="1414393"/>
                  <a:pt x="6452288" y="1414107"/>
                  <a:pt x="6461717" y="1405535"/>
                </a:cubicBezTo>
                <a:cubicBezTo>
                  <a:pt x="6479815" y="1388266"/>
                  <a:pt x="6496770" y="1369778"/>
                  <a:pt x="6512390" y="1350195"/>
                </a:cubicBezTo>
                <a:cubicBezTo>
                  <a:pt x="6519058" y="1342194"/>
                  <a:pt x="6522487" y="1332478"/>
                  <a:pt x="6528297" y="1324096"/>
                </a:cubicBezTo>
                <a:cubicBezTo>
                  <a:pt x="6530678" y="1320762"/>
                  <a:pt x="6532107" y="1316381"/>
                  <a:pt x="6537060" y="1316000"/>
                </a:cubicBezTo>
                <a:lnTo>
                  <a:pt x="6539882" y="1315009"/>
                </a:lnTo>
                <a:lnTo>
                  <a:pt x="6547443" y="1297998"/>
                </a:lnTo>
                <a:lnTo>
                  <a:pt x="6551136" y="1294469"/>
                </a:lnTo>
                <a:lnTo>
                  <a:pt x="6550490" y="1289520"/>
                </a:lnTo>
                <a:cubicBezTo>
                  <a:pt x="6548204" y="1284148"/>
                  <a:pt x="6549728" y="1277900"/>
                  <a:pt x="6554205" y="1274185"/>
                </a:cubicBezTo>
                <a:lnTo>
                  <a:pt x="6557254" y="1274520"/>
                </a:lnTo>
                <a:lnTo>
                  <a:pt x="6557254" y="1264851"/>
                </a:lnTo>
                <a:lnTo>
                  <a:pt x="6562323" y="1261077"/>
                </a:lnTo>
                <a:lnTo>
                  <a:pt x="6572733" y="1221515"/>
                </a:lnTo>
                <a:lnTo>
                  <a:pt x="6570683" y="1213416"/>
                </a:lnTo>
                <a:lnTo>
                  <a:pt x="6575979" y="1204479"/>
                </a:lnTo>
                <a:lnTo>
                  <a:pt x="6572684" y="1202367"/>
                </a:lnTo>
                <a:cubicBezTo>
                  <a:pt x="6571351" y="1192289"/>
                  <a:pt x="6571827" y="1182059"/>
                  <a:pt x="6574209" y="1172172"/>
                </a:cubicBezTo>
                <a:cubicBezTo>
                  <a:pt x="6575066" y="1163505"/>
                  <a:pt x="6575827" y="1154932"/>
                  <a:pt x="6576399" y="1146264"/>
                </a:cubicBezTo>
                <a:lnTo>
                  <a:pt x="6581637" y="1138609"/>
                </a:lnTo>
                <a:lnTo>
                  <a:pt x="6581637" y="1126712"/>
                </a:lnTo>
                <a:lnTo>
                  <a:pt x="6577447" y="1116832"/>
                </a:lnTo>
                <a:cubicBezTo>
                  <a:pt x="6576590" y="1111993"/>
                  <a:pt x="6576209" y="1107078"/>
                  <a:pt x="6576399" y="1102164"/>
                </a:cubicBezTo>
                <a:cubicBezTo>
                  <a:pt x="6576399" y="1099963"/>
                  <a:pt x="6576779" y="1097782"/>
                  <a:pt x="6577447" y="1095687"/>
                </a:cubicBezTo>
                <a:lnTo>
                  <a:pt x="6581616" y="1092020"/>
                </a:lnTo>
                <a:lnTo>
                  <a:pt x="6581164" y="1077845"/>
                </a:lnTo>
                <a:lnTo>
                  <a:pt x="6580495" y="1078446"/>
                </a:lnTo>
                <a:cubicBezTo>
                  <a:pt x="6580209" y="1078437"/>
                  <a:pt x="6580019" y="1078399"/>
                  <a:pt x="6579733" y="1078351"/>
                </a:cubicBezTo>
                <a:cubicBezTo>
                  <a:pt x="6574303" y="1076255"/>
                  <a:pt x="6574398" y="1071398"/>
                  <a:pt x="6573923" y="1066921"/>
                </a:cubicBezTo>
                <a:cubicBezTo>
                  <a:pt x="6570303" y="1031888"/>
                  <a:pt x="6564207" y="997141"/>
                  <a:pt x="6555921" y="962908"/>
                </a:cubicBezTo>
                <a:lnTo>
                  <a:pt x="6557944" y="954364"/>
                </a:lnTo>
                <a:lnTo>
                  <a:pt x="6557254" y="954431"/>
                </a:lnTo>
                <a:cubicBezTo>
                  <a:pt x="6553539" y="953269"/>
                  <a:pt x="6550872" y="949945"/>
                  <a:pt x="6550586" y="946055"/>
                </a:cubicBezTo>
                <a:cubicBezTo>
                  <a:pt x="6546014" y="928825"/>
                  <a:pt x="6535823" y="913966"/>
                  <a:pt x="6530774" y="896916"/>
                </a:cubicBezTo>
                <a:lnTo>
                  <a:pt x="6531123" y="888683"/>
                </a:lnTo>
                <a:lnTo>
                  <a:pt x="6516295" y="868248"/>
                </a:lnTo>
                <a:cubicBezTo>
                  <a:pt x="6510199" y="854418"/>
                  <a:pt x="6502485" y="841311"/>
                  <a:pt x="6493435" y="829195"/>
                </a:cubicBezTo>
                <a:cubicBezTo>
                  <a:pt x="6479434" y="805250"/>
                  <a:pt x="6462384" y="783228"/>
                  <a:pt x="6442763" y="763663"/>
                </a:cubicBezTo>
                <a:cubicBezTo>
                  <a:pt x="6427237" y="747575"/>
                  <a:pt x="6408568" y="734803"/>
                  <a:pt x="6387899" y="726135"/>
                </a:cubicBezTo>
                <a:cubicBezTo>
                  <a:pt x="6383136" y="724420"/>
                  <a:pt x="6377231" y="723658"/>
                  <a:pt x="6375040" y="717753"/>
                </a:cubicBezTo>
                <a:lnTo>
                  <a:pt x="6374840" y="717166"/>
                </a:lnTo>
                <a:lnTo>
                  <a:pt x="6363872" y="718913"/>
                </a:lnTo>
                <a:close/>
                <a:moveTo>
                  <a:pt x="1745431" y="696116"/>
                </a:moveTo>
                <a:lnTo>
                  <a:pt x="1745527" y="696211"/>
                </a:lnTo>
                <a:lnTo>
                  <a:pt x="1745500" y="696470"/>
                </a:lnTo>
                <a:close/>
                <a:moveTo>
                  <a:pt x="6307603" y="680604"/>
                </a:moveTo>
                <a:cubicBezTo>
                  <a:pt x="6322748" y="679956"/>
                  <a:pt x="6337893" y="680690"/>
                  <a:pt x="6352942" y="682795"/>
                </a:cubicBezTo>
                <a:lnTo>
                  <a:pt x="6353034" y="682965"/>
                </a:lnTo>
                <a:lnTo>
                  <a:pt x="6352942" y="682503"/>
                </a:lnTo>
                <a:cubicBezTo>
                  <a:pt x="6359610" y="685075"/>
                  <a:pt x="6366945" y="683741"/>
                  <a:pt x="6373517" y="686789"/>
                </a:cubicBezTo>
                <a:lnTo>
                  <a:pt x="6373508" y="686825"/>
                </a:lnTo>
                <a:lnTo>
                  <a:pt x="6373611" y="686796"/>
                </a:lnTo>
                <a:cubicBezTo>
                  <a:pt x="6410759" y="696788"/>
                  <a:pt x="6444096" y="717533"/>
                  <a:pt x="6469527" y="746423"/>
                </a:cubicBezTo>
                <a:lnTo>
                  <a:pt x="6469492" y="746907"/>
                </a:lnTo>
                <a:lnTo>
                  <a:pt x="6476387" y="753271"/>
                </a:lnTo>
                <a:lnTo>
                  <a:pt x="6476384" y="753317"/>
                </a:lnTo>
                <a:lnTo>
                  <a:pt x="6476481" y="753281"/>
                </a:lnTo>
                <a:lnTo>
                  <a:pt x="6480767" y="758043"/>
                </a:lnTo>
                <a:lnTo>
                  <a:pt x="6481087" y="758929"/>
                </a:lnTo>
                <a:lnTo>
                  <a:pt x="6494738" y="775808"/>
                </a:lnTo>
                <a:lnTo>
                  <a:pt x="6494864" y="775760"/>
                </a:lnTo>
                <a:cubicBezTo>
                  <a:pt x="6500960" y="780408"/>
                  <a:pt x="6505437" y="786828"/>
                  <a:pt x="6507723" y="794143"/>
                </a:cubicBezTo>
                <a:cubicBezTo>
                  <a:pt x="6510485" y="799477"/>
                  <a:pt x="6510009" y="807288"/>
                  <a:pt x="6518677" y="807764"/>
                </a:cubicBezTo>
                <a:cubicBezTo>
                  <a:pt x="6524582" y="817289"/>
                  <a:pt x="6536298" y="824242"/>
                  <a:pt x="6532012" y="838244"/>
                </a:cubicBezTo>
                <a:cubicBezTo>
                  <a:pt x="6531155" y="840911"/>
                  <a:pt x="6533536" y="841292"/>
                  <a:pt x="6535345" y="841482"/>
                </a:cubicBezTo>
                <a:cubicBezTo>
                  <a:pt x="6538870" y="841978"/>
                  <a:pt x="6541728" y="844359"/>
                  <a:pt x="6542966" y="847674"/>
                </a:cubicBezTo>
                <a:cubicBezTo>
                  <a:pt x="6548299" y="856799"/>
                  <a:pt x="6552871" y="866362"/>
                  <a:pt x="6556586" y="876249"/>
                </a:cubicBezTo>
                <a:lnTo>
                  <a:pt x="6556586" y="876767"/>
                </a:lnTo>
                <a:lnTo>
                  <a:pt x="6560683" y="886915"/>
                </a:lnTo>
                <a:cubicBezTo>
                  <a:pt x="6560683" y="893678"/>
                  <a:pt x="6565827" y="898725"/>
                  <a:pt x="6567350" y="904441"/>
                </a:cubicBezTo>
                <a:cubicBezTo>
                  <a:pt x="6570589" y="916252"/>
                  <a:pt x="6581352" y="925015"/>
                  <a:pt x="6580399" y="938064"/>
                </a:cubicBezTo>
                <a:cubicBezTo>
                  <a:pt x="6580399" y="941207"/>
                  <a:pt x="6583448" y="942445"/>
                  <a:pt x="6583734" y="945112"/>
                </a:cubicBezTo>
                <a:cubicBezTo>
                  <a:pt x="6581352" y="948335"/>
                  <a:pt x="6584400" y="949859"/>
                  <a:pt x="6585924" y="951859"/>
                </a:cubicBezTo>
                <a:cubicBezTo>
                  <a:pt x="6588401" y="956907"/>
                  <a:pt x="6590019" y="962356"/>
                  <a:pt x="6590591" y="967956"/>
                </a:cubicBezTo>
                <a:lnTo>
                  <a:pt x="6590591" y="967956"/>
                </a:lnTo>
                <a:lnTo>
                  <a:pt x="6590592" y="967956"/>
                </a:lnTo>
                <a:cubicBezTo>
                  <a:pt x="6595068" y="983539"/>
                  <a:pt x="6598306" y="999465"/>
                  <a:pt x="6600117" y="1015581"/>
                </a:cubicBezTo>
                <a:lnTo>
                  <a:pt x="6599858" y="1015721"/>
                </a:lnTo>
                <a:lnTo>
                  <a:pt x="6599926" y="1015772"/>
                </a:lnTo>
                <a:cubicBezTo>
                  <a:pt x="6603545" y="1030030"/>
                  <a:pt x="6605736" y="1044613"/>
                  <a:pt x="6606497" y="1059301"/>
                </a:cubicBezTo>
                <a:lnTo>
                  <a:pt x="6606427" y="1059632"/>
                </a:lnTo>
                <a:lnTo>
                  <a:pt x="6606593" y="1059587"/>
                </a:lnTo>
                <a:cubicBezTo>
                  <a:pt x="6610689" y="1076065"/>
                  <a:pt x="6607165" y="1092924"/>
                  <a:pt x="6609260" y="1109498"/>
                </a:cubicBezTo>
                <a:cubicBezTo>
                  <a:pt x="6610975" y="1134101"/>
                  <a:pt x="6610117" y="1158809"/>
                  <a:pt x="6606593" y="1183221"/>
                </a:cubicBezTo>
                <a:cubicBezTo>
                  <a:pt x="6606022" y="1189127"/>
                  <a:pt x="6602688" y="1194842"/>
                  <a:pt x="6604307" y="1201033"/>
                </a:cubicBezTo>
                <a:lnTo>
                  <a:pt x="6604144" y="1201100"/>
                </a:lnTo>
                <a:lnTo>
                  <a:pt x="6599830" y="1223702"/>
                </a:lnTo>
                <a:cubicBezTo>
                  <a:pt x="6599830" y="1224436"/>
                  <a:pt x="6599830" y="1225160"/>
                  <a:pt x="6599830" y="1225893"/>
                </a:cubicBezTo>
                <a:lnTo>
                  <a:pt x="6597653" y="1226275"/>
                </a:lnTo>
                <a:lnTo>
                  <a:pt x="6600116" y="1226275"/>
                </a:lnTo>
                <a:cubicBezTo>
                  <a:pt x="6597068" y="1244086"/>
                  <a:pt x="6592400" y="1261565"/>
                  <a:pt x="6586019" y="1278471"/>
                </a:cubicBezTo>
                <a:cubicBezTo>
                  <a:pt x="6583066" y="1289778"/>
                  <a:pt x="6578590" y="1300665"/>
                  <a:pt x="6572875" y="1310857"/>
                </a:cubicBezTo>
                <a:lnTo>
                  <a:pt x="6572699" y="1310445"/>
                </a:lnTo>
                <a:lnTo>
                  <a:pt x="6572684" y="1310952"/>
                </a:lnTo>
                <a:cubicBezTo>
                  <a:pt x="6566778" y="1326106"/>
                  <a:pt x="6559253" y="1340593"/>
                  <a:pt x="6550300" y="1354195"/>
                </a:cubicBezTo>
                <a:cubicBezTo>
                  <a:pt x="6547252" y="1359529"/>
                  <a:pt x="6539537" y="1361529"/>
                  <a:pt x="6539346" y="1369245"/>
                </a:cubicBezTo>
                <a:cubicBezTo>
                  <a:pt x="6539346" y="1375055"/>
                  <a:pt x="6529821" y="1369245"/>
                  <a:pt x="6529821" y="1376579"/>
                </a:cubicBezTo>
                <a:cubicBezTo>
                  <a:pt x="6530297" y="1380770"/>
                  <a:pt x="6528774" y="1384932"/>
                  <a:pt x="6525820" y="1387914"/>
                </a:cubicBezTo>
                <a:cubicBezTo>
                  <a:pt x="6519058" y="1395629"/>
                  <a:pt x="6512580" y="1403535"/>
                  <a:pt x="6505341" y="1410774"/>
                </a:cubicBezTo>
                <a:cubicBezTo>
                  <a:pt x="6498198" y="1418603"/>
                  <a:pt x="6490483" y="1425928"/>
                  <a:pt x="6482292" y="1432681"/>
                </a:cubicBezTo>
                <a:cubicBezTo>
                  <a:pt x="6477148" y="1436586"/>
                  <a:pt x="6477338" y="1438396"/>
                  <a:pt x="6482292" y="1442206"/>
                </a:cubicBezTo>
                <a:cubicBezTo>
                  <a:pt x="6485339" y="1444397"/>
                  <a:pt x="6488768" y="1446111"/>
                  <a:pt x="6491817" y="1448016"/>
                </a:cubicBezTo>
                <a:lnTo>
                  <a:pt x="6494465" y="1451327"/>
                </a:lnTo>
                <a:lnTo>
                  <a:pt x="6492578" y="1446778"/>
                </a:lnTo>
                <a:cubicBezTo>
                  <a:pt x="6509152" y="1459351"/>
                  <a:pt x="6529821" y="1462780"/>
                  <a:pt x="6548395" y="1470876"/>
                </a:cubicBezTo>
                <a:cubicBezTo>
                  <a:pt x="6556681" y="1475067"/>
                  <a:pt x="6566206" y="1476972"/>
                  <a:pt x="6574684" y="1481544"/>
                </a:cubicBezTo>
                <a:cubicBezTo>
                  <a:pt x="6583066" y="1482935"/>
                  <a:pt x="6591353" y="1484773"/>
                  <a:pt x="6599544" y="1487069"/>
                </a:cubicBezTo>
                <a:lnTo>
                  <a:pt x="6622879" y="1490498"/>
                </a:lnTo>
                <a:lnTo>
                  <a:pt x="6622881" y="1490497"/>
                </a:lnTo>
                <a:lnTo>
                  <a:pt x="6652027" y="1493450"/>
                </a:lnTo>
                <a:lnTo>
                  <a:pt x="6652026" y="1493451"/>
                </a:lnTo>
                <a:lnTo>
                  <a:pt x="6652027" y="1493451"/>
                </a:lnTo>
                <a:lnTo>
                  <a:pt x="6711734" y="1493451"/>
                </a:lnTo>
                <a:lnTo>
                  <a:pt x="6711749" y="1493355"/>
                </a:lnTo>
                <a:cubicBezTo>
                  <a:pt x="6716893" y="1492088"/>
                  <a:pt x="6722226" y="1491288"/>
                  <a:pt x="6727561" y="1490974"/>
                </a:cubicBezTo>
                <a:lnTo>
                  <a:pt x="6727500" y="1491205"/>
                </a:lnTo>
                <a:lnTo>
                  <a:pt x="6727561" y="1491165"/>
                </a:lnTo>
                <a:cubicBezTo>
                  <a:pt x="6743657" y="1488831"/>
                  <a:pt x="6759469" y="1484478"/>
                  <a:pt x="6774518" y="1478210"/>
                </a:cubicBezTo>
                <a:cubicBezTo>
                  <a:pt x="6791187" y="1470943"/>
                  <a:pt x="6807380" y="1462475"/>
                  <a:pt x="6822811" y="1452874"/>
                </a:cubicBezTo>
                <a:cubicBezTo>
                  <a:pt x="6834812" y="1444273"/>
                  <a:pt x="6847194" y="1436329"/>
                  <a:pt x="6860053" y="1429062"/>
                </a:cubicBezTo>
                <a:lnTo>
                  <a:pt x="6860063" y="1429064"/>
                </a:lnTo>
                <a:lnTo>
                  <a:pt x="6860053" y="1428871"/>
                </a:lnTo>
                <a:cubicBezTo>
                  <a:pt x="6862911" y="1424909"/>
                  <a:pt x="6866435" y="1421404"/>
                  <a:pt x="6870340" y="1418489"/>
                </a:cubicBezTo>
                <a:lnTo>
                  <a:pt x="6902616" y="1390411"/>
                </a:lnTo>
                <a:lnTo>
                  <a:pt x="6902439" y="1390009"/>
                </a:lnTo>
                <a:cubicBezTo>
                  <a:pt x="6913869" y="1377036"/>
                  <a:pt x="6925966" y="1364663"/>
                  <a:pt x="6938634" y="1352957"/>
                </a:cubicBezTo>
                <a:cubicBezTo>
                  <a:pt x="6944350" y="1348194"/>
                  <a:pt x="6946540" y="1340098"/>
                  <a:pt x="6953207" y="1335812"/>
                </a:cubicBezTo>
                <a:lnTo>
                  <a:pt x="6954286" y="1336390"/>
                </a:lnTo>
                <a:lnTo>
                  <a:pt x="6954160" y="1336002"/>
                </a:lnTo>
                <a:lnTo>
                  <a:pt x="6956732" y="1332383"/>
                </a:lnTo>
                <a:cubicBezTo>
                  <a:pt x="6959590" y="1328573"/>
                  <a:pt x="6964923" y="1328382"/>
                  <a:pt x="6967972" y="1325620"/>
                </a:cubicBezTo>
                <a:cubicBezTo>
                  <a:pt x="6971019" y="1322858"/>
                  <a:pt x="6967209" y="1317238"/>
                  <a:pt x="6971971" y="1314952"/>
                </a:cubicBezTo>
                <a:lnTo>
                  <a:pt x="6972054" y="1314990"/>
                </a:lnTo>
                <a:lnTo>
                  <a:pt x="6971971" y="1314666"/>
                </a:lnTo>
                <a:lnTo>
                  <a:pt x="6983688" y="1301045"/>
                </a:lnTo>
                <a:lnTo>
                  <a:pt x="6983763" y="1301138"/>
                </a:lnTo>
                <a:lnTo>
                  <a:pt x="6987974" y="1296569"/>
                </a:lnTo>
                <a:lnTo>
                  <a:pt x="6988173" y="1296726"/>
                </a:lnTo>
                <a:lnTo>
                  <a:pt x="6988069" y="1296569"/>
                </a:lnTo>
                <a:cubicBezTo>
                  <a:pt x="6990546" y="1294188"/>
                  <a:pt x="6992070" y="1294855"/>
                  <a:pt x="6992641" y="1297998"/>
                </a:cubicBezTo>
                <a:lnTo>
                  <a:pt x="6992736" y="1303617"/>
                </a:lnTo>
                <a:lnTo>
                  <a:pt x="6993882" y="1309646"/>
                </a:lnTo>
                <a:lnTo>
                  <a:pt x="6994074" y="1309748"/>
                </a:lnTo>
                <a:lnTo>
                  <a:pt x="6992927" y="1303712"/>
                </a:lnTo>
                <a:cubicBezTo>
                  <a:pt x="6995404" y="1302045"/>
                  <a:pt x="6996642" y="1299016"/>
                  <a:pt x="6995974" y="1296092"/>
                </a:cubicBezTo>
                <a:cubicBezTo>
                  <a:pt x="6994832" y="1292463"/>
                  <a:pt x="6995404" y="1288501"/>
                  <a:pt x="6997499" y="1285329"/>
                </a:cubicBezTo>
                <a:lnTo>
                  <a:pt x="6997573" y="1285403"/>
                </a:lnTo>
                <a:lnTo>
                  <a:pt x="6997499" y="1285043"/>
                </a:lnTo>
                <a:cubicBezTo>
                  <a:pt x="7012834" y="1272185"/>
                  <a:pt x="7022359" y="1253801"/>
                  <a:pt x="7038552" y="1241609"/>
                </a:cubicBezTo>
                <a:lnTo>
                  <a:pt x="7039709" y="1241078"/>
                </a:lnTo>
                <a:lnTo>
                  <a:pt x="7054222" y="1226043"/>
                </a:lnTo>
                <a:lnTo>
                  <a:pt x="7054458" y="1225512"/>
                </a:lnTo>
                <a:cubicBezTo>
                  <a:pt x="7067793" y="1209224"/>
                  <a:pt x="7084939" y="1196937"/>
                  <a:pt x="7099606" y="1181983"/>
                </a:cubicBezTo>
                <a:cubicBezTo>
                  <a:pt x="7101131" y="1179735"/>
                  <a:pt x="7103893" y="1178611"/>
                  <a:pt x="7106559" y="1179125"/>
                </a:cubicBezTo>
                <a:lnTo>
                  <a:pt x="7111486" y="1175147"/>
                </a:lnTo>
                <a:lnTo>
                  <a:pt x="7116525" y="1167041"/>
                </a:lnTo>
                <a:cubicBezTo>
                  <a:pt x="7118752" y="1164910"/>
                  <a:pt x="7121705" y="1163743"/>
                  <a:pt x="7126086" y="1164458"/>
                </a:cubicBezTo>
                <a:cubicBezTo>
                  <a:pt x="7127896" y="1164458"/>
                  <a:pt x="7128658" y="1163505"/>
                  <a:pt x="7129229" y="1161981"/>
                </a:cubicBezTo>
                <a:cubicBezTo>
                  <a:pt x="7134087" y="1151799"/>
                  <a:pt x="7142374" y="1143665"/>
                  <a:pt x="7152662" y="1139026"/>
                </a:cubicBezTo>
                <a:lnTo>
                  <a:pt x="7152904" y="1139672"/>
                </a:lnTo>
                <a:lnTo>
                  <a:pt x="7152852" y="1139026"/>
                </a:lnTo>
                <a:cubicBezTo>
                  <a:pt x="7157519" y="1138206"/>
                  <a:pt x="7161614" y="1135387"/>
                  <a:pt x="7163996" y="1131310"/>
                </a:cubicBezTo>
                <a:cubicBezTo>
                  <a:pt x="7168187" y="1126624"/>
                  <a:pt x="7172854" y="1122347"/>
                  <a:pt x="7177902" y="1118547"/>
                </a:cubicBezTo>
                <a:lnTo>
                  <a:pt x="7179522" y="1117023"/>
                </a:lnTo>
                <a:cubicBezTo>
                  <a:pt x="7191238" y="1108165"/>
                  <a:pt x="7192380" y="1108546"/>
                  <a:pt x="7194952" y="1123976"/>
                </a:cubicBezTo>
                <a:cubicBezTo>
                  <a:pt x="7198953" y="1122929"/>
                  <a:pt x="7201049" y="1119785"/>
                  <a:pt x="7199810" y="1116833"/>
                </a:cubicBezTo>
                <a:cubicBezTo>
                  <a:pt x="7197334" y="1110603"/>
                  <a:pt x="7199810" y="1103517"/>
                  <a:pt x="7205620" y="1100164"/>
                </a:cubicBezTo>
                <a:cubicBezTo>
                  <a:pt x="7215717" y="1090572"/>
                  <a:pt x="7227052" y="1082314"/>
                  <a:pt x="7239244" y="1075589"/>
                </a:cubicBezTo>
                <a:lnTo>
                  <a:pt x="7243593" y="1073080"/>
                </a:lnTo>
                <a:lnTo>
                  <a:pt x="7243434" y="1072731"/>
                </a:lnTo>
                <a:lnTo>
                  <a:pt x="7253368" y="1066265"/>
                </a:lnTo>
                <a:lnTo>
                  <a:pt x="7253340" y="1066159"/>
                </a:lnTo>
                <a:cubicBezTo>
                  <a:pt x="7258579" y="1060444"/>
                  <a:pt x="7263817" y="1063587"/>
                  <a:pt x="7269723" y="1067492"/>
                </a:cubicBezTo>
                <a:cubicBezTo>
                  <a:pt x="7266961" y="1059968"/>
                  <a:pt x="7268295" y="1055872"/>
                  <a:pt x="7275248" y="1053586"/>
                </a:cubicBezTo>
                <a:cubicBezTo>
                  <a:pt x="7278105" y="1052728"/>
                  <a:pt x="7279152" y="1048252"/>
                  <a:pt x="7282867" y="1047681"/>
                </a:cubicBezTo>
                <a:lnTo>
                  <a:pt x="7283499" y="1048290"/>
                </a:lnTo>
                <a:lnTo>
                  <a:pt x="7283059" y="1047204"/>
                </a:lnTo>
                <a:cubicBezTo>
                  <a:pt x="7287726" y="1043585"/>
                  <a:pt x="7292584" y="1039394"/>
                  <a:pt x="7298871" y="1042442"/>
                </a:cubicBezTo>
                <a:lnTo>
                  <a:pt x="7298871" y="1043108"/>
                </a:lnTo>
                <a:lnTo>
                  <a:pt x="7298871" y="1044674"/>
                </a:lnTo>
                <a:lnTo>
                  <a:pt x="7299156" y="1044214"/>
                </a:lnTo>
                <a:lnTo>
                  <a:pt x="7299156" y="1042918"/>
                </a:lnTo>
                <a:cubicBezTo>
                  <a:pt x="7299727" y="1036060"/>
                  <a:pt x="7307538" y="1036917"/>
                  <a:pt x="7310490" y="1031869"/>
                </a:cubicBezTo>
                <a:lnTo>
                  <a:pt x="7310491" y="1031872"/>
                </a:lnTo>
                <a:lnTo>
                  <a:pt x="7310491" y="1031869"/>
                </a:lnTo>
                <a:lnTo>
                  <a:pt x="7342494" y="1013485"/>
                </a:lnTo>
                <a:lnTo>
                  <a:pt x="7342494" y="1013485"/>
                </a:lnTo>
                <a:lnTo>
                  <a:pt x="7365398" y="1002272"/>
                </a:lnTo>
                <a:lnTo>
                  <a:pt x="7365354" y="1002247"/>
                </a:lnTo>
                <a:lnTo>
                  <a:pt x="7379260" y="995389"/>
                </a:lnTo>
                <a:lnTo>
                  <a:pt x="7379261" y="995388"/>
                </a:lnTo>
                <a:cubicBezTo>
                  <a:pt x="7385738" y="990883"/>
                  <a:pt x="7393644" y="988892"/>
                  <a:pt x="7401550" y="989768"/>
                </a:cubicBezTo>
                <a:cubicBezTo>
                  <a:pt x="7404550" y="990388"/>
                  <a:pt x="7406193" y="989102"/>
                  <a:pt x="7407455" y="987280"/>
                </a:cubicBezTo>
                <a:lnTo>
                  <a:pt x="7410918" y="981824"/>
                </a:lnTo>
                <a:lnTo>
                  <a:pt x="7410693" y="981577"/>
                </a:lnTo>
                <a:cubicBezTo>
                  <a:pt x="7415646" y="978405"/>
                  <a:pt x="7421170" y="976176"/>
                  <a:pt x="7426885" y="975005"/>
                </a:cubicBezTo>
                <a:lnTo>
                  <a:pt x="7427310" y="975178"/>
                </a:lnTo>
                <a:lnTo>
                  <a:pt x="7433459" y="972630"/>
                </a:lnTo>
                <a:lnTo>
                  <a:pt x="7433553" y="972433"/>
                </a:lnTo>
                <a:cubicBezTo>
                  <a:pt x="7436982" y="970214"/>
                  <a:pt x="7440888" y="968661"/>
                  <a:pt x="7444888" y="967861"/>
                </a:cubicBezTo>
                <a:lnTo>
                  <a:pt x="7445325" y="968016"/>
                </a:lnTo>
                <a:lnTo>
                  <a:pt x="7445269" y="967861"/>
                </a:lnTo>
                <a:lnTo>
                  <a:pt x="7456201" y="963727"/>
                </a:lnTo>
                <a:lnTo>
                  <a:pt x="7456319" y="963575"/>
                </a:lnTo>
                <a:cubicBezTo>
                  <a:pt x="7462319" y="961194"/>
                  <a:pt x="7468129" y="958432"/>
                  <a:pt x="7474226" y="956431"/>
                </a:cubicBezTo>
                <a:cubicBezTo>
                  <a:pt x="7480321" y="954431"/>
                  <a:pt x="7481369" y="956431"/>
                  <a:pt x="7480797" y="961670"/>
                </a:cubicBezTo>
                <a:cubicBezTo>
                  <a:pt x="7479654" y="965299"/>
                  <a:pt x="7480036" y="969214"/>
                  <a:pt x="7481654" y="972624"/>
                </a:cubicBezTo>
                <a:lnTo>
                  <a:pt x="7481845" y="972433"/>
                </a:lnTo>
                <a:cubicBezTo>
                  <a:pt x="7481845" y="977005"/>
                  <a:pt x="7482512" y="981958"/>
                  <a:pt x="7477464" y="984435"/>
                </a:cubicBezTo>
                <a:cubicBezTo>
                  <a:pt x="7470606" y="987959"/>
                  <a:pt x="7466128" y="983006"/>
                  <a:pt x="7461176" y="979768"/>
                </a:cubicBezTo>
                <a:lnTo>
                  <a:pt x="7461176" y="979217"/>
                </a:lnTo>
                <a:lnTo>
                  <a:pt x="7460795" y="979767"/>
                </a:lnTo>
                <a:cubicBezTo>
                  <a:pt x="7459270" y="980434"/>
                  <a:pt x="7457937" y="981577"/>
                  <a:pt x="7459366" y="983101"/>
                </a:cubicBezTo>
                <a:cubicBezTo>
                  <a:pt x="7464700" y="988530"/>
                  <a:pt x="7461081" y="991197"/>
                  <a:pt x="7456223" y="992626"/>
                </a:cubicBezTo>
                <a:lnTo>
                  <a:pt x="7420219" y="1006628"/>
                </a:lnTo>
                <a:lnTo>
                  <a:pt x="7420219" y="1006628"/>
                </a:lnTo>
                <a:lnTo>
                  <a:pt x="7391644" y="1019963"/>
                </a:lnTo>
                <a:cubicBezTo>
                  <a:pt x="7389358" y="1021392"/>
                  <a:pt x="7386595" y="1021706"/>
                  <a:pt x="7384119" y="1020820"/>
                </a:cubicBezTo>
                <a:cubicBezTo>
                  <a:pt x="7382690" y="1020153"/>
                  <a:pt x="7381262" y="1020058"/>
                  <a:pt x="7380404" y="1021772"/>
                </a:cubicBezTo>
                <a:cubicBezTo>
                  <a:pt x="7375356" y="1031297"/>
                  <a:pt x="7364784" y="1032345"/>
                  <a:pt x="7356306" y="1036537"/>
                </a:cubicBezTo>
                <a:lnTo>
                  <a:pt x="7356305" y="1036536"/>
                </a:lnTo>
                <a:lnTo>
                  <a:pt x="7349317" y="1039644"/>
                </a:lnTo>
                <a:cubicBezTo>
                  <a:pt x="7346757" y="1040203"/>
                  <a:pt x="7344257" y="1040870"/>
                  <a:pt x="7342685" y="1043394"/>
                </a:cubicBezTo>
                <a:cubicBezTo>
                  <a:pt x="7337923" y="1049395"/>
                  <a:pt x="7329159" y="1048919"/>
                  <a:pt x="7324303" y="1054729"/>
                </a:cubicBezTo>
                <a:lnTo>
                  <a:pt x="7324301" y="1054728"/>
                </a:lnTo>
                <a:lnTo>
                  <a:pt x="7324302" y="1054729"/>
                </a:lnTo>
                <a:lnTo>
                  <a:pt x="7312680" y="1061397"/>
                </a:lnTo>
                <a:lnTo>
                  <a:pt x="7312112" y="1061118"/>
                </a:lnTo>
                <a:lnTo>
                  <a:pt x="7312681" y="1061873"/>
                </a:lnTo>
                <a:lnTo>
                  <a:pt x="7308299" y="1064540"/>
                </a:lnTo>
                <a:lnTo>
                  <a:pt x="7307058" y="1064724"/>
                </a:lnTo>
                <a:lnTo>
                  <a:pt x="7292851" y="1072285"/>
                </a:lnTo>
                <a:lnTo>
                  <a:pt x="7292012" y="1073207"/>
                </a:lnTo>
                <a:lnTo>
                  <a:pt x="7289631" y="1075017"/>
                </a:lnTo>
                <a:lnTo>
                  <a:pt x="7290382" y="1071464"/>
                </a:lnTo>
                <a:lnTo>
                  <a:pt x="7289346" y="1074064"/>
                </a:lnTo>
                <a:cubicBezTo>
                  <a:pt x="7287060" y="1076617"/>
                  <a:pt x="7284106" y="1078570"/>
                  <a:pt x="7280868" y="1079779"/>
                </a:cubicBezTo>
                <a:lnTo>
                  <a:pt x="7281037" y="1078510"/>
                </a:lnTo>
                <a:lnTo>
                  <a:pt x="7280677" y="1079780"/>
                </a:lnTo>
                <a:lnTo>
                  <a:pt x="7280564" y="1079866"/>
                </a:lnTo>
                <a:lnTo>
                  <a:pt x="7280581" y="1079875"/>
                </a:lnTo>
                <a:cubicBezTo>
                  <a:pt x="7277914" y="1084542"/>
                  <a:pt x="7272676" y="1085304"/>
                  <a:pt x="7268961" y="1088733"/>
                </a:cubicBezTo>
                <a:lnTo>
                  <a:pt x="7266961" y="1089209"/>
                </a:lnTo>
                <a:lnTo>
                  <a:pt x="7266525" y="1088936"/>
                </a:lnTo>
                <a:lnTo>
                  <a:pt x="7266676" y="1089209"/>
                </a:lnTo>
                <a:cubicBezTo>
                  <a:pt x="7264676" y="1090733"/>
                  <a:pt x="7262723" y="1092472"/>
                  <a:pt x="7260532" y="1093507"/>
                </a:cubicBezTo>
                <a:lnTo>
                  <a:pt x="7253718" y="1093583"/>
                </a:lnTo>
                <a:lnTo>
                  <a:pt x="7253722" y="1093592"/>
                </a:lnTo>
                <a:cubicBezTo>
                  <a:pt x="7250673" y="1096106"/>
                  <a:pt x="7248292" y="1099392"/>
                  <a:pt x="7246864" y="1103117"/>
                </a:cubicBezTo>
                <a:cubicBezTo>
                  <a:pt x="7243911" y="1103688"/>
                  <a:pt x="7241148" y="1104450"/>
                  <a:pt x="7240196" y="1107784"/>
                </a:cubicBezTo>
                <a:cubicBezTo>
                  <a:pt x="7234100" y="1112261"/>
                  <a:pt x="7227814" y="1116547"/>
                  <a:pt x="7222003" y="1121404"/>
                </a:cubicBezTo>
                <a:cubicBezTo>
                  <a:pt x="7217717" y="1124929"/>
                  <a:pt x="7215431" y="1119119"/>
                  <a:pt x="7211240" y="1119785"/>
                </a:cubicBezTo>
                <a:cubicBezTo>
                  <a:pt x="7210574" y="1127405"/>
                  <a:pt x="7206097" y="1134187"/>
                  <a:pt x="7199429" y="1137883"/>
                </a:cubicBezTo>
                <a:cubicBezTo>
                  <a:pt x="7192380" y="1142931"/>
                  <a:pt x="7185332" y="1148170"/>
                  <a:pt x="7178284" y="1153313"/>
                </a:cubicBezTo>
                <a:lnTo>
                  <a:pt x="7177993" y="1152935"/>
                </a:lnTo>
                <a:lnTo>
                  <a:pt x="7173807" y="1155409"/>
                </a:lnTo>
                <a:cubicBezTo>
                  <a:pt x="7168567" y="1154456"/>
                  <a:pt x="7166949" y="1157504"/>
                  <a:pt x="7166472" y="1161886"/>
                </a:cubicBezTo>
                <a:lnTo>
                  <a:pt x="7157519" y="1168934"/>
                </a:lnTo>
                <a:lnTo>
                  <a:pt x="7157339" y="1168757"/>
                </a:lnTo>
                <a:lnTo>
                  <a:pt x="7157329" y="1168934"/>
                </a:lnTo>
                <a:cubicBezTo>
                  <a:pt x="7151614" y="1174754"/>
                  <a:pt x="7145518" y="1180041"/>
                  <a:pt x="7138850" y="1184746"/>
                </a:cubicBezTo>
                <a:lnTo>
                  <a:pt x="7138843" y="1184750"/>
                </a:lnTo>
                <a:lnTo>
                  <a:pt x="7094082" y="1222845"/>
                </a:lnTo>
                <a:cubicBezTo>
                  <a:pt x="7092082" y="1224607"/>
                  <a:pt x="7090367" y="1226588"/>
                  <a:pt x="7088843" y="1228751"/>
                </a:cubicBezTo>
                <a:cubicBezTo>
                  <a:pt x="7082176" y="1237504"/>
                  <a:pt x="7073985" y="1245019"/>
                  <a:pt x="7064746" y="1250944"/>
                </a:cubicBezTo>
                <a:cubicBezTo>
                  <a:pt x="7063317" y="1251468"/>
                  <a:pt x="7062078" y="1252392"/>
                  <a:pt x="7061126" y="1253611"/>
                </a:cubicBezTo>
                <a:cubicBezTo>
                  <a:pt x="7052458" y="1270851"/>
                  <a:pt x="7036360" y="1282186"/>
                  <a:pt x="7024645" y="1296664"/>
                </a:cubicBezTo>
                <a:cubicBezTo>
                  <a:pt x="7012929" y="1311142"/>
                  <a:pt x="6996070" y="1326191"/>
                  <a:pt x="6983783" y="1342384"/>
                </a:cubicBezTo>
                <a:lnTo>
                  <a:pt x="6983764" y="1342363"/>
                </a:lnTo>
                <a:lnTo>
                  <a:pt x="6983784" y="1342670"/>
                </a:lnTo>
                <a:cubicBezTo>
                  <a:pt x="6981592" y="1346518"/>
                  <a:pt x="6978544" y="1349794"/>
                  <a:pt x="6974829" y="1352195"/>
                </a:cubicBezTo>
                <a:lnTo>
                  <a:pt x="6973889" y="1351913"/>
                </a:lnTo>
                <a:lnTo>
                  <a:pt x="6973972" y="1352004"/>
                </a:lnTo>
                <a:cubicBezTo>
                  <a:pt x="6962637" y="1368673"/>
                  <a:pt x="6948635" y="1383294"/>
                  <a:pt x="6932443" y="1395248"/>
                </a:cubicBezTo>
                <a:cubicBezTo>
                  <a:pt x="6925109" y="1399915"/>
                  <a:pt x="6921489" y="1408392"/>
                  <a:pt x="6915584" y="1414298"/>
                </a:cubicBezTo>
                <a:cubicBezTo>
                  <a:pt x="6909869" y="1421927"/>
                  <a:pt x="6902344" y="1427957"/>
                  <a:pt x="6893676" y="1431824"/>
                </a:cubicBezTo>
                <a:cubicBezTo>
                  <a:pt x="6889295" y="1433252"/>
                  <a:pt x="6887485" y="1437063"/>
                  <a:pt x="6884914" y="1440396"/>
                </a:cubicBezTo>
                <a:cubicBezTo>
                  <a:pt x="6880913" y="1445730"/>
                  <a:pt x="6876341" y="1449921"/>
                  <a:pt x="6868625" y="1446873"/>
                </a:cubicBezTo>
                <a:cubicBezTo>
                  <a:pt x="6864910" y="1445254"/>
                  <a:pt x="6862720" y="1446873"/>
                  <a:pt x="6862149" y="1450874"/>
                </a:cubicBezTo>
                <a:cubicBezTo>
                  <a:pt x="6859958" y="1462685"/>
                  <a:pt x="6848146" y="1465923"/>
                  <a:pt x="6841575" y="1473924"/>
                </a:cubicBezTo>
                <a:cubicBezTo>
                  <a:pt x="6839575" y="1476401"/>
                  <a:pt x="6835955" y="1476210"/>
                  <a:pt x="6834335" y="1472115"/>
                </a:cubicBezTo>
                <a:cubicBezTo>
                  <a:pt x="6833193" y="1468171"/>
                  <a:pt x="6830621" y="1464780"/>
                  <a:pt x="6827192" y="1462590"/>
                </a:cubicBezTo>
                <a:cubicBezTo>
                  <a:pt x="6826144" y="1462904"/>
                  <a:pt x="6825572" y="1464018"/>
                  <a:pt x="6825858" y="1465076"/>
                </a:cubicBezTo>
                <a:cubicBezTo>
                  <a:pt x="6825858" y="1465171"/>
                  <a:pt x="6825953" y="1465266"/>
                  <a:pt x="6825953" y="1465352"/>
                </a:cubicBezTo>
                <a:cubicBezTo>
                  <a:pt x="6828811" y="1474105"/>
                  <a:pt x="6825001" y="1483640"/>
                  <a:pt x="6816905" y="1488021"/>
                </a:cubicBezTo>
                <a:cubicBezTo>
                  <a:pt x="6807380" y="1492879"/>
                  <a:pt x="6796902" y="1496880"/>
                  <a:pt x="6786901" y="1501166"/>
                </a:cubicBezTo>
                <a:cubicBezTo>
                  <a:pt x="6784711" y="1502128"/>
                  <a:pt x="6782043" y="1501166"/>
                  <a:pt x="6780996" y="1498975"/>
                </a:cubicBezTo>
                <a:cubicBezTo>
                  <a:pt x="6779757" y="1496661"/>
                  <a:pt x="6778614" y="1494270"/>
                  <a:pt x="6777662" y="1491831"/>
                </a:cubicBezTo>
                <a:cubicBezTo>
                  <a:pt x="6773661" y="1493832"/>
                  <a:pt x="6775090" y="1497356"/>
                  <a:pt x="6774233" y="1500023"/>
                </a:cubicBezTo>
                <a:cubicBezTo>
                  <a:pt x="6772614" y="1504500"/>
                  <a:pt x="6771375" y="1509072"/>
                  <a:pt x="6764708" y="1507452"/>
                </a:cubicBezTo>
                <a:cubicBezTo>
                  <a:pt x="6762421" y="1506881"/>
                  <a:pt x="6761374" y="1508405"/>
                  <a:pt x="6760040" y="1509834"/>
                </a:cubicBezTo>
                <a:cubicBezTo>
                  <a:pt x="6758708" y="1511262"/>
                  <a:pt x="6757088" y="1512596"/>
                  <a:pt x="6756516" y="1512310"/>
                </a:cubicBezTo>
                <a:cubicBezTo>
                  <a:pt x="6746039" y="1506690"/>
                  <a:pt x="6740133" y="1519168"/>
                  <a:pt x="6730322" y="1518406"/>
                </a:cubicBezTo>
                <a:cubicBezTo>
                  <a:pt x="6720512" y="1517644"/>
                  <a:pt x="6711272" y="1521264"/>
                  <a:pt x="6701747" y="1521359"/>
                </a:cubicBezTo>
                <a:cubicBezTo>
                  <a:pt x="6688984" y="1521359"/>
                  <a:pt x="6676125" y="1524978"/>
                  <a:pt x="6663647" y="1521359"/>
                </a:cubicBezTo>
                <a:cubicBezTo>
                  <a:pt x="6658885" y="1519835"/>
                  <a:pt x="6654122" y="1522407"/>
                  <a:pt x="6649075" y="1521930"/>
                </a:cubicBezTo>
                <a:cubicBezTo>
                  <a:pt x="6638216" y="1520883"/>
                  <a:pt x="6626976" y="1520121"/>
                  <a:pt x="6616403" y="1518216"/>
                </a:cubicBezTo>
                <a:cubicBezTo>
                  <a:pt x="6593829" y="1515815"/>
                  <a:pt x="6571732" y="1510596"/>
                  <a:pt x="6550490" y="1502690"/>
                </a:cubicBezTo>
                <a:lnTo>
                  <a:pt x="6550563" y="1501423"/>
                </a:lnTo>
                <a:lnTo>
                  <a:pt x="6543953" y="1498559"/>
                </a:lnTo>
                <a:cubicBezTo>
                  <a:pt x="6541846" y="1496737"/>
                  <a:pt x="6540012" y="1494642"/>
                  <a:pt x="6537822" y="1493546"/>
                </a:cubicBezTo>
                <a:cubicBezTo>
                  <a:pt x="6533441" y="1491355"/>
                  <a:pt x="6528297" y="1495165"/>
                  <a:pt x="6522582" y="1492593"/>
                </a:cubicBezTo>
                <a:lnTo>
                  <a:pt x="6477861" y="1469832"/>
                </a:lnTo>
                <a:lnTo>
                  <a:pt x="6468575" y="1466400"/>
                </a:lnTo>
                <a:cubicBezTo>
                  <a:pt x="6463908" y="1461961"/>
                  <a:pt x="6460574" y="1456275"/>
                  <a:pt x="6459050" y="1450017"/>
                </a:cubicBezTo>
                <a:cubicBezTo>
                  <a:pt x="6458955" y="1448493"/>
                  <a:pt x="6457621" y="1447369"/>
                  <a:pt x="6456098" y="1447512"/>
                </a:cubicBezTo>
                <a:cubicBezTo>
                  <a:pt x="6456002" y="1447512"/>
                  <a:pt x="6455907" y="1447521"/>
                  <a:pt x="6455812" y="1447540"/>
                </a:cubicBezTo>
                <a:cubicBezTo>
                  <a:pt x="6454478" y="1447788"/>
                  <a:pt x="6453717" y="1449036"/>
                  <a:pt x="6453907" y="1450322"/>
                </a:cubicBezTo>
                <a:cubicBezTo>
                  <a:pt x="6454001" y="1450588"/>
                  <a:pt x="6454097" y="1450836"/>
                  <a:pt x="6454192" y="1451064"/>
                </a:cubicBezTo>
                <a:cubicBezTo>
                  <a:pt x="6457336" y="1457351"/>
                  <a:pt x="6453431" y="1458399"/>
                  <a:pt x="6448573" y="1460589"/>
                </a:cubicBezTo>
                <a:cubicBezTo>
                  <a:pt x="6441620" y="1463352"/>
                  <a:pt x="6437238" y="1470114"/>
                  <a:pt x="6429523" y="1472781"/>
                </a:cubicBezTo>
                <a:cubicBezTo>
                  <a:pt x="6426951" y="1473639"/>
                  <a:pt x="6426094" y="1476591"/>
                  <a:pt x="6422188" y="1473448"/>
                </a:cubicBezTo>
                <a:cubicBezTo>
                  <a:pt x="6419807" y="1471543"/>
                  <a:pt x="6414569" y="1475067"/>
                  <a:pt x="6413902" y="1479830"/>
                </a:cubicBezTo>
                <a:cubicBezTo>
                  <a:pt x="6413235" y="1484592"/>
                  <a:pt x="6411234" y="1486688"/>
                  <a:pt x="6406472" y="1486402"/>
                </a:cubicBezTo>
                <a:cubicBezTo>
                  <a:pt x="6404567" y="1486488"/>
                  <a:pt x="6402758" y="1487669"/>
                  <a:pt x="6401995" y="1489450"/>
                </a:cubicBezTo>
                <a:cubicBezTo>
                  <a:pt x="6395899" y="1497222"/>
                  <a:pt x="6387517" y="1502919"/>
                  <a:pt x="6378087" y="1505738"/>
                </a:cubicBezTo>
                <a:cubicBezTo>
                  <a:pt x="6369991" y="1509453"/>
                  <a:pt x="6362943" y="1515263"/>
                  <a:pt x="6354370" y="1518501"/>
                </a:cubicBezTo>
                <a:cubicBezTo>
                  <a:pt x="6350465" y="1520054"/>
                  <a:pt x="6346751" y="1521797"/>
                  <a:pt x="6343036" y="1523740"/>
                </a:cubicBezTo>
                <a:lnTo>
                  <a:pt x="6342532" y="1523235"/>
                </a:lnTo>
                <a:lnTo>
                  <a:pt x="6327891" y="1529741"/>
                </a:lnTo>
                <a:lnTo>
                  <a:pt x="6327693" y="1529457"/>
                </a:lnTo>
                <a:lnTo>
                  <a:pt x="6318391" y="1534003"/>
                </a:lnTo>
                <a:cubicBezTo>
                  <a:pt x="6315153" y="1535098"/>
                  <a:pt x="6311700" y="1535122"/>
                  <a:pt x="6307603" y="1532217"/>
                </a:cubicBezTo>
                <a:cubicBezTo>
                  <a:pt x="6305222" y="1530883"/>
                  <a:pt x="6304937" y="1536980"/>
                  <a:pt x="6302746" y="1538885"/>
                </a:cubicBezTo>
                <a:cubicBezTo>
                  <a:pt x="6288459" y="1544638"/>
                  <a:pt x="6273790" y="1549543"/>
                  <a:pt x="6258930" y="1553553"/>
                </a:cubicBezTo>
                <a:cubicBezTo>
                  <a:pt x="6254835" y="1554925"/>
                  <a:pt x="6250359" y="1553411"/>
                  <a:pt x="6247978" y="1549839"/>
                </a:cubicBezTo>
                <a:cubicBezTo>
                  <a:pt x="6244738" y="1546410"/>
                  <a:pt x="6241977" y="1546886"/>
                  <a:pt x="6240928" y="1551744"/>
                </a:cubicBezTo>
                <a:cubicBezTo>
                  <a:pt x="6240452" y="1556478"/>
                  <a:pt x="6236738" y="1560221"/>
                  <a:pt x="6231975" y="1560697"/>
                </a:cubicBezTo>
                <a:cubicBezTo>
                  <a:pt x="6223974" y="1561364"/>
                  <a:pt x="6216831" y="1564984"/>
                  <a:pt x="6209019" y="1566126"/>
                </a:cubicBezTo>
                <a:lnTo>
                  <a:pt x="6197590" y="1568603"/>
                </a:lnTo>
                <a:lnTo>
                  <a:pt x="6197274" y="1568230"/>
                </a:lnTo>
                <a:lnTo>
                  <a:pt x="6197266" y="1568224"/>
                </a:lnTo>
                <a:lnTo>
                  <a:pt x="6181491" y="1572985"/>
                </a:lnTo>
                <a:lnTo>
                  <a:pt x="6181491" y="1572984"/>
                </a:lnTo>
                <a:lnTo>
                  <a:pt x="6165586" y="1575461"/>
                </a:lnTo>
                <a:cubicBezTo>
                  <a:pt x="6158347" y="1578509"/>
                  <a:pt x="6150060" y="1576318"/>
                  <a:pt x="6142821" y="1580318"/>
                </a:cubicBezTo>
                <a:cubicBezTo>
                  <a:pt x="6140059" y="1581842"/>
                  <a:pt x="6135964" y="1575175"/>
                  <a:pt x="6131963" y="1580318"/>
                </a:cubicBezTo>
                <a:cubicBezTo>
                  <a:pt x="6131391" y="1581080"/>
                  <a:pt x="6129295" y="1578413"/>
                  <a:pt x="6128438" y="1576699"/>
                </a:cubicBezTo>
                <a:cubicBezTo>
                  <a:pt x="6126439" y="1572698"/>
                  <a:pt x="6126343" y="1567936"/>
                  <a:pt x="6122533" y="1563840"/>
                </a:cubicBezTo>
                <a:cubicBezTo>
                  <a:pt x="6120247" y="1567269"/>
                  <a:pt x="6122533" y="1570508"/>
                  <a:pt x="6122533" y="1573365"/>
                </a:cubicBezTo>
                <a:cubicBezTo>
                  <a:pt x="6123295" y="1582033"/>
                  <a:pt x="6122533" y="1583938"/>
                  <a:pt x="6113008" y="1585557"/>
                </a:cubicBezTo>
                <a:lnTo>
                  <a:pt x="6089769" y="1588474"/>
                </a:lnTo>
                <a:lnTo>
                  <a:pt x="6089861" y="1588701"/>
                </a:lnTo>
                <a:lnTo>
                  <a:pt x="6081004" y="1588701"/>
                </a:lnTo>
                <a:cubicBezTo>
                  <a:pt x="6075955" y="1593083"/>
                  <a:pt x="6070145" y="1587939"/>
                  <a:pt x="6064621" y="1589939"/>
                </a:cubicBezTo>
                <a:cubicBezTo>
                  <a:pt x="6062049" y="1590892"/>
                  <a:pt x="6065858" y="1585748"/>
                  <a:pt x="6062049" y="1584891"/>
                </a:cubicBezTo>
                <a:lnTo>
                  <a:pt x="6055008" y="1590191"/>
                </a:lnTo>
                <a:lnTo>
                  <a:pt x="6054047" y="1591368"/>
                </a:lnTo>
                <a:cubicBezTo>
                  <a:pt x="6046714" y="1593797"/>
                  <a:pt x="6038998" y="1594644"/>
                  <a:pt x="6031378" y="1593844"/>
                </a:cubicBezTo>
                <a:lnTo>
                  <a:pt x="6029877" y="1593844"/>
                </a:lnTo>
                <a:lnTo>
                  <a:pt x="6017043" y="1595320"/>
                </a:lnTo>
                <a:cubicBezTo>
                  <a:pt x="6012614" y="1594054"/>
                  <a:pt x="6008661" y="1591096"/>
                  <a:pt x="6006233" y="1586748"/>
                </a:cubicBezTo>
                <a:cubicBezTo>
                  <a:pt x="6005947" y="1586176"/>
                  <a:pt x="6005661" y="1585585"/>
                  <a:pt x="6005375" y="1584985"/>
                </a:cubicBezTo>
                <a:cubicBezTo>
                  <a:pt x="6002041" y="1588414"/>
                  <a:pt x="6005852" y="1595082"/>
                  <a:pt x="5998994" y="1595653"/>
                </a:cubicBezTo>
                <a:cubicBezTo>
                  <a:pt x="5993945" y="1596120"/>
                  <a:pt x="5989183" y="1593368"/>
                  <a:pt x="5987088" y="1588795"/>
                </a:cubicBezTo>
                <a:cubicBezTo>
                  <a:pt x="5987088" y="1588224"/>
                  <a:pt x="5985849" y="1588033"/>
                  <a:pt x="5985087" y="1587557"/>
                </a:cubicBezTo>
                <a:cubicBezTo>
                  <a:pt x="5981372" y="1588891"/>
                  <a:pt x="5982420" y="1594701"/>
                  <a:pt x="5977847" y="1595272"/>
                </a:cubicBezTo>
                <a:cubicBezTo>
                  <a:pt x="5969181" y="1596320"/>
                  <a:pt x="5960512" y="1596320"/>
                  <a:pt x="5951844" y="1595272"/>
                </a:cubicBezTo>
                <a:cubicBezTo>
                  <a:pt x="5948511" y="1595272"/>
                  <a:pt x="5946796" y="1592224"/>
                  <a:pt x="5945368" y="1588129"/>
                </a:cubicBezTo>
                <a:cubicBezTo>
                  <a:pt x="5940415" y="1598416"/>
                  <a:pt x="5932890" y="1596320"/>
                  <a:pt x="5925365" y="1593653"/>
                </a:cubicBezTo>
                <a:lnTo>
                  <a:pt x="5925296" y="1593544"/>
                </a:lnTo>
                <a:lnTo>
                  <a:pt x="5904505" y="1592891"/>
                </a:lnTo>
                <a:cubicBezTo>
                  <a:pt x="5899934" y="1592891"/>
                  <a:pt x="5897362" y="1592320"/>
                  <a:pt x="5897076" y="1587176"/>
                </a:cubicBezTo>
                <a:cubicBezTo>
                  <a:pt x="5897076" y="1584319"/>
                  <a:pt x="5895171" y="1584414"/>
                  <a:pt x="5893742" y="1587176"/>
                </a:cubicBezTo>
                <a:lnTo>
                  <a:pt x="5893551" y="1587269"/>
                </a:lnTo>
                <a:lnTo>
                  <a:pt x="5893551" y="1591082"/>
                </a:lnTo>
                <a:lnTo>
                  <a:pt x="5885677" y="1591082"/>
                </a:lnTo>
                <a:lnTo>
                  <a:pt x="5885481" y="1591177"/>
                </a:lnTo>
                <a:lnTo>
                  <a:pt x="5893932" y="1591177"/>
                </a:lnTo>
                <a:lnTo>
                  <a:pt x="5885301" y="1591264"/>
                </a:lnTo>
                <a:lnTo>
                  <a:pt x="5884694" y="1591558"/>
                </a:lnTo>
                <a:lnTo>
                  <a:pt x="5877264" y="1591558"/>
                </a:lnTo>
                <a:lnTo>
                  <a:pt x="5877058" y="1590682"/>
                </a:lnTo>
                <a:lnTo>
                  <a:pt x="5877073" y="1590987"/>
                </a:lnTo>
                <a:lnTo>
                  <a:pt x="5870786" y="1590987"/>
                </a:lnTo>
                <a:lnTo>
                  <a:pt x="5870399" y="1588557"/>
                </a:lnTo>
                <a:lnTo>
                  <a:pt x="5870595" y="1590796"/>
                </a:lnTo>
                <a:cubicBezTo>
                  <a:pt x="5864976" y="1589272"/>
                  <a:pt x="5867166" y="1582891"/>
                  <a:pt x="5864119" y="1579938"/>
                </a:cubicBezTo>
                <a:cubicBezTo>
                  <a:pt x="5863071" y="1579347"/>
                  <a:pt x="5861738" y="1579728"/>
                  <a:pt x="5861166" y="1580786"/>
                </a:cubicBezTo>
                <a:cubicBezTo>
                  <a:pt x="5860881" y="1581195"/>
                  <a:pt x="5860785" y="1581662"/>
                  <a:pt x="5860881" y="1582129"/>
                </a:cubicBezTo>
                <a:cubicBezTo>
                  <a:pt x="5860881" y="1587653"/>
                  <a:pt x="5856975" y="1588892"/>
                  <a:pt x="5852308" y="1588701"/>
                </a:cubicBezTo>
                <a:cubicBezTo>
                  <a:pt x="5845926" y="1588853"/>
                  <a:pt x="5839545" y="1588434"/>
                  <a:pt x="5833258" y="1587463"/>
                </a:cubicBezTo>
                <a:lnTo>
                  <a:pt x="5793075" y="1582475"/>
                </a:lnTo>
                <a:lnTo>
                  <a:pt x="5792586" y="1582510"/>
                </a:lnTo>
                <a:cubicBezTo>
                  <a:pt x="5779442" y="1580985"/>
                  <a:pt x="5766202" y="1579557"/>
                  <a:pt x="5753153" y="1577080"/>
                </a:cubicBezTo>
                <a:cubicBezTo>
                  <a:pt x="5738579" y="1574413"/>
                  <a:pt x="5723816" y="1572985"/>
                  <a:pt x="5709147" y="1570889"/>
                </a:cubicBezTo>
                <a:cubicBezTo>
                  <a:pt x="5705052" y="1570318"/>
                  <a:pt x="5700956" y="1569175"/>
                  <a:pt x="5696955" y="1568222"/>
                </a:cubicBezTo>
                <a:lnTo>
                  <a:pt x="5693572" y="1567374"/>
                </a:lnTo>
                <a:lnTo>
                  <a:pt x="5690969" y="1566854"/>
                </a:lnTo>
                <a:lnTo>
                  <a:pt x="5687430" y="1566317"/>
                </a:lnTo>
                <a:lnTo>
                  <a:pt x="5681240" y="1566317"/>
                </a:lnTo>
                <a:lnTo>
                  <a:pt x="5681240" y="1566508"/>
                </a:lnTo>
                <a:lnTo>
                  <a:pt x="5680730" y="1566317"/>
                </a:lnTo>
                <a:lnTo>
                  <a:pt x="5680668" y="1566317"/>
                </a:lnTo>
                <a:lnTo>
                  <a:pt x="5680668" y="1566294"/>
                </a:lnTo>
                <a:lnTo>
                  <a:pt x="5675073" y="1564198"/>
                </a:lnTo>
                <a:cubicBezTo>
                  <a:pt x="5673667" y="1562960"/>
                  <a:pt x="5673239" y="1561031"/>
                  <a:pt x="5674763" y="1557745"/>
                </a:cubicBezTo>
                <a:cubicBezTo>
                  <a:pt x="5677810" y="1551172"/>
                  <a:pt x="5672667" y="1549934"/>
                  <a:pt x="5669143" y="1547553"/>
                </a:cubicBezTo>
                <a:cubicBezTo>
                  <a:pt x="5666095" y="1550220"/>
                  <a:pt x="5669143" y="1552125"/>
                  <a:pt x="5669143" y="1554221"/>
                </a:cubicBezTo>
                <a:cubicBezTo>
                  <a:pt x="5668571" y="1560983"/>
                  <a:pt x="5665619" y="1563746"/>
                  <a:pt x="5658856" y="1562412"/>
                </a:cubicBezTo>
                <a:cubicBezTo>
                  <a:pt x="5652570" y="1561593"/>
                  <a:pt x="5646283" y="1559993"/>
                  <a:pt x="5640378" y="1557650"/>
                </a:cubicBezTo>
                <a:lnTo>
                  <a:pt x="5639604" y="1552645"/>
                </a:lnTo>
                <a:lnTo>
                  <a:pt x="5639805" y="1557173"/>
                </a:lnTo>
                <a:cubicBezTo>
                  <a:pt x="5629328" y="1555077"/>
                  <a:pt x="5628757" y="1554506"/>
                  <a:pt x="5628471" y="1544409"/>
                </a:cubicBezTo>
                <a:cubicBezTo>
                  <a:pt x="5628185" y="1540352"/>
                  <a:pt x="5628185" y="1536275"/>
                  <a:pt x="5628471" y="1532217"/>
                </a:cubicBezTo>
                <a:cubicBezTo>
                  <a:pt x="5629328" y="1528026"/>
                  <a:pt x="5632281" y="1527931"/>
                  <a:pt x="5635519" y="1529455"/>
                </a:cubicBezTo>
                <a:lnTo>
                  <a:pt x="5636825" y="1534680"/>
                </a:lnTo>
                <a:lnTo>
                  <a:pt x="5636091" y="1529932"/>
                </a:lnTo>
                <a:lnTo>
                  <a:pt x="5640664" y="1529932"/>
                </a:lnTo>
                <a:lnTo>
                  <a:pt x="5640999" y="1530330"/>
                </a:lnTo>
                <a:lnTo>
                  <a:pt x="5646664" y="1532218"/>
                </a:lnTo>
                <a:lnTo>
                  <a:pt x="5646686" y="1532247"/>
                </a:lnTo>
                <a:lnTo>
                  <a:pt x="5647235" y="1532122"/>
                </a:lnTo>
                <a:cubicBezTo>
                  <a:pt x="5660189" y="1532885"/>
                  <a:pt x="5672952" y="1535123"/>
                  <a:pt x="5685335" y="1538790"/>
                </a:cubicBezTo>
                <a:cubicBezTo>
                  <a:pt x="5688193" y="1539428"/>
                  <a:pt x="5690670" y="1541047"/>
                  <a:pt x="5692384" y="1543362"/>
                </a:cubicBezTo>
                <a:lnTo>
                  <a:pt x="5692383" y="1543362"/>
                </a:lnTo>
                <a:lnTo>
                  <a:pt x="5703908" y="1559364"/>
                </a:lnTo>
                <a:lnTo>
                  <a:pt x="5703908" y="1559363"/>
                </a:lnTo>
                <a:cubicBezTo>
                  <a:pt x="5705909" y="1555553"/>
                  <a:pt x="5702956" y="1553172"/>
                  <a:pt x="5701337" y="1549838"/>
                </a:cubicBezTo>
                <a:cubicBezTo>
                  <a:pt x="5699622" y="1547781"/>
                  <a:pt x="5699622" y="1544752"/>
                  <a:pt x="5701337" y="1542694"/>
                </a:cubicBezTo>
                <a:cubicBezTo>
                  <a:pt x="5703623" y="1540885"/>
                  <a:pt x="5706100" y="1541742"/>
                  <a:pt x="5708481" y="1543266"/>
                </a:cubicBezTo>
                <a:lnTo>
                  <a:pt x="5708480" y="1543267"/>
                </a:lnTo>
                <a:lnTo>
                  <a:pt x="5708481" y="1543267"/>
                </a:lnTo>
                <a:cubicBezTo>
                  <a:pt x="5717243" y="1543628"/>
                  <a:pt x="5725911" y="1544714"/>
                  <a:pt x="5734484" y="1546505"/>
                </a:cubicBezTo>
                <a:cubicBezTo>
                  <a:pt x="5739913" y="1547172"/>
                  <a:pt x="5744009" y="1549362"/>
                  <a:pt x="5743437" y="1556030"/>
                </a:cubicBezTo>
                <a:cubicBezTo>
                  <a:pt x="5743152" y="1559488"/>
                  <a:pt x="5745152" y="1562745"/>
                  <a:pt x="5748295" y="1564126"/>
                </a:cubicBezTo>
                <a:cubicBezTo>
                  <a:pt x="5749058" y="1563364"/>
                  <a:pt x="5750010" y="1562983"/>
                  <a:pt x="5750010" y="1562412"/>
                </a:cubicBezTo>
                <a:cubicBezTo>
                  <a:pt x="5750581" y="1550982"/>
                  <a:pt x="5751439" y="1549743"/>
                  <a:pt x="5762392" y="1550696"/>
                </a:cubicBezTo>
                <a:cubicBezTo>
                  <a:pt x="5773346" y="1551649"/>
                  <a:pt x="5784204" y="1553649"/>
                  <a:pt x="5795158" y="1555173"/>
                </a:cubicBezTo>
                <a:lnTo>
                  <a:pt x="5795165" y="1555198"/>
                </a:lnTo>
                <a:lnTo>
                  <a:pt x="5808617" y="1556856"/>
                </a:lnTo>
                <a:lnTo>
                  <a:pt x="5809255" y="1556506"/>
                </a:lnTo>
                <a:lnTo>
                  <a:pt x="5810708" y="1557042"/>
                </a:lnTo>
                <a:lnTo>
                  <a:pt x="5810875" y="1556887"/>
                </a:lnTo>
                <a:cubicBezTo>
                  <a:pt x="5821256" y="1554887"/>
                  <a:pt x="5824685" y="1561459"/>
                  <a:pt x="5826114" y="1569651"/>
                </a:cubicBezTo>
                <a:cubicBezTo>
                  <a:pt x="5829352" y="1570222"/>
                  <a:pt x="5830020" y="1568222"/>
                  <a:pt x="5831067" y="1566793"/>
                </a:cubicBezTo>
                <a:cubicBezTo>
                  <a:pt x="5837068" y="1558316"/>
                  <a:pt x="5836878" y="1559078"/>
                  <a:pt x="5846498" y="1561650"/>
                </a:cubicBezTo>
                <a:cubicBezTo>
                  <a:pt x="5853642" y="1562907"/>
                  <a:pt x="5860976" y="1563545"/>
                  <a:pt x="5868214" y="1563555"/>
                </a:cubicBezTo>
                <a:lnTo>
                  <a:pt x="5868556" y="1567466"/>
                </a:lnTo>
                <a:lnTo>
                  <a:pt x="5868405" y="1563745"/>
                </a:lnTo>
                <a:lnTo>
                  <a:pt x="5884026" y="1564221"/>
                </a:lnTo>
                <a:lnTo>
                  <a:pt x="5884026" y="1564844"/>
                </a:lnTo>
                <a:lnTo>
                  <a:pt x="5884217" y="1564793"/>
                </a:lnTo>
                <a:cubicBezTo>
                  <a:pt x="5886312" y="1567012"/>
                  <a:pt x="5887741" y="1569689"/>
                  <a:pt x="5888598" y="1572603"/>
                </a:cubicBezTo>
                <a:cubicBezTo>
                  <a:pt x="5889741" y="1575747"/>
                  <a:pt x="5891742" y="1575175"/>
                  <a:pt x="5893837" y="1573651"/>
                </a:cubicBezTo>
                <a:lnTo>
                  <a:pt x="5893842" y="1573642"/>
                </a:lnTo>
                <a:lnTo>
                  <a:pt x="5893646" y="1573080"/>
                </a:lnTo>
                <a:lnTo>
                  <a:pt x="5894980" y="1571270"/>
                </a:lnTo>
                <a:lnTo>
                  <a:pt x="5895195" y="1571142"/>
                </a:lnTo>
                <a:lnTo>
                  <a:pt x="5898219" y="1565555"/>
                </a:lnTo>
                <a:cubicBezTo>
                  <a:pt x="5902601" y="1564793"/>
                  <a:pt x="5904029" y="1568222"/>
                  <a:pt x="5905362" y="1571460"/>
                </a:cubicBezTo>
                <a:cubicBezTo>
                  <a:pt x="5906220" y="1574804"/>
                  <a:pt x="5909173" y="1577242"/>
                  <a:pt x="5912601" y="1577556"/>
                </a:cubicBezTo>
                <a:cubicBezTo>
                  <a:pt x="5914126" y="1566793"/>
                  <a:pt x="5914126" y="1566602"/>
                  <a:pt x="5925175" y="1566793"/>
                </a:cubicBezTo>
                <a:cubicBezTo>
                  <a:pt x="5932985" y="1565555"/>
                  <a:pt x="5940890" y="1566107"/>
                  <a:pt x="5948415" y="1568412"/>
                </a:cubicBezTo>
                <a:lnTo>
                  <a:pt x="5948245" y="1568537"/>
                </a:lnTo>
                <a:lnTo>
                  <a:pt x="5953750" y="1576794"/>
                </a:lnTo>
                <a:cubicBezTo>
                  <a:pt x="5955178" y="1573365"/>
                  <a:pt x="5954321" y="1566507"/>
                  <a:pt x="5961369" y="1569841"/>
                </a:cubicBezTo>
                <a:cubicBezTo>
                  <a:pt x="5962417" y="1570260"/>
                  <a:pt x="5963465" y="1570260"/>
                  <a:pt x="5964513" y="1569841"/>
                </a:cubicBezTo>
                <a:cubicBezTo>
                  <a:pt x="5971657" y="1565269"/>
                  <a:pt x="5974038" y="1569079"/>
                  <a:pt x="5974991" y="1575556"/>
                </a:cubicBezTo>
                <a:cubicBezTo>
                  <a:pt x="5975371" y="1577918"/>
                  <a:pt x="5977467" y="1579632"/>
                  <a:pt x="5979848" y="1579556"/>
                </a:cubicBezTo>
                <a:cubicBezTo>
                  <a:pt x="5981944" y="1569174"/>
                  <a:pt x="5981944" y="1569174"/>
                  <a:pt x="5992898" y="1568888"/>
                </a:cubicBezTo>
                <a:lnTo>
                  <a:pt x="5998612" y="1568888"/>
                </a:lnTo>
                <a:lnTo>
                  <a:pt x="6000030" y="1569646"/>
                </a:lnTo>
                <a:lnTo>
                  <a:pt x="5999469" y="1568793"/>
                </a:lnTo>
                <a:cubicBezTo>
                  <a:pt x="6004804" y="1569270"/>
                  <a:pt x="6009566" y="1574985"/>
                  <a:pt x="6015662" y="1569270"/>
                </a:cubicBezTo>
                <a:cubicBezTo>
                  <a:pt x="6019853" y="1565269"/>
                  <a:pt x="6024329" y="1577937"/>
                  <a:pt x="6029950" y="1569841"/>
                </a:cubicBezTo>
                <a:cubicBezTo>
                  <a:pt x="6033474" y="1564793"/>
                  <a:pt x="6039475" y="1566793"/>
                  <a:pt x="6044713" y="1566317"/>
                </a:cubicBezTo>
                <a:cubicBezTo>
                  <a:pt x="6050523" y="1564964"/>
                  <a:pt x="6056619" y="1564802"/>
                  <a:pt x="6062525" y="1565841"/>
                </a:cubicBezTo>
                <a:lnTo>
                  <a:pt x="6069111" y="1563707"/>
                </a:lnTo>
                <a:lnTo>
                  <a:pt x="6068907" y="1563459"/>
                </a:lnTo>
                <a:cubicBezTo>
                  <a:pt x="6077575" y="1560773"/>
                  <a:pt x="6086624" y="1559402"/>
                  <a:pt x="6095672" y="1559363"/>
                </a:cubicBezTo>
                <a:cubicBezTo>
                  <a:pt x="6103483" y="1559363"/>
                  <a:pt x="6104149" y="1560792"/>
                  <a:pt x="6101388" y="1568888"/>
                </a:cubicBezTo>
                <a:cubicBezTo>
                  <a:pt x="6100530" y="1571365"/>
                  <a:pt x="6100340" y="1573460"/>
                  <a:pt x="6102721" y="1574699"/>
                </a:cubicBezTo>
                <a:cubicBezTo>
                  <a:pt x="6105103" y="1575937"/>
                  <a:pt x="6107578" y="1574127"/>
                  <a:pt x="6108912" y="1571746"/>
                </a:cubicBezTo>
                <a:cubicBezTo>
                  <a:pt x="6109579" y="1570784"/>
                  <a:pt x="6109865" y="1569660"/>
                  <a:pt x="6109865" y="1568507"/>
                </a:cubicBezTo>
                <a:cubicBezTo>
                  <a:pt x="6109293" y="1558125"/>
                  <a:pt x="6116342" y="1555839"/>
                  <a:pt x="6124438" y="1555077"/>
                </a:cubicBezTo>
                <a:cubicBezTo>
                  <a:pt x="6131106" y="1553715"/>
                  <a:pt x="6137868" y="1552915"/>
                  <a:pt x="6144630" y="1552696"/>
                </a:cubicBezTo>
                <a:lnTo>
                  <a:pt x="6145479" y="1553312"/>
                </a:lnTo>
                <a:lnTo>
                  <a:pt x="6145011" y="1552601"/>
                </a:lnTo>
                <a:lnTo>
                  <a:pt x="6179206" y="1545552"/>
                </a:lnTo>
                <a:lnTo>
                  <a:pt x="6179233" y="1545642"/>
                </a:lnTo>
                <a:lnTo>
                  <a:pt x="6188255" y="1543476"/>
                </a:lnTo>
                <a:lnTo>
                  <a:pt x="6188255" y="1543266"/>
                </a:lnTo>
                <a:cubicBezTo>
                  <a:pt x="6194446" y="1541199"/>
                  <a:pt x="6200828" y="1539580"/>
                  <a:pt x="6207305" y="1538408"/>
                </a:cubicBezTo>
                <a:lnTo>
                  <a:pt x="6213262" y="1543175"/>
                </a:lnTo>
                <a:lnTo>
                  <a:pt x="6213852" y="1542720"/>
                </a:lnTo>
                <a:lnTo>
                  <a:pt x="6217235" y="1537540"/>
                </a:lnTo>
                <a:lnTo>
                  <a:pt x="6217497" y="1536409"/>
                </a:lnTo>
                <a:cubicBezTo>
                  <a:pt x="6238262" y="1530979"/>
                  <a:pt x="6258835" y="1524693"/>
                  <a:pt x="6279219" y="1518120"/>
                </a:cubicBezTo>
                <a:lnTo>
                  <a:pt x="6280288" y="1517909"/>
                </a:lnTo>
                <a:lnTo>
                  <a:pt x="6286934" y="1515548"/>
                </a:lnTo>
                <a:cubicBezTo>
                  <a:pt x="6291029" y="1514405"/>
                  <a:pt x="6293126" y="1516405"/>
                  <a:pt x="6293506" y="1520501"/>
                </a:cubicBezTo>
                <a:lnTo>
                  <a:pt x="6292835" y="1520385"/>
                </a:lnTo>
                <a:lnTo>
                  <a:pt x="6293031" y="1520502"/>
                </a:lnTo>
                <a:lnTo>
                  <a:pt x="6294089" y="1522504"/>
                </a:lnTo>
                <a:lnTo>
                  <a:pt x="6293506" y="1520501"/>
                </a:lnTo>
                <a:cubicBezTo>
                  <a:pt x="6296459" y="1515167"/>
                  <a:pt x="6297793" y="1507547"/>
                  <a:pt x="6307127" y="1510976"/>
                </a:cubicBezTo>
                <a:cubicBezTo>
                  <a:pt x="6309318" y="1511833"/>
                  <a:pt x="6310270" y="1509548"/>
                  <a:pt x="6311033" y="1507833"/>
                </a:cubicBezTo>
                <a:cubicBezTo>
                  <a:pt x="6312081" y="1505756"/>
                  <a:pt x="6314176" y="1504414"/>
                  <a:pt x="6316557" y="1504309"/>
                </a:cubicBezTo>
                <a:lnTo>
                  <a:pt x="6317140" y="1504551"/>
                </a:lnTo>
                <a:lnTo>
                  <a:pt x="6316938" y="1504310"/>
                </a:lnTo>
                <a:lnTo>
                  <a:pt x="6334939" y="1497166"/>
                </a:lnTo>
                <a:lnTo>
                  <a:pt x="6335020" y="1497298"/>
                </a:lnTo>
                <a:lnTo>
                  <a:pt x="6387612" y="1468971"/>
                </a:lnTo>
                <a:cubicBezTo>
                  <a:pt x="6391899" y="1466590"/>
                  <a:pt x="6395708" y="1463447"/>
                  <a:pt x="6399805" y="1460685"/>
                </a:cubicBezTo>
                <a:cubicBezTo>
                  <a:pt x="6403234" y="1457560"/>
                  <a:pt x="6407615" y="1455770"/>
                  <a:pt x="6412188" y="1455636"/>
                </a:cubicBezTo>
                <a:cubicBezTo>
                  <a:pt x="6415712" y="1456055"/>
                  <a:pt x="6419141" y="1454027"/>
                  <a:pt x="6420474" y="1450683"/>
                </a:cubicBezTo>
                <a:cubicBezTo>
                  <a:pt x="6426475" y="1437729"/>
                  <a:pt x="6429999" y="1441158"/>
                  <a:pt x="6416760" y="1431633"/>
                </a:cubicBezTo>
                <a:cubicBezTo>
                  <a:pt x="6407235" y="1424966"/>
                  <a:pt x="6396757" y="1420108"/>
                  <a:pt x="6392184" y="1408583"/>
                </a:cubicBezTo>
                <a:cubicBezTo>
                  <a:pt x="6391327" y="1406297"/>
                  <a:pt x="6388851" y="1405725"/>
                  <a:pt x="6386565" y="1405440"/>
                </a:cubicBezTo>
                <a:cubicBezTo>
                  <a:pt x="6381993" y="1404563"/>
                  <a:pt x="6378087" y="1401744"/>
                  <a:pt x="6375802" y="1397724"/>
                </a:cubicBezTo>
                <a:lnTo>
                  <a:pt x="6375448" y="1396520"/>
                </a:lnTo>
                <a:lnTo>
                  <a:pt x="6371135" y="1392295"/>
                </a:lnTo>
                <a:lnTo>
                  <a:pt x="6351568" y="1374821"/>
                </a:lnTo>
                <a:lnTo>
                  <a:pt x="6351163" y="1374840"/>
                </a:lnTo>
                <a:lnTo>
                  <a:pt x="6350655" y="1374864"/>
                </a:lnTo>
                <a:cubicBezTo>
                  <a:pt x="6341130" y="1365339"/>
                  <a:pt x="6329510" y="1358862"/>
                  <a:pt x="6324177" y="1346289"/>
                </a:cubicBezTo>
                <a:cubicBezTo>
                  <a:pt x="6323891" y="1345585"/>
                  <a:pt x="6323414" y="1344984"/>
                  <a:pt x="6322748" y="1344575"/>
                </a:cubicBezTo>
                <a:cubicBezTo>
                  <a:pt x="6304841" y="1335050"/>
                  <a:pt x="6295030" y="1318476"/>
                  <a:pt x="6282551" y="1303998"/>
                </a:cubicBezTo>
                <a:cubicBezTo>
                  <a:pt x="6276170" y="1296569"/>
                  <a:pt x="6270074" y="1288854"/>
                  <a:pt x="6263501" y="1281329"/>
                </a:cubicBezTo>
                <a:lnTo>
                  <a:pt x="6263704" y="1280410"/>
                </a:lnTo>
                <a:lnTo>
                  <a:pt x="6248413" y="1259039"/>
                </a:lnTo>
                <a:lnTo>
                  <a:pt x="6247214" y="1258564"/>
                </a:lnTo>
                <a:lnTo>
                  <a:pt x="6243024" y="1253802"/>
                </a:lnTo>
                <a:lnTo>
                  <a:pt x="6242737" y="1252114"/>
                </a:lnTo>
                <a:lnTo>
                  <a:pt x="6226641" y="1227512"/>
                </a:lnTo>
                <a:cubicBezTo>
                  <a:pt x="6223116" y="1221416"/>
                  <a:pt x="6218069" y="1215797"/>
                  <a:pt x="6227689" y="1210272"/>
                </a:cubicBezTo>
                <a:cubicBezTo>
                  <a:pt x="6223307" y="1206272"/>
                  <a:pt x="6219307" y="1212939"/>
                  <a:pt x="6216640" y="1208653"/>
                </a:cubicBezTo>
                <a:cubicBezTo>
                  <a:pt x="6214734" y="1205662"/>
                  <a:pt x="6213307" y="1202462"/>
                  <a:pt x="6212164" y="1199128"/>
                </a:cubicBezTo>
                <a:cubicBezTo>
                  <a:pt x="6211021" y="1195604"/>
                  <a:pt x="6209210" y="1192356"/>
                  <a:pt x="6206734" y="1189603"/>
                </a:cubicBezTo>
                <a:cubicBezTo>
                  <a:pt x="6204925" y="1187631"/>
                  <a:pt x="6204829" y="1184574"/>
                  <a:pt x="6206638" y="1182554"/>
                </a:cubicBezTo>
                <a:cubicBezTo>
                  <a:pt x="6201684" y="1173029"/>
                  <a:pt x="6192541" y="1164647"/>
                  <a:pt x="6193018" y="1152265"/>
                </a:cubicBezTo>
                <a:cubicBezTo>
                  <a:pt x="6193018" y="1151522"/>
                  <a:pt x="6192732" y="1150798"/>
                  <a:pt x="6192255" y="1150265"/>
                </a:cubicBezTo>
                <a:cubicBezTo>
                  <a:pt x="6187492" y="1148074"/>
                  <a:pt x="6185111" y="1144430"/>
                  <a:pt x="6183480" y="1140347"/>
                </a:cubicBezTo>
                <a:lnTo>
                  <a:pt x="6179450" y="1128505"/>
                </a:lnTo>
                <a:lnTo>
                  <a:pt x="6179015" y="1128739"/>
                </a:lnTo>
                <a:cubicBezTo>
                  <a:pt x="6177587" y="1126738"/>
                  <a:pt x="6176729" y="1124347"/>
                  <a:pt x="6176729" y="1121881"/>
                </a:cubicBezTo>
                <a:cubicBezTo>
                  <a:pt x="6177492" y="1119823"/>
                  <a:pt x="6178063" y="1117728"/>
                  <a:pt x="6178539" y="1115594"/>
                </a:cubicBezTo>
                <a:lnTo>
                  <a:pt x="6178271" y="1115171"/>
                </a:lnTo>
                <a:lnTo>
                  <a:pt x="6176920" y="1120928"/>
                </a:lnTo>
                <a:lnTo>
                  <a:pt x="6176920" y="1113038"/>
                </a:lnTo>
                <a:lnTo>
                  <a:pt x="6176729" y="1112736"/>
                </a:lnTo>
                <a:cubicBezTo>
                  <a:pt x="6175586" y="1110069"/>
                  <a:pt x="6179587" y="1104069"/>
                  <a:pt x="6171967" y="1105593"/>
                </a:cubicBezTo>
                <a:cubicBezTo>
                  <a:pt x="6171967" y="1105593"/>
                  <a:pt x="6170539" y="1104069"/>
                  <a:pt x="6170157" y="1103021"/>
                </a:cubicBezTo>
                <a:cubicBezTo>
                  <a:pt x="6167967" y="1096420"/>
                  <a:pt x="6165681" y="1090257"/>
                  <a:pt x="6163489" y="1084542"/>
                </a:cubicBezTo>
                <a:lnTo>
                  <a:pt x="6163865" y="1084067"/>
                </a:lnTo>
                <a:lnTo>
                  <a:pt x="6163775" y="1083971"/>
                </a:lnTo>
                <a:cubicBezTo>
                  <a:pt x="6160347" y="1072189"/>
                  <a:pt x="6157490" y="1060235"/>
                  <a:pt x="6155298" y="1048157"/>
                </a:cubicBezTo>
                <a:cubicBezTo>
                  <a:pt x="6154346" y="1044928"/>
                  <a:pt x="6153108" y="1041804"/>
                  <a:pt x="6151583" y="1038823"/>
                </a:cubicBezTo>
                <a:lnTo>
                  <a:pt x="6151583" y="1036954"/>
                </a:lnTo>
                <a:lnTo>
                  <a:pt x="6141392" y="977195"/>
                </a:lnTo>
                <a:cubicBezTo>
                  <a:pt x="6141392" y="971194"/>
                  <a:pt x="6147774" y="968242"/>
                  <a:pt x="6146441" y="962622"/>
                </a:cubicBezTo>
                <a:cubicBezTo>
                  <a:pt x="6145107" y="957002"/>
                  <a:pt x="6139487" y="955478"/>
                  <a:pt x="6139392" y="949954"/>
                </a:cubicBezTo>
                <a:cubicBezTo>
                  <a:pt x="6139106" y="948039"/>
                  <a:pt x="6139677" y="946103"/>
                  <a:pt x="6140915" y="944637"/>
                </a:cubicBezTo>
                <a:lnTo>
                  <a:pt x="6138249" y="931302"/>
                </a:lnTo>
                <a:lnTo>
                  <a:pt x="6138249" y="931301"/>
                </a:lnTo>
                <a:lnTo>
                  <a:pt x="6138249" y="919967"/>
                </a:lnTo>
                <a:cubicBezTo>
                  <a:pt x="6140821" y="916443"/>
                  <a:pt x="6138249" y="912061"/>
                  <a:pt x="6140249" y="908442"/>
                </a:cubicBezTo>
                <a:lnTo>
                  <a:pt x="6153965" y="842223"/>
                </a:lnTo>
                <a:lnTo>
                  <a:pt x="6153203" y="841859"/>
                </a:lnTo>
                <a:cubicBezTo>
                  <a:pt x="6153203" y="839096"/>
                  <a:pt x="6154346" y="837286"/>
                  <a:pt x="6157966" y="836715"/>
                </a:cubicBezTo>
                <a:cubicBezTo>
                  <a:pt x="6163585" y="835762"/>
                  <a:pt x="6164919" y="832810"/>
                  <a:pt x="6162347" y="828523"/>
                </a:cubicBezTo>
                <a:cubicBezTo>
                  <a:pt x="6161204" y="826428"/>
                  <a:pt x="6157299" y="825571"/>
                  <a:pt x="6159681" y="822237"/>
                </a:cubicBezTo>
                <a:cubicBezTo>
                  <a:pt x="6162062" y="818903"/>
                  <a:pt x="6164443" y="820903"/>
                  <a:pt x="6166920" y="821666"/>
                </a:cubicBezTo>
                <a:cubicBezTo>
                  <a:pt x="6167967" y="822170"/>
                  <a:pt x="6169301" y="821751"/>
                  <a:pt x="6169872" y="820713"/>
                </a:cubicBezTo>
                <a:cubicBezTo>
                  <a:pt x="6170063" y="819141"/>
                  <a:pt x="6169110" y="817646"/>
                  <a:pt x="6167586" y="817189"/>
                </a:cubicBezTo>
                <a:cubicBezTo>
                  <a:pt x="6162062" y="814427"/>
                  <a:pt x="6162538" y="810331"/>
                  <a:pt x="6164634" y="805663"/>
                </a:cubicBezTo>
                <a:cubicBezTo>
                  <a:pt x="6169301" y="795281"/>
                  <a:pt x="6174920" y="785394"/>
                  <a:pt x="6181492" y="776136"/>
                </a:cubicBezTo>
                <a:lnTo>
                  <a:pt x="6181486" y="776316"/>
                </a:lnTo>
                <a:lnTo>
                  <a:pt x="6181587" y="775663"/>
                </a:lnTo>
                <a:lnTo>
                  <a:pt x="6192759" y="755555"/>
                </a:lnTo>
                <a:lnTo>
                  <a:pt x="6192636" y="755555"/>
                </a:lnTo>
                <a:lnTo>
                  <a:pt x="6199780" y="744220"/>
                </a:lnTo>
                <a:lnTo>
                  <a:pt x="6199783" y="744223"/>
                </a:lnTo>
                <a:lnTo>
                  <a:pt x="6217783" y="723557"/>
                </a:lnTo>
                <a:lnTo>
                  <a:pt x="6217783" y="723560"/>
                </a:lnTo>
                <a:lnTo>
                  <a:pt x="6249120" y="700130"/>
                </a:lnTo>
                <a:cubicBezTo>
                  <a:pt x="6256644" y="696701"/>
                  <a:pt x="6263978" y="691939"/>
                  <a:pt x="6271884" y="688605"/>
                </a:cubicBezTo>
                <a:cubicBezTo>
                  <a:pt x="6277409" y="686319"/>
                  <a:pt x="6282362" y="684223"/>
                  <a:pt x="6287886" y="688605"/>
                </a:cubicBezTo>
                <a:cubicBezTo>
                  <a:pt x="6289506" y="690367"/>
                  <a:pt x="6292172" y="690501"/>
                  <a:pt x="6293982" y="688919"/>
                </a:cubicBezTo>
                <a:cubicBezTo>
                  <a:pt x="6294553" y="688348"/>
                  <a:pt x="6295030" y="687614"/>
                  <a:pt x="6295221" y="686795"/>
                </a:cubicBezTo>
                <a:cubicBezTo>
                  <a:pt x="6297697" y="681176"/>
                  <a:pt x="6302555" y="680699"/>
                  <a:pt x="6307603" y="680604"/>
                </a:cubicBezTo>
                <a:close/>
                <a:moveTo>
                  <a:pt x="5261116" y="518941"/>
                </a:moveTo>
                <a:lnTo>
                  <a:pt x="5257769" y="524708"/>
                </a:lnTo>
                <a:cubicBezTo>
                  <a:pt x="5253900" y="527670"/>
                  <a:pt x="5248899" y="529155"/>
                  <a:pt x="5243660" y="528466"/>
                </a:cubicBezTo>
                <a:cubicBezTo>
                  <a:pt x="5243184" y="528389"/>
                  <a:pt x="5242613" y="528303"/>
                  <a:pt x="5242136" y="528189"/>
                </a:cubicBezTo>
                <a:cubicBezTo>
                  <a:pt x="5231277" y="527045"/>
                  <a:pt x="5220705" y="532476"/>
                  <a:pt x="5209371" y="528189"/>
                </a:cubicBezTo>
                <a:cubicBezTo>
                  <a:pt x="5205370" y="526856"/>
                  <a:pt x="5199273" y="531523"/>
                  <a:pt x="5194226" y="533524"/>
                </a:cubicBezTo>
                <a:cubicBezTo>
                  <a:pt x="5162602" y="544468"/>
                  <a:pt x="5132980" y="560556"/>
                  <a:pt x="5106595" y="581164"/>
                </a:cubicBezTo>
                <a:lnTo>
                  <a:pt x="5097426" y="583330"/>
                </a:lnTo>
                <a:lnTo>
                  <a:pt x="5095732" y="585778"/>
                </a:lnTo>
                <a:lnTo>
                  <a:pt x="5096404" y="587161"/>
                </a:lnTo>
                <a:cubicBezTo>
                  <a:pt x="5095071" y="596400"/>
                  <a:pt x="5087832" y="603667"/>
                  <a:pt x="5078593" y="604972"/>
                </a:cubicBezTo>
                <a:lnTo>
                  <a:pt x="5076616" y="604167"/>
                </a:lnTo>
                <a:lnTo>
                  <a:pt x="5064115" y="620865"/>
                </a:lnTo>
                <a:lnTo>
                  <a:pt x="5064104" y="620817"/>
                </a:lnTo>
                <a:lnTo>
                  <a:pt x="5064115" y="620867"/>
                </a:lnTo>
                <a:lnTo>
                  <a:pt x="5060672" y="627212"/>
                </a:lnTo>
                <a:lnTo>
                  <a:pt x="5061638" y="628400"/>
                </a:lnTo>
                <a:cubicBezTo>
                  <a:pt x="5059067" y="642451"/>
                  <a:pt x="5052875" y="655585"/>
                  <a:pt x="5043636" y="666501"/>
                </a:cubicBezTo>
                <a:lnTo>
                  <a:pt x="5041146" y="666551"/>
                </a:lnTo>
                <a:lnTo>
                  <a:pt x="5034206" y="689081"/>
                </a:lnTo>
                <a:cubicBezTo>
                  <a:pt x="5034968" y="693158"/>
                  <a:pt x="5032396" y="697120"/>
                  <a:pt x="5028301" y="697930"/>
                </a:cubicBezTo>
                <a:cubicBezTo>
                  <a:pt x="5028015" y="697978"/>
                  <a:pt x="5027824" y="698006"/>
                  <a:pt x="5027539" y="698034"/>
                </a:cubicBezTo>
                <a:lnTo>
                  <a:pt x="5027060" y="697667"/>
                </a:lnTo>
                <a:lnTo>
                  <a:pt x="5019212" y="725608"/>
                </a:lnTo>
                <a:lnTo>
                  <a:pt x="5021252" y="730801"/>
                </a:lnTo>
                <a:cubicBezTo>
                  <a:pt x="5021634" y="737354"/>
                  <a:pt x="5020395" y="743897"/>
                  <a:pt x="5017633" y="749851"/>
                </a:cubicBezTo>
                <a:lnTo>
                  <a:pt x="5007915" y="774635"/>
                </a:lnTo>
                <a:lnTo>
                  <a:pt x="5005854" y="788854"/>
                </a:lnTo>
                <a:lnTo>
                  <a:pt x="5006584" y="789569"/>
                </a:lnTo>
                <a:cubicBezTo>
                  <a:pt x="5003346" y="795798"/>
                  <a:pt x="5003346" y="803246"/>
                  <a:pt x="5006584" y="809476"/>
                </a:cubicBezTo>
                <a:cubicBezTo>
                  <a:pt x="5006584" y="814238"/>
                  <a:pt x="5007536" y="819001"/>
                  <a:pt x="5003060" y="822620"/>
                </a:cubicBezTo>
                <a:cubicBezTo>
                  <a:pt x="5003060" y="824144"/>
                  <a:pt x="4998678" y="822049"/>
                  <a:pt x="5001440" y="825287"/>
                </a:cubicBezTo>
                <a:cubicBezTo>
                  <a:pt x="5003821" y="828287"/>
                  <a:pt x="5004393" y="832297"/>
                  <a:pt x="5003060" y="835860"/>
                </a:cubicBezTo>
                <a:cubicBezTo>
                  <a:pt x="5001631" y="844270"/>
                  <a:pt x="5001440" y="852833"/>
                  <a:pt x="5002489" y="861292"/>
                </a:cubicBezTo>
                <a:lnTo>
                  <a:pt x="5000692" y="870015"/>
                </a:lnTo>
                <a:lnTo>
                  <a:pt x="5003059" y="876911"/>
                </a:lnTo>
                <a:cubicBezTo>
                  <a:pt x="5003726" y="883302"/>
                  <a:pt x="5003249" y="889760"/>
                  <a:pt x="5001534" y="895961"/>
                </a:cubicBezTo>
                <a:cubicBezTo>
                  <a:pt x="5000773" y="897866"/>
                  <a:pt x="5000487" y="899924"/>
                  <a:pt x="5000677" y="901962"/>
                </a:cubicBezTo>
                <a:lnTo>
                  <a:pt x="4995488" y="921885"/>
                </a:lnTo>
                <a:lnTo>
                  <a:pt x="4998773" y="921396"/>
                </a:lnTo>
                <a:cubicBezTo>
                  <a:pt x="5001820" y="923787"/>
                  <a:pt x="5003440" y="927634"/>
                  <a:pt x="5002868" y="931492"/>
                </a:cubicBezTo>
                <a:cubicBezTo>
                  <a:pt x="5001916" y="955288"/>
                  <a:pt x="5010202" y="977386"/>
                  <a:pt x="5014870" y="1000246"/>
                </a:cubicBezTo>
                <a:cubicBezTo>
                  <a:pt x="5015917" y="1004228"/>
                  <a:pt x="5016489" y="1008323"/>
                  <a:pt x="5016489" y="1012438"/>
                </a:cubicBezTo>
                <a:lnTo>
                  <a:pt x="5016489" y="1027857"/>
                </a:lnTo>
                <a:lnTo>
                  <a:pt x="5018489" y="1033583"/>
                </a:lnTo>
                <a:cubicBezTo>
                  <a:pt x="5019632" y="1036650"/>
                  <a:pt x="5020395" y="1039850"/>
                  <a:pt x="5020680" y="1043108"/>
                </a:cubicBezTo>
                <a:cubicBezTo>
                  <a:pt x="5020584" y="1044965"/>
                  <a:pt x="5021347" y="1046756"/>
                  <a:pt x="5022870" y="1047871"/>
                </a:cubicBezTo>
                <a:lnTo>
                  <a:pt x="5028174" y="1061166"/>
                </a:lnTo>
                <a:lnTo>
                  <a:pt x="5032491" y="1063016"/>
                </a:lnTo>
                <a:cubicBezTo>
                  <a:pt x="5034492" y="1064140"/>
                  <a:pt x="5036015" y="1066026"/>
                  <a:pt x="5036682" y="1068255"/>
                </a:cubicBezTo>
                <a:cubicBezTo>
                  <a:pt x="5042778" y="1085876"/>
                  <a:pt x="5051636" y="1102259"/>
                  <a:pt x="5058684" y="1119404"/>
                </a:cubicBezTo>
                <a:cubicBezTo>
                  <a:pt x="5060399" y="1127081"/>
                  <a:pt x="5062590" y="1134654"/>
                  <a:pt x="5065162" y="1142074"/>
                </a:cubicBezTo>
                <a:lnTo>
                  <a:pt x="5062997" y="1150310"/>
                </a:lnTo>
                <a:lnTo>
                  <a:pt x="5064114" y="1152455"/>
                </a:lnTo>
                <a:lnTo>
                  <a:pt x="5064914" y="1154782"/>
                </a:lnTo>
                <a:lnTo>
                  <a:pt x="5069983" y="1154241"/>
                </a:lnTo>
                <a:cubicBezTo>
                  <a:pt x="5071639" y="1155003"/>
                  <a:pt x="5072734" y="1157074"/>
                  <a:pt x="5074878" y="1161218"/>
                </a:cubicBezTo>
                <a:lnTo>
                  <a:pt x="5087335" y="1183960"/>
                </a:lnTo>
                <a:lnTo>
                  <a:pt x="5088498" y="1184078"/>
                </a:lnTo>
                <a:cubicBezTo>
                  <a:pt x="5088784" y="1183973"/>
                  <a:pt x="5089165" y="1183840"/>
                  <a:pt x="5089545" y="1183697"/>
                </a:cubicBezTo>
                <a:cubicBezTo>
                  <a:pt x="5093355" y="1184240"/>
                  <a:pt x="5096499" y="1187069"/>
                  <a:pt x="5097452" y="1190841"/>
                </a:cubicBezTo>
                <a:cubicBezTo>
                  <a:pt x="5097975" y="1196699"/>
                  <a:pt x="5100357" y="1200485"/>
                  <a:pt x="5103726" y="1203105"/>
                </a:cubicBezTo>
                <a:lnTo>
                  <a:pt x="5115374" y="1208127"/>
                </a:lnTo>
                <a:lnTo>
                  <a:pt x="5117168" y="1203300"/>
                </a:lnTo>
                <a:cubicBezTo>
                  <a:pt x="5117740" y="1203023"/>
                  <a:pt x="5118311" y="1202843"/>
                  <a:pt x="5118979" y="1202747"/>
                </a:cubicBezTo>
                <a:cubicBezTo>
                  <a:pt x="5141076" y="1195985"/>
                  <a:pt x="5162221" y="1186555"/>
                  <a:pt x="5184701" y="1180840"/>
                </a:cubicBezTo>
                <a:cubicBezTo>
                  <a:pt x="5186225" y="1180592"/>
                  <a:pt x="5187749" y="1180821"/>
                  <a:pt x="5189083" y="1181506"/>
                </a:cubicBezTo>
                <a:lnTo>
                  <a:pt x="5190041" y="1181572"/>
                </a:lnTo>
                <a:lnTo>
                  <a:pt x="5190607" y="1178745"/>
                </a:lnTo>
                <a:cubicBezTo>
                  <a:pt x="5200512" y="1171667"/>
                  <a:pt x="5211943" y="1167038"/>
                  <a:pt x="5223944" y="1165219"/>
                </a:cubicBezTo>
                <a:lnTo>
                  <a:pt x="5225875" y="1166748"/>
                </a:lnTo>
                <a:lnTo>
                  <a:pt x="5237064" y="1158468"/>
                </a:lnTo>
                <a:lnTo>
                  <a:pt x="5246011" y="1159474"/>
                </a:lnTo>
                <a:lnTo>
                  <a:pt x="5246137" y="1158456"/>
                </a:lnTo>
                <a:cubicBezTo>
                  <a:pt x="5248518" y="1154451"/>
                  <a:pt x="5252162" y="1151591"/>
                  <a:pt x="5256293" y="1150150"/>
                </a:cubicBezTo>
                <a:lnTo>
                  <a:pt x="5268487" y="1150346"/>
                </a:lnTo>
                <a:lnTo>
                  <a:pt x="5271188" y="1145121"/>
                </a:lnTo>
                <a:cubicBezTo>
                  <a:pt x="5280713" y="1142740"/>
                  <a:pt x="5287095" y="1135120"/>
                  <a:pt x="5295952" y="1131691"/>
                </a:cubicBezTo>
                <a:cubicBezTo>
                  <a:pt x="5319003" y="1122109"/>
                  <a:pt x="5341292" y="1110774"/>
                  <a:pt x="5362627" y="1097782"/>
                </a:cubicBezTo>
                <a:cubicBezTo>
                  <a:pt x="5390727" y="1082028"/>
                  <a:pt x="5417301" y="1063692"/>
                  <a:pt x="5441970" y="1043013"/>
                </a:cubicBezTo>
                <a:cubicBezTo>
                  <a:pt x="5446543" y="1037851"/>
                  <a:pt x="5452924" y="1034651"/>
                  <a:pt x="5459783" y="1034060"/>
                </a:cubicBezTo>
                <a:lnTo>
                  <a:pt x="5460045" y="1034446"/>
                </a:lnTo>
                <a:lnTo>
                  <a:pt x="5465510" y="1021095"/>
                </a:lnTo>
                <a:lnTo>
                  <a:pt x="5475453" y="1016029"/>
                </a:lnTo>
                <a:lnTo>
                  <a:pt x="5475976" y="1013200"/>
                </a:lnTo>
                <a:cubicBezTo>
                  <a:pt x="5478928" y="1005533"/>
                  <a:pt x="5483596" y="998608"/>
                  <a:pt x="5489502" y="992912"/>
                </a:cubicBezTo>
                <a:cubicBezTo>
                  <a:pt x="5496169" y="984244"/>
                  <a:pt x="5501502" y="974719"/>
                  <a:pt x="5508552" y="966338"/>
                </a:cubicBezTo>
                <a:cubicBezTo>
                  <a:pt x="5509837" y="964766"/>
                  <a:pt x="5510932" y="962909"/>
                  <a:pt x="5512349" y="961647"/>
                </a:cubicBezTo>
                <a:lnTo>
                  <a:pt x="5518067" y="960529"/>
                </a:lnTo>
                <a:lnTo>
                  <a:pt x="5518237" y="960722"/>
                </a:lnTo>
                <a:lnTo>
                  <a:pt x="5518234" y="960707"/>
                </a:lnTo>
                <a:lnTo>
                  <a:pt x="5518077" y="960527"/>
                </a:lnTo>
                <a:lnTo>
                  <a:pt x="5518067" y="960529"/>
                </a:lnTo>
                <a:lnTo>
                  <a:pt x="5517982" y="960432"/>
                </a:lnTo>
                <a:cubicBezTo>
                  <a:pt x="5516171" y="958384"/>
                  <a:pt x="5515981" y="955364"/>
                  <a:pt x="5517505" y="953098"/>
                </a:cubicBezTo>
                <a:cubicBezTo>
                  <a:pt x="5529030" y="926978"/>
                  <a:pt x="5539031" y="900166"/>
                  <a:pt x="5547318" y="872820"/>
                </a:cubicBezTo>
                <a:cubicBezTo>
                  <a:pt x="5549509" y="866342"/>
                  <a:pt x="5548366" y="859199"/>
                  <a:pt x="5550081" y="852627"/>
                </a:cubicBezTo>
                <a:cubicBezTo>
                  <a:pt x="5551795" y="846055"/>
                  <a:pt x="5550842" y="839578"/>
                  <a:pt x="5556939" y="835387"/>
                </a:cubicBezTo>
                <a:lnTo>
                  <a:pt x="5557262" y="835448"/>
                </a:lnTo>
                <a:lnTo>
                  <a:pt x="5557679" y="809640"/>
                </a:lnTo>
                <a:lnTo>
                  <a:pt x="5554652" y="807761"/>
                </a:lnTo>
                <a:cubicBezTo>
                  <a:pt x="5553128" y="805199"/>
                  <a:pt x="5552842" y="802056"/>
                  <a:pt x="5553985" y="799284"/>
                </a:cubicBezTo>
                <a:lnTo>
                  <a:pt x="5557409" y="795860"/>
                </a:lnTo>
                <a:lnTo>
                  <a:pt x="5555707" y="782923"/>
                </a:lnTo>
                <a:lnTo>
                  <a:pt x="5552462" y="781092"/>
                </a:lnTo>
                <a:cubicBezTo>
                  <a:pt x="5545508" y="757145"/>
                  <a:pt x="5536554" y="733800"/>
                  <a:pt x="5525886" y="711273"/>
                </a:cubicBezTo>
                <a:cubicBezTo>
                  <a:pt x="5524743" y="708873"/>
                  <a:pt x="5524743" y="706054"/>
                  <a:pt x="5525886" y="703653"/>
                </a:cubicBezTo>
                <a:lnTo>
                  <a:pt x="5527316" y="703192"/>
                </a:lnTo>
                <a:lnTo>
                  <a:pt x="5526709" y="702442"/>
                </a:lnTo>
                <a:lnTo>
                  <a:pt x="5524171" y="703179"/>
                </a:lnTo>
                <a:cubicBezTo>
                  <a:pt x="5520076" y="702207"/>
                  <a:pt x="5517028" y="698645"/>
                  <a:pt x="5516838" y="694416"/>
                </a:cubicBezTo>
                <a:cubicBezTo>
                  <a:pt x="5516838" y="692321"/>
                  <a:pt x="5518361" y="689463"/>
                  <a:pt x="5514552" y="688606"/>
                </a:cubicBezTo>
                <a:cubicBezTo>
                  <a:pt x="5502740" y="677395"/>
                  <a:pt x="5492549" y="664574"/>
                  <a:pt x="5484262" y="650506"/>
                </a:cubicBezTo>
                <a:cubicBezTo>
                  <a:pt x="5465974" y="625455"/>
                  <a:pt x="5441114" y="607072"/>
                  <a:pt x="5421207" y="583831"/>
                </a:cubicBezTo>
                <a:cubicBezTo>
                  <a:pt x="5417396" y="579354"/>
                  <a:pt x="5409967" y="578592"/>
                  <a:pt x="5408444" y="571639"/>
                </a:cubicBezTo>
                <a:lnTo>
                  <a:pt x="5408434" y="571357"/>
                </a:lnTo>
                <a:lnTo>
                  <a:pt x="5404252" y="572539"/>
                </a:lnTo>
                <a:cubicBezTo>
                  <a:pt x="5403966" y="572406"/>
                  <a:pt x="5403776" y="572263"/>
                  <a:pt x="5403586" y="572111"/>
                </a:cubicBezTo>
                <a:cubicBezTo>
                  <a:pt x="5394061" y="563146"/>
                  <a:pt x="5381107" y="559146"/>
                  <a:pt x="5371010" y="550953"/>
                </a:cubicBezTo>
                <a:lnTo>
                  <a:pt x="5371618" y="548012"/>
                </a:lnTo>
                <a:lnTo>
                  <a:pt x="5361699" y="548357"/>
                </a:lnTo>
                <a:lnTo>
                  <a:pt x="5356367" y="541220"/>
                </a:lnTo>
                <a:lnTo>
                  <a:pt x="5353580" y="542191"/>
                </a:lnTo>
                <a:cubicBezTo>
                  <a:pt x="5341769" y="542040"/>
                  <a:pt x="5330148" y="539516"/>
                  <a:pt x="5319384" y="534761"/>
                </a:cubicBezTo>
                <a:cubicBezTo>
                  <a:pt x="5302811" y="530912"/>
                  <a:pt x="5285953" y="528455"/>
                  <a:pt x="5268902" y="527426"/>
                </a:cubicBezTo>
                <a:close/>
                <a:moveTo>
                  <a:pt x="5258139" y="495232"/>
                </a:moveTo>
                <a:cubicBezTo>
                  <a:pt x="5269473" y="494824"/>
                  <a:pt x="5280904" y="495165"/>
                  <a:pt x="5292238" y="496280"/>
                </a:cubicBezTo>
                <a:cubicBezTo>
                  <a:pt x="5301763" y="497519"/>
                  <a:pt x="5310717" y="499900"/>
                  <a:pt x="5311288" y="513521"/>
                </a:cubicBezTo>
                <a:cubicBezTo>
                  <a:pt x="5316241" y="500280"/>
                  <a:pt x="5316241" y="500090"/>
                  <a:pt x="5329481" y="503043"/>
                </a:cubicBezTo>
                <a:cubicBezTo>
                  <a:pt x="5340435" y="504596"/>
                  <a:pt x="5350913" y="508149"/>
                  <a:pt x="5360533" y="513521"/>
                </a:cubicBezTo>
                <a:lnTo>
                  <a:pt x="5360770" y="513753"/>
                </a:lnTo>
                <a:lnTo>
                  <a:pt x="5360533" y="513234"/>
                </a:lnTo>
                <a:cubicBezTo>
                  <a:pt x="5366629" y="513835"/>
                  <a:pt x="5372439" y="516217"/>
                  <a:pt x="5377202" y="520093"/>
                </a:cubicBezTo>
                <a:lnTo>
                  <a:pt x="5377317" y="520453"/>
                </a:lnTo>
                <a:lnTo>
                  <a:pt x="5377392" y="520093"/>
                </a:lnTo>
                <a:cubicBezTo>
                  <a:pt x="5389869" y="523940"/>
                  <a:pt x="5401489" y="530219"/>
                  <a:pt x="5411586" y="538571"/>
                </a:cubicBezTo>
                <a:lnTo>
                  <a:pt x="5430636" y="550763"/>
                </a:lnTo>
                <a:cubicBezTo>
                  <a:pt x="5432922" y="552173"/>
                  <a:pt x="5434542" y="554497"/>
                  <a:pt x="5435017" y="557145"/>
                </a:cubicBezTo>
                <a:cubicBezTo>
                  <a:pt x="5436351" y="564668"/>
                  <a:pt x="5444542" y="565052"/>
                  <a:pt x="5448353" y="570305"/>
                </a:cubicBezTo>
                <a:cubicBezTo>
                  <a:pt x="5457878" y="569258"/>
                  <a:pt x="5462259" y="576115"/>
                  <a:pt x="5466641" y="581830"/>
                </a:cubicBezTo>
                <a:cubicBezTo>
                  <a:pt x="5473404" y="590003"/>
                  <a:pt x="5480738" y="597766"/>
                  <a:pt x="5488453" y="605071"/>
                </a:cubicBezTo>
                <a:cubicBezTo>
                  <a:pt x="5497407" y="613472"/>
                  <a:pt x="5505121" y="623093"/>
                  <a:pt x="5511408" y="633646"/>
                </a:cubicBezTo>
                <a:cubicBezTo>
                  <a:pt x="5520172" y="649649"/>
                  <a:pt x="5535507" y="660411"/>
                  <a:pt x="5543317" y="677080"/>
                </a:cubicBezTo>
                <a:lnTo>
                  <a:pt x="5555254" y="698272"/>
                </a:lnTo>
                <a:lnTo>
                  <a:pt x="5555604" y="698224"/>
                </a:lnTo>
                <a:lnTo>
                  <a:pt x="5555509" y="698415"/>
                </a:lnTo>
                <a:cubicBezTo>
                  <a:pt x="5564558" y="713226"/>
                  <a:pt x="5571321" y="729266"/>
                  <a:pt x="5575797" y="746040"/>
                </a:cubicBezTo>
                <a:lnTo>
                  <a:pt x="5575797" y="746415"/>
                </a:lnTo>
                <a:lnTo>
                  <a:pt x="5575798" y="746415"/>
                </a:lnTo>
                <a:lnTo>
                  <a:pt x="5582655" y="778229"/>
                </a:lnTo>
                <a:lnTo>
                  <a:pt x="5579868" y="781074"/>
                </a:lnTo>
                <a:lnTo>
                  <a:pt x="5579873" y="781099"/>
                </a:lnTo>
                <a:lnTo>
                  <a:pt x="5582655" y="778318"/>
                </a:lnTo>
                <a:lnTo>
                  <a:pt x="5578393" y="787387"/>
                </a:lnTo>
                <a:lnTo>
                  <a:pt x="5578179" y="788269"/>
                </a:lnTo>
                <a:lnTo>
                  <a:pt x="5577131" y="792579"/>
                </a:lnTo>
                <a:lnTo>
                  <a:pt x="5578179" y="793657"/>
                </a:lnTo>
                <a:lnTo>
                  <a:pt x="5578465" y="793950"/>
                </a:lnTo>
                <a:cubicBezTo>
                  <a:pt x="5585322" y="796950"/>
                  <a:pt x="5589228" y="804209"/>
                  <a:pt x="5587990" y="811572"/>
                </a:cubicBezTo>
                <a:cubicBezTo>
                  <a:pt x="5588180" y="816458"/>
                  <a:pt x="5587418" y="821344"/>
                  <a:pt x="5585799" y="825954"/>
                </a:cubicBezTo>
                <a:lnTo>
                  <a:pt x="5584348" y="825691"/>
                </a:lnTo>
                <a:lnTo>
                  <a:pt x="5584846" y="826714"/>
                </a:lnTo>
                <a:lnTo>
                  <a:pt x="5575695" y="885919"/>
                </a:lnTo>
                <a:lnTo>
                  <a:pt x="5575893" y="888060"/>
                </a:lnTo>
                <a:cubicBezTo>
                  <a:pt x="5572464" y="893394"/>
                  <a:pt x="5568273" y="898442"/>
                  <a:pt x="5570464" y="905681"/>
                </a:cubicBezTo>
                <a:cubicBezTo>
                  <a:pt x="5570654" y="907596"/>
                  <a:pt x="5570083" y="909500"/>
                  <a:pt x="5568749" y="910919"/>
                </a:cubicBezTo>
                <a:cubicBezTo>
                  <a:pt x="5565796" y="914863"/>
                  <a:pt x="5564082" y="919682"/>
                  <a:pt x="5564082" y="924636"/>
                </a:cubicBezTo>
                <a:cubicBezTo>
                  <a:pt x="5563415" y="929779"/>
                  <a:pt x="5562749" y="935208"/>
                  <a:pt x="5556462" y="937495"/>
                </a:cubicBezTo>
                <a:cubicBezTo>
                  <a:pt x="5552367" y="939017"/>
                  <a:pt x="5553319" y="943208"/>
                  <a:pt x="5553128" y="946430"/>
                </a:cubicBezTo>
                <a:cubicBezTo>
                  <a:pt x="5552557" y="954526"/>
                  <a:pt x="5552462" y="962623"/>
                  <a:pt x="5542556" y="965480"/>
                </a:cubicBezTo>
                <a:cubicBezTo>
                  <a:pt x="5540174" y="966242"/>
                  <a:pt x="5539602" y="968909"/>
                  <a:pt x="5539413" y="971195"/>
                </a:cubicBezTo>
                <a:cubicBezTo>
                  <a:pt x="5538841" y="975957"/>
                  <a:pt x="5538459" y="980720"/>
                  <a:pt x="5531983" y="980720"/>
                </a:cubicBezTo>
                <a:cubicBezTo>
                  <a:pt x="5530649" y="980720"/>
                  <a:pt x="5529888" y="982054"/>
                  <a:pt x="5530840" y="983006"/>
                </a:cubicBezTo>
                <a:cubicBezTo>
                  <a:pt x="5535984" y="988626"/>
                  <a:pt x="5530840" y="992055"/>
                  <a:pt x="5528173" y="995865"/>
                </a:cubicBezTo>
                <a:cubicBezTo>
                  <a:pt x="5520458" y="1009429"/>
                  <a:pt x="5510838" y="1021783"/>
                  <a:pt x="5499598" y="1032536"/>
                </a:cubicBezTo>
                <a:cubicBezTo>
                  <a:pt x="5492931" y="1040470"/>
                  <a:pt x="5485501" y="1047719"/>
                  <a:pt x="5477405" y="1054158"/>
                </a:cubicBezTo>
                <a:lnTo>
                  <a:pt x="5474131" y="1043508"/>
                </a:lnTo>
                <a:lnTo>
                  <a:pt x="5472940" y="1045561"/>
                </a:lnTo>
                <a:cubicBezTo>
                  <a:pt x="5472976" y="1047633"/>
                  <a:pt x="5474500" y="1049871"/>
                  <a:pt x="5477405" y="1054252"/>
                </a:cubicBezTo>
                <a:lnTo>
                  <a:pt x="5475214" y="1056729"/>
                </a:lnTo>
                <a:lnTo>
                  <a:pt x="5475212" y="1056727"/>
                </a:lnTo>
                <a:lnTo>
                  <a:pt x="5475214" y="1056729"/>
                </a:lnTo>
                <a:cubicBezTo>
                  <a:pt x="5471213" y="1059587"/>
                  <a:pt x="5466259" y="1061206"/>
                  <a:pt x="5464546" y="1066254"/>
                </a:cubicBezTo>
                <a:lnTo>
                  <a:pt x="5464070" y="1066637"/>
                </a:lnTo>
                <a:lnTo>
                  <a:pt x="5464070" y="1066826"/>
                </a:lnTo>
                <a:lnTo>
                  <a:pt x="5459212" y="1070541"/>
                </a:lnTo>
                <a:lnTo>
                  <a:pt x="5459212" y="1070541"/>
                </a:lnTo>
                <a:lnTo>
                  <a:pt x="5459211" y="1070541"/>
                </a:lnTo>
                <a:cubicBezTo>
                  <a:pt x="5437018" y="1089695"/>
                  <a:pt x="5413015" y="1106573"/>
                  <a:pt x="5387488" y="1120928"/>
                </a:cubicBezTo>
                <a:cubicBezTo>
                  <a:pt x="5377963" y="1126738"/>
                  <a:pt x="5366914" y="1130929"/>
                  <a:pt x="5357294" y="1136454"/>
                </a:cubicBezTo>
                <a:cubicBezTo>
                  <a:pt x="5347388" y="1142702"/>
                  <a:pt x="5337195" y="1148426"/>
                  <a:pt x="5326718" y="1153599"/>
                </a:cubicBezTo>
                <a:cubicBezTo>
                  <a:pt x="5309097" y="1161409"/>
                  <a:pt x="5292524" y="1171696"/>
                  <a:pt x="5274140" y="1177887"/>
                </a:cubicBezTo>
                <a:lnTo>
                  <a:pt x="5273991" y="1177572"/>
                </a:lnTo>
                <a:lnTo>
                  <a:pt x="5254054" y="1186382"/>
                </a:lnTo>
                <a:lnTo>
                  <a:pt x="5254137" y="1186936"/>
                </a:lnTo>
                <a:cubicBezTo>
                  <a:pt x="5246994" y="1190555"/>
                  <a:pt x="5240136" y="1195318"/>
                  <a:pt x="5231563" y="1190270"/>
                </a:cubicBezTo>
                <a:cubicBezTo>
                  <a:pt x="5229754" y="1189222"/>
                  <a:pt x="5229277" y="1192365"/>
                  <a:pt x="5228802" y="1194079"/>
                </a:cubicBezTo>
                <a:lnTo>
                  <a:pt x="5228134" y="1194029"/>
                </a:lnTo>
                <a:lnTo>
                  <a:pt x="5226326" y="1198080"/>
                </a:lnTo>
                <a:lnTo>
                  <a:pt x="5225640" y="1198080"/>
                </a:lnTo>
                <a:lnTo>
                  <a:pt x="5226135" y="1198747"/>
                </a:lnTo>
                <a:lnTo>
                  <a:pt x="5222134" y="1200938"/>
                </a:lnTo>
                <a:cubicBezTo>
                  <a:pt x="5216229" y="1203890"/>
                  <a:pt x="5210704" y="1205224"/>
                  <a:pt x="5206227" y="1194270"/>
                </a:cubicBezTo>
                <a:cubicBezTo>
                  <a:pt x="5206227" y="1202833"/>
                  <a:pt x="5200321" y="1210243"/>
                  <a:pt x="5191939" y="1212082"/>
                </a:cubicBezTo>
                <a:cubicBezTo>
                  <a:pt x="5190416" y="1212558"/>
                  <a:pt x="5188226" y="1214654"/>
                  <a:pt x="5187367" y="1211606"/>
                </a:cubicBezTo>
                <a:cubicBezTo>
                  <a:pt x="5186034" y="1206938"/>
                  <a:pt x="5183272" y="1208557"/>
                  <a:pt x="5181748" y="1210653"/>
                </a:cubicBezTo>
                <a:cubicBezTo>
                  <a:pt x="5173175" y="1222369"/>
                  <a:pt x="5159174" y="1223607"/>
                  <a:pt x="5147077" y="1227893"/>
                </a:cubicBezTo>
                <a:cubicBezTo>
                  <a:pt x="5142124" y="1229703"/>
                  <a:pt x="5136981" y="1230941"/>
                  <a:pt x="5131933" y="1232656"/>
                </a:cubicBezTo>
                <a:lnTo>
                  <a:pt x="5131882" y="1232616"/>
                </a:lnTo>
                <a:lnTo>
                  <a:pt x="5126551" y="1234621"/>
                </a:lnTo>
                <a:cubicBezTo>
                  <a:pt x="5124574" y="1235156"/>
                  <a:pt x="5122979" y="1236180"/>
                  <a:pt x="5123360" y="1239609"/>
                </a:cubicBezTo>
                <a:lnTo>
                  <a:pt x="5122870" y="1239895"/>
                </a:lnTo>
                <a:lnTo>
                  <a:pt x="5123360" y="1239895"/>
                </a:lnTo>
                <a:cubicBezTo>
                  <a:pt x="5129361" y="1246372"/>
                  <a:pt x="5132694" y="1254812"/>
                  <a:pt x="5132885" y="1263613"/>
                </a:cubicBezTo>
                <a:cubicBezTo>
                  <a:pt x="5132885" y="1268470"/>
                  <a:pt x="5134505" y="1271900"/>
                  <a:pt x="5140696" y="1268185"/>
                </a:cubicBezTo>
                <a:cubicBezTo>
                  <a:pt x="5143839" y="1266280"/>
                  <a:pt x="5146220" y="1269995"/>
                  <a:pt x="5148029" y="1272090"/>
                </a:cubicBezTo>
                <a:lnTo>
                  <a:pt x="5166980" y="1294358"/>
                </a:lnTo>
                <a:lnTo>
                  <a:pt x="5167080" y="1294188"/>
                </a:lnTo>
                <a:lnTo>
                  <a:pt x="5192130" y="1321334"/>
                </a:lnTo>
                <a:lnTo>
                  <a:pt x="5194434" y="1323729"/>
                </a:lnTo>
                <a:lnTo>
                  <a:pt x="5194512" y="1323429"/>
                </a:lnTo>
                <a:lnTo>
                  <a:pt x="5249090" y="1369339"/>
                </a:lnTo>
                <a:lnTo>
                  <a:pt x="5249320" y="1369936"/>
                </a:lnTo>
                <a:lnTo>
                  <a:pt x="5276521" y="1387914"/>
                </a:lnTo>
                <a:lnTo>
                  <a:pt x="5276444" y="1388008"/>
                </a:lnTo>
                <a:lnTo>
                  <a:pt x="5306525" y="1406868"/>
                </a:lnTo>
                <a:cubicBezTo>
                  <a:pt x="5308145" y="1407868"/>
                  <a:pt x="5309383" y="1409421"/>
                  <a:pt x="5309954" y="1411249"/>
                </a:cubicBezTo>
                <a:cubicBezTo>
                  <a:pt x="5310717" y="1413059"/>
                  <a:pt x="5311765" y="1414869"/>
                  <a:pt x="5314050" y="1414297"/>
                </a:cubicBezTo>
                <a:cubicBezTo>
                  <a:pt x="5323575" y="1411821"/>
                  <a:pt x="5329386" y="1417917"/>
                  <a:pt x="5335196" y="1422775"/>
                </a:cubicBezTo>
                <a:cubicBezTo>
                  <a:pt x="5338625" y="1425451"/>
                  <a:pt x="5342625" y="1427452"/>
                  <a:pt x="5346816" y="1428680"/>
                </a:cubicBezTo>
                <a:lnTo>
                  <a:pt x="5347355" y="1429345"/>
                </a:lnTo>
                <a:lnTo>
                  <a:pt x="5347293" y="1428967"/>
                </a:lnTo>
                <a:cubicBezTo>
                  <a:pt x="5358152" y="1431958"/>
                  <a:pt x="5368248" y="1437511"/>
                  <a:pt x="5376534" y="1445159"/>
                </a:cubicBezTo>
                <a:cubicBezTo>
                  <a:pt x="5378440" y="1447064"/>
                  <a:pt x="5381107" y="1448007"/>
                  <a:pt x="5383774" y="1447731"/>
                </a:cubicBezTo>
                <a:cubicBezTo>
                  <a:pt x="5387965" y="1447960"/>
                  <a:pt x="5391965" y="1449493"/>
                  <a:pt x="5395204" y="1452113"/>
                </a:cubicBezTo>
                <a:lnTo>
                  <a:pt x="5395119" y="1452317"/>
                </a:lnTo>
                <a:lnTo>
                  <a:pt x="5395490" y="1452112"/>
                </a:lnTo>
                <a:cubicBezTo>
                  <a:pt x="5399585" y="1452741"/>
                  <a:pt x="5403586" y="1454227"/>
                  <a:pt x="5407110" y="1456493"/>
                </a:cubicBezTo>
                <a:lnTo>
                  <a:pt x="5407110" y="1456494"/>
                </a:lnTo>
                <a:lnTo>
                  <a:pt x="5420159" y="1463638"/>
                </a:lnTo>
                <a:lnTo>
                  <a:pt x="5420125" y="1463700"/>
                </a:lnTo>
                <a:lnTo>
                  <a:pt x="5420446" y="1463637"/>
                </a:lnTo>
                <a:cubicBezTo>
                  <a:pt x="5429208" y="1465761"/>
                  <a:pt x="5437685" y="1468724"/>
                  <a:pt x="5445877" y="1472496"/>
                </a:cubicBezTo>
                <a:lnTo>
                  <a:pt x="5445877" y="1473217"/>
                </a:lnTo>
                <a:lnTo>
                  <a:pt x="5447591" y="1472972"/>
                </a:lnTo>
                <a:lnTo>
                  <a:pt x="5448087" y="1473872"/>
                </a:lnTo>
                <a:lnTo>
                  <a:pt x="5448258" y="1472972"/>
                </a:lnTo>
                <a:cubicBezTo>
                  <a:pt x="5453688" y="1474372"/>
                  <a:pt x="5459021" y="1476525"/>
                  <a:pt x="5463879" y="1479354"/>
                </a:cubicBezTo>
                <a:lnTo>
                  <a:pt x="5512933" y="1496118"/>
                </a:lnTo>
                <a:cubicBezTo>
                  <a:pt x="5515885" y="1496832"/>
                  <a:pt x="5518552" y="1498166"/>
                  <a:pt x="5520934" y="1500023"/>
                </a:cubicBezTo>
                <a:lnTo>
                  <a:pt x="5521510" y="1500432"/>
                </a:lnTo>
                <a:lnTo>
                  <a:pt x="5533684" y="1503024"/>
                </a:lnTo>
                <a:lnTo>
                  <a:pt x="5545915" y="1507112"/>
                </a:lnTo>
                <a:lnTo>
                  <a:pt x="5546175" y="1506881"/>
                </a:lnTo>
                <a:cubicBezTo>
                  <a:pt x="5553985" y="1508233"/>
                  <a:pt x="5561701" y="1510510"/>
                  <a:pt x="5569035" y="1513644"/>
                </a:cubicBezTo>
                <a:lnTo>
                  <a:pt x="5568770" y="1513950"/>
                </a:lnTo>
                <a:lnTo>
                  <a:pt x="5569035" y="1513930"/>
                </a:lnTo>
                <a:cubicBezTo>
                  <a:pt x="5572750" y="1513768"/>
                  <a:pt x="5576559" y="1514187"/>
                  <a:pt x="5580178" y="1515168"/>
                </a:cubicBezTo>
                <a:cubicBezTo>
                  <a:pt x="5589703" y="1517835"/>
                  <a:pt x="5591418" y="1520311"/>
                  <a:pt x="5588846" y="1530218"/>
                </a:cubicBezTo>
                <a:cubicBezTo>
                  <a:pt x="5588465" y="1532808"/>
                  <a:pt x="5588465" y="1535437"/>
                  <a:pt x="5588846" y="1538028"/>
                </a:cubicBezTo>
                <a:cubicBezTo>
                  <a:pt x="5588846" y="1544600"/>
                  <a:pt x="5587704" y="1546124"/>
                  <a:pt x="5581989" y="1543934"/>
                </a:cubicBezTo>
                <a:cubicBezTo>
                  <a:pt x="5574750" y="1541267"/>
                  <a:pt x="5566368" y="1540695"/>
                  <a:pt x="5561224" y="1533456"/>
                </a:cubicBezTo>
                <a:cubicBezTo>
                  <a:pt x="5559510" y="1530732"/>
                  <a:pt x="5555986" y="1529903"/>
                  <a:pt x="5553223" y="1531608"/>
                </a:cubicBezTo>
                <a:cubicBezTo>
                  <a:pt x="5552652" y="1531970"/>
                  <a:pt x="5552080" y="1532437"/>
                  <a:pt x="5551699" y="1532980"/>
                </a:cubicBezTo>
                <a:cubicBezTo>
                  <a:pt x="5549508" y="1535170"/>
                  <a:pt x="5545984" y="1536504"/>
                  <a:pt x="5544746" y="1534218"/>
                </a:cubicBezTo>
                <a:cubicBezTo>
                  <a:pt x="5540746" y="1527360"/>
                  <a:pt x="5534554" y="1532218"/>
                  <a:pt x="5530077" y="1529836"/>
                </a:cubicBezTo>
                <a:lnTo>
                  <a:pt x="5530049" y="1529582"/>
                </a:lnTo>
                <a:lnTo>
                  <a:pt x="5529792" y="1529837"/>
                </a:lnTo>
                <a:cubicBezTo>
                  <a:pt x="5508837" y="1524207"/>
                  <a:pt x="5488264" y="1517273"/>
                  <a:pt x="5468165" y="1509072"/>
                </a:cubicBezTo>
                <a:lnTo>
                  <a:pt x="5468103" y="1508834"/>
                </a:lnTo>
                <a:lnTo>
                  <a:pt x="5398824" y="1482973"/>
                </a:lnTo>
                <a:cubicBezTo>
                  <a:pt x="5395299" y="1481573"/>
                  <a:pt x="5392346" y="1479106"/>
                  <a:pt x="5390251" y="1475924"/>
                </a:cubicBezTo>
                <a:cubicBezTo>
                  <a:pt x="5387965" y="1472381"/>
                  <a:pt x="5383964" y="1470295"/>
                  <a:pt x="5379678" y="1470400"/>
                </a:cubicBezTo>
                <a:lnTo>
                  <a:pt x="5379625" y="1470158"/>
                </a:lnTo>
                <a:lnTo>
                  <a:pt x="5379392" y="1470401"/>
                </a:lnTo>
                <a:cubicBezTo>
                  <a:pt x="5376534" y="1472591"/>
                  <a:pt x="5373678" y="1471353"/>
                  <a:pt x="5371010" y="1470401"/>
                </a:cubicBezTo>
                <a:lnTo>
                  <a:pt x="5352007" y="1460900"/>
                </a:lnTo>
                <a:lnTo>
                  <a:pt x="5351960" y="1461065"/>
                </a:lnTo>
                <a:cubicBezTo>
                  <a:pt x="5346531" y="1458398"/>
                  <a:pt x="5341101" y="1455636"/>
                  <a:pt x="5335577" y="1453064"/>
                </a:cubicBezTo>
                <a:cubicBezTo>
                  <a:pt x="5330052" y="1450493"/>
                  <a:pt x="5324052" y="1447159"/>
                  <a:pt x="5323957" y="1439348"/>
                </a:cubicBezTo>
                <a:cubicBezTo>
                  <a:pt x="5315003" y="1443473"/>
                  <a:pt x="5304335" y="1439720"/>
                  <a:pt x="5299954" y="1430871"/>
                </a:cubicBezTo>
                <a:cubicBezTo>
                  <a:pt x="5297763" y="1426489"/>
                  <a:pt x="5297191" y="1421918"/>
                  <a:pt x="5290429" y="1426870"/>
                </a:cubicBezTo>
                <a:cubicBezTo>
                  <a:pt x="5287952" y="1428871"/>
                  <a:pt x="5285571" y="1425918"/>
                  <a:pt x="5284237" y="1423632"/>
                </a:cubicBezTo>
                <a:cubicBezTo>
                  <a:pt x="5283190" y="1421184"/>
                  <a:pt x="5282808" y="1418450"/>
                  <a:pt x="5283380" y="1415821"/>
                </a:cubicBezTo>
                <a:cubicBezTo>
                  <a:pt x="5283380" y="1413631"/>
                  <a:pt x="5284237" y="1411059"/>
                  <a:pt x="5281665" y="1409821"/>
                </a:cubicBezTo>
                <a:cubicBezTo>
                  <a:pt x="5279093" y="1408582"/>
                  <a:pt x="5276617" y="1409821"/>
                  <a:pt x="5274807" y="1412202"/>
                </a:cubicBezTo>
                <a:cubicBezTo>
                  <a:pt x="5272997" y="1414583"/>
                  <a:pt x="5273188" y="1414869"/>
                  <a:pt x="5270997" y="1414297"/>
                </a:cubicBezTo>
                <a:cubicBezTo>
                  <a:pt x="5267759" y="1412202"/>
                  <a:pt x="5268807" y="1407344"/>
                  <a:pt x="5265758" y="1404772"/>
                </a:cubicBezTo>
                <a:cubicBezTo>
                  <a:pt x="5261186" y="1409821"/>
                  <a:pt x="5261186" y="1409821"/>
                  <a:pt x="5252804" y="1404201"/>
                </a:cubicBezTo>
                <a:lnTo>
                  <a:pt x="5252930" y="1404112"/>
                </a:lnTo>
                <a:lnTo>
                  <a:pt x="5243851" y="1397534"/>
                </a:lnTo>
                <a:lnTo>
                  <a:pt x="5243853" y="1397533"/>
                </a:lnTo>
                <a:lnTo>
                  <a:pt x="5243852" y="1397533"/>
                </a:lnTo>
                <a:cubicBezTo>
                  <a:pt x="5240042" y="1395247"/>
                  <a:pt x="5236041" y="1393057"/>
                  <a:pt x="5232421" y="1390485"/>
                </a:cubicBezTo>
                <a:cubicBezTo>
                  <a:pt x="5228803" y="1387913"/>
                  <a:pt x="5222896" y="1384008"/>
                  <a:pt x="5226421" y="1375912"/>
                </a:cubicBezTo>
                <a:cubicBezTo>
                  <a:pt x="5222707" y="1379646"/>
                  <a:pt x="5216706" y="1379655"/>
                  <a:pt x="5212991" y="1375950"/>
                </a:cubicBezTo>
                <a:cubicBezTo>
                  <a:pt x="5212610" y="1375588"/>
                  <a:pt x="5212228" y="1375188"/>
                  <a:pt x="5211943" y="1374769"/>
                </a:cubicBezTo>
                <a:lnTo>
                  <a:pt x="5187163" y="1352077"/>
                </a:lnTo>
                <a:lnTo>
                  <a:pt x="5187083" y="1352385"/>
                </a:lnTo>
                <a:lnTo>
                  <a:pt x="5178224" y="1344670"/>
                </a:lnTo>
                <a:cubicBezTo>
                  <a:pt x="5170699" y="1338317"/>
                  <a:pt x="5163555" y="1331516"/>
                  <a:pt x="5156888" y="1324287"/>
                </a:cubicBezTo>
                <a:lnTo>
                  <a:pt x="5153156" y="1308428"/>
                </a:lnTo>
                <a:lnTo>
                  <a:pt x="5153078" y="1308380"/>
                </a:lnTo>
                <a:cubicBezTo>
                  <a:pt x="5149458" y="1305809"/>
                  <a:pt x="5149554" y="1313143"/>
                  <a:pt x="5146029" y="1310857"/>
                </a:cubicBezTo>
                <a:cubicBezTo>
                  <a:pt x="5134505" y="1301808"/>
                  <a:pt x="5128504" y="1288187"/>
                  <a:pt x="5118502" y="1277900"/>
                </a:cubicBezTo>
                <a:cubicBezTo>
                  <a:pt x="5111740" y="1272176"/>
                  <a:pt x="5108406" y="1263337"/>
                  <a:pt x="5109740" y="1254564"/>
                </a:cubicBezTo>
                <a:lnTo>
                  <a:pt x="5105131" y="1251179"/>
                </a:lnTo>
                <a:lnTo>
                  <a:pt x="5104190" y="1254969"/>
                </a:lnTo>
                <a:lnTo>
                  <a:pt x="5100551" y="1253349"/>
                </a:lnTo>
                <a:lnTo>
                  <a:pt x="5100404" y="1253421"/>
                </a:lnTo>
                <a:lnTo>
                  <a:pt x="5100433" y="1253267"/>
                </a:lnTo>
                <a:lnTo>
                  <a:pt x="5093177" y="1246808"/>
                </a:lnTo>
                <a:cubicBezTo>
                  <a:pt x="5090093" y="1245693"/>
                  <a:pt x="5086593" y="1245720"/>
                  <a:pt x="5083355" y="1247134"/>
                </a:cubicBezTo>
                <a:cubicBezTo>
                  <a:pt x="5073830" y="1249801"/>
                  <a:pt x="5064305" y="1251325"/>
                  <a:pt x="5054780" y="1253420"/>
                </a:cubicBezTo>
                <a:lnTo>
                  <a:pt x="5054509" y="1253334"/>
                </a:lnTo>
                <a:lnTo>
                  <a:pt x="5054590" y="1253421"/>
                </a:lnTo>
                <a:lnTo>
                  <a:pt x="5020552" y="1259873"/>
                </a:lnTo>
                <a:lnTo>
                  <a:pt x="5020584" y="1259993"/>
                </a:lnTo>
                <a:cubicBezTo>
                  <a:pt x="5010584" y="1263870"/>
                  <a:pt x="5000011" y="1266127"/>
                  <a:pt x="4989248" y="1266661"/>
                </a:cubicBezTo>
                <a:lnTo>
                  <a:pt x="4989165" y="1266371"/>
                </a:lnTo>
                <a:lnTo>
                  <a:pt x="4988867" y="1266565"/>
                </a:lnTo>
                <a:cubicBezTo>
                  <a:pt x="4965340" y="1270756"/>
                  <a:pt x="4941242" y="1273233"/>
                  <a:pt x="4917715" y="1276090"/>
                </a:cubicBezTo>
                <a:cubicBezTo>
                  <a:pt x="4906095" y="1277967"/>
                  <a:pt x="4894283" y="1278224"/>
                  <a:pt x="4882663" y="1276852"/>
                </a:cubicBezTo>
                <a:cubicBezTo>
                  <a:pt x="4875805" y="1276776"/>
                  <a:pt x="4868947" y="1277672"/>
                  <a:pt x="4862375" y="1279519"/>
                </a:cubicBezTo>
                <a:lnTo>
                  <a:pt x="4833046" y="1278281"/>
                </a:lnTo>
                <a:lnTo>
                  <a:pt x="4833038" y="1278376"/>
                </a:lnTo>
                <a:cubicBezTo>
                  <a:pt x="4828275" y="1280662"/>
                  <a:pt x="4824846" y="1279995"/>
                  <a:pt x="4824083" y="1274090"/>
                </a:cubicBezTo>
                <a:cubicBezTo>
                  <a:pt x="4823989" y="1268251"/>
                  <a:pt x="4822465" y="1262527"/>
                  <a:pt x="4819607" y="1257421"/>
                </a:cubicBezTo>
                <a:cubicBezTo>
                  <a:pt x="4816274" y="1259917"/>
                  <a:pt x="4815417" y="1264555"/>
                  <a:pt x="4817607" y="1268089"/>
                </a:cubicBezTo>
                <a:cubicBezTo>
                  <a:pt x="4820941" y="1275042"/>
                  <a:pt x="4818464" y="1279995"/>
                  <a:pt x="4810845" y="1280281"/>
                </a:cubicBezTo>
                <a:cubicBezTo>
                  <a:pt x="4796842" y="1281272"/>
                  <a:pt x="4782841" y="1281110"/>
                  <a:pt x="4768839" y="1279805"/>
                </a:cubicBezTo>
                <a:cubicBezTo>
                  <a:pt x="4760362" y="1278757"/>
                  <a:pt x="4751789" y="1282472"/>
                  <a:pt x="4743502" y="1278662"/>
                </a:cubicBezTo>
                <a:lnTo>
                  <a:pt x="4707403" y="1280472"/>
                </a:lnTo>
                <a:lnTo>
                  <a:pt x="4707402" y="1280472"/>
                </a:lnTo>
                <a:lnTo>
                  <a:pt x="4707402" y="1280471"/>
                </a:lnTo>
                <a:lnTo>
                  <a:pt x="4701236" y="1277376"/>
                </a:lnTo>
                <a:cubicBezTo>
                  <a:pt x="4699116" y="1276757"/>
                  <a:pt x="4696878" y="1276900"/>
                  <a:pt x="4694354" y="1278853"/>
                </a:cubicBezTo>
                <a:cubicBezTo>
                  <a:pt x="4692068" y="1280281"/>
                  <a:pt x="4689211" y="1280662"/>
                  <a:pt x="4686639" y="1279900"/>
                </a:cubicBezTo>
                <a:cubicBezTo>
                  <a:pt x="4677685" y="1278538"/>
                  <a:pt x="4668637" y="1278024"/>
                  <a:pt x="4659589" y="1278376"/>
                </a:cubicBezTo>
                <a:cubicBezTo>
                  <a:pt x="4659589" y="1278376"/>
                  <a:pt x="4658826" y="1278376"/>
                  <a:pt x="4658540" y="1278376"/>
                </a:cubicBezTo>
                <a:cubicBezTo>
                  <a:pt x="4649015" y="1273804"/>
                  <a:pt x="4638062" y="1276757"/>
                  <a:pt x="4627965" y="1275138"/>
                </a:cubicBezTo>
                <a:lnTo>
                  <a:pt x="4616107" y="1275978"/>
                </a:lnTo>
                <a:lnTo>
                  <a:pt x="4615868" y="1276376"/>
                </a:lnTo>
                <a:lnTo>
                  <a:pt x="4611486" y="1276376"/>
                </a:lnTo>
                <a:lnTo>
                  <a:pt x="4610820" y="1275331"/>
                </a:lnTo>
                <a:lnTo>
                  <a:pt x="4610820" y="1275900"/>
                </a:lnTo>
                <a:lnTo>
                  <a:pt x="4599103" y="1273709"/>
                </a:lnTo>
                <a:lnTo>
                  <a:pt x="4599119" y="1273632"/>
                </a:lnTo>
                <a:lnTo>
                  <a:pt x="4580315" y="1271697"/>
                </a:lnTo>
                <a:cubicBezTo>
                  <a:pt x="4573719" y="1271709"/>
                  <a:pt x="4567147" y="1271709"/>
                  <a:pt x="4560908" y="1269613"/>
                </a:cubicBezTo>
                <a:lnTo>
                  <a:pt x="4560971" y="1269587"/>
                </a:lnTo>
                <a:lnTo>
                  <a:pt x="4531667" y="1267232"/>
                </a:lnTo>
                <a:lnTo>
                  <a:pt x="4531859" y="1266699"/>
                </a:lnTo>
                <a:lnTo>
                  <a:pt x="4531476" y="1267232"/>
                </a:lnTo>
                <a:lnTo>
                  <a:pt x="4518237" y="1266470"/>
                </a:lnTo>
                <a:lnTo>
                  <a:pt x="4518468" y="1266008"/>
                </a:lnTo>
                <a:lnTo>
                  <a:pt x="4517856" y="1266470"/>
                </a:lnTo>
                <a:cubicBezTo>
                  <a:pt x="4502615" y="1264374"/>
                  <a:pt x="4487184" y="1262755"/>
                  <a:pt x="4471945" y="1259898"/>
                </a:cubicBezTo>
                <a:cubicBezTo>
                  <a:pt x="4450323" y="1256869"/>
                  <a:pt x="4428891" y="1252344"/>
                  <a:pt x="4407842" y="1246372"/>
                </a:cubicBezTo>
                <a:lnTo>
                  <a:pt x="4407950" y="1246078"/>
                </a:lnTo>
                <a:lnTo>
                  <a:pt x="4407937" y="1246086"/>
                </a:lnTo>
                <a:cubicBezTo>
                  <a:pt x="4397079" y="1245372"/>
                  <a:pt x="4386411" y="1243162"/>
                  <a:pt x="4376124" y="1239514"/>
                </a:cubicBezTo>
                <a:cubicBezTo>
                  <a:pt x="4360979" y="1237419"/>
                  <a:pt x="4346691" y="1231989"/>
                  <a:pt x="4331833" y="1228941"/>
                </a:cubicBezTo>
                <a:cubicBezTo>
                  <a:pt x="4323642" y="1227322"/>
                  <a:pt x="4323737" y="1219416"/>
                  <a:pt x="4320688" y="1213511"/>
                </a:cubicBezTo>
                <a:cubicBezTo>
                  <a:pt x="4317736" y="1216845"/>
                  <a:pt x="4320688" y="1222179"/>
                  <a:pt x="4316116" y="1223036"/>
                </a:cubicBezTo>
                <a:cubicBezTo>
                  <a:pt x="4312878" y="1223417"/>
                  <a:pt x="4309545" y="1222922"/>
                  <a:pt x="4306591" y="1221607"/>
                </a:cubicBezTo>
                <a:lnTo>
                  <a:pt x="4294495" y="1218369"/>
                </a:lnTo>
                <a:lnTo>
                  <a:pt x="4294504" y="1218346"/>
                </a:lnTo>
                <a:lnTo>
                  <a:pt x="4294019" y="1218845"/>
                </a:lnTo>
                <a:cubicBezTo>
                  <a:pt x="4291638" y="1218044"/>
                  <a:pt x="4290304" y="1215444"/>
                  <a:pt x="4291161" y="1213053"/>
                </a:cubicBezTo>
                <a:lnTo>
                  <a:pt x="4291459" y="1212368"/>
                </a:lnTo>
                <a:lnTo>
                  <a:pt x="4286971" y="1212368"/>
                </a:lnTo>
                <a:cubicBezTo>
                  <a:pt x="4283351" y="1214483"/>
                  <a:pt x="4279064" y="1214835"/>
                  <a:pt x="4275159" y="1213320"/>
                </a:cubicBezTo>
                <a:lnTo>
                  <a:pt x="4240964" y="1203795"/>
                </a:lnTo>
                <a:lnTo>
                  <a:pt x="4240845" y="1203288"/>
                </a:lnTo>
                <a:lnTo>
                  <a:pt x="4220866" y="1198176"/>
                </a:lnTo>
                <a:lnTo>
                  <a:pt x="4220847" y="1198136"/>
                </a:lnTo>
                <a:lnTo>
                  <a:pt x="4209246" y="1194080"/>
                </a:lnTo>
                <a:lnTo>
                  <a:pt x="4209114" y="1193969"/>
                </a:lnTo>
                <a:lnTo>
                  <a:pt x="4209150" y="1194175"/>
                </a:lnTo>
                <a:lnTo>
                  <a:pt x="4186385" y="1187126"/>
                </a:lnTo>
                <a:lnTo>
                  <a:pt x="4186411" y="1187103"/>
                </a:lnTo>
                <a:lnTo>
                  <a:pt x="4144952" y="1172935"/>
                </a:lnTo>
                <a:cubicBezTo>
                  <a:pt x="4143523" y="1171687"/>
                  <a:pt x="4141523" y="1171325"/>
                  <a:pt x="4139713" y="1171982"/>
                </a:cubicBezTo>
                <a:cubicBezTo>
                  <a:pt x="4135141" y="1173316"/>
                  <a:pt x="4133903" y="1171125"/>
                  <a:pt x="4133236" y="1166839"/>
                </a:cubicBezTo>
                <a:cubicBezTo>
                  <a:pt x="4132093" y="1159886"/>
                  <a:pt x="4131235" y="1159695"/>
                  <a:pt x="4125521" y="1163124"/>
                </a:cubicBezTo>
                <a:cubicBezTo>
                  <a:pt x="4123996" y="1164077"/>
                  <a:pt x="4122758" y="1165696"/>
                  <a:pt x="4120758" y="1165886"/>
                </a:cubicBezTo>
                <a:lnTo>
                  <a:pt x="4119520" y="1165886"/>
                </a:lnTo>
                <a:cubicBezTo>
                  <a:pt x="4117329" y="1163981"/>
                  <a:pt x="4119520" y="1162648"/>
                  <a:pt x="4120283" y="1161124"/>
                </a:cubicBezTo>
                <a:cubicBezTo>
                  <a:pt x="4120949" y="1160171"/>
                  <a:pt x="4120758" y="1158876"/>
                  <a:pt x="4119806" y="1158171"/>
                </a:cubicBezTo>
                <a:cubicBezTo>
                  <a:pt x="4118949" y="1157399"/>
                  <a:pt x="4117615" y="1157399"/>
                  <a:pt x="4116758" y="1158171"/>
                </a:cubicBezTo>
                <a:cubicBezTo>
                  <a:pt x="4113614" y="1160457"/>
                  <a:pt x="4111519" y="1165315"/>
                  <a:pt x="4106280" y="1162457"/>
                </a:cubicBezTo>
                <a:lnTo>
                  <a:pt x="4104343" y="1161840"/>
                </a:lnTo>
                <a:lnTo>
                  <a:pt x="4104185" y="1162076"/>
                </a:lnTo>
                <a:cubicBezTo>
                  <a:pt x="4098757" y="1160943"/>
                  <a:pt x="4093422" y="1158923"/>
                  <a:pt x="4088659" y="1156076"/>
                </a:cubicBezTo>
                <a:cubicBezTo>
                  <a:pt x="4086374" y="1154704"/>
                  <a:pt x="4083611" y="1154294"/>
                  <a:pt x="4081040" y="1154933"/>
                </a:cubicBezTo>
                <a:lnTo>
                  <a:pt x="4081040" y="1154932"/>
                </a:lnTo>
                <a:lnTo>
                  <a:pt x="4081040" y="1154932"/>
                </a:lnTo>
                <a:cubicBezTo>
                  <a:pt x="4074467" y="1152112"/>
                  <a:pt x="4067800" y="1149845"/>
                  <a:pt x="4060846" y="1148169"/>
                </a:cubicBezTo>
                <a:cubicBezTo>
                  <a:pt x="4055608" y="1137596"/>
                  <a:pt x="4059703" y="1128262"/>
                  <a:pt x="4072086" y="1122928"/>
                </a:cubicBezTo>
                <a:lnTo>
                  <a:pt x="4108376" y="1134834"/>
                </a:lnTo>
                <a:cubicBezTo>
                  <a:pt x="4110947" y="1137653"/>
                  <a:pt x="4113329" y="1140645"/>
                  <a:pt x="4115425" y="1143788"/>
                </a:cubicBezTo>
                <a:lnTo>
                  <a:pt x="4115396" y="1143982"/>
                </a:lnTo>
                <a:lnTo>
                  <a:pt x="4115710" y="1143788"/>
                </a:lnTo>
                <a:cubicBezTo>
                  <a:pt x="4117234" y="1144360"/>
                  <a:pt x="4117901" y="1148360"/>
                  <a:pt x="4119615" y="1145979"/>
                </a:cubicBezTo>
                <a:cubicBezTo>
                  <a:pt x="4122187" y="1142454"/>
                  <a:pt x="4124187" y="1140573"/>
                  <a:pt x="4126187" y="1140371"/>
                </a:cubicBezTo>
                <a:cubicBezTo>
                  <a:pt x="4128188" y="1140168"/>
                  <a:pt x="4130188" y="1141645"/>
                  <a:pt x="4132760" y="1144836"/>
                </a:cubicBezTo>
                <a:cubicBezTo>
                  <a:pt x="4134950" y="1147503"/>
                  <a:pt x="4136665" y="1150456"/>
                  <a:pt x="4138761" y="1153123"/>
                </a:cubicBezTo>
                <a:cubicBezTo>
                  <a:pt x="4140856" y="1155790"/>
                  <a:pt x="4142952" y="1157885"/>
                  <a:pt x="4145333" y="1155218"/>
                </a:cubicBezTo>
                <a:cubicBezTo>
                  <a:pt x="4147715" y="1152551"/>
                  <a:pt x="4144666" y="1150075"/>
                  <a:pt x="4142094" y="1148646"/>
                </a:cubicBezTo>
                <a:lnTo>
                  <a:pt x="4137332" y="1145693"/>
                </a:lnTo>
                <a:cubicBezTo>
                  <a:pt x="4146761" y="1146541"/>
                  <a:pt x="4156001" y="1149094"/>
                  <a:pt x="4164478" y="1153218"/>
                </a:cubicBezTo>
                <a:cubicBezTo>
                  <a:pt x="4167717" y="1154456"/>
                  <a:pt x="4165240" y="1158076"/>
                  <a:pt x="4166954" y="1161219"/>
                </a:cubicBezTo>
                <a:cubicBezTo>
                  <a:pt x="4172098" y="1156390"/>
                  <a:pt x="4179719" y="1155313"/>
                  <a:pt x="4186004" y="1158552"/>
                </a:cubicBezTo>
                <a:cubicBezTo>
                  <a:pt x="4196101" y="1161981"/>
                  <a:pt x="4206197" y="1165124"/>
                  <a:pt x="4216294" y="1168077"/>
                </a:cubicBezTo>
                <a:lnTo>
                  <a:pt x="4216434" y="1168500"/>
                </a:lnTo>
                <a:lnTo>
                  <a:pt x="4254871" y="1180269"/>
                </a:lnTo>
                <a:lnTo>
                  <a:pt x="4253394" y="1180745"/>
                </a:lnTo>
                <a:lnTo>
                  <a:pt x="4254871" y="1180745"/>
                </a:lnTo>
                <a:cubicBezTo>
                  <a:pt x="4259823" y="1180107"/>
                  <a:pt x="4264777" y="1181917"/>
                  <a:pt x="4268110" y="1185603"/>
                </a:cubicBezTo>
                <a:cubicBezTo>
                  <a:pt x="4269920" y="1188127"/>
                  <a:pt x="4272063" y="1187674"/>
                  <a:pt x="4274218" y="1187008"/>
                </a:cubicBezTo>
                <a:lnTo>
                  <a:pt x="4280229" y="1187124"/>
                </a:lnTo>
                <a:lnTo>
                  <a:pt x="4280398" y="1186651"/>
                </a:lnTo>
                <a:cubicBezTo>
                  <a:pt x="4284208" y="1189080"/>
                  <a:pt x="4288399" y="1190080"/>
                  <a:pt x="4292649" y="1190866"/>
                </a:cubicBezTo>
                <a:lnTo>
                  <a:pt x="4305257" y="1193795"/>
                </a:lnTo>
                <a:lnTo>
                  <a:pt x="4305257" y="1193794"/>
                </a:lnTo>
                <a:lnTo>
                  <a:pt x="4307067" y="1194556"/>
                </a:lnTo>
                <a:lnTo>
                  <a:pt x="4307254" y="1194980"/>
                </a:lnTo>
                <a:lnTo>
                  <a:pt x="4307544" y="1194080"/>
                </a:lnTo>
                <a:lnTo>
                  <a:pt x="4331356" y="1200176"/>
                </a:lnTo>
                <a:cubicBezTo>
                  <a:pt x="4339643" y="1200804"/>
                  <a:pt x="4347645" y="1203776"/>
                  <a:pt x="4354312" y="1208748"/>
                </a:cubicBezTo>
                <a:cubicBezTo>
                  <a:pt x="4355455" y="1209796"/>
                  <a:pt x="4357074" y="1210129"/>
                  <a:pt x="4358502" y="1209606"/>
                </a:cubicBezTo>
                <a:cubicBezTo>
                  <a:pt x="4367075" y="1208739"/>
                  <a:pt x="4375743" y="1210225"/>
                  <a:pt x="4383553" y="1213892"/>
                </a:cubicBezTo>
                <a:lnTo>
                  <a:pt x="4383553" y="1214468"/>
                </a:lnTo>
                <a:lnTo>
                  <a:pt x="4440227" y="1226370"/>
                </a:lnTo>
                <a:lnTo>
                  <a:pt x="4451277" y="1228370"/>
                </a:lnTo>
                <a:lnTo>
                  <a:pt x="4451320" y="1228435"/>
                </a:lnTo>
                <a:lnTo>
                  <a:pt x="4451370" y="1228370"/>
                </a:lnTo>
                <a:cubicBezTo>
                  <a:pt x="4476898" y="1233227"/>
                  <a:pt x="4502615" y="1237038"/>
                  <a:pt x="4528524" y="1239609"/>
                </a:cubicBezTo>
                <a:lnTo>
                  <a:pt x="4537986" y="1241975"/>
                </a:lnTo>
                <a:lnTo>
                  <a:pt x="4538620" y="1241419"/>
                </a:lnTo>
                <a:lnTo>
                  <a:pt x="4540431" y="1242086"/>
                </a:lnTo>
                <a:lnTo>
                  <a:pt x="4540431" y="1242086"/>
                </a:lnTo>
                <a:lnTo>
                  <a:pt x="4564278" y="1243776"/>
                </a:lnTo>
                <a:cubicBezTo>
                  <a:pt x="4572291" y="1244015"/>
                  <a:pt x="4580292" y="1244658"/>
                  <a:pt x="4588055" y="1247896"/>
                </a:cubicBezTo>
                <a:cubicBezTo>
                  <a:pt x="4592436" y="1249706"/>
                  <a:pt x="4596151" y="1246086"/>
                  <a:pt x="4600342" y="1246658"/>
                </a:cubicBezTo>
                <a:lnTo>
                  <a:pt x="4600304" y="1247265"/>
                </a:lnTo>
                <a:lnTo>
                  <a:pt x="4611282" y="1251474"/>
                </a:lnTo>
                <a:lnTo>
                  <a:pt x="4611391" y="1251135"/>
                </a:lnTo>
                <a:lnTo>
                  <a:pt x="4620590" y="1248927"/>
                </a:lnTo>
                <a:lnTo>
                  <a:pt x="4620439" y="1248753"/>
                </a:lnTo>
                <a:lnTo>
                  <a:pt x="4631679" y="1249229"/>
                </a:lnTo>
                <a:cubicBezTo>
                  <a:pt x="4638442" y="1252182"/>
                  <a:pt x="4645776" y="1248086"/>
                  <a:pt x="4652540" y="1251039"/>
                </a:cubicBezTo>
                <a:lnTo>
                  <a:pt x="4652634" y="1251039"/>
                </a:lnTo>
                <a:lnTo>
                  <a:pt x="4652341" y="1251351"/>
                </a:lnTo>
                <a:lnTo>
                  <a:pt x="4653111" y="1251135"/>
                </a:lnTo>
                <a:cubicBezTo>
                  <a:pt x="4661112" y="1251135"/>
                  <a:pt x="4669114" y="1251135"/>
                  <a:pt x="4677019" y="1251135"/>
                </a:cubicBezTo>
                <a:cubicBezTo>
                  <a:pt x="4684924" y="1251135"/>
                  <a:pt x="4686544" y="1263422"/>
                  <a:pt x="4694354" y="1266470"/>
                </a:cubicBezTo>
                <a:cubicBezTo>
                  <a:pt x="4697403" y="1263803"/>
                  <a:pt x="4696069" y="1260279"/>
                  <a:pt x="4695783" y="1256945"/>
                </a:cubicBezTo>
                <a:cubicBezTo>
                  <a:pt x="4695497" y="1253611"/>
                  <a:pt x="4697403" y="1251421"/>
                  <a:pt x="4701308" y="1252087"/>
                </a:cubicBezTo>
                <a:cubicBezTo>
                  <a:pt x="4705499" y="1253545"/>
                  <a:pt x="4709880" y="1254002"/>
                  <a:pt x="4714262" y="1253421"/>
                </a:cubicBezTo>
                <a:lnTo>
                  <a:pt x="4714029" y="1253995"/>
                </a:lnTo>
                <a:lnTo>
                  <a:pt x="4714261" y="1253707"/>
                </a:lnTo>
                <a:lnTo>
                  <a:pt x="4716636" y="1253707"/>
                </a:lnTo>
                <a:lnTo>
                  <a:pt x="4716642" y="1253611"/>
                </a:lnTo>
                <a:lnTo>
                  <a:pt x="4720928" y="1253516"/>
                </a:lnTo>
                <a:lnTo>
                  <a:pt x="4720938" y="1253707"/>
                </a:lnTo>
                <a:lnTo>
                  <a:pt x="4780269" y="1253707"/>
                </a:lnTo>
                <a:cubicBezTo>
                  <a:pt x="4787412" y="1253707"/>
                  <a:pt x="4787412" y="1253707"/>
                  <a:pt x="4789794" y="1262374"/>
                </a:cubicBezTo>
                <a:cubicBezTo>
                  <a:pt x="4792938" y="1258945"/>
                  <a:pt x="4794842" y="1254087"/>
                  <a:pt x="4800177" y="1254087"/>
                </a:cubicBezTo>
                <a:cubicBezTo>
                  <a:pt x="4808748" y="1252544"/>
                  <a:pt x="4817607" y="1253040"/>
                  <a:pt x="4825989" y="1255516"/>
                </a:cubicBezTo>
                <a:cubicBezTo>
                  <a:pt x="4828752" y="1256850"/>
                  <a:pt x="4829704" y="1257707"/>
                  <a:pt x="4832276" y="1255516"/>
                </a:cubicBezTo>
                <a:cubicBezTo>
                  <a:pt x="4834466" y="1253659"/>
                  <a:pt x="4836895" y="1253159"/>
                  <a:pt x="4839383" y="1253099"/>
                </a:cubicBezTo>
                <a:lnTo>
                  <a:pt x="4846596" y="1253317"/>
                </a:lnTo>
                <a:lnTo>
                  <a:pt x="4846564" y="1253230"/>
                </a:lnTo>
                <a:cubicBezTo>
                  <a:pt x="4847612" y="1252688"/>
                  <a:pt x="4848659" y="1252335"/>
                  <a:pt x="4849802" y="1252183"/>
                </a:cubicBezTo>
                <a:cubicBezTo>
                  <a:pt x="4877710" y="1252183"/>
                  <a:pt x="4905428" y="1249039"/>
                  <a:pt x="4933241" y="1246753"/>
                </a:cubicBezTo>
                <a:lnTo>
                  <a:pt x="4934384" y="1246753"/>
                </a:lnTo>
                <a:cubicBezTo>
                  <a:pt x="4942671" y="1246753"/>
                  <a:pt x="4943052" y="1246753"/>
                  <a:pt x="4943909" y="1256278"/>
                </a:cubicBezTo>
                <a:cubicBezTo>
                  <a:pt x="4945147" y="1256993"/>
                  <a:pt x="4946671" y="1256583"/>
                  <a:pt x="4947433" y="1255364"/>
                </a:cubicBezTo>
                <a:cubicBezTo>
                  <a:pt x="4947529" y="1255231"/>
                  <a:pt x="4947529" y="1255088"/>
                  <a:pt x="4947624" y="1254945"/>
                </a:cubicBezTo>
                <a:cubicBezTo>
                  <a:pt x="4949243" y="1246182"/>
                  <a:pt x="4955529" y="1245420"/>
                  <a:pt x="4963054" y="1243229"/>
                </a:cubicBezTo>
                <a:lnTo>
                  <a:pt x="4999821" y="1237828"/>
                </a:lnTo>
                <a:lnTo>
                  <a:pt x="4999821" y="1237609"/>
                </a:lnTo>
                <a:lnTo>
                  <a:pt x="5052399" y="1226179"/>
                </a:lnTo>
                <a:lnTo>
                  <a:pt x="5052459" y="1226358"/>
                </a:lnTo>
                <a:lnTo>
                  <a:pt x="5052589" y="1226179"/>
                </a:lnTo>
                <a:cubicBezTo>
                  <a:pt x="5059066" y="1226160"/>
                  <a:pt x="5065543" y="1225064"/>
                  <a:pt x="5071639" y="1222940"/>
                </a:cubicBezTo>
                <a:cubicBezTo>
                  <a:pt x="5075258" y="1221321"/>
                  <a:pt x="5077068" y="1219226"/>
                  <a:pt x="5074782" y="1215035"/>
                </a:cubicBezTo>
                <a:cubicBezTo>
                  <a:pt x="5070020" y="1203195"/>
                  <a:pt x="5063542" y="1192070"/>
                  <a:pt x="5055732" y="1181983"/>
                </a:cubicBezTo>
                <a:cubicBezTo>
                  <a:pt x="5048398" y="1174753"/>
                  <a:pt x="5043540" y="1165323"/>
                  <a:pt x="5042016" y="1155122"/>
                </a:cubicBezTo>
                <a:cubicBezTo>
                  <a:pt x="5041920" y="1153608"/>
                  <a:pt x="5041349" y="1152160"/>
                  <a:pt x="5040492" y="1150931"/>
                </a:cubicBezTo>
                <a:lnTo>
                  <a:pt x="5015917" y="1102640"/>
                </a:lnTo>
                <a:lnTo>
                  <a:pt x="5015917" y="1102640"/>
                </a:lnTo>
                <a:cubicBezTo>
                  <a:pt x="5012584" y="1090782"/>
                  <a:pt x="5007917" y="1079342"/>
                  <a:pt x="5002011" y="1068541"/>
                </a:cubicBezTo>
                <a:lnTo>
                  <a:pt x="5002011" y="1068540"/>
                </a:lnTo>
                <a:lnTo>
                  <a:pt x="4992519" y="1041204"/>
                </a:lnTo>
                <a:lnTo>
                  <a:pt x="4992486" y="1041204"/>
                </a:lnTo>
                <a:cubicBezTo>
                  <a:pt x="4987724" y="1030060"/>
                  <a:pt x="4984009" y="1018477"/>
                  <a:pt x="4981437" y="1006628"/>
                </a:cubicBezTo>
                <a:lnTo>
                  <a:pt x="4981437" y="1004628"/>
                </a:lnTo>
                <a:lnTo>
                  <a:pt x="4981437" y="1004628"/>
                </a:lnTo>
                <a:lnTo>
                  <a:pt x="4972406" y="956619"/>
                </a:lnTo>
                <a:lnTo>
                  <a:pt x="4972389" y="956717"/>
                </a:lnTo>
                <a:cubicBezTo>
                  <a:pt x="4969531" y="950068"/>
                  <a:pt x="4968960" y="942681"/>
                  <a:pt x="4970769" y="935680"/>
                </a:cubicBezTo>
                <a:cubicBezTo>
                  <a:pt x="4972198" y="929375"/>
                  <a:pt x="4971912" y="922812"/>
                  <a:pt x="4970007" y="916630"/>
                </a:cubicBezTo>
                <a:cubicBezTo>
                  <a:pt x="4967531" y="908648"/>
                  <a:pt x="4966959" y="900190"/>
                  <a:pt x="4968483" y="891961"/>
                </a:cubicBezTo>
                <a:lnTo>
                  <a:pt x="4970068" y="868762"/>
                </a:lnTo>
                <a:lnTo>
                  <a:pt x="4969817" y="865102"/>
                </a:lnTo>
                <a:cubicBezTo>
                  <a:pt x="4968198" y="851662"/>
                  <a:pt x="4970008" y="838022"/>
                  <a:pt x="4975057" y="825477"/>
                </a:cubicBezTo>
                <a:cubicBezTo>
                  <a:pt x="4975913" y="823335"/>
                  <a:pt x="4975913" y="820953"/>
                  <a:pt x="4975057" y="818810"/>
                </a:cubicBezTo>
                <a:cubicBezTo>
                  <a:pt x="4974103" y="812847"/>
                  <a:pt x="4974866" y="806732"/>
                  <a:pt x="4977247" y="801189"/>
                </a:cubicBezTo>
                <a:lnTo>
                  <a:pt x="4977247" y="801189"/>
                </a:lnTo>
                <a:lnTo>
                  <a:pt x="4979342" y="784331"/>
                </a:lnTo>
                <a:cubicBezTo>
                  <a:pt x="4985343" y="757470"/>
                  <a:pt x="4988867" y="730039"/>
                  <a:pt x="4996868" y="703654"/>
                </a:cubicBezTo>
                <a:cubicBezTo>
                  <a:pt x="4999344" y="695844"/>
                  <a:pt x="4999058" y="695749"/>
                  <a:pt x="5007726" y="694892"/>
                </a:cubicBezTo>
                <a:cubicBezTo>
                  <a:pt x="5000773" y="680794"/>
                  <a:pt x="5009441" y="669269"/>
                  <a:pt x="5014299" y="657363"/>
                </a:cubicBezTo>
                <a:cubicBezTo>
                  <a:pt x="5019157" y="645457"/>
                  <a:pt x="5024586" y="636313"/>
                  <a:pt x="5029825" y="625835"/>
                </a:cubicBezTo>
                <a:lnTo>
                  <a:pt x="5031259" y="626295"/>
                </a:lnTo>
                <a:lnTo>
                  <a:pt x="5030110" y="625544"/>
                </a:lnTo>
                <a:cubicBezTo>
                  <a:pt x="5033254" y="620686"/>
                  <a:pt x="5036778" y="620876"/>
                  <a:pt x="5039635" y="625067"/>
                </a:cubicBezTo>
                <a:cubicBezTo>
                  <a:pt x="5041064" y="627305"/>
                  <a:pt x="5042302" y="629706"/>
                  <a:pt x="5043159" y="632210"/>
                </a:cubicBezTo>
                <a:cubicBezTo>
                  <a:pt x="5043731" y="633677"/>
                  <a:pt x="5045256" y="634507"/>
                  <a:pt x="5046779" y="634115"/>
                </a:cubicBezTo>
                <a:cubicBezTo>
                  <a:pt x="5048303" y="633611"/>
                  <a:pt x="5049256" y="632248"/>
                  <a:pt x="5049351" y="630686"/>
                </a:cubicBezTo>
                <a:lnTo>
                  <a:pt x="5047545" y="623078"/>
                </a:lnTo>
                <a:lnTo>
                  <a:pt x="5040314" y="612402"/>
                </a:lnTo>
                <a:cubicBezTo>
                  <a:pt x="5040040" y="609520"/>
                  <a:pt x="5041873" y="606591"/>
                  <a:pt x="5045540" y="601162"/>
                </a:cubicBezTo>
                <a:cubicBezTo>
                  <a:pt x="5055256" y="587170"/>
                  <a:pt x="5066782" y="574568"/>
                  <a:pt x="5079926" y="563718"/>
                </a:cubicBezTo>
                <a:lnTo>
                  <a:pt x="5079926" y="563718"/>
                </a:lnTo>
                <a:lnTo>
                  <a:pt x="5079926" y="563715"/>
                </a:lnTo>
                <a:lnTo>
                  <a:pt x="5089217" y="554982"/>
                </a:lnTo>
                <a:lnTo>
                  <a:pt x="5089165" y="554763"/>
                </a:lnTo>
                <a:cubicBezTo>
                  <a:pt x="5105548" y="539286"/>
                  <a:pt x="5124979" y="527493"/>
                  <a:pt x="5146315" y="520187"/>
                </a:cubicBezTo>
                <a:cubicBezTo>
                  <a:pt x="5155840" y="517045"/>
                  <a:pt x="5165365" y="510663"/>
                  <a:pt x="5174890" y="506948"/>
                </a:cubicBezTo>
                <a:cubicBezTo>
                  <a:pt x="5189653" y="501424"/>
                  <a:pt x="5205274" y="500566"/>
                  <a:pt x="5220325" y="496471"/>
                </a:cubicBezTo>
                <a:cubicBezTo>
                  <a:pt x="5226706" y="494755"/>
                  <a:pt x="5230897" y="499327"/>
                  <a:pt x="5234707" y="503615"/>
                </a:cubicBezTo>
                <a:cubicBezTo>
                  <a:pt x="5238516" y="502280"/>
                  <a:pt x="5235564" y="497614"/>
                  <a:pt x="5238898" y="496280"/>
                </a:cubicBezTo>
                <a:cubicBezTo>
                  <a:pt x="5241470" y="495413"/>
                  <a:pt x="5244137" y="495090"/>
                  <a:pt x="5246803" y="495327"/>
                </a:cubicBezTo>
                <a:lnTo>
                  <a:pt x="5258139" y="495327"/>
                </a:lnTo>
                <a:lnTo>
                  <a:pt x="5258155" y="495367"/>
                </a:lnTo>
                <a:close/>
                <a:moveTo>
                  <a:pt x="16862" y="442653"/>
                </a:moveTo>
                <a:cubicBezTo>
                  <a:pt x="18290" y="443339"/>
                  <a:pt x="18956" y="444968"/>
                  <a:pt x="18480" y="446463"/>
                </a:cubicBezTo>
                <a:cubicBezTo>
                  <a:pt x="18099" y="451369"/>
                  <a:pt x="16862" y="456170"/>
                  <a:pt x="14860" y="460654"/>
                </a:cubicBezTo>
                <a:cubicBezTo>
                  <a:pt x="13145" y="462683"/>
                  <a:pt x="12384" y="465350"/>
                  <a:pt x="12669" y="467990"/>
                </a:cubicBezTo>
                <a:lnTo>
                  <a:pt x="12669" y="467992"/>
                </a:lnTo>
                <a:lnTo>
                  <a:pt x="20666" y="472276"/>
                </a:lnTo>
                <a:cubicBezTo>
                  <a:pt x="22856" y="473037"/>
                  <a:pt x="25142" y="473895"/>
                  <a:pt x="24952" y="476753"/>
                </a:cubicBezTo>
                <a:cubicBezTo>
                  <a:pt x="24761" y="479124"/>
                  <a:pt x="22761" y="480953"/>
                  <a:pt x="20379" y="481038"/>
                </a:cubicBezTo>
                <a:cubicBezTo>
                  <a:pt x="13998" y="481896"/>
                  <a:pt x="7044" y="483325"/>
                  <a:pt x="1425" y="476943"/>
                </a:cubicBezTo>
                <a:lnTo>
                  <a:pt x="1429" y="476939"/>
                </a:lnTo>
                <a:lnTo>
                  <a:pt x="0" y="465036"/>
                </a:lnTo>
                <a:cubicBezTo>
                  <a:pt x="3049" y="457311"/>
                  <a:pt x="7336" y="450129"/>
                  <a:pt x="12763" y="443796"/>
                </a:cubicBezTo>
                <a:cubicBezTo>
                  <a:pt x="13718" y="442482"/>
                  <a:pt x="15432" y="442005"/>
                  <a:pt x="16862" y="442653"/>
                </a:cubicBezTo>
                <a:close/>
                <a:moveTo>
                  <a:pt x="1930663" y="260059"/>
                </a:moveTo>
                <a:cubicBezTo>
                  <a:pt x="1937712" y="263851"/>
                  <a:pt x="1944473" y="268146"/>
                  <a:pt x="1950856" y="272917"/>
                </a:cubicBezTo>
                <a:cubicBezTo>
                  <a:pt x="1958572" y="278309"/>
                  <a:pt x="1963906" y="286454"/>
                  <a:pt x="1965810" y="295683"/>
                </a:cubicBezTo>
                <a:cubicBezTo>
                  <a:pt x="1970003" y="296730"/>
                  <a:pt x="1969525" y="291492"/>
                  <a:pt x="1972573" y="291777"/>
                </a:cubicBezTo>
                <a:cubicBezTo>
                  <a:pt x="1975622" y="292063"/>
                  <a:pt x="1978670" y="295873"/>
                  <a:pt x="1980955" y="298826"/>
                </a:cubicBezTo>
                <a:lnTo>
                  <a:pt x="1980288" y="299297"/>
                </a:lnTo>
                <a:lnTo>
                  <a:pt x="2012390" y="331022"/>
                </a:lnTo>
                <a:lnTo>
                  <a:pt x="2012522" y="331740"/>
                </a:lnTo>
                <a:lnTo>
                  <a:pt x="2012757" y="331116"/>
                </a:lnTo>
                <a:cubicBezTo>
                  <a:pt x="2020472" y="338440"/>
                  <a:pt x="2027518" y="346336"/>
                  <a:pt x="2033996" y="354737"/>
                </a:cubicBezTo>
                <a:cubicBezTo>
                  <a:pt x="2039517" y="361216"/>
                  <a:pt x="2038852" y="362262"/>
                  <a:pt x="2031803" y="366645"/>
                </a:cubicBezTo>
                <a:cubicBezTo>
                  <a:pt x="2026280" y="370663"/>
                  <a:pt x="2019519" y="372655"/>
                  <a:pt x="2012757" y="372264"/>
                </a:cubicBezTo>
                <a:cubicBezTo>
                  <a:pt x="2012851" y="371569"/>
                  <a:pt x="2012851" y="370863"/>
                  <a:pt x="2012851" y="370168"/>
                </a:cubicBezTo>
                <a:lnTo>
                  <a:pt x="2012863" y="370165"/>
                </a:lnTo>
                <a:lnTo>
                  <a:pt x="1997057" y="351785"/>
                </a:lnTo>
                <a:lnTo>
                  <a:pt x="1996634" y="351012"/>
                </a:lnTo>
                <a:lnTo>
                  <a:pt x="1978836" y="331463"/>
                </a:lnTo>
                <a:lnTo>
                  <a:pt x="1978005" y="331593"/>
                </a:lnTo>
                <a:cubicBezTo>
                  <a:pt x="1974290" y="328983"/>
                  <a:pt x="1971052" y="325763"/>
                  <a:pt x="1968481" y="322067"/>
                </a:cubicBezTo>
                <a:lnTo>
                  <a:pt x="1968152" y="320897"/>
                </a:lnTo>
                <a:lnTo>
                  <a:pt x="1956394" y="312079"/>
                </a:lnTo>
                <a:cubicBezTo>
                  <a:pt x="1952523" y="308305"/>
                  <a:pt x="1948808" y="304350"/>
                  <a:pt x="1944378" y="301303"/>
                </a:cubicBezTo>
                <a:lnTo>
                  <a:pt x="1944460" y="301100"/>
                </a:lnTo>
                <a:lnTo>
                  <a:pt x="1944407" y="300925"/>
                </a:lnTo>
                <a:lnTo>
                  <a:pt x="1944283" y="301207"/>
                </a:lnTo>
                <a:cubicBezTo>
                  <a:pt x="1937427" y="298027"/>
                  <a:pt x="1931140" y="293530"/>
                  <a:pt x="1925996" y="287967"/>
                </a:cubicBezTo>
                <a:cubicBezTo>
                  <a:pt x="1923900" y="278414"/>
                  <a:pt x="1925613" y="268422"/>
                  <a:pt x="1930663" y="260059"/>
                </a:cubicBezTo>
                <a:close/>
                <a:moveTo>
                  <a:pt x="1754071" y="216720"/>
                </a:moveTo>
                <a:lnTo>
                  <a:pt x="1803888" y="216720"/>
                </a:lnTo>
                <a:lnTo>
                  <a:pt x="1814826" y="218625"/>
                </a:lnTo>
                <a:lnTo>
                  <a:pt x="1816570" y="218625"/>
                </a:lnTo>
                <a:lnTo>
                  <a:pt x="1840189" y="222816"/>
                </a:lnTo>
                <a:cubicBezTo>
                  <a:pt x="1842764" y="222816"/>
                  <a:pt x="1845809" y="222816"/>
                  <a:pt x="1847237" y="225769"/>
                </a:cubicBezTo>
                <a:cubicBezTo>
                  <a:pt x="1848669" y="228722"/>
                  <a:pt x="1851051" y="230055"/>
                  <a:pt x="1854288" y="227293"/>
                </a:cubicBezTo>
                <a:cubicBezTo>
                  <a:pt x="1856286" y="226054"/>
                  <a:pt x="1858859" y="226054"/>
                  <a:pt x="1860859" y="227293"/>
                </a:cubicBezTo>
                <a:cubicBezTo>
                  <a:pt x="1878577" y="232989"/>
                  <a:pt x="1895817" y="240123"/>
                  <a:pt x="1912387" y="248629"/>
                </a:cubicBezTo>
                <a:lnTo>
                  <a:pt x="1913086" y="249979"/>
                </a:lnTo>
                <a:lnTo>
                  <a:pt x="1922727" y="255300"/>
                </a:lnTo>
                <a:lnTo>
                  <a:pt x="1924154" y="255486"/>
                </a:lnTo>
                <a:lnTo>
                  <a:pt x="1930632" y="260058"/>
                </a:lnTo>
                <a:cubicBezTo>
                  <a:pt x="1932919" y="269612"/>
                  <a:pt x="1931203" y="279670"/>
                  <a:pt x="1925965" y="287966"/>
                </a:cubicBezTo>
                <a:cubicBezTo>
                  <a:pt x="1923107" y="287214"/>
                  <a:pt x="1920536" y="285461"/>
                  <a:pt x="1918822" y="283013"/>
                </a:cubicBezTo>
                <a:lnTo>
                  <a:pt x="1918814" y="282975"/>
                </a:lnTo>
                <a:lnTo>
                  <a:pt x="1918792" y="283014"/>
                </a:lnTo>
                <a:cubicBezTo>
                  <a:pt x="1914693" y="281528"/>
                  <a:pt x="1910884" y="279223"/>
                  <a:pt x="1907741" y="276251"/>
                </a:cubicBezTo>
                <a:lnTo>
                  <a:pt x="1907757" y="276220"/>
                </a:lnTo>
                <a:lnTo>
                  <a:pt x="1887434" y="265394"/>
                </a:lnTo>
                <a:cubicBezTo>
                  <a:pt x="1887434" y="259963"/>
                  <a:pt x="1894389" y="263392"/>
                  <a:pt x="1894103" y="260154"/>
                </a:cubicBezTo>
                <a:cubicBezTo>
                  <a:pt x="1893247" y="254744"/>
                  <a:pt x="1891912" y="249410"/>
                  <a:pt x="1890104" y="244248"/>
                </a:cubicBezTo>
                <a:cubicBezTo>
                  <a:pt x="1882097" y="263298"/>
                  <a:pt x="1882290" y="262631"/>
                  <a:pt x="1863619" y="256916"/>
                </a:cubicBezTo>
                <a:cubicBezTo>
                  <a:pt x="1849335" y="251677"/>
                  <a:pt x="1834380" y="248124"/>
                  <a:pt x="1819234" y="246343"/>
                </a:cubicBezTo>
                <a:cubicBezTo>
                  <a:pt x="1817426" y="246038"/>
                  <a:pt x="1815616" y="245495"/>
                  <a:pt x="1813901" y="244724"/>
                </a:cubicBezTo>
                <a:lnTo>
                  <a:pt x="1813871" y="244509"/>
                </a:lnTo>
                <a:lnTo>
                  <a:pt x="1813731" y="244533"/>
                </a:lnTo>
                <a:lnTo>
                  <a:pt x="1811636" y="244152"/>
                </a:lnTo>
                <a:lnTo>
                  <a:pt x="1811348" y="243866"/>
                </a:lnTo>
                <a:lnTo>
                  <a:pt x="1764072" y="243866"/>
                </a:lnTo>
                <a:lnTo>
                  <a:pt x="1743087" y="246021"/>
                </a:lnTo>
                <a:lnTo>
                  <a:pt x="1743034" y="246342"/>
                </a:lnTo>
                <a:cubicBezTo>
                  <a:pt x="1737793" y="246342"/>
                  <a:pt x="1731604" y="250057"/>
                  <a:pt x="1727221" y="240817"/>
                </a:cubicBezTo>
                <a:cubicBezTo>
                  <a:pt x="1724840" y="249771"/>
                  <a:pt x="1718748" y="251581"/>
                  <a:pt x="1712267" y="254057"/>
                </a:cubicBezTo>
                <a:cubicBezTo>
                  <a:pt x="1699979" y="258686"/>
                  <a:pt x="1688363" y="265106"/>
                  <a:pt x="1677886" y="273107"/>
                </a:cubicBezTo>
                <a:lnTo>
                  <a:pt x="1668360" y="280632"/>
                </a:lnTo>
                <a:lnTo>
                  <a:pt x="1667570" y="281216"/>
                </a:lnTo>
                <a:lnTo>
                  <a:pt x="1654169" y="297302"/>
                </a:lnTo>
                <a:cubicBezTo>
                  <a:pt x="1651499" y="300539"/>
                  <a:pt x="1648643" y="303111"/>
                  <a:pt x="1643691" y="297302"/>
                </a:cubicBezTo>
                <a:cubicBezTo>
                  <a:pt x="1646737" y="304750"/>
                  <a:pt x="1645403" y="313268"/>
                  <a:pt x="1640166" y="319401"/>
                </a:cubicBezTo>
                <a:cubicBezTo>
                  <a:pt x="1635782" y="326972"/>
                  <a:pt x="1632161" y="334945"/>
                  <a:pt x="1629400" y="343213"/>
                </a:cubicBezTo>
                <a:cubicBezTo>
                  <a:pt x="1627498" y="347785"/>
                  <a:pt x="1625686" y="351785"/>
                  <a:pt x="1619878" y="353310"/>
                </a:cubicBezTo>
                <a:cubicBezTo>
                  <a:pt x="1614264" y="355472"/>
                  <a:pt x="1610069" y="360350"/>
                  <a:pt x="1608834" y="366265"/>
                </a:cubicBezTo>
                <a:cubicBezTo>
                  <a:pt x="1615595" y="366265"/>
                  <a:pt x="1617215" y="358738"/>
                  <a:pt x="1623500" y="358263"/>
                </a:cubicBezTo>
                <a:cubicBezTo>
                  <a:pt x="1621498" y="369218"/>
                  <a:pt x="1619500" y="379502"/>
                  <a:pt x="1617597" y="389791"/>
                </a:cubicBezTo>
                <a:lnTo>
                  <a:pt x="1616585" y="390575"/>
                </a:lnTo>
                <a:lnTo>
                  <a:pt x="1617515" y="390265"/>
                </a:lnTo>
                <a:lnTo>
                  <a:pt x="1617515" y="394712"/>
                </a:lnTo>
                <a:lnTo>
                  <a:pt x="1617615" y="394743"/>
                </a:lnTo>
                <a:cubicBezTo>
                  <a:pt x="1618470" y="401981"/>
                  <a:pt x="1614948" y="408648"/>
                  <a:pt x="1615139" y="415983"/>
                </a:cubicBezTo>
                <a:cubicBezTo>
                  <a:pt x="1615803" y="430319"/>
                  <a:pt x="1617328" y="444596"/>
                  <a:pt x="1619708" y="458750"/>
                </a:cubicBezTo>
                <a:lnTo>
                  <a:pt x="1618980" y="457669"/>
                </a:lnTo>
                <a:lnTo>
                  <a:pt x="1619305" y="459038"/>
                </a:lnTo>
                <a:lnTo>
                  <a:pt x="1626918" y="490553"/>
                </a:lnTo>
                <a:lnTo>
                  <a:pt x="1626925" y="490566"/>
                </a:lnTo>
                <a:cubicBezTo>
                  <a:pt x="1632351" y="507519"/>
                  <a:pt x="1641114" y="523332"/>
                  <a:pt x="1645212" y="540761"/>
                </a:cubicBezTo>
                <a:cubicBezTo>
                  <a:pt x="1646543" y="544743"/>
                  <a:pt x="1648738" y="548365"/>
                  <a:pt x="1651689" y="551337"/>
                </a:cubicBezTo>
                <a:cubicBezTo>
                  <a:pt x="1655595" y="555202"/>
                  <a:pt x="1656644" y="561155"/>
                  <a:pt x="1654169" y="566099"/>
                </a:cubicBezTo>
                <a:lnTo>
                  <a:pt x="1654163" y="566115"/>
                </a:lnTo>
                <a:lnTo>
                  <a:pt x="1654568" y="566411"/>
                </a:lnTo>
                <a:lnTo>
                  <a:pt x="1654568" y="566097"/>
                </a:lnTo>
                <a:lnTo>
                  <a:pt x="1658455" y="569253"/>
                </a:lnTo>
                <a:lnTo>
                  <a:pt x="1663667" y="573062"/>
                </a:lnTo>
                <a:cubicBezTo>
                  <a:pt x="1669765" y="585254"/>
                  <a:pt x="1675860" y="597350"/>
                  <a:pt x="1682051" y="609447"/>
                </a:cubicBezTo>
                <a:lnTo>
                  <a:pt x="1681734" y="609780"/>
                </a:lnTo>
                <a:lnTo>
                  <a:pt x="1688317" y="617764"/>
                </a:lnTo>
                <a:cubicBezTo>
                  <a:pt x="1688792" y="620145"/>
                  <a:pt x="1687698" y="623026"/>
                  <a:pt x="1685508" y="628789"/>
                </a:cubicBezTo>
                <a:cubicBezTo>
                  <a:pt x="1684840" y="630694"/>
                  <a:pt x="1684365" y="632599"/>
                  <a:pt x="1685508" y="634123"/>
                </a:cubicBezTo>
                <a:cubicBezTo>
                  <a:pt x="1686651" y="635647"/>
                  <a:pt x="1689033" y="634885"/>
                  <a:pt x="1690556" y="634123"/>
                </a:cubicBezTo>
                <a:cubicBezTo>
                  <a:pt x="1695510" y="630218"/>
                  <a:pt x="1699127" y="632218"/>
                  <a:pt x="1701890" y="636790"/>
                </a:cubicBezTo>
                <a:cubicBezTo>
                  <a:pt x="1707128" y="645363"/>
                  <a:pt x="1715986" y="651935"/>
                  <a:pt x="1717035" y="662984"/>
                </a:cubicBezTo>
                <a:cubicBezTo>
                  <a:pt x="1717226" y="664898"/>
                  <a:pt x="1718462" y="666546"/>
                  <a:pt x="1720270" y="667270"/>
                </a:cubicBezTo>
                <a:cubicBezTo>
                  <a:pt x="1731414" y="674471"/>
                  <a:pt x="1740181" y="684901"/>
                  <a:pt x="1745321" y="697179"/>
                </a:cubicBezTo>
                <a:lnTo>
                  <a:pt x="1745321" y="697192"/>
                </a:lnTo>
                <a:lnTo>
                  <a:pt x="1745225" y="697083"/>
                </a:lnTo>
                <a:lnTo>
                  <a:pt x="1744445" y="706731"/>
                </a:lnTo>
                <a:lnTo>
                  <a:pt x="1744680" y="704436"/>
                </a:lnTo>
                <a:lnTo>
                  <a:pt x="1745321" y="697192"/>
                </a:lnTo>
                <a:lnTo>
                  <a:pt x="1745415" y="697301"/>
                </a:lnTo>
                <a:lnTo>
                  <a:pt x="1745500" y="696470"/>
                </a:lnTo>
                <a:lnTo>
                  <a:pt x="1745732" y="697671"/>
                </a:lnTo>
                <a:lnTo>
                  <a:pt x="1771704" y="727944"/>
                </a:lnTo>
                <a:cubicBezTo>
                  <a:pt x="1775034" y="733469"/>
                  <a:pt x="1781902" y="737469"/>
                  <a:pt x="1780474" y="745565"/>
                </a:cubicBezTo>
                <a:cubicBezTo>
                  <a:pt x="1780474" y="745565"/>
                  <a:pt x="1781422" y="746804"/>
                  <a:pt x="1781998" y="746899"/>
                </a:cubicBezTo>
                <a:cubicBezTo>
                  <a:pt x="1792948" y="746899"/>
                  <a:pt x="1795903" y="757282"/>
                  <a:pt x="1802473" y="762901"/>
                </a:cubicBezTo>
                <a:lnTo>
                  <a:pt x="1813513" y="776512"/>
                </a:lnTo>
                <a:lnTo>
                  <a:pt x="1814106" y="775935"/>
                </a:lnTo>
                <a:lnTo>
                  <a:pt x="1814201" y="776030"/>
                </a:lnTo>
                <a:lnTo>
                  <a:pt x="1814619" y="777636"/>
                </a:lnTo>
                <a:lnTo>
                  <a:pt x="1845432" y="809478"/>
                </a:lnTo>
                <a:cubicBezTo>
                  <a:pt x="1851054" y="814575"/>
                  <a:pt x="1854480" y="821642"/>
                  <a:pt x="1854957" y="829195"/>
                </a:cubicBezTo>
                <a:cubicBezTo>
                  <a:pt x="1855243" y="832196"/>
                  <a:pt x="1855912" y="835148"/>
                  <a:pt x="1856955" y="837958"/>
                </a:cubicBezTo>
                <a:cubicBezTo>
                  <a:pt x="1858574" y="842721"/>
                  <a:pt x="1861148" y="840911"/>
                  <a:pt x="1863717" y="838720"/>
                </a:cubicBezTo>
                <a:lnTo>
                  <a:pt x="1866246" y="840686"/>
                </a:lnTo>
                <a:lnTo>
                  <a:pt x="1864688" y="837754"/>
                </a:lnTo>
                <a:lnTo>
                  <a:pt x="1864967" y="837335"/>
                </a:lnTo>
                <a:lnTo>
                  <a:pt x="1864306" y="837753"/>
                </a:lnTo>
                <a:cubicBezTo>
                  <a:pt x="1864306" y="834705"/>
                  <a:pt x="1861258" y="832037"/>
                  <a:pt x="1861736" y="828228"/>
                </a:cubicBezTo>
                <a:cubicBezTo>
                  <a:pt x="1866402" y="827942"/>
                  <a:pt x="1868306" y="830990"/>
                  <a:pt x="1871069" y="833466"/>
                </a:cubicBezTo>
                <a:lnTo>
                  <a:pt x="1870953" y="833540"/>
                </a:lnTo>
                <a:lnTo>
                  <a:pt x="1871452" y="833467"/>
                </a:lnTo>
                <a:cubicBezTo>
                  <a:pt x="1873167" y="837582"/>
                  <a:pt x="1876308" y="840954"/>
                  <a:pt x="1880310" y="842992"/>
                </a:cubicBezTo>
                <a:cubicBezTo>
                  <a:pt x="1883358" y="844249"/>
                  <a:pt x="1885832" y="846507"/>
                  <a:pt x="1887358" y="849374"/>
                </a:cubicBezTo>
                <a:lnTo>
                  <a:pt x="1886668" y="850616"/>
                </a:lnTo>
                <a:lnTo>
                  <a:pt x="1891058" y="854913"/>
                </a:lnTo>
                <a:lnTo>
                  <a:pt x="1892027" y="855794"/>
                </a:lnTo>
                <a:lnTo>
                  <a:pt x="1892027" y="853945"/>
                </a:lnTo>
                <a:lnTo>
                  <a:pt x="1909396" y="871594"/>
                </a:lnTo>
                <a:lnTo>
                  <a:pt x="1910011" y="872153"/>
                </a:lnTo>
                <a:cubicBezTo>
                  <a:pt x="1915536" y="874477"/>
                  <a:pt x="1920488" y="878220"/>
                  <a:pt x="1924111" y="883012"/>
                </a:cubicBezTo>
                <a:lnTo>
                  <a:pt x="1924293" y="884219"/>
                </a:lnTo>
                <a:lnTo>
                  <a:pt x="1924460" y="883005"/>
                </a:lnTo>
                <a:cubicBezTo>
                  <a:pt x="1928936" y="888148"/>
                  <a:pt x="1935509" y="891292"/>
                  <a:pt x="1939986" y="896911"/>
                </a:cubicBezTo>
                <a:lnTo>
                  <a:pt x="1939990" y="896954"/>
                </a:lnTo>
                <a:lnTo>
                  <a:pt x="1940012" y="896916"/>
                </a:lnTo>
                <a:cubicBezTo>
                  <a:pt x="1951538" y="905641"/>
                  <a:pt x="1962488" y="914956"/>
                  <a:pt x="1973066" y="924824"/>
                </a:cubicBezTo>
                <a:cubicBezTo>
                  <a:pt x="1977636" y="928730"/>
                  <a:pt x="1982589" y="932921"/>
                  <a:pt x="1980016" y="941397"/>
                </a:cubicBezTo>
                <a:cubicBezTo>
                  <a:pt x="1982969" y="937664"/>
                  <a:pt x="1988305" y="936988"/>
                  <a:pt x="1992018" y="939893"/>
                </a:cubicBezTo>
                <a:cubicBezTo>
                  <a:pt x="1992782" y="940502"/>
                  <a:pt x="1993447" y="941236"/>
                  <a:pt x="1994019" y="942064"/>
                </a:cubicBezTo>
                <a:cubicBezTo>
                  <a:pt x="1997927" y="947125"/>
                  <a:pt x="2002972" y="951231"/>
                  <a:pt x="2008687" y="954050"/>
                </a:cubicBezTo>
                <a:cubicBezTo>
                  <a:pt x="2011260" y="955707"/>
                  <a:pt x="2013545" y="957726"/>
                  <a:pt x="2015448" y="960051"/>
                </a:cubicBezTo>
                <a:cubicBezTo>
                  <a:pt x="2019165" y="963480"/>
                  <a:pt x="2021642" y="966909"/>
                  <a:pt x="2017069" y="971576"/>
                </a:cubicBezTo>
                <a:lnTo>
                  <a:pt x="2015455" y="979161"/>
                </a:lnTo>
                <a:lnTo>
                  <a:pt x="2018222" y="977553"/>
                </a:lnTo>
                <a:lnTo>
                  <a:pt x="2018576" y="976815"/>
                </a:lnTo>
                <a:cubicBezTo>
                  <a:pt x="2022289" y="972243"/>
                  <a:pt x="2029053" y="971538"/>
                  <a:pt x="2033621" y="975253"/>
                </a:cubicBezTo>
                <a:cubicBezTo>
                  <a:pt x="2033621" y="975272"/>
                  <a:pt x="2033621" y="975281"/>
                  <a:pt x="2033621" y="975291"/>
                </a:cubicBezTo>
                <a:cubicBezTo>
                  <a:pt x="2040759" y="979577"/>
                  <a:pt x="2044286" y="977862"/>
                  <a:pt x="2046093" y="969766"/>
                </a:cubicBezTo>
                <a:cubicBezTo>
                  <a:pt x="2046953" y="965623"/>
                  <a:pt x="2048760" y="961756"/>
                  <a:pt x="2051519" y="958527"/>
                </a:cubicBezTo>
                <a:cubicBezTo>
                  <a:pt x="2051904" y="964528"/>
                  <a:pt x="2051045" y="970547"/>
                  <a:pt x="2049142" y="976243"/>
                </a:cubicBezTo>
                <a:lnTo>
                  <a:pt x="2050557" y="981023"/>
                </a:lnTo>
                <a:lnTo>
                  <a:pt x="2051544" y="958527"/>
                </a:lnTo>
                <a:cubicBezTo>
                  <a:pt x="2052696" y="952783"/>
                  <a:pt x="2055166" y="947382"/>
                  <a:pt x="2058692" y="942733"/>
                </a:cubicBezTo>
                <a:lnTo>
                  <a:pt x="2058744" y="942742"/>
                </a:lnTo>
                <a:lnTo>
                  <a:pt x="2058653" y="942249"/>
                </a:lnTo>
                <a:cubicBezTo>
                  <a:pt x="2060935" y="937010"/>
                  <a:pt x="2065419" y="932724"/>
                  <a:pt x="2065419" y="926342"/>
                </a:cubicBezTo>
                <a:lnTo>
                  <a:pt x="2065682" y="926452"/>
                </a:lnTo>
                <a:lnTo>
                  <a:pt x="2070080" y="915769"/>
                </a:lnTo>
                <a:lnTo>
                  <a:pt x="2070163" y="915809"/>
                </a:lnTo>
                <a:lnTo>
                  <a:pt x="2070096" y="915486"/>
                </a:lnTo>
                <a:cubicBezTo>
                  <a:pt x="2071425" y="909095"/>
                  <a:pt x="2073619" y="902912"/>
                  <a:pt x="2076663" y="897103"/>
                </a:cubicBezTo>
                <a:lnTo>
                  <a:pt x="2076668" y="897127"/>
                </a:lnTo>
                <a:lnTo>
                  <a:pt x="2076673" y="897103"/>
                </a:lnTo>
                <a:cubicBezTo>
                  <a:pt x="2079057" y="890245"/>
                  <a:pt x="2081438" y="883483"/>
                  <a:pt x="2083916" y="876624"/>
                </a:cubicBezTo>
                <a:lnTo>
                  <a:pt x="2083937" y="876622"/>
                </a:lnTo>
                <a:lnTo>
                  <a:pt x="2089271" y="862817"/>
                </a:lnTo>
                <a:cubicBezTo>
                  <a:pt x="2089366" y="850273"/>
                  <a:pt x="2091841" y="837862"/>
                  <a:pt x="2096508" y="826242"/>
                </a:cubicBezTo>
                <a:cubicBezTo>
                  <a:pt x="2098320" y="821279"/>
                  <a:pt x="2099463" y="816088"/>
                  <a:pt x="2099844" y="810811"/>
                </a:cubicBezTo>
                <a:cubicBezTo>
                  <a:pt x="2100128" y="800581"/>
                  <a:pt x="2101556" y="790408"/>
                  <a:pt x="2104222" y="780522"/>
                </a:cubicBezTo>
                <a:lnTo>
                  <a:pt x="2104575" y="780052"/>
                </a:lnTo>
                <a:lnTo>
                  <a:pt x="2104575" y="776515"/>
                </a:lnTo>
                <a:lnTo>
                  <a:pt x="2105138" y="773617"/>
                </a:lnTo>
                <a:lnTo>
                  <a:pt x="2107480" y="754885"/>
                </a:lnTo>
                <a:cubicBezTo>
                  <a:pt x="2106147" y="750894"/>
                  <a:pt x="2107671" y="746522"/>
                  <a:pt x="2111100" y="744122"/>
                </a:cubicBezTo>
                <a:lnTo>
                  <a:pt x="2111100" y="744500"/>
                </a:lnTo>
                <a:lnTo>
                  <a:pt x="2111100" y="744621"/>
                </a:lnTo>
                <a:lnTo>
                  <a:pt x="2111145" y="744416"/>
                </a:lnTo>
                <a:cubicBezTo>
                  <a:pt x="2113719" y="741845"/>
                  <a:pt x="2111145" y="737939"/>
                  <a:pt x="2113432" y="734891"/>
                </a:cubicBezTo>
                <a:lnTo>
                  <a:pt x="2113432" y="734986"/>
                </a:lnTo>
                <a:lnTo>
                  <a:pt x="2113753" y="733978"/>
                </a:lnTo>
                <a:lnTo>
                  <a:pt x="2113174" y="734419"/>
                </a:lnTo>
                <a:lnTo>
                  <a:pt x="2109312" y="715731"/>
                </a:lnTo>
                <a:lnTo>
                  <a:pt x="2109196" y="716215"/>
                </a:lnTo>
                <a:lnTo>
                  <a:pt x="2108801" y="713257"/>
                </a:lnTo>
                <a:lnTo>
                  <a:pt x="2108411" y="711369"/>
                </a:lnTo>
                <a:lnTo>
                  <a:pt x="2108637" y="710319"/>
                </a:lnTo>
                <a:lnTo>
                  <a:pt x="2108910" y="673352"/>
                </a:lnTo>
                <a:lnTo>
                  <a:pt x="2108923" y="673344"/>
                </a:lnTo>
                <a:lnTo>
                  <a:pt x="2108697" y="672792"/>
                </a:lnTo>
                <a:lnTo>
                  <a:pt x="2108697" y="665935"/>
                </a:lnTo>
                <a:cubicBezTo>
                  <a:pt x="2112030" y="661171"/>
                  <a:pt x="2112030" y="654876"/>
                  <a:pt x="2108697" y="650124"/>
                </a:cubicBezTo>
                <a:cubicBezTo>
                  <a:pt x="2106410" y="639816"/>
                  <a:pt x="2105649" y="629216"/>
                  <a:pt x="2106507" y="618691"/>
                </a:cubicBezTo>
                <a:lnTo>
                  <a:pt x="2107023" y="618825"/>
                </a:lnTo>
                <a:lnTo>
                  <a:pt x="2106888" y="618690"/>
                </a:lnTo>
                <a:cubicBezTo>
                  <a:pt x="2105269" y="606879"/>
                  <a:pt x="2103745" y="595068"/>
                  <a:pt x="2102127" y="583257"/>
                </a:cubicBezTo>
                <a:lnTo>
                  <a:pt x="2097588" y="552703"/>
                </a:lnTo>
                <a:lnTo>
                  <a:pt x="2097375" y="552381"/>
                </a:lnTo>
                <a:lnTo>
                  <a:pt x="2097476" y="551997"/>
                </a:lnTo>
                <a:lnTo>
                  <a:pt x="2092885" y="529618"/>
                </a:lnTo>
                <a:lnTo>
                  <a:pt x="2092889" y="529614"/>
                </a:lnTo>
                <a:lnTo>
                  <a:pt x="2081074" y="493043"/>
                </a:lnTo>
                <a:cubicBezTo>
                  <a:pt x="2072020" y="466572"/>
                  <a:pt x="2059930" y="441255"/>
                  <a:pt x="2044972" y="417604"/>
                </a:cubicBezTo>
                <a:cubicBezTo>
                  <a:pt x="2046687" y="411888"/>
                  <a:pt x="2046493" y="405793"/>
                  <a:pt x="2048021" y="399791"/>
                </a:cubicBezTo>
                <a:cubicBezTo>
                  <a:pt x="2048682" y="393621"/>
                  <a:pt x="2045831" y="387590"/>
                  <a:pt x="2040688" y="384170"/>
                </a:cubicBezTo>
                <a:cubicBezTo>
                  <a:pt x="2038785" y="382361"/>
                  <a:pt x="2037455" y="380742"/>
                  <a:pt x="2039546" y="378553"/>
                </a:cubicBezTo>
                <a:cubicBezTo>
                  <a:pt x="2041643" y="376361"/>
                  <a:pt x="2042786" y="378553"/>
                  <a:pt x="2043925" y="380075"/>
                </a:cubicBezTo>
                <a:cubicBezTo>
                  <a:pt x="2045354" y="381894"/>
                  <a:pt x="2047635" y="382923"/>
                  <a:pt x="2049920" y="382838"/>
                </a:cubicBezTo>
                <a:cubicBezTo>
                  <a:pt x="2053644" y="382838"/>
                  <a:pt x="2055739" y="384266"/>
                  <a:pt x="2055064" y="388361"/>
                </a:cubicBezTo>
                <a:cubicBezTo>
                  <a:pt x="2054403" y="392458"/>
                  <a:pt x="2056115" y="394935"/>
                  <a:pt x="2060691" y="396552"/>
                </a:cubicBezTo>
                <a:cubicBezTo>
                  <a:pt x="2066693" y="398182"/>
                  <a:pt x="2070692" y="403869"/>
                  <a:pt x="2070217" y="410079"/>
                </a:cubicBezTo>
                <a:cubicBezTo>
                  <a:pt x="2070217" y="411699"/>
                  <a:pt x="2070217" y="412746"/>
                  <a:pt x="2071642" y="413794"/>
                </a:cubicBezTo>
                <a:cubicBezTo>
                  <a:pt x="2081172" y="419984"/>
                  <a:pt x="2082696" y="431414"/>
                  <a:pt x="2088123" y="440274"/>
                </a:cubicBezTo>
                <a:cubicBezTo>
                  <a:pt x="2089651" y="443025"/>
                  <a:pt x="2089078" y="446484"/>
                  <a:pt x="2086699" y="448561"/>
                </a:cubicBezTo>
                <a:cubicBezTo>
                  <a:pt x="2083364" y="451162"/>
                  <a:pt x="2081364" y="455104"/>
                  <a:pt x="2081268" y="459324"/>
                </a:cubicBezTo>
                <a:cubicBezTo>
                  <a:pt x="2095079" y="454275"/>
                  <a:pt x="2095840" y="454657"/>
                  <a:pt x="2100319" y="468848"/>
                </a:cubicBezTo>
                <a:cubicBezTo>
                  <a:pt x="2100889" y="470657"/>
                  <a:pt x="2101177" y="472565"/>
                  <a:pt x="2101653" y="474372"/>
                </a:cubicBezTo>
                <a:lnTo>
                  <a:pt x="2101765" y="474809"/>
                </a:lnTo>
                <a:lnTo>
                  <a:pt x="2101980" y="474753"/>
                </a:lnTo>
                <a:cubicBezTo>
                  <a:pt x="2105409" y="479525"/>
                  <a:pt x="2107696" y="484991"/>
                  <a:pt x="2108839" y="490755"/>
                </a:cubicBezTo>
                <a:lnTo>
                  <a:pt x="2108836" y="490758"/>
                </a:lnTo>
                <a:lnTo>
                  <a:pt x="2108987" y="490756"/>
                </a:lnTo>
                <a:cubicBezTo>
                  <a:pt x="2116699" y="510347"/>
                  <a:pt x="2122033" y="530778"/>
                  <a:pt x="2124891" y="551619"/>
                </a:cubicBezTo>
                <a:cubicBezTo>
                  <a:pt x="2125654" y="557239"/>
                  <a:pt x="2126414" y="562858"/>
                  <a:pt x="2127272" y="568398"/>
                </a:cubicBezTo>
                <a:lnTo>
                  <a:pt x="2128050" y="580152"/>
                </a:lnTo>
                <a:lnTo>
                  <a:pt x="2129504" y="593332"/>
                </a:lnTo>
                <a:lnTo>
                  <a:pt x="2129655" y="593449"/>
                </a:lnTo>
                <a:cubicBezTo>
                  <a:pt x="2132798" y="607708"/>
                  <a:pt x="2134322" y="622281"/>
                  <a:pt x="2134227" y="636883"/>
                </a:cubicBezTo>
                <a:lnTo>
                  <a:pt x="2133848" y="636843"/>
                </a:lnTo>
                <a:lnTo>
                  <a:pt x="2135747" y="659743"/>
                </a:lnTo>
                <a:lnTo>
                  <a:pt x="2135652" y="659913"/>
                </a:lnTo>
                <a:lnTo>
                  <a:pt x="2135983" y="659829"/>
                </a:lnTo>
                <a:cubicBezTo>
                  <a:pt x="2136076" y="662782"/>
                  <a:pt x="2136076" y="665449"/>
                  <a:pt x="2136076" y="668783"/>
                </a:cubicBezTo>
                <a:lnTo>
                  <a:pt x="2135842" y="669911"/>
                </a:lnTo>
                <a:lnTo>
                  <a:pt x="2135842" y="710702"/>
                </a:lnTo>
                <a:cubicBezTo>
                  <a:pt x="2135842" y="714130"/>
                  <a:pt x="2136606" y="718227"/>
                  <a:pt x="2134415" y="720227"/>
                </a:cubicBezTo>
                <a:cubicBezTo>
                  <a:pt x="2130890" y="724208"/>
                  <a:pt x="2130415" y="730056"/>
                  <a:pt x="2133366" y="734514"/>
                </a:cubicBezTo>
                <a:lnTo>
                  <a:pt x="2133208" y="734543"/>
                </a:lnTo>
                <a:lnTo>
                  <a:pt x="2133816" y="735082"/>
                </a:lnTo>
                <a:cubicBezTo>
                  <a:pt x="2134958" y="736034"/>
                  <a:pt x="2133816" y="738034"/>
                  <a:pt x="2133816" y="739463"/>
                </a:cubicBezTo>
                <a:lnTo>
                  <a:pt x="2133734" y="739449"/>
                </a:lnTo>
                <a:lnTo>
                  <a:pt x="2133753" y="739469"/>
                </a:lnTo>
                <a:cubicBezTo>
                  <a:pt x="2134132" y="752337"/>
                  <a:pt x="2132610" y="765186"/>
                  <a:pt x="2129083" y="777569"/>
                </a:cubicBezTo>
                <a:cubicBezTo>
                  <a:pt x="2127464" y="782141"/>
                  <a:pt x="2130990" y="787666"/>
                  <a:pt x="2129083" y="792047"/>
                </a:cubicBezTo>
                <a:cubicBezTo>
                  <a:pt x="2126037" y="800010"/>
                  <a:pt x="2124607" y="808487"/>
                  <a:pt x="2124891" y="817002"/>
                </a:cubicBezTo>
                <a:cubicBezTo>
                  <a:pt x="2122990" y="834242"/>
                  <a:pt x="2119369" y="851254"/>
                  <a:pt x="2114037" y="867771"/>
                </a:cubicBezTo>
                <a:lnTo>
                  <a:pt x="2113665" y="867874"/>
                </a:lnTo>
                <a:lnTo>
                  <a:pt x="2111241" y="875362"/>
                </a:lnTo>
                <a:cubicBezTo>
                  <a:pt x="2109681" y="877386"/>
                  <a:pt x="2107013" y="878577"/>
                  <a:pt x="2102109" y="878053"/>
                </a:cubicBezTo>
                <a:cubicBezTo>
                  <a:pt x="2107062" y="883768"/>
                  <a:pt x="2107919" y="887578"/>
                  <a:pt x="2103821" y="892150"/>
                </a:cubicBezTo>
                <a:cubicBezTo>
                  <a:pt x="2101155" y="895198"/>
                  <a:pt x="2103821" y="900247"/>
                  <a:pt x="2102109" y="903961"/>
                </a:cubicBezTo>
                <a:lnTo>
                  <a:pt x="2102096" y="903972"/>
                </a:lnTo>
                <a:lnTo>
                  <a:pt x="2083908" y="949764"/>
                </a:lnTo>
                <a:lnTo>
                  <a:pt x="2083861" y="949717"/>
                </a:lnTo>
                <a:lnTo>
                  <a:pt x="2081128" y="953955"/>
                </a:lnTo>
                <a:lnTo>
                  <a:pt x="2081025" y="953862"/>
                </a:lnTo>
                <a:lnTo>
                  <a:pt x="2079129" y="960717"/>
                </a:lnTo>
                <a:lnTo>
                  <a:pt x="2078851" y="960717"/>
                </a:lnTo>
                <a:lnTo>
                  <a:pt x="2079173" y="961098"/>
                </a:lnTo>
                <a:cubicBezTo>
                  <a:pt x="2074501" y="969766"/>
                  <a:pt x="2069653" y="978434"/>
                  <a:pt x="2065171" y="987197"/>
                </a:cubicBezTo>
                <a:cubicBezTo>
                  <a:pt x="2060691" y="995960"/>
                  <a:pt x="2061073" y="995864"/>
                  <a:pt x="2067553" y="1000627"/>
                </a:cubicBezTo>
                <a:cubicBezTo>
                  <a:pt x="2075352" y="1008275"/>
                  <a:pt x="2083652" y="1015314"/>
                  <a:pt x="2092509" y="1021677"/>
                </a:cubicBezTo>
                <a:cubicBezTo>
                  <a:pt x="2099370" y="1025402"/>
                  <a:pt x="2104132" y="1032079"/>
                  <a:pt x="2105370" y="1039775"/>
                </a:cubicBezTo>
                <a:cubicBezTo>
                  <a:pt x="2105657" y="1042708"/>
                  <a:pt x="2106799" y="1045490"/>
                  <a:pt x="2108801" y="1047681"/>
                </a:cubicBezTo>
                <a:cubicBezTo>
                  <a:pt x="2112417" y="1046442"/>
                  <a:pt x="2113369" y="1038156"/>
                  <a:pt x="2119942" y="1042918"/>
                </a:cubicBezTo>
                <a:cubicBezTo>
                  <a:pt x="2125565" y="1045861"/>
                  <a:pt x="2128135" y="1052452"/>
                  <a:pt x="2126136" y="1058444"/>
                </a:cubicBezTo>
                <a:cubicBezTo>
                  <a:pt x="2126136" y="1061206"/>
                  <a:pt x="2122229" y="1065111"/>
                  <a:pt x="2126136" y="1066445"/>
                </a:cubicBezTo>
                <a:cubicBezTo>
                  <a:pt x="2130041" y="1067778"/>
                  <a:pt x="2130896" y="1063302"/>
                  <a:pt x="2131846" y="1059968"/>
                </a:cubicBezTo>
                <a:cubicBezTo>
                  <a:pt x="2133850" y="1053205"/>
                  <a:pt x="2134607" y="1052824"/>
                  <a:pt x="2139850" y="1056539"/>
                </a:cubicBezTo>
                <a:cubicBezTo>
                  <a:pt x="2152804" y="1066064"/>
                  <a:pt x="2165565" y="1075589"/>
                  <a:pt x="2177949" y="1085114"/>
                </a:cubicBezTo>
                <a:cubicBezTo>
                  <a:pt x="2181282" y="1087495"/>
                  <a:pt x="2182616" y="1089686"/>
                  <a:pt x="2179661" y="1093496"/>
                </a:cubicBezTo>
                <a:cubicBezTo>
                  <a:pt x="2176712" y="1097306"/>
                  <a:pt x="2179089" y="1098449"/>
                  <a:pt x="2182616" y="1098639"/>
                </a:cubicBezTo>
                <a:cubicBezTo>
                  <a:pt x="2186140" y="1098830"/>
                  <a:pt x="2187187" y="1098639"/>
                  <a:pt x="2189473" y="1098639"/>
                </a:cubicBezTo>
                <a:cubicBezTo>
                  <a:pt x="2191758" y="1098639"/>
                  <a:pt x="2194712" y="1098639"/>
                  <a:pt x="2195854" y="1100163"/>
                </a:cubicBezTo>
                <a:cubicBezTo>
                  <a:pt x="2200141" y="1105116"/>
                  <a:pt x="2202807" y="1110546"/>
                  <a:pt x="2211187" y="1111689"/>
                </a:cubicBezTo>
                <a:cubicBezTo>
                  <a:pt x="2217094" y="1112546"/>
                  <a:pt x="2222050" y="1119404"/>
                  <a:pt x="2227477" y="1123595"/>
                </a:cubicBezTo>
                <a:lnTo>
                  <a:pt x="2228681" y="1132211"/>
                </a:lnTo>
                <a:lnTo>
                  <a:pt x="2229351" y="1131119"/>
                </a:lnTo>
                <a:cubicBezTo>
                  <a:pt x="2229351" y="1128547"/>
                  <a:pt x="2228303" y="1125976"/>
                  <a:pt x="2227827" y="1123404"/>
                </a:cubicBezTo>
                <a:cubicBezTo>
                  <a:pt x="2232494" y="1125499"/>
                  <a:pt x="2231827" y="1131500"/>
                  <a:pt x="2234875" y="1133881"/>
                </a:cubicBezTo>
                <a:cubicBezTo>
                  <a:pt x="2237924" y="1136263"/>
                  <a:pt x="2242524" y="1133881"/>
                  <a:pt x="2245571" y="1137501"/>
                </a:cubicBezTo>
                <a:cubicBezTo>
                  <a:pt x="2247096" y="1139015"/>
                  <a:pt x="2248810" y="1140416"/>
                  <a:pt x="2250525" y="1141692"/>
                </a:cubicBezTo>
                <a:lnTo>
                  <a:pt x="2250091" y="1142649"/>
                </a:lnTo>
                <a:lnTo>
                  <a:pt x="2251001" y="1141693"/>
                </a:lnTo>
                <a:cubicBezTo>
                  <a:pt x="2259192" y="1147494"/>
                  <a:pt x="2266907" y="1153856"/>
                  <a:pt x="2274242" y="1160743"/>
                </a:cubicBezTo>
                <a:lnTo>
                  <a:pt x="2282528" y="1164267"/>
                </a:lnTo>
                <a:lnTo>
                  <a:pt x="2282528" y="1164266"/>
                </a:lnTo>
                <a:lnTo>
                  <a:pt x="2287100" y="1159694"/>
                </a:lnTo>
                <a:cubicBezTo>
                  <a:pt x="2292053" y="1160075"/>
                  <a:pt x="2294339" y="1157789"/>
                  <a:pt x="2293958" y="1152836"/>
                </a:cubicBezTo>
                <a:lnTo>
                  <a:pt x="2317390" y="1131500"/>
                </a:lnTo>
                <a:cubicBezTo>
                  <a:pt x="2320152" y="1129024"/>
                  <a:pt x="2322533" y="1126071"/>
                  <a:pt x="2326915" y="1126547"/>
                </a:cubicBezTo>
                <a:cubicBezTo>
                  <a:pt x="2329582" y="1126547"/>
                  <a:pt x="2330344" y="1124642"/>
                  <a:pt x="2331392" y="1122452"/>
                </a:cubicBezTo>
                <a:cubicBezTo>
                  <a:pt x="2336820" y="1110631"/>
                  <a:pt x="2347394" y="1101887"/>
                  <a:pt x="2359967" y="1098639"/>
                </a:cubicBezTo>
                <a:cubicBezTo>
                  <a:pt x="2361491" y="1098477"/>
                  <a:pt x="2362825" y="1097487"/>
                  <a:pt x="2363395" y="1096067"/>
                </a:cubicBezTo>
                <a:cubicBezTo>
                  <a:pt x="2365586" y="1088066"/>
                  <a:pt x="2372920" y="1084352"/>
                  <a:pt x="2378160" y="1079494"/>
                </a:cubicBezTo>
                <a:lnTo>
                  <a:pt x="2378863" y="1079703"/>
                </a:lnTo>
                <a:lnTo>
                  <a:pt x="2378826" y="1079494"/>
                </a:lnTo>
                <a:cubicBezTo>
                  <a:pt x="2380588" y="1078970"/>
                  <a:pt x="2382707" y="1079398"/>
                  <a:pt x="2384589" y="1079184"/>
                </a:cubicBezTo>
                <a:lnTo>
                  <a:pt x="2388690" y="1075241"/>
                </a:lnTo>
                <a:lnTo>
                  <a:pt x="2389494" y="1073112"/>
                </a:lnTo>
                <a:lnTo>
                  <a:pt x="2390446" y="1074726"/>
                </a:lnTo>
                <a:lnTo>
                  <a:pt x="2395400" y="1073779"/>
                </a:lnTo>
                <a:cubicBezTo>
                  <a:pt x="2398162" y="1075589"/>
                  <a:pt x="2401782" y="1074731"/>
                  <a:pt x="2400353" y="1070636"/>
                </a:cubicBezTo>
                <a:cubicBezTo>
                  <a:pt x="2398924" y="1066540"/>
                  <a:pt x="2400353" y="1063778"/>
                  <a:pt x="2403972" y="1061110"/>
                </a:cubicBezTo>
                <a:cubicBezTo>
                  <a:pt x="2411116" y="1057596"/>
                  <a:pt x="2417498" y="1052862"/>
                  <a:pt x="2423022" y="1047109"/>
                </a:cubicBezTo>
                <a:cubicBezTo>
                  <a:pt x="2426833" y="1042251"/>
                  <a:pt x="2431118" y="1043680"/>
                  <a:pt x="2436548" y="1048919"/>
                </a:cubicBezTo>
                <a:cubicBezTo>
                  <a:pt x="2438453" y="1050824"/>
                  <a:pt x="2439786" y="1055872"/>
                  <a:pt x="2443025" y="1053491"/>
                </a:cubicBezTo>
                <a:cubicBezTo>
                  <a:pt x="2446264" y="1051109"/>
                  <a:pt x="2444263" y="1047014"/>
                  <a:pt x="2441406" y="1044918"/>
                </a:cubicBezTo>
                <a:cubicBezTo>
                  <a:pt x="2435976" y="1040917"/>
                  <a:pt x="2437691" y="1038155"/>
                  <a:pt x="2442549" y="1035965"/>
                </a:cubicBezTo>
                <a:cubicBezTo>
                  <a:pt x="2447407" y="1033774"/>
                  <a:pt x="2452074" y="1026440"/>
                  <a:pt x="2460456" y="1027392"/>
                </a:cubicBezTo>
                <a:cubicBezTo>
                  <a:pt x="2462361" y="1027392"/>
                  <a:pt x="2463408" y="1025392"/>
                  <a:pt x="2464076" y="1023582"/>
                </a:cubicBezTo>
                <a:lnTo>
                  <a:pt x="2472967" y="1016291"/>
                </a:lnTo>
                <a:lnTo>
                  <a:pt x="2472458" y="1016058"/>
                </a:lnTo>
                <a:lnTo>
                  <a:pt x="2485887" y="1008914"/>
                </a:lnTo>
                <a:lnTo>
                  <a:pt x="2485887" y="1008914"/>
                </a:lnTo>
                <a:cubicBezTo>
                  <a:pt x="2489127" y="1007009"/>
                  <a:pt x="2492365" y="1005103"/>
                  <a:pt x="2495412" y="1003294"/>
                </a:cubicBezTo>
                <a:cubicBezTo>
                  <a:pt x="2503033" y="999389"/>
                  <a:pt x="2505700" y="1000341"/>
                  <a:pt x="2509129" y="1008438"/>
                </a:cubicBezTo>
                <a:cubicBezTo>
                  <a:pt x="2509700" y="1009828"/>
                  <a:pt x="2510272" y="1011257"/>
                  <a:pt x="2510652" y="1012724"/>
                </a:cubicBezTo>
                <a:cubicBezTo>
                  <a:pt x="2512557" y="1018343"/>
                  <a:pt x="2513509" y="1021153"/>
                  <a:pt x="2512676" y="1023261"/>
                </a:cubicBezTo>
                <a:lnTo>
                  <a:pt x="2504190" y="1029433"/>
                </a:lnTo>
                <a:lnTo>
                  <a:pt x="2504271" y="1029583"/>
                </a:lnTo>
                <a:lnTo>
                  <a:pt x="2500758" y="1031194"/>
                </a:lnTo>
                <a:lnTo>
                  <a:pt x="2500842" y="1031392"/>
                </a:lnTo>
                <a:lnTo>
                  <a:pt x="2491317" y="1035965"/>
                </a:lnTo>
                <a:cubicBezTo>
                  <a:pt x="2488840" y="1037908"/>
                  <a:pt x="2485412" y="1037908"/>
                  <a:pt x="2482935" y="1035965"/>
                </a:cubicBezTo>
                <a:cubicBezTo>
                  <a:pt x="2478363" y="1031774"/>
                  <a:pt x="2476171" y="1034441"/>
                  <a:pt x="2475219" y="1038822"/>
                </a:cubicBezTo>
                <a:cubicBezTo>
                  <a:pt x="2473696" y="1045166"/>
                  <a:pt x="2469314" y="1050462"/>
                  <a:pt x="2463408" y="1053205"/>
                </a:cubicBezTo>
                <a:cubicBezTo>
                  <a:pt x="2438643" y="1067997"/>
                  <a:pt x="2414831" y="1084418"/>
                  <a:pt x="2392161" y="1102354"/>
                </a:cubicBezTo>
                <a:lnTo>
                  <a:pt x="2392161" y="1101605"/>
                </a:lnTo>
                <a:lnTo>
                  <a:pt x="2391875" y="1102354"/>
                </a:lnTo>
                <a:cubicBezTo>
                  <a:pt x="2377302" y="1113136"/>
                  <a:pt x="2363395" y="1124776"/>
                  <a:pt x="2350156" y="1137215"/>
                </a:cubicBezTo>
                <a:cubicBezTo>
                  <a:pt x="2341773" y="1142959"/>
                  <a:pt x="2334154" y="1149703"/>
                  <a:pt x="2327391" y="1157313"/>
                </a:cubicBezTo>
                <a:cubicBezTo>
                  <a:pt x="2327391" y="1157885"/>
                  <a:pt x="2326248" y="1158742"/>
                  <a:pt x="2325581" y="1158742"/>
                </a:cubicBezTo>
                <a:cubicBezTo>
                  <a:pt x="2318628" y="1158742"/>
                  <a:pt x="2317295" y="1164838"/>
                  <a:pt x="2314341" y="1169410"/>
                </a:cubicBezTo>
                <a:lnTo>
                  <a:pt x="2302893" y="1180196"/>
                </a:lnTo>
                <a:lnTo>
                  <a:pt x="2303103" y="1180268"/>
                </a:lnTo>
                <a:lnTo>
                  <a:pt x="2296395" y="1191604"/>
                </a:lnTo>
                <a:lnTo>
                  <a:pt x="2302245" y="1191568"/>
                </a:lnTo>
                <a:lnTo>
                  <a:pt x="2307393" y="1194085"/>
                </a:lnTo>
                <a:lnTo>
                  <a:pt x="2307770" y="1194175"/>
                </a:lnTo>
                <a:cubicBezTo>
                  <a:pt x="2313008" y="1199109"/>
                  <a:pt x="2317009" y="1205214"/>
                  <a:pt x="2319485" y="1211987"/>
                </a:cubicBezTo>
                <a:cubicBezTo>
                  <a:pt x="2319867" y="1213482"/>
                  <a:pt x="2320819" y="1214768"/>
                  <a:pt x="2322153" y="1215511"/>
                </a:cubicBezTo>
                <a:cubicBezTo>
                  <a:pt x="2333392" y="1218940"/>
                  <a:pt x="2336726" y="1230465"/>
                  <a:pt x="2344536" y="1237323"/>
                </a:cubicBezTo>
                <a:lnTo>
                  <a:pt x="2344438" y="1237432"/>
                </a:lnTo>
                <a:lnTo>
                  <a:pt x="2357966" y="1253325"/>
                </a:lnTo>
                <a:lnTo>
                  <a:pt x="2357967" y="1253325"/>
                </a:lnTo>
                <a:cubicBezTo>
                  <a:pt x="2369015" y="1266879"/>
                  <a:pt x="2379112" y="1281243"/>
                  <a:pt x="2388065" y="1296283"/>
                </a:cubicBezTo>
                <a:lnTo>
                  <a:pt x="2388065" y="1297036"/>
                </a:lnTo>
                <a:lnTo>
                  <a:pt x="2397305" y="1318381"/>
                </a:lnTo>
                <a:cubicBezTo>
                  <a:pt x="2396733" y="1321333"/>
                  <a:pt x="2398828" y="1323334"/>
                  <a:pt x="2402068" y="1323429"/>
                </a:cubicBezTo>
                <a:cubicBezTo>
                  <a:pt x="2405306" y="1323524"/>
                  <a:pt x="2408449" y="1326572"/>
                  <a:pt x="2410450" y="1330001"/>
                </a:cubicBezTo>
                <a:cubicBezTo>
                  <a:pt x="2416069" y="1339526"/>
                  <a:pt x="2421688" y="1349718"/>
                  <a:pt x="2427689" y="1359338"/>
                </a:cubicBezTo>
                <a:cubicBezTo>
                  <a:pt x="2431690" y="1365720"/>
                  <a:pt x="2429023" y="1375245"/>
                  <a:pt x="2434262" y="1379341"/>
                </a:cubicBezTo>
                <a:cubicBezTo>
                  <a:pt x="2439310" y="1383722"/>
                  <a:pt x="2443406" y="1389114"/>
                  <a:pt x="2446264" y="1395152"/>
                </a:cubicBezTo>
                <a:cubicBezTo>
                  <a:pt x="2449977" y="1401724"/>
                  <a:pt x="2452931" y="1408678"/>
                  <a:pt x="2455789" y="1415536"/>
                </a:cubicBezTo>
                <a:lnTo>
                  <a:pt x="2455167" y="1419429"/>
                </a:lnTo>
                <a:lnTo>
                  <a:pt x="2456932" y="1415155"/>
                </a:lnTo>
                <a:lnTo>
                  <a:pt x="2476664" y="1465340"/>
                </a:lnTo>
                <a:lnTo>
                  <a:pt x="2476935" y="1465637"/>
                </a:lnTo>
                <a:cubicBezTo>
                  <a:pt x="2483792" y="1483220"/>
                  <a:pt x="2488364" y="1501585"/>
                  <a:pt x="2490745" y="1520311"/>
                </a:cubicBezTo>
                <a:cubicBezTo>
                  <a:pt x="2493317" y="1523740"/>
                  <a:pt x="2488936" y="1528502"/>
                  <a:pt x="2493127" y="1531646"/>
                </a:cubicBezTo>
                <a:lnTo>
                  <a:pt x="2492427" y="1534894"/>
                </a:lnTo>
                <a:lnTo>
                  <a:pt x="2493508" y="1550791"/>
                </a:lnTo>
                <a:cubicBezTo>
                  <a:pt x="2492365" y="1552362"/>
                  <a:pt x="2492365" y="1554458"/>
                  <a:pt x="2493508" y="1556030"/>
                </a:cubicBezTo>
                <a:cubicBezTo>
                  <a:pt x="2496555" y="1560325"/>
                  <a:pt x="2497698" y="1565612"/>
                  <a:pt x="2496936" y="1570793"/>
                </a:cubicBezTo>
                <a:lnTo>
                  <a:pt x="2496871" y="1570834"/>
                </a:lnTo>
                <a:lnTo>
                  <a:pt x="2497413" y="1570889"/>
                </a:lnTo>
                <a:cubicBezTo>
                  <a:pt x="2497413" y="1582890"/>
                  <a:pt x="2497413" y="1594987"/>
                  <a:pt x="2497413" y="1606989"/>
                </a:cubicBezTo>
                <a:cubicBezTo>
                  <a:pt x="2496841" y="1619381"/>
                  <a:pt x="2495316" y="1631706"/>
                  <a:pt x="2492840" y="1643850"/>
                </a:cubicBezTo>
                <a:lnTo>
                  <a:pt x="2492832" y="1643843"/>
                </a:lnTo>
                <a:lnTo>
                  <a:pt x="2492840" y="1644231"/>
                </a:lnTo>
                <a:cubicBezTo>
                  <a:pt x="2491412" y="1656595"/>
                  <a:pt x="2489220" y="1668853"/>
                  <a:pt x="2486077" y="1680902"/>
                </a:cubicBezTo>
                <a:lnTo>
                  <a:pt x="2485777" y="1680426"/>
                </a:lnTo>
                <a:lnTo>
                  <a:pt x="2485792" y="1680522"/>
                </a:lnTo>
                <a:lnTo>
                  <a:pt x="2478972" y="1709694"/>
                </a:lnTo>
                <a:lnTo>
                  <a:pt x="2478934" y="1710239"/>
                </a:lnTo>
                <a:lnTo>
                  <a:pt x="2478934" y="1712240"/>
                </a:lnTo>
                <a:lnTo>
                  <a:pt x="2478934" y="1712716"/>
                </a:lnTo>
                <a:lnTo>
                  <a:pt x="2478746" y="1712785"/>
                </a:lnTo>
                <a:lnTo>
                  <a:pt x="2465504" y="1751102"/>
                </a:lnTo>
                <a:lnTo>
                  <a:pt x="2465478" y="1751095"/>
                </a:lnTo>
                <a:lnTo>
                  <a:pt x="2465504" y="1751482"/>
                </a:lnTo>
                <a:cubicBezTo>
                  <a:pt x="2465504" y="1752149"/>
                  <a:pt x="2465504" y="1752816"/>
                  <a:pt x="2465504" y="1753483"/>
                </a:cubicBezTo>
                <a:lnTo>
                  <a:pt x="2464176" y="1753730"/>
                </a:lnTo>
                <a:lnTo>
                  <a:pt x="2465027" y="1754055"/>
                </a:lnTo>
                <a:cubicBezTo>
                  <a:pt x="2464265" y="1754912"/>
                  <a:pt x="2463789" y="1756245"/>
                  <a:pt x="2462837" y="1756627"/>
                </a:cubicBezTo>
                <a:cubicBezTo>
                  <a:pt x="2456741" y="1759294"/>
                  <a:pt x="2451597" y="1762246"/>
                  <a:pt x="2456550" y="1769200"/>
                </a:cubicBezTo>
                <a:cubicBezTo>
                  <a:pt x="2451883" y="1773486"/>
                  <a:pt x="2447025" y="1765485"/>
                  <a:pt x="2444453" y="1771009"/>
                </a:cubicBezTo>
                <a:cubicBezTo>
                  <a:pt x="2443501" y="1773953"/>
                  <a:pt x="2443882" y="1777191"/>
                  <a:pt x="2445596" y="1779772"/>
                </a:cubicBezTo>
                <a:cubicBezTo>
                  <a:pt x="2447311" y="1782820"/>
                  <a:pt x="2449502" y="1778439"/>
                  <a:pt x="2452358" y="1779772"/>
                </a:cubicBezTo>
                <a:cubicBezTo>
                  <a:pt x="2449883" y="1788621"/>
                  <a:pt x="2445977" y="1796965"/>
                  <a:pt x="2440643" y="1804442"/>
                </a:cubicBezTo>
                <a:cubicBezTo>
                  <a:pt x="2438071" y="1808443"/>
                  <a:pt x="2434451" y="1808538"/>
                  <a:pt x="2431118" y="1804442"/>
                </a:cubicBezTo>
                <a:cubicBezTo>
                  <a:pt x="2430070" y="1802918"/>
                  <a:pt x="2429213" y="1801013"/>
                  <a:pt x="2426737" y="1801585"/>
                </a:cubicBezTo>
                <a:cubicBezTo>
                  <a:pt x="2424260" y="1802156"/>
                  <a:pt x="2426260" y="1805014"/>
                  <a:pt x="2427308" y="1806537"/>
                </a:cubicBezTo>
                <a:cubicBezTo>
                  <a:pt x="2433308" y="1815205"/>
                  <a:pt x="2433308" y="1815205"/>
                  <a:pt x="2427308" y="1823111"/>
                </a:cubicBezTo>
                <a:lnTo>
                  <a:pt x="2423213" y="1828540"/>
                </a:lnTo>
                <a:cubicBezTo>
                  <a:pt x="2419879" y="1832446"/>
                  <a:pt x="2418213" y="1834398"/>
                  <a:pt x="2416272" y="1834839"/>
                </a:cubicBezTo>
                <a:lnTo>
                  <a:pt x="2407878" y="1832127"/>
                </a:lnTo>
                <a:lnTo>
                  <a:pt x="2407878" y="1835644"/>
                </a:lnTo>
                <a:lnTo>
                  <a:pt x="2408258" y="1835398"/>
                </a:lnTo>
                <a:lnTo>
                  <a:pt x="2406354" y="1844908"/>
                </a:lnTo>
                <a:lnTo>
                  <a:pt x="2406518" y="1842765"/>
                </a:lnTo>
                <a:lnTo>
                  <a:pt x="2405972" y="1845495"/>
                </a:lnTo>
                <a:lnTo>
                  <a:pt x="2403972" y="1847400"/>
                </a:lnTo>
                <a:lnTo>
                  <a:pt x="2403610" y="1847029"/>
                </a:lnTo>
                <a:lnTo>
                  <a:pt x="2355629" y="1873665"/>
                </a:lnTo>
                <a:lnTo>
                  <a:pt x="2355585" y="1873880"/>
                </a:lnTo>
                <a:lnTo>
                  <a:pt x="2349041" y="1876497"/>
                </a:lnTo>
                <a:lnTo>
                  <a:pt x="2348918" y="1876737"/>
                </a:lnTo>
                <a:cubicBezTo>
                  <a:pt x="2338822" y="1882023"/>
                  <a:pt x="2327486" y="1884395"/>
                  <a:pt x="2316152" y="1883595"/>
                </a:cubicBezTo>
                <a:cubicBezTo>
                  <a:pt x="2314247" y="1883490"/>
                  <a:pt x="2312342" y="1883947"/>
                  <a:pt x="2310722" y="1884928"/>
                </a:cubicBezTo>
                <a:cubicBezTo>
                  <a:pt x="2295102" y="1892929"/>
                  <a:pt x="2278243" y="1891215"/>
                  <a:pt x="2261670" y="1889977"/>
                </a:cubicBezTo>
                <a:cubicBezTo>
                  <a:pt x="2256907" y="1890024"/>
                  <a:pt x="2253001" y="1886186"/>
                  <a:pt x="2252906" y="1881395"/>
                </a:cubicBezTo>
                <a:cubicBezTo>
                  <a:pt x="2252906" y="1879861"/>
                  <a:pt x="2253288" y="1878356"/>
                  <a:pt x="2254049" y="1877023"/>
                </a:cubicBezTo>
                <a:cubicBezTo>
                  <a:pt x="2256526" y="1872070"/>
                  <a:pt x="2256526" y="1872070"/>
                  <a:pt x="2250239" y="1867498"/>
                </a:cubicBezTo>
                <a:cubicBezTo>
                  <a:pt x="2247001" y="1872070"/>
                  <a:pt x="2248620" y="1877023"/>
                  <a:pt x="2249001" y="1881690"/>
                </a:cubicBezTo>
                <a:cubicBezTo>
                  <a:pt x="2249573" y="1888548"/>
                  <a:pt x="2249001" y="1889596"/>
                  <a:pt x="2242620" y="1887977"/>
                </a:cubicBezTo>
                <a:cubicBezTo>
                  <a:pt x="2236145" y="1885081"/>
                  <a:pt x="2229094" y="1883157"/>
                  <a:pt x="2221952" y="1882261"/>
                </a:cubicBezTo>
                <a:cubicBezTo>
                  <a:pt x="2221000" y="1882261"/>
                  <a:pt x="2219953" y="1881404"/>
                  <a:pt x="2218905" y="1880928"/>
                </a:cubicBezTo>
                <a:cubicBezTo>
                  <a:pt x="2214044" y="1878928"/>
                  <a:pt x="2215189" y="1873308"/>
                  <a:pt x="2212526" y="1870069"/>
                </a:cubicBezTo>
                <a:cubicBezTo>
                  <a:pt x="2209949" y="1877880"/>
                  <a:pt x="2205093" y="1873213"/>
                  <a:pt x="2201948" y="1871308"/>
                </a:cubicBezTo>
                <a:cubicBezTo>
                  <a:pt x="2190806" y="1864450"/>
                  <a:pt x="2178233" y="1858925"/>
                  <a:pt x="2174423" y="1844447"/>
                </a:cubicBezTo>
                <a:cubicBezTo>
                  <a:pt x="2174423" y="1843876"/>
                  <a:pt x="2173567" y="1842828"/>
                  <a:pt x="2173185" y="1842828"/>
                </a:cubicBezTo>
                <a:cubicBezTo>
                  <a:pt x="2161946" y="1842828"/>
                  <a:pt x="2160995" y="1833303"/>
                  <a:pt x="2156612" y="1826636"/>
                </a:cubicBezTo>
                <a:lnTo>
                  <a:pt x="2157050" y="1825573"/>
                </a:lnTo>
                <a:lnTo>
                  <a:pt x="2157962" y="1807966"/>
                </a:lnTo>
                <a:cubicBezTo>
                  <a:pt x="2162629" y="1807823"/>
                  <a:pt x="2167200" y="1806147"/>
                  <a:pt x="2170820" y="1803204"/>
                </a:cubicBezTo>
                <a:lnTo>
                  <a:pt x="2189059" y="1826288"/>
                </a:lnTo>
                <a:lnTo>
                  <a:pt x="2189186" y="1826350"/>
                </a:lnTo>
                <a:cubicBezTo>
                  <a:pt x="2203854" y="1842495"/>
                  <a:pt x="2222616" y="1854268"/>
                  <a:pt x="2243476" y="1860354"/>
                </a:cubicBezTo>
                <a:cubicBezTo>
                  <a:pt x="2248620" y="1861649"/>
                  <a:pt x="2253858" y="1862668"/>
                  <a:pt x="2259098" y="1863402"/>
                </a:cubicBezTo>
                <a:cubicBezTo>
                  <a:pt x="2275290" y="1865974"/>
                  <a:pt x="2276337" y="1867117"/>
                  <a:pt x="2278814" y="1884357"/>
                </a:cubicBezTo>
                <a:cubicBezTo>
                  <a:pt x="2282719" y="1880423"/>
                  <a:pt x="2283481" y="1874384"/>
                  <a:pt x="2280720" y="1869593"/>
                </a:cubicBezTo>
                <a:cubicBezTo>
                  <a:pt x="2279005" y="1865021"/>
                  <a:pt x="2280720" y="1863211"/>
                  <a:pt x="2285387" y="1863021"/>
                </a:cubicBezTo>
                <a:cubicBezTo>
                  <a:pt x="2291768" y="1863126"/>
                  <a:pt x="2297959" y="1864383"/>
                  <a:pt x="2303865" y="1866736"/>
                </a:cubicBezTo>
                <a:cubicBezTo>
                  <a:pt x="2308532" y="1868164"/>
                  <a:pt x="2311008" y="1857973"/>
                  <a:pt x="2318820" y="1857211"/>
                </a:cubicBezTo>
                <a:lnTo>
                  <a:pt x="2351378" y="1847119"/>
                </a:lnTo>
                <a:lnTo>
                  <a:pt x="2351394" y="1846924"/>
                </a:lnTo>
                <a:lnTo>
                  <a:pt x="2355681" y="1846543"/>
                </a:lnTo>
                <a:lnTo>
                  <a:pt x="2355682" y="1846546"/>
                </a:lnTo>
                <a:lnTo>
                  <a:pt x="2355682" y="1846543"/>
                </a:lnTo>
                <a:cubicBezTo>
                  <a:pt x="2367016" y="1840494"/>
                  <a:pt x="2377684" y="1833379"/>
                  <a:pt x="2387685" y="1825302"/>
                </a:cubicBezTo>
                <a:lnTo>
                  <a:pt x="2398822" y="1821712"/>
                </a:lnTo>
                <a:lnTo>
                  <a:pt x="2402829" y="1810252"/>
                </a:lnTo>
                <a:lnTo>
                  <a:pt x="2405592" y="1805966"/>
                </a:lnTo>
                <a:lnTo>
                  <a:pt x="2405753" y="1806218"/>
                </a:lnTo>
                <a:lnTo>
                  <a:pt x="2434737" y="1756436"/>
                </a:lnTo>
                <a:cubicBezTo>
                  <a:pt x="2437691" y="1754721"/>
                  <a:pt x="2437881" y="1752817"/>
                  <a:pt x="2437786" y="1751293"/>
                </a:cubicBezTo>
                <a:cubicBezTo>
                  <a:pt x="2437881" y="1748873"/>
                  <a:pt x="2438738" y="1746530"/>
                  <a:pt x="2440072" y="1744530"/>
                </a:cubicBezTo>
                <a:lnTo>
                  <a:pt x="2441316" y="1745005"/>
                </a:lnTo>
                <a:lnTo>
                  <a:pt x="2440834" y="1744339"/>
                </a:lnTo>
                <a:cubicBezTo>
                  <a:pt x="2440930" y="1741767"/>
                  <a:pt x="2441882" y="1739767"/>
                  <a:pt x="2442834" y="1737576"/>
                </a:cubicBezTo>
                <a:lnTo>
                  <a:pt x="2442935" y="1737591"/>
                </a:lnTo>
                <a:lnTo>
                  <a:pt x="2442834" y="1737481"/>
                </a:lnTo>
                <a:lnTo>
                  <a:pt x="2448850" y="1718971"/>
                </a:lnTo>
                <a:lnTo>
                  <a:pt x="2448550" y="1718907"/>
                </a:lnTo>
                <a:cubicBezTo>
                  <a:pt x="2448550" y="1712525"/>
                  <a:pt x="2453598" y="1708525"/>
                  <a:pt x="2455789" y="1703191"/>
                </a:cubicBezTo>
                <a:lnTo>
                  <a:pt x="2456385" y="1702886"/>
                </a:lnTo>
                <a:lnTo>
                  <a:pt x="2462837" y="1661281"/>
                </a:lnTo>
                <a:cubicBezTo>
                  <a:pt x="2471409" y="1651756"/>
                  <a:pt x="2469027" y="1641278"/>
                  <a:pt x="2467789" y="1630610"/>
                </a:cubicBezTo>
                <a:cubicBezTo>
                  <a:pt x="2467600" y="1628324"/>
                  <a:pt x="2467600" y="1626038"/>
                  <a:pt x="2467789" y="1623752"/>
                </a:cubicBezTo>
                <a:cubicBezTo>
                  <a:pt x="2470361" y="1620114"/>
                  <a:pt x="2472552" y="1616256"/>
                  <a:pt x="2474457" y="1612227"/>
                </a:cubicBezTo>
                <a:lnTo>
                  <a:pt x="2475156" y="1610454"/>
                </a:lnTo>
                <a:lnTo>
                  <a:pt x="2474458" y="1611656"/>
                </a:lnTo>
                <a:lnTo>
                  <a:pt x="2470233" y="1570917"/>
                </a:lnTo>
                <a:lnTo>
                  <a:pt x="2470170" y="1570793"/>
                </a:lnTo>
                <a:lnTo>
                  <a:pt x="2470170" y="1562031"/>
                </a:lnTo>
                <a:lnTo>
                  <a:pt x="2470392" y="1561957"/>
                </a:lnTo>
                <a:lnTo>
                  <a:pt x="2469790" y="1561364"/>
                </a:lnTo>
                <a:cubicBezTo>
                  <a:pt x="2470171" y="1553639"/>
                  <a:pt x="2469314" y="1545895"/>
                  <a:pt x="2467409" y="1538408"/>
                </a:cubicBezTo>
                <a:lnTo>
                  <a:pt x="2467835" y="1539199"/>
                </a:lnTo>
                <a:lnTo>
                  <a:pt x="2467696" y="1538789"/>
                </a:lnTo>
                <a:cubicBezTo>
                  <a:pt x="2468839" y="1522597"/>
                  <a:pt x="2460361" y="1508690"/>
                  <a:pt x="2457217" y="1493450"/>
                </a:cubicBezTo>
                <a:cubicBezTo>
                  <a:pt x="2455789" y="1486402"/>
                  <a:pt x="2453408" y="1479544"/>
                  <a:pt x="2451502" y="1472590"/>
                </a:cubicBezTo>
                <a:lnTo>
                  <a:pt x="2449820" y="1466811"/>
                </a:lnTo>
                <a:lnTo>
                  <a:pt x="2436287" y="1433832"/>
                </a:lnTo>
                <a:lnTo>
                  <a:pt x="2435596" y="1433824"/>
                </a:lnTo>
                <a:cubicBezTo>
                  <a:pt x="2429404" y="1422489"/>
                  <a:pt x="2425403" y="1410202"/>
                  <a:pt x="2419784" y="1398581"/>
                </a:cubicBezTo>
                <a:cubicBezTo>
                  <a:pt x="2418164" y="1393923"/>
                  <a:pt x="2418736" y="1388771"/>
                  <a:pt x="2421308" y="1384579"/>
                </a:cubicBezTo>
                <a:cubicBezTo>
                  <a:pt x="2411783" y="1385341"/>
                  <a:pt x="2408830" y="1379246"/>
                  <a:pt x="2405210" y="1373340"/>
                </a:cubicBezTo>
                <a:cubicBezTo>
                  <a:pt x="2400734" y="1365911"/>
                  <a:pt x="2399782" y="1356290"/>
                  <a:pt x="2392638" y="1350766"/>
                </a:cubicBezTo>
                <a:cubicBezTo>
                  <a:pt x="2388446" y="1347527"/>
                  <a:pt x="2400543" y="1341241"/>
                  <a:pt x="2389685" y="1340288"/>
                </a:cubicBezTo>
                <a:cubicBezTo>
                  <a:pt x="2384827" y="1340288"/>
                  <a:pt x="2383970" y="1333621"/>
                  <a:pt x="2380160" y="1330763"/>
                </a:cubicBezTo>
                <a:cubicBezTo>
                  <a:pt x="2378350" y="1328792"/>
                  <a:pt x="2377017" y="1326534"/>
                  <a:pt x="2375969" y="1324096"/>
                </a:cubicBezTo>
                <a:lnTo>
                  <a:pt x="2376059" y="1323824"/>
                </a:lnTo>
                <a:lnTo>
                  <a:pt x="2349871" y="1287330"/>
                </a:lnTo>
                <a:lnTo>
                  <a:pt x="2341869" y="1276281"/>
                </a:lnTo>
                <a:lnTo>
                  <a:pt x="2319339" y="1248617"/>
                </a:lnTo>
                <a:lnTo>
                  <a:pt x="2319009" y="1248563"/>
                </a:lnTo>
                <a:lnTo>
                  <a:pt x="2305302" y="1231033"/>
                </a:lnTo>
                <a:lnTo>
                  <a:pt x="2305294" y="1231037"/>
                </a:lnTo>
                <a:lnTo>
                  <a:pt x="2298575" y="1223944"/>
                </a:lnTo>
                <a:lnTo>
                  <a:pt x="2298149" y="1223798"/>
                </a:lnTo>
                <a:lnTo>
                  <a:pt x="2287386" y="1212177"/>
                </a:lnTo>
                <a:lnTo>
                  <a:pt x="2287386" y="1212178"/>
                </a:lnTo>
                <a:cubicBezTo>
                  <a:pt x="2279956" y="1205415"/>
                  <a:pt x="2280338" y="1205796"/>
                  <a:pt x="2273671" y="1212749"/>
                </a:cubicBezTo>
                <a:cubicBezTo>
                  <a:pt x="2257954" y="1229037"/>
                  <a:pt x="2246523" y="1248944"/>
                  <a:pt x="2230237" y="1264661"/>
                </a:cubicBezTo>
                <a:lnTo>
                  <a:pt x="2229783" y="1264577"/>
                </a:lnTo>
                <a:lnTo>
                  <a:pt x="2225684" y="1266946"/>
                </a:lnTo>
                <a:cubicBezTo>
                  <a:pt x="2222731" y="1269422"/>
                  <a:pt x="2225684" y="1273423"/>
                  <a:pt x="2223302" y="1276471"/>
                </a:cubicBezTo>
                <a:cubicBezTo>
                  <a:pt x="2217589" y="1282376"/>
                  <a:pt x="2215396" y="1290854"/>
                  <a:pt x="2209396" y="1296759"/>
                </a:cubicBezTo>
                <a:lnTo>
                  <a:pt x="2208964" y="1296573"/>
                </a:lnTo>
                <a:lnTo>
                  <a:pt x="2193686" y="1324206"/>
                </a:lnTo>
                <a:lnTo>
                  <a:pt x="2193664" y="1324286"/>
                </a:lnTo>
                <a:cubicBezTo>
                  <a:pt x="2188713" y="1334478"/>
                  <a:pt x="2184142" y="1344670"/>
                  <a:pt x="2178901" y="1354957"/>
                </a:cubicBezTo>
                <a:cubicBezTo>
                  <a:pt x="2177376" y="1358938"/>
                  <a:pt x="2174042" y="1361929"/>
                  <a:pt x="2169948" y="1362958"/>
                </a:cubicBezTo>
                <a:cubicBezTo>
                  <a:pt x="2165379" y="1364101"/>
                  <a:pt x="2163280" y="1367149"/>
                  <a:pt x="2165467" y="1371435"/>
                </a:cubicBezTo>
                <a:cubicBezTo>
                  <a:pt x="2168327" y="1378588"/>
                  <a:pt x="2167758" y="1386685"/>
                  <a:pt x="2163852" y="1393343"/>
                </a:cubicBezTo>
                <a:cubicBezTo>
                  <a:pt x="2156707" y="1411345"/>
                  <a:pt x="2151755" y="1430014"/>
                  <a:pt x="2145945" y="1448397"/>
                </a:cubicBezTo>
                <a:cubicBezTo>
                  <a:pt x="2142611" y="1461599"/>
                  <a:pt x="2140135" y="1474991"/>
                  <a:pt x="2138515" y="1488497"/>
                </a:cubicBezTo>
                <a:lnTo>
                  <a:pt x="2138280" y="1489102"/>
                </a:lnTo>
                <a:lnTo>
                  <a:pt x="2138515" y="1488879"/>
                </a:lnTo>
                <a:cubicBezTo>
                  <a:pt x="2132610" y="1517454"/>
                  <a:pt x="2130322" y="1546029"/>
                  <a:pt x="2126229" y="1575556"/>
                </a:cubicBezTo>
                <a:cubicBezTo>
                  <a:pt x="2123940" y="1576318"/>
                  <a:pt x="2124129" y="1573461"/>
                  <a:pt x="2122893" y="1572508"/>
                </a:cubicBezTo>
                <a:cubicBezTo>
                  <a:pt x="2121654" y="1571556"/>
                  <a:pt x="2120892" y="1570794"/>
                  <a:pt x="2119942" y="1571746"/>
                </a:cubicBezTo>
                <a:cubicBezTo>
                  <a:pt x="2119177" y="1572585"/>
                  <a:pt x="2118895" y="1573689"/>
                  <a:pt x="2118988" y="1574794"/>
                </a:cubicBezTo>
                <a:cubicBezTo>
                  <a:pt x="2119177" y="1576290"/>
                  <a:pt x="2119748" y="1577690"/>
                  <a:pt x="2120800" y="1578795"/>
                </a:cubicBezTo>
                <a:cubicBezTo>
                  <a:pt x="2126229" y="1584805"/>
                  <a:pt x="2128514" y="1592939"/>
                  <a:pt x="2127180" y="1600893"/>
                </a:cubicBezTo>
                <a:cubicBezTo>
                  <a:pt x="2127180" y="1611561"/>
                  <a:pt x="2127180" y="1622134"/>
                  <a:pt x="2127180" y="1632706"/>
                </a:cubicBezTo>
                <a:cubicBezTo>
                  <a:pt x="2127180" y="1634230"/>
                  <a:pt x="2127180" y="1635754"/>
                  <a:pt x="2127180" y="1637278"/>
                </a:cubicBezTo>
                <a:cubicBezTo>
                  <a:pt x="2127180" y="1638802"/>
                  <a:pt x="2127180" y="1643755"/>
                  <a:pt x="2122990" y="1644422"/>
                </a:cubicBezTo>
                <a:cubicBezTo>
                  <a:pt x="2118798" y="1645089"/>
                  <a:pt x="2118417" y="1642231"/>
                  <a:pt x="2117177" y="1639945"/>
                </a:cubicBezTo>
                <a:cubicBezTo>
                  <a:pt x="2113654" y="1633468"/>
                  <a:pt x="2107652" y="1629468"/>
                  <a:pt x="2104222" y="1621848"/>
                </a:cubicBezTo>
                <a:cubicBezTo>
                  <a:pt x="2101461" y="1614542"/>
                  <a:pt x="2099941" y="1606808"/>
                  <a:pt x="2099751" y="1598988"/>
                </a:cubicBezTo>
                <a:lnTo>
                  <a:pt x="2104497" y="1541547"/>
                </a:lnTo>
                <a:lnTo>
                  <a:pt x="2104450" y="1541552"/>
                </a:lnTo>
                <a:lnTo>
                  <a:pt x="2104450" y="1532218"/>
                </a:lnTo>
                <a:lnTo>
                  <a:pt x="2104553" y="1532218"/>
                </a:lnTo>
                <a:lnTo>
                  <a:pt x="2106512" y="1522883"/>
                </a:lnTo>
                <a:lnTo>
                  <a:pt x="2106512" y="1522356"/>
                </a:lnTo>
                <a:lnTo>
                  <a:pt x="2106062" y="1522787"/>
                </a:lnTo>
                <a:cubicBezTo>
                  <a:pt x="2106444" y="1519739"/>
                  <a:pt x="2106444" y="1516691"/>
                  <a:pt x="2106444" y="1513643"/>
                </a:cubicBezTo>
                <a:lnTo>
                  <a:pt x="2106512" y="1513628"/>
                </a:lnTo>
                <a:lnTo>
                  <a:pt x="2106512" y="1513358"/>
                </a:lnTo>
                <a:cubicBezTo>
                  <a:pt x="2106322" y="1510215"/>
                  <a:pt x="2107273" y="1507110"/>
                  <a:pt x="2108987" y="1504500"/>
                </a:cubicBezTo>
                <a:lnTo>
                  <a:pt x="2109283" y="1504550"/>
                </a:lnTo>
                <a:lnTo>
                  <a:pt x="2108989" y="1504118"/>
                </a:lnTo>
                <a:cubicBezTo>
                  <a:pt x="2110415" y="1485983"/>
                  <a:pt x="2113657" y="1468028"/>
                  <a:pt x="2118516" y="1450493"/>
                </a:cubicBezTo>
                <a:cubicBezTo>
                  <a:pt x="2120991" y="1441444"/>
                  <a:pt x="2122704" y="1432109"/>
                  <a:pt x="2125565" y="1422965"/>
                </a:cubicBezTo>
                <a:cubicBezTo>
                  <a:pt x="2127278" y="1417536"/>
                  <a:pt x="2132610" y="1414583"/>
                  <a:pt x="2133468" y="1409916"/>
                </a:cubicBezTo>
                <a:cubicBezTo>
                  <a:pt x="2133278" y="1405106"/>
                  <a:pt x="2133562" y="1400286"/>
                  <a:pt x="2134323" y="1395533"/>
                </a:cubicBezTo>
                <a:cubicBezTo>
                  <a:pt x="2139850" y="1379055"/>
                  <a:pt x="2146232" y="1362881"/>
                  <a:pt x="2153374" y="1347051"/>
                </a:cubicBezTo>
                <a:cubicBezTo>
                  <a:pt x="2160137" y="1331116"/>
                  <a:pt x="2168042" y="1315647"/>
                  <a:pt x="2176903" y="1300760"/>
                </a:cubicBezTo>
                <a:lnTo>
                  <a:pt x="2177908" y="1300041"/>
                </a:lnTo>
                <a:lnTo>
                  <a:pt x="2197165" y="1267517"/>
                </a:lnTo>
                <a:cubicBezTo>
                  <a:pt x="2199023" y="1264612"/>
                  <a:pt x="2201403" y="1263874"/>
                  <a:pt x="2203916" y="1263838"/>
                </a:cubicBezTo>
                <a:cubicBezTo>
                  <a:pt x="2206427" y="1263802"/>
                  <a:pt x="2209072" y="1264469"/>
                  <a:pt x="2211452" y="1264374"/>
                </a:cubicBezTo>
                <a:lnTo>
                  <a:pt x="2211377" y="1265737"/>
                </a:lnTo>
                <a:lnTo>
                  <a:pt x="2211778" y="1264755"/>
                </a:lnTo>
                <a:lnTo>
                  <a:pt x="2211930" y="1264528"/>
                </a:lnTo>
                <a:lnTo>
                  <a:pt x="2211662" y="1264375"/>
                </a:lnTo>
                <a:cubicBezTo>
                  <a:pt x="2205759" y="1258088"/>
                  <a:pt x="2206998" y="1252754"/>
                  <a:pt x="2211662" y="1245896"/>
                </a:cubicBezTo>
                <a:cubicBezTo>
                  <a:pt x="2221188" y="1235228"/>
                  <a:pt x="2230048" y="1223998"/>
                  <a:pt x="2238236" y="1212273"/>
                </a:cubicBezTo>
                <a:cubicBezTo>
                  <a:pt x="2240809" y="1206730"/>
                  <a:pt x="2247000" y="1203815"/>
                  <a:pt x="2252906" y="1205320"/>
                </a:cubicBezTo>
                <a:lnTo>
                  <a:pt x="2253047" y="1205156"/>
                </a:lnTo>
                <a:lnTo>
                  <a:pt x="2254240" y="1195985"/>
                </a:lnTo>
                <a:cubicBezTo>
                  <a:pt x="2258145" y="1193632"/>
                  <a:pt x="2260336" y="1189260"/>
                  <a:pt x="2259859" y="1184745"/>
                </a:cubicBezTo>
                <a:lnTo>
                  <a:pt x="2260336" y="1184472"/>
                </a:lnTo>
                <a:lnTo>
                  <a:pt x="2259763" y="1184270"/>
                </a:lnTo>
                <a:lnTo>
                  <a:pt x="2239761" y="1166458"/>
                </a:lnTo>
                <a:lnTo>
                  <a:pt x="2239881" y="1165144"/>
                </a:lnTo>
                <a:lnTo>
                  <a:pt x="2239285" y="1166457"/>
                </a:lnTo>
                <a:lnTo>
                  <a:pt x="2227940" y="1155421"/>
                </a:lnTo>
                <a:lnTo>
                  <a:pt x="2227382" y="1155694"/>
                </a:lnTo>
                <a:cubicBezTo>
                  <a:pt x="2220906" y="1152655"/>
                  <a:pt x="2215001" y="1148464"/>
                  <a:pt x="2209949" y="1143312"/>
                </a:cubicBezTo>
                <a:cubicBezTo>
                  <a:pt x="2195189" y="1132167"/>
                  <a:pt x="2180711" y="1120451"/>
                  <a:pt x="2166137" y="1109117"/>
                </a:cubicBezTo>
                <a:cubicBezTo>
                  <a:pt x="2164044" y="1107402"/>
                  <a:pt x="2161566" y="1106069"/>
                  <a:pt x="2160616" y="1103497"/>
                </a:cubicBezTo>
                <a:cubicBezTo>
                  <a:pt x="2158708" y="1098544"/>
                  <a:pt x="2156325" y="1094639"/>
                  <a:pt x="2149851" y="1096639"/>
                </a:cubicBezTo>
                <a:cubicBezTo>
                  <a:pt x="2148992" y="1096639"/>
                  <a:pt x="2147850" y="1095687"/>
                  <a:pt x="2146706" y="1095591"/>
                </a:cubicBezTo>
                <a:cubicBezTo>
                  <a:pt x="2142039" y="1094924"/>
                  <a:pt x="2146706" y="1085209"/>
                  <a:pt x="2138802" y="1087495"/>
                </a:cubicBezTo>
                <a:cubicBezTo>
                  <a:pt x="2134420" y="1088733"/>
                  <a:pt x="2131658" y="1083875"/>
                  <a:pt x="2128229" y="1081780"/>
                </a:cubicBezTo>
                <a:cubicBezTo>
                  <a:pt x="2124801" y="1079684"/>
                  <a:pt x="2120893" y="1076351"/>
                  <a:pt x="2117084" y="1073779"/>
                </a:cubicBezTo>
                <a:cubicBezTo>
                  <a:pt x="2109652" y="1068759"/>
                  <a:pt x="2102894" y="1062768"/>
                  <a:pt x="2096987" y="1055967"/>
                </a:cubicBezTo>
                <a:cubicBezTo>
                  <a:pt x="2094701" y="1052471"/>
                  <a:pt x="2091368" y="1049805"/>
                  <a:pt x="2087463" y="1048347"/>
                </a:cubicBezTo>
                <a:cubicBezTo>
                  <a:pt x="2079554" y="1045547"/>
                  <a:pt x="2072692" y="1040356"/>
                  <a:pt x="2067837" y="1033488"/>
                </a:cubicBezTo>
                <a:cubicBezTo>
                  <a:pt x="2063071" y="1029287"/>
                  <a:pt x="2062597" y="1022030"/>
                  <a:pt x="2066698" y="1017200"/>
                </a:cubicBezTo>
                <a:cubicBezTo>
                  <a:pt x="2068315" y="1015105"/>
                  <a:pt x="2069557" y="1013486"/>
                  <a:pt x="2066126" y="1012152"/>
                </a:cubicBezTo>
                <a:cubicBezTo>
                  <a:pt x="2062696" y="1010819"/>
                  <a:pt x="2061929" y="1012152"/>
                  <a:pt x="2061261" y="1015105"/>
                </a:cubicBezTo>
                <a:lnTo>
                  <a:pt x="2061261" y="1016248"/>
                </a:lnTo>
                <a:cubicBezTo>
                  <a:pt x="2056980" y="1027488"/>
                  <a:pt x="2056595" y="1027583"/>
                  <a:pt x="2048021" y="1018248"/>
                </a:cubicBezTo>
                <a:lnTo>
                  <a:pt x="2047915" y="1016871"/>
                </a:lnTo>
                <a:lnTo>
                  <a:pt x="2047235" y="1018153"/>
                </a:lnTo>
                <a:lnTo>
                  <a:pt x="2038046" y="1029279"/>
                </a:lnTo>
                <a:lnTo>
                  <a:pt x="2038046" y="1029678"/>
                </a:lnTo>
                <a:lnTo>
                  <a:pt x="2035665" y="1031679"/>
                </a:lnTo>
                <a:lnTo>
                  <a:pt x="2036444" y="1026512"/>
                </a:lnTo>
                <a:lnTo>
                  <a:pt x="2036125" y="1025721"/>
                </a:lnTo>
                <a:lnTo>
                  <a:pt x="2035315" y="1031108"/>
                </a:lnTo>
                <a:lnTo>
                  <a:pt x="2031357" y="1039716"/>
                </a:lnTo>
                <a:lnTo>
                  <a:pt x="2031353" y="1041204"/>
                </a:lnTo>
                <a:cubicBezTo>
                  <a:pt x="2016972" y="1058063"/>
                  <a:pt x="2002778" y="1075113"/>
                  <a:pt x="1988205" y="1091782"/>
                </a:cubicBezTo>
                <a:lnTo>
                  <a:pt x="1974309" y="1104737"/>
                </a:lnTo>
                <a:lnTo>
                  <a:pt x="1974375" y="1104926"/>
                </a:lnTo>
                <a:lnTo>
                  <a:pt x="1956086" y="1120928"/>
                </a:lnTo>
                <a:lnTo>
                  <a:pt x="1955715" y="1120989"/>
                </a:lnTo>
                <a:lnTo>
                  <a:pt x="1930939" y="1139311"/>
                </a:lnTo>
                <a:cubicBezTo>
                  <a:pt x="1924081" y="1132758"/>
                  <a:pt x="1921414" y="1123023"/>
                  <a:pt x="1923793" y="1113879"/>
                </a:cubicBezTo>
                <a:lnTo>
                  <a:pt x="1948675" y="1093634"/>
                </a:lnTo>
                <a:lnTo>
                  <a:pt x="1948751" y="1093496"/>
                </a:lnTo>
                <a:lnTo>
                  <a:pt x="1964584" y="1077476"/>
                </a:lnTo>
                <a:lnTo>
                  <a:pt x="1964580" y="1077208"/>
                </a:lnTo>
                <a:cubicBezTo>
                  <a:pt x="1969439" y="1070884"/>
                  <a:pt x="1975346" y="1065416"/>
                  <a:pt x="1982014" y="1061016"/>
                </a:cubicBezTo>
                <a:cubicBezTo>
                  <a:pt x="1985823" y="1059206"/>
                  <a:pt x="1988968" y="1056111"/>
                  <a:pt x="1990776" y="1052253"/>
                </a:cubicBezTo>
                <a:cubicBezTo>
                  <a:pt x="1995540" y="1041289"/>
                  <a:pt x="2002587" y="1031527"/>
                  <a:pt x="2011635" y="1023678"/>
                </a:cubicBezTo>
                <a:cubicBezTo>
                  <a:pt x="2016019" y="1018572"/>
                  <a:pt x="2019543" y="1012734"/>
                  <a:pt x="2021922" y="1006437"/>
                </a:cubicBezTo>
                <a:lnTo>
                  <a:pt x="2022296" y="1006534"/>
                </a:lnTo>
                <a:lnTo>
                  <a:pt x="2023958" y="1004656"/>
                </a:lnTo>
                <a:lnTo>
                  <a:pt x="2023958" y="1004627"/>
                </a:lnTo>
                <a:lnTo>
                  <a:pt x="2023958" y="1003094"/>
                </a:lnTo>
                <a:lnTo>
                  <a:pt x="2023242" y="1002342"/>
                </a:lnTo>
                <a:cubicBezTo>
                  <a:pt x="2018956" y="999074"/>
                  <a:pt x="2015049" y="995226"/>
                  <a:pt x="2011813" y="990912"/>
                </a:cubicBezTo>
                <a:lnTo>
                  <a:pt x="2012023" y="990473"/>
                </a:lnTo>
                <a:lnTo>
                  <a:pt x="2008441" y="988245"/>
                </a:lnTo>
                <a:lnTo>
                  <a:pt x="2008458" y="988092"/>
                </a:lnTo>
                <a:lnTo>
                  <a:pt x="2002877" y="966718"/>
                </a:lnTo>
                <a:cubicBezTo>
                  <a:pt x="2001545" y="966718"/>
                  <a:pt x="2000402" y="966718"/>
                  <a:pt x="2000308" y="967480"/>
                </a:cubicBezTo>
                <a:cubicBezTo>
                  <a:pt x="1996971" y="979863"/>
                  <a:pt x="1997636" y="979005"/>
                  <a:pt x="1987733" y="971671"/>
                </a:cubicBezTo>
                <a:cubicBezTo>
                  <a:pt x="1975922" y="962908"/>
                  <a:pt x="1967541" y="950335"/>
                  <a:pt x="1954297" y="943112"/>
                </a:cubicBezTo>
                <a:cubicBezTo>
                  <a:pt x="1949346" y="940350"/>
                  <a:pt x="1947629" y="933587"/>
                  <a:pt x="1942105" y="931587"/>
                </a:cubicBezTo>
                <a:lnTo>
                  <a:pt x="1942097" y="931560"/>
                </a:lnTo>
                <a:lnTo>
                  <a:pt x="1942081" y="931677"/>
                </a:lnTo>
                <a:cubicBezTo>
                  <a:pt x="1933507" y="928439"/>
                  <a:pt x="1929793" y="919009"/>
                  <a:pt x="1921697" y="915199"/>
                </a:cubicBezTo>
                <a:lnTo>
                  <a:pt x="1921697" y="915180"/>
                </a:lnTo>
                <a:lnTo>
                  <a:pt x="1863435" y="863009"/>
                </a:lnTo>
                <a:cubicBezTo>
                  <a:pt x="1849335" y="847102"/>
                  <a:pt x="1832195" y="834434"/>
                  <a:pt x="1819048" y="817289"/>
                </a:cubicBezTo>
                <a:cubicBezTo>
                  <a:pt x="1816096" y="813479"/>
                  <a:pt x="1810093" y="811479"/>
                  <a:pt x="1808284" y="807764"/>
                </a:cubicBezTo>
                <a:cubicBezTo>
                  <a:pt x="1804093" y="798239"/>
                  <a:pt x="1795521" y="793857"/>
                  <a:pt x="1789236" y="786904"/>
                </a:cubicBezTo>
                <a:cubicBezTo>
                  <a:pt x="1768467" y="764330"/>
                  <a:pt x="1749036" y="740613"/>
                  <a:pt x="1729891" y="716610"/>
                </a:cubicBezTo>
                <a:cubicBezTo>
                  <a:pt x="1725509" y="711085"/>
                  <a:pt x="1725609" y="704608"/>
                  <a:pt x="1722750" y="699274"/>
                </a:cubicBezTo>
                <a:cubicBezTo>
                  <a:pt x="1719888" y="693940"/>
                  <a:pt x="1711891" y="695178"/>
                  <a:pt x="1708081" y="689749"/>
                </a:cubicBezTo>
                <a:cubicBezTo>
                  <a:pt x="1699318" y="676891"/>
                  <a:pt x="1689033" y="664889"/>
                  <a:pt x="1681414" y="651649"/>
                </a:cubicBezTo>
                <a:cubicBezTo>
                  <a:pt x="1676271" y="642248"/>
                  <a:pt x="1670176" y="633466"/>
                  <a:pt x="1663029" y="625455"/>
                </a:cubicBezTo>
                <a:cubicBezTo>
                  <a:pt x="1655409" y="616902"/>
                  <a:pt x="1649311" y="607072"/>
                  <a:pt x="1645124" y="596404"/>
                </a:cubicBezTo>
                <a:lnTo>
                  <a:pt x="1646069" y="595232"/>
                </a:lnTo>
                <a:lnTo>
                  <a:pt x="1645475" y="595636"/>
                </a:lnTo>
                <a:cubicBezTo>
                  <a:pt x="1644236" y="594207"/>
                  <a:pt x="1643474" y="592683"/>
                  <a:pt x="1642617" y="591255"/>
                </a:cubicBezTo>
                <a:lnTo>
                  <a:pt x="1642623" y="591225"/>
                </a:lnTo>
                <a:lnTo>
                  <a:pt x="1633873" y="574305"/>
                </a:lnTo>
                <a:cubicBezTo>
                  <a:pt x="1631972" y="573018"/>
                  <a:pt x="1630734" y="570961"/>
                  <a:pt x="1630543" y="568685"/>
                </a:cubicBezTo>
                <a:cubicBezTo>
                  <a:pt x="1628255" y="558554"/>
                  <a:pt x="1623875" y="549039"/>
                  <a:pt x="1617689" y="540761"/>
                </a:cubicBezTo>
                <a:cubicBezTo>
                  <a:pt x="1615404" y="537656"/>
                  <a:pt x="1614544" y="533762"/>
                  <a:pt x="1615312" y="530001"/>
                </a:cubicBezTo>
                <a:cubicBezTo>
                  <a:pt x="1617402" y="522197"/>
                  <a:pt x="1614643" y="513901"/>
                  <a:pt x="1608357" y="508855"/>
                </a:cubicBezTo>
                <a:lnTo>
                  <a:pt x="1608244" y="508408"/>
                </a:lnTo>
                <a:lnTo>
                  <a:pt x="1607874" y="508852"/>
                </a:lnTo>
                <a:cubicBezTo>
                  <a:pt x="1603022" y="503624"/>
                  <a:pt x="1599973" y="496928"/>
                  <a:pt x="1599305" y="489803"/>
                </a:cubicBezTo>
                <a:cubicBezTo>
                  <a:pt x="1595115" y="474457"/>
                  <a:pt x="1592921" y="458646"/>
                  <a:pt x="1592638" y="442750"/>
                </a:cubicBezTo>
                <a:cubicBezTo>
                  <a:pt x="1592638" y="427701"/>
                  <a:pt x="1588736" y="412746"/>
                  <a:pt x="1589878" y="397505"/>
                </a:cubicBezTo>
                <a:lnTo>
                  <a:pt x="1591131" y="396478"/>
                </a:lnTo>
                <a:lnTo>
                  <a:pt x="1590356" y="396552"/>
                </a:lnTo>
                <a:cubicBezTo>
                  <a:pt x="1592645" y="385409"/>
                  <a:pt x="1593593" y="373978"/>
                  <a:pt x="1596639" y="362929"/>
                </a:cubicBezTo>
                <a:cubicBezTo>
                  <a:pt x="1597689" y="359024"/>
                  <a:pt x="1596639" y="354549"/>
                  <a:pt x="1601025" y="351690"/>
                </a:cubicBezTo>
                <a:cubicBezTo>
                  <a:pt x="1602927" y="350358"/>
                  <a:pt x="1602069" y="348357"/>
                  <a:pt x="1601025" y="346546"/>
                </a:cubicBezTo>
                <a:cubicBezTo>
                  <a:pt x="1600260" y="343203"/>
                  <a:pt x="1601025" y="339681"/>
                  <a:pt x="1603213" y="337021"/>
                </a:cubicBezTo>
                <a:lnTo>
                  <a:pt x="1604611" y="335704"/>
                </a:lnTo>
                <a:lnTo>
                  <a:pt x="1628355" y="288651"/>
                </a:lnTo>
                <a:lnTo>
                  <a:pt x="1628355" y="286823"/>
                </a:lnTo>
                <a:lnTo>
                  <a:pt x="1635877" y="278346"/>
                </a:lnTo>
                <a:lnTo>
                  <a:pt x="1636346" y="281957"/>
                </a:lnTo>
                <a:lnTo>
                  <a:pt x="1636164" y="278250"/>
                </a:lnTo>
                <a:cubicBezTo>
                  <a:pt x="1646451" y="265135"/>
                  <a:pt x="1659214" y="254133"/>
                  <a:pt x="1673695" y="245866"/>
                </a:cubicBezTo>
                <a:cubicBezTo>
                  <a:pt x="1680265" y="242056"/>
                  <a:pt x="1685220" y="236341"/>
                  <a:pt x="1693980" y="238341"/>
                </a:cubicBezTo>
                <a:cubicBezTo>
                  <a:pt x="1696266" y="239007"/>
                  <a:pt x="1698172" y="237103"/>
                  <a:pt x="1699503" y="235102"/>
                </a:cubicBezTo>
                <a:cubicBezTo>
                  <a:pt x="1704459" y="228159"/>
                  <a:pt x="1712843" y="224511"/>
                  <a:pt x="1721316" y="225577"/>
                </a:cubicBezTo>
                <a:lnTo>
                  <a:pt x="1731888" y="221404"/>
                </a:lnTo>
                <a:lnTo>
                  <a:pt x="1731115" y="220815"/>
                </a:lnTo>
                <a:cubicBezTo>
                  <a:pt x="1734069" y="219301"/>
                  <a:pt x="1737312" y="218643"/>
                  <a:pt x="1740643" y="218910"/>
                </a:cubicBezTo>
                <a:lnTo>
                  <a:pt x="1741561" y="219178"/>
                </a:lnTo>
                <a:lnTo>
                  <a:pt x="1754155" y="216972"/>
                </a:lnTo>
                <a:close/>
                <a:moveTo>
                  <a:pt x="157041" y="180144"/>
                </a:moveTo>
                <a:cubicBezTo>
                  <a:pt x="160473" y="183278"/>
                  <a:pt x="162854" y="187307"/>
                  <a:pt x="164092" y="191765"/>
                </a:cubicBezTo>
                <a:cubicBezTo>
                  <a:pt x="156185" y="204909"/>
                  <a:pt x="144279" y="214815"/>
                  <a:pt x="135485" y="227007"/>
                </a:cubicBezTo>
                <a:cubicBezTo>
                  <a:pt x="134532" y="228236"/>
                  <a:pt x="133104" y="229007"/>
                  <a:pt x="131580" y="229103"/>
                </a:cubicBezTo>
                <a:cubicBezTo>
                  <a:pt x="126342" y="229103"/>
                  <a:pt x="123483" y="230532"/>
                  <a:pt x="125769" y="236627"/>
                </a:cubicBezTo>
                <a:cubicBezTo>
                  <a:pt x="126816" y="239390"/>
                  <a:pt x="124247" y="241485"/>
                  <a:pt x="122721" y="243581"/>
                </a:cubicBezTo>
                <a:lnTo>
                  <a:pt x="93825" y="282673"/>
                </a:lnTo>
                <a:lnTo>
                  <a:pt x="94008" y="282919"/>
                </a:lnTo>
                <a:lnTo>
                  <a:pt x="86103" y="293967"/>
                </a:lnTo>
                <a:lnTo>
                  <a:pt x="85670" y="293875"/>
                </a:lnTo>
                <a:lnTo>
                  <a:pt x="73039" y="316555"/>
                </a:lnTo>
                <a:lnTo>
                  <a:pt x="72965" y="317208"/>
                </a:lnTo>
                <a:lnTo>
                  <a:pt x="66963" y="326735"/>
                </a:lnTo>
                <a:lnTo>
                  <a:pt x="61078" y="328727"/>
                </a:lnTo>
                <a:lnTo>
                  <a:pt x="61082" y="328735"/>
                </a:lnTo>
                <a:cubicBezTo>
                  <a:pt x="59654" y="329308"/>
                  <a:pt x="57843" y="330450"/>
                  <a:pt x="58415" y="331783"/>
                </a:cubicBezTo>
                <a:cubicBezTo>
                  <a:pt x="61560" y="338737"/>
                  <a:pt x="57749" y="344071"/>
                  <a:pt x="55177" y="349881"/>
                </a:cubicBezTo>
                <a:cubicBezTo>
                  <a:pt x="47937" y="366360"/>
                  <a:pt x="40890" y="382934"/>
                  <a:pt x="33841" y="399508"/>
                </a:cubicBezTo>
                <a:lnTo>
                  <a:pt x="33820" y="399524"/>
                </a:lnTo>
                <a:lnTo>
                  <a:pt x="30109" y="413794"/>
                </a:lnTo>
                <a:cubicBezTo>
                  <a:pt x="28587" y="419699"/>
                  <a:pt x="21823" y="417414"/>
                  <a:pt x="19633" y="420651"/>
                </a:cubicBezTo>
                <a:cubicBezTo>
                  <a:pt x="17442" y="423891"/>
                  <a:pt x="22299" y="429509"/>
                  <a:pt x="17249" y="433034"/>
                </a:cubicBezTo>
                <a:cubicBezTo>
                  <a:pt x="14583" y="434939"/>
                  <a:pt x="12867" y="438273"/>
                  <a:pt x="9439" y="438559"/>
                </a:cubicBezTo>
                <a:cubicBezTo>
                  <a:pt x="8106" y="437472"/>
                  <a:pt x="7534" y="435635"/>
                  <a:pt x="8106" y="433986"/>
                </a:cubicBezTo>
                <a:cubicBezTo>
                  <a:pt x="12488" y="421033"/>
                  <a:pt x="14392" y="407412"/>
                  <a:pt x="19918" y="394839"/>
                </a:cubicBezTo>
                <a:lnTo>
                  <a:pt x="19934" y="394851"/>
                </a:lnTo>
                <a:lnTo>
                  <a:pt x="19931" y="394839"/>
                </a:lnTo>
                <a:cubicBezTo>
                  <a:pt x="21554" y="391313"/>
                  <a:pt x="22600" y="386173"/>
                  <a:pt x="24028" y="381789"/>
                </a:cubicBezTo>
                <a:cubicBezTo>
                  <a:pt x="24601" y="380390"/>
                  <a:pt x="25076" y="378961"/>
                  <a:pt x="25461" y="377503"/>
                </a:cubicBezTo>
                <a:cubicBezTo>
                  <a:pt x="25461" y="371123"/>
                  <a:pt x="33742" y="373978"/>
                  <a:pt x="34983" y="370170"/>
                </a:cubicBezTo>
                <a:cubicBezTo>
                  <a:pt x="36223" y="366360"/>
                  <a:pt x="30318" y="363120"/>
                  <a:pt x="33554" y="358643"/>
                </a:cubicBezTo>
                <a:cubicBezTo>
                  <a:pt x="34887" y="356835"/>
                  <a:pt x="35270" y="354360"/>
                  <a:pt x="38031" y="353881"/>
                </a:cubicBezTo>
                <a:cubicBezTo>
                  <a:pt x="42128" y="355119"/>
                  <a:pt x="39080" y="360548"/>
                  <a:pt x="43270" y="362263"/>
                </a:cubicBezTo>
                <a:cubicBezTo>
                  <a:pt x="45270" y="360006"/>
                  <a:pt x="45556" y="356748"/>
                  <a:pt x="44032" y="354168"/>
                </a:cubicBezTo>
                <a:cubicBezTo>
                  <a:pt x="39840" y="342480"/>
                  <a:pt x="43746" y="329432"/>
                  <a:pt x="53557" y="321879"/>
                </a:cubicBezTo>
                <a:cubicBezTo>
                  <a:pt x="55177" y="319925"/>
                  <a:pt x="56128" y="317469"/>
                  <a:pt x="56128" y="314924"/>
                </a:cubicBezTo>
                <a:lnTo>
                  <a:pt x="60839" y="328058"/>
                </a:lnTo>
                <a:lnTo>
                  <a:pt x="56580" y="314922"/>
                </a:lnTo>
                <a:lnTo>
                  <a:pt x="65930" y="297346"/>
                </a:lnTo>
                <a:lnTo>
                  <a:pt x="65817" y="297015"/>
                </a:lnTo>
                <a:lnTo>
                  <a:pt x="74581" y="285014"/>
                </a:lnTo>
                <a:lnTo>
                  <a:pt x="75033" y="285370"/>
                </a:lnTo>
                <a:lnTo>
                  <a:pt x="74966" y="285223"/>
                </a:lnTo>
                <a:lnTo>
                  <a:pt x="74805" y="285014"/>
                </a:lnTo>
                <a:cubicBezTo>
                  <a:pt x="80332" y="273432"/>
                  <a:pt x="88335" y="263211"/>
                  <a:pt x="98240" y="255106"/>
                </a:cubicBezTo>
                <a:cubicBezTo>
                  <a:pt x="99097" y="254534"/>
                  <a:pt x="100525" y="253582"/>
                  <a:pt x="100525" y="252820"/>
                </a:cubicBezTo>
                <a:cubicBezTo>
                  <a:pt x="100525" y="242247"/>
                  <a:pt x="109101" y="237199"/>
                  <a:pt x="114623" y="230436"/>
                </a:cubicBezTo>
                <a:cubicBezTo>
                  <a:pt x="120148" y="223673"/>
                  <a:pt x="122627" y="214720"/>
                  <a:pt x="131674" y="211386"/>
                </a:cubicBezTo>
                <a:cubicBezTo>
                  <a:pt x="132628" y="210739"/>
                  <a:pt x="133293" y="209757"/>
                  <a:pt x="133580" y="208625"/>
                </a:cubicBezTo>
                <a:cubicBezTo>
                  <a:pt x="137391" y="195765"/>
                  <a:pt x="147801" y="188526"/>
                  <a:pt x="157041" y="180144"/>
                </a:cubicBezTo>
                <a:close/>
                <a:moveTo>
                  <a:pt x="269137" y="86736"/>
                </a:moveTo>
                <a:lnTo>
                  <a:pt x="268178" y="101955"/>
                </a:lnTo>
                <a:cubicBezTo>
                  <a:pt x="265938" y="106182"/>
                  <a:pt x="261914" y="109659"/>
                  <a:pt x="256486" y="112897"/>
                </a:cubicBezTo>
                <a:cubicBezTo>
                  <a:pt x="238771" y="124566"/>
                  <a:pt x="222006" y="137691"/>
                  <a:pt x="206385" y="152140"/>
                </a:cubicBezTo>
                <a:cubicBezTo>
                  <a:pt x="191525" y="164618"/>
                  <a:pt x="179145" y="179572"/>
                  <a:pt x="164096" y="191765"/>
                </a:cubicBezTo>
                <a:cubicBezTo>
                  <a:pt x="157142" y="190622"/>
                  <a:pt x="155808" y="186145"/>
                  <a:pt x="157047" y="180144"/>
                </a:cubicBezTo>
                <a:cubicBezTo>
                  <a:pt x="158287" y="174143"/>
                  <a:pt x="160954" y="170047"/>
                  <a:pt x="168001" y="171095"/>
                </a:cubicBezTo>
                <a:cubicBezTo>
                  <a:pt x="170190" y="171095"/>
                  <a:pt x="172001" y="170619"/>
                  <a:pt x="172095" y="168333"/>
                </a:cubicBezTo>
                <a:cubicBezTo>
                  <a:pt x="172095" y="156713"/>
                  <a:pt x="181621" y="151855"/>
                  <a:pt x="189051" y="145663"/>
                </a:cubicBezTo>
                <a:cubicBezTo>
                  <a:pt x="204480" y="132138"/>
                  <a:pt x="220386" y="119374"/>
                  <a:pt x="236675" y="106897"/>
                </a:cubicBezTo>
                <a:close/>
                <a:moveTo>
                  <a:pt x="295271" y="71761"/>
                </a:moveTo>
                <a:cubicBezTo>
                  <a:pt x="296903" y="72892"/>
                  <a:pt x="298069" y="75035"/>
                  <a:pt x="299498" y="76892"/>
                </a:cubicBezTo>
                <a:cubicBezTo>
                  <a:pt x="302355" y="80607"/>
                  <a:pt x="299498" y="83655"/>
                  <a:pt x="296450" y="85941"/>
                </a:cubicBezTo>
                <a:lnTo>
                  <a:pt x="286925" y="92132"/>
                </a:lnTo>
                <a:cubicBezTo>
                  <a:pt x="279305" y="97181"/>
                  <a:pt x="279402" y="97085"/>
                  <a:pt x="273876" y="89275"/>
                </a:cubicBezTo>
                <a:lnTo>
                  <a:pt x="269313" y="86628"/>
                </a:lnTo>
                <a:lnTo>
                  <a:pt x="269137" y="86736"/>
                </a:lnTo>
                <a:lnTo>
                  <a:pt x="269150" y="86549"/>
                </a:lnTo>
                <a:lnTo>
                  <a:pt x="269113" y="86512"/>
                </a:lnTo>
                <a:lnTo>
                  <a:pt x="269152" y="86534"/>
                </a:lnTo>
                <a:lnTo>
                  <a:pt x="269153" y="86513"/>
                </a:lnTo>
                <a:lnTo>
                  <a:pt x="269264" y="86568"/>
                </a:lnTo>
                <a:lnTo>
                  <a:pt x="288259" y="72701"/>
                </a:lnTo>
                <a:cubicBezTo>
                  <a:pt x="291545" y="70511"/>
                  <a:pt x="293641" y="70630"/>
                  <a:pt x="295271" y="71761"/>
                </a:cubicBezTo>
                <a:close/>
                <a:moveTo>
                  <a:pt x="331411" y="47841"/>
                </a:moveTo>
                <a:cubicBezTo>
                  <a:pt x="337316" y="45365"/>
                  <a:pt x="340174" y="47651"/>
                  <a:pt x="339698" y="54890"/>
                </a:cubicBezTo>
                <a:cubicBezTo>
                  <a:pt x="339602" y="56462"/>
                  <a:pt x="339125" y="57976"/>
                  <a:pt x="338365" y="59367"/>
                </a:cubicBezTo>
                <a:cubicBezTo>
                  <a:pt x="332460" y="67234"/>
                  <a:pt x="323887" y="72683"/>
                  <a:pt x="314267" y="74702"/>
                </a:cubicBezTo>
                <a:cubicBezTo>
                  <a:pt x="311125" y="75369"/>
                  <a:pt x="307982" y="73616"/>
                  <a:pt x="306933" y="70606"/>
                </a:cubicBezTo>
                <a:cubicBezTo>
                  <a:pt x="304838" y="67425"/>
                  <a:pt x="305790" y="63177"/>
                  <a:pt x="308934" y="61119"/>
                </a:cubicBezTo>
                <a:cubicBezTo>
                  <a:pt x="309031" y="61109"/>
                  <a:pt x="309031" y="61091"/>
                  <a:pt x="309031" y="61081"/>
                </a:cubicBezTo>
                <a:cubicBezTo>
                  <a:pt x="316365" y="56414"/>
                  <a:pt x="323696" y="51556"/>
                  <a:pt x="331411" y="47841"/>
                </a:cubicBezTo>
                <a:close/>
                <a:moveTo>
                  <a:pt x="502020" y="13579"/>
                </a:moveTo>
                <a:lnTo>
                  <a:pt x="498145" y="15742"/>
                </a:lnTo>
                <a:cubicBezTo>
                  <a:pt x="498145" y="15742"/>
                  <a:pt x="497382" y="14409"/>
                  <a:pt x="497573" y="14123"/>
                </a:cubicBezTo>
                <a:close/>
                <a:moveTo>
                  <a:pt x="502502" y="12454"/>
                </a:moveTo>
                <a:lnTo>
                  <a:pt x="502259" y="13551"/>
                </a:lnTo>
                <a:lnTo>
                  <a:pt x="502241" y="13536"/>
                </a:lnTo>
                <a:lnTo>
                  <a:pt x="502241" y="13552"/>
                </a:lnTo>
                <a:lnTo>
                  <a:pt x="502020" y="13579"/>
                </a:lnTo>
                <a:lnTo>
                  <a:pt x="502181" y="13489"/>
                </a:lnTo>
                <a:lnTo>
                  <a:pt x="501785" y="13170"/>
                </a:lnTo>
                <a:close/>
                <a:moveTo>
                  <a:pt x="442498" y="6694"/>
                </a:moveTo>
                <a:cubicBezTo>
                  <a:pt x="450881" y="3551"/>
                  <a:pt x="454783" y="10123"/>
                  <a:pt x="459548" y="14409"/>
                </a:cubicBezTo>
                <a:cubicBezTo>
                  <a:pt x="461644" y="16219"/>
                  <a:pt x="460595" y="18886"/>
                  <a:pt x="457835" y="19553"/>
                </a:cubicBezTo>
                <a:cubicBezTo>
                  <a:pt x="453451" y="20696"/>
                  <a:pt x="448973" y="21553"/>
                  <a:pt x="444401" y="22315"/>
                </a:cubicBezTo>
                <a:cubicBezTo>
                  <a:pt x="442498" y="22753"/>
                  <a:pt x="440497" y="21639"/>
                  <a:pt x="439926" y="19743"/>
                </a:cubicBezTo>
                <a:cubicBezTo>
                  <a:pt x="439162" y="17743"/>
                  <a:pt x="439258" y="14599"/>
                  <a:pt x="436116" y="15362"/>
                </a:cubicBezTo>
                <a:cubicBezTo>
                  <a:pt x="432971" y="16124"/>
                  <a:pt x="433829" y="18886"/>
                  <a:pt x="433637" y="21076"/>
                </a:cubicBezTo>
                <a:cubicBezTo>
                  <a:pt x="433637" y="25553"/>
                  <a:pt x="429733" y="26506"/>
                  <a:pt x="426399" y="27077"/>
                </a:cubicBezTo>
                <a:cubicBezTo>
                  <a:pt x="414206" y="29268"/>
                  <a:pt x="403346" y="37745"/>
                  <a:pt x="390107" y="35174"/>
                </a:cubicBezTo>
                <a:cubicBezTo>
                  <a:pt x="389347" y="35088"/>
                  <a:pt x="388583" y="35326"/>
                  <a:pt x="388012" y="35841"/>
                </a:cubicBezTo>
                <a:cubicBezTo>
                  <a:pt x="380010" y="46604"/>
                  <a:pt x="366202" y="46794"/>
                  <a:pt x="355915" y="53557"/>
                </a:cubicBezTo>
                <a:cubicBezTo>
                  <a:pt x="350294" y="57557"/>
                  <a:pt x="346961" y="54891"/>
                  <a:pt x="347057" y="48032"/>
                </a:cubicBezTo>
                <a:cubicBezTo>
                  <a:pt x="348391" y="39289"/>
                  <a:pt x="356486" y="33249"/>
                  <a:pt x="365250" y="34545"/>
                </a:cubicBezTo>
                <a:cubicBezTo>
                  <a:pt x="365533" y="34583"/>
                  <a:pt x="365819" y="34640"/>
                  <a:pt x="366106" y="34698"/>
                </a:cubicBezTo>
                <a:cubicBezTo>
                  <a:pt x="369629" y="35935"/>
                  <a:pt x="370773" y="35745"/>
                  <a:pt x="371915" y="32602"/>
                </a:cubicBezTo>
                <a:cubicBezTo>
                  <a:pt x="373057" y="29458"/>
                  <a:pt x="377343" y="27744"/>
                  <a:pt x="380201" y="25267"/>
                </a:cubicBezTo>
                <a:cubicBezTo>
                  <a:pt x="385439" y="20791"/>
                  <a:pt x="392869" y="27172"/>
                  <a:pt x="398298" y="19933"/>
                </a:cubicBezTo>
                <a:cubicBezTo>
                  <a:pt x="401537" y="15648"/>
                  <a:pt x="409824" y="15076"/>
                  <a:pt x="415921" y="12791"/>
                </a:cubicBezTo>
                <a:cubicBezTo>
                  <a:pt x="422398" y="10514"/>
                  <a:pt x="429065" y="8856"/>
                  <a:pt x="435828" y="7837"/>
                </a:cubicBezTo>
                <a:cubicBezTo>
                  <a:pt x="438116" y="7599"/>
                  <a:pt x="440306" y="7218"/>
                  <a:pt x="442498" y="6694"/>
                </a:cubicBezTo>
                <a:close/>
                <a:moveTo>
                  <a:pt x="539857" y="2407"/>
                </a:moveTo>
                <a:cubicBezTo>
                  <a:pt x="547004" y="7741"/>
                  <a:pt x="553956" y="4788"/>
                  <a:pt x="561192" y="4313"/>
                </a:cubicBezTo>
                <a:cubicBezTo>
                  <a:pt x="565389" y="4264"/>
                  <a:pt x="569577" y="4846"/>
                  <a:pt x="573582" y="6026"/>
                </a:cubicBezTo>
                <a:cubicBezTo>
                  <a:pt x="587580" y="9074"/>
                  <a:pt x="601481" y="12503"/>
                  <a:pt x="615386" y="15551"/>
                </a:cubicBezTo>
                <a:cubicBezTo>
                  <a:pt x="625481" y="17056"/>
                  <a:pt x="635483" y="19123"/>
                  <a:pt x="645290" y="21742"/>
                </a:cubicBezTo>
                <a:cubicBezTo>
                  <a:pt x="655385" y="24981"/>
                  <a:pt x="665575" y="28314"/>
                  <a:pt x="675862" y="31268"/>
                </a:cubicBezTo>
                <a:cubicBezTo>
                  <a:pt x="683962" y="33364"/>
                  <a:pt x="691199" y="35934"/>
                  <a:pt x="692242" y="45365"/>
                </a:cubicBezTo>
                <a:cubicBezTo>
                  <a:pt x="697492" y="46126"/>
                  <a:pt x="694916" y="39554"/>
                  <a:pt x="698535" y="39935"/>
                </a:cubicBezTo>
                <a:cubicBezTo>
                  <a:pt x="701485" y="40221"/>
                  <a:pt x="704438" y="40992"/>
                  <a:pt x="707202" y="42221"/>
                </a:cubicBezTo>
                <a:cubicBezTo>
                  <a:pt x="714534" y="44231"/>
                  <a:pt x="721680" y="46974"/>
                  <a:pt x="728442" y="50413"/>
                </a:cubicBezTo>
                <a:lnTo>
                  <a:pt x="728522" y="50495"/>
                </a:lnTo>
                <a:lnTo>
                  <a:pt x="728429" y="50222"/>
                </a:lnTo>
                <a:cubicBezTo>
                  <a:pt x="737194" y="54813"/>
                  <a:pt x="746147" y="58947"/>
                  <a:pt x="755288" y="62605"/>
                </a:cubicBezTo>
                <a:cubicBezTo>
                  <a:pt x="761385" y="65272"/>
                  <a:pt x="768626" y="66701"/>
                  <a:pt x="771290" y="74320"/>
                </a:cubicBezTo>
                <a:cubicBezTo>
                  <a:pt x="772053" y="76702"/>
                  <a:pt x="774623" y="77082"/>
                  <a:pt x="776911" y="77273"/>
                </a:cubicBezTo>
                <a:cubicBezTo>
                  <a:pt x="787291" y="77940"/>
                  <a:pt x="795173" y="81536"/>
                  <a:pt x="801280" y="87180"/>
                </a:cubicBezTo>
                <a:lnTo>
                  <a:pt x="814957" y="109290"/>
                </a:lnTo>
                <a:lnTo>
                  <a:pt x="815336" y="109364"/>
                </a:lnTo>
                <a:lnTo>
                  <a:pt x="818475" y="103563"/>
                </a:lnTo>
                <a:cubicBezTo>
                  <a:pt x="818380" y="100896"/>
                  <a:pt x="819809" y="99943"/>
                  <a:pt x="822095" y="102134"/>
                </a:cubicBezTo>
                <a:lnTo>
                  <a:pt x="821955" y="103240"/>
                </a:lnTo>
                <a:lnTo>
                  <a:pt x="822148" y="102134"/>
                </a:lnTo>
                <a:cubicBezTo>
                  <a:pt x="825576" y="104515"/>
                  <a:pt x="829195" y="106611"/>
                  <a:pt x="832338" y="109278"/>
                </a:cubicBezTo>
                <a:cubicBezTo>
                  <a:pt x="837006" y="113183"/>
                  <a:pt x="841864" y="117279"/>
                  <a:pt x="839005" y="124899"/>
                </a:cubicBezTo>
                <a:cubicBezTo>
                  <a:pt x="847956" y="121660"/>
                  <a:pt x="848531" y="121565"/>
                  <a:pt x="850243" y="128423"/>
                </a:cubicBezTo>
                <a:cubicBezTo>
                  <a:pt x="851102" y="131471"/>
                  <a:pt x="851864" y="133281"/>
                  <a:pt x="855198" y="133185"/>
                </a:cubicBezTo>
                <a:cubicBezTo>
                  <a:pt x="859385" y="133309"/>
                  <a:pt x="863294" y="135529"/>
                  <a:pt x="865577" y="139091"/>
                </a:cubicBezTo>
                <a:lnTo>
                  <a:pt x="865609" y="139175"/>
                </a:lnTo>
                <a:lnTo>
                  <a:pt x="877017" y="150299"/>
                </a:lnTo>
                <a:lnTo>
                  <a:pt x="877104" y="150330"/>
                </a:lnTo>
                <a:lnTo>
                  <a:pt x="877088" y="150554"/>
                </a:lnTo>
                <a:lnTo>
                  <a:pt x="877193" y="150426"/>
                </a:lnTo>
                <a:lnTo>
                  <a:pt x="898337" y="170523"/>
                </a:lnTo>
                <a:cubicBezTo>
                  <a:pt x="909485" y="181097"/>
                  <a:pt x="909485" y="181097"/>
                  <a:pt x="910438" y="195479"/>
                </a:cubicBezTo>
                <a:cubicBezTo>
                  <a:pt x="915292" y="194813"/>
                  <a:pt x="920819" y="188907"/>
                  <a:pt x="925012" y="196241"/>
                </a:cubicBezTo>
                <a:lnTo>
                  <a:pt x="925007" y="196247"/>
                </a:lnTo>
                <a:lnTo>
                  <a:pt x="948244" y="221101"/>
                </a:lnTo>
                <a:lnTo>
                  <a:pt x="948251" y="221149"/>
                </a:lnTo>
                <a:lnTo>
                  <a:pt x="959265" y="232817"/>
                </a:lnTo>
                <a:lnTo>
                  <a:pt x="959166" y="233033"/>
                </a:lnTo>
                <a:lnTo>
                  <a:pt x="972831" y="250419"/>
                </a:lnTo>
                <a:lnTo>
                  <a:pt x="973030" y="250343"/>
                </a:lnTo>
                <a:cubicBezTo>
                  <a:pt x="985789" y="263344"/>
                  <a:pt x="996842" y="277909"/>
                  <a:pt x="1005982" y="293682"/>
                </a:cubicBezTo>
                <a:cubicBezTo>
                  <a:pt x="1008271" y="296320"/>
                  <a:pt x="1008744" y="300130"/>
                  <a:pt x="1007032" y="303207"/>
                </a:cubicBezTo>
                <a:cubicBezTo>
                  <a:pt x="1005699" y="305150"/>
                  <a:pt x="1005508" y="307637"/>
                  <a:pt x="1006463" y="309782"/>
                </a:cubicBezTo>
                <a:cubicBezTo>
                  <a:pt x="1007032" y="311115"/>
                  <a:pt x="1007889" y="312542"/>
                  <a:pt x="1009697" y="312068"/>
                </a:cubicBezTo>
                <a:cubicBezTo>
                  <a:pt x="1011511" y="311590"/>
                  <a:pt x="1010269" y="306542"/>
                  <a:pt x="1013605" y="307782"/>
                </a:cubicBezTo>
                <a:cubicBezTo>
                  <a:pt x="1016933" y="309017"/>
                  <a:pt x="1017698" y="313020"/>
                  <a:pt x="1019411" y="315971"/>
                </a:cubicBezTo>
                <a:cubicBezTo>
                  <a:pt x="1031889" y="337681"/>
                  <a:pt x="1042936" y="360139"/>
                  <a:pt x="1052557" y="383221"/>
                </a:cubicBezTo>
                <a:lnTo>
                  <a:pt x="1052517" y="383667"/>
                </a:lnTo>
                <a:lnTo>
                  <a:pt x="1053188" y="383408"/>
                </a:lnTo>
                <a:lnTo>
                  <a:pt x="1064442" y="407891"/>
                </a:lnTo>
                <a:lnTo>
                  <a:pt x="1065034" y="408079"/>
                </a:lnTo>
                <a:cubicBezTo>
                  <a:pt x="1066558" y="413213"/>
                  <a:pt x="1068749" y="418137"/>
                  <a:pt x="1071420" y="422749"/>
                </a:cubicBezTo>
                <a:cubicBezTo>
                  <a:pt x="1076848" y="430215"/>
                  <a:pt x="1078848" y="439626"/>
                  <a:pt x="1076940" y="448656"/>
                </a:cubicBezTo>
                <a:cubicBezTo>
                  <a:pt x="1074845" y="454448"/>
                  <a:pt x="1074180" y="460657"/>
                  <a:pt x="1075036" y="466752"/>
                </a:cubicBezTo>
                <a:cubicBezTo>
                  <a:pt x="1079518" y="467229"/>
                  <a:pt x="1077609" y="461229"/>
                  <a:pt x="1081323" y="461325"/>
                </a:cubicBezTo>
                <a:cubicBezTo>
                  <a:pt x="1085042" y="461418"/>
                  <a:pt x="1084276" y="465230"/>
                  <a:pt x="1084562" y="467706"/>
                </a:cubicBezTo>
                <a:cubicBezTo>
                  <a:pt x="1084562" y="471993"/>
                  <a:pt x="1081516" y="478278"/>
                  <a:pt x="1090371" y="477801"/>
                </a:cubicBezTo>
                <a:cubicBezTo>
                  <a:pt x="1091039" y="477801"/>
                  <a:pt x="1092088" y="480087"/>
                  <a:pt x="1092662" y="481517"/>
                </a:cubicBezTo>
                <a:cubicBezTo>
                  <a:pt x="1095896" y="487984"/>
                  <a:pt x="1097422" y="495157"/>
                  <a:pt x="1097233" y="502377"/>
                </a:cubicBezTo>
                <a:lnTo>
                  <a:pt x="1101084" y="515626"/>
                </a:lnTo>
                <a:lnTo>
                  <a:pt x="1101135" y="515617"/>
                </a:lnTo>
                <a:cubicBezTo>
                  <a:pt x="1104567" y="527559"/>
                  <a:pt x="1106849" y="539809"/>
                  <a:pt x="1107904" y="552191"/>
                </a:cubicBezTo>
                <a:lnTo>
                  <a:pt x="1107911" y="552375"/>
                </a:lnTo>
                <a:lnTo>
                  <a:pt x="1113585" y="590206"/>
                </a:lnTo>
                <a:cubicBezTo>
                  <a:pt x="1115013" y="596883"/>
                  <a:pt x="1114633" y="603808"/>
                  <a:pt x="1112536" y="610304"/>
                </a:cubicBezTo>
                <a:cubicBezTo>
                  <a:pt x="1111011" y="613828"/>
                  <a:pt x="1112727" y="616305"/>
                  <a:pt x="1114440" y="618781"/>
                </a:cubicBezTo>
                <a:lnTo>
                  <a:pt x="1114101" y="618676"/>
                </a:lnTo>
                <a:lnTo>
                  <a:pt x="1116566" y="634503"/>
                </a:lnTo>
                <a:lnTo>
                  <a:pt x="1116403" y="635312"/>
                </a:lnTo>
                <a:lnTo>
                  <a:pt x="1116949" y="634693"/>
                </a:lnTo>
                <a:cubicBezTo>
                  <a:pt x="1127711" y="651076"/>
                  <a:pt x="1142855" y="664029"/>
                  <a:pt x="1153239" y="680698"/>
                </a:cubicBezTo>
                <a:lnTo>
                  <a:pt x="1153258" y="680757"/>
                </a:lnTo>
                <a:lnTo>
                  <a:pt x="1174173" y="712222"/>
                </a:lnTo>
                <a:lnTo>
                  <a:pt x="1174179" y="712267"/>
                </a:lnTo>
                <a:lnTo>
                  <a:pt x="1187763" y="730694"/>
                </a:lnTo>
                <a:lnTo>
                  <a:pt x="1187661" y="730719"/>
                </a:lnTo>
                <a:lnTo>
                  <a:pt x="1187802" y="730797"/>
                </a:lnTo>
                <a:cubicBezTo>
                  <a:pt x="1196565" y="744132"/>
                  <a:pt x="1205141" y="757562"/>
                  <a:pt x="1214188" y="770706"/>
                </a:cubicBezTo>
                <a:lnTo>
                  <a:pt x="1219877" y="787489"/>
                </a:lnTo>
                <a:lnTo>
                  <a:pt x="1219917" y="787570"/>
                </a:lnTo>
                <a:cubicBezTo>
                  <a:pt x="1219917" y="789665"/>
                  <a:pt x="1219917" y="793951"/>
                  <a:pt x="1221729" y="793285"/>
                </a:cubicBezTo>
                <a:cubicBezTo>
                  <a:pt x="1229540" y="790237"/>
                  <a:pt x="1230586" y="796809"/>
                  <a:pt x="1233160" y="800619"/>
                </a:cubicBezTo>
                <a:cubicBezTo>
                  <a:pt x="1240303" y="811287"/>
                  <a:pt x="1246875" y="822241"/>
                  <a:pt x="1254118" y="832909"/>
                </a:cubicBezTo>
                <a:cubicBezTo>
                  <a:pt x="1259544" y="840910"/>
                  <a:pt x="1264973" y="848720"/>
                  <a:pt x="1258974" y="858627"/>
                </a:cubicBezTo>
                <a:cubicBezTo>
                  <a:pt x="1263546" y="861484"/>
                  <a:pt x="1266596" y="855197"/>
                  <a:pt x="1270216" y="858627"/>
                </a:cubicBezTo>
                <a:lnTo>
                  <a:pt x="1276360" y="867661"/>
                </a:lnTo>
                <a:lnTo>
                  <a:pt x="1276692" y="867198"/>
                </a:lnTo>
                <a:cubicBezTo>
                  <a:pt x="1281072" y="874646"/>
                  <a:pt x="1286214" y="881609"/>
                  <a:pt x="1292119" y="887962"/>
                </a:cubicBezTo>
                <a:cubicBezTo>
                  <a:pt x="1303456" y="905641"/>
                  <a:pt x="1316221" y="922367"/>
                  <a:pt x="1330221" y="937969"/>
                </a:cubicBezTo>
                <a:cubicBezTo>
                  <a:pt x="1334225" y="942160"/>
                  <a:pt x="1335460" y="948144"/>
                  <a:pt x="1339747" y="951669"/>
                </a:cubicBezTo>
                <a:lnTo>
                  <a:pt x="1339560" y="953008"/>
                </a:lnTo>
                <a:lnTo>
                  <a:pt x="1341530" y="952526"/>
                </a:lnTo>
                <a:cubicBezTo>
                  <a:pt x="1347340" y="955479"/>
                  <a:pt x="1350006" y="962622"/>
                  <a:pt x="1354769" y="967861"/>
                </a:cubicBezTo>
                <a:lnTo>
                  <a:pt x="1354599" y="968242"/>
                </a:lnTo>
                <a:lnTo>
                  <a:pt x="1354784" y="968242"/>
                </a:lnTo>
                <a:lnTo>
                  <a:pt x="1382006" y="995651"/>
                </a:lnTo>
                <a:lnTo>
                  <a:pt x="1382075" y="995389"/>
                </a:lnTo>
                <a:lnTo>
                  <a:pt x="1388841" y="1002533"/>
                </a:lnTo>
                <a:lnTo>
                  <a:pt x="1388673" y="1002846"/>
                </a:lnTo>
                <a:lnTo>
                  <a:pt x="1388885" y="1002914"/>
                </a:lnTo>
                <a:cubicBezTo>
                  <a:pt x="1388984" y="1003390"/>
                  <a:pt x="1389076" y="1003866"/>
                  <a:pt x="1389076" y="1004343"/>
                </a:cubicBezTo>
                <a:lnTo>
                  <a:pt x="1389149" y="1004832"/>
                </a:lnTo>
                <a:lnTo>
                  <a:pt x="1403753" y="1016153"/>
                </a:lnTo>
                <a:cubicBezTo>
                  <a:pt x="1408141" y="1020439"/>
                  <a:pt x="1411278" y="1024820"/>
                  <a:pt x="1407949" y="1031012"/>
                </a:cubicBezTo>
                <a:cubicBezTo>
                  <a:pt x="1412424" y="1033964"/>
                  <a:pt x="1414804" y="1026535"/>
                  <a:pt x="1418709" y="1029773"/>
                </a:cubicBezTo>
                <a:cubicBezTo>
                  <a:pt x="1422613" y="1033012"/>
                  <a:pt x="1424233" y="1035012"/>
                  <a:pt x="1427187" y="1037298"/>
                </a:cubicBezTo>
                <a:cubicBezTo>
                  <a:pt x="1445185" y="1051872"/>
                  <a:pt x="1463569" y="1065873"/>
                  <a:pt x="1482331" y="1079399"/>
                </a:cubicBezTo>
                <a:lnTo>
                  <a:pt x="1482283" y="1079971"/>
                </a:lnTo>
                <a:lnTo>
                  <a:pt x="1482873" y="1079494"/>
                </a:lnTo>
                <a:lnTo>
                  <a:pt x="1487163" y="1089019"/>
                </a:lnTo>
                <a:lnTo>
                  <a:pt x="1487250" y="1089016"/>
                </a:lnTo>
                <a:lnTo>
                  <a:pt x="1491645" y="1086519"/>
                </a:lnTo>
                <a:lnTo>
                  <a:pt x="1495745" y="1088992"/>
                </a:lnTo>
                <a:lnTo>
                  <a:pt x="1496684" y="1089019"/>
                </a:lnTo>
                <a:lnTo>
                  <a:pt x="1498779" y="1091210"/>
                </a:lnTo>
                <a:lnTo>
                  <a:pt x="1498755" y="1092119"/>
                </a:lnTo>
                <a:lnTo>
                  <a:pt x="1506754" y="1097258"/>
                </a:lnTo>
                <a:cubicBezTo>
                  <a:pt x="1507836" y="1099330"/>
                  <a:pt x="1507623" y="1102401"/>
                  <a:pt x="1507194" y="1108545"/>
                </a:cubicBezTo>
                <a:cubicBezTo>
                  <a:pt x="1509954" y="1110260"/>
                  <a:pt x="1511289" y="1107688"/>
                  <a:pt x="1512809" y="1106450"/>
                </a:cubicBezTo>
                <a:cubicBezTo>
                  <a:pt x="1515956" y="1103478"/>
                  <a:pt x="1520908" y="1103478"/>
                  <a:pt x="1524049" y="1106450"/>
                </a:cubicBezTo>
                <a:cubicBezTo>
                  <a:pt x="1547762" y="1121442"/>
                  <a:pt x="1572453" y="1134711"/>
                  <a:pt x="1598071" y="1146169"/>
                </a:cubicBezTo>
                <a:cubicBezTo>
                  <a:pt x="1602836" y="1147550"/>
                  <a:pt x="1606738" y="1150817"/>
                  <a:pt x="1609030" y="1155218"/>
                </a:cubicBezTo>
                <a:cubicBezTo>
                  <a:pt x="1609839" y="1157123"/>
                  <a:pt x="1610883" y="1157647"/>
                  <a:pt x="1612012" y="1157492"/>
                </a:cubicBezTo>
                <a:lnTo>
                  <a:pt x="1615004" y="1155950"/>
                </a:lnTo>
                <a:lnTo>
                  <a:pt x="1615004" y="1155313"/>
                </a:lnTo>
                <a:cubicBezTo>
                  <a:pt x="1623762" y="1156913"/>
                  <a:pt x="1632238" y="1159904"/>
                  <a:pt x="1640145" y="1164171"/>
                </a:cubicBezTo>
                <a:lnTo>
                  <a:pt x="1640464" y="1164288"/>
                </a:lnTo>
                <a:lnTo>
                  <a:pt x="1640486" y="1164171"/>
                </a:lnTo>
                <a:cubicBezTo>
                  <a:pt x="1642961" y="1164276"/>
                  <a:pt x="1645344" y="1165143"/>
                  <a:pt x="1647250" y="1166647"/>
                </a:cubicBezTo>
                <a:lnTo>
                  <a:pt x="1647247" y="1166675"/>
                </a:lnTo>
                <a:lnTo>
                  <a:pt x="1649291" y="1166838"/>
                </a:lnTo>
                <a:lnTo>
                  <a:pt x="1649298" y="1166874"/>
                </a:lnTo>
                <a:lnTo>
                  <a:pt x="1649298" y="1166839"/>
                </a:lnTo>
                <a:cubicBezTo>
                  <a:pt x="1666539" y="1171696"/>
                  <a:pt x="1684160" y="1175487"/>
                  <a:pt x="1701877" y="1178173"/>
                </a:cubicBezTo>
                <a:lnTo>
                  <a:pt x="1702487" y="1178405"/>
                </a:lnTo>
                <a:lnTo>
                  <a:pt x="1702487" y="1178269"/>
                </a:lnTo>
                <a:cubicBezTo>
                  <a:pt x="1707059" y="1177535"/>
                  <a:pt x="1711728" y="1178269"/>
                  <a:pt x="1715918" y="1180364"/>
                </a:cubicBezTo>
                <a:lnTo>
                  <a:pt x="1715939" y="1180364"/>
                </a:lnTo>
                <a:lnTo>
                  <a:pt x="1722706" y="1180364"/>
                </a:lnTo>
                <a:lnTo>
                  <a:pt x="1722758" y="1180455"/>
                </a:lnTo>
                <a:lnTo>
                  <a:pt x="1722707" y="1180269"/>
                </a:lnTo>
                <a:lnTo>
                  <a:pt x="1740999" y="1180269"/>
                </a:lnTo>
                <a:lnTo>
                  <a:pt x="1747568" y="1179759"/>
                </a:lnTo>
                <a:lnTo>
                  <a:pt x="1761752" y="1178458"/>
                </a:lnTo>
                <a:lnTo>
                  <a:pt x="1765789" y="1187149"/>
                </a:lnTo>
                <a:lnTo>
                  <a:pt x="1765845" y="1185412"/>
                </a:lnTo>
                <a:lnTo>
                  <a:pt x="1763556" y="1182078"/>
                </a:lnTo>
                <a:cubicBezTo>
                  <a:pt x="1759176" y="1182650"/>
                  <a:pt x="1760890" y="1180173"/>
                  <a:pt x="1761748" y="1178173"/>
                </a:cubicBezTo>
                <a:lnTo>
                  <a:pt x="1766032" y="1178173"/>
                </a:lnTo>
                <a:lnTo>
                  <a:pt x="1766069" y="1178291"/>
                </a:lnTo>
                <a:lnTo>
                  <a:pt x="1766082" y="1177887"/>
                </a:lnTo>
                <a:cubicBezTo>
                  <a:pt x="1775606" y="1175601"/>
                  <a:pt x="1775606" y="1175697"/>
                  <a:pt x="1775606" y="1184555"/>
                </a:cubicBezTo>
                <a:cubicBezTo>
                  <a:pt x="1775606" y="1185698"/>
                  <a:pt x="1775606" y="1186841"/>
                  <a:pt x="1775606" y="1187889"/>
                </a:cubicBezTo>
                <a:cubicBezTo>
                  <a:pt x="1775606" y="1188936"/>
                  <a:pt x="1776364" y="1191889"/>
                  <a:pt x="1778751" y="1191794"/>
                </a:cubicBezTo>
                <a:cubicBezTo>
                  <a:pt x="1781136" y="1191699"/>
                  <a:pt x="1781136" y="1190079"/>
                  <a:pt x="1781422" y="1188555"/>
                </a:cubicBezTo>
                <a:cubicBezTo>
                  <a:pt x="1781804" y="1186698"/>
                  <a:pt x="1781995" y="1184822"/>
                  <a:pt x="1781995" y="1182935"/>
                </a:cubicBezTo>
                <a:cubicBezTo>
                  <a:pt x="1781709" y="1178002"/>
                  <a:pt x="1785420" y="1173735"/>
                  <a:pt x="1790375" y="1173410"/>
                </a:cubicBezTo>
                <a:cubicBezTo>
                  <a:pt x="1790754" y="1173382"/>
                  <a:pt x="1791134" y="1173382"/>
                  <a:pt x="1791518" y="1173410"/>
                </a:cubicBezTo>
                <a:cubicBezTo>
                  <a:pt x="1797135" y="1172620"/>
                  <a:pt x="1802660" y="1171248"/>
                  <a:pt x="1807997" y="1169315"/>
                </a:cubicBezTo>
                <a:lnTo>
                  <a:pt x="1808032" y="1169315"/>
                </a:lnTo>
                <a:lnTo>
                  <a:pt x="1808032" y="1169314"/>
                </a:lnTo>
                <a:lnTo>
                  <a:pt x="1809460" y="1168743"/>
                </a:lnTo>
                <a:lnTo>
                  <a:pt x="1809482" y="1168750"/>
                </a:lnTo>
                <a:lnTo>
                  <a:pt x="1809709" y="1168458"/>
                </a:lnTo>
                <a:cubicBezTo>
                  <a:pt x="1818666" y="1166857"/>
                  <a:pt x="1827238" y="1163800"/>
                  <a:pt x="1835236" y="1159409"/>
                </a:cubicBezTo>
                <a:cubicBezTo>
                  <a:pt x="1840856" y="1155123"/>
                  <a:pt x="1846570" y="1164171"/>
                  <a:pt x="1850478" y="1158456"/>
                </a:cubicBezTo>
                <a:cubicBezTo>
                  <a:pt x="1853620" y="1154170"/>
                  <a:pt x="1857905" y="1150865"/>
                  <a:pt x="1862855" y="1148931"/>
                </a:cubicBezTo>
                <a:cubicBezTo>
                  <a:pt x="1865525" y="1147693"/>
                  <a:pt x="1868478" y="1145407"/>
                  <a:pt x="1871335" y="1147693"/>
                </a:cubicBezTo>
                <a:cubicBezTo>
                  <a:pt x="1874196" y="1149979"/>
                  <a:pt x="1872858" y="1153884"/>
                  <a:pt x="1872387" y="1157218"/>
                </a:cubicBezTo>
                <a:cubicBezTo>
                  <a:pt x="1872288" y="1169724"/>
                  <a:pt x="1863240" y="1180373"/>
                  <a:pt x="1850952" y="1182459"/>
                </a:cubicBezTo>
                <a:cubicBezTo>
                  <a:pt x="1843334" y="1184174"/>
                  <a:pt x="1836187" y="1190460"/>
                  <a:pt x="1828760" y="1190746"/>
                </a:cubicBezTo>
                <a:cubicBezTo>
                  <a:pt x="1810855" y="1191318"/>
                  <a:pt x="1795614" y="1201985"/>
                  <a:pt x="1777796" y="1202271"/>
                </a:cubicBezTo>
                <a:cubicBezTo>
                  <a:pt x="1774079" y="1202271"/>
                  <a:pt x="1770272" y="1202748"/>
                  <a:pt x="1766462" y="1203033"/>
                </a:cubicBezTo>
                <a:lnTo>
                  <a:pt x="1766030" y="1202601"/>
                </a:lnTo>
                <a:lnTo>
                  <a:pt x="1765847" y="1202836"/>
                </a:lnTo>
                <a:lnTo>
                  <a:pt x="1765847" y="1203223"/>
                </a:lnTo>
                <a:lnTo>
                  <a:pt x="1749858" y="1205223"/>
                </a:lnTo>
                <a:lnTo>
                  <a:pt x="1749855" y="1205225"/>
                </a:lnTo>
                <a:lnTo>
                  <a:pt x="1745572" y="1205225"/>
                </a:lnTo>
                <a:lnTo>
                  <a:pt x="1745313" y="1205078"/>
                </a:lnTo>
                <a:lnTo>
                  <a:pt x="1745567" y="1205319"/>
                </a:lnTo>
                <a:lnTo>
                  <a:pt x="1729943" y="1207224"/>
                </a:lnTo>
                <a:cubicBezTo>
                  <a:pt x="1725181" y="1208148"/>
                  <a:pt x="1720228" y="1207548"/>
                  <a:pt x="1715755" y="1205510"/>
                </a:cubicBezTo>
                <a:lnTo>
                  <a:pt x="1713845" y="1205510"/>
                </a:lnTo>
                <a:lnTo>
                  <a:pt x="1713382" y="1205205"/>
                </a:lnTo>
                <a:lnTo>
                  <a:pt x="1651488" y="1194176"/>
                </a:lnTo>
                <a:lnTo>
                  <a:pt x="1651485" y="1194139"/>
                </a:lnTo>
                <a:lnTo>
                  <a:pt x="1651481" y="1194175"/>
                </a:lnTo>
                <a:cubicBezTo>
                  <a:pt x="1639287" y="1192651"/>
                  <a:pt x="1629287" y="1184650"/>
                  <a:pt x="1617385" y="1182459"/>
                </a:cubicBezTo>
                <a:lnTo>
                  <a:pt x="1617363" y="1182356"/>
                </a:lnTo>
                <a:lnTo>
                  <a:pt x="1578069" y="1165219"/>
                </a:lnTo>
                <a:cubicBezTo>
                  <a:pt x="1567964" y="1159314"/>
                  <a:pt x="1556823" y="1155694"/>
                  <a:pt x="1546336" y="1149979"/>
                </a:cubicBezTo>
                <a:cubicBezTo>
                  <a:pt x="1529859" y="1141445"/>
                  <a:pt x="1513955" y="1131901"/>
                  <a:pt x="1498713" y="1121404"/>
                </a:cubicBezTo>
                <a:lnTo>
                  <a:pt x="1498029" y="1120208"/>
                </a:lnTo>
                <a:lnTo>
                  <a:pt x="1471451" y="1102545"/>
                </a:lnTo>
                <a:lnTo>
                  <a:pt x="1471452" y="1102529"/>
                </a:lnTo>
                <a:lnTo>
                  <a:pt x="1446045" y="1084733"/>
                </a:lnTo>
                <a:lnTo>
                  <a:pt x="1446024" y="1084636"/>
                </a:lnTo>
                <a:lnTo>
                  <a:pt x="1445993" y="1084732"/>
                </a:lnTo>
                <a:lnTo>
                  <a:pt x="1436944" y="1077494"/>
                </a:lnTo>
                <a:lnTo>
                  <a:pt x="1436951" y="1077481"/>
                </a:lnTo>
                <a:lnTo>
                  <a:pt x="1436521" y="1077494"/>
                </a:lnTo>
                <a:cubicBezTo>
                  <a:pt x="1431759" y="1070664"/>
                  <a:pt x="1425188" y="1065321"/>
                  <a:pt x="1417474" y="1062063"/>
                </a:cubicBezTo>
                <a:cubicBezTo>
                  <a:pt x="1410707" y="1058834"/>
                  <a:pt x="1404707" y="1054224"/>
                  <a:pt x="1399851" y="1048537"/>
                </a:cubicBezTo>
                <a:cubicBezTo>
                  <a:pt x="1397470" y="1046061"/>
                  <a:pt x="1395281" y="1043585"/>
                  <a:pt x="1392996" y="1041108"/>
                </a:cubicBezTo>
                <a:lnTo>
                  <a:pt x="1392853" y="1040544"/>
                </a:lnTo>
                <a:lnTo>
                  <a:pt x="1379014" y="1029369"/>
                </a:lnTo>
                <a:cubicBezTo>
                  <a:pt x="1374360" y="1025369"/>
                  <a:pt x="1370167" y="1020916"/>
                  <a:pt x="1367262" y="1014915"/>
                </a:cubicBezTo>
                <a:cubicBezTo>
                  <a:pt x="1365545" y="1011486"/>
                  <a:pt x="1358878" y="1011582"/>
                  <a:pt x="1356976" y="1006819"/>
                </a:cubicBezTo>
                <a:cubicBezTo>
                  <a:pt x="1351640" y="1001866"/>
                  <a:pt x="1353163" y="994341"/>
                  <a:pt x="1350210" y="988435"/>
                </a:cubicBezTo>
                <a:lnTo>
                  <a:pt x="1347545" y="984150"/>
                </a:lnTo>
                <a:lnTo>
                  <a:pt x="1347552" y="984101"/>
                </a:lnTo>
                <a:lnTo>
                  <a:pt x="1347530" y="984149"/>
                </a:lnTo>
                <a:cubicBezTo>
                  <a:pt x="1346104" y="980606"/>
                  <a:pt x="1346104" y="976643"/>
                  <a:pt x="1347530" y="973100"/>
                </a:cubicBezTo>
                <a:cubicBezTo>
                  <a:pt x="1348387" y="968337"/>
                  <a:pt x="1346384" y="965289"/>
                  <a:pt x="1340292" y="963575"/>
                </a:cubicBezTo>
                <a:cubicBezTo>
                  <a:pt x="1342673" y="970147"/>
                  <a:pt x="1337817" y="975386"/>
                  <a:pt x="1340292" y="980720"/>
                </a:cubicBezTo>
                <a:cubicBezTo>
                  <a:pt x="1342770" y="986053"/>
                  <a:pt x="1348864" y="988054"/>
                  <a:pt x="1347625" y="997674"/>
                </a:cubicBezTo>
                <a:cubicBezTo>
                  <a:pt x="1337055" y="987359"/>
                  <a:pt x="1327530" y="976100"/>
                  <a:pt x="1319051" y="964051"/>
                </a:cubicBezTo>
                <a:lnTo>
                  <a:pt x="1320259" y="962418"/>
                </a:lnTo>
                <a:lnTo>
                  <a:pt x="1317364" y="963194"/>
                </a:lnTo>
                <a:lnTo>
                  <a:pt x="1275362" y="909157"/>
                </a:lnTo>
                <a:lnTo>
                  <a:pt x="1274882" y="909014"/>
                </a:lnTo>
                <a:cubicBezTo>
                  <a:pt x="1263258" y="894507"/>
                  <a:pt x="1252497" y="879267"/>
                  <a:pt x="1242778" y="863389"/>
                </a:cubicBezTo>
                <a:lnTo>
                  <a:pt x="1242279" y="862195"/>
                </a:lnTo>
                <a:lnTo>
                  <a:pt x="1231022" y="844808"/>
                </a:lnTo>
                <a:lnTo>
                  <a:pt x="1231057" y="844807"/>
                </a:lnTo>
                <a:lnTo>
                  <a:pt x="1194768" y="789951"/>
                </a:lnTo>
                <a:lnTo>
                  <a:pt x="1194792" y="789896"/>
                </a:lnTo>
                <a:lnTo>
                  <a:pt x="1194757" y="789947"/>
                </a:lnTo>
                <a:lnTo>
                  <a:pt x="1192376" y="785280"/>
                </a:lnTo>
                <a:lnTo>
                  <a:pt x="1192357" y="785182"/>
                </a:lnTo>
                <a:lnTo>
                  <a:pt x="1178451" y="762799"/>
                </a:lnTo>
                <a:lnTo>
                  <a:pt x="1178426" y="762889"/>
                </a:lnTo>
                <a:cubicBezTo>
                  <a:pt x="1174236" y="759089"/>
                  <a:pt x="1170997" y="754403"/>
                  <a:pt x="1168900" y="749173"/>
                </a:cubicBezTo>
                <a:lnTo>
                  <a:pt x="1169073" y="748741"/>
                </a:lnTo>
                <a:lnTo>
                  <a:pt x="1157607" y="730987"/>
                </a:lnTo>
                <a:lnTo>
                  <a:pt x="1157617" y="730872"/>
                </a:lnTo>
                <a:lnTo>
                  <a:pt x="1157599" y="730891"/>
                </a:lnTo>
                <a:cubicBezTo>
                  <a:pt x="1154264" y="727328"/>
                  <a:pt x="1151310" y="723395"/>
                  <a:pt x="1148833" y="719175"/>
                </a:cubicBezTo>
                <a:lnTo>
                  <a:pt x="1148834" y="719155"/>
                </a:lnTo>
                <a:lnTo>
                  <a:pt x="1144666" y="714131"/>
                </a:lnTo>
                <a:lnTo>
                  <a:pt x="1144630" y="713924"/>
                </a:lnTo>
                <a:lnTo>
                  <a:pt x="1144624" y="713933"/>
                </a:lnTo>
                <a:lnTo>
                  <a:pt x="1130906" y="694026"/>
                </a:lnTo>
                <a:lnTo>
                  <a:pt x="1130974" y="693952"/>
                </a:lnTo>
                <a:lnTo>
                  <a:pt x="1130948" y="693938"/>
                </a:lnTo>
                <a:cubicBezTo>
                  <a:pt x="1129901" y="691909"/>
                  <a:pt x="1130092" y="689452"/>
                  <a:pt x="1131519" y="687652"/>
                </a:cubicBezTo>
                <a:cubicBezTo>
                  <a:pt x="1135616" y="679651"/>
                  <a:pt x="1134949" y="676984"/>
                  <a:pt x="1128662" y="671269"/>
                </a:cubicBezTo>
                <a:cubicBezTo>
                  <a:pt x="1126663" y="669554"/>
                  <a:pt x="1124946" y="668697"/>
                  <a:pt x="1122850" y="670507"/>
                </a:cubicBezTo>
                <a:cubicBezTo>
                  <a:pt x="1120087" y="673336"/>
                  <a:pt x="1115612" y="673584"/>
                  <a:pt x="1112566" y="671078"/>
                </a:cubicBezTo>
                <a:lnTo>
                  <a:pt x="1112029" y="671212"/>
                </a:lnTo>
                <a:lnTo>
                  <a:pt x="1107216" y="687077"/>
                </a:lnTo>
                <a:cubicBezTo>
                  <a:pt x="1106356" y="690221"/>
                  <a:pt x="1108356" y="696603"/>
                  <a:pt x="1100642" y="694221"/>
                </a:cubicBezTo>
                <a:cubicBezTo>
                  <a:pt x="1098831" y="693650"/>
                  <a:pt x="1099213" y="697079"/>
                  <a:pt x="1099593" y="698793"/>
                </a:cubicBezTo>
                <a:cubicBezTo>
                  <a:pt x="1100737" y="707956"/>
                  <a:pt x="1100449" y="717253"/>
                  <a:pt x="1098639" y="726321"/>
                </a:cubicBezTo>
                <a:lnTo>
                  <a:pt x="1092015" y="737086"/>
                </a:lnTo>
                <a:lnTo>
                  <a:pt x="1092222" y="737265"/>
                </a:lnTo>
                <a:lnTo>
                  <a:pt x="1093900" y="745942"/>
                </a:lnTo>
                <a:lnTo>
                  <a:pt x="1094048" y="746128"/>
                </a:lnTo>
                <a:cubicBezTo>
                  <a:pt x="1093191" y="753424"/>
                  <a:pt x="1090906" y="760501"/>
                  <a:pt x="1087480" y="766987"/>
                </a:cubicBezTo>
                <a:lnTo>
                  <a:pt x="1087390" y="766952"/>
                </a:lnTo>
                <a:lnTo>
                  <a:pt x="1085418" y="777948"/>
                </a:lnTo>
                <a:cubicBezTo>
                  <a:pt x="1079228" y="796331"/>
                  <a:pt x="1072937" y="814619"/>
                  <a:pt x="1066364" y="833003"/>
                </a:cubicBezTo>
                <a:lnTo>
                  <a:pt x="1066240" y="833095"/>
                </a:lnTo>
                <a:lnTo>
                  <a:pt x="1066713" y="832997"/>
                </a:lnTo>
                <a:cubicBezTo>
                  <a:pt x="1066713" y="835531"/>
                  <a:pt x="1065953" y="837998"/>
                  <a:pt x="1064429" y="840046"/>
                </a:cubicBezTo>
                <a:lnTo>
                  <a:pt x="1063958" y="840323"/>
                </a:lnTo>
                <a:lnTo>
                  <a:pt x="1053581" y="868622"/>
                </a:lnTo>
                <a:lnTo>
                  <a:pt x="1041615" y="898630"/>
                </a:lnTo>
                <a:lnTo>
                  <a:pt x="1041596" y="899011"/>
                </a:lnTo>
                <a:cubicBezTo>
                  <a:pt x="1039120" y="907202"/>
                  <a:pt x="1032070" y="913488"/>
                  <a:pt x="1031309" y="922252"/>
                </a:cubicBezTo>
                <a:cubicBezTo>
                  <a:pt x="1031023" y="923756"/>
                  <a:pt x="1030070" y="925052"/>
                  <a:pt x="1028739" y="925776"/>
                </a:cubicBezTo>
                <a:cubicBezTo>
                  <a:pt x="1023883" y="927586"/>
                  <a:pt x="1022167" y="929490"/>
                  <a:pt x="1023118" y="935301"/>
                </a:cubicBezTo>
                <a:lnTo>
                  <a:pt x="1016715" y="948816"/>
                </a:lnTo>
                <a:lnTo>
                  <a:pt x="1016742" y="949573"/>
                </a:lnTo>
                <a:cubicBezTo>
                  <a:pt x="1010743" y="963385"/>
                  <a:pt x="1000933" y="975100"/>
                  <a:pt x="993979" y="988340"/>
                </a:cubicBezTo>
                <a:cubicBezTo>
                  <a:pt x="988551" y="990340"/>
                  <a:pt x="983885" y="992912"/>
                  <a:pt x="985121" y="999960"/>
                </a:cubicBezTo>
                <a:lnTo>
                  <a:pt x="952460" y="1040675"/>
                </a:lnTo>
                <a:lnTo>
                  <a:pt x="952460" y="1040917"/>
                </a:lnTo>
                <a:cubicBezTo>
                  <a:pt x="949125" y="1046633"/>
                  <a:pt x="942935" y="1049395"/>
                  <a:pt x="939031" y="1054729"/>
                </a:cubicBezTo>
                <a:cubicBezTo>
                  <a:pt x="934358" y="1054729"/>
                  <a:pt x="932744" y="1057491"/>
                  <a:pt x="931981" y="1061301"/>
                </a:cubicBezTo>
                <a:cubicBezTo>
                  <a:pt x="931217" y="1062615"/>
                  <a:pt x="930268" y="1063854"/>
                  <a:pt x="929312" y="1065016"/>
                </a:cubicBezTo>
                <a:cubicBezTo>
                  <a:pt x="927407" y="1066826"/>
                  <a:pt x="925408" y="1069302"/>
                  <a:pt x="922552" y="1067683"/>
                </a:cubicBezTo>
                <a:cubicBezTo>
                  <a:pt x="919692" y="1066063"/>
                  <a:pt x="921502" y="1063587"/>
                  <a:pt x="921693" y="1061396"/>
                </a:cubicBezTo>
                <a:cubicBezTo>
                  <a:pt x="921885" y="1059206"/>
                  <a:pt x="921693" y="1057491"/>
                  <a:pt x="918835" y="1056729"/>
                </a:cubicBezTo>
                <a:cubicBezTo>
                  <a:pt x="915694" y="1059491"/>
                  <a:pt x="917977" y="1062920"/>
                  <a:pt x="918264" y="1066254"/>
                </a:cubicBezTo>
                <a:cubicBezTo>
                  <a:pt x="919119" y="1070864"/>
                  <a:pt x="917315" y="1075560"/>
                  <a:pt x="913599" y="1078446"/>
                </a:cubicBezTo>
                <a:cubicBezTo>
                  <a:pt x="905217" y="1086142"/>
                  <a:pt x="896264" y="1093181"/>
                  <a:pt x="886834" y="1099496"/>
                </a:cubicBezTo>
                <a:cubicBezTo>
                  <a:pt x="882932" y="1101592"/>
                  <a:pt x="879690" y="1105306"/>
                  <a:pt x="874452" y="1103211"/>
                </a:cubicBezTo>
                <a:cubicBezTo>
                  <a:pt x="872071" y="1102258"/>
                  <a:pt x="871021" y="1104259"/>
                  <a:pt x="870447" y="1106069"/>
                </a:cubicBezTo>
                <a:cubicBezTo>
                  <a:pt x="868833" y="1110383"/>
                  <a:pt x="865684" y="1113965"/>
                  <a:pt x="861687" y="1116165"/>
                </a:cubicBezTo>
                <a:cubicBezTo>
                  <a:pt x="842640" y="1127500"/>
                  <a:pt x="823020" y="1137311"/>
                  <a:pt x="803116" y="1146740"/>
                </a:cubicBezTo>
                <a:lnTo>
                  <a:pt x="798923" y="1148360"/>
                </a:lnTo>
                <a:cubicBezTo>
                  <a:pt x="793017" y="1150074"/>
                  <a:pt x="792542" y="1149693"/>
                  <a:pt x="791874" y="1142835"/>
                </a:cubicBezTo>
                <a:cubicBezTo>
                  <a:pt x="791874" y="1141692"/>
                  <a:pt x="791874" y="1140549"/>
                  <a:pt x="790639" y="1139882"/>
                </a:cubicBezTo>
                <a:cubicBezTo>
                  <a:pt x="789399" y="1139215"/>
                  <a:pt x="788637" y="1140739"/>
                  <a:pt x="788063" y="1141692"/>
                </a:cubicBezTo>
                <a:cubicBezTo>
                  <a:pt x="785304" y="1145693"/>
                  <a:pt x="788063" y="1152170"/>
                  <a:pt x="782449" y="1154741"/>
                </a:cubicBezTo>
                <a:cubicBezTo>
                  <a:pt x="774922" y="1159237"/>
                  <a:pt x="766540" y="1161847"/>
                  <a:pt x="757779" y="1162361"/>
                </a:cubicBezTo>
                <a:cubicBezTo>
                  <a:pt x="753015" y="1161828"/>
                  <a:pt x="748253" y="1163085"/>
                  <a:pt x="744444" y="1165886"/>
                </a:cubicBezTo>
                <a:cubicBezTo>
                  <a:pt x="738252" y="1170077"/>
                  <a:pt x="734919" y="1168648"/>
                  <a:pt x="733014" y="1161409"/>
                </a:cubicBezTo>
                <a:cubicBezTo>
                  <a:pt x="731396" y="1155789"/>
                  <a:pt x="727297" y="1150360"/>
                  <a:pt x="731108" y="1144073"/>
                </a:cubicBezTo>
                <a:cubicBezTo>
                  <a:pt x="736539" y="1144073"/>
                  <a:pt x="741680" y="1138835"/>
                  <a:pt x="746346" y="1141121"/>
                </a:cubicBezTo>
                <a:cubicBezTo>
                  <a:pt x="751016" y="1143406"/>
                  <a:pt x="753300" y="1143692"/>
                  <a:pt x="755872" y="1138739"/>
                </a:cubicBezTo>
                <a:cubicBezTo>
                  <a:pt x="756920" y="1136548"/>
                  <a:pt x="759681" y="1136548"/>
                  <a:pt x="762063" y="1137311"/>
                </a:cubicBezTo>
                <a:cubicBezTo>
                  <a:pt x="764254" y="1138206"/>
                  <a:pt x="766733" y="1137453"/>
                  <a:pt x="768064" y="1135501"/>
                </a:cubicBezTo>
                <a:cubicBezTo>
                  <a:pt x="769780" y="1132386"/>
                  <a:pt x="773495" y="1130891"/>
                  <a:pt x="776922" y="1131881"/>
                </a:cubicBezTo>
                <a:cubicBezTo>
                  <a:pt x="778352" y="1132434"/>
                  <a:pt x="779969" y="1132091"/>
                  <a:pt x="781113" y="1131024"/>
                </a:cubicBezTo>
                <a:cubicBezTo>
                  <a:pt x="789686" y="1122547"/>
                  <a:pt x="801590" y="1120165"/>
                  <a:pt x="811778" y="1114451"/>
                </a:cubicBezTo>
                <a:cubicBezTo>
                  <a:pt x="817590" y="1109869"/>
                  <a:pt x="825971" y="1110840"/>
                  <a:pt x="830545" y="1116613"/>
                </a:cubicBezTo>
                <a:cubicBezTo>
                  <a:pt x="830639" y="1116746"/>
                  <a:pt x="830733" y="1116879"/>
                  <a:pt x="830830" y="1117022"/>
                </a:cubicBezTo>
                <a:cubicBezTo>
                  <a:pt x="828925" y="1104354"/>
                  <a:pt x="836450" y="1101592"/>
                  <a:pt x="843402" y="1097496"/>
                </a:cubicBezTo>
                <a:cubicBezTo>
                  <a:pt x="850353" y="1093400"/>
                  <a:pt x="860831" y="1091210"/>
                  <a:pt x="866642" y="1083018"/>
                </a:cubicBezTo>
                <a:cubicBezTo>
                  <a:pt x="868833" y="1079999"/>
                  <a:pt x="873021" y="1079332"/>
                  <a:pt x="876066" y="1081532"/>
                </a:cubicBezTo>
                <a:cubicBezTo>
                  <a:pt x="876066" y="1081551"/>
                  <a:pt x="876166" y="1081570"/>
                  <a:pt x="876166" y="1081589"/>
                </a:cubicBezTo>
                <a:cubicBezTo>
                  <a:pt x="882738" y="1084542"/>
                  <a:pt x="883882" y="1083304"/>
                  <a:pt x="882355" y="1076351"/>
                </a:cubicBezTo>
                <a:cubicBezTo>
                  <a:pt x="881783" y="1074541"/>
                  <a:pt x="882262" y="1072560"/>
                  <a:pt x="883594" y="1071207"/>
                </a:cubicBezTo>
                <a:cubicBezTo>
                  <a:pt x="885213" y="1069616"/>
                  <a:pt x="887022" y="1068149"/>
                  <a:pt x="888837" y="1066826"/>
                </a:cubicBezTo>
                <a:cubicBezTo>
                  <a:pt x="898358" y="1059777"/>
                  <a:pt x="898358" y="1059872"/>
                  <a:pt x="906168" y="1067492"/>
                </a:cubicBezTo>
                <a:cubicBezTo>
                  <a:pt x="907885" y="1067178"/>
                  <a:pt x="909125" y="1065492"/>
                  <a:pt x="908740" y="1063730"/>
                </a:cubicBezTo>
                <a:cubicBezTo>
                  <a:pt x="908740" y="1063558"/>
                  <a:pt x="908740" y="1063378"/>
                  <a:pt x="908648" y="1063206"/>
                </a:cubicBezTo>
                <a:cubicBezTo>
                  <a:pt x="906077" y="1055224"/>
                  <a:pt x="909790" y="1046594"/>
                  <a:pt x="917216" y="1042822"/>
                </a:cubicBezTo>
                <a:cubicBezTo>
                  <a:pt x="918646" y="1041670"/>
                  <a:pt x="920071" y="1040356"/>
                  <a:pt x="921217" y="1038917"/>
                </a:cubicBezTo>
                <a:lnTo>
                  <a:pt x="921268" y="1038822"/>
                </a:lnTo>
                <a:lnTo>
                  <a:pt x="919904" y="1038822"/>
                </a:lnTo>
                <a:lnTo>
                  <a:pt x="922570" y="1036155"/>
                </a:lnTo>
                <a:lnTo>
                  <a:pt x="922570" y="1036304"/>
                </a:lnTo>
                <a:lnTo>
                  <a:pt x="922648" y="1036155"/>
                </a:lnTo>
                <a:lnTo>
                  <a:pt x="950073" y="1006443"/>
                </a:lnTo>
                <a:lnTo>
                  <a:pt x="950073" y="1006437"/>
                </a:lnTo>
                <a:cubicBezTo>
                  <a:pt x="959598" y="990721"/>
                  <a:pt x="971598" y="976243"/>
                  <a:pt x="982264" y="961098"/>
                </a:cubicBezTo>
                <a:lnTo>
                  <a:pt x="982528" y="960753"/>
                </a:lnTo>
                <a:lnTo>
                  <a:pt x="1020450" y="884913"/>
                </a:lnTo>
                <a:lnTo>
                  <a:pt x="1032467" y="858444"/>
                </a:lnTo>
                <a:lnTo>
                  <a:pt x="1032435" y="858240"/>
                </a:lnTo>
                <a:cubicBezTo>
                  <a:pt x="1032435" y="857573"/>
                  <a:pt x="1032435" y="856906"/>
                  <a:pt x="1032435" y="856240"/>
                </a:cubicBezTo>
                <a:lnTo>
                  <a:pt x="1032712" y="856048"/>
                </a:lnTo>
                <a:lnTo>
                  <a:pt x="1032614" y="856048"/>
                </a:lnTo>
                <a:cubicBezTo>
                  <a:pt x="1035566" y="847570"/>
                  <a:pt x="1038615" y="839188"/>
                  <a:pt x="1041567" y="830711"/>
                </a:cubicBezTo>
                <a:lnTo>
                  <a:pt x="1041643" y="830766"/>
                </a:lnTo>
                <a:lnTo>
                  <a:pt x="1064365" y="759374"/>
                </a:lnTo>
                <a:cubicBezTo>
                  <a:pt x="1067031" y="750707"/>
                  <a:pt x="1069222" y="741849"/>
                  <a:pt x="1071700" y="733085"/>
                </a:cubicBezTo>
                <a:lnTo>
                  <a:pt x="1071762" y="733065"/>
                </a:lnTo>
                <a:lnTo>
                  <a:pt x="1073172" y="728760"/>
                </a:lnTo>
                <a:lnTo>
                  <a:pt x="1072924" y="728416"/>
                </a:lnTo>
                <a:cubicBezTo>
                  <a:pt x="1074541" y="718272"/>
                  <a:pt x="1077113" y="708299"/>
                  <a:pt x="1080545" y="698603"/>
                </a:cubicBezTo>
                <a:lnTo>
                  <a:pt x="1080576" y="698873"/>
                </a:lnTo>
                <a:lnTo>
                  <a:pt x="1087608" y="689366"/>
                </a:lnTo>
                <a:cubicBezTo>
                  <a:pt x="1088749" y="689366"/>
                  <a:pt x="1087608" y="686794"/>
                  <a:pt x="1087608" y="685366"/>
                </a:cubicBezTo>
                <a:lnTo>
                  <a:pt x="1087527" y="684236"/>
                </a:lnTo>
                <a:lnTo>
                  <a:pt x="1087245" y="684494"/>
                </a:lnTo>
                <a:lnTo>
                  <a:pt x="1087505" y="683945"/>
                </a:lnTo>
                <a:lnTo>
                  <a:pt x="1086086" y="664411"/>
                </a:lnTo>
                <a:lnTo>
                  <a:pt x="1089515" y="641455"/>
                </a:lnTo>
                <a:lnTo>
                  <a:pt x="1076051" y="625526"/>
                </a:lnTo>
                <a:lnTo>
                  <a:pt x="1075948" y="625922"/>
                </a:lnTo>
                <a:lnTo>
                  <a:pt x="1069089" y="618302"/>
                </a:lnTo>
                <a:lnTo>
                  <a:pt x="1069139" y="617814"/>
                </a:lnTo>
                <a:lnTo>
                  <a:pt x="1068645" y="618212"/>
                </a:lnTo>
                <a:cubicBezTo>
                  <a:pt x="1062738" y="612878"/>
                  <a:pt x="1057309" y="607039"/>
                  <a:pt x="1052452" y="600782"/>
                </a:cubicBezTo>
                <a:cubicBezTo>
                  <a:pt x="1045022" y="590504"/>
                  <a:pt x="1035877" y="581550"/>
                  <a:pt x="1025402" y="574302"/>
                </a:cubicBezTo>
                <a:cubicBezTo>
                  <a:pt x="1020352" y="570397"/>
                  <a:pt x="1016542" y="565232"/>
                  <a:pt x="1014160" y="559334"/>
                </a:cubicBezTo>
                <a:lnTo>
                  <a:pt x="1014160" y="559331"/>
                </a:lnTo>
                <a:lnTo>
                  <a:pt x="996167" y="546441"/>
                </a:lnTo>
                <a:cubicBezTo>
                  <a:pt x="990761" y="541404"/>
                  <a:pt x="985547" y="536094"/>
                  <a:pt x="979311" y="531904"/>
                </a:cubicBezTo>
                <a:cubicBezTo>
                  <a:pt x="975500" y="529521"/>
                  <a:pt x="979311" y="524569"/>
                  <a:pt x="976643" y="522948"/>
                </a:cubicBezTo>
                <a:cubicBezTo>
                  <a:pt x="973976" y="521331"/>
                  <a:pt x="970456" y="524282"/>
                  <a:pt x="967120" y="521710"/>
                </a:cubicBezTo>
                <a:cubicBezTo>
                  <a:pt x="957595" y="514187"/>
                  <a:pt x="946739" y="507138"/>
                  <a:pt x="936549" y="499995"/>
                </a:cubicBezTo>
                <a:lnTo>
                  <a:pt x="936790" y="499180"/>
                </a:lnTo>
                <a:lnTo>
                  <a:pt x="936057" y="499708"/>
                </a:lnTo>
                <a:lnTo>
                  <a:pt x="922626" y="490850"/>
                </a:lnTo>
                <a:lnTo>
                  <a:pt x="922625" y="490847"/>
                </a:lnTo>
                <a:lnTo>
                  <a:pt x="901109" y="478848"/>
                </a:lnTo>
                <a:cubicBezTo>
                  <a:pt x="898347" y="477686"/>
                  <a:pt x="895868" y="475819"/>
                  <a:pt x="894057" y="473420"/>
                </a:cubicBezTo>
                <a:cubicBezTo>
                  <a:pt x="892721" y="470686"/>
                  <a:pt x="889774" y="469094"/>
                  <a:pt x="886725" y="469418"/>
                </a:cubicBezTo>
                <a:lnTo>
                  <a:pt x="870249" y="463229"/>
                </a:lnTo>
                <a:cubicBezTo>
                  <a:pt x="846819" y="453847"/>
                  <a:pt x="822530" y="446893"/>
                  <a:pt x="797768" y="442464"/>
                </a:cubicBezTo>
                <a:cubicBezTo>
                  <a:pt x="795958" y="442036"/>
                  <a:pt x="794148" y="441426"/>
                  <a:pt x="792436" y="440657"/>
                </a:cubicBezTo>
                <a:lnTo>
                  <a:pt x="792436" y="440654"/>
                </a:lnTo>
                <a:lnTo>
                  <a:pt x="792432" y="440654"/>
                </a:lnTo>
                <a:cubicBezTo>
                  <a:pt x="782715" y="438958"/>
                  <a:pt x="772810" y="438062"/>
                  <a:pt x="762905" y="437986"/>
                </a:cubicBezTo>
                <a:lnTo>
                  <a:pt x="762654" y="437921"/>
                </a:lnTo>
                <a:lnTo>
                  <a:pt x="762893" y="438464"/>
                </a:lnTo>
                <a:lnTo>
                  <a:pt x="761365" y="437580"/>
                </a:lnTo>
                <a:lnTo>
                  <a:pt x="757155" y="436464"/>
                </a:lnTo>
                <a:lnTo>
                  <a:pt x="756430" y="434721"/>
                </a:lnTo>
                <a:lnTo>
                  <a:pt x="748416" y="430081"/>
                </a:lnTo>
                <a:cubicBezTo>
                  <a:pt x="742890" y="442654"/>
                  <a:pt x="732603" y="437511"/>
                  <a:pt x="724222" y="438844"/>
                </a:cubicBezTo>
                <a:lnTo>
                  <a:pt x="723746" y="438844"/>
                </a:lnTo>
                <a:lnTo>
                  <a:pt x="724023" y="436258"/>
                </a:lnTo>
                <a:lnTo>
                  <a:pt x="723751" y="437393"/>
                </a:lnTo>
                <a:lnTo>
                  <a:pt x="723751" y="437606"/>
                </a:lnTo>
                <a:lnTo>
                  <a:pt x="698723" y="441920"/>
                </a:lnTo>
                <a:lnTo>
                  <a:pt x="698833" y="442748"/>
                </a:lnTo>
                <a:lnTo>
                  <a:pt x="696795" y="443117"/>
                </a:lnTo>
                <a:lnTo>
                  <a:pt x="696796" y="443130"/>
                </a:lnTo>
                <a:cubicBezTo>
                  <a:pt x="692604" y="444275"/>
                  <a:pt x="688535" y="446109"/>
                  <a:pt x="684353" y="447286"/>
                </a:cubicBezTo>
                <a:lnTo>
                  <a:pt x="671825" y="447504"/>
                </a:lnTo>
                <a:lnTo>
                  <a:pt x="671825" y="447513"/>
                </a:lnTo>
                <a:lnTo>
                  <a:pt x="671336" y="447513"/>
                </a:lnTo>
                <a:lnTo>
                  <a:pt x="671268" y="447514"/>
                </a:lnTo>
                <a:lnTo>
                  <a:pt x="671268" y="447513"/>
                </a:lnTo>
                <a:lnTo>
                  <a:pt x="671157" y="447513"/>
                </a:lnTo>
                <a:lnTo>
                  <a:pt x="668015" y="446560"/>
                </a:lnTo>
                <a:cubicBezTo>
                  <a:pt x="667061" y="456085"/>
                  <a:pt x="657919" y="454560"/>
                  <a:pt x="652583" y="458276"/>
                </a:cubicBezTo>
                <a:lnTo>
                  <a:pt x="652209" y="457710"/>
                </a:lnTo>
                <a:lnTo>
                  <a:pt x="652541" y="458750"/>
                </a:lnTo>
                <a:cubicBezTo>
                  <a:pt x="648350" y="461008"/>
                  <a:pt x="643969" y="462770"/>
                  <a:pt x="639397" y="463989"/>
                </a:cubicBezTo>
                <a:lnTo>
                  <a:pt x="639398" y="463684"/>
                </a:lnTo>
                <a:lnTo>
                  <a:pt x="627096" y="471420"/>
                </a:lnTo>
                <a:cubicBezTo>
                  <a:pt x="602147" y="485317"/>
                  <a:pt x="580049" y="503757"/>
                  <a:pt x="561859" y="525810"/>
                </a:cubicBezTo>
                <a:cubicBezTo>
                  <a:pt x="559761" y="527979"/>
                  <a:pt x="557480" y="529989"/>
                  <a:pt x="555000" y="531808"/>
                </a:cubicBezTo>
                <a:lnTo>
                  <a:pt x="554790" y="531535"/>
                </a:lnTo>
                <a:lnTo>
                  <a:pt x="554759" y="531807"/>
                </a:lnTo>
                <a:lnTo>
                  <a:pt x="550021" y="536071"/>
                </a:lnTo>
                <a:lnTo>
                  <a:pt x="550032" y="536094"/>
                </a:lnTo>
                <a:cubicBezTo>
                  <a:pt x="548984" y="540476"/>
                  <a:pt x="546795" y="544478"/>
                  <a:pt x="543556" y="547619"/>
                </a:cubicBezTo>
                <a:cubicBezTo>
                  <a:pt x="536793" y="557145"/>
                  <a:pt x="529840" y="566669"/>
                  <a:pt x="522980" y="575445"/>
                </a:cubicBezTo>
                <a:lnTo>
                  <a:pt x="522281" y="575511"/>
                </a:lnTo>
                <a:lnTo>
                  <a:pt x="520203" y="579253"/>
                </a:lnTo>
                <a:lnTo>
                  <a:pt x="518575" y="581070"/>
                </a:lnTo>
                <a:lnTo>
                  <a:pt x="520336" y="579722"/>
                </a:lnTo>
                <a:cubicBezTo>
                  <a:pt x="516907" y="588609"/>
                  <a:pt x="512431" y="597077"/>
                  <a:pt x="507096" y="604963"/>
                </a:cubicBezTo>
                <a:lnTo>
                  <a:pt x="506398" y="605209"/>
                </a:lnTo>
                <a:lnTo>
                  <a:pt x="497246" y="622783"/>
                </a:lnTo>
                <a:lnTo>
                  <a:pt x="493561" y="619247"/>
                </a:lnTo>
                <a:lnTo>
                  <a:pt x="493547" y="619298"/>
                </a:lnTo>
                <a:lnTo>
                  <a:pt x="497666" y="623251"/>
                </a:lnTo>
                <a:lnTo>
                  <a:pt x="484451" y="653902"/>
                </a:lnTo>
                <a:lnTo>
                  <a:pt x="483942" y="655839"/>
                </a:lnTo>
                <a:lnTo>
                  <a:pt x="483745" y="656104"/>
                </a:lnTo>
                <a:lnTo>
                  <a:pt x="473283" y="694308"/>
                </a:lnTo>
                <a:lnTo>
                  <a:pt x="468264" y="709636"/>
                </a:lnTo>
                <a:lnTo>
                  <a:pt x="468225" y="710037"/>
                </a:lnTo>
                <a:lnTo>
                  <a:pt x="461177" y="741946"/>
                </a:lnTo>
                <a:lnTo>
                  <a:pt x="461113" y="742168"/>
                </a:lnTo>
                <a:lnTo>
                  <a:pt x="461364" y="741754"/>
                </a:lnTo>
                <a:cubicBezTo>
                  <a:pt x="457745" y="759185"/>
                  <a:pt x="457841" y="776996"/>
                  <a:pt x="455362" y="794618"/>
                </a:cubicBezTo>
                <a:cubicBezTo>
                  <a:pt x="454126" y="810458"/>
                  <a:pt x="453838" y="826364"/>
                  <a:pt x="454413" y="842243"/>
                </a:cubicBezTo>
                <a:lnTo>
                  <a:pt x="454137" y="842841"/>
                </a:lnTo>
                <a:lnTo>
                  <a:pt x="454137" y="862899"/>
                </a:lnTo>
                <a:lnTo>
                  <a:pt x="454129" y="862930"/>
                </a:lnTo>
                <a:lnTo>
                  <a:pt x="470033" y="977196"/>
                </a:lnTo>
                <a:lnTo>
                  <a:pt x="470016" y="977200"/>
                </a:lnTo>
                <a:lnTo>
                  <a:pt x="479463" y="1006485"/>
                </a:lnTo>
                <a:lnTo>
                  <a:pt x="479540" y="1006342"/>
                </a:lnTo>
                <a:lnTo>
                  <a:pt x="479512" y="1006634"/>
                </a:lnTo>
                <a:lnTo>
                  <a:pt x="479540" y="1006723"/>
                </a:lnTo>
                <a:lnTo>
                  <a:pt x="479490" y="1006868"/>
                </a:lnTo>
                <a:lnTo>
                  <a:pt x="478395" y="1018630"/>
                </a:lnTo>
                <a:cubicBezTo>
                  <a:pt x="476491" y="1019297"/>
                  <a:pt x="477634" y="1023011"/>
                  <a:pt x="479350" y="1023106"/>
                </a:cubicBezTo>
                <a:cubicBezTo>
                  <a:pt x="488017" y="1023106"/>
                  <a:pt x="490114" y="1030060"/>
                  <a:pt x="492590" y="1036346"/>
                </a:cubicBezTo>
                <a:lnTo>
                  <a:pt x="492489" y="1037018"/>
                </a:lnTo>
                <a:lnTo>
                  <a:pt x="492808" y="1036727"/>
                </a:lnTo>
                <a:lnTo>
                  <a:pt x="500012" y="1052178"/>
                </a:lnTo>
                <a:lnTo>
                  <a:pt x="500129" y="1052252"/>
                </a:lnTo>
                <a:cubicBezTo>
                  <a:pt x="513561" y="1070731"/>
                  <a:pt x="523467" y="1091876"/>
                  <a:pt x="541090" y="1107307"/>
                </a:cubicBezTo>
                <a:lnTo>
                  <a:pt x="541101" y="1107338"/>
                </a:lnTo>
                <a:lnTo>
                  <a:pt x="546497" y="1112736"/>
                </a:lnTo>
                <a:cubicBezTo>
                  <a:pt x="547829" y="1116660"/>
                  <a:pt x="551069" y="1119632"/>
                  <a:pt x="555071" y="1120642"/>
                </a:cubicBezTo>
                <a:cubicBezTo>
                  <a:pt x="557739" y="1121499"/>
                  <a:pt x="561164" y="1123213"/>
                  <a:pt x="561641" y="1126166"/>
                </a:cubicBezTo>
                <a:cubicBezTo>
                  <a:pt x="562689" y="1131977"/>
                  <a:pt x="567739" y="1130453"/>
                  <a:pt x="571170" y="1132167"/>
                </a:cubicBezTo>
                <a:lnTo>
                  <a:pt x="571103" y="1132213"/>
                </a:lnTo>
                <a:lnTo>
                  <a:pt x="613480" y="1151218"/>
                </a:lnTo>
                <a:cubicBezTo>
                  <a:pt x="635767" y="1156066"/>
                  <a:pt x="658623" y="1156847"/>
                  <a:pt x="681199" y="1153504"/>
                </a:cubicBezTo>
                <a:cubicBezTo>
                  <a:pt x="695484" y="1151027"/>
                  <a:pt x="709771" y="1148837"/>
                  <a:pt x="723866" y="1146646"/>
                </a:cubicBezTo>
                <a:cubicBezTo>
                  <a:pt x="723013" y="1151523"/>
                  <a:pt x="723773" y="1156542"/>
                  <a:pt x="726058" y="1160933"/>
                </a:cubicBezTo>
                <a:cubicBezTo>
                  <a:pt x="729299" y="1169601"/>
                  <a:pt x="728157" y="1172173"/>
                  <a:pt x="719676" y="1173697"/>
                </a:cubicBezTo>
                <a:cubicBezTo>
                  <a:pt x="701959" y="1177421"/>
                  <a:pt x="684149" y="1180155"/>
                  <a:pt x="666149" y="1181888"/>
                </a:cubicBezTo>
                <a:cubicBezTo>
                  <a:pt x="643100" y="1183574"/>
                  <a:pt x="619959" y="1180726"/>
                  <a:pt x="598054" y="1173506"/>
                </a:cubicBezTo>
                <a:lnTo>
                  <a:pt x="596847" y="1172598"/>
                </a:lnTo>
                <a:lnTo>
                  <a:pt x="581005" y="1167155"/>
                </a:lnTo>
                <a:lnTo>
                  <a:pt x="579862" y="1167125"/>
                </a:lnTo>
                <a:lnTo>
                  <a:pt x="568530" y="1160171"/>
                </a:lnTo>
                <a:lnTo>
                  <a:pt x="568314" y="1159578"/>
                </a:lnTo>
                <a:lnTo>
                  <a:pt x="559464" y="1154634"/>
                </a:lnTo>
                <a:cubicBezTo>
                  <a:pt x="558166" y="1152479"/>
                  <a:pt x="558212" y="1149169"/>
                  <a:pt x="558307" y="1142549"/>
                </a:cubicBezTo>
                <a:cubicBezTo>
                  <a:pt x="553832" y="1141978"/>
                  <a:pt x="552880" y="1148836"/>
                  <a:pt x="548118" y="1147407"/>
                </a:cubicBezTo>
                <a:cubicBezTo>
                  <a:pt x="544306" y="1145778"/>
                  <a:pt x="541069" y="1142978"/>
                  <a:pt x="538879" y="1139406"/>
                </a:cubicBezTo>
                <a:lnTo>
                  <a:pt x="538879" y="1139391"/>
                </a:lnTo>
                <a:lnTo>
                  <a:pt x="528517" y="1130929"/>
                </a:lnTo>
                <a:cubicBezTo>
                  <a:pt x="519752" y="1121404"/>
                  <a:pt x="510607" y="1111879"/>
                  <a:pt x="501844" y="1101687"/>
                </a:cubicBezTo>
                <a:cubicBezTo>
                  <a:pt x="498797" y="1098858"/>
                  <a:pt x="496512" y="1095277"/>
                  <a:pt x="495272" y="1091305"/>
                </a:cubicBezTo>
                <a:lnTo>
                  <a:pt x="495179" y="1090955"/>
                </a:lnTo>
                <a:lnTo>
                  <a:pt x="479602" y="1068159"/>
                </a:lnTo>
                <a:lnTo>
                  <a:pt x="479664" y="1068169"/>
                </a:lnTo>
                <a:lnTo>
                  <a:pt x="479650" y="1068159"/>
                </a:lnTo>
                <a:cubicBezTo>
                  <a:pt x="479650" y="1067492"/>
                  <a:pt x="479650" y="1066826"/>
                  <a:pt x="479650" y="1066159"/>
                </a:cubicBezTo>
                <a:lnTo>
                  <a:pt x="480289" y="1065070"/>
                </a:lnTo>
                <a:lnTo>
                  <a:pt x="479158" y="1065779"/>
                </a:lnTo>
                <a:cubicBezTo>
                  <a:pt x="474111" y="1060635"/>
                  <a:pt x="470969" y="1053910"/>
                  <a:pt x="470205" y="1046729"/>
                </a:cubicBezTo>
                <a:cubicBezTo>
                  <a:pt x="468871" y="1040271"/>
                  <a:pt x="465727" y="1034317"/>
                  <a:pt x="461157" y="1029583"/>
                </a:cubicBezTo>
                <a:lnTo>
                  <a:pt x="461166" y="1029521"/>
                </a:lnTo>
                <a:lnTo>
                  <a:pt x="460870" y="1029583"/>
                </a:lnTo>
                <a:cubicBezTo>
                  <a:pt x="453155" y="1012743"/>
                  <a:pt x="447058" y="995198"/>
                  <a:pt x="442676" y="977195"/>
                </a:cubicBezTo>
                <a:lnTo>
                  <a:pt x="442695" y="977190"/>
                </a:lnTo>
                <a:lnTo>
                  <a:pt x="442695" y="959003"/>
                </a:lnTo>
                <a:lnTo>
                  <a:pt x="442603" y="958876"/>
                </a:lnTo>
                <a:lnTo>
                  <a:pt x="438339" y="954147"/>
                </a:lnTo>
                <a:lnTo>
                  <a:pt x="438314" y="954146"/>
                </a:lnTo>
                <a:cubicBezTo>
                  <a:pt x="435551" y="945906"/>
                  <a:pt x="433837" y="937331"/>
                  <a:pt x="433360" y="928635"/>
                </a:cubicBezTo>
                <a:cubicBezTo>
                  <a:pt x="430219" y="911490"/>
                  <a:pt x="428691" y="894068"/>
                  <a:pt x="429073" y="876628"/>
                </a:cubicBezTo>
                <a:lnTo>
                  <a:pt x="429152" y="875865"/>
                </a:lnTo>
                <a:lnTo>
                  <a:pt x="426977" y="860912"/>
                </a:lnTo>
                <a:lnTo>
                  <a:pt x="426977" y="831289"/>
                </a:lnTo>
                <a:cubicBezTo>
                  <a:pt x="425739" y="824498"/>
                  <a:pt x="428216" y="817563"/>
                  <a:pt x="433360" y="813001"/>
                </a:cubicBezTo>
                <a:cubicBezTo>
                  <a:pt x="438884" y="808524"/>
                  <a:pt x="435833" y="801094"/>
                  <a:pt x="434024" y="794808"/>
                </a:cubicBezTo>
                <a:lnTo>
                  <a:pt x="434024" y="766523"/>
                </a:lnTo>
                <a:lnTo>
                  <a:pt x="432685" y="766281"/>
                </a:lnTo>
                <a:cubicBezTo>
                  <a:pt x="432074" y="764257"/>
                  <a:pt x="433028" y="761138"/>
                  <a:pt x="433837" y="758233"/>
                </a:cubicBezTo>
                <a:cubicBezTo>
                  <a:pt x="438026" y="755890"/>
                  <a:pt x="439552" y="750689"/>
                  <a:pt x="437457" y="746422"/>
                </a:cubicBezTo>
                <a:cubicBezTo>
                  <a:pt x="435551" y="741050"/>
                  <a:pt x="435551" y="735220"/>
                  <a:pt x="437457" y="729849"/>
                </a:cubicBezTo>
                <a:cubicBezTo>
                  <a:pt x="437649" y="728725"/>
                  <a:pt x="438026" y="727629"/>
                  <a:pt x="438506" y="726610"/>
                </a:cubicBezTo>
                <a:cubicBezTo>
                  <a:pt x="441648" y="721181"/>
                  <a:pt x="442030" y="719752"/>
                  <a:pt x="441363" y="715657"/>
                </a:cubicBezTo>
                <a:cubicBezTo>
                  <a:pt x="440791" y="713856"/>
                  <a:pt x="440791" y="711932"/>
                  <a:pt x="441363" y="710132"/>
                </a:cubicBezTo>
                <a:cubicBezTo>
                  <a:pt x="444601" y="703655"/>
                  <a:pt x="444032" y="696035"/>
                  <a:pt x="447270" y="689558"/>
                </a:cubicBezTo>
                <a:lnTo>
                  <a:pt x="447515" y="689453"/>
                </a:lnTo>
                <a:lnTo>
                  <a:pt x="447488" y="689262"/>
                </a:lnTo>
                <a:lnTo>
                  <a:pt x="447755" y="685283"/>
                </a:lnTo>
                <a:lnTo>
                  <a:pt x="447744" y="685272"/>
                </a:lnTo>
                <a:lnTo>
                  <a:pt x="447757" y="685233"/>
                </a:lnTo>
                <a:lnTo>
                  <a:pt x="447775" y="684976"/>
                </a:lnTo>
                <a:lnTo>
                  <a:pt x="447846" y="684993"/>
                </a:lnTo>
                <a:lnTo>
                  <a:pt x="467561" y="631265"/>
                </a:lnTo>
                <a:cubicBezTo>
                  <a:pt x="472511" y="621740"/>
                  <a:pt x="474894" y="611453"/>
                  <a:pt x="479941" y="602690"/>
                </a:cubicBezTo>
                <a:lnTo>
                  <a:pt x="486076" y="592187"/>
                </a:lnTo>
                <a:lnTo>
                  <a:pt x="485816" y="590683"/>
                </a:lnTo>
                <a:lnTo>
                  <a:pt x="488292" y="586492"/>
                </a:lnTo>
                <a:lnTo>
                  <a:pt x="488415" y="586467"/>
                </a:lnTo>
                <a:lnTo>
                  <a:pt x="493262" y="576969"/>
                </a:lnTo>
                <a:cubicBezTo>
                  <a:pt x="496976" y="575740"/>
                  <a:pt x="499070" y="571854"/>
                  <a:pt x="498024" y="568099"/>
                </a:cubicBezTo>
                <a:cubicBezTo>
                  <a:pt x="502118" y="566288"/>
                  <a:pt x="506977" y="566099"/>
                  <a:pt x="506217" y="558573"/>
                </a:cubicBezTo>
                <a:cubicBezTo>
                  <a:pt x="505453" y="551050"/>
                  <a:pt x="512789" y="554194"/>
                  <a:pt x="516311" y="552383"/>
                </a:cubicBezTo>
                <a:cubicBezTo>
                  <a:pt x="518695" y="548477"/>
                  <a:pt x="512883" y="548858"/>
                  <a:pt x="513359" y="545999"/>
                </a:cubicBezTo>
                <a:cubicBezTo>
                  <a:pt x="513835" y="543142"/>
                  <a:pt x="516123" y="541619"/>
                  <a:pt x="518025" y="539905"/>
                </a:cubicBezTo>
                <a:cubicBezTo>
                  <a:pt x="519932" y="538191"/>
                  <a:pt x="520216" y="532476"/>
                  <a:pt x="524315" y="530951"/>
                </a:cubicBezTo>
                <a:cubicBezTo>
                  <a:pt x="528600" y="530951"/>
                  <a:pt x="527169" y="537142"/>
                  <a:pt x="532028" y="538094"/>
                </a:cubicBezTo>
                <a:lnTo>
                  <a:pt x="532028" y="522822"/>
                </a:lnTo>
                <a:lnTo>
                  <a:pt x="531898" y="522758"/>
                </a:lnTo>
                <a:lnTo>
                  <a:pt x="532028" y="522548"/>
                </a:lnTo>
                <a:lnTo>
                  <a:pt x="532028" y="521998"/>
                </a:lnTo>
                <a:lnTo>
                  <a:pt x="532713" y="521439"/>
                </a:lnTo>
                <a:lnTo>
                  <a:pt x="538949" y="511329"/>
                </a:lnTo>
                <a:lnTo>
                  <a:pt x="539217" y="511363"/>
                </a:lnTo>
                <a:lnTo>
                  <a:pt x="539188" y="511329"/>
                </a:lnTo>
                <a:cubicBezTo>
                  <a:pt x="547284" y="506950"/>
                  <a:pt x="549760" y="496661"/>
                  <a:pt x="558240" y="492280"/>
                </a:cubicBezTo>
                <a:cubicBezTo>
                  <a:pt x="560906" y="496376"/>
                  <a:pt x="554620" y="500090"/>
                  <a:pt x="558806" y="504567"/>
                </a:cubicBezTo>
                <a:cubicBezTo>
                  <a:pt x="562527" y="500975"/>
                  <a:pt x="564905" y="496128"/>
                  <a:pt x="565287" y="490948"/>
                </a:cubicBezTo>
                <a:cubicBezTo>
                  <a:pt x="566338" y="480374"/>
                  <a:pt x="569955" y="476469"/>
                  <a:pt x="580718" y="475706"/>
                </a:cubicBezTo>
                <a:cubicBezTo>
                  <a:pt x="583955" y="475706"/>
                  <a:pt x="586048" y="473041"/>
                  <a:pt x="588911" y="472850"/>
                </a:cubicBezTo>
                <a:cubicBezTo>
                  <a:pt x="591764" y="472659"/>
                  <a:pt x="590813" y="475898"/>
                  <a:pt x="591096" y="477706"/>
                </a:cubicBezTo>
                <a:cubicBezTo>
                  <a:pt x="591382" y="479516"/>
                  <a:pt x="591764" y="480659"/>
                  <a:pt x="593478" y="481137"/>
                </a:cubicBezTo>
                <a:cubicBezTo>
                  <a:pt x="594620" y="481145"/>
                  <a:pt x="595575" y="480287"/>
                  <a:pt x="595762" y="479137"/>
                </a:cubicBezTo>
                <a:cubicBezTo>
                  <a:pt x="596717" y="475419"/>
                  <a:pt x="596335" y="471497"/>
                  <a:pt x="594809" y="467992"/>
                </a:cubicBezTo>
                <a:cubicBezTo>
                  <a:pt x="593003" y="464857"/>
                  <a:pt x="594051" y="460828"/>
                  <a:pt x="597193" y="458999"/>
                </a:cubicBezTo>
                <a:cubicBezTo>
                  <a:pt x="597572" y="458791"/>
                  <a:pt x="597955" y="458607"/>
                  <a:pt x="598335" y="458466"/>
                </a:cubicBezTo>
                <a:cubicBezTo>
                  <a:pt x="612906" y="452180"/>
                  <a:pt x="624242" y="439988"/>
                  <a:pt x="639763" y="435416"/>
                </a:cubicBezTo>
                <a:lnTo>
                  <a:pt x="640254" y="435743"/>
                </a:lnTo>
                <a:lnTo>
                  <a:pt x="662041" y="427229"/>
                </a:lnTo>
                <a:lnTo>
                  <a:pt x="661991" y="426937"/>
                </a:lnTo>
                <a:lnTo>
                  <a:pt x="669031" y="424465"/>
                </a:lnTo>
                <a:lnTo>
                  <a:pt x="668645" y="424078"/>
                </a:lnTo>
                <a:cubicBezTo>
                  <a:pt x="673167" y="422984"/>
                  <a:pt x="675073" y="424293"/>
                  <a:pt x="676086" y="426413"/>
                </a:cubicBezTo>
                <a:lnTo>
                  <a:pt x="678057" y="433217"/>
                </a:lnTo>
                <a:lnTo>
                  <a:pt x="678115" y="433304"/>
                </a:lnTo>
                <a:lnTo>
                  <a:pt x="680605" y="429074"/>
                </a:lnTo>
                <a:cubicBezTo>
                  <a:pt x="680509" y="428757"/>
                  <a:pt x="680414" y="428454"/>
                  <a:pt x="680223" y="428177"/>
                </a:cubicBezTo>
                <a:cubicBezTo>
                  <a:pt x="677173" y="421985"/>
                  <a:pt x="681078" y="420081"/>
                  <a:pt x="686032" y="418652"/>
                </a:cubicBezTo>
                <a:cubicBezTo>
                  <a:pt x="698323" y="416270"/>
                  <a:pt x="710226" y="409985"/>
                  <a:pt x="723371" y="414937"/>
                </a:cubicBezTo>
                <a:cubicBezTo>
                  <a:pt x="725180" y="415605"/>
                  <a:pt x="726706" y="413699"/>
                  <a:pt x="728131" y="412460"/>
                </a:cubicBezTo>
                <a:lnTo>
                  <a:pt x="728186" y="412639"/>
                </a:lnTo>
                <a:lnTo>
                  <a:pt x="728390" y="412268"/>
                </a:lnTo>
                <a:cubicBezTo>
                  <a:pt x="732295" y="410173"/>
                  <a:pt x="736010" y="412649"/>
                  <a:pt x="739821" y="413126"/>
                </a:cubicBezTo>
                <a:lnTo>
                  <a:pt x="739747" y="414061"/>
                </a:lnTo>
                <a:lnTo>
                  <a:pt x="739843" y="413984"/>
                </a:lnTo>
                <a:cubicBezTo>
                  <a:pt x="747177" y="410945"/>
                  <a:pt x="755369" y="410746"/>
                  <a:pt x="762893" y="413412"/>
                </a:cubicBezTo>
                <a:cubicBezTo>
                  <a:pt x="766416" y="414547"/>
                  <a:pt x="770130" y="414840"/>
                  <a:pt x="773846" y="414270"/>
                </a:cubicBezTo>
                <a:cubicBezTo>
                  <a:pt x="779276" y="412869"/>
                  <a:pt x="784988" y="413202"/>
                  <a:pt x="790228" y="415221"/>
                </a:cubicBezTo>
                <a:lnTo>
                  <a:pt x="790212" y="415223"/>
                </a:lnTo>
                <a:lnTo>
                  <a:pt x="790241" y="415221"/>
                </a:lnTo>
                <a:cubicBezTo>
                  <a:pt x="801575" y="413699"/>
                  <a:pt x="811099" y="419604"/>
                  <a:pt x="822148" y="419984"/>
                </a:cubicBezTo>
                <a:lnTo>
                  <a:pt x="822110" y="420223"/>
                </a:lnTo>
                <a:lnTo>
                  <a:pt x="822530" y="419984"/>
                </a:lnTo>
                <a:cubicBezTo>
                  <a:pt x="840628" y="424539"/>
                  <a:pt x="858246" y="430559"/>
                  <a:pt x="875294" y="437986"/>
                </a:cubicBezTo>
                <a:lnTo>
                  <a:pt x="875255" y="438187"/>
                </a:lnTo>
                <a:lnTo>
                  <a:pt x="886629" y="444749"/>
                </a:lnTo>
                <a:cubicBezTo>
                  <a:pt x="889581" y="448234"/>
                  <a:pt x="893961" y="450283"/>
                  <a:pt x="898538" y="450370"/>
                </a:cubicBezTo>
                <a:cubicBezTo>
                  <a:pt x="903206" y="449596"/>
                  <a:pt x="907583" y="452560"/>
                  <a:pt x="908631" y="457132"/>
                </a:cubicBezTo>
                <a:cubicBezTo>
                  <a:pt x="911107" y="461333"/>
                  <a:pt x="916061" y="463485"/>
                  <a:pt x="920820" y="462465"/>
                </a:cubicBezTo>
                <a:cubicBezTo>
                  <a:pt x="922250" y="462180"/>
                  <a:pt x="923773" y="462458"/>
                  <a:pt x="925109" y="463227"/>
                </a:cubicBezTo>
                <a:lnTo>
                  <a:pt x="925109" y="463229"/>
                </a:lnTo>
                <a:lnTo>
                  <a:pt x="927105" y="463229"/>
                </a:lnTo>
                <a:cubicBezTo>
                  <a:pt x="928725" y="465675"/>
                  <a:pt x="931392" y="467171"/>
                  <a:pt x="934342" y="467229"/>
                </a:cubicBezTo>
                <a:cubicBezTo>
                  <a:pt x="947012" y="474888"/>
                  <a:pt x="959203" y="483384"/>
                  <a:pt x="970727" y="492661"/>
                </a:cubicBezTo>
                <a:lnTo>
                  <a:pt x="970593" y="492731"/>
                </a:lnTo>
                <a:lnTo>
                  <a:pt x="970832" y="492755"/>
                </a:lnTo>
                <a:cubicBezTo>
                  <a:pt x="973976" y="494850"/>
                  <a:pt x="977215" y="496851"/>
                  <a:pt x="980359" y="499041"/>
                </a:cubicBezTo>
                <a:cubicBezTo>
                  <a:pt x="983501" y="501232"/>
                  <a:pt x="985216" y="502758"/>
                  <a:pt x="984548" y="506471"/>
                </a:cubicBezTo>
                <a:cubicBezTo>
                  <a:pt x="983883" y="510188"/>
                  <a:pt x="986167" y="511902"/>
                  <a:pt x="989787" y="511137"/>
                </a:cubicBezTo>
                <a:cubicBezTo>
                  <a:pt x="995787" y="509805"/>
                  <a:pt x="999310" y="511902"/>
                  <a:pt x="1000262" y="517997"/>
                </a:cubicBezTo>
                <a:cubicBezTo>
                  <a:pt x="1000262" y="520377"/>
                  <a:pt x="1002264" y="520568"/>
                  <a:pt x="1004171" y="521234"/>
                </a:cubicBezTo>
                <a:cubicBezTo>
                  <a:pt x="1011882" y="524131"/>
                  <a:pt x="1018453" y="529273"/>
                  <a:pt x="1023214" y="535997"/>
                </a:cubicBezTo>
                <a:cubicBezTo>
                  <a:pt x="1023311" y="537275"/>
                  <a:pt x="1024455" y="538246"/>
                  <a:pt x="1025691" y="538189"/>
                </a:cubicBezTo>
                <a:lnTo>
                  <a:pt x="1030073" y="542571"/>
                </a:lnTo>
                <a:lnTo>
                  <a:pt x="1030561" y="543355"/>
                </a:lnTo>
                <a:lnTo>
                  <a:pt x="1030259" y="542381"/>
                </a:lnTo>
                <a:cubicBezTo>
                  <a:pt x="1031208" y="542990"/>
                  <a:pt x="1032068" y="543656"/>
                  <a:pt x="1032926" y="544381"/>
                </a:cubicBezTo>
                <a:cubicBezTo>
                  <a:pt x="1041880" y="554448"/>
                  <a:pt x="1051404" y="563983"/>
                  <a:pt x="1061500" y="572968"/>
                </a:cubicBezTo>
                <a:lnTo>
                  <a:pt x="1062215" y="574911"/>
                </a:lnTo>
                <a:lnTo>
                  <a:pt x="1061944" y="573535"/>
                </a:lnTo>
                <a:lnTo>
                  <a:pt x="1066598" y="577908"/>
                </a:lnTo>
                <a:lnTo>
                  <a:pt x="1066746" y="577544"/>
                </a:lnTo>
                <a:cubicBezTo>
                  <a:pt x="1073229" y="585001"/>
                  <a:pt x="1080273" y="592003"/>
                  <a:pt x="1087704" y="598498"/>
                </a:cubicBezTo>
                <a:cubicBezTo>
                  <a:pt x="1089897" y="589097"/>
                  <a:pt x="1091423" y="579544"/>
                  <a:pt x="1092180" y="569923"/>
                </a:cubicBezTo>
                <a:cubicBezTo>
                  <a:pt x="1092376" y="567212"/>
                  <a:pt x="1091138" y="564614"/>
                  <a:pt x="1088946" y="563051"/>
                </a:cubicBezTo>
                <a:cubicBezTo>
                  <a:pt x="1086275" y="561242"/>
                  <a:pt x="1085422" y="557640"/>
                  <a:pt x="1087135" y="554858"/>
                </a:cubicBezTo>
                <a:cubicBezTo>
                  <a:pt x="1088850" y="551619"/>
                  <a:pt x="1087135" y="549144"/>
                  <a:pt x="1085422" y="546573"/>
                </a:cubicBezTo>
                <a:cubicBezTo>
                  <a:pt x="1081987" y="541485"/>
                  <a:pt x="1080273" y="535456"/>
                  <a:pt x="1080464" y="529332"/>
                </a:cubicBezTo>
                <a:lnTo>
                  <a:pt x="1081385" y="529024"/>
                </a:lnTo>
                <a:lnTo>
                  <a:pt x="1085704" y="525045"/>
                </a:lnTo>
                <a:cubicBezTo>
                  <a:pt x="1090371" y="523521"/>
                  <a:pt x="1090944" y="520093"/>
                  <a:pt x="1090090" y="515521"/>
                </a:cubicBezTo>
                <a:cubicBezTo>
                  <a:pt x="1090090" y="513330"/>
                  <a:pt x="1089417" y="510663"/>
                  <a:pt x="1086466" y="510663"/>
                </a:cubicBezTo>
                <a:cubicBezTo>
                  <a:pt x="1083512" y="510663"/>
                  <a:pt x="1083894" y="512948"/>
                  <a:pt x="1083324" y="514759"/>
                </a:cubicBezTo>
                <a:cubicBezTo>
                  <a:pt x="1082754" y="516568"/>
                  <a:pt x="1083324" y="518760"/>
                  <a:pt x="1079228" y="519521"/>
                </a:cubicBezTo>
                <a:cubicBezTo>
                  <a:pt x="1074845" y="502948"/>
                  <a:pt x="1067795" y="487043"/>
                  <a:pt x="1064655" y="469990"/>
                </a:cubicBezTo>
                <a:cubicBezTo>
                  <a:pt x="1063701" y="465135"/>
                  <a:pt x="1067417" y="461229"/>
                  <a:pt x="1066652" y="456372"/>
                </a:cubicBezTo>
                <a:cubicBezTo>
                  <a:pt x="1064178" y="456372"/>
                  <a:pt x="1060652" y="460751"/>
                  <a:pt x="1059320" y="455419"/>
                </a:cubicBezTo>
                <a:lnTo>
                  <a:pt x="1044585" y="417396"/>
                </a:lnTo>
                <a:lnTo>
                  <a:pt x="1044136" y="417507"/>
                </a:lnTo>
                <a:cubicBezTo>
                  <a:pt x="1044136" y="416812"/>
                  <a:pt x="1044136" y="416106"/>
                  <a:pt x="1044136" y="415412"/>
                </a:cubicBezTo>
                <a:lnTo>
                  <a:pt x="1044171" y="415175"/>
                </a:lnTo>
                <a:lnTo>
                  <a:pt x="1043797" y="415509"/>
                </a:lnTo>
                <a:cubicBezTo>
                  <a:pt x="1038937" y="409564"/>
                  <a:pt x="1035698" y="402487"/>
                  <a:pt x="1034271" y="394933"/>
                </a:cubicBezTo>
                <a:cubicBezTo>
                  <a:pt x="1033032" y="387600"/>
                  <a:pt x="1027130" y="382647"/>
                  <a:pt x="1024742" y="375884"/>
                </a:cubicBezTo>
                <a:cubicBezTo>
                  <a:pt x="1019981" y="366758"/>
                  <a:pt x="1016078" y="357186"/>
                  <a:pt x="1013219" y="347309"/>
                </a:cubicBezTo>
                <a:cubicBezTo>
                  <a:pt x="1012745" y="345482"/>
                  <a:pt x="1011790" y="343786"/>
                  <a:pt x="1010552" y="342357"/>
                </a:cubicBezTo>
                <a:lnTo>
                  <a:pt x="963564" y="271575"/>
                </a:lnTo>
                <a:lnTo>
                  <a:pt x="963473" y="271774"/>
                </a:lnTo>
                <a:cubicBezTo>
                  <a:pt x="957949" y="266421"/>
                  <a:pt x="953285" y="260220"/>
                  <a:pt x="949664" y="253391"/>
                </a:cubicBezTo>
                <a:lnTo>
                  <a:pt x="949666" y="253310"/>
                </a:lnTo>
                <a:lnTo>
                  <a:pt x="940883" y="243866"/>
                </a:lnTo>
                <a:lnTo>
                  <a:pt x="940906" y="243795"/>
                </a:lnTo>
                <a:lnTo>
                  <a:pt x="936147" y="237389"/>
                </a:lnTo>
                <a:lnTo>
                  <a:pt x="935832" y="237016"/>
                </a:lnTo>
                <a:lnTo>
                  <a:pt x="927252" y="228436"/>
                </a:lnTo>
                <a:lnTo>
                  <a:pt x="927268" y="228415"/>
                </a:lnTo>
                <a:lnTo>
                  <a:pt x="913668" y="214434"/>
                </a:lnTo>
                <a:lnTo>
                  <a:pt x="913671" y="214429"/>
                </a:lnTo>
                <a:lnTo>
                  <a:pt x="875576" y="177572"/>
                </a:lnTo>
                <a:cubicBezTo>
                  <a:pt x="870334" y="174048"/>
                  <a:pt x="871005" y="167095"/>
                  <a:pt x="865669" y="164142"/>
                </a:cubicBezTo>
                <a:lnTo>
                  <a:pt x="865792" y="163994"/>
                </a:lnTo>
                <a:lnTo>
                  <a:pt x="865577" y="164046"/>
                </a:lnTo>
                <a:cubicBezTo>
                  <a:pt x="856531" y="159494"/>
                  <a:pt x="848531" y="153217"/>
                  <a:pt x="841864" y="145568"/>
                </a:cubicBezTo>
                <a:cubicBezTo>
                  <a:pt x="830052" y="134128"/>
                  <a:pt x="817386" y="123499"/>
                  <a:pt x="804148" y="113755"/>
                </a:cubicBezTo>
                <a:lnTo>
                  <a:pt x="804212" y="113669"/>
                </a:lnTo>
                <a:lnTo>
                  <a:pt x="803767" y="113754"/>
                </a:lnTo>
                <a:cubicBezTo>
                  <a:pt x="795101" y="107182"/>
                  <a:pt x="783769" y="104229"/>
                  <a:pt x="777671" y="94228"/>
                </a:cubicBezTo>
                <a:cubicBezTo>
                  <a:pt x="776814" y="92894"/>
                  <a:pt x="775290" y="92123"/>
                  <a:pt x="773765" y="92227"/>
                </a:cubicBezTo>
                <a:cubicBezTo>
                  <a:pt x="763577" y="92227"/>
                  <a:pt x="756431" y="85084"/>
                  <a:pt x="747671" y="81845"/>
                </a:cubicBezTo>
                <a:cubicBezTo>
                  <a:pt x="744433" y="80502"/>
                  <a:pt x="742241" y="77502"/>
                  <a:pt x="741860" y="74034"/>
                </a:cubicBezTo>
                <a:lnTo>
                  <a:pt x="735383" y="70607"/>
                </a:lnTo>
                <a:lnTo>
                  <a:pt x="726634" y="71368"/>
                </a:lnTo>
                <a:lnTo>
                  <a:pt x="677963" y="52319"/>
                </a:lnTo>
                <a:cubicBezTo>
                  <a:pt x="675770" y="51460"/>
                  <a:pt x="673676" y="50413"/>
                  <a:pt x="673576" y="47651"/>
                </a:cubicBezTo>
                <a:cubicBezTo>
                  <a:pt x="673485" y="44888"/>
                  <a:pt x="672342" y="44888"/>
                  <a:pt x="670722" y="45841"/>
                </a:cubicBezTo>
                <a:cubicBezTo>
                  <a:pt x="664813" y="49365"/>
                  <a:pt x="659670" y="45841"/>
                  <a:pt x="654240" y="44316"/>
                </a:cubicBezTo>
                <a:cubicBezTo>
                  <a:pt x="638146" y="39841"/>
                  <a:pt x="622148" y="34791"/>
                  <a:pt x="605674" y="31743"/>
                </a:cubicBezTo>
                <a:cubicBezTo>
                  <a:pt x="599582" y="31191"/>
                  <a:pt x="593865" y="28496"/>
                  <a:pt x="589578" y="24123"/>
                </a:cubicBezTo>
                <a:cubicBezTo>
                  <a:pt x="587956" y="22314"/>
                  <a:pt x="587482" y="22504"/>
                  <a:pt x="585099" y="26029"/>
                </a:cubicBezTo>
                <a:cubicBezTo>
                  <a:pt x="584435" y="26972"/>
                  <a:pt x="583382" y="27486"/>
                  <a:pt x="582242" y="27362"/>
                </a:cubicBezTo>
                <a:cubicBezTo>
                  <a:pt x="575389" y="27362"/>
                  <a:pt x="572719" y="25648"/>
                  <a:pt x="569100" y="17837"/>
                </a:cubicBezTo>
                <a:cubicBezTo>
                  <a:pt x="568530" y="16370"/>
                  <a:pt x="567195" y="15362"/>
                  <a:pt x="565674" y="15265"/>
                </a:cubicBezTo>
                <a:cubicBezTo>
                  <a:pt x="564147" y="23933"/>
                  <a:pt x="564050" y="24314"/>
                  <a:pt x="555290" y="22124"/>
                </a:cubicBezTo>
                <a:cubicBezTo>
                  <a:pt x="549954" y="20790"/>
                  <a:pt x="543669" y="22124"/>
                  <a:pt x="539573" y="16504"/>
                </a:cubicBezTo>
                <a:cubicBezTo>
                  <a:pt x="537955" y="14408"/>
                  <a:pt x="536331" y="15741"/>
                  <a:pt x="534717" y="16504"/>
                </a:cubicBezTo>
                <a:cubicBezTo>
                  <a:pt x="531191" y="18123"/>
                  <a:pt x="527380" y="18657"/>
                  <a:pt x="523571" y="18028"/>
                </a:cubicBezTo>
                <a:cubicBezTo>
                  <a:pt x="519950" y="18028"/>
                  <a:pt x="517856" y="16123"/>
                  <a:pt x="518235" y="12313"/>
                </a:cubicBezTo>
                <a:cubicBezTo>
                  <a:pt x="518615" y="8503"/>
                  <a:pt x="518235" y="5740"/>
                  <a:pt x="522998" y="6216"/>
                </a:cubicBezTo>
                <a:cubicBezTo>
                  <a:pt x="525284" y="6293"/>
                  <a:pt x="527475" y="5436"/>
                  <a:pt x="529096" y="3835"/>
                </a:cubicBezTo>
                <a:cubicBezTo>
                  <a:pt x="532045" y="1159"/>
                  <a:pt x="536331" y="587"/>
                  <a:pt x="539857" y="2407"/>
                </a:cubicBezTo>
                <a:close/>
                <a:moveTo>
                  <a:pt x="479232" y="979"/>
                </a:moveTo>
                <a:cubicBezTo>
                  <a:pt x="487329" y="216"/>
                  <a:pt x="489710" y="1741"/>
                  <a:pt x="490282" y="8218"/>
                </a:cubicBezTo>
                <a:cubicBezTo>
                  <a:pt x="490853" y="14695"/>
                  <a:pt x="488473" y="16981"/>
                  <a:pt x="480757" y="17743"/>
                </a:cubicBezTo>
                <a:lnTo>
                  <a:pt x="477708" y="17743"/>
                </a:lnTo>
                <a:cubicBezTo>
                  <a:pt x="472184" y="18790"/>
                  <a:pt x="466658" y="16514"/>
                  <a:pt x="463421" y="11933"/>
                </a:cubicBezTo>
                <a:cubicBezTo>
                  <a:pt x="460276" y="7551"/>
                  <a:pt x="461516" y="3836"/>
                  <a:pt x="466754" y="2408"/>
                </a:cubicBezTo>
                <a:cubicBezTo>
                  <a:pt x="471994" y="979"/>
                  <a:pt x="475041" y="1455"/>
                  <a:pt x="479232" y="979"/>
                </a:cubicBezTo>
                <a:close/>
                <a:moveTo>
                  <a:pt x="506082" y="2"/>
                </a:moveTo>
                <a:cubicBezTo>
                  <a:pt x="508238" y="50"/>
                  <a:pt x="510167" y="740"/>
                  <a:pt x="511310" y="3645"/>
                </a:cubicBezTo>
                <a:lnTo>
                  <a:pt x="502502" y="12454"/>
                </a:lnTo>
                <a:lnTo>
                  <a:pt x="503236" y="9110"/>
                </a:lnTo>
                <a:cubicBezTo>
                  <a:pt x="503498" y="7646"/>
                  <a:pt x="502880" y="6645"/>
                  <a:pt x="498926" y="7455"/>
                </a:cubicBezTo>
                <a:cubicBezTo>
                  <a:pt x="497117" y="8008"/>
                  <a:pt x="495211" y="6979"/>
                  <a:pt x="494641" y="5169"/>
                </a:cubicBezTo>
                <a:cubicBezTo>
                  <a:pt x="494546" y="4674"/>
                  <a:pt x="494450" y="4150"/>
                  <a:pt x="494546" y="3645"/>
                </a:cubicBezTo>
                <a:cubicBezTo>
                  <a:pt x="494546" y="1454"/>
                  <a:pt x="496546" y="693"/>
                  <a:pt x="498356" y="216"/>
                </a:cubicBezTo>
                <a:lnTo>
                  <a:pt x="499498" y="216"/>
                </a:lnTo>
                <a:cubicBezTo>
                  <a:pt x="501547" y="549"/>
                  <a:pt x="503927" y="-46"/>
                  <a:pt x="506082" y="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9" name="Google Shape;2879;p10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880" name="Google Shape;2880;p10"/>
          <p:cNvSpPr txBox="1">
            <a:spLocks noGrp="1"/>
          </p:cNvSpPr>
          <p:nvPr>
            <p:ph type="subTitle" idx="1"/>
          </p:nvPr>
        </p:nvSpPr>
        <p:spPr>
          <a:xfrm>
            <a:off x="556675" y="58432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2881" name="Google Shape;2881;p10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9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2" name="Google Shape;2882;p10"/>
          <p:cNvSpPr txBox="1"/>
          <p:nvPr/>
        </p:nvSpPr>
        <p:spPr>
          <a:xfrm rot="5400000">
            <a:off x="-679350" y="63509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chemeClr val="accen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spTree>
      <p:nvGrpSpPr>
        <p:cNvPr id="1" name="Shape 4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8" name="Google Shape;4158;p1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159" name="Google Shape;4159;p12"/>
          <p:cNvSpPr/>
          <p:nvPr/>
        </p:nvSpPr>
        <p:spPr>
          <a:xfrm flipH="1">
            <a:off x="2337468" y="390906"/>
            <a:ext cx="1312289" cy="1329112"/>
          </a:xfrm>
          <a:custGeom>
            <a:avLst/>
            <a:gdLst/>
            <a:ahLst/>
            <a:cxnLst/>
            <a:rect l="l" t="t" r="r" b="b"/>
            <a:pathLst>
              <a:path w="1988317" h="2013806" extrusionOk="0">
                <a:moveTo>
                  <a:pt x="1709274" y="284735"/>
                </a:moveTo>
                <a:cubicBezTo>
                  <a:pt x="1695191" y="284050"/>
                  <a:pt x="1681428" y="289084"/>
                  <a:pt x="1671111" y="298693"/>
                </a:cubicBezTo>
                <a:lnTo>
                  <a:pt x="1566124" y="395513"/>
                </a:lnTo>
                <a:lnTo>
                  <a:pt x="1567312" y="355567"/>
                </a:lnTo>
                <a:cubicBezTo>
                  <a:pt x="1567979" y="326348"/>
                  <a:pt x="1544995" y="302039"/>
                  <a:pt x="1515784" y="301069"/>
                </a:cubicBezTo>
                <a:cubicBezTo>
                  <a:pt x="1501585" y="300691"/>
                  <a:pt x="1487830" y="306042"/>
                  <a:pt x="1477621" y="315919"/>
                </a:cubicBezTo>
                <a:cubicBezTo>
                  <a:pt x="1473783" y="319651"/>
                  <a:pt x="1470484" y="323899"/>
                  <a:pt x="1467820" y="328541"/>
                </a:cubicBezTo>
                <a:cubicBezTo>
                  <a:pt x="1463764" y="335990"/>
                  <a:pt x="1461478" y="344271"/>
                  <a:pt x="1461138" y="352746"/>
                </a:cubicBezTo>
                <a:lnTo>
                  <a:pt x="1456980" y="496490"/>
                </a:lnTo>
                <a:lnTo>
                  <a:pt x="1362982" y="582617"/>
                </a:lnTo>
                <a:lnTo>
                  <a:pt x="1366843" y="448971"/>
                </a:lnTo>
                <a:cubicBezTo>
                  <a:pt x="1367429" y="419864"/>
                  <a:pt x="1344556" y="395670"/>
                  <a:pt x="1315463" y="394622"/>
                </a:cubicBezTo>
                <a:cubicBezTo>
                  <a:pt x="1301158" y="394145"/>
                  <a:pt x="1287276" y="399506"/>
                  <a:pt x="1277003" y="409471"/>
                </a:cubicBezTo>
                <a:cubicBezTo>
                  <a:pt x="1273215" y="413154"/>
                  <a:pt x="1269965" y="417353"/>
                  <a:pt x="1267350" y="421945"/>
                </a:cubicBezTo>
                <a:cubicBezTo>
                  <a:pt x="1263246" y="429365"/>
                  <a:pt x="1261005" y="437672"/>
                  <a:pt x="1260817" y="446150"/>
                </a:cubicBezTo>
                <a:lnTo>
                  <a:pt x="1253986" y="683000"/>
                </a:lnTo>
                <a:lnTo>
                  <a:pt x="1167710" y="762297"/>
                </a:lnTo>
                <a:lnTo>
                  <a:pt x="1171422" y="636076"/>
                </a:lnTo>
                <a:lnTo>
                  <a:pt x="1218198" y="572817"/>
                </a:lnTo>
                <a:cubicBezTo>
                  <a:pt x="1226505" y="561555"/>
                  <a:pt x="1229980" y="547445"/>
                  <a:pt x="1227851" y="533614"/>
                </a:cubicBezTo>
                <a:cubicBezTo>
                  <a:pt x="1225718" y="519689"/>
                  <a:pt x="1218130" y="507187"/>
                  <a:pt x="1206764" y="498866"/>
                </a:cubicBezTo>
                <a:cubicBezTo>
                  <a:pt x="1203304" y="496445"/>
                  <a:pt x="1199565" y="494451"/>
                  <a:pt x="1195627" y="492926"/>
                </a:cubicBezTo>
                <a:lnTo>
                  <a:pt x="1194736" y="492926"/>
                </a:lnTo>
                <a:cubicBezTo>
                  <a:pt x="1186927" y="489769"/>
                  <a:pt x="1178470" y="488547"/>
                  <a:pt x="1170086" y="489362"/>
                </a:cubicBezTo>
                <a:cubicBezTo>
                  <a:pt x="1161517" y="471177"/>
                  <a:pt x="1143544" y="459271"/>
                  <a:pt x="1123458" y="458475"/>
                </a:cubicBezTo>
                <a:lnTo>
                  <a:pt x="1120785" y="458475"/>
                </a:lnTo>
                <a:cubicBezTo>
                  <a:pt x="1102011" y="458978"/>
                  <a:pt x="1084852" y="469217"/>
                  <a:pt x="1075494" y="485501"/>
                </a:cubicBezTo>
                <a:cubicBezTo>
                  <a:pt x="1071342" y="492964"/>
                  <a:pt x="1069051" y="501317"/>
                  <a:pt x="1068812" y="509854"/>
                </a:cubicBezTo>
                <a:lnTo>
                  <a:pt x="1066287" y="600140"/>
                </a:lnTo>
                <a:lnTo>
                  <a:pt x="974517" y="724282"/>
                </a:lnTo>
                <a:lnTo>
                  <a:pt x="944817" y="592715"/>
                </a:lnTo>
                <a:lnTo>
                  <a:pt x="1070890" y="396255"/>
                </a:lnTo>
                <a:lnTo>
                  <a:pt x="1071781" y="394919"/>
                </a:lnTo>
                <a:cubicBezTo>
                  <a:pt x="1086520" y="370389"/>
                  <a:pt x="1078930" y="338576"/>
                  <a:pt x="1054704" y="323344"/>
                </a:cubicBezTo>
                <a:cubicBezTo>
                  <a:pt x="1034289" y="309926"/>
                  <a:pt x="1007310" y="312389"/>
                  <a:pt x="989663" y="329283"/>
                </a:cubicBezTo>
                <a:cubicBezTo>
                  <a:pt x="986587" y="332184"/>
                  <a:pt x="983847" y="335422"/>
                  <a:pt x="981496" y="338936"/>
                </a:cubicBezTo>
                <a:lnTo>
                  <a:pt x="911703" y="447932"/>
                </a:lnTo>
                <a:lnTo>
                  <a:pt x="882449" y="323047"/>
                </a:lnTo>
                <a:lnTo>
                  <a:pt x="958182" y="204250"/>
                </a:lnTo>
                <a:lnTo>
                  <a:pt x="959370" y="202616"/>
                </a:lnTo>
                <a:cubicBezTo>
                  <a:pt x="966107" y="191105"/>
                  <a:pt x="968229" y="177467"/>
                  <a:pt x="965310" y="164453"/>
                </a:cubicBezTo>
                <a:cubicBezTo>
                  <a:pt x="962130" y="150769"/>
                  <a:pt x="953774" y="138848"/>
                  <a:pt x="941996" y="131190"/>
                </a:cubicBezTo>
                <a:cubicBezTo>
                  <a:pt x="921539" y="117940"/>
                  <a:pt x="894674" y="120393"/>
                  <a:pt x="876955" y="137130"/>
                </a:cubicBezTo>
                <a:cubicBezTo>
                  <a:pt x="873864" y="140112"/>
                  <a:pt x="871078" y="143395"/>
                  <a:pt x="868639" y="146931"/>
                </a:cubicBezTo>
                <a:lnTo>
                  <a:pt x="849186" y="178263"/>
                </a:lnTo>
                <a:lnTo>
                  <a:pt x="817705" y="41350"/>
                </a:lnTo>
                <a:cubicBezTo>
                  <a:pt x="811216" y="12817"/>
                  <a:pt x="782835" y="-5062"/>
                  <a:pt x="754297" y="1405"/>
                </a:cubicBezTo>
                <a:cubicBezTo>
                  <a:pt x="745061" y="3481"/>
                  <a:pt x="736550" y="7993"/>
                  <a:pt x="729647" y="14472"/>
                </a:cubicBezTo>
                <a:cubicBezTo>
                  <a:pt x="716149" y="27268"/>
                  <a:pt x="710344" y="46204"/>
                  <a:pt x="714352" y="64367"/>
                </a:cubicBezTo>
                <a:lnTo>
                  <a:pt x="746279" y="203656"/>
                </a:lnTo>
                <a:lnTo>
                  <a:pt x="712570" y="183164"/>
                </a:lnTo>
                <a:cubicBezTo>
                  <a:pt x="692076" y="170543"/>
                  <a:pt x="665668" y="173220"/>
                  <a:pt x="648123" y="189697"/>
                </a:cubicBezTo>
                <a:cubicBezTo>
                  <a:pt x="644860" y="192834"/>
                  <a:pt x="642015" y="196377"/>
                  <a:pt x="639659" y="200241"/>
                </a:cubicBezTo>
                <a:cubicBezTo>
                  <a:pt x="629249" y="217022"/>
                  <a:pt x="629249" y="238254"/>
                  <a:pt x="639659" y="255035"/>
                </a:cubicBezTo>
                <a:cubicBezTo>
                  <a:pt x="643891" y="262061"/>
                  <a:pt x="649746" y="267970"/>
                  <a:pt x="656736" y="272261"/>
                </a:cubicBezTo>
                <a:lnTo>
                  <a:pt x="779542" y="348588"/>
                </a:lnTo>
                <a:lnTo>
                  <a:pt x="808350" y="473324"/>
                </a:lnTo>
                <a:lnTo>
                  <a:pt x="694751" y="402937"/>
                </a:lnTo>
                <a:cubicBezTo>
                  <a:pt x="674361" y="390312"/>
                  <a:pt x="648026" y="392994"/>
                  <a:pt x="630600" y="409471"/>
                </a:cubicBezTo>
                <a:cubicBezTo>
                  <a:pt x="627290" y="412805"/>
                  <a:pt x="624488" y="416608"/>
                  <a:pt x="622285" y="420757"/>
                </a:cubicBezTo>
                <a:cubicBezTo>
                  <a:pt x="611732" y="437498"/>
                  <a:pt x="611732" y="458810"/>
                  <a:pt x="622285" y="475552"/>
                </a:cubicBezTo>
                <a:cubicBezTo>
                  <a:pt x="626542" y="482993"/>
                  <a:pt x="632623" y="489228"/>
                  <a:pt x="639956" y="493668"/>
                </a:cubicBezTo>
                <a:lnTo>
                  <a:pt x="842504" y="619147"/>
                </a:lnTo>
                <a:lnTo>
                  <a:pt x="867748" y="733489"/>
                </a:lnTo>
                <a:lnTo>
                  <a:pt x="760386" y="666666"/>
                </a:lnTo>
                <a:lnTo>
                  <a:pt x="728311" y="594348"/>
                </a:lnTo>
                <a:cubicBezTo>
                  <a:pt x="716392" y="567561"/>
                  <a:pt x="685124" y="555373"/>
                  <a:pt x="658221" y="567025"/>
                </a:cubicBezTo>
                <a:cubicBezTo>
                  <a:pt x="654443" y="568724"/>
                  <a:pt x="650940" y="570977"/>
                  <a:pt x="647826" y="573708"/>
                </a:cubicBezTo>
                <a:lnTo>
                  <a:pt x="647083" y="573708"/>
                </a:lnTo>
                <a:cubicBezTo>
                  <a:pt x="640674" y="578996"/>
                  <a:pt x="635588" y="585708"/>
                  <a:pt x="632234" y="593309"/>
                </a:cubicBezTo>
                <a:cubicBezTo>
                  <a:pt x="612228" y="591356"/>
                  <a:pt x="592862" y="600982"/>
                  <a:pt x="582339" y="618108"/>
                </a:cubicBezTo>
                <a:cubicBezTo>
                  <a:pt x="582005" y="618631"/>
                  <a:pt x="581707" y="619177"/>
                  <a:pt x="581448" y="619741"/>
                </a:cubicBezTo>
                <a:cubicBezTo>
                  <a:pt x="571956" y="636244"/>
                  <a:pt x="571956" y="656549"/>
                  <a:pt x="581448" y="673051"/>
                </a:cubicBezTo>
                <a:cubicBezTo>
                  <a:pt x="585897" y="680276"/>
                  <a:pt x="592006" y="686334"/>
                  <a:pt x="599268" y="690722"/>
                </a:cubicBezTo>
                <a:lnTo>
                  <a:pt x="676337" y="738686"/>
                </a:lnTo>
                <a:lnTo>
                  <a:pt x="739002" y="881094"/>
                </a:lnTo>
                <a:lnTo>
                  <a:pt x="610108" y="840852"/>
                </a:lnTo>
                <a:lnTo>
                  <a:pt x="502003" y="632957"/>
                </a:lnTo>
                <a:cubicBezTo>
                  <a:pt x="501534" y="632362"/>
                  <a:pt x="501134" y="631714"/>
                  <a:pt x="500815" y="631027"/>
                </a:cubicBezTo>
                <a:cubicBezTo>
                  <a:pt x="494336" y="619490"/>
                  <a:pt x="483722" y="610840"/>
                  <a:pt x="471116" y="606822"/>
                </a:cubicBezTo>
                <a:cubicBezTo>
                  <a:pt x="457809" y="602443"/>
                  <a:pt x="443300" y="603622"/>
                  <a:pt x="430873" y="610089"/>
                </a:cubicBezTo>
                <a:cubicBezTo>
                  <a:pt x="426417" y="612426"/>
                  <a:pt x="422276" y="615321"/>
                  <a:pt x="418548" y="618702"/>
                </a:cubicBezTo>
                <a:cubicBezTo>
                  <a:pt x="401633" y="634935"/>
                  <a:pt x="397349" y="660334"/>
                  <a:pt x="408005" y="681219"/>
                </a:cubicBezTo>
                <a:lnTo>
                  <a:pt x="467403" y="796600"/>
                </a:lnTo>
                <a:lnTo>
                  <a:pt x="345191" y="758436"/>
                </a:lnTo>
                <a:lnTo>
                  <a:pt x="280744" y="633106"/>
                </a:lnTo>
                <a:cubicBezTo>
                  <a:pt x="280397" y="632262"/>
                  <a:pt x="279948" y="631465"/>
                  <a:pt x="279408" y="630730"/>
                </a:cubicBezTo>
                <a:cubicBezTo>
                  <a:pt x="265069" y="606438"/>
                  <a:pt x="234321" y="597467"/>
                  <a:pt x="209169" y="610238"/>
                </a:cubicBezTo>
                <a:cubicBezTo>
                  <a:pt x="204750" y="612489"/>
                  <a:pt x="200696" y="615392"/>
                  <a:pt x="197141" y="618850"/>
                </a:cubicBezTo>
                <a:cubicBezTo>
                  <a:pt x="179994" y="634962"/>
                  <a:pt x="175683" y="660524"/>
                  <a:pt x="186598" y="681367"/>
                </a:cubicBezTo>
                <a:lnTo>
                  <a:pt x="203378" y="713591"/>
                </a:lnTo>
                <a:lnTo>
                  <a:pt x="69732" y="671715"/>
                </a:lnTo>
                <a:cubicBezTo>
                  <a:pt x="51415" y="665996"/>
                  <a:pt x="31437" y="670594"/>
                  <a:pt x="17461" y="683743"/>
                </a:cubicBezTo>
                <a:cubicBezTo>
                  <a:pt x="10541" y="689828"/>
                  <a:pt x="5409" y="697682"/>
                  <a:pt x="2611" y="706463"/>
                </a:cubicBezTo>
                <a:cubicBezTo>
                  <a:pt x="-5989" y="734465"/>
                  <a:pt x="9681" y="764149"/>
                  <a:pt x="37657" y="772840"/>
                </a:cubicBezTo>
                <a:lnTo>
                  <a:pt x="174718" y="815607"/>
                </a:lnTo>
                <a:lnTo>
                  <a:pt x="139673" y="834318"/>
                </a:lnTo>
                <a:cubicBezTo>
                  <a:pt x="135546" y="836496"/>
                  <a:pt x="131746" y="839245"/>
                  <a:pt x="128387" y="842485"/>
                </a:cubicBezTo>
                <a:cubicBezTo>
                  <a:pt x="111079" y="858848"/>
                  <a:pt x="106934" y="884805"/>
                  <a:pt x="118290" y="905744"/>
                </a:cubicBezTo>
                <a:cubicBezTo>
                  <a:pt x="127551" y="923258"/>
                  <a:pt x="145851" y="934099"/>
                  <a:pt x="165660" y="933810"/>
                </a:cubicBezTo>
                <a:cubicBezTo>
                  <a:pt x="174158" y="933697"/>
                  <a:pt x="182507" y="931559"/>
                  <a:pt x="190013" y="927573"/>
                </a:cubicBezTo>
                <a:lnTo>
                  <a:pt x="316829" y="860008"/>
                </a:lnTo>
                <a:lnTo>
                  <a:pt x="439783" y="898319"/>
                </a:lnTo>
                <a:lnTo>
                  <a:pt x="322472" y="960985"/>
                </a:lnTo>
                <a:cubicBezTo>
                  <a:pt x="318334" y="963087"/>
                  <a:pt x="314531" y="965789"/>
                  <a:pt x="311186" y="969003"/>
                </a:cubicBezTo>
                <a:cubicBezTo>
                  <a:pt x="293729" y="985279"/>
                  <a:pt x="289513" y="1011310"/>
                  <a:pt x="300940" y="1032263"/>
                </a:cubicBezTo>
                <a:cubicBezTo>
                  <a:pt x="310197" y="1049891"/>
                  <a:pt x="328549" y="1060845"/>
                  <a:pt x="348458" y="1060625"/>
                </a:cubicBezTo>
                <a:cubicBezTo>
                  <a:pt x="356952" y="1060354"/>
                  <a:pt x="365277" y="1058171"/>
                  <a:pt x="372812" y="1054240"/>
                </a:cubicBezTo>
                <a:lnTo>
                  <a:pt x="581894" y="942720"/>
                </a:lnTo>
                <a:lnTo>
                  <a:pt x="694454" y="978062"/>
                </a:lnTo>
                <a:lnTo>
                  <a:pt x="583379" y="1037460"/>
                </a:lnTo>
                <a:lnTo>
                  <a:pt x="504676" y="1028550"/>
                </a:lnTo>
                <a:cubicBezTo>
                  <a:pt x="489171" y="1026716"/>
                  <a:pt x="473657" y="1031887"/>
                  <a:pt x="462355" y="1042657"/>
                </a:cubicBezTo>
                <a:cubicBezTo>
                  <a:pt x="453457" y="1050964"/>
                  <a:pt x="447689" y="1062081"/>
                  <a:pt x="446020" y="1074139"/>
                </a:cubicBezTo>
                <a:cubicBezTo>
                  <a:pt x="445240" y="1078460"/>
                  <a:pt x="445240" y="1082885"/>
                  <a:pt x="446020" y="1087206"/>
                </a:cubicBezTo>
                <a:lnTo>
                  <a:pt x="446020" y="1087206"/>
                </a:lnTo>
                <a:cubicBezTo>
                  <a:pt x="447183" y="1095955"/>
                  <a:pt x="450613" y="1104248"/>
                  <a:pt x="455969" y="1111262"/>
                </a:cubicBezTo>
                <a:cubicBezTo>
                  <a:pt x="444522" y="1127699"/>
                  <a:pt x="443314" y="1149185"/>
                  <a:pt x="452851" y="1166800"/>
                </a:cubicBezTo>
                <a:cubicBezTo>
                  <a:pt x="452851" y="1166800"/>
                  <a:pt x="453742" y="1168285"/>
                  <a:pt x="453890" y="1168730"/>
                </a:cubicBezTo>
                <a:cubicBezTo>
                  <a:pt x="463746" y="1184953"/>
                  <a:pt x="481389" y="1194817"/>
                  <a:pt x="500369" y="1194717"/>
                </a:cubicBezTo>
                <a:cubicBezTo>
                  <a:pt x="508863" y="1194570"/>
                  <a:pt x="517204" y="1192434"/>
                  <a:pt x="524723" y="1188480"/>
                </a:cubicBezTo>
                <a:lnTo>
                  <a:pt x="604317" y="1146010"/>
                </a:lnTo>
                <a:lnTo>
                  <a:pt x="758901" y="1163236"/>
                </a:lnTo>
                <a:lnTo>
                  <a:pt x="660003" y="1254264"/>
                </a:lnTo>
                <a:lnTo>
                  <a:pt x="425825" y="1242681"/>
                </a:lnTo>
                <a:lnTo>
                  <a:pt x="423746" y="1242681"/>
                </a:lnTo>
                <a:cubicBezTo>
                  <a:pt x="409976" y="1242727"/>
                  <a:pt x="396746" y="1248040"/>
                  <a:pt x="386770" y="1257531"/>
                </a:cubicBezTo>
                <a:cubicBezTo>
                  <a:pt x="376626" y="1266760"/>
                  <a:pt x="370543" y="1279623"/>
                  <a:pt x="369842" y="1293318"/>
                </a:cubicBezTo>
                <a:cubicBezTo>
                  <a:pt x="368584" y="1322715"/>
                  <a:pt x="391381" y="1347571"/>
                  <a:pt x="420776" y="1348856"/>
                </a:cubicBezTo>
                <a:lnTo>
                  <a:pt x="551007" y="1355241"/>
                </a:lnTo>
                <a:lnTo>
                  <a:pt x="457009" y="1441814"/>
                </a:lnTo>
                <a:lnTo>
                  <a:pt x="316383" y="1434686"/>
                </a:lnTo>
                <a:lnTo>
                  <a:pt x="313710" y="1434686"/>
                </a:lnTo>
                <a:cubicBezTo>
                  <a:pt x="300193" y="1434890"/>
                  <a:pt x="287250" y="1440194"/>
                  <a:pt x="277477" y="1449536"/>
                </a:cubicBezTo>
                <a:cubicBezTo>
                  <a:pt x="267396" y="1458841"/>
                  <a:pt x="261414" y="1471764"/>
                  <a:pt x="260846" y="1485472"/>
                </a:cubicBezTo>
                <a:cubicBezTo>
                  <a:pt x="259832" y="1514641"/>
                  <a:pt x="282340" y="1539262"/>
                  <a:pt x="311483" y="1540861"/>
                </a:cubicBezTo>
                <a:lnTo>
                  <a:pt x="348013" y="1542643"/>
                </a:lnTo>
                <a:lnTo>
                  <a:pt x="244066" y="1637829"/>
                </a:lnTo>
                <a:cubicBezTo>
                  <a:pt x="222886" y="1657644"/>
                  <a:pt x="221756" y="1690868"/>
                  <a:pt x="241541" y="1712076"/>
                </a:cubicBezTo>
                <a:cubicBezTo>
                  <a:pt x="251030" y="1722562"/>
                  <a:pt x="264381" y="1728729"/>
                  <a:pt x="278517" y="1729154"/>
                </a:cubicBezTo>
                <a:cubicBezTo>
                  <a:pt x="292536" y="1729889"/>
                  <a:pt x="306253" y="1724905"/>
                  <a:pt x="316532" y="1715343"/>
                </a:cubicBezTo>
                <a:lnTo>
                  <a:pt x="421667" y="1618673"/>
                </a:lnTo>
                <a:lnTo>
                  <a:pt x="420479" y="1658321"/>
                </a:lnTo>
                <a:cubicBezTo>
                  <a:pt x="419980" y="1687677"/>
                  <a:pt x="443251" y="1711941"/>
                  <a:pt x="472601" y="1712670"/>
                </a:cubicBezTo>
                <a:cubicBezTo>
                  <a:pt x="486794" y="1713015"/>
                  <a:pt x="500536" y="1707668"/>
                  <a:pt x="510764" y="1697821"/>
                </a:cubicBezTo>
                <a:cubicBezTo>
                  <a:pt x="514722" y="1694199"/>
                  <a:pt x="518036" y="1689931"/>
                  <a:pt x="520565" y="1685199"/>
                </a:cubicBezTo>
                <a:cubicBezTo>
                  <a:pt x="524744" y="1677801"/>
                  <a:pt x="527038" y="1669488"/>
                  <a:pt x="527247" y="1660994"/>
                </a:cubicBezTo>
                <a:lnTo>
                  <a:pt x="531405" y="1517399"/>
                </a:lnTo>
                <a:lnTo>
                  <a:pt x="625403" y="1430528"/>
                </a:lnTo>
                <a:lnTo>
                  <a:pt x="622285" y="1564175"/>
                </a:lnTo>
                <a:cubicBezTo>
                  <a:pt x="621618" y="1593313"/>
                  <a:pt x="644535" y="1617554"/>
                  <a:pt x="673664" y="1618524"/>
                </a:cubicBezTo>
                <a:cubicBezTo>
                  <a:pt x="687932" y="1619047"/>
                  <a:pt x="701788" y="1613677"/>
                  <a:pt x="711976" y="1603675"/>
                </a:cubicBezTo>
                <a:cubicBezTo>
                  <a:pt x="715890" y="1600048"/>
                  <a:pt x="719154" y="1595779"/>
                  <a:pt x="721628" y="1591052"/>
                </a:cubicBezTo>
                <a:cubicBezTo>
                  <a:pt x="725920" y="1583702"/>
                  <a:pt x="728223" y="1575359"/>
                  <a:pt x="728311" y="1566848"/>
                </a:cubicBezTo>
                <a:lnTo>
                  <a:pt x="735141" y="1329997"/>
                </a:lnTo>
                <a:lnTo>
                  <a:pt x="821269" y="1250552"/>
                </a:lnTo>
                <a:lnTo>
                  <a:pt x="817705" y="1376624"/>
                </a:lnTo>
                <a:lnTo>
                  <a:pt x="770780" y="1440478"/>
                </a:lnTo>
                <a:cubicBezTo>
                  <a:pt x="753383" y="1464026"/>
                  <a:pt x="758370" y="1497219"/>
                  <a:pt x="781919" y="1514617"/>
                </a:cubicBezTo>
                <a:cubicBezTo>
                  <a:pt x="781968" y="1514653"/>
                  <a:pt x="782017" y="1514690"/>
                  <a:pt x="782066" y="1514726"/>
                </a:cubicBezTo>
                <a:cubicBezTo>
                  <a:pt x="785745" y="1517474"/>
                  <a:pt x="789862" y="1519583"/>
                  <a:pt x="794243" y="1520962"/>
                </a:cubicBezTo>
                <a:cubicBezTo>
                  <a:pt x="802038" y="1524176"/>
                  <a:pt x="810497" y="1525450"/>
                  <a:pt x="818893" y="1524675"/>
                </a:cubicBezTo>
                <a:cubicBezTo>
                  <a:pt x="827435" y="1542548"/>
                  <a:pt x="845136" y="1554254"/>
                  <a:pt x="864927" y="1555116"/>
                </a:cubicBezTo>
                <a:lnTo>
                  <a:pt x="867303" y="1555116"/>
                </a:lnTo>
                <a:cubicBezTo>
                  <a:pt x="886359" y="1554919"/>
                  <a:pt x="903833" y="1544480"/>
                  <a:pt x="913039" y="1527793"/>
                </a:cubicBezTo>
                <a:cubicBezTo>
                  <a:pt x="916874" y="1520708"/>
                  <a:pt x="919009" y="1512828"/>
                  <a:pt x="919276" y="1504776"/>
                </a:cubicBezTo>
                <a:lnTo>
                  <a:pt x="921801" y="1414342"/>
                </a:lnTo>
                <a:lnTo>
                  <a:pt x="1013571" y="1290051"/>
                </a:lnTo>
                <a:lnTo>
                  <a:pt x="1043270" y="1421619"/>
                </a:lnTo>
                <a:lnTo>
                  <a:pt x="917940" y="1617336"/>
                </a:lnTo>
                <a:cubicBezTo>
                  <a:pt x="917940" y="1617336"/>
                  <a:pt x="917940" y="1618524"/>
                  <a:pt x="916900" y="1618970"/>
                </a:cubicBezTo>
                <a:cubicBezTo>
                  <a:pt x="910086" y="1630399"/>
                  <a:pt x="907958" y="1644021"/>
                  <a:pt x="910960" y="1656985"/>
                </a:cubicBezTo>
                <a:cubicBezTo>
                  <a:pt x="916764" y="1685681"/>
                  <a:pt x="944733" y="1704240"/>
                  <a:pt x="973430" y="1698437"/>
                </a:cubicBezTo>
                <a:cubicBezTo>
                  <a:pt x="983486" y="1696403"/>
                  <a:pt x="992736" y="1691495"/>
                  <a:pt x="1000058" y="1684308"/>
                </a:cubicBezTo>
                <a:cubicBezTo>
                  <a:pt x="1003206" y="1681421"/>
                  <a:pt x="1005953" y="1678124"/>
                  <a:pt x="1008225" y="1674507"/>
                </a:cubicBezTo>
                <a:lnTo>
                  <a:pt x="1078167" y="1565511"/>
                </a:lnTo>
                <a:lnTo>
                  <a:pt x="1106826" y="1690396"/>
                </a:lnTo>
                <a:lnTo>
                  <a:pt x="1031094" y="1809193"/>
                </a:lnTo>
                <a:cubicBezTo>
                  <a:pt x="1030609" y="1809861"/>
                  <a:pt x="1030164" y="1810554"/>
                  <a:pt x="1029757" y="1811272"/>
                </a:cubicBezTo>
                <a:cubicBezTo>
                  <a:pt x="1015617" y="1837003"/>
                  <a:pt x="1025014" y="1869325"/>
                  <a:pt x="1050744" y="1883464"/>
                </a:cubicBezTo>
                <a:cubicBezTo>
                  <a:pt x="1070742" y="1894453"/>
                  <a:pt x="1095521" y="1891456"/>
                  <a:pt x="1112321" y="1876016"/>
                </a:cubicBezTo>
                <a:cubicBezTo>
                  <a:pt x="1115435" y="1873095"/>
                  <a:pt x="1118177" y="1869804"/>
                  <a:pt x="1120488" y="1866215"/>
                </a:cubicBezTo>
                <a:lnTo>
                  <a:pt x="1140090" y="1835625"/>
                </a:lnTo>
                <a:lnTo>
                  <a:pt x="1171422" y="1972538"/>
                </a:lnTo>
                <a:cubicBezTo>
                  <a:pt x="1177987" y="2001030"/>
                  <a:pt x="1206276" y="2018916"/>
                  <a:pt x="1234830" y="2012632"/>
                </a:cubicBezTo>
                <a:cubicBezTo>
                  <a:pt x="1244155" y="2010595"/>
                  <a:pt x="1252737" y="2006021"/>
                  <a:pt x="1259629" y="1999416"/>
                </a:cubicBezTo>
                <a:cubicBezTo>
                  <a:pt x="1273044" y="1986512"/>
                  <a:pt x="1278684" y="1967504"/>
                  <a:pt x="1274478" y="1949373"/>
                </a:cubicBezTo>
                <a:lnTo>
                  <a:pt x="1242403" y="1809935"/>
                </a:lnTo>
                <a:lnTo>
                  <a:pt x="1275666" y="1830428"/>
                </a:lnTo>
                <a:cubicBezTo>
                  <a:pt x="1296123" y="1843207"/>
                  <a:pt x="1322637" y="1840519"/>
                  <a:pt x="1340113" y="1823894"/>
                </a:cubicBezTo>
                <a:cubicBezTo>
                  <a:pt x="1343453" y="1820845"/>
                  <a:pt x="1346352" y="1817347"/>
                  <a:pt x="1348726" y="1813499"/>
                </a:cubicBezTo>
                <a:cubicBezTo>
                  <a:pt x="1359136" y="1796718"/>
                  <a:pt x="1359136" y="1775486"/>
                  <a:pt x="1348726" y="1758704"/>
                </a:cubicBezTo>
                <a:cubicBezTo>
                  <a:pt x="1344403" y="1751363"/>
                  <a:pt x="1338398" y="1745152"/>
                  <a:pt x="1331204" y="1740588"/>
                </a:cubicBezTo>
                <a:lnTo>
                  <a:pt x="1208843" y="1664409"/>
                </a:lnTo>
                <a:lnTo>
                  <a:pt x="1180183" y="1539524"/>
                </a:lnTo>
                <a:lnTo>
                  <a:pt x="1293783" y="1609911"/>
                </a:lnTo>
                <a:cubicBezTo>
                  <a:pt x="1314144" y="1622458"/>
                  <a:pt x="1340369" y="1619908"/>
                  <a:pt x="1357933" y="1603675"/>
                </a:cubicBezTo>
                <a:cubicBezTo>
                  <a:pt x="1361176" y="1600442"/>
                  <a:pt x="1364109" y="1596912"/>
                  <a:pt x="1366694" y="1593131"/>
                </a:cubicBezTo>
                <a:cubicBezTo>
                  <a:pt x="1376952" y="1576200"/>
                  <a:pt x="1376952" y="1554971"/>
                  <a:pt x="1366694" y="1538039"/>
                </a:cubicBezTo>
                <a:cubicBezTo>
                  <a:pt x="1362691" y="1530622"/>
                  <a:pt x="1356929" y="1524299"/>
                  <a:pt x="1349914" y="1519626"/>
                </a:cubicBezTo>
                <a:lnTo>
                  <a:pt x="1146772" y="1394592"/>
                </a:lnTo>
                <a:lnTo>
                  <a:pt x="1120637" y="1280102"/>
                </a:lnTo>
                <a:lnTo>
                  <a:pt x="1228148" y="1346777"/>
                </a:lnTo>
                <a:lnTo>
                  <a:pt x="1260817" y="1419243"/>
                </a:lnTo>
                <a:cubicBezTo>
                  <a:pt x="1272493" y="1445947"/>
                  <a:pt x="1303534" y="1458217"/>
                  <a:pt x="1330313" y="1446714"/>
                </a:cubicBezTo>
                <a:cubicBezTo>
                  <a:pt x="1334629" y="1444863"/>
                  <a:pt x="1338636" y="1442358"/>
                  <a:pt x="1342192" y="1439290"/>
                </a:cubicBezTo>
                <a:cubicBezTo>
                  <a:pt x="1348557" y="1434018"/>
                  <a:pt x="1353635" y="1427365"/>
                  <a:pt x="1357042" y="1419837"/>
                </a:cubicBezTo>
                <a:cubicBezTo>
                  <a:pt x="1376926" y="1421549"/>
                  <a:pt x="1396107" y="1412045"/>
                  <a:pt x="1406788" y="1395186"/>
                </a:cubicBezTo>
                <a:lnTo>
                  <a:pt x="1408124" y="1392811"/>
                </a:lnTo>
                <a:cubicBezTo>
                  <a:pt x="1421745" y="1368112"/>
                  <a:pt x="1413576" y="1337070"/>
                  <a:pt x="1389562" y="1322275"/>
                </a:cubicBezTo>
                <a:lnTo>
                  <a:pt x="1311899" y="1274459"/>
                </a:lnTo>
                <a:lnTo>
                  <a:pt x="1249382" y="1132497"/>
                </a:lnTo>
                <a:lnTo>
                  <a:pt x="1378277" y="1172740"/>
                </a:lnTo>
                <a:lnTo>
                  <a:pt x="1486530" y="1380634"/>
                </a:lnTo>
                <a:cubicBezTo>
                  <a:pt x="1486857" y="1381213"/>
                  <a:pt x="1487154" y="1381807"/>
                  <a:pt x="1487421" y="1382416"/>
                </a:cubicBezTo>
                <a:cubicBezTo>
                  <a:pt x="1501368" y="1407247"/>
                  <a:pt x="1532407" y="1416675"/>
                  <a:pt x="1557808" y="1403799"/>
                </a:cubicBezTo>
                <a:cubicBezTo>
                  <a:pt x="1562181" y="1401475"/>
                  <a:pt x="1566226" y="1398578"/>
                  <a:pt x="1569836" y="1395186"/>
                </a:cubicBezTo>
                <a:cubicBezTo>
                  <a:pt x="1586873" y="1378965"/>
                  <a:pt x="1591221" y="1353474"/>
                  <a:pt x="1580528" y="1332521"/>
                </a:cubicBezTo>
                <a:lnTo>
                  <a:pt x="1521130" y="1217288"/>
                </a:lnTo>
                <a:lnTo>
                  <a:pt x="1643342" y="1255452"/>
                </a:lnTo>
                <a:lnTo>
                  <a:pt x="1708383" y="1380485"/>
                </a:lnTo>
                <a:cubicBezTo>
                  <a:pt x="1708873" y="1381201"/>
                  <a:pt x="1709319" y="1381945"/>
                  <a:pt x="1709719" y="1382713"/>
                </a:cubicBezTo>
                <a:cubicBezTo>
                  <a:pt x="1723987" y="1407469"/>
                  <a:pt x="1755271" y="1416519"/>
                  <a:pt x="1780552" y="1403205"/>
                </a:cubicBezTo>
                <a:cubicBezTo>
                  <a:pt x="1806171" y="1390441"/>
                  <a:pt x="1816589" y="1359324"/>
                  <a:pt x="1803824" y="1333706"/>
                </a:cubicBezTo>
                <a:cubicBezTo>
                  <a:pt x="1803551" y="1333158"/>
                  <a:pt x="1803267" y="1332614"/>
                  <a:pt x="1802975" y="1332076"/>
                </a:cubicBezTo>
                <a:lnTo>
                  <a:pt x="1785601" y="1299852"/>
                </a:lnTo>
                <a:lnTo>
                  <a:pt x="1919247" y="1341728"/>
                </a:lnTo>
                <a:cubicBezTo>
                  <a:pt x="1937515" y="1347519"/>
                  <a:pt x="1957486" y="1342910"/>
                  <a:pt x="1971369" y="1329700"/>
                </a:cubicBezTo>
                <a:cubicBezTo>
                  <a:pt x="1978216" y="1323612"/>
                  <a:pt x="1983339" y="1315827"/>
                  <a:pt x="1986219" y="1307128"/>
                </a:cubicBezTo>
                <a:cubicBezTo>
                  <a:pt x="1994812" y="1279164"/>
                  <a:pt x="1979128" y="1249524"/>
                  <a:pt x="1951174" y="1240899"/>
                </a:cubicBezTo>
                <a:lnTo>
                  <a:pt x="1813815" y="1197984"/>
                </a:lnTo>
                <a:lnTo>
                  <a:pt x="1848860" y="1179422"/>
                </a:lnTo>
                <a:cubicBezTo>
                  <a:pt x="1853006" y="1177214"/>
                  <a:pt x="1856809" y="1174413"/>
                  <a:pt x="1860146" y="1171106"/>
                </a:cubicBezTo>
                <a:cubicBezTo>
                  <a:pt x="1877579" y="1154768"/>
                  <a:pt x="1881845" y="1128748"/>
                  <a:pt x="1870540" y="1107699"/>
                </a:cubicBezTo>
                <a:cubicBezTo>
                  <a:pt x="1861038" y="1090292"/>
                  <a:pt x="1842703" y="1079554"/>
                  <a:pt x="1822873" y="1079781"/>
                </a:cubicBezTo>
                <a:cubicBezTo>
                  <a:pt x="1814403" y="1079967"/>
                  <a:pt x="1806081" y="1082047"/>
                  <a:pt x="1798520" y="1085870"/>
                </a:cubicBezTo>
                <a:lnTo>
                  <a:pt x="1671705" y="1153584"/>
                </a:lnTo>
                <a:lnTo>
                  <a:pt x="1548750" y="1115272"/>
                </a:lnTo>
                <a:lnTo>
                  <a:pt x="1666359" y="1052458"/>
                </a:lnTo>
                <a:cubicBezTo>
                  <a:pt x="1670426" y="1050315"/>
                  <a:pt x="1674174" y="1047617"/>
                  <a:pt x="1677496" y="1044439"/>
                </a:cubicBezTo>
                <a:cubicBezTo>
                  <a:pt x="1694808" y="1028087"/>
                  <a:pt x="1699007" y="1002161"/>
                  <a:pt x="1687742" y="981180"/>
                </a:cubicBezTo>
                <a:cubicBezTo>
                  <a:pt x="1678405" y="963668"/>
                  <a:pt x="1660068" y="952838"/>
                  <a:pt x="1640223" y="953114"/>
                </a:cubicBezTo>
                <a:cubicBezTo>
                  <a:pt x="1631688" y="953159"/>
                  <a:pt x="1623286" y="955247"/>
                  <a:pt x="1615722" y="959203"/>
                </a:cubicBezTo>
                <a:lnTo>
                  <a:pt x="1406640" y="1070872"/>
                </a:lnTo>
                <a:lnTo>
                  <a:pt x="1294080" y="1035678"/>
                </a:lnTo>
                <a:lnTo>
                  <a:pt x="1405303" y="976280"/>
                </a:lnTo>
                <a:lnTo>
                  <a:pt x="1483560" y="985041"/>
                </a:lnTo>
                <a:cubicBezTo>
                  <a:pt x="1499035" y="986853"/>
                  <a:pt x="1514520" y="981744"/>
                  <a:pt x="1525882" y="971082"/>
                </a:cubicBezTo>
                <a:cubicBezTo>
                  <a:pt x="1535197" y="962877"/>
                  <a:pt x="1541255" y="951600"/>
                  <a:pt x="1542959" y="939304"/>
                </a:cubicBezTo>
                <a:cubicBezTo>
                  <a:pt x="1543789" y="934389"/>
                  <a:pt x="1543789" y="929370"/>
                  <a:pt x="1542959" y="924455"/>
                </a:cubicBezTo>
                <a:cubicBezTo>
                  <a:pt x="1541643" y="916167"/>
                  <a:pt x="1538443" y="908292"/>
                  <a:pt x="1533603" y="901438"/>
                </a:cubicBezTo>
                <a:cubicBezTo>
                  <a:pt x="1545005" y="885053"/>
                  <a:pt x="1546267" y="863661"/>
                  <a:pt x="1536870" y="846049"/>
                </a:cubicBezTo>
                <a:lnTo>
                  <a:pt x="1535682" y="844118"/>
                </a:lnTo>
                <a:cubicBezTo>
                  <a:pt x="1526003" y="827842"/>
                  <a:pt x="1508436" y="817900"/>
                  <a:pt x="1489500" y="817983"/>
                </a:cubicBezTo>
                <a:cubicBezTo>
                  <a:pt x="1480919" y="818304"/>
                  <a:pt x="1472508" y="820484"/>
                  <a:pt x="1464850" y="824369"/>
                </a:cubicBezTo>
                <a:lnTo>
                  <a:pt x="1384068" y="867581"/>
                </a:lnTo>
                <a:lnTo>
                  <a:pt x="1229484" y="849761"/>
                </a:lnTo>
                <a:lnTo>
                  <a:pt x="1328531" y="758733"/>
                </a:lnTo>
                <a:lnTo>
                  <a:pt x="1562709" y="770465"/>
                </a:lnTo>
                <a:lnTo>
                  <a:pt x="1565233" y="770465"/>
                </a:lnTo>
                <a:cubicBezTo>
                  <a:pt x="1578875" y="770442"/>
                  <a:pt x="1591974" y="765117"/>
                  <a:pt x="1601763" y="755615"/>
                </a:cubicBezTo>
                <a:cubicBezTo>
                  <a:pt x="1611702" y="746283"/>
                  <a:pt x="1617615" y="733446"/>
                  <a:pt x="1618246" y="719827"/>
                </a:cubicBezTo>
                <a:cubicBezTo>
                  <a:pt x="1619427" y="690544"/>
                  <a:pt x="1596872" y="665741"/>
                  <a:pt x="1567609" y="664142"/>
                </a:cubicBezTo>
                <a:lnTo>
                  <a:pt x="1437527" y="658350"/>
                </a:lnTo>
                <a:lnTo>
                  <a:pt x="1531376" y="571777"/>
                </a:lnTo>
                <a:lnTo>
                  <a:pt x="1672002" y="578905"/>
                </a:lnTo>
                <a:lnTo>
                  <a:pt x="1674526" y="578905"/>
                </a:lnTo>
                <a:cubicBezTo>
                  <a:pt x="1688153" y="578805"/>
                  <a:pt x="1701226" y="573492"/>
                  <a:pt x="1711056" y="564055"/>
                </a:cubicBezTo>
                <a:cubicBezTo>
                  <a:pt x="1721096" y="554736"/>
                  <a:pt x="1727025" y="541809"/>
                  <a:pt x="1727539" y="528119"/>
                </a:cubicBezTo>
                <a:cubicBezTo>
                  <a:pt x="1728461" y="498950"/>
                  <a:pt x="1705759" y="474462"/>
                  <a:pt x="1676605" y="473176"/>
                </a:cubicBezTo>
                <a:lnTo>
                  <a:pt x="1640075" y="471245"/>
                </a:lnTo>
                <a:lnTo>
                  <a:pt x="1744022" y="376060"/>
                </a:lnTo>
                <a:cubicBezTo>
                  <a:pt x="1764921" y="356096"/>
                  <a:pt x="1765977" y="323070"/>
                  <a:pt x="1746398" y="301812"/>
                </a:cubicBezTo>
                <a:cubicBezTo>
                  <a:pt x="1736802" y="291387"/>
                  <a:pt x="1723433" y="285238"/>
                  <a:pt x="1709274" y="284735"/>
                </a:cubicBezTo>
                <a:close/>
              </a:path>
            </a:pathLst>
          </a:custGeom>
          <a:solidFill>
            <a:srgbClr val="FFFFFF">
              <a:alpha val="6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0" name="Google Shape;4160;p12"/>
          <p:cNvSpPr/>
          <p:nvPr/>
        </p:nvSpPr>
        <p:spPr>
          <a:xfrm flipH="1">
            <a:off x="486079" y="1412050"/>
            <a:ext cx="2299859" cy="2170548"/>
          </a:xfrm>
          <a:custGeom>
            <a:avLst/>
            <a:gdLst/>
            <a:ahLst/>
            <a:cxnLst/>
            <a:rect l="l" t="t" r="r" b="b"/>
            <a:pathLst>
              <a:path w="1577948" h="1489227" extrusionOk="0">
                <a:moveTo>
                  <a:pt x="1577883" y="620257"/>
                </a:moveTo>
                <a:cubicBezTo>
                  <a:pt x="1574453" y="597924"/>
                  <a:pt x="1553597" y="582582"/>
                  <a:pt x="1531255" y="585954"/>
                </a:cubicBezTo>
                <a:lnTo>
                  <a:pt x="1421666" y="602140"/>
                </a:lnTo>
                <a:lnTo>
                  <a:pt x="1439782" y="577490"/>
                </a:lnTo>
                <a:cubicBezTo>
                  <a:pt x="1441857" y="574573"/>
                  <a:pt x="1443598" y="571436"/>
                  <a:pt x="1444979" y="568135"/>
                </a:cubicBezTo>
                <a:cubicBezTo>
                  <a:pt x="1451351" y="550804"/>
                  <a:pt x="1445254" y="531355"/>
                  <a:pt x="1430130" y="520764"/>
                </a:cubicBezTo>
                <a:cubicBezTo>
                  <a:pt x="1417765" y="511697"/>
                  <a:pt x="1401363" y="510321"/>
                  <a:pt x="1387660" y="517200"/>
                </a:cubicBezTo>
                <a:cubicBezTo>
                  <a:pt x="1381829" y="520179"/>
                  <a:pt x="1376751" y="524446"/>
                  <a:pt x="1372810" y="529674"/>
                </a:cubicBezTo>
                <a:lnTo>
                  <a:pt x="1307472" y="618772"/>
                </a:lnTo>
                <a:lnTo>
                  <a:pt x="1209317" y="633621"/>
                </a:lnTo>
                <a:lnTo>
                  <a:pt x="1269754" y="550761"/>
                </a:lnTo>
                <a:cubicBezTo>
                  <a:pt x="1271937" y="547969"/>
                  <a:pt x="1273688" y="544865"/>
                  <a:pt x="1274952" y="541554"/>
                </a:cubicBezTo>
                <a:cubicBezTo>
                  <a:pt x="1281379" y="524224"/>
                  <a:pt x="1275271" y="504742"/>
                  <a:pt x="1260102" y="494184"/>
                </a:cubicBezTo>
                <a:cubicBezTo>
                  <a:pt x="1247750" y="485084"/>
                  <a:pt x="1231328" y="483706"/>
                  <a:pt x="1217632" y="490620"/>
                </a:cubicBezTo>
                <a:cubicBezTo>
                  <a:pt x="1211746" y="493515"/>
                  <a:pt x="1206651" y="497795"/>
                  <a:pt x="1202783" y="503093"/>
                </a:cubicBezTo>
                <a:lnTo>
                  <a:pt x="1096757" y="650698"/>
                </a:lnTo>
                <a:lnTo>
                  <a:pt x="1006768" y="664063"/>
                </a:lnTo>
                <a:lnTo>
                  <a:pt x="1064088" y="585657"/>
                </a:lnTo>
                <a:lnTo>
                  <a:pt x="1121704" y="565610"/>
                </a:lnTo>
                <a:cubicBezTo>
                  <a:pt x="1133045" y="561583"/>
                  <a:pt x="1142052" y="552792"/>
                  <a:pt x="1146354" y="541554"/>
                </a:cubicBezTo>
                <a:cubicBezTo>
                  <a:pt x="1149624" y="532586"/>
                  <a:pt x="1149624" y="522753"/>
                  <a:pt x="1146354" y="513785"/>
                </a:cubicBezTo>
                <a:cubicBezTo>
                  <a:pt x="1145050" y="510401"/>
                  <a:pt x="1143303" y="507205"/>
                  <a:pt x="1141157" y="504281"/>
                </a:cubicBezTo>
                <a:cubicBezTo>
                  <a:pt x="1137283" y="498915"/>
                  <a:pt x="1132194" y="494538"/>
                  <a:pt x="1126307" y="491511"/>
                </a:cubicBezTo>
                <a:cubicBezTo>
                  <a:pt x="1128810" y="476311"/>
                  <a:pt x="1122481" y="461004"/>
                  <a:pt x="1109973" y="452011"/>
                </a:cubicBezTo>
                <a:lnTo>
                  <a:pt x="1108488" y="450971"/>
                </a:lnTo>
                <a:cubicBezTo>
                  <a:pt x="1096270" y="442999"/>
                  <a:pt x="1080759" y="442039"/>
                  <a:pt x="1067652" y="448447"/>
                </a:cubicBezTo>
                <a:cubicBezTo>
                  <a:pt x="1061779" y="451427"/>
                  <a:pt x="1056690" y="455753"/>
                  <a:pt x="1052802" y="461069"/>
                </a:cubicBezTo>
                <a:lnTo>
                  <a:pt x="1011817" y="517200"/>
                </a:lnTo>
                <a:lnTo>
                  <a:pt x="898663" y="556700"/>
                </a:lnTo>
                <a:lnTo>
                  <a:pt x="936678" y="460475"/>
                </a:lnTo>
                <a:lnTo>
                  <a:pt x="1103142" y="389940"/>
                </a:lnTo>
                <a:lnTo>
                  <a:pt x="1104775" y="389049"/>
                </a:lnTo>
                <a:cubicBezTo>
                  <a:pt x="1114771" y="384710"/>
                  <a:pt x="1122589" y="376517"/>
                  <a:pt x="1126456" y="366329"/>
                </a:cubicBezTo>
                <a:cubicBezTo>
                  <a:pt x="1130198" y="356782"/>
                  <a:pt x="1130198" y="346176"/>
                  <a:pt x="1126456" y="336630"/>
                </a:cubicBezTo>
                <a:cubicBezTo>
                  <a:pt x="1117542" y="315938"/>
                  <a:pt x="1093598" y="306322"/>
                  <a:pt x="1072849" y="315098"/>
                </a:cubicBezTo>
                <a:lnTo>
                  <a:pt x="980484" y="354152"/>
                </a:lnTo>
                <a:lnTo>
                  <a:pt x="1016420" y="262827"/>
                </a:lnTo>
                <a:lnTo>
                  <a:pt x="1116358" y="220357"/>
                </a:lnTo>
                <a:lnTo>
                  <a:pt x="1118289" y="220357"/>
                </a:lnTo>
                <a:cubicBezTo>
                  <a:pt x="1127693" y="215794"/>
                  <a:pt x="1135017" y="207835"/>
                  <a:pt x="1138781" y="198083"/>
                </a:cubicBezTo>
                <a:cubicBezTo>
                  <a:pt x="1142639" y="188251"/>
                  <a:pt x="1142639" y="177325"/>
                  <a:pt x="1138781" y="167493"/>
                </a:cubicBezTo>
                <a:cubicBezTo>
                  <a:pt x="1129629" y="146963"/>
                  <a:pt x="1105778" y="137476"/>
                  <a:pt x="1085026" y="146109"/>
                </a:cubicBezTo>
                <a:lnTo>
                  <a:pt x="1059039" y="157098"/>
                </a:lnTo>
                <a:lnTo>
                  <a:pt x="1096757" y="55527"/>
                </a:lnTo>
                <a:cubicBezTo>
                  <a:pt x="1104624" y="34659"/>
                  <a:pt x="1094226" y="11347"/>
                  <a:pt x="1073443" y="3256"/>
                </a:cubicBezTo>
                <a:cubicBezTo>
                  <a:pt x="1063427" y="-976"/>
                  <a:pt x="1052126" y="-976"/>
                  <a:pt x="1042110" y="3256"/>
                </a:cubicBezTo>
                <a:cubicBezTo>
                  <a:pt x="1032087" y="7451"/>
                  <a:pt x="1024202" y="15547"/>
                  <a:pt x="1020281" y="25679"/>
                </a:cubicBezTo>
                <a:lnTo>
                  <a:pt x="980187" y="128735"/>
                </a:lnTo>
                <a:lnTo>
                  <a:pt x="967565" y="100670"/>
                </a:lnTo>
                <a:cubicBezTo>
                  <a:pt x="958195" y="80197"/>
                  <a:pt x="934109" y="71063"/>
                  <a:pt x="913513" y="80177"/>
                </a:cubicBezTo>
                <a:cubicBezTo>
                  <a:pt x="903549" y="84506"/>
                  <a:pt x="895768" y="92710"/>
                  <a:pt x="891981" y="102897"/>
                </a:cubicBezTo>
                <a:cubicBezTo>
                  <a:pt x="890422" y="106730"/>
                  <a:pt x="889531" y="110796"/>
                  <a:pt x="889308" y="114925"/>
                </a:cubicBezTo>
                <a:cubicBezTo>
                  <a:pt x="888877" y="121444"/>
                  <a:pt x="890050" y="127969"/>
                  <a:pt x="892723" y="133933"/>
                </a:cubicBezTo>
                <a:lnTo>
                  <a:pt x="938312" y="235058"/>
                </a:lnTo>
                <a:lnTo>
                  <a:pt x="902227" y="326829"/>
                </a:lnTo>
                <a:lnTo>
                  <a:pt x="860054" y="232682"/>
                </a:lnTo>
                <a:cubicBezTo>
                  <a:pt x="850625" y="212353"/>
                  <a:pt x="826702" y="203258"/>
                  <a:pt x="806150" y="212190"/>
                </a:cubicBezTo>
                <a:cubicBezTo>
                  <a:pt x="796290" y="216722"/>
                  <a:pt x="788643" y="225008"/>
                  <a:pt x="784915" y="235207"/>
                </a:cubicBezTo>
                <a:cubicBezTo>
                  <a:pt x="783490" y="239022"/>
                  <a:pt x="782643" y="243024"/>
                  <a:pt x="782391" y="247087"/>
                </a:cubicBezTo>
                <a:cubicBezTo>
                  <a:pt x="781960" y="253655"/>
                  <a:pt x="783133" y="260227"/>
                  <a:pt x="785806" y="266242"/>
                </a:cubicBezTo>
                <a:lnTo>
                  <a:pt x="860054" y="433003"/>
                </a:lnTo>
                <a:lnTo>
                  <a:pt x="827088" y="516903"/>
                </a:lnTo>
                <a:lnTo>
                  <a:pt x="786994" y="427806"/>
                </a:lnTo>
                <a:lnTo>
                  <a:pt x="798132" y="368408"/>
                </a:lnTo>
                <a:cubicBezTo>
                  <a:pt x="800225" y="357787"/>
                  <a:pt x="797968" y="346773"/>
                  <a:pt x="791895" y="337818"/>
                </a:cubicBezTo>
                <a:cubicBezTo>
                  <a:pt x="785569" y="329303"/>
                  <a:pt x="776214" y="323557"/>
                  <a:pt x="765759" y="321780"/>
                </a:cubicBezTo>
                <a:cubicBezTo>
                  <a:pt x="762507" y="321357"/>
                  <a:pt x="759211" y="321357"/>
                  <a:pt x="755959" y="321780"/>
                </a:cubicBezTo>
                <a:lnTo>
                  <a:pt x="755959" y="321780"/>
                </a:lnTo>
                <a:cubicBezTo>
                  <a:pt x="749469" y="322199"/>
                  <a:pt x="743158" y="324132"/>
                  <a:pt x="737545" y="327423"/>
                </a:cubicBezTo>
                <a:cubicBezTo>
                  <a:pt x="725517" y="317710"/>
                  <a:pt x="709064" y="315531"/>
                  <a:pt x="694927" y="321780"/>
                </a:cubicBezTo>
                <a:lnTo>
                  <a:pt x="693145" y="322671"/>
                </a:lnTo>
                <a:cubicBezTo>
                  <a:pt x="680285" y="329263"/>
                  <a:pt x="671836" y="342113"/>
                  <a:pt x="670871" y="356528"/>
                </a:cubicBezTo>
                <a:cubicBezTo>
                  <a:pt x="670425" y="363097"/>
                  <a:pt x="671598" y="369676"/>
                  <a:pt x="674286" y="375684"/>
                </a:cubicBezTo>
                <a:lnTo>
                  <a:pt x="702946" y="439092"/>
                </a:lnTo>
                <a:lnTo>
                  <a:pt x="680968" y="555364"/>
                </a:lnTo>
                <a:lnTo>
                  <a:pt x="615779" y="474137"/>
                </a:lnTo>
                <a:lnTo>
                  <a:pt x="637162" y="295942"/>
                </a:lnTo>
                <a:cubicBezTo>
                  <a:pt x="637221" y="295499"/>
                  <a:pt x="637221" y="295048"/>
                  <a:pt x="637162" y="294605"/>
                </a:cubicBezTo>
                <a:cubicBezTo>
                  <a:pt x="639419" y="272416"/>
                  <a:pt x="623397" y="252547"/>
                  <a:pt x="601226" y="250056"/>
                </a:cubicBezTo>
                <a:cubicBezTo>
                  <a:pt x="582605" y="247802"/>
                  <a:pt x="564845" y="258519"/>
                  <a:pt x="558162" y="276043"/>
                </a:cubicBezTo>
                <a:cubicBezTo>
                  <a:pt x="556930" y="279138"/>
                  <a:pt x="556143" y="282385"/>
                  <a:pt x="555786" y="285695"/>
                </a:cubicBezTo>
                <a:lnTo>
                  <a:pt x="543907" y="384742"/>
                </a:lnTo>
                <a:lnTo>
                  <a:pt x="481984" y="307673"/>
                </a:lnTo>
                <a:lnTo>
                  <a:pt x="494903" y="200459"/>
                </a:lnTo>
                <a:cubicBezTo>
                  <a:pt x="494962" y="199866"/>
                  <a:pt x="494962" y="199269"/>
                  <a:pt x="494903" y="198677"/>
                </a:cubicBezTo>
                <a:cubicBezTo>
                  <a:pt x="495690" y="188523"/>
                  <a:pt x="492616" y="178446"/>
                  <a:pt x="486290" y="170463"/>
                </a:cubicBezTo>
                <a:cubicBezTo>
                  <a:pt x="479534" y="162052"/>
                  <a:pt x="469703" y="156702"/>
                  <a:pt x="458967" y="155613"/>
                </a:cubicBezTo>
                <a:cubicBezTo>
                  <a:pt x="440361" y="153227"/>
                  <a:pt x="422556" y="163914"/>
                  <a:pt x="415903" y="181451"/>
                </a:cubicBezTo>
                <a:cubicBezTo>
                  <a:pt x="414611" y="184524"/>
                  <a:pt x="413810" y="187782"/>
                  <a:pt x="413527" y="191104"/>
                </a:cubicBezTo>
                <a:lnTo>
                  <a:pt x="410112" y="218872"/>
                </a:lnTo>
                <a:lnTo>
                  <a:pt x="342398" y="134378"/>
                </a:lnTo>
                <a:cubicBezTo>
                  <a:pt x="328216" y="116874"/>
                  <a:pt x="302601" y="114027"/>
                  <a:pt x="284930" y="127993"/>
                </a:cubicBezTo>
                <a:cubicBezTo>
                  <a:pt x="279168" y="132515"/>
                  <a:pt x="274758" y="138521"/>
                  <a:pt x="272159" y="145367"/>
                </a:cubicBezTo>
                <a:cubicBezTo>
                  <a:pt x="267036" y="158800"/>
                  <a:pt x="269412" y="173942"/>
                  <a:pt x="278396" y="185164"/>
                </a:cubicBezTo>
                <a:lnTo>
                  <a:pt x="347595" y="271291"/>
                </a:lnTo>
                <a:lnTo>
                  <a:pt x="317005" y="268024"/>
                </a:lnTo>
                <a:cubicBezTo>
                  <a:pt x="298592" y="266057"/>
                  <a:pt x="281158" y="276722"/>
                  <a:pt x="274535" y="294011"/>
                </a:cubicBezTo>
                <a:cubicBezTo>
                  <a:pt x="273258" y="297305"/>
                  <a:pt x="272412" y="300748"/>
                  <a:pt x="272011" y="304257"/>
                </a:cubicBezTo>
                <a:cubicBezTo>
                  <a:pt x="270333" y="319425"/>
                  <a:pt x="277342" y="334246"/>
                  <a:pt x="290127" y="342569"/>
                </a:cubicBezTo>
                <a:cubicBezTo>
                  <a:pt x="295636" y="346112"/>
                  <a:pt x="301888" y="348347"/>
                  <a:pt x="308392" y="349103"/>
                </a:cubicBezTo>
                <a:lnTo>
                  <a:pt x="419319" y="360686"/>
                </a:lnTo>
                <a:lnTo>
                  <a:pt x="481093" y="437755"/>
                </a:lnTo>
                <a:lnTo>
                  <a:pt x="378631" y="427063"/>
                </a:lnTo>
                <a:cubicBezTo>
                  <a:pt x="360277" y="425167"/>
                  <a:pt x="342918" y="435819"/>
                  <a:pt x="336309" y="453050"/>
                </a:cubicBezTo>
                <a:cubicBezTo>
                  <a:pt x="335092" y="456304"/>
                  <a:pt x="334305" y="459695"/>
                  <a:pt x="333934" y="463148"/>
                </a:cubicBezTo>
                <a:cubicBezTo>
                  <a:pt x="332107" y="478302"/>
                  <a:pt x="339086" y="493171"/>
                  <a:pt x="351902" y="501460"/>
                </a:cubicBezTo>
                <a:cubicBezTo>
                  <a:pt x="357396" y="505151"/>
                  <a:pt x="363722" y="507398"/>
                  <a:pt x="370315" y="507994"/>
                </a:cubicBezTo>
                <a:lnTo>
                  <a:pt x="553113" y="527150"/>
                </a:lnTo>
                <a:lnTo>
                  <a:pt x="609690" y="597685"/>
                </a:lnTo>
                <a:lnTo>
                  <a:pt x="512574" y="587587"/>
                </a:lnTo>
                <a:lnTo>
                  <a:pt x="466243" y="547939"/>
                </a:lnTo>
                <a:cubicBezTo>
                  <a:pt x="448884" y="533496"/>
                  <a:pt x="423180" y="535540"/>
                  <a:pt x="408330" y="552542"/>
                </a:cubicBezTo>
                <a:cubicBezTo>
                  <a:pt x="406340" y="555036"/>
                  <a:pt x="404692" y="557781"/>
                  <a:pt x="403430" y="560710"/>
                </a:cubicBezTo>
                <a:lnTo>
                  <a:pt x="403430" y="560710"/>
                </a:lnTo>
                <a:cubicBezTo>
                  <a:pt x="400712" y="566571"/>
                  <a:pt x="399346" y="572962"/>
                  <a:pt x="399420" y="579420"/>
                </a:cubicBezTo>
                <a:cubicBezTo>
                  <a:pt x="384927" y="584855"/>
                  <a:pt x="374740" y="598024"/>
                  <a:pt x="373137" y="613426"/>
                </a:cubicBezTo>
                <a:cubicBezTo>
                  <a:pt x="373137" y="613426"/>
                  <a:pt x="373137" y="614465"/>
                  <a:pt x="373137" y="614762"/>
                </a:cubicBezTo>
                <a:cubicBezTo>
                  <a:pt x="372305" y="629435"/>
                  <a:pt x="379314" y="643449"/>
                  <a:pt x="391550" y="651589"/>
                </a:cubicBezTo>
                <a:cubicBezTo>
                  <a:pt x="397044" y="655129"/>
                  <a:pt x="403311" y="657318"/>
                  <a:pt x="409815" y="657974"/>
                </a:cubicBezTo>
                <a:lnTo>
                  <a:pt x="479459" y="665251"/>
                </a:lnTo>
                <a:lnTo>
                  <a:pt x="570636" y="742766"/>
                </a:lnTo>
                <a:lnTo>
                  <a:pt x="467580" y="757615"/>
                </a:lnTo>
                <a:lnTo>
                  <a:pt x="322648" y="649362"/>
                </a:lnTo>
                <a:lnTo>
                  <a:pt x="321163" y="648471"/>
                </a:lnTo>
                <a:cubicBezTo>
                  <a:pt x="312491" y="642518"/>
                  <a:pt x="301873" y="640076"/>
                  <a:pt x="291464" y="641640"/>
                </a:cubicBezTo>
                <a:cubicBezTo>
                  <a:pt x="280802" y="643573"/>
                  <a:pt x="271343" y="649663"/>
                  <a:pt x="265180" y="658568"/>
                </a:cubicBezTo>
                <a:cubicBezTo>
                  <a:pt x="262849" y="661552"/>
                  <a:pt x="260948" y="664853"/>
                  <a:pt x="259537" y="668369"/>
                </a:cubicBezTo>
                <a:cubicBezTo>
                  <a:pt x="253196" y="685402"/>
                  <a:pt x="258750" y="704572"/>
                  <a:pt x="273199" y="715591"/>
                </a:cubicBezTo>
                <a:lnTo>
                  <a:pt x="353535" y="774989"/>
                </a:lnTo>
                <a:lnTo>
                  <a:pt x="255973" y="789839"/>
                </a:lnTo>
                <a:lnTo>
                  <a:pt x="168955" y="724946"/>
                </a:lnTo>
                <a:cubicBezTo>
                  <a:pt x="168376" y="724419"/>
                  <a:pt x="167722" y="723969"/>
                  <a:pt x="167024" y="723610"/>
                </a:cubicBezTo>
                <a:cubicBezTo>
                  <a:pt x="148923" y="711656"/>
                  <a:pt x="124673" y="715742"/>
                  <a:pt x="111487" y="732965"/>
                </a:cubicBezTo>
                <a:cubicBezTo>
                  <a:pt x="109170" y="736043"/>
                  <a:pt x="107314" y="739445"/>
                  <a:pt x="105992" y="743063"/>
                </a:cubicBezTo>
                <a:cubicBezTo>
                  <a:pt x="99637" y="760034"/>
                  <a:pt x="105265" y="779168"/>
                  <a:pt x="119803" y="789987"/>
                </a:cubicBezTo>
                <a:lnTo>
                  <a:pt x="142077" y="806767"/>
                </a:lnTo>
                <a:lnTo>
                  <a:pt x="35012" y="822805"/>
                </a:lnTo>
                <a:cubicBezTo>
                  <a:pt x="20429" y="824952"/>
                  <a:pt x="8134" y="834762"/>
                  <a:pt x="2788" y="848495"/>
                </a:cubicBezTo>
                <a:cubicBezTo>
                  <a:pt x="397" y="855046"/>
                  <a:pt x="-316" y="862090"/>
                  <a:pt x="709" y="868987"/>
                </a:cubicBezTo>
                <a:cubicBezTo>
                  <a:pt x="4139" y="891319"/>
                  <a:pt x="25003" y="906662"/>
                  <a:pt x="47337" y="903290"/>
                </a:cubicBezTo>
                <a:lnTo>
                  <a:pt x="156778" y="886955"/>
                </a:lnTo>
                <a:lnTo>
                  <a:pt x="138810" y="911605"/>
                </a:lnTo>
                <a:cubicBezTo>
                  <a:pt x="136672" y="914538"/>
                  <a:pt x="134934" y="917732"/>
                  <a:pt x="133613" y="921109"/>
                </a:cubicBezTo>
                <a:cubicBezTo>
                  <a:pt x="127183" y="938438"/>
                  <a:pt x="133286" y="957920"/>
                  <a:pt x="148462" y="968479"/>
                </a:cubicBezTo>
                <a:cubicBezTo>
                  <a:pt x="160832" y="977406"/>
                  <a:pt x="177137" y="978722"/>
                  <a:pt x="190784" y="971895"/>
                </a:cubicBezTo>
                <a:cubicBezTo>
                  <a:pt x="196723" y="969149"/>
                  <a:pt x="201847" y="964901"/>
                  <a:pt x="205633" y="959569"/>
                </a:cubicBezTo>
                <a:lnTo>
                  <a:pt x="270971" y="870472"/>
                </a:lnTo>
                <a:lnTo>
                  <a:pt x="369127" y="855622"/>
                </a:lnTo>
                <a:lnTo>
                  <a:pt x="308689" y="938335"/>
                </a:lnTo>
                <a:cubicBezTo>
                  <a:pt x="306655" y="941306"/>
                  <a:pt x="304962" y="944494"/>
                  <a:pt x="303640" y="947838"/>
                </a:cubicBezTo>
                <a:cubicBezTo>
                  <a:pt x="297003" y="964998"/>
                  <a:pt x="302809" y="984474"/>
                  <a:pt x="317747" y="995208"/>
                </a:cubicBezTo>
                <a:cubicBezTo>
                  <a:pt x="330177" y="1004269"/>
                  <a:pt x="346615" y="1005643"/>
                  <a:pt x="360366" y="998772"/>
                </a:cubicBezTo>
                <a:cubicBezTo>
                  <a:pt x="366246" y="995867"/>
                  <a:pt x="371340" y="991589"/>
                  <a:pt x="375215" y="986299"/>
                </a:cubicBezTo>
                <a:lnTo>
                  <a:pt x="483023" y="838694"/>
                </a:lnTo>
                <a:lnTo>
                  <a:pt x="572121" y="825329"/>
                </a:lnTo>
                <a:lnTo>
                  <a:pt x="515099" y="903735"/>
                </a:lnTo>
                <a:lnTo>
                  <a:pt x="457482" y="923782"/>
                </a:lnTo>
                <a:cubicBezTo>
                  <a:pt x="446122" y="927706"/>
                  <a:pt x="437094" y="936462"/>
                  <a:pt x="432832" y="947690"/>
                </a:cubicBezTo>
                <a:cubicBezTo>
                  <a:pt x="429491" y="956646"/>
                  <a:pt x="429491" y="966502"/>
                  <a:pt x="432832" y="975459"/>
                </a:cubicBezTo>
                <a:cubicBezTo>
                  <a:pt x="433990" y="978684"/>
                  <a:pt x="435579" y="981733"/>
                  <a:pt x="437584" y="984517"/>
                </a:cubicBezTo>
                <a:lnTo>
                  <a:pt x="437584" y="984517"/>
                </a:lnTo>
                <a:cubicBezTo>
                  <a:pt x="441459" y="989927"/>
                  <a:pt x="446538" y="994352"/>
                  <a:pt x="452433" y="997436"/>
                </a:cubicBezTo>
                <a:cubicBezTo>
                  <a:pt x="449968" y="1012666"/>
                  <a:pt x="456353" y="1027979"/>
                  <a:pt x="468916" y="1036936"/>
                </a:cubicBezTo>
                <a:lnTo>
                  <a:pt x="470401" y="1037975"/>
                </a:lnTo>
                <a:cubicBezTo>
                  <a:pt x="482637" y="1045930"/>
                  <a:pt x="498155" y="1046833"/>
                  <a:pt x="511238" y="1040351"/>
                </a:cubicBezTo>
                <a:cubicBezTo>
                  <a:pt x="517103" y="1037417"/>
                  <a:pt x="522182" y="1033144"/>
                  <a:pt x="526087" y="1027878"/>
                </a:cubicBezTo>
                <a:lnTo>
                  <a:pt x="567221" y="971746"/>
                </a:lnTo>
                <a:lnTo>
                  <a:pt x="680226" y="932098"/>
                </a:lnTo>
                <a:lnTo>
                  <a:pt x="642359" y="1028472"/>
                </a:lnTo>
                <a:lnTo>
                  <a:pt x="476044" y="1099007"/>
                </a:lnTo>
                <a:lnTo>
                  <a:pt x="474411" y="1099007"/>
                </a:lnTo>
                <a:cubicBezTo>
                  <a:pt x="464952" y="1103611"/>
                  <a:pt x="457571" y="1111620"/>
                  <a:pt x="453770" y="1121430"/>
                </a:cubicBezTo>
                <a:cubicBezTo>
                  <a:pt x="449924" y="1130956"/>
                  <a:pt x="449924" y="1141603"/>
                  <a:pt x="453770" y="1151129"/>
                </a:cubicBezTo>
                <a:cubicBezTo>
                  <a:pt x="462620" y="1171878"/>
                  <a:pt x="486587" y="1181568"/>
                  <a:pt x="507377" y="1172810"/>
                </a:cubicBezTo>
                <a:lnTo>
                  <a:pt x="599890" y="1133607"/>
                </a:lnTo>
                <a:lnTo>
                  <a:pt x="562172" y="1226713"/>
                </a:lnTo>
                <a:lnTo>
                  <a:pt x="462085" y="1269035"/>
                </a:lnTo>
                <a:lnTo>
                  <a:pt x="460155" y="1270074"/>
                </a:lnTo>
                <a:cubicBezTo>
                  <a:pt x="450844" y="1274572"/>
                  <a:pt x="443583" y="1282422"/>
                  <a:pt x="439811" y="1292052"/>
                </a:cubicBezTo>
                <a:cubicBezTo>
                  <a:pt x="436039" y="1301952"/>
                  <a:pt x="436307" y="1312938"/>
                  <a:pt x="440554" y="1322642"/>
                </a:cubicBezTo>
                <a:cubicBezTo>
                  <a:pt x="449582" y="1343213"/>
                  <a:pt x="473445" y="1352733"/>
                  <a:pt x="494161" y="1344025"/>
                </a:cubicBezTo>
                <a:lnTo>
                  <a:pt x="520147" y="1333036"/>
                </a:lnTo>
                <a:lnTo>
                  <a:pt x="480499" y="1433865"/>
                </a:lnTo>
                <a:cubicBezTo>
                  <a:pt x="472629" y="1454733"/>
                  <a:pt x="483023" y="1478046"/>
                  <a:pt x="503813" y="1486136"/>
                </a:cubicBezTo>
                <a:cubicBezTo>
                  <a:pt x="513821" y="1490368"/>
                  <a:pt x="525137" y="1490368"/>
                  <a:pt x="535145" y="1486136"/>
                </a:cubicBezTo>
                <a:cubicBezTo>
                  <a:pt x="545095" y="1481880"/>
                  <a:pt x="552906" y="1473797"/>
                  <a:pt x="556826" y="1463713"/>
                </a:cubicBezTo>
                <a:lnTo>
                  <a:pt x="597217" y="1361399"/>
                </a:lnTo>
                <a:lnTo>
                  <a:pt x="609690" y="1389316"/>
                </a:lnTo>
                <a:cubicBezTo>
                  <a:pt x="619001" y="1409847"/>
                  <a:pt x="643117" y="1419053"/>
                  <a:pt x="663743" y="1409957"/>
                </a:cubicBezTo>
                <a:cubicBezTo>
                  <a:pt x="673692" y="1405550"/>
                  <a:pt x="681488" y="1397380"/>
                  <a:pt x="685423" y="1387237"/>
                </a:cubicBezTo>
                <a:cubicBezTo>
                  <a:pt x="686908" y="1383341"/>
                  <a:pt x="687769" y="1379229"/>
                  <a:pt x="687948" y="1375061"/>
                </a:cubicBezTo>
                <a:cubicBezTo>
                  <a:pt x="688363" y="1368589"/>
                  <a:pt x="687190" y="1362116"/>
                  <a:pt x="684532" y="1356202"/>
                </a:cubicBezTo>
                <a:lnTo>
                  <a:pt x="639093" y="1255076"/>
                </a:lnTo>
                <a:lnTo>
                  <a:pt x="675177" y="1163306"/>
                </a:lnTo>
                <a:lnTo>
                  <a:pt x="717350" y="1257007"/>
                </a:lnTo>
                <a:cubicBezTo>
                  <a:pt x="726601" y="1277435"/>
                  <a:pt x="750553" y="1286633"/>
                  <a:pt x="771105" y="1277648"/>
                </a:cubicBezTo>
                <a:cubicBezTo>
                  <a:pt x="781203" y="1273322"/>
                  <a:pt x="789088" y="1265061"/>
                  <a:pt x="792934" y="1254779"/>
                </a:cubicBezTo>
                <a:cubicBezTo>
                  <a:pt x="794538" y="1251015"/>
                  <a:pt x="795444" y="1246989"/>
                  <a:pt x="795607" y="1242900"/>
                </a:cubicBezTo>
                <a:cubicBezTo>
                  <a:pt x="795993" y="1236271"/>
                  <a:pt x="794776" y="1229648"/>
                  <a:pt x="792043" y="1223595"/>
                </a:cubicBezTo>
                <a:lnTo>
                  <a:pt x="717795" y="1056983"/>
                </a:lnTo>
                <a:lnTo>
                  <a:pt x="750761" y="972934"/>
                </a:lnTo>
                <a:lnTo>
                  <a:pt x="790558" y="1062032"/>
                </a:lnTo>
                <a:lnTo>
                  <a:pt x="779570" y="1121430"/>
                </a:lnTo>
                <a:cubicBezTo>
                  <a:pt x="775367" y="1143421"/>
                  <a:pt x="789786" y="1164657"/>
                  <a:pt x="811778" y="1168862"/>
                </a:cubicBezTo>
                <a:cubicBezTo>
                  <a:pt x="811927" y="1168892"/>
                  <a:pt x="812090" y="1168920"/>
                  <a:pt x="812239" y="1168949"/>
                </a:cubicBezTo>
                <a:cubicBezTo>
                  <a:pt x="815728" y="1169525"/>
                  <a:pt x="819292" y="1169525"/>
                  <a:pt x="822782" y="1168949"/>
                </a:cubicBezTo>
                <a:cubicBezTo>
                  <a:pt x="829227" y="1168528"/>
                  <a:pt x="835493" y="1166595"/>
                  <a:pt x="841047" y="1163306"/>
                </a:cubicBezTo>
                <a:cubicBezTo>
                  <a:pt x="853120" y="1172922"/>
                  <a:pt x="869513" y="1175093"/>
                  <a:pt x="883665" y="1168949"/>
                </a:cubicBezTo>
                <a:lnTo>
                  <a:pt x="885299" y="1168949"/>
                </a:lnTo>
                <a:cubicBezTo>
                  <a:pt x="898440" y="1162404"/>
                  <a:pt x="907053" y="1149307"/>
                  <a:pt x="907870" y="1134646"/>
                </a:cubicBezTo>
                <a:cubicBezTo>
                  <a:pt x="908241" y="1127717"/>
                  <a:pt x="906816" y="1120809"/>
                  <a:pt x="903712" y="1114599"/>
                </a:cubicBezTo>
                <a:lnTo>
                  <a:pt x="875201" y="1051191"/>
                </a:lnTo>
                <a:lnTo>
                  <a:pt x="897030" y="934177"/>
                </a:lnTo>
                <a:lnTo>
                  <a:pt x="963110" y="1015255"/>
                </a:lnTo>
                <a:lnTo>
                  <a:pt x="941579" y="1193450"/>
                </a:lnTo>
                <a:cubicBezTo>
                  <a:pt x="941579" y="1193450"/>
                  <a:pt x="941579" y="1194490"/>
                  <a:pt x="941579" y="1194935"/>
                </a:cubicBezTo>
                <a:cubicBezTo>
                  <a:pt x="940717" y="1205143"/>
                  <a:pt x="943806" y="1215291"/>
                  <a:pt x="950191" y="1223298"/>
                </a:cubicBezTo>
                <a:cubicBezTo>
                  <a:pt x="956978" y="1231658"/>
                  <a:pt x="966808" y="1236995"/>
                  <a:pt x="977515" y="1238148"/>
                </a:cubicBezTo>
                <a:cubicBezTo>
                  <a:pt x="995839" y="1240325"/>
                  <a:pt x="1013332" y="1229902"/>
                  <a:pt x="1020133" y="1212755"/>
                </a:cubicBezTo>
                <a:cubicBezTo>
                  <a:pt x="1021380" y="1209717"/>
                  <a:pt x="1022182" y="1206517"/>
                  <a:pt x="1022509" y="1203251"/>
                </a:cubicBezTo>
                <a:lnTo>
                  <a:pt x="1034388" y="1104204"/>
                </a:lnTo>
                <a:lnTo>
                  <a:pt x="1096757" y="1181422"/>
                </a:lnTo>
                <a:lnTo>
                  <a:pt x="1083689" y="1288785"/>
                </a:lnTo>
                <a:cubicBezTo>
                  <a:pt x="1083689" y="1289527"/>
                  <a:pt x="1083689" y="1290121"/>
                  <a:pt x="1083689" y="1290567"/>
                </a:cubicBezTo>
                <a:cubicBezTo>
                  <a:pt x="1082192" y="1312372"/>
                  <a:pt x="1098068" y="1331514"/>
                  <a:pt x="1119774" y="1334076"/>
                </a:cubicBezTo>
                <a:cubicBezTo>
                  <a:pt x="1138392" y="1336330"/>
                  <a:pt x="1156154" y="1325613"/>
                  <a:pt x="1162837" y="1308089"/>
                </a:cubicBezTo>
                <a:cubicBezTo>
                  <a:pt x="1163993" y="1305024"/>
                  <a:pt x="1164790" y="1301835"/>
                  <a:pt x="1165213" y="1298585"/>
                </a:cubicBezTo>
                <a:lnTo>
                  <a:pt x="1168480" y="1270817"/>
                </a:lnTo>
                <a:lnTo>
                  <a:pt x="1236343" y="1355311"/>
                </a:lnTo>
                <a:cubicBezTo>
                  <a:pt x="1250520" y="1372816"/>
                  <a:pt x="1276138" y="1375662"/>
                  <a:pt x="1293811" y="1361696"/>
                </a:cubicBezTo>
                <a:cubicBezTo>
                  <a:pt x="1299537" y="1357143"/>
                  <a:pt x="1303945" y="1351146"/>
                  <a:pt x="1306581" y="1344322"/>
                </a:cubicBezTo>
                <a:cubicBezTo>
                  <a:pt x="1311661" y="1330814"/>
                  <a:pt x="1309233" y="1315628"/>
                  <a:pt x="1300196" y="1304377"/>
                </a:cubicBezTo>
                <a:lnTo>
                  <a:pt x="1230403" y="1218398"/>
                </a:lnTo>
                <a:lnTo>
                  <a:pt x="1260102" y="1221665"/>
                </a:lnTo>
                <a:cubicBezTo>
                  <a:pt x="1278605" y="1223683"/>
                  <a:pt x="1296130" y="1212935"/>
                  <a:pt x="1302720" y="1195529"/>
                </a:cubicBezTo>
                <a:cubicBezTo>
                  <a:pt x="1303963" y="1192234"/>
                  <a:pt x="1304762" y="1188789"/>
                  <a:pt x="1305096" y="1185283"/>
                </a:cubicBezTo>
                <a:cubicBezTo>
                  <a:pt x="1306757" y="1170160"/>
                  <a:pt x="1299748" y="1155394"/>
                  <a:pt x="1286980" y="1147120"/>
                </a:cubicBezTo>
                <a:cubicBezTo>
                  <a:pt x="1281480" y="1143557"/>
                  <a:pt x="1275226" y="1141320"/>
                  <a:pt x="1268715" y="1140586"/>
                </a:cubicBezTo>
                <a:lnTo>
                  <a:pt x="1157788" y="1128855"/>
                </a:lnTo>
                <a:lnTo>
                  <a:pt x="1096757" y="1051934"/>
                </a:lnTo>
                <a:lnTo>
                  <a:pt x="1199219" y="1062626"/>
                </a:lnTo>
                <a:cubicBezTo>
                  <a:pt x="1217589" y="1064576"/>
                  <a:pt x="1234968" y="1053904"/>
                  <a:pt x="1241540" y="1036639"/>
                </a:cubicBezTo>
                <a:cubicBezTo>
                  <a:pt x="1242884" y="1033367"/>
                  <a:pt x="1243733" y="1029914"/>
                  <a:pt x="1244065" y="1026393"/>
                </a:cubicBezTo>
                <a:cubicBezTo>
                  <a:pt x="1245679" y="1011237"/>
                  <a:pt x="1238686" y="996450"/>
                  <a:pt x="1225948" y="988081"/>
                </a:cubicBezTo>
                <a:cubicBezTo>
                  <a:pt x="1220460" y="984520"/>
                  <a:pt x="1214195" y="982330"/>
                  <a:pt x="1207683" y="981695"/>
                </a:cubicBezTo>
                <a:lnTo>
                  <a:pt x="1025033" y="962391"/>
                </a:lnTo>
                <a:lnTo>
                  <a:pt x="968308" y="891855"/>
                </a:lnTo>
                <a:lnTo>
                  <a:pt x="1065276" y="902102"/>
                </a:lnTo>
                <a:lnTo>
                  <a:pt x="1111606" y="941601"/>
                </a:lnTo>
                <a:cubicBezTo>
                  <a:pt x="1128642" y="956269"/>
                  <a:pt x="1154329" y="954411"/>
                  <a:pt x="1169074" y="937444"/>
                </a:cubicBezTo>
                <a:cubicBezTo>
                  <a:pt x="1171440" y="934725"/>
                  <a:pt x="1173391" y="931673"/>
                  <a:pt x="1174866" y="928385"/>
                </a:cubicBezTo>
                <a:cubicBezTo>
                  <a:pt x="1177648" y="922549"/>
                  <a:pt x="1179022" y="916140"/>
                  <a:pt x="1178875" y="909675"/>
                </a:cubicBezTo>
                <a:cubicBezTo>
                  <a:pt x="1193209" y="904134"/>
                  <a:pt x="1203280" y="891089"/>
                  <a:pt x="1205010" y="875818"/>
                </a:cubicBezTo>
                <a:cubicBezTo>
                  <a:pt x="1205074" y="875176"/>
                  <a:pt x="1205074" y="874529"/>
                  <a:pt x="1205010" y="873887"/>
                </a:cubicBezTo>
                <a:cubicBezTo>
                  <a:pt x="1205870" y="859370"/>
                  <a:pt x="1198831" y="845517"/>
                  <a:pt x="1186597" y="837654"/>
                </a:cubicBezTo>
                <a:cubicBezTo>
                  <a:pt x="1181248" y="833902"/>
                  <a:pt x="1174993" y="831646"/>
                  <a:pt x="1168480" y="831121"/>
                </a:cubicBezTo>
                <a:lnTo>
                  <a:pt x="1098836" y="823696"/>
                </a:lnTo>
                <a:lnTo>
                  <a:pt x="1007659" y="746330"/>
                </a:lnTo>
                <a:lnTo>
                  <a:pt x="1110567" y="731480"/>
                </a:lnTo>
                <a:lnTo>
                  <a:pt x="1255499" y="839585"/>
                </a:lnTo>
                <a:lnTo>
                  <a:pt x="1256687" y="840476"/>
                </a:lnTo>
                <a:cubicBezTo>
                  <a:pt x="1274771" y="852988"/>
                  <a:pt x="1299497" y="849063"/>
                  <a:pt x="1312818" y="831566"/>
                </a:cubicBezTo>
                <a:cubicBezTo>
                  <a:pt x="1315133" y="828488"/>
                  <a:pt x="1316985" y="825086"/>
                  <a:pt x="1318312" y="821468"/>
                </a:cubicBezTo>
                <a:cubicBezTo>
                  <a:pt x="1324977" y="804314"/>
                  <a:pt x="1319391" y="784821"/>
                  <a:pt x="1304651" y="773801"/>
                </a:cubicBezTo>
                <a:lnTo>
                  <a:pt x="1224315" y="714403"/>
                </a:lnTo>
                <a:lnTo>
                  <a:pt x="1322025" y="699553"/>
                </a:lnTo>
                <a:lnTo>
                  <a:pt x="1409043" y="764446"/>
                </a:lnTo>
                <a:lnTo>
                  <a:pt x="1410825" y="765634"/>
                </a:lnTo>
                <a:cubicBezTo>
                  <a:pt x="1428934" y="777760"/>
                  <a:pt x="1453359" y="773657"/>
                  <a:pt x="1466511" y="756279"/>
                </a:cubicBezTo>
                <a:cubicBezTo>
                  <a:pt x="1468754" y="753232"/>
                  <a:pt x="1470553" y="749882"/>
                  <a:pt x="1471857" y="746330"/>
                </a:cubicBezTo>
                <a:cubicBezTo>
                  <a:pt x="1478326" y="729348"/>
                  <a:pt x="1472750" y="710137"/>
                  <a:pt x="1458195" y="699256"/>
                </a:cubicBezTo>
                <a:lnTo>
                  <a:pt x="1435773" y="682625"/>
                </a:lnTo>
                <a:lnTo>
                  <a:pt x="1542838" y="666736"/>
                </a:lnTo>
                <a:cubicBezTo>
                  <a:pt x="1557486" y="664534"/>
                  <a:pt x="1569806" y="654598"/>
                  <a:pt x="1575062" y="640749"/>
                </a:cubicBezTo>
                <a:cubicBezTo>
                  <a:pt x="1577798" y="634288"/>
                  <a:pt x="1578773" y="627217"/>
                  <a:pt x="1577883" y="620257"/>
                </a:cubicBezTo>
                <a:close/>
                <a:moveTo>
                  <a:pt x="1451810" y="707869"/>
                </a:moveTo>
                <a:cubicBezTo>
                  <a:pt x="1462079" y="715766"/>
                  <a:pt x="1466045" y="729407"/>
                  <a:pt x="1461611" y="741578"/>
                </a:cubicBezTo>
                <a:cubicBezTo>
                  <a:pt x="1460704" y="744065"/>
                  <a:pt x="1459455" y="746414"/>
                  <a:pt x="1457899" y="748557"/>
                </a:cubicBezTo>
                <a:cubicBezTo>
                  <a:pt x="1448334" y="761051"/>
                  <a:pt x="1430684" y="763917"/>
                  <a:pt x="1417656" y="755091"/>
                </a:cubicBezTo>
                <a:cubicBezTo>
                  <a:pt x="1417656" y="755091"/>
                  <a:pt x="1417656" y="755091"/>
                  <a:pt x="1416617" y="755091"/>
                </a:cubicBezTo>
                <a:lnTo>
                  <a:pt x="1325589" y="687228"/>
                </a:lnTo>
                <a:lnTo>
                  <a:pt x="1195655" y="706681"/>
                </a:lnTo>
                <a:lnTo>
                  <a:pt x="1298266" y="783008"/>
                </a:lnTo>
                <a:cubicBezTo>
                  <a:pt x="1308534" y="790905"/>
                  <a:pt x="1312500" y="804546"/>
                  <a:pt x="1308066" y="816717"/>
                </a:cubicBezTo>
                <a:cubicBezTo>
                  <a:pt x="1307141" y="819271"/>
                  <a:pt x="1305840" y="821673"/>
                  <a:pt x="1304205" y="823844"/>
                </a:cubicBezTo>
                <a:cubicBezTo>
                  <a:pt x="1294528" y="836419"/>
                  <a:pt x="1276676" y="839166"/>
                  <a:pt x="1263666" y="830081"/>
                </a:cubicBezTo>
                <a:lnTo>
                  <a:pt x="1263666" y="830081"/>
                </a:lnTo>
                <a:lnTo>
                  <a:pt x="1115170" y="719006"/>
                </a:lnTo>
                <a:lnTo>
                  <a:pt x="981524" y="738756"/>
                </a:lnTo>
                <a:lnTo>
                  <a:pt x="1094826" y="835130"/>
                </a:lnTo>
                <a:lnTo>
                  <a:pt x="1168035" y="842852"/>
                </a:lnTo>
                <a:cubicBezTo>
                  <a:pt x="1172684" y="843372"/>
                  <a:pt x="1177154" y="844946"/>
                  <a:pt x="1181102" y="847455"/>
                </a:cubicBezTo>
                <a:cubicBezTo>
                  <a:pt x="1189786" y="853301"/>
                  <a:pt x="1194751" y="863287"/>
                  <a:pt x="1194170" y="873739"/>
                </a:cubicBezTo>
                <a:cubicBezTo>
                  <a:pt x="1194255" y="874130"/>
                  <a:pt x="1194255" y="874535"/>
                  <a:pt x="1194170" y="874927"/>
                </a:cubicBezTo>
                <a:cubicBezTo>
                  <a:pt x="1192736" y="887062"/>
                  <a:pt x="1184014" y="897079"/>
                  <a:pt x="1172193" y="900171"/>
                </a:cubicBezTo>
                <a:lnTo>
                  <a:pt x="1166550" y="900914"/>
                </a:lnTo>
                <a:lnTo>
                  <a:pt x="1166550" y="906111"/>
                </a:lnTo>
                <a:cubicBezTo>
                  <a:pt x="1167217" y="911120"/>
                  <a:pt x="1166655" y="916216"/>
                  <a:pt x="1164916" y="920961"/>
                </a:cubicBezTo>
                <a:cubicBezTo>
                  <a:pt x="1164456" y="921750"/>
                  <a:pt x="1164105" y="922600"/>
                  <a:pt x="1163877" y="923485"/>
                </a:cubicBezTo>
                <a:cubicBezTo>
                  <a:pt x="1162870" y="925759"/>
                  <a:pt x="1161519" y="927863"/>
                  <a:pt x="1159867" y="929722"/>
                </a:cubicBezTo>
                <a:cubicBezTo>
                  <a:pt x="1149232" y="941667"/>
                  <a:pt x="1131049" y="943046"/>
                  <a:pt x="1118734" y="932840"/>
                </a:cubicBezTo>
                <a:lnTo>
                  <a:pt x="1069434" y="890964"/>
                </a:lnTo>
                <a:lnTo>
                  <a:pt x="941282" y="877451"/>
                </a:lnTo>
                <a:lnTo>
                  <a:pt x="1018202" y="973528"/>
                </a:lnTo>
                <a:lnTo>
                  <a:pt x="1206495" y="993130"/>
                </a:lnTo>
                <a:cubicBezTo>
                  <a:pt x="1211204" y="993589"/>
                  <a:pt x="1215736" y="995168"/>
                  <a:pt x="1219711" y="997733"/>
                </a:cubicBezTo>
                <a:cubicBezTo>
                  <a:pt x="1228775" y="1003858"/>
                  <a:pt x="1233740" y="1014470"/>
                  <a:pt x="1232630" y="1025353"/>
                </a:cubicBezTo>
                <a:cubicBezTo>
                  <a:pt x="1232390" y="1027804"/>
                  <a:pt x="1231788" y="1030205"/>
                  <a:pt x="1230848" y="1032481"/>
                </a:cubicBezTo>
                <a:cubicBezTo>
                  <a:pt x="1226039" y="1044468"/>
                  <a:pt x="1214033" y="1051972"/>
                  <a:pt x="1201149" y="1051043"/>
                </a:cubicBezTo>
                <a:lnTo>
                  <a:pt x="1070918" y="1037530"/>
                </a:lnTo>
                <a:lnTo>
                  <a:pt x="1153334" y="1139992"/>
                </a:lnTo>
                <a:lnTo>
                  <a:pt x="1269012" y="1152169"/>
                </a:lnTo>
                <a:cubicBezTo>
                  <a:pt x="1273670" y="1152651"/>
                  <a:pt x="1278147" y="1154228"/>
                  <a:pt x="1282080" y="1156772"/>
                </a:cubicBezTo>
                <a:cubicBezTo>
                  <a:pt x="1291228" y="1162685"/>
                  <a:pt x="1296234" y="1173273"/>
                  <a:pt x="1294999" y="1184095"/>
                </a:cubicBezTo>
                <a:cubicBezTo>
                  <a:pt x="1294700" y="1186569"/>
                  <a:pt x="1294152" y="1189007"/>
                  <a:pt x="1293365" y="1191371"/>
                </a:cubicBezTo>
                <a:cubicBezTo>
                  <a:pt x="1288604" y="1203417"/>
                  <a:pt x="1276587" y="1210989"/>
                  <a:pt x="1263666" y="1210082"/>
                </a:cubicBezTo>
                <a:lnTo>
                  <a:pt x="1205456" y="1203994"/>
                </a:lnTo>
                <a:lnTo>
                  <a:pt x="1291880" y="1311653"/>
                </a:lnTo>
                <a:cubicBezTo>
                  <a:pt x="1298243" y="1319721"/>
                  <a:pt x="1299985" y="1330505"/>
                  <a:pt x="1296484" y="1340164"/>
                </a:cubicBezTo>
                <a:cubicBezTo>
                  <a:pt x="1294532" y="1345081"/>
                  <a:pt x="1291303" y="1349387"/>
                  <a:pt x="1287128" y="1352638"/>
                </a:cubicBezTo>
                <a:cubicBezTo>
                  <a:pt x="1274331" y="1362899"/>
                  <a:pt x="1255640" y="1360842"/>
                  <a:pt x="1245379" y="1348045"/>
                </a:cubicBezTo>
                <a:cubicBezTo>
                  <a:pt x="1245337" y="1347993"/>
                  <a:pt x="1245294" y="1347940"/>
                  <a:pt x="1245253" y="1347886"/>
                </a:cubicBezTo>
                <a:lnTo>
                  <a:pt x="1159719" y="1242454"/>
                </a:lnTo>
                <a:lnTo>
                  <a:pt x="1153037" y="1297694"/>
                </a:lnTo>
                <a:cubicBezTo>
                  <a:pt x="1152722" y="1300020"/>
                  <a:pt x="1152174" y="1302308"/>
                  <a:pt x="1151403" y="1304525"/>
                </a:cubicBezTo>
                <a:cubicBezTo>
                  <a:pt x="1146314" y="1316790"/>
                  <a:pt x="1133704" y="1324186"/>
                  <a:pt x="1120516" y="1322642"/>
                </a:cubicBezTo>
                <a:cubicBezTo>
                  <a:pt x="1104991" y="1320564"/>
                  <a:pt x="1093748" y="1306787"/>
                  <a:pt x="1094826" y="1291161"/>
                </a:cubicBezTo>
                <a:cubicBezTo>
                  <a:pt x="1094749" y="1290819"/>
                  <a:pt x="1094749" y="1290463"/>
                  <a:pt x="1094826" y="1290121"/>
                </a:cubicBezTo>
                <a:lnTo>
                  <a:pt x="1108339" y="1178007"/>
                </a:lnTo>
                <a:lnTo>
                  <a:pt x="1026221" y="1075693"/>
                </a:lnTo>
                <a:lnTo>
                  <a:pt x="1011372" y="1202063"/>
                </a:lnTo>
                <a:cubicBezTo>
                  <a:pt x="1011075" y="1204392"/>
                  <a:pt x="1010525" y="1206681"/>
                  <a:pt x="1009738" y="1208894"/>
                </a:cubicBezTo>
                <a:cubicBezTo>
                  <a:pt x="1004763" y="1221748"/>
                  <a:pt x="991607" y="1229496"/>
                  <a:pt x="977960" y="1227604"/>
                </a:cubicBezTo>
                <a:cubicBezTo>
                  <a:pt x="970238" y="1226650"/>
                  <a:pt x="963199" y="1222704"/>
                  <a:pt x="958359" y="1216616"/>
                </a:cubicBezTo>
                <a:cubicBezTo>
                  <a:pt x="953874" y="1210718"/>
                  <a:pt x="951750" y="1203355"/>
                  <a:pt x="952419" y="1195975"/>
                </a:cubicBezTo>
                <a:lnTo>
                  <a:pt x="952419" y="1195084"/>
                </a:lnTo>
                <a:lnTo>
                  <a:pt x="974842" y="1011692"/>
                </a:lnTo>
                <a:lnTo>
                  <a:pt x="890644" y="907744"/>
                </a:lnTo>
                <a:lnTo>
                  <a:pt x="863618" y="1053419"/>
                </a:lnTo>
                <a:lnTo>
                  <a:pt x="893317" y="1120242"/>
                </a:lnTo>
                <a:cubicBezTo>
                  <a:pt x="895159" y="1124396"/>
                  <a:pt x="896020" y="1128918"/>
                  <a:pt x="895842" y="1133458"/>
                </a:cubicBezTo>
                <a:cubicBezTo>
                  <a:pt x="895129" y="1144026"/>
                  <a:pt x="888863" y="1153419"/>
                  <a:pt x="879359" y="1158108"/>
                </a:cubicBezTo>
                <a:cubicBezTo>
                  <a:pt x="879062" y="1158178"/>
                  <a:pt x="878765" y="1158178"/>
                  <a:pt x="878468" y="1158108"/>
                </a:cubicBezTo>
                <a:cubicBezTo>
                  <a:pt x="867138" y="1163024"/>
                  <a:pt x="853966" y="1160423"/>
                  <a:pt x="845353" y="1151575"/>
                </a:cubicBezTo>
                <a:lnTo>
                  <a:pt x="841641" y="1147862"/>
                </a:lnTo>
                <a:lnTo>
                  <a:pt x="837631" y="1150981"/>
                </a:lnTo>
                <a:cubicBezTo>
                  <a:pt x="832939" y="1154533"/>
                  <a:pt x="827311" y="1156647"/>
                  <a:pt x="821445" y="1157069"/>
                </a:cubicBezTo>
                <a:lnTo>
                  <a:pt x="821445" y="1157069"/>
                </a:lnTo>
                <a:cubicBezTo>
                  <a:pt x="819129" y="1157359"/>
                  <a:pt x="816783" y="1157359"/>
                  <a:pt x="814466" y="1157069"/>
                </a:cubicBezTo>
                <a:cubicBezTo>
                  <a:pt x="798963" y="1153992"/>
                  <a:pt x="788583" y="1139304"/>
                  <a:pt x="790855" y="1123657"/>
                </a:cubicBezTo>
                <a:lnTo>
                  <a:pt x="802586" y="1060547"/>
                </a:lnTo>
                <a:lnTo>
                  <a:pt x="750019" y="943235"/>
                </a:lnTo>
                <a:lnTo>
                  <a:pt x="705470" y="1057428"/>
                </a:lnTo>
                <a:lnTo>
                  <a:pt x="781797" y="1227604"/>
                </a:lnTo>
                <a:cubicBezTo>
                  <a:pt x="783817" y="1231860"/>
                  <a:pt x="784678" y="1236571"/>
                  <a:pt x="784321" y="1241266"/>
                </a:cubicBezTo>
                <a:cubicBezTo>
                  <a:pt x="784262" y="1244174"/>
                  <a:pt x="783653" y="1247044"/>
                  <a:pt x="782539" y="1249730"/>
                </a:cubicBezTo>
                <a:cubicBezTo>
                  <a:pt x="779911" y="1256937"/>
                  <a:pt x="774580" y="1262844"/>
                  <a:pt x="767690" y="1266213"/>
                </a:cubicBezTo>
                <a:cubicBezTo>
                  <a:pt x="752959" y="1272418"/>
                  <a:pt x="735971" y="1265855"/>
                  <a:pt x="729229" y="1251364"/>
                </a:cubicBezTo>
                <a:lnTo>
                  <a:pt x="675771" y="1132567"/>
                </a:lnTo>
                <a:lnTo>
                  <a:pt x="627658" y="1254482"/>
                </a:lnTo>
                <a:lnTo>
                  <a:pt x="675177" y="1359914"/>
                </a:lnTo>
                <a:cubicBezTo>
                  <a:pt x="677018" y="1364224"/>
                  <a:pt x="677894" y="1368891"/>
                  <a:pt x="677701" y="1373576"/>
                </a:cubicBezTo>
                <a:cubicBezTo>
                  <a:pt x="677434" y="1376518"/>
                  <a:pt x="676781" y="1379412"/>
                  <a:pt x="675771" y="1382189"/>
                </a:cubicBezTo>
                <a:cubicBezTo>
                  <a:pt x="673187" y="1389351"/>
                  <a:pt x="667841" y="1395179"/>
                  <a:pt x="660921" y="1398375"/>
                </a:cubicBezTo>
                <a:cubicBezTo>
                  <a:pt x="646116" y="1404772"/>
                  <a:pt x="628906" y="1398179"/>
                  <a:pt x="622164" y="1383525"/>
                </a:cubicBezTo>
                <a:lnTo>
                  <a:pt x="596920" y="1331552"/>
                </a:lnTo>
                <a:lnTo>
                  <a:pt x="547322" y="1458961"/>
                </a:lnTo>
                <a:cubicBezTo>
                  <a:pt x="544382" y="1466161"/>
                  <a:pt x="538724" y="1471920"/>
                  <a:pt x="531582" y="1474998"/>
                </a:cubicBezTo>
                <a:cubicBezTo>
                  <a:pt x="524424" y="1478044"/>
                  <a:pt x="516316" y="1478044"/>
                  <a:pt x="509159" y="1474998"/>
                </a:cubicBezTo>
                <a:cubicBezTo>
                  <a:pt x="494606" y="1468955"/>
                  <a:pt x="487300" y="1452595"/>
                  <a:pt x="492527" y="1437726"/>
                </a:cubicBezTo>
                <a:lnTo>
                  <a:pt x="542273" y="1311356"/>
                </a:lnTo>
                <a:lnTo>
                  <a:pt x="490894" y="1333036"/>
                </a:lnTo>
                <a:cubicBezTo>
                  <a:pt x="476133" y="1339336"/>
                  <a:pt x="459026" y="1332759"/>
                  <a:pt x="452285" y="1318187"/>
                </a:cubicBezTo>
                <a:cubicBezTo>
                  <a:pt x="449389" y="1311199"/>
                  <a:pt x="449389" y="1303346"/>
                  <a:pt x="452285" y="1296358"/>
                </a:cubicBezTo>
                <a:cubicBezTo>
                  <a:pt x="455047" y="1289374"/>
                  <a:pt x="460348" y="1283697"/>
                  <a:pt x="467134" y="1280469"/>
                </a:cubicBezTo>
                <a:lnTo>
                  <a:pt x="468322" y="1280469"/>
                </a:lnTo>
                <a:lnTo>
                  <a:pt x="572269" y="1235920"/>
                </a:lnTo>
                <a:lnTo>
                  <a:pt x="620234" y="1114302"/>
                </a:lnTo>
                <a:lnTo>
                  <a:pt x="502328" y="1164197"/>
                </a:lnTo>
                <a:cubicBezTo>
                  <a:pt x="487597" y="1170401"/>
                  <a:pt x="470609" y="1163839"/>
                  <a:pt x="463868" y="1149347"/>
                </a:cubicBezTo>
                <a:cubicBezTo>
                  <a:pt x="461046" y="1142396"/>
                  <a:pt x="461046" y="1134618"/>
                  <a:pt x="463868" y="1127667"/>
                </a:cubicBezTo>
                <a:cubicBezTo>
                  <a:pt x="466570" y="1120572"/>
                  <a:pt x="471886" y="1114780"/>
                  <a:pt x="478717" y="1111481"/>
                </a:cubicBezTo>
                <a:lnTo>
                  <a:pt x="479459" y="1111481"/>
                </a:lnTo>
                <a:lnTo>
                  <a:pt x="650378" y="1039015"/>
                </a:lnTo>
                <a:lnTo>
                  <a:pt x="699382" y="914575"/>
                </a:lnTo>
                <a:lnTo>
                  <a:pt x="558756" y="963727"/>
                </a:lnTo>
                <a:lnTo>
                  <a:pt x="515692" y="1023126"/>
                </a:lnTo>
                <a:cubicBezTo>
                  <a:pt x="512916" y="1026819"/>
                  <a:pt x="509367" y="1029860"/>
                  <a:pt x="505298" y="1032035"/>
                </a:cubicBezTo>
                <a:cubicBezTo>
                  <a:pt x="495794" y="1036801"/>
                  <a:pt x="484464" y="1036121"/>
                  <a:pt x="475599" y="1030253"/>
                </a:cubicBezTo>
                <a:lnTo>
                  <a:pt x="474856" y="1030253"/>
                </a:lnTo>
                <a:cubicBezTo>
                  <a:pt x="464966" y="1022954"/>
                  <a:pt x="460601" y="1010321"/>
                  <a:pt x="463868" y="998475"/>
                </a:cubicBezTo>
                <a:lnTo>
                  <a:pt x="465352" y="993427"/>
                </a:lnTo>
                <a:lnTo>
                  <a:pt x="460452" y="991496"/>
                </a:lnTo>
                <a:cubicBezTo>
                  <a:pt x="454973" y="989306"/>
                  <a:pt x="450265" y="985532"/>
                  <a:pt x="446939" y="980656"/>
                </a:cubicBezTo>
                <a:lnTo>
                  <a:pt x="446939" y="980656"/>
                </a:lnTo>
                <a:cubicBezTo>
                  <a:pt x="445543" y="978809"/>
                  <a:pt x="444444" y="976755"/>
                  <a:pt x="443672" y="974568"/>
                </a:cubicBezTo>
                <a:cubicBezTo>
                  <a:pt x="441385" y="968132"/>
                  <a:pt x="441385" y="961105"/>
                  <a:pt x="443672" y="954669"/>
                </a:cubicBezTo>
                <a:cubicBezTo>
                  <a:pt x="446790" y="946723"/>
                  <a:pt x="453176" y="940502"/>
                  <a:pt x="461194" y="937592"/>
                </a:cubicBezTo>
                <a:lnTo>
                  <a:pt x="522226" y="916209"/>
                </a:lnTo>
                <a:lnTo>
                  <a:pt x="597959" y="812262"/>
                </a:lnTo>
                <a:lnTo>
                  <a:pt x="475747" y="830378"/>
                </a:lnTo>
                <a:lnTo>
                  <a:pt x="365266" y="981992"/>
                </a:lnTo>
                <a:cubicBezTo>
                  <a:pt x="362549" y="985794"/>
                  <a:pt x="358926" y="988856"/>
                  <a:pt x="354723" y="990902"/>
                </a:cubicBezTo>
                <a:cubicBezTo>
                  <a:pt x="344863" y="995700"/>
                  <a:pt x="333161" y="994673"/>
                  <a:pt x="324281" y="988229"/>
                </a:cubicBezTo>
                <a:cubicBezTo>
                  <a:pt x="313530" y="980607"/>
                  <a:pt x="309372" y="966637"/>
                  <a:pt x="314184" y="954372"/>
                </a:cubicBezTo>
                <a:cubicBezTo>
                  <a:pt x="315089" y="952024"/>
                  <a:pt x="316352" y="949823"/>
                  <a:pt x="317896" y="947838"/>
                </a:cubicBezTo>
                <a:lnTo>
                  <a:pt x="394520" y="842555"/>
                </a:lnTo>
                <a:lnTo>
                  <a:pt x="264140" y="862008"/>
                </a:lnTo>
                <a:lnTo>
                  <a:pt x="195981" y="955412"/>
                </a:lnTo>
                <a:cubicBezTo>
                  <a:pt x="193189" y="959150"/>
                  <a:pt x="189581" y="962198"/>
                  <a:pt x="185438" y="964321"/>
                </a:cubicBezTo>
                <a:cubicBezTo>
                  <a:pt x="175607" y="969163"/>
                  <a:pt x="163906" y="968192"/>
                  <a:pt x="154996" y="961797"/>
                </a:cubicBezTo>
                <a:cubicBezTo>
                  <a:pt x="144497" y="953998"/>
                  <a:pt x="140340" y="940251"/>
                  <a:pt x="144750" y="927940"/>
                </a:cubicBezTo>
                <a:cubicBezTo>
                  <a:pt x="145656" y="925499"/>
                  <a:pt x="146903" y="923200"/>
                  <a:pt x="148462" y="921109"/>
                </a:cubicBezTo>
                <a:lnTo>
                  <a:pt x="181874" y="871214"/>
                </a:lnTo>
                <a:lnTo>
                  <a:pt x="44812" y="891707"/>
                </a:lnTo>
                <a:cubicBezTo>
                  <a:pt x="28834" y="893933"/>
                  <a:pt x="13984" y="882987"/>
                  <a:pt x="11401" y="867057"/>
                </a:cubicBezTo>
                <a:cubicBezTo>
                  <a:pt x="10718" y="862048"/>
                  <a:pt x="11282" y="856947"/>
                  <a:pt x="13034" y="852207"/>
                </a:cubicBezTo>
                <a:cubicBezTo>
                  <a:pt x="16910" y="842426"/>
                  <a:pt x="25656" y="835423"/>
                  <a:pt x="36051" y="833794"/>
                </a:cubicBezTo>
                <a:lnTo>
                  <a:pt x="170737" y="813598"/>
                </a:lnTo>
                <a:lnTo>
                  <a:pt x="126188" y="780335"/>
                </a:lnTo>
                <a:cubicBezTo>
                  <a:pt x="115868" y="772478"/>
                  <a:pt x="111843" y="758830"/>
                  <a:pt x="116239" y="746626"/>
                </a:cubicBezTo>
                <a:cubicBezTo>
                  <a:pt x="117234" y="744077"/>
                  <a:pt x="118585" y="741679"/>
                  <a:pt x="120248" y="739499"/>
                </a:cubicBezTo>
                <a:cubicBezTo>
                  <a:pt x="129782" y="727179"/>
                  <a:pt x="147230" y="724327"/>
                  <a:pt x="160193" y="732965"/>
                </a:cubicBezTo>
                <a:lnTo>
                  <a:pt x="161233" y="733707"/>
                </a:lnTo>
                <a:lnTo>
                  <a:pt x="252261" y="801570"/>
                </a:lnTo>
                <a:lnTo>
                  <a:pt x="382195" y="782265"/>
                </a:lnTo>
                <a:lnTo>
                  <a:pt x="279733" y="705642"/>
                </a:lnTo>
                <a:cubicBezTo>
                  <a:pt x="269412" y="697785"/>
                  <a:pt x="265388" y="684136"/>
                  <a:pt x="269783" y="671933"/>
                </a:cubicBezTo>
                <a:cubicBezTo>
                  <a:pt x="270823" y="669403"/>
                  <a:pt x="272174" y="667009"/>
                  <a:pt x="273793" y="664805"/>
                </a:cubicBezTo>
                <a:cubicBezTo>
                  <a:pt x="278515" y="658672"/>
                  <a:pt x="285435" y="654623"/>
                  <a:pt x="293097" y="653520"/>
                </a:cubicBezTo>
                <a:cubicBezTo>
                  <a:pt x="300448" y="652480"/>
                  <a:pt x="307917" y="654228"/>
                  <a:pt x="314035" y="658420"/>
                </a:cubicBezTo>
                <a:lnTo>
                  <a:pt x="314778" y="659162"/>
                </a:lnTo>
                <a:lnTo>
                  <a:pt x="463273" y="770089"/>
                </a:lnTo>
                <a:lnTo>
                  <a:pt x="596920" y="750190"/>
                </a:lnTo>
                <a:lnTo>
                  <a:pt x="483617" y="653817"/>
                </a:lnTo>
                <a:lnTo>
                  <a:pt x="410409" y="646243"/>
                </a:lnTo>
                <a:cubicBezTo>
                  <a:pt x="405776" y="645657"/>
                  <a:pt x="401321" y="644087"/>
                  <a:pt x="397341" y="641640"/>
                </a:cubicBezTo>
                <a:cubicBezTo>
                  <a:pt x="388565" y="635739"/>
                  <a:pt x="383591" y="625614"/>
                  <a:pt x="384274" y="615059"/>
                </a:cubicBezTo>
                <a:lnTo>
                  <a:pt x="384274" y="614168"/>
                </a:lnTo>
                <a:cubicBezTo>
                  <a:pt x="385759" y="601951"/>
                  <a:pt x="394609" y="591912"/>
                  <a:pt x="406548" y="588924"/>
                </a:cubicBezTo>
                <a:lnTo>
                  <a:pt x="411597" y="587736"/>
                </a:lnTo>
                <a:lnTo>
                  <a:pt x="410854" y="582390"/>
                </a:lnTo>
                <a:cubicBezTo>
                  <a:pt x="409963" y="576606"/>
                  <a:pt x="410899" y="570690"/>
                  <a:pt x="413527" y="565462"/>
                </a:cubicBezTo>
                <a:lnTo>
                  <a:pt x="413527" y="564719"/>
                </a:lnTo>
                <a:cubicBezTo>
                  <a:pt x="414389" y="562760"/>
                  <a:pt x="415487" y="560916"/>
                  <a:pt x="416794" y="559225"/>
                </a:cubicBezTo>
                <a:cubicBezTo>
                  <a:pt x="427426" y="546950"/>
                  <a:pt x="445959" y="545495"/>
                  <a:pt x="458373" y="555958"/>
                </a:cubicBezTo>
                <a:lnTo>
                  <a:pt x="507525" y="597834"/>
                </a:lnTo>
                <a:lnTo>
                  <a:pt x="635826" y="611347"/>
                </a:lnTo>
                <a:lnTo>
                  <a:pt x="558756" y="515270"/>
                </a:lnTo>
                <a:lnTo>
                  <a:pt x="371206" y="495669"/>
                </a:lnTo>
                <a:cubicBezTo>
                  <a:pt x="366514" y="495238"/>
                  <a:pt x="362014" y="493602"/>
                  <a:pt x="358138" y="490917"/>
                </a:cubicBezTo>
                <a:cubicBezTo>
                  <a:pt x="349110" y="484882"/>
                  <a:pt x="344106" y="474405"/>
                  <a:pt x="345071" y="463593"/>
                </a:cubicBezTo>
                <a:cubicBezTo>
                  <a:pt x="345383" y="461059"/>
                  <a:pt x="345977" y="458568"/>
                  <a:pt x="346853" y="456169"/>
                </a:cubicBezTo>
                <a:cubicBezTo>
                  <a:pt x="351738" y="443901"/>
                  <a:pt x="364152" y="436337"/>
                  <a:pt x="377294" y="437607"/>
                </a:cubicBezTo>
                <a:lnTo>
                  <a:pt x="507377" y="451268"/>
                </a:lnTo>
                <a:lnTo>
                  <a:pt x="425110" y="348806"/>
                </a:lnTo>
                <a:lnTo>
                  <a:pt x="309729" y="336630"/>
                </a:lnTo>
                <a:cubicBezTo>
                  <a:pt x="305007" y="336125"/>
                  <a:pt x="300477" y="334496"/>
                  <a:pt x="296513" y="331878"/>
                </a:cubicBezTo>
                <a:cubicBezTo>
                  <a:pt x="287603" y="325832"/>
                  <a:pt x="282658" y="315433"/>
                  <a:pt x="283594" y="304703"/>
                </a:cubicBezTo>
                <a:cubicBezTo>
                  <a:pt x="283876" y="302213"/>
                  <a:pt x="284470" y="299767"/>
                  <a:pt x="285375" y="297427"/>
                </a:cubicBezTo>
                <a:cubicBezTo>
                  <a:pt x="290083" y="285323"/>
                  <a:pt x="302111" y="277683"/>
                  <a:pt x="315075" y="278568"/>
                </a:cubicBezTo>
                <a:lnTo>
                  <a:pt x="373285" y="284804"/>
                </a:lnTo>
                <a:lnTo>
                  <a:pt x="286861" y="177145"/>
                </a:lnTo>
                <a:cubicBezTo>
                  <a:pt x="280490" y="169077"/>
                  <a:pt x="278753" y="158294"/>
                  <a:pt x="282257" y="148634"/>
                </a:cubicBezTo>
                <a:cubicBezTo>
                  <a:pt x="284143" y="143680"/>
                  <a:pt x="287321" y="139322"/>
                  <a:pt x="291464" y="136012"/>
                </a:cubicBezTo>
                <a:cubicBezTo>
                  <a:pt x="304175" y="126299"/>
                  <a:pt x="322291" y="128400"/>
                  <a:pt x="332449" y="140764"/>
                </a:cubicBezTo>
                <a:lnTo>
                  <a:pt x="418131" y="247532"/>
                </a:lnTo>
                <a:lnTo>
                  <a:pt x="424813" y="192440"/>
                </a:lnTo>
                <a:cubicBezTo>
                  <a:pt x="424991" y="190042"/>
                  <a:pt x="425541" y="187687"/>
                  <a:pt x="426447" y="185461"/>
                </a:cubicBezTo>
                <a:cubicBezTo>
                  <a:pt x="431362" y="173079"/>
                  <a:pt x="443939" y="165490"/>
                  <a:pt x="457185" y="166899"/>
                </a:cubicBezTo>
                <a:cubicBezTo>
                  <a:pt x="464907" y="167854"/>
                  <a:pt x="471946" y="171799"/>
                  <a:pt x="476787" y="177888"/>
                </a:cubicBezTo>
                <a:cubicBezTo>
                  <a:pt x="481375" y="183744"/>
                  <a:pt x="483603" y="191110"/>
                  <a:pt x="483023" y="198528"/>
                </a:cubicBezTo>
                <a:cubicBezTo>
                  <a:pt x="482994" y="198825"/>
                  <a:pt x="482994" y="199122"/>
                  <a:pt x="483023" y="199419"/>
                </a:cubicBezTo>
                <a:lnTo>
                  <a:pt x="469659" y="311534"/>
                </a:lnTo>
                <a:lnTo>
                  <a:pt x="551777" y="413847"/>
                </a:lnTo>
                <a:lnTo>
                  <a:pt x="566627" y="287329"/>
                </a:lnTo>
                <a:cubicBezTo>
                  <a:pt x="566805" y="284978"/>
                  <a:pt x="567354" y="282672"/>
                  <a:pt x="568260" y="280498"/>
                </a:cubicBezTo>
                <a:cubicBezTo>
                  <a:pt x="573383" y="268117"/>
                  <a:pt x="586154" y="260695"/>
                  <a:pt x="599444" y="262382"/>
                </a:cubicBezTo>
                <a:cubicBezTo>
                  <a:pt x="615036" y="264462"/>
                  <a:pt x="626292" y="278330"/>
                  <a:pt x="625134" y="294011"/>
                </a:cubicBezTo>
                <a:lnTo>
                  <a:pt x="603008" y="478146"/>
                </a:lnTo>
                <a:lnTo>
                  <a:pt x="687057" y="582093"/>
                </a:lnTo>
                <a:lnTo>
                  <a:pt x="714231" y="436567"/>
                </a:lnTo>
                <a:lnTo>
                  <a:pt x="684532" y="369744"/>
                </a:lnTo>
                <a:cubicBezTo>
                  <a:pt x="682691" y="365487"/>
                  <a:pt x="681889" y="360860"/>
                  <a:pt x="682156" y="356231"/>
                </a:cubicBezTo>
                <a:cubicBezTo>
                  <a:pt x="682929" y="345804"/>
                  <a:pt x="689136" y="336554"/>
                  <a:pt x="698491" y="331878"/>
                </a:cubicBezTo>
                <a:lnTo>
                  <a:pt x="699382" y="331878"/>
                </a:lnTo>
                <a:cubicBezTo>
                  <a:pt x="710712" y="326962"/>
                  <a:pt x="723884" y="329563"/>
                  <a:pt x="732496" y="338411"/>
                </a:cubicBezTo>
                <a:lnTo>
                  <a:pt x="736209" y="342272"/>
                </a:lnTo>
                <a:lnTo>
                  <a:pt x="740367" y="339005"/>
                </a:lnTo>
                <a:cubicBezTo>
                  <a:pt x="745015" y="335361"/>
                  <a:pt x="750657" y="333190"/>
                  <a:pt x="756553" y="332769"/>
                </a:cubicBezTo>
                <a:lnTo>
                  <a:pt x="756553" y="332769"/>
                </a:lnTo>
                <a:cubicBezTo>
                  <a:pt x="758765" y="332403"/>
                  <a:pt x="761022" y="332403"/>
                  <a:pt x="763235" y="332769"/>
                </a:cubicBezTo>
                <a:cubicBezTo>
                  <a:pt x="770823" y="334240"/>
                  <a:pt x="777535" y="338608"/>
                  <a:pt x="781946" y="344945"/>
                </a:cubicBezTo>
                <a:cubicBezTo>
                  <a:pt x="786311" y="351326"/>
                  <a:pt x="788019" y="359156"/>
                  <a:pt x="786697" y="366774"/>
                </a:cubicBezTo>
                <a:lnTo>
                  <a:pt x="774966" y="430033"/>
                </a:lnTo>
                <a:lnTo>
                  <a:pt x="827534" y="547048"/>
                </a:lnTo>
                <a:lnTo>
                  <a:pt x="872083" y="432855"/>
                </a:lnTo>
                <a:lnTo>
                  <a:pt x="795162" y="261788"/>
                </a:lnTo>
                <a:cubicBezTo>
                  <a:pt x="793246" y="257498"/>
                  <a:pt x="792385" y="252816"/>
                  <a:pt x="792637" y="248126"/>
                </a:cubicBezTo>
                <a:cubicBezTo>
                  <a:pt x="792845" y="245236"/>
                  <a:pt x="793439" y="242388"/>
                  <a:pt x="794419" y="239662"/>
                </a:cubicBezTo>
                <a:cubicBezTo>
                  <a:pt x="796988" y="232452"/>
                  <a:pt x="802334" y="226570"/>
                  <a:pt x="809269" y="223327"/>
                </a:cubicBezTo>
                <a:cubicBezTo>
                  <a:pt x="824044" y="217028"/>
                  <a:pt x="841136" y="223605"/>
                  <a:pt x="847878" y="238177"/>
                </a:cubicBezTo>
                <a:lnTo>
                  <a:pt x="901336" y="356973"/>
                </a:lnTo>
                <a:lnTo>
                  <a:pt x="949449" y="235058"/>
                </a:lnTo>
                <a:lnTo>
                  <a:pt x="903712" y="128735"/>
                </a:lnTo>
                <a:cubicBezTo>
                  <a:pt x="901797" y="124445"/>
                  <a:pt x="900935" y="119763"/>
                  <a:pt x="901188" y="115074"/>
                </a:cubicBezTo>
                <a:cubicBezTo>
                  <a:pt x="901366" y="112119"/>
                  <a:pt x="902019" y="109211"/>
                  <a:pt x="903118" y="106461"/>
                </a:cubicBezTo>
                <a:cubicBezTo>
                  <a:pt x="905657" y="99234"/>
                  <a:pt x="911018" y="93343"/>
                  <a:pt x="917968" y="90127"/>
                </a:cubicBezTo>
                <a:cubicBezTo>
                  <a:pt x="932728" y="83827"/>
                  <a:pt x="949835" y="90404"/>
                  <a:pt x="956577" y="104976"/>
                </a:cubicBezTo>
                <a:lnTo>
                  <a:pt x="980484" y="158286"/>
                </a:lnTo>
                <a:lnTo>
                  <a:pt x="1031122" y="30134"/>
                </a:lnTo>
                <a:cubicBezTo>
                  <a:pt x="1033720" y="23011"/>
                  <a:pt x="1039067" y="17230"/>
                  <a:pt x="1045971" y="14097"/>
                </a:cubicBezTo>
                <a:cubicBezTo>
                  <a:pt x="1053158" y="11167"/>
                  <a:pt x="1061207" y="11167"/>
                  <a:pt x="1068394" y="14097"/>
                </a:cubicBezTo>
                <a:cubicBezTo>
                  <a:pt x="1083085" y="20087"/>
                  <a:pt x="1090474" y="36564"/>
                  <a:pt x="1085174" y="51518"/>
                </a:cubicBezTo>
                <a:lnTo>
                  <a:pt x="1035428" y="177888"/>
                </a:lnTo>
                <a:lnTo>
                  <a:pt x="1086807" y="156059"/>
                </a:lnTo>
                <a:cubicBezTo>
                  <a:pt x="1101535" y="149854"/>
                  <a:pt x="1118531" y="156417"/>
                  <a:pt x="1125268" y="170908"/>
                </a:cubicBezTo>
                <a:cubicBezTo>
                  <a:pt x="1128077" y="177965"/>
                  <a:pt x="1128077" y="185829"/>
                  <a:pt x="1125268" y="192886"/>
                </a:cubicBezTo>
                <a:cubicBezTo>
                  <a:pt x="1122537" y="199924"/>
                  <a:pt x="1117227" y="205659"/>
                  <a:pt x="1110418" y="208923"/>
                </a:cubicBezTo>
                <a:lnTo>
                  <a:pt x="1109527" y="208923"/>
                </a:lnTo>
                <a:lnTo>
                  <a:pt x="1005580" y="253472"/>
                </a:lnTo>
                <a:lnTo>
                  <a:pt x="957616" y="375090"/>
                </a:lnTo>
                <a:lnTo>
                  <a:pt x="1076413" y="325195"/>
                </a:lnTo>
                <a:cubicBezTo>
                  <a:pt x="1091099" y="319086"/>
                  <a:pt x="1107990" y="325635"/>
                  <a:pt x="1114725" y="340045"/>
                </a:cubicBezTo>
                <a:cubicBezTo>
                  <a:pt x="1117629" y="346980"/>
                  <a:pt x="1117629" y="354791"/>
                  <a:pt x="1114725" y="361725"/>
                </a:cubicBezTo>
                <a:cubicBezTo>
                  <a:pt x="1111994" y="368764"/>
                  <a:pt x="1106684" y="374499"/>
                  <a:pt x="1099875" y="377763"/>
                </a:cubicBezTo>
                <a:lnTo>
                  <a:pt x="1098984" y="377763"/>
                </a:lnTo>
                <a:lnTo>
                  <a:pt x="928065" y="450229"/>
                </a:lnTo>
                <a:lnTo>
                  <a:pt x="879062" y="574668"/>
                </a:lnTo>
                <a:lnTo>
                  <a:pt x="1019539" y="525516"/>
                </a:lnTo>
                <a:lnTo>
                  <a:pt x="1062751" y="466118"/>
                </a:lnTo>
                <a:cubicBezTo>
                  <a:pt x="1065455" y="462266"/>
                  <a:pt x="1069080" y="459152"/>
                  <a:pt x="1073294" y="457060"/>
                </a:cubicBezTo>
                <a:cubicBezTo>
                  <a:pt x="1082852" y="452382"/>
                  <a:pt x="1094180" y="453175"/>
                  <a:pt x="1102993" y="459139"/>
                </a:cubicBezTo>
                <a:lnTo>
                  <a:pt x="1103885" y="459139"/>
                </a:lnTo>
                <a:cubicBezTo>
                  <a:pt x="1113768" y="466439"/>
                  <a:pt x="1118137" y="479071"/>
                  <a:pt x="1114873" y="490917"/>
                </a:cubicBezTo>
                <a:lnTo>
                  <a:pt x="1113388" y="495966"/>
                </a:lnTo>
                <a:lnTo>
                  <a:pt x="1118289" y="497896"/>
                </a:lnTo>
                <a:cubicBezTo>
                  <a:pt x="1123731" y="500153"/>
                  <a:pt x="1128418" y="503913"/>
                  <a:pt x="1131802" y="508736"/>
                </a:cubicBezTo>
                <a:cubicBezTo>
                  <a:pt x="1133373" y="510738"/>
                  <a:pt x="1134579" y="513000"/>
                  <a:pt x="1135366" y="515419"/>
                </a:cubicBezTo>
                <a:cubicBezTo>
                  <a:pt x="1137810" y="521826"/>
                  <a:pt x="1137810" y="528909"/>
                  <a:pt x="1135366" y="535317"/>
                </a:cubicBezTo>
                <a:cubicBezTo>
                  <a:pt x="1132250" y="543263"/>
                  <a:pt x="1125866" y="549483"/>
                  <a:pt x="1117843" y="552394"/>
                </a:cubicBezTo>
                <a:lnTo>
                  <a:pt x="1056811" y="573629"/>
                </a:lnTo>
                <a:lnTo>
                  <a:pt x="981078" y="677576"/>
                </a:lnTo>
                <a:lnTo>
                  <a:pt x="1103291" y="659459"/>
                </a:lnTo>
                <a:lnTo>
                  <a:pt x="1213771" y="507994"/>
                </a:lnTo>
                <a:cubicBezTo>
                  <a:pt x="1216557" y="504256"/>
                  <a:pt x="1220164" y="501207"/>
                  <a:pt x="1224315" y="499084"/>
                </a:cubicBezTo>
                <a:cubicBezTo>
                  <a:pt x="1234149" y="494243"/>
                  <a:pt x="1245852" y="495213"/>
                  <a:pt x="1254756" y="501608"/>
                </a:cubicBezTo>
                <a:cubicBezTo>
                  <a:pt x="1265320" y="509428"/>
                  <a:pt x="1269487" y="523261"/>
                  <a:pt x="1265002" y="535614"/>
                </a:cubicBezTo>
                <a:cubicBezTo>
                  <a:pt x="1264049" y="537959"/>
                  <a:pt x="1262855" y="540198"/>
                  <a:pt x="1261438" y="542296"/>
                </a:cubicBezTo>
                <a:lnTo>
                  <a:pt x="1184666" y="647283"/>
                </a:lnTo>
                <a:lnTo>
                  <a:pt x="1315045" y="627978"/>
                </a:lnTo>
                <a:lnTo>
                  <a:pt x="1383057" y="534723"/>
                </a:lnTo>
                <a:cubicBezTo>
                  <a:pt x="1385847" y="530893"/>
                  <a:pt x="1389513" y="527788"/>
                  <a:pt x="1393748" y="525665"/>
                </a:cubicBezTo>
                <a:cubicBezTo>
                  <a:pt x="1403646" y="521542"/>
                  <a:pt x="1414997" y="523075"/>
                  <a:pt x="1423447" y="529674"/>
                </a:cubicBezTo>
                <a:cubicBezTo>
                  <a:pt x="1433890" y="537513"/>
                  <a:pt x="1437988" y="551254"/>
                  <a:pt x="1433545" y="563531"/>
                </a:cubicBezTo>
                <a:cubicBezTo>
                  <a:pt x="1432694" y="565952"/>
                  <a:pt x="1431440" y="568212"/>
                  <a:pt x="1429833" y="570213"/>
                </a:cubicBezTo>
                <a:lnTo>
                  <a:pt x="1395530" y="617435"/>
                </a:lnTo>
                <a:lnTo>
                  <a:pt x="1532592" y="596943"/>
                </a:lnTo>
                <a:cubicBezTo>
                  <a:pt x="1548527" y="594709"/>
                  <a:pt x="1563342" y="605575"/>
                  <a:pt x="1566003" y="621445"/>
                </a:cubicBezTo>
                <a:cubicBezTo>
                  <a:pt x="1566796" y="626452"/>
                  <a:pt x="1566232" y="631579"/>
                  <a:pt x="1564370" y="636294"/>
                </a:cubicBezTo>
                <a:cubicBezTo>
                  <a:pt x="1560744" y="645949"/>
                  <a:pt x="1552369" y="653033"/>
                  <a:pt x="1542244" y="655005"/>
                </a:cubicBezTo>
                <a:lnTo>
                  <a:pt x="1407558" y="675052"/>
                </a:lnTo>
                <a:close/>
                <a:moveTo>
                  <a:pt x="904603" y="749299"/>
                </a:moveTo>
                <a:lnTo>
                  <a:pt x="846393" y="758061"/>
                </a:lnTo>
                <a:lnTo>
                  <a:pt x="890941" y="812856"/>
                </a:lnTo>
                <a:lnTo>
                  <a:pt x="992216" y="823547"/>
                </a:lnTo>
                <a:close/>
                <a:moveTo>
                  <a:pt x="868222" y="767267"/>
                </a:moveTo>
                <a:lnTo>
                  <a:pt x="901039" y="762367"/>
                </a:lnTo>
                <a:lnTo>
                  <a:pt x="955686" y="808995"/>
                </a:lnTo>
                <a:lnTo>
                  <a:pt x="896287" y="802758"/>
                </a:lnTo>
                <a:close/>
                <a:moveTo>
                  <a:pt x="851145" y="648471"/>
                </a:moveTo>
                <a:lnTo>
                  <a:pt x="829464" y="702078"/>
                </a:lnTo>
                <a:lnTo>
                  <a:pt x="899406" y="691683"/>
                </a:lnTo>
                <a:lnTo>
                  <a:pt x="958804" y="610010"/>
                </a:lnTo>
                <a:close/>
                <a:moveTo>
                  <a:pt x="847878" y="688416"/>
                </a:moveTo>
                <a:lnTo>
                  <a:pt x="859906" y="657678"/>
                </a:lnTo>
                <a:lnTo>
                  <a:pt x="927917" y="633918"/>
                </a:lnTo>
                <a:lnTo>
                  <a:pt x="893020" y="681585"/>
                </a:lnTo>
                <a:close/>
                <a:moveTo>
                  <a:pt x="842383" y="847604"/>
                </a:moveTo>
                <a:lnTo>
                  <a:pt x="805705" y="801867"/>
                </a:lnTo>
                <a:lnTo>
                  <a:pt x="779867" y="867205"/>
                </a:lnTo>
                <a:lnTo>
                  <a:pt x="821445" y="959718"/>
                </a:lnTo>
                <a:close/>
                <a:moveTo>
                  <a:pt x="809120" y="824735"/>
                </a:moveTo>
                <a:lnTo>
                  <a:pt x="830058" y="850722"/>
                </a:lnTo>
                <a:lnTo>
                  <a:pt x="816842" y="920961"/>
                </a:lnTo>
                <a:lnTo>
                  <a:pt x="792489" y="866908"/>
                </a:lnTo>
                <a:close/>
                <a:moveTo>
                  <a:pt x="678295" y="798452"/>
                </a:moveTo>
                <a:lnTo>
                  <a:pt x="618897" y="880124"/>
                </a:lnTo>
                <a:lnTo>
                  <a:pt x="727151" y="842258"/>
                </a:lnTo>
                <a:lnTo>
                  <a:pt x="748534" y="788057"/>
                </a:lnTo>
                <a:close/>
                <a:moveTo>
                  <a:pt x="649784" y="856365"/>
                </a:moveTo>
                <a:lnTo>
                  <a:pt x="684681" y="808549"/>
                </a:lnTo>
                <a:lnTo>
                  <a:pt x="729229" y="801718"/>
                </a:lnTo>
                <a:lnTo>
                  <a:pt x="717201" y="832606"/>
                </a:lnTo>
                <a:close/>
                <a:moveTo>
                  <a:pt x="756404" y="530565"/>
                </a:moveTo>
                <a:lnTo>
                  <a:pt x="735318" y="642679"/>
                </a:lnTo>
                <a:lnTo>
                  <a:pt x="772145" y="688416"/>
                </a:lnTo>
                <a:lnTo>
                  <a:pt x="797983" y="623078"/>
                </a:lnTo>
                <a:close/>
                <a:moveTo>
                  <a:pt x="747791" y="639561"/>
                </a:moveTo>
                <a:lnTo>
                  <a:pt x="761008" y="569174"/>
                </a:lnTo>
                <a:lnTo>
                  <a:pt x="784915" y="623226"/>
                </a:lnTo>
                <a:lnTo>
                  <a:pt x="768284" y="665399"/>
                </a:lnTo>
                <a:close/>
                <a:moveTo>
                  <a:pt x="687205" y="676091"/>
                </a:moveTo>
                <a:lnTo>
                  <a:pt x="586080" y="665399"/>
                </a:lnTo>
                <a:lnTo>
                  <a:pt x="673247" y="739647"/>
                </a:lnTo>
                <a:lnTo>
                  <a:pt x="731308" y="730886"/>
                </a:lnTo>
                <a:close/>
                <a:moveTo>
                  <a:pt x="622164" y="680843"/>
                </a:moveTo>
                <a:lnTo>
                  <a:pt x="681562" y="686931"/>
                </a:lnTo>
                <a:lnTo>
                  <a:pt x="709925" y="722570"/>
                </a:lnTo>
                <a:lnTo>
                  <a:pt x="677107" y="7273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1" name="Google Shape;4161;p12"/>
          <p:cNvSpPr/>
          <p:nvPr/>
        </p:nvSpPr>
        <p:spPr>
          <a:xfrm flipH="1">
            <a:off x="376509" y="1363122"/>
            <a:ext cx="645273" cy="589633"/>
          </a:xfrm>
          <a:custGeom>
            <a:avLst/>
            <a:gdLst/>
            <a:ahLst/>
            <a:cxnLst/>
            <a:rect l="l" t="t" r="r" b="b"/>
            <a:pathLst>
              <a:path w="638884" h="583795" extrusionOk="0">
                <a:moveTo>
                  <a:pt x="193252" y="429"/>
                </a:moveTo>
                <a:cubicBezTo>
                  <a:pt x="197434" y="1706"/>
                  <a:pt x="200890" y="4694"/>
                  <a:pt x="202800" y="8640"/>
                </a:cubicBezTo>
                <a:lnTo>
                  <a:pt x="222578" y="48783"/>
                </a:lnTo>
                <a:lnTo>
                  <a:pt x="226670" y="36922"/>
                </a:lnTo>
                <a:cubicBezTo>
                  <a:pt x="229625" y="28346"/>
                  <a:pt x="238946" y="23807"/>
                  <a:pt x="247494" y="26772"/>
                </a:cubicBezTo>
                <a:cubicBezTo>
                  <a:pt x="247608" y="26818"/>
                  <a:pt x="247698" y="26841"/>
                  <a:pt x="247812" y="26886"/>
                </a:cubicBezTo>
                <a:cubicBezTo>
                  <a:pt x="251928" y="28278"/>
                  <a:pt x="255360" y="31220"/>
                  <a:pt x="257361" y="35098"/>
                </a:cubicBezTo>
                <a:cubicBezTo>
                  <a:pt x="258020" y="36626"/>
                  <a:pt x="258474" y="38245"/>
                  <a:pt x="258725" y="39887"/>
                </a:cubicBezTo>
                <a:cubicBezTo>
                  <a:pt x="259407" y="42510"/>
                  <a:pt x="259407" y="45247"/>
                  <a:pt x="258725" y="47870"/>
                </a:cubicBezTo>
                <a:lnTo>
                  <a:pt x="243948" y="90294"/>
                </a:lnTo>
                <a:lnTo>
                  <a:pt x="261679" y="126103"/>
                </a:lnTo>
                <a:lnTo>
                  <a:pt x="275321" y="86645"/>
                </a:lnTo>
                <a:cubicBezTo>
                  <a:pt x="278526" y="78137"/>
                  <a:pt x="287870" y="73690"/>
                  <a:pt x="296463" y="76609"/>
                </a:cubicBezTo>
                <a:cubicBezTo>
                  <a:pt x="300646" y="78046"/>
                  <a:pt x="304079" y="81079"/>
                  <a:pt x="306011" y="85048"/>
                </a:cubicBezTo>
                <a:cubicBezTo>
                  <a:pt x="306670" y="86576"/>
                  <a:pt x="307125" y="88196"/>
                  <a:pt x="307375" y="89838"/>
                </a:cubicBezTo>
                <a:cubicBezTo>
                  <a:pt x="308057" y="92370"/>
                  <a:pt x="308057" y="95061"/>
                  <a:pt x="307375" y="97593"/>
                </a:cubicBezTo>
                <a:lnTo>
                  <a:pt x="281459" y="166931"/>
                </a:lnTo>
                <a:lnTo>
                  <a:pt x="297599" y="199775"/>
                </a:lnTo>
                <a:lnTo>
                  <a:pt x="310785" y="162597"/>
                </a:lnTo>
                <a:lnTo>
                  <a:pt x="304193" y="139788"/>
                </a:lnTo>
                <a:cubicBezTo>
                  <a:pt x="303011" y="135569"/>
                  <a:pt x="303578" y="131030"/>
                  <a:pt x="305783" y="127244"/>
                </a:cubicBezTo>
                <a:cubicBezTo>
                  <a:pt x="307943" y="123366"/>
                  <a:pt x="311536" y="120492"/>
                  <a:pt x="315786" y="119261"/>
                </a:cubicBezTo>
                <a:cubicBezTo>
                  <a:pt x="317060" y="119078"/>
                  <a:pt x="318378" y="119078"/>
                  <a:pt x="319652" y="119261"/>
                </a:cubicBezTo>
                <a:lnTo>
                  <a:pt x="319652" y="119261"/>
                </a:lnTo>
                <a:cubicBezTo>
                  <a:pt x="322334" y="119307"/>
                  <a:pt x="324972" y="119922"/>
                  <a:pt x="327380" y="121086"/>
                </a:cubicBezTo>
                <a:cubicBezTo>
                  <a:pt x="331791" y="116683"/>
                  <a:pt x="338316" y="115178"/>
                  <a:pt x="344203" y="117208"/>
                </a:cubicBezTo>
                <a:lnTo>
                  <a:pt x="344203" y="117208"/>
                </a:lnTo>
                <a:cubicBezTo>
                  <a:pt x="349569" y="119352"/>
                  <a:pt x="353389" y="124233"/>
                  <a:pt x="354206" y="129981"/>
                </a:cubicBezTo>
                <a:cubicBezTo>
                  <a:pt x="354889" y="132604"/>
                  <a:pt x="354889" y="135341"/>
                  <a:pt x="354206" y="137964"/>
                </a:cubicBezTo>
                <a:lnTo>
                  <a:pt x="344886" y="164422"/>
                </a:lnTo>
                <a:lnTo>
                  <a:pt x="357844" y="211179"/>
                </a:lnTo>
                <a:lnTo>
                  <a:pt x="380578" y="176054"/>
                </a:lnTo>
                <a:lnTo>
                  <a:pt x="365801" y="104663"/>
                </a:lnTo>
                <a:lnTo>
                  <a:pt x="365801" y="104663"/>
                </a:lnTo>
                <a:cubicBezTo>
                  <a:pt x="364277" y="95859"/>
                  <a:pt x="370030" y="87466"/>
                  <a:pt x="378759" y="85732"/>
                </a:cubicBezTo>
                <a:cubicBezTo>
                  <a:pt x="386216" y="84067"/>
                  <a:pt x="393786" y="87876"/>
                  <a:pt x="396946" y="94856"/>
                </a:cubicBezTo>
                <a:cubicBezTo>
                  <a:pt x="397605" y="95996"/>
                  <a:pt x="398060" y="97228"/>
                  <a:pt x="398310" y="98505"/>
                </a:cubicBezTo>
                <a:lnTo>
                  <a:pt x="406495" y="138192"/>
                </a:lnTo>
                <a:lnTo>
                  <a:pt x="429229" y="104892"/>
                </a:lnTo>
                <a:lnTo>
                  <a:pt x="420362" y="62012"/>
                </a:lnTo>
                <a:lnTo>
                  <a:pt x="420362" y="62012"/>
                </a:lnTo>
                <a:cubicBezTo>
                  <a:pt x="419817" y="57883"/>
                  <a:pt x="420704" y="53709"/>
                  <a:pt x="422863" y="50151"/>
                </a:cubicBezTo>
                <a:cubicBezTo>
                  <a:pt x="425387" y="46502"/>
                  <a:pt x="429205" y="43970"/>
                  <a:pt x="433548" y="43080"/>
                </a:cubicBezTo>
                <a:cubicBezTo>
                  <a:pt x="441004" y="41438"/>
                  <a:pt x="448574" y="45225"/>
                  <a:pt x="451735" y="52204"/>
                </a:cubicBezTo>
                <a:cubicBezTo>
                  <a:pt x="452280" y="53390"/>
                  <a:pt x="452758" y="54599"/>
                  <a:pt x="453099" y="55853"/>
                </a:cubicBezTo>
                <a:lnTo>
                  <a:pt x="455372" y="67029"/>
                </a:lnTo>
                <a:lnTo>
                  <a:pt x="479697" y="30536"/>
                </a:lnTo>
                <a:cubicBezTo>
                  <a:pt x="484858" y="23191"/>
                  <a:pt x="494860" y="21184"/>
                  <a:pt x="502431" y="25974"/>
                </a:cubicBezTo>
                <a:cubicBezTo>
                  <a:pt x="504955" y="27548"/>
                  <a:pt x="506932" y="29852"/>
                  <a:pt x="508114" y="32589"/>
                </a:cubicBezTo>
                <a:cubicBezTo>
                  <a:pt x="510706" y="37880"/>
                  <a:pt x="510251" y="44130"/>
                  <a:pt x="506978" y="49011"/>
                </a:cubicBezTo>
                <a:lnTo>
                  <a:pt x="482198" y="85960"/>
                </a:lnTo>
                <a:lnTo>
                  <a:pt x="494247" y="83680"/>
                </a:lnTo>
                <a:cubicBezTo>
                  <a:pt x="501658" y="82288"/>
                  <a:pt x="509093" y="86006"/>
                  <a:pt x="512434" y="92803"/>
                </a:cubicBezTo>
                <a:cubicBezTo>
                  <a:pt x="512933" y="94126"/>
                  <a:pt x="513321" y="95517"/>
                  <a:pt x="513570" y="96909"/>
                </a:cubicBezTo>
                <a:cubicBezTo>
                  <a:pt x="514889" y="102930"/>
                  <a:pt x="512570" y="109180"/>
                  <a:pt x="507659" y="112874"/>
                </a:cubicBezTo>
                <a:cubicBezTo>
                  <a:pt x="505590" y="114471"/>
                  <a:pt x="503182" y="115566"/>
                  <a:pt x="500612" y="116068"/>
                </a:cubicBezTo>
                <a:lnTo>
                  <a:pt x="455144" y="124735"/>
                </a:lnTo>
                <a:lnTo>
                  <a:pt x="432410" y="158035"/>
                </a:lnTo>
                <a:lnTo>
                  <a:pt x="473332" y="150052"/>
                </a:lnTo>
                <a:cubicBezTo>
                  <a:pt x="480698" y="148615"/>
                  <a:pt x="488109" y="152356"/>
                  <a:pt x="491292" y="159176"/>
                </a:cubicBezTo>
                <a:cubicBezTo>
                  <a:pt x="491951" y="160476"/>
                  <a:pt x="492406" y="161844"/>
                  <a:pt x="492656" y="163281"/>
                </a:cubicBezTo>
                <a:cubicBezTo>
                  <a:pt x="493860" y="169303"/>
                  <a:pt x="491564" y="175484"/>
                  <a:pt x="486745" y="179247"/>
                </a:cubicBezTo>
                <a:cubicBezTo>
                  <a:pt x="484630" y="180958"/>
                  <a:pt x="482130" y="182144"/>
                  <a:pt x="479470" y="182669"/>
                </a:cubicBezTo>
                <a:lnTo>
                  <a:pt x="406495" y="196582"/>
                </a:lnTo>
                <a:lnTo>
                  <a:pt x="386262" y="227145"/>
                </a:lnTo>
                <a:lnTo>
                  <a:pt x="424909" y="219618"/>
                </a:lnTo>
                <a:lnTo>
                  <a:pt x="442413" y="202056"/>
                </a:lnTo>
                <a:cubicBezTo>
                  <a:pt x="448848" y="196148"/>
                  <a:pt x="458714" y="196148"/>
                  <a:pt x="465147" y="202056"/>
                </a:cubicBezTo>
                <a:cubicBezTo>
                  <a:pt x="465966" y="203082"/>
                  <a:pt x="466739" y="204131"/>
                  <a:pt x="467421" y="205249"/>
                </a:cubicBezTo>
                <a:lnTo>
                  <a:pt x="467421" y="205249"/>
                </a:lnTo>
                <a:cubicBezTo>
                  <a:pt x="468626" y="207530"/>
                  <a:pt x="469399" y="209993"/>
                  <a:pt x="469694" y="212548"/>
                </a:cubicBezTo>
                <a:cubicBezTo>
                  <a:pt x="475695" y="214350"/>
                  <a:pt x="480175" y="219368"/>
                  <a:pt x="481289" y="225549"/>
                </a:cubicBezTo>
                <a:lnTo>
                  <a:pt x="481289" y="225549"/>
                </a:lnTo>
                <a:cubicBezTo>
                  <a:pt x="482107" y="231433"/>
                  <a:pt x="479789" y="237340"/>
                  <a:pt x="475150" y="241058"/>
                </a:cubicBezTo>
                <a:cubicBezTo>
                  <a:pt x="473059" y="242769"/>
                  <a:pt x="470535" y="243864"/>
                  <a:pt x="467875" y="244251"/>
                </a:cubicBezTo>
                <a:lnTo>
                  <a:pt x="440141" y="249725"/>
                </a:lnTo>
                <a:lnTo>
                  <a:pt x="406040" y="284166"/>
                </a:lnTo>
                <a:lnTo>
                  <a:pt x="448097" y="286903"/>
                </a:lnTo>
                <a:lnTo>
                  <a:pt x="502886" y="238093"/>
                </a:lnTo>
                <a:cubicBezTo>
                  <a:pt x="502886" y="238093"/>
                  <a:pt x="502886" y="238093"/>
                  <a:pt x="502886" y="238093"/>
                </a:cubicBezTo>
                <a:cubicBezTo>
                  <a:pt x="506182" y="235516"/>
                  <a:pt x="510297" y="234216"/>
                  <a:pt x="514481" y="234444"/>
                </a:cubicBezTo>
                <a:cubicBezTo>
                  <a:pt x="518800" y="234581"/>
                  <a:pt x="522868" y="236565"/>
                  <a:pt x="525620" y="239918"/>
                </a:cubicBezTo>
                <a:cubicBezTo>
                  <a:pt x="526734" y="241058"/>
                  <a:pt x="527643" y="242358"/>
                  <a:pt x="528348" y="243795"/>
                </a:cubicBezTo>
                <a:cubicBezTo>
                  <a:pt x="531507" y="250410"/>
                  <a:pt x="529939" y="258301"/>
                  <a:pt x="524484" y="263183"/>
                </a:cubicBezTo>
                <a:lnTo>
                  <a:pt x="494247" y="290325"/>
                </a:lnTo>
                <a:lnTo>
                  <a:pt x="534031" y="292834"/>
                </a:lnTo>
                <a:lnTo>
                  <a:pt x="566768" y="263411"/>
                </a:lnTo>
                <a:lnTo>
                  <a:pt x="566768" y="263411"/>
                </a:lnTo>
                <a:cubicBezTo>
                  <a:pt x="573634" y="257868"/>
                  <a:pt x="583613" y="258667"/>
                  <a:pt x="589502" y="265235"/>
                </a:cubicBezTo>
                <a:cubicBezTo>
                  <a:pt x="590616" y="266376"/>
                  <a:pt x="591525" y="267676"/>
                  <a:pt x="592230" y="269113"/>
                </a:cubicBezTo>
                <a:cubicBezTo>
                  <a:pt x="595344" y="275773"/>
                  <a:pt x="593662" y="283687"/>
                  <a:pt x="588138" y="288500"/>
                </a:cubicBezTo>
                <a:lnTo>
                  <a:pt x="579727" y="296027"/>
                </a:lnTo>
                <a:lnTo>
                  <a:pt x="623375" y="298764"/>
                </a:lnTo>
                <a:cubicBezTo>
                  <a:pt x="629332" y="299152"/>
                  <a:pt x="634628" y="302710"/>
                  <a:pt x="637242" y="308115"/>
                </a:cubicBezTo>
                <a:cubicBezTo>
                  <a:pt x="638538" y="310647"/>
                  <a:pt x="639084" y="313498"/>
                  <a:pt x="638834" y="316326"/>
                </a:cubicBezTo>
                <a:cubicBezTo>
                  <a:pt x="638357" y="325381"/>
                  <a:pt x="630650" y="332338"/>
                  <a:pt x="621624" y="331859"/>
                </a:cubicBezTo>
                <a:cubicBezTo>
                  <a:pt x="621534" y="331859"/>
                  <a:pt x="621420" y="331836"/>
                  <a:pt x="621328" y="331836"/>
                </a:cubicBezTo>
                <a:lnTo>
                  <a:pt x="575861" y="329099"/>
                </a:lnTo>
                <a:lnTo>
                  <a:pt x="584046" y="338451"/>
                </a:lnTo>
                <a:cubicBezTo>
                  <a:pt x="585001" y="339568"/>
                  <a:pt x="585842" y="340800"/>
                  <a:pt x="586546" y="342100"/>
                </a:cubicBezTo>
                <a:cubicBezTo>
                  <a:pt x="589616" y="348828"/>
                  <a:pt x="587956" y="356789"/>
                  <a:pt x="582454" y="361715"/>
                </a:cubicBezTo>
                <a:cubicBezTo>
                  <a:pt x="577748" y="365775"/>
                  <a:pt x="571201" y="366916"/>
                  <a:pt x="565404" y="364680"/>
                </a:cubicBezTo>
                <a:cubicBezTo>
                  <a:pt x="562972" y="363631"/>
                  <a:pt x="560811" y="362080"/>
                  <a:pt x="559038" y="360119"/>
                </a:cubicBezTo>
                <a:lnTo>
                  <a:pt x="529712" y="326134"/>
                </a:lnTo>
                <a:lnTo>
                  <a:pt x="489473" y="323625"/>
                </a:lnTo>
                <a:lnTo>
                  <a:pt x="516753" y="355101"/>
                </a:lnTo>
                <a:cubicBezTo>
                  <a:pt x="517708" y="356082"/>
                  <a:pt x="518481" y="357245"/>
                  <a:pt x="519026" y="358522"/>
                </a:cubicBezTo>
                <a:cubicBezTo>
                  <a:pt x="522391" y="365182"/>
                  <a:pt x="520800" y="373279"/>
                  <a:pt x="515162" y="378137"/>
                </a:cubicBezTo>
                <a:cubicBezTo>
                  <a:pt x="510457" y="382197"/>
                  <a:pt x="503909" y="383338"/>
                  <a:pt x="498112" y="381103"/>
                </a:cubicBezTo>
                <a:cubicBezTo>
                  <a:pt x="495611" y="380213"/>
                  <a:pt x="493406" y="378616"/>
                  <a:pt x="491747" y="376541"/>
                </a:cubicBezTo>
                <a:lnTo>
                  <a:pt x="443324" y="320660"/>
                </a:lnTo>
                <a:lnTo>
                  <a:pt x="406495" y="318379"/>
                </a:lnTo>
                <a:lnTo>
                  <a:pt x="432183" y="348030"/>
                </a:lnTo>
                <a:lnTo>
                  <a:pt x="456282" y="354188"/>
                </a:lnTo>
                <a:cubicBezTo>
                  <a:pt x="460919" y="355534"/>
                  <a:pt x="464807" y="358750"/>
                  <a:pt x="466966" y="363084"/>
                </a:cubicBezTo>
                <a:cubicBezTo>
                  <a:pt x="468217" y="366710"/>
                  <a:pt x="468217" y="370633"/>
                  <a:pt x="466966" y="374260"/>
                </a:cubicBezTo>
                <a:cubicBezTo>
                  <a:pt x="466649" y="375629"/>
                  <a:pt x="466102" y="376929"/>
                  <a:pt x="465375" y="378137"/>
                </a:cubicBezTo>
                <a:lnTo>
                  <a:pt x="465375" y="378137"/>
                </a:lnTo>
                <a:cubicBezTo>
                  <a:pt x="464147" y="380441"/>
                  <a:pt x="462351" y="382403"/>
                  <a:pt x="460146" y="383840"/>
                </a:cubicBezTo>
                <a:cubicBezTo>
                  <a:pt x="461692" y="389861"/>
                  <a:pt x="459669" y="396247"/>
                  <a:pt x="454917" y="400262"/>
                </a:cubicBezTo>
                <a:lnTo>
                  <a:pt x="454917" y="400262"/>
                </a:lnTo>
                <a:cubicBezTo>
                  <a:pt x="450166" y="403888"/>
                  <a:pt x="443915" y="404823"/>
                  <a:pt x="438322" y="402771"/>
                </a:cubicBezTo>
                <a:cubicBezTo>
                  <a:pt x="435957" y="401630"/>
                  <a:pt x="433798" y="400079"/>
                  <a:pt x="431957" y="398209"/>
                </a:cubicBezTo>
                <a:lnTo>
                  <a:pt x="413542" y="376769"/>
                </a:lnTo>
                <a:lnTo>
                  <a:pt x="366483" y="364680"/>
                </a:lnTo>
                <a:lnTo>
                  <a:pt x="385351" y="402314"/>
                </a:lnTo>
                <a:lnTo>
                  <a:pt x="454691" y="425123"/>
                </a:lnTo>
                <a:lnTo>
                  <a:pt x="454691" y="425123"/>
                </a:lnTo>
                <a:cubicBezTo>
                  <a:pt x="458669" y="426720"/>
                  <a:pt x="461896" y="429708"/>
                  <a:pt x="463783" y="433562"/>
                </a:cubicBezTo>
                <a:cubicBezTo>
                  <a:pt x="465375" y="437508"/>
                  <a:pt x="465375" y="441933"/>
                  <a:pt x="463783" y="445879"/>
                </a:cubicBezTo>
                <a:cubicBezTo>
                  <a:pt x="460987" y="454500"/>
                  <a:pt x="451735" y="459199"/>
                  <a:pt x="443142" y="456393"/>
                </a:cubicBezTo>
                <a:cubicBezTo>
                  <a:pt x="443118" y="456371"/>
                  <a:pt x="443118" y="456371"/>
                  <a:pt x="443096" y="456371"/>
                </a:cubicBezTo>
                <a:lnTo>
                  <a:pt x="404448" y="443598"/>
                </a:lnTo>
                <a:lnTo>
                  <a:pt x="422181" y="479407"/>
                </a:lnTo>
                <a:lnTo>
                  <a:pt x="463783" y="493092"/>
                </a:lnTo>
                <a:lnTo>
                  <a:pt x="463783" y="493092"/>
                </a:lnTo>
                <a:cubicBezTo>
                  <a:pt x="467717" y="494529"/>
                  <a:pt x="470899" y="497494"/>
                  <a:pt x="472650" y="501303"/>
                </a:cubicBezTo>
                <a:cubicBezTo>
                  <a:pt x="474241" y="505249"/>
                  <a:pt x="474241" y="509674"/>
                  <a:pt x="472650" y="513620"/>
                </a:cubicBezTo>
                <a:cubicBezTo>
                  <a:pt x="469626" y="522196"/>
                  <a:pt x="460396" y="526849"/>
                  <a:pt x="451735" y="524112"/>
                </a:cubicBezTo>
                <a:lnTo>
                  <a:pt x="440822" y="520462"/>
                </a:lnTo>
                <a:lnTo>
                  <a:pt x="460374" y="559921"/>
                </a:lnTo>
                <a:cubicBezTo>
                  <a:pt x="464716" y="567881"/>
                  <a:pt x="461806" y="577849"/>
                  <a:pt x="453894" y="582205"/>
                </a:cubicBezTo>
                <a:cubicBezTo>
                  <a:pt x="453553" y="582387"/>
                  <a:pt x="453213" y="582570"/>
                  <a:pt x="452871" y="582730"/>
                </a:cubicBezTo>
                <a:cubicBezTo>
                  <a:pt x="448802" y="584418"/>
                  <a:pt x="444210" y="584418"/>
                  <a:pt x="440141" y="582730"/>
                </a:cubicBezTo>
                <a:cubicBezTo>
                  <a:pt x="435957" y="581453"/>
                  <a:pt x="432502" y="578464"/>
                  <a:pt x="430593" y="574519"/>
                </a:cubicBezTo>
                <a:lnTo>
                  <a:pt x="410814" y="534376"/>
                </a:lnTo>
                <a:lnTo>
                  <a:pt x="406721" y="546236"/>
                </a:lnTo>
                <a:cubicBezTo>
                  <a:pt x="403516" y="554744"/>
                  <a:pt x="394172" y="559191"/>
                  <a:pt x="385579" y="556272"/>
                </a:cubicBezTo>
                <a:cubicBezTo>
                  <a:pt x="381397" y="554835"/>
                  <a:pt x="377964" y="551801"/>
                  <a:pt x="376031" y="547833"/>
                </a:cubicBezTo>
                <a:cubicBezTo>
                  <a:pt x="375304" y="546327"/>
                  <a:pt x="374849" y="544708"/>
                  <a:pt x="374667" y="543043"/>
                </a:cubicBezTo>
                <a:cubicBezTo>
                  <a:pt x="373984" y="540511"/>
                  <a:pt x="373984" y="537820"/>
                  <a:pt x="374667" y="535288"/>
                </a:cubicBezTo>
                <a:lnTo>
                  <a:pt x="389445" y="492864"/>
                </a:lnTo>
                <a:lnTo>
                  <a:pt x="371712" y="457055"/>
                </a:lnTo>
                <a:lnTo>
                  <a:pt x="358072" y="496286"/>
                </a:lnTo>
                <a:cubicBezTo>
                  <a:pt x="355071" y="504862"/>
                  <a:pt x="345750" y="509423"/>
                  <a:pt x="337156" y="506549"/>
                </a:cubicBezTo>
                <a:cubicBezTo>
                  <a:pt x="332928" y="505135"/>
                  <a:pt x="329403" y="502102"/>
                  <a:pt x="327380" y="498110"/>
                </a:cubicBezTo>
                <a:cubicBezTo>
                  <a:pt x="326721" y="496582"/>
                  <a:pt x="326266" y="494963"/>
                  <a:pt x="326016" y="493320"/>
                </a:cubicBezTo>
                <a:cubicBezTo>
                  <a:pt x="325335" y="490789"/>
                  <a:pt x="325335" y="488097"/>
                  <a:pt x="326016" y="485565"/>
                </a:cubicBezTo>
                <a:lnTo>
                  <a:pt x="350569" y="415543"/>
                </a:lnTo>
                <a:lnTo>
                  <a:pt x="334428" y="382699"/>
                </a:lnTo>
                <a:lnTo>
                  <a:pt x="321243" y="419877"/>
                </a:lnTo>
                <a:lnTo>
                  <a:pt x="327836" y="442685"/>
                </a:lnTo>
                <a:cubicBezTo>
                  <a:pt x="330268" y="451421"/>
                  <a:pt x="325176" y="460476"/>
                  <a:pt x="316469" y="462917"/>
                </a:cubicBezTo>
                <a:cubicBezTo>
                  <a:pt x="316401" y="462939"/>
                  <a:pt x="316309" y="462962"/>
                  <a:pt x="316241" y="462985"/>
                </a:cubicBezTo>
                <a:cubicBezTo>
                  <a:pt x="314877" y="463167"/>
                  <a:pt x="313513" y="463167"/>
                  <a:pt x="312149" y="462985"/>
                </a:cubicBezTo>
                <a:cubicBezTo>
                  <a:pt x="309489" y="463145"/>
                  <a:pt x="306807" y="462597"/>
                  <a:pt x="304419" y="461389"/>
                </a:cubicBezTo>
                <a:cubicBezTo>
                  <a:pt x="300009" y="465813"/>
                  <a:pt x="293439" y="467227"/>
                  <a:pt x="287596" y="465038"/>
                </a:cubicBezTo>
                <a:lnTo>
                  <a:pt x="287596" y="465038"/>
                </a:lnTo>
                <a:cubicBezTo>
                  <a:pt x="282004" y="463008"/>
                  <a:pt x="278048" y="457967"/>
                  <a:pt x="277366" y="452037"/>
                </a:cubicBezTo>
                <a:cubicBezTo>
                  <a:pt x="276662" y="449505"/>
                  <a:pt x="276662" y="446814"/>
                  <a:pt x="277366" y="444282"/>
                </a:cubicBezTo>
                <a:lnTo>
                  <a:pt x="286687" y="417596"/>
                </a:lnTo>
                <a:lnTo>
                  <a:pt x="273729" y="371979"/>
                </a:lnTo>
                <a:lnTo>
                  <a:pt x="250995" y="407104"/>
                </a:lnTo>
                <a:lnTo>
                  <a:pt x="265999" y="478495"/>
                </a:lnTo>
                <a:lnTo>
                  <a:pt x="265999" y="478495"/>
                </a:lnTo>
                <a:cubicBezTo>
                  <a:pt x="266659" y="482555"/>
                  <a:pt x="265773" y="486706"/>
                  <a:pt x="263498" y="490127"/>
                </a:cubicBezTo>
                <a:cubicBezTo>
                  <a:pt x="261134" y="493868"/>
                  <a:pt x="257361" y="496513"/>
                  <a:pt x="253042" y="497426"/>
                </a:cubicBezTo>
                <a:cubicBezTo>
                  <a:pt x="245539" y="498931"/>
                  <a:pt x="237991" y="495191"/>
                  <a:pt x="234627" y="488302"/>
                </a:cubicBezTo>
                <a:cubicBezTo>
                  <a:pt x="234149" y="487116"/>
                  <a:pt x="233763" y="485908"/>
                  <a:pt x="233490" y="484653"/>
                </a:cubicBezTo>
                <a:lnTo>
                  <a:pt x="233945" y="445194"/>
                </a:lnTo>
                <a:lnTo>
                  <a:pt x="211211" y="478495"/>
                </a:lnTo>
                <a:lnTo>
                  <a:pt x="220078" y="521375"/>
                </a:lnTo>
                <a:lnTo>
                  <a:pt x="220078" y="521375"/>
                </a:lnTo>
                <a:cubicBezTo>
                  <a:pt x="221464" y="530225"/>
                  <a:pt x="215644" y="538572"/>
                  <a:pt x="206892" y="540306"/>
                </a:cubicBezTo>
                <a:cubicBezTo>
                  <a:pt x="199481" y="541697"/>
                  <a:pt x="192046" y="537979"/>
                  <a:pt x="188705" y="531183"/>
                </a:cubicBezTo>
                <a:cubicBezTo>
                  <a:pt x="188114" y="529951"/>
                  <a:pt x="187659" y="528651"/>
                  <a:pt x="187341" y="527305"/>
                </a:cubicBezTo>
                <a:lnTo>
                  <a:pt x="185067" y="516357"/>
                </a:lnTo>
                <a:lnTo>
                  <a:pt x="160743" y="552851"/>
                </a:lnTo>
                <a:cubicBezTo>
                  <a:pt x="155581" y="560195"/>
                  <a:pt x="145578" y="562202"/>
                  <a:pt x="138009" y="557412"/>
                </a:cubicBezTo>
                <a:cubicBezTo>
                  <a:pt x="135485" y="555839"/>
                  <a:pt x="133506" y="553535"/>
                  <a:pt x="132325" y="550798"/>
                </a:cubicBezTo>
                <a:cubicBezTo>
                  <a:pt x="129484" y="545689"/>
                  <a:pt x="129484" y="539485"/>
                  <a:pt x="132325" y="534376"/>
                </a:cubicBezTo>
                <a:lnTo>
                  <a:pt x="157104" y="497198"/>
                </a:lnTo>
                <a:lnTo>
                  <a:pt x="145056" y="499707"/>
                </a:lnTo>
                <a:cubicBezTo>
                  <a:pt x="137644" y="501098"/>
                  <a:pt x="130211" y="497380"/>
                  <a:pt x="126868" y="490583"/>
                </a:cubicBezTo>
                <a:lnTo>
                  <a:pt x="125504" y="486478"/>
                </a:lnTo>
                <a:cubicBezTo>
                  <a:pt x="124300" y="480411"/>
                  <a:pt x="126686" y="474184"/>
                  <a:pt x="131643" y="470512"/>
                </a:cubicBezTo>
                <a:cubicBezTo>
                  <a:pt x="133689" y="468847"/>
                  <a:pt x="136098" y="467661"/>
                  <a:pt x="138690" y="467091"/>
                </a:cubicBezTo>
                <a:lnTo>
                  <a:pt x="184158" y="458651"/>
                </a:lnTo>
                <a:lnTo>
                  <a:pt x="206892" y="425351"/>
                </a:lnTo>
                <a:lnTo>
                  <a:pt x="165971" y="433334"/>
                </a:lnTo>
                <a:cubicBezTo>
                  <a:pt x="158628" y="434702"/>
                  <a:pt x="151261" y="430962"/>
                  <a:pt x="148010" y="424211"/>
                </a:cubicBezTo>
                <a:cubicBezTo>
                  <a:pt x="147351" y="422910"/>
                  <a:pt x="146898" y="421542"/>
                  <a:pt x="146646" y="420105"/>
                </a:cubicBezTo>
                <a:cubicBezTo>
                  <a:pt x="145510" y="414038"/>
                  <a:pt x="147784" y="407811"/>
                  <a:pt x="152557" y="403911"/>
                </a:cubicBezTo>
                <a:cubicBezTo>
                  <a:pt x="154672" y="402246"/>
                  <a:pt x="157172" y="401151"/>
                  <a:pt x="159832" y="400718"/>
                </a:cubicBezTo>
                <a:lnTo>
                  <a:pt x="232808" y="386805"/>
                </a:lnTo>
                <a:lnTo>
                  <a:pt x="253042" y="356241"/>
                </a:lnTo>
                <a:lnTo>
                  <a:pt x="214394" y="363768"/>
                </a:lnTo>
                <a:lnTo>
                  <a:pt x="196889" y="381331"/>
                </a:lnTo>
                <a:cubicBezTo>
                  <a:pt x="190546" y="387466"/>
                  <a:pt x="180497" y="387466"/>
                  <a:pt x="174155" y="381331"/>
                </a:cubicBezTo>
                <a:cubicBezTo>
                  <a:pt x="173154" y="380281"/>
                  <a:pt x="172246" y="379118"/>
                  <a:pt x="171427" y="377909"/>
                </a:cubicBezTo>
                <a:cubicBezTo>
                  <a:pt x="170085" y="375606"/>
                  <a:pt x="169312" y="373028"/>
                  <a:pt x="169154" y="370382"/>
                </a:cubicBezTo>
                <a:cubicBezTo>
                  <a:pt x="163151" y="368718"/>
                  <a:pt x="158650" y="363745"/>
                  <a:pt x="157560" y="357610"/>
                </a:cubicBezTo>
                <a:lnTo>
                  <a:pt x="157560" y="357610"/>
                </a:lnTo>
                <a:cubicBezTo>
                  <a:pt x="156809" y="351794"/>
                  <a:pt x="159151" y="346000"/>
                  <a:pt x="163697" y="342328"/>
                </a:cubicBezTo>
                <a:cubicBezTo>
                  <a:pt x="165698" y="340572"/>
                  <a:pt x="168130" y="339386"/>
                  <a:pt x="170744" y="338907"/>
                </a:cubicBezTo>
                <a:lnTo>
                  <a:pt x="198708" y="333661"/>
                </a:lnTo>
                <a:lnTo>
                  <a:pt x="232808" y="299220"/>
                </a:lnTo>
                <a:lnTo>
                  <a:pt x="190750" y="296483"/>
                </a:lnTo>
                <a:lnTo>
                  <a:pt x="135962" y="345293"/>
                </a:lnTo>
                <a:lnTo>
                  <a:pt x="135962" y="345293"/>
                </a:lnTo>
                <a:cubicBezTo>
                  <a:pt x="129164" y="350881"/>
                  <a:pt x="119185" y="350197"/>
                  <a:pt x="113228" y="343697"/>
                </a:cubicBezTo>
                <a:cubicBezTo>
                  <a:pt x="112274" y="342488"/>
                  <a:pt x="111433" y="341188"/>
                  <a:pt x="110728" y="339819"/>
                </a:cubicBezTo>
                <a:cubicBezTo>
                  <a:pt x="107567" y="333205"/>
                  <a:pt x="109136" y="325313"/>
                  <a:pt x="114592" y="320432"/>
                </a:cubicBezTo>
                <a:lnTo>
                  <a:pt x="144829" y="293290"/>
                </a:lnTo>
                <a:lnTo>
                  <a:pt x="105045" y="290781"/>
                </a:lnTo>
                <a:lnTo>
                  <a:pt x="72308" y="320204"/>
                </a:lnTo>
                <a:cubicBezTo>
                  <a:pt x="72308" y="320204"/>
                  <a:pt x="72308" y="320204"/>
                  <a:pt x="72308" y="320204"/>
                </a:cubicBezTo>
                <a:cubicBezTo>
                  <a:pt x="65442" y="325746"/>
                  <a:pt x="55461" y="324948"/>
                  <a:pt x="49574" y="318379"/>
                </a:cubicBezTo>
                <a:cubicBezTo>
                  <a:pt x="48460" y="317239"/>
                  <a:pt x="47551" y="315939"/>
                  <a:pt x="46846" y="314502"/>
                </a:cubicBezTo>
                <a:cubicBezTo>
                  <a:pt x="43617" y="307796"/>
                  <a:pt x="45300" y="299745"/>
                  <a:pt x="50938" y="294886"/>
                </a:cubicBezTo>
                <a:lnTo>
                  <a:pt x="59349" y="287360"/>
                </a:lnTo>
                <a:lnTo>
                  <a:pt x="15473" y="284623"/>
                </a:lnTo>
                <a:cubicBezTo>
                  <a:pt x="9494" y="284280"/>
                  <a:pt x="4174" y="280699"/>
                  <a:pt x="1606" y="275271"/>
                </a:cubicBezTo>
                <a:cubicBezTo>
                  <a:pt x="492" y="272671"/>
                  <a:pt x="-55" y="269888"/>
                  <a:pt x="14" y="267060"/>
                </a:cubicBezTo>
                <a:cubicBezTo>
                  <a:pt x="742" y="257937"/>
                  <a:pt x="8653" y="251117"/>
                  <a:pt x="17746" y="251778"/>
                </a:cubicBezTo>
                <a:lnTo>
                  <a:pt x="63214" y="254515"/>
                </a:lnTo>
                <a:lnTo>
                  <a:pt x="55030" y="245164"/>
                </a:lnTo>
                <a:cubicBezTo>
                  <a:pt x="54075" y="244046"/>
                  <a:pt x="53234" y="242815"/>
                  <a:pt x="52529" y="241514"/>
                </a:cubicBezTo>
                <a:cubicBezTo>
                  <a:pt x="49460" y="234786"/>
                  <a:pt x="51120" y="226826"/>
                  <a:pt x="56621" y="221899"/>
                </a:cubicBezTo>
                <a:cubicBezTo>
                  <a:pt x="61327" y="217839"/>
                  <a:pt x="67875" y="216699"/>
                  <a:pt x="73672" y="218934"/>
                </a:cubicBezTo>
                <a:cubicBezTo>
                  <a:pt x="76150" y="219892"/>
                  <a:pt x="78333" y="221466"/>
                  <a:pt x="80036" y="223496"/>
                </a:cubicBezTo>
                <a:lnTo>
                  <a:pt x="109364" y="257480"/>
                </a:lnTo>
                <a:lnTo>
                  <a:pt x="149602" y="259989"/>
                </a:lnTo>
                <a:lnTo>
                  <a:pt x="122322" y="228514"/>
                </a:lnTo>
                <a:cubicBezTo>
                  <a:pt x="121366" y="227442"/>
                  <a:pt x="120594" y="226210"/>
                  <a:pt x="120048" y="224864"/>
                </a:cubicBezTo>
                <a:cubicBezTo>
                  <a:pt x="116775" y="218204"/>
                  <a:pt x="118343" y="210153"/>
                  <a:pt x="123913" y="205249"/>
                </a:cubicBezTo>
                <a:cubicBezTo>
                  <a:pt x="128641" y="201212"/>
                  <a:pt x="135211" y="200163"/>
                  <a:pt x="140963" y="202512"/>
                </a:cubicBezTo>
                <a:cubicBezTo>
                  <a:pt x="143419" y="203401"/>
                  <a:pt x="145602" y="204907"/>
                  <a:pt x="147329" y="206846"/>
                </a:cubicBezTo>
                <a:lnTo>
                  <a:pt x="195752" y="262954"/>
                </a:lnTo>
                <a:lnTo>
                  <a:pt x="232581" y="265235"/>
                </a:lnTo>
                <a:lnTo>
                  <a:pt x="206664" y="235584"/>
                </a:lnTo>
                <a:lnTo>
                  <a:pt x="182794" y="229426"/>
                </a:lnTo>
                <a:cubicBezTo>
                  <a:pt x="178157" y="228080"/>
                  <a:pt x="174269" y="224864"/>
                  <a:pt x="172110" y="220531"/>
                </a:cubicBezTo>
                <a:cubicBezTo>
                  <a:pt x="170494" y="217041"/>
                  <a:pt x="170085" y="213095"/>
                  <a:pt x="170972" y="209355"/>
                </a:cubicBezTo>
                <a:cubicBezTo>
                  <a:pt x="171313" y="207872"/>
                  <a:pt x="171926" y="206481"/>
                  <a:pt x="172791" y="205249"/>
                </a:cubicBezTo>
                <a:cubicBezTo>
                  <a:pt x="174019" y="202945"/>
                  <a:pt x="175814" y="200984"/>
                  <a:pt x="178019" y="199547"/>
                </a:cubicBezTo>
                <a:cubicBezTo>
                  <a:pt x="176473" y="193525"/>
                  <a:pt x="178496" y="187139"/>
                  <a:pt x="183249" y="183125"/>
                </a:cubicBezTo>
                <a:lnTo>
                  <a:pt x="183249" y="183125"/>
                </a:lnTo>
                <a:cubicBezTo>
                  <a:pt x="187908" y="179498"/>
                  <a:pt x="194093" y="178563"/>
                  <a:pt x="199617" y="180616"/>
                </a:cubicBezTo>
                <a:cubicBezTo>
                  <a:pt x="202163" y="181574"/>
                  <a:pt x="204413" y="183125"/>
                  <a:pt x="206210" y="185178"/>
                </a:cubicBezTo>
                <a:lnTo>
                  <a:pt x="224625" y="206617"/>
                </a:lnTo>
                <a:lnTo>
                  <a:pt x="271682" y="218478"/>
                </a:lnTo>
                <a:lnTo>
                  <a:pt x="252814" y="180844"/>
                </a:lnTo>
                <a:lnTo>
                  <a:pt x="184613" y="158035"/>
                </a:lnTo>
                <a:lnTo>
                  <a:pt x="184613" y="158035"/>
                </a:lnTo>
                <a:cubicBezTo>
                  <a:pt x="180589" y="156667"/>
                  <a:pt x="177292" y="153702"/>
                  <a:pt x="175519" y="149824"/>
                </a:cubicBezTo>
                <a:cubicBezTo>
                  <a:pt x="173927" y="145879"/>
                  <a:pt x="173927" y="141454"/>
                  <a:pt x="175519" y="137508"/>
                </a:cubicBezTo>
                <a:cubicBezTo>
                  <a:pt x="178428" y="128841"/>
                  <a:pt x="187772" y="124165"/>
                  <a:pt x="196433" y="127016"/>
                </a:cubicBezTo>
                <a:lnTo>
                  <a:pt x="235081" y="139561"/>
                </a:lnTo>
                <a:lnTo>
                  <a:pt x="217350" y="103751"/>
                </a:lnTo>
                <a:lnTo>
                  <a:pt x="175746" y="90294"/>
                </a:lnTo>
                <a:lnTo>
                  <a:pt x="175746" y="90294"/>
                </a:lnTo>
                <a:cubicBezTo>
                  <a:pt x="171814" y="88857"/>
                  <a:pt x="168631" y="85892"/>
                  <a:pt x="166880" y="82083"/>
                </a:cubicBezTo>
                <a:cubicBezTo>
                  <a:pt x="165288" y="78137"/>
                  <a:pt x="165288" y="73712"/>
                  <a:pt x="166880" y="69766"/>
                </a:cubicBezTo>
                <a:cubicBezTo>
                  <a:pt x="169790" y="61099"/>
                  <a:pt x="179133" y="56423"/>
                  <a:pt x="187795" y="59275"/>
                </a:cubicBezTo>
                <a:lnTo>
                  <a:pt x="198708" y="62696"/>
                </a:lnTo>
                <a:lnTo>
                  <a:pt x="179157" y="23465"/>
                </a:lnTo>
                <a:cubicBezTo>
                  <a:pt x="174928" y="15163"/>
                  <a:pt x="178201" y="4990"/>
                  <a:pt x="186476" y="748"/>
                </a:cubicBezTo>
                <a:cubicBezTo>
                  <a:pt x="186522" y="725"/>
                  <a:pt x="186590" y="679"/>
                  <a:pt x="186658" y="657"/>
                </a:cubicBezTo>
                <a:cubicBezTo>
                  <a:pt x="188819" y="132"/>
                  <a:pt x="191069" y="64"/>
                  <a:pt x="193252" y="429"/>
                </a:cubicBezTo>
                <a:close/>
              </a:path>
            </a:pathLst>
          </a:custGeom>
          <a:solidFill>
            <a:srgbClr val="FFFFFF">
              <a:alpha val="603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2" name="Google Shape;4162;p12"/>
          <p:cNvSpPr/>
          <p:nvPr/>
        </p:nvSpPr>
        <p:spPr>
          <a:xfrm flipH="1">
            <a:off x="1469945" y="930719"/>
            <a:ext cx="645273" cy="589633"/>
          </a:xfrm>
          <a:custGeom>
            <a:avLst/>
            <a:gdLst/>
            <a:ahLst/>
            <a:cxnLst/>
            <a:rect l="l" t="t" r="r" b="b"/>
            <a:pathLst>
              <a:path w="638884" h="583795" extrusionOk="0">
                <a:moveTo>
                  <a:pt x="193252" y="429"/>
                </a:moveTo>
                <a:cubicBezTo>
                  <a:pt x="197434" y="1706"/>
                  <a:pt x="200890" y="4694"/>
                  <a:pt x="202800" y="8640"/>
                </a:cubicBezTo>
                <a:lnTo>
                  <a:pt x="222578" y="48783"/>
                </a:lnTo>
                <a:lnTo>
                  <a:pt x="226670" y="36922"/>
                </a:lnTo>
                <a:cubicBezTo>
                  <a:pt x="229625" y="28346"/>
                  <a:pt x="238946" y="23807"/>
                  <a:pt x="247494" y="26772"/>
                </a:cubicBezTo>
                <a:cubicBezTo>
                  <a:pt x="247608" y="26818"/>
                  <a:pt x="247698" y="26841"/>
                  <a:pt x="247812" y="26886"/>
                </a:cubicBezTo>
                <a:cubicBezTo>
                  <a:pt x="251928" y="28278"/>
                  <a:pt x="255360" y="31220"/>
                  <a:pt x="257361" y="35098"/>
                </a:cubicBezTo>
                <a:cubicBezTo>
                  <a:pt x="258020" y="36626"/>
                  <a:pt x="258474" y="38245"/>
                  <a:pt x="258725" y="39887"/>
                </a:cubicBezTo>
                <a:cubicBezTo>
                  <a:pt x="259407" y="42510"/>
                  <a:pt x="259407" y="45247"/>
                  <a:pt x="258725" y="47870"/>
                </a:cubicBezTo>
                <a:lnTo>
                  <a:pt x="243948" y="90294"/>
                </a:lnTo>
                <a:lnTo>
                  <a:pt x="261679" y="126103"/>
                </a:lnTo>
                <a:lnTo>
                  <a:pt x="275321" y="86645"/>
                </a:lnTo>
                <a:cubicBezTo>
                  <a:pt x="278526" y="78137"/>
                  <a:pt x="287870" y="73690"/>
                  <a:pt x="296463" y="76609"/>
                </a:cubicBezTo>
                <a:cubicBezTo>
                  <a:pt x="300646" y="78046"/>
                  <a:pt x="304079" y="81079"/>
                  <a:pt x="306011" y="85048"/>
                </a:cubicBezTo>
                <a:cubicBezTo>
                  <a:pt x="306670" y="86576"/>
                  <a:pt x="307125" y="88196"/>
                  <a:pt x="307375" y="89838"/>
                </a:cubicBezTo>
                <a:cubicBezTo>
                  <a:pt x="308057" y="92370"/>
                  <a:pt x="308057" y="95061"/>
                  <a:pt x="307375" y="97593"/>
                </a:cubicBezTo>
                <a:lnTo>
                  <a:pt x="281459" y="166931"/>
                </a:lnTo>
                <a:lnTo>
                  <a:pt x="297599" y="199775"/>
                </a:lnTo>
                <a:lnTo>
                  <a:pt x="310785" y="162597"/>
                </a:lnTo>
                <a:lnTo>
                  <a:pt x="304193" y="139788"/>
                </a:lnTo>
                <a:cubicBezTo>
                  <a:pt x="303011" y="135569"/>
                  <a:pt x="303578" y="131030"/>
                  <a:pt x="305783" y="127244"/>
                </a:cubicBezTo>
                <a:cubicBezTo>
                  <a:pt x="307943" y="123366"/>
                  <a:pt x="311536" y="120492"/>
                  <a:pt x="315786" y="119261"/>
                </a:cubicBezTo>
                <a:cubicBezTo>
                  <a:pt x="317060" y="119078"/>
                  <a:pt x="318378" y="119078"/>
                  <a:pt x="319652" y="119261"/>
                </a:cubicBezTo>
                <a:lnTo>
                  <a:pt x="319652" y="119261"/>
                </a:lnTo>
                <a:cubicBezTo>
                  <a:pt x="322334" y="119307"/>
                  <a:pt x="324972" y="119922"/>
                  <a:pt x="327380" y="121086"/>
                </a:cubicBezTo>
                <a:cubicBezTo>
                  <a:pt x="331791" y="116683"/>
                  <a:pt x="338316" y="115178"/>
                  <a:pt x="344203" y="117208"/>
                </a:cubicBezTo>
                <a:lnTo>
                  <a:pt x="344203" y="117208"/>
                </a:lnTo>
                <a:cubicBezTo>
                  <a:pt x="349569" y="119352"/>
                  <a:pt x="353389" y="124233"/>
                  <a:pt x="354206" y="129981"/>
                </a:cubicBezTo>
                <a:cubicBezTo>
                  <a:pt x="354889" y="132604"/>
                  <a:pt x="354889" y="135341"/>
                  <a:pt x="354206" y="137964"/>
                </a:cubicBezTo>
                <a:lnTo>
                  <a:pt x="344886" y="164422"/>
                </a:lnTo>
                <a:lnTo>
                  <a:pt x="357844" y="211179"/>
                </a:lnTo>
                <a:lnTo>
                  <a:pt x="380578" y="176054"/>
                </a:lnTo>
                <a:lnTo>
                  <a:pt x="365801" y="104663"/>
                </a:lnTo>
                <a:lnTo>
                  <a:pt x="365801" y="104663"/>
                </a:lnTo>
                <a:cubicBezTo>
                  <a:pt x="364277" y="95859"/>
                  <a:pt x="370030" y="87466"/>
                  <a:pt x="378759" y="85732"/>
                </a:cubicBezTo>
                <a:cubicBezTo>
                  <a:pt x="386216" y="84067"/>
                  <a:pt x="393786" y="87876"/>
                  <a:pt x="396946" y="94856"/>
                </a:cubicBezTo>
                <a:cubicBezTo>
                  <a:pt x="397605" y="95996"/>
                  <a:pt x="398060" y="97228"/>
                  <a:pt x="398310" y="98505"/>
                </a:cubicBezTo>
                <a:lnTo>
                  <a:pt x="406495" y="138192"/>
                </a:lnTo>
                <a:lnTo>
                  <a:pt x="429229" y="104892"/>
                </a:lnTo>
                <a:lnTo>
                  <a:pt x="420362" y="62012"/>
                </a:lnTo>
                <a:lnTo>
                  <a:pt x="420362" y="62012"/>
                </a:lnTo>
                <a:cubicBezTo>
                  <a:pt x="419817" y="57883"/>
                  <a:pt x="420704" y="53709"/>
                  <a:pt x="422863" y="50151"/>
                </a:cubicBezTo>
                <a:cubicBezTo>
                  <a:pt x="425387" y="46502"/>
                  <a:pt x="429205" y="43970"/>
                  <a:pt x="433548" y="43080"/>
                </a:cubicBezTo>
                <a:cubicBezTo>
                  <a:pt x="441004" y="41438"/>
                  <a:pt x="448574" y="45225"/>
                  <a:pt x="451735" y="52204"/>
                </a:cubicBezTo>
                <a:cubicBezTo>
                  <a:pt x="452280" y="53390"/>
                  <a:pt x="452758" y="54599"/>
                  <a:pt x="453099" y="55853"/>
                </a:cubicBezTo>
                <a:lnTo>
                  <a:pt x="455372" y="67029"/>
                </a:lnTo>
                <a:lnTo>
                  <a:pt x="479697" y="30536"/>
                </a:lnTo>
                <a:cubicBezTo>
                  <a:pt x="484858" y="23191"/>
                  <a:pt x="494860" y="21184"/>
                  <a:pt x="502431" y="25974"/>
                </a:cubicBezTo>
                <a:cubicBezTo>
                  <a:pt x="504955" y="27548"/>
                  <a:pt x="506932" y="29852"/>
                  <a:pt x="508114" y="32589"/>
                </a:cubicBezTo>
                <a:cubicBezTo>
                  <a:pt x="510706" y="37880"/>
                  <a:pt x="510251" y="44130"/>
                  <a:pt x="506978" y="49011"/>
                </a:cubicBezTo>
                <a:lnTo>
                  <a:pt x="482198" y="85960"/>
                </a:lnTo>
                <a:lnTo>
                  <a:pt x="494247" y="83680"/>
                </a:lnTo>
                <a:cubicBezTo>
                  <a:pt x="501658" y="82288"/>
                  <a:pt x="509093" y="86006"/>
                  <a:pt x="512434" y="92803"/>
                </a:cubicBezTo>
                <a:cubicBezTo>
                  <a:pt x="512933" y="94126"/>
                  <a:pt x="513321" y="95517"/>
                  <a:pt x="513570" y="96909"/>
                </a:cubicBezTo>
                <a:cubicBezTo>
                  <a:pt x="514889" y="102930"/>
                  <a:pt x="512570" y="109180"/>
                  <a:pt x="507659" y="112874"/>
                </a:cubicBezTo>
                <a:cubicBezTo>
                  <a:pt x="505590" y="114471"/>
                  <a:pt x="503182" y="115566"/>
                  <a:pt x="500612" y="116068"/>
                </a:cubicBezTo>
                <a:lnTo>
                  <a:pt x="455144" y="124735"/>
                </a:lnTo>
                <a:lnTo>
                  <a:pt x="432410" y="158035"/>
                </a:lnTo>
                <a:lnTo>
                  <a:pt x="473332" y="150052"/>
                </a:lnTo>
                <a:cubicBezTo>
                  <a:pt x="480698" y="148615"/>
                  <a:pt x="488109" y="152356"/>
                  <a:pt x="491292" y="159176"/>
                </a:cubicBezTo>
                <a:cubicBezTo>
                  <a:pt x="491951" y="160476"/>
                  <a:pt x="492406" y="161844"/>
                  <a:pt x="492656" y="163281"/>
                </a:cubicBezTo>
                <a:cubicBezTo>
                  <a:pt x="493860" y="169303"/>
                  <a:pt x="491564" y="175484"/>
                  <a:pt x="486745" y="179247"/>
                </a:cubicBezTo>
                <a:cubicBezTo>
                  <a:pt x="484630" y="180958"/>
                  <a:pt x="482130" y="182144"/>
                  <a:pt x="479470" y="182669"/>
                </a:cubicBezTo>
                <a:lnTo>
                  <a:pt x="406495" y="196582"/>
                </a:lnTo>
                <a:lnTo>
                  <a:pt x="386262" y="227145"/>
                </a:lnTo>
                <a:lnTo>
                  <a:pt x="424909" y="219618"/>
                </a:lnTo>
                <a:lnTo>
                  <a:pt x="442413" y="202056"/>
                </a:lnTo>
                <a:cubicBezTo>
                  <a:pt x="448848" y="196148"/>
                  <a:pt x="458714" y="196148"/>
                  <a:pt x="465147" y="202056"/>
                </a:cubicBezTo>
                <a:cubicBezTo>
                  <a:pt x="465966" y="203082"/>
                  <a:pt x="466739" y="204131"/>
                  <a:pt x="467421" y="205249"/>
                </a:cubicBezTo>
                <a:lnTo>
                  <a:pt x="467421" y="205249"/>
                </a:lnTo>
                <a:cubicBezTo>
                  <a:pt x="468626" y="207530"/>
                  <a:pt x="469399" y="209993"/>
                  <a:pt x="469694" y="212548"/>
                </a:cubicBezTo>
                <a:cubicBezTo>
                  <a:pt x="475695" y="214350"/>
                  <a:pt x="480175" y="219368"/>
                  <a:pt x="481289" y="225549"/>
                </a:cubicBezTo>
                <a:lnTo>
                  <a:pt x="481289" y="225549"/>
                </a:lnTo>
                <a:cubicBezTo>
                  <a:pt x="482107" y="231433"/>
                  <a:pt x="479789" y="237340"/>
                  <a:pt x="475150" y="241058"/>
                </a:cubicBezTo>
                <a:cubicBezTo>
                  <a:pt x="473059" y="242769"/>
                  <a:pt x="470535" y="243864"/>
                  <a:pt x="467875" y="244251"/>
                </a:cubicBezTo>
                <a:lnTo>
                  <a:pt x="440141" y="249725"/>
                </a:lnTo>
                <a:lnTo>
                  <a:pt x="406040" y="284166"/>
                </a:lnTo>
                <a:lnTo>
                  <a:pt x="448097" y="286903"/>
                </a:lnTo>
                <a:lnTo>
                  <a:pt x="502886" y="238093"/>
                </a:lnTo>
                <a:cubicBezTo>
                  <a:pt x="502886" y="238093"/>
                  <a:pt x="502886" y="238093"/>
                  <a:pt x="502886" y="238093"/>
                </a:cubicBezTo>
                <a:cubicBezTo>
                  <a:pt x="506182" y="235516"/>
                  <a:pt x="510297" y="234216"/>
                  <a:pt x="514481" y="234444"/>
                </a:cubicBezTo>
                <a:cubicBezTo>
                  <a:pt x="518800" y="234581"/>
                  <a:pt x="522868" y="236565"/>
                  <a:pt x="525620" y="239918"/>
                </a:cubicBezTo>
                <a:cubicBezTo>
                  <a:pt x="526734" y="241058"/>
                  <a:pt x="527643" y="242358"/>
                  <a:pt x="528348" y="243795"/>
                </a:cubicBezTo>
                <a:cubicBezTo>
                  <a:pt x="531507" y="250410"/>
                  <a:pt x="529939" y="258301"/>
                  <a:pt x="524484" y="263183"/>
                </a:cubicBezTo>
                <a:lnTo>
                  <a:pt x="494247" y="290325"/>
                </a:lnTo>
                <a:lnTo>
                  <a:pt x="534031" y="292834"/>
                </a:lnTo>
                <a:lnTo>
                  <a:pt x="566768" y="263411"/>
                </a:lnTo>
                <a:lnTo>
                  <a:pt x="566768" y="263411"/>
                </a:lnTo>
                <a:cubicBezTo>
                  <a:pt x="573634" y="257868"/>
                  <a:pt x="583613" y="258667"/>
                  <a:pt x="589502" y="265235"/>
                </a:cubicBezTo>
                <a:cubicBezTo>
                  <a:pt x="590616" y="266376"/>
                  <a:pt x="591525" y="267676"/>
                  <a:pt x="592230" y="269113"/>
                </a:cubicBezTo>
                <a:cubicBezTo>
                  <a:pt x="595344" y="275773"/>
                  <a:pt x="593662" y="283687"/>
                  <a:pt x="588138" y="288500"/>
                </a:cubicBezTo>
                <a:lnTo>
                  <a:pt x="579727" y="296027"/>
                </a:lnTo>
                <a:lnTo>
                  <a:pt x="623375" y="298764"/>
                </a:lnTo>
                <a:cubicBezTo>
                  <a:pt x="629332" y="299152"/>
                  <a:pt x="634628" y="302710"/>
                  <a:pt x="637242" y="308115"/>
                </a:cubicBezTo>
                <a:cubicBezTo>
                  <a:pt x="638538" y="310647"/>
                  <a:pt x="639084" y="313498"/>
                  <a:pt x="638834" y="316326"/>
                </a:cubicBezTo>
                <a:cubicBezTo>
                  <a:pt x="638357" y="325381"/>
                  <a:pt x="630650" y="332338"/>
                  <a:pt x="621624" y="331859"/>
                </a:cubicBezTo>
                <a:cubicBezTo>
                  <a:pt x="621534" y="331859"/>
                  <a:pt x="621420" y="331836"/>
                  <a:pt x="621328" y="331836"/>
                </a:cubicBezTo>
                <a:lnTo>
                  <a:pt x="575861" y="329099"/>
                </a:lnTo>
                <a:lnTo>
                  <a:pt x="584046" y="338451"/>
                </a:lnTo>
                <a:cubicBezTo>
                  <a:pt x="585001" y="339568"/>
                  <a:pt x="585842" y="340800"/>
                  <a:pt x="586546" y="342100"/>
                </a:cubicBezTo>
                <a:cubicBezTo>
                  <a:pt x="589616" y="348828"/>
                  <a:pt x="587956" y="356789"/>
                  <a:pt x="582454" y="361715"/>
                </a:cubicBezTo>
                <a:cubicBezTo>
                  <a:pt x="577748" y="365775"/>
                  <a:pt x="571201" y="366916"/>
                  <a:pt x="565404" y="364680"/>
                </a:cubicBezTo>
                <a:cubicBezTo>
                  <a:pt x="562972" y="363631"/>
                  <a:pt x="560811" y="362080"/>
                  <a:pt x="559038" y="360119"/>
                </a:cubicBezTo>
                <a:lnTo>
                  <a:pt x="529712" y="326134"/>
                </a:lnTo>
                <a:lnTo>
                  <a:pt x="489473" y="323625"/>
                </a:lnTo>
                <a:lnTo>
                  <a:pt x="516753" y="355101"/>
                </a:lnTo>
                <a:cubicBezTo>
                  <a:pt x="517708" y="356082"/>
                  <a:pt x="518481" y="357245"/>
                  <a:pt x="519026" y="358522"/>
                </a:cubicBezTo>
                <a:cubicBezTo>
                  <a:pt x="522391" y="365182"/>
                  <a:pt x="520800" y="373279"/>
                  <a:pt x="515162" y="378137"/>
                </a:cubicBezTo>
                <a:cubicBezTo>
                  <a:pt x="510457" y="382197"/>
                  <a:pt x="503909" y="383338"/>
                  <a:pt x="498112" y="381103"/>
                </a:cubicBezTo>
                <a:cubicBezTo>
                  <a:pt x="495611" y="380213"/>
                  <a:pt x="493406" y="378616"/>
                  <a:pt x="491747" y="376541"/>
                </a:cubicBezTo>
                <a:lnTo>
                  <a:pt x="443324" y="320660"/>
                </a:lnTo>
                <a:lnTo>
                  <a:pt x="406495" y="318379"/>
                </a:lnTo>
                <a:lnTo>
                  <a:pt x="432183" y="348030"/>
                </a:lnTo>
                <a:lnTo>
                  <a:pt x="456282" y="354188"/>
                </a:lnTo>
                <a:cubicBezTo>
                  <a:pt x="460919" y="355534"/>
                  <a:pt x="464807" y="358750"/>
                  <a:pt x="466966" y="363084"/>
                </a:cubicBezTo>
                <a:cubicBezTo>
                  <a:pt x="468217" y="366710"/>
                  <a:pt x="468217" y="370633"/>
                  <a:pt x="466966" y="374260"/>
                </a:cubicBezTo>
                <a:cubicBezTo>
                  <a:pt x="466649" y="375629"/>
                  <a:pt x="466102" y="376929"/>
                  <a:pt x="465375" y="378137"/>
                </a:cubicBezTo>
                <a:lnTo>
                  <a:pt x="465375" y="378137"/>
                </a:lnTo>
                <a:cubicBezTo>
                  <a:pt x="464147" y="380441"/>
                  <a:pt x="462351" y="382403"/>
                  <a:pt x="460146" y="383840"/>
                </a:cubicBezTo>
                <a:cubicBezTo>
                  <a:pt x="461692" y="389861"/>
                  <a:pt x="459669" y="396247"/>
                  <a:pt x="454917" y="400262"/>
                </a:cubicBezTo>
                <a:lnTo>
                  <a:pt x="454917" y="400262"/>
                </a:lnTo>
                <a:cubicBezTo>
                  <a:pt x="450166" y="403888"/>
                  <a:pt x="443915" y="404823"/>
                  <a:pt x="438322" y="402771"/>
                </a:cubicBezTo>
                <a:cubicBezTo>
                  <a:pt x="435957" y="401630"/>
                  <a:pt x="433798" y="400079"/>
                  <a:pt x="431957" y="398209"/>
                </a:cubicBezTo>
                <a:lnTo>
                  <a:pt x="413542" y="376769"/>
                </a:lnTo>
                <a:lnTo>
                  <a:pt x="366483" y="364680"/>
                </a:lnTo>
                <a:lnTo>
                  <a:pt x="385351" y="402314"/>
                </a:lnTo>
                <a:lnTo>
                  <a:pt x="454691" y="425123"/>
                </a:lnTo>
                <a:lnTo>
                  <a:pt x="454691" y="425123"/>
                </a:lnTo>
                <a:cubicBezTo>
                  <a:pt x="458669" y="426720"/>
                  <a:pt x="461896" y="429708"/>
                  <a:pt x="463783" y="433562"/>
                </a:cubicBezTo>
                <a:cubicBezTo>
                  <a:pt x="465375" y="437508"/>
                  <a:pt x="465375" y="441933"/>
                  <a:pt x="463783" y="445879"/>
                </a:cubicBezTo>
                <a:cubicBezTo>
                  <a:pt x="460987" y="454500"/>
                  <a:pt x="451735" y="459199"/>
                  <a:pt x="443142" y="456393"/>
                </a:cubicBezTo>
                <a:cubicBezTo>
                  <a:pt x="443118" y="456371"/>
                  <a:pt x="443118" y="456371"/>
                  <a:pt x="443096" y="456371"/>
                </a:cubicBezTo>
                <a:lnTo>
                  <a:pt x="404448" y="443598"/>
                </a:lnTo>
                <a:lnTo>
                  <a:pt x="422181" y="479407"/>
                </a:lnTo>
                <a:lnTo>
                  <a:pt x="463783" y="493092"/>
                </a:lnTo>
                <a:lnTo>
                  <a:pt x="463783" y="493092"/>
                </a:lnTo>
                <a:cubicBezTo>
                  <a:pt x="467717" y="494529"/>
                  <a:pt x="470899" y="497494"/>
                  <a:pt x="472650" y="501303"/>
                </a:cubicBezTo>
                <a:cubicBezTo>
                  <a:pt x="474241" y="505249"/>
                  <a:pt x="474241" y="509674"/>
                  <a:pt x="472650" y="513620"/>
                </a:cubicBezTo>
                <a:cubicBezTo>
                  <a:pt x="469626" y="522196"/>
                  <a:pt x="460396" y="526849"/>
                  <a:pt x="451735" y="524112"/>
                </a:cubicBezTo>
                <a:lnTo>
                  <a:pt x="440822" y="520462"/>
                </a:lnTo>
                <a:lnTo>
                  <a:pt x="460374" y="559921"/>
                </a:lnTo>
                <a:cubicBezTo>
                  <a:pt x="464716" y="567881"/>
                  <a:pt x="461806" y="577849"/>
                  <a:pt x="453894" y="582205"/>
                </a:cubicBezTo>
                <a:cubicBezTo>
                  <a:pt x="453553" y="582387"/>
                  <a:pt x="453213" y="582570"/>
                  <a:pt x="452871" y="582730"/>
                </a:cubicBezTo>
                <a:cubicBezTo>
                  <a:pt x="448802" y="584418"/>
                  <a:pt x="444210" y="584418"/>
                  <a:pt x="440141" y="582730"/>
                </a:cubicBezTo>
                <a:cubicBezTo>
                  <a:pt x="435957" y="581453"/>
                  <a:pt x="432502" y="578464"/>
                  <a:pt x="430593" y="574519"/>
                </a:cubicBezTo>
                <a:lnTo>
                  <a:pt x="410814" y="534376"/>
                </a:lnTo>
                <a:lnTo>
                  <a:pt x="406721" y="546236"/>
                </a:lnTo>
                <a:cubicBezTo>
                  <a:pt x="403516" y="554744"/>
                  <a:pt x="394172" y="559191"/>
                  <a:pt x="385579" y="556272"/>
                </a:cubicBezTo>
                <a:cubicBezTo>
                  <a:pt x="381397" y="554835"/>
                  <a:pt x="377964" y="551801"/>
                  <a:pt x="376031" y="547833"/>
                </a:cubicBezTo>
                <a:cubicBezTo>
                  <a:pt x="375304" y="546327"/>
                  <a:pt x="374849" y="544708"/>
                  <a:pt x="374667" y="543043"/>
                </a:cubicBezTo>
                <a:cubicBezTo>
                  <a:pt x="373984" y="540511"/>
                  <a:pt x="373984" y="537820"/>
                  <a:pt x="374667" y="535288"/>
                </a:cubicBezTo>
                <a:lnTo>
                  <a:pt x="389445" y="492864"/>
                </a:lnTo>
                <a:lnTo>
                  <a:pt x="371712" y="457055"/>
                </a:lnTo>
                <a:lnTo>
                  <a:pt x="358072" y="496286"/>
                </a:lnTo>
                <a:cubicBezTo>
                  <a:pt x="355071" y="504862"/>
                  <a:pt x="345750" y="509423"/>
                  <a:pt x="337156" y="506549"/>
                </a:cubicBezTo>
                <a:cubicBezTo>
                  <a:pt x="332928" y="505135"/>
                  <a:pt x="329403" y="502102"/>
                  <a:pt x="327380" y="498110"/>
                </a:cubicBezTo>
                <a:cubicBezTo>
                  <a:pt x="326721" y="496582"/>
                  <a:pt x="326266" y="494963"/>
                  <a:pt x="326016" y="493320"/>
                </a:cubicBezTo>
                <a:cubicBezTo>
                  <a:pt x="325335" y="490789"/>
                  <a:pt x="325335" y="488097"/>
                  <a:pt x="326016" y="485565"/>
                </a:cubicBezTo>
                <a:lnTo>
                  <a:pt x="350569" y="415543"/>
                </a:lnTo>
                <a:lnTo>
                  <a:pt x="334428" y="382699"/>
                </a:lnTo>
                <a:lnTo>
                  <a:pt x="321243" y="419877"/>
                </a:lnTo>
                <a:lnTo>
                  <a:pt x="327836" y="442685"/>
                </a:lnTo>
                <a:cubicBezTo>
                  <a:pt x="330268" y="451421"/>
                  <a:pt x="325176" y="460476"/>
                  <a:pt x="316469" y="462917"/>
                </a:cubicBezTo>
                <a:cubicBezTo>
                  <a:pt x="316401" y="462939"/>
                  <a:pt x="316309" y="462962"/>
                  <a:pt x="316241" y="462985"/>
                </a:cubicBezTo>
                <a:cubicBezTo>
                  <a:pt x="314877" y="463167"/>
                  <a:pt x="313513" y="463167"/>
                  <a:pt x="312149" y="462985"/>
                </a:cubicBezTo>
                <a:cubicBezTo>
                  <a:pt x="309489" y="463145"/>
                  <a:pt x="306807" y="462597"/>
                  <a:pt x="304419" y="461389"/>
                </a:cubicBezTo>
                <a:cubicBezTo>
                  <a:pt x="300009" y="465813"/>
                  <a:pt x="293439" y="467227"/>
                  <a:pt x="287596" y="465038"/>
                </a:cubicBezTo>
                <a:lnTo>
                  <a:pt x="287596" y="465038"/>
                </a:lnTo>
                <a:cubicBezTo>
                  <a:pt x="282004" y="463008"/>
                  <a:pt x="278048" y="457967"/>
                  <a:pt x="277366" y="452037"/>
                </a:cubicBezTo>
                <a:cubicBezTo>
                  <a:pt x="276662" y="449505"/>
                  <a:pt x="276662" y="446814"/>
                  <a:pt x="277366" y="444282"/>
                </a:cubicBezTo>
                <a:lnTo>
                  <a:pt x="286687" y="417596"/>
                </a:lnTo>
                <a:lnTo>
                  <a:pt x="273729" y="371979"/>
                </a:lnTo>
                <a:lnTo>
                  <a:pt x="250995" y="407104"/>
                </a:lnTo>
                <a:lnTo>
                  <a:pt x="265999" y="478495"/>
                </a:lnTo>
                <a:lnTo>
                  <a:pt x="265999" y="478495"/>
                </a:lnTo>
                <a:cubicBezTo>
                  <a:pt x="266659" y="482555"/>
                  <a:pt x="265773" y="486706"/>
                  <a:pt x="263498" y="490127"/>
                </a:cubicBezTo>
                <a:cubicBezTo>
                  <a:pt x="261134" y="493868"/>
                  <a:pt x="257361" y="496513"/>
                  <a:pt x="253042" y="497426"/>
                </a:cubicBezTo>
                <a:cubicBezTo>
                  <a:pt x="245539" y="498931"/>
                  <a:pt x="237991" y="495191"/>
                  <a:pt x="234627" y="488302"/>
                </a:cubicBezTo>
                <a:cubicBezTo>
                  <a:pt x="234149" y="487116"/>
                  <a:pt x="233763" y="485908"/>
                  <a:pt x="233490" y="484653"/>
                </a:cubicBezTo>
                <a:lnTo>
                  <a:pt x="233945" y="445194"/>
                </a:lnTo>
                <a:lnTo>
                  <a:pt x="211211" y="478495"/>
                </a:lnTo>
                <a:lnTo>
                  <a:pt x="220078" y="521375"/>
                </a:lnTo>
                <a:lnTo>
                  <a:pt x="220078" y="521375"/>
                </a:lnTo>
                <a:cubicBezTo>
                  <a:pt x="221464" y="530225"/>
                  <a:pt x="215644" y="538572"/>
                  <a:pt x="206892" y="540306"/>
                </a:cubicBezTo>
                <a:cubicBezTo>
                  <a:pt x="199481" y="541697"/>
                  <a:pt x="192046" y="537979"/>
                  <a:pt x="188705" y="531183"/>
                </a:cubicBezTo>
                <a:cubicBezTo>
                  <a:pt x="188114" y="529951"/>
                  <a:pt x="187659" y="528651"/>
                  <a:pt x="187341" y="527305"/>
                </a:cubicBezTo>
                <a:lnTo>
                  <a:pt x="185067" y="516357"/>
                </a:lnTo>
                <a:lnTo>
                  <a:pt x="160743" y="552851"/>
                </a:lnTo>
                <a:cubicBezTo>
                  <a:pt x="155581" y="560195"/>
                  <a:pt x="145578" y="562202"/>
                  <a:pt x="138009" y="557412"/>
                </a:cubicBezTo>
                <a:cubicBezTo>
                  <a:pt x="135485" y="555839"/>
                  <a:pt x="133506" y="553535"/>
                  <a:pt x="132325" y="550798"/>
                </a:cubicBezTo>
                <a:cubicBezTo>
                  <a:pt x="129484" y="545689"/>
                  <a:pt x="129484" y="539485"/>
                  <a:pt x="132325" y="534376"/>
                </a:cubicBezTo>
                <a:lnTo>
                  <a:pt x="157104" y="497198"/>
                </a:lnTo>
                <a:lnTo>
                  <a:pt x="145056" y="499707"/>
                </a:lnTo>
                <a:cubicBezTo>
                  <a:pt x="137644" y="501098"/>
                  <a:pt x="130211" y="497380"/>
                  <a:pt x="126868" y="490583"/>
                </a:cubicBezTo>
                <a:lnTo>
                  <a:pt x="125504" y="486478"/>
                </a:lnTo>
                <a:cubicBezTo>
                  <a:pt x="124300" y="480411"/>
                  <a:pt x="126686" y="474184"/>
                  <a:pt x="131643" y="470512"/>
                </a:cubicBezTo>
                <a:cubicBezTo>
                  <a:pt x="133689" y="468847"/>
                  <a:pt x="136098" y="467661"/>
                  <a:pt x="138690" y="467091"/>
                </a:cubicBezTo>
                <a:lnTo>
                  <a:pt x="184158" y="458651"/>
                </a:lnTo>
                <a:lnTo>
                  <a:pt x="206892" y="425351"/>
                </a:lnTo>
                <a:lnTo>
                  <a:pt x="165971" y="433334"/>
                </a:lnTo>
                <a:cubicBezTo>
                  <a:pt x="158628" y="434702"/>
                  <a:pt x="151261" y="430962"/>
                  <a:pt x="148010" y="424211"/>
                </a:cubicBezTo>
                <a:cubicBezTo>
                  <a:pt x="147351" y="422910"/>
                  <a:pt x="146898" y="421542"/>
                  <a:pt x="146646" y="420105"/>
                </a:cubicBezTo>
                <a:cubicBezTo>
                  <a:pt x="145510" y="414038"/>
                  <a:pt x="147784" y="407811"/>
                  <a:pt x="152557" y="403911"/>
                </a:cubicBezTo>
                <a:cubicBezTo>
                  <a:pt x="154672" y="402246"/>
                  <a:pt x="157172" y="401151"/>
                  <a:pt x="159832" y="400718"/>
                </a:cubicBezTo>
                <a:lnTo>
                  <a:pt x="232808" y="386805"/>
                </a:lnTo>
                <a:lnTo>
                  <a:pt x="253042" y="356241"/>
                </a:lnTo>
                <a:lnTo>
                  <a:pt x="214394" y="363768"/>
                </a:lnTo>
                <a:lnTo>
                  <a:pt x="196889" y="381331"/>
                </a:lnTo>
                <a:cubicBezTo>
                  <a:pt x="190546" y="387466"/>
                  <a:pt x="180497" y="387466"/>
                  <a:pt x="174155" y="381331"/>
                </a:cubicBezTo>
                <a:cubicBezTo>
                  <a:pt x="173154" y="380281"/>
                  <a:pt x="172246" y="379118"/>
                  <a:pt x="171427" y="377909"/>
                </a:cubicBezTo>
                <a:cubicBezTo>
                  <a:pt x="170085" y="375606"/>
                  <a:pt x="169312" y="373028"/>
                  <a:pt x="169154" y="370382"/>
                </a:cubicBezTo>
                <a:cubicBezTo>
                  <a:pt x="163151" y="368718"/>
                  <a:pt x="158650" y="363745"/>
                  <a:pt x="157560" y="357610"/>
                </a:cubicBezTo>
                <a:lnTo>
                  <a:pt x="157560" y="357610"/>
                </a:lnTo>
                <a:cubicBezTo>
                  <a:pt x="156809" y="351794"/>
                  <a:pt x="159151" y="346000"/>
                  <a:pt x="163697" y="342328"/>
                </a:cubicBezTo>
                <a:cubicBezTo>
                  <a:pt x="165698" y="340572"/>
                  <a:pt x="168130" y="339386"/>
                  <a:pt x="170744" y="338907"/>
                </a:cubicBezTo>
                <a:lnTo>
                  <a:pt x="198708" y="333661"/>
                </a:lnTo>
                <a:lnTo>
                  <a:pt x="232808" y="299220"/>
                </a:lnTo>
                <a:lnTo>
                  <a:pt x="190750" y="296483"/>
                </a:lnTo>
                <a:lnTo>
                  <a:pt x="135962" y="345293"/>
                </a:lnTo>
                <a:lnTo>
                  <a:pt x="135962" y="345293"/>
                </a:lnTo>
                <a:cubicBezTo>
                  <a:pt x="129164" y="350881"/>
                  <a:pt x="119185" y="350197"/>
                  <a:pt x="113228" y="343697"/>
                </a:cubicBezTo>
                <a:cubicBezTo>
                  <a:pt x="112274" y="342488"/>
                  <a:pt x="111433" y="341188"/>
                  <a:pt x="110728" y="339819"/>
                </a:cubicBezTo>
                <a:cubicBezTo>
                  <a:pt x="107567" y="333205"/>
                  <a:pt x="109136" y="325313"/>
                  <a:pt x="114592" y="320432"/>
                </a:cubicBezTo>
                <a:lnTo>
                  <a:pt x="144829" y="293290"/>
                </a:lnTo>
                <a:lnTo>
                  <a:pt x="105045" y="290781"/>
                </a:lnTo>
                <a:lnTo>
                  <a:pt x="72308" y="320204"/>
                </a:lnTo>
                <a:cubicBezTo>
                  <a:pt x="72308" y="320204"/>
                  <a:pt x="72308" y="320204"/>
                  <a:pt x="72308" y="320204"/>
                </a:cubicBezTo>
                <a:cubicBezTo>
                  <a:pt x="65442" y="325746"/>
                  <a:pt x="55461" y="324948"/>
                  <a:pt x="49574" y="318379"/>
                </a:cubicBezTo>
                <a:cubicBezTo>
                  <a:pt x="48460" y="317239"/>
                  <a:pt x="47551" y="315939"/>
                  <a:pt x="46846" y="314502"/>
                </a:cubicBezTo>
                <a:cubicBezTo>
                  <a:pt x="43617" y="307796"/>
                  <a:pt x="45300" y="299745"/>
                  <a:pt x="50938" y="294886"/>
                </a:cubicBezTo>
                <a:lnTo>
                  <a:pt x="59349" y="287360"/>
                </a:lnTo>
                <a:lnTo>
                  <a:pt x="15473" y="284623"/>
                </a:lnTo>
                <a:cubicBezTo>
                  <a:pt x="9494" y="284280"/>
                  <a:pt x="4174" y="280699"/>
                  <a:pt x="1606" y="275271"/>
                </a:cubicBezTo>
                <a:cubicBezTo>
                  <a:pt x="492" y="272671"/>
                  <a:pt x="-55" y="269888"/>
                  <a:pt x="14" y="267060"/>
                </a:cubicBezTo>
                <a:cubicBezTo>
                  <a:pt x="742" y="257937"/>
                  <a:pt x="8653" y="251117"/>
                  <a:pt x="17746" y="251778"/>
                </a:cubicBezTo>
                <a:lnTo>
                  <a:pt x="63214" y="254515"/>
                </a:lnTo>
                <a:lnTo>
                  <a:pt x="55030" y="245164"/>
                </a:lnTo>
                <a:cubicBezTo>
                  <a:pt x="54075" y="244046"/>
                  <a:pt x="53234" y="242815"/>
                  <a:pt x="52529" y="241514"/>
                </a:cubicBezTo>
                <a:cubicBezTo>
                  <a:pt x="49460" y="234786"/>
                  <a:pt x="51120" y="226826"/>
                  <a:pt x="56621" y="221899"/>
                </a:cubicBezTo>
                <a:cubicBezTo>
                  <a:pt x="61327" y="217839"/>
                  <a:pt x="67875" y="216699"/>
                  <a:pt x="73672" y="218934"/>
                </a:cubicBezTo>
                <a:cubicBezTo>
                  <a:pt x="76150" y="219892"/>
                  <a:pt x="78333" y="221466"/>
                  <a:pt x="80036" y="223496"/>
                </a:cubicBezTo>
                <a:lnTo>
                  <a:pt x="109364" y="257480"/>
                </a:lnTo>
                <a:lnTo>
                  <a:pt x="149602" y="259989"/>
                </a:lnTo>
                <a:lnTo>
                  <a:pt x="122322" y="228514"/>
                </a:lnTo>
                <a:cubicBezTo>
                  <a:pt x="121366" y="227442"/>
                  <a:pt x="120594" y="226210"/>
                  <a:pt x="120048" y="224864"/>
                </a:cubicBezTo>
                <a:cubicBezTo>
                  <a:pt x="116775" y="218204"/>
                  <a:pt x="118343" y="210153"/>
                  <a:pt x="123913" y="205249"/>
                </a:cubicBezTo>
                <a:cubicBezTo>
                  <a:pt x="128641" y="201212"/>
                  <a:pt x="135211" y="200163"/>
                  <a:pt x="140963" y="202512"/>
                </a:cubicBezTo>
                <a:cubicBezTo>
                  <a:pt x="143419" y="203401"/>
                  <a:pt x="145602" y="204907"/>
                  <a:pt x="147329" y="206846"/>
                </a:cubicBezTo>
                <a:lnTo>
                  <a:pt x="195752" y="262954"/>
                </a:lnTo>
                <a:lnTo>
                  <a:pt x="232581" y="265235"/>
                </a:lnTo>
                <a:lnTo>
                  <a:pt x="206664" y="235584"/>
                </a:lnTo>
                <a:lnTo>
                  <a:pt x="182794" y="229426"/>
                </a:lnTo>
                <a:cubicBezTo>
                  <a:pt x="178157" y="228080"/>
                  <a:pt x="174269" y="224864"/>
                  <a:pt x="172110" y="220531"/>
                </a:cubicBezTo>
                <a:cubicBezTo>
                  <a:pt x="170494" y="217041"/>
                  <a:pt x="170085" y="213095"/>
                  <a:pt x="170972" y="209355"/>
                </a:cubicBezTo>
                <a:cubicBezTo>
                  <a:pt x="171313" y="207872"/>
                  <a:pt x="171926" y="206481"/>
                  <a:pt x="172791" y="205249"/>
                </a:cubicBezTo>
                <a:cubicBezTo>
                  <a:pt x="174019" y="202945"/>
                  <a:pt x="175814" y="200984"/>
                  <a:pt x="178019" y="199547"/>
                </a:cubicBezTo>
                <a:cubicBezTo>
                  <a:pt x="176473" y="193525"/>
                  <a:pt x="178496" y="187139"/>
                  <a:pt x="183249" y="183125"/>
                </a:cubicBezTo>
                <a:lnTo>
                  <a:pt x="183249" y="183125"/>
                </a:lnTo>
                <a:cubicBezTo>
                  <a:pt x="187908" y="179498"/>
                  <a:pt x="194093" y="178563"/>
                  <a:pt x="199617" y="180616"/>
                </a:cubicBezTo>
                <a:cubicBezTo>
                  <a:pt x="202163" y="181574"/>
                  <a:pt x="204413" y="183125"/>
                  <a:pt x="206210" y="185178"/>
                </a:cubicBezTo>
                <a:lnTo>
                  <a:pt x="224625" y="206617"/>
                </a:lnTo>
                <a:lnTo>
                  <a:pt x="271682" y="218478"/>
                </a:lnTo>
                <a:lnTo>
                  <a:pt x="252814" y="180844"/>
                </a:lnTo>
                <a:lnTo>
                  <a:pt x="184613" y="158035"/>
                </a:lnTo>
                <a:lnTo>
                  <a:pt x="184613" y="158035"/>
                </a:lnTo>
                <a:cubicBezTo>
                  <a:pt x="180589" y="156667"/>
                  <a:pt x="177292" y="153702"/>
                  <a:pt x="175519" y="149824"/>
                </a:cubicBezTo>
                <a:cubicBezTo>
                  <a:pt x="173927" y="145879"/>
                  <a:pt x="173927" y="141454"/>
                  <a:pt x="175519" y="137508"/>
                </a:cubicBezTo>
                <a:cubicBezTo>
                  <a:pt x="178428" y="128841"/>
                  <a:pt x="187772" y="124165"/>
                  <a:pt x="196433" y="127016"/>
                </a:cubicBezTo>
                <a:lnTo>
                  <a:pt x="235081" y="139561"/>
                </a:lnTo>
                <a:lnTo>
                  <a:pt x="217350" y="103751"/>
                </a:lnTo>
                <a:lnTo>
                  <a:pt x="175746" y="90294"/>
                </a:lnTo>
                <a:lnTo>
                  <a:pt x="175746" y="90294"/>
                </a:lnTo>
                <a:cubicBezTo>
                  <a:pt x="171814" y="88857"/>
                  <a:pt x="168631" y="85892"/>
                  <a:pt x="166880" y="82083"/>
                </a:cubicBezTo>
                <a:cubicBezTo>
                  <a:pt x="165288" y="78137"/>
                  <a:pt x="165288" y="73712"/>
                  <a:pt x="166880" y="69766"/>
                </a:cubicBezTo>
                <a:cubicBezTo>
                  <a:pt x="169790" y="61099"/>
                  <a:pt x="179133" y="56423"/>
                  <a:pt x="187795" y="59275"/>
                </a:cubicBezTo>
                <a:lnTo>
                  <a:pt x="198708" y="62696"/>
                </a:lnTo>
                <a:lnTo>
                  <a:pt x="179157" y="23465"/>
                </a:lnTo>
                <a:cubicBezTo>
                  <a:pt x="174928" y="15163"/>
                  <a:pt x="178201" y="4990"/>
                  <a:pt x="186476" y="748"/>
                </a:cubicBezTo>
                <a:cubicBezTo>
                  <a:pt x="186522" y="725"/>
                  <a:pt x="186590" y="679"/>
                  <a:pt x="186658" y="657"/>
                </a:cubicBezTo>
                <a:cubicBezTo>
                  <a:pt x="188819" y="132"/>
                  <a:pt x="191069" y="64"/>
                  <a:pt x="193252" y="429"/>
                </a:cubicBezTo>
                <a:close/>
              </a:path>
            </a:pathLst>
          </a:custGeom>
          <a:solidFill>
            <a:srgbClr val="FFFFFF">
              <a:alpha val="603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3" name="Google Shape;4163;p12"/>
          <p:cNvSpPr/>
          <p:nvPr/>
        </p:nvSpPr>
        <p:spPr>
          <a:xfrm flipH="1">
            <a:off x="549536" y="536626"/>
            <a:ext cx="786024" cy="738770"/>
          </a:xfrm>
          <a:custGeom>
            <a:avLst/>
            <a:gdLst/>
            <a:ahLst/>
            <a:cxnLst/>
            <a:rect l="l" t="t" r="r" b="b"/>
            <a:pathLst>
              <a:path w="778242" h="731455" extrusionOk="0">
                <a:moveTo>
                  <a:pt x="255888" y="730699"/>
                </a:moveTo>
                <a:cubicBezTo>
                  <a:pt x="260845" y="728683"/>
                  <a:pt x="264801" y="724732"/>
                  <a:pt x="266800" y="719751"/>
                </a:cubicBezTo>
                <a:lnTo>
                  <a:pt x="287716" y="669572"/>
                </a:lnTo>
                <a:lnTo>
                  <a:pt x="293626" y="683486"/>
                </a:lnTo>
                <a:cubicBezTo>
                  <a:pt x="298015" y="693704"/>
                  <a:pt x="309767" y="698484"/>
                  <a:pt x="319998" y="694206"/>
                </a:cubicBezTo>
                <a:cubicBezTo>
                  <a:pt x="324999" y="692260"/>
                  <a:pt x="328978" y="688284"/>
                  <a:pt x="330910" y="683257"/>
                </a:cubicBezTo>
                <a:cubicBezTo>
                  <a:pt x="331796" y="681323"/>
                  <a:pt x="332251" y="679225"/>
                  <a:pt x="332274" y="677099"/>
                </a:cubicBezTo>
                <a:cubicBezTo>
                  <a:pt x="332593" y="673917"/>
                  <a:pt x="332138" y="670701"/>
                  <a:pt x="330910" y="667748"/>
                </a:cubicBezTo>
                <a:lnTo>
                  <a:pt x="309312" y="617341"/>
                </a:lnTo>
                <a:lnTo>
                  <a:pt x="327954" y="571724"/>
                </a:lnTo>
                <a:lnTo>
                  <a:pt x="347960" y="617341"/>
                </a:lnTo>
                <a:cubicBezTo>
                  <a:pt x="352348" y="627559"/>
                  <a:pt x="364102" y="632340"/>
                  <a:pt x="374332" y="628061"/>
                </a:cubicBezTo>
                <a:cubicBezTo>
                  <a:pt x="379447" y="626093"/>
                  <a:pt x="383516" y="622028"/>
                  <a:pt x="385471" y="616885"/>
                </a:cubicBezTo>
                <a:cubicBezTo>
                  <a:pt x="386153" y="614971"/>
                  <a:pt x="386630" y="612980"/>
                  <a:pt x="386835" y="610955"/>
                </a:cubicBezTo>
                <a:cubicBezTo>
                  <a:pt x="387085" y="607752"/>
                  <a:pt x="386540" y="604541"/>
                  <a:pt x="385244" y="601603"/>
                </a:cubicBezTo>
                <a:lnTo>
                  <a:pt x="349779" y="518352"/>
                </a:lnTo>
                <a:lnTo>
                  <a:pt x="366830" y="477069"/>
                </a:lnTo>
                <a:lnTo>
                  <a:pt x="385925" y="521317"/>
                </a:lnTo>
                <a:lnTo>
                  <a:pt x="379788" y="553477"/>
                </a:lnTo>
                <a:cubicBezTo>
                  <a:pt x="377855" y="564120"/>
                  <a:pt x="384880" y="574322"/>
                  <a:pt x="395474" y="576286"/>
                </a:cubicBezTo>
                <a:cubicBezTo>
                  <a:pt x="397066" y="576454"/>
                  <a:pt x="398657" y="576454"/>
                  <a:pt x="400248" y="576286"/>
                </a:cubicBezTo>
                <a:lnTo>
                  <a:pt x="400248" y="576286"/>
                </a:lnTo>
                <a:cubicBezTo>
                  <a:pt x="403431" y="576026"/>
                  <a:pt x="406546" y="575093"/>
                  <a:pt x="409342" y="573549"/>
                </a:cubicBezTo>
                <a:cubicBezTo>
                  <a:pt x="415185" y="578427"/>
                  <a:pt x="423233" y="579657"/>
                  <a:pt x="430256" y="576742"/>
                </a:cubicBezTo>
                <a:lnTo>
                  <a:pt x="430256" y="576742"/>
                </a:lnTo>
                <a:cubicBezTo>
                  <a:pt x="436690" y="573685"/>
                  <a:pt x="441010" y="567431"/>
                  <a:pt x="441623" y="560320"/>
                </a:cubicBezTo>
                <a:cubicBezTo>
                  <a:pt x="441919" y="557042"/>
                  <a:pt x="441373" y="553746"/>
                  <a:pt x="440032" y="550740"/>
                </a:cubicBezTo>
                <a:lnTo>
                  <a:pt x="426620" y="519036"/>
                </a:lnTo>
                <a:lnTo>
                  <a:pt x="438442" y="461103"/>
                </a:lnTo>
                <a:lnTo>
                  <a:pt x="469813" y="501930"/>
                </a:lnTo>
                <a:lnTo>
                  <a:pt x="457537" y="590199"/>
                </a:lnTo>
                <a:lnTo>
                  <a:pt x="457537" y="590199"/>
                </a:lnTo>
                <a:cubicBezTo>
                  <a:pt x="456333" y="601343"/>
                  <a:pt x="464335" y="611367"/>
                  <a:pt x="475452" y="612585"/>
                </a:cubicBezTo>
                <a:cubicBezTo>
                  <a:pt x="484454" y="613575"/>
                  <a:pt x="493025" y="608436"/>
                  <a:pt x="496412" y="600006"/>
                </a:cubicBezTo>
                <a:cubicBezTo>
                  <a:pt x="497117" y="598503"/>
                  <a:pt x="497503" y="596875"/>
                  <a:pt x="497549" y="595217"/>
                </a:cubicBezTo>
                <a:lnTo>
                  <a:pt x="504596" y="546406"/>
                </a:lnTo>
                <a:lnTo>
                  <a:pt x="534150" y="584953"/>
                </a:lnTo>
                <a:lnTo>
                  <a:pt x="526875" y="638097"/>
                </a:lnTo>
                <a:lnTo>
                  <a:pt x="526875" y="638097"/>
                </a:lnTo>
                <a:cubicBezTo>
                  <a:pt x="526308" y="643133"/>
                  <a:pt x="527694" y="648192"/>
                  <a:pt x="530741" y="652238"/>
                </a:cubicBezTo>
                <a:cubicBezTo>
                  <a:pt x="533990" y="656524"/>
                  <a:pt x="538833" y="659318"/>
                  <a:pt x="544153" y="659993"/>
                </a:cubicBezTo>
                <a:cubicBezTo>
                  <a:pt x="553747" y="661783"/>
                  <a:pt x="563250" y="656533"/>
                  <a:pt x="566887" y="647448"/>
                </a:cubicBezTo>
                <a:cubicBezTo>
                  <a:pt x="567046" y="645856"/>
                  <a:pt x="567046" y="644250"/>
                  <a:pt x="566887" y="642658"/>
                </a:cubicBezTo>
                <a:lnTo>
                  <a:pt x="568933" y="629201"/>
                </a:lnTo>
                <a:lnTo>
                  <a:pt x="601443" y="671625"/>
                </a:lnTo>
                <a:cubicBezTo>
                  <a:pt x="608285" y="680477"/>
                  <a:pt x="620925" y="682201"/>
                  <a:pt x="629860" y="675503"/>
                </a:cubicBezTo>
                <a:cubicBezTo>
                  <a:pt x="632770" y="673473"/>
                  <a:pt x="635134" y="670724"/>
                  <a:pt x="636680" y="667520"/>
                </a:cubicBezTo>
                <a:cubicBezTo>
                  <a:pt x="639362" y="660814"/>
                  <a:pt x="638317" y="653191"/>
                  <a:pt x="633952" y="647448"/>
                </a:cubicBezTo>
                <a:lnTo>
                  <a:pt x="600760" y="604112"/>
                </a:lnTo>
                <a:lnTo>
                  <a:pt x="615765" y="605937"/>
                </a:lnTo>
                <a:cubicBezTo>
                  <a:pt x="624790" y="607216"/>
                  <a:pt x="633542" y="602128"/>
                  <a:pt x="636907" y="593620"/>
                </a:cubicBezTo>
                <a:cubicBezTo>
                  <a:pt x="637680" y="592051"/>
                  <a:pt x="638135" y="590347"/>
                  <a:pt x="638271" y="588602"/>
                </a:cubicBezTo>
                <a:cubicBezTo>
                  <a:pt x="639226" y="581146"/>
                  <a:pt x="635975" y="573774"/>
                  <a:pt x="629860" y="569443"/>
                </a:cubicBezTo>
                <a:cubicBezTo>
                  <a:pt x="627108" y="567659"/>
                  <a:pt x="624017" y="566492"/>
                  <a:pt x="620766" y="566022"/>
                </a:cubicBezTo>
                <a:lnTo>
                  <a:pt x="566205" y="559179"/>
                </a:lnTo>
                <a:lnTo>
                  <a:pt x="536424" y="520405"/>
                </a:lnTo>
                <a:lnTo>
                  <a:pt x="586893" y="526791"/>
                </a:lnTo>
                <a:cubicBezTo>
                  <a:pt x="595963" y="527870"/>
                  <a:pt x="604602" y="522733"/>
                  <a:pt x="608035" y="514246"/>
                </a:cubicBezTo>
                <a:cubicBezTo>
                  <a:pt x="608694" y="512638"/>
                  <a:pt x="609149" y="510953"/>
                  <a:pt x="609399" y="509229"/>
                </a:cubicBezTo>
                <a:cubicBezTo>
                  <a:pt x="610353" y="501718"/>
                  <a:pt x="607012" y="494310"/>
                  <a:pt x="600760" y="490069"/>
                </a:cubicBezTo>
                <a:cubicBezTo>
                  <a:pt x="598146" y="488181"/>
                  <a:pt x="595100" y="487002"/>
                  <a:pt x="591895" y="486648"/>
                </a:cubicBezTo>
                <a:lnTo>
                  <a:pt x="500960" y="475244"/>
                </a:lnTo>
                <a:lnTo>
                  <a:pt x="473679" y="439891"/>
                </a:lnTo>
                <a:lnTo>
                  <a:pt x="521647" y="445821"/>
                </a:lnTo>
                <a:lnTo>
                  <a:pt x="544381" y="465892"/>
                </a:lnTo>
                <a:cubicBezTo>
                  <a:pt x="552770" y="473290"/>
                  <a:pt x="565501" y="472580"/>
                  <a:pt x="573025" y="464296"/>
                </a:cubicBezTo>
                <a:cubicBezTo>
                  <a:pt x="574048" y="463047"/>
                  <a:pt x="574889" y="461666"/>
                  <a:pt x="575526" y="460190"/>
                </a:cubicBezTo>
                <a:lnTo>
                  <a:pt x="575526" y="460190"/>
                </a:lnTo>
                <a:cubicBezTo>
                  <a:pt x="576912" y="457341"/>
                  <a:pt x="577686" y="454233"/>
                  <a:pt x="577799" y="451067"/>
                </a:cubicBezTo>
                <a:cubicBezTo>
                  <a:pt x="584846" y="448288"/>
                  <a:pt x="589870" y="441936"/>
                  <a:pt x="590985" y="434417"/>
                </a:cubicBezTo>
                <a:lnTo>
                  <a:pt x="590985" y="434417"/>
                </a:lnTo>
                <a:cubicBezTo>
                  <a:pt x="591621" y="427148"/>
                  <a:pt x="588325" y="420095"/>
                  <a:pt x="582346" y="415942"/>
                </a:cubicBezTo>
                <a:cubicBezTo>
                  <a:pt x="579663" y="414043"/>
                  <a:pt x="576526" y="412866"/>
                  <a:pt x="573253" y="412521"/>
                </a:cubicBezTo>
                <a:lnTo>
                  <a:pt x="538925" y="408187"/>
                </a:lnTo>
                <a:lnTo>
                  <a:pt x="494821" y="368956"/>
                </a:lnTo>
                <a:lnTo>
                  <a:pt x="545744" y="362342"/>
                </a:lnTo>
                <a:lnTo>
                  <a:pt x="618038" y="416626"/>
                </a:lnTo>
                <a:lnTo>
                  <a:pt x="618038" y="416626"/>
                </a:lnTo>
                <a:cubicBezTo>
                  <a:pt x="622084" y="419617"/>
                  <a:pt x="627132" y="420925"/>
                  <a:pt x="632133" y="420275"/>
                </a:cubicBezTo>
                <a:cubicBezTo>
                  <a:pt x="637475" y="419848"/>
                  <a:pt x="642385" y="417099"/>
                  <a:pt x="645546" y="412749"/>
                </a:cubicBezTo>
                <a:cubicBezTo>
                  <a:pt x="646796" y="411246"/>
                  <a:pt x="647797" y="409552"/>
                  <a:pt x="648502" y="407731"/>
                </a:cubicBezTo>
                <a:cubicBezTo>
                  <a:pt x="651479" y="399545"/>
                  <a:pt x="648911" y="390366"/>
                  <a:pt x="642136" y="384922"/>
                </a:cubicBezTo>
                <a:lnTo>
                  <a:pt x="603715" y="355043"/>
                </a:lnTo>
                <a:lnTo>
                  <a:pt x="652139" y="348201"/>
                </a:lnTo>
                <a:lnTo>
                  <a:pt x="694423" y="381273"/>
                </a:lnTo>
                <a:lnTo>
                  <a:pt x="694423" y="381273"/>
                </a:lnTo>
                <a:cubicBezTo>
                  <a:pt x="703222" y="387446"/>
                  <a:pt x="715293" y="385643"/>
                  <a:pt x="721931" y="377167"/>
                </a:cubicBezTo>
                <a:cubicBezTo>
                  <a:pt x="723205" y="375768"/>
                  <a:pt x="724204" y="374144"/>
                  <a:pt x="724887" y="372378"/>
                </a:cubicBezTo>
                <a:cubicBezTo>
                  <a:pt x="727797" y="364189"/>
                  <a:pt x="725251" y="355053"/>
                  <a:pt x="718521" y="349569"/>
                </a:cubicBezTo>
                <a:lnTo>
                  <a:pt x="707609" y="341130"/>
                </a:lnTo>
                <a:lnTo>
                  <a:pt x="760579" y="334287"/>
                </a:lnTo>
                <a:cubicBezTo>
                  <a:pt x="767763" y="333204"/>
                  <a:pt x="773878" y="328454"/>
                  <a:pt x="776719" y="321743"/>
                </a:cubicBezTo>
                <a:cubicBezTo>
                  <a:pt x="778061" y="318503"/>
                  <a:pt x="778538" y="314961"/>
                  <a:pt x="778083" y="311479"/>
                </a:cubicBezTo>
                <a:cubicBezTo>
                  <a:pt x="776561" y="300406"/>
                  <a:pt x="766399" y="292657"/>
                  <a:pt x="755349" y="294144"/>
                </a:cubicBezTo>
                <a:lnTo>
                  <a:pt x="700789" y="301215"/>
                </a:lnTo>
                <a:lnTo>
                  <a:pt x="710109" y="289127"/>
                </a:lnTo>
                <a:cubicBezTo>
                  <a:pt x="711088" y="287684"/>
                  <a:pt x="711906" y="286157"/>
                  <a:pt x="712611" y="284565"/>
                </a:cubicBezTo>
                <a:cubicBezTo>
                  <a:pt x="715611" y="276333"/>
                  <a:pt x="712951" y="267099"/>
                  <a:pt x="706018" y="261756"/>
                </a:cubicBezTo>
                <a:cubicBezTo>
                  <a:pt x="700016" y="257105"/>
                  <a:pt x="691900" y="256308"/>
                  <a:pt x="685103" y="259704"/>
                </a:cubicBezTo>
                <a:cubicBezTo>
                  <a:pt x="682261" y="261089"/>
                  <a:pt x="679761" y="263119"/>
                  <a:pt x="677828" y="265634"/>
                </a:cubicBezTo>
                <a:lnTo>
                  <a:pt x="645774" y="308970"/>
                </a:lnTo>
                <a:lnTo>
                  <a:pt x="597123" y="315128"/>
                </a:lnTo>
                <a:lnTo>
                  <a:pt x="627813" y="274757"/>
                </a:lnTo>
                <a:cubicBezTo>
                  <a:pt x="628859" y="273368"/>
                  <a:pt x="629700" y="271831"/>
                  <a:pt x="630314" y="270195"/>
                </a:cubicBezTo>
                <a:cubicBezTo>
                  <a:pt x="633451" y="262016"/>
                  <a:pt x="630860" y="252746"/>
                  <a:pt x="623949" y="247387"/>
                </a:cubicBezTo>
                <a:cubicBezTo>
                  <a:pt x="617856" y="242748"/>
                  <a:pt x="609672" y="241954"/>
                  <a:pt x="602807" y="245334"/>
                </a:cubicBezTo>
                <a:cubicBezTo>
                  <a:pt x="599965" y="246720"/>
                  <a:pt x="597464" y="248750"/>
                  <a:pt x="595532" y="251264"/>
                </a:cubicBezTo>
                <a:lnTo>
                  <a:pt x="540970" y="323339"/>
                </a:lnTo>
                <a:lnTo>
                  <a:pt x="495502" y="329041"/>
                </a:lnTo>
                <a:lnTo>
                  <a:pt x="524375" y="290723"/>
                </a:lnTo>
                <a:lnTo>
                  <a:pt x="553928" y="279775"/>
                </a:lnTo>
                <a:cubicBezTo>
                  <a:pt x="559635" y="277992"/>
                  <a:pt x="564227" y="273716"/>
                  <a:pt x="566432" y="268143"/>
                </a:cubicBezTo>
                <a:cubicBezTo>
                  <a:pt x="568137" y="263741"/>
                  <a:pt x="568137" y="258860"/>
                  <a:pt x="566432" y="254458"/>
                </a:cubicBezTo>
                <a:cubicBezTo>
                  <a:pt x="565864" y="252848"/>
                  <a:pt x="565113" y="251316"/>
                  <a:pt x="564159" y="249896"/>
                </a:cubicBezTo>
                <a:lnTo>
                  <a:pt x="564159" y="249896"/>
                </a:lnTo>
                <a:cubicBezTo>
                  <a:pt x="562272" y="247241"/>
                  <a:pt x="559885" y="244992"/>
                  <a:pt x="557111" y="243281"/>
                </a:cubicBezTo>
                <a:cubicBezTo>
                  <a:pt x="558453" y="235802"/>
                  <a:pt x="555452" y="228210"/>
                  <a:pt x="549381" y="223666"/>
                </a:cubicBezTo>
                <a:lnTo>
                  <a:pt x="549381" y="223666"/>
                </a:lnTo>
                <a:cubicBezTo>
                  <a:pt x="543402" y="219533"/>
                  <a:pt x="535696" y="218924"/>
                  <a:pt x="529149" y="222070"/>
                </a:cubicBezTo>
                <a:cubicBezTo>
                  <a:pt x="526262" y="223392"/>
                  <a:pt x="523761" y="225434"/>
                  <a:pt x="521874" y="228000"/>
                </a:cubicBezTo>
                <a:lnTo>
                  <a:pt x="500277" y="255598"/>
                </a:lnTo>
                <a:lnTo>
                  <a:pt x="443897" y="274073"/>
                </a:lnTo>
                <a:lnTo>
                  <a:pt x="463676" y="226631"/>
                </a:lnTo>
                <a:lnTo>
                  <a:pt x="546427" y="193331"/>
                </a:lnTo>
                <a:lnTo>
                  <a:pt x="546427" y="193331"/>
                </a:lnTo>
                <a:cubicBezTo>
                  <a:pt x="551155" y="191248"/>
                  <a:pt x="554907" y="187406"/>
                  <a:pt x="556884" y="182611"/>
                </a:cubicBezTo>
                <a:cubicBezTo>
                  <a:pt x="558703" y="177758"/>
                  <a:pt x="558703" y="172410"/>
                  <a:pt x="556884" y="167557"/>
                </a:cubicBezTo>
                <a:cubicBezTo>
                  <a:pt x="552678" y="157166"/>
                  <a:pt x="540925" y="152088"/>
                  <a:pt x="530513" y="156153"/>
                </a:cubicBezTo>
                <a:lnTo>
                  <a:pt x="485046" y="174856"/>
                </a:lnTo>
                <a:lnTo>
                  <a:pt x="503914" y="129239"/>
                </a:lnTo>
                <a:lnTo>
                  <a:pt x="553701" y="109396"/>
                </a:lnTo>
                <a:lnTo>
                  <a:pt x="553701" y="109396"/>
                </a:lnTo>
                <a:cubicBezTo>
                  <a:pt x="558316" y="107227"/>
                  <a:pt x="561976" y="103404"/>
                  <a:pt x="563931" y="98676"/>
                </a:cubicBezTo>
                <a:cubicBezTo>
                  <a:pt x="565954" y="93786"/>
                  <a:pt x="565954" y="88284"/>
                  <a:pt x="563931" y="83394"/>
                </a:cubicBezTo>
                <a:cubicBezTo>
                  <a:pt x="559635" y="73092"/>
                  <a:pt x="547927" y="68126"/>
                  <a:pt x="537561" y="72218"/>
                </a:cubicBezTo>
                <a:lnTo>
                  <a:pt x="524602" y="77464"/>
                </a:lnTo>
                <a:lnTo>
                  <a:pt x="545289" y="27969"/>
                </a:lnTo>
                <a:cubicBezTo>
                  <a:pt x="549359" y="17641"/>
                  <a:pt x="544381" y="5954"/>
                  <a:pt x="534150" y="1739"/>
                </a:cubicBezTo>
                <a:cubicBezTo>
                  <a:pt x="529194" y="-313"/>
                  <a:pt x="523648" y="-313"/>
                  <a:pt x="518691" y="1739"/>
                </a:cubicBezTo>
                <a:cubicBezTo>
                  <a:pt x="513735" y="3756"/>
                  <a:pt x="509780" y="7706"/>
                  <a:pt x="507779" y="12687"/>
                </a:cubicBezTo>
                <a:lnTo>
                  <a:pt x="486863" y="63094"/>
                </a:lnTo>
                <a:lnTo>
                  <a:pt x="480954" y="48953"/>
                </a:lnTo>
                <a:cubicBezTo>
                  <a:pt x="476475" y="38829"/>
                  <a:pt x="464812" y="34085"/>
                  <a:pt x="454582" y="38233"/>
                </a:cubicBezTo>
                <a:cubicBezTo>
                  <a:pt x="449557" y="40279"/>
                  <a:pt x="445601" y="44327"/>
                  <a:pt x="443670" y="49409"/>
                </a:cubicBezTo>
                <a:cubicBezTo>
                  <a:pt x="442805" y="51277"/>
                  <a:pt x="442260" y="53284"/>
                  <a:pt x="442078" y="55339"/>
                </a:cubicBezTo>
                <a:cubicBezTo>
                  <a:pt x="441942" y="58534"/>
                  <a:pt x="442488" y="61720"/>
                  <a:pt x="443670" y="64691"/>
                </a:cubicBezTo>
                <a:lnTo>
                  <a:pt x="465040" y="115326"/>
                </a:lnTo>
                <a:lnTo>
                  <a:pt x="446398" y="160943"/>
                </a:lnTo>
                <a:lnTo>
                  <a:pt x="426620" y="113957"/>
                </a:lnTo>
                <a:cubicBezTo>
                  <a:pt x="422232" y="103739"/>
                  <a:pt x="410478" y="98959"/>
                  <a:pt x="400248" y="103237"/>
                </a:cubicBezTo>
                <a:cubicBezTo>
                  <a:pt x="395201" y="105322"/>
                  <a:pt x="391177" y="109346"/>
                  <a:pt x="389108" y="114413"/>
                </a:cubicBezTo>
                <a:cubicBezTo>
                  <a:pt x="388427" y="116327"/>
                  <a:pt x="387950" y="118319"/>
                  <a:pt x="387744" y="120344"/>
                </a:cubicBezTo>
                <a:cubicBezTo>
                  <a:pt x="387472" y="123546"/>
                  <a:pt x="388018" y="126764"/>
                  <a:pt x="389336" y="129695"/>
                </a:cubicBezTo>
                <a:lnTo>
                  <a:pt x="426164" y="211350"/>
                </a:lnTo>
                <a:lnTo>
                  <a:pt x="409342" y="253545"/>
                </a:lnTo>
                <a:lnTo>
                  <a:pt x="390472" y="209297"/>
                </a:lnTo>
                <a:lnTo>
                  <a:pt x="396611" y="179646"/>
                </a:lnTo>
                <a:cubicBezTo>
                  <a:pt x="398292" y="169060"/>
                  <a:pt x="391382" y="159018"/>
                  <a:pt x="380924" y="156837"/>
                </a:cubicBezTo>
                <a:cubicBezTo>
                  <a:pt x="379197" y="156510"/>
                  <a:pt x="377424" y="156510"/>
                  <a:pt x="375696" y="156837"/>
                </a:cubicBezTo>
                <a:cubicBezTo>
                  <a:pt x="372513" y="156968"/>
                  <a:pt x="369398" y="157826"/>
                  <a:pt x="366602" y="159346"/>
                </a:cubicBezTo>
                <a:cubicBezTo>
                  <a:pt x="360759" y="154468"/>
                  <a:pt x="352711" y="153238"/>
                  <a:pt x="345687" y="156153"/>
                </a:cubicBezTo>
                <a:lnTo>
                  <a:pt x="345687" y="156153"/>
                </a:lnTo>
                <a:cubicBezTo>
                  <a:pt x="339117" y="159172"/>
                  <a:pt x="334752" y="165573"/>
                  <a:pt x="334320" y="172803"/>
                </a:cubicBezTo>
                <a:cubicBezTo>
                  <a:pt x="334001" y="176007"/>
                  <a:pt x="334548" y="179236"/>
                  <a:pt x="335912" y="182155"/>
                </a:cubicBezTo>
                <a:lnTo>
                  <a:pt x="349324" y="214087"/>
                </a:lnTo>
                <a:lnTo>
                  <a:pt x="336139" y="271108"/>
                </a:lnTo>
                <a:lnTo>
                  <a:pt x="304767" y="230281"/>
                </a:lnTo>
                <a:lnTo>
                  <a:pt x="317042" y="142924"/>
                </a:lnTo>
                <a:cubicBezTo>
                  <a:pt x="317498" y="137897"/>
                  <a:pt x="316110" y="132877"/>
                  <a:pt x="313178" y="128783"/>
                </a:cubicBezTo>
                <a:cubicBezTo>
                  <a:pt x="309835" y="124607"/>
                  <a:pt x="305039" y="121840"/>
                  <a:pt x="299765" y="121028"/>
                </a:cubicBezTo>
                <a:cubicBezTo>
                  <a:pt x="290193" y="118914"/>
                  <a:pt x="280509" y="124154"/>
                  <a:pt x="277031" y="133344"/>
                </a:cubicBezTo>
                <a:cubicBezTo>
                  <a:pt x="276372" y="134874"/>
                  <a:pt x="275916" y="136484"/>
                  <a:pt x="275667" y="138134"/>
                </a:cubicBezTo>
                <a:lnTo>
                  <a:pt x="268847" y="187173"/>
                </a:lnTo>
                <a:lnTo>
                  <a:pt x="239066" y="148398"/>
                </a:lnTo>
                <a:lnTo>
                  <a:pt x="246568" y="95254"/>
                </a:lnTo>
                <a:lnTo>
                  <a:pt x="246568" y="95254"/>
                </a:lnTo>
                <a:cubicBezTo>
                  <a:pt x="248158" y="84285"/>
                  <a:pt x="240589" y="74096"/>
                  <a:pt x="229654" y="72496"/>
                </a:cubicBezTo>
                <a:cubicBezTo>
                  <a:pt x="229540" y="72478"/>
                  <a:pt x="229404" y="72461"/>
                  <a:pt x="229290" y="72446"/>
                </a:cubicBezTo>
                <a:cubicBezTo>
                  <a:pt x="220082" y="71145"/>
                  <a:pt x="211148" y="76322"/>
                  <a:pt x="207693" y="84990"/>
                </a:cubicBezTo>
                <a:cubicBezTo>
                  <a:pt x="207034" y="86520"/>
                  <a:pt x="206579" y="88130"/>
                  <a:pt x="206329" y="89780"/>
                </a:cubicBezTo>
                <a:lnTo>
                  <a:pt x="204510" y="103465"/>
                </a:lnTo>
                <a:lnTo>
                  <a:pt x="171773" y="61041"/>
                </a:lnTo>
                <a:cubicBezTo>
                  <a:pt x="165135" y="52173"/>
                  <a:pt x="152608" y="50375"/>
                  <a:pt x="143765" y="57025"/>
                </a:cubicBezTo>
                <a:cubicBezTo>
                  <a:pt x="143697" y="57071"/>
                  <a:pt x="143651" y="57118"/>
                  <a:pt x="143583" y="57164"/>
                </a:cubicBezTo>
                <a:cubicBezTo>
                  <a:pt x="140719" y="59371"/>
                  <a:pt x="138445" y="62275"/>
                  <a:pt x="136991" y="65603"/>
                </a:cubicBezTo>
                <a:cubicBezTo>
                  <a:pt x="134445" y="72249"/>
                  <a:pt x="135468" y="79739"/>
                  <a:pt x="139719" y="85447"/>
                </a:cubicBezTo>
                <a:lnTo>
                  <a:pt x="173137" y="128783"/>
                </a:lnTo>
                <a:lnTo>
                  <a:pt x="159270" y="125133"/>
                </a:lnTo>
                <a:cubicBezTo>
                  <a:pt x="150199" y="123911"/>
                  <a:pt x="141424" y="128963"/>
                  <a:pt x="137900" y="137450"/>
                </a:cubicBezTo>
                <a:cubicBezTo>
                  <a:pt x="137195" y="139200"/>
                  <a:pt x="136718" y="141043"/>
                  <a:pt x="136536" y="142924"/>
                </a:cubicBezTo>
                <a:cubicBezTo>
                  <a:pt x="135422" y="150403"/>
                  <a:pt x="138695" y="157857"/>
                  <a:pt x="144947" y="162083"/>
                </a:cubicBezTo>
                <a:cubicBezTo>
                  <a:pt x="147629" y="163982"/>
                  <a:pt x="150767" y="165159"/>
                  <a:pt x="154041" y="165504"/>
                </a:cubicBezTo>
                <a:lnTo>
                  <a:pt x="208602" y="172347"/>
                </a:lnTo>
                <a:lnTo>
                  <a:pt x="238838" y="211350"/>
                </a:lnTo>
                <a:lnTo>
                  <a:pt x="188370" y="205191"/>
                </a:lnTo>
                <a:cubicBezTo>
                  <a:pt x="179344" y="203996"/>
                  <a:pt x="170659" y="209057"/>
                  <a:pt x="167226" y="217508"/>
                </a:cubicBezTo>
                <a:cubicBezTo>
                  <a:pt x="166591" y="219123"/>
                  <a:pt x="166135" y="220806"/>
                  <a:pt x="165862" y="222526"/>
                </a:cubicBezTo>
                <a:cubicBezTo>
                  <a:pt x="164885" y="230105"/>
                  <a:pt x="168204" y="237598"/>
                  <a:pt x="174501" y="241913"/>
                </a:cubicBezTo>
                <a:cubicBezTo>
                  <a:pt x="177161" y="243713"/>
                  <a:pt x="180184" y="244883"/>
                  <a:pt x="183368" y="245334"/>
                </a:cubicBezTo>
                <a:lnTo>
                  <a:pt x="272939" y="256967"/>
                </a:lnTo>
                <a:lnTo>
                  <a:pt x="300447" y="292320"/>
                </a:lnTo>
                <a:lnTo>
                  <a:pt x="252478" y="286390"/>
                </a:lnTo>
                <a:lnTo>
                  <a:pt x="229744" y="266546"/>
                </a:lnTo>
                <a:cubicBezTo>
                  <a:pt x="221606" y="259047"/>
                  <a:pt x="208943" y="259585"/>
                  <a:pt x="201486" y="267749"/>
                </a:cubicBezTo>
                <a:cubicBezTo>
                  <a:pt x="201418" y="267804"/>
                  <a:pt x="201373" y="267859"/>
                  <a:pt x="201327" y="267915"/>
                </a:cubicBezTo>
                <a:cubicBezTo>
                  <a:pt x="200100" y="269262"/>
                  <a:pt x="199100" y="270803"/>
                  <a:pt x="198371" y="272476"/>
                </a:cubicBezTo>
                <a:cubicBezTo>
                  <a:pt x="196917" y="275303"/>
                  <a:pt x="196144" y="278424"/>
                  <a:pt x="196098" y="281600"/>
                </a:cubicBezTo>
                <a:cubicBezTo>
                  <a:pt x="188891" y="284166"/>
                  <a:pt x="183777" y="290628"/>
                  <a:pt x="182912" y="298250"/>
                </a:cubicBezTo>
                <a:cubicBezTo>
                  <a:pt x="182527" y="305396"/>
                  <a:pt x="185892" y="312224"/>
                  <a:pt x="191779" y="316269"/>
                </a:cubicBezTo>
                <a:cubicBezTo>
                  <a:pt x="194393" y="318158"/>
                  <a:pt x="197440" y="319337"/>
                  <a:pt x="200645" y="319690"/>
                </a:cubicBezTo>
                <a:lnTo>
                  <a:pt x="234974" y="324024"/>
                </a:lnTo>
                <a:lnTo>
                  <a:pt x="279305" y="363254"/>
                </a:lnTo>
                <a:lnTo>
                  <a:pt x="228380" y="369869"/>
                </a:lnTo>
                <a:lnTo>
                  <a:pt x="159270" y="314672"/>
                </a:lnTo>
                <a:lnTo>
                  <a:pt x="159270" y="314672"/>
                </a:lnTo>
                <a:cubicBezTo>
                  <a:pt x="150381" y="308393"/>
                  <a:pt x="138173" y="310087"/>
                  <a:pt x="131308" y="318549"/>
                </a:cubicBezTo>
                <a:cubicBezTo>
                  <a:pt x="130170" y="320092"/>
                  <a:pt x="129261" y="321780"/>
                  <a:pt x="128580" y="323567"/>
                </a:cubicBezTo>
                <a:cubicBezTo>
                  <a:pt x="125601" y="331753"/>
                  <a:pt x="128170" y="340932"/>
                  <a:pt x="134944" y="346376"/>
                </a:cubicBezTo>
                <a:lnTo>
                  <a:pt x="174047" y="376711"/>
                </a:lnTo>
                <a:lnTo>
                  <a:pt x="125624" y="383098"/>
                </a:lnTo>
                <a:lnTo>
                  <a:pt x="83112" y="350025"/>
                </a:lnTo>
                <a:lnTo>
                  <a:pt x="83112" y="350025"/>
                </a:lnTo>
                <a:cubicBezTo>
                  <a:pt x="74200" y="343942"/>
                  <a:pt x="62152" y="345728"/>
                  <a:pt x="55376" y="354131"/>
                </a:cubicBezTo>
                <a:cubicBezTo>
                  <a:pt x="54308" y="355625"/>
                  <a:pt x="53375" y="357231"/>
                  <a:pt x="52648" y="358921"/>
                </a:cubicBezTo>
                <a:cubicBezTo>
                  <a:pt x="49602" y="367103"/>
                  <a:pt x="52171" y="376326"/>
                  <a:pt x="59014" y="381729"/>
                </a:cubicBezTo>
                <a:lnTo>
                  <a:pt x="69926" y="390396"/>
                </a:lnTo>
                <a:lnTo>
                  <a:pt x="16728" y="397239"/>
                </a:lnTo>
                <a:cubicBezTo>
                  <a:pt x="9545" y="398148"/>
                  <a:pt x="3384" y="402846"/>
                  <a:pt x="588" y="409555"/>
                </a:cubicBezTo>
                <a:cubicBezTo>
                  <a:pt x="-185" y="412932"/>
                  <a:pt x="-185" y="416442"/>
                  <a:pt x="588" y="419819"/>
                </a:cubicBezTo>
                <a:cubicBezTo>
                  <a:pt x="1974" y="430816"/>
                  <a:pt x="12000" y="438600"/>
                  <a:pt x="22958" y="437204"/>
                </a:cubicBezTo>
                <a:cubicBezTo>
                  <a:pt x="23071" y="437188"/>
                  <a:pt x="23208" y="437172"/>
                  <a:pt x="23322" y="437154"/>
                </a:cubicBezTo>
                <a:lnTo>
                  <a:pt x="77655" y="430311"/>
                </a:lnTo>
                <a:lnTo>
                  <a:pt x="68562" y="442172"/>
                </a:lnTo>
                <a:cubicBezTo>
                  <a:pt x="67562" y="443718"/>
                  <a:pt x="66653" y="445317"/>
                  <a:pt x="65834" y="446961"/>
                </a:cubicBezTo>
                <a:cubicBezTo>
                  <a:pt x="63106" y="455247"/>
                  <a:pt x="65834" y="464362"/>
                  <a:pt x="72654" y="469770"/>
                </a:cubicBezTo>
                <a:cubicBezTo>
                  <a:pt x="78701" y="474318"/>
                  <a:pt x="86771" y="475109"/>
                  <a:pt x="93569" y="471823"/>
                </a:cubicBezTo>
                <a:cubicBezTo>
                  <a:pt x="96388" y="470374"/>
                  <a:pt x="98866" y="468355"/>
                  <a:pt x="100844" y="465892"/>
                </a:cubicBezTo>
                <a:lnTo>
                  <a:pt x="134036" y="422100"/>
                </a:lnTo>
                <a:lnTo>
                  <a:pt x="179048" y="416626"/>
                </a:lnTo>
                <a:lnTo>
                  <a:pt x="148358" y="457225"/>
                </a:lnTo>
                <a:cubicBezTo>
                  <a:pt x="147220" y="458557"/>
                  <a:pt x="146379" y="460110"/>
                  <a:pt x="145856" y="461787"/>
                </a:cubicBezTo>
                <a:cubicBezTo>
                  <a:pt x="142651" y="469962"/>
                  <a:pt x="145243" y="479281"/>
                  <a:pt x="152222" y="484595"/>
                </a:cubicBezTo>
                <a:cubicBezTo>
                  <a:pt x="158247" y="489169"/>
                  <a:pt x="166271" y="490047"/>
                  <a:pt x="173137" y="486876"/>
                </a:cubicBezTo>
                <a:cubicBezTo>
                  <a:pt x="176116" y="485487"/>
                  <a:pt x="178685" y="483370"/>
                  <a:pt x="180640" y="480718"/>
                </a:cubicBezTo>
                <a:lnTo>
                  <a:pt x="235201" y="408643"/>
                </a:lnTo>
                <a:lnTo>
                  <a:pt x="280669" y="402941"/>
                </a:lnTo>
                <a:lnTo>
                  <a:pt x="250205" y="442172"/>
                </a:lnTo>
                <a:lnTo>
                  <a:pt x="221788" y="451751"/>
                </a:lnTo>
                <a:cubicBezTo>
                  <a:pt x="211353" y="454956"/>
                  <a:pt x="205464" y="466049"/>
                  <a:pt x="208648" y="476529"/>
                </a:cubicBezTo>
                <a:cubicBezTo>
                  <a:pt x="208716" y="476710"/>
                  <a:pt x="208761" y="476890"/>
                  <a:pt x="208829" y="477069"/>
                </a:cubicBezTo>
                <a:cubicBezTo>
                  <a:pt x="209352" y="478697"/>
                  <a:pt x="210125" y="480236"/>
                  <a:pt x="211103" y="481630"/>
                </a:cubicBezTo>
                <a:cubicBezTo>
                  <a:pt x="212945" y="484316"/>
                  <a:pt x="215354" y="486571"/>
                  <a:pt x="218151" y="488245"/>
                </a:cubicBezTo>
                <a:cubicBezTo>
                  <a:pt x="217150" y="496052"/>
                  <a:pt x="220809" y="503720"/>
                  <a:pt x="227471" y="507860"/>
                </a:cubicBezTo>
                <a:lnTo>
                  <a:pt x="227471" y="507860"/>
                </a:lnTo>
                <a:cubicBezTo>
                  <a:pt x="233382" y="511906"/>
                  <a:pt x="240997" y="512513"/>
                  <a:pt x="247477" y="509457"/>
                </a:cubicBezTo>
                <a:cubicBezTo>
                  <a:pt x="250455" y="508068"/>
                  <a:pt x="253025" y="505951"/>
                  <a:pt x="254980" y="503298"/>
                </a:cubicBezTo>
                <a:lnTo>
                  <a:pt x="275894" y="475928"/>
                </a:lnTo>
                <a:lnTo>
                  <a:pt x="332046" y="457453"/>
                </a:lnTo>
                <a:lnTo>
                  <a:pt x="312495" y="504667"/>
                </a:lnTo>
                <a:lnTo>
                  <a:pt x="229518" y="538195"/>
                </a:lnTo>
                <a:lnTo>
                  <a:pt x="229518" y="538195"/>
                </a:lnTo>
                <a:cubicBezTo>
                  <a:pt x="219787" y="542659"/>
                  <a:pt x="215286" y="554015"/>
                  <a:pt x="219287" y="563969"/>
                </a:cubicBezTo>
                <a:cubicBezTo>
                  <a:pt x="223493" y="574242"/>
                  <a:pt x="235132" y="579221"/>
                  <a:pt x="245430" y="575145"/>
                </a:cubicBezTo>
                <a:lnTo>
                  <a:pt x="290898" y="556670"/>
                </a:lnTo>
                <a:lnTo>
                  <a:pt x="272256" y="602287"/>
                </a:lnTo>
                <a:lnTo>
                  <a:pt x="222470" y="622131"/>
                </a:lnTo>
                <a:lnTo>
                  <a:pt x="222470" y="622131"/>
                </a:lnTo>
                <a:cubicBezTo>
                  <a:pt x="217832" y="624391"/>
                  <a:pt x="214195" y="628289"/>
                  <a:pt x="212240" y="633079"/>
                </a:cubicBezTo>
                <a:cubicBezTo>
                  <a:pt x="210193" y="637887"/>
                  <a:pt x="210193" y="643324"/>
                  <a:pt x="212240" y="648132"/>
                </a:cubicBezTo>
                <a:cubicBezTo>
                  <a:pt x="216446" y="658405"/>
                  <a:pt x="228084" y="663384"/>
                  <a:pt x="238383" y="659309"/>
                </a:cubicBezTo>
                <a:lnTo>
                  <a:pt x="251569" y="654063"/>
                </a:lnTo>
                <a:lnTo>
                  <a:pt x="230882" y="703557"/>
                </a:lnTo>
                <a:cubicBezTo>
                  <a:pt x="226788" y="713823"/>
                  <a:pt x="231655" y="725483"/>
                  <a:pt x="241794" y="729787"/>
                </a:cubicBezTo>
                <a:cubicBezTo>
                  <a:pt x="246203" y="731910"/>
                  <a:pt x="251251" y="732236"/>
                  <a:pt x="255888" y="73069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64" name="Google Shape;4164;p12"/>
          <p:cNvGrpSpPr/>
          <p:nvPr/>
        </p:nvGrpSpPr>
        <p:grpSpPr>
          <a:xfrm rot="9213335">
            <a:off x="9290328" y="-431083"/>
            <a:ext cx="2360184" cy="2964825"/>
            <a:chOff x="4962388" y="1828810"/>
            <a:chExt cx="2267658" cy="3201623"/>
          </a:xfrm>
        </p:grpSpPr>
        <p:sp>
          <p:nvSpPr>
            <p:cNvPr id="4165" name="Google Shape;4165;p12"/>
            <p:cNvSpPr/>
            <p:nvPr/>
          </p:nvSpPr>
          <p:spPr>
            <a:xfrm>
              <a:off x="5801963" y="3450812"/>
              <a:ext cx="95" cy="95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0" y="95"/>
                  </a:moveTo>
                  <a:lnTo>
                    <a:pt x="95" y="95"/>
                  </a:lnTo>
                  <a:lnTo>
                    <a:pt x="0" y="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6" name="Google Shape;4166;p12"/>
            <p:cNvSpPr/>
            <p:nvPr/>
          </p:nvSpPr>
          <p:spPr>
            <a:xfrm>
              <a:off x="6229636" y="3319652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7" name="Google Shape;4167;p12"/>
            <p:cNvSpPr/>
            <p:nvPr/>
          </p:nvSpPr>
          <p:spPr>
            <a:xfrm>
              <a:off x="5801963" y="3450812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8" name="Google Shape;4168;p12"/>
            <p:cNvSpPr/>
            <p:nvPr/>
          </p:nvSpPr>
          <p:spPr>
            <a:xfrm>
              <a:off x="6218014" y="3283743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cubicBezTo>
                    <a:pt x="-1097" y="-221"/>
                    <a:pt x="-1097" y="-221"/>
                    <a:pt x="-1097" y="-221"/>
                  </a:cubicBez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9" name="Google Shape;4169;p12"/>
            <p:cNvSpPr/>
            <p:nvPr/>
          </p:nvSpPr>
          <p:spPr>
            <a:xfrm>
              <a:off x="6336792" y="3249930"/>
              <a:ext cx="819" cy="3619"/>
            </a:xfrm>
            <a:custGeom>
              <a:avLst/>
              <a:gdLst/>
              <a:ahLst/>
              <a:cxnLst/>
              <a:rect l="l" t="t" r="r" b="b"/>
              <a:pathLst>
                <a:path w="819" h="3619" extrusionOk="0">
                  <a:moveTo>
                    <a:pt x="-335" y="2541"/>
                  </a:moveTo>
                  <a:cubicBezTo>
                    <a:pt x="-144" y="1550"/>
                    <a:pt x="-430" y="512"/>
                    <a:pt x="-1097" y="-221"/>
                  </a:cubicBezTo>
                  <a:cubicBezTo>
                    <a:pt x="-1097" y="1017"/>
                    <a:pt x="-1097" y="2160"/>
                    <a:pt x="-1097" y="3398"/>
                  </a:cubicBezTo>
                  <a:cubicBezTo>
                    <a:pt x="-335" y="3113"/>
                    <a:pt x="-335" y="2827"/>
                    <a:pt x="-335" y="25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0" name="Google Shape;4170;p12"/>
            <p:cNvSpPr/>
            <p:nvPr/>
          </p:nvSpPr>
          <p:spPr>
            <a:xfrm>
              <a:off x="6177914" y="315267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1" name="Google Shape;4171;p12"/>
            <p:cNvSpPr/>
            <p:nvPr/>
          </p:nvSpPr>
          <p:spPr>
            <a:xfrm>
              <a:off x="5623178" y="230905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2" name="Google Shape;4172;p12"/>
            <p:cNvSpPr/>
            <p:nvPr/>
          </p:nvSpPr>
          <p:spPr>
            <a:xfrm>
              <a:off x="7140416" y="493261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3" name="Google Shape;4173;p12"/>
            <p:cNvSpPr/>
            <p:nvPr/>
          </p:nvSpPr>
          <p:spPr>
            <a:xfrm>
              <a:off x="6012493" y="3641831"/>
              <a:ext cx="139608" cy="119115"/>
            </a:xfrm>
            <a:custGeom>
              <a:avLst/>
              <a:gdLst/>
              <a:ahLst/>
              <a:cxnLst/>
              <a:rect l="l" t="t" r="r" b="b"/>
              <a:pathLst>
                <a:path w="139608" h="119115" extrusionOk="0">
                  <a:moveTo>
                    <a:pt x="129178" y="24882"/>
                  </a:moveTo>
                  <a:cubicBezTo>
                    <a:pt x="129178" y="22787"/>
                    <a:pt x="126797" y="22025"/>
                    <a:pt x="124986" y="21358"/>
                  </a:cubicBezTo>
                  <a:cubicBezTo>
                    <a:pt x="121367" y="20025"/>
                    <a:pt x="119938" y="17358"/>
                    <a:pt x="122510" y="14500"/>
                  </a:cubicBezTo>
                  <a:cubicBezTo>
                    <a:pt x="125558" y="10195"/>
                    <a:pt x="126034" y="4527"/>
                    <a:pt x="123557" y="-168"/>
                  </a:cubicBezTo>
                  <a:cubicBezTo>
                    <a:pt x="116604" y="-835"/>
                    <a:pt x="113462" y="4975"/>
                    <a:pt x="110128" y="9357"/>
                  </a:cubicBezTo>
                  <a:cubicBezTo>
                    <a:pt x="85553" y="44980"/>
                    <a:pt x="47739" y="63649"/>
                    <a:pt x="12592" y="85557"/>
                  </a:cubicBezTo>
                  <a:cubicBezTo>
                    <a:pt x="16401" y="86795"/>
                    <a:pt x="16496" y="92224"/>
                    <a:pt x="18212" y="95082"/>
                  </a:cubicBezTo>
                  <a:cubicBezTo>
                    <a:pt x="8114" y="96320"/>
                    <a:pt x="-2934" y="98225"/>
                    <a:pt x="-838" y="112227"/>
                  </a:cubicBezTo>
                  <a:cubicBezTo>
                    <a:pt x="-838" y="114512"/>
                    <a:pt x="-1506" y="118513"/>
                    <a:pt x="2209" y="118323"/>
                  </a:cubicBezTo>
                  <a:cubicBezTo>
                    <a:pt x="7544" y="117561"/>
                    <a:pt x="2972" y="109655"/>
                    <a:pt x="7830" y="107654"/>
                  </a:cubicBezTo>
                  <a:cubicBezTo>
                    <a:pt x="12211" y="110607"/>
                    <a:pt x="12972" y="117656"/>
                    <a:pt x="19259" y="118894"/>
                  </a:cubicBezTo>
                  <a:lnTo>
                    <a:pt x="19259" y="118894"/>
                  </a:lnTo>
                  <a:lnTo>
                    <a:pt x="23260" y="116799"/>
                  </a:lnTo>
                  <a:cubicBezTo>
                    <a:pt x="22783" y="108226"/>
                    <a:pt x="23260" y="92129"/>
                    <a:pt x="34690" y="91462"/>
                  </a:cubicBezTo>
                  <a:cubicBezTo>
                    <a:pt x="38595" y="96987"/>
                    <a:pt x="30498" y="105559"/>
                    <a:pt x="33070" y="112893"/>
                  </a:cubicBezTo>
                  <a:cubicBezTo>
                    <a:pt x="57550" y="100416"/>
                    <a:pt x="93649" y="83270"/>
                    <a:pt x="108032" y="61744"/>
                  </a:cubicBezTo>
                  <a:cubicBezTo>
                    <a:pt x="102221" y="42694"/>
                    <a:pt x="122319" y="62411"/>
                    <a:pt x="120510" y="52219"/>
                  </a:cubicBezTo>
                  <a:lnTo>
                    <a:pt x="138512" y="31264"/>
                  </a:lnTo>
                  <a:cubicBezTo>
                    <a:pt x="134607" y="30312"/>
                    <a:pt x="127654" y="33741"/>
                    <a:pt x="129178" y="248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4" name="Google Shape;4174;p12"/>
            <p:cNvSpPr/>
            <p:nvPr/>
          </p:nvSpPr>
          <p:spPr>
            <a:xfrm>
              <a:off x="6462093" y="4355877"/>
              <a:ext cx="69294" cy="194691"/>
            </a:xfrm>
            <a:custGeom>
              <a:avLst/>
              <a:gdLst/>
              <a:ahLst/>
              <a:cxnLst/>
              <a:rect l="l" t="t" r="r" b="b"/>
              <a:pathLst>
                <a:path w="69294" h="194691" extrusionOk="0">
                  <a:moveTo>
                    <a:pt x="31145" y="173801"/>
                  </a:moveTo>
                  <a:cubicBezTo>
                    <a:pt x="29336" y="170943"/>
                    <a:pt x="27621" y="167324"/>
                    <a:pt x="31145" y="165038"/>
                  </a:cubicBezTo>
                  <a:cubicBezTo>
                    <a:pt x="34670" y="162752"/>
                    <a:pt x="36003" y="170467"/>
                    <a:pt x="40670" y="170753"/>
                  </a:cubicBezTo>
                  <a:lnTo>
                    <a:pt x="40670" y="170753"/>
                  </a:lnTo>
                  <a:cubicBezTo>
                    <a:pt x="41242" y="151703"/>
                    <a:pt x="70579" y="188755"/>
                    <a:pt x="40670" y="176563"/>
                  </a:cubicBezTo>
                  <a:cubicBezTo>
                    <a:pt x="48005" y="183278"/>
                    <a:pt x="55911" y="189279"/>
                    <a:pt x="64388" y="194470"/>
                  </a:cubicBezTo>
                  <a:lnTo>
                    <a:pt x="64388" y="194470"/>
                  </a:lnTo>
                  <a:lnTo>
                    <a:pt x="68198" y="192756"/>
                  </a:lnTo>
                  <a:cubicBezTo>
                    <a:pt x="57625" y="174658"/>
                    <a:pt x="53815" y="154084"/>
                    <a:pt x="46671" y="134748"/>
                  </a:cubicBezTo>
                  <a:lnTo>
                    <a:pt x="46671" y="134748"/>
                  </a:lnTo>
                  <a:cubicBezTo>
                    <a:pt x="46862" y="140416"/>
                    <a:pt x="43719" y="145673"/>
                    <a:pt x="38575" y="148083"/>
                  </a:cubicBezTo>
                  <a:cubicBezTo>
                    <a:pt x="39147" y="141225"/>
                    <a:pt x="36671" y="134748"/>
                    <a:pt x="46671" y="134748"/>
                  </a:cubicBezTo>
                  <a:cubicBezTo>
                    <a:pt x="42481" y="110364"/>
                    <a:pt x="36289" y="86171"/>
                    <a:pt x="34480" y="61310"/>
                  </a:cubicBezTo>
                  <a:cubicBezTo>
                    <a:pt x="27717" y="57119"/>
                    <a:pt x="24955" y="49214"/>
                    <a:pt x="18954" y="44166"/>
                  </a:cubicBezTo>
                  <a:cubicBezTo>
                    <a:pt x="14381" y="40546"/>
                    <a:pt x="21811" y="34641"/>
                    <a:pt x="24860" y="29973"/>
                  </a:cubicBezTo>
                  <a:cubicBezTo>
                    <a:pt x="23431" y="38165"/>
                    <a:pt x="28764" y="43308"/>
                    <a:pt x="32479" y="49023"/>
                  </a:cubicBezTo>
                  <a:lnTo>
                    <a:pt x="32479" y="49023"/>
                  </a:lnTo>
                  <a:cubicBezTo>
                    <a:pt x="32099" y="34403"/>
                    <a:pt x="30955" y="19810"/>
                    <a:pt x="29050" y="5303"/>
                  </a:cubicBezTo>
                  <a:lnTo>
                    <a:pt x="26669" y="7590"/>
                  </a:lnTo>
                  <a:lnTo>
                    <a:pt x="26669" y="7590"/>
                  </a:lnTo>
                  <a:cubicBezTo>
                    <a:pt x="23431" y="12352"/>
                    <a:pt x="18478" y="7590"/>
                    <a:pt x="14858" y="9685"/>
                  </a:cubicBezTo>
                  <a:cubicBezTo>
                    <a:pt x="20668" y="16448"/>
                    <a:pt x="15524" y="23306"/>
                    <a:pt x="16192" y="30640"/>
                  </a:cubicBezTo>
                  <a:cubicBezTo>
                    <a:pt x="11811" y="29116"/>
                    <a:pt x="12858" y="25306"/>
                    <a:pt x="10952" y="23306"/>
                  </a:cubicBezTo>
                  <a:cubicBezTo>
                    <a:pt x="11524" y="28830"/>
                    <a:pt x="9239" y="32831"/>
                    <a:pt x="3999" y="27402"/>
                  </a:cubicBezTo>
                  <a:cubicBezTo>
                    <a:pt x="-2001" y="20258"/>
                    <a:pt x="12095" y="10542"/>
                    <a:pt x="4856" y="1589"/>
                  </a:cubicBezTo>
                  <a:cubicBezTo>
                    <a:pt x="2761" y="2284"/>
                    <a:pt x="380" y="1560"/>
                    <a:pt x="-954" y="-221"/>
                  </a:cubicBezTo>
                  <a:lnTo>
                    <a:pt x="-954" y="-221"/>
                  </a:lnTo>
                  <a:cubicBezTo>
                    <a:pt x="-1906" y="38584"/>
                    <a:pt x="1904" y="77360"/>
                    <a:pt x="10477" y="115222"/>
                  </a:cubicBezTo>
                  <a:cubicBezTo>
                    <a:pt x="10477" y="112745"/>
                    <a:pt x="11238" y="110269"/>
                    <a:pt x="11905" y="106364"/>
                  </a:cubicBezTo>
                  <a:cubicBezTo>
                    <a:pt x="18096" y="112555"/>
                    <a:pt x="9905" y="134082"/>
                    <a:pt x="29622" y="122080"/>
                  </a:cubicBezTo>
                  <a:cubicBezTo>
                    <a:pt x="33717" y="130748"/>
                    <a:pt x="20097" y="131605"/>
                    <a:pt x="21336" y="140559"/>
                  </a:cubicBezTo>
                  <a:cubicBezTo>
                    <a:pt x="20763" y="144178"/>
                    <a:pt x="25335" y="146940"/>
                    <a:pt x="27621" y="143321"/>
                  </a:cubicBezTo>
                  <a:cubicBezTo>
                    <a:pt x="28859" y="141892"/>
                    <a:pt x="28764" y="137796"/>
                    <a:pt x="32193" y="140177"/>
                  </a:cubicBezTo>
                  <a:cubicBezTo>
                    <a:pt x="38194" y="148941"/>
                    <a:pt x="26574" y="161037"/>
                    <a:pt x="24764" y="170467"/>
                  </a:cubicBezTo>
                  <a:lnTo>
                    <a:pt x="28764" y="182373"/>
                  </a:lnTo>
                  <a:cubicBezTo>
                    <a:pt x="33622" y="180564"/>
                    <a:pt x="33431" y="177516"/>
                    <a:pt x="31145" y="173801"/>
                  </a:cubicBezTo>
                  <a:close/>
                  <a:moveTo>
                    <a:pt x="21620" y="65025"/>
                  </a:moveTo>
                  <a:cubicBezTo>
                    <a:pt x="18478" y="62930"/>
                    <a:pt x="23145" y="57405"/>
                    <a:pt x="17905" y="58072"/>
                  </a:cubicBezTo>
                  <a:cubicBezTo>
                    <a:pt x="12667" y="58739"/>
                    <a:pt x="13429" y="63025"/>
                    <a:pt x="13810" y="67121"/>
                  </a:cubicBezTo>
                  <a:cubicBezTo>
                    <a:pt x="4285" y="62644"/>
                    <a:pt x="2475" y="58263"/>
                    <a:pt x="9809" y="50071"/>
                  </a:cubicBezTo>
                  <a:cubicBezTo>
                    <a:pt x="17144" y="41880"/>
                    <a:pt x="19907" y="50071"/>
                    <a:pt x="23049" y="51881"/>
                  </a:cubicBezTo>
                  <a:cubicBezTo>
                    <a:pt x="29145" y="55595"/>
                    <a:pt x="26764" y="60644"/>
                    <a:pt x="21620" y="650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5" name="Google Shape;4175;p12"/>
            <p:cNvSpPr/>
            <p:nvPr/>
          </p:nvSpPr>
          <p:spPr>
            <a:xfrm>
              <a:off x="6177819" y="3152584"/>
              <a:ext cx="9525" cy="95"/>
            </a:xfrm>
            <a:custGeom>
              <a:avLst/>
              <a:gdLst/>
              <a:ahLst/>
              <a:cxnLst/>
              <a:rect l="l" t="t" r="r" b="b"/>
              <a:pathLst>
                <a:path w="9525" h="95" extrusionOk="0">
                  <a:moveTo>
                    <a:pt x="0" y="0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6" name="Google Shape;4176;p12"/>
            <p:cNvSpPr/>
            <p:nvPr/>
          </p:nvSpPr>
          <p:spPr>
            <a:xfrm>
              <a:off x="6084284" y="2971418"/>
              <a:ext cx="117156" cy="209168"/>
            </a:xfrm>
            <a:custGeom>
              <a:avLst/>
              <a:gdLst/>
              <a:ahLst/>
              <a:cxnLst/>
              <a:rect l="l" t="t" r="r" b="b"/>
              <a:pathLst>
                <a:path w="117156" h="209168" extrusionOk="0">
                  <a:moveTo>
                    <a:pt x="86342" y="172753"/>
                  </a:moveTo>
                  <a:cubicBezTo>
                    <a:pt x="89866" y="159132"/>
                    <a:pt x="95867" y="173610"/>
                    <a:pt x="92438" y="180945"/>
                  </a:cubicBezTo>
                  <a:cubicBezTo>
                    <a:pt x="97964" y="175897"/>
                    <a:pt x="107489" y="175610"/>
                    <a:pt x="106250" y="184945"/>
                  </a:cubicBezTo>
                  <a:cubicBezTo>
                    <a:pt x="102726" y="188565"/>
                    <a:pt x="93106" y="187612"/>
                    <a:pt x="92534" y="181230"/>
                  </a:cubicBezTo>
                  <a:lnTo>
                    <a:pt x="92534" y="181230"/>
                  </a:lnTo>
                  <a:cubicBezTo>
                    <a:pt x="86057" y="196661"/>
                    <a:pt x="106440" y="178659"/>
                    <a:pt x="106535" y="208948"/>
                  </a:cubicBezTo>
                  <a:lnTo>
                    <a:pt x="116060" y="203043"/>
                  </a:lnTo>
                  <a:cubicBezTo>
                    <a:pt x="111774" y="175706"/>
                    <a:pt x="86247" y="155418"/>
                    <a:pt x="88439" y="126843"/>
                  </a:cubicBezTo>
                  <a:lnTo>
                    <a:pt x="88439" y="126843"/>
                  </a:lnTo>
                  <a:cubicBezTo>
                    <a:pt x="85009" y="118175"/>
                    <a:pt x="81675" y="109602"/>
                    <a:pt x="78342" y="101030"/>
                  </a:cubicBezTo>
                  <a:cubicBezTo>
                    <a:pt x="76627" y="108174"/>
                    <a:pt x="81866" y="115793"/>
                    <a:pt x="80913" y="121699"/>
                  </a:cubicBezTo>
                  <a:cubicBezTo>
                    <a:pt x="69959" y="126843"/>
                    <a:pt x="65483" y="97791"/>
                    <a:pt x="78342" y="101030"/>
                  </a:cubicBezTo>
                  <a:cubicBezTo>
                    <a:pt x="74151" y="89257"/>
                    <a:pt x="68817" y="77903"/>
                    <a:pt x="62530" y="67121"/>
                  </a:cubicBezTo>
                  <a:cubicBezTo>
                    <a:pt x="53005" y="70835"/>
                    <a:pt x="43956" y="53691"/>
                    <a:pt x="52434" y="47404"/>
                  </a:cubicBezTo>
                  <a:cubicBezTo>
                    <a:pt x="48814" y="42832"/>
                    <a:pt x="49481" y="32640"/>
                    <a:pt x="37956" y="37879"/>
                  </a:cubicBezTo>
                  <a:cubicBezTo>
                    <a:pt x="45861" y="24354"/>
                    <a:pt x="30144" y="10161"/>
                    <a:pt x="22811" y="-221"/>
                  </a:cubicBezTo>
                  <a:cubicBezTo>
                    <a:pt x="3761" y="-221"/>
                    <a:pt x="14334" y="18829"/>
                    <a:pt x="-1097" y="17877"/>
                  </a:cubicBezTo>
                  <a:cubicBezTo>
                    <a:pt x="7476" y="35403"/>
                    <a:pt x="21858" y="49214"/>
                    <a:pt x="28621" y="67597"/>
                  </a:cubicBezTo>
                  <a:cubicBezTo>
                    <a:pt x="28621" y="59691"/>
                    <a:pt x="35956" y="53595"/>
                    <a:pt x="33670" y="45118"/>
                  </a:cubicBezTo>
                  <a:cubicBezTo>
                    <a:pt x="33670" y="43308"/>
                    <a:pt x="35956" y="42165"/>
                    <a:pt x="38146" y="42356"/>
                  </a:cubicBezTo>
                  <a:cubicBezTo>
                    <a:pt x="48433" y="44451"/>
                    <a:pt x="43956" y="81789"/>
                    <a:pt x="40432" y="89981"/>
                  </a:cubicBezTo>
                  <a:lnTo>
                    <a:pt x="40432" y="89981"/>
                  </a:lnTo>
                  <a:cubicBezTo>
                    <a:pt x="41480" y="94962"/>
                    <a:pt x="43480" y="99706"/>
                    <a:pt x="46242" y="103983"/>
                  </a:cubicBezTo>
                  <a:cubicBezTo>
                    <a:pt x="48052" y="98458"/>
                    <a:pt x="44432" y="91600"/>
                    <a:pt x="51196" y="87218"/>
                  </a:cubicBezTo>
                  <a:cubicBezTo>
                    <a:pt x="53863" y="84552"/>
                    <a:pt x="44527" y="79027"/>
                    <a:pt x="49100" y="75884"/>
                  </a:cubicBezTo>
                  <a:cubicBezTo>
                    <a:pt x="50528" y="74884"/>
                    <a:pt x="52529" y="75227"/>
                    <a:pt x="53481" y="76646"/>
                  </a:cubicBezTo>
                  <a:cubicBezTo>
                    <a:pt x="53672" y="76960"/>
                    <a:pt x="53863" y="77322"/>
                    <a:pt x="53957" y="77693"/>
                  </a:cubicBezTo>
                  <a:cubicBezTo>
                    <a:pt x="56624" y="83790"/>
                    <a:pt x="62816" y="87218"/>
                    <a:pt x="65197" y="93886"/>
                  </a:cubicBezTo>
                  <a:cubicBezTo>
                    <a:pt x="71579" y="105888"/>
                    <a:pt x="61959" y="102744"/>
                    <a:pt x="60434" y="109888"/>
                  </a:cubicBezTo>
                  <a:cubicBezTo>
                    <a:pt x="67674" y="117984"/>
                    <a:pt x="58910" y="124366"/>
                    <a:pt x="58530" y="131510"/>
                  </a:cubicBezTo>
                  <a:cubicBezTo>
                    <a:pt x="64435" y="147512"/>
                    <a:pt x="70436" y="163418"/>
                    <a:pt x="76342" y="179135"/>
                  </a:cubicBezTo>
                  <a:cubicBezTo>
                    <a:pt x="80723" y="178849"/>
                    <a:pt x="85104" y="178182"/>
                    <a:pt x="86342" y="172753"/>
                  </a:cubicBezTo>
                  <a:close/>
                  <a:moveTo>
                    <a:pt x="71198" y="153132"/>
                  </a:moveTo>
                  <a:cubicBezTo>
                    <a:pt x="70341" y="145702"/>
                    <a:pt x="68340" y="138444"/>
                    <a:pt x="65292" y="131605"/>
                  </a:cubicBezTo>
                  <a:cubicBezTo>
                    <a:pt x="62150" y="126081"/>
                    <a:pt x="70246" y="128843"/>
                    <a:pt x="72531" y="127414"/>
                  </a:cubicBezTo>
                  <a:cubicBezTo>
                    <a:pt x="76437" y="126109"/>
                    <a:pt x="80723" y="128252"/>
                    <a:pt x="82056" y="132205"/>
                  </a:cubicBezTo>
                  <a:cubicBezTo>
                    <a:pt x="83104" y="135558"/>
                    <a:pt x="81770" y="139235"/>
                    <a:pt x="78723" y="141035"/>
                  </a:cubicBezTo>
                  <a:cubicBezTo>
                    <a:pt x="74151" y="143988"/>
                    <a:pt x="75484" y="145988"/>
                    <a:pt x="79771" y="147512"/>
                  </a:cubicBezTo>
                  <a:cubicBezTo>
                    <a:pt x="95867" y="156275"/>
                    <a:pt x="75960" y="168562"/>
                    <a:pt x="71198" y="1531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7" name="Google Shape;4177;p12"/>
            <p:cNvSpPr/>
            <p:nvPr/>
          </p:nvSpPr>
          <p:spPr>
            <a:xfrm>
              <a:off x="5710903" y="2565463"/>
              <a:ext cx="96869" cy="107727"/>
            </a:xfrm>
            <a:custGeom>
              <a:avLst/>
              <a:gdLst/>
              <a:ahLst/>
              <a:cxnLst/>
              <a:rect l="l" t="t" r="r" b="b"/>
              <a:pathLst>
                <a:path w="96869" h="107727" extrusionOk="0">
                  <a:moveTo>
                    <a:pt x="77485" y="84742"/>
                  </a:moveTo>
                  <a:cubicBezTo>
                    <a:pt x="76057" y="70169"/>
                    <a:pt x="88343" y="78075"/>
                    <a:pt x="95773" y="81789"/>
                  </a:cubicBezTo>
                  <a:cubicBezTo>
                    <a:pt x="81676" y="58643"/>
                    <a:pt x="40814" y="51119"/>
                    <a:pt x="74056" y="26068"/>
                  </a:cubicBezTo>
                  <a:cubicBezTo>
                    <a:pt x="66436" y="19019"/>
                    <a:pt x="65388" y="8256"/>
                    <a:pt x="59197" y="446"/>
                  </a:cubicBezTo>
                  <a:cubicBezTo>
                    <a:pt x="43767" y="5780"/>
                    <a:pt x="61674" y="9971"/>
                    <a:pt x="33956" y="13685"/>
                  </a:cubicBezTo>
                  <a:lnTo>
                    <a:pt x="36242" y="16162"/>
                  </a:lnTo>
                  <a:cubicBezTo>
                    <a:pt x="32241" y="20258"/>
                    <a:pt x="25383" y="20829"/>
                    <a:pt x="23097" y="27497"/>
                  </a:cubicBezTo>
                  <a:cubicBezTo>
                    <a:pt x="18144" y="33402"/>
                    <a:pt x="13572" y="18924"/>
                    <a:pt x="20144" y="17210"/>
                  </a:cubicBezTo>
                  <a:cubicBezTo>
                    <a:pt x="24240" y="15895"/>
                    <a:pt x="27860" y="13409"/>
                    <a:pt x="30622" y="10066"/>
                  </a:cubicBezTo>
                  <a:lnTo>
                    <a:pt x="32718" y="12352"/>
                  </a:lnTo>
                  <a:cubicBezTo>
                    <a:pt x="34527" y="7409"/>
                    <a:pt x="31956" y="1941"/>
                    <a:pt x="27098" y="131"/>
                  </a:cubicBezTo>
                  <a:cubicBezTo>
                    <a:pt x="26621" y="-11"/>
                    <a:pt x="26240" y="-126"/>
                    <a:pt x="25860" y="-221"/>
                  </a:cubicBezTo>
                  <a:lnTo>
                    <a:pt x="25860" y="-221"/>
                  </a:lnTo>
                  <a:cubicBezTo>
                    <a:pt x="23574" y="3780"/>
                    <a:pt x="20525" y="9304"/>
                    <a:pt x="15001" y="5494"/>
                  </a:cubicBezTo>
                  <a:cubicBezTo>
                    <a:pt x="13477" y="4446"/>
                    <a:pt x="12048" y="4065"/>
                    <a:pt x="10619" y="5494"/>
                  </a:cubicBezTo>
                  <a:cubicBezTo>
                    <a:pt x="5572" y="15019"/>
                    <a:pt x="2618" y="7399"/>
                    <a:pt x="2904" y="-221"/>
                  </a:cubicBezTo>
                  <a:cubicBezTo>
                    <a:pt x="-1001" y="4160"/>
                    <a:pt x="1952" y="9780"/>
                    <a:pt x="-1097" y="13400"/>
                  </a:cubicBezTo>
                  <a:cubicBezTo>
                    <a:pt x="3857" y="21686"/>
                    <a:pt x="12429" y="27687"/>
                    <a:pt x="14525" y="37784"/>
                  </a:cubicBezTo>
                  <a:cubicBezTo>
                    <a:pt x="20716" y="45042"/>
                    <a:pt x="24240" y="54224"/>
                    <a:pt x="24526" y="63787"/>
                  </a:cubicBezTo>
                  <a:lnTo>
                    <a:pt x="24526" y="63787"/>
                  </a:lnTo>
                  <a:cubicBezTo>
                    <a:pt x="37861" y="54262"/>
                    <a:pt x="40147" y="70359"/>
                    <a:pt x="50148" y="72074"/>
                  </a:cubicBezTo>
                  <a:cubicBezTo>
                    <a:pt x="55006" y="70550"/>
                    <a:pt x="55958" y="73407"/>
                    <a:pt x="56149" y="77122"/>
                  </a:cubicBezTo>
                  <a:cubicBezTo>
                    <a:pt x="59007" y="90362"/>
                    <a:pt x="73865" y="97315"/>
                    <a:pt x="82056" y="107507"/>
                  </a:cubicBezTo>
                  <a:cubicBezTo>
                    <a:pt x="79675" y="100115"/>
                    <a:pt x="78152" y="92476"/>
                    <a:pt x="77485" y="84742"/>
                  </a:cubicBezTo>
                  <a:close/>
                  <a:moveTo>
                    <a:pt x="56435" y="15972"/>
                  </a:moveTo>
                  <a:cubicBezTo>
                    <a:pt x="53101" y="19401"/>
                    <a:pt x="50053" y="17400"/>
                    <a:pt x="48053" y="13876"/>
                  </a:cubicBezTo>
                  <a:lnTo>
                    <a:pt x="54340" y="8256"/>
                  </a:lnTo>
                  <a:cubicBezTo>
                    <a:pt x="57578" y="10161"/>
                    <a:pt x="59293" y="13019"/>
                    <a:pt x="56435" y="161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8" name="Google Shape;4178;p12"/>
            <p:cNvSpPr/>
            <p:nvPr/>
          </p:nvSpPr>
          <p:spPr>
            <a:xfrm>
              <a:off x="5893593" y="2752676"/>
              <a:ext cx="137160" cy="127588"/>
            </a:xfrm>
            <a:custGeom>
              <a:avLst/>
              <a:gdLst/>
              <a:ahLst/>
              <a:cxnLst/>
              <a:rect l="l" t="t" r="r" b="b"/>
              <a:pathLst>
                <a:path w="137160" h="127588" extrusionOk="0">
                  <a:moveTo>
                    <a:pt x="98534" y="110413"/>
                  </a:moveTo>
                  <a:cubicBezTo>
                    <a:pt x="92438" y="108317"/>
                    <a:pt x="94629" y="101840"/>
                    <a:pt x="100916" y="103364"/>
                  </a:cubicBezTo>
                  <a:cubicBezTo>
                    <a:pt x="109870" y="102221"/>
                    <a:pt x="111108" y="109746"/>
                    <a:pt x="114251" y="115175"/>
                  </a:cubicBezTo>
                  <a:cubicBezTo>
                    <a:pt x="117109" y="134225"/>
                    <a:pt x="126443" y="122605"/>
                    <a:pt x="136064" y="115175"/>
                  </a:cubicBezTo>
                  <a:lnTo>
                    <a:pt x="136064" y="115175"/>
                  </a:lnTo>
                  <a:cubicBezTo>
                    <a:pt x="127682" y="111213"/>
                    <a:pt x="121204" y="104088"/>
                    <a:pt x="118061" y="95363"/>
                  </a:cubicBezTo>
                  <a:lnTo>
                    <a:pt x="100250" y="75456"/>
                  </a:lnTo>
                  <a:cubicBezTo>
                    <a:pt x="86628" y="107079"/>
                    <a:pt x="53767" y="61073"/>
                    <a:pt x="84628" y="59359"/>
                  </a:cubicBezTo>
                  <a:lnTo>
                    <a:pt x="84628" y="59359"/>
                  </a:lnTo>
                  <a:cubicBezTo>
                    <a:pt x="75103" y="49834"/>
                    <a:pt x="69389" y="34689"/>
                    <a:pt x="52243" y="34404"/>
                  </a:cubicBezTo>
                  <a:cubicBezTo>
                    <a:pt x="49767" y="34404"/>
                    <a:pt x="49005" y="31355"/>
                    <a:pt x="48719" y="28974"/>
                  </a:cubicBezTo>
                  <a:cubicBezTo>
                    <a:pt x="48719" y="16115"/>
                    <a:pt x="39194" y="15544"/>
                    <a:pt x="31859" y="10496"/>
                  </a:cubicBezTo>
                  <a:cubicBezTo>
                    <a:pt x="32336" y="2304"/>
                    <a:pt x="24906" y="2876"/>
                    <a:pt x="20621" y="18"/>
                  </a:cubicBezTo>
                  <a:lnTo>
                    <a:pt x="20621" y="18"/>
                  </a:lnTo>
                  <a:cubicBezTo>
                    <a:pt x="8047" y="-1029"/>
                    <a:pt x="5380" y="875"/>
                    <a:pt x="-1097" y="15734"/>
                  </a:cubicBezTo>
                  <a:cubicBezTo>
                    <a:pt x="142" y="17163"/>
                    <a:pt x="1475" y="18497"/>
                    <a:pt x="2809" y="19830"/>
                  </a:cubicBezTo>
                  <a:cubicBezTo>
                    <a:pt x="37289" y="17163"/>
                    <a:pt x="19953" y="12401"/>
                    <a:pt x="22621" y="37737"/>
                  </a:cubicBezTo>
                  <a:lnTo>
                    <a:pt x="28621" y="43833"/>
                  </a:lnTo>
                  <a:cubicBezTo>
                    <a:pt x="38813" y="37166"/>
                    <a:pt x="22525" y="24307"/>
                    <a:pt x="38146" y="20497"/>
                  </a:cubicBezTo>
                  <a:cubicBezTo>
                    <a:pt x="41671" y="28784"/>
                    <a:pt x="32812" y="49072"/>
                    <a:pt x="45956" y="46881"/>
                  </a:cubicBezTo>
                  <a:cubicBezTo>
                    <a:pt x="54243" y="46214"/>
                    <a:pt x="45956" y="56406"/>
                    <a:pt x="44623" y="59549"/>
                  </a:cubicBezTo>
                  <a:lnTo>
                    <a:pt x="108155" y="127367"/>
                  </a:lnTo>
                  <a:lnTo>
                    <a:pt x="108155" y="127367"/>
                  </a:lnTo>
                  <a:cubicBezTo>
                    <a:pt x="108632" y="120309"/>
                    <a:pt x="104821" y="113652"/>
                    <a:pt x="98534" y="110413"/>
                  </a:cubicBezTo>
                  <a:close/>
                  <a:moveTo>
                    <a:pt x="15572" y="15734"/>
                  </a:moveTo>
                  <a:cubicBezTo>
                    <a:pt x="10905" y="15734"/>
                    <a:pt x="7476" y="3923"/>
                    <a:pt x="13666" y="4590"/>
                  </a:cubicBezTo>
                  <a:cubicBezTo>
                    <a:pt x="19858" y="5257"/>
                    <a:pt x="20335" y="14782"/>
                    <a:pt x="15572" y="157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9" name="Google Shape;4179;p12"/>
            <p:cNvSpPr/>
            <p:nvPr/>
          </p:nvSpPr>
          <p:spPr>
            <a:xfrm>
              <a:off x="4992338" y="2110454"/>
              <a:ext cx="149446" cy="181355"/>
            </a:xfrm>
            <a:custGeom>
              <a:avLst/>
              <a:gdLst/>
              <a:ahLst/>
              <a:cxnLst/>
              <a:rect l="l" t="t" r="r" b="b"/>
              <a:pathLst>
                <a:path w="149446" h="181355" extrusionOk="0">
                  <a:moveTo>
                    <a:pt x="143969" y="178849"/>
                  </a:moveTo>
                  <a:cubicBezTo>
                    <a:pt x="139588" y="175134"/>
                    <a:pt x="141302" y="168562"/>
                    <a:pt x="137302" y="164276"/>
                  </a:cubicBezTo>
                  <a:cubicBezTo>
                    <a:pt x="135682" y="162466"/>
                    <a:pt x="138445" y="159894"/>
                    <a:pt x="141206" y="161133"/>
                  </a:cubicBezTo>
                  <a:cubicBezTo>
                    <a:pt x="143969" y="162371"/>
                    <a:pt x="146159" y="162943"/>
                    <a:pt x="148350" y="160466"/>
                  </a:cubicBezTo>
                  <a:lnTo>
                    <a:pt x="148350" y="160466"/>
                  </a:lnTo>
                  <a:cubicBezTo>
                    <a:pt x="126823" y="149836"/>
                    <a:pt x="106726" y="136558"/>
                    <a:pt x="88439" y="120937"/>
                  </a:cubicBezTo>
                  <a:cubicBezTo>
                    <a:pt x="89677" y="130462"/>
                    <a:pt x="79484" y="133701"/>
                    <a:pt x="78342" y="122937"/>
                  </a:cubicBezTo>
                  <a:cubicBezTo>
                    <a:pt x="76628" y="115794"/>
                    <a:pt x="65674" y="111222"/>
                    <a:pt x="70436" y="103125"/>
                  </a:cubicBezTo>
                  <a:lnTo>
                    <a:pt x="70436" y="103125"/>
                  </a:lnTo>
                  <a:cubicBezTo>
                    <a:pt x="67197" y="94553"/>
                    <a:pt x="61482" y="105697"/>
                    <a:pt x="60148" y="99696"/>
                  </a:cubicBezTo>
                  <a:cubicBezTo>
                    <a:pt x="63197" y="87790"/>
                    <a:pt x="53958" y="81599"/>
                    <a:pt x="47862" y="74550"/>
                  </a:cubicBezTo>
                  <a:cubicBezTo>
                    <a:pt x="28812" y="53500"/>
                    <a:pt x="29478" y="24068"/>
                    <a:pt x="16715" y="-221"/>
                  </a:cubicBezTo>
                  <a:cubicBezTo>
                    <a:pt x="3571" y="2541"/>
                    <a:pt x="16715" y="18829"/>
                    <a:pt x="-1097" y="13781"/>
                  </a:cubicBezTo>
                  <a:cubicBezTo>
                    <a:pt x="-906" y="18000"/>
                    <a:pt x="428" y="22096"/>
                    <a:pt x="2809" y="25592"/>
                  </a:cubicBezTo>
                  <a:cubicBezTo>
                    <a:pt x="9285" y="27592"/>
                    <a:pt x="7856" y="14924"/>
                    <a:pt x="15095" y="19401"/>
                  </a:cubicBezTo>
                  <a:cubicBezTo>
                    <a:pt x="19096" y="21877"/>
                    <a:pt x="18144" y="25401"/>
                    <a:pt x="15095" y="28926"/>
                  </a:cubicBezTo>
                  <a:cubicBezTo>
                    <a:pt x="13762" y="30640"/>
                    <a:pt x="13000" y="32926"/>
                    <a:pt x="15095" y="34355"/>
                  </a:cubicBezTo>
                  <a:cubicBezTo>
                    <a:pt x="20906" y="40699"/>
                    <a:pt x="23573" y="49347"/>
                    <a:pt x="22334" y="57881"/>
                  </a:cubicBezTo>
                  <a:cubicBezTo>
                    <a:pt x="21096" y="74169"/>
                    <a:pt x="52529" y="76931"/>
                    <a:pt x="34908" y="91600"/>
                  </a:cubicBezTo>
                  <a:lnTo>
                    <a:pt x="34908" y="91600"/>
                  </a:lnTo>
                  <a:cubicBezTo>
                    <a:pt x="44433" y="103506"/>
                    <a:pt x="51482" y="117889"/>
                    <a:pt x="64245" y="127319"/>
                  </a:cubicBezTo>
                  <a:cubicBezTo>
                    <a:pt x="68341" y="124080"/>
                    <a:pt x="64911" y="119032"/>
                    <a:pt x="68721" y="115603"/>
                  </a:cubicBezTo>
                  <a:cubicBezTo>
                    <a:pt x="64435" y="131319"/>
                    <a:pt x="74341" y="139416"/>
                    <a:pt x="84438" y="147321"/>
                  </a:cubicBezTo>
                  <a:cubicBezTo>
                    <a:pt x="88914" y="143606"/>
                    <a:pt x="81675" y="136272"/>
                    <a:pt x="86153" y="135225"/>
                  </a:cubicBezTo>
                  <a:cubicBezTo>
                    <a:pt x="92534" y="133796"/>
                    <a:pt x="89677" y="143130"/>
                    <a:pt x="93867" y="145893"/>
                  </a:cubicBezTo>
                  <a:cubicBezTo>
                    <a:pt x="95772" y="147036"/>
                    <a:pt x="96630" y="150179"/>
                    <a:pt x="99202" y="149798"/>
                  </a:cubicBezTo>
                  <a:cubicBezTo>
                    <a:pt x="101773" y="149417"/>
                    <a:pt x="101202" y="146274"/>
                    <a:pt x="101202" y="144083"/>
                  </a:cubicBezTo>
                  <a:cubicBezTo>
                    <a:pt x="101202" y="141892"/>
                    <a:pt x="101202" y="138844"/>
                    <a:pt x="104440" y="139035"/>
                  </a:cubicBezTo>
                  <a:cubicBezTo>
                    <a:pt x="110250" y="141606"/>
                    <a:pt x="105488" y="155513"/>
                    <a:pt x="104440" y="161037"/>
                  </a:cubicBezTo>
                  <a:cubicBezTo>
                    <a:pt x="108441" y="166562"/>
                    <a:pt x="111679" y="161895"/>
                    <a:pt x="114917" y="159323"/>
                  </a:cubicBezTo>
                  <a:cubicBezTo>
                    <a:pt x="116823" y="163800"/>
                    <a:pt x="115966" y="168848"/>
                    <a:pt x="120156" y="171134"/>
                  </a:cubicBezTo>
                  <a:cubicBezTo>
                    <a:pt x="122156" y="167229"/>
                    <a:pt x="114632" y="161609"/>
                    <a:pt x="122728" y="158847"/>
                  </a:cubicBezTo>
                  <a:cubicBezTo>
                    <a:pt x="134730" y="153418"/>
                    <a:pt x="126634" y="167800"/>
                    <a:pt x="124062" y="172944"/>
                  </a:cubicBezTo>
                  <a:lnTo>
                    <a:pt x="140063" y="181135"/>
                  </a:lnTo>
                  <a:lnTo>
                    <a:pt x="140063" y="18113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0" name="Google Shape;4180;p12"/>
            <p:cNvSpPr/>
            <p:nvPr/>
          </p:nvSpPr>
          <p:spPr>
            <a:xfrm>
              <a:off x="5742241" y="2130168"/>
              <a:ext cx="117347" cy="128971"/>
            </a:xfrm>
            <a:custGeom>
              <a:avLst/>
              <a:gdLst/>
              <a:ahLst/>
              <a:cxnLst/>
              <a:rect l="l" t="t" r="r" b="b"/>
              <a:pathLst>
                <a:path w="117347" h="128971" extrusionOk="0">
                  <a:moveTo>
                    <a:pt x="14429" y="9878"/>
                  </a:moveTo>
                  <a:cubicBezTo>
                    <a:pt x="3952" y="5878"/>
                    <a:pt x="3666" y="15784"/>
                    <a:pt x="999" y="21880"/>
                  </a:cubicBezTo>
                  <a:lnTo>
                    <a:pt x="-1097" y="22928"/>
                  </a:lnTo>
                  <a:cubicBezTo>
                    <a:pt x="2332" y="31595"/>
                    <a:pt x="15381" y="27595"/>
                    <a:pt x="22525" y="32453"/>
                  </a:cubicBezTo>
                  <a:cubicBezTo>
                    <a:pt x="40432" y="39311"/>
                    <a:pt x="50243" y="57980"/>
                    <a:pt x="67960" y="65695"/>
                  </a:cubicBezTo>
                  <a:cubicBezTo>
                    <a:pt x="70246" y="81554"/>
                    <a:pt x="76246" y="96642"/>
                    <a:pt x="85485" y="109700"/>
                  </a:cubicBezTo>
                  <a:cubicBezTo>
                    <a:pt x="86057" y="116177"/>
                    <a:pt x="85485" y="127036"/>
                    <a:pt x="94249" y="128750"/>
                  </a:cubicBezTo>
                  <a:cubicBezTo>
                    <a:pt x="93581" y="123645"/>
                    <a:pt x="97107" y="118911"/>
                    <a:pt x="102154" y="118082"/>
                  </a:cubicBezTo>
                  <a:cubicBezTo>
                    <a:pt x="105583" y="112463"/>
                    <a:pt x="112537" y="111129"/>
                    <a:pt x="116251" y="105986"/>
                  </a:cubicBezTo>
                  <a:cubicBezTo>
                    <a:pt x="114060" y="103509"/>
                    <a:pt x="108155" y="102938"/>
                    <a:pt x="109679" y="98747"/>
                  </a:cubicBezTo>
                  <a:cubicBezTo>
                    <a:pt x="113013" y="89222"/>
                    <a:pt x="107489" y="83221"/>
                    <a:pt x="104535" y="75982"/>
                  </a:cubicBezTo>
                  <a:cubicBezTo>
                    <a:pt x="100916" y="78839"/>
                    <a:pt x="96249" y="75982"/>
                    <a:pt x="92438" y="78077"/>
                  </a:cubicBezTo>
                  <a:cubicBezTo>
                    <a:pt x="95678" y="82364"/>
                    <a:pt x="94725" y="95508"/>
                    <a:pt x="87486" y="89031"/>
                  </a:cubicBezTo>
                  <a:cubicBezTo>
                    <a:pt x="82056" y="85126"/>
                    <a:pt x="84438" y="67124"/>
                    <a:pt x="92534" y="74077"/>
                  </a:cubicBezTo>
                  <a:cubicBezTo>
                    <a:pt x="101297" y="62456"/>
                    <a:pt x="80152" y="51979"/>
                    <a:pt x="73960" y="43406"/>
                  </a:cubicBezTo>
                  <a:cubicBezTo>
                    <a:pt x="76532" y="39596"/>
                    <a:pt x="81104" y="43406"/>
                    <a:pt x="82724" y="39977"/>
                  </a:cubicBezTo>
                  <a:lnTo>
                    <a:pt x="82724" y="39977"/>
                  </a:lnTo>
                  <a:cubicBezTo>
                    <a:pt x="78437" y="33167"/>
                    <a:pt x="72913" y="27242"/>
                    <a:pt x="66435" y="22547"/>
                  </a:cubicBezTo>
                  <a:cubicBezTo>
                    <a:pt x="59007" y="35977"/>
                    <a:pt x="52338" y="24261"/>
                    <a:pt x="54720" y="14450"/>
                  </a:cubicBezTo>
                  <a:cubicBezTo>
                    <a:pt x="48338" y="7592"/>
                    <a:pt x="15953" y="-8410"/>
                    <a:pt x="20049" y="4925"/>
                  </a:cubicBezTo>
                  <a:cubicBezTo>
                    <a:pt x="20430" y="8640"/>
                    <a:pt x="22050" y="13307"/>
                    <a:pt x="14429" y="9878"/>
                  </a:cubicBezTo>
                  <a:close/>
                  <a:moveTo>
                    <a:pt x="92344" y="99604"/>
                  </a:moveTo>
                  <a:cubicBezTo>
                    <a:pt x="97964" y="102366"/>
                    <a:pt x="94058" y="115225"/>
                    <a:pt x="88725" y="107224"/>
                  </a:cubicBezTo>
                  <a:cubicBezTo>
                    <a:pt x="88439" y="104557"/>
                    <a:pt x="87771" y="98175"/>
                    <a:pt x="92344" y="99604"/>
                  </a:cubicBezTo>
                  <a:close/>
                  <a:moveTo>
                    <a:pt x="25669" y="21118"/>
                  </a:moveTo>
                  <a:cubicBezTo>
                    <a:pt x="30336" y="19499"/>
                    <a:pt x="33861" y="27500"/>
                    <a:pt x="29003" y="29881"/>
                  </a:cubicBezTo>
                  <a:lnTo>
                    <a:pt x="25097" y="27881"/>
                  </a:lnTo>
                  <a:cubicBezTo>
                    <a:pt x="24145" y="25499"/>
                    <a:pt x="22716" y="22832"/>
                    <a:pt x="25383" y="21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1" name="Google Shape;4181;p12"/>
            <p:cNvSpPr/>
            <p:nvPr/>
          </p:nvSpPr>
          <p:spPr>
            <a:xfrm>
              <a:off x="5845399" y="2295057"/>
              <a:ext cx="40002" cy="165440"/>
            </a:xfrm>
            <a:custGeom>
              <a:avLst/>
              <a:gdLst/>
              <a:ahLst/>
              <a:cxnLst/>
              <a:rect l="l" t="t" r="r" b="b"/>
              <a:pathLst>
                <a:path w="40002" h="165440" extrusionOk="0">
                  <a:moveTo>
                    <a:pt x="23571" y="5486"/>
                  </a:moveTo>
                  <a:cubicBezTo>
                    <a:pt x="23571" y="10629"/>
                    <a:pt x="30810" y="19868"/>
                    <a:pt x="23571" y="22250"/>
                  </a:cubicBezTo>
                  <a:cubicBezTo>
                    <a:pt x="18713" y="23393"/>
                    <a:pt x="19475" y="17678"/>
                    <a:pt x="18808" y="14344"/>
                  </a:cubicBezTo>
                  <a:cubicBezTo>
                    <a:pt x="18141" y="11010"/>
                    <a:pt x="18808" y="9867"/>
                    <a:pt x="15760" y="10248"/>
                  </a:cubicBezTo>
                  <a:cubicBezTo>
                    <a:pt x="10902" y="11677"/>
                    <a:pt x="18236" y="18725"/>
                    <a:pt x="13474" y="20250"/>
                  </a:cubicBezTo>
                  <a:cubicBezTo>
                    <a:pt x="6998" y="20250"/>
                    <a:pt x="10045" y="8629"/>
                    <a:pt x="1663" y="9200"/>
                  </a:cubicBezTo>
                  <a:cubicBezTo>
                    <a:pt x="-4052" y="15773"/>
                    <a:pt x="520" y="21964"/>
                    <a:pt x="2806" y="28250"/>
                  </a:cubicBezTo>
                  <a:cubicBezTo>
                    <a:pt x="5092" y="29432"/>
                    <a:pt x="6807" y="31346"/>
                    <a:pt x="7854" y="33680"/>
                  </a:cubicBezTo>
                  <a:lnTo>
                    <a:pt x="6998" y="27965"/>
                  </a:lnTo>
                  <a:cubicBezTo>
                    <a:pt x="14141" y="32537"/>
                    <a:pt x="29667" y="60159"/>
                    <a:pt x="10997" y="55683"/>
                  </a:cubicBezTo>
                  <a:cubicBezTo>
                    <a:pt x="10997" y="54825"/>
                    <a:pt x="10997" y="53968"/>
                    <a:pt x="10997" y="53111"/>
                  </a:cubicBezTo>
                  <a:cubicBezTo>
                    <a:pt x="1472" y="81686"/>
                    <a:pt x="8140" y="118357"/>
                    <a:pt x="-1004" y="149123"/>
                  </a:cubicBezTo>
                  <a:cubicBezTo>
                    <a:pt x="329" y="148732"/>
                    <a:pt x="1758" y="148732"/>
                    <a:pt x="3092" y="149123"/>
                  </a:cubicBezTo>
                  <a:cubicBezTo>
                    <a:pt x="6902" y="158648"/>
                    <a:pt x="1092" y="168173"/>
                    <a:pt x="15189" y="161410"/>
                  </a:cubicBezTo>
                  <a:lnTo>
                    <a:pt x="15189" y="161410"/>
                  </a:lnTo>
                  <a:cubicBezTo>
                    <a:pt x="21190" y="162648"/>
                    <a:pt x="24142" y="155409"/>
                    <a:pt x="17093" y="154647"/>
                  </a:cubicBezTo>
                  <a:cubicBezTo>
                    <a:pt x="11665" y="153885"/>
                    <a:pt x="10236" y="149885"/>
                    <a:pt x="9664" y="145122"/>
                  </a:cubicBezTo>
                  <a:cubicBezTo>
                    <a:pt x="7568" y="121881"/>
                    <a:pt x="28714" y="158933"/>
                    <a:pt x="25475" y="165220"/>
                  </a:cubicBezTo>
                  <a:cubicBezTo>
                    <a:pt x="31476" y="150485"/>
                    <a:pt x="35382" y="134959"/>
                    <a:pt x="37000" y="119119"/>
                  </a:cubicBezTo>
                  <a:cubicBezTo>
                    <a:pt x="24619" y="118452"/>
                    <a:pt x="20904" y="113309"/>
                    <a:pt x="24333" y="99593"/>
                  </a:cubicBezTo>
                  <a:cubicBezTo>
                    <a:pt x="27000" y="109880"/>
                    <a:pt x="33858" y="105403"/>
                    <a:pt x="38906" y="105403"/>
                  </a:cubicBezTo>
                  <a:lnTo>
                    <a:pt x="38906" y="77400"/>
                  </a:lnTo>
                  <a:cubicBezTo>
                    <a:pt x="29381" y="97307"/>
                    <a:pt x="20808" y="59111"/>
                    <a:pt x="38906" y="61683"/>
                  </a:cubicBezTo>
                  <a:cubicBezTo>
                    <a:pt x="31667" y="42157"/>
                    <a:pt x="41001" y="20345"/>
                    <a:pt x="29381" y="-134"/>
                  </a:cubicBezTo>
                  <a:cubicBezTo>
                    <a:pt x="24809" y="-610"/>
                    <a:pt x="22713" y="818"/>
                    <a:pt x="23571" y="5486"/>
                  </a:cubicBezTo>
                  <a:close/>
                  <a:moveTo>
                    <a:pt x="24619" y="123500"/>
                  </a:moveTo>
                  <a:cubicBezTo>
                    <a:pt x="32905" y="127215"/>
                    <a:pt x="23666" y="134930"/>
                    <a:pt x="27952" y="142550"/>
                  </a:cubicBezTo>
                  <a:cubicBezTo>
                    <a:pt x="18236" y="140074"/>
                    <a:pt x="16523" y="123500"/>
                    <a:pt x="24333" y="123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2" name="Google Shape;4182;p12"/>
            <p:cNvSpPr/>
            <p:nvPr/>
          </p:nvSpPr>
          <p:spPr>
            <a:xfrm>
              <a:off x="6077886" y="3138868"/>
              <a:ext cx="113649" cy="83910"/>
            </a:xfrm>
            <a:custGeom>
              <a:avLst/>
              <a:gdLst/>
              <a:ahLst/>
              <a:cxnLst/>
              <a:rect l="l" t="t" r="r" b="b"/>
              <a:pathLst>
                <a:path w="113649" h="83910" extrusionOk="0">
                  <a:moveTo>
                    <a:pt x="3300" y="78932"/>
                  </a:moveTo>
                  <a:cubicBezTo>
                    <a:pt x="2825" y="79379"/>
                    <a:pt x="2157" y="79379"/>
                    <a:pt x="1682" y="78932"/>
                  </a:cubicBezTo>
                  <a:cubicBezTo>
                    <a:pt x="1682" y="78932"/>
                    <a:pt x="1682" y="78932"/>
                    <a:pt x="1682" y="78932"/>
                  </a:cubicBezTo>
                  <a:lnTo>
                    <a:pt x="1682" y="80075"/>
                  </a:lnTo>
                  <a:cubicBezTo>
                    <a:pt x="15207" y="89600"/>
                    <a:pt x="32638" y="76646"/>
                    <a:pt x="47783" y="82170"/>
                  </a:cubicBezTo>
                  <a:cubicBezTo>
                    <a:pt x="54831" y="84675"/>
                    <a:pt x="62547" y="80999"/>
                    <a:pt x="65023" y="73960"/>
                  </a:cubicBezTo>
                  <a:cubicBezTo>
                    <a:pt x="65118" y="73902"/>
                    <a:pt x="65118" y="73845"/>
                    <a:pt x="65118" y="73788"/>
                  </a:cubicBezTo>
                  <a:cubicBezTo>
                    <a:pt x="64070" y="72283"/>
                    <a:pt x="63213" y="70654"/>
                    <a:pt x="62547" y="68930"/>
                  </a:cubicBezTo>
                  <a:cubicBezTo>
                    <a:pt x="64737" y="66073"/>
                    <a:pt x="72738" y="57786"/>
                    <a:pt x="75405" y="62072"/>
                  </a:cubicBezTo>
                  <a:cubicBezTo>
                    <a:pt x="77405" y="69597"/>
                    <a:pt x="85787" y="71597"/>
                    <a:pt x="88645" y="78646"/>
                  </a:cubicBezTo>
                  <a:cubicBezTo>
                    <a:pt x="89407" y="77312"/>
                    <a:pt x="90074" y="75979"/>
                    <a:pt x="90740" y="74645"/>
                  </a:cubicBezTo>
                  <a:lnTo>
                    <a:pt x="90740" y="74645"/>
                  </a:lnTo>
                  <a:cubicBezTo>
                    <a:pt x="88930" y="58358"/>
                    <a:pt x="101694" y="49785"/>
                    <a:pt x="112553" y="41022"/>
                  </a:cubicBezTo>
                  <a:lnTo>
                    <a:pt x="112553" y="41022"/>
                  </a:lnTo>
                  <a:cubicBezTo>
                    <a:pt x="112553" y="10542"/>
                    <a:pt x="92169" y="28926"/>
                    <a:pt x="98550" y="13304"/>
                  </a:cubicBezTo>
                  <a:cubicBezTo>
                    <a:pt x="98550" y="8923"/>
                    <a:pt x="102361" y="1684"/>
                    <a:pt x="96741" y="-221"/>
                  </a:cubicBezTo>
                  <a:cubicBezTo>
                    <a:pt x="89597" y="-221"/>
                    <a:pt x="95026" y="12923"/>
                    <a:pt x="82644" y="11114"/>
                  </a:cubicBezTo>
                  <a:cubicBezTo>
                    <a:pt x="85501" y="24211"/>
                    <a:pt x="90074" y="36841"/>
                    <a:pt x="96455" y="48642"/>
                  </a:cubicBezTo>
                  <a:cubicBezTo>
                    <a:pt x="81692" y="54548"/>
                    <a:pt x="63690" y="37022"/>
                    <a:pt x="47783" y="49690"/>
                  </a:cubicBezTo>
                  <a:cubicBezTo>
                    <a:pt x="39401" y="43499"/>
                    <a:pt x="31114" y="45975"/>
                    <a:pt x="21970" y="46642"/>
                  </a:cubicBezTo>
                  <a:cubicBezTo>
                    <a:pt x="12825" y="47309"/>
                    <a:pt x="12445" y="50643"/>
                    <a:pt x="13111" y="57691"/>
                  </a:cubicBezTo>
                  <a:cubicBezTo>
                    <a:pt x="13111" y="60929"/>
                    <a:pt x="18637" y="65406"/>
                    <a:pt x="13968" y="67216"/>
                  </a:cubicBezTo>
                  <a:cubicBezTo>
                    <a:pt x="9301" y="69026"/>
                    <a:pt x="10826" y="60263"/>
                    <a:pt x="7111" y="58262"/>
                  </a:cubicBezTo>
                  <a:cubicBezTo>
                    <a:pt x="3586" y="58262"/>
                    <a:pt x="6349" y="64359"/>
                    <a:pt x="2062" y="63787"/>
                  </a:cubicBezTo>
                  <a:cubicBezTo>
                    <a:pt x="-1367" y="58739"/>
                    <a:pt x="8349" y="49404"/>
                    <a:pt x="-1081" y="49404"/>
                  </a:cubicBezTo>
                  <a:cubicBezTo>
                    <a:pt x="-1271" y="59425"/>
                    <a:pt x="253" y="69397"/>
                    <a:pt x="3300" y="789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3" name="Google Shape;4183;p12"/>
            <p:cNvSpPr/>
            <p:nvPr/>
          </p:nvSpPr>
          <p:spPr>
            <a:xfrm>
              <a:off x="6616851" y="3672935"/>
              <a:ext cx="36075" cy="162782"/>
            </a:xfrm>
            <a:custGeom>
              <a:avLst/>
              <a:gdLst/>
              <a:ahLst/>
              <a:cxnLst/>
              <a:rect l="l" t="t" r="r" b="b"/>
              <a:pathLst>
                <a:path w="36075" h="162782" extrusionOk="0">
                  <a:moveTo>
                    <a:pt x="10976" y="162562"/>
                  </a:moveTo>
                  <a:cubicBezTo>
                    <a:pt x="15738" y="152179"/>
                    <a:pt x="-3597" y="138463"/>
                    <a:pt x="15072" y="134463"/>
                  </a:cubicBezTo>
                  <a:cubicBezTo>
                    <a:pt x="20977" y="133605"/>
                    <a:pt x="19453" y="129319"/>
                    <a:pt x="18024" y="124938"/>
                  </a:cubicBezTo>
                  <a:cubicBezTo>
                    <a:pt x="18024" y="106745"/>
                    <a:pt x="30026" y="133987"/>
                    <a:pt x="34979" y="135130"/>
                  </a:cubicBezTo>
                  <a:cubicBezTo>
                    <a:pt x="34979" y="122747"/>
                    <a:pt x="33931" y="108936"/>
                    <a:pt x="22502" y="100839"/>
                  </a:cubicBezTo>
                  <a:cubicBezTo>
                    <a:pt x="19834" y="99096"/>
                    <a:pt x="19072" y="95553"/>
                    <a:pt x="20691" y="92838"/>
                  </a:cubicBezTo>
                  <a:cubicBezTo>
                    <a:pt x="24597" y="88552"/>
                    <a:pt x="29645" y="98744"/>
                    <a:pt x="33265" y="91505"/>
                  </a:cubicBezTo>
                  <a:cubicBezTo>
                    <a:pt x="29835" y="60739"/>
                    <a:pt x="29264" y="29212"/>
                    <a:pt x="17453" y="-221"/>
                  </a:cubicBezTo>
                  <a:cubicBezTo>
                    <a:pt x="7928" y="7685"/>
                    <a:pt x="28312" y="16162"/>
                    <a:pt x="11262" y="24163"/>
                  </a:cubicBezTo>
                  <a:cubicBezTo>
                    <a:pt x="5833" y="26640"/>
                    <a:pt x="2309" y="28640"/>
                    <a:pt x="7261" y="35688"/>
                  </a:cubicBezTo>
                  <a:cubicBezTo>
                    <a:pt x="13262" y="46071"/>
                    <a:pt x="-2264" y="54738"/>
                    <a:pt x="-1026" y="65788"/>
                  </a:cubicBezTo>
                  <a:lnTo>
                    <a:pt x="-1026" y="65788"/>
                  </a:lnTo>
                  <a:cubicBezTo>
                    <a:pt x="-1026" y="83599"/>
                    <a:pt x="6404" y="102459"/>
                    <a:pt x="3452" y="119508"/>
                  </a:cubicBezTo>
                  <a:cubicBezTo>
                    <a:pt x="4690" y="134367"/>
                    <a:pt x="-1788" y="151417"/>
                    <a:pt x="10976" y="1625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4" name="Google Shape;4184;p12"/>
            <p:cNvSpPr/>
            <p:nvPr/>
          </p:nvSpPr>
          <p:spPr>
            <a:xfrm>
              <a:off x="5917215" y="3727785"/>
              <a:ext cx="115538" cy="48348"/>
            </a:xfrm>
            <a:custGeom>
              <a:avLst/>
              <a:gdLst/>
              <a:ahLst/>
              <a:cxnLst/>
              <a:rect l="l" t="t" r="r" b="b"/>
              <a:pathLst>
                <a:path w="115538" h="48348" extrusionOk="0">
                  <a:moveTo>
                    <a:pt x="103012" y="21987"/>
                  </a:moveTo>
                  <a:cubicBezTo>
                    <a:pt x="98154" y="23987"/>
                    <a:pt x="103012" y="31988"/>
                    <a:pt x="97392" y="32654"/>
                  </a:cubicBezTo>
                  <a:cubicBezTo>
                    <a:pt x="93677" y="32654"/>
                    <a:pt x="94820" y="28844"/>
                    <a:pt x="94344" y="26463"/>
                  </a:cubicBezTo>
                  <a:cubicBezTo>
                    <a:pt x="92344" y="12557"/>
                    <a:pt x="103392" y="10652"/>
                    <a:pt x="113394" y="9413"/>
                  </a:cubicBezTo>
                  <a:cubicBezTo>
                    <a:pt x="108536" y="-13256"/>
                    <a:pt x="82724" y="11318"/>
                    <a:pt x="68150" y="10366"/>
                  </a:cubicBezTo>
                  <a:cubicBezTo>
                    <a:pt x="47005" y="15986"/>
                    <a:pt x="23668" y="10366"/>
                    <a:pt x="3761" y="13890"/>
                  </a:cubicBezTo>
                  <a:lnTo>
                    <a:pt x="3761" y="13890"/>
                  </a:lnTo>
                  <a:lnTo>
                    <a:pt x="3761" y="14747"/>
                  </a:lnTo>
                  <a:cubicBezTo>
                    <a:pt x="4143" y="14443"/>
                    <a:pt x="4618" y="14443"/>
                    <a:pt x="4999" y="14747"/>
                  </a:cubicBezTo>
                  <a:cubicBezTo>
                    <a:pt x="6428" y="25149"/>
                    <a:pt x="4332" y="35741"/>
                    <a:pt x="-1097" y="44751"/>
                  </a:cubicBezTo>
                  <a:lnTo>
                    <a:pt x="-1097" y="44751"/>
                  </a:lnTo>
                  <a:cubicBezTo>
                    <a:pt x="12048" y="46561"/>
                    <a:pt x="51577" y="56372"/>
                    <a:pt x="32622" y="31035"/>
                  </a:cubicBezTo>
                  <a:cubicBezTo>
                    <a:pt x="31859" y="30083"/>
                    <a:pt x="30717" y="28940"/>
                    <a:pt x="32622" y="27225"/>
                  </a:cubicBezTo>
                  <a:cubicBezTo>
                    <a:pt x="38528" y="30159"/>
                    <a:pt x="42718" y="35636"/>
                    <a:pt x="44052" y="42084"/>
                  </a:cubicBezTo>
                  <a:cubicBezTo>
                    <a:pt x="56244" y="58562"/>
                    <a:pt x="95868" y="36179"/>
                    <a:pt x="114442" y="32559"/>
                  </a:cubicBezTo>
                  <a:cubicBezTo>
                    <a:pt x="108155" y="31988"/>
                    <a:pt x="107393" y="25415"/>
                    <a:pt x="103012" y="219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5" name="Google Shape;4185;p12"/>
            <p:cNvSpPr/>
            <p:nvPr/>
          </p:nvSpPr>
          <p:spPr>
            <a:xfrm>
              <a:off x="6977444" y="4409418"/>
              <a:ext cx="47092" cy="161247"/>
            </a:xfrm>
            <a:custGeom>
              <a:avLst/>
              <a:gdLst/>
              <a:ahLst/>
              <a:cxnLst/>
              <a:rect l="l" t="t" r="r" b="b"/>
              <a:pathLst>
                <a:path w="47092" h="161247" extrusionOk="0">
                  <a:moveTo>
                    <a:pt x="28717" y="5103"/>
                  </a:moveTo>
                  <a:cubicBezTo>
                    <a:pt x="26049" y="2150"/>
                    <a:pt x="14619" y="-4422"/>
                    <a:pt x="20715" y="3674"/>
                  </a:cubicBezTo>
                  <a:lnTo>
                    <a:pt x="20715" y="3674"/>
                  </a:lnTo>
                  <a:cubicBezTo>
                    <a:pt x="29574" y="11485"/>
                    <a:pt x="19096" y="15295"/>
                    <a:pt x="12809" y="9675"/>
                  </a:cubicBezTo>
                  <a:lnTo>
                    <a:pt x="12809" y="6817"/>
                  </a:lnTo>
                  <a:cubicBezTo>
                    <a:pt x="1665" y="14342"/>
                    <a:pt x="7095" y="30725"/>
                    <a:pt x="5094" y="41869"/>
                  </a:cubicBezTo>
                  <a:cubicBezTo>
                    <a:pt x="1951" y="58452"/>
                    <a:pt x="-49" y="75226"/>
                    <a:pt x="-1097" y="92066"/>
                  </a:cubicBezTo>
                  <a:cubicBezTo>
                    <a:pt x="-49" y="93304"/>
                    <a:pt x="903" y="94733"/>
                    <a:pt x="1951" y="96067"/>
                  </a:cubicBezTo>
                  <a:lnTo>
                    <a:pt x="2712" y="93209"/>
                  </a:lnTo>
                  <a:cubicBezTo>
                    <a:pt x="8809" y="90066"/>
                    <a:pt x="8523" y="103496"/>
                    <a:pt x="13666" y="96638"/>
                  </a:cubicBezTo>
                  <a:cubicBezTo>
                    <a:pt x="25573" y="85589"/>
                    <a:pt x="17477" y="115688"/>
                    <a:pt x="25287" y="120546"/>
                  </a:cubicBezTo>
                  <a:cubicBezTo>
                    <a:pt x="27383" y="123498"/>
                    <a:pt x="25287" y="126261"/>
                    <a:pt x="21287" y="126070"/>
                  </a:cubicBezTo>
                  <a:cubicBezTo>
                    <a:pt x="13096" y="125594"/>
                    <a:pt x="15000" y="130356"/>
                    <a:pt x="16620" y="135024"/>
                  </a:cubicBezTo>
                  <a:cubicBezTo>
                    <a:pt x="16620" y="143692"/>
                    <a:pt x="12333" y="152359"/>
                    <a:pt x="16620" y="161027"/>
                  </a:cubicBezTo>
                  <a:lnTo>
                    <a:pt x="16620" y="161027"/>
                  </a:lnTo>
                  <a:cubicBezTo>
                    <a:pt x="20335" y="156741"/>
                    <a:pt x="14048" y="149216"/>
                    <a:pt x="18429" y="147502"/>
                  </a:cubicBezTo>
                  <a:cubicBezTo>
                    <a:pt x="32241" y="134357"/>
                    <a:pt x="29097" y="110640"/>
                    <a:pt x="36145" y="93114"/>
                  </a:cubicBezTo>
                  <a:cubicBezTo>
                    <a:pt x="31478" y="90828"/>
                    <a:pt x="32430" y="82922"/>
                    <a:pt x="25668" y="82351"/>
                  </a:cubicBezTo>
                  <a:cubicBezTo>
                    <a:pt x="21953" y="59014"/>
                    <a:pt x="36813" y="42822"/>
                    <a:pt x="38717" y="77683"/>
                  </a:cubicBezTo>
                  <a:lnTo>
                    <a:pt x="38717" y="77683"/>
                  </a:lnTo>
                  <a:cubicBezTo>
                    <a:pt x="39860" y="70825"/>
                    <a:pt x="40908" y="63967"/>
                    <a:pt x="42051" y="57109"/>
                  </a:cubicBezTo>
                  <a:cubicBezTo>
                    <a:pt x="35670" y="52118"/>
                    <a:pt x="32050" y="44279"/>
                    <a:pt x="32526" y="36154"/>
                  </a:cubicBezTo>
                  <a:cubicBezTo>
                    <a:pt x="36336" y="40078"/>
                    <a:pt x="39574" y="44574"/>
                    <a:pt x="42051" y="49489"/>
                  </a:cubicBezTo>
                  <a:cubicBezTo>
                    <a:pt x="45195" y="33821"/>
                    <a:pt x="46433" y="17838"/>
                    <a:pt x="45861" y="1864"/>
                  </a:cubicBezTo>
                  <a:cubicBezTo>
                    <a:pt x="40812" y="11866"/>
                    <a:pt x="37288" y="12532"/>
                    <a:pt x="28717" y="5103"/>
                  </a:cubicBezTo>
                  <a:close/>
                  <a:moveTo>
                    <a:pt x="22239" y="72826"/>
                  </a:moveTo>
                  <a:cubicBezTo>
                    <a:pt x="18238" y="73397"/>
                    <a:pt x="19192" y="68635"/>
                    <a:pt x="18143" y="66063"/>
                  </a:cubicBezTo>
                  <a:cubicBezTo>
                    <a:pt x="15191" y="61110"/>
                    <a:pt x="10714" y="51966"/>
                    <a:pt x="17095" y="47584"/>
                  </a:cubicBezTo>
                  <a:cubicBezTo>
                    <a:pt x="24239" y="47870"/>
                    <a:pt x="27668" y="70539"/>
                    <a:pt x="22239" y="728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6" name="Google Shape;4186;p12"/>
            <p:cNvSpPr/>
            <p:nvPr/>
          </p:nvSpPr>
          <p:spPr>
            <a:xfrm>
              <a:off x="6561677" y="3899248"/>
              <a:ext cx="73914" cy="136113"/>
            </a:xfrm>
            <a:custGeom>
              <a:avLst/>
              <a:gdLst/>
              <a:ahLst/>
              <a:cxnLst/>
              <a:rect l="l" t="t" r="r" b="b"/>
              <a:pathLst>
                <a:path w="73914" h="136113" extrusionOk="0">
                  <a:moveTo>
                    <a:pt x="16524" y="127606"/>
                  </a:moveTo>
                  <a:cubicBezTo>
                    <a:pt x="17667" y="130244"/>
                    <a:pt x="18429" y="133035"/>
                    <a:pt x="18715" y="135892"/>
                  </a:cubicBezTo>
                  <a:cubicBezTo>
                    <a:pt x="39099" y="93916"/>
                    <a:pt x="57101" y="50863"/>
                    <a:pt x="72817" y="6924"/>
                  </a:cubicBezTo>
                  <a:cubicBezTo>
                    <a:pt x="68340" y="2304"/>
                    <a:pt x="62150" y="-277"/>
                    <a:pt x="55767" y="-220"/>
                  </a:cubicBezTo>
                  <a:cubicBezTo>
                    <a:pt x="64720" y="16258"/>
                    <a:pt x="49862" y="8067"/>
                    <a:pt x="45576" y="14925"/>
                  </a:cubicBezTo>
                  <a:cubicBezTo>
                    <a:pt x="45481" y="16239"/>
                    <a:pt x="46528" y="17344"/>
                    <a:pt x="47862" y="17401"/>
                  </a:cubicBezTo>
                  <a:cubicBezTo>
                    <a:pt x="47957" y="17401"/>
                    <a:pt x="47957" y="17401"/>
                    <a:pt x="48052" y="17401"/>
                  </a:cubicBezTo>
                  <a:cubicBezTo>
                    <a:pt x="63388" y="18544"/>
                    <a:pt x="50339" y="34737"/>
                    <a:pt x="40718" y="34737"/>
                  </a:cubicBezTo>
                  <a:lnTo>
                    <a:pt x="40718" y="34737"/>
                  </a:lnTo>
                  <a:cubicBezTo>
                    <a:pt x="37289" y="40452"/>
                    <a:pt x="32621" y="46548"/>
                    <a:pt x="44718" y="47691"/>
                  </a:cubicBezTo>
                  <a:cubicBezTo>
                    <a:pt x="46338" y="47691"/>
                    <a:pt x="47481" y="50929"/>
                    <a:pt x="45861" y="51310"/>
                  </a:cubicBezTo>
                  <a:cubicBezTo>
                    <a:pt x="40146" y="52549"/>
                    <a:pt x="43004" y="62931"/>
                    <a:pt x="34241" y="60835"/>
                  </a:cubicBezTo>
                  <a:cubicBezTo>
                    <a:pt x="27669" y="63502"/>
                    <a:pt x="31478" y="75980"/>
                    <a:pt x="26049" y="81695"/>
                  </a:cubicBezTo>
                  <a:cubicBezTo>
                    <a:pt x="24239" y="75932"/>
                    <a:pt x="20239" y="71113"/>
                    <a:pt x="14905" y="68265"/>
                  </a:cubicBezTo>
                  <a:lnTo>
                    <a:pt x="14905" y="68265"/>
                  </a:lnTo>
                  <a:cubicBezTo>
                    <a:pt x="10238" y="80447"/>
                    <a:pt x="4904" y="92335"/>
                    <a:pt x="-1097" y="103888"/>
                  </a:cubicBezTo>
                  <a:cubicBezTo>
                    <a:pt x="11667" y="106746"/>
                    <a:pt x="11381" y="119319"/>
                    <a:pt x="16524" y="1276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7" name="Google Shape;4187;p12"/>
            <p:cNvSpPr/>
            <p:nvPr/>
          </p:nvSpPr>
          <p:spPr>
            <a:xfrm>
              <a:off x="6879093" y="4620767"/>
              <a:ext cx="86253" cy="131540"/>
            </a:xfrm>
            <a:custGeom>
              <a:avLst/>
              <a:gdLst/>
              <a:ahLst/>
              <a:cxnLst/>
              <a:rect l="l" t="t" r="r" b="b"/>
              <a:pathLst>
                <a:path w="86253" h="131540" extrusionOk="0">
                  <a:moveTo>
                    <a:pt x="79823" y="105888"/>
                  </a:moveTo>
                  <a:cubicBezTo>
                    <a:pt x="76966" y="100268"/>
                    <a:pt x="73726" y="93981"/>
                    <a:pt x="83061" y="90743"/>
                  </a:cubicBezTo>
                  <a:lnTo>
                    <a:pt x="83061" y="90743"/>
                  </a:lnTo>
                  <a:lnTo>
                    <a:pt x="85157" y="84742"/>
                  </a:lnTo>
                  <a:cubicBezTo>
                    <a:pt x="74774" y="72074"/>
                    <a:pt x="63535" y="60110"/>
                    <a:pt x="51534" y="48928"/>
                  </a:cubicBezTo>
                  <a:lnTo>
                    <a:pt x="51534" y="48928"/>
                  </a:lnTo>
                  <a:cubicBezTo>
                    <a:pt x="46771" y="47404"/>
                    <a:pt x="45628" y="38831"/>
                    <a:pt x="40389" y="40641"/>
                  </a:cubicBezTo>
                  <a:cubicBezTo>
                    <a:pt x="35151" y="42451"/>
                    <a:pt x="40389" y="53214"/>
                    <a:pt x="37341" y="58930"/>
                  </a:cubicBezTo>
                  <a:cubicBezTo>
                    <a:pt x="29245" y="71597"/>
                    <a:pt x="34483" y="43404"/>
                    <a:pt x="35436" y="39022"/>
                  </a:cubicBezTo>
                  <a:cubicBezTo>
                    <a:pt x="30293" y="39022"/>
                    <a:pt x="28959" y="46833"/>
                    <a:pt x="24101" y="44832"/>
                  </a:cubicBezTo>
                  <a:cubicBezTo>
                    <a:pt x="21434" y="43185"/>
                    <a:pt x="20577" y="39670"/>
                    <a:pt x="22197" y="36974"/>
                  </a:cubicBezTo>
                  <a:cubicBezTo>
                    <a:pt x="22197" y="36927"/>
                    <a:pt x="22292" y="36879"/>
                    <a:pt x="22292" y="36831"/>
                  </a:cubicBezTo>
                  <a:cubicBezTo>
                    <a:pt x="27816" y="30355"/>
                    <a:pt x="24483" y="24735"/>
                    <a:pt x="22292" y="18924"/>
                  </a:cubicBezTo>
                  <a:cubicBezTo>
                    <a:pt x="23911" y="18343"/>
                    <a:pt x="25530" y="17543"/>
                    <a:pt x="26959" y="16543"/>
                  </a:cubicBezTo>
                  <a:cubicBezTo>
                    <a:pt x="21434" y="9304"/>
                    <a:pt x="17434" y="65"/>
                    <a:pt x="6099" y="-221"/>
                  </a:cubicBezTo>
                  <a:cubicBezTo>
                    <a:pt x="5051" y="8542"/>
                    <a:pt x="9337" y="18258"/>
                    <a:pt x="289" y="25592"/>
                  </a:cubicBezTo>
                  <a:cubicBezTo>
                    <a:pt x="-3045" y="28163"/>
                    <a:pt x="289" y="31211"/>
                    <a:pt x="3432" y="32926"/>
                  </a:cubicBezTo>
                  <a:cubicBezTo>
                    <a:pt x="6576" y="34640"/>
                    <a:pt x="10576" y="36165"/>
                    <a:pt x="4195" y="38927"/>
                  </a:cubicBezTo>
                  <a:lnTo>
                    <a:pt x="4195" y="38927"/>
                  </a:lnTo>
                  <a:cubicBezTo>
                    <a:pt x="6480" y="53786"/>
                    <a:pt x="14195" y="36831"/>
                    <a:pt x="9433" y="30355"/>
                  </a:cubicBezTo>
                  <a:cubicBezTo>
                    <a:pt x="8480" y="28069"/>
                    <a:pt x="8671" y="25592"/>
                    <a:pt x="11529" y="24735"/>
                  </a:cubicBezTo>
                  <a:cubicBezTo>
                    <a:pt x="21625" y="26163"/>
                    <a:pt x="14863" y="46166"/>
                    <a:pt x="16291" y="53310"/>
                  </a:cubicBezTo>
                  <a:cubicBezTo>
                    <a:pt x="17244" y="58453"/>
                    <a:pt x="8099" y="69026"/>
                    <a:pt x="14004" y="72931"/>
                  </a:cubicBezTo>
                  <a:lnTo>
                    <a:pt x="14004" y="72931"/>
                  </a:lnTo>
                  <a:lnTo>
                    <a:pt x="16196" y="70931"/>
                  </a:lnTo>
                  <a:cubicBezTo>
                    <a:pt x="16196" y="50833"/>
                    <a:pt x="40198" y="68073"/>
                    <a:pt x="35912" y="80456"/>
                  </a:cubicBezTo>
                  <a:lnTo>
                    <a:pt x="35912" y="80456"/>
                  </a:lnTo>
                  <a:lnTo>
                    <a:pt x="37912" y="82456"/>
                  </a:lnTo>
                  <a:cubicBezTo>
                    <a:pt x="37532" y="79179"/>
                    <a:pt x="38103" y="75855"/>
                    <a:pt x="39627" y="72931"/>
                  </a:cubicBezTo>
                  <a:cubicBezTo>
                    <a:pt x="44294" y="76170"/>
                    <a:pt x="48295" y="87028"/>
                    <a:pt x="54581" y="83504"/>
                  </a:cubicBezTo>
                  <a:cubicBezTo>
                    <a:pt x="58487" y="77408"/>
                    <a:pt x="46771" y="72931"/>
                    <a:pt x="47152" y="65692"/>
                  </a:cubicBezTo>
                  <a:cubicBezTo>
                    <a:pt x="45056" y="61406"/>
                    <a:pt x="53343" y="58358"/>
                    <a:pt x="54772" y="61501"/>
                  </a:cubicBezTo>
                  <a:cubicBezTo>
                    <a:pt x="55915" y="68740"/>
                    <a:pt x="66773" y="71026"/>
                    <a:pt x="63535" y="80551"/>
                  </a:cubicBezTo>
                  <a:cubicBezTo>
                    <a:pt x="60297" y="90076"/>
                    <a:pt x="85348" y="96934"/>
                    <a:pt x="72108" y="105983"/>
                  </a:cubicBezTo>
                  <a:cubicBezTo>
                    <a:pt x="66107" y="105983"/>
                    <a:pt x="65630" y="100172"/>
                    <a:pt x="63154" y="96458"/>
                  </a:cubicBezTo>
                  <a:cubicBezTo>
                    <a:pt x="59534" y="86933"/>
                    <a:pt x="52486" y="91029"/>
                    <a:pt x="53629" y="99696"/>
                  </a:cubicBezTo>
                  <a:cubicBezTo>
                    <a:pt x="53438" y="99011"/>
                    <a:pt x="53153" y="98334"/>
                    <a:pt x="52772" y="97696"/>
                  </a:cubicBezTo>
                  <a:cubicBezTo>
                    <a:pt x="61440" y="109793"/>
                    <a:pt x="73726" y="119889"/>
                    <a:pt x="83537" y="131319"/>
                  </a:cubicBezTo>
                  <a:cubicBezTo>
                    <a:pt x="85823" y="122690"/>
                    <a:pt x="84490" y="113488"/>
                    <a:pt x="79823" y="1058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8" name="Google Shape;4188;p12"/>
            <p:cNvSpPr/>
            <p:nvPr/>
          </p:nvSpPr>
          <p:spPr>
            <a:xfrm>
              <a:off x="6697122" y="4329606"/>
              <a:ext cx="62103" cy="115232"/>
            </a:xfrm>
            <a:custGeom>
              <a:avLst/>
              <a:gdLst/>
              <a:ahLst/>
              <a:cxnLst/>
              <a:rect l="l" t="t" r="r" b="b"/>
              <a:pathLst>
                <a:path w="62103" h="115232" extrusionOk="0">
                  <a:moveTo>
                    <a:pt x="39385" y="82914"/>
                  </a:moveTo>
                  <a:cubicBezTo>
                    <a:pt x="45767" y="88724"/>
                    <a:pt x="32907" y="98154"/>
                    <a:pt x="34527" y="105393"/>
                  </a:cubicBezTo>
                  <a:cubicBezTo>
                    <a:pt x="25002" y="120919"/>
                    <a:pt x="46719" y="114918"/>
                    <a:pt x="50148" y="106441"/>
                  </a:cubicBezTo>
                  <a:cubicBezTo>
                    <a:pt x="50148" y="99011"/>
                    <a:pt x="54338" y="98059"/>
                    <a:pt x="61007" y="99678"/>
                  </a:cubicBezTo>
                  <a:cubicBezTo>
                    <a:pt x="57006" y="69960"/>
                    <a:pt x="43290" y="38813"/>
                    <a:pt x="35479" y="8905"/>
                  </a:cubicBezTo>
                  <a:lnTo>
                    <a:pt x="32527" y="8047"/>
                  </a:lnTo>
                  <a:lnTo>
                    <a:pt x="32527" y="10048"/>
                  </a:lnTo>
                  <a:cubicBezTo>
                    <a:pt x="22144" y="9000"/>
                    <a:pt x="21954" y="15287"/>
                    <a:pt x="25192" y="23288"/>
                  </a:cubicBezTo>
                  <a:cubicBezTo>
                    <a:pt x="19953" y="28260"/>
                    <a:pt x="19001" y="36232"/>
                    <a:pt x="22811" y="42338"/>
                  </a:cubicBezTo>
                  <a:cubicBezTo>
                    <a:pt x="23763" y="43957"/>
                    <a:pt x="18715" y="47767"/>
                    <a:pt x="16620" y="44624"/>
                  </a:cubicBezTo>
                  <a:cubicBezTo>
                    <a:pt x="1666" y="29860"/>
                    <a:pt x="28240" y="23669"/>
                    <a:pt x="7095" y="16049"/>
                  </a:cubicBezTo>
                  <a:cubicBezTo>
                    <a:pt x="5190" y="11762"/>
                    <a:pt x="5666" y="8714"/>
                    <a:pt x="11096" y="8143"/>
                  </a:cubicBezTo>
                  <a:cubicBezTo>
                    <a:pt x="9571" y="-4525"/>
                    <a:pt x="1571" y="-1382"/>
                    <a:pt x="-1097" y="8143"/>
                  </a:cubicBezTo>
                  <a:lnTo>
                    <a:pt x="-1097" y="8143"/>
                  </a:lnTo>
                  <a:cubicBezTo>
                    <a:pt x="3000" y="32098"/>
                    <a:pt x="8428" y="55787"/>
                    <a:pt x="15286" y="79104"/>
                  </a:cubicBezTo>
                  <a:lnTo>
                    <a:pt x="34336" y="65579"/>
                  </a:lnTo>
                  <a:cubicBezTo>
                    <a:pt x="33765" y="72437"/>
                    <a:pt x="31955" y="78723"/>
                    <a:pt x="39385" y="82914"/>
                  </a:cubicBezTo>
                  <a:close/>
                  <a:moveTo>
                    <a:pt x="20907" y="66150"/>
                  </a:moveTo>
                  <a:cubicBezTo>
                    <a:pt x="16715" y="63864"/>
                    <a:pt x="15953" y="60054"/>
                    <a:pt x="16524" y="54911"/>
                  </a:cubicBezTo>
                  <a:cubicBezTo>
                    <a:pt x="22050" y="55577"/>
                    <a:pt x="27574" y="65388"/>
                    <a:pt x="20811" y="661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9" name="Google Shape;4189;p12"/>
            <p:cNvSpPr/>
            <p:nvPr/>
          </p:nvSpPr>
          <p:spPr>
            <a:xfrm>
              <a:off x="5623178" y="230914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0" name="Google Shape;4190;p12"/>
            <p:cNvSpPr/>
            <p:nvPr/>
          </p:nvSpPr>
          <p:spPr>
            <a:xfrm>
              <a:off x="5610654" y="2201227"/>
              <a:ext cx="40715" cy="131825"/>
            </a:xfrm>
            <a:custGeom>
              <a:avLst/>
              <a:gdLst/>
              <a:ahLst/>
              <a:cxnLst/>
              <a:rect l="l" t="t" r="r" b="b"/>
              <a:pathLst>
                <a:path w="40715" h="131825" extrusionOk="0">
                  <a:moveTo>
                    <a:pt x="12000" y="118746"/>
                  </a:moveTo>
                  <a:cubicBezTo>
                    <a:pt x="17238" y="117356"/>
                    <a:pt x="21430" y="113517"/>
                    <a:pt x="23239" y="108459"/>
                  </a:cubicBezTo>
                  <a:cubicBezTo>
                    <a:pt x="27906" y="113222"/>
                    <a:pt x="22477" y="121413"/>
                    <a:pt x="30955" y="122080"/>
                  </a:cubicBezTo>
                  <a:cubicBezTo>
                    <a:pt x="31240" y="122375"/>
                    <a:pt x="31526" y="122690"/>
                    <a:pt x="31812" y="123033"/>
                  </a:cubicBezTo>
                  <a:cubicBezTo>
                    <a:pt x="37812" y="101316"/>
                    <a:pt x="31812" y="75979"/>
                    <a:pt x="32573" y="53214"/>
                  </a:cubicBezTo>
                  <a:cubicBezTo>
                    <a:pt x="28383" y="50452"/>
                    <a:pt x="29526" y="47880"/>
                    <a:pt x="32573" y="45404"/>
                  </a:cubicBezTo>
                  <a:cubicBezTo>
                    <a:pt x="34479" y="38165"/>
                    <a:pt x="38955" y="27973"/>
                    <a:pt x="31240" y="22258"/>
                  </a:cubicBezTo>
                  <a:cubicBezTo>
                    <a:pt x="31907" y="22649"/>
                    <a:pt x="32764" y="22649"/>
                    <a:pt x="33431" y="22258"/>
                  </a:cubicBezTo>
                  <a:cubicBezTo>
                    <a:pt x="38860" y="16352"/>
                    <a:pt x="40860" y="8104"/>
                    <a:pt x="38860" y="351"/>
                  </a:cubicBezTo>
                  <a:lnTo>
                    <a:pt x="37145" y="-221"/>
                  </a:lnTo>
                  <a:cubicBezTo>
                    <a:pt x="32383" y="2065"/>
                    <a:pt x="27620" y="4922"/>
                    <a:pt x="22096" y="2255"/>
                  </a:cubicBezTo>
                  <a:cubicBezTo>
                    <a:pt x="19238" y="922"/>
                    <a:pt x="17906" y="2255"/>
                    <a:pt x="17143" y="5113"/>
                  </a:cubicBezTo>
                  <a:cubicBezTo>
                    <a:pt x="13905" y="12200"/>
                    <a:pt x="9237" y="18534"/>
                    <a:pt x="3427" y="23687"/>
                  </a:cubicBezTo>
                  <a:cubicBezTo>
                    <a:pt x="5237" y="34164"/>
                    <a:pt x="-288" y="43689"/>
                    <a:pt x="-574" y="53976"/>
                  </a:cubicBezTo>
                  <a:cubicBezTo>
                    <a:pt x="11047" y="55881"/>
                    <a:pt x="-3621" y="72455"/>
                    <a:pt x="10476" y="73788"/>
                  </a:cubicBezTo>
                  <a:cubicBezTo>
                    <a:pt x="17906" y="73788"/>
                    <a:pt x="18286" y="84837"/>
                    <a:pt x="12476" y="87885"/>
                  </a:cubicBezTo>
                  <a:cubicBezTo>
                    <a:pt x="6666" y="90933"/>
                    <a:pt x="5427" y="80646"/>
                    <a:pt x="-669" y="79599"/>
                  </a:cubicBezTo>
                  <a:cubicBezTo>
                    <a:pt x="-1621" y="90295"/>
                    <a:pt x="-955" y="101068"/>
                    <a:pt x="1046" y="111602"/>
                  </a:cubicBezTo>
                  <a:lnTo>
                    <a:pt x="1046" y="111602"/>
                  </a:lnTo>
                  <a:cubicBezTo>
                    <a:pt x="2189" y="101601"/>
                    <a:pt x="2284" y="101411"/>
                    <a:pt x="10571" y="107316"/>
                  </a:cubicBezTo>
                  <a:lnTo>
                    <a:pt x="10571" y="107316"/>
                  </a:lnTo>
                  <a:cubicBezTo>
                    <a:pt x="10571" y="101030"/>
                    <a:pt x="9808" y="94458"/>
                    <a:pt x="18476" y="91695"/>
                  </a:cubicBezTo>
                  <a:cubicBezTo>
                    <a:pt x="20191" y="98229"/>
                    <a:pt x="16763" y="105011"/>
                    <a:pt x="10571" y="107602"/>
                  </a:cubicBezTo>
                  <a:lnTo>
                    <a:pt x="10571" y="107602"/>
                  </a:lnTo>
                  <a:lnTo>
                    <a:pt x="10571" y="107602"/>
                  </a:lnTo>
                  <a:cubicBezTo>
                    <a:pt x="8761" y="111984"/>
                    <a:pt x="6379" y="115412"/>
                    <a:pt x="1046" y="113508"/>
                  </a:cubicBezTo>
                  <a:cubicBezTo>
                    <a:pt x="283" y="119585"/>
                    <a:pt x="760" y="125766"/>
                    <a:pt x="2665" y="131605"/>
                  </a:cubicBezTo>
                  <a:lnTo>
                    <a:pt x="2665" y="131605"/>
                  </a:lnTo>
                  <a:cubicBezTo>
                    <a:pt x="1522" y="125718"/>
                    <a:pt x="5332" y="120013"/>
                    <a:pt x="11237" y="118870"/>
                  </a:cubicBezTo>
                  <a:cubicBezTo>
                    <a:pt x="11523" y="118822"/>
                    <a:pt x="11714" y="118775"/>
                    <a:pt x="12000" y="118746"/>
                  </a:cubicBezTo>
                  <a:close/>
                  <a:moveTo>
                    <a:pt x="16286" y="21877"/>
                  </a:moveTo>
                  <a:cubicBezTo>
                    <a:pt x="18286" y="15305"/>
                    <a:pt x="32764" y="13209"/>
                    <a:pt x="31050" y="21877"/>
                  </a:cubicBezTo>
                  <a:lnTo>
                    <a:pt x="31050" y="21877"/>
                  </a:lnTo>
                  <a:cubicBezTo>
                    <a:pt x="25334" y="18448"/>
                    <a:pt x="16667" y="34831"/>
                    <a:pt x="16286" y="21877"/>
                  </a:cubicBezTo>
                  <a:close/>
                  <a:moveTo>
                    <a:pt x="18476" y="58834"/>
                  </a:moveTo>
                  <a:cubicBezTo>
                    <a:pt x="16763" y="49880"/>
                    <a:pt x="20287" y="35688"/>
                    <a:pt x="29144" y="46261"/>
                  </a:cubicBezTo>
                  <a:lnTo>
                    <a:pt x="29144" y="521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1" name="Google Shape;4191;p12"/>
            <p:cNvSpPr/>
            <p:nvPr/>
          </p:nvSpPr>
          <p:spPr>
            <a:xfrm>
              <a:off x="5609649" y="2611945"/>
              <a:ext cx="115356" cy="37337"/>
            </a:xfrm>
            <a:custGeom>
              <a:avLst/>
              <a:gdLst/>
              <a:ahLst/>
              <a:cxnLst/>
              <a:rect l="l" t="t" r="r" b="b"/>
              <a:pathLst>
                <a:path w="115356" h="37337" extrusionOk="0">
                  <a:moveTo>
                    <a:pt x="108159" y="9304"/>
                  </a:moveTo>
                  <a:cubicBezTo>
                    <a:pt x="105397" y="6609"/>
                    <a:pt x="103206" y="3361"/>
                    <a:pt x="101777" y="-221"/>
                  </a:cubicBezTo>
                  <a:cubicBezTo>
                    <a:pt x="90157" y="11304"/>
                    <a:pt x="63677" y="-221"/>
                    <a:pt x="63677" y="18829"/>
                  </a:cubicBezTo>
                  <a:cubicBezTo>
                    <a:pt x="57581" y="3113"/>
                    <a:pt x="39103" y="14352"/>
                    <a:pt x="26243" y="11876"/>
                  </a:cubicBezTo>
                  <a:cubicBezTo>
                    <a:pt x="21291" y="16543"/>
                    <a:pt x="16718" y="37117"/>
                    <a:pt x="6241" y="28259"/>
                  </a:cubicBezTo>
                  <a:cubicBezTo>
                    <a:pt x="908" y="16067"/>
                    <a:pt x="-4998" y="31878"/>
                    <a:pt x="2335" y="37117"/>
                  </a:cubicBezTo>
                  <a:lnTo>
                    <a:pt x="62153" y="37117"/>
                  </a:lnTo>
                  <a:cubicBezTo>
                    <a:pt x="62153" y="27592"/>
                    <a:pt x="81775" y="20258"/>
                    <a:pt x="82346" y="33212"/>
                  </a:cubicBezTo>
                  <a:lnTo>
                    <a:pt x="82346" y="33212"/>
                  </a:lnTo>
                  <a:cubicBezTo>
                    <a:pt x="93300" y="31564"/>
                    <a:pt x="103968" y="28354"/>
                    <a:pt x="113969" y="23687"/>
                  </a:cubicBezTo>
                  <a:cubicBezTo>
                    <a:pt x="115112" y="18162"/>
                    <a:pt x="112826" y="12476"/>
                    <a:pt x="108159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2" name="Google Shape;4192;p12"/>
            <p:cNvSpPr/>
            <p:nvPr/>
          </p:nvSpPr>
          <p:spPr>
            <a:xfrm>
              <a:off x="5231701" y="1979199"/>
              <a:ext cx="81724" cy="123348"/>
            </a:xfrm>
            <a:custGeom>
              <a:avLst/>
              <a:gdLst/>
              <a:ahLst/>
              <a:cxnLst/>
              <a:rect l="l" t="t" r="r" b="b"/>
              <a:pathLst>
                <a:path w="81724" h="123348" extrusionOk="0">
                  <a:moveTo>
                    <a:pt x="9381" y="104840"/>
                  </a:moveTo>
                  <a:cubicBezTo>
                    <a:pt x="20049" y="98934"/>
                    <a:pt x="9953" y="120270"/>
                    <a:pt x="18906" y="123128"/>
                  </a:cubicBezTo>
                  <a:cubicBezTo>
                    <a:pt x="20810" y="110650"/>
                    <a:pt x="20144" y="97887"/>
                    <a:pt x="28431" y="87123"/>
                  </a:cubicBezTo>
                  <a:cubicBezTo>
                    <a:pt x="31859" y="81218"/>
                    <a:pt x="29192" y="71502"/>
                    <a:pt x="33288" y="68740"/>
                  </a:cubicBezTo>
                  <a:cubicBezTo>
                    <a:pt x="38146" y="64530"/>
                    <a:pt x="41957" y="59329"/>
                    <a:pt x="44623" y="53500"/>
                  </a:cubicBezTo>
                  <a:cubicBezTo>
                    <a:pt x="38622" y="50071"/>
                    <a:pt x="41957" y="46166"/>
                    <a:pt x="43100" y="41784"/>
                  </a:cubicBezTo>
                  <a:cubicBezTo>
                    <a:pt x="47576" y="43785"/>
                    <a:pt x="46338" y="47118"/>
                    <a:pt x="47004" y="49785"/>
                  </a:cubicBezTo>
                  <a:cubicBezTo>
                    <a:pt x="56910" y="37851"/>
                    <a:pt x="68150" y="27163"/>
                    <a:pt x="80627" y="17972"/>
                  </a:cubicBezTo>
                  <a:cubicBezTo>
                    <a:pt x="72436" y="14543"/>
                    <a:pt x="73674" y="3875"/>
                    <a:pt x="66435" y="-221"/>
                  </a:cubicBezTo>
                  <a:lnTo>
                    <a:pt x="66435" y="-221"/>
                  </a:lnTo>
                  <a:cubicBezTo>
                    <a:pt x="54624" y="7018"/>
                    <a:pt x="31764" y="17210"/>
                    <a:pt x="37860" y="34260"/>
                  </a:cubicBezTo>
                  <a:cubicBezTo>
                    <a:pt x="39860" y="37851"/>
                    <a:pt x="39289" y="42299"/>
                    <a:pt x="36527" y="45309"/>
                  </a:cubicBezTo>
                  <a:cubicBezTo>
                    <a:pt x="34336" y="41594"/>
                    <a:pt x="33859" y="30450"/>
                    <a:pt x="28526" y="35212"/>
                  </a:cubicBezTo>
                  <a:cubicBezTo>
                    <a:pt x="38051" y="40832"/>
                    <a:pt x="31384" y="75503"/>
                    <a:pt x="21096" y="62835"/>
                  </a:cubicBezTo>
                  <a:cubicBezTo>
                    <a:pt x="19667" y="59758"/>
                    <a:pt x="16143" y="58263"/>
                    <a:pt x="13000" y="59406"/>
                  </a:cubicBezTo>
                  <a:cubicBezTo>
                    <a:pt x="8619" y="72645"/>
                    <a:pt x="-2240" y="81599"/>
                    <a:pt x="13000" y="89981"/>
                  </a:cubicBezTo>
                  <a:cubicBezTo>
                    <a:pt x="5952" y="90743"/>
                    <a:pt x="-240" y="92648"/>
                    <a:pt x="-1097" y="101220"/>
                  </a:cubicBezTo>
                  <a:lnTo>
                    <a:pt x="-1097" y="101220"/>
                  </a:lnTo>
                  <a:cubicBezTo>
                    <a:pt x="903" y="105411"/>
                    <a:pt x="2332" y="111031"/>
                    <a:pt x="9381" y="1048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3" name="Google Shape;4193;p12"/>
            <p:cNvSpPr/>
            <p:nvPr/>
          </p:nvSpPr>
          <p:spPr>
            <a:xfrm>
              <a:off x="6686931" y="4688109"/>
              <a:ext cx="137439" cy="47775"/>
            </a:xfrm>
            <a:custGeom>
              <a:avLst/>
              <a:gdLst/>
              <a:ahLst/>
              <a:cxnLst/>
              <a:rect l="l" t="t" r="r" b="b"/>
              <a:pathLst>
                <a:path w="137439" h="47775" extrusionOk="0">
                  <a:moveTo>
                    <a:pt x="118060" y="19496"/>
                  </a:moveTo>
                  <a:cubicBezTo>
                    <a:pt x="120823" y="15590"/>
                    <a:pt x="125204" y="17877"/>
                    <a:pt x="128729" y="16924"/>
                  </a:cubicBezTo>
                  <a:cubicBezTo>
                    <a:pt x="132253" y="15972"/>
                    <a:pt x="133777" y="23496"/>
                    <a:pt x="135873" y="16162"/>
                  </a:cubicBezTo>
                  <a:cubicBezTo>
                    <a:pt x="137968" y="8828"/>
                    <a:pt x="132634" y="8542"/>
                    <a:pt x="128157" y="7494"/>
                  </a:cubicBezTo>
                  <a:cubicBezTo>
                    <a:pt x="118346" y="10352"/>
                    <a:pt x="108346" y="12457"/>
                    <a:pt x="98153" y="13781"/>
                  </a:cubicBezTo>
                  <a:cubicBezTo>
                    <a:pt x="99010" y="21877"/>
                    <a:pt x="92438" y="27687"/>
                    <a:pt x="91486" y="35212"/>
                  </a:cubicBezTo>
                  <a:cubicBezTo>
                    <a:pt x="91391" y="36412"/>
                    <a:pt x="90248" y="37279"/>
                    <a:pt x="89105" y="37145"/>
                  </a:cubicBezTo>
                  <a:cubicBezTo>
                    <a:pt x="88914" y="37127"/>
                    <a:pt x="88723" y="37088"/>
                    <a:pt x="88533" y="37022"/>
                  </a:cubicBezTo>
                  <a:cubicBezTo>
                    <a:pt x="85676" y="34069"/>
                    <a:pt x="68054" y="13876"/>
                    <a:pt x="82627" y="15305"/>
                  </a:cubicBezTo>
                  <a:lnTo>
                    <a:pt x="82627" y="15305"/>
                  </a:lnTo>
                  <a:cubicBezTo>
                    <a:pt x="77389" y="13381"/>
                    <a:pt x="71769" y="12847"/>
                    <a:pt x="66340" y="13781"/>
                  </a:cubicBezTo>
                  <a:cubicBezTo>
                    <a:pt x="68054" y="27497"/>
                    <a:pt x="59387" y="16257"/>
                    <a:pt x="54910" y="24163"/>
                  </a:cubicBezTo>
                  <a:cubicBezTo>
                    <a:pt x="45385" y="42737"/>
                    <a:pt x="36431" y="26735"/>
                    <a:pt x="24811" y="19401"/>
                  </a:cubicBezTo>
                  <a:lnTo>
                    <a:pt x="24811" y="19401"/>
                  </a:lnTo>
                  <a:cubicBezTo>
                    <a:pt x="18810" y="27020"/>
                    <a:pt x="13857" y="27211"/>
                    <a:pt x="14714" y="16352"/>
                  </a:cubicBezTo>
                  <a:cubicBezTo>
                    <a:pt x="13666" y="8828"/>
                    <a:pt x="2523" y="8733"/>
                    <a:pt x="5189" y="-221"/>
                  </a:cubicBezTo>
                  <a:cubicBezTo>
                    <a:pt x="236" y="1017"/>
                    <a:pt x="1094" y="6161"/>
                    <a:pt x="-1097" y="9304"/>
                  </a:cubicBezTo>
                  <a:lnTo>
                    <a:pt x="-1097" y="11399"/>
                  </a:lnTo>
                  <a:cubicBezTo>
                    <a:pt x="13191" y="12447"/>
                    <a:pt x="15000" y="28640"/>
                    <a:pt x="713" y="31592"/>
                  </a:cubicBezTo>
                  <a:lnTo>
                    <a:pt x="713" y="31592"/>
                  </a:lnTo>
                  <a:cubicBezTo>
                    <a:pt x="22716" y="35022"/>
                    <a:pt x="55100" y="55977"/>
                    <a:pt x="73770" y="39784"/>
                  </a:cubicBezTo>
                  <a:cubicBezTo>
                    <a:pt x="72722" y="53119"/>
                    <a:pt x="88437" y="44927"/>
                    <a:pt x="95963" y="46356"/>
                  </a:cubicBezTo>
                  <a:cubicBezTo>
                    <a:pt x="107583" y="46356"/>
                    <a:pt x="111393" y="42261"/>
                    <a:pt x="110059" y="30831"/>
                  </a:cubicBezTo>
                  <a:cubicBezTo>
                    <a:pt x="110059" y="26449"/>
                    <a:pt x="110727" y="26163"/>
                    <a:pt x="114156" y="27497"/>
                  </a:cubicBezTo>
                  <a:lnTo>
                    <a:pt x="114156" y="27497"/>
                  </a:lnTo>
                  <a:cubicBezTo>
                    <a:pt x="114346" y="24354"/>
                    <a:pt x="109964" y="18829"/>
                    <a:pt x="118060" y="19496"/>
                  </a:cubicBezTo>
                  <a:close/>
                  <a:moveTo>
                    <a:pt x="80627" y="39308"/>
                  </a:moveTo>
                  <a:cubicBezTo>
                    <a:pt x="75865" y="39308"/>
                    <a:pt x="64245" y="30355"/>
                    <a:pt x="72150" y="27211"/>
                  </a:cubicBezTo>
                  <a:cubicBezTo>
                    <a:pt x="77389" y="28878"/>
                    <a:pt x="80818" y="33831"/>
                    <a:pt x="80627" y="39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4" name="Google Shape;4194;p12"/>
            <p:cNvSpPr/>
            <p:nvPr/>
          </p:nvSpPr>
          <p:spPr>
            <a:xfrm>
              <a:off x="6376997" y="3282076"/>
              <a:ext cx="93049" cy="95088"/>
            </a:xfrm>
            <a:custGeom>
              <a:avLst/>
              <a:gdLst/>
              <a:ahLst/>
              <a:cxnLst/>
              <a:rect l="l" t="t" r="r" b="b"/>
              <a:pathLst>
                <a:path w="93049" h="95088" extrusionOk="0">
                  <a:moveTo>
                    <a:pt x="87856" y="92981"/>
                  </a:moveTo>
                  <a:cubicBezTo>
                    <a:pt x="83284" y="83799"/>
                    <a:pt x="84904" y="72722"/>
                    <a:pt x="91952" y="65264"/>
                  </a:cubicBezTo>
                  <a:lnTo>
                    <a:pt x="91952" y="65264"/>
                  </a:lnTo>
                  <a:lnTo>
                    <a:pt x="58043" y="33355"/>
                  </a:lnTo>
                  <a:cubicBezTo>
                    <a:pt x="53090" y="32402"/>
                    <a:pt x="48518" y="40879"/>
                    <a:pt x="45375" y="35641"/>
                  </a:cubicBezTo>
                  <a:cubicBezTo>
                    <a:pt x="42231" y="30402"/>
                    <a:pt x="45375" y="28116"/>
                    <a:pt x="50328" y="27259"/>
                  </a:cubicBezTo>
                  <a:lnTo>
                    <a:pt x="50328" y="27259"/>
                  </a:lnTo>
                  <a:cubicBezTo>
                    <a:pt x="39945" y="20782"/>
                    <a:pt x="15657" y="-10841"/>
                    <a:pt x="8418" y="3446"/>
                  </a:cubicBezTo>
                  <a:lnTo>
                    <a:pt x="8418" y="3446"/>
                  </a:lnTo>
                  <a:cubicBezTo>
                    <a:pt x="7370" y="9352"/>
                    <a:pt x="17943" y="9257"/>
                    <a:pt x="16323" y="13924"/>
                  </a:cubicBezTo>
                  <a:cubicBezTo>
                    <a:pt x="13656" y="20210"/>
                    <a:pt x="8799" y="12209"/>
                    <a:pt x="4608" y="13448"/>
                  </a:cubicBezTo>
                  <a:cubicBezTo>
                    <a:pt x="-1964" y="15353"/>
                    <a:pt x="-2155" y="22020"/>
                    <a:pt x="513" y="27259"/>
                  </a:cubicBezTo>
                  <a:cubicBezTo>
                    <a:pt x="6323" y="32955"/>
                    <a:pt x="13085" y="37679"/>
                    <a:pt x="20420" y="41261"/>
                  </a:cubicBezTo>
                  <a:cubicBezTo>
                    <a:pt x="25562" y="37736"/>
                    <a:pt x="20420" y="31736"/>
                    <a:pt x="24515" y="27259"/>
                  </a:cubicBezTo>
                  <a:cubicBezTo>
                    <a:pt x="12324" y="17"/>
                    <a:pt x="59186" y="49928"/>
                    <a:pt x="34040" y="53357"/>
                  </a:cubicBezTo>
                  <a:lnTo>
                    <a:pt x="34040" y="53357"/>
                  </a:lnTo>
                  <a:cubicBezTo>
                    <a:pt x="37945" y="57948"/>
                    <a:pt x="42517" y="61987"/>
                    <a:pt x="47566" y="65359"/>
                  </a:cubicBezTo>
                  <a:cubicBezTo>
                    <a:pt x="36516" y="41070"/>
                    <a:pt x="72902" y="39832"/>
                    <a:pt x="58995" y="52881"/>
                  </a:cubicBezTo>
                  <a:cubicBezTo>
                    <a:pt x="56519" y="53929"/>
                    <a:pt x="54709" y="55262"/>
                    <a:pt x="56043" y="58120"/>
                  </a:cubicBezTo>
                  <a:cubicBezTo>
                    <a:pt x="58234" y="62692"/>
                    <a:pt x="54423" y="64597"/>
                    <a:pt x="52137" y="67645"/>
                  </a:cubicBezTo>
                  <a:lnTo>
                    <a:pt x="52137" y="67645"/>
                  </a:lnTo>
                  <a:cubicBezTo>
                    <a:pt x="57377" y="70217"/>
                    <a:pt x="56614" y="78884"/>
                    <a:pt x="63948" y="79456"/>
                  </a:cubicBezTo>
                  <a:lnTo>
                    <a:pt x="65568" y="64120"/>
                  </a:lnTo>
                  <a:cubicBezTo>
                    <a:pt x="75093" y="84314"/>
                    <a:pt x="71569" y="59834"/>
                    <a:pt x="78617" y="65168"/>
                  </a:cubicBezTo>
                  <a:cubicBezTo>
                    <a:pt x="80426" y="70874"/>
                    <a:pt x="79665" y="77084"/>
                    <a:pt x="76617" y="82218"/>
                  </a:cubicBezTo>
                  <a:cubicBezTo>
                    <a:pt x="73855" y="87076"/>
                    <a:pt x="69092" y="78027"/>
                    <a:pt x="63948" y="79551"/>
                  </a:cubicBezTo>
                  <a:lnTo>
                    <a:pt x="63948" y="79551"/>
                  </a:lnTo>
                  <a:cubicBezTo>
                    <a:pt x="68140" y="87076"/>
                    <a:pt x="78331" y="99649"/>
                    <a:pt x="87856" y="929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5" name="Google Shape;4195;p12"/>
            <p:cNvSpPr/>
            <p:nvPr/>
          </p:nvSpPr>
          <p:spPr>
            <a:xfrm>
              <a:off x="6470046" y="3347466"/>
              <a:ext cx="9525" cy="190"/>
            </a:xfrm>
            <a:custGeom>
              <a:avLst/>
              <a:gdLst/>
              <a:ahLst/>
              <a:cxnLst/>
              <a:rect l="l" t="t" r="r" b="b"/>
              <a:pathLst>
                <a:path w="9525" h="190" extrusionOk="0">
                  <a:moveTo>
                    <a:pt x="0" y="191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6" name="Google Shape;4196;p12"/>
            <p:cNvSpPr/>
            <p:nvPr/>
          </p:nvSpPr>
          <p:spPr>
            <a:xfrm>
              <a:off x="5621179" y="2123667"/>
              <a:ext cx="119347" cy="71845"/>
            </a:xfrm>
            <a:custGeom>
              <a:avLst/>
              <a:gdLst/>
              <a:ahLst/>
              <a:cxnLst/>
              <a:rect l="l" t="t" r="r" b="b"/>
              <a:pathLst>
                <a:path w="119347" h="71845" extrusionOk="0">
                  <a:moveTo>
                    <a:pt x="9762" y="56480"/>
                  </a:moveTo>
                  <a:cubicBezTo>
                    <a:pt x="23191" y="74672"/>
                    <a:pt x="15763" y="40763"/>
                    <a:pt x="25288" y="54289"/>
                  </a:cubicBezTo>
                  <a:cubicBezTo>
                    <a:pt x="25859" y="56194"/>
                    <a:pt x="27954" y="57251"/>
                    <a:pt x="29860" y="56651"/>
                  </a:cubicBezTo>
                  <a:cubicBezTo>
                    <a:pt x="29860" y="56632"/>
                    <a:pt x="29955" y="56603"/>
                    <a:pt x="30050" y="56575"/>
                  </a:cubicBezTo>
                  <a:cubicBezTo>
                    <a:pt x="36813" y="54289"/>
                    <a:pt x="26811" y="44954"/>
                    <a:pt x="34431" y="43716"/>
                  </a:cubicBezTo>
                  <a:cubicBezTo>
                    <a:pt x="42051" y="42478"/>
                    <a:pt x="40242" y="50955"/>
                    <a:pt x="40337" y="55432"/>
                  </a:cubicBezTo>
                  <a:cubicBezTo>
                    <a:pt x="56149" y="45145"/>
                    <a:pt x="77389" y="40001"/>
                    <a:pt x="91963" y="29714"/>
                  </a:cubicBezTo>
                  <a:lnTo>
                    <a:pt x="90343" y="28666"/>
                  </a:lnTo>
                  <a:cubicBezTo>
                    <a:pt x="79580" y="26285"/>
                    <a:pt x="89296" y="13522"/>
                    <a:pt x="81961" y="5711"/>
                  </a:cubicBezTo>
                  <a:cubicBezTo>
                    <a:pt x="89866" y="5235"/>
                    <a:pt x="104440" y="19999"/>
                    <a:pt x="101677" y="4759"/>
                  </a:cubicBezTo>
                  <a:cubicBezTo>
                    <a:pt x="101677" y="2187"/>
                    <a:pt x="103106" y="568"/>
                    <a:pt x="105106" y="1806"/>
                  </a:cubicBezTo>
                  <a:cubicBezTo>
                    <a:pt x="110059" y="4568"/>
                    <a:pt x="113965" y="1806"/>
                    <a:pt x="118251" y="377"/>
                  </a:cubicBezTo>
                  <a:lnTo>
                    <a:pt x="118251" y="377"/>
                  </a:lnTo>
                  <a:cubicBezTo>
                    <a:pt x="96535" y="-1680"/>
                    <a:pt x="74531" y="1587"/>
                    <a:pt x="54338" y="9902"/>
                  </a:cubicBezTo>
                  <a:cubicBezTo>
                    <a:pt x="67006" y="31905"/>
                    <a:pt x="55672" y="37048"/>
                    <a:pt x="46528" y="13998"/>
                  </a:cubicBezTo>
                  <a:cubicBezTo>
                    <a:pt x="22430" y="24533"/>
                    <a:pt x="4713" y="45935"/>
                    <a:pt x="-1097" y="71624"/>
                  </a:cubicBezTo>
                  <a:cubicBezTo>
                    <a:pt x="3761" y="71624"/>
                    <a:pt x="3761" y="71624"/>
                    <a:pt x="9762" y="564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7" name="Google Shape;4197;p12"/>
            <p:cNvSpPr/>
            <p:nvPr/>
          </p:nvSpPr>
          <p:spPr>
            <a:xfrm>
              <a:off x="6597396" y="3792354"/>
              <a:ext cx="55530" cy="142041"/>
            </a:xfrm>
            <a:custGeom>
              <a:avLst/>
              <a:gdLst/>
              <a:ahLst/>
              <a:cxnLst/>
              <a:rect l="l" t="t" r="r" b="b"/>
              <a:pathLst>
                <a:path w="55530" h="142041" extrusionOk="0">
                  <a:moveTo>
                    <a:pt x="4904" y="137630"/>
                  </a:moveTo>
                  <a:lnTo>
                    <a:pt x="4904" y="141821"/>
                  </a:lnTo>
                  <a:cubicBezTo>
                    <a:pt x="14429" y="141821"/>
                    <a:pt x="27574" y="125628"/>
                    <a:pt x="12239" y="124485"/>
                  </a:cubicBezTo>
                  <a:cubicBezTo>
                    <a:pt x="10905" y="124542"/>
                    <a:pt x="9857" y="123514"/>
                    <a:pt x="9762" y="122199"/>
                  </a:cubicBezTo>
                  <a:cubicBezTo>
                    <a:pt x="9762" y="122142"/>
                    <a:pt x="9762" y="122075"/>
                    <a:pt x="9762" y="122009"/>
                  </a:cubicBezTo>
                  <a:cubicBezTo>
                    <a:pt x="14048" y="115151"/>
                    <a:pt x="28812" y="123247"/>
                    <a:pt x="19953" y="106864"/>
                  </a:cubicBezTo>
                  <a:cubicBezTo>
                    <a:pt x="26335" y="106807"/>
                    <a:pt x="32527" y="109388"/>
                    <a:pt x="37003" y="114008"/>
                  </a:cubicBezTo>
                  <a:cubicBezTo>
                    <a:pt x="57767" y="78765"/>
                    <a:pt x="17953" y="68954"/>
                    <a:pt x="42527" y="44094"/>
                  </a:cubicBezTo>
                  <a:cubicBezTo>
                    <a:pt x="33002" y="35712"/>
                    <a:pt x="35384" y="13519"/>
                    <a:pt x="50623" y="22282"/>
                  </a:cubicBezTo>
                  <a:cubicBezTo>
                    <a:pt x="51196" y="20443"/>
                    <a:pt x="52625" y="18996"/>
                    <a:pt x="54434" y="18377"/>
                  </a:cubicBezTo>
                  <a:lnTo>
                    <a:pt x="54434" y="16281"/>
                  </a:lnTo>
                  <a:cubicBezTo>
                    <a:pt x="49576" y="15233"/>
                    <a:pt x="37384" y="-12294"/>
                    <a:pt x="37479" y="6089"/>
                  </a:cubicBezTo>
                  <a:cubicBezTo>
                    <a:pt x="38908" y="10090"/>
                    <a:pt x="40432" y="14376"/>
                    <a:pt x="34527" y="15614"/>
                  </a:cubicBezTo>
                  <a:cubicBezTo>
                    <a:pt x="15477" y="19615"/>
                    <a:pt x="35193" y="33331"/>
                    <a:pt x="30431" y="43713"/>
                  </a:cubicBezTo>
                  <a:cubicBezTo>
                    <a:pt x="17667" y="32569"/>
                    <a:pt x="24145" y="15138"/>
                    <a:pt x="22907" y="946"/>
                  </a:cubicBezTo>
                  <a:cubicBezTo>
                    <a:pt x="18906" y="18758"/>
                    <a:pt x="22048" y="36950"/>
                    <a:pt x="19096" y="54857"/>
                  </a:cubicBezTo>
                  <a:cubicBezTo>
                    <a:pt x="33384" y="60668"/>
                    <a:pt x="19096" y="72764"/>
                    <a:pt x="24050" y="81718"/>
                  </a:cubicBezTo>
                  <a:cubicBezTo>
                    <a:pt x="29288" y="87052"/>
                    <a:pt x="27002" y="93243"/>
                    <a:pt x="27954" y="99911"/>
                  </a:cubicBezTo>
                  <a:cubicBezTo>
                    <a:pt x="6333" y="99911"/>
                    <a:pt x="31193" y="79908"/>
                    <a:pt x="12619" y="86290"/>
                  </a:cubicBezTo>
                  <a:lnTo>
                    <a:pt x="12619" y="86290"/>
                  </a:lnTo>
                  <a:cubicBezTo>
                    <a:pt x="7285" y="100682"/>
                    <a:pt x="2714" y="115332"/>
                    <a:pt x="-1097" y="130200"/>
                  </a:cubicBezTo>
                  <a:cubicBezTo>
                    <a:pt x="7666" y="127247"/>
                    <a:pt x="6904" y="132296"/>
                    <a:pt x="4904" y="137630"/>
                  </a:cubicBezTo>
                  <a:close/>
                  <a:moveTo>
                    <a:pt x="27669" y="73622"/>
                  </a:moveTo>
                  <a:cubicBezTo>
                    <a:pt x="28240" y="66859"/>
                    <a:pt x="29002" y="60191"/>
                    <a:pt x="29669" y="53524"/>
                  </a:cubicBezTo>
                  <a:cubicBezTo>
                    <a:pt x="34813" y="57810"/>
                    <a:pt x="33193" y="88004"/>
                    <a:pt x="27669" y="736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8" name="Google Shape;4198;p12"/>
            <p:cNvSpPr/>
            <p:nvPr/>
          </p:nvSpPr>
          <p:spPr>
            <a:xfrm>
              <a:off x="6809898" y="4579715"/>
              <a:ext cx="77405" cy="80200"/>
            </a:xfrm>
            <a:custGeom>
              <a:avLst/>
              <a:gdLst/>
              <a:ahLst/>
              <a:cxnLst/>
              <a:rect l="l" t="t" r="r" b="b"/>
              <a:pathLst>
                <a:path w="77405" h="80200" extrusionOk="0">
                  <a:moveTo>
                    <a:pt x="72913" y="79979"/>
                  </a:moveTo>
                  <a:cubicBezTo>
                    <a:pt x="79295" y="77122"/>
                    <a:pt x="75294" y="75503"/>
                    <a:pt x="72151" y="73979"/>
                  </a:cubicBezTo>
                  <a:cubicBezTo>
                    <a:pt x="69007" y="72455"/>
                    <a:pt x="65674" y="69216"/>
                    <a:pt x="69007" y="66645"/>
                  </a:cubicBezTo>
                  <a:cubicBezTo>
                    <a:pt x="79771" y="52995"/>
                    <a:pt x="77389" y="33231"/>
                    <a:pt x="63674" y="22506"/>
                  </a:cubicBezTo>
                  <a:cubicBezTo>
                    <a:pt x="61959" y="21153"/>
                    <a:pt x="60150" y="19982"/>
                    <a:pt x="58150" y="19019"/>
                  </a:cubicBezTo>
                  <a:cubicBezTo>
                    <a:pt x="57101" y="19420"/>
                    <a:pt x="56053" y="19610"/>
                    <a:pt x="54910" y="19591"/>
                  </a:cubicBezTo>
                  <a:lnTo>
                    <a:pt x="57101" y="21972"/>
                  </a:lnTo>
                  <a:cubicBezTo>
                    <a:pt x="34431" y="37593"/>
                    <a:pt x="49862" y="19972"/>
                    <a:pt x="42813" y="6637"/>
                  </a:cubicBezTo>
                  <a:lnTo>
                    <a:pt x="48814" y="13114"/>
                  </a:lnTo>
                  <a:cubicBezTo>
                    <a:pt x="49577" y="7142"/>
                    <a:pt x="45957" y="1503"/>
                    <a:pt x="40147" y="-221"/>
                  </a:cubicBezTo>
                  <a:cubicBezTo>
                    <a:pt x="39861" y="684"/>
                    <a:pt x="39480" y="1551"/>
                    <a:pt x="39004" y="2351"/>
                  </a:cubicBezTo>
                  <a:cubicBezTo>
                    <a:pt x="28146" y="4351"/>
                    <a:pt x="17478" y="10257"/>
                    <a:pt x="6238" y="3684"/>
                  </a:cubicBezTo>
                  <a:cubicBezTo>
                    <a:pt x="3857" y="2436"/>
                    <a:pt x="1000" y="2741"/>
                    <a:pt x="-1097" y="4446"/>
                  </a:cubicBezTo>
                  <a:lnTo>
                    <a:pt x="-1097" y="4446"/>
                  </a:lnTo>
                  <a:cubicBezTo>
                    <a:pt x="13000" y="23944"/>
                    <a:pt x="28431" y="42403"/>
                    <a:pt x="45195" y="59691"/>
                  </a:cubicBezTo>
                  <a:cubicBezTo>
                    <a:pt x="50339" y="52662"/>
                    <a:pt x="52911" y="44089"/>
                    <a:pt x="52434" y="35402"/>
                  </a:cubicBezTo>
                  <a:cubicBezTo>
                    <a:pt x="66436" y="43118"/>
                    <a:pt x="71484" y="44927"/>
                    <a:pt x="60816" y="62072"/>
                  </a:cubicBezTo>
                  <a:lnTo>
                    <a:pt x="60816" y="62072"/>
                  </a:lnTo>
                  <a:cubicBezTo>
                    <a:pt x="63197" y="66378"/>
                    <a:pt x="63197" y="71579"/>
                    <a:pt x="60816" y="75884"/>
                  </a:cubicBezTo>
                  <a:lnTo>
                    <a:pt x="60816" y="75884"/>
                  </a:lnTo>
                  <a:cubicBezTo>
                    <a:pt x="60816" y="76455"/>
                    <a:pt x="60816" y="77027"/>
                    <a:pt x="60816" y="77598"/>
                  </a:cubicBezTo>
                  <a:cubicBezTo>
                    <a:pt x="64721" y="78456"/>
                    <a:pt x="69198" y="76741"/>
                    <a:pt x="72722" y="797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9" name="Google Shape;4199;p12"/>
            <p:cNvSpPr/>
            <p:nvPr/>
          </p:nvSpPr>
          <p:spPr>
            <a:xfrm>
              <a:off x="5821870" y="3666267"/>
              <a:ext cx="65246" cy="85439"/>
            </a:xfrm>
            <a:custGeom>
              <a:avLst/>
              <a:gdLst/>
              <a:ahLst/>
              <a:cxnLst/>
              <a:rect l="l" t="t" r="r" b="b"/>
              <a:pathLst>
                <a:path w="65246" h="85439" extrusionOk="0">
                  <a:moveTo>
                    <a:pt x="57387" y="74645"/>
                  </a:moveTo>
                  <a:cubicBezTo>
                    <a:pt x="66912" y="72264"/>
                    <a:pt x="52243" y="61882"/>
                    <a:pt x="55387" y="57405"/>
                  </a:cubicBezTo>
                  <a:cubicBezTo>
                    <a:pt x="58625" y="54738"/>
                    <a:pt x="59196" y="59501"/>
                    <a:pt x="61293" y="60453"/>
                  </a:cubicBezTo>
                  <a:cubicBezTo>
                    <a:pt x="61959" y="59091"/>
                    <a:pt x="62911" y="57891"/>
                    <a:pt x="64149" y="56929"/>
                  </a:cubicBezTo>
                  <a:cubicBezTo>
                    <a:pt x="63483" y="42546"/>
                    <a:pt x="51386" y="35879"/>
                    <a:pt x="42052" y="27497"/>
                  </a:cubicBezTo>
                  <a:cubicBezTo>
                    <a:pt x="41480" y="27611"/>
                    <a:pt x="41004" y="27801"/>
                    <a:pt x="40528" y="28068"/>
                  </a:cubicBezTo>
                  <a:lnTo>
                    <a:pt x="40528" y="28926"/>
                  </a:lnTo>
                  <a:cubicBezTo>
                    <a:pt x="37575" y="35688"/>
                    <a:pt x="43290" y="43213"/>
                    <a:pt x="37956" y="51690"/>
                  </a:cubicBezTo>
                  <a:cubicBezTo>
                    <a:pt x="29478" y="41594"/>
                    <a:pt x="32622" y="32640"/>
                    <a:pt x="36717" y="22544"/>
                  </a:cubicBezTo>
                  <a:lnTo>
                    <a:pt x="39003" y="26354"/>
                  </a:lnTo>
                  <a:cubicBezTo>
                    <a:pt x="40432" y="17686"/>
                    <a:pt x="34622" y="2065"/>
                    <a:pt x="25288" y="-221"/>
                  </a:cubicBezTo>
                  <a:cubicBezTo>
                    <a:pt x="23193" y="7685"/>
                    <a:pt x="23288" y="16734"/>
                    <a:pt x="11191" y="9304"/>
                  </a:cubicBezTo>
                  <a:cubicBezTo>
                    <a:pt x="6524" y="6256"/>
                    <a:pt x="4238" y="15591"/>
                    <a:pt x="-1097" y="15400"/>
                  </a:cubicBezTo>
                  <a:cubicBezTo>
                    <a:pt x="9096" y="43118"/>
                    <a:pt x="26907" y="67349"/>
                    <a:pt x="50434" y="85218"/>
                  </a:cubicBezTo>
                  <a:lnTo>
                    <a:pt x="50434" y="85218"/>
                  </a:lnTo>
                  <a:cubicBezTo>
                    <a:pt x="51100" y="80551"/>
                    <a:pt x="48814" y="75979"/>
                    <a:pt x="57387" y="74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0" name="Google Shape;4200;p12"/>
            <p:cNvSpPr/>
            <p:nvPr/>
          </p:nvSpPr>
          <p:spPr>
            <a:xfrm>
              <a:off x="5370413" y="1957768"/>
              <a:ext cx="83124" cy="69341"/>
            </a:xfrm>
            <a:custGeom>
              <a:avLst/>
              <a:gdLst/>
              <a:ahLst/>
              <a:cxnLst/>
              <a:rect l="l" t="t" r="r" b="b"/>
              <a:pathLst>
                <a:path w="83124" h="69341" extrusionOk="0">
                  <a:moveTo>
                    <a:pt x="-1030" y="23115"/>
                  </a:moveTo>
                  <a:lnTo>
                    <a:pt x="-1030" y="23115"/>
                  </a:lnTo>
                  <a:cubicBezTo>
                    <a:pt x="14878" y="26478"/>
                    <a:pt x="29831" y="33202"/>
                    <a:pt x="42880" y="42832"/>
                  </a:cubicBezTo>
                  <a:cubicBezTo>
                    <a:pt x="37356" y="5685"/>
                    <a:pt x="52405" y="19972"/>
                    <a:pt x="46500" y="45404"/>
                  </a:cubicBezTo>
                  <a:cubicBezTo>
                    <a:pt x="54787" y="52357"/>
                    <a:pt x="62216" y="60330"/>
                    <a:pt x="68599" y="69121"/>
                  </a:cubicBezTo>
                  <a:cubicBezTo>
                    <a:pt x="70122" y="63530"/>
                    <a:pt x="70122" y="57663"/>
                    <a:pt x="68599" y="52071"/>
                  </a:cubicBezTo>
                  <a:cubicBezTo>
                    <a:pt x="73170" y="53214"/>
                    <a:pt x="73741" y="57215"/>
                    <a:pt x="76218" y="59025"/>
                  </a:cubicBezTo>
                  <a:lnTo>
                    <a:pt x="76218" y="59025"/>
                  </a:lnTo>
                  <a:cubicBezTo>
                    <a:pt x="76599" y="54567"/>
                    <a:pt x="78695" y="50423"/>
                    <a:pt x="82028" y="47404"/>
                  </a:cubicBezTo>
                  <a:cubicBezTo>
                    <a:pt x="62026" y="22658"/>
                    <a:pt x="33928" y="5789"/>
                    <a:pt x="2685" y="-221"/>
                  </a:cubicBezTo>
                  <a:cubicBezTo>
                    <a:pt x="-172" y="7209"/>
                    <a:pt x="-1410" y="15162"/>
                    <a:pt x="-1030" y="231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1" name="Google Shape;4201;p12"/>
            <p:cNvSpPr/>
            <p:nvPr/>
          </p:nvSpPr>
          <p:spPr>
            <a:xfrm>
              <a:off x="6971632" y="4285773"/>
              <a:ext cx="44482" cy="107441"/>
            </a:xfrm>
            <a:custGeom>
              <a:avLst/>
              <a:gdLst/>
              <a:ahLst/>
              <a:cxnLst/>
              <a:rect l="l" t="t" r="r" b="b"/>
              <a:pathLst>
                <a:path w="44482" h="107441" extrusionOk="0">
                  <a:moveTo>
                    <a:pt x="22050" y="12066"/>
                  </a:moveTo>
                  <a:cubicBezTo>
                    <a:pt x="34337" y="14733"/>
                    <a:pt x="34337" y="14733"/>
                    <a:pt x="34051" y="33878"/>
                  </a:cubicBezTo>
                  <a:cubicBezTo>
                    <a:pt x="34051" y="39974"/>
                    <a:pt x="38337" y="46832"/>
                    <a:pt x="30432" y="51595"/>
                  </a:cubicBezTo>
                  <a:cubicBezTo>
                    <a:pt x="22526" y="56357"/>
                    <a:pt x="20907" y="50166"/>
                    <a:pt x="19764" y="43975"/>
                  </a:cubicBezTo>
                  <a:cubicBezTo>
                    <a:pt x="17382" y="33783"/>
                    <a:pt x="18335" y="32831"/>
                    <a:pt x="30050" y="33878"/>
                  </a:cubicBezTo>
                  <a:cubicBezTo>
                    <a:pt x="29193" y="20448"/>
                    <a:pt x="24431" y="16734"/>
                    <a:pt x="15001" y="22448"/>
                  </a:cubicBezTo>
                  <a:cubicBezTo>
                    <a:pt x="13477" y="18067"/>
                    <a:pt x="16240" y="14257"/>
                    <a:pt x="16144" y="10066"/>
                  </a:cubicBezTo>
                  <a:cubicBezTo>
                    <a:pt x="7381" y="7589"/>
                    <a:pt x="6619" y="16162"/>
                    <a:pt x="2333" y="19591"/>
                  </a:cubicBezTo>
                  <a:cubicBezTo>
                    <a:pt x="1095" y="19515"/>
                    <a:pt x="-48" y="19086"/>
                    <a:pt x="-1097" y="18353"/>
                  </a:cubicBezTo>
                  <a:cubicBezTo>
                    <a:pt x="1190" y="42546"/>
                    <a:pt x="12715" y="65978"/>
                    <a:pt x="11763" y="91505"/>
                  </a:cubicBezTo>
                  <a:cubicBezTo>
                    <a:pt x="11763" y="94838"/>
                    <a:pt x="14334" y="99315"/>
                    <a:pt x="18239" y="98077"/>
                  </a:cubicBezTo>
                  <a:cubicBezTo>
                    <a:pt x="20145" y="90933"/>
                    <a:pt x="26146" y="85028"/>
                    <a:pt x="22811" y="76646"/>
                  </a:cubicBezTo>
                  <a:cubicBezTo>
                    <a:pt x="21859" y="74398"/>
                    <a:pt x="23002" y="71845"/>
                    <a:pt x="25192" y="70940"/>
                  </a:cubicBezTo>
                  <a:cubicBezTo>
                    <a:pt x="25574" y="70788"/>
                    <a:pt x="26051" y="70683"/>
                    <a:pt x="26431" y="70645"/>
                  </a:cubicBezTo>
                  <a:cubicBezTo>
                    <a:pt x="41100" y="75503"/>
                    <a:pt x="17573" y="99220"/>
                    <a:pt x="34051" y="107221"/>
                  </a:cubicBezTo>
                  <a:cubicBezTo>
                    <a:pt x="48339" y="107221"/>
                    <a:pt x="37575" y="85790"/>
                    <a:pt x="39861" y="76741"/>
                  </a:cubicBezTo>
                  <a:cubicBezTo>
                    <a:pt x="39861" y="72550"/>
                    <a:pt x="43195" y="66073"/>
                    <a:pt x="34813" y="65311"/>
                  </a:cubicBezTo>
                  <a:cubicBezTo>
                    <a:pt x="34337" y="65311"/>
                    <a:pt x="33670" y="63215"/>
                    <a:pt x="33861" y="63025"/>
                  </a:cubicBezTo>
                  <a:cubicBezTo>
                    <a:pt x="42147" y="55786"/>
                    <a:pt x="36909" y="43975"/>
                    <a:pt x="43386" y="35879"/>
                  </a:cubicBezTo>
                  <a:cubicBezTo>
                    <a:pt x="38337" y="24068"/>
                    <a:pt x="39671" y="9018"/>
                    <a:pt x="29670" y="-221"/>
                  </a:cubicBezTo>
                  <a:cubicBezTo>
                    <a:pt x="27764" y="4065"/>
                    <a:pt x="16526" y="2351"/>
                    <a:pt x="22050" y="12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2" name="Google Shape;4202;p12"/>
            <p:cNvSpPr/>
            <p:nvPr/>
          </p:nvSpPr>
          <p:spPr>
            <a:xfrm>
              <a:off x="6957857" y="4711731"/>
              <a:ext cx="71334" cy="103346"/>
            </a:xfrm>
            <a:custGeom>
              <a:avLst/>
              <a:gdLst/>
              <a:ahLst/>
              <a:cxnLst/>
              <a:rect l="l" t="t" r="r" b="b"/>
              <a:pathLst>
                <a:path w="71334" h="103346" extrusionOk="0">
                  <a:moveTo>
                    <a:pt x="70019" y="85219"/>
                  </a:moveTo>
                  <a:cubicBezTo>
                    <a:pt x="70877" y="71979"/>
                    <a:pt x="61066" y="61596"/>
                    <a:pt x="60494" y="49500"/>
                  </a:cubicBezTo>
                  <a:cubicBezTo>
                    <a:pt x="45540" y="37784"/>
                    <a:pt x="25823" y="1875"/>
                    <a:pt x="29824" y="43880"/>
                  </a:cubicBezTo>
                  <a:cubicBezTo>
                    <a:pt x="15441" y="33546"/>
                    <a:pt x="6202" y="17438"/>
                    <a:pt x="4678" y="-221"/>
                  </a:cubicBezTo>
                  <a:cubicBezTo>
                    <a:pt x="-12182" y="8161"/>
                    <a:pt x="14203" y="26735"/>
                    <a:pt x="4678" y="41403"/>
                  </a:cubicBezTo>
                  <a:lnTo>
                    <a:pt x="20394" y="57596"/>
                  </a:lnTo>
                  <a:lnTo>
                    <a:pt x="20394" y="57596"/>
                  </a:lnTo>
                  <a:cubicBezTo>
                    <a:pt x="23252" y="47404"/>
                    <a:pt x="30490" y="56834"/>
                    <a:pt x="28395" y="63311"/>
                  </a:cubicBezTo>
                  <a:cubicBezTo>
                    <a:pt x="37063" y="56929"/>
                    <a:pt x="40015" y="70455"/>
                    <a:pt x="44207" y="75598"/>
                  </a:cubicBezTo>
                  <a:lnTo>
                    <a:pt x="44207" y="75598"/>
                  </a:lnTo>
                  <a:cubicBezTo>
                    <a:pt x="44207" y="76170"/>
                    <a:pt x="44207" y="76741"/>
                    <a:pt x="44207" y="77313"/>
                  </a:cubicBezTo>
                  <a:cubicBezTo>
                    <a:pt x="50874" y="84456"/>
                    <a:pt x="67542" y="85409"/>
                    <a:pt x="58017" y="97220"/>
                  </a:cubicBezTo>
                  <a:lnTo>
                    <a:pt x="64113" y="103126"/>
                  </a:lnTo>
                  <a:cubicBezTo>
                    <a:pt x="68781" y="98401"/>
                    <a:pt x="70971" y="91781"/>
                    <a:pt x="70019" y="85219"/>
                  </a:cubicBezTo>
                  <a:close/>
                  <a:moveTo>
                    <a:pt x="42873" y="40642"/>
                  </a:moveTo>
                  <a:cubicBezTo>
                    <a:pt x="41444" y="46261"/>
                    <a:pt x="44683" y="55691"/>
                    <a:pt x="39730" y="59120"/>
                  </a:cubicBezTo>
                  <a:cubicBezTo>
                    <a:pt x="32586" y="58643"/>
                    <a:pt x="30967" y="33403"/>
                    <a:pt x="39730" y="34641"/>
                  </a:cubicBezTo>
                  <a:cubicBezTo>
                    <a:pt x="42968" y="35212"/>
                    <a:pt x="43445" y="37879"/>
                    <a:pt x="42873" y="406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3" name="Google Shape;4203;p12"/>
            <p:cNvSpPr/>
            <p:nvPr/>
          </p:nvSpPr>
          <p:spPr>
            <a:xfrm>
              <a:off x="6528501" y="4572441"/>
              <a:ext cx="76799" cy="87569"/>
            </a:xfrm>
            <a:custGeom>
              <a:avLst/>
              <a:gdLst/>
              <a:ahLst/>
              <a:cxnLst/>
              <a:rect l="l" t="t" r="r" b="b"/>
              <a:pathLst>
                <a:path w="76799" h="87569" extrusionOk="0">
                  <a:moveTo>
                    <a:pt x="54176" y="78871"/>
                  </a:moveTo>
                  <a:cubicBezTo>
                    <a:pt x="51604" y="74718"/>
                    <a:pt x="52843" y="69261"/>
                    <a:pt x="57034" y="66669"/>
                  </a:cubicBezTo>
                  <a:cubicBezTo>
                    <a:pt x="57034" y="66641"/>
                    <a:pt x="57130" y="66612"/>
                    <a:pt x="57130" y="66584"/>
                  </a:cubicBezTo>
                  <a:cubicBezTo>
                    <a:pt x="61892" y="62869"/>
                    <a:pt x="63321" y="69727"/>
                    <a:pt x="67702" y="70966"/>
                  </a:cubicBezTo>
                  <a:cubicBezTo>
                    <a:pt x="68750" y="67155"/>
                    <a:pt x="69702" y="62202"/>
                    <a:pt x="75703" y="63536"/>
                  </a:cubicBezTo>
                  <a:lnTo>
                    <a:pt x="49986" y="41533"/>
                  </a:lnTo>
                  <a:cubicBezTo>
                    <a:pt x="47985" y="44677"/>
                    <a:pt x="47033" y="49820"/>
                    <a:pt x="41604" y="47629"/>
                  </a:cubicBezTo>
                  <a:cubicBezTo>
                    <a:pt x="27983" y="46582"/>
                    <a:pt x="33413" y="38104"/>
                    <a:pt x="40080" y="31246"/>
                  </a:cubicBezTo>
                  <a:lnTo>
                    <a:pt x="40080" y="31246"/>
                  </a:lnTo>
                  <a:lnTo>
                    <a:pt x="17982" y="3910"/>
                  </a:lnTo>
                  <a:cubicBezTo>
                    <a:pt x="12552" y="7338"/>
                    <a:pt x="9790" y="1052"/>
                    <a:pt x="5504" y="385"/>
                  </a:cubicBezTo>
                  <a:cubicBezTo>
                    <a:pt x="455" y="-1901"/>
                    <a:pt x="-4021" y="2766"/>
                    <a:pt x="1313" y="6291"/>
                  </a:cubicBezTo>
                  <a:cubicBezTo>
                    <a:pt x="9505" y="11053"/>
                    <a:pt x="7885" y="26293"/>
                    <a:pt x="16076" y="28008"/>
                  </a:cubicBezTo>
                  <a:cubicBezTo>
                    <a:pt x="22077" y="25912"/>
                    <a:pt x="16076" y="21150"/>
                    <a:pt x="18458" y="17054"/>
                  </a:cubicBezTo>
                  <a:cubicBezTo>
                    <a:pt x="32365" y="25722"/>
                    <a:pt x="12934" y="39438"/>
                    <a:pt x="16076" y="51630"/>
                  </a:cubicBezTo>
                  <a:lnTo>
                    <a:pt x="16076" y="51630"/>
                  </a:lnTo>
                  <a:cubicBezTo>
                    <a:pt x="27602" y="64698"/>
                    <a:pt x="40366" y="76661"/>
                    <a:pt x="54176" y="87348"/>
                  </a:cubicBezTo>
                  <a:lnTo>
                    <a:pt x="54176" y="87348"/>
                  </a:lnTo>
                  <a:cubicBezTo>
                    <a:pt x="55701" y="84719"/>
                    <a:pt x="55701" y="81500"/>
                    <a:pt x="54176" y="788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4" name="Google Shape;4204;p12"/>
            <p:cNvSpPr/>
            <p:nvPr/>
          </p:nvSpPr>
          <p:spPr>
            <a:xfrm>
              <a:off x="6472142" y="4214431"/>
              <a:ext cx="42005" cy="83439"/>
            </a:xfrm>
            <a:custGeom>
              <a:avLst/>
              <a:gdLst/>
              <a:ahLst/>
              <a:cxnLst/>
              <a:rect l="l" t="t" r="r" b="b"/>
              <a:pathLst>
                <a:path w="42005" h="83439" extrusionOk="0">
                  <a:moveTo>
                    <a:pt x="7190" y="69693"/>
                  </a:moveTo>
                  <a:cubicBezTo>
                    <a:pt x="8238" y="96839"/>
                    <a:pt x="27860" y="69693"/>
                    <a:pt x="15763" y="56167"/>
                  </a:cubicBezTo>
                  <a:cubicBezTo>
                    <a:pt x="14811" y="53310"/>
                    <a:pt x="14715" y="49690"/>
                    <a:pt x="18524" y="48833"/>
                  </a:cubicBezTo>
                  <a:cubicBezTo>
                    <a:pt x="30526" y="53405"/>
                    <a:pt x="21192" y="73598"/>
                    <a:pt x="26906" y="83218"/>
                  </a:cubicBezTo>
                  <a:cubicBezTo>
                    <a:pt x="25859" y="73693"/>
                    <a:pt x="32907" y="63597"/>
                    <a:pt x="30146" y="56358"/>
                  </a:cubicBezTo>
                  <a:cubicBezTo>
                    <a:pt x="25288" y="36736"/>
                    <a:pt x="40909" y="24735"/>
                    <a:pt x="40909" y="5875"/>
                  </a:cubicBezTo>
                  <a:cubicBezTo>
                    <a:pt x="33098" y="3303"/>
                    <a:pt x="14811" y="15400"/>
                    <a:pt x="10905" y="-221"/>
                  </a:cubicBezTo>
                  <a:lnTo>
                    <a:pt x="10905" y="-221"/>
                  </a:lnTo>
                  <a:cubicBezTo>
                    <a:pt x="2809" y="16067"/>
                    <a:pt x="6524" y="35117"/>
                    <a:pt x="-1097" y="51595"/>
                  </a:cubicBezTo>
                  <a:cubicBezTo>
                    <a:pt x="-1097" y="52929"/>
                    <a:pt x="-1097" y="55310"/>
                    <a:pt x="-526" y="55310"/>
                  </a:cubicBezTo>
                  <a:cubicBezTo>
                    <a:pt x="9381" y="56167"/>
                    <a:pt x="6618" y="63692"/>
                    <a:pt x="7190" y="696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5" name="Google Shape;4205;p12"/>
            <p:cNvSpPr/>
            <p:nvPr/>
          </p:nvSpPr>
          <p:spPr>
            <a:xfrm>
              <a:off x="6601396" y="3635787"/>
              <a:ext cx="35062" cy="103536"/>
            </a:xfrm>
            <a:custGeom>
              <a:avLst/>
              <a:gdLst/>
              <a:ahLst/>
              <a:cxnLst/>
              <a:rect l="l" t="t" r="r" b="b"/>
              <a:pathLst>
                <a:path w="35062" h="103536" extrusionOk="0">
                  <a:moveTo>
                    <a:pt x="19764" y="88838"/>
                  </a:moveTo>
                  <a:cubicBezTo>
                    <a:pt x="31384" y="79313"/>
                    <a:pt x="12239" y="66073"/>
                    <a:pt x="26717" y="61692"/>
                  </a:cubicBezTo>
                  <a:cubicBezTo>
                    <a:pt x="33290" y="58739"/>
                    <a:pt x="36242" y="52167"/>
                    <a:pt x="31956" y="47499"/>
                  </a:cubicBezTo>
                  <a:cubicBezTo>
                    <a:pt x="27669" y="42832"/>
                    <a:pt x="30813" y="40451"/>
                    <a:pt x="32908" y="37308"/>
                  </a:cubicBezTo>
                  <a:cubicBezTo>
                    <a:pt x="34527" y="29802"/>
                    <a:pt x="33099" y="21972"/>
                    <a:pt x="29003" y="15495"/>
                  </a:cubicBezTo>
                  <a:lnTo>
                    <a:pt x="29003" y="15495"/>
                  </a:lnTo>
                  <a:cubicBezTo>
                    <a:pt x="27289" y="20163"/>
                    <a:pt x="30718" y="28926"/>
                    <a:pt x="26526" y="31212"/>
                  </a:cubicBezTo>
                  <a:cubicBezTo>
                    <a:pt x="22336" y="31878"/>
                    <a:pt x="22621" y="26830"/>
                    <a:pt x="21573" y="23973"/>
                  </a:cubicBezTo>
                  <a:cubicBezTo>
                    <a:pt x="20525" y="21115"/>
                    <a:pt x="22431" y="14448"/>
                    <a:pt x="18239" y="12162"/>
                  </a:cubicBezTo>
                  <a:cubicBezTo>
                    <a:pt x="14049" y="9876"/>
                    <a:pt x="15953" y="17210"/>
                    <a:pt x="11858" y="17115"/>
                  </a:cubicBezTo>
                  <a:cubicBezTo>
                    <a:pt x="10810" y="9018"/>
                    <a:pt x="8428" y="1589"/>
                    <a:pt x="-1097" y="-221"/>
                  </a:cubicBezTo>
                  <a:cubicBezTo>
                    <a:pt x="-1097" y="34641"/>
                    <a:pt x="10048" y="68835"/>
                    <a:pt x="14429" y="103316"/>
                  </a:cubicBezTo>
                  <a:cubicBezTo>
                    <a:pt x="14525" y="98029"/>
                    <a:pt x="16430" y="92943"/>
                    <a:pt x="19764" y="888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6" name="Google Shape;4206;p12"/>
            <p:cNvSpPr/>
            <p:nvPr/>
          </p:nvSpPr>
          <p:spPr>
            <a:xfrm>
              <a:off x="5927122" y="3199923"/>
              <a:ext cx="109335" cy="69818"/>
            </a:xfrm>
            <a:custGeom>
              <a:avLst/>
              <a:gdLst/>
              <a:ahLst/>
              <a:cxnLst/>
              <a:rect l="l" t="t" r="r" b="b"/>
              <a:pathLst>
                <a:path w="109335" h="69818" extrusionOk="0">
                  <a:moveTo>
                    <a:pt x="31669" y="34164"/>
                  </a:moveTo>
                  <a:cubicBezTo>
                    <a:pt x="23096" y="42889"/>
                    <a:pt x="11000" y="47090"/>
                    <a:pt x="-1097" y="45499"/>
                  </a:cubicBezTo>
                  <a:lnTo>
                    <a:pt x="3094" y="55881"/>
                  </a:lnTo>
                  <a:cubicBezTo>
                    <a:pt x="6999" y="58167"/>
                    <a:pt x="3857" y="66168"/>
                    <a:pt x="11000" y="65882"/>
                  </a:cubicBezTo>
                  <a:cubicBezTo>
                    <a:pt x="9571" y="66549"/>
                    <a:pt x="8142" y="67340"/>
                    <a:pt x="6809" y="68264"/>
                  </a:cubicBezTo>
                  <a:cubicBezTo>
                    <a:pt x="8428" y="69026"/>
                    <a:pt x="10142" y="69483"/>
                    <a:pt x="11953" y="69597"/>
                  </a:cubicBezTo>
                  <a:cubicBezTo>
                    <a:pt x="25859" y="58643"/>
                    <a:pt x="52625" y="55977"/>
                    <a:pt x="58815" y="39403"/>
                  </a:cubicBezTo>
                  <a:cubicBezTo>
                    <a:pt x="56434" y="40298"/>
                    <a:pt x="54338" y="41851"/>
                    <a:pt x="52814" y="43880"/>
                  </a:cubicBezTo>
                  <a:cubicBezTo>
                    <a:pt x="53481" y="41689"/>
                    <a:pt x="55481" y="39022"/>
                    <a:pt x="54815" y="37403"/>
                  </a:cubicBezTo>
                  <a:cubicBezTo>
                    <a:pt x="48242" y="22639"/>
                    <a:pt x="59101" y="16257"/>
                    <a:pt x="69198" y="8828"/>
                  </a:cubicBezTo>
                  <a:cubicBezTo>
                    <a:pt x="74245" y="13685"/>
                    <a:pt x="64626" y="20162"/>
                    <a:pt x="69198" y="24258"/>
                  </a:cubicBezTo>
                  <a:cubicBezTo>
                    <a:pt x="77485" y="25592"/>
                    <a:pt x="72341" y="13495"/>
                    <a:pt x="78723" y="9971"/>
                  </a:cubicBezTo>
                  <a:cubicBezTo>
                    <a:pt x="85199" y="16057"/>
                    <a:pt x="85485" y="26249"/>
                    <a:pt x="79389" y="32726"/>
                  </a:cubicBezTo>
                  <a:cubicBezTo>
                    <a:pt x="78437" y="33755"/>
                    <a:pt x="77389" y="34659"/>
                    <a:pt x="76151" y="35402"/>
                  </a:cubicBezTo>
                  <a:lnTo>
                    <a:pt x="79198" y="37974"/>
                  </a:lnTo>
                  <a:cubicBezTo>
                    <a:pt x="87867" y="37012"/>
                    <a:pt x="96249" y="34088"/>
                    <a:pt x="103583" y="29402"/>
                  </a:cubicBezTo>
                  <a:cubicBezTo>
                    <a:pt x="102631" y="28954"/>
                    <a:pt x="101773" y="28411"/>
                    <a:pt x="100916" y="27782"/>
                  </a:cubicBezTo>
                  <a:cubicBezTo>
                    <a:pt x="102154" y="22925"/>
                    <a:pt x="110441" y="18257"/>
                    <a:pt x="107678" y="13590"/>
                  </a:cubicBezTo>
                  <a:cubicBezTo>
                    <a:pt x="104917" y="8923"/>
                    <a:pt x="102345" y="16162"/>
                    <a:pt x="99201" y="17114"/>
                  </a:cubicBezTo>
                  <a:cubicBezTo>
                    <a:pt x="88723" y="19972"/>
                    <a:pt x="84724" y="7589"/>
                    <a:pt x="85104" y="-221"/>
                  </a:cubicBezTo>
                  <a:lnTo>
                    <a:pt x="85104" y="-221"/>
                  </a:lnTo>
                  <a:cubicBezTo>
                    <a:pt x="76817" y="1693"/>
                    <a:pt x="68817" y="4341"/>
                    <a:pt x="61007" y="7685"/>
                  </a:cubicBezTo>
                  <a:cubicBezTo>
                    <a:pt x="62816" y="11780"/>
                    <a:pt x="59292" y="12543"/>
                    <a:pt x="56910" y="14162"/>
                  </a:cubicBezTo>
                  <a:cubicBezTo>
                    <a:pt x="49194" y="17686"/>
                    <a:pt x="38717" y="33212"/>
                    <a:pt x="35098" y="17686"/>
                  </a:cubicBezTo>
                  <a:lnTo>
                    <a:pt x="21287" y="23877"/>
                  </a:lnTo>
                  <a:cubicBezTo>
                    <a:pt x="24620" y="26925"/>
                    <a:pt x="31764" y="28354"/>
                    <a:pt x="31669" y="34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7" name="Google Shape;4207;p12"/>
            <p:cNvSpPr/>
            <p:nvPr/>
          </p:nvSpPr>
          <p:spPr>
            <a:xfrm>
              <a:off x="6904124" y="4152423"/>
              <a:ext cx="65724" cy="99972"/>
            </a:xfrm>
            <a:custGeom>
              <a:avLst/>
              <a:gdLst/>
              <a:ahLst/>
              <a:cxnLst/>
              <a:rect l="l" t="t" r="r" b="b"/>
              <a:pathLst>
                <a:path w="65724" h="99972" extrusionOk="0">
                  <a:moveTo>
                    <a:pt x="-73" y="16448"/>
                  </a:moveTo>
                  <a:cubicBezTo>
                    <a:pt x="-2550" y="17877"/>
                    <a:pt x="-73" y="21686"/>
                    <a:pt x="2499" y="23687"/>
                  </a:cubicBezTo>
                  <a:cubicBezTo>
                    <a:pt x="7833" y="29211"/>
                    <a:pt x="14214" y="44927"/>
                    <a:pt x="2499" y="46452"/>
                  </a:cubicBezTo>
                  <a:lnTo>
                    <a:pt x="2499" y="46452"/>
                  </a:lnTo>
                  <a:cubicBezTo>
                    <a:pt x="11071" y="57215"/>
                    <a:pt x="23168" y="78741"/>
                    <a:pt x="37170" y="80932"/>
                  </a:cubicBezTo>
                  <a:cubicBezTo>
                    <a:pt x="35550" y="75884"/>
                    <a:pt x="31169" y="40736"/>
                    <a:pt x="41646" y="55786"/>
                  </a:cubicBezTo>
                  <a:cubicBezTo>
                    <a:pt x="42314" y="62415"/>
                    <a:pt x="44980" y="68683"/>
                    <a:pt x="49362" y="73693"/>
                  </a:cubicBezTo>
                  <a:cubicBezTo>
                    <a:pt x="53553" y="78265"/>
                    <a:pt x="50028" y="87504"/>
                    <a:pt x="44886" y="93410"/>
                  </a:cubicBezTo>
                  <a:lnTo>
                    <a:pt x="43932" y="91886"/>
                  </a:lnTo>
                  <a:cubicBezTo>
                    <a:pt x="43647" y="92810"/>
                    <a:pt x="43361" y="93695"/>
                    <a:pt x="42885" y="94553"/>
                  </a:cubicBezTo>
                  <a:cubicBezTo>
                    <a:pt x="42885" y="97601"/>
                    <a:pt x="46123" y="100649"/>
                    <a:pt x="49362" y="99506"/>
                  </a:cubicBezTo>
                  <a:lnTo>
                    <a:pt x="48410" y="97601"/>
                  </a:lnTo>
                  <a:cubicBezTo>
                    <a:pt x="52696" y="92648"/>
                    <a:pt x="56792" y="87409"/>
                    <a:pt x="64507" y="91600"/>
                  </a:cubicBezTo>
                  <a:cubicBezTo>
                    <a:pt x="65173" y="88266"/>
                    <a:pt x="62982" y="87790"/>
                    <a:pt x="60506" y="87599"/>
                  </a:cubicBezTo>
                  <a:lnTo>
                    <a:pt x="60506" y="87599"/>
                  </a:lnTo>
                  <a:cubicBezTo>
                    <a:pt x="57077" y="87599"/>
                    <a:pt x="52886" y="86837"/>
                    <a:pt x="53172" y="82646"/>
                  </a:cubicBezTo>
                  <a:cubicBezTo>
                    <a:pt x="56506" y="67216"/>
                    <a:pt x="31169" y="49309"/>
                    <a:pt x="46695" y="37879"/>
                  </a:cubicBezTo>
                  <a:cubicBezTo>
                    <a:pt x="33264" y="23820"/>
                    <a:pt x="18597" y="11066"/>
                    <a:pt x="2785" y="-221"/>
                  </a:cubicBezTo>
                  <a:cubicBezTo>
                    <a:pt x="3832" y="5970"/>
                    <a:pt x="8214" y="11685"/>
                    <a:pt x="-73" y="164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8" name="Google Shape;4208;p12"/>
            <p:cNvSpPr/>
            <p:nvPr/>
          </p:nvSpPr>
          <p:spPr>
            <a:xfrm>
              <a:off x="6601396" y="4650200"/>
              <a:ext cx="69268" cy="61245"/>
            </a:xfrm>
            <a:custGeom>
              <a:avLst/>
              <a:gdLst/>
              <a:ahLst/>
              <a:cxnLst/>
              <a:rect l="l" t="t" r="r" b="b"/>
              <a:pathLst>
                <a:path w="69268" h="61245" extrusionOk="0">
                  <a:moveTo>
                    <a:pt x="66436" y="51690"/>
                  </a:moveTo>
                  <a:cubicBezTo>
                    <a:pt x="62626" y="43498"/>
                    <a:pt x="57578" y="34926"/>
                    <a:pt x="62626" y="25306"/>
                  </a:cubicBezTo>
                  <a:lnTo>
                    <a:pt x="62626" y="25306"/>
                  </a:lnTo>
                  <a:cubicBezTo>
                    <a:pt x="53958" y="23972"/>
                    <a:pt x="49386" y="14923"/>
                    <a:pt x="40623" y="13781"/>
                  </a:cubicBezTo>
                  <a:cubicBezTo>
                    <a:pt x="43862" y="25020"/>
                    <a:pt x="43958" y="36926"/>
                    <a:pt x="48053" y="48356"/>
                  </a:cubicBezTo>
                  <a:cubicBezTo>
                    <a:pt x="32432" y="37117"/>
                    <a:pt x="36146" y="15210"/>
                    <a:pt x="20525" y="3303"/>
                  </a:cubicBezTo>
                  <a:cubicBezTo>
                    <a:pt x="17001" y="-2793"/>
                    <a:pt x="7667" y="6732"/>
                    <a:pt x="4715" y="-221"/>
                  </a:cubicBezTo>
                  <a:cubicBezTo>
                    <a:pt x="-3763" y="5780"/>
                    <a:pt x="7001" y="6732"/>
                    <a:pt x="7571" y="10542"/>
                  </a:cubicBezTo>
                  <a:cubicBezTo>
                    <a:pt x="5572" y="14257"/>
                    <a:pt x="237" y="8066"/>
                    <a:pt x="-1097" y="13400"/>
                  </a:cubicBezTo>
                  <a:cubicBezTo>
                    <a:pt x="6047" y="39784"/>
                    <a:pt x="43100" y="49690"/>
                    <a:pt x="66532" y="61025"/>
                  </a:cubicBezTo>
                  <a:cubicBezTo>
                    <a:pt x="69008" y="58072"/>
                    <a:pt x="68436" y="55500"/>
                    <a:pt x="66436" y="516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9" name="Google Shape;4209;p12"/>
            <p:cNvSpPr/>
            <p:nvPr/>
          </p:nvSpPr>
          <p:spPr>
            <a:xfrm>
              <a:off x="6809707" y="4119880"/>
              <a:ext cx="83629" cy="60427"/>
            </a:xfrm>
            <a:custGeom>
              <a:avLst/>
              <a:gdLst/>
              <a:ahLst/>
              <a:cxnLst/>
              <a:rect l="l" t="t" r="r" b="b"/>
              <a:pathLst>
                <a:path w="83629" h="60427" extrusionOk="0">
                  <a:moveTo>
                    <a:pt x="15383" y="12796"/>
                  </a:moveTo>
                  <a:lnTo>
                    <a:pt x="15383" y="12796"/>
                  </a:lnTo>
                  <a:cubicBezTo>
                    <a:pt x="24050" y="15653"/>
                    <a:pt x="31384" y="33084"/>
                    <a:pt x="18430" y="34989"/>
                  </a:cubicBezTo>
                  <a:cubicBezTo>
                    <a:pt x="18525" y="35589"/>
                    <a:pt x="18525" y="36198"/>
                    <a:pt x="18430" y="36798"/>
                  </a:cubicBezTo>
                  <a:cubicBezTo>
                    <a:pt x="27860" y="43447"/>
                    <a:pt x="39100" y="46800"/>
                    <a:pt x="50625" y="46323"/>
                  </a:cubicBezTo>
                  <a:cubicBezTo>
                    <a:pt x="51197" y="45752"/>
                    <a:pt x="51672" y="45076"/>
                    <a:pt x="52054" y="44323"/>
                  </a:cubicBezTo>
                  <a:lnTo>
                    <a:pt x="52054" y="44323"/>
                  </a:lnTo>
                  <a:cubicBezTo>
                    <a:pt x="50529" y="39704"/>
                    <a:pt x="47005" y="35979"/>
                    <a:pt x="42529" y="34131"/>
                  </a:cubicBezTo>
                  <a:cubicBezTo>
                    <a:pt x="29860" y="21273"/>
                    <a:pt x="64626" y="30607"/>
                    <a:pt x="54435" y="44514"/>
                  </a:cubicBezTo>
                  <a:lnTo>
                    <a:pt x="53197" y="44514"/>
                  </a:lnTo>
                  <a:cubicBezTo>
                    <a:pt x="53197" y="45152"/>
                    <a:pt x="53197" y="45781"/>
                    <a:pt x="53197" y="46419"/>
                  </a:cubicBezTo>
                  <a:cubicBezTo>
                    <a:pt x="57292" y="55420"/>
                    <a:pt x="66532" y="60906"/>
                    <a:pt x="76437" y="60135"/>
                  </a:cubicBezTo>
                  <a:cubicBezTo>
                    <a:pt x="79866" y="47895"/>
                    <a:pt x="81962" y="35303"/>
                    <a:pt x="82533" y="22606"/>
                  </a:cubicBezTo>
                  <a:lnTo>
                    <a:pt x="82533" y="22606"/>
                  </a:lnTo>
                  <a:cubicBezTo>
                    <a:pt x="77200" y="23425"/>
                    <a:pt x="71961" y="20244"/>
                    <a:pt x="70341" y="15081"/>
                  </a:cubicBezTo>
                  <a:cubicBezTo>
                    <a:pt x="68627" y="40132"/>
                    <a:pt x="57007" y="33465"/>
                    <a:pt x="45671" y="17748"/>
                  </a:cubicBezTo>
                  <a:cubicBezTo>
                    <a:pt x="45005" y="15272"/>
                    <a:pt x="43862" y="11938"/>
                    <a:pt x="46814" y="10795"/>
                  </a:cubicBezTo>
                  <a:cubicBezTo>
                    <a:pt x="51863" y="9747"/>
                    <a:pt x="50720" y="17177"/>
                    <a:pt x="54815" y="19558"/>
                  </a:cubicBezTo>
                  <a:cubicBezTo>
                    <a:pt x="58435" y="17272"/>
                    <a:pt x="56625" y="13177"/>
                    <a:pt x="58721" y="10891"/>
                  </a:cubicBezTo>
                  <a:cubicBezTo>
                    <a:pt x="40243" y="1480"/>
                    <a:pt x="19382" y="-2082"/>
                    <a:pt x="-1097" y="699"/>
                  </a:cubicBezTo>
                  <a:cubicBezTo>
                    <a:pt x="5667" y="1461"/>
                    <a:pt x="13668" y="2318"/>
                    <a:pt x="15383" y="127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0" name="Google Shape;4210;p12"/>
            <p:cNvSpPr/>
            <p:nvPr/>
          </p:nvSpPr>
          <p:spPr>
            <a:xfrm>
              <a:off x="7062197" y="4832794"/>
              <a:ext cx="60493" cy="87630"/>
            </a:xfrm>
            <a:custGeom>
              <a:avLst/>
              <a:gdLst/>
              <a:ahLst/>
              <a:cxnLst/>
              <a:rect l="l" t="t" r="r" b="b"/>
              <a:pathLst>
                <a:path w="60493" h="87630" extrusionOk="0">
                  <a:moveTo>
                    <a:pt x="59310" y="69788"/>
                  </a:moveTo>
                  <a:lnTo>
                    <a:pt x="59310" y="69788"/>
                  </a:lnTo>
                  <a:lnTo>
                    <a:pt x="57024" y="65597"/>
                  </a:lnTo>
                  <a:cubicBezTo>
                    <a:pt x="44165" y="65597"/>
                    <a:pt x="47499" y="41879"/>
                    <a:pt x="55119" y="35974"/>
                  </a:cubicBezTo>
                  <a:cubicBezTo>
                    <a:pt x="50642" y="29869"/>
                    <a:pt x="45403" y="24392"/>
                    <a:pt x="39498" y="19686"/>
                  </a:cubicBezTo>
                  <a:lnTo>
                    <a:pt x="39498" y="19686"/>
                  </a:lnTo>
                  <a:cubicBezTo>
                    <a:pt x="37498" y="23782"/>
                    <a:pt x="35403" y="27878"/>
                    <a:pt x="33306" y="31974"/>
                  </a:cubicBezTo>
                  <a:cubicBezTo>
                    <a:pt x="34355" y="42356"/>
                    <a:pt x="42831" y="31021"/>
                    <a:pt x="44165" y="38070"/>
                  </a:cubicBezTo>
                  <a:cubicBezTo>
                    <a:pt x="45498" y="45118"/>
                    <a:pt x="40450" y="49309"/>
                    <a:pt x="34640" y="53310"/>
                  </a:cubicBezTo>
                  <a:cubicBezTo>
                    <a:pt x="31306" y="45594"/>
                    <a:pt x="27591" y="38060"/>
                    <a:pt x="23401" y="30735"/>
                  </a:cubicBezTo>
                  <a:cubicBezTo>
                    <a:pt x="16448" y="26830"/>
                    <a:pt x="5875" y="24448"/>
                    <a:pt x="19781" y="14923"/>
                  </a:cubicBezTo>
                  <a:cubicBezTo>
                    <a:pt x="22067" y="13304"/>
                    <a:pt x="19781" y="4637"/>
                    <a:pt x="17019" y="-221"/>
                  </a:cubicBezTo>
                  <a:cubicBezTo>
                    <a:pt x="12447" y="731"/>
                    <a:pt x="14351" y="5304"/>
                    <a:pt x="11875" y="7018"/>
                  </a:cubicBezTo>
                  <a:cubicBezTo>
                    <a:pt x="-4983" y="-7365"/>
                    <a:pt x="-4983" y="30926"/>
                    <a:pt x="9399" y="35593"/>
                  </a:cubicBezTo>
                  <a:cubicBezTo>
                    <a:pt x="10256" y="25020"/>
                    <a:pt x="23210" y="37688"/>
                    <a:pt x="13495" y="41499"/>
                  </a:cubicBezTo>
                  <a:cubicBezTo>
                    <a:pt x="17591" y="49023"/>
                    <a:pt x="21686" y="56453"/>
                    <a:pt x="31592" y="57501"/>
                  </a:cubicBezTo>
                  <a:cubicBezTo>
                    <a:pt x="33592" y="57501"/>
                    <a:pt x="35783" y="59215"/>
                    <a:pt x="35783" y="61215"/>
                  </a:cubicBezTo>
                  <a:cubicBezTo>
                    <a:pt x="35783" y="73883"/>
                    <a:pt x="45308" y="80265"/>
                    <a:pt x="52928" y="87409"/>
                  </a:cubicBezTo>
                  <a:cubicBezTo>
                    <a:pt x="57595" y="82771"/>
                    <a:pt x="59881" y="76322"/>
                    <a:pt x="59310" y="697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1" name="Google Shape;4211;p12"/>
            <p:cNvSpPr/>
            <p:nvPr/>
          </p:nvSpPr>
          <p:spPr>
            <a:xfrm>
              <a:off x="6724459" y="4428064"/>
              <a:ext cx="61233" cy="86785"/>
            </a:xfrm>
            <a:custGeom>
              <a:avLst/>
              <a:gdLst/>
              <a:ahLst/>
              <a:cxnLst/>
              <a:rect l="l" t="t" r="r" b="b"/>
              <a:pathLst>
                <a:path w="61233" h="86785" extrusionOk="0">
                  <a:moveTo>
                    <a:pt x="39003" y="74658"/>
                  </a:moveTo>
                  <a:cubicBezTo>
                    <a:pt x="39575" y="69991"/>
                    <a:pt x="32527" y="67419"/>
                    <a:pt x="38432" y="62562"/>
                  </a:cubicBezTo>
                  <a:cubicBezTo>
                    <a:pt x="45767" y="56370"/>
                    <a:pt x="49005" y="64276"/>
                    <a:pt x="53672" y="67039"/>
                  </a:cubicBezTo>
                  <a:cubicBezTo>
                    <a:pt x="56815" y="63038"/>
                    <a:pt x="53672" y="58085"/>
                    <a:pt x="56815" y="54751"/>
                  </a:cubicBezTo>
                  <a:lnTo>
                    <a:pt x="59101" y="57990"/>
                  </a:lnTo>
                  <a:cubicBezTo>
                    <a:pt x="61863" y="51608"/>
                    <a:pt x="58911" y="44216"/>
                    <a:pt x="52529" y="41483"/>
                  </a:cubicBezTo>
                  <a:cubicBezTo>
                    <a:pt x="52243" y="41388"/>
                    <a:pt x="52052" y="41302"/>
                    <a:pt x="51863" y="41226"/>
                  </a:cubicBezTo>
                  <a:lnTo>
                    <a:pt x="50148" y="41226"/>
                  </a:lnTo>
                  <a:lnTo>
                    <a:pt x="50814" y="42654"/>
                  </a:lnTo>
                  <a:cubicBezTo>
                    <a:pt x="47290" y="46465"/>
                    <a:pt x="54149" y="55418"/>
                    <a:pt x="46242" y="55132"/>
                  </a:cubicBezTo>
                  <a:cubicBezTo>
                    <a:pt x="36717" y="52941"/>
                    <a:pt x="46242" y="39797"/>
                    <a:pt x="38814" y="34273"/>
                  </a:cubicBezTo>
                  <a:lnTo>
                    <a:pt x="38814" y="34273"/>
                  </a:lnTo>
                  <a:cubicBezTo>
                    <a:pt x="34051" y="28853"/>
                    <a:pt x="33288" y="20985"/>
                    <a:pt x="36908" y="14746"/>
                  </a:cubicBezTo>
                  <a:lnTo>
                    <a:pt x="39289" y="19890"/>
                  </a:lnTo>
                  <a:cubicBezTo>
                    <a:pt x="47862" y="7412"/>
                    <a:pt x="24906" y="-10876"/>
                    <a:pt x="22716" y="7698"/>
                  </a:cubicBezTo>
                  <a:cubicBezTo>
                    <a:pt x="19287" y="16366"/>
                    <a:pt x="-2906" y="22176"/>
                    <a:pt x="7095" y="6650"/>
                  </a:cubicBezTo>
                  <a:lnTo>
                    <a:pt x="1380" y="4650"/>
                  </a:lnTo>
                  <a:lnTo>
                    <a:pt x="-1097" y="9126"/>
                  </a:lnTo>
                  <a:lnTo>
                    <a:pt x="-1097" y="9126"/>
                  </a:lnTo>
                  <a:cubicBezTo>
                    <a:pt x="4904" y="27776"/>
                    <a:pt x="12905" y="45693"/>
                    <a:pt x="22907" y="62562"/>
                  </a:cubicBezTo>
                  <a:cubicBezTo>
                    <a:pt x="21573" y="56933"/>
                    <a:pt x="25002" y="51274"/>
                    <a:pt x="30621" y="49922"/>
                  </a:cubicBezTo>
                  <a:cubicBezTo>
                    <a:pt x="32813" y="49388"/>
                    <a:pt x="35099" y="49589"/>
                    <a:pt x="37194" y="50465"/>
                  </a:cubicBezTo>
                  <a:cubicBezTo>
                    <a:pt x="38051" y="51846"/>
                    <a:pt x="37670" y="53665"/>
                    <a:pt x="36242" y="54532"/>
                  </a:cubicBezTo>
                  <a:cubicBezTo>
                    <a:pt x="36146" y="54580"/>
                    <a:pt x="36146" y="54618"/>
                    <a:pt x="36051" y="54656"/>
                  </a:cubicBezTo>
                  <a:cubicBezTo>
                    <a:pt x="30717" y="57799"/>
                    <a:pt x="29478" y="64181"/>
                    <a:pt x="25383" y="68086"/>
                  </a:cubicBezTo>
                  <a:cubicBezTo>
                    <a:pt x="27192" y="75516"/>
                    <a:pt x="36146" y="78468"/>
                    <a:pt x="36717" y="86565"/>
                  </a:cubicBezTo>
                  <a:lnTo>
                    <a:pt x="36717" y="865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2" name="Google Shape;4212;p12"/>
            <p:cNvSpPr/>
            <p:nvPr/>
          </p:nvSpPr>
          <p:spPr>
            <a:xfrm>
              <a:off x="5521357" y="2609850"/>
              <a:ext cx="87820" cy="37337"/>
            </a:xfrm>
            <a:custGeom>
              <a:avLst/>
              <a:gdLst/>
              <a:ahLst/>
              <a:cxnLst/>
              <a:rect l="l" t="t" r="r" b="b"/>
              <a:pathLst>
                <a:path w="87820" h="37337" extrusionOk="0">
                  <a:moveTo>
                    <a:pt x="86724" y="13400"/>
                  </a:moveTo>
                  <a:lnTo>
                    <a:pt x="86724" y="13400"/>
                  </a:lnTo>
                  <a:cubicBezTo>
                    <a:pt x="60625" y="10295"/>
                    <a:pt x="34622" y="5751"/>
                    <a:pt x="8999" y="-221"/>
                  </a:cubicBezTo>
                  <a:cubicBezTo>
                    <a:pt x="7475" y="8542"/>
                    <a:pt x="8999" y="18829"/>
                    <a:pt x="-1097" y="23592"/>
                  </a:cubicBezTo>
                  <a:lnTo>
                    <a:pt x="-1097" y="23592"/>
                  </a:lnTo>
                  <a:cubicBezTo>
                    <a:pt x="12047" y="27811"/>
                    <a:pt x="25477" y="30993"/>
                    <a:pt x="39099" y="33117"/>
                  </a:cubicBezTo>
                  <a:cubicBezTo>
                    <a:pt x="39099" y="19686"/>
                    <a:pt x="60910" y="23592"/>
                    <a:pt x="52719" y="35117"/>
                  </a:cubicBezTo>
                  <a:lnTo>
                    <a:pt x="61005" y="37117"/>
                  </a:lnTo>
                  <a:cubicBezTo>
                    <a:pt x="67578" y="26925"/>
                    <a:pt x="79580" y="22734"/>
                    <a:pt x="86724" y="13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3" name="Google Shape;4213;p12"/>
            <p:cNvSpPr/>
            <p:nvPr/>
          </p:nvSpPr>
          <p:spPr>
            <a:xfrm>
              <a:off x="6522099" y="4035647"/>
              <a:ext cx="39913" cy="117062"/>
            </a:xfrm>
            <a:custGeom>
              <a:avLst/>
              <a:gdLst/>
              <a:ahLst/>
              <a:cxnLst/>
              <a:rect l="l" t="t" r="r" b="b"/>
              <a:pathLst>
                <a:path w="39913" h="117062" extrusionOk="0">
                  <a:moveTo>
                    <a:pt x="7240" y="42070"/>
                  </a:moveTo>
                  <a:cubicBezTo>
                    <a:pt x="14288" y="42832"/>
                    <a:pt x="13526" y="51595"/>
                    <a:pt x="7240" y="53500"/>
                  </a:cubicBezTo>
                  <a:cubicBezTo>
                    <a:pt x="-15907" y="64835"/>
                    <a:pt x="17526" y="79027"/>
                    <a:pt x="7906" y="95696"/>
                  </a:cubicBezTo>
                  <a:cubicBezTo>
                    <a:pt x="5049" y="101792"/>
                    <a:pt x="10382" y="108840"/>
                    <a:pt x="6478" y="114746"/>
                  </a:cubicBezTo>
                  <a:lnTo>
                    <a:pt x="8573" y="116841"/>
                  </a:lnTo>
                  <a:lnTo>
                    <a:pt x="8573" y="116841"/>
                  </a:lnTo>
                  <a:cubicBezTo>
                    <a:pt x="16860" y="102230"/>
                    <a:pt x="16860" y="84304"/>
                    <a:pt x="8573" y="69693"/>
                  </a:cubicBezTo>
                  <a:cubicBezTo>
                    <a:pt x="5811" y="66073"/>
                    <a:pt x="5715" y="61120"/>
                    <a:pt x="12764" y="57977"/>
                  </a:cubicBezTo>
                  <a:cubicBezTo>
                    <a:pt x="11430" y="67502"/>
                    <a:pt x="15145" y="72645"/>
                    <a:pt x="24099" y="72931"/>
                  </a:cubicBezTo>
                  <a:cubicBezTo>
                    <a:pt x="25528" y="69597"/>
                    <a:pt x="26956" y="66359"/>
                    <a:pt x="28289" y="63406"/>
                  </a:cubicBezTo>
                  <a:lnTo>
                    <a:pt x="28289" y="63406"/>
                  </a:lnTo>
                  <a:cubicBezTo>
                    <a:pt x="18194" y="57405"/>
                    <a:pt x="23242" y="51404"/>
                    <a:pt x="28289" y="45404"/>
                  </a:cubicBezTo>
                  <a:cubicBezTo>
                    <a:pt x="27719" y="42832"/>
                    <a:pt x="24670" y="39403"/>
                    <a:pt x="29718" y="38355"/>
                  </a:cubicBezTo>
                  <a:cubicBezTo>
                    <a:pt x="34767" y="37308"/>
                    <a:pt x="34386" y="49118"/>
                    <a:pt x="28289" y="45404"/>
                  </a:cubicBezTo>
                  <a:cubicBezTo>
                    <a:pt x="28575" y="48471"/>
                    <a:pt x="30957" y="50919"/>
                    <a:pt x="34005" y="51309"/>
                  </a:cubicBezTo>
                  <a:cubicBezTo>
                    <a:pt x="44768" y="33498"/>
                    <a:pt x="36005" y="13209"/>
                    <a:pt x="22193" y="-221"/>
                  </a:cubicBezTo>
                  <a:cubicBezTo>
                    <a:pt x="21432" y="1779"/>
                    <a:pt x="20670" y="3684"/>
                    <a:pt x="19812" y="5589"/>
                  </a:cubicBezTo>
                  <a:cubicBezTo>
                    <a:pt x="23813" y="19591"/>
                    <a:pt x="19812" y="28259"/>
                    <a:pt x="8192" y="29592"/>
                  </a:cubicBezTo>
                  <a:lnTo>
                    <a:pt x="8192" y="29592"/>
                  </a:lnTo>
                  <a:lnTo>
                    <a:pt x="4192" y="39117"/>
                  </a:lnTo>
                  <a:lnTo>
                    <a:pt x="4192" y="39117"/>
                  </a:lnTo>
                  <a:cubicBezTo>
                    <a:pt x="5430" y="40260"/>
                    <a:pt x="6192" y="41403"/>
                    <a:pt x="7240" y="420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4" name="Google Shape;4214;p12"/>
            <p:cNvSpPr/>
            <p:nvPr/>
          </p:nvSpPr>
          <p:spPr>
            <a:xfrm>
              <a:off x="5812154" y="2444134"/>
              <a:ext cx="55721" cy="75894"/>
            </a:xfrm>
            <a:custGeom>
              <a:avLst/>
              <a:gdLst/>
              <a:ahLst/>
              <a:cxnLst/>
              <a:rect l="l" t="t" r="r" b="b"/>
              <a:pathLst>
                <a:path w="55721" h="75894" extrusionOk="0">
                  <a:moveTo>
                    <a:pt x="47005" y="28144"/>
                  </a:moveTo>
                  <a:cubicBezTo>
                    <a:pt x="43004" y="23667"/>
                    <a:pt x="52529" y="17952"/>
                    <a:pt x="48339" y="12332"/>
                  </a:cubicBezTo>
                  <a:cubicBezTo>
                    <a:pt x="34242" y="19476"/>
                    <a:pt x="40052" y="9284"/>
                    <a:pt x="36242" y="45"/>
                  </a:cubicBezTo>
                  <a:cubicBezTo>
                    <a:pt x="30718" y="-1384"/>
                    <a:pt x="28431" y="3188"/>
                    <a:pt x="26717" y="7951"/>
                  </a:cubicBezTo>
                  <a:cubicBezTo>
                    <a:pt x="21859" y="30811"/>
                    <a:pt x="428" y="49670"/>
                    <a:pt x="-1097" y="71768"/>
                  </a:cubicBezTo>
                  <a:cubicBezTo>
                    <a:pt x="5856" y="71768"/>
                    <a:pt x="11382" y="59957"/>
                    <a:pt x="17953" y="71768"/>
                  </a:cubicBezTo>
                  <a:cubicBezTo>
                    <a:pt x="21193" y="69292"/>
                    <a:pt x="16430" y="63672"/>
                    <a:pt x="21764" y="63672"/>
                  </a:cubicBezTo>
                  <a:cubicBezTo>
                    <a:pt x="27098" y="63672"/>
                    <a:pt x="25765" y="73197"/>
                    <a:pt x="29955" y="75673"/>
                  </a:cubicBezTo>
                  <a:lnTo>
                    <a:pt x="34337" y="68149"/>
                  </a:lnTo>
                  <a:cubicBezTo>
                    <a:pt x="29384" y="66253"/>
                    <a:pt x="27003" y="60738"/>
                    <a:pt x="28907" y="55833"/>
                  </a:cubicBezTo>
                  <a:cubicBezTo>
                    <a:pt x="29098" y="55280"/>
                    <a:pt x="29384" y="54747"/>
                    <a:pt x="29669" y="54242"/>
                  </a:cubicBezTo>
                  <a:cubicBezTo>
                    <a:pt x="33193" y="57385"/>
                    <a:pt x="32336" y="62338"/>
                    <a:pt x="36146" y="63767"/>
                  </a:cubicBezTo>
                  <a:cubicBezTo>
                    <a:pt x="43956" y="51937"/>
                    <a:pt x="50148" y="39126"/>
                    <a:pt x="54624" y="25667"/>
                  </a:cubicBezTo>
                  <a:cubicBezTo>
                    <a:pt x="52243" y="26715"/>
                    <a:pt x="49482" y="29858"/>
                    <a:pt x="47005" y="281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5" name="Google Shape;4215;p12"/>
            <p:cNvSpPr/>
            <p:nvPr/>
          </p:nvSpPr>
          <p:spPr>
            <a:xfrm>
              <a:off x="6565423" y="3512819"/>
              <a:ext cx="39782" cy="111728"/>
            </a:xfrm>
            <a:custGeom>
              <a:avLst/>
              <a:gdLst/>
              <a:ahLst/>
              <a:cxnLst/>
              <a:rect l="l" t="t" r="r" b="b"/>
              <a:pathLst>
                <a:path w="39782" h="111728" extrusionOk="0">
                  <a:moveTo>
                    <a:pt x="32971" y="86933"/>
                  </a:moveTo>
                  <a:cubicBezTo>
                    <a:pt x="31351" y="83313"/>
                    <a:pt x="33066" y="79103"/>
                    <a:pt x="36686" y="77532"/>
                  </a:cubicBezTo>
                  <a:cubicBezTo>
                    <a:pt x="36781" y="77484"/>
                    <a:pt x="36877" y="77446"/>
                    <a:pt x="36972" y="77408"/>
                  </a:cubicBezTo>
                  <a:cubicBezTo>
                    <a:pt x="32780" y="73122"/>
                    <a:pt x="20779" y="66073"/>
                    <a:pt x="27447" y="59691"/>
                  </a:cubicBezTo>
                  <a:cubicBezTo>
                    <a:pt x="32019" y="55691"/>
                    <a:pt x="34019" y="60644"/>
                    <a:pt x="36400" y="63501"/>
                  </a:cubicBezTo>
                  <a:lnTo>
                    <a:pt x="38686" y="55405"/>
                  </a:lnTo>
                  <a:lnTo>
                    <a:pt x="38686" y="55405"/>
                  </a:lnTo>
                  <a:lnTo>
                    <a:pt x="28685" y="27497"/>
                  </a:lnTo>
                  <a:cubicBezTo>
                    <a:pt x="23065" y="41308"/>
                    <a:pt x="10206" y="23973"/>
                    <a:pt x="26304" y="21877"/>
                  </a:cubicBezTo>
                  <a:lnTo>
                    <a:pt x="26304" y="19877"/>
                  </a:lnTo>
                  <a:cubicBezTo>
                    <a:pt x="19636" y="23973"/>
                    <a:pt x="2205" y="16829"/>
                    <a:pt x="7254" y="9114"/>
                  </a:cubicBezTo>
                  <a:cubicBezTo>
                    <a:pt x="9731" y="7494"/>
                    <a:pt x="13635" y="3589"/>
                    <a:pt x="16779" y="8638"/>
                  </a:cubicBezTo>
                  <a:cubicBezTo>
                    <a:pt x="18398" y="11590"/>
                    <a:pt x="19350" y="13972"/>
                    <a:pt x="23160" y="11781"/>
                  </a:cubicBezTo>
                  <a:lnTo>
                    <a:pt x="23160" y="11781"/>
                  </a:lnTo>
                  <a:cubicBezTo>
                    <a:pt x="22017" y="7418"/>
                    <a:pt x="19922" y="3342"/>
                    <a:pt x="17159" y="-221"/>
                  </a:cubicBezTo>
                  <a:lnTo>
                    <a:pt x="17159" y="-221"/>
                  </a:lnTo>
                  <a:cubicBezTo>
                    <a:pt x="10778" y="4732"/>
                    <a:pt x="1158" y="7113"/>
                    <a:pt x="2396" y="18258"/>
                  </a:cubicBezTo>
                  <a:cubicBezTo>
                    <a:pt x="2396" y="19496"/>
                    <a:pt x="586" y="19782"/>
                    <a:pt x="-843" y="19591"/>
                  </a:cubicBezTo>
                  <a:cubicBezTo>
                    <a:pt x="-3795" y="34450"/>
                    <a:pt x="20017" y="29116"/>
                    <a:pt x="19922" y="40737"/>
                  </a:cubicBezTo>
                  <a:cubicBezTo>
                    <a:pt x="18588" y="48261"/>
                    <a:pt x="12492" y="42642"/>
                    <a:pt x="6491" y="43594"/>
                  </a:cubicBezTo>
                  <a:cubicBezTo>
                    <a:pt x="16016" y="50643"/>
                    <a:pt x="13064" y="60739"/>
                    <a:pt x="14587" y="70264"/>
                  </a:cubicBezTo>
                  <a:cubicBezTo>
                    <a:pt x="10968" y="84742"/>
                    <a:pt x="25161" y="96553"/>
                    <a:pt x="24780" y="111507"/>
                  </a:cubicBezTo>
                  <a:cubicBezTo>
                    <a:pt x="27447" y="103030"/>
                    <a:pt x="30208" y="95029"/>
                    <a:pt x="32971" y="869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6" name="Google Shape;4216;p12"/>
            <p:cNvSpPr/>
            <p:nvPr/>
          </p:nvSpPr>
          <p:spPr>
            <a:xfrm>
              <a:off x="5771197" y="2521648"/>
              <a:ext cx="54768" cy="70104"/>
            </a:xfrm>
            <a:custGeom>
              <a:avLst/>
              <a:gdLst/>
              <a:ahLst/>
              <a:cxnLst/>
              <a:rect l="l" t="t" r="r" b="b"/>
              <a:pathLst>
                <a:path w="54768" h="70104" extrusionOk="0">
                  <a:moveTo>
                    <a:pt x="33669" y="4256"/>
                  </a:moveTo>
                  <a:cubicBezTo>
                    <a:pt x="33288" y="3332"/>
                    <a:pt x="33098" y="2379"/>
                    <a:pt x="33002" y="1398"/>
                  </a:cubicBezTo>
                  <a:cubicBezTo>
                    <a:pt x="27192" y="3208"/>
                    <a:pt x="21668" y="10257"/>
                    <a:pt x="25573" y="16353"/>
                  </a:cubicBezTo>
                  <a:lnTo>
                    <a:pt x="27763" y="14162"/>
                  </a:lnTo>
                  <a:cubicBezTo>
                    <a:pt x="31669" y="20830"/>
                    <a:pt x="40242" y="36165"/>
                    <a:pt x="33002" y="41594"/>
                  </a:cubicBezTo>
                  <a:cubicBezTo>
                    <a:pt x="29669" y="42165"/>
                    <a:pt x="29192" y="37593"/>
                    <a:pt x="28526" y="34926"/>
                  </a:cubicBezTo>
                  <a:cubicBezTo>
                    <a:pt x="27192" y="29592"/>
                    <a:pt x="27097" y="23687"/>
                    <a:pt x="21762" y="20163"/>
                  </a:cubicBezTo>
                  <a:lnTo>
                    <a:pt x="23954" y="18067"/>
                  </a:lnTo>
                  <a:cubicBezTo>
                    <a:pt x="12905" y="18067"/>
                    <a:pt x="1380" y="34926"/>
                    <a:pt x="-1097" y="44261"/>
                  </a:cubicBezTo>
                  <a:cubicBezTo>
                    <a:pt x="5094" y="52072"/>
                    <a:pt x="6142" y="62835"/>
                    <a:pt x="13762" y="69883"/>
                  </a:cubicBezTo>
                  <a:cubicBezTo>
                    <a:pt x="27574" y="56310"/>
                    <a:pt x="40337" y="41699"/>
                    <a:pt x="51862" y="26163"/>
                  </a:cubicBezTo>
                  <a:cubicBezTo>
                    <a:pt x="46433" y="21210"/>
                    <a:pt x="48719" y="17496"/>
                    <a:pt x="53672" y="14162"/>
                  </a:cubicBezTo>
                  <a:lnTo>
                    <a:pt x="53672" y="14162"/>
                  </a:lnTo>
                  <a:cubicBezTo>
                    <a:pt x="53100" y="9685"/>
                    <a:pt x="52434" y="5304"/>
                    <a:pt x="51671" y="-221"/>
                  </a:cubicBezTo>
                  <a:cubicBezTo>
                    <a:pt x="45766" y="3780"/>
                    <a:pt x="40337" y="7494"/>
                    <a:pt x="33669" y="4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7" name="Google Shape;4217;p12"/>
            <p:cNvSpPr/>
            <p:nvPr/>
          </p:nvSpPr>
          <p:spPr>
            <a:xfrm>
              <a:off x="5820061" y="3279838"/>
              <a:ext cx="77533" cy="87630"/>
            </a:xfrm>
            <a:custGeom>
              <a:avLst/>
              <a:gdLst/>
              <a:ahLst/>
              <a:cxnLst/>
              <a:rect l="l" t="t" r="r" b="b"/>
              <a:pathLst>
                <a:path w="77533" h="87630" extrusionOk="0">
                  <a:moveTo>
                    <a:pt x="10619" y="87409"/>
                  </a:moveTo>
                  <a:lnTo>
                    <a:pt x="10619" y="87409"/>
                  </a:lnTo>
                  <a:cubicBezTo>
                    <a:pt x="11285" y="85314"/>
                    <a:pt x="12048" y="83313"/>
                    <a:pt x="12714" y="81313"/>
                  </a:cubicBezTo>
                  <a:cubicBezTo>
                    <a:pt x="8524" y="75589"/>
                    <a:pt x="6332" y="68683"/>
                    <a:pt x="6332" y="61596"/>
                  </a:cubicBezTo>
                  <a:cubicBezTo>
                    <a:pt x="9856" y="61596"/>
                    <a:pt x="9952" y="63787"/>
                    <a:pt x="10619" y="65502"/>
                  </a:cubicBezTo>
                  <a:cubicBezTo>
                    <a:pt x="15477" y="78360"/>
                    <a:pt x="23668" y="60168"/>
                    <a:pt x="32526" y="63406"/>
                  </a:cubicBezTo>
                  <a:cubicBezTo>
                    <a:pt x="29764" y="63968"/>
                    <a:pt x="27574" y="66206"/>
                    <a:pt x="27097" y="69026"/>
                  </a:cubicBezTo>
                  <a:cubicBezTo>
                    <a:pt x="29192" y="67683"/>
                    <a:pt x="31573" y="67083"/>
                    <a:pt x="34050" y="67311"/>
                  </a:cubicBezTo>
                  <a:cubicBezTo>
                    <a:pt x="46528" y="50547"/>
                    <a:pt x="70912" y="36355"/>
                    <a:pt x="76437" y="17400"/>
                  </a:cubicBezTo>
                  <a:lnTo>
                    <a:pt x="74056" y="19496"/>
                  </a:lnTo>
                  <a:cubicBezTo>
                    <a:pt x="66245" y="12828"/>
                    <a:pt x="71484" y="6351"/>
                    <a:pt x="74056" y="-221"/>
                  </a:cubicBezTo>
                  <a:cubicBezTo>
                    <a:pt x="67578" y="3837"/>
                    <a:pt x="63863" y="11190"/>
                    <a:pt x="64531" y="18829"/>
                  </a:cubicBezTo>
                  <a:cubicBezTo>
                    <a:pt x="40812" y="29878"/>
                    <a:pt x="42527" y="41880"/>
                    <a:pt x="42432" y="7590"/>
                  </a:cubicBezTo>
                  <a:lnTo>
                    <a:pt x="42432" y="7590"/>
                  </a:lnTo>
                  <a:cubicBezTo>
                    <a:pt x="22048" y="19496"/>
                    <a:pt x="44718" y="37498"/>
                    <a:pt x="35670" y="42546"/>
                  </a:cubicBezTo>
                  <a:cubicBezTo>
                    <a:pt x="26145" y="37117"/>
                    <a:pt x="19572" y="47023"/>
                    <a:pt x="10524" y="43499"/>
                  </a:cubicBezTo>
                  <a:lnTo>
                    <a:pt x="10524" y="43499"/>
                  </a:lnTo>
                  <a:cubicBezTo>
                    <a:pt x="5666" y="48852"/>
                    <a:pt x="1760" y="54967"/>
                    <a:pt x="-1097" y="61596"/>
                  </a:cubicBezTo>
                  <a:cubicBezTo>
                    <a:pt x="-335" y="71312"/>
                    <a:pt x="3761" y="80446"/>
                    <a:pt x="10619" y="87409"/>
                  </a:cubicBezTo>
                  <a:close/>
                  <a:moveTo>
                    <a:pt x="16810" y="50833"/>
                  </a:moveTo>
                  <a:cubicBezTo>
                    <a:pt x="21858" y="50833"/>
                    <a:pt x="23954" y="59786"/>
                    <a:pt x="18620" y="60358"/>
                  </a:cubicBezTo>
                  <a:cubicBezTo>
                    <a:pt x="13286" y="60930"/>
                    <a:pt x="10619" y="50738"/>
                    <a:pt x="16810" y="508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8" name="Google Shape;4218;p12"/>
            <p:cNvSpPr/>
            <p:nvPr/>
          </p:nvSpPr>
          <p:spPr>
            <a:xfrm>
              <a:off x="4990623" y="2015013"/>
              <a:ext cx="762" cy="2476"/>
            </a:xfrm>
            <a:custGeom>
              <a:avLst/>
              <a:gdLst/>
              <a:ahLst/>
              <a:cxnLst/>
              <a:rect l="l" t="t" r="r" b="b"/>
              <a:pathLst>
                <a:path w="762" h="2476" extrusionOk="0">
                  <a:moveTo>
                    <a:pt x="-1097" y="-221"/>
                  </a:moveTo>
                  <a:cubicBezTo>
                    <a:pt x="-811" y="589"/>
                    <a:pt x="-525" y="1417"/>
                    <a:pt x="-334" y="2256"/>
                  </a:cubicBezTo>
                  <a:cubicBezTo>
                    <a:pt x="-334" y="1370"/>
                    <a:pt x="-620" y="512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9" name="Google Shape;4219;p12"/>
            <p:cNvSpPr/>
            <p:nvPr/>
          </p:nvSpPr>
          <p:spPr>
            <a:xfrm>
              <a:off x="4962388" y="1880044"/>
              <a:ext cx="28635" cy="137689"/>
            </a:xfrm>
            <a:custGeom>
              <a:avLst/>
              <a:gdLst/>
              <a:ahLst/>
              <a:cxnLst/>
              <a:rect l="l" t="t" r="r" b="b"/>
              <a:pathLst>
                <a:path w="28635" h="137689" extrusionOk="0">
                  <a:moveTo>
                    <a:pt x="7423" y="115127"/>
                  </a:moveTo>
                  <a:lnTo>
                    <a:pt x="7423" y="115127"/>
                  </a:lnTo>
                  <a:cubicBezTo>
                    <a:pt x="20186" y="114174"/>
                    <a:pt x="16948" y="125890"/>
                    <a:pt x="20947" y="132081"/>
                  </a:cubicBezTo>
                  <a:cubicBezTo>
                    <a:pt x="22662" y="135034"/>
                    <a:pt x="21996" y="140939"/>
                    <a:pt x="27139" y="134748"/>
                  </a:cubicBezTo>
                  <a:cubicBezTo>
                    <a:pt x="29806" y="121509"/>
                    <a:pt x="18090" y="109888"/>
                    <a:pt x="22472" y="96648"/>
                  </a:cubicBezTo>
                  <a:cubicBezTo>
                    <a:pt x="20281" y="92648"/>
                    <a:pt x="16280" y="89409"/>
                    <a:pt x="19519" y="84361"/>
                  </a:cubicBezTo>
                  <a:cubicBezTo>
                    <a:pt x="21901" y="70035"/>
                    <a:pt x="18757" y="55329"/>
                    <a:pt x="10565" y="43308"/>
                  </a:cubicBezTo>
                  <a:cubicBezTo>
                    <a:pt x="9327" y="41403"/>
                    <a:pt x="6566" y="36069"/>
                    <a:pt x="12090" y="37879"/>
                  </a:cubicBezTo>
                  <a:cubicBezTo>
                    <a:pt x="22948" y="40546"/>
                    <a:pt x="14852" y="13305"/>
                    <a:pt x="17043" y="5780"/>
                  </a:cubicBezTo>
                  <a:cubicBezTo>
                    <a:pt x="9327" y="10447"/>
                    <a:pt x="5708" y="3875"/>
                    <a:pt x="1231" y="-221"/>
                  </a:cubicBezTo>
                  <a:cubicBezTo>
                    <a:pt x="-960" y="18934"/>
                    <a:pt x="-1627" y="38241"/>
                    <a:pt x="-673" y="57501"/>
                  </a:cubicBezTo>
                  <a:cubicBezTo>
                    <a:pt x="18377" y="56453"/>
                    <a:pt x="16471" y="89600"/>
                    <a:pt x="8852" y="99315"/>
                  </a:cubicBezTo>
                  <a:cubicBezTo>
                    <a:pt x="13328" y="105602"/>
                    <a:pt x="12947" y="110460"/>
                    <a:pt x="4946" y="113127"/>
                  </a:cubicBezTo>
                  <a:lnTo>
                    <a:pt x="4946" y="115222"/>
                  </a:lnTo>
                  <a:lnTo>
                    <a:pt x="4946" y="1152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0" name="Google Shape;4220;p12"/>
            <p:cNvSpPr/>
            <p:nvPr/>
          </p:nvSpPr>
          <p:spPr>
            <a:xfrm>
              <a:off x="6786276" y="4532280"/>
              <a:ext cx="65086" cy="54550"/>
            </a:xfrm>
            <a:custGeom>
              <a:avLst/>
              <a:gdLst/>
              <a:ahLst/>
              <a:cxnLst/>
              <a:rect l="l" t="t" r="r" b="b"/>
              <a:pathLst>
                <a:path w="65086" h="54550" extrusionOk="0">
                  <a:moveTo>
                    <a:pt x="29860" y="51309"/>
                  </a:moveTo>
                  <a:cubicBezTo>
                    <a:pt x="41100" y="57882"/>
                    <a:pt x="51768" y="51976"/>
                    <a:pt x="62626" y="49976"/>
                  </a:cubicBezTo>
                  <a:cubicBezTo>
                    <a:pt x="68246" y="39975"/>
                    <a:pt x="55101" y="32545"/>
                    <a:pt x="48528" y="28354"/>
                  </a:cubicBezTo>
                  <a:cubicBezTo>
                    <a:pt x="35956" y="23020"/>
                    <a:pt x="42527" y="-221"/>
                    <a:pt x="25574" y="-221"/>
                  </a:cubicBezTo>
                  <a:cubicBezTo>
                    <a:pt x="25574" y="636"/>
                    <a:pt x="26335" y="1494"/>
                    <a:pt x="26812" y="2351"/>
                  </a:cubicBezTo>
                  <a:cubicBezTo>
                    <a:pt x="22334" y="8066"/>
                    <a:pt x="15286" y="13019"/>
                    <a:pt x="20907" y="21401"/>
                  </a:cubicBezTo>
                  <a:cubicBezTo>
                    <a:pt x="12048" y="25592"/>
                    <a:pt x="9000" y="18734"/>
                    <a:pt x="4999" y="13972"/>
                  </a:cubicBezTo>
                  <a:cubicBezTo>
                    <a:pt x="1857" y="14924"/>
                    <a:pt x="714" y="17781"/>
                    <a:pt x="-1097" y="20067"/>
                  </a:cubicBezTo>
                  <a:lnTo>
                    <a:pt x="-1097" y="20067"/>
                  </a:lnTo>
                  <a:cubicBezTo>
                    <a:pt x="7571" y="30069"/>
                    <a:pt x="12429" y="42927"/>
                    <a:pt x="22525" y="51881"/>
                  </a:cubicBezTo>
                  <a:lnTo>
                    <a:pt x="22525" y="51881"/>
                  </a:lnTo>
                  <a:cubicBezTo>
                    <a:pt x="24622" y="50233"/>
                    <a:pt x="27478" y="50014"/>
                    <a:pt x="29860" y="51309"/>
                  </a:cubicBezTo>
                  <a:close/>
                  <a:moveTo>
                    <a:pt x="31479" y="24163"/>
                  </a:moveTo>
                  <a:cubicBezTo>
                    <a:pt x="32050" y="20906"/>
                    <a:pt x="33956" y="18029"/>
                    <a:pt x="36717" y="16257"/>
                  </a:cubicBezTo>
                  <a:lnTo>
                    <a:pt x="52625" y="36069"/>
                  </a:lnTo>
                  <a:cubicBezTo>
                    <a:pt x="48528" y="48547"/>
                    <a:pt x="45481" y="18829"/>
                    <a:pt x="33575" y="27783"/>
                  </a:cubicBezTo>
                  <a:cubicBezTo>
                    <a:pt x="31765" y="28545"/>
                    <a:pt x="31289" y="25782"/>
                    <a:pt x="31479" y="24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1" name="Google Shape;4221;p12"/>
            <p:cNvSpPr/>
            <p:nvPr/>
          </p:nvSpPr>
          <p:spPr>
            <a:xfrm>
              <a:off x="6952742" y="4207954"/>
              <a:ext cx="48037" cy="97180"/>
            </a:xfrm>
            <a:custGeom>
              <a:avLst/>
              <a:gdLst/>
              <a:ahLst/>
              <a:cxnLst/>
              <a:rect l="l" t="t" r="r" b="b"/>
              <a:pathLst>
                <a:path w="48037" h="97180" extrusionOk="0">
                  <a:moveTo>
                    <a:pt x="7507" y="10352"/>
                  </a:moveTo>
                  <a:cubicBezTo>
                    <a:pt x="10936" y="12352"/>
                    <a:pt x="15794" y="13209"/>
                    <a:pt x="11127" y="19115"/>
                  </a:cubicBezTo>
                  <a:cubicBezTo>
                    <a:pt x="8080" y="22925"/>
                    <a:pt x="13604" y="27687"/>
                    <a:pt x="11127" y="32164"/>
                  </a:cubicBezTo>
                  <a:cubicBezTo>
                    <a:pt x="19318" y="32164"/>
                    <a:pt x="12175" y="39212"/>
                    <a:pt x="12270" y="43403"/>
                  </a:cubicBezTo>
                  <a:cubicBezTo>
                    <a:pt x="12365" y="47594"/>
                    <a:pt x="14842" y="51595"/>
                    <a:pt x="10650" y="52928"/>
                  </a:cubicBezTo>
                  <a:cubicBezTo>
                    <a:pt x="6460" y="54262"/>
                    <a:pt x="5888" y="46166"/>
                    <a:pt x="1125" y="45880"/>
                  </a:cubicBezTo>
                  <a:lnTo>
                    <a:pt x="554" y="44737"/>
                  </a:lnTo>
                  <a:lnTo>
                    <a:pt x="-207" y="44737"/>
                  </a:lnTo>
                  <a:cubicBezTo>
                    <a:pt x="-5732" y="47118"/>
                    <a:pt x="16080" y="98268"/>
                    <a:pt x="21318" y="96934"/>
                  </a:cubicBezTo>
                  <a:cubicBezTo>
                    <a:pt x="25605" y="93219"/>
                    <a:pt x="26367" y="84647"/>
                    <a:pt x="35130" y="87409"/>
                  </a:cubicBezTo>
                  <a:cubicBezTo>
                    <a:pt x="31511" y="81503"/>
                    <a:pt x="32272" y="69597"/>
                    <a:pt x="23510" y="76741"/>
                  </a:cubicBezTo>
                  <a:cubicBezTo>
                    <a:pt x="24367" y="63216"/>
                    <a:pt x="37321" y="65692"/>
                    <a:pt x="46941" y="65597"/>
                  </a:cubicBezTo>
                  <a:cubicBezTo>
                    <a:pt x="42179" y="50919"/>
                    <a:pt x="35416" y="36955"/>
                    <a:pt x="26939" y="24068"/>
                  </a:cubicBezTo>
                  <a:cubicBezTo>
                    <a:pt x="22843" y="30164"/>
                    <a:pt x="29606" y="44832"/>
                    <a:pt x="22557" y="46356"/>
                  </a:cubicBezTo>
                  <a:cubicBezTo>
                    <a:pt x="13890" y="43880"/>
                    <a:pt x="26367" y="32164"/>
                    <a:pt x="21033" y="28068"/>
                  </a:cubicBezTo>
                  <a:cubicBezTo>
                    <a:pt x="10650" y="23020"/>
                    <a:pt x="16271" y="16448"/>
                    <a:pt x="18937" y="10161"/>
                  </a:cubicBezTo>
                  <a:lnTo>
                    <a:pt x="11318" y="-221"/>
                  </a:lnTo>
                  <a:cubicBezTo>
                    <a:pt x="11604" y="4160"/>
                    <a:pt x="12365" y="8256"/>
                    <a:pt x="7507" y="10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2" name="Google Shape;4222;p12"/>
            <p:cNvSpPr/>
            <p:nvPr/>
          </p:nvSpPr>
          <p:spPr>
            <a:xfrm>
              <a:off x="6691984" y="4233957"/>
              <a:ext cx="41752" cy="104108"/>
            </a:xfrm>
            <a:custGeom>
              <a:avLst/>
              <a:gdLst/>
              <a:ahLst/>
              <a:cxnLst/>
              <a:rect l="l" t="t" r="r" b="b"/>
              <a:pathLst>
                <a:path w="41752" h="104108" extrusionOk="0">
                  <a:moveTo>
                    <a:pt x="10804" y="95124"/>
                  </a:moveTo>
                  <a:cubicBezTo>
                    <a:pt x="14900" y="95124"/>
                    <a:pt x="14710" y="100458"/>
                    <a:pt x="15757" y="103697"/>
                  </a:cubicBezTo>
                  <a:lnTo>
                    <a:pt x="17757" y="101696"/>
                  </a:lnTo>
                  <a:cubicBezTo>
                    <a:pt x="17757" y="100363"/>
                    <a:pt x="17757" y="99029"/>
                    <a:pt x="17757" y="97696"/>
                  </a:cubicBezTo>
                  <a:cubicBezTo>
                    <a:pt x="15662" y="94362"/>
                    <a:pt x="15853" y="89409"/>
                    <a:pt x="10233" y="88171"/>
                  </a:cubicBezTo>
                  <a:cubicBezTo>
                    <a:pt x="2137" y="79979"/>
                    <a:pt x="7375" y="64930"/>
                    <a:pt x="4994" y="52643"/>
                  </a:cubicBezTo>
                  <a:cubicBezTo>
                    <a:pt x="16329" y="59120"/>
                    <a:pt x="8614" y="67121"/>
                    <a:pt x="11185" y="75027"/>
                  </a:cubicBezTo>
                  <a:cubicBezTo>
                    <a:pt x="15376" y="78551"/>
                    <a:pt x="18806" y="66359"/>
                    <a:pt x="21949" y="74360"/>
                  </a:cubicBezTo>
                  <a:cubicBezTo>
                    <a:pt x="33283" y="90362"/>
                    <a:pt x="28997" y="38831"/>
                    <a:pt x="33569" y="31973"/>
                  </a:cubicBezTo>
                  <a:cubicBezTo>
                    <a:pt x="32903" y="42851"/>
                    <a:pt x="32903" y="53767"/>
                    <a:pt x="33569" y="64644"/>
                  </a:cubicBezTo>
                  <a:cubicBezTo>
                    <a:pt x="36236" y="43308"/>
                    <a:pt x="41856" y="22068"/>
                    <a:pt x="40427" y="636"/>
                  </a:cubicBezTo>
                  <a:lnTo>
                    <a:pt x="38618" y="-221"/>
                  </a:lnTo>
                  <a:cubicBezTo>
                    <a:pt x="23949" y="4446"/>
                    <a:pt x="39951" y="27116"/>
                    <a:pt x="25950" y="32069"/>
                  </a:cubicBezTo>
                  <a:cubicBezTo>
                    <a:pt x="-10150" y="13019"/>
                    <a:pt x="-1578" y="82265"/>
                    <a:pt x="3946" y="103887"/>
                  </a:cubicBezTo>
                  <a:cubicBezTo>
                    <a:pt x="6423" y="100935"/>
                    <a:pt x="5280" y="94648"/>
                    <a:pt x="10804" y="95124"/>
                  </a:cubicBezTo>
                  <a:close/>
                  <a:moveTo>
                    <a:pt x="19472" y="37974"/>
                  </a:moveTo>
                  <a:cubicBezTo>
                    <a:pt x="24521" y="39212"/>
                    <a:pt x="26330" y="49023"/>
                    <a:pt x="19472" y="48261"/>
                  </a:cubicBezTo>
                  <a:cubicBezTo>
                    <a:pt x="15186" y="47309"/>
                    <a:pt x="14424" y="38641"/>
                    <a:pt x="19472" y="3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3" name="Google Shape;4223;p12"/>
            <p:cNvSpPr/>
            <p:nvPr/>
          </p:nvSpPr>
          <p:spPr>
            <a:xfrm>
              <a:off x="5231320" y="2255988"/>
              <a:ext cx="43529" cy="97960"/>
            </a:xfrm>
            <a:custGeom>
              <a:avLst/>
              <a:gdLst/>
              <a:ahLst/>
              <a:cxnLst/>
              <a:rect l="l" t="t" r="r" b="b"/>
              <a:pathLst>
                <a:path w="43529" h="97960" extrusionOk="0">
                  <a:moveTo>
                    <a:pt x="31193" y="74367"/>
                  </a:moveTo>
                  <a:cubicBezTo>
                    <a:pt x="32146" y="67414"/>
                    <a:pt x="34431" y="62556"/>
                    <a:pt x="42433" y="63032"/>
                  </a:cubicBezTo>
                  <a:lnTo>
                    <a:pt x="42433" y="63032"/>
                  </a:lnTo>
                  <a:cubicBezTo>
                    <a:pt x="42433" y="59413"/>
                    <a:pt x="39861" y="56365"/>
                    <a:pt x="38718" y="53031"/>
                  </a:cubicBezTo>
                  <a:lnTo>
                    <a:pt x="38718" y="53031"/>
                  </a:lnTo>
                  <a:cubicBezTo>
                    <a:pt x="28431" y="72653"/>
                    <a:pt x="25288" y="43506"/>
                    <a:pt x="30717" y="35315"/>
                  </a:cubicBezTo>
                  <a:lnTo>
                    <a:pt x="28717" y="29409"/>
                  </a:lnTo>
                  <a:lnTo>
                    <a:pt x="28717" y="29409"/>
                  </a:lnTo>
                  <a:cubicBezTo>
                    <a:pt x="20239" y="24075"/>
                    <a:pt x="26907" y="9597"/>
                    <a:pt x="14429" y="8645"/>
                  </a:cubicBezTo>
                  <a:cubicBezTo>
                    <a:pt x="7476" y="-213"/>
                    <a:pt x="9762" y="-3357"/>
                    <a:pt x="-1097" y="3501"/>
                  </a:cubicBezTo>
                  <a:cubicBezTo>
                    <a:pt x="142" y="9978"/>
                    <a:pt x="-1097" y="19122"/>
                    <a:pt x="3095" y="22551"/>
                  </a:cubicBezTo>
                  <a:cubicBezTo>
                    <a:pt x="17096" y="37410"/>
                    <a:pt x="-525" y="55794"/>
                    <a:pt x="10810" y="71224"/>
                  </a:cubicBezTo>
                  <a:lnTo>
                    <a:pt x="10810" y="71224"/>
                  </a:lnTo>
                  <a:cubicBezTo>
                    <a:pt x="20907" y="71224"/>
                    <a:pt x="9096" y="60175"/>
                    <a:pt x="16144" y="59318"/>
                  </a:cubicBezTo>
                  <a:cubicBezTo>
                    <a:pt x="31575" y="59318"/>
                    <a:pt x="22430" y="83035"/>
                    <a:pt x="24716" y="93036"/>
                  </a:cubicBezTo>
                  <a:lnTo>
                    <a:pt x="24716" y="93036"/>
                  </a:lnTo>
                  <a:cubicBezTo>
                    <a:pt x="26049" y="102561"/>
                    <a:pt x="31289" y="95417"/>
                    <a:pt x="32718" y="90846"/>
                  </a:cubicBezTo>
                  <a:cubicBezTo>
                    <a:pt x="34147" y="86273"/>
                    <a:pt x="30527" y="79987"/>
                    <a:pt x="31193" y="74367"/>
                  </a:cubicBezTo>
                  <a:close/>
                  <a:moveTo>
                    <a:pt x="19287" y="54174"/>
                  </a:moveTo>
                  <a:cubicBezTo>
                    <a:pt x="17287" y="48831"/>
                    <a:pt x="17001" y="43001"/>
                    <a:pt x="18525" y="37505"/>
                  </a:cubicBezTo>
                  <a:cubicBezTo>
                    <a:pt x="23288" y="41925"/>
                    <a:pt x="23573" y="49336"/>
                    <a:pt x="19287" y="541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4" name="Google Shape;4224;p12"/>
            <p:cNvSpPr/>
            <p:nvPr/>
          </p:nvSpPr>
          <p:spPr>
            <a:xfrm>
              <a:off x="6826376" y="4663916"/>
              <a:ext cx="54909" cy="59816"/>
            </a:xfrm>
            <a:custGeom>
              <a:avLst/>
              <a:gdLst/>
              <a:ahLst/>
              <a:cxnLst/>
              <a:rect l="l" t="t" r="r" b="b"/>
              <a:pathLst>
                <a:path w="54909" h="59816" extrusionOk="0">
                  <a:moveTo>
                    <a:pt x="52340" y="10066"/>
                  </a:moveTo>
                  <a:cubicBezTo>
                    <a:pt x="54721" y="7037"/>
                    <a:pt x="54149" y="2665"/>
                    <a:pt x="51101" y="312"/>
                  </a:cubicBezTo>
                  <a:cubicBezTo>
                    <a:pt x="50911" y="112"/>
                    <a:pt x="50625" y="-59"/>
                    <a:pt x="50339" y="-221"/>
                  </a:cubicBezTo>
                  <a:cubicBezTo>
                    <a:pt x="35956" y="14543"/>
                    <a:pt x="17478" y="20734"/>
                    <a:pt x="-1097" y="27783"/>
                  </a:cubicBezTo>
                  <a:cubicBezTo>
                    <a:pt x="14240" y="28735"/>
                    <a:pt x="5762" y="33593"/>
                    <a:pt x="11763" y="42736"/>
                  </a:cubicBezTo>
                  <a:cubicBezTo>
                    <a:pt x="21288" y="51595"/>
                    <a:pt x="2238" y="49595"/>
                    <a:pt x="6619" y="59596"/>
                  </a:cubicBezTo>
                  <a:cubicBezTo>
                    <a:pt x="17192" y="55786"/>
                    <a:pt x="29003" y="53976"/>
                    <a:pt x="35194" y="42832"/>
                  </a:cubicBezTo>
                  <a:cubicBezTo>
                    <a:pt x="35765" y="41784"/>
                    <a:pt x="36718" y="39879"/>
                    <a:pt x="37957" y="41498"/>
                  </a:cubicBezTo>
                  <a:cubicBezTo>
                    <a:pt x="43386" y="48261"/>
                    <a:pt x="46148" y="39784"/>
                    <a:pt x="50339" y="39593"/>
                  </a:cubicBezTo>
                  <a:cubicBezTo>
                    <a:pt x="44528" y="30364"/>
                    <a:pt x="45290" y="18419"/>
                    <a:pt x="52340" y="10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5" name="Google Shape;4225;p12"/>
            <p:cNvSpPr/>
            <p:nvPr/>
          </p:nvSpPr>
          <p:spPr>
            <a:xfrm>
              <a:off x="5458762" y="2022729"/>
              <a:ext cx="25293" cy="89820"/>
            </a:xfrm>
            <a:custGeom>
              <a:avLst/>
              <a:gdLst/>
              <a:ahLst/>
              <a:cxnLst/>
              <a:rect l="l" t="t" r="r" b="b"/>
              <a:pathLst>
                <a:path w="25293" h="89820" extrusionOk="0">
                  <a:moveTo>
                    <a:pt x="-34" y="42260"/>
                  </a:moveTo>
                  <a:cubicBezTo>
                    <a:pt x="-1938" y="56005"/>
                    <a:pt x="-1272" y="69997"/>
                    <a:pt x="1872" y="83504"/>
                  </a:cubicBezTo>
                  <a:lnTo>
                    <a:pt x="5396" y="86647"/>
                  </a:lnTo>
                  <a:cubicBezTo>
                    <a:pt x="13588" y="75027"/>
                    <a:pt x="18064" y="86647"/>
                    <a:pt x="23779" y="89600"/>
                  </a:cubicBezTo>
                  <a:cubicBezTo>
                    <a:pt x="23113" y="75503"/>
                    <a:pt x="26160" y="61025"/>
                    <a:pt x="21779" y="47499"/>
                  </a:cubicBezTo>
                  <a:cubicBezTo>
                    <a:pt x="17398" y="43213"/>
                    <a:pt x="6635" y="40737"/>
                    <a:pt x="9587" y="33021"/>
                  </a:cubicBezTo>
                  <a:cubicBezTo>
                    <a:pt x="13111" y="23496"/>
                    <a:pt x="16635" y="34926"/>
                    <a:pt x="19684" y="37879"/>
                  </a:cubicBezTo>
                  <a:cubicBezTo>
                    <a:pt x="18541" y="24220"/>
                    <a:pt x="13778" y="11095"/>
                    <a:pt x="6062" y="-221"/>
                  </a:cubicBezTo>
                  <a:cubicBezTo>
                    <a:pt x="3872" y="14067"/>
                    <a:pt x="-1558" y="27687"/>
                    <a:pt x="-34" y="422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6" name="Google Shape;4226;p12"/>
            <p:cNvSpPr/>
            <p:nvPr/>
          </p:nvSpPr>
          <p:spPr>
            <a:xfrm>
              <a:off x="5406199" y="2561837"/>
              <a:ext cx="83629" cy="47631"/>
            </a:xfrm>
            <a:custGeom>
              <a:avLst/>
              <a:gdLst/>
              <a:ahLst/>
              <a:cxnLst/>
              <a:rect l="l" t="t" r="r" b="b"/>
              <a:pathLst>
                <a:path w="83629" h="47631" extrusionOk="0">
                  <a:moveTo>
                    <a:pt x="71961" y="37028"/>
                  </a:moveTo>
                  <a:cubicBezTo>
                    <a:pt x="73960" y="38705"/>
                    <a:pt x="76056" y="40200"/>
                    <a:pt x="78343" y="41505"/>
                  </a:cubicBezTo>
                  <a:cubicBezTo>
                    <a:pt x="78914" y="38524"/>
                    <a:pt x="80438" y="35780"/>
                    <a:pt x="82533" y="33599"/>
                  </a:cubicBezTo>
                  <a:lnTo>
                    <a:pt x="82533" y="33599"/>
                  </a:lnTo>
                  <a:cubicBezTo>
                    <a:pt x="63483" y="25884"/>
                    <a:pt x="47005" y="14549"/>
                    <a:pt x="29098" y="5596"/>
                  </a:cubicBezTo>
                  <a:cubicBezTo>
                    <a:pt x="31098" y="11692"/>
                    <a:pt x="25288" y="16550"/>
                    <a:pt x="22525" y="9596"/>
                  </a:cubicBezTo>
                  <a:cubicBezTo>
                    <a:pt x="17573" y="5310"/>
                    <a:pt x="10714" y="4548"/>
                    <a:pt x="5667" y="71"/>
                  </a:cubicBezTo>
                  <a:cubicBezTo>
                    <a:pt x="-1572" y="-2310"/>
                    <a:pt x="2332" y="10549"/>
                    <a:pt x="-1097" y="13883"/>
                  </a:cubicBezTo>
                  <a:lnTo>
                    <a:pt x="-1097" y="13883"/>
                  </a:lnTo>
                  <a:cubicBezTo>
                    <a:pt x="1380" y="17273"/>
                    <a:pt x="4618" y="19969"/>
                    <a:pt x="8428" y="21693"/>
                  </a:cubicBezTo>
                  <a:cubicBezTo>
                    <a:pt x="9381" y="8453"/>
                    <a:pt x="25002" y="16645"/>
                    <a:pt x="14620" y="25503"/>
                  </a:cubicBezTo>
                  <a:cubicBezTo>
                    <a:pt x="19096" y="27789"/>
                    <a:pt x="21859" y="36552"/>
                    <a:pt x="29003" y="29218"/>
                  </a:cubicBezTo>
                  <a:cubicBezTo>
                    <a:pt x="30050" y="28265"/>
                    <a:pt x="31098" y="30456"/>
                    <a:pt x="31384" y="31599"/>
                  </a:cubicBezTo>
                  <a:cubicBezTo>
                    <a:pt x="34336" y="41124"/>
                    <a:pt x="43004" y="43505"/>
                    <a:pt x="50434" y="47410"/>
                  </a:cubicBezTo>
                  <a:cubicBezTo>
                    <a:pt x="55673" y="37695"/>
                    <a:pt x="61007" y="23884"/>
                    <a:pt x="71961" y="370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7" name="Google Shape;4227;p12"/>
            <p:cNvSpPr/>
            <p:nvPr/>
          </p:nvSpPr>
          <p:spPr>
            <a:xfrm>
              <a:off x="6701885" y="4171286"/>
              <a:ext cx="50863" cy="75053"/>
            </a:xfrm>
            <a:custGeom>
              <a:avLst/>
              <a:gdLst/>
              <a:ahLst/>
              <a:cxnLst/>
              <a:rect l="l" t="t" r="r" b="b"/>
              <a:pathLst>
                <a:path w="50863" h="75053" extrusionOk="0">
                  <a:moveTo>
                    <a:pt x="9857" y="44829"/>
                  </a:moveTo>
                  <a:cubicBezTo>
                    <a:pt x="4809" y="56163"/>
                    <a:pt x="13668" y="64831"/>
                    <a:pt x="13763" y="74832"/>
                  </a:cubicBezTo>
                  <a:cubicBezTo>
                    <a:pt x="17572" y="66069"/>
                    <a:pt x="19858" y="28350"/>
                    <a:pt x="33956" y="45686"/>
                  </a:cubicBezTo>
                  <a:lnTo>
                    <a:pt x="34813" y="45686"/>
                  </a:lnTo>
                  <a:cubicBezTo>
                    <a:pt x="36242" y="43867"/>
                    <a:pt x="36242" y="41314"/>
                    <a:pt x="34813" y="39495"/>
                  </a:cubicBezTo>
                  <a:lnTo>
                    <a:pt x="34050" y="41400"/>
                  </a:lnTo>
                  <a:cubicBezTo>
                    <a:pt x="26812" y="36828"/>
                    <a:pt x="27478" y="30065"/>
                    <a:pt x="28907" y="21778"/>
                  </a:cubicBezTo>
                  <a:cubicBezTo>
                    <a:pt x="34813" y="26064"/>
                    <a:pt x="34336" y="32065"/>
                    <a:pt x="35765" y="37113"/>
                  </a:cubicBezTo>
                  <a:lnTo>
                    <a:pt x="35765" y="38447"/>
                  </a:lnTo>
                  <a:cubicBezTo>
                    <a:pt x="44624" y="39780"/>
                    <a:pt x="48433" y="28922"/>
                    <a:pt x="49767" y="21873"/>
                  </a:cubicBezTo>
                  <a:lnTo>
                    <a:pt x="49767" y="21302"/>
                  </a:lnTo>
                  <a:cubicBezTo>
                    <a:pt x="48814" y="21454"/>
                    <a:pt x="47767" y="21454"/>
                    <a:pt x="46814" y="21302"/>
                  </a:cubicBezTo>
                  <a:cubicBezTo>
                    <a:pt x="42052" y="15111"/>
                    <a:pt x="35194" y="10634"/>
                    <a:pt x="32622" y="2728"/>
                  </a:cubicBezTo>
                  <a:cubicBezTo>
                    <a:pt x="30812" y="-2701"/>
                    <a:pt x="28240" y="633"/>
                    <a:pt x="26526" y="2728"/>
                  </a:cubicBezTo>
                  <a:cubicBezTo>
                    <a:pt x="23477" y="6633"/>
                    <a:pt x="20335" y="9681"/>
                    <a:pt x="14906" y="7014"/>
                  </a:cubicBezTo>
                  <a:lnTo>
                    <a:pt x="14906" y="7014"/>
                  </a:lnTo>
                  <a:cubicBezTo>
                    <a:pt x="4618" y="17778"/>
                    <a:pt x="5381" y="33399"/>
                    <a:pt x="-1097" y="45114"/>
                  </a:cubicBezTo>
                  <a:lnTo>
                    <a:pt x="-1097" y="45114"/>
                  </a:lnTo>
                  <a:cubicBezTo>
                    <a:pt x="2046" y="47838"/>
                    <a:pt x="6809" y="47715"/>
                    <a:pt x="9857" y="448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8" name="Google Shape;4228;p12"/>
            <p:cNvSpPr/>
            <p:nvPr/>
          </p:nvSpPr>
          <p:spPr>
            <a:xfrm>
              <a:off x="6225825" y="3513105"/>
              <a:ext cx="761" cy="3429"/>
            </a:xfrm>
            <a:custGeom>
              <a:avLst/>
              <a:gdLst/>
              <a:ahLst/>
              <a:cxnLst/>
              <a:rect l="l" t="t" r="r" b="b"/>
              <a:pathLst>
                <a:path w="761" h="3429" extrusionOk="0">
                  <a:moveTo>
                    <a:pt x="-335" y="-221"/>
                  </a:moveTo>
                  <a:cubicBezTo>
                    <a:pt x="-335" y="922"/>
                    <a:pt x="-906" y="2065"/>
                    <a:pt x="-1097" y="3208"/>
                  </a:cubicBezTo>
                  <a:cubicBezTo>
                    <a:pt x="-526" y="2141"/>
                    <a:pt x="-335" y="970"/>
                    <a:pt x="-335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9" name="Google Shape;4229;p12"/>
            <p:cNvSpPr/>
            <p:nvPr/>
          </p:nvSpPr>
          <p:spPr>
            <a:xfrm>
              <a:off x="6184922" y="3497484"/>
              <a:ext cx="40903" cy="70675"/>
            </a:xfrm>
            <a:custGeom>
              <a:avLst/>
              <a:gdLst/>
              <a:ahLst/>
              <a:cxnLst/>
              <a:rect l="l" t="t" r="r" b="b"/>
              <a:pathLst>
                <a:path w="40903" h="70675" extrusionOk="0">
                  <a:moveTo>
                    <a:pt x="33234" y="5113"/>
                  </a:moveTo>
                  <a:cubicBezTo>
                    <a:pt x="24947" y="6542"/>
                    <a:pt x="37426" y="27687"/>
                    <a:pt x="25615" y="20734"/>
                  </a:cubicBezTo>
                  <a:cubicBezTo>
                    <a:pt x="21805" y="27402"/>
                    <a:pt x="10946" y="4542"/>
                    <a:pt x="11994" y="-221"/>
                  </a:cubicBezTo>
                  <a:cubicBezTo>
                    <a:pt x="3231" y="922"/>
                    <a:pt x="-7627" y="50452"/>
                    <a:pt x="3898" y="54167"/>
                  </a:cubicBezTo>
                  <a:lnTo>
                    <a:pt x="3898" y="50643"/>
                  </a:lnTo>
                  <a:cubicBezTo>
                    <a:pt x="15804" y="45880"/>
                    <a:pt x="6945" y="63406"/>
                    <a:pt x="15709" y="66454"/>
                  </a:cubicBezTo>
                  <a:cubicBezTo>
                    <a:pt x="21805" y="60929"/>
                    <a:pt x="21328" y="68359"/>
                    <a:pt x="23614" y="70454"/>
                  </a:cubicBezTo>
                  <a:lnTo>
                    <a:pt x="23614" y="70454"/>
                  </a:lnTo>
                  <a:cubicBezTo>
                    <a:pt x="35901" y="55977"/>
                    <a:pt x="30282" y="34641"/>
                    <a:pt x="39807" y="18829"/>
                  </a:cubicBezTo>
                  <a:cubicBezTo>
                    <a:pt x="37901" y="14638"/>
                    <a:pt x="39521" y="4732"/>
                    <a:pt x="33234" y="51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0" name="Google Shape;4230;p12"/>
            <p:cNvSpPr/>
            <p:nvPr/>
          </p:nvSpPr>
          <p:spPr>
            <a:xfrm>
              <a:off x="7116699" y="4889182"/>
              <a:ext cx="62203" cy="75739"/>
            </a:xfrm>
            <a:custGeom>
              <a:avLst/>
              <a:gdLst/>
              <a:ahLst/>
              <a:cxnLst/>
              <a:rect l="l" t="t" r="r" b="b"/>
              <a:pathLst>
                <a:path w="62203" h="75739" extrusionOk="0">
                  <a:moveTo>
                    <a:pt x="38908" y="57024"/>
                  </a:moveTo>
                  <a:cubicBezTo>
                    <a:pt x="38908" y="60168"/>
                    <a:pt x="38908" y="64549"/>
                    <a:pt x="33669" y="63121"/>
                  </a:cubicBezTo>
                  <a:cubicBezTo>
                    <a:pt x="24716" y="60072"/>
                    <a:pt x="28431" y="50071"/>
                    <a:pt x="31764" y="44071"/>
                  </a:cubicBezTo>
                  <a:cubicBezTo>
                    <a:pt x="36241" y="46166"/>
                    <a:pt x="36527" y="49785"/>
                    <a:pt x="37003" y="53596"/>
                  </a:cubicBezTo>
                  <a:lnTo>
                    <a:pt x="43194" y="48833"/>
                  </a:lnTo>
                  <a:cubicBezTo>
                    <a:pt x="44623" y="56329"/>
                    <a:pt x="44623" y="64006"/>
                    <a:pt x="43194" y="71503"/>
                  </a:cubicBezTo>
                  <a:cubicBezTo>
                    <a:pt x="47767" y="76741"/>
                    <a:pt x="51005" y="77789"/>
                    <a:pt x="51196" y="68931"/>
                  </a:cubicBezTo>
                  <a:cubicBezTo>
                    <a:pt x="51386" y="60072"/>
                    <a:pt x="63387" y="63501"/>
                    <a:pt x="60721" y="53500"/>
                  </a:cubicBezTo>
                  <a:lnTo>
                    <a:pt x="60721" y="53500"/>
                  </a:lnTo>
                  <a:lnTo>
                    <a:pt x="58530" y="51786"/>
                  </a:lnTo>
                  <a:cubicBezTo>
                    <a:pt x="58530" y="55310"/>
                    <a:pt x="56149" y="59882"/>
                    <a:pt x="54052" y="54929"/>
                  </a:cubicBezTo>
                  <a:cubicBezTo>
                    <a:pt x="51957" y="49976"/>
                    <a:pt x="30717" y="37688"/>
                    <a:pt x="46338" y="35879"/>
                  </a:cubicBezTo>
                  <a:lnTo>
                    <a:pt x="44813" y="33498"/>
                  </a:lnTo>
                  <a:cubicBezTo>
                    <a:pt x="38336" y="31211"/>
                    <a:pt x="34431" y="32545"/>
                    <a:pt x="36431" y="41403"/>
                  </a:cubicBezTo>
                  <a:cubicBezTo>
                    <a:pt x="30049" y="31078"/>
                    <a:pt x="25382" y="19744"/>
                    <a:pt x="22811" y="7876"/>
                  </a:cubicBezTo>
                  <a:cubicBezTo>
                    <a:pt x="20810" y="4646"/>
                    <a:pt x="18049" y="1884"/>
                    <a:pt x="14905" y="-221"/>
                  </a:cubicBezTo>
                  <a:cubicBezTo>
                    <a:pt x="13952" y="6066"/>
                    <a:pt x="13762" y="12924"/>
                    <a:pt x="5380" y="13971"/>
                  </a:cubicBezTo>
                  <a:cubicBezTo>
                    <a:pt x="6047" y="20610"/>
                    <a:pt x="3666" y="27192"/>
                    <a:pt x="-1097" y="31878"/>
                  </a:cubicBezTo>
                  <a:cubicBezTo>
                    <a:pt x="4427" y="39565"/>
                    <a:pt x="10428" y="46880"/>
                    <a:pt x="16905" y="53786"/>
                  </a:cubicBezTo>
                  <a:cubicBezTo>
                    <a:pt x="18334" y="49976"/>
                    <a:pt x="18524" y="45404"/>
                    <a:pt x="23191" y="43594"/>
                  </a:cubicBezTo>
                  <a:cubicBezTo>
                    <a:pt x="22144" y="36545"/>
                    <a:pt x="21192" y="29688"/>
                    <a:pt x="12048" y="28449"/>
                  </a:cubicBezTo>
                  <a:cubicBezTo>
                    <a:pt x="7761" y="27687"/>
                    <a:pt x="10047" y="20448"/>
                    <a:pt x="14334" y="22068"/>
                  </a:cubicBezTo>
                  <a:cubicBezTo>
                    <a:pt x="22144" y="20734"/>
                    <a:pt x="37003" y="49214"/>
                    <a:pt x="23859" y="43689"/>
                  </a:cubicBezTo>
                  <a:lnTo>
                    <a:pt x="23859" y="43689"/>
                  </a:lnTo>
                  <a:cubicBezTo>
                    <a:pt x="24620" y="48538"/>
                    <a:pt x="23763" y="53500"/>
                    <a:pt x="21573" y="57882"/>
                  </a:cubicBezTo>
                  <a:lnTo>
                    <a:pt x="21573" y="57882"/>
                  </a:lnTo>
                  <a:cubicBezTo>
                    <a:pt x="26145" y="63977"/>
                    <a:pt x="29383" y="71407"/>
                    <a:pt x="37860" y="73407"/>
                  </a:cubicBezTo>
                  <a:lnTo>
                    <a:pt x="37860" y="73407"/>
                  </a:lnTo>
                  <a:cubicBezTo>
                    <a:pt x="35955" y="67502"/>
                    <a:pt x="42718" y="62930"/>
                    <a:pt x="38908" y="570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1" name="Google Shape;4231;p12"/>
            <p:cNvSpPr/>
            <p:nvPr/>
          </p:nvSpPr>
          <p:spPr>
            <a:xfrm>
              <a:off x="7140416" y="493242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-1097" y="-221"/>
                  </a:moveTo>
                  <a:lnTo>
                    <a:pt x="-1097" y="-221"/>
                  </a:lnTo>
                  <a:lnTo>
                    <a:pt x="-1097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2" name="Google Shape;4232;p12"/>
            <p:cNvSpPr/>
            <p:nvPr/>
          </p:nvSpPr>
          <p:spPr>
            <a:xfrm>
              <a:off x="6484099" y="4150899"/>
              <a:ext cx="47574" cy="72097"/>
            </a:xfrm>
            <a:custGeom>
              <a:avLst/>
              <a:gdLst/>
              <a:ahLst/>
              <a:cxnLst/>
              <a:rect l="l" t="t" r="r" b="b"/>
              <a:pathLst>
                <a:path w="47574" h="72097" extrusionOk="0">
                  <a:moveTo>
                    <a:pt x="4758" y="70169"/>
                  </a:moveTo>
                  <a:cubicBezTo>
                    <a:pt x="14855" y="75503"/>
                    <a:pt x="20188" y="66359"/>
                    <a:pt x="28475" y="69407"/>
                  </a:cubicBezTo>
                  <a:cubicBezTo>
                    <a:pt x="33999" y="46833"/>
                    <a:pt x="40477" y="24449"/>
                    <a:pt x="46478" y="1875"/>
                  </a:cubicBezTo>
                  <a:lnTo>
                    <a:pt x="44382" y="-221"/>
                  </a:lnTo>
                  <a:cubicBezTo>
                    <a:pt x="30095" y="1875"/>
                    <a:pt x="38762" y="44832"/>
                    <a:pt x="21045" y="24830"/>
                  </a:cubicBezTo>
                  <a:cubicBezTo>
                    <a:pt x="17330" y="20925"/>
                    <a:pt x="16569" y="26163"/>
                    <a:pt x="14569" y="27687"/>
                  </a:cubicBezTo>
                  <a:lnTo>
                    <a:pt x="14569" y="27687"/>
                  </a:lnTo>
                  <a:lnTo>
                    <a:pt x="5044" y="35784"/>
                  </a:lnTo>
                  <a:cubicBezTo>
                    <a:pt x="5235" y="46547"/>
                    <a:pt x="-8673" y="64359"/>
                    <a:pt x="4758" y="70169"/>
                  </a:cubicBezTo>
                  <a:close/>
                  <a:moveTo>
                    <a:pt x="13045" y="37022"/>
                  </a:moveTo>
                  <a:cubicBezTo>
                    <a:pt x="16950" y="39022"/>
                    <a:pt x="16378" y="55500"/>
                    <a:pt x="13045" y="57596"/>
                  </a:cubicBezTo>
                  <a:cubicBezTo>
                    <a:pt x="7235" y="54643"/>
                    <a:pt x="6187" y="39308"/>
                    <a:pt x="13331" y="370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3" name="Google Shape;4233;p12"/>
            <p:cNvSpPr/>
            <p:nvPr/>
          </p:nvSpPr>
          <p:spPr>
            <a:xfrm>
              <a:off x="5620198" y="2356728"/>
              <a:ext cx="45271" cy="75194"/>
            </a:xfrm>
            <a:custGeom>
              <a:avLst/>
              <a:gdLst/>
              <a:ahLst/>
              <a:cxnLst/>
              <a:rect l="l" t="t" r="r" b="b"/>
              <a:pathLst>
                <a:path w="45271" h="75194" extrusionOk="0">
                  <a:moveTo>
                    <a:pt x="16838" y="59924"/>
                  </a:moveTo>
                  <a:cubicBezTo>
                    <a:pt x="19887" y="66020"/>
                    <a:pt x="26363" y="61162"/>
                    <a:pt x="22743" y="55828"/>
                  </a:cubicBezTo>
                  <a:cubicBezTo>
                    <a:pt x="21315" y="51447"/>
                    <a:pt x="12552" y="46303"/>
                    <a:pt x="16458" y="41827"/>
                  </a:cubicBezTo>
                  <a:cubicBezTo>
                    <a:pt x="28173" y="45065"/>
                    <a:pt x="32745" y="61448"/>
                    <a:pt x="31602" y="74974"/>
                  </a:cubicBezTo>
                  <a:cubicBezTo>
                    <a:pt x="36651" y="70687"/>
                    <a:pt x="37222" y="65449"/>
                    <a:pt x="41127" y="63925"/>
                  </a:cubicBezTo>
                  <a:cubicBezTo>
                    <a:pt x="42175" y="64258"/>
                    <a:pt x="43222" y="64706"/>
                    <a:pt x="44175" y="65258"/>
                  </a:cubicBezTo>
                  <a:cubicBezTo>
                    <a:pt x="42270" y="43427"/>
                    <a:pt x="36651" y="22072"/>
                    <a:pt x="27601" y="2107"/>
                  </a:cubicBezTo>
                  <a:cubicBezTo>
                    <a:pt x="17029" y="16776"/>
                    <a:pt x="18076" y="-1989"/>
                    <a:pt x="10266" y="-83"/>
                  </a:cubicBezTo>
                  <a:cubicBezTo>
                    <a:pt x="3218" y="4774"/>
                    <a:pt x="17029" y="13633"/>
                    <a:pt x="8837" y="17157"/>
                  </a:cubicBezTo>
                  <a:cubicBezTo>
                    <a:pt x="646" y="20681"/>
                    <a:pt x="2361" y="11537"/>
                    <a:pt x="-688" y="8108"/>
                  </a:cubicBezTo>
                  <a:cubicBezTo>
                    <a:pt x="-3735" y="27158"/>
                    <a:pt x="11314" y="19824"/>
                    <a:pt x="9505" y="28015"/>
                  </a:cubicBezTo>
                  <a:cubicBezTo>
                    <a:pt x="-1163" y="36683"/>
                    <a:pt x="7313" y="45256"/>
                    <a:pt x="9505" y="53923"/>
                  </a:cubicBezTo>
                  <a:lnTo>
                    <a:pt x="9505" y="53923"/>
                  </a:lnTo>
                  <a:cubicBezTo>
                    <a:pt x="13314" y="54209"/>
                    <a:pt x="14267" y="58114"/>
                    <a:pt x="16838" y="599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4" name="Google Shape;4234;p12"/>
            <p:cNvSpPr/>
            <p:nvPr/>
          </p:nvSpPr>
          <p:spPr>
            <a:xfrm>
              <a:off x="6058566" y="2927123"/>
              <a:ext cx="49815" cy="62393"/>
            </a:xfrm>
            <a:custGeom>
              <a:avLst/>
              <a:gdLst/>
              <a:ahLst/>
              <a:cxnLst/>
              <a:rect l="l" t="t" r="r" b="b"/>
              <a:pathLst>
                <a:path w="49815" h="62393" extrusionOk="0">
                  <a:moveTo>
                    <a:pt x="34147" y="57219"/>
                  </a:moveTo>
                  <a:cubicBezTo>
                    <a:pt x="35670" y="47694"/>
                    <a:pt x="39100" y="45694"/>
                    <a:pt x="48719" y="44075"/>
                  </a:cubicBezTo>
                  <a:cubicBezTo>
                    <a:pt x="39194" y="32740"/>
                    <a:pt x="35385" y="18452"/>
                    <a:pt x="24336" y="8451"/>
                  </a:cubicBezTo>
                  <a:cubicBezTo>
                    <a:pt x="19096" y="12547"/>
                    <a:pt x="16620" y="10928"/>
                    <a:pt x="16620" y="4641"/>
                  </a:cubicBezTo>
                  <a:cubicBezTo>
                    <a:pt x="3571" y="-4122"/>
                    <a:pt x="9382" y="-312"/>
                    <a:pt x="2618" y="10261"/>
                  </a:cubicBezTo>
                  <a:lnTo>
                    <a:pt x="2618" y="10261"/>
                  </a:lnTo>
                  <a:cubicBezTo>
                    <a:pt x="46" y="14547"/>
                    <a:pt x="2618" y="19786"/>
                    <a:pt x="-1097" y="24263"/>
                  </a:cubicBezTo>
                  <a:lnTo>
                    <a:pt x="12811" y="42265"/>
                  </a:lnTo>
                  <a:cubicBezTo>
                    <a:pt x="17096" y="36931"/>
                    <a:pt x="10525" y="27216"/>
                    <a:pt x="15858" y="24167"/>
                  </a:cubicBezTo>
                  <a:cubicBezTo>
                    <a:pt x="20716" y="30168"/>
                    <a:pt x="20144" y="46932"/>
                    <a:pt x="20811" y="55886"/>
                  </a:cubicBezTo>
                  <a:lnTo>
                    <a:pt x="24812" y="62172"/>
                  </a:lnTo>
                  <a:cubicBezTo>
                    <a:pt x="28621" y="61791"/>
                    <a:pt x="33194" y="62744"/>
                    <a:pt x="34147" y="57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5" name="Google Shape;4235;p12"/>
            <p:cNvSpPr/>
            <p:nvPr/>
          </p:nvSpPr>
          <p:spPr>
            <a:xfrm>
              <a:off x="6943439" y="4546377"/>
              <a:ext cx="46005" cy="80104"/>
            </a:xfrm>
            <a:custGeom>
              <a:avLst/>
              <a:gdLst/>
              <a:ahLst/>
              <a:cxnLst/>
              <a:rect l="l" t="t" r="r" b="b"/>
              <a:pathLst>
                <a:path w="46005" h="80104" extrusionOk="0">
                  <a:moveTo>
                    <a:pt x="40718" y="37784"/>
                  </a:moveTo>
                  <a:cubicBezTo>
                    <a:pt x="34813" y="26259"/>
                    <a:pt x="33765" y="10828"/>
                    <a:pt x="24716" y="1970"/>
                  </a:cubicBezTo>
                  <a:lnTo>
                    <a:pt x="25383" y="-221"/>
                  </a:lnTo>
                  <a:cubicBezTo>
                    <a:pt x="17096" y="1113"/>
                    <a:pt x="15858" y="10352"/>
                    <a:pt x="15858" y="17019"/>
                  </a:cubicBezTo>
                  <a:cubicBezTo>
                    <a:pt x="16810" y="17724"/>
                    <a:pt x="17667" y="18601"/>
                    <a:pt x="18335" y="19591"/>
                  </a:cubicBezTo>
                  <a:lnTo>
                    <a:pt x="19001" y="17877"/>
                  </a:lnTo>
                  <a:cubicBezTo>
                    <a:pt x="24145" y="15972"/>
                    <a:pt x="27574" y="18353"/>
                    <a:pt x="26431" y="23210"/>
                  </a:cubicBezTo>
                  <a:cubicBezTo>
                    <a:pt x="22334" y="33212"/>
                    <a:pt x="31765" y="48357"/>
                    <a:pt x="24050" y="55405"/>
                  </a:cubicBezTo>
                  <a:cubicBezTo>
                    <a:pt x="16240" y="52262"/>
                    <a:pt x="24716" y="36355"/>
                    <a:pt x="13000" y="33878"/>
                  </a:cubicBezTo>
                  <a:lnTo>
                    <a:pt x="14048" y="31021"/>
                  </a:lnTo>
                  <a:cubicBezTo>
                    <a:pt x="3952" y="31021"/>
                    <a:pt x="2714" y="44261"/>
                    <a:pt x="-1097" y="50928"/>
                  </a:cubicBezTo>
                  <a:cubicBezTo>
                    <a:pt x="-1097" y="53024"/>
                    <a:pt x="-1097" y="55024"/>
                    <a:pt x="-525" y="57024"/>
                  </a:cubicBezTo>
                  <a:cubicBezTo>
                    <a:pt x="809" y="55405"/>
                    <a:pt x="2046" y="53643"/>
                    <a:pt x="3095" y="51785"/>
                  </a:cubicBezTo>
                  <a:cubicBezTo>
                    <a:pt x="4523" y="59501"/>
                    <a:pt x="3095" y="68073"/>
                    <a:pt x="11096" y="73598"/>
                  </a:cubicBezTo>
                  <a:cubicBezTo>
                    <a:pt x="19573" y="56072"/>
                    <a:pt x="20621" y="75027"/>
                    <a:pt x="23383" y="79884"/>
                  </a:cubicBezTo>
                  <a:lnTo>
                    <a:pt x="23383" y="79884"/>
                  </a:lnTo>
                  <a:cubicBezTo>
                    <a:pt x="32718" y="68521"/>
                    <a:pt x="39957" y="55624"/>
                    <a:pt x="44909" y="41784"/>
                  </a:cubicBezTo>
                  <a:lnTo>
                    <a:pt x="40814" y="3778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6" name="Google Shape;4236;p12"/>
            <p:cNvSpPr/>
            <p:nvPr/>
          </p:nvSpPr>
          <p:spPr>
            <a:xfrm>
              <a:off x="6500039" y="4075461"/>
              <a:ext cx="35686" cy="105784"/>
            </a:xfrm>
            <a:custGeom>
              <a:avLst/>
              <a:gdLst/>
              <a:ahLst/>
              <a:cxnLst/>
              <a:rect l="l" t="t" r="r" b="b"/>
              <a:pathLst>
                <a:path w="35686" h="105784" extrusionOk="0">
                  <a:moveTo>
                    <a:pt x="7107" y="92934"/>
                  </a:moveTo>
                  <a:cubicBezTo>
                    <a:pt x="820" y="92934"/>
                    <a:pt x="-1276" y="97315"/>
                    <a:pt x="-1085" y="103125"/>
                  </a:cubicBezTo>
                  <a:cubicBezTo>
                    <a:pt x="915" y="101601"/>
                    <a:pt x="1677" y="96363"/>
                    <a:pt x="5392" y="100268"/>
                  </a:cubicBezTo>
                  <a:cubicBezTo>
                    <a:pt x="23108" y="120270"/>
                    <a:pt x="14917" y="77313"/>
                    <a:pt x="28727" y="75217"/>
                  </a:cubicBezTo>
                  <a:cubicBezTo>
                    <a:pt x="32633" y="69026"/>
                    <a:pt x="27299" y="61977"/>
                    <a:pt x="30156" y="56167"/>
                  </a:cubicBezTo>
                  <a:cubicBezTo>
                    <a:pt x="39681" y="39593"/>
                    <a:pt x="6344" y="25306"/>
                    <a:pt x="29490" y="13971"/>
                  </a:cubicBezTo>
                  <a:cubicBezTo>
                    <a:pt x="39872" y="8161"/>
                    <a:pt x="32062" y="4446"/>
                    <a:pt x="26632" y="-221"/>
                  </a:cubicBezTo>
                  <a:cubicBezTo>
                    <a:pt x="18345" y="16734"/>
                    <a:pt x="13392" y="34831"/>
                    <a:pt x="6344" y="52167"/>
                  </a:cubicBezTo>
                  <a:cubicBezTo>
                    <a:pt x="5105" y="55215"/>
                    <a:pt x="4915" y="58072"/>
                    <a:pt x="8725" y="59596"/>
                  </a:cubicBezTo>
                  <a:cubicBezTo>
                    <a:pt x="14440" y="68264"/>
                    <a:pt x="24918" y="92172"/>
                    <a:pt x="7107" y="929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7" name="Google Shape;4237;p12"/>
            <p:cNvSpPr/>
            <p:nvPr/>
          </p:nvSpPr>
          <p:spPr>
            <a:xfrm>
              <a:off x="5684519" y="2514876"/>
              <a:ext cx="52523" cy="64017"/>
            </a:xfrm>
            <a:custGeom>
              <a:avLst/>
              <a:gdLst/>
              <a:ahLst/>
              <a:cxnLst/>
              <a:rect l="l" t="t" r="r" b="b"/>
              <a:pathLst>
                <a:path w="52523" h="64017" extrusionOk="0">
                  <a:moveTo>
                    <a:pt x="31479" y="60558"/>
                  </a:moveTo>
                  <a:cubicBezTo>
                    <a:pt x="35003" y="62177"/>
                    <a:pt x="35385" y="58176"/>
                    <a:pt x="36909" y="56367"/>
                  </a:cubicBezTo>
                  <a:cubicBezTo>
                    <a:pt x="42338" y="53604"/>
                    <a:pt x="46434" y="61891"/>
                    <a:pt x="50815" y="52747"/>
                  </a:cubicBezTo>
                  <a:cubicBezTo>
                    <a:pt x="56149" y="46461"/>
                    <a:pt x="25097" y="-2783"/>
                    <a:pt x="16810" y="-117"/>
                  </a:cubicBezTo>
                  <a:cubicBezTo>
                    <a:pt x="19668" y="5979"/>
                    <a:pt x="21288" y="22743"/>
                    <a:pt x="11763" y="11409"/>
                  </a:cubicBezTo>
                  <a:cubicBezTo>
                    <a:pt x="4715" y="4741"/>
                    <a:pt x="-715" y="16647"/>
                    <a:pt x="-1097" y="22553"/>
                  </a:cubicBezTo>
                  <a:lnTo>
                    <a:pt x="-1097" y="22553"/>
                  </a:lnTo>
                  <a:cubicBezTo>
                    <a:pt x="-1097" y="23125"/>
                    <a:pt x="-1097" y="23696"/>
                    <a:pt x="-1097" y="24267"/>
                  </a:cubicBezTo>
                  <a:cubicBezTo>
                    <a:pt x="9857" y="20076"/>
                    <a:pt x="7476" y="33792"/>
                    <a:pt x="14049" y="37983"/>
                  </a:cubicBezTo>
                  <a:cubicBezTo>
                    <a:pt x="18716" y="41317"/>
                    <a:pt x="18430" y="44746"/>
                    <a:pt x="14049" y="48366"/>
                  </a:cubicBezTo>
                  <a:cubicBezTo>
                    <a:pt x="16716" y="53976"/>
                    <a:pt x="20145" y="59176"/>
                    <a:pt x="24336" y="63796"/>
                  </a:cubicBezTo>
                  <a:cubicBezTo>
                    <a:pt x="27384" y="60177"/>
                    <a:pt x="24336" y="54271"/>
                    <a:pt x="28336" y="50175"/>
                  </a:cubicBezTo>
                  <a:cubicBezTo>
                    <a:pt x="30813" y="54557"/>
                    <a:pt x="27669" y="58843"/>
                    <a:pt x="31479" y="605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8" name="Google Shape;4238;p12"/>
            <p:cNvSpPr/>
            <p:nvPr/>
          </p:nvSpPr>
          <p:spPr>
            <a:xfrm>
              <a:off x="6198841" y="3369468"/>
              <a:ext cx="36984" cy="109347"/>
            </a:xfrm>
            <a:custGeom>
              <a:avLst/>
              <a:gdLst/>
              <a:ahLst/>
              <a:cxnLst/>
              <a:rect l="l" t="t" r="r" b="b"/>
              <a:pathLst>
                <a:path w="36984" h="109347" extrusionOk="0">
                  <a:moveTo>
                    <a:pt x="31602" y="45404"/>
                  </a:moveTo>
                  <a:cubicBezTo>
                    <a:pt x="31602" y="35117"/>
                    <a:pt x="22077" y="26354"/>
                    <a:pt x="25602" y="15495"/>
                  </a:cubicBezTo>
                  <a:lnTo>
                    <a:pt x="22649" y="23782"/>
                  </a:lnTo>
                  <a:lnTo>
                    <a:pt x="19601" y="17591"/>
                  </a:lnTo>
                  <a:cubicBezTo>
                    <a:pt x="17315" y="38451"/>
                    <a:pt x="18839" y="39403"/>
                    <a:pt x="31602" y="45404"/>
                  </a:cubicBezTo>
                  <a:cubicBezTo>
                    <a:pt x="29887" y="51500"/>
                    <a:pt x="28840" y="59025"/>
                    <a:pt x="19601" y="50547"/>
                  </a:cubicBezTo>
                  <a:cubicBezTo>
                    <a:pt x="17505" y="57691"/>
                    <a:pt x="24554" y="71502"/>
                    <a:pt x="13505" y="72264"/>
                  </a:cubicBezTo>
                  <a:cubicBezTo>
                    <a:pt x="3980" y="54167"/>
                    <a:pt x="23030" y="18734"/>
                    <a:pt x="5790" y="1684"/>
                  </a:cubicBezTo>
                  <a:cubicBezTo>
                    <a:pt x="6170" y="1103"/>
                    <a:pt x="6361" y="455"/>
                    <a:pt x="6456" y="-221"/>
                  </a:cubicBezTo>
                  <a:cubicBezTo>
                    <a:pt x="-6212" y="24639"/>
                    <a:pt x="1218" y="63597"/>
                    <a:pt x="-211" y="92552"/>
                  </a:cubicBezTo>
                  <a:cubicBezTo>
                    <a:pt x="837" y="91581"/>
                    <a:pt x="2266" y="91038"/>
                    <a:pt x="3694" y="91028"/>
                  </a:cubicBezTo>
                  <a:cubicBezTo>
                    <a:pt x="4170" y="93495"/>
                    <a:pt x="5504" y="95686"/>
                    <a:pt x="7599" y="97125"/>
                  </a:cubicBezTo>
                  <a:lnTo>
                    <a:pt x="7599" y="97125"/>
                  </a:lnTo>
                  <a:cubicBezTo>
                    <a:pt x="9314" y="93219"/>
                    <a:pt x="10362" y="83218"/>
                    <a:pt x="15981" y="84837"/>
                  </a:cubicBezTo>
                  <a:cubicBezTo>
                    <a:pt x="21601" y="86457"/>
                    <a:pt x="13409" y="89885"/>
                    <a:pt x="14457" y="93410"/>
                  </a:cubicBezTo>
                  <a:cubicBezTo>
                    <a:pt x="15220" y="95953"/>
                    <a:pt x="14934" y="98725"/>
                    <a:pt x="13600" y="101030"/>
                  </a:cubicBezTo>
                  <a:cubicBezTo>
                    <a:pt x="23125" y="97125"/>
                    <a:pt x="26554" y="104459"/>
                    <a:pt x="31698" y="109126"/>
                  </a:cubicBezTo>
                  <a:lnTo>
                    <a:pt x="31698" y="109126"/>
                  </a:lnTo>
                  <a:cubicBezTo>
                    <a:pt x="38746" y="98458"/>
                    <a:pt x="11695" y="83313"/>
                    <a:pt x="26363" y="77312"/>
                  </a:cubicBezTo>
                  <a:cubicBezTo>
                    <a:pt x="33888" y="75312"/>
                    <a:pt x="29887" y="66264"/>
                    <a:pt x="35888" y="63216"/>
                  </a:cubicBezTo>
                  <a:cubicBezTo>
                    <a:pt x="35888" y="57977"/>
                    <a:pt x="35888" y="52643"/>
                    <a:pt x="35888" y="474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9" name="Google Shape;4239;p12"/>
            <p:cNvSpPr/>
            <p:nvPr/>
          </p:nvSpPr>
          <p:spPr>
            <a:xfrm>
              <a:off x="5885307" y="3223831"/>
              <a:ext cx="73535" cy="62188"/>
            </a:xfrm>
            <a:custGeom>
              <a:avLst/>
              <a:gdLst/>
              <a:ahLst/>
              <a:cxnLst/>
              <a:rect l="l" t="t" r="r" b="b"/>
              <a:pathLst>
                <a:path w="73535" h="62188" extrusionOk="0">
                  <a:moveTo>
                    <a:pt x="3475" y="47880"/>
                  </a:moveTo>
                  <a:cubicBezTo>
                    <a:pt x="7381" y="46642"/>
                    <a:pt x="8619" y="48642"/>
                    <a:pt x="8999" y="51976"/>
                  </a:cubicBezTo>
                  <a:cubicBezTo>
                    <a:pt x="19478" y="44261"/>
                    <a:pt x="21096" y="56548"/>
                    <a:pt x="26716" y="59787"/>
                  </a:cubicBezTo>
                  <a:lnTo>
                    <a:pt x="25097" y="61215"/>
                  </a:lnTo>
                  <a:cubicBezTo>
                    <a:pt x="31669" y="64454"/>
                    <a:pt x="37099" y="56548"/>
                    <a:pt x="34050" y="50643"/>
                  </a:cubicBezTo>
                  <a:cubicBezTo>
                    <a:pt x="33002" y="51976"/>
                    <a:pt x="34050" y="54643"/>
                    <a:pt x="32527" y="55786"/>
                  </a:cubicBezTo>
                  <a:cubicBezTo>
                    <a:pt x="25192" y="54072"/>
                    <a:pt x="28907" y="35688"/>
                    <a:pt x="33193" y="36736"/>
                  </a:cubicBezTo>
                  <a:cubicBezTo>
                    <a:pt x="39860" y="41213"/>
                    <a:pt x="40718" y="33022"/>
                    <a:pt x="44718" y="31688"/>
                  </a:cubicBezTo>
                  <a:lnTo>
                    <a:pt x="40528" y="21306"/>
                  </a:lnTo>
                  <a:cubicBezTo>
                    <a:pt x="54910" y="24544"/>
                    <a:pt x="89391" y="9780"/>
                    <a:pt x="62434" y="-221"/>
                  </a:cubicBezTo>
                  <a:cubicBezTo>
                    <a:pt x="39860" y="12228"/>
                    <a:pt x="18620" y="26878"/>
                    <a:pt x="-1097" y="43499"/>
                  </a:cubicBezTo>
                  <a:cubicBezTo>
                    <a:pt x="-526" y="46356"/>
                    <a:pt x="-49" y="49118"/>
                    <a:pt x="3475" y="478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0" name="Google Shape;4240;p12"/>
            <p:cNvSpPr/>
            <p:nvPr/>
          </p:nvSpPr>
          <p:spPr>
            <a:xfrm>
              <a:off x="6989009" y="4322159"/>
              <a:ext cx="35992" cy="96980"/>
            </a:xfrm>
            <a:custGeom>
              <a:avLst/>
              <a:gdLst/>
              <a:ahLst/>
              <a:cxnLst/>
              <a:rect l="l" t="t" r="r" b="b"/>
              <a:pathLst>
                <a:path w="35992" h="96980" extrusionOk="0">
                  <a:moveTo>
                    <a:pt x="17818" y="29211"/>
                  </a:moveTo>
                  <a:cubicBezTo>
                    <a:pt x="29152" y="31212"/>
                    <a:pt x="20103" y="53310"/>
                    <a:pt x="24104" y="62358"/>
                  </a:cubicBezTo>
                  <a:cubicBezTo>
                    <a:pt x="25057" y="67502"/>
                    <a:pt x="24104" y="71883"/>
                    <a:pt x="17056" y="71122"/>
                  </a:cubicBezTo>
                  <a:cubicBezTo>
                    <a:pt x="9531" y="72169"/>
                    <a:pt x="8579" y="81789"/>
                    <a:pt x="1339" y="83123"/>
                  </a:cubicBezTo>
                  <a:lnTo>
                    <a:pt x="1339" y="80265"/>
                  </a:lnTo>
                  <a:cubicBezTo>
                    <a:pt x="-1614" y="82809"/>
                    <a:pt x="-1899" y="87257"/>
                    <a:pt x="577" y="90210"/>
                  </a:cubicBezTo>
                  <a:cubicBezTo>
                    <a:pt x="863" y="90467"/>
                    <a:pt x="1053" y="90705"/>
                    <a:pt x="1339" y="90933"/>
                  </a:cubicBezTo>
                  <a:cubicBezTo>
                    <a:pt x="1339" y="89028"/>
                    <a:pt x="1339" y="87219"/>
                    <a:pt x="1339" y="85314"/>
                  </a:cubicBezTo>
                  <a:cubicBezTo>
                    <a:pt x="3244" y="88171"/>
                    <a:pt x="5150" y="91029"/>
                    <a:pt x="9149" y="90933"/>
                  </a:cubicBezTo>
                  <a:cubicBezTo>
                    <a:pt x="2292" y="74931"/>
                    <a:pt x="28199" y="111984"/>
                    <a:pt x="34772" y="89028"/>
                  </a:cubicBezTo>
                  <a:cubicBezTo>
                    <a:pt x="35534" y="59072"/>
                    <a:pt x="32771" y="29126"/>
                    <a:pt x="26770" y="-221"/>
                  </a:cubicBezTo>
                  <a:cubicBezTo>
                    <a:pt x="19913" y="7494"/>
                    <a:pt x="25152" y="19686"/>
                    <a:pt x="17245" y="26925"/>
                  </a:cubicBezTo>
                  <a:cubicBezTo>
                    <a:pt x="16675" y="27116"/>
                    <a:pt x="17341" y="29211"/>
                    <a:pt x="17818" y="29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1" name="Google Shape;4241;p12"/>
            <p:cNvSpPr/>
            <p:nvPr/>
          </p:nvSpPr>
          <p:spPr>
            <a:xfrm>
              <a:off x="5308853" y="2271331"/>
              <a:ext cx="83343" cy="54197"/>
            </a:xfrm>
            <a:custGeom>
              <a:avLst/>
              <a:gdLst/>
              <a:ahLst/>
              <a:cxnLst/>
              <a:rect l="l" t="t" r="r" b="b"/>
              <a:pathLst>
                <a:path w="83343" h="54197" extrusionOk="0">
                  <a:moveTo>
                    <a:pt x="75770" y="-221"/>
                  </a:moveTo>
                  <a:cubicBezTo>
                    <a:pt x="66245" y="1875"/>
                    <a:pt x="75770" y="12162"/>
                    <a:pt x="70150" y="17972"/>
                  </a:cubicBezTo>
                  <a:cubicBezTo>
                    <a:pt x="62054" y="3494"/>
                    <a:pt x="56625" y="14352"/>
                    <a:pt x="50434" y="19782"/>
                  </a:cubicBezTo>
                  <a:lnTo>
                    <a:pt x="50434" y="19782"/>
                  </a:lnTo>
                  <a:cubicBezTo>
                    <a:pt x="32146" y="8066"/>
                    <a:pt x="18335" y="35403"/>
                    <a:pt x="-1097" y="32069"/>
                  </a:cubicBezTo>
                  <a:cubicBezTo>
                    <a:pt x="999" y="39308"/>
                    <a:pt x="3000" y="46642"/>
                    <a:pt x="5095" y="53976"/>
                  </a:cubicBezTo>
                  <a:lnTo>
                    <a:pt x="5095" y="53976"/>
                  </a:lnTo>
                  <a:cubicBezTo>
                    <a:pt x="12905" y="50814"/>
                    <a:pt x="20811" y="48109"/>
                    <a:pt x="28907" y="45880"/>
                  </a:cubicBezTo>
                  <a:cubicBezTo>
                    <a:pt x="26906" y="42070"/>
                    <a:pt x="19382" y="35212"/>
                    <a:pt x="24050" y="31688"/>
                  </a:cubicBezTo>
                  <a:cubicBezTo>
                    <a:pt x="28717" y="28164"/>
                    <a:pt x="28335" y="35879"/>
                    <a:pt x="30812" y="37784"/>
                  </a:cubicBezTo>
                  <a:cubicBezTo>
                    <a:pt x="35099" y="23592"/>
                    <a:pt x="35956" y="48071"/>
                    <a:pt x="46433" y="37784"/>
                  </a:cubicBezTo>
                  <a:cubicBezTo>
                    <a:pt x="46433" y="31688"/>
                    <a:pt x="40146" y="29116"/>
                    <a:pt x="38718" y="22734"/>
                  </a:cubicBezTo>
                  <a:cubicBezTo>
                    <a:pt x="48243" y="34831"/>
                    <a:pt x="62531" y="16448"/>
                    <a:pt x="64531" y="28068"/>
                  </a:cubicBezTo>
                  <a:cubicBezTo>
                    <a:pt x="70818" y="25382"/>
                    <a:pt x="76723" y="21963"/>
                    <a:pt x="82247" y="17877"/>
                  </a:cubicBezTo>
                  <a:cubicBezTo>
                    <a:pt x="79866" y="12352"/>
                    <a:pt x="82913" y="732"/>
                    <a:pt x="7577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2" name="Google Shape;4242;p12"/>
            <p:cNvSpPr/>
            <p:nvPr/>
          </p:nvSpPr>
          <p:spPr>
            <a:xfrm>
              <a:off x="6507956" y="3434143"/>
              <a:ext cx="59721" cy="55244"/>
            </a:xfrm>
            <a:custGeom>
              <a:avLst/>
              <a:gdLst/>
              <a:ahLst/>
              <a:cxnLst/>
              <a:rect l="l" t="t" r="r" b="b"/>
              <a:pathLst>
                <a:path w="59721" h="55244" extrusionOk="0">
                  <a:moveTo>
                    <a:pt x="20239" y="32069"/>
                  </a:moveTo>
                  <a:cubicBezTo>
                    <a:pt x="18429" y="27878"/>
                    <a:pt x="19001" y="23496"/>
                    <a:pt x="23573" y="22544"/>
                  </a:cubicBezTo>
                  <a:cubicBezTo>
                    <a:pt x="35860" y="23592"/>
                    <a:pt x="23573" y="51119"/>
                    <a:pt x="40623" y="51119"/>
                  </a:cubicBezTo>
                  <a:cubicBezTo>
                    <a:pt x="42147" y="46261"/>
                    <a:pt x="37385" y="36831"/>
                    <a:pt x="43861" y="35593"/>
                  </a:cubicBezTo>
                  <a:cubicBezTo>
                    <a:pt x="48528" y="35593"/>
                    <a:pt x="45671" y="45118"/>
                    <a:pt x="48719" y="49023"/>
                  </a:cubicBezTo>
                  <a:lnTo>
                    <a:pt x="56624" y="55024"/>
                  </a:lnTo>
                  <a:lnTo>
                    <a:pt x="56624" y="55024"/>
                  </a:lnTo>
                  <a:cubicBezTo>
                    <a:pt x="59673" y="52167"/>
                    <a:pt x="54243" y="47690"/>
                    <a:pt x="58625" y="45499"/>
                  </a:cubicBezTo>
                  <a:cubicBezTo>
                    <a:pt x="57387" y="41308"/>
                    <a:pt x="50529" y="45499"/>
                    <a:pt x="50243" y="39212"/>
                  </a:cubicBezTo>
                  <a:cubicBezTo>
                    <a:pt x="49671" y="25401"/>
                    <a:pt x="40718" y="15019"/>
                    <a:pt x="34527" y="3875"/>
                  </a:cubicBezTo>
                  <a:cubicBezTo>
                    <a:pt x="25002" y="10828"/>
                    <a:pt x="18335" y="3303"/>
                    <a:pt x="10810" y="-221"/>
                  </a:cubicBezTo>
                  <a:cubicBezTo>
                    <a:pt x="10810" y="7780"/>
                    <a:pt x="4618" y="7685"/>
                    <a:pt x="-1097" y="7685"/>
                  </a:cubicBezTo>
                  <a:lnTo>
                    <a:pt x="20810" y="43403"/>
                  </a:lnTo>
                  <a:cubicBezTo>
                    <a:pt x="23573" y="38736"/>
                    <a:pt x="21764" y="35498"/>
                    <a:pt x="20239" y="320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3" name="Google Shape;4243;p12"/>
            <p:cNvSpPr/>
            <p:nvPr/>
          </p:nvSpPr>
          <p:spPr>
            <a:xfrm>
              <a:off x="7155275" y="4937664"/>
              <a:ext cx="74771" cy="86581"/>
            </a:xfrm>
            <a:custGeom>
              <a:avLst/>
              <a:gdLst/>
              <a:ahLst/>
              <a:cxnLst/>
              <a:rect l="l" t="t" r="r" b="b"/>
              <a:pathLst>
                <a:path w="74771" h="86581" extrusionOk="0">
                  <a:moveTo>
                    <a:pt x="49672" y="56262"/>
                  </a:moveTo>
                  <a:cubicBezTo>
                    <a:pt x="59197" y="56262"/>
                    <a:pt x="55958" y="61310"/>
                    <a:pt x="53863" y="65120"/>
                  </a:cubicBezTo>
                  <a:cubicBezTo>
                    <a:pt x="56339" y="70359"/>
                    <a:pt x="62531" y="58453"/>
                    <a:pt x="63388" y="68359"/>
                  </a:cubicBezTo>
                  <a:cubicBezTo>
                    <a:pt x="63388" y="72550"/>
                    <a:pt x="59197" y="78456"/>
                    <a:pt x="65578" y="80360"/>
                  </a:cubicBezTo>
                  <a:cubicBezTo>
                    <a:pt x="71961" y="82265"/>
                    <a:pt x="68817" y="72931"/>
                    <a:pt x="73674" y="72169"/>
                  </a:cubicBezTo>
                  <a:cubicBezTo>
                    <a:pt x="69675" y="65692"/>
                    <a:pt x="67674" y="57691"/>
                    <a:pt x="59673" y="54262"/>
                  </a:cubicBezTo>
                  <a:cubicBezTo>
                    <a:pt x="56339" y="53833"/>
                    <a:pt x="53006" y="54538"/>
                    <a:pt x="50148" y="56262"/>
                  </a:cubicBezTo>
                  <a:lnTo>
                    <a:pt x="50148" y="56262"/>
                  </a:lnTo>
                  <a:lnTo>
                    <a:pt x="46528" y="62072"/>
                  </a:lnTo>
                  <a:lnTo>
                    <a:pt x="40242" y="50166"/>
                  </a:lnTo>
                  <a:cubicBezTo>
                    <a:pt x="39766" y="53595"/>
                    <a:pt x="42813" y="57119"/>
                    <a:pt x="40242" y="60643"/>
                  </a:cubicBezTo>
                  <a:cubicBezTo>
                    <a:pt x="29669" y="57024"/>
                    <a:pt x="37860" y="41593"/>
                    <a:pt x="25954" y="37784"/>
                  </a:cubicBezTo>
                  <a:cubicBezTo>
                    <a:pt x="24145" y="37308"/>
                    <a:pt x="24622" y="33593"/>
                    <a:pt x="25954" y="31497"/>
                  </a:cubicBezTo>
                  <a:cubicBezTo>
                    <a:pt x="31003" y="26544"/>
                    <a:pt x="45004" y="33117"/>
                    <a:pt x="40432" y="42260"/>
                  </a:cubicBezTo>
                  <a:cubicBezTo>
                    <a:pt x="45576" y="39879"/>
                    <a:pt x="44052" y="34069"/>
                    <a:pt x="46433" y="30354"/>
                  </a:cubicBezTo>
                  <a:lnTo>
                    <a:pt x="46433" y="30354"/>
                  </a:lnTo>
                  <a:cubicBezTo>
                    <a:pt x="39099" y="21200"/>
                    <a:pt x="31098" y="12552"/>
                    <a:pt x="22621" y="4446"/>
                  </a:cubicBezTo>
                  <a:lnTo>
                    <a:pt x="22621" y="4446"/>
                  </a:lnTo>
                  <a:cubicBezTo>
                    <a:pt x="24811" y="13971"/>
                    <a:pt x="12429" y="11875"/>
                    <a:pt x="13096" y="19877"/>
                  </a:cubicBezTo>
                  <a:cubicBezTo>
                    <a:pt x="13763" y="27878"/>
                    <a:pt x="9667" y="27687"/>
                    <a:pt x="5095" y="22449"/>
                  </a:cubicBezTo>
                  <a:cubicBezTo>
                    <a:pt x="6524" y="14952"/>
                    <a:pt x="6524" y="7275"/>
                    <a:pt x="5095" y="-221"/>
                  </a:cubicBezTo>
                  <a:lnTo>
                    <a:pt x="-1097" y="4542"/>
                  </a:lnTo>
                  <a:cubicBezTo>
                    <a:pt x="-429" y="5875"/>
                    <a:pt x="237" y="7208"/>
                    <a:pt x="809" y="8542"/>
                  </a:cubicBezTo>
                  <a:cubicBezTo>
                    <a:pt x="5095" y="14447"/>
                    <a:pt x="-1668" y="19019"/>
                    <a:pt x="-1001" y="24544"/>
                  </a:cubicBezTo>
                  <a:lnTo>
                    <a:pt x="4809" y="22449"/>
                  </a:lnTo>
                  <a:lnTo>
                    <a:pt x="4809" y="22449"/>
                  </a:lnTo>
                  <a:cubicBezTo>
                    <a:pt x="2428" y="34831"/>
                    <a:pt x="9476" y="42165"/>
                    <a:pt x="18716" y="48261"/>
                  </a:cubicBezTo>
                  <a:lnTo>
                    <a:pt x="18716" y="48261"/>
                  </a:lnTo>
                  <a:cubicBezTo>
                    <a:pt x="3000" y="22925"/>
                    <a:pt x="31479" y="38736"/>
                    <a:pt x="18716" y="48261"/>
                  </a:cubicBezTo>
                  <a:cubicBezTo>
                    <a:pt x="27860" y="62129"/>
                    <a:pt x="38528" y="74902"/>
                    <a:pt x="50529" y="86361"/>
                  </a:cubicBezTo>
                  <a:cubicBezTo>
                    <a:pt x="43004" y="76169"/>
                    <a:pt x="48910" y="66168"/>
                    <a:pt x="49672" y="56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4" name="Google Shape;4244;p12"/>
            <p:cNvSpPr/>
            <p:nvPr/>
          </p:nvSpPr>
          <p:spPr>
            <a:xfrm>
              <a:off x="5421820" y="2166080"/>
              <a:ext cx="47434" cy="77628"/>
            </a:xfrm>
            <a:custGeom>
              <a:avLst/>
              <a:gdLst/>
              <a:ahLst/>
              <a:cxnLst/>
              <a:rect l="l" t="t" r="r" b="b"/>
              <a:pathLst>
                <a:path w="47434" h="77628" extrusionOk="0">
                  <a:moveTo>
                    <a:pt x="38337" y="12352"/>
                  </a:moveTo>
                  <a:cubicBezTo>
                    <a:pt x="37289" y="5970"/>
                    <a:pt x="31575" y="2827"/>
                    <a:pt x="26812" y="-221"/>
                  </a:cubicBezTo>
                  <a:cubicBezTo>
                    <a:pt x="17287" y="18829"/>
                    <a:pt x="13286" y="42737"/>
                    <a:pt x="-1097" y="59596"/>
                  </a:cubicBezTo>
                  <a:cubicBezTo>
                    <a:pt x="4238" y="65502"/>
                    <a:pt x="9476" y="71217"/>
                    <a:pt x="14715" y="77408"/>
                  </a:cubicBezTo>
                  <a:cubicBezTo>
                    <a:pt x="17192" y="75893"/>
                    <a:pt x="19287" y="73674"/>
                    <a:pt x="20525" y="71026"/>
                  </a:cubicBezTo>
                  <a:cubicBezTo>
                    <a:pt x="18144" y="70264"/>
                    <a:pt x="20525" y="65406"/>
                    <a:pt x="15477" y="66359"/>
                  </a:cubicBezTo>
                  <a:cubicBezTo>
                    <a:pt x="8619" y="67692"/>
                    <a:pt x="9190" y="61310"/>
                    <a:pt x="9571" y="58072"/>
                  </a:cubicBezTo>
                  <a:cubicBezTo>
                    <a:pt x="10239" y="52643"/>
                    <a:pt x="16524" y="51976"/>
                    <a:pt x="20335" y="51404"/>
                  </a:cubicBezTo>
                  <a:cubicBezTo>
                    <a:pt x="27097" y="51404"/>
                    <a:pt x="22145" y="61406"/>
                    <a:pt x="23097" y="65692"/>
                  </a:cubicBezTo>
                  <a:lnTo>
                    <a:pt x="23097" y="65692"/>
                  </a:lnTo>
                  <a:cubicBezTo>
                    <a:pt x="26907" y="60148"/>
                    <a:pt x="30050" y="54205"/>
                    <a:pt x="32622" y="47976"/>
                  </a:cubicBezTo>
                  <a:cubicBezTo>
                    <a:pt x="29289" y="40898"/>
                    <a:pt x="29574" y="32688"/>
                    <a:pt x="33193" y="25782"/>
                  </a:cubicBezTo>
                  <a:cubicBezTo>
                    <a:pt x="38051" y="29307"/>
                    <a:pt x="35574" y="34164"/>
                    <a:pt x="36813" y="37879"/>
                  </a:cubicBezTo>
                  <a:cubicBezTo>
                    <a:pt x="40718" y="30107"/>
                    <a:pt x="43861" y="22010"/>
                    <a:pt x="46338" y="13685"/>
                  </a:cubicBezTo>
                  <a:cubicBezTo>
                    <a:pt x="43386" y="17877"/>
                    <a:pt x="40242" y="21686"/>
                    <a:pt x="38337" y="12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5" name="Google Shape;4245;p12"/>
            <p:cNvSpPr/>
            <p:nvPr/>
          </p:nvSpPr>
          <p:spPr>
            <a:xfrm>
              <a:off x="5799772" y="3592925"/>
              <a:ext cx="46289" cy="70530"/>
            </a:xfrm>
            <a:custGeom>
              <a:avLst/>
              <a:gdLst/>
              <a:ahLst/>
              <a:cxnLst/>
              <a:rect l="l" t="t" r="r" b="b"/>
              <a:pathLst>
                <a:path w="46289" h="70530" extrusionOk="0">
                  <a:moveTo>
                    <a:pt x="29097" y="66645"/>
                  </a:moveTo>
                  <a:cubicBezTo>
                    <a:pt x="33384" y="62892"/>
                    <a:pt x="39669" y="62358"/>
                    <a:pt x="44527" y="65311"/>
                  </a:cubicBezTo>
                  <a:lnTo>
                    <a:pt x="44527" y="65311"/>
                  </a:lnTo>
                  <a:cubicBezTo>
                    <a:pt x="47099" y="54700"/>
                    <a:pt x="42051" y="43689"/>
                    <a:pt x="32241" y="38832"/>
                  </a:cubicBezTo>
                  <a:lnTo>
                    <a:pt x="32812" y="40737"/>
                  </a:lnTo>
                  <a:cubicBezTo>
                    <a:pt x="24050" y="67788"/>
                    <a:pt x="14809" y="37974"/>
                    <a:pt x="28717" y="31212"/>
                  </a:cubicBezTo>
                  <a:cubicBezTo>
                    <a:pt x="29097" y="31850"/>
                    <a:pt x="29478" y="32517"/>
                    <a:pt x="29764" y="33212"/>
                  </a:cubicBezTo>
                  <a:cubicBezTo>
                    <a:pt x="31955" y="25211"/>
                    <a:pt x="33002" y="9304"/>
                    <a:pt x="21668" y="6447"/>
                  </a:cubicBezTo>
                  <a:cubicBezTo>
                    <a:pt x="21668" y="7399"/>
                    <a:pt x="22239" y="8352"/>
                    <a:pt x="22621" y="9304"/>
                  </a:cubicBezTo>
                  <a:cubicBezTo>
                    <a:pt x="13096" y="16829"/>
                    <a:pt x="13096" y="1779"/>
                    <a:pt x="4809" y="-221"/>
                  </a:cubicBezTo>
                  <a:lnTo>
                    <a:pt x="2808" y="5780"/>
                  </a:lnTo>
                  <a:cubicBezTo>
                    <a:pt x="14714" y="5304"/>
                    <a:pt x="11571" y="50547"/>
                    <a:pt x="-1097" y="35593"/>
                  </a:cubicBezTo>
                  <a:cubicBezTo>
                    <a:pt x="142" y="39498"/>
                    <a:pt x="1475" y="43499"/>
                    <a:pt x="2808" y="47499"/>
                  </a:cubicBezTo>
                  <a:cubicBezTo>
                    <a:pt x="11000" y="44928"/>
                    <a:pt x="15952" y="58167"/>
                    <a:pt x="6809" y="59406"/>
                  </a:cubicBezTo>
                  <a:cubicBezTo>
                    <a:pt x="8142" y="66645"/>
                    <a:pt x="15095" y="71426"/>
                    <a:pt x="22334" y="70083"/>
                  </a:cubicBezTo>
                  <a:cubicBezTo>
                    <a:pt x="24906" y="69607"/>
                    <a:pt x="27192" y="68416"/>
                    <a:pt x="29097" y="66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6" name="Google Shape;4246;p12"/>
            <p:cNvSpPr/>
            <p:nvPr/>
          </p:nvSpPr>
          <p:spPr>
            <a:xfrm>
              <a:off x="6901223" y="4611480"/>
              <a:ext cx="50216" cy="54530"/>
            </a:xfrm>
            <a:custGeom>
              <a:avLst/>
              <a:gdLst/>
              <a:ahLst/>
              <a:cxnLst/>
              <a:rect l="l" t="t" r="r" b="b"/>
              <a:pathLst>
                <a:path w="50216" h="54530" extrusionOk="0">
                  <a:moveTo>
                    <a:pt x="47120" y="28497"/>
                  </a:moveTo>
                  <a:lnTo>
                    <a:pt x="49120" y="22496"/>
                  </a:lnTo>
                  <a:cubicBezTo>
                    <a:pt x="42262" y="17067"/>
                    <a:pt x="45691" y="4399"/>
                    <a:pt x="35214" y="2589"/>
                  </a:cubicBezTo>
                  <a:cubicBezTo>
                    <a:pt x="35500" y="1637"/>
                    <a:pt x="35881" y="713"/>
                    <a:pt x="36357" y="-173"/>
                  </a:cubicBezTo>
                  <a:cubicBezTo>
                    <a:pt x="32737" y="-611"/>
                    <a:pt x="29404" y="1989"/>
                    <a:pt x="28927" y="5647"/>
                  </a:cubicBezTo>
                  <a:cubicBezTo>
                    <a:pt x="28832" y="6609"/>
                    <a:pt x="28927" y="7580"/>
                    <a:pt x="29213" y="8495"/>
                  </a:cubicBezTo>
                  <a:lnTo>
                    <a:pt x="31213" y="6590"/>
                  </a:lnTo>
                  <a:cubicBezTo>
                    <a:pt x="39405" y="14876"/>
                    <a:pt x="31213" y="28402"/>
                    <a:pt x="21688" y="18591"/>
                  </a:cubicBezTo>
                  <a:cubicBezTo>
                    <a:pt x="22451" y="17639"/>
                    <a:pt x="23117" y="16591"/>
                    <a:pt x="23784" y="15638"/>
                  </a:cubicBezTo>
                  <a:cubicBezTo>
                    <a:pt x="14259" y="14019"/>
                    <a:pt x="8639" y="25735"/>
                    <a:pt x="-124" y="28212"/>
                  </a:cubicBezTo>
                  <a:cubicBezTo>
                    <a:pt x="2544" y="34022"/>
                    <a:pt x="5877" y="39642"/>
                    <a:pt x="-124" y="46119"/>
                  </a:cubicBezTo>
                  <a:cubicBezTo>
                    <a:pt x="-3934" y="51643"/>
                    <a:pt x="4448" y="58596"/>
                    <a:pt x="7782" y="50881"/>
                  </a:cubicBezTo>
                  <a:cubicBezTo>
                    <a:pt x="16545" y="44309"/>
                    <a:pt x="24546" y="43547"/>
                    <a:pt x="31119" y="52310"/>
                  </a:cubicBezTo>
                  <a:lnTo>
                    <a:pt x="31119" y="52310"/>
                  </a:lnTo>
                  <a:cubicBezTo>
                    <a:pt x="36261" y="48995"/>
                    <a:pt x="40833" y="44947"/>
                    <a:pt x="44834" y="40309"/>
                  </a:cubicBezTo>
                  <a:cubicBezTo>
                    <a:pt x="39595" y="30974"/>
                    <a:pt x="39786" y="29831"/>
                    <a:pt x="47120" y="284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7" name="Google Shape;4247;p12"/>
            <p:cNvSpPr/>
            <p:nvPr/>
          </p:nvSpPr>
          <p:spPr>
            <a:xfrm>
              <a:off x="5613835" y="2309907"/>
              <a:ext cx="36241" cy="64689"/>
            </a:xfrm>
            <a:custGeom>
              <a:avLst/>
              <a:gdLst/>
              <a:ahLst/>
              <a:cxnLst/>
              <a:rect l="l" t="t" r="r" b="b"/>
              <a:pathLst>
                <a:path w="36241" h="64689" extrusionOk="0">
                  <a:moveTo>
                    <a:pt x="15200" y="63977"/>
                  </a:moveTo>
                  <a:cubicBezTo>
                    <a:pt x="21487" y="61787"/>
                    <a:pt x="15200" y="57310"/>
                    <a:pt x="15200" y="53976"/>
                  </a:cubicBezTo>
                  <a:cubicBezTo>
                    <a:pt x="12533" y="47404"/>
                    <a:pt x="19867" y="42737"/>
                    <a:pt x="22153" y="50357"/>
                  </a:cubicBezTo>
                  <a:cubicBezTo>
                    <a:pt x="39108" y="67216"/>
                    <a:pt x="37870" y="19305"/>
                    <a:pt x="27583" y="13400"/>
                  </a:cubicBezTo>
                  <a:cubicBezTo>
                    <a:pt x="19106" y="12733"/>
                    <a:pt x="24535" y="4542"/>
                    <a:pt x="19867" y="-221"/>
                  </a:cubicBezTo>
                  <a:cubicBezTo>
                    <a:pt x="12438" y="13685"/>
                    <a:pt x="-6040" y="10256"/>
                    <a:pt x="151" y="30926"/>
                  </a:cubicBezTo>
                  <a:cubicBezTo>
                    <a:pt x="11295" y="36355"/>
                    <a:pt x="11581" y="37308"/>
                    <a:pt x="4057" y="48928"/>
                  </a:cubicBezTo>
                  <a:cubicBezTo>
                    <a:pt x="4628" y="50928"/>
                    <a:pt x="5200" y="52928"/>
                    <a:pt x="5866" y="54929"/>
                  </a:cubicBezTo>
                  <a:cubicBezTo>
                    <a:pt x="8819" y="58358"/>
                    <a:pt x="8247" y="66549"/>
                    <a:pt x="15200" y="639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8" name="Google Shape;4248;p12"/>
            <p:cNvSpPr/>
            <p:nvPr/>
          </p:nvSpPr>
          <p:spPr>
            <a:xfrm>
              <a:off x="5306854" y="2424801"/>
              <a:ext cx="43814" cy="81797"/>
            </a:xfrm>
            <a:custGeom>
              <a:avLst/>
              <a:gdLst/>
              <a:ahLst/>
              <a:cxnLst/>
              <a:rect l="l" t="t" r="r" b="b"/>
              <a:pathLst>
                <a:path w="43814" h="81797" extrusionOk="0">
                  <a:moveTo>
                    <a:pt x="35860" y="53573"/>
                  </a:moveTo>
                  <a:cubicBezTo>
                    <a:pt x="38051" y="57955"/>
                    <a:pt x="34336" y="63098"/>
                    <a:pt x="38622" y="65289"/>
                  </a:cubicBezTo>
                  <a:cubicBezTo>
                    <a:pt x="38431" y="62108"/>
                    <a:pt x="40051" y="59088"/>
                    <a:pt x="42718" y="57383"/>
                  </a:cubicBezTo>
                  <a:cubicBezTo>
                    <a:pt x="33193" y="42238"/>
                    <a:pt x="25573" y="25951"/>
                    <a:pt x="14809" y="11568"/>
                  </a:cubicBezTo>
                  <a:cubicBezTo>
                    <a:pt x="9952" y="11568"/>
                    <a:pt x="11285" y="15187"/>
                    <a:pt x="10714" y="17854"/>
                  </a:cubicBezTo>
                  <a:cubicBezTo>
                    <a:pt x="4237" y="30904"/>
                    <a:pt x="4809" y="7186"/>
                    <a:pt x="10714" y="1662"/>
                  </a:cubicBezTo>
                  <a:lnTo>
                    <a:pt x="10714" y="1662"/>
                  </a:lnTo>
                  <a:lnTo>
                    <a:pt x="10714" y="-148"/>
                  </a:lnTo>
                  <a:cubicBezTo>
                    <a:pt x="-4621" y="-1672"/>
                    <a:pt x="5475" y="21093"/>
                    <a:pt x="-1097" y="29570"/>
                  </a:cubicBezTo>
                  <a:lnTo>
                    <a:pt x="-1097" y="29570"/>
                  </a:lnTo>
                  <a:lnTo>
                    <a:pt x="903" y="33571"/>
                  </a:lnTo>
                  <a:cubicBezTo>
                    <a:pt x="6238" y="25379"/>
                    <a:pt x="15952" y="41572"/>
                    <a:pt x="7285" y="45191"/>
                  </a:cubicBezTo>
                  <a:cubicBezTo>
                    <a:pt x="14525" y="65575"/>
                    <a:pt x="30144" y="49477"/>
                    <a:pt x="27954" y="76338"/>
                  </a:cubicBezTo>
                  <a:cubicBezTo>
                    <a:pt x="27954" y="78148"/>
                    <a:pt x="29669" y="79862"/>
                    <a:pt x="30526" y="81577"/>
                  </a:cubicBezTo>
                  <a:cubicBezTo>
                    <a:pt x="29574" y="71928"/>
                    <a:pt x="31478" y="62212"/>
                    <a:pt x="35860" y="535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9" name="Google Shape;4249;p12"/>
            <p:cNvSpPr/>
            <p:nvPr/>
          </p:nvSpPr>
          <p:spPr>
            <a:xfrm>
              <a:off x="5263689" y="2303144"/>
              <a:ext cx="51355" cy="77628"/>
            </a:xfrm>
            <a:custGeom>
              <a:avLst/>
              <a:gdLst/>
              <a:ahLst/>
              <a:cxnLst/>
              <a:rect l="l" t="t" r="r" b="b"/>
              <a:pathLst>
                <a:path w="51355" h="77628" extrusionOk="0">
                  <a:moveTo>
                    <a:pt x="14159" y="71502"/>
                  </a:moveTo>
                  <a:cubicBezTo>
                    <a:pt x="15588" y="61120"/>
                    <a:pt x="5395" y="49976"/>
                    <a:pt x="17874" y="44261"/>
                  </a:cubicBezTo>
                  <a:cubicBezTo>
                    <a:pt x="8349" y="25973"/>
                    <a:pt x="17874" y="31307"/>
                    <a:pt x="28637" y="21687"/>
                  </a:cubicBezTo>
                  <a:cubicBezTo>
                    <a:pt x="35685" y="29021"/>
                    <a:pt x="43020" y="23877"/>
                    <a:pt x="50259" y="21687"/>
                  </a:cubicBezTo>
                  <a:cubicBezTo>
                    <a:pt x="48164" y="14352"/>
                    <a:pt x="46163" y="7018"/>
                    <a:pt x="44067" y="-221"/>
                  </a:cubicBezTo>
                  <a:lnTo>
                    <a:pt x="38067" y="1589"/>
                  </a:lnTo>
                  <a:cubicBezTo>
                    <a:pt x="38067" y="17210"/>
                    <a:pt x="17778" y="6066"/>
                    <a:pt x="13397" y="19401"/>
                  </a:cubicBezTo>
                  <a:cubicBezTo>
                    <a:pt x="12634" y="21210"/>
                    <a:pt x="11778" y="20830"/>
                    <a:pt x="10064" y="15400"/>
                  </a:cubicBezTo>
                  <a:lnTo>
                    <a:pt x="10064" y="15400"/>
                  </a:lnTo>
                  <a:cubicBezTo>
                    <a:pt x="-5557" y="14829"/>
                    <a:pt x="-319" y="33498"/>
                    <a:pt x="539" y="43118"/>
                  </a:cubicBezTo>
                  <a:cubicBezTo>
                    <a:pt x="20921" y="57120"/>
                    <a:pt x="-15750" y="47785"/>
                    <a:pt x="6158" y="77408"/>
                  </a:cubicBezTo>
                  <a:lnTo>
                    <a:pt x="6158" y="77408"/>
                  </a:lnTo>
                  <a:cubicBezTo>
                    <a:pt x="5967" y="71979"/>
                    <a:pt x="7206" y="68073"/>
                    <a:pt x="14159" y="71502"/>
                  </a:cubicBezTo>
                  <a:close/>
                  <a:moveTo>
                    <a:pt x="22922" y="14352"/>
                  </a:moveTo>
                  <a:cubicBezTo>
                    <a:pt x="28637" y="14352"/>
                    <a:pt x="23779" y="24830"/>
                    <a:pt x="19493" y="24639"/>
                  </a:cubicBezTo>
                  <a:cubicBezTo>
                    <a:pt x="13777" y="23401"/>
                    <a:pt x="18350" y="14448"/>
                    <a:pt x="22922" y="14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0" name="Google Shape;4250;p12"/>
            <p:cNvSpPr/>
            <p:nvPr/>
          </p:nvSpPr>
          <p:spPr>
            <a:xfrm>
              <a:off x="5704236" y="2125217"/>
              <a:ext cx="59419" cy="32030"/>
            </a:xfrm>
            <a:custGeom>
              <a:avLst/>
              <a:gdLst/>
              <a:ahLst/>
              <a:cxnLst/>
              <a:rect l="l" t="t" r="r" b="b"/>
              <a:pathLst>
                <a:path w="59419" h="32030" extrusionOk="0">
                  <a:moveTo>
                    <a:pt x="22048" y="256"/>
                  </a:moveTo>
                  <a:cubicBezTo>
                    <a:pt x="20049" y="-982"/>
                    <a:pt x="18144" y="256"/>
                    <a:pt x="18620" y="3209"/>
                  </a:cubicBezTo>
                  <a:cubicBezTo>
                    <a:pt x="21382" y="18449"/>
                    <a:pt x="6809" y="3685"/>
                    <a:pt x="-1097" y="4161"/>
                  </a:cubicBezTo>
                  <a:cubicBezTo>
                    <a:pt x="6238" y="11972"/>
                    <a:pt x="-3478" y="24735"/>
                    <a:pt x="7285" y="27117"/>
                  </a:cubicBezTo>
                  <a:cubicBezTo>
                    <a:pt x="16906" y="33375"/>
                    <a:pt x="29383" y="33375"/>
                    <a:pt x="39003" y="27117"/>
                  </a:cubicBezTo>
                  <a:cubicBezTo>
                    <a:pt x="44242" y="-1459"/>
                    <a:pt x="63483" y="31784"/>
                    <a:pt x="57006" y="3114"/>
                  </a:cubicBezTo>
                  <a:cubicBezTo>
                    <a:pt x="45576" y="428"/>
                    <a:pt x="33765" y="-535"/>
                    <a:pt x="22048" y="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1" name="Google Shape;4251;p12"/>
            <p:cNvSpPr/>
            <p:nvPr/>
          </p:nvSpPr>
          <p:spPr>
            <a:xfrm>
              <a:off x="5780273" y="3418998"/>
              <a:ext cx="35716" cy="80213"/>
            </a:xfrm>
            <a:custGeom>
              <a:avLst/>
              <a:gdLst/>
              <a:ahLst/>
              <a:cxnLst/>
              <a:rect l="l" t="t" r="r" b="b"/>
              <a:pathLst>
                <a:path w="35716" h="80213" extrusionOk="0">
                  <a:moveTo>
                    <a:pt x="10306" y="68740"/>
                  </a:moveTo>
                  <a:cubicBezTo>
                    <a:pt x="19831" y="74074"/>
                    <a:pt x="4591" y="80742"/>
                    <a:pt x="781" y="73407"/>
                  </a:cubicBezTo>
                  <a:cubicBezTo>
                    <a:pt x="-1505" y="82361"/>
                    <a:pt x="15926" y="81599"/>
                    <a:pt x="16022" y="74645"/>
                  </a:cubicBezTo>
                  <a:cubicBezTo>
                    <a:pt x="14211" y="62072"/>
                    <a:pt x="24784" y="64168"/>
                    <a:pt x="29262" y="69121"/>
                  </a:cubicBezTo>
                  <a:cubicBezTo>
                    <a:pt x="36499" y="64454"/>
                    <a:pt x="35547" y="50928"/>
                    <a:pt x="31452" y="44356"/>
                  </a:cubicBezTo>
                  <a:cubicBezTo>
                    <a:pt x="31261" y="48861"/>
                    <a:pt x="30309" y="53300"/>
                    <a:pt x="28689" y="57501"/>
                  </a:cubicBezTo>
                  <a:cubicBezTo>
                    <a:pt x="30214" y="47976"/>
                    <a:pt x="22879" y="40451"/>
                    <a:pt x="20784" y="31688"/>
                  </a:cubicBezTo>
                  <a:lnTo>
                    <a:pt x="20784" y="31688"/>
                  </a:lnTo>
                  <a:cubicBezTo>
                    <a:pt x="23832" y="61787"/>
                    <a:pt x="-5600" y="28449"/>
                    <a:pt x="20784" y="31688"/>
                  </a:cubicBezTo>
                  <a:lnTo>
                    <a:pt x="20784" y="31688"/>
                  </a:lnTo>
                  <a:cubicBezTo>
                    <a:pt x="15831" y="23687"/>
                    <a:pt x="6401" y="20829"/>
                    <a:pt x="18783" y="13781"/>
                  </a:cubicBezTo>
                  <a:cubicBezTo>
                    <a:pt x="11164" y="12161"/>
                    <a:pt x="9258" y="6256"/>
                    <a:pt x="9258" y="-221"/>
                  </a:cubicBezTo>
                  <a:lnTo>
                    <a:pt x="9258" y="-221"/>
                  </a:lnTo>
                  <a:cubicBezTo>
                    <a:pt x="-267" y="15590"/>
                    <a:pt x="7354" y="34736"/>
                    <a:pt x="-838" y="49690"/>
                  </a:cubicBezTo>
                  <a:lnTo>
                    <a:pt x="-838" y="49690"/>
                  </a:lnTo>
                  <a:cubicBezTo>
                    <a:pt x="-1505" y="57977"/>
                    <a:pt x="-1790" y="67502"/>
                    <a:pt x="10306" y="687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2" name="Google Shape;4252;p12"/>
            <p:cNvSpPr/>
            <p:nvPr/>
          </p:nvSpPr>
          <p:spPr>
            <a:xfrm>
              <a:off x="5481923" y="2595657"/>
              <a:ext cx="49529" cy="38004"/>
            </a:xfrm>
            <a:custGeom>
              <a:avLst/>
              <a:gdLst/>
              <a:ahLst/>
              <a:cxnLst/>
              <a:rect l="l" t="t" r="r" b="b"/>
              <a:pathLst>
                <a:path w="49529" h="38004" extrusionOk="0">
                  <a:moveTo>
                    <a:pt x="48433" y="13971"/>
                  </a:moveTo>
                  <a:lnTo>
                    <a:pt x="48433" y="13971"/>
                  </a:lnTo>
                  <a:cubicBezTo>
                    <a:pt x="34145" y="10399"/>
                    <a:pt x="20239" y="5656"/>
                    <a:pt x="6809" y="-221"/>
                  </a:cubicBezTo>
                  <a:cubicBezTo>
                    <a:pt x="4713" y="1960"/>
                    <a:pt x="3189" y="4703"/>
                    <a:pt x="2618" y="7685"/>
                  </a:cubicBezTo>
                  <a:cubicBezTo>
                    <a:pt x="9571" y="14924"/>
                    <a:pt x="3380" y="19019"/>
                    <a:pt x="-1097" y="23592"/>
                  </a:cubicBezTo>
                  <a:lnTo>
                    <a:pt x="-1097" y="23592"/>
                  </a:lnTo>
                  <a:cubicBezTo>
                    <a:pt x="10810" y="32450"/>
                    <a:pt x="26145" y="30926"/>
                    <a:pt x="38337" y="37784"/>
                  </a:cubicBezTo>
                  <a:lnTo>
                    <a:pt x="38337" y="37784"/>
                  </a:lnTo>
                  <a:cubicBezTo>
                    <a:pt x="48338" y="32735"/>
                    <a:pt x="46909" y="22734"/>
                    <a:pt x="48433" y="139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3" name="Google Shape;4253;p12"/>
            <p:cNvSpPr/>
            <p:nvPr/>
          </p:nvSpPr>
          <p:spPr>
            <a:xfrm>
              <a:off x="5847873" y="2698623"/>
              <a:ext cx="41624" cy="57816"/>
            </a:xfrm>
            <a:custGeom>
              <a:avLst/>
              <a:gdLst/>
              <a:ahLst/>
              <a:cxnLst/>
              <a:rect l="l" t="t" r="r" b="b"/>
              <a:pathLst>
                <a:path w="41624" h="57816" extrusionOk="0">
                  <a:moveTo>
                    <a:pt x="38909" y="35402"/>
                  </a:moveTo>
                  <a:cubicBezTo>
                    <a:pt x="41481" y="32545"/>
                    <a:pt x="40052" y="29021"/>
                    <a:pt x="40528" y="25877"/>
                  </a:cubicBezTo>
                  <a:lnTo>
                    <a:pt x="40528" y="25877"/>
                  </a:lnTo>
                  <a:cubicBezTo>
                    <a:pt x="28621" y="20258"/>
                    <a:pt x="23763" y="6827"/>
                    <a:pt x="12715" y="-221"/>
                  </a:cubicBezTo>
                  <a:cubicBezTo>
                    <a:pt x="4904" y="4256"/>
                    <a:pt x="15477" y="9876"/>
                    <a:pt x="11382" y="14924"/>
                  </a:cubicBezTo>
                  <a:cubicBezTo>
                    <a:pt x="7667" y="16829"/>
                    <a:pt x="5856" y="8637"/>
                    <a:pt x="1857" y="11209"/>
                  </a:cubicBezTo>
                  <a:cubicBezTo>
                    <a:pt x="-2144" y="13781"/>
                    <a:pt x="4238" y="22068"/>
                    <a:pt x="-1097" y="25782"/>
                  </a:cubicBezTo>
                  <a:lnTo>
                    <a:pt x="-1097" y="25782"/>
                  </a:lnTo>
                  <a:lnTo>
                    <a:pt x="34527" y="57596"/>
                  </a:lnTo>
                  <a:cubicBezTo>
                    <a:pt x="34147" y="47994"/>
                    <a:pt x="32241" y="38527"/>
                    <a:pt x="28717" y="29592"/>
                  </a:cubicBezTo>
                  <a:cubicBezTo>
                    <a:pt x="34813" y="27592"/>
                    <a:pt x="34717" y="35402"/>
                    <a:pt x="38909" y="354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4" name="Google Shape;4254;p12"/>
            <p:cNvSpPr/>
            <p:nvPr/>
          </p:nvSpPr>
          <p:spPr>
            <a:xfrm>
              <a:off x="6740842" y="4128801"/>
              <a:ext cx="34505" cy="58197"/>
            </a:xfrm>
            <a:custGeom>
              <a:avLst/>
              <a:gdLst/>
              <a:ahLst/>
              <a:cxnLst/>
              <a:rect l="l" t="t" r="r" b="b"/>
              <a:pathLst>
                <a:path w="34505" h="58197" extrusionOk="0">
                  <a:moveTo>
                    <a:pt x="6047" y="28926"/>
                  </a:moveTo>
                  <a:cubicBezTo>
                    <a:pt x="3286" y="34736"/>
                    <a:pt x="1571" y="31688"/>
                    <a:pt x="523" y="27592"/>
                  </a:cubicBezTo>
                  <a:cubicBezTo>
                    <a:pt x="-144" y="28678"/>
                    <a:pt x="-715" y="29830"/>
                    <a:pt x="-1097" y="31021"/>
                  </a:cubicBezTo>
                  <a:cubicBezTo>
                    <a:pt x="6238" y="37784"/>
                    <a:pt x="1000" y="51404"/>
                    <a:pt x="12620" y="55595"/>
                  </a:cubicBezTo>
                  <a:cubicBezTo>
                    <a:pt x="12715" y="56386"/>
                    <a:pt x="12715" y="57186"/>
                    <a:pt x="12620" y="57977"/>
                  </a:cubicBezTo>
                  <a:lnTo>
                    <a:pt x="13477" y="57977"/>
                  </a:lnTo>
                  <a:cubicBezTo>
                    <a:pt x="19859" y="52452"/>
                    <a:pt x="29193" y="49690"/>
                    <a:pt x="31193" y="39975"/>
                  </a:cubicBezTo>
                  <a:cubicBezTo>
                    <a:pt x="30241" y="40070"/>
                    <a:pt x="29289" y="40070"/>
                    <a:pt x="28336" y="39975"/>
                  </a:cubicBezTo>
                  <a:cubicBezTo>
                    <a:pt x="22811" y="26259"/>
                    <a:pt x="37861" y="14733"/>
                    <a:pt x="32050" y="-221"/>
                  </a:cubicBezTo>
                  <a:lnTo>
                    <a:pt x="32050" y="-221"/>
                  </a:lnTo>
                  <a:cubicBezTo>
                    <a:pt x="23288" y="2779"/>
                    <a:pt x="15192" y="7513"/>
                    <a:pt x="8238" y="13685"/>
                  </a:cubicBezTo>
                  <a:lnTo>
                    <a:pt x="8238" y="13685"/>
                  </a:lnTo>
                  <a:cubicBezTo>
                    <a:pt x="8810" y="18867"/>
                    <a:pt x="8048" y="24115"/>
                    <a:pt x="6047" y="289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5" name="Google Shape;4255;p12"/>
            <p:cNvSpPr/>
            <p:nvPr/>
          </p:nvSpPr>
          <p:spPr>
            <a:xfrm>
              <a:off x="5220898" y="2103596"/>
              <a:ext cx="25852" cy="76266"/>
            </a:xfrm>
            <a:custGeom>
              <a:avLst/>
              <a:gdLst/>
              <a:ahLst/>
              <a:cxnLst/>
              <a:rect l="l" t="t" r="r" b="b"/>
              <a:pathLst>
                <a:path w="25852" h="76266" extrusionOk="0">
                  <a:moveTo>
                    <a:pt x="6373" y="69216"/>
                  </a:moveTo>
                  <a:cubicBezTo>
                    <a:pt x="9039" y="75065"/>
                    <a:pt x="15898" y="77656"/>
                    <a:pt x="21708" y="75007"/>
                  </a:cubicBezTo>
                  <a:cubicBezTo>
                    <a:pt x="22184" y="74789"/>
                    <a:pt x="22661" y="74541"/>
                    <a:pt x="23137" y="74264"/>
                  </a:cubicBezTo>
                  <a:cubicBezTo>
                    <a:pt x="23137" y="70264"/>
                    <a:pt x="23137" y="66264"/>
                    <a:pt x="23137" y="62358"/>
                  </a:cubicBezTo>
                  <a:lnTo>
                    <a:pt x="23137" y="62358"/>
                  </a:lnTo>
                  <a:cubicBezTo>
                    <a:pt x="17898" y="58844"/>
                    <a:pt x="13707" y="53976"/>
                    <a:pt x="11041" y="48261"/>
                  </a:cubicBezTo>
                  <a:cubicBezTo>
                    <a:pt x="-1152" y="39498"/>
                    <a:pt x="22470" y="22544"/>
                    <a:pt x="15231" y="42546"/>
                  </a:cubicBezTo>
                  <a:cubicBezTo>
                    <a:pt x="20661" y="46737"/>
                    <a:pt x="17994" y="55500"/>
                    <a:pt x="24756" y="46356"/>
                  </a:cubicBezTo>
                  <a:cubicBezTo>
                    <a:pt x="24756" y="38832"/>
                    <a:pt x="15231" y="33117"/>
                    <a:pt x="20661" y="24544"/>
                  </a:cubicBezTo>
                  <a:lnTo>
                    <a:pt x="20661" y="24544"/>
                  </a:lnTo>
                  <a:cubicBezTo>
                    <a:pt x="21899" y="15972"/>
                    <a:pt x="17231" y="9018"/>
                    <a:pt x="15326" y="-221"/>
                  </a:cubicBezTo>
                  <a:cubicBezTo>
                    <a:pt x="14279" y="9161"/>
                    <a:pt x="11897" y="18334"/>
                    <a:pt x="8183" y="27021"/>
                  </a:cubicBezTo>
                  <a:cubicBezTo>
                    <a:pt x="7135" y="21591"/>
                    <a:pt x="8850" y="15591"/>
                    <a:pt x="2754" y="12352"/>
                  </a:cubicBezTo>
                  <a:lnTo>
                    <a:pt x="2754" y="12352"/>
                  </a:lnTo>
                  <a:cubicBezTo>
                    <a:pt x="-295" y="28802"/>
                    <a:pt x="-1533" y="45537"/>
                    <a:pt x="-961" y="62263"/>
                  </a:cubicBezTo>
                  <a:lnTo>
                    <a:pt x="-961" y="62263"/>
                  </a:lnTo>
                  <a:cubicBezTo>
                    <a:pt x="1800" y="64263"/>
                    <a:pt x="4277" y="66597"/>
                    <a:pt x="6373" y="692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6" name="Google Shape;4256;p12"/>
            <p:cNvSpPr/>
            <p:nvPr/>
          </p:nvSpPr>
          <p:spPr>
            <a:xfrm>
              <a:off x="6203727" y="3307745"/>
              <a:ext cx="32005" cy="93918"/>
            </a:xfrm>
            <a:custGeom>
              <a:avLst/>
              <a:gdLst/>
              <a:ahLst/>
              <a:cxnLst/>
              <a:rect l="l" t="t" r="r" b="b"/>
              <a:pathLst>
                <a:path w="32005" h="93918" extrusionOk="0">
                  <a:moveTo>
                    <a:pt x="20907" y="28927"/>
                  </a:moveTo>
                  <a:cubicBezTo>
                    <a:pt x="25860" y="22355"/>
                    <a:pt x="14429" y="16068"/>
                    <a:pt x="24431" y="11972"/>
                  </a:cubicBezTo>
                  <a:lnTo>
                    <a:pt x="24431" y="11972"/>
                  </a:lnTo>
                  <a:cubicBezTo>
                    <a:pt x="18335" y="12134"/>
                    <a:pt x="12906" y="8258"/>
                    <a:pt x="11000" y="2447"/>
                  </a:cubicBezTo>
                  <a:cubicBezTo>
                    <a:pt x="523" y="-10506"/>
                    <a:pt x="12525" y="27594"/>
                    <a:pt x="-1097" y="33594"/>
                  </a:cubicBezTo>
                  <a:cubicBezTo>
                    <a:pt x="3000" y="33289"/>
                    <a:pt x="6905" y="35671"/>
                    <a:pt x="8428" y="39500"/>
                  </a:cubicBezTo>
                  <a:cubicBezTo>
                    <a:pt x="15001" y="50473"/>
                    <a:pt x="19096" y="62712"/>
                    <a:pt x="20621" y="75409"/>
                  </a:cubicBezTo>
                  <a:cubicBezTo>
                    <a:pt x="21193" y="72361"/>
                    <a:pt x="19382" y="68837"/>
                    <a:pt x="22811" y="65884"/>
                  </a:cubicBezTo>
                  <a:cubicBezTo>
                    <a:pt x="33384" y="73409"/>
                    <a:pt x="19192" y="86172"/>
                    <a:pt x="30908" y="93697"/>
                  </a:cubicBezTo>
                  <a:lnTo>
                    <a:pt x="30908" y="65122"/>
                  </a:lnTo>
                  <a:lnTo>
                    <a:pt x="30908" y="65122"/>
                  </a:lnTo>
                  <a:cubicBezTo>
                    <a:pt x="27478" y="56740"/>
                    <a:pt x="29955" y="47787"/>
                    <a:pt x="28432" y="39214"/>
                  </a:cubicBezTo>
                  <a:cubicBezTo>
                    <a:pt x="18430" y="39690"/>
                    <a:pt x="16906" y="37404"/>
                    <a:pt x="20907" y="289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7" name="Google Shape;4257;p12"/>
            <p:cNvSpPr/>
            <p:nvPr/>
          </p:nvSpPr>
          <p:spPr>
            <a:xfrm>
              <a:off x="5780150" y="3489388"/>
              <a:ext cx="43625" cy="114479"/>
            </a:xfrm>
            <a:custGeom>
              <a:avLst/>
              <a:gdLst/>
              <a:ahLst/>
              <a:cxnLst/>
              <a:rect l="l" t="t" r="r" b="b"/>
              <a:pathLst>
                <a:path w="43625" h="114479" extrusionOk="0">
                  <a:moveTo>
                    <a:pt x="10524" y="78932"/>
                  </a:moveTo>
                  <a:cubicBezTo>
                    <a:pt x="11857" y="65692"/>
                    <a:pt x="21478" y="92934"/>
                    <a:pt x="27574" y="95219"/>
                  </a:cubicBezTo>
                  <a:cubicBezTo>
                    <a:pt x="32432" y="101316"/>
                    <a:pt x="28621" y="101220"/>
                    <a:pt x="24716" y="102459"/>
                  </a:cubicBezTo>
                  <a:lnTo>
                    <a:pt x="24716" y="102459"/>
                  </a:lnTo>
                  <a:cubicBezTo>
                    <a:pt x="32908" y="104840"/>
                    <a:pt x="32908" y="119889"/>
                    <a:pt x="42529" y="111984"/>
                  </a:cubicBezTo>
                  <a:cubicBezTo>
                    <a:pt x="35574" y="92781"/>
                    <a:pt x="31575" y="72655"/>
                    <a:pt x="30527" y="52262"/>
                  </a:cubicBezTo>
                  <a:cubicBezTo>
                    <a:pt x="23954" y="55319"/>
                    <a:pt x="19478" y="61692"/>
                    <a:pt x="18906" y="68931"/>
                  </a:cubicBezTo>
                  <a:cubicBezTo>
                    <a:pt x="18906" y="71407"/>
                    <a:pt x="18906" y="74550"/>
                    <a:pt x="15001" y="74074"/>
                  </a:cubicBezTo>
                  <a:cubicBezTo>
                    <a:pt x="6904" y="61025"/>
                    <a:pt x="10239" y="39213"/>
                    <a:pt x="30432" y="48452"/>
                  </a:cubicBezTo>
                  <a:lnTo>
                    <a:pt x="30432" y="49976"/>
                  </a:lnTo>
                  <a:cubicBezTo>
                    <a:pt x="36813" y="33736"/>
                    <a:pt x="36242" y="15581"/>
                    <a:pt x="28812" y="-221"/>
                  </a:cubicBezTo>
                  <a:cubicBezTo>
                    <a:pt x="28812" y="-221"/>
                    <a:pt x="28812" y="255"/>
                    <a:pt x="28812" y="541"/>
                  </a:cubicBezTo>
                  <a:cubicBezTo>
                    <a:pt x="27764" y="10066"/>
                    <a:pt x="18144" y="15591"/>
                    <a:pt x="17192" y="26163"/>
                  </a:cubicBezTo>
                  <a:cubicBezTo>
                    <a:pt x="16524" y="34069"/>
                    <a:pt x="6619" y="36641"/>
                    <a:pt x="-1097" y="38641"/>
                  </a:cubicBezTo>
                  <a:lnTo>
                    <a:pt x="-1097" y="38641"/>
                  </a:lnTo>
                  <a:cubicBezTo>
                    <a:pt x="-811" y="55272"/>
                    <a:pt x="1285" y="71817"/>
                    <a:pt x="5190" y="87981"/>
                  </a:cubicBezTo>
                  <a:cubicBezTo>
                    <a:pt x="8619" y="86304"/>
                    <a:pt x="10714" y="82742"/>
                    <a:pt x="10524" y="789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8" name="Google Shape;4258;p12"/>
            <p:cNvSpPr/>
            <p:nvPr/>
          </p:nvSpPr>
          <p:spPr>
            <a:xfrm>
              <a:off x="5647182" y="2433256"/>
              <a:ext cx="41158" cy="61150"/>
            </a:xfrm>
            <a:custGeom>
              <a:avLst/>
              <a:gdLst/>
              <a:ahLst/>
              <a:cxnLst/>
              <a:rect l="l" t="t" r="r" b="b"/>
              <a:pathLst>
                <a:path w="41158" h="61150" extrusionOk="0">
                  <a:moveTo>
                    <a:pt x="21573" y="52262"/>
                  </a:moveTo>
                  <a:cubicBezTo>
                    <a:pt x="29478" y="45785"/>
                    <a:pt x="24811" y="58072"/>
                    <a:pt x="29383" y="59025"/>
                  </a:cubicBezTo>
                  <a:cubicBezTo>
                    <a:pt x="36336" y="58072"/>
                    <a:pt x="31098" y="48261"/>
                    <a:pt x="36527" y="44832"/>
                  </a:cubicBezTo>
                  <a:cubicBezTo>
                    <a:pt x="37670" y="43975"/>
                    <a:pt x="38622" y="45309"/>
                    <a:pt x="39766" y="45975"/>
                  </a:cubicBezTo>
                  <a:cubicBezTo>
                    <a:pt x="41480" y="39689"/>
                    <a:pt x="35574" y="26925"/>
                    <a:pt x="26716" y="32735"/>
                  </a:cubicBezTo>
                  <a:cubicBezTo>
                    <a:pt x="38432" y="25020"/>
                    <a:pt x="27574" y="5970"/>
                    <a:pt x="19096" y="-221"/>
                  </a:cubicBezTo>
                  <a:cubicBezTo>
                    <a:pt x="16810" y="3437"/>
                    <a:pt x="15381" y="7523"/>
                    <a:pt x="14809" y="11781"/>
                  </a:cubicBezTo>
                  <a:cubicBezTo>
                    <a:pt x="10047" y="3970"/>
                    <a:pt x="1856" y="-4698"/>
                    <a:pt x="999" y="10352"/>
                  </a:cubicBezTo>
                  <a:cubicBezTo>
                    <a:pt x="-3383" y="20543"/>
                    <a:pt x="14809" y="15591"/>
                    <a:pt x="11381" y="25497"/>
                  </a:cubicBezTo>
                  <a:cubicBezTo>
                    <a:pt x="7952" y="35403"/>
                    <a:pt x="4523" y="21210"/>
                    <a:pt x="-1097" y="26735"/>
                  </a:cubicBezTo>
                  <a:cubicBezTo>
                    <a:pt x="2809" y="38660"/>
                    <a:pt x="7952" y="50128"/>
                    <a:pt x="14334" y="60930"/>
                  </a:cubicBezTo>
                  <a:lnTo>
                    <a:pt x="14334" y="60930"/>
                  </a:lnTo>
                  <a:cubicBezTo>
                    <a:pt x="14620" y="56262"/>
                    <a:pt x="18524" y="54643"/>
                    <a:pt x="21573" y="52262"/>
                  </a:cubicBezTo>
                  <a:close/>
                  <a:moveTo>
                    <a:pt x="13477" y="36450"/>
                  </a:moveTo>
                  <a:cubicBezTo>
                    <a:pt x="17001" y="26925"/>
                    <a:pt x="22048" y="18258"/>
                    <a:pt x="26526" y="32926"/>
                  </a:cubicBezTo>
                  <a:lnTo>
                    <a:pt x="26526" y="32926"/>
                  </a:lnTo>
                  <a:cubicBezTo>
                    <a:pt x="28240" y="36546"/>
                    <a:pt x="31859" y="41308"/>
                    <a:pt x="23097" y="38832"/>
                  </a:cubicBezTo>
                  <a:cubicBezTo>
                    <a:pt x="17763" y="36641"/>
                    <a:pt x="19192" y="46356"/>
                    <a:pt x="14525" y="44451"/>
                  </a:cubicBezTo>
                  <a:cubicBezTo>
                    <a:pt x="9857" y="42547"/>
                    <a:pt x="13000" y="39308"/>
                    <a:pt x="13477" y="364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9" name="Google Shape;4259;p12"/>
            <p:cNvSpPr/>
            <p:nvPr/>
          </p:nvSpPr>
          <p:spPr>
            <a:xfrm>
              <a:off x="6181131" y="3182195"/>
              <a:ext cx="45777" cy="52780"/>
            </a:xfrm>
            <a:custGeom>
              <a:avLst/>
              <a:gdLst/>
              <a:ahLst/>
              <a:cxnLst/>
              <a:rect l="l" t="t" r="r" b="b"/>
              <a:pathLst>
                <a:path w="45777" h="52780" extrusionOk="0">
                  <a:moveTo>
                    <a:pt x="15498" y="9030"/>
                  </a:moveTo>
                  <a:cubicBezTo>
                    <a:pt x="15498" y="15031"/>
                    <a:pt x="15498" y="21222"/>
                    <a:pt x="7593" y="22080"/>
                  </a:cubicBezTo>
                  <a:cubicBezTo>
                    <a:pt x="6450" y="28747"/>
                    <a:pt x="10926" y="40463"/>
                    <a:pt x="1592" y="41987"/>
                  </a:cubicBezTo>
                  <a:lnTo>
                    <a:pt x="1592" y="41987"/>
                  </a:lnTo>
                  <a:lnTo>
                    <a:pt x="1592" y="41987"/>
                  </a:lnTo>
                  <a:lnTo>
                    <a:pt x="-122" y="41987"/>
                  </a:lnTo>
                  <a:lnTo>
                    <a:pt x="-122" y="41987"/>
                  </a:lnTo>
                  <a:cubicBezTo>
                    <a:pt x="-1837" y="45492"/>
                    <a:pt x="-1265" y="49683"/>
                    <a:pt x="1401" y="52560"/>
                  </a:cubicBezTo>
                  <a:lnTo>
                    <a:pt x="4164" y="52560"/>
                  </a:lnTo>
                  <a:cubicBezTo>
                    <a:pt x="4164" y="52560"/>
                    <a:pt x="4164" y="52083"/>
                    <a:pt x="4164" y="51798"/>
                  </a:cubicBezTo>
                  <a:cubicBezTo>
                    <a:pt x="13689" y="47511"/>
                    <a:pt x="25214" y="49893"/>
                    <a:pt x="27405" y="38463"/>
                  </a:cubicBezTo>
                  <a:cubicBezTo>
                    <a:pt x="30644" y="39796"/>
                    <a:pt x="30072" y="43511"/>
                    <a:pt x="31691" y="45702"/>
                  </a:cubicBezTo>
                  <a:lnTo>
                    <a:pt x="31691" y="45702"/>
                  </a:lnTo>
                  <a:cubicBezTo>
                    <a:pt x="34454" y="46845"/>
                    <a:pt x="37978" y="46559"/>
                    <a:pt x="39597" y="49797"/>
                  </a:cubicBezTo>
                  <a:cubicBezTo>
                    <a:pt x="45693" y="48083"/>
                    <a:pt x="47027" y="39129"/>
                    <a:pt x="39597" y="41987"/>
                  </a:cubicBezTo>
                  <a:cubicBezTo>
                    <a:pt x="37978" y="42092"/>
                    <a:pt x="36549" y="40863"/>
                    <a:pt x="36454" y="39234"/>
                  </a:cubicBezTo>
                  <a:cubicBezTo>
                    <a:pt x="36454" y="39110"/>
                    <a:pt x="36454" y="38977"/>
                    <a:pt x="36454" y="38844"/>
                  </a:cubicBezTo>
                  <a:cubicBezTo>
                    <a:pt x="37311" y="30747"/>
                    <a:pt x="32358" y="23794"/>
                    <a:pt x="32167" y="15984"/>
                  </a:cubicBezTo>
                  <a:cubicBezTo>
                    <a:pt x="21976" y="14745"/>
                    <a:pt x="25786" y="5125"/>
                    <a:pt x="22642" y="-209"/>
                  </a:cubicBezTo>
                  <a:cubicBezTo>
                    <a:pt x="14355" y="-495"/>
                    <a:pt x="15498" y="4363"/>
                    <a:pt x="15498" y="90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0" name="Google Shape;4260;p12"/>
            <p:cNvSpPr/>
            <p:nvPr/>
          </p:nvSpPr>
          <p:spPr>
            <a:xfrm>
              <a:off x="7055885" y="4815078"/>
              <a:ext cx="51646" cy="71246"/>
            </a:xfrm>
            <a:custGeom>
              <a:avLst/>
              <a:gdLst/>
              <a:ahLst/>
              <a:cxnLst/>
              <a:rect l="l" t="t" r="r" b="b"/>
              <a:pathLst>
                <a:path w="51646" h="71246" extrusionOk="0">
                  <a:moveTo>
                    <a:pt x="18093" y="24735"/>
                  </a:moveTo>
                  <a:cubicBezTo>
                    <a:pt x="20569" y="23020"/>
                    <a:pt x="18664" y="18448"/>
                    <a:pt x="23236" y="17495"/>
                  </a:cubicBezTo>
                  <a:cubicBezTo>
                    <a:pt x="25713" y="22353"/>
                    <a:pt x="28285" y="31021"/>
                    <a:pt x="25999" y="32640"/>
                  </a:cubicBezTo>
                  <a:cubicBezTo>
                    <a:pt x="12093" y="42165"/>
                    <a:pt x="22665" y="44546"/>
                    <a:pt x="29618" y="48452"/>
                  </a:cubicBezTo>
                  <a:cubicBezTo>
                    <a:pt x="33809" y="55776"/>
                    <a:pt x="37524" y="63311"/>
                    <a:pt x="40857" y="71026"/>
                  </a:cubicBezTo>
                  <a:cubicBezTo>
                    <a:pt x="46668" y="67026"/>
                    <a:pt x="51525" y="62644"/>
                    <a:pt x="50382" y="55786"/>
                  </a:cubicBezTo>
                  <a:cubicBezTo>
                    <a:pt x="49239" y="48928"/>
                    <a:pt x="40857" y="60072"/>
                    <a:pt x="39525" y="49690"/>
                  </a:cubicBezTo>
                  <a:cubicBezTo>
                    <a:pt x="27428" y="42927"/>
                    <a:pt x="35428" y="36355"/>
                    <a:pt x="39525" y="29687"/>
                  </a:cubicBezTo>
                  <a:cubicBezTo>
                    <a:pt x="31427" y="19258"/>
                    <a:pt x="22856" y="9275"/>
                    <a:pt x="13711" y="-221"/>
                  </a:cubicBezTo>
                  <a:cubicBezTo>
                    <a:pt x="8949" y="12733"/>
                    <a:pt x="-4291" y="20067"/>
                    <a:pt x="-386" y="35688"/>
                  </a:cubicBezTo>
                  <a:lnTo>
                    <a:pt x="-386" y="35688"/>
                  </a:lnTo>
                  <a:lnTo>
                    <a:pt x="3711" y="39784"/>
                  </a:lnTo>
                  <a:lnTo>
                    <a:pt x="3711" y="39784"/>
                  </a:lnTo>
                  <a:cubicBezTo>
                    <a:pt x="6472" y="31307"/>
                    <a:pt x="5996" y="12828"/>
                    <a:pt x="18093" y="247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1" name="Google Shape;4261;p12"/>
            <p:cNvSpPr/>
            <p:nvPr/>
          </p:nvSpPr>
          <p:spPr>
            <a:xfrm>
              <a:off x="6769286" y="4121910"/>
              <a:ext cx="40166" cy="47534"/>
            </a:xfrm>
            <a:custGeom>
              <a:avLst/>
              <a:gdLst/>
              <a:ahLst/>
              <a:cxnLst/>
              <a:rect l="l" t="t" r="r" b="b"/>
              <a:pathLst>
                <a:path w="40166" h="47534" extrusionOk="0">
                  <a:moveTo>
                    <a:pt x="2273" y="28387"/>
                  </a:moveTo>
                  <a:cubicBezTo>
                    <a:pt x="-1346" y="33816"/>
                    <a:pt x="-2109" y="40684"/>
                    <a:pt x="272" y="46770"/>
                  </a:cubicBezTo>
                  <a:cubicBezTo>
                    <a:pt x="11035" y="49247"/>
                    <a:pt x="19322" y="42770"/>
                    <a:pt x="27895" y="37245"/>
                  </a:cubicBezTo>
                  <a:lnTo>
                    <a:pt x="27895" y="37245"/>
                  </a:lnTo>
                  <a:cubicBezTo>
                    <a:pt x="7606" y="13147"/>
                    <a:pt x="50374" y="18195"/>
                    <a:pt x="36086" y="-93"/>
                  </a:cubicBezTo>
                  <a:cubicBezTo>
                    <a:pt x="24180" y="-1426"/>
                    <a:pt x="15322" y="8099"/>
                    <a:pt x="3892" y="7241"/>
                  </a:cubicBezTo>
                  <a:cubicBezTo>
                    <a:pt x="6082" y="14233"/>
                    <a:pt x="5511" y="21805"/>
                    <a:pt x="2273" y="283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2" name="Google Shape;4262;p12"/>
            <p:cNvSpPr/>
            <p:nvPr/>
          </p:nvSpPr>
          <p:spPr>
            <a:xfrm>
              <a:off x="6484942" y="3375183"/>
              <a:ext cx="40348" cy="65722"/>
            </a:xfrm>
            <a:custGeom>
              <a:avLst/>
              <a:gdLst/>
              <a:ahLst/>
              <a:cxnLst/>
              <a:rect l="l" t="t" r="r" b="b"/>
              <a:pathLst>
                <a:path w="40348" h="65722" extrusionOk="0">
                  <a:moveTo>
                    <a:pt x="33823" y="57596"/>
                  </a:moveTo>
                  <a:cubicBezTo>
                    <a:pt x="33251" y="50643"/>
                    <a:pt x="27250" y="43403"/>
                    <a:pt x="28393" y="37308"/>
                  </a:cubicBezTo>
                  <a:cubicBezTo>
                    <a:pt x="31728" y="34641"/>
                    <a:pt x="35633" y="41499"/>
                    <a:pt x="39252" y="37879"/>
                  </a:cubicBezTo>
                  <a:lnTo>
                    <a:pt x="39252" y="37879"/>
                  </a:lnTo>
                  <a:cubicBezTo>
                    <a:pt x="32966" y="25020"/>
                    <a:pt x="20202" y="18162"/>
                    <a:pt x="14106" y="5685"/>
                  </a:cubicBezTo>
                  <a:cubicBezTo>
                    <a:pt x="6677" y="10542"/>
                    <a:pt x="4581" y="5685"/>
                    <a:pt x="2010" y="-221"/>
                  </a:cubicBezTo>
                  <a:cubicBezTo>
                    <a:pt x="-10945" y="18829"/>
                    <a:pt x="21060" y="9304"/>
                    <a:pt x="17059" y="30735"/>
                  </a:cubicBezTo>
                  <a:cubicBezTo>
                    <a:pt x="13630" y="31878"/>
                    <a:pt x="12297" y="28640"/>
                    <a:pt x="9820" y="28068"/>
                  </a:cubicBezTo>
                  <a:cubicBezTo>
                    <a:pt x="12868" y="34545"/>
                    <a:pt x="10772" y="42356"/>
                    <a:pt x="15535" y="48642"/>
                  </a:cubicBezTo>
                  <a:cubicBezTo>
                    <a:pt x="16964" y="50547"/>
                    <a:pt x="13630" y="51309"/>
                    <a:pt x="11820" y="51690"/>
                  </a:cubicBezTo>
                  <a:lnTo>
                    <a:pt x="11820" y="51690"/>
                  </a:lnTo>
                  <a:lnTo>
                    <a:pt x="21917" y="65502"/>
                  </a:lnTo>
                  <a:cubicBezTo>
                    <a:pt x="27632" y="65502"/>
                    <a:pt x="33442" y="65597"/>
                    <a:pt x="33823" y="575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3" name="Google Shape;4263;p12"/>
            <p:cNvSpPr/>
            <p:nvPr/>
          </p:nvSpPr>
          <p:spPr>
            <a:xfrm>
              <a:off x="6162125" y="3562156"/>
              <a:ext cx="46936" cy="44669"/>
            </a:xfrm>
            <a:custGeom>
              <a:avLst/>
              <a:gdLst/>
              <a:ahLst/>
              <a:cxnLst/>
              <a:rect l="l" t="t" r="r" b="b"/>
              <a:pathLst>
                <a:path w="46936" h="44669" extrusionOk="0">
                  <a:moveTo>
                    <a:pt x="38506" y="1783"/>
                  </a:moveTo>
                  <a:lnTo>
                    <a:pt x="36506" y="5783"/>
                  </a:lnTo>
                  <a:lnTo>
                    <a:pt x="36506" y="5783"/>
                  </a:lnTo>
                  <a:cubicBezTo>
                    <a:pt x="32791" y="19118"/>
                    <a:pt x="21932" y="15308"/>
                    <a:pt x="12693" y="15784"/>
                  </a:cubicBezTo>
                  <a:cubicBezTo>
                    <a:pt x="12693" y="14641"/>
                    <a:pt x="12693" y="13594"/>
                    <a:pt x="12693" y="12546"/>
                  </a:cubicBezTo>
                  <a:cubicBezTo>
                    <a:pt x="2596" y="17108"/>
                    <a:pt x="-2928" y="28110"/>
                    <a:pt x="-547" y="38930"/>
                  </a:cubicBezTo>
                  <a:lnTo>
                    <a:pt x="692" y="37787"/>
                  </a:lnTo>
                  <a:cubicBezTo>
                    <a:pt x="13169" y="39216"/>
                    <a:pt x="22027" y="53408"/>
                    <a:pt x="29267" y="35406"/>
                  </a:cubicBezTo>
                  <a:cubicBezTo>
                    <a:pt x="31362" y="31596"/>
                    <a:pt x="32981" y="28358"/>
                    <a:pt x="38029" y="29786"/>
                  </a:cubicBezTo>
                  <a:cubicBezTo>
                    <a:pt x="44030" y="22833"/>
                    <a:pt x="43268" y="13784"/>
                    <a:pt x="45840" y="5783"/>
                  </a:cubicBezTo>
                  <a:lnTo>
                    <a:pt x="45840" y="5783"/>
                  </a:lnTo>
                  <a:cubicBezTo>
                    <a:pt x="44125" y="3688"/>
                    <a:pt x="44602" y="-3742"/>
                    <a:pt x="38506" y="17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4" name="Google Shape;4264;p12"/>
            <p:cNvSpPr/>
            <p:nvPr/>
          </p:nvSpPr>
          <p:spPr>
            <a:xfrm>
              <a:off x="6501764" y="4550854"/>
              <a:ext cx="51633" cy="73533"/>
            </a:xfrm>
            <a:custGeom>
              <a:avLst/>
              <a:gdLst/>
              <a:ahLst/>
              <a:cxnLst/>
              <a:rect l="l" t="t" r="r" b="b"/>
              <a:pathLst>
                <a:path w="51633" h="73533" extrusionOk="0">
                  <a:moveTo>
                    <a:pt x="49005" y="51690"/>
                  </a:moveTo>
                  <a:cubicBezTo>
                    <a:pt x="51386" y="46547"/>
                    <a:pt x="51577" y="42165"/>
                    <a:pt x="45290" y="38641"/>
                  </a:cubicBezTo>
                  <a:cubicBezTo>
                    <a:pt x="43195" y="42737"/>
                    <a:pt x="48910" y="47499"/>
                    <a:pt x="42909" y="49595"/>
                  </a:cubicBezTo>
                  <a:cubicBezTo>
                    <a:pt x="34717" y="47880"/>
                    <a:pt x="36337" y="32545"/>
                    <a:pt x="28146" y="27878"/>
                  </a:cubicBezTo>
                  <a:cubicBezTo>
                    <a:pt x="22907" y="24449"/>
                    <a:pt x="27288" y="19686"/>
                    <a:pt x="32336" y="21972"/>
                  </a:cubicBezTo>
                  <a:cubicBezTo>
                    <a:pt x="36622" y="22639"/>
                    <a:pt x="39385" y="28926"/>
                    <a:pt x="44815" y="25497"/>
                  </a:cubicBezTo>
                  <a:lnTo>
                    <a:pt x="37099" y="13209"/>
                  </a:lnTo>
                  <a:lnTo>
                    <a:pt x="37099" y="13209"/>
                  </a:lnTo>
                  <a:cubicBezTo>
                    <a:pt x="32527" y="22734"/>
                    <a:pt x="22145" y="17115"/>
                    <a:pt x="15095" y="22734"/>
                  </a:cubicBezTo>
                  <a:cubicBezTo>
                    <a:pt x="16144" y="13209"/>
                    <a:pt x="11571" y="3684"/>
                    <a:pt x="23193" y="-221"/>
                  </a:cubicBezTo>
                  <a:cubicBezTo>
                    <a:pt x="15763" y="922"/>
                    <a:pt x="8238" y="1875"/>
                    <a:pt x="12143" y="12733"/>
                  </a:cubicBezTo>
                  <a:cubicBezTo>
                    <a:pt x="13858" y="16829"/>
                    <a:pt x="7857" y="18829"/>
                    <a:pt x="7285" y="14162"/>
                  </a:cubicBezTo>
                  <a:cubicBezTo>
                    <a:pt x="6715" y="9494"/>
                    <a:pt x="4047" y="6732"/>
                    <a:pt x="-1097" y="9685"/>
                  </a:cubicBezTo>
                  <a:lnTo>
                    <a:pt x="-1097" y="9685"/>
                  </a:lnTo>
                  <a:cubicBezTo>
                    <a:pt x="5286" y="22763"/>
                    <a:pt x="12620" y="35279"/>
                    <a:pt x="21096" y="47118"/>
                  </a:cubicBezTo>
                  <a:cubicBezTo>
                    <a:pt x="25383" y="20448"/>
                    <a:pt x="32718" y="42737"/>
                    <a:pt x="27097" y="55310"/>
                  </a:cubicBezTo>
                  <a:lnTo>
                    <a:pt x="30907" y="59501"/>
                  </a:lnTo>
                  <a:cubicBezTo>
                    <a:pt x="38623" y="46737"/>
                    <a:pt x="42243" y="63882"/>
                    <a:pt x="40432" y="71312"/>
                  </a:cubicBezTo>
                  <a:lnTo>
                    <a:pt x="40432" y="71312"/>
                  </a:lnTo>
                  <a:lnTo>
                    <a:pt x="42527" y="73312"/>
                  </a:lnTo>
                  <a:lnTo>
                    <a:pt x="42527" y="73312"/>
                  </a:lnTo>
                  <a:cubicBezTo>
                    <a:pt x="42813" y="65673"/>
                    <a:pt x="45099" y="58234"/>
                    <a:pt x="49005" y="516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5" name="Google Shape;4265;p12"/>
            <p:cNvSpPr/>
            <p:nvPr/>
          </p:nvSpPr>
          <p:spPr>
            <a:xfrm>
              <a:off x="6691121" y="4213000"/>
              <a:ext cx="47558" cy="73059"/>
            </a:xfrm>
            <a:custGeom>
              <a:avLst/>
              <a:gdLst/>
              <a:ahLst/>
              <a:cxnLst/>
              <a:rect l="l" t="t" r="r" b="b"/>
              <a:pathLst>
                <a:path w="47558" h="73059" extrusionOk="0">
                  <a:moveTo>
                    <a:pt x="14715" y="49787"/>
                  </a:moveTo>
                  <a:cubicBezTo>
                    <a:pt x="16906" y="49787"/>
                    <a:pt x="18810" y="45311"/>
                    <a:pt x="20430" y="49787"/>
                  </a:cubicBezTo>
                  <a:cubicBezTo>
                    <a:pt x="39480" y="64837"/>
                    <a:pt x="25669" y="23594"/>
                    <a:pt x="38432" y="21212"/>
                  </a:cubicBezTo>
                  <a:cubicBezTo>
                    <a:pt x="59959" y="9592"/>
                    <a:pt x="32241" y="-26413"/>
                    <a:pt x="24526" y="33119"/>
                  </a:cubicBezTo>
                  <a:lnTo>
                    <a:pt x="22621" y="33119"/>
                  </a:lnTo>
                  <a:cubicBezTo>
                    <a:pt x="17858" y="34643"/>
                    <a:pt x="10048" y="51693"/>
                    <a:pt x="7762" y="41215"/>
                  </a:cubicBezTo>
                  <a:cubicBezTo>
                    <a:pt x="16620" y="32261"/>
                    <a:pt x="3475" y="27880"/>
                    <a:pt x="4618" y="19022"/>
                  </a:cubicBezTo>
                  <a:lnTo>
                    <a:pt x="4618" y="19022"/>
                  </a:lnTo>
                  <a:cubicBezTo>
                    <a:pt x="1189" y="36767"/>
                    <a:pt x="-715" y="54769"/>
                    <a:pt x="-1097" y="72838"/>
                  </a:cubicBezTo>
                  <a:cubicBezTo>
                    <a:pt x="3000" y="64075"/>
                    <a:pt x="1571" y="52264"/>
                    <a:pt x="14715" y="497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6" name="Google Shape;4266;p12"/>
            <p:cNvSpPr/>
            <p:nvPr/>
          </p:nvSpPr>
          <p:spPr>
            <a:xfrm>
              <a:off x="6035138" y="2896361"/>
              <a:ext cx="41144" cy="51339"/>
            </a:xfrm>
            <a:custGeom>
              <a:avLst/>
              <a:gdLst/>
              <a:ahLst/>
              <a:cxnLst/>
              <a:rect l="l" t="t" r="r" b="b"/>
              <a:pathLst>
                <a:path w="41144" h="51339" extrusionOk="0">
                  <a:moveTo>
                    <a:pt x="21189" y="31593"/>
                  </a:moveTo>
                  <a:cubicBezTo>
                    <a:pt x="25856" y="31593"/>
                    <a:pt x="24808" y="37974"/>
                    <a:pt x="26047" y="41118"/>
                  </a:cubicBezTo>
                  <a:cubicBezTo>
                    <a:pt x="32810" y="30545"/>
                    <a:pt x="26999" y="26735"/>
                    <a:pt x="40048" y="35498"/>
                  </a:cubicBezTo>
                  <a:cubicBezTo>
                    <a:pt x="39191" y="32831"/>
                    <a:pt x="37857" y="30259"/>
                    <a:pt x="40048" y="27592"/>
                  </a:cubicBezTo>
                  <a:lnTo>
                    <a:pt x="40048" y="27592"/>
                  </a:lnTo>
                  <a:cubicBezTo>
                    <a:pt x="32715" y="18067"/>
                    <a:pt x="25380" y="9114"/>
                    <a:pt x="18141" y="-221"/>
                  </a:cubicBezTo>
                  <a:cubicBezTo>
                    <a:pt x="14903" y="3589"/>
                    <a:pt x="8616" y="255"/>
                    <a:pt x="7092" y="6066"/>
                  </a:cubicBezTo>
                  <a:cubicBezTo>
                    <a:pt x="5568" y="11876"/>
                    <a:pt x="12426" y="10352"/>
                    <a:pt x="14426" y="13876"/>
                  </a:cubicBezTo>
                  <a:cubicBezTo>
                    <a:pt x="9855" y="15648"/>
                    <a:pt x="4901" y="16076"/>
                    <a:pt x="44" y="15114"/>
                  </a:cubicBezTo>
                  <a:cubicBezTo>
                    <a:pt x="-6243" y="27688"/>
                    <a:pt x="15283" y="39689"/>
                    <a:pt x="20427" y="51119"/>
                  </a:cubicBezTo>
                  <a:cubicBezTo>
                    <a:pt x="20522" y="45213"/>
                    <a:pt x="14997" y="35022"/>
                    <a:pt x="21189" y="31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7" name="Google Shape;4267;p12"/>
            <p:cNvSpPr/>
            <p:nvPr/>
          </p:nvSpPr>
          <p:spPr>
            <a:xfrm>
              <a:off x="6546437" y="4003643"/>
              <a:ext cx="33896" cy="58763"/>
            </a:xfrm>
            <a:custGeom>
              <a:avLst/>
              <a:gdLst/>
              <a:ahLst/>
              <a:cxnLst/>
              <a:rect l="l" t="t" r="r" b="b"/>
              <a:pathLst>
                <a:path w="33896" h="58763" extrusionOk="0">
                  <a:moveTo>
                    <a:pt x="16620" y="54357"/>
                  </a:moveTo>
                  <a:cubicBezTo>
                    <a:pt x="22334" y="65502"/>
                    <a:pt x="23763" y="51309"/>
                    <a:pt x="26145" y="47309"/>
                  </a:cubicBezTo>
                  <a:cubicBezTo>
                    <a:pt x="4332" y="39689"/>
                    <a:pt x="15477" y="27306"/>
                    <a:pt x="28717" y="41784"/>
                  </a:cubicBezTo>
                  <a:lnTo>
                    <a:pt x="28717" y="41784"/>
                  </a:lnTo>
                  <a:cubicBezTo>
                    <a:pt x="38813" y="30259"/>
                    <a:pt x="28717" y="4447"/>
                    <a:pt x="14429" y="-221"/>
                  </a:cubicBezTo>
                  <a:lnTo>
                    <a:pt x="8618" y="11876"/>
                  </a:lnTo>
                  <a:cubicBezTo>
                    <a:pt x="13000" y="14257"/>
                    <a:pt x="20429" y="23687"/>
                    <a:pt x="14809" y="27497"/>
                  </a:cubicBezTo>
                  <a:cubicBezTo>
                    <a:pt x="11190" y="29592"/>
                    <a:pt x="9761" y="26163"/>
                    <a:pt x="8428" y="23592"/>
                  </a:cubicBezTo>
                  <a:cubicBezTo>
                    <a:pt x="1665" y="21972"/>
                    <a:pt x="617" y="27402"/>
                    <a:pt x="-1097" y="31593"/>
                  </a:cubicBezTo>
                  <a:cubicBezTo>
                    <a:pt x="5380" y="38660"/>
                    <a:pt x="10810" y="46690"/>
                    <a:pt x="14809" y="55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8" name="Google Shape;4268;p12"/>
            <p:cNvSpPr/>
            <p:nvPr/>
          </p:nvSpPr>
          <p:spPr>
            <a:xfrm>
              <a:off x="6159246" y="3613110"/>
              <a:ext cx="12192" cy="3722"/>
            </a:xfrm>
            <a:custGeom>
              <a:avLst/>
              <a:gdLst/>
              <a:ahLst/>
              <a:cxnLst/>
              <a:rect l="l" t="t" r="r" b="b"/>
              <a:pathLst>
                <a:path w="12192" h="3722" extrusionOk="0">
                  <a:moveTo>
                    <a:pt x="-1097" y="3501"/>
                  </a:moveTo>
                  <a:lnTo>
                    <a:pt x="1571" y="2454"/>
                  </a:lnTo>
                  <a:lnTo>
                    <a:pt x="1571" y="2454"/>
                  </a:lnTo>
                  <a:cubicBezTo>
                    <a:pt x="4427" y="796"/>
                    <a:pt x="7761" y="130"/>
                    <a:pt x="11096" y="549"/>
                  </a:cubicBezTo>
                  <a:cubicBezTo>
                    <a:pt x="6809" y="-1156"/>
                    <a:pt x="1951" y="34"/>
                    <a:pt x="-1097" y="35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9" name="Google Shape;4269;p12"/>
            <p:cNvSpPr/>
            <p:nvPr/>
          </p:nvSpPr>
          <p:spPr>
            <a:xfrm>
              <a:off x="6149219" y="3607879"/>
              <a:ext cx="44697" cy="49910"/>
            </a:xfrm>
            <a:custGeom>
              <a:avLst/>
              <a:gdLst/>
              <a:ahLst/>
              <a:cxnLst/>
              <a:rect l="l" t="t" r="r" b="b"/>
              <a:pathLst>
                <a:path w="44697" h="49910" extrusionOk="0">
                  <a:moveTo>
                    <a:pt x="21503" y="5780"/>
                  </a:moveTo>
                  <a:cubicBezTo>
                    <a:pt x="21503" y="8542"/>
                    <a:pt x="20741" y="11304"/>
                    <a:pt x="20360" y="13876"/>
                  </a:cubicBezTo>
                  <a:cubicBezTo>
                    <a:pt x="15883" y="15019"/>
                    <a:pt x="16074" y="8161"/>
                    <a:pt x="11787" y="9971"/>
                  </a:cubicBezTo>
                  <a:cubicBezTo>
                    <a:pt x="7215" y="17400"/>
                    <a:pt x="16931" y="24449"/>
                    <a:pt x="11787" y="31783"/>
                  </a:cubicBezTo>
                  <a:cubicBezTo>
                    <a:pt x="10453" y="36069"/>
                    <a:pt x="5311" y="36450"/>
                    <a:pt x="5501" y="31211"/>
                  </a:cubicBezTo>
                  <a:cubicBezTo>
                    <a:pt x="4929" y="28735"/>
                    <a:pt x="5501" y="25020"/>
                    <a:pt x="1310" y="26163"/>
                  </a:cubicBezTo>
                  <a:cubicBezTo>
                    <a:pt x="-6215" y="32164"/>
                    <a:pt x="5597" y="47690"/>
                    <a:pt x="13597" y="49690"/>
                  </a:cubicBezTo>
                  <a:lnTo>
                    <a:pt x="13597" y="49690"/>
                  </a:lnTo>
                  <a:cubicBezTo>
                    <a:pt x="25885" y="34526"/>
                    <a:pt x="35981" y="17724"/>
                    <a:pt x="43601" y="-221"/>
                  </a:cubicBezTo>
                  <a:cubicBezTo>
                    <a:pt x="36742" y="4065"/>
                    <a:pt x="28266" y="2065"/>
                    <a:pt x="21312" y="5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0" name="Google Shape;4270;p12"/>
            <p:cNvSpPr/>
            <p:nvPr/>
          </p:nvSpPr>
          <p:spPr>
            <a:xfrm>
              <a:off x="5837090" y="2235803"/>
              <a:ext cx="33618" cy="56946"/>
            </a:xfrm>
            <a:custGeom>
              <a:avLst/>
              <a:gdLst/>
              <a:ahLst/>
              <a:cxnLst/>
              <a:rect l="l" t="t" r="r" b="b"/>
              <a:pathLst>
                <a:path w="33618" h="56946" extrusionOk="0">
                  <a:moveTo>
                    <a:pt x="7305" y="11876"/>
                  </a:moveTo>
                  <a:lnTo>
                    <a:pt x="7305" y="11876"/>
                  </a:lnTo>
                  <a:cubicBezTo>
                    <a:pt x="7496" y="17943"/>
                    <a:pt x="6162" y="23963"/>
                    <a:pt x="3495" y="29402"/>
                  </a:cubicBezTo>
                  <a:cubicBezTo>
                    <a:pt x="2258" y="28726"/>
                    <a:pt x="1304" y="27697"/>
                    <a:pt x="638" y="26449"/>
                  </a:cubicBezTo>
                  <a:cubicBezTo>
                    <a:pt x="-1362" y="33402"/>
                    <a:pt x="-3172" y="41784"/>
                    <a:pt x="4543" y="46547"/>
                  </a:cubicBezTo>
                  <a:cubicBezTo>
                    <a:pt x="7591" y="42356"/>
                    <a:pt x="21878" y="22829"/>
                    <a:pt x="19021" y="38831"/>
                  </a:cubicBezTo>
                  <a:cubicBezTo>
                    <a:pt x="15211" y="46166"/>
                    <a:pt x="25593" y="49404"/>
                    <a:pt x="24450" y="56262"/>
                  </a:cubicBezTo>
                  <a:cubicBezTo>
                    <a:pt x="26832" y="58643"/>
                    <a:pt x="35309" y="51214"/>
                    <a:pt x="31594" y="48452"/>
                  </a:cubicBezTo>
                  <a:cubicBezTo>
                    <a:pt x="23878" y="43118"/>
                    <a:pt x="29879" y="38927"/>
                    <a:pt x="31594" y="33497"/>
                  </a:cubicBezTo>
                  <a:cubicBezTo>
                    <a:pt x="28261" y="22258"/>
                    <a:pt x="24926" y="11018"/>
                    <a:pt x="21497" y="-221"/>
                  </a:cubicBezTo>
                  <a:cubicBezTo>
                    <a:pt x="17688" y="4922"/>
                    <a:pt x="10734" y="6256"/>
                    <a:pt x="7305" y="118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1" name="Google Shape;4271;p12"/>
            <p:cNvSpPr/>
            <p:nvPr/>
          </p:nvSpPr>
          <p:spPr>
            <a:xfrm>
              <a:off x="6217634" y="3283838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2" name="Google Shape;4272;p12"/>
            <p:cNvSpPr/>
            <p:nvPr/>
          </p:nvSpPr>
          <p:spPr>
            <a:xfrm>
              <a:off x="6195174" y="3269551"/>
              <a:ext cx="35536" cy="79247"/>
            </a:xfrm>
            <a:custGeom>
              <a:avLst/>
              <a:gdLst/>
              <a:ahLst/>
              <a:cxnLst/>
              <a:rect l="l" t="t" r="r" b="b"/>
              <a:pathLst>
                <a:path w="35536" h="79247" extrusionOk="0">
                  <a:moveTo>
                    <a:pt x="21459" y="13685"/>
                  </a:moveTo>
                  <a:lnTo>
                    <a:pt x="21459" y="13685"/>
                  </a:lnTo>
                  <a:cubicBezTo>
                    <a:pt x="32602" y="11971"/>
                    <a:pt x="21459" y="27687"/>
                    <a:pt x="28316" y="32735"/>
                  </a:cubicBezTo>
                  <a:cubicBezTo>
                    <a:pt x="29459" y="34355"/>
                    <a:pt x="30507" y="36641"/>
                    <a:pt x="28316" y="38069"/>
                  </a:cubicBezTo>
                  <a:cubicBezTo>
                    <a:pt x="16601" y="38069"/>
                    <a:pt x="20030" y="21401"/>
                    <a:pt x="20982" y="13685"/>
                  </a:cubicBezTo>
                  <a:cubicBezTo>
                    <a:pt x="7266" y="17495"/>
                    <a:pt x="16410" y="5208"/>
                    <a:pt x="10409" y="-221"/>
                  </a:cubicBezTo>
                  <a:cubicBezTo>
                    <a:pt x="12504" y="9304"/>
                    <a:pt x="-1688" y="13781"/>
                    <a:pt x="9076" y="24163"/>
                  </a:cubicBezTo>
                  <a:cubicBezTo>
                    <a:pt x="13076" y="29754"/>
                    <a:pt x="11838" y="37546"/>
                    <a:pt x="6218" y="41584"/>
                  </a:cubicBezTo>
                  <a:cubicBezTo>
                    <a:pt x="5265" y="42270"/>
                    <a:pt x="4313" y="42822"/>
                    <a:pt x="3170" y="43213"/>
                  </a:cubicBezTo>
                  <a:cubicBezTo>
                    <a:pt x="2504" y="42880"/>
                    <a:pt x="1741" y="42460"/>
                    <a:pt x="1170" y="41975"/>
                  </a:cubicBezTo>
                  <a:lnTo>
                    <a:pt x="-545" y="43689"/>
                  </a:lnTo>
                  <a:cubicBezTo>
                    <a:pt x="-545" y="53786"/>
                    <a:pt x="-4069" y="75503"/>
                    <a:pt x="6694" y="79027"/>
                  </a:cubicBezTo>
                  <a:cubicBezTo>
                    <a:pt x="6694" y="76265"/>
                    <a:pt x="6694" y="73598"/>
                    <a:pt x="6694" y="70931"/>
                  </a:cubicBezTo>
                  <a:cubicBezTo>
                    <a:pt x="20316" y="64930"/>
                    <a:pt x="8219" y="26830"/>
                    <a:pt x="18791" y="39784"/>
                  </a:cubicBezTo>
                  <a:cubicBezTo>
                    <a:pt x="21077" y="46242"/>
                    <a:pt x="27649" y="50204"/>
                    <a:pt x="34412" y="49309"/>
                  </a:cubicBezTo>
                  <a:cubicBezTo>
                    <a:pt x="34983" y="34926"/>
                    <a:pt x="26411" y="21972"/>
                    <a:pt x="28507" y="7399"/>
                  </a:cubicBezTo>
                  <a:cubicBezTo>
                    <a:pt x="23458" y="5780"/>
                    <a:pt x="21839" y="9018"/>
                    <a:pt x="21459" y="13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3" name="Google Shape;4273;p12"/>
            <p:cNvSpPr/>
            <p:nvPr/>
          </p:nvSpPr>
          <p:spPr>
            <a:xfrm>
              <a:off x="5821775" y="2685014"/>
              <a:ext cx="39910" cy="39897"/>
            </a:xfrm>
            <a:custGeom>
              <a:avLst/>
              <a:gdLst/>
              <a:ahLst/>
              <a:cxnLst/>
              <a:rect l="l" t="t" r="r" b="b"/>
              <a:pathLst>
                <a:path w="39910" h="39897" extrusionOk="0">
                  <a:moveTo>
                    <a:pt x="27288" y="31581"/>
                  </a:moveTo>
                  <a:cubicBezTo>
                    <a:pt x="27288" y="29390"/>
                    <a:pt x="25860" y="26437"/>
                    <a:pt x="27955" y="25104"/>
                  </a:cubicBezTo>
                  <a:cubicBezTo>
                    <a:pt x="31955" y="22532"/>
                    <a:pt x="33765" y="30723"/>
                    <a:pt x="37480" y="28819"/>
                  </a:cubicBezTo>
                  <a:cubicBezTo>
                    <a:pt x="41575" y="23770"/>
                    <a:pt x="31003" y="18151"/>
                    <a:pt x="38814" y="13674"/>
                  </a:cubicBezTo>
                  <a:cubicBezTo>
                    <a:pt x="34431" y="8168"/>
                    <a:pt x="29098" y="3492"/>
                    <a:pt x="23097" y="-138"/>
                  </a:cubicBezTo>
                  <a:cubicBezTo>
                    <a:pt x="11667" y="-1185"/>
                    <a:pt x="6142" y="7863"/>
                    <a:pt x="-1097" y="14055"/>
                  </a:cubicBezTo>
                  <a:lnTo>
                    <a:pt x="-1097" y="14055"/>
                  </a:lnTo>
                  <a:cubicBezTo>
                    <a:pt x="6810" y="23351"/>
                    <a:pt x="15572" y="31924"/>
                    <a:pt x="25002" y="39677"/>
                  </a:cubicBezTo>
                  <a:cubicBezTo>
                    <a:pt x="27192" y="37610"/>
                    <a:pt x="28050" y="34496"/>
                    <a:pt x="27288" y="315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4" name="Google Shape;4274;p12"/>
            <p:cNvSpPr/>
            <p:nvPr/>
          </p:nvSpPr>
          <p:spPr>
            <a:xfrm>
              <a:off x="5630988" y="2398585"/>
              <a:ext cx="37837" cy="63576"/>
            </a:xfrm>
            <a:custGeom>
              <a:avLst/>
              <a:gdLst/>
              <a:ahLst/>
              <a:cxnLst/>
              <a:rect l="l" t="t" r="r" b="b"/>
              <a:pathLst>
                <a:path w="37837" h="63576" extrusionOk="0">
                  <a:moveTo>
                    <a:pt x="19668" y="59977"/>
                  </a:moveTo>
                  <a:cubicBezTo>
                    <a:pt x="22526" y="61025"/>
                    <a:pt x="25192" y="67026"/>
                    <a:pt x="27669" y="59977"/>
                  </a:cubicBezTo>
                  <a:cubicBezTo>
                    <a:pt x="31098" y="50452"/>
                    <a:pt x="12906" y="55024"/>
                    <a:pt x="17287" y="44832"/>
                  </a:cubicBezTo>
                  <a:cubicBezTo>
                    <a:pt x="18144" y="29783"/>
                    <a:pt x="26812" y="38451"/>
                    <a:pt x="31098" y="46261"/>
                  </a:cubicBezTo>
                  <a:cubicBezTo>
                    <a:pt x="31670" y="37308"/>
                    <a:pt x="43862" y="25877"/>
                    <a:pt x="30527" y="21877"/>
                  </a:cubicBezTo>
                  <a:cubicBezTo>
                    <a:pt x="26526" y="23592"/>
                    <a:pt x="25955" y="28640"/>
                    <a:pt x="21002" y="32926"/>
                  </a:cubicBezTo>
                  <a:cubicBezTo>
                    <a:pt x="22145" y="19401"/>
                    <a:pt x="17478" y="3018"/>
                    <a:pt x="5858" y="-221"/>
                  </a:cubicBezTo>
                  <a:cubicBezTo>
                    <a:pt x="904" y="6256"/>
                    <a:pt x="18144" y="13114"/>
                    <a:pt x="11572" y="20258"/>
                  </a:cubicBezTo>
                  <a:cubicBezTo>
                    <a:pt x="5858" y="22925"/>
                    <a:pt x="4715" y="11971"/>
                    <a:pt x="-1097" y="11876"/>
                  </a:cubicBezTo>
                  <a:cubicBezTo>
                    <a:pt x="3476" y="28592"/>
                    <a:pt x="9000" y="45061"/>
                    <a:pt x="15287" y="61215"/>
                  </a:cubicBezTo>
                  <a:lnTo>
                    <a:pt x="15287" y="61215"/>
                  </a:lnTo>
                  <a:cubicBezTo>
                    <a:pt x="16621" y="60929"/>
                    <a:pt x="18430" y="59215"/>
                    <a:pt x="19668" y="599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5" name="Google Shape;4275;p12"/>
            <p:cNvSpPr/>
            <p:nvPr/>
          </p:nvSpPr>
          <p:spPr>
            <a:xfrm>
              <a:off x="6461839" y="4294155"/>
              <a:ext cx="26210" cy="63627"/>
            </a:xfrm>
            <a:custGeom>
              <a:avLst/>
              <a:gdLst/>
              <a:ahLst/>
              <a:cxnLst/>
              <a:rect l="l" t="t" r="r" b="b"/>
              <a:pathLst>
                <a:path w="26210" h="63627" extrusionOk="0">
                  <a:moveTo>
                    <a:pt x="5301" y="63406"/>
                  </a:moveTo>
                  <a:cubicBezTo>
                    <a:pt x="2158" y="55977"/>
                    <a:pt x="-2033" y="36355"/>
                    <a:pt x="11302" y="37498"/>
                  </a:cubicBezTo>
                  <a:cubicBezTo>
                    <a:pt x="19398" y="34736"/>
                    <a:pt x="14635" y="44642"/>
                    <a:pt x="19113" y="45499"/>
                  </a:cubicBezTo>
                  <a:cubicBezTo>
                    <a:pt x="26352" y="35212"/>
                    <a:pt x="23589" y="23115"/>
                    <a:pt x="25114" y="11590"/>
                  </a:cubicBezTo>
                  <a:cubicBezTo>
                    <a:pt x="16255" y="11590"/>
                    <a:pt x="11397" y="4542"/>
                    <a:pt x="5301" y="-221"/>
                  </a:cubicBezTo>
                  <a:lnTo>
                    <a:pt x="5301" y="-221"/>
                  </a:lnTo>
                  <a:cubicBezTo>
                    <a:pt x="4349" y="15972"/>
                    <a:pt x="-8605" y="56358"/>
                    <a:pt x="5301" y="63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6" name="Google Shape;4276;p12"/>
            <p:cNvSpPr/>
            <p:nvPr/>
          </p:nvSpPr>
          <p:spPr>
            <a:xfrm>
              <a:off x="6468236" y="4263485"/>
              <a:ext cx="31042" cy="62388"/>
            </a:xfrm>
            <a:custGeom>
              <a:avLst/>
              <a:gdLst/>
              <a:ahLst/>
              <a:cxnLst/>
              <a:rect l="l" t="t" r="r" b="b"/>
              <a:pathLst>
                <a:path w="31042" h="62388" extrusionOk="0">
                  <a:moveTo>
                    <a:pt x="22811" y="52167"/>
                  </a:moveTo>
                  <a:cubicBezTo>
                    <a:pt x="22811" y="55977"/>
                    <a:pt x="22811" y="60072"/>
                    <a:pt x="26717" y="62168"/>
                  </a:cubicBezTo>
                  <a:lnTo>
                    <a:pt x="26717" y="62168"/>
                  </a:lnTo>
                  <a:cubicBezTo>
                    <a:pt x="28241" y="47118"/>
                    <a:pt x="35194" y="7971"/>
                    <a:pt x="22240" y="-221"/>
                  </a:cubicBezTo>
                  <a:cubicBezTo>
                    <a:pt x="11477" y="4161"/>
                    <a:pt x="34717" y="24639"/>
                    <a:pt x="15763" y="32355"/>
                  </a:cubicBezTo>
                  <a:cubicBezTo>
                    <a:pt x="3380" y="27402"/>
                    <a:pt x="19668" y="7971"/>
                    <a:pt x="3190" y="6256"/>
                  </a:cubicBezTo>
                  <a:cubicBezTo>
                    <a:pt x="3190" y="6256"/>
                    <a:pt x="3190" y="3875"/>
                    <a:pt x="2618" y="2541"/>
                  </a:cubicBezTo>
                  <a:cubicBezTo>
                    <a:pt x="-620" y="12066"/>
                    <a:pt x="1571" y="21591"/>
                    <a:pt x="-1097" y="30450"/>
                  </a:cubicBezTo>
                  <a:lnTo>
                    <a:pt x="-1097" y="30450"/>
                  </a:lnTo>
                  <a:cubicBezTo>
                    <a:pt x="5095" y="40641"/>
                    <a:pt x="24240" y="39117"/>
                    <a:pt x="22811" y="52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7" name="Google Shape;4277;p12"/>
            <p:cNvSpPr/>
            <p:nvPr/>
          </p:nvSpPr>
          <p:spPr>
            <a:xfrm>
              <a:off x="4965119" y="1828810"/>
              <a:ext cx="22575" cy="52948"/>
            </a:xfrm>
            <a:custGeom>
              <a:avLst/>
              <a:gdLst/>
              <a:ahLst/>
              <a:cxnLst/>
              <a:rect l="l" t="t" r="r" b="b"/>
              <a:pathLst>
                <a:path w="22575" h="52948" extrusionOk="0">
                  <a:moveTo>
                    <a:pt x="14406" y="52727"/>
                  </a:moveTo>
                  <a:cubicBezTo>
                    <a:pt x="18502" y="51585"/>
                    <a:pt x="20978" y="48727"/>
                    <a:pt x="19931" y="44631"/>
                  </a:cubicBezTo>
                  <a:cubicBezTo>
                    <a:pt x="12977" y="30820"/>
                    <a:pt x="28313" y="9770"/>
                    <a:pt x="17454" y="435"/>
                  </a:cubicBezTo>
                  <a:cubicBezTo>
                    <a:pt x="10596" y="-2613"/>
                    <a:pt x="3166" y="5579"/>
                    <a:pt x="4881" y="12246"/>
                  </a:cubicBezTo>
                  <a:cubicBezTo>
                    <a:pt x="8120" y="18056"/>
                    <a:pt x="2976" y="19771"/>
                    <a:pt x="595" y="23009"/>
                  </a:cubicBezTo>
                  <a:lnTo>
                    <a:pt x="8310" y="23009"/>
                  </a:lnTo>
                  <a:cubicBezTo>
                    <a:pt x="5262" y="29486"/>
                    <a:pt x="5262" y="29486"/>
                    <a:pt x="24" y="26629"/>
                  </a:cubicBezTo>
                  <a:lnTo>
                    <a:pt x="24" y="26629"/>
                  </a:lnTo>
                  <a:cubicBezTo>
                    <a:pt x="-3596" y="37059"/>
                    <a:pt x="1833" y="48470"/>
                    <a:pt x="12310" y="52118"/>
                  </a:cubicBezTo>
                  <a:cubicBezTo>
                    <a:pt x="12977" y="52356"/>
                    <a:pt x="13644" y="52566"/>
                    <a:pt x="14406" y="527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8" name="Google Shape;4278;p12"/>
            <p:cNvSpPr/>
            <p:nvPr/>
          </p:nvSpPr>
          <p:spPr>
            <a:xfrm>
              <a:off x="5229606" y="2202214"/>
              <a:ext cx="31431" cy="83309"/>
            </a:xfrm>
            <a:custGeom>
              <a:avLst/>
              <a:gdLst/>
              <a:ahLst/>
              <a:cxnLst/>
              <a:rect l="l" t="t" r="r" b="b"/>
              <a:pathLst>
                <a:path w="31431" h="83309" extrusionOk="0">
                  <a:moveTo>
                    <a:pt x="13476" y="59752"/>
                  </a:moveTo>
                  <a:cubicBezTo>
                    <a:pt x="13476" y="60800"/>
                    <a:pt x="15095" y="62324"/>
                    <a:pt x="16048" y="62324"/>
                  </a:cubicBezTo>
                  <a:cubicBezTo>
                    <a:pt x="28526" y="63276"/>
                    <a:pt x="21858" y="77754"/>
                    <a:pt x="30335" y="83088"/>
                  </a:cubicBezTo>
                  <a:lnTo>
                    <a:pt x="30335" y="83088"/>
                  </a:lnTo>
                  <a:lnTo>
                    <a:pt x="18620" y="25272"/>
                  </a:lnTo>
                  <a:lnTo>
                    <a:pt x="18620" y="25272"/>
                  </a:lnTo>
                  <a:cubicBezTo>
                    <a:pt x="9095" y="25938"/>
                    <a:pt x="12905" y="16794"/>
                    <a:pt x="10333" y="12603"/>
                  </a:cubicBezTo>
                  <a:cubicBezTo>
                    <a:pt x="7761" y="8412"/>
                    <a:pt x="12809" y="6602"/>
                    <a:pt x="16429" y="5555"/>
                  </a:cubicBezTo>
                  <a:cubicBezTo>
                    <a:pt x="16429" y="4126"/>
                    <a:pt x="16429" y="2793"/>
                    <a:pt x="16429" y="1364"/>
                  </a:cubicBezTo>
                  <a:lnTo>
                    <a:pt x="16429" y="1364"/>
                  </a:lnTo>
                  <a:cubicBezTo>
                    <a:pt x="-526" y="-8161"/>
                    <a:pt x="7856" y="28034"/>
                    <a:pt x="4618" y="35940"/>
                  </a:cubicBezTo>
                  <a:cubicBezTo>
                    <a:pt x="20906" y="46798"/>
                    <a:pt x="142" y="45465"/>
                    <a:pt x="-1097" y="50989"/>
                  </a:cubicBezTo>
                  <a:cubicBezTo>
                    <a:pt x="-526" y="53084"/>
                    <a:pt x="142" y="55180"/>
                    <a:pt x="713" y="57180"/>
                  </a:cubicBezTo>
                  <a:cubicBezTo>
                    <a:pt x="5475" y="54609"/>
                    <a:pt x="11476" y="49084"/>
                    <a:pt x="13476" y="597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9" name="Google Shape;4279;p12"/>
            <p:cNvSpPr/>
            <p:nvPr/>
          </p:nvSpPr>
          <p:spPr>
            <a:xfrm>
              <a:off x="5804594" y="2651759"/>
              <a:ext cx="40897" cy="47529"/>
            </a:xfrm>
            <a:custGeom>
              <a:avLst/>
              <a:gdLst/>
              <a:ahLst/>
              <a:cxnLst/>
              <a:rect l="l" t="t" r="r" b="b"/>
              <a:pathLst>
                <a:path w="40897" h="47529" extrusionOk="0">
                  <a:moveTo>
                    <a:pt x="23895" y="19496"/>
                  </a:moveTo>
                  <a:cubicBezTo>
                    <a:pt x="21704" y="29021"/>
                    <a:pt x="11417" y="17781"/>
                    <a:pt x="19799" y="13781"/>
                  </a:cubicBezTo>
                  <a:cubicBezTo>
                    <a:pt x="16561" y="7999"/>
                    <a:pt x="11798" y="3170"/>
                    <a:pt x="6084" y="-221"/>
                  </a:cubicBezTo>
                  <a:cubicBezTo>
                    <a:pt x="-15063" y="26354"/>
                    <a:pt x="18465" y="17877"/>
                    <a:pt x="6084" y="39213"/>
                  </a:cubicBezTo>
                  <a:lnTo>
                    <a:pt x="15609" y="47309"/>
                  </a:lnTo>
                  <a:cubicBezTo>
                    <a:pt x="22848" y="41118"/>
                    <a:pt x="28372" y="32069"/>
                    <a:pt x="39801" y="33117"/>
                  </a:cubicBezTo>
                  <a:cubicBezTo>
                    <a:pt x="36086" y="26983"/>
                    <a:pt x="30562" y="22211"/>
                    <a:pt x="23895" y="194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0" name="Google Shape;4280;p12"/>
            <p:cNvSpPr/>
            <p:nvPr/>
          </p:nvSpPr>
          <p:spPr>
            <a:xfrm>
              <a:off x="6806088" y="4692205"/>
              <a:ext cx="36128" cy="39719"/>
            </a:xfrm>
            <a:custGeom>
              <a:avLst/>
              <a:gdLst/>
              <a:ahLst/>
              <a:cxnLst/>
              <a:rect l="l" t="t" r="r" b="b"/>
              <a:pathLst>
                <a:path w="36128" h="39719" extrusionOk="0">
                  <a:moveTo>
                    <a:pt x="30718" y="23020"/>
                  </a:moveTo>
                  <a:cubicBezTo>
                    <a:pt x="41100" y="20353"/>
                    <a:pt x="29479" y="14733"/>
                    <a:pt x="29479" y="9780"/>
                  </a:cubicBezTo>
                  <a:cubicBezTo>
                    <a:pt x="31861" y="255"/>
                    <a:pt x="24717" y="922"/>
                    <a:pt x="19192" y="-221"/>
                  </a:cubicBezTo>
                  <a:lnTo>
                    <a:pt x="9000" y="3684"/>
                  </a:lnTo>
                  <a:cubicBezTo>
                    <a:pt x="13477" y="4732"/>
                    <a:pt x="18525" y="6065"/>
                    <a:pt x="16716" y="12352"/>
                  </a:cubicBezTo>
                  <a:cubicBezTo>
                    <a:pt x="14906" y="18638"/>
                    <a:pt x="11668" y="12352"/>
                    <a:pt x="9572" y="13114"/>
                  </a:cubicBezTo>
                  <a:cubicBezTo>
                    <a:pt x="7476" y="13876"/>
                    <a:pt x="1666" y="11781"/>
                    <a:pt x="-1097" y="15686"/>
                  </a:cubicBezTo>
                  <a:cubicBezTo>
                    <a:pt x="714" y="23496"/>
                    <a:pt x="5762" y="31021"/>
                    <a:pt x="1095" y="39498"/>
                  </a:cubicBezTo>
                  <a:cubicBezTo>
                    <a:pt x="9953" y="37631"/>
                    <a:pt x="18525" y="34983"/>
                    <a:pt x="26907" y="31593"/>
                  </a:cubicBezTo>
                  <a:cubicBezTo>
                    <a:pt x="26431" y="27592"/>
                    <a:pt x="25669" y="24163"/>
                    <a:pt x="30718" y="230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1" name="Google Shape;4281;p12"/>
            <p:cNvSpPr/>
            <p:nvPr/>
          </p:nvSpPr>
          <p:spPr>
            <a:xfrm>
              <a:off x="5395590" y="2233802"/>
              <a:ext cx="42803" cy="45624"/>
            </a:xfrm>
            <a:custGeom>
              <a:avLst/>
              <a:gdLst/>
              <a:ahLst/>
              <a:cxnLst/>
              <a:rect l="l" t="t" r="r" b="b"/>
              <a:pathLst>
                <a:path w="42803" h="45624" extrusionOk="0">
                  <a:moveTo>
                    <a:pt x="31515" y="-221"/>
                  </a:moveTo>
                  <a:cubicBezTo>
                    <a:pt x="30753" y="1684"/>
                    <a:pt x="29991" y="3589"/>
                    <a:pt x="29325" y="5589"/>
                  </a:cubicBezTo>
                  <a:lnTo>
                    <a:pt x="29325" y="5589"/>
                  </a:lnTo>
                  <a:cubicBezTo>
                    <a:pt x="38850" y="11876"/>
                    <a:pt x="22943" y="12352"/>
                    <a:pt x="19800" y="7780"/>
                  </a:cubicBezTo>
                  <a:lnTo>
                    <a:pt x="19800" y="7780"/>
                  </a:lnTo>
                  <a:cubicBezTo>
                    <a:pt x="14751" y="15591"/>
                    <a:pt x="3988" y="14067"/>
                    <a:pt x="-108" y="23592"/>
                  </a:cubicBezTo>
                  <a:cubicBezTo>
                    <a:pt x="-108" y="26259"/>
                    <a:pt x="-108" y="28830"/>
                    <a:pt x="-108" y="31497"/>
                  </a:cubicBezTo>
                  <a:cubicBezTo>
                    <a:pt x="3607" y="22734"/>
                    <a:pt x="12751" y="29211"/>
                    <a:pt x="7417" y="35593"/>
                  </a:cubicBezTo>
                  <a:cubicBezTo>
                    <a:pt x="3036" y="38641"/>
                    <a:pt x="1225" y="35117"/>
                    <a:pt x="-108" y="31497"/>
                  </a:cubicBezTo>
                  <a:lnTo>
                    <a:pt x="-108" y="31497"/>
                  </a:lnTo>
                  <a:cubicBezTo>
                    <a:pt x="-4394" y="40165"/>
                    <a:pt x="6560" y="40070"/>
                    <a:pt x="7989" y="45404"/>
                  </a:cubicBezTo>
                  <a:cubicBezTo>
                    <a:pt x="21609" y="36012"/>
                    <a:pt x="33134" y="23839"/>
                    <a:pt x="41707" y="9685"/>
                  </a:cubicBezTo>
                  <a:cubicBezTo>
                    <a:pt x="39039" y="5713"/>
                    <a:pt x="35515" y="2341"/>
                    <a:pt x="31515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2" name="Google Shape;4282;p12"/>
            <p:cNvSpPr/>
            <p:nvPr/>
          </p:nvSpPr>
          <p:spPr>
            <a:xfrm>
              <a:off x="5673280" y="2478309"/>
              <a:ext cx="31974" cy="59435"/>
            </a:xfrm>
            <a:custGeom>
              <a:avLst/>
              <a:gdLst/>
              <a:ahLst/>
              <a:cxnLst/>
              <a:rect l="l" t="t" r="r" b="b"/>
              <a:pathLst>
                <a:path w="31974" h="59435" extrusionOk="0">
                  <a:moveTo>
                    <a:pt x="13857" y="49595"/>
                  </a:moveTo>
                  <a:cubicBezTo>
                    <a:pt x="20906" y="40070"/>
                    <a:pt x="22811" y="54071"/>
                    <a:pt x="29003" y="51595"/>
                  </a:cubicBezTo>
                  <a:cubicBezTo>
                    <a:pt x="33765" y="47785"/>
                    <a:pt x="27955" y="42070"/>
                    <a:pt x="27955" y="36927"/>
                  </a:cubicBezTo>
                  <a:cubicBezTo>
                    <a:pt x="31193" y="27402"/>
                    <a:pt x="22048" y="2446"/>
                    <a:pt x="10428" y="-221"/>
                  </a:cubicBezTo>
                  <a:lnTo>
                    <a:pt x="10428" y="-221"/>
                  </a:lnTo>
                  <a:cubicBezTo>
                    <a:pt x="11571" y="14257"/>
                    <a:pt x="11953" y="28354"/>
                    <a:pt x="-1097" y="38927"/>
                  </a:cubicBezTo>
                  <a:cubicBezTo>
                    <a:pt x="1951" y="46099"/>
                    <a:pt x="5761" y="52900"/>
                    <a:pt x="10333" y="59215"/>
                  </a:cubicBezTo>
                  <a:lnTo>
                    <a:pt x="10333" y="59215"/>
                  </a:lnTo>
                  <a:cubicBezTo>
                    <a:pt x="10524" y="55738"/>
                    <a:pt x="11762" y="52395"/>
                    <a:pt x="13857" y="495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3" name="Google Shape;4283;p12"/>
            <p:cNvSpPr/>
            <p:nvPr/>
          </p:nvSpPr>
          <p:spPr>
            <a:xfrm>
              <a:off x="5225128" y="2080641"/>
              <a:ext cx="26121" cy="50196"/>
            </a:xfrm>
            <a:custGeom>
              <a:avLst/>
              <a:gdLst/>
              <a:ahLst/>
              <a:cxnLst/>
              <a:rect l="l" t="t" r="r" b="b"/>
              <a:pathLst>
                <a:path w="26121" h="50196" extrusionOk="0">
                  <a:moveTo>
                    <a:pt x="4333" y="49976"/>
                  </a:moveTo>
                  <a:cubicBezTo>
                    <a:pt x="8048" y="41289"/>
                    <a:pt x="10429" y="32116"/>
                    <a:pt x="11477" y="22734"/>
                  </a:cubicBezTo>
                  <a:cubicBezTo>
                    <a:pt x="13382" y="32259"/>
                    <a:pt x="18049" y="38927"/>
                    <a:pt x="16810" y="47499"/>
                  </a:cubicBezTo>
                  <a:lnTo>
                    <a:pt x="16810" y="47499"/>
                  </a:lnTo>
                  <a:cubicBezTo>
                    <a:pt x="22716" y="40251"/>
                    <a:pt x="25669" y="31011"/>
                    <a:pt x="24906" y="21686"/>
                  </a:cubicBezTo>
                  <a:cubicBezTo>
                    <a:pt x="19001" y="18162"/>
                    <a:pt x="21573" y="12161"/>
                    <a:pt x="20811" y="7304"/>
                  </a:cubicBezTo>
                  <a:cubicBezTo>
                    <a:pt x="19668" y="-7841"/>
                    <a:pt x="10334" y="16829"/>
                    <a:pt x="4999" y="-221"/>
                  </a:cubicBezTo>
                  <a:cubicBezTo>
                    <a:pt x="1094" y="11228"/>
                    <a:pt x="-906" y="23220"/>
                    <a:pt x="-1097" y="35307"/>
                  </a:cubicBezTo>
                  <a:cubicBezTo>
                    <a:pt x="4999" y="38546"/>
                    <a:pt x="3286" y="44547"/>
                    <a:pt x="4333" y="499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4" name="Google Shape;4284;p12"/>
            <p:cNvSpPr/>
            <p:nvPr/>
          </p:nvSpPr>
          <p:spPr>
            <a:xfrm>
              <a:off x="5777826" y="3484590"/>
              <a:ext cx="32260" cy="44041"/>
            </a:xfrm>
            <a:custGeom>
              <a:avLst/>
              <a:gdLst/>
              <a:ahLst/>
              <a:cxnLst/>
              <a:rect l="l" t="t" r="r" b="b"/>
              <a:pathLst>
                <a:path w="32260" h="44041" extrusionOk="0">
                  <a:moveTo>
                    <a:pt x="19230" y="31343"/>
                  </a:moveTo>
                  <a:cubicBezTo>
                    <a:pt x="20182" y="20770"/>
                    <a:pt x="29803" y="15436"/>
                    <a:pt x="30850" y="5720"/>
                  </a:cubicBezTo>
                  <a:cubicBezTo>
                    <a:pt x="33804" y="-1138"/>
                    <a:pt x="14849" y="-4376"/>
                    <a:pt x="18373" y="9054"/>
                  </a:cubicBezTo>
                  <a:cubicBezTo>
                    <a:pt x="18373" y="16007"/>
                    <a:pt x="846" y="16769"/>
                    <a:pt x="3133" y="7816"/>
                  </a:cubicBezTo>
                  <a:lnTo>
                    <a:pt x="-581" y="4196"/>
                  </a:lnTo>
                  <a:lnTo>
                    <a:pt x="-581" y="4196"/>
                  </a:lnTo>
                  <a:cubicBezTo>
                    <a:pt x="-1629" y="17417"/>
                    <a:pt x="-1058" y="30714"/>
                    <a:pt x="942" y="43820"/>
                  </a:cubicBezTo>
                  <a:cubicBezTo>
                    <a:pt x="8658" y="41820"/>
                    <a:pt x="18564" y="39248"/>
                    <a:pt x="19230" y="313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5" name="Google Shape;4285;p12"/>
            <p:cNvSpPr/>
            <p:nvPr/>
          </p:nvSpPr>
          <p:spPr>
            <a:xfrm>
              <a:off x="5273135" y="2354865"/>
              <a:ext cx="27381" cy="84296"/>
            </a:xfrm>
            <a:custGeom>
              <a:avLst/>
              <a:gdLst/>
              <a:ahLst/>
              <a:cxnLst/>
              <a:rect l="l" t="t" r="r" b="b"/>
              <a:pathLst>
                <a:path w="27381" h="84296" extrusionOk="0">
                  <a:moveTo>
                    <a:pt x="21573" y="45785"/>
                  </a:moveTo>
                  <a:cubicBezTo>
                    <a:pt x="15381" y="33421"/>
                    <a:pt x="12334" y="19705"/>
                    <a:pt x="12714" y="5875"/>
                  </a:cubicBezTo>
                  <a:lnTo>
                    <a:pt x="12714" y="5875"/>
                  </a:lnTo>
                  <a:lnTo>
                    <a:pt x="11000" y="-221"/>
                  </a:lnTo>
                  <a:cubicBezTo>
                    <a:pt x="9095" y="6542"/>
                    <a:pt x="14429" y="15590"/>
                    <a:pt x="4713" y="19877"/>
                  </a:cubicBezTo>
                  <a:lnTo>
                    <a:pt x="-1097" y="33688"/>
                  </a:lnTo>
                  <a:cubicBezTo>
                    <a:pt x="1094" y="36260"/>
                    <a:pt x="-430" y="43880"/>
                    <a:pt x="7667" y="38260"/>
                  </a:cubicBezTo>
                  <a:cubicBezTo>
                    <a:pt x="10810" y="36164"/>
                    <a:pt x="11382" y="44451"/>
                    <a:pt x="11762" y="47785"/>
                  </a:cubicBezTo>
                  <a:cubicBezTo>
                    <a:pt x="12429" y="53690"/>
                    <a:pt x="7381" y="45689"/>
                    <a:pt x="5761" y="50071"/>
                  </a:cubicBezTo>
                  <a:lnTo>
                    <a:pt x="24811" y="84075"/>
                  </a:lnTo>
                  <a:cubicBezTo>
                    <a:pt x="27574" y="71274"/>
                    <a:pt x="26431" y="57929"/>
                    <a:pt x="21573" y="457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6" name="Google Shape;4286;p12"/>
            <p:cNvSpPr/>
            <p:nvPr/>
          </p:nvSpPr>
          <p:spPr>
            <a:xfrm>
              <a:off x="6203822" y="3198399"/>
              <a:ext cx="61341" cy="59531"/>
            </a:xfrm>
            <a:custGeom>
              <a:avLst/>
              <a:gdLst/>
              <a:ahLst/>
              <a:cxnLst/>
              <a:rect l="l" t="t" r="r" b="b"/>
              <a:pathLst>
                <a:path w="61341" h="59531" extrusionOk="0">
                  <a:moveTo>
                    <a:pt x="60245" y="15686"/>
                  </a:moveTo>
                  <a:lnTo>
                    <a:pt x="42338" y="10066"/>
                  </a:lnTo>
                  <a:cubicBezTo>
                    <a:pt x="42338" y="14924"/>
                    <a:pt x="46719" y="23115"/>
                    <a:pt x="40432" y="25211"/>
                  </a:cubicBezTo>
                  <a:cubicBezTo>
                    <a:pt x="30907" y="25211"/>
                    <a:pt x="41004" y="2922"/>
                    <a:pt x="21382" y="20639"/>
                  </a:cubicBezTo>
                  <a:cubicBezTo>
                    <a:pt x="18144" y="13209"/>
                    <a:pt x="25288" y="10637"/>
                    <a:pt x="26812" y="5875"/>
                  </a:cubicBezTo>
                  <a:cubicBezTo>
                    <a:pt x="19096" y="9018"/>
                    <a:pt x="15287" y="541"/>
                    <a:pt x="8905" y="-221"/>
                  </a:cubicBezTo>
                  <a:cubicBezTo>
                    <a:pt x="8905" y="7589"/>
                    <a:pt x="14049" y="14543"/>
                    <a:pt x="13191" y="22639"/>
                  </a:cubicBezTo>
                  <a:cubicBezTo>
                    <a:pt x="13096" y="24268"/>
                    <a:pt x="14334" y="25677"/>
                    <a:pt x="15953" y="25782"/>
                  </a:cubicBezTo>
                  <a:cubicBezTo>
                    <a:pt x="16049" y="25792"/>
                    <a:pt x="16240" y="25792"/>
                    <a:pt x="16335" y="25782"/>
                  </a:cubicBezTo>
                  <a:cubicBezTo>
                    <a:pt x="24145" y="22925"/>
                    <a:pt x="22907" y="31973"/>
                    <a:pt x="16335" y="33593"/>
                  </a:cubicBezTo>
                  <a:cubicBezTo>
                    <a:pt x="14715" y="30354"/>
                    <a:pt x="11191" y="30640"/>
                    <a:pt x="8428" y="29497"/>
                  </a:cubicBezTo>
                  <a:lnTo>
                    <a:pt x="8428" y="29497"/>
                  </a:lnTo>
                  <a:cubicBezTo>
                    <a:pt x="-5573" y="40451"/>
                    <a:pt x="10143" y="49976"/>
                    <a:pt x="-1097" y="53310"/>
                  </a:cubicBezTo>
                  <a:cubicBezTo>
                    <a:pt x="8428" y="61596"/>
                    <a:pt x="3666" y="38069"/>
                    <a:pt x="16810" y="59310"/>
                  </a:cubicBezTo>
                  <a:cubicBezTo>
                    <a:pt x="17668" y="51309"/>
                    <a:pt x="9476" y="39117"/>
                    <a:pt x="16810" y="33593"/>
                  </a:cubicBezTo>
                  <a:cubicBezTo>
                    <a:pt x="21478" y="36717"/>
                    <a:pt x="27098" y="38069"/>
                    <a:pt x="32622" y="37403"/>
                  </a:cubicBezTo>
                  <a:cubicBezTo>
                    <a:pt x="41195" y="29497"/>
                    <a:pt x="53006" y="25496"/>
                    <a:pt x="60245" y="15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7" name="Google Shape;4287;p12"/>
            <p:cNvSpPr/>
            <p:nvPr/>
          </p:nvSpPr>
          <p:spPr>
            <a:xfrm>
              <a:off x="6872192" y="4645723"/>
              <a:ext cx="25017" cy="58102"/>
            </a:xfrm>
            <a:custGeom>
              <a:avLst/>
              <a:gdLst/>
              <a:ahLst/>
              <a:cxnLst/>
              <a:rect l="l" t="t" r="r" b="b"/>
              <a:pathLst>
                <a:path w="25017" h="58102" extrusionOk="0">
                  <a:moveTo>
                    <a:pt x="18144" y="44261"/>
                  </a:moveTo>
                  <a:cubicBezTo>
                    <a:pt x="21764" y="34736"/>
                    <a:pt x="29098" y="2065"/>
                    <a:pt x="18144" y="-221"/>
                  </a:cubicBezTo>
                  <a:cubicBezTo>
                    <a:pt x="11762" y="2351"/>
                    <a:pt x="19573" y="9304"/>
                    <a:pt x="17192" y="14067"/>
                  </a:cubicBezTo>
                  <a:cubicBezTo>
                    <a:pt x="17192" y="21877"/>
                    <a:pt x="10333" y="21401"/>
                    <a:pt x="10810" y="14067"/>
                  </a:cubicBezTo>
                  <a:cubicBezTo>
                    <a:pt x="7285" y="11018"/>
                    <a:pt x="2809" y="12733"/>
                    <a:pt x="-1097" y="11876"/>
                  </a:cubicBezTo>
                  <a:cubicBezTo>
                    <a:pt x="19858" y="26259"/>
                    <a:pt x="-9193" y="39498"/>
                    <a:pt x="4713" y="57882"/>
                  </a:cubicBezTo>
                  <a:lnTo>
                    <a:pt x="20621" y="48357"/>
                  </a:lnTo>
                  <a:cubicBezTo>
                    <a:pt x="18906" y="47309"/>
                    <a:pt x="17477" y="46070"/>
                    <a:pt x="18144" y="44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8" name="Google Shape;4288;p12"/>
            <p:cNvSpPr/>
            <p:nvPr/>
          </p:nvSpPr>
          <p:spPr>
            <a:xfrm>
              <a:off x="5841429" y="2268637"/>
              <a:ext cx="34162" cy="49024"/>
            </a:xfrm>
            <a:custGeom>
              <a:avLst/>
              <a:gdLst/>
              <a:ahLst/>
              <a:cxnLst/>
              <a:rect l="l" t="t" r="r" b="b"/>
              <a:pathLst>
                <a:path w="34162" h="49024" extrusionOk="0">
                  <a:moveTo>
                    <a:pt x="27256" y="15618"/>
                  </a:moveTo>
                  <a:cubicBezTo>
                    <a:pt x="30971" y="18380"/>
                    <a:pt x="22493" y="25810"/>
                    <a:pt x="20112" y="23429"/>
                  </a:cubicBezTo>
                  <a:cubicBezTo>
                    <a:pt x="21255" y="16571"/>
                    <a:pt x="10587" y="13332"/>
                    <a:pt x="14682" y="5998"/>
                  </a:cubicBezTo>
                  <a:cubicBezTo>
                    <a:pt x="17540" y="-10004"/>
                    <a:pt x="3253" y="9427"/>
                    <a:pt x="205" y="13713"/>
                  </a:cubicBezTo>
                  <a:cubicBezTo>
                    <a:pt x="-2844" y="17999"/>
                    <a:pt x="205" y="22095"/>
                    <a:pt x="1824" y="26191"/>
                  </a:cubicBezTo>
                  <a:cubicBezTo>
                    <a:pt x="3443" y="30287"/>
                    <a:pt x="1824" y="36478"/>
                    <a:pt x="9063" y="36478"/>
                  </a:cubicBezTo>
                  <a:cubicBezTo>
                    <a:pt x="16302" y="36478"/>
                    <a:pt x="11539" y="47717"/>
                    <a:pt x="17731" y="46670"/>
                  </a:cubicBezTo>
                  <a:cubicBezTo>
                    <a:pt x="20778" y="45717"/>
                    <a:pt x="18874" y="42764"/>
                    <a:pt x="18492" y="40669"/>
                  </a:cubicBezTo>
                  <a:cubicBezTo>
                    <a:pt x="18112" y="38573"/>
                    <a:pt x="18492" y="36954"/>
                    <a:pt x="20017" y="36668"/>
                  </a:cubicBezTo>
                  <a:cubicBezTo>
                    <a:pt x="26399" y="36668"/>
                    <a:pt x="20017" y="50289"/>
                    <a:pt x="27827" y="48670"/>
                  </a:cubicBezTo>
                  <a:cubicBezTo>
                    <a:pt x="37924" y="45717"/>
                    <a:pt x="18302" y="25048"/>
                    <a:pt x="33066" y="26572"/>
                  </a:cubicBezTo>
                  <a:cubicBezTo>
                    <a:pt x="31828" y="17780"/>
                    <a:pt x="29923" y="9112"/>
                    <a:pt x="27160" y="664"/>
                  </a:cubicBezTo>
                  <a:cubicBezTo>
                    <a:pt x="25541" y="5617"/>
                    <a:pt x="19540" y="10284"/>
                    <a:pt x="27256" y="15618"/>
                  </a:cubicBezTo>
                  <a:close/>
                  <a:moveTo>
                    <a:pt x="13634" y="27239"/>
                  </a:moveTo>
                  <a:cubicBezTo>
                    <a:pt x="11635" y="31715"/>
                    <a:pt x="8396" y="29715"/>
                    <a:pt x="5348" y="28477"/>
                  </a:cubicBezTo>
                  <a:lnTo>
                    <a:pt x="5348" y="26667"/>
                  </a:lnTo>
                  <a:cubicBezTo>
                    <a:pt x="7349" y="25429"/>
                    <a:pt x="5920" y="19523"/>
                    <a:pt x="10968" y="22381"/>
                  </a:cubicBezTo>
                  <a:cubicBezTo>
                    <a:pt x="12682" y="23429"/>
                    <a:pt x="14493" y="25143"/>
                    <a:pt x="13634" y="272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9" name="Google Shape;4289;p12"/>
            <p:cNvSpPr/>
            <p:nvPr/>
          </p:nvSpPr>
          <p:spPr>
            <a:xfrm>
              <a:off x="6764274" y="4493228"/>
              <a:ext cx="40766" cy="39116"/>
            </a:xfrm>
            <a:custGeom>
              <a:avLst/>
              <a:gdLst/>
              <a:ahLst/>
              <a:cxnLst/>
              <a:rect l="l" t="t" r="r" b="b"/>
              <a:pathLst>
                <a:path w="40766" h="39116" extrusionOk="0">
                  <a:moveTo>
                    <a:pt x="31573" y="34260"/>
                  </a:moveTo>
                  <a:cubicBezTo>
                    <a:pt x="31573" y="29402"/>
                    <a:pt x="33479" y="22448"/>
                    <a:pt x="39669" y="23401"/>
                  </a:cubicBezTo>
                  <a:cubicBezTo>
                    <a:pt x="39099" y="13219"/>
                    <a:pt x="33002" y="4170"/>
                    <a:pt x="23763" y="-221"/>
                  </a:cubicBezTo>
                  <a:lnTo>
                    <a:pt x="22811" y="351"/>
                  </a:lnTo>
                  <a:cubicBezTo>
                    <a:pt x="22905" y="665"/>
                    <a:pt x="22905" y="989"/>
                    <a:pt x="22811" y="1303"/>
                  </a:cubicBezTo>
                  <a:cubicBezTo>
                    <a:pt x="17667" y="8637"/>
                    <a:pt x="20810" y="16352"/>
                    <a:pt x="21573" y="24258"/>
                  </a:cubicBezTo>
                  <a:cubicBezTo>
                    <a:pt x="12048" y="19019"/>
                    <a:pt x="13476" y="-5460"/>
                    <a:pt x="-1097" y="7399"/>
                  </a:cubicBezTo>
                  <a:lnTo>
                    <a:pt x="-1097" y="9494"/>
                  </a:lnTo>
                  <a:cubicBezTo>
                    <a:pt x="6809" y="15210"/>
                    <a:pt x="6809" y="19019"/>
                    <a:pt x="-1097" y="27116"/>
                  </a:cubicBezTo>
                  <a:lnTo>
                    <a:pt x="-1097" y="27116"/>
                  </a:lnTo>
                  <a:cubicBezTo>
                    <a:pt x="4713" y="37498"/>
                    <a:pt x="17953" y="28926"/>
                    <a:pt x="26240" y="38069"/>
                  </a:cubicBezTo>
                  <a:cubicBezTo>
                    <a:pt x="28811" y="40260"/>
                    <a:pt x="31669" y="37784"/>
                    <a:pt x="31573" y="342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0" name="Google Shape;4290;p12"/>
            <p:cNvSpPr/>
            <p:nvPr/>
          </p:nvSpPr>
          <p:spPr>
            <a:xfrm>
              <a:off x="5615369" y="2167219"/>
              <a:ext cx="47237" cy="58106"/>
            </a:xfrm>
            <a:custGeom>
              <a:avLst/>
              <a:gdLst/>
              <a:ahLst/>
              <a:cxnLst/>
              <a:rect l="l" t="t" r="r" b="b"/>
              <a:pathLst>
                <a:path w="47237" h="58106" extrusionOk="0">
                  <a:moveTo>
                    <a:pt x="17477" y="36645"/>
                  </a:moveTo>
                  <a:cubicBezTo>
                    <a:pt x="32812" y="41502"/>
                    <a:pt x="46052" y="23119"/>
                    <a:pt x="46052" y="8070"/>
                  </a:cubicBezTo>
                  <a:cubicBezTo>
                    <a:pt x="47385" y="-2503"/>
                    <a:pt x="33288" y="-3456"/>
                    <a:pt x="38146" y="8070"/>
                  </a:cubicBezTo>
                  <a:cubicBezTo>
                    <a:pt x="35955" y="23786"/>
                    <a:pt x="27002" y="-1932"/>
                    <a:pt x="25191" y="11022"/>
                  </a:cubicBezTo>
                  <a:cubicBezTo>
                    <a:pt x="24048" y="21976"/>
                    <a:pt x="19763" y="17690"/>
                    <a:pt x="15666" y="12737"/>
                  </a:cubicBezTo>
                  <a:cubicBezTo>
                    <a:pt x="9667" y="27882"/>
                    <a:pt x="9667" y="27882"/>
                    <a:pt x="4713" y="28358"/>
                  </a:cubicBezTo>
                  <a:cubicBezTo>
                    <a:pt x="1189" y="37816"/>
                    <a:pt x="-812" y="47789"/>
                    <a:pt x="-1097" y="57885"/>
                  </a:cubicBezTo>
                  <a:cubicBezTo>
                    <a:pt x="4713" y="52732"/>
                    <a:pt x="9381" y="46398"/>
                    <a:pt x="12619" y="39312"/>
                  </a:cubicBezTo>
                  <a:cubicBezTo>
                    <a:pt x="13285" y="37026"/>
                    <a:pt x="14619" y="35311"/>
                    <a:pt x="17477" y="36645"/>
                  </a:cubicBezTo>
                  <a:close/>
                  <a:moveTo>
                    <a:pt x="19667" y="22833"/>
                  </a:moveTo>
                  <a:cubicBezTo>
                    <a:pt x="26335" y="22833"/>
                    <a:pt x="31669" y="34359"/>
                    <a:pt x="21858" y="33882"/>
                  </a:cubicBezTo>
                  <a:cubicBezTo>
                    <a:pt x="16238" y="33978"/>
                    <a:pt x="11285" y="21309"/>
                    <a:pt x="19667" y="228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1" name="Google Shape;4291;p12"/>
            <p:cNvSpPr/>
            <p:nvPr/>
          </p:nvSpPr>
          <p:spPr>
            <a:xfrm>
              <a:off x="5223530" y="2186495"/>
              <a:ext cx="23411" cy="67119"/>
            </a:xfrm>
            <a:custGeom>
              <a:avLst/>
              <a:gdLst/>
              <a:ahLst/>
              <a:cxnLst/>
              <a:rect l="l" t="t" r="r" b="b"/>
              <a:pathLst>
                <a:path w="23411" h="67119" extrusionOk="0">
                  <a:moveTo>
                    <a:pt x="10504" y="51659"/>
                  </a:moveTo>
                  <a:cubicBezTo>
                    <a:pt x="13742" y="43753"/>
                    <a:pt x="5360" y="7463"/>
                    <a:pt x="22315" y="17083"/>
                  </a:cubicBezTo>
                  <a:lnTo>
                    <a:pt x="22315" y="17083"/>
                  </a:lnTo>
                  <a:cubicBezTo>
                    <a:pt x="22315" y="13845"/>
                    <a:pt x="22315" y="10606"/>
                    <a:pt x="22315" y="7558"/>
                  </a:cubicBezTo>
                  <a:cubicBezTo>
                    <a:pt x="18218" y="-7872"/>
                    <a:pt x="12790" y="2986"/>
                    <a:pt x="8408" y="11559"/>
                  </a:cubicBezTo>
                  <a:cubicBezTo>
                    <a:pt x="7741" y="22512"/>
                    <a:pt x="4121" y="15845"/>
                    <a:pt x="122" y="12511"/>
                  </a:cubicBezTo>
                  <a:cubicBezTo>
                    <a:pt x="-3498" y="29180"/>
                    <a:pt x="1836" y="49468"/>
                    <a:pt x="4598" y="66899"/>
                  </a:cubicBezTo>
                  <a:lnTo>
                    <a:pt x="4598" y="66899"/>
                  </a:lnTo>
                  <a:cubicBezTo>
                    <a:pt x="6027" y="61755"/>
                    <a:pt x="27077" y="62517"/>
                    <a:pt x="10504" y="516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2" name="Google Shape;4292;p12"/>
            <p:cNvSpPr/>
            <p:nvPr/>
          </p:nvSpPr>
          <p:spPr>
            <a:xfrm>
              <a:off x="6038659" y="3188398"/>
              <a:ext cx="42291" cy="37242"/>
            </a:xfrm>
            <a:custGeom>
              <a:avLst/>
              <a:gdLst/>
              <a:ahLst/>
              <a:cxnLst/>
              <a:rect l="l" t="t" r="r" b="b"/>
              <a:pathLst>
                <a:path w="42291" h="37242" extrusionOk="0">
                  <a:moveTo>
                    <a:pt x="8810" y="17686"/>
                  </a:moveTo>
                  <a:cubicBezTo>
                    <a:pt x="12525" y="20543"/>
                    <a:pt x="8238" y="22925"/>
                    <a:pt x="4809" y="23687"/>
                  </a:cubicBezTo>
                  <a:lnTo>
                    <a:pt x="4809" y="25592"/>
                  </a:lnTo>
                  <a:cubicBezTo>
                    <a:pt x="9381" y="26925"/>
                    <a:pt x="22621" y="26163"/>
                    <a:pt x="16715" y="33402"/>
                  </a:cubicBezTo>
                  <a:lnTo>
                    <a:pt x="15286" y="33402"/>
                  </a:lnTo>
                  <a:cubicBezTo>
                    <a:pt x="15381" y="33783"/>
                    <a:pt x="15381" y="34164"/>
                    <a:pt x="15286" y="34545"/>
                  </a:cubicBezTo>
                  <a:cubicBezTo>
                    <a:pt x="16238" y="35403"/>
                    <a:pt x="17287" y="36069"/>
                    <a:pt x="18239" y="37022"/>
                  </a:cubicBezTo>
                  <a:cubicBezTo>
                    <a:pt x="26145" y="36069"/>
                    <a:pt x="34908" y="38927"/>
                    <a:pt x="41195" y="31307"/>
                  </a:cubicBezTo>
                  <a:cubicBezTo>
                    <a:pt x="41195" y="30735"/>
                    <a:pt x="41195" y="30164"/>
                    <a:pt x="41195" y="29592"/>
                  </a:cubicBezTo>
                  <a:cubicBezTo>
                    <a:pt x="39289" y="29116"/>
                    <a:pt x="36146" y="28926"/>
                    <a:pt x="36337" y="26735"/>
                  </a:cubicBezTo>
                  <a:cubicBezTo>
                    <a:pt x="36908" y="17210"/>
                    <a:pt x="31289" y="9018"/>
                    <a:pt x="31098" y="-221"/>
                  </a:cubicBezTo>
                  <a:cubicBezTo>
                    <a:pt x="21573" y="8733"/>
                    <a:pt x="10048" y="2637"/>
                    <a:pt x="-1097" y="5018"/>
                  </a:cubicBezTo>
                  <a:lnTo>
                    <a:pt x="-1097" y="5018"/>
                  </a:lnTo>
                  <a:cubicBezTo>
                    <a:pt x="3571" y="7971"/>
                    <a:pt x="4047" y="14162"/>
                    <a:pt x="8810" y="17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3" name="Google Shape;4293;p12"/>
            <p:cNvSpPr/>
            <p:nvPr/>
          </p:nvSpPr>
          <p:spPr>
            <a:xfrm>
              <a:off x="5862796" y="3267646"/>
              <a:ext cx="32585" cy="42591"/>
            </a:xfrm>
            <a:custGeom>
              <a:avLst/>
              <a:gdLst/>
              <a:ahLst/>
              <a:cxnLst/>
              <a:rect l="l" t="t" r="r" b="b"/>
              <a:pathLst>
                <a:path w="32585" h="42591" extrusionOk="0">
                  <a:moveTo>
                    <a:pt x="-303" y="39022"/>
                  </a:moveTo>
                  <a:cubicBezTo>
                    <a:pt x="2078" y="50261"/>
                    <a:pt x="14080" y="29497"/>
                    <a:pt x="21605" y="30831"/>
                  </a:cubicBezTo>
                  <a:cubicBezTo>
                    <a:pt x="20938" y="23192"/>
                    <a:pt x="24653" y="15838"/>
                    <a:pt x="31130" y="11781"/>
                  </a:cubicBezTo>
                  <a:cubicBezTo>
                    <a:pt x="33702" y="-2221"/>
                    <a:pt x="21605" y="9114"/>
                    <a:pt x="21605" y="-221"/>
                  </a:cubicBezTo>
                  <a:lnTo>
                    <a:pt x="-494" y="19401"/>
                  </a:lnTo>
                  <a:cubicBezTo>
                    <a:pt x="-2589" y="26068"/>
                    <a:pt x="1602" y="32450"/>
                    <a:pt x="-303" y="390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4" name="Google Shape;4294;p12"/>
            <p:cNvSpPr/>
            <p:nvPr/>
          </p:nvSpPr>
          <p:spPr>
            <a:xfrm>
              <a:off x="7023067" y="4785074"/>
              <a:ext cx="36016" cy="54006"/>
            </a:xfrm>
            <a:custGeom>
              <a:avLst/>
              <a:gdLst/>
              <a:ahLst/>
              <a:cxnLst/>
              <a:rect l="l" t="t" r="r" b="b"/>
              <a:pathLst>
                <a:path w="36016" h="54006" extrusionOk="0">
                  <a:moveTo>
                    <a:pt x="20621" y="41594"/>
                  </a:moveTo>
                  <a:cubicBezTo>
                    <a:pt x="17953" y="39308"/>
                    <a:pt x="15381" y="35117"/>
                    <a:pt x="18621" y="32069"/>
                  </a:cubicBezTo>
                  <a:cubicBezTo>
                    <a:pt x="25478" y="26640"/>
                    <a:pt x="27288" y="45404"/>
                    <a:pt x="34717" y="38927"/>
                  </a:cubicBezTo>
                  <a:cubicBezTo>
                    <a:pt x="37099" y="27306"/>
                    <a:pt x="17573" y="18353"/>
                    <a:pt x="22811" y="3779"/>
                  </a:cubicBezTo>
                  <a:lnTo>
                    <a:pt x="16906" y="-221"/>
                  </a:lnTo>
                  <a:cubicBezTo>
                    <a:pt x="15953" y="5685"/>
                    <a:pt x="20335" y="17686"/>
                    <a:pt x="8524" y="10828"/>
                  </a:cubicBezTo>
                  <a:cubicBezTo>
                    <a:pt x="7762" y="10352"/>
                    <a:pt x="6047" y="11495"/>
                    <a:pt x="4809" y="11781"/>
                  </a:cubicBezTo>
                  <a:cubicBezTo>
                    <a:pt x="5761" y="18343"/>
                    <a:pt x="3571" y="24963"/>
                    <a:pt x="-1097" y="29688"/>
                  </a:cubicBezTo>
                  <a:cubicBezTo>
                    <a:pt x="809" y="31688"/>
                    <a:pt x="2809" y="33688"/>
                    <a:pt x="4713" y="35784"/>
                  </a:cubicBezTo>
                  <a:cubicBezTo>
                    <a:pt x="12620" y="27592"/>
                    <a:pt x="15572" y="45309"/>
                    <a:pt x="18811" y="49690"/>
                  </a:cubicBezTo>
                  <a:lnTo>
                    <a:pt x="18811" y="49690"/>
                  </a:lnTo>
                  <a:cubicBezTo>
                    <a:pt x="20144" y="51719"/>
                    <a:pt x="22145" y="53176"/>
                    <a:pt x="24431" y="53786"/>
                  </a:cubicBezTo>
                  <a:cubicBezTo>
                    <a:pt x="25955" y="49328"/>
                    <a:pt x="24431" y="44384"/>
                    <a:pt x="20621" y="415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5" name="Google Shape;4295;p12"/>
            <p:cNvSpPr/>
            <p:nvPr/>
          </p:nvSpPr>
          <p:spPr>
            <a:xfrm>
              <a:off x="5583459" y="2623851"/>
              <a:ext cx="53245" cy="25622"/>
            </a:xfrm>
            <a:custGeom>
              <a:avLst/>
              <a:gdLst/>
              <a:ahLst/>
              <a:cxnLst/>
              <a:rect l="l" t="t" r="r" b="b"/>
              <a:pathLst>
                <a:path w="53245" h="25622" extrusionOk="0">
                  <a:moveTo>
                    <a:pt x="26812" y="12161"/>
                  </a:moveTo>
                  <a:cubicBezTo>
                    <a:pt x="30146" y="10447"/>
                    <a:pt x="31289" y="13876"/>
                    <a:pt x="32146" y="16162"/>
                  </a:cubicBezTo>
                  <a:cubicBezTo>
                    <a:pt x="42529" y="24925"/>
                    <a:pt x="47196" y="4542"/>
                    <a:pt x="52149" y="-221"/>
                  </a:cubicBezTo>
                  <a:lnTo>
                    <a:pt x="24622" y="-221"/>
                  </a:lnTo>
                  <a:cubicBezTo>
                    <a:pt x="17478" y="9304"/>
                    <a:pt x="5572" y="13304"/>
                    <a:pt x="-1097" y="23401"/>
                  </a:cubicBezTo>
                  <a:cubicBezTo>
                    <a:pt x="8619" y="24687"/>
                    <a:pt x="18430" y="25354"/>
                    <a:pt x="28241" y="25401"/>
                  </a:cubicBezTo>
                  <a:lnTo>
                    <a:pt x="28241" y="25401"/>
                  </a:lnTo>
                  <a:cubicBezTo>
                    <a:pt x="25574" y="21686"/>
                    <a:pt x="21954" y="14924"/>
                    <a:pt x="26812" y="12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6" name="Google Shape;4296;p12"/>
            <p:cNvSpPr/>
            <p:nvPr/>
          </p:nvSpPr>
          <p:spPr>
            <a:xfrm>
              <a:off x="5394544" y="2534221"/>
              <a:ext cx="42255" cy="42100"/>
            </a:xfrm>
            <a:custGeom>
              <a:avLst/>
              <a:gdLst/>
              <a:ahLst/>
              <a:cxnLst/>
              <a:rect l="l" t="t" r="r" b="b"/>
              <a:pathLst>
                <a:path w="42255" h="42100" extrusionOk="0">
                  <a:moveTo>
                    <a:pt x="12369" y="32069"/>
                  </a:moveTo>
                  <a:cubicBezTo>
                    <a:pt x="13798" y="21115"/>
                    <a:pt x="28656" y="35212"/>
                    <a:pt x="34180" y="37212"/>
                  </a:cubicBezTo>
                  <a:cubicBezTo>
                    <a:pt x="36848" y="44166"/>
                    <a:pt x="42753" y="39308"/>
                    <a:pt x="40753" y="33212"/>
                  </a:cubicBezTo>
                  <a:lnTo>
                    <a:pt x="-1062" y="-221"/>
                  </a:lnTo>
                  <a:cubicBezTo>
                    <a:pt x="-1823" y="11400"/>
                    <a:pt x="10272" y="21496"/>
                    <a:pt x="-1062" y="31783"/>
                  </a:cubicBezTo>
                  <a:lnTo>
                    <a:pt x="-1062" y="31783"/>
                  </a:lnTo>
                  <a:cubicBezTo>
                    <a:pt x="1892" y="36117"/>
                    <a:pt x="5987" y="39603"/>
                    <a:pt x="10749" y="41880"/>
                  </a:cubicBezTo>
                  <a:lnTo>
                    <a:pt x="10749" y="41880"/>
                  </a:lnTo>
                  <a:cubicBezTo>
                    <a:pt x="12844" y="38736"/>
                    <a:pt x="12083" y="35307"/>
                    <a:pt x="12369" y="320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7" name="Google Shape;4297;p12"/>
            <p:cNvSpPr/>
            <p:nvPr/>
          </p:nvSpPr>
          <p:spPr>
            <a:xfrm>
              <a:off x="4996433" y="2128825"/>
              <a:ext cx="37743" cy="72878"/>
            </a:xfrm>
            <a:custGeom>
              <a:avLst/>
              <a:gdLst/>
              <a:ahLst/>
              <a:cxnLst/>
              <a:rect l="l" t="t" r="r" b="b"/>
              <a:pathLst>
                <a:path w="37743" h="72878" extrusionOk="0">
                  <a:moveTo>
                    <a:pt x="29575" y="55798"/>
                  </a:moveTo>
                  <a:cubicBezTo>
                    <a:pt x="12715" y="47988"/>
                    <a:pt x="23669" y="27223"/>
                    <a:pt x="11191" y="15698"/>
                  </a:cubicBezTo>
                  <a:cubicBezTo>
                    <a:pt x="9571" y="14269"/>
                    <a:pt x="10334" y="11983"/>
                    <a:pt x="11191" y="10269"/>
                  </a:cubicBezTo>
                  <a:cubicBezTo>
                    <a:pt x="13954" y="7030"/>
                    <a:pt x="14906" y="3506"/>
                    <a:pt x="11191" y="744"/>
                  </a:cubicBezTo>
                  <a:cubicBezTo>
                    <a:pt x="4047" y="-3733"/>
                    <a:pt x="5381" y="8935"/>
                    <a:pt x="-1097" y="6935"/>
                  </a:cubicBezTo>
                  <a:cubicBezTo>
                    <a:pt x="7476" y="29890"/>
                    <a:pt x="15001" y="53322"/>
                    <a:pt x="30813" y="72658"/>
                  </a:cubicBezTo>
                  <a:lnTo>
                    <a:pt x="30813" y="72658"/>
                  </a:lnTo>
                  <a:cubicBezTo>
                    <a:pt x="39195" y="64466"/>
                    <a:pt x="38337" y="62275"/>
                    <a:pt x="29575" y="557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8" name="Google Shape;4298;p12"/>
            <p:cNvSpPr/>
            <p:nvPr/>
          </p:nvSpPr>
          <p:spPr>
            <a:xfrm>
              <a:off x="5453824" y="2104655"/>
              <a:ext cx="29616" cy="47456"/>
            </a:xfrm>
            <a:custGeom>
              <a:avLst/>
              <a:gdLst/>
              <a:ahLst/>
              <a:cxnLst/>
              <a:rect l="l" t="t" r="r" b="b"/>
              <a:pathLst>
                <a:path w="29616" h="47456" extrusionOk="0">
                  <a:moveTo>
                    <a:pt x="10334" y="4720"/>
                  </a:moveTo>
                  <a:lnTo>
                    <a:pt x="6810" y="1577"/>
                  </a:lnTo>
                  <a:cubicBezTo>
                    <a:pt x="5476" y="4577"/>
                    <a:pt x="4809" y="7825"/>
                    <a:pt x="4904" y="11102"/>
                  </a:cubicBezTo>
                  <a:lnTo>
                    <a:pt x="4904" y="11102"/>
                  </a:lnTo>
                  <a:cubicBezTo>
                    <a:pt x="9286" y="13293"/>
                    <a:pt x="16049" y="7292"/>
                    <a:pt x="17667" y="14245"/>
                  </a:cubicBezTo>
                  <a:cubicBezTo>
                    <a:pt x="19287" y="21198"/>
                    <a:pt x="8142" y="16150"/>
                    <a:pt x="10524" y="22151"/>
                  </a:cubicBezTo>
                  <a:cubicBezTo>
                    <a:pt x="15953" y="34343"/>
                    <a:pt x="9096" y="33105"/>
                    <a:pt x="999" y="31009"/>
                  </a:cubicBezTo>
                  <a:cubicBezTo>
                    <a:pt x="237" y="35676"/>
                    <a:pt x="-429" y="40534"/>
                    <a:pt x="-1097" y="44916"/>
                  </a:cubicBezTo>
                  <a:cubicBezTo>
                    <a:pt x="9571" y="55393"/>
                    <a:pt x="6428" y="25866"/>
                    <a:pt x="20430" y="44916"/>
                  </a:cubicBezTo>
                  <a:cubicBezTo>
                    <a:pt x="21859" y="41582"/>
                    <a:pt x="23288" y="38248"/>
                    <a:pt x="24622" y="34914"/>
                  </a:cubicBezTo>
                  <a:cubicBezTo>
                    <a:pt x="16906" y="34152"/>
                    <a:pt x="19001" y="23103"/>
                    <a:pt x="26431" y="26818"/>
                  </a:cubicBezTo>
                  <a:lnTo>
                    <a:pt x="26431" y="26818"/>
                  </a:lnTo>
                  <a:cubicBezTo>
                    <a:pt x="32527" y="16436"/>
                    <a:pt x="24717" y="-11472"/>
                    <a:pt x="10334" y="47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9" name="Google Shape;4299;p12"/>
            <p:cNvSpPr/>
            <p:nvPr/>
          </p:nvSpPr>
          <p:spPr>
            <a:xfrm>
              <a:off x="6885665" y="4142898"/>
              <a:ext cx="28555" cy="55845"/>
            </a:xfrm>
            <a:custGeom>
              <a:avLst/>
              <a:gdLst/>
              <a:ahLst/>
              <a:cxnLst/>
              <a:rect l="l" t="t" r="r" b="b"/>
              <a:pathLst>
                <a:path w="28555" h="55845" extrusionOk="0">
                  <a:moveTo>
                    <a:pt x="-949" y="35688"/>
                  </a:moveTo>
                  <a:cubicBezTo>
                    <a:pt x="-1807" y="40546"/>
                    <a:pt x="1146" y="43403"/>
                    <a:pt x="6004" y="44165"/>
                  </a:cubicBezTo>
                  <a:lnTo>
                    <a:pt x="8861" y="43213"/>
                  </a:lnTo>
                  <a:cubicBezTo>
                    <a:pt x="8195" y="42756"/>
                    <a:pt x="7527" y="42213"/>
                    <a:pt x="6956" y="41594"/>
                  </a:cubicBezTo>
                  <a:cubicBezTo>
                    <a:pt x="3" y="18924"/>
                    <a:pt x="26006" y="40641"/>
                    <a:pt x="18767" y="51595"/>
                  </a:cubicBezTo>
                  <a:cubicBezTo>
                    <a:pt x="18577" y="48966"/>
                    <a:pt x="16863" y="46699"/>
                    <a:pt x="14386" y="45785"/>
                  </a:cubicBezTo>
                  <a:cubicBezTo>
                    <a:pt x="14386" y="57310"/>
                    <a:pt x="28102" y="59596"/>
                    <a:pt x="27435" y="47880"/>
                  </a:cubicBezTo>
                  <a:cubicBezTo>
                    <a:pt x="25339" y="42927"/>
                    <a:pt x="25816" y="36831"/>
                    <a:pt x="20958" y="33212"/>
                  </a:cubicBezTo>
                  <a:cubicBezTo>
                    <a:pt x="10576" y="24353"/>
                    <a:pt x="29626" y="25496"/>
                    <a:pt x="20958" y="9780"/>
                  </a:cubicBezTo>
                  <a:lnTo>
                    <a:pt x="5146" y="-221"/>
                  </a:lnTo>
                  <a:lnTo>
                    <a:pt x="5146" y="-221"/>
                  </a:lnTo>
                  <a:cubicBezTo>
                    <a:pt x="4766" y="11971"/>
                    <a:pt x="2765" y="24058"/>
                    <a:pt x="-949" y="356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0" name="Google Shape;4300;p12"/>
            <p:cNvSpPr/>
            <p:nvPr/>
          </p:nvSpPr>
          <p:spPr>
            <a:xfrm>
              <a:off x="5789607" y="2642259"/>
              <a:ext cx="25369" cy="48933"/>
            </a:xfrm>
            <a:custGeom>
              <a:avLst/>
              <a:gdLst/>
              <a:ahLst/>
              <a:cxnLst/>
              <a:rect l="l" t="t" r="r" b="b"/>
              <a:pathLst>
                <a:path w="25369" h="48933" extrusionOk="0">
                  <a:moveTo>
                    <a:pt x="17926" y="31473"/>
                  </a:moveTo>
                  <a:cubicBezTo>
                    <a:pt x="7544" y="25948"/>
                    <a:pt x="17926" y="16233"/>
                    <a:pt x="21070" y="9279"/>
                  </a:cubicBezTo>
                  <a:lnTo>
                    <a:pt x="17069" y="4993"/>
                  </a:lnTo>
                  <a:cubicBezTo>
                    <a:pt x="-7029" y="-11771"/>
                    <a:pt x="-1981" y="15947"/>
                    <a:pt x="3259" y="30996"/>
                  </a:cubicBezTo>
                  <a:lnTo>
                    <a:pt x="21260" y="48713"/>
                  </a:lnTo>
                  <a:lnTo>
                    <a:pt x="21260" y="48713"/>
                  </a:lnTo>
                  <a:cubicBezTo>
                    <a:pt x="24308" y="42141"/>
                    <a:pt x="27356" y="36330"/>
                    <a:pt x="17926" y="314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1" name="Google Shape;4301;p12"/>
            <p:cNvSpPr/>
            <p:nvPr/>
          </p:nvSpPr>
          <p:spPr>
            <a:xfrm>
              <a:off x="5286754" y="2360961"/>
              <a:ext cx="31720" cy="93630"/>
            </a:xfrm>
            <a:custGeom>
              <a:avLst/>
              <a:gdLst/>
              <a:ahLst/>
              <a:cxnLst/>
              <a:rect l="l" t="t" r="r" b="b"/>
              <a:pathLst>
                <a:path w="31720" h="93630" extrusionOk="0">
                  <a:moveTo>
                    <a:pt x="21955" y="71026"/>
                  </a:moveTo>
                  <a:cubicBezTo>
                    <a:pt x="22623" y="64644"/>
                    <a:pt x="25099" y="63025"/>
                    <a:pt x="30623" y="63692"/>
                  </a:cubicBezTo>
                  <a:lnTo>
                    <a:pt x="27099" y="57501"/>
                  </a:lnTo>
                  <a:cubicBezTo>
                    <a:pt x="8049" y="50833"/>
                    <a:pt x="12621" y="15781"/>
                    <a:pt x="-905" y="-221"/>
                  </a:cubicBezTo>
                  <a:cubicBezTo>
                    <a:pt x="-3381" y="27116"/>
                    <a:pt x="19099" y="49785"/>
                    <a:pt x="10812" y="77693"/>
                  </a:cubicBezTo>
                  <a:cubicBezTo>
                    <a:pt x="12526" y="83361"/>
                    <a:pt x="15288" y="88676"/>
                    <a:pt x="18813" y="93410"/>
                  </a:cubicBezTo>
                  <a:lnTo>
                    <a:pt x="18813" y="93410"/>
                  </a:lnTo>
                  <a:cubicBezTo>
                    <a:pt x="21289" y="86228"/>
                    <a:pt x="22432" y="78618"/>
                    <a:pt x="21955" y="710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2" name="Google Shape;4302;p12"/>
            <p:cNvSpPr/>
            <p:nvPr/>
          </p:nvSpPr>
          <p:spPr>
            <a:xfrm>
              <a:off x="4979860" y="2040301"/>
              <a:ext cx="24953" cy="68818"/>
            </a:xfrm>
            <a:custGeom>
              <a:avLst/>
              <a:gdLst/>
              <a:ahLst/>
              <a:cxnLst/>
              <a:rect l="l" t="t" r="r" b="b"/>
              <a:pathLst>
                <a:path w="24953" h="68818" extrusionOk="0">
                  <a:moveTo>
                    <a:pt x="13572" y="56025"/>
                  </a:moveTo>
                  <a:cubicBezTo>
                    <a:pt x="16906" y="55711"/>
                    <a:pt x="20239" y="56406"/>
                    <a:pt x="23097" y="58025"/>
                  </a:cubicBezTo>
                  <a:cubicBezTo>
                    <a:pt x="25192" y="55072"/>
                    <a:pt x="22431" y="53834"/>
                    <a:pt x="21097" y="52024"/>
                  </a:cubicBezTo>
                  <a:lnTo>
                    <a:pt x="21097" y="52024"/>
                  </a:lnTo>
                  <a:cubicBezTo>
                    <a:pt x="15097" y="46690"/>
                    <a:pt x="13858" y="50881"/>
                    <a:pt x="13096" y="56025"/>
                  </a:cubicBezTo>
                  <a:cubicBezTo>
                    <a:pt x="-3192" y="47167"/>
                    <a:pt x="21097" y="42690"/>
                    <a:pt x="19096" y="32212"/>
                  </a:cubicBezTo>
                  <a:cubicBezTo>
                    <a:pt x="11572" y="30879"/>
                    <a:pt x="13572" y="24878"/>
                    <a:pt x="13286" y="20116"/>
                  </a:cubicBezTo>
                  <a:lnTo>
                    <a:pt x="13286" y="20116"/>
                  </a:lnTo>
                  <a:cubicBezTo>
                    <a:pt x="13286" y="18877"/>
                    <a:pt x="13286" y="17544"/>
                    <a:pt x="13286" y="16306"/>
                  </a:cubicBezTo>
                  <a:cubicBezTo>
                    <a:pt x="7001" y="13448"/>
                    <a:pt x="3761" y="4114"/>
                    <a:pt x="13286" y="4304"/>
                  </a:cubicBezTo>
                  <a:lnTo>
                    <a:pt x="13286" y="399"/>
                  </a:lnTo>
                  <a:cubicBezTo>
                    <a:pt x="3095" y="-3221"/>
                    <a:pt x="-5764" y="9924"/>
                    <a:pt x="3761" y="16210"/>
                  </a:cubicBezTo>
                  <a:cubicBezTo>
                    <a:pt x="6524" y="20211"/>
                    <a:pt x="6428" y="20020"/>
                    <a:pt x="1571" y="23164"/>
                  </a:cubicBezTo>
                  <a:cubicBezTo>
                    <a:pt x="-1763" y="25354"/>
                    <a:pt x="428" y="29260"/>
                    <a:pt x="-334" y="32689"/>
                  </a:cubicBezTo>
                  <a:cubicBezTo>
                    <a:pt x="-334" y="31450"/>
                    <a:pt x="-906" y="30307"/>
                    <a:pt x="-1097" y="29069"/>
                  </a:cubicBezTo>
                  <a:cubicBezTo>
                    <a:pt x="-49" y="42576"/>
                    <a:pt x="2904" y="55882"/>
                    <a:pt x="7571" y="68598"/>
                  </a:cubicBezTo>
                  <a:cubicBezTo>
                    <a:pt x="13572" y="66312"/>
                    <a:pt x="13572" y="61168"/>
                    <a:pt x="13572" y="560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3" name="Google Shape;4303;p12"/>
            <p:cNvSpPr/>
            <p:nvPr/>
          </p:nvSpPr>
          <p:spPr>
            <a:xfrm>
              <a:off x="6191129" y="3259513"/>
              <a:ext cx="34570" cy="53757"/>
            </a:xfrm>
            <a:custGeom>
              <a:avLst/>
              <a:gdLst/>
              <a:ahLst/>
              <a:cxnLst/>
              <a:rect l="l" t="t" r="r" b="b"/>
              <a:pathLst>
                <a:path w="34570" h="53757" extrusionOk="0">
                  <a:moveTo>
                    <a:pt x="20169" y="2292"/>
                  </a:moveTo>
                  <a:cubicBezTo>
                    <a:pt x="5500" y="-9519"/>
                    <a:pt x="12644" y="24295"/>
                    <a:pt x="548" y="21342"/>
                  </a:cubicBezTo>
                  <a:cubicBezTo>
                    <a:pt x="-2501" y="30867"/>
                    <a:pt x="-1929" y="47631"/>
                    <a:pt x="7596" y="53537"/>
                  </a:cubicBezTo>
                  <a:cubicBezTo>
                    <a:pt x="14073" y="51213"/>
                    <a:pt x="17501" y="44069"/>
                    <a:pt x="15120" y="37582"/>
                  </a:cubicBezTo>
                  <a:cubicBezTo>
                    <a:pt x="14740" y="36478"/>
                    <a:pt x="14168" y="35439"/>
                    <a:pt x="13502" y="34487"/>
                  </a:cubicBezTo>
                  <a:cubicBezTo>
                    <a:pt x="2738" y="24105"/>
                    <a:pt x="16931" y="19723"/>
                    <a:pt x="14835" y="10103"/>
                  </a:cubicBezTo>
                  <a:cubicBezTo>
                    <a:pt x="20836" y="15532"/>
                    <a:pt x="11691" y="27819"/>
                    <a:pt x="25408" y="24009"/>
                  </a:cubicBezTo>
                  <a:lnTo>
                    <a:pt x="25408" y="24009"/>
                  </a:lnTo>
                  <a:cubicBezTo>
                    <a:pt x="25408" y="19247"/>
                    <a:pt x="27313" y="15627"/>
                    <a:pt x="33313" y="18009"/>
                  </a:cubicBezTo>
                  <a:cubicBezTo>
                    <a:pt x="33790" y="13941"/>
                    <a:pt x="33218" y="9808"/>
                    <a:pt x="31409" y="6102"/>
                  </a:cubicBezTo>
                  <a:cubicBezTo>
                    <a:pt x="26265" y="8960"/>
                    <a:pt x="23122" y="4864"/>
                    <a:pt x="20169" y="22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4" name="Google Shape;4304;p12"/>
            <p:cNvSpPr/>
            <p:nvPr/>
          </p:nvSpPr>
          <p:spPr>
            <a:xfrm>
              <a:off x="6917226" y="4682242"/>
              <a:ext cx="38110" cy="45681"/>
            </a:xfrm>
            <a:custGeom>
              <a:avLst/>
              <a:gdLst/>
              <a:ahLst/>
              <a:cxnLst/>
              <a:rect l="l" t="t" r="r" b="b"/>
              <a:pathLst>
                <a:path w="38110" h="45681" extrusionOk="0">
                  <a:moveTo>
                    <a:pt x="18353" y="30697"/>
                  </a:moveTo>
                  <a:cubicBezTo>
                    <a:pt x="26735" y="30697"/>
                    <a:pt x="24259" y="45365"/>
                    <a:pt x="33498" y="45460"/>
                  </a:cubicBezTo>
                  <a:cubicBezTo>
                    <a:pt x="40546" y="42508"/>
                    <a:pt x="35688" y="33173"/>
                    <a:pt x="30355" y="30982"/>
                  </a:cubicBezTo>
                  <a:cubicBezTo>
                    <a:pt x="26354" y="28896"/>
                    <a:pt x="24163" y="24467"/>
                    <a:pt x="24925" y="20029"/>
                  </a:cubicBezTo>
                  <a:cubicBezTo>
                    <a:pt x="28164" y="10504"/>
                    <a:pt x="17306" y="7932"/>
                    <a:pt x="16163" y="979"/>
                  </a:cubicBezTo>
                  <a:cubicBezTo>
                    <a:pt x="5304" y="-4831"/>
                    <a:pt x="8256" y="12123"/>
                    <a:pt x="14543" y="16409"/>
                  </a:cubicBezTo>
                  <a:cubicBezTo>
                    <a:pt x="16543" y="18219"/>
                    <a:pt x="18829" y="20314"/>
                    <a:pt x="15972" y="22981"/>
                  </a:cubicBezTo>
                  <a:cubicBezTo>
                    <a:pt x="9685" y="26506"/>
                    <a:pt x="5780" y="15647"/>
                    <a:pt x="1017" y="12409"/>
                  </a:cubicBezTo>
                  <a:cubicBezTo>
                    <a:pt x="-7270" y="26410"/>
                    <a:pt x="11209" y="29458"/>
                    <a:pt x="15209" y="39555"/>
                  </a:cubicBezTo>
                  <a:cubicBezTo>
                    <a:pt x="15591" y="36126"/>
                    <a:pt x="14162" y="31840"/>
                    <a:pt x="18353" y="306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5" name="Google Shape;4305;p12"/>
            <p:cNvSpPr/>
            <p:nvPr/>
          </p:nvSpPr>
          <p:spPr>
            <a:xfrm>
              <a:off x="6577774" y="3931062"/>
              <a:ext cx="31544" cy="50958"/>
            </a:xfrm>
            <a:custGeom>
              <a:avLst/>
              <a:gdLst/>
              <a:ahLst/>
              <a:cxnLst/>
              <a:rect l="l" t="t" r="r" b="b"/>
              <a:pathLst>
                <a:path w="31544" h="50958" extrusionOk="0">
                  <a:moveTo>
                    <a:pt x="9953" y="50738"/>
                  </a:moveTo>
                  <a:cubicBezTo>
                    <a:pt x="15381" y="45023"/>
                    <a:pt x="11572" y="32545"/>
                    <a:pt x="18144" y="29878"/>
                  </a:cubicBezTo>
                  <a:cubicBezTo>
                    <a:pt x="26907" y="31593"/>
                    <a:pt x="24050" y="21210"/>
                    <a:pt x="29764" y="20353"/>
                  </a:cubicBezTo>
                  <a:cubicBezTo>
                    <a:pt x="31384" y="20353"/>
                    <a:pt x="29764" y="16829"/>
                    <a:pt x="28621" y="16734"/>
                  </a:cubicBezTo>
                  <a:cubicBezTo>
                    <a:pt x="16524" y="15591"/>
                    <a:pt x="21193" y="9495"/>
                    <a:pt x="24622" y="3780"/>
                  </a:cubicBezTo>
                  <a:lnTo>
                    <a:pt x="24622" y="-221"/>
                  </a:lnTo>
                  <a:cubicBezTo>
                    <a:pt x="18906" y="-221"/>
                    <a:pt x="17192" y="13305"/>
                    <a:pt x="12429" y="5494"/>
                  </a:cubicBezTo>
                  <a:lnTo>
                    <a:pt x="12429" y="5494"/>
                  </a:lnTo>
                  <a:cubicBezTo>
                    <a:pt x="7953" y="16257"/>
                    <a:pt x="2904" y="26925"/>
                    <a:pt x="-1097" y="37689"/>
                  </a:cubicBezTo>
                  <a:lnTo>
                    <a:pt x="-1097" y="37689"/>
                  </a:lnTo>
                  <a:cubicBezTo>
                    <a:pt x="4143" y="40470"/>
                    <a:pt x="8048" y="45137"/>
                    <a:pt x="9953" y="50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6" name="Google Shape;4306;p12"/>
            <p:cNvSpPr/>
            <p:nvPr/>
          </p:nvSpPr>
          <p:spPr>
            <a:xfrm>
              <a:off x="6492095" y="4520903"/>
              <a:ext cx="35672" cy="46932"/>
            </a:xfrm>
            <a:custGeom>
              <a:avLst/>
              <a:gdLst/>
              <a:ahLst/>
              <a:cxnLst/>
              <a:rect l="l" t="t" r="r" b="b"/>
              <a:pathLst>
                <a:path w="35672" h="46932" extrusionOk="0">
                  <a:moveTo>
                    <a:pt x="16955" y="44018"/>
                  </a:moveTo>
                  <a:cubicBezTo>
                    <a:pt x="17527" y="48685"/>
                    <a:pt x="23528" y="46685"/>
                    <a:pt x="21813" y="42589"/>
                  </a:cubicBezTo>
                  <a:cubicBezTo>
                    <a:pt x="17527" y="30969"/>
                    <a:pt x="26957" y="30588"/>
                    <a:pt x="34576" y="29445"/>
                  </a:cubicBezTo>
                  <a:cubicBezTo>
                    <a:pt x="26099" y="24254"/>
                    <a:pt x="18193" y="18253"/>
                    <a:pt x="10859" y="11538"/>
                  </a:cubicBezTo>
                  <a:cubicBezTo>
                    <a:pt x="10859" y="9538"/>
                    <a:pt x="10859" y="7632"/>
                    <a:pt x="10859" y="5728"/>
                  </a:cubicBezTo>
                  <a:lnTo>
                    <a:pt x="10859" y="5728"/>
                  </a:lnTo>
                  <a:cubicBezTo>
                    <a:pt x="6382" y="5728"/>
                    <a:pt x="5621" y="-1607"/>
                    <a:pt x="1334" y="13"/>
                  </a:cubicBezTo>
                  <a:cubicBezTo>
                    <a:pt x="-2952" y="1632"/>
                    <a:pt x="-666" y="5918"/>
                    <a:pt x="1334" y="8775"/>
                  </a:cubicBezTo>
                  <a:cubicBezTo>
                    <a:pt x="3334" y="11633"/>
                    <a:pt x="3811" y="15538"/>
                    <a:pt x="-857" y="17443"/>
                  </a:cubicBezTo>
                  <a:cubicBezTo>
                    <a:pt x="2382" y="24778"/>
                    <a:pt x="5526" y="32207"/>
                    <a:pt x="8668" y="39541"/>
                  </a:cubicBezTo>
                  <a:cubicBezTo>
                    <a:pt x="13717" y="36589"/>
                    <a:pt x="15812" y="39827"/>
                    <a:pt x="16955" y="440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7" name="Google Shape;4307;p12"/>
            <p:cNvSpPr/>
            <p:nvPr/>
          </p:nvSpPr>
          <p:spPr>
            <a:xfrm>
              <a:off x="6601793" y="3584162"/>
              <a:ext cx="29415" cy="63626"/>
            </a:xfrm>
            <a:custGeom>
              <a:avLst/>
              <a:gdLst/>
              <a:ahLst/>
              <a:cxnLst/>
              <a:rect l="l" t="t" r="r" b="b"/>
              <a:pathLst>
                <a:path w="29415" h="63626" extrusionOk="0">
                  <a:moveTo>
                    <a:pt x="7460" y="33878"/>
                  </a:moveTo>
                  <a:cubicBezTo>
                    <a:pt x="4411" y="39212"/>
                    <a:pt x="1841" y="34926"/>
                    <a:pt x="-827" y="33117"/>
                  </a:cubicBezTo>
                  <a:cubicBezTo>
                    <a:pt x="-2160" y="38165"/>
                    <a:pt x="1841" y="41403"/>
                    <a:pt x="2602" y="45499"/>
                  </a:cubicBezTo>
                  <a:cubicBezTo>
                    <a:pt x="11461" y="51004"/>
                    <a:pt x="20033" y="56986"/>
                    <a:pt x="28319" y="63406"/>
                  </a:cubicBezTo>
                  <a:cubicBezTo>
                    <a:pt x="23367" y="41717"/>
                    <a:pt x="16699" y="20448"/>
                    <a:pt x="8508" y="-221"/>
                  </a:cubicBezTo>
                  <a:cubicBezTo>
                    <a:pt x="7174" y="5113"/>
                    <a:pt x="5840" y="10447"/>
                    <a:pt x="4602" y="15781"/>
                  </a:cubicBezTo>
                  <a:cubicBezTo>
                    <a:pt x="11461" y="19401"/>
                    <a:pt x="12413" y="25116"/>
                    <a:pt x="7460" y="338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8" name="Google Shape;4308;p12"/>
            <p:cNvSpPr/>
            <p:nvPr/>
          </p:nvSpPr>
          <p:spPr>
            <a:xfrm>
              <a:off x="6131814" y="3046572"/>
              <a:ext cx="21132" cy="56196"/>
            </a:xfrm>
            <a:custGeom>
              <a:avLst/>
              <a:gdLst/>
              <a:ahLst/>
              <a:cxnLst/>
              <a:rect l="l" t="t" r="r" b="b"/>
              <a:pathLst>
                <a:path w="21132" h="56196" extrusionOk="0">
                  <a:moveTo>
                    <a:pt x="13096" y="34354"/>
                  </a:moveTo>
                  <a:cubicBezTo>
                    <a:pt x="14429" y="27210"/>
                    <a:pt x="24334" y="30639"/>
                    <a:pt x="17858" y="18352"/>
                  </a:cubicBezTo>
                  <a:cubicBezTo>
                    <a:pt x="15477" y="11875"/>
                    <a:pt x="9285" y="8255"/>
                    <a:pt x="6618" y="2159"/>
                  </a:cubicBezTo>
                  <a:cubicBezTo>
                    <a:pt x="6238" y="473"/>
                    <a:pt x="4523" y="-546"/>
                    <a:pt x="2809" y="-127"/>
                  </a:cubicBezTo>
                  <a:cubicBezTo>
                    <a:pt x="2428" y="-32"/>
                    <a:pt x="2046" y="130"/>
                    <a:pt x="1760" y="350"/>
                  </a:cubicBezTo>
                  <a:cubicBezTo>
                    <a:pt x="-2812" y="3493"/>
                    <a:pt x="6523" y="9017"/>
                    <a:pt x="3857" y="11684"/>
                  </a:cubicBezTo>
                  <a:cubicBezTo>
                    <a:pt x="-2907" y="16066"/>
                    <a:pt x="713" y="22924"/>
                    <a:pt x="-1097" y="28448"/>
                  </a:cubicBezTo>
                  <a:lnTo>
                    <a:pt x="11190" y="55975"/>
                  </a:lnTo>
                  <a:cubicBezTo>
                    <a:pt x="11571" y="48832"/>
                    <a:pt x="20335" y="42450"/>
                    <a:pt x="13096" y="343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9" name="Google Shape;4309;p12"/>
            <p:cNvSpPr/>
            <p:nvPr/>
          </p:nvSpPr>
          <p:spPr>
            <a:xfrm>
              <a:off x="6169836" y="3174492"/>
              <a:ext cx="33985" cy="49625"/>
            </a:xfrm>
            <a:custGeom>
              <a:avLst/>
              <a:gdLst/>
              <a:ahLst/>
              <a:cxnLst/>
              <a:rect l="l" t="t" r="r" b="b"/>
              <a:pathLst>
                <a:path w="33985" h="49625" extrusionOk="0">
                  <a:moveTo>
                    <a:pt x="20888" y="5780"/>
                  </a:moveTo>
                  <a:cubicBezTo>
                    <a:pt x="10030" y="14638"/>
                    <a:pt x="-2734" y="23115"/>
                    <a:pt x="-924" y="39403"/>
                  </a:cubicBezTo>
                  <a:cubicBezTo>
                    <a:pt x="5743" y="39879"/>
                    <a:pt x="15078" y="36831"/>
                    <a:pt x="12696" y="49404"/>
                  </a:cubicBezTo>
                  <a:lnTo>
                    <a:pt x="12696" y="49404"/>
                  </a:lnTo>
                  <a:cubicBezTo>
                    <a:pt x="22221" y="47880"/>
                    <a:pt x="17554" y="36165"/>
                    <a:pt x="18697" y="29497"/>
                  </a:cubicBezTo>
                  <a:cubicBezTo>
                    <a:pt x="34604" y="28830"/>
                    <a:pt x="18697" y="7304"/>
                    <a:pt x="32889" y="7399"/>
                  </a:cubicBezTo>
                  <a:cubicBezTo>
                    <a:pt x="32128" y="4827"/>
                    <a:pt x="31271" y="2351"/>
                    <a:pt x="30508" y="-221"/>
                  </a:cubicBezTo>
                  <a:lnTo>
                    <a:pt x="30508" y="-221"/>
                  </a:lnTo>
                  <a:lnTo>
                    <a:pt x="20983" y="5685"/>
                  </a:lnTo>
                  <a:close/>
                  <a:moveTo>
                    <a:pt x="20888" y="26068"/>
                  </a:moveTo>
                  <a:cubicBezTo>
                    <a:pt x="20412" y="27240"/>
                    <a:pt x="19840" y="28383"/>
                    <a:pt x="19269" y="29497"/>
                  </a:cubicBezTo>
                  <a:lnTo>
                    <a:pt x="19269" y="29497"/>
                  </a:lnTo>
                  <a:cubicBezTo>
                    <a:pt x="6886" y="20448"/>
                    <a:pt x="26793" y="9590"/>
                    <a:pt x="20507" y="262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0" name="Google Shape;4310;p12"/>
            <p:cNvSpPr/>
            <p:nvPr/>
          </p:nvSpPr>
          <p:spPr>
            <a:xfrm>
              <a:off x="5878068" y="2724721"/>
              <a:ext cx="37243" cy="43719"/>
            </a:xfrm>
            <a:custGeom>
              <a:avLst/>
              <a:gdLst/>
              <a:ahLst/>
              <a:cxnLst/>
              <a:rect l="l" t="t" r="r" b="b"/>
              <a:pathLst>
                <a:path w="37243" h="43719" extrusionOk="0">
                  <a:moveTo>
                    <a:pt x="36146" y="28354"/>
                  </a:moveTo>
                  <a:lnTo>
                    <a:pt x="36146" y="28354"/>
                  </a:lnTo>
                  <a:cubicBezTo>
                    <a:pt x="29383" y="17410"/>
                    <a:pt x="20811" y="7732"/>
                    <a:pt x="10714" y="-221"/>
                  </a:cubicBezTo>
                  <a:cubicBezTo>
                    <a:pt x="10714" y="2827"/>
                    <a:pt x="11667" y="6351"/>
                    <a:pt x="9095" y="9304"/>
                  </a:cubicBezTo>
                  <a:cubicBezTo>
                    <a:pt x="4904" y="9304"/>
                    <a:pt x="4999" y="1303"/>
                    <a:pt x="-1097" y="3589"/>
                  </a:cubicBezTo>
                  <a:cubicBezTo>
                    <a:pt x="2428" y="12524"/>
                    <a:pt x="4427" y="21991"/>
                    <a:pt x="4713" y="31593"/>
                  </a:cubicBezTo>
                  <a:cubicBezTo>
                    <a:pt x="10238" y="32450"/>
                    <a:pt x="9476" y="25497"/>
                    <a:pt x="13477" y="23973"/>
                  </a:cubicBezTo>
                  <a:cubicBezTo>
                    <a:pt x="19667" y="33498"/>
                    <a:pt x="7856" y="37117"/>
                    <a:pt x="14811" y="43499"/>
                  </a:cubicBezTo>
                  <a:cubicBezTo>
                    <a:pt x="20906" y="28830"/>
                    <a:pt x="23573" y="26925"/>
                    <a:pt x="36146" y="283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1" name="Google Shape;4311;p12"/>
            <p:cNvSpPr/>
            <p:nvPr/>
          </p:nvSpPr>
          <p:spPr>
            <a:xfrm>
              <a:off x="5130636" y="2271141"/>
              <a:ext cx="43524" cy="36194"/>
            </a:xfrm>
            <a:custGeom>
              <a:avLst/>
              <a:gdLst/>
              <a:ahLst/>
              <a:cxnLst/>
              <a:rect l="l" t="t" r="r" b="b"/>
              <a:pathLst>
                <a:path w="43524" h="36194" extrusionOk="0">
                  <a:moveTo>
                    <a:pt x="40533" y="25211"/>
                  </a:moveTo>
                  <a:cubicBezTo>
                    <a:pt x="37580" y="21534"/>
                    <a:pt x="36627" y="16686"/>
                    <a:pt x="37866" y="12161"/>
                  </a:cubicBezTo>
                  <a:lnTo>
                    <a:pt x="10434" y="-221"/>
                  </a:lnTo>
                  <a:cubicBezTo>
                    <a:pt x="8243" y="2256"/>
                    <a:pt x="6052" y="1589"/>
                    <a:pt x="3290" y="446"/>
                  </a:cubicBezTo>
                  <a:cubicBezTo>
                    <a:pt x="527" y="-697"/>
                    <a:pt x="-2234" y="1779"/>
                    <a:pt x="-616" y="3589"/>
                  </a:cubicBezTo>
                  <a:cubicBezTo>
                    <a:pt x="3385" y="7875"/>
                    <a:pt x="1670" y="14448"/>
                    <a:pt x="6052" y="18162"/>
                  </a:cubicBezTo>
                  <a:cubicBezTo>
                    <a:pt x="10529" y="12543"/>
                    <a:pt x="25102" y="2827"/>
                    <a:pt x="24340" y="15971"/>
                  </a:cubicBezTo>
                  <a:cubicBezTo>
                    <a:pt x="12720" y="23115"/>
                    <a:pt x="25293" y="26163"/>
                    <a:pt x="27959" y="31974"/>
                  </a:cubicBezTo>
                  <a:lnTo>
                    <a:pt x="27959" y="31974"/>
                  </a:lnTo>
                  <a:lnTo>
                    <a:pt x="39866" y="35974"/>
                  </a:lnTo>
                  <a:cubicBezTo>
                    <a:pt x="43010" y="33193"/>
                    <a:pt x="43294" y="28373"/>
                    <a:pt x="40533" y="25220"/>
                  </a:cubicBezTo>
                  <a:cubicBezTo>
                    <a:pt x="40533" y="25220"/>
                    <a:pt x="40533" y="25211"/>
                    <a:pt x="40533" y="25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2" name="Google Shape;4312;p12"/>
            <p:cNvSpPr/>
            <p:nvPr/>
          </p:nvSpPr>
          <p:spPr>
            <a:xfrm>
              <a:off x="6963250" y="4705730"/>
              <a:ext cx="32005" cy="50101"/>
            </a:xfrm>
            <a:custGeom>
              <a:avLst/>
              <a:gdLst/>
              <a:ahLst/>
              <a:cxnLst/>
              <a:rect l="l" t="t" r="r" b="b"/>
              <a:pathLst>
                <a:path w="32005" h="50101" extrusionOk="0">
                  <a:moveTo>
                    <a:pt x="-1097" y="5780"/>
                  </a:moveTo>
                  <a:cubicBezTo>
                    <a:pt x="428" y="23439"/>
                    <a:pt x="9667" y="39546"/>
                    <a:pt x="24050" y="49881"/>
                  </a:cubicBezTo>
                  <a:cubicBezTo>
                    <a:pt x="28622" y="42546"/>
                    <a:pt x="15763" y="25497"/>
                    <a:pt x="30908" y="31497"/>
                  </a:cubicBezTo>
                  <a:lnTo>
                    <a:pt x="1000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3" name="Google Shape;4313;p12"/>
            <p:cNvSpPr/>
            <p:nvPr/>
          </p:nvSpPr>
          <p:spPr>
            <a:xfrm>
              <a:off x="6582437" y="4636762"/>
              <a:ext cx="29055" cy="32216"/>
            </a:xfrm>
            <a:custGeom>
              <a:avLst/>
              <a:gdLst/>
              <a:ahLst/>
              <a:cxnLst/>
              <a:rect l="l" t="t" r="r" b="b"/>
              <a:pathLst>
                <a:path w="29055" h="32216" extrusionOk="0">
                  <a:moveTo>
                    <a:pt x="26530" y="23980"/>
                  </a:moveTo>
                  <a:cubicBezTo>
                    <a:pt x="15291" y="14455"/>
                    <a:pt x="23767" y="16551"/>
                    <a:pt x="27959" y="4930"/>
                  </a:cubicBezTo>
                  <a:lnTo>
                    <a:pt x="27959" y="4930"/>
                  </a:lnTo>
                  <a:cubicBezTo>
                    <a:pt x="22910" y="-1833"/>
                    <a:pt x="14624" y="-2690"/>
                    <a:pt x="13767" y="6930"/>
                  </a:cubicBezTo>
                  <a:cubicBezTo>
                    <a:pt x="9386" y="5692"/>
                    <a:pt x="7957" y="-1166"/>
                    <a:pt x="3194" y="2549"/>
                  </a:cubicBezTo>
                  <a:cubicBezTo>
                    <a:pt x="-997" y="5063"/>
                    <a:pt x="-2331" y="10512"/>
                    <a:pt x="146" y="14703"/>
                  </a:cubicBezTo>
                  <a:cubicBezTo>
                    <a:pt x="146" y="14750"/>
                    <a:pt x="241" y="14788"/>
                    <a:pt x="241" y="14836"/>
                  </a:cubicBezTo>
                  <a:cubicBezTo>
                    <a:pt x="1765" y="17465"/>
                    <a:pt x="1765" y="20685"/>
                    <a:pt x="241" y="23314"/>
                  </a:cubicBezTo>
                  <a:cubicBezTo>
                    <a:pt x="6051" y="25218"/>
                    <a:pt x="9766" y="39220"/>
                    <a:pt x="18148" y="27123"/>
                  </a:cubicBezTo>
                  <a:cubicBezTo>
                    <a:pt x="19196" y="21313"/>
                    <a:pt x="24530" y="27695"/>
                    <a:pt x="26530" y="23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4" name="Google Shape;4314;p12"/>
            <p:cNvSpPr/>
            <p:nvPr/>
          </p:nvSpPr>
          <p:spPr>
            <a:xfrm>
              <a:off x="7041021" y="4789169"/>
              <a:ext cx="29385" cy="61817"/>
            </a:xfrm>
            <a:custGeom>
              <a:avLst/>
              <a:gdLst/>
              <a:ahLst/>
              <a:cxnLst/>
              <a:rect l="l" t="t" r="r" b="b"/>
              <a:pathLst>
                <a:path w="29385" h="61817" extrusionOk="0">
                  <a:moveTo>
                    <a:pt x="18763" y="41118"/>
                  </a:moveTo>
                  <a:cubicBezTo>
                    <a:pt x="23336" y="36993"/>
                    <a:pt x="26670" y="31640"/>
                    <a:pt x="28288" y="25687"/>
                  </a:cubicBezTo>
                  <a:cubicBezTo>
                    <a:pt x="17716" y="19401"/>
                    <a:pt x="12669" y="8161"/>
                    <a:pt x="4476" y="-221"/>
                  </a:cubicBezTo>
                  <a:lnTo>
                    <a:pt x="4476" y="-221"/>
                  </a:lnTo>
                  <a:cubicBezTo>
                    <a:pt x="-762" y="14353"/>
                    <a:pt x="18763" y="23306"/>
                    <a:pt x="16382" y="34926"/>
                  </a:cubicBezTo>
                  <a:cubicBezTo>
                    <a:pt x="12382" y="38737"/>
                    <a:pt x="10192" y="33783"/>
                    <a:pt x="7715" y="31593"/>
                  </a:cubicBezTo>
                  <a:cubicBezTo>
                    <a:pt x="2285" y="21210"/>
                    <a:pt x="-5715" y="31593"/>
                    <a:pt x="2285" y="37498"/>
                  </a:cubicBezTo>
                  <a:cubicBezTo>
                    <a:pt x="10287" y="43404"/>
                    <a:pt x="2857" y="56548"/>
                    <a:pt x="14192" y="61596"/>
                  </a:cubicBezTo>
                  <a:cubicBezTo>
                    <a:pt x="15430" y="54643"/>
                    <a:pt x="12001" y="46261"/>
                    <a:pt x="18763" y="41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5" name="Google Shape;4315;p12"/>
            <p:cNvSpPr/>
            <p:nvPr/>
          </p:nvSpPr>
          <p:spPr>
            <a:xfrm>
              <a:off x="6022847" y="2872454"/>
              <a:ext cx="31528" cy="39451"/>
            </a:xfrm>
            <a:custGeom>
              <a:avLst/>
              <a:gdLst/>
              <a:ahLst/>
              <a:cxnLst/>
              <a:rect l="l" t="t" r="r" b="b"/>
              <a:pathLst>
                <a:path w="31528" h="39451" extrusionOk="0">
                  <a:moveTo>
                    <a:pt x="26717" y="37688"/>
                  </a:moveTo>
                  <a:cubicBezTo>
                    <a:pt x="24717" y="34164"/>
                    <a:pt x="19096" y="34641"/>
                    <a:pt x="19382" y="29878"/>
                  </a:cubicBezTo>
                  <a:cubicBezTo>
                    <a:pt x="19668" y="25116"/>
                    <a:pt x="27193" y="27402"/>
                    <a:pt x="30432" y="23592"/>
                  </a:cubicBezTo>
                  <a:cubicBezTo>
                    <a:pt x="24431" y="15105"/>
                    <a:pt x="17668" y="7132"/>
                    <a:pt x="10334" y="-221"/>
                  </a:cubicBezTo>
                  <a:cubicBezTo>
                    <a:pt x="-1763" y="8637"/>
                    <a:pt x="17953" y="28354"/>
                    <a:pt x="-1097" y="31211"/>
                  </a:cubicBezTo>
                  <a:cubicBezTo>
                    <a:pt x="4047" y="40355"/>
                    <a:pt x="17668" y="40355"/>
                    <a:pt x="26717" y="376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6" name="Google Shape;4316;p12"/>
            <p:cNvSpPr/>
            <p:nvPr/>
          </p:nvSpPr>
          <p:spPr>
            <a:xfrm>
              <a:off x="6542246" y="3480625"/>
              <a:ext cx="23907" cy="53435"/>
            </a:xfrm>
            <a:custGeom>
              <a:avLst/>
              <a:gdLst/>
              <a:ahLst/>
              <a:cxnLst/>
              <a:rect l="l" t="t" r="r" b="b"/>
              <a:pathLst>
                <a:path w="23907" h="53435" extrusionOk="0">
                  <a:moveTo>
                    <a:pt x="22811" y="51405"/>
                  </a:moveTo>
                  <a:cubicBezTo>
                    <a:pt x="16906" y="41308"/>
                    <a:pt x="26431" y="28735"/>
                    <a:pt x="19668" y="20544"/>
                  </a:cubicBezTo>
                  <a:cubicBezTo>
                    <a:pt x="15858" y="15781"/>
                    <a:pt x="15477" y="11590"/>
                    <a:pt x="22811" y="9780"/>
                  </a:cubicBezTo>
                  <a:lnTo>
                    <a:pt x="22811" y="7780"/>
                  </a:lnTo>
                  <a:lnTo>
                    <a:pt x="14906" y="1780"/>
                  </a:lnTo>
                  <a:cubicBezTo>
                    <a:pt x="11571" y="3875"/>
                    <a:pt x="9381" y="1208"/>
                    <a:pt x="6904" y="-221"/>
                  </a:cubicBezTo>
                  <a:cubicBezTo>
                    <a:pt x="6904" y="1208"/>
                    <a:pt x="6904" y="2541"/>
                    <a:pt x="6904" y="3875"/>
                  </a:cubicBezTo>
                  <a:lnTo>
                    <a:pt x="6904" y="3875"/>
                  </a:lnTo>
                  <a:cubicBezTo>
                    <a:pt x="17192" y="14733"/>
                    <a:pt x="9190" y="14924"/>
                    <a:pt x="-1097" y="13400"/>
                  </a:cubicBezTo>
                  <a:lnTo>
                    <a:pt x="16906" y="53214"/>
                  </a:lnTo>
                  <a:lnTo>
                    <a:pt x="22811" y="514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7" name="Google Shape;4317;p12"/>
            <p:cNvSpPr/>
            <p:nvPr/>
          </p:nvSpPr>
          <p:spPr>
            <a:xfrm>
              <a:off x="6184553" y="3238214"/>
              <a:ext cx="39099" cy="43243"/>
            </a:xfrm>
            <a:custGeom>
              <a:avLst/>
              <a:gdLst/>
              <a:ahLst/>
              <a:cxnLst/>
              <a:rect l="l" t="t" r="r" b="b"/>
              <a:pathLst>
                <a:path w="39099" h="43243" extrusionOk="0">
                  <a:moveTo>
                    <a:pt x="24174" y="13685"/>
                  </a:moveTo>
                  <a:cubicBezTo>
                    <a:pt x="17697" y="20734"/>
                    <a:pt x="13410" y="3303"/>
                    <a:pt x="9695" y="-221"/>
                  </a:cubicBezTo>
                  <a:cubicBezTo>
                    <a:pt x="4171" y="351"/>
                    <a:pt x="8552" y="8542"/>
                    <a:pt x="2171" y="7590"/>
                  </a:cubicBezTo>
                  <a:cubicBezTo>
                    <a:pt x="1695" y="6732"/>
                    <a:pt x="1313" y="5846"/>
                    <a:pt x="1028" y="4923"/>
                  </a:cubicBezTo>
                  <a:cubicBezTo>
                    <a:pt x="-4306" y="11114"/>
                    <a:pt x="1028" y="43023"/>
                    <a:pt x="10077" y="43023"/>
                  </a:cubicBezTo>
                  <a:cubicBezTo>
                    <a:pt x="17602" y="38451"/>
                    <a:pt x="13696" y="13114"/>
                    <a:pt x="26746" y="23210"/>
                  </a:cubicBezTo>
                  <a:cubicBezTo>
                    <a:pt x="29699" y="25782"/>
                    <a:pt x="32842" y="29878"/>
                    <a:pt x="37986" y="27116"/>
                  </a:cubicBezTo>
                  <a:cubicBezTo>
                    <a:pt x="38461" y="22734"/>
                    <a:pt x="28936" y="3018"/>
                    <a:pt x="24174" y="13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8" name="Google Shape;4318;p12"/>
            <p:cNvSpPr/>
            <p:nvPr/>
          </p:nvSpPr>
          <p:spPr>
            <a:xfrm>
              <a:off x="5373785" y="2512123"/>
              <a:ext cx="25486" cy="53721"/>
            </a:xfrm>
            <a:custGeom>
              <a:avLst/>
              <a:gdLst/>
              <a:ahLst/>
              <a:cxnLst/>
              <a:rect l="l" t="t" r="r" b="b"/>
              <a:pathLst>
                <a:path w="25486" h="53721" extrusionOk="0">
                  <a:moveTo>
                    <a:pt x="20554" y="30164"/>
                  </a:moveTo>
                  <a:cubicBezTo>
                    <a:pt x="21412" y="15305"/>
                    <a:pt x="5505" y="11114"/>
                    <a:pt x="-401" y="-221"/>
                  </a:cubicBezTo>
                  <a:cubicBezTo>
                    <a:pt x="-3734" y="12066"/>
                    <a:pt x="6362" y="25401"/>
                    <a:pt x="-401" y="36260"/>
                  </a:cubicBezTo>
                  <a:lnTo>
                    <a:pt x="-401" y="36260"/>
                  </a:lnTo>
                  <a:lnTo>
                    <a:pt x="7600" y="43594"/>
                  </a:lnTo>
                  <a:cubicBezTo>
                    <a:pt x="9790" y="20734"/>
                    <a:pt x="25221" y="38070"/>
                    <a:pt x="13696" y="49500"/>
                  </a:cubicBezTo>
                  <a:lnTo>
                    <a:pt x="19697" y="53500"/>
                  </a:lnTo>
                  <a:lnTo>
                    <a:pt x="19697" y="53500"/>
                  </a:lnTo>
                  <a:cubicBezTo>
                    <a:pt x="27413" y="45975"/>
                    <a:pt x="24078" y="38260"/>
                    <a:pt x="20554" y="30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9" name="Google Shape;4319;p12"/>
            <p:cNvSpPr/>
            <p:nvPr/>
          </p:nvSpPr>
          <p:spPr>
            <a:xfrm>
              <a:off x="4968621" y="1995392"/>
              <a:ext cx="25907" cy="77628"/>
            </a:xfrm>
            <a:custGeom>
              <a:avLst/>
              <a:gdLst/>
              <a:ahLst/>
              <a:cxnLst/>
              <a:rect l="l" t="t" r="r" b="b"/>
              <a:pathLst>
                <a:path w="25907" h="77628" extrusionOk="0">
                  <a:moveTo>
                    <a:pt x="12714" y="68073"/>
                  </a:moveTo>
                  <a:cubicBezTo>
                    <a:pt x="24334" y="63025"/>
                    <a:pt x="5475" y="58548"/>
                    <a:pt x="11476" y="51119"/>
                  </a:cubicBezTo>
                  <a:cubicBezTo>
                    <a:pt x="14714" y="47404"/>
                    <a:pt x="18334" y="42451"/>
                    <a:pt x="24811" y="45309"/>
                  </a:cubicBezTo>
                  <a:lnTo>
                    <a:pt x="22811" y="25497"/>
                  </a:lnTo>
                  <a:cubicBezTo>
                    <a:pt x="10810" y="67311"/>
                    <a:pt x="9571" y="12162"/>
                    <a:pt x="1189" y="-221"/>
                  </a:cubicBezTo>
                  <a:lnTo>
                    <a:pt x="-1097" y="-221"/>
                  </a:lnTo>
                  <a:cubicBezTo>
                    <a:pt x="617" y="25954"/>
                    <a:pt x="4523" y="51928"/>
                    <a:pt x="10810" y="77408"/>
                  </a:cubicBezTo>
                  <a:cubicBezTo>
                    <a:pt x="11571" y="74169"/>
                    <a:pt x="9381" y="70264"/>
                    <a:pt x="12714" y="680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0" name="Google Shape;4320;p12"/>
            <p:cNvSpPr/>
            <p:nvPr/>
          </p:nvSpPr>
          <p:spPr>
            <a:xfrm>
              <a:off x="5877115" y="3731852"/>
              <a:ext cx="44862" cy="35285"/>
            </a:xfrm>
            <a:custGeom>
              <a:avLst/>
              <a:gdLst/>
              <a:ahLst/>
              <a:cxnLst/>
              <a:rect l="l" t="t" r="r" b="b"/>
              <a:pathLst>
                <a:path w="44862" h="35285" extrusionOk="0">
                  <a:moveTo>
                    <a:pt x="26431" y="22682"/>
                  </a:moveTo>
                  <a:cubicBezTo>
                    <a:pt x="39480" y="39446"/>
                    <a:pt x="28621" y="9347"/>
                    <a:pt x="43100" y="11157"/>
                  </a:cubicBezTo>
                  <a:cubicBezTo>
                    <a:pt x="43289" y="11080"/>
                    <a:pt x="43575" y="11080"/>
                    <a:pt x="43766" y="11157"/>
                  </a:cubicBezTo>
                  <a:lnTo>
                    <a:pt x="43766" y="10299"/>
                  </a:lnTo>
                  <a:cubicBezTo>
                    <a:pt x="40814" y="1917"/>
                    <a:pt x="32432" y="2298"/>
                    <a:pt x="25954" y="-178"/>
                  </a:cubicBezTo>
                  <a:cubicBezTo>
                    <a:pt x="25477" y="-235"/>
                    <a:pt x="25097" y="-235"/>
                    <a:pt x="24620" y="-178"/>
                  </a:cubicBezTo>
                  <a:cubicBezTo>
                    <a:pt x="24811" y="984"/>
                    <a:pt x="24811" y="2184"/>
                    <a:pt x="24620" y="3346"/>
                  </a:cubicBezTo>
                  <a:cubicBezTo>
                    <a:pt x="16429" y="3346"/>
                    <a:pt x="10810" y="5823"/>
                    <a:pt x="9476" y="15538"/>
                  </a:cubicBezTo>
                  <a:cubicBezTo>
                    <a:pt x="9476" y="17824"/>
                    <a:pt x="1665" y="19253"/>
                    <a:pt x="-1097" y="23254"/>
                  </a:cubicBezTo>
                  <a:lnTo>
                    <a:pt x="-1097" y="23254"/>
                  </a:lnTo>
                  <a:cubicBezTo>
                    <a:pt x="10333" y="33540"/>
                    <a:pt x="8428" y="20682"/>
                    <a:pt x="15381" y="21920"/>
                  </a:cubicBezTo>
                  <a:cubicBezTo>
                    <a:pt x="19477" y="24682"/>
                    <a:pt x="12905" y="32969"/>
                    <a:pt x="20715" y="35064"/>
                  </a:cubicBezTo>
                  <a:lnTo>
                    <a:pt x="20715" y="20015"/>
                  </a:lnTo>
                  <a:cubicBezTo>
                    <a:pt x="23001" y="19186"/>
                    <a:pt x="25573" y="20377"/>
                    <a:pt x="26431" y="226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1" name="Google Shape;4321;p12"/>
            <p:cNvSpPr/>
            <p:nvPr/>
          </p:nvSpPr>
          <p:spPr>
            <a:xfrm>
              <a:off x="5811963" y="3656236"/>
              <a:ext cx="36979" cy="24915"/>
            </a:xfrm>
            <a:custGeom>
              <a:avLst/>
              <a:gdLst/>
              <a:ahLst/>
              <a:cxnLst/>
              <a:rect l="l" t="t" r="r" b="b"/>
              <a:pathLst>
                <a:path w="36979" h="24915" extrusionOk="0">
                  <a:moveTo>
                    <a:pt x="21097" y="18955"/>
                  </a:moveTo>
                  <a:cubicBezTo>
                    <a:pt x="32241" y="26194"/>
                    <a:pt x="33290" y="18955"/>
                    <a:pt x="34717" y="11144"/>
                  </a:cubicBezTo>
                  <a:cubicBezTo>
                    <a:pt x="36432" y="7430"/>
                    <a:pt x="36718" y="3620"/>
                    <a:pt x="32336" y="1619"/>
                  </a:cubicBezTo>
                  <a:cubicBezTo>
                    <a:pt x="20240" y="-6191"/>
                    <a:pt x="10429" y="14097"/>
                    <a:pt x="-1097" y="2857"/>
                  </a:cubicBezTo>
                  <a:cubicBezTo>
                    <a:pt x="46" y="10858"/>
                    <a:pt x="3286" y="18402"/>
                    <a:pt x="8428" y="24670"/>
                  </a:cubicBezTo>
                  <a:cubicBezTo>
                    <a:pt x="14144" y="25241"/>
                    <a:pt x="16430" y="15907"/>
                    <a:pt x="21097" y="189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2" name="Google Shape;4322;p12"/>
            <p:cNvSpPr/>
            <p:nvPr/>
          </p:nvSpPr>
          <p:spPr>
            <a:xfrm>
              <a:off x="6716458" y="4145184"/>
              <a:ext cx="38354" cy="47796"/>
            </a:xfrm>
            <a:custGeom>
              <a:avLst/>
              <a:gdLst/>
              <a:ahLst/>
              <a:cxnLst/>
              <a:rect l="l" t="t" r="r" b="b"/>
              <a:pathLst>
                <a:path w="38354" h="47796" extrusionOk="0">
                  <a:moveTo>
                    <a:pt x="10524" y="28926"/>
                  </a:moveTo>
                  <a:cubicBezTo>
                    <a:pt x="12239" y="26544"/>
                    <a:pt x="14809" y="23210"/>
                    <a:pt x="16620" y="28926"/>
                  </a:cubicBezTo>
                  <a:cubicBezTo>
                    <a:pt x="19192" y="36831"/>
                    <a:pt x="26145" y="41308"/>
                    <a:pt x="30812" y="47499"/>
                  </a:cubicBezTo>
                  <a:cubicBezTo>
                    <a:pt x="35956" y="48166"/>
                    <a:pt x="38432" y="44356"/>
                    <a:pt x="36717" y="39498"/>
                  </a:cubicBezTo>
                  <a:cubicBezTo>
                    <a:pt x="25097" y="35307"/>
                    <a:pt x="30335" y="21686"/>
                    <a:pt x="23002" y="14924"/>
                  </a:cubicBezTo>
                  <a:cubicBezTo>
                    <a:pt x="25192" y="9980"/>
                    <a:pt x="27097" y="4932"/>
                    <a:pt x="28717" y="-221"/>
                  </a:cubicBezTo>
                  <a:cubicBezTo>
                    <a:pt x="16620" y="8923"/>
                    <a:pt x="6523" y="20382"/>
                    <a:pt x="-1097" y="33498"/>
                  </a:cubicBezTo>
                  <a:cubicBezTo>
                    <a:pt x="4618" y="35879"/>
                    <a:pt x="7761" y="32831"/>
                    <a:pt x="10524" y="289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3" name="Google Shape;4323;p12"/>
            <p:cNvSpPr/>
            <p:nvPr/>
          </p:nvSpPr>
          <p:spPr>
            <a:xfrm>
              <a:off x="6490240" y="4134992"/>
              <a:ext cx="27923" cy="51625"/>
            </a:xfrm>
            <a:custGeom>
              <a:avLst/>
              <a:gdLst/>
              <a:ahLst/>
              <a:cxnLst/>
              <a:rect l="l" t="t" r="r" b="b"/>
              <a:pathLst>
                <a:path w="27923" h="51625" extrusionOk="0">
                  <a:moveTo>
                    <a:pt x="16906" y="33402"/>
                  </a:moveTo>
                  <a:cubicBezTo>
                    <a:pt x="34717" y="32735"/>
                    <a:pt x="24239" y="8637"/>
                    <a:pt x="18524" y="-221"/>
                  </a:cubicBezTo>
                  <a:cubicBezTo>
                    <a:pt x="18524" y="3208"/>
                    <a:pt x="19953" y="9304"/>
                    <a:pt x="16238" y="9304"/>
                  </a:cubicBezTo>
                  <a:cubicBezTo>
                    <a:pt x="1285" y="14829"/>
                    <a:pt x="5666" y="38355"/>
                    <a:pt x="-1097" y="51405"/>
                  </a:cubicBezTo>
                  <a:lnTo>
                    <a:pt x="8428" y="43404"/>
                  </a:lnTo>
                  <a:cubicBezTo>
                    <a:pt x="8142" y="37784"/>
                    <a:pt x="10619" y="33688"/>
                    <a:pt x="16906" y="334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4" name="Google Shape;4324;p12"/>
            <p:cNvSpPr/>
            <p:nvPr/>
          </p:nvSpPr>
          <p:spPr>
            <a:xfrm>
              <a:off x="6474747" y="4462557"/>
              <a:ext cx="22531" cy="64103"/>
            </a:xfrm>
            <a:custGeom>
              <a:avLst/>
              <a:gdLst/>
              <a:ahLst/>
              <a:cxnLst/>
              <a:rect l="l" t="t" r="r" b="b"/>
              <a:pathLst>
                <a:path w="22531" h="64103" extrusionOk="0">
                  <a:moveTo>
                    <a:pt x="19729" y="33593"/>
                  </a:moveTo>
                  <a:cubicBezTo>
                    <a:pt x="14776" y="30450"/>
                    <a:pt x="16301" y="40927"/>
                    <a:pt x="10967" y="38165"/>
                  </a:cubicBezTo>
                  <a:cubicBezTo>
                    <a:pt x="1442" y="28640"/>
                    <a:pt x="21826" y="24449"/>
                    <a:pt x="17157" y="15495"/>
                  </a:cubicBezTo>
                  <a:cubicBezTo>
                    <a:pt x="-2559" y="27497"/>
                    <a:pt x="5633" y="5970"/>
                    <a:pt x="-559" y="-221"/>
                  </a:cubicBezTo>
                  <a:cubicBezTo>
                    <a:pt x="-3416" y="21782"/>
                    <a:pt x="5728" y="43118"/>
                    <a:pt x="12301" y="63882"/>
                  </a:cubicBezTo>
                  <a:cubicBezTo>
                    <a:pt x="14110" y="54452"/>
                    <a:pt x="25730" y="42356"/>
                    <a:pt x="19729" y="33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5" name="Google Shape;4325;p12"/>
            <p:cNvSpPr/>
            <p:nvPr/>
          </p:nvSpPr>
          <p:spPr>
            <a:xfrm>
              <a:off x="5179789" y="2293429"/>
              <a:ext cx="46247" cy="30099"/>
            </a:xfrm>
            <a:custGeom>
              <a:avLst/>
              <a:gdLst/>
              <a:ahLst/>
              <a:cxnLst/>
              <a:rect l="l" t="t" r="r" b="b"/>
              <a:pathLst>
                <a:path w="46247" h="30099" extrusionOk="0">
                  <a:moveTo>
                    <a:pt x="37099" y="17019"/>
                  </a:moveTo>
                  <a:cubicBezTo>
                    <a:pt x="33384" y="15153"/>
                    <a:pt x="31861" y="10628"/>
                    <a:pt x="33765" y="6923"/>
                  </a:cubicBezTo>
                  <a:cubicBezTo>
                    <a:pt x="33956" y="6485"/>
                    <a:pt x="34242" y="6066"/>
                    <a:pt x="34527" y="5685"/>
                  </a:cubicBezTo>
                  <a:lnTo>
                    <a:pt x="34527" y="5685"/>
                  </a:lnTo>
                  <a:lnTo>
                    <a:pt x="14525" y="-221"/>
                  </a:lnTo>
                  <a:cubicBezTo>
                    <a:pt x="12620" y="8637"/>
                    <a:pt x="2809" y="10542"/>
                    <a:pt x="-1097" y="17591"/>
                  </a:cubicBezTo>
                  <a:lnTo>
                    <a:pt x="10810" y="21401"/>
                  </a:lnTo>
                  <a:cubicBezTo>
                    <a:pt x="12525" y="19105"/>
                    <a:pt x="13954" y="16534"/>
                    <a:pt x="14811" y="13781"/>
                  </a:cubicBezTo>
                  <a:cubicBezTo>
                    <a:pt x="20525" y="-221"/>
                    <a:pt x="32718" y="15495"/>
                    <a:pt x="20335" y="23973"/>
                  </a:cubicBezTo>
                  <a:lnTo>
                    <a:pt x="20335" y="23973"/>
                  </a:lnTo>
                  <a:cubicBezTo>
                    <a:pt x="27193" y="27068"/>
                    <a:pt x="34527" y="29059"/>
                    <a:pt x="42052" y="29878"/>
                  </a:cubicBezTo>
                  <a:cubicBezTo>
                    <a:pt x="46910" y="20543"/>
                    <a:pt x="46624" y="21496"/>
                    <a:pt x="37099" y="17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6" name="Google Shape;4326;p12"/>
            <p:cNvSpPr/>
            <p:nvPr/>
          </p:nvSpPr>
          <p:spPr>
            <a:xfrm>
              <a:off x="5807678" y="3341465"/>
              <a:ext cx="24098" cy="51816"/>
            </a:xfrm>
            <a:custGeom>
              <a:avLst/>
              <a:gdLst/>
              <a:ahLst/>
              <a:cxnLst/>
              <a:rect l="l" t="t" r="r" b="b"/>
              <a:pathLst>
                <a:path w="24098" h="51816" extrusionOk="0">
                  <a:moveTo>
                    <a:pt x="3284" y="33117"/>
                  </a:moveTo>
                  <a:cubicBezTo>
                    <a:pt x="2714" y="36641"/>
                    <a:pt x="1857" y="40070"/>
                    <a:pt x="1189" y="43594"/>
                  </a:cubicBezTo>
                  <a:cubicBezTo>
                    <a:pt x="4809" y="45118"/>
                    <a:pt x="5095" y="48357"/>
                    <a:pt x="5190" y="51595"/>
                  </a:cubicBezTo>
                  <a:cubicBezTo>
                    <a:pt x="14715" y="48547"/>
                    <a:pt x="6904" y="36355"/>
                    <a:pt x="10333" y="35307"/>
                  </a:cubicBezTo>
                  <a:cubicBezTo>
                    <a:pt x="16524" y="33498"/>
                    <a:pt x="21954" y="33402"/>
                    <a:pt x="23002" y="25782"/>
                  </a:cubicBezTo>
                  <a:cubicBezTo>
                    <a:pt x="16049" y="18801"/>
                    <a:pt x="11857" y="9580"/>
                    <a:pt x="11096" y="-221"/>
                  </a:cubicBezTo>
                  <a:cubicBezTo>
                    <a:pt x="3571" y="7856"/>
                    <a:pt x="-715" y="18381"/>
                    <a:pt x="-1097" y="29402"/>
                  </a:cubicBezTo>
                  <a:cubicBezTo>
                    <a:pt x="2428" y="28259"/>
                    <a:pt x="3857" y="29592"/>
                    <a:pt x="3284" y="331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7" name="Google Shape;4327;p12"/>
            <p:cNvSpPr/>
            <p:nvPr/>
          </p:nvSpPr>
          <p:spPr>
            <a:xfrm>
              <a:off x="5790406" y="3371417"/>
              <a:ext cx="20584" cy="61487"/>
            </a:xfrm>
            <a:custGeom>
              <a:avLst/>
              <a:gdLst/>
              <a:ahLst/>
              <a:cxnLst/>
              <a:rect l="l" t="t" r="r" b="b"/>
              <a:pathLst>
                <a:path w="20584" h="61487" extrusionOk="0">
                  <a:moveTo>
                    <a:pt x="8460" y="61267"/>
                  </a:moveTo>
                  <a:cubicBezTo>
                    <a:pt x="10746" y="53456"/>
                    <a:pt x="4650" y="44217"/>
                    <a:pt x="6079" y="36692"/>
                  </a:cubicBezTo>
                  <a:cubicBezTo>
                    <a:pt x="21603" y="34787"/>
                    <a:pt x="9792" y="20214"/>
                    <a:pt x="18460" y="13642"/>
                  </a:cubicBezTo>
                  <a:lnTo>
                    <a:pt x="18460" y="13642"/>
                  </a:lnTo>
                  <a:cubicBezTo>
                    <a:pt x="26938" y="-34745"/>
                    <a:pt x="-20687" y="58886"/>
                    <a:pt x="8460" y="612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8" name="Google Shape;4328;p12"/>
            <p:cNvSpPr/>
            <p:nvPr/>
          </p:nvSpPr>
          <p:spPr>
            <a:xfrm>
              <a:off x="6471723" y="3361372"/>
              <a:ext cx="31801" cy="49720"/>
            </a:xfrm>
            <a:custGeom>
              <a:avLst/>
              <a:gdLst/>
              <a:ahLst/>
              <a:cxnLst/>
              <a:rect l="l" t="t" r="r" b="b"/>
              <a:pathLst>
                <a:path w="31801" h="49720" extrusionOk="0">
                  <a:moveTo>
                    <a:pt x="15324" y="43499"/>
                  </a:moveTo>
                  <a:cubicBezTo>
                    <a:pt x="13514" y="40165"/>
                    <a:pt x="5799" y="39213"/>
                    <a:pt x="9513" y="34450"/>
                  </a:cubicBezTo>
                  <a:cubicBezTo>
                    <a:pt x="13228" y="29688"/>
                    <a:pt x="17229" y="36069"/>
                    <a:pt x="21134" y="37689"/>
                  </a:cubicBezTo>
                  <a:cubicBezTo>
                    <a:pt x="21705" y="39117"/>
                    <a:pt x="22373" y="40546"/>
                    <a:pt x="23039" y="41880"/>
                  </a:cubicBezTo>
                  <a:cubicBezTo>
                    <a:pt x="25516" y="42451"/>
                    <a:pt x="26849" y="45690"/>
                    <a:pt x="30278" y="44547"/>
                  </a:cubicBezTo>
                  <a:cubicBezTo>
                    <a:pt x="34755" y="22925"/>
                    <a:pt x="2274" y="32831"/>
                    <a:pt x="15229" y="13590"/>
                  </a:cubicBezTo>
                  <a:cubicBezTo>
                    <a:pt x="5704" y="15686"/>
                    <a:pt x="14276" y="4065"/>
                    <a:pt x="9324" y="-221"/>
                  </a:cubicBezTo>
                  <a:cubicBezTo>
                    <a:pt x="7799" y="7732"/>
                    <a:pt x="4561" y="15248"/>
                    <a:pt x="-201" y="21782"/>
                  </a:cubicBezTo>
                  <a:cubicBezTo>
                    <a:pt x="-4202" y="35117"/>
                    <a:pt x="6084" y="41594"/>
                    <a:pt x="13323" y="49500"/>
                  </a:cubicBezTo>
                  <a:lnTo>
                    <a:pt x="13323" y="49500"/>
                  </a:lnTo>
                  <a:cubicBezTo>
                    <a:pt x="15514" y="48461"/>
                    <a:pt x="16467" y="45852"/>
                    <a:pt x="15419" y="43661"/>
                  </a:cubicBezTo>
                  <a:cubicBezTo>
                    <a:pt x="15419" y="43604"/>
                    <a:pt x="15324" y="43556"/>
                    <a:pt x="15324" y="434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9" name="Google Shape;4329;p12"/>
            <p:cNvSpPr/>
            <p:nvPr/>
          </p:nvSpPr>
          <p:spPr>
            <a:xfrm>
              <a:off x="7202623" y="4994094"/>
              <a:ext cx="27391" cy="36339"/>
            </a:xfrm>
            <a:custGeom>
              <a:avLst/>
              <a:gdLst/>
              <a:ahLst/>
              <a:cxnLst/>
              <a:rect l="l" t="t" r="r" b="b"/>
              <a:pathLst>
                <a:path w="27391" h="36339" extrusionOk="0">
                  <a:moveTo>
                    <a:pt x="26136" y="15739"/>
                  </a:moveTo>
                  <a:lnTo>
                    <a:pt x="26136" y="15739"/>
                  </a:lnTo>
                  <a:cubicBezTo>
                    <a:pt x="21278" y="16501"/>
                    <a:pt x="23374" y="25264"/>
                    <a:pt x="18039" y="23931"/>
                  </a:cubicBezTo>
                  <a:cubicBezTo>
                    <a:pt x="12706" y="22597"/>
                    <a:pt x="16134" y="16120"/>
                    <a:pt x="15848" y="11930"/>
                  </a:cubicBezTo>
                  <a:cubicBezTo>
                    <a:pt x="15182" y="2404"/>
                    <a:pt x="8991" y="13929"/>
                    <a:pt x="6323" y="8691"/>
                  </a:cubicBezTo>
                  <a:cubicBezTo>
                    <a:pt x="8419" y="4881"/>
                    <a:pt x="11563" y="-834"/>
                    <a:pt x="2133" y="-167"/>
                  </a:cubicBezTo>
                  <a:cubicBezTo>
                    <a:pt x="-12822" y="37170"/>
                    <a:pt x="29184" y="50982"/>
                    <a:pt x="26136" y="157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0" name="Google Shape;4330;p12"/>
            <p:cNvSpPr/>
            <p:nvPr/>
          </p:nvSpPr>
          <p:spPr>
            <a:xfrm>
              <a:off x="6712362" y="4696205"/>
              <a:ext cx="42019" cy="25274"/>
            </a:xfrm>
            <a:custGeom>
              <a:avLst/>
              <a:gdLst/>
              <a:ahLst/>
              <a:cxnLst/>
              <a:rect l="l" t="t" r="r" b="b"/>
              <a:pathLst>
                <a:path w="42019" h="25274" extrusionOk="0">
                  <a:moveTo>
                    <a:pt x="7857" y="17686"/>
                  </a:moveTo>
                  <a:cubicBezTo>
                    <a:pt x="22907" y="34641"/>
                    <a:pt x="22716" y="17686"/>
                    <a:pt x="34717" y="12828"/>
                  </a:cubicBezTo>
                  <a:cubicBezTo>
                    <a:pt x="42529" y="15305"/>
                    <a:pt x="40623" y="9495"/>
                    <a:pt x="40909" y="5685"/>
                  </a:cubicBezTo>
                  <a:cubicBezTo>
                    <a:pt x="28241" y="4732"/>
                    <a:pt x="16144" y="-126"/>
                    <a:pt x="2809" y="-221"/>
                  </a:cubicBezTo>
                  <a:cubicBezTo>
                    <a:pt x="1475" y="3589"/>
                    <a:pt x="142" y="7400"/>
                    <a:pt x="-1097" y="11305"/>
                  </a:cubicBezTo>
                  <a:cubicBezTo>
                    <a:pt x="2047" y="13133"/>
                    <a:pt x="5095" y="15276"/>
                    <a:pt x="7857" y="17686"/>
                  </a:cubicBezTo>
                  <a:close/>
                  <a:moveTo>
                    <a:pt x="13000" y="7400"/>
                  </a:moveTo>
                  <a:cubicBezTo>
                    <a:pt x="20049" y="3875"/>
                    <a:pt x="19859" y="14162"/>
                    <a:pt x="18049" y="19782"/>
                  </a:cubicBezTo>
                  <a:cubicBezTo>
                    <a:pt x="13858" y="15210"/>
                    <a:pt x="10239" y="12352"/>
                    <a:pt x="13000" y="7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1" name="Google Shape;4331;p12"/>
            <p:cNvSpPr/>
            <p:nvPr/>
          </p:nvSpPr>
          <p:spPr>
            <a:xfrm>
              <a:off x="6292882" y="3226593"/>
              <a:ext cx="30098" cy="45529"/>
            </a:xfrm>
            <a:custGeom>
              <a:avLst/>
              <a:gdLst/>
              <a:ahLst/>
              <a:cxnLst/>
              <a:rect l="l" t="t" r="r" b="b"/>
              <a:pathLst>
                <a:path w="30098" h="45529" extrusionOk="0">
                  <a:moveTo>
                    <a:pt x="22905" y="39117"/>
                  </a:moveTo>
                  <a:cubicBezTo>
                    <a:pt x="17763" y="32926"/>
                    <a:pt x="21667" y="23877"/>
                    <a:pt x="15857" y="17686"/>
                  </a:cubicBezTo>
                  <a:cubicBezTo>
                    <a:pt x="13476" y="11685"/>
                    <a:pt x="25382" y="14924"/>
                    <a:pt x="29002" y="13400"/>
                  </a:cubicBezTo>
                  <a:lnTo>
                    <a:pt x="29002" y="13400"/>
                  </a:lnTo>
                  <a:cubicBezTo>
                    <a:pt x="19286" y="8256"/>
                    <a:pt x="9190" y="3713"/>
                    <a:pt x="-1097" y="-221"/>
                  </a:cubicBezTo>
                  <a:cubicBezTo>
                    <a:pt x="6618" y="7494"/>
                    <a:pt x="-2621" y="18829"/>
                    <a:pt x="5189" y="25306"/>
                  </a:cubicBezTo>
                  <a:cubicBezTo>
                    <a:pt x="8999" y="27754"/>
                    <a:pt x="10047" y="32821"/>
                    <a:pt x="7666" y="36631"/>
                  </a:cubicBezTo>
                  <a:cubicBezTo>
                    <a:pt x="7475" y="36936"/>
                    <a:pt x="7190" y="37222"/>
                    <a:pt x="6999" y="37498"/>
                  </a:cubicBezTo>
                  <a:lnTo>
                    <a:pt x="23191" y="45309"/>
                  </a:lnTo>
                  <a:cubicBezTo>
                    <a:pt x="23191" y="42927"/>
                    <a:pt x="23096" y="40832"/>
                    <a:pt x="22905" y="391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2" name="Google Shape;4332;p12"/>
            <p:cNvSpPr/>
            <p:nvPr/>
          </p:nvSpPr>
          <p:spPr>
            <a:xfrm>
              <a:off x="5344477" y="1955620"/>
              <a:ext cx="29908" cy="25579"/>
            </a:xfrm>
            <a:custGeom>
              <a:avLst/>
              <a:gdLst/>
              <a:ahLst/>
              <a:cxnLst/>
              <a:rect l="l" t="t" r="r" b="b"/>
              <a:pathLst>
                <a:path w="29908" h="25579" extrusionOk="0">
                  <a:moveTo>
                    <a:pt x="618" y="5737"/>
                  </a:moveTo>
                  <a:cubicBezTo>
                    <a:pt x="3189" y="10147"/>
                    <a:pt x="2428" y="15719"/>
                    <a:pt x="-1097" y="19358"/>
                  </a:cubicBezTo>
                  <a:lnTo>
                    <a:pt x="3000" y="25359"/>
                  </a:lnTo>
                  <a:lnTo>
                    <a:pt x="24906" y="25359"/>
                  </a:lnTo>
                  <a:cubicBezTo>
                    <a:pt x="24431" y="17234"/>
                    <a:pt x="25765" y="9109"/>
                    <a:pt x="28812" y="1546"/>
                  </a:cubicBezTo>
                  <a:cubicBezTo>
                    <a:pt x="24240" y="165"/>
                    <a:pt x="19478" y="-407"/>
                    <a:pt x="14715" y="-168"/>
                  </a:cubicBezTo>
                  <a:cubicBezTo>
                    <a:pt x="13382" y="8595"/>
                    <a:pt x="6428" y="4880"/>
                    <a:pt x="618" y="57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3" name="Google Shape;4333;p12"/>
            <p:cNvSpPr/>
            <p:nvPr/>
          </p:nvSpPr>
          <p:spPr>
            <a:xfrm>
              <a:off x="5805117" y="2508123"/>
              <a:ext cx="38375" cy="27550"/>
            </a:xfrm>
            <a:custGeom>
              <a:avLst/>
              <a:gdLst/>
              <a:ahLst/>
              <a:cxnLst/>
              <a:rect l="l" t="t" r="r" b="b"/>
              <a:pathLst>
                <a:path w="38375" h="27550" extrusionOk="0">
                  <a:moveTo>
                    <a:pt x="34707" y="6827"/>
                  </a:moveTo>
                  <a:cubicBezTo>
                    <a:pt x="34136" y="3494"/>
                    <a:pt x="32611" y="-221"/>
                    <a:pt x="29087" y="-221"/>
                  </a:cubicBezTo>
                  <a:cubicBezTo>
                    <a:pt x="23753" y="-221"/>
                    <a:pt x="28515" y="5399"/>
                    <a:pt x="25277" y="7875"/>
                  </a:cubicBezTo>
                  <a:cubicBezTo>
                    <a:pt x="19276" y="-2602"/>
                    <a:pt x="13561" y="5970"/>
                    <a:pt x="7465" y="7875"/>
                  </a:cubicBezTo>
                  <a:cubicBezTo>
                    <a:pt x="36" y="6637"/>
                    <a:pt x="-2632" y="11590"/>
                    <a:pt x="-250" y="17400"/>
                  </a:cubicBezTo>
                  <a:cubicBezTo>
                    <a:pt x="6418" y="20639"/>
                    <a:pt x="11846" y="17400"/>
                    <a:pt x="17562" y="12924"/>
                  </a:cubicBezTo>
                  <a:cubicBezTo>
                    <a:pt x="18324" y="18448"/>
                    <a:pt x="18990" y="22449"/>
                    <a:pt x="19562" y="27306"/>
                  </a:cubicBezTo>
                  <a:cubicBezTo>
                    <a:pt x="31087" y="27878"/>
                    <a:pt x="32421" y="17781"/>
                    <a:pt x="37279" y="11018"/>
                  </a:cubicBezTo>
                  <a:cubicBezTo>
                    <a:pt x="35850" y="10066"/>
                    <a:pt x="34897" y="8532"/>
                    <a:pt x="34707" y="68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4" name="Google Shape;4334;p12"/>
            <p:cNvSpPr/>
            <p:nvPr/>
          </p:nvSpPr>
          <p:spPr>
            <a:xfrm>
              <a:off x="5966785" y="2812256"/>
              <a:ext cx="28629" cy="26763"/>
            </a:xfrm>
            <a:custGeom>
              <a:avLst/>
              <a:gdLst/>
              <a:ahLst/>
              <a:cxnLst/>
              <a:rect l="l" t="t" r="r" b="b"/>
              <a:pathLst>
                <a:path w="28629" h="26763" extrusionOk="0">
                  <a:moveTo>
                    <a:pt x="-1042" y="8066"/>
                  </a:moveTo>
                  <a:cubicBezTo>
                    <a:pt x="-2185" y="26354"/>
                    <a:pt x="18771" y="34736"/>
                    <a:pt x="27533" y="15876"/>
                  </a:cubicBezTo>
                  <a:cubicBezTo>
                    <a:pt x="22961" y="9923"/>
                    <a:pt x="17723" y="4513"/>
                    <a:pt x="11912" y="-221"/>
                  </a:cubicBezTo>
                  <a:lnTo>
                    <a:pt x="11912" y="-221"/>
                  </a:lnTo>
                  <a:cubicBezTo>
                    <a:pt x="5531" y="160"/>
                    <a:pt x="-1804" y="1493"/>
                    <a:pt x="-1042" y="8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5" name="Google Shape;4335;p12"/>
            <p:cNvSpPr/>
            <p:nvPr/>
          </p:nvSpPr>
          <p:spPr>
            <a:xfrm>
              <a:off x="5786342" y="3564635"/>
              <a:ext cx="24151" cy="57150"/>
            </a:xfrm>
            <a:custGeom>
              <a:avLst/>
              <a:gdLst/>
              <a:ahLst/>
              <a:cxnLst/>
              <a:rect l="l" t="t" r="r" b="b"/>
              <a:pathLst>
                <a:path w="24151" h="57150" extrusionOk="0">
                  <a:moveTo>
                    <a:pt x="14906" y="43023"/>
                  </a:moveTo>
                  <a:cubicBezTo>
                    <a:pt x="13477" y="39803"/>
                    <a:pt x="14143" y="36069"/>
                    <a:pt x="16524" y="33498"/>
                  </a:cubicBezTo>
                  <a:lnTo>
                    <a:pt x="16524" y="33498"/>
                  </a:lnTo>
                  <a:lnTo>
                    <a:pt x="18524" y="27497"/>
                  </a:lnTo>
                  <a:cubicBezTo>
                    <a:pt x="33670" y="23592"/>
                    <a:pt x="5761" y="10352"/>
                    <a:pt x="8428" y="-221"/>
                  </a:cubicBezTo>
                  <a:cubicBezTo>
                    <a:pt x="1285" y="351"/>
                    <a:pt x="6428" y="11400"/>
                    <a:pt x="-1097" y="13400"/>
                  </a:cubicBezTo>
                  <a:cubicBezTo>
                    <a:pt x="-715" y="17486"/>
                    <a:pt x="1571" y="21163"/>
                    <a:pt x="4999" y="23401"/>
                  </a:cubicBezTo>
                  <a:cubicBezTo>
                    <a:pt x="8238" y="5780"/>
                    <a:pt x="18239" y="32926"/>
                    <a:pt x="4999" y="32926"/>
                  </a:cubicBezTo>
                  <a:cubicBezTo>
                    <a:pt x="5286" y="41222"/>
                    <a:pt x="7285" y="49376"/>
                    <a:pt x="10714" y="56929"/>
                  </a:cubicBezTo>
                  <a:cubicBezTo>
                    <a:pt x="15572" y="54824"/>
                    <a:pt x="17763" y="49214"/>
                    <a:pt x="15667" y="44394"/>
                  </a:cubicBezTo>
                  <a:cubicBezTo>
                    <a:pt x="15477" y="43918"/>
                    <a:pt x="15191" y="43461"/>
                    <a:pt x="14906" y="430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6" name="Google Shape;4336;p12"/>
            <p:cNvSpPr/>
            <p:nvPr/>
          </p:nvSpPr>
          <p:spPr>
            <a:xfrm>
              <a:off x="6793275" y="4121276"/>
              <a:ext cx="32435" cy="38269"/>
            </a:xfrm>
            <a:custGeom>
              <a:avLst/>
              <a:gdLst/>
              <a:ahLst/>
              <a:cxnLst/>
              <a:rect l="l" t="t" r="r" b="b"/>
              <a:pathLst>
                <a:path w="32435" h="38269" extrusionOk="0">
                  <a:moveTo>
                    <a:pt x="8192" y="14639"/>
                  </a:moveTo>
                  <a:cubicBezTo>
                    <a:pt x="-10858" y="17782"/>
                    <a:pt x="3335" y="50167"/>
                    <a:pt x="15717" y="33117"/>
                  </a:cubicBezTo>
                  <a:lnTo>
                    <a:pt x="11716" y="33117"/>
                  </a:lnTo>
                  <a:cubicBezTo>
                    <a:pt x="12574" y="28926"/>
                    <a:pt x="9621" y="21306"/>
                    <a:pt x="14384" y="19782"/>
                  </a:cubicBezTo>
                  <a:cubicBezTo>
                    <a:pt x="19146" y="18258"/>
                    <a:pt x="16385" y="28069"/>
                    <a:pt x="21813" y="29307"/>
                  </a:cubicBezTo>
                  <a:cubicBezTo>
                    <a:pt x="27910" y="22640"/>
                    <a:pt x="17146" y="9019"/>
                    <a:pt x="31338" y="11496"/>
                  </a:cubicBezTo>
                  <a:cubicBezTo>
                    <a:pt x="29623" y="828"/>
                    <a:pt x="20194" y="-887"/>
                    <a:pt x="11716" y="-30"/>
                  </a:cubicBezTo>
                  <a:lnTo>
                    <a:pt x="11716" y="-30"/>
                  </a:lnTo>
                  <a:cubicBezTo>
                    <a:pt x="15336" y="5971"/>
                    <a:pt x="19432" y="10257"/>
                    <a:pt x="8192" y="146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7" name="Google Shape;4337;p12"/>
            <p:cNvSpPr/>
            <p:nvPr/>
          </p:nvSpPr>
          <p:spPr>
            <a:xfrm>
              <a:off x="5458111" y="2594548"/>
              <a:ext cx="30651" cy="24540"/>
            </a:xfrm>
            <a:custGeom>
              <a:avLst/>
              <a:gdLst/>
              <a:ahLst/>
              <a:cxnLst/>
              <a:rect l="l" t="t" r="r" b="b"/>
              <a:pathLst>
                <a:path w="30651" h="24540" extrusionOk="0">
                  <a:moveTo>
                    <a:pt x="26431" y="8794"/>
                  </a:moveTo>
                  <a:cubicBezTo>
                    <a:pt x="11953" y="-4255"/>
                    <a:pt x="6332" y="-3874"/>
                    <a:pt x="-1097" y="14795"/>
                  </a:cubicBezTo>
                  <a:cubicBezTo>
                    <a:pt x="6237" y="19376"/>
                    <a:pt x="14238" y="22596"/>
                    <a:pt x="22716" y="24320"/>
                  </a:cubicBezTo>
                  <a:cubicBezTo>
                    <a:pt x="27192" y="20129"/>
                    <a:pt x="33384" y="15652"/>
                    <a:pt x="26431" y="87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8" name="Google Shape;4338;p12"/>
            <p:cNvSpPr/>
            <p:nvPr/>
          </p:nvSpPr>
          <p:spPr>
            <a:xfrm>
              <a:off x="6712839" y="4395597"/>
              <a:ext cx="25740" cy="39623"/>
            </a:xfrm>
            <a:custGeom>
              <a:avLst/>
              <a:gdLst/>
              <a:ahLst/>
              <a:cxnLst/>
              <a:rect l="l" t="t" r="r" b="b"/>
              <a:pathLst>
                <a:path w="25740" h="39623" extrusionOk="0">
                  <a:moveTo>
                    <a:pt x="13000" y="37403"/>
                  </a:moveTo>
                  <a:lnTo>
                    <a:pt x="18715" y="39403"/>
                  </a:lnTo>
                  <a:cubicBezTo>
                    <a:pt x="33098" y="4160"/>
                    <a:pt x="16620" y="27973"/>
                    <a:pt x="17953" y="-221"/>
                  </a:cubicBezTo>
                  <a:lnTo>
                    <a:pt x="-1097" y="13304"/>
                  </a:lnTo>
                  <a:cubicBezTo>
                    <a:pt x="142" y="16067"/>
                    <a:pt x="1475" y="18829"/>
                    <a:pt x="2714" y="21496"/>
                  </a:cubicBezTo>
                  <a:cubicBezTo>
                    <a:pt x="12334" y="22925"/>
                    <a:pt x="10047" y="31783"/>
                    <a:pt x="13000" y="374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9" name="Google Shape;4339;p12"/>
            <p:cNvSpPr/>
            <p:nvPr/>
          </p:nvSpPr>
          <p:spPr>
            <a:xfrm>
              <a:off x="6607207" y="4641627"/>
              <a:ext cx="43338" cy="57150"/>
            </a:xfrm>
            <a:custGeom>
              <a:avLst/>
              <a:gdLst/>
              <a:ahLst/>
              <a:cxnLst/>
              <a:rect l="l" t="t" r="r" b="b"/>
              <a:pathLst>
                <a:path w="43338" h="57150" extrusionOk="0">
                  <a:moveTo>
                    <a:pt x="-1097" y="8352"/>
                  </a:moveTo>
                  <a:cubicBezTo>
                    <a:pt x="1856" y="15305"/>
                    <a:pt x="11190" y="5780"/>
                    <a:pt x="14714" y="11876"/>
                  </a:cubicBezTo>
                  <a:cubicBezTo>
                    <a:pt x="30335" y="23878"/>
                    <a:pt x="26620" y="45690"/>
                    <a:pt x="42241" y="56929"/>
                  </a:cubicBezTo>
                  <a:cubicBezTo>
                    <a:pt x="38146" y="45499"/>
                    <a:pt x="38051" y="33593"/>
                    <a:pt x="34812" y="22353"/>
                  </a:cubicBezTo>
                  <a:lnTo>
                    <a:pt x="3189" y="-221"/>
                  </a:lnTo>
                  <a:lnTo>
                    <a:pt x="3189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0" name="Google Shape;4340;p12"/>
            <p:cNvSpPr/>
            <p:nvPr/>
          </p:nvSpPr>
          <p:spPr>
            <a:xfrm>
              <a:off x="5663109" y="2478690"/>
              <a:ext cx="21927" cy="39147"/>
            </a:xfrm>
            <a:custGeom>
              <a:avLst/>
              <a:gdLst/>
              <a:ahLst/>
              <a:cxnLst/>
              <a:rect l="l" t="t" r="r" b="b"/>
              <a:pathLst>
                <a:path w="21927" h="39147" extrusionOk="0">
                  <a:moveTo>
                    <a:pt x="20313" y="-221"/>
                  </a:moveTo>
                  <a:cubicBezTo>
                    <a:pt x="15171" y="3113"/>
                    <a:pt x="20313" y="12733"/>
                    <a:pt x="13456" y="13590"/>
                  </a:cubicBezTo>
                  <a:cubicBezTo>
                    <a:pt x="8884" y="12638"/>
                    <a:pt x="13456" y="351"/>
                    <a:pt x="5646" y="6827"/>
                  </a:cubicBezTo>
                  <a:cubicBezTo>
                    <a:pt x="-9119" y="13781"/>
                    <a:pt x="4312" y="29211"/>
                    <a:pt x="8788" y="38927"/>
                  </a:cubicBezTo>
                  <a:lnTo>
                    <a:pt x="8788" y="38927"/>
                  </a:lnTo>
                  <a:cubicBezTo>
                    <a:pt x="21838" y="28544"/>
                    <a:pt x="21457" y="14257"/>
                    <a:pt x="2031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1" name="Google Shape;4341;p12"/>
            <p:cNvSpPr/>
            <p:nvPr/>
          </p:nvSpPr>
          <p:spPr>
            <a:xfrm>
              <a:off x="6237446" y="3214306"/>
              <a:ext cx="35909" cy="35623"/>
            </a:xfrm>
            <a:custGeom>
              <a:avLst/>
              <a:gdLst/>
              <a:ahLst/>
              <a:cxnLst/>
              <a:rect l="l" t="t" r="r" b="b"/>
              <a:pathLst>
                <a:path w="35909" h="35623" extrusionOk="0">
                  <a:moveTo>
                    <a:pt x="28812" y="13590"/>
                  </a:moveTo>
                  <a:lnTo>
                    <a:pt x="34813" y="5494"/>
                  </a:lnTo>
                  <a:lnTo>
                    <a:pt x="34813" y="5494"/>
                  </a:lnTo>
                  <a:cubicBezTo>
                    <a:pt x="33384" y="1779"/>
                    <a:pt x="29764" y="1113"/>
                    <a:pt x="26621" y="-221"/>
                  </a:cubicBezTo>
                  <a:cubicBezTo>
                    <a:pt x="19382" y="9304"/>
                    <a:pt x="7571" y="13590"/>
                    <a:pt x="-1097" y="21496"/>
                  </a:cubicBezTo>
                  <a:cubicBezTo>
                    <a:pt x="8428" y="29021"/>
                    <a:pt x="20907" y="29116"/>
                    <a:pt x="30907" y="35403"/>
                  </a:cubicBezTo>
                  <a:cubicBezTo>
                    <a:pt x="31384" y="26830"/>
                    <a:pt x="11191" y="16638"/>
                    <a:pt x="28812" y="135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2" name="Google Shape;4342;p12"/>
            <p:cNvSpPr/>
            <p:nvPr/>
          </p:nvSpPr>
          <p:spPr>
            <a:xfrm>
              <a:off x="5450300" y="2143924"/>
              <a:ext cx="25575" cy="40586"/>
            </a:xfrm>
            <a:custGeom>
              <a:avLst/>
              <a:gdLst/>
              <a:ahLst/>
              <a:cxnLst/>
              <a:rect l="l" t="t" r="r" b="b"/>
              <a:pathLst>
                <a:path w="25575" h="40586" extrusionOk="0">
                  <a:moveTo>
                    <a:pt x="9857" y="6980"/>
                  </a:moveTo>
                  <a:cubicBezTo>
                    <a:pt x="8238" y="11267"/>
                    <a:pt x="5095" y="7838"/>
                    <a:pt x="2904" y="6123"/>
                  </a:cubicBezTo>
                  <a:cubicBezTo>
                    <a:pt x="714" y="11124"/>
                    <a:pt x="-715" y="16477"/>
                    <a:pt x="-1097" y="21935"/>
                  </a:cubicBezTo>
                  <a:cubicBezTo>
                    <a:pt x="3666" y="25269"/>
                    <a:pt x="9381" y="28126"/>
                    <a:pt x="10429" y="34508"/>
                  </a:cubicBezTo>
                  <a:cubicBezTo>
                    <a:pt x="11953" y="44033"/>
                    <a:pt x="15097" y="40032"/>
                    <a:pt x="18525" y="35841"/>
                  </a:cubicBezTo>
                  <a:lnTo>
                    <a:pt x="18525" y="33936"/>
                  </a:lnTo>
                  <a:cubicBezTo>
                    <a:pt x="14906" y="29174"/>
                    <a:pt x="10239" y="22982"/>
                    <a:pt x="14429" y="17077"/>
                  </a:cubicBezTo>
                  <a:cubicBezTo>
                    <a:pt x="21668" y="11457"/>
                    <a:pt x="26049" y="19935"/>
                    <a:pt x="23954" y="6123"/>
                  </a:cubicBezTo>
                  <a:cubicBezTo>
                    <a:pt x="19382" y="218"/>
                    <a:pt x="14334" y="-4926"/>
                    <a:pt x="9857" y="6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3" name="Google Shape;4343;p12"/>
            <p:cNvSpPr/>
            <p:nvPr/>
          </p:nvSpPr>
          <p:spPr>
            <a:xfrm>
              <a:off x="6632775" y="3810761"/>
              <a:ext cx="20647" cy="67722"/>
            </a:xfrm>
            <a:custGeom>
              <a:avLst/>
              <a:gdLst/>
              <a:ahLst/>
              <a:cxnLst/>
              <a:rect l="l" t="t" r="r" b="b"/>
              <a:pathLst>
                <a:path w="20647" h="67722" extrusionOk="0">
                  <a:moveTo>
                    <a:pt x="15340" y="3684"/>
                  </a:moveTo>
                  <a:cubicBezTo>
                    <a:pt x="19341" y="11685"/>
                    <a:pt x="7148" y="13781"/>
                    <a:pt x="8959" y="21115"/>
                  </a:cubicBezTo>
                  <a:cubicBezTo>
                    <a:pt x="8959" y="22354"/>
                    <a:pt x="7816" y="23973"/>
                    <a:pt x="7244" y="25497"/>
                  </a:cubicBezTo>
                  <a:lnTo>
                    <a:pt x="7244" y="25497"/>
                  </a:lnTo>
                  <a:cubicBezTo>
                    <a:pt x="-8664" y="38451"/>
                    <a:pt x="1719" y="53596"/>
                    <a:pt x="9339" y="67502"/>
                  </a:cubicBezTo>
                  <a:cubicBezTo>
                    <a:pt x="12006" y="61215"/>
                    <a:pt x="13435" y="54434"/>
                    <a:pt x="13340" y="47595"/>
                  </a:cubicBezTo>
                  <a:cubicBezTo>
                    <a:pt x="3815" y="53596"/>
                    <a:pt x="-1709" y="41022"/>
                    <a:pt x="9720" y="38641"/>
                  </a:cubicBezTo>
                  <a:cubicBezTo>
                    <a:pt x="17435" y="34831"/>
                    <a:pt x="8196" y="22734"/>
                    <a:pt x="17055" y="17877"/>
                  </a:cubicBezTo>
                  <a:lnTo>
                    <a:pt x="17055" y="17877"/>
                  </a:lnTo>
                  <a:cubicBezTo>
                    <a:pt x="19341" y="12143"/>
                    <a:pt x="20102" y="5894"/>
                    <a:pt x="19150" y="-221"/>
                  </a:cubicBezTo>
                  <a:cubicBezTo>
                    <a:pt x="17341" y="398"/>
                    <a:pt x="15912" y="1846"/>
                    <a:pt x="15340" y="36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4" name="Google Shape;4344;p12"/>
            <p:cNvSpPr/>
            <p:nvPr/>
          </p:nvSpPr>
          <p:spPr>
            <a:xfrm>
              <a:off x="6204032" y="3486721"/>
              <a:ext cx="25888" cy="33117"/>
            </a:xfrm>
            <a:custGeom>
              <a:avLst/>
              <a:gdLst/>
              <a:ahLst/>
              <a:cxnLst/>
              <a:rect l="l" t="t" r="r" b="b"/>
              <a:pathLst>
                <a:path w="25888" h="33117" extrusionOk="0">
                  <a:moveTo>
                    <a:pt x="8600" y="-221"/>
                  </a:moveTo>
                  <a:lnTo>
                    <a:pt x="8600" y="-221"/>
                  </a:lnTo>
                  <a:lnTo>
                    <a:pt x="-925" y="3684"/>
                  </a:lnTo>
                  <a:cubicBezTo>
                    <a:pt x="-2354" y="14162"/>
                    <a:pt x="5553" y="21877"/>
                    <a:pt x="6981" y="31497"/>
                  </a:cubicBezTo>
                  <a:cubicBezTo>
                    <a:pt x="18792" y="38451"/>
                    <a:pt x="6314" y="17305"/>
                    <a:pt x="14601" y="15876"/>
                  </a:cubicBezTo>
                  <a:cubicBezTo>
                    <a:pt x="20888" y="15876"/>
                    <a:pt x="19268" y="25401"/>
                    <a:pt x="21173" y="29592"/>
                  </a:cubicBezTo>
                  <a:cubicBezTo>
                    <a:pt x="22316" y="24163"/>
                    <a:pt x="23554" y="18829"/>
                    <a:pt x="24792" y="13400"/>
                  </a:cubicBezTo>
                  <a:cubicBezTo>
                    <a:pt x="22031" y="6409"/>
                    <a:pt x="15935" y="1284"/>
                    <a:pt x="860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5" name="Google Shape;4345;p12"/>
            <p:cNvSpPr/>
            <p:nvPr/>
          </p:nvSpPr>
          <p:spPr>
            <a:xfrm>
              <a:off x="6114374" y="3013994"/>
              <a:ext cx="15886" cy="47244"/>
            </a:xfrm>
            <a:custGeom>
              <a:avLst/>
              <a:gdLst/>
              <a:ahLst/>
              <a:cxnLst/>
              <a:rect l="l" t="t" r="r" b="b"/>
              <a:pathLst>
                <a:path w="15886" h="47244" extrusionOk="0">
                  <a:moveTo>
                    <a:pt x="14532" y="25592"/>
                  </a:moveTo>
                  <a:cubicBezTo>
                    <a:pt x="15866" y="20449"/>
                    <a:pt x="11485" y="12162"/>
                    <a:pt x="13485" y="4638"/>
                  </a:cubicBezTo>
                  <a:cubicBezTo>
                    <a:pt x="15009" y="66"/>
                    <a:pt x="3960" y="-2506"/>
                    <a:pt x="3960" y="2542"/>
                  </a:cubicBezTo>
                  <a:cubicBezTo>
                    <a:pt x="6246" y="11019"/>
                    <a:pt x="-1374" y="17115"/>
                    <a:pt x="-1089" y="25021"/>
                  </a:cubicBezTo>
                  <a:cubicBezTo>
                    <a:pt x="2055" y="32746"/>
                    <a:pt x="6055" y="40118"/>
                    <a:pt x="10723" y="47024"/>
                  </a:cubicBezTo>
                  <a:lnTo>
                    <a:pt x="10723" y="47024"/>
                  </a:lnTo>
                  <a:cubicBezTo>
                    <a:pt x="12914" y="40080"/>
                    <a:pt x="14247" y="32879"/>
                    <a:pt x="14532" y="255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6" name="Google Shape;4346;p12"/>
            <p:cNvSpPr/>
            <p:nvPr/>
          </p:nvSpPr>
          <p:spPr>
            <a:xfrm>
              <a:off x="6368700" y="3273933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7" name="Google Shape;4347;p12"/>
            <p:cNvSpPr/>
            <p:nvPr/>
          </p:nvSpPr>
          <p:spPr>
            <a:xfrm>
              <a:off x="6336792" y="3249479"/>
              <a:ext cx="34003" cy="26738"/>
            </a:xfrm>
            <a:custGeom>
              <a:avLst/>
              <a:gdLst/>
              <a:ahLst/>
              <a:cxnLst/>
              <a:rect l="l" t="t" r="r" b="b"/>
              <a:pathLst>
                <a:path w="34003" h="26738" extrusionOk="0">
                  <a:moveTo>
                    <a:pt x="-335" y="2992"/>
                  </a:moveTo>
                  <a:cubicBezTo>
                    <a:pt x="808" y="11069"/>
                    <a:pt x="3094" y="18927"/>
                    <a:pt x="6523" y="26328"/>
                  </a:cubicBezTo>
                  <a:lnTo>
                    <a:pt x="6523" y="26328"/>
                  </a:lnTo>
                  <a:cubicBezTo>
                    <a:pt x="14809" y="27947"/>
                    <a:pt x="22048" y="18517"/>
                    <a:pt x="30621" y="24232"/>
                  </a:cubicBezTo>
                  <a:lnTo>
                    <a:pt x="32907" y="17946"/>
                  </a:lnTo>
                  <a:lnTo>
                    <a:pt x="32907" y="17946"/>
                  </a:lnTo>
                  <a:cubicBezTo>
                    <a:pt x="27763" y="13564"/>
                    <a:pt x="21858" y="10145"/>
                    <a:pt x="15477" y="7849"/>
                  </a:cubicBezTo>
                  <a:cubicBezTo>
                    <a:pt x="8713" y="6897"/>
                    <a:pt x="6523" y="-2342"/>
                    <a:pt x="-1097" y="229"/>
                  </a:cubicBezTo>
                  <a:cubicBezTo>
                    <a:pt x="-430" y="963"/>
                    <a:pt x="-144" y="2001"/>
                    <a:pt x="-335" y="29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8" name="Google Shape;4348;p12"/>
            <p:cNvSpPr/>
            <p:nvPr/>
          </p:nvSpPr>
          <p:spPr>
            <a:xfrm>
              <a:off x="5899308" y="3742877"/>
              <a:ext cx="24381" cy="30546"/>
            </a:xfrm>
            <a:custGeom>
              <a:avLst/>
              <a:gdLst/>
              <a:ahLst/>
              <a:cxnLst/>
              <a:rect l="l" t="t" r="r" b="b"/>
              <a:pathLst>
                <a:path w="24381" h="30546" extrusionOk="0">
                  <a:moveTo>
                    <a:pt x="22811" y="226"/>
                  </a:moveTo>
                  <a:cubicBezTo>
                    <a:pt x="22334" y="-298"/>
                    <a:pt x="21573" y="-374"/>
                    <a:pt x="21096" y="64"/>
                  </a:cubicBezTo>
                  <a:cubicBezTo>
                    <a:pt x="21002" y="112"/>
                    <a:pt x="21002" y="169"/>
                    <a:pt x="20907" y="226"/>
                  </a:cubicBezTo>
                  <a:cubicBezTo>
                    <a:pt x="6428" y="-1584"/>
                    <a:pt x="17287" y="28801"/>
                    <a:pt x="4238" y="11751"/>
                  </a:cubicBezTo>
                  <a:cubicBezTo>
                    <a:pt x="3380" y="9637"/>
                    <a:pt x="1094" y="8484"/>
                    <a:pt x="-1097" y="9084"/>
                  </a:cubicBezTo>
                  <a:lnTo>
                    <a:pt x="-1097" y="24134"/>
                  </a:lnTo>
                  <a:cubicBezTo>
                    <a:pt x="4333" y="27458"/>
                    <a:pt x="10428" y="29563"/>
                    <a:pt x="16715" y="30325"/>
                  </a:cubicBezTo>
                  <a:cubicBezTo>
                    <a:pt x="22145" y="21286"/>
                    <a:pt x="24336" y="10666"/>
                    <a:pt x="22811" y="2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9" name="Google Shape;4349;p12"/>
            <p:cNvSpPr/>
            <p:nvPr/>
          </p:nvSpPr>
          <p:spPr>
            <a:xfrm>
              <a:off x="5440299" y="2009013"/>
              <a:ext cx="23526" cy="39814"/>
            </a:xfrm>
            <a:custGeom>
              <a:avLst/>
              <a:gdLst/>
              <a:ahLst/>
              <a:cxnLst/>
              <a:rect l="l" t="t" r="r" b="b"/>
              <a:pathLst>
                <a:path w="23526" h="39814" extrusionOk="0">
                  <a:moveTo>
                    <a:pt x="6523" y="7780"/>
                  </a:moveTo>
                  <a:lnTo>
                    <a:pt x="6523" y="7780"/>
                  </a:lnTo>
                  <a:cubicBezTo>
                    <a:pt x="4046" y="5970"/>
                    <a:pt x="3475" y="1970"/>
                    <a:pt x="-1097" y="827"/>
                  </a:cubicBezTo>
                  <a:cubicBezTo>
                    <a:pt x="427" y="6418"/>
                    <a:pt x="427" y="12285"/>
                    <a:pt x="-1097" y="17877"/>
                  </a:cubicBezTo>
                  <a:cubicBezTo>
                    <a:pt x="3855" y="24544"/>
                    <a:pt x="5094" y="33212"/>
                    <a:pt x="10714" y="39593"/>
                  </a:cubicBezTo>
                  <a:cubicBezTo>
                    <a:pt x="19477" y="31593"/>
                    <a:pt x="13191" y="16067"/>
                    <a:pt x="22430" y="10066"/>
                  </a:cubicBezTo>
                  <a:lnTo>
                    <a:pt x="14905" y="-221"/>
                  </a:lnTo>
                  <a:cubicBezTo>
                    <a:pt x="13762" y="4256"/>
                    <a:pt x="15952" y="11876"/>
                    <a:pt x="6523" y="7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0" name="Google Shape;4350;p12"/>
            <p:cNvSpPr/>
            <p:nvPr/>
          </p:nvSpPr>
          <p:spPr>
            <a:xfrm>
              <a:off x="5360165" y="2257615"/>
              <a:ext cx="44034" cy="33718"/>
            </a:xfrm>
            <a:custGeom>
              <a:avLst/>
              <a:gdLst/>
              <a:ahLst/>
              <a:cxnLst/>
              <a:rect l="l" t="t" r="r" b="b"/>
              <a:pathLst>
                <a:path w="44034" h="33718" extrusionOk="0">
                  <a:moveTo>
                    <a:pt x="34937" y="7685"/>
                  </a:moveTo>
                  <a:lnTo>
                    <a:pt x="34937" y="7685"/>
                  </a:lnTo>
                  <a:cubicBezTo>
                    <a:pt x="34937" y="5018"/>
                    <a:pt x="34937" y="2446"/>
                    <a:pt x="34937" y="-221"/>
                  </a:cubicBezTo>
                  <a:cubicBezTo>
                    <a:pt x="24269" y="10923"/>
                    <a:pt x="-3163" y="15400"/>
                    <a:pt x="-973" y="33498"/>
                  </a:cubicBezTo>
                  <a:cubicBezTo>
                    <a:pt x="5219" y="28068"/>
                    <a:pt x="10648" y="17210"/>
                    <a:pt x="18744" y="31688"/>
                  </a:cubicBezTo>
                  <a:cubicBezTo>
                    <a:pt x="22363" y="27878"/>
                    <a:pt x="20173" y="24354"/>
                    <a:pt x="19982" y="20925"/>
                  </a:cubicBezTo>
                  <a:cubicBezTo>
                    <a:pt x="19791" y="17496"/>
                    <a:pt x="19982" y="13781"/>
                    <a:pt x="24364" y="13495"/>
                  </a:cubicBezTo>
                  <a:cubicBezTo>
                    <a:pt x="31508" y="14448"/>
                    <a:pt x="28459" y="26068"/>
                    <a:pt x="30745" y="31402"/>
                  </a:cubicBezTo>
                  <a:cubicBezTo>
                    <a:pt x="32460" y="25401"/>
                    <a:pt x="33412" y="18163"/>
                    <a:pt x="42937" y="21877"/>
                  </a:cubicBezTo>
                  <a:cubicBezTo>
                    <a:pt x="41604" y="16257"/>
                    <a:pt x="30650" y="16353"/>
                    <a:pt x="34937" y="7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1" name="Google Shape;4351;p12"/>
            <p:cNvSpPr/>
            <p:nvPr/>
          </p:nvSpPr>
          <p:spPr>
            <a:xfrm>
              <a:off x="6559676" y="3532632"/>
              <a:ext cx="26765" cy="47339"/>
            </a:xfrm>
            <a:custGeom>
              <a:avLst/>
              <a:gdLst/>
              <a:ahLst/>
              <a:cxnLst/>
              <a:rect l="l" t="t" r="r" b="b"/>
              <a:pathLst>
                <a:path w="26765" h="47339" extrusionOk="0">
                  <a:moveTo>
                    <a:pt x="12239" y="23401"/>
                  </a:moveTo>
                  <a:cubicBezTo>
                    <a:pt x="18239" y="22449"/>
                    <a:pt x="24336" y="28068"/>
                    <a:pt x="25669" y="20543"/>
                  </a:cubicBezTo>
                  <a:cubicBezTo>
                    <a:pt x="25669" y="8447"/>
                    <a:pt x="2618" y="14352"/>
                    <a:pt x="4809" y="-221"/>
                  </a:cubicBezTo>
                  <a:lnTo>
                    <a:pt x="-1097" y="1589"/>
                  </a:lnTo>
                  <a:lnTo>
                    <a:pt x="15287" y="47118"/>
                  </a:lnTo>
                  <a:cubicBezTo>
                    <a:pt x="19478" y="38165"/>
                    <a:pt x="22526" y="30068"/>
                    <a:pt x="12239" y="23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2" name="Google Shape;4352;p12"/>
            <p:cNvSpPr/>
            <p:nvPr/>
          </p:nvSpPr>
          <p:spPr>
            <a:xfrm>
              <a:off x="6768274" y="4517730"/>
              <a:ext cx="43148" cy="35981"/>
            </a:xfrm>
            <a:custGeom>
              <a:avLst/>
              <a:gdLst/>
              <a:ahLst/>
              <a:cxnLst/>
              <a:rect l="l" t="t" r="r" b="b"/>
              <a:pathLst>
                <a:path w="43148" h="35981" extrusionOk="0">
                  <a:moveTo>
                    <a:pt x="23002" y="28712"/>
                  </a:moveTo>
                  <a:cubicBezTo>
                    <a:pt x="12143" y="26045"/>
                    <a:pt x="15097" y="13186"/>
                    <a:pt x="25955" y="19187"/>
                  </a:cubicBezTo>
                  <a:cubicBezTo>
                    <a:pt x="33479" y="22330"/>
                    <a:pt x="33956" y="11567"/>
                    <a:pt x="39289" y="8900"/>
                  </a:cubicBezTo>
                  <a:lnTo>
                    <a:pt x="41100" y="10710"/>
                  </a:lnTo>
                  <a:cubicBezTo>
                    <a:pt x="46814" y="-3577"/>
                    <a:pt x="24811" y="-4149"/>
                    <a:pt x="27574" y="10710"/>
                  </a:cubicBezTo>
                  <a:cubicBezTo>
                    <a:pt x="27574" y="14234"/>
                    <a:pt x="24811" y="16711"/>
                    <a:pt x="22811" y="14520"/>
                  </a:cubicBezTo>
                  <a:cubicBezTo>
                    <a:pt x="16049" y="7186"/>
                    <a:pt x="6524" y="10996"/>
                    <a:pt x="-1097" y="7757"/>
                  </a:cubicBezTo>
                  <a:cubicBezTo>
                    <a:pt x="3857" y="17711"/>
                    <a:pt x="9953" y="27102"/>
                    <a:pt x="16906" y="35761"/>
                  </a:cubicBezTo>
                  <a:lnTo>
                    <a:pt x="16906" y="35761"/>
                  </a:lnTo>
                  <a:cubicBezTo>
                    <a:pt x="18716" y="32522"/>
                    <a:pt x="19859" y="29665"/>
                    <a:pt x="23002" y="287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3" name="Google Shape;4353;p12"/>
            <p:cNvSpPr/>
            <p:nvPr/>
          </p:nvSpPr>
          <p:spPr>
            <a:xfrm>
              <a:off x="5343200" y="2482024"/>
              <a:ext cx="19183" cy="47720"/>
            </a:xfrm>
            <a:custGeom>
              <a:avLst/>
              <a:gdLst/>
              <a:ahLst/>
              <a:cxnLst/>
              <a:rect l="l" t="t" r="r" b="b"/>
              <a:pathLst>
                <a:path w="19183" h="47720" extrusionOk="0">
                  <a:moveTo>
                    <a:pt x="17230" y="23401"/>
                  </a:moveTo>
                  <a:cubicBezTo>
                    <a:pt x="17801" y="20448"/>
                    <a:pt x="15897" y="17019"/>
                    <a:pt x="18087" y="13876"/>
                  </a:cubicBezTo>
                  <a:lnTo>
                    <a:pt x="18087" y="13876"/>
                  </a:lnTo>
                  <a:cubicBezTo>
                    <a:pt x="7133" y="15781"/>
                    <a:pt x="6181" y="8542"/>
                    <a:pt x="6372" y="-221"/>
                  </a:cubicBezTo>
                  <a:cubicBezTo>
                    <a:pt x="-106" y="3970"/>
                    <a:pt x="3704" y="12257"/>
                    <a:pt x="657" y="18258"/>
                  </a:cubicBezTo>
                  <a:cubicBezTo>
                    <a:pt x="-2392" y="24258"/>
                    <a:pt x="-1915" y="27783"/>
                    <a:pt x="5704" y="24735"/>
                  </a:cubicBezTo>
                  <a:cubicBezTo>
                    <a:pt x="13134" y="24735"/>
                    <a:pt x="9228" y="35879"/>
                    <a:pt x="4276" y="37498"/>
                  </a:cubicBezTo>
                  <a:cubicBezTo>
                    <a:pt x="6753" y="41451"/>
                    <a:pt x="9991" y="44861"/>
                    <a:pt x="13801" y="47499"/>
                  </a:cubicBezTo>
                  <a:cubicBezTo>
                    <a:pt x="21707" y="40832"/>
                    <a:pt x="15897" y="31783"/>
                    <a:pt x="17230" y="23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4" name="Google Shape;4354;p12"/>
            <p:cNvSpPr/>
            <p:nvPr/>
          </p:nvSpPr>
          <p:spPr>
            <a:xfrm>
              <a:off x="5358383" y="2496502"/>
              <a:ext cx="18097" cy="45719"/>
            </a:xfrm>
            <a:custGeom>
              <a:avLst/>
              <a:gdLst/>
              <a:ahLst/>
              <a:cxnLst/>
              <a:rect l="l" t="t" r="r" b="b"/>
              <a:pathLst>
                <a:path w="18097" h="45719" extrusionOk="0">
                  <a:moveTo>
                    <a:pt x="17001" y="39212"/>
                  </a:moveTo>
                  <a:lnTo>
                    <a:pt x="17001" y="39212"/>
                  </a:lnTo>
                  <a:cubicBezTo>
                    <a:pt x="14620" y="31516"/>
                    <a:pt x="13858" y="23392"/>
                    <a:pt x="15001" y="15400"/>
                  </a:cubicBezTo>
                  <a:lnTo>
                    <a:pt x="2904" y="-221"/>
                  </a:lnTo>
                  <a:lnTo>
                    <a:pt x="2904" y="-221"/>
                  </a:lnTo>
                  <a:cubicBezTo>
                    <a:pt x="-1858" y="10828"/>
                    <a:pt x="8524" y="23496"/>
                    <a:pt x="-1097" y="33402"/>
                  </a:cubicBezTo>
                  <a:cubicBezTo>
                    <a:pt x="809" y="38317"/>
                    <a:pt x="4047" y="42537"/>
                    <a:pt x="8428" y="45499"/>
                  </a:cubicBezTo>
                  <a:cubicBezTo>
                    <a:pt x="10143" y="42203"/>
                    <a:pt x="13286" y="39889"/>
                    <a:pt x="17001" y="392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5" name="Google Shape;4355;p12"/>
            <p:cNvSpPr/>
            <p:nvPr/>
          </p:nvSpPr>
          <p:spPr>
            <a:xfrm>
              <a:off x="6514256" y="3412356"/>
              <a:ext cx="29322" cy="27587"/>
            </a:xfrm>
            <a:custGeom>
              <a:avLst/>
              <a:gdLst/>
              <a:ahLst/>
              <a:cxnLst/>
              <a:rect l="l" t="t" r="r" b="b"/>
              <a:pathLst>
                <a:path w="29322" h="27587" extrusionOk="0">
                  <a:moveTo>
                    <a:pt x="5271" y="1373"/>
                  </a:moveTo>
                  <a:cubicBezTo>
                    <a:pt x="-8445" y="-5962"/>
                    <a:pt x="4223" y="14041"/>
                    <a:pt x="4509" y="20423"/>
                  </a:cubicBezTo>
                  <a:cubicBezTo>
                    <a:pt x="12034" y="23947"/>
                    <a:pt x="18892" y="31472"/>
                    <a:pt x="28226" y="24519"/>
                  </a:cubicBezTo>
                  <a:cubicBezTo>
                    <a:pt x="21653" y="16898"/>
                    <a:pt x="18701" y="6897"/>
                    <a:pt x="9938" y="706"/>
                  </a:cubicBezTo>
                  <a:cubicBezTo>
                    <a:pt x="8604" y="1716"/>
                    <a:pt x="6795" y="1973"/>
                    <a:pt x="5271" y="13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6" name="Google Shape;4356;p12"/>
            <p:cNvSpPr/>
            <p:nvPr/>
          </p:nvSpPr>
          <p:spPr>
            <a:xfrm>
              <a:off x="6012818" y="3198685"/>
              <a:ext cx="42295" cy="32377"/>
            </a:xfrm>
            <a:custGeom>
              <a:avLst/>
              <a:gdLst/>
              <a:ahLst/>
              <a:cxnLst/>
              <a:rect l="l" t="t" r="r" b="b"/>
              <a:pathLst>
                <a:path w="42295" h="32377" extrusionOk="0">
                  <a:moveTo>
                    <a:pt x="1123" y="12543"/>
                  </a:moveTo>
                  <a:cubicBezTo>
                    <a:pt x="10648" y="28163"/>
                    <a:pt x="15696" y="10637"/>
                    <a:pt x="21506" y="14924"/>
                  </a:cubicBezTo>
                  <a:cubicBezTo>
                    <a:pt x="24268" y="19496"/>
                    <a:pt x="15981" y="24449"/>
                    <a:pt x="14743" y="29116"/>
                  </a:cubicBezTo>
                  <a:cubicBezTo>
                    <a:pt x="23220" y="34183"/>
                    <a:pt x="34174" y="32812"/>
                    <a:pt x="41127" y="25782"/>
                  </a:cubicBezTo>
                  <a:cubicBezTo>
                    <a:pt x="41223" y="24963"/>
                    <a:pt x="41223" y="24125"/>
                    <a:pt x="41127" y="23306"/>
                  </a:cubicBezTo>
                  <a:cubicBezTo>
                    <a:pt x="34746" y="23306"/>
                    <a:pt x="28173" y="23972"/>
                    <a:pt x="30650" y="13781"/>
                  </a:cubicBezTo>
                  <a:cubicBezTo>
                    <a:pt x="21125" y="-7555"/>
                    <a:pt x="932" y="30259"/>
                    <a:pt x="6837" y="-221"/>
                  </a:cubicBezTo>
                  <a:lnTo>
                    <a:pt x="-1068" y="1493"/>
                  </a:lnTo>
                  <a:cubicBezTo>
                    <a:pt x="-1259" y="5303"/>
                    <a:pt x="-497" y="9085"/>
                    <a:pt x="1123" y="12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7" name="Google Shape;4357;p12"/>
            <p:cNvSpPr/>
            <p:nvPr/>
          </p:nvSpPr>
          <p:spPr>
            <a:xfrm>
              <a:off x="6559861" y="3490626"/>
              <a:ext cx="23817" cy="41624"/>
            </a:xfrm>
            <a:custGeom>
              <a:avLst/>
              <a:gdLst/>
              <a:ahLst/>
              <a:cxnLst/>
              <a:rect l="l" t="t" r="r" b="b"/>
              <a:pathLst>
                <a:path w="23817" h="41624" extrusionOk="0">
                  <a:moveTo>
                    <a:pt x="12911" y="21306"/>
                  </a:moveTo>
                  <a:cubicBezTo>
                    <a:pt x="12244" y="12638"/>
                    <a:pt x="13482" y="3970"/>
                    <a:pt x="4719" y="-221"/>
                  </a:cubicBezTo>
                  <a:cubicBezTo>
                    <a:pt x="-2614" y="1589"/>
                    <a:pt x="-2234" y="5780"/>
                    <a:pt x="1576" y="10542"/>
                  </a:cubicBezTo>
                  <a:cubicBezTo>
                    <a:pt x="8338" y="18639"/>
                    <a:pt x="-1187" y="31307"/>
                    <a:pt x="4719" y="41403"/>
                  </a:cubicBezTo>
                  <a:cubicBezTo>
                    <a:pt x="6148" y="41403"/>
                    <a:pt x="8149" y="41403"/>
                    <a:pt x="7958" y="40070"/>
                  </a:cubicBezTo>
                  <a:cubicBezTo>
                    <a:pt x="6720" y="28926"/>
                    <a:pt x="16340" y="26544"/>
                    <a:pt x="22721" y="21591"/>
                  </a:cubicBezTo>
                  <a:cubicBezTo>
                    <a:pt x="21388" y="16781"/>
                    <a:pt x="19197" y="12219"/>
                    <a:pt x="16436" y="8066"/>
                  </a:cubicBezTo>
                  <a:cubicBezTo>
                    <a:pt x="13292" y="11590"/>
                    <a:pt x="18721" y="17019"/>
                    <a:pt x="12911" y="21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8" name="Google Shape;4358;p12"/>
            <p:cNvSpPr/>
            <p:nvPr/>
          </p:nvSpPr>
          <p:spPr>
            <a:xfrm>
              <a:off x="6946412" y="4190618"/>
              <a:ext cx="20511" cy="49720"/>
            </a:xfrm>
            <a:custGeom>
              <a:avLst/>
              <a:gdLst/>
              <a:ahLst/>
              <a:cxnLst/>
              <a:rect l="l" t="t" r="r" b="b"/>
              <a:pathLst>
                <a:path w="20511" h="49720" extrusionOk="0">
                  <a:moveTo>
                    <a:pt x="-356" y="12162"/>
                  </a:moveTo>
                  <a:cubicBezTo>
                    <a:pt x="3264" y="22925"/>
                    <a:pt x="11169" y="32259"/>
                    <a:pt x="10598" y="44547"/>
                  </a:cubicBezTo>
                  <a:cubicBezTo>
                    <a:pt x="10598" y="48738"/>
                    <a:pt x="14504" y="49309"/>
                    <a:pt x="17933" y="49500"/>
                  </a:cubicBezTo>
                  <a:cubicBezTo>
                    <a:pt x="20028" y="45023"/>
                    <a:pt x="14504" y="39975"/>
                    <a:pt x="17933" y="36450"/>
                  </a:cubicBezTo>
                  <a:cubicBezTo>
                    <a:pt x="26124" y="25973"/>
                    <a:pt x="-3214" y="26449"/>
                    <a:pt x="16218" y="14067"/>
                  </a:cubicBezTo>
                  <a:lnTo>
                    <a:pt x="4502" y="-221"/>
                  </a:lnTo>
                  <a:lnTo>
                    <a:pt x="4502" y="-221"/>
                  </a:lnTo>
                  <a:cubicBezTo>
                    <a:pt x="-165" y="1903"/>
                    <a:pt x="-2356" y="7399"/>
                    <a:pt x="-356" y="121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9" name="Google Shape;4359;p12"/>
            <p:cNvSpPr/>
            <p:nvPr/>
          </p:nvSpPr>
          <p:spPr>
            <a:xfrm>
              <a:off x="6134792" y="3638073"/>
              <a:ext cx="29311" cy="35498"/>
            </a:xfrm>
            <a:custGeom>
              <a:avLst/>
              <a:gdLst/>
              <a:ahLst/>
              <a:cxnLst/>
              <a:rect l="l" t="t" r="r" b="b"/>
              <a:pathLst>
                <a:path w="29311" h="35498" extrusionOk="0">
                  <a:moveTo>
                    <a:pt x="14118" y="3494"/>
                  </a:moveTo>
                  <a:cubicBezTo>
                    <a:pt x="13737" y="11418"/>
                    <a:pt x="14023" y="19353"/>
                    <a:pt x="15166" y="27211"/>
                  </a:cubicBezTo>
                  <a:cubicBezTo>
                    <a:pt x="-836" y="21210"/>
                    <a:pt x="17547" y="4922"/>
                    <a:pt x="4212" y="1493"/>
                  </a:cubicBezTo>
                  <a:lnTo>
                    <a:pt x="5260" y="-221"/>
                  </a:lnTo>
                  <a:lnTo>
                    <a:pt x="2783" y="-221"/>
                  </a:lnTo>
                  <a:cubicBezTo>
                    <a:pt x="-1503" y="5113"/>
                    <a:pt x="6593" y="12257"/>
                    <a:pt x="211" y="18162"/>
                  </a:cubicBezTo>
                  <a:cubicBezTo>
                    <a:pt x="-2361" y="21020"/>
                    <a:pt x="-932" y="23687"/>
                    <a:pt x="2688" y="25020"/>
                  </a:cubicBezTo>
                  <a:cubicBezTo>
                    <a:pt x="12213" y="28259"/>
                    <a:pt x="20" y="36069"/>
                    <a:pt x="16118" y="35212"/>
                  </a:cubicBezTo>
                  <a:cubicBezTo>
                    <a:pt x="20690" y="30392"/>
                    <a:pt x="24786" y="25087"/>
                    <a:pt x="28215" y="19401"/>
                  </a:cubicBezTo>
                  <a:cubicBezTo>
                    <a:pt x="20024" y="17305"/>
                    <a:pt x="17071" y="10352"/>
                    <a:pt x="14118" y="34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0" name="Google Shape;4360;p12"/>
            <p:cNvSpPr/>
            <p:nvPr/>
          </p:nvSpPr>
          <p:spPr>
            <a:xfrm>
              <a:off x="6260125" y="3228212"/>
              <a:ext cx="31042" cy="30003"/>
            </a:xfrm>
            <a:custGeom>
              <a:avLst/>
              <a:gdLst/>
              <a:ahLst/>
              <a:cxnLst/>
              <a:rect l="l" t="t" r="r" b="b"/>
              <a:pathLst>
                <a:path w="31042" h="30003" extrusionOk="0">
                  <a:moveTo>
                    <a:pt x="21373" y="6256"/>
                  </a:moveTo>
                  <a:cubicBezTo>
                    <a:pt x="22516" y="2160"/>
                    <a:pt x="18421" y="-221"/>
                    <a:pt x="15849" y="3399"/>
                  </a:cubicBezTo>
                  <a:cubicBezTo>
                    <a:pt x="13753" y="5494"/>
                    <a:pt x="13943" y="11114"/>
                    <a:pt x="9467" y="9304"/>
                  </a:cubicBezTo>
                  <a:cubicBezTo>
                    <a:pt x="4990" y="7495"/>
                    <a:pt x="6419" y="3208"/>
                    <a:pt x="6133" y="-221"/>
                  </a:cubicBezTo>
                  <a:cubicBezTo>
                    <a:pt x="-11488" y="2827"/>
                    <a:pt x="8705" y="13019"/>
                    <a:pt x="8228" y="21591"/>
                  </a:cubicBezTo>
                  <a:lnTo>
                    <a:pt x="29945" y="29783"/>
                  </a:lnTo>
                  <a:cubicBezTo>
                    <a:pt x="29945" y="24182"/>
                    <a:pt x="28612" y="18648"/>
                    <a:pt x="26040" y="13686"/>
                  </a:cubicBezTo>
                  <a:cubicBezTo>
                    <a:pt x="18421" y="14924"/>
                    <a:pt x="21087" y="9780"/>
                    <a:pt x="21373" y="6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1" name="Google Shape;4361;p12"/>
            <p:cNvSpPr/>
            <p:nvPr/>
          </p:nvSpPr>
          <p:spPr>
            <a:xfrm>
              <a:off x="4963096" y="1937456"/>
              <a:ext cx="14853" cy="41934"/>
            </a:xfrm>
            <a:custGeom>
              <a:avLst/>
              <a:gdLst/>
              <a:ahLst/>
              <a:cxnLst/>
              <a:rect l="l" t="t" r="r" b="b"/>
              <a:pathLst>
                <a:path w="14853" h="41934" extrusionOk="0">
                  <a:moveTo>
                    <a:pt x="4999" y="30093"/>
                  </a:moveTo>
                  <a:lnTo>
                    <a:pt x="8428" y="41618"/>
                  </a:lnTo>
                  <a:cubicBezTo>
                    <a:pt x="15763" y="32093"/>
                    <a:pt x="17953" y="-1245"/>
                    <a:pt x="-1097" y="-197"/>
                  </a:cubicBezTo>
                  <a:lnTo>
                    <a:pt x="2333" y="41713"/>
                  </a:lnTo>
                  <a:cubicBezTo>
                    <a:pt x="2333" y="37903"/>
                    <a:pt x="3190" y="34093"/>
                    <a:pt x="3571" y="302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2" name="Google Shape;4362;p12"/>
            <p:cNvSpPr/>
            <p:nvPr/>
          </p:nvSpPr>
          <p:spPr>
            <a:xfrm>
              <a:off x="6359175" y="3274017"/>
              <a:ext cx="35602" cy="29633"/>
            </a:xfrm>
            <a:custGeom>
              <a:avLst/>
              <a:gdLst/>
              <a:ahLst/>
              <a:cxnLst/>
              <a:rect l="l" t="t" r="r" b="b"/>
              <a:pathLst>
                <a:path w="35602" h="29633" extrusionOk="0">
                  <a:moveTo>
                    <a:pt x="16429" y="29413"/>
                  </a:moveTo>
                  <a:cubicBezTo>
                    <a:pt x="19192" y="13030"/>
                    <a:pt x="30241" y="29413"/>
                    <a:pt x="34241" y="21983"/>
                  </a:cubicBezTo>
                  <a:cubicBezTo>
                    <a:pt x="36336" y="17316"/>
                    <a:pt x="25288" y="17411"/>
                    <a:pt x="26335" y="11506"/>
                  </a:cubicBezTo>
                  <a:lnTo>
                    <a:pt x="26335" y="11506"/>
                  </a:lnTo>
                  <a:cubicBezTo>
                    <a:pt x="9953" y="18173"/>
                    <a:pt x="10524" y="18840"/>
                    <a:pt x="8428" y="-210"/>
                  </a:cubicBezTo>
                  <a:lnTo>
                    <a:pt x="8428" y="-210"/>
                  </a:lnTo>
                  <a:cubicBezTo>
                    <a:pt x="-3955" y="-686"/>
                    <a:pt x="3094" y="14363"/>
                    <a:pt x="-1097" y="21316"/>
                  </a:cubicBezTo>
                  <a:lnTo>
                    <a:pt x="6904" y="27413"/>
                  </a:lnTo>
                  <a:cubicBezTo>
                    <a:pt x="11571" y="20364"/>
                    <a:pt x="13477" y="27508"/>
                    <a:pt x="16429" y="294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3" name="Google Shape;4363;p12"/>
            <p:cNvSpPr/>
            <p:nvPr/>
          </p:nvSpPr>
          <p:spPr>
            <a:xfrm>
              <a:off x="6528354" y="3456146"/>
              <a:ext cx="26292" cy="39248"/>
            </a:xfrm>
            <a:custGeom>
              <a:avLst/>
              <a:gdLst/>
              <a:ahLst/>
              <a:cxnLst/>
              <a:rect l="l" t="t" r="r" b="b"/>
              <a:pathLst>
                <a:path w="26292" h="39248" extrusionOk="0">
                  <a:moveTo>
                    <a:pt x="24701" y="37117"/>
                  </a:moveTo>
                  <a:cubicBezTo>
                    <a:pt x="26796" y="33878"/>
                    <a:pt x="21654" y="31402"/>
                    <a:pt x="20225" y="28354"/>
                  </a:cubicBezTo>
                  <a:cubicBezTo>
                    <a:pt x="3079" y="28926"/>
                    <a:pt x="15462" y="1303"/>
                    <a:pt x="3174" y="-221"/>
                  </a:cubicBezTo>
                  <a:cubicBezTo>
                    <a:pt x="-7398" y="3208"/>
                    <a:pt x="5651" y="13495"/>
                    <a:pt x="412" y="19782"/>
                  </a:cubicBezTo>
                  <a:lnTo>
                    <a:pt x="412" y="19782"/>
                  </a:lnTo>
                  <a:cubicBezTo>
                    <a:pt x="4413" y="25782"/>
                    <a:pt x="8318" y="31783"/>
                    <a:pt x="12224" y="37784"/>
                  </a:cubicBezTo>
                  <a:lnTo>
                    <a:pt x="12224" y="37784"/>
                  </a:lnTo>
                  <a:cubicBezTo>
                    <a:pt x="16414" y="37212"/>
                    <a:pt x="21843" y="41308"/>
                    <a:pt x="24701" y="371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4" name="Google Shape;4364;p12"/>
            <p:cNvSpPr/>
            <p:nvPr/>
          </p:nvSpPr>
          <p:spPr>
            <a:xfrm>
              <a:off x="5168926" y="2283904"/>
              <a:ext cx="26484" cy="27717"/>
            </a:xfrm>
            <a:custGeom>
              <a:avLst/>
              <a:gdLst/>
              <a:ahLst/>
              <a:cxnLst/>
              <a:rect l="l" t="t" r="r" b="b"/>
              <a:pathLst>
                <a:path w="26484" h="27717" extrusionOk="0">
                  <a:moveTo>
                    <a:pt x="25388" y="9304"/>
                  </a:moveTo>
                  <a:cubicBezTo>
                    <a:pt x="17006" y="5542"/>
                    <a:pt x="8434" y="2360"/>
                    <a:pt x="-424" y="-221"/>
                  </a:cubicBezTo>
                  <a:cubicBezTo>
                    <a:pt x="-4139" y="8733"/>
                    <a:pt x="9101" y="15781"/>
                    <a:pt x="1576" y="23592"/>
                  </a:cubicBezTo>
                  <a:lnTo>
                    <a:pt x="9767" y="27497"/>
                  </a:lnTo>
                  <a:cubicBezTo>
                    <a:pt x="13672" y="20067"/>
                    <a:pt x="23483" y="18162"/>
                    <a:pt x="25388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5" name="Google Shape;4365;p12"/>
            <p:cNvSpPr/>
            <p:nvPr/>
          </p:nvSpPr>
          <p:spPr>
            <a:xfrm>
              <a:off x="5712523" y="2603753"/>
              <a:ext cx="23907" cy="31718"/>
            </a:xfrm>
            <a:custGeom>
              <a:avLst/>
              <a:gdLst/>
              <a:ahLst/>
              <a:cxnLst/>
              <a:rect l="l" t="t" r="r" b="b"/>
              <a:pathLst>
                <a:path w="23907" h="31718" extrusionOk="0">
                  <a:moveTo>
                    <a:pt x="12809" y="-221"/>
                  </a:moveTo>
                  <a:lnTo>
                    <a:pt x="12809" y="-221"/>
                  </a:lnTo>
                  <a:lnTo>
                    <a:pt x="-1097" y="7685"/>
                  </a:lnTo>
                  <a:cubicBezTo>
                    <a:pt x="1285" y="16734"/>
                    <a:pt x="13572" y="20830"/>
                    <a:pt x="10810" y="31497"/>
                  </a:cubicBezTo>
                  <a:cubicBezTo>
                    <a:pt x="15191" y="30516"/>
                    <a:pt x="19287" y="28564"/>
                    <a:pt x="22811" y="25782"/>
                  </a:cubicBezTo>
                  <a:cubicBezTo>
                    <a:pt x="22525" y="16219"/>
                    <a:pt x="19001" y="7037"/>
                    <a:pt x="1280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6" name="Google Shape;4366;p12"/>
            <p:cNvSpPr/>
            <p:nvPr/>
          </p:nvSpPr>
          <p:spPr>
            <a:xfrm>
              <a:off x="5873634" y="3722398"/>
              <a:ext cx="29690" cy="32927"/>
            </a:xfrm>
            <a:custGeom>
              <a:avLst/>
              <a:gdLst/>
              <a:ahLst/>
              <a:cxnLst/>
              <a:rect l="l" t="t" r="r" b="b"/>
              <a:pathLst>
                <a:path w="29690" h="32927" extrusionOk="0">
                  <a:moveTo>
                    <a:pt x="13339" y="24992"/>
                  </a:moveTo>
                  <a:cubicBezTo>
                    <a:pt x="14672" y="15467"/>
                    <a:pt x="20292" y="12990"/>
                    <a:pt x="28484" y="12799"/>
                  </a:cubicBezTo>
                  <a:cubicBezTo>
                    <a:pt x="30102" y="3751"/>
                    <a:pt x="13433" y="-6251"/>
                    <a:pt x="9434" y="4322"/>
                  </a:cubicBezTo>
                  <a:cubicBezTo>
                    <a:pt x="7338" y="3370"/>
                    <a:pt x="6766" y="-1393"/>
                    <a:pt x="3528" y="1274"/>
                  </a:cubicBezTo>
                  <a:cubicBezTo>
                    <a:pt x="384" y="5751"/>
                    <a:pt x="14958" y="16133"/>
                    <a:pt x="5528" y="18514"/>
                  </a:cubicBezTo>
                  <a:cubicBezTo>
                    <a:pt x="-3902" y="20896"/>
                    <a:pt x="-282" y="24420"/>
                    <a:pt x="-948" y="28706"/>
                  </a:cubicBezTo>
                  <a:lnTo>
                    <a:pt x="3147" y="32707"/>
                  </a:lnTo>
                  <a:cubicBezTo>
                    <a:pt x="5623" y="28706"/>
                    <a:pt x="12958" y="27278"/>
                    <a:pt x="13339" y="249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7" name="Google Shape;4367;p12"/>
            <p:cNvSpPr/>
            <p:nvPr/>
          </p:nvSpPr>
          <p:spPr>
            <a:xfrm>
              <a:off x="6008834" y="2868072"/>
              <a:ext cx="25444" cy="35909"/>
            </a:xfrm>
            <a:custGeom>
              <a:avLst/>
              <a:gdLst/>
              <a:ahLst/>
              <a:cxnLst/>
              <a:rect l="l" t="t" r="r" b="b"/>
              <a:pathLst>
                <a:path w="25444" h="35909" extrusionOk="0">
                  <a:moveTo>
                    <a:pt x="21014" y="21115"/>
                  </a:moveTo>
                  <a:cubicBezTo>
                    <a:pt x="18442" y="15324"/>
                    <a:pt x="19776" y="8552"/>
                    <a:pt x="24348" y="4161"/>
                  </a:cubicBezTo>
                  <a:lnTo>
                    <a:pt x="20823" y="-221"/>
                  </a:lnTo>
                  <a:cubicBezTo>
                    <a:pt x="11298" y="7209"/>
                    <a:pt x="1773" y="18829"/>
                    <a:pt x="-989" y="-221"/>
                  </a:cubicBezTo>
                  <a:cubicBezTo>
                    <a:pt x="-132" y="5113"/>
                    <a:pt x="-3657" y="11400"/>
                    <a:pt x="3773" y="15114"/>
                  </a:cubicBezTo>
                  <a:cubicBezTo>
                    <a:pt x="6345" y="16353"/>
                    <a:pt x="5773" y="17400"/>
                    <a:pt x="-989" y="19687"/>
                  </a:cubicBezTo>
                  <a:lnTo>
                    <a:pt x="2821" y="23877"/>
                  </a:lnTo>
                  <a:cubicBezTo>
                    <a:pt x="14251" y="12924"/>
                    <a:pt x="13203" y="27021"/>
                    <a:pt x="12346" y="35688"/>
                  </a:cubicBezTo>
                  <a:lnTo>
                    <a:pt x="12346" y="35688"/>
                  </a:lnTo>
                  <a:cubicBezTo>
                    <a:pt x="21966" y="34355"/>
                    <a:pt x="23489" y="27878"/>
                    <a:pt x="21014" y="211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8" name="Google Shape;4368;p12"/>
            <p:cNvSpPr/>
            <p:nvPr/>
          </p:nvSpPr>
          <p:spPr>
            <a:xfrm>
              <a:off x="6198066" y="3460718"/>
              <a:ext cx="33028" cy="39624"/>
            </a:xfrm>
            <a:custGeom>
              <a:avLst/>
              <a:gdLst/>
              <a:ahLst/>
              <a:cxnLst/>
              <a:rect l="l" t="t" r="r" b="b"/>
              <a:pathLst>
                <a:path w="33028" h="39624" extrusionOk="0">
                  <a:moveTo>
                    <a:pt x="14565" y="9780"/>
                  </a:moveTo>
                  <a:cubicBezTo>
                    <a:pt x="12089" y="9419"/>
                    <a:pt x="9898" y="7990"/>
                    <a:pt x="8565" y="5875"/>
                  </a:cubicBezTo>
                  <a:lnTo>
                    <a:pt x="8565" y="5875"/>
                  </a:lnTo>
                  <a:cubicBezTo>
                    <a:pt x="6469" y="4437"/>
                    <a:pt x="5136" y="2246"/>
                    <a:pt x="4659" y="-221"/>
                  </a:cubicBezTo>
                  <a:cubicBezTo>
                    <a:pt x="-199" y="-221"/>
                    <a:pt x="-1342" y="3684"/>
                    <a:pt x="-1056" y="8161"/>
                  </a:cubicBezTo>
                  <a:cubicBezTo>
                    <a:pt x="87" y="9561"/>
                    <a:pt x="1230" y="10895"/>
                    <a:pt x="2468" y="12162"/>
                  </a:cubicBezTo>
                  <a:cubicBezTo>
                    <a:pt x="2468" y="11400"/>
                    <a:pt x="2468" y="10638"/>
                    <a:pt x="2468" y="9876"/>
                  </a:cubicBezTo>
                  <a:cubicBezTo>
                    <a:pt x="8183" y="12543"/>
                    <a:pt x="25424" y="20639"/>
                    <a:pt x="14279" y="25687"/>
                  </a:cubicBezTo>
                  <a:cubicBezTo>
                    <a:pt x="4754" y="27116"/>
                    <a:pt x="3802" y="19686"/>
                    <a:pt x="1802" y="13305"/>
                  </a:cubicBezTo>
                  <a:cubicBezTo>
                    <a:pt x="659" y="16734"/>
                    <a:pt x="183" y="20372"/>
                    <a:pt x="564" y="23973"/>
                  </a:cubicBezTo>
                  <a:lnTo>
                    <a:pt x="564" y="23973"/>
                  </a:lnTo>
                  <a:cubicBezTo>
                    <a:pt x="1802" y="25878"/>
                    <a:pt x="3041" y="27783"/>
                    <a:pt x="4374" y="29688"/>
                  </a:cubicBezTo>
                  <a:lnTo>
                    <a:pt x="13899" y="25782"/>
                  </a:lnTo>
                  <a:cubicBezTo>
                    <a:pt x="21137" y="27411"/>
                    <a:pt x="27044" y="32517"/>
                    <a:pt x="29710" y="39403"/>
                  </a:cubicBezTo>
                  <a:cubicBezTo>
                    <a:pt x="31425" y="32355"/>
                    <a:pt x="32091" y="25116"/>
                    <a:pt x="31900" y="17877"/>
                  </a:cubicBezTo>
                  <a:cubicBezTo>
                    <a:pt x="27329" y="13209"/>
                    <a:pt x="23424" y="5875"/>
                    <a:pt x="14565" y="9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9" name="Google Shape;4369;p12"/>
            <p:cNvSpPr/>
            <p:nvPr/>
          </p:nvSpPr>
          <p:spPr>
            <a:xfrm>
              <a:off x="6323171" y="3239833"/>
              <a:ext cx="21431" cy="43338"/>
            </a:xfrm>
            <a:custGeom>
              <a:avLst/>
              <a:gdLst/>
              <a:ahLst/>
              <a:cxnLst/>
              <a:rect l="l" t="t" r="r" b="b"/>
              <a:pathLst>
                <a:path w="21431" h="43338" extrusionOk="0">
                  <a:moveTo>
                    <a:pt x="20335" y="35974"/>
                  </a:moveTo>
                  <a:cubicBezTo>
                    <a:pt x="16620" y="27649"/>
                    <a:pt x="14048" y="18877"/>
                    <a:pt x="12714" y="9876"/>
                  </a:cubicBezTo>
                  <a:cubicBezTo>
                    <a:pt x="12714" y="10447"/>
                    <a:pt x="11571" y="10828"/>
                    <a:pt x="11191" y="10447"/>
                  </a:cubicBezTo>
                  <a:cubicBezTo>
                    <a:pt x="9476" y="4065"/>
                    <a:pt x="3380" y="2827"/>
                    <a:pt x="-1097" y="-221"/>
                  </a:cubicBezTo>
                  <a:lnTo>
                    <a:pt x="-1097" y="-221"/>
                  </a:lnTo>
                  <a:cubicBezTo>
                    <a:pt x="-1097" y="1684"/>
                    <a:pt x="-1097" y="4827"/>
                    <a:pt x="-144" y="5304"/>
                  </a:cubicBezTo>
                  <a:cubicBezTo>
                    <a:pt x="17287" y="14162"/>
                    <a:pt x="-144" y="25592"/>
                    <a:pt x="4904" y="37308"/>
                  </a:cubicBezTo>
                  <a:lnTo>
                    <a:pt x="13096" y="43118"/>
                  </a:lnTo>
                  <a:cubicBezTo>
                    <a:pt x="13858" y="39498"/>
                    <a:pt x="19382" y="39975"/>
                    <a:pt x="20335" y="35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0" name="Google Shape;4370;p12"/>
            <p:cNvSpPr/>
            <p:nvPr/>
          </p:nvSpPr>
          <p:spPr>
            <a:xfrm>
              <a:off x="5831109" y="3295268"/>
              <a:ext cx="27622" cy="28881"/>
            </a:xfrm>
            <a:custGeom>
              <a:avLst/>
              <a:gdLst/>
              <a:ahLst/>
              <a:cxnLst/>
              <a:rect l="l" t="t" r="r" b="b"/>
              <a:pathLst>
                <a:path w="27622" h="28881" extrusionOk="0">
                  <a:moveTo>
                    <a:pt x="4999" y="28545"/>
                  </a:moveTo>
                  <a:cubicBezTo>
                    <a:pt x="11382" y="28545"/>
                    <a:pt x="17001" y="22353"/>
                    <a:pt x="24050" y="26925"/>
                  </a:cubicBezTo>
                  <a:cubicBezTo>
                    <a:pt x="32336" y="23782"/>
                    <a:pt x="16620" y="7875"/>
                    <a:pt x="23097" y="-221"/>
                  </a:cubicBezTo>
                  <a:cubicBezTo>
                    <a:pt x="13572" y="7999"/>
                    <a:pt x="5476" y="17638"/>
                    <a:pt x="-1097" y="28354"/>
                  </a:cubicBezTo>
                  <a:lnTo>
                    <a:pt x="-1097" y="28354"/>
                  </a:lnTo>
                  <a:cubicBezTo>
                    <a:pt x="904" y="28687"/>
                    <a:pt x="3000" y="28745"/>
                    <a:pt x="4999" y="285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1" name="Google Shape;4371;p12"/>
            <p:cNvSpPr/>
            <p:nvPr/>
          </p:nvSpPr>
          <p:spPr>
            <a:xfrm>
              <a:off x="6611111" y="3846861"/>
              <a:ext cx="15335" cy="45053"/>
            </a:xfrm>
            <a:custGeom>
              <a:avLst/>
              <a:gdLst/>
              <a:ahLst/>
              <a:cxnLst/>
              <a:rect l="l" t="t" r="r" b="b"/>
              <a:pathLst>
                <a:path w="15335" h="45053" extrusionOk="0">
                  <a:moveTo>
                    <a:pt x="5761" y="34164"/>
                  </a:moveTo>
                  <a:cubicBezTo>
                    <a:pt x="1952" y="44356"/>
                    <a:pt x="7571" y="43689"/>
                    <a:pt x="14238" y="44832"/>
                  </a:cubicBezTo>
                  <a:cubicBezTo>
                    <a:pt x="13286" y="38165"/>
                    <a:pt x="15572" y="31974"/>
                    <a:pt x="10334" y="26640"/>
                  </a:cubicBezTo>
                  <a:cubicBezTo>
                    <a:pt x="5286" y="17686"/>
                    <a:pt x="19859" y="5589"/>
                    <a:pt x="5381" y="-221"/>
                  </a:cubicBezTo>
                  <a:cubicBezTo>
                    <a:pt x="3190" y="10257"/>
                    <a:pt x="1094" y="20734"/>
                    <a:pt x="-1097" y="31211"/>
                  </a:cubicBezTo>
                  <a:cubicBezTo>
                    <a:pt x="1571" y="31497"/>
                    <a:pt x="8905" y="25973"/>
                    <a:pt x="5761" y="34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2" name="Google Shape;4372;p12"/>
            <p:cNvSpPr/>
            <p:nvPr/>
          </p:nvSpPr>
          <p:spPr>
            <a:xfrm>
              <a:off x="6600396" y="3628262"/>
              <a:ext cx="31004" cy="38957"/>
            </a:xfrm>
            <a:custGeom>
              <a:avLst/>
              <a:gdLst/>
              <a:ahLst/>
              <a:cxnLst/>
              <a:rect l="l" t="t" r="r" b="b"/>
              <a:pathLst>
                <a:path w="31004" h="38957" extrusionOk="0">
                  <a:moveTo>
                    <a:pt x="12858" y="24639"/>
                  </a:moveTo>
                  <a:cubicBezTo>
                    <a:pt x="16953" y="24639"/>
                    <a:pt x="15239" y="18067"/>
                    <a:pt x="19239" y="19687"/>
                  </a:cubicBezTo>
                  <a:cubicBezTo>
                    <a:pt x="25240" y="23115"/>
                    <a:pt x="19239" y="37974"/>
                    <a:pt x="27525" y="38737"/>
                  </a:cubicBezTo>
                  <a:cubicBezTo>
                    <a:pt x="31526" y="35784"/>
                    <a:pt x="29145" y="24639"/>
                    <a:pt x="29716" y="19687"/>
                  </a:cubicBezTo>
                  <a:cubicBezTo>
                    <a:pt x="20382" y="12171"/>
                    <a:pt x="10381" y="5513"/>
                    <a:pt x="-97" y="-221"/>
                  </a:cubicBezTo>
                  <a:cubicBezTo>
                    <a:pt x="-1430" y="2256"/>
                    <a:pt x="-1430" y="5208"/>
                    <a:pt x="-97" y="7685"/>
                  </a:cubicBezTo>
                  <a:cubicBezTo>
                    <a:pt x="9428" y="9114"/>
                    <a:pt x="12286" y="16543"/>
                    <a:pt x="12858" y="246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3" name="Google Shape;4373;p12"/>
            <p:cNvSpPr/>
            <p:nvPr/>
          </p:nvSpPr>
          <p:spPr>
            <a:xfrm>
              <a:off x="6672000" y="4681077"/>
              <a:ext cx="17978" cy="34940"/>
            </a:xfrm>
            <a:custGeom>
              <a:avLst/>
              <a:gdLst/>
              <a:ahLst/>
              <a:cxnLst/>
              <a:rect l="l" t="t" r="r" b="b"/>
              <a:pathLst>
                <a:path w="17978" h="34940" extrusionOk="0">
                  <a:moveTo>
                    <a:pt x="16882" y="30719"/>
                  </a:moveTo>
                  <a:cubicBezTo>
                    <a:pt x="16121" y="24242"/>
                    <a:pt x="12597" y="21670"/>
                    <a:pt x="13263" y="16336"/>
                  </a:cubicBezTo>
                  <a:cubicBezTo>
                    <a:pt x="11834" y="17193"/>
                    <a:pt x="12597" y="20051"/>
                    <a:pt x="10025" y="20241"/>
                  </a:cubicBezTo>
                  <a:cubicBezTo>
                    <a:pt x="7357" y="13288"/>
                    <a:pt x="17359" y="6335"/>
                    <a:pt x="9167" y="1191"/>
                  </a:cubicBezTo>
                  <a:cubicBezTo>
                    <a:pt x="4595" y="-1857"/>
                    <a:pt x="1929" y="430"/>
                    <a:pt x="-358" y="4239"/>
                  </a:cubicBezTo>
                  <a:cubicBezTo>
                    <a:pt x="-3787" y="13764"/>
                    <a:pt x="6214" y="23290"/>
                    <a:pt x="-358" y="32815"/>
                  </a:cubicBezTo>
                  <a:lnTo>
                    <a:pt x="7548" y="34720"/>
                  </a:lnTo>
                  <a:cubicBezTo>
                    <a:pt x="7357" y="27100"/>
                    <a:pt x="11358" y="26528"/>
                    <a:pt x="16882" y="30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4" name="Google Shape;4374;p12"/>
            <p:cNvSpPr/>
            <p:nvPr/>
          </p:nvSpPr>
          <p:spPr>
            <a:xfrm>
              <a:off x="4970907" y="1995337"/>
              <a:ext cx="21621" cy="41188"/>
            </a:xfrm>
            <a:custGeom>
              <a:avLst/>
              <a:gdLst/>
              <a:ahLst/>
              <a:cxnLst/>
              <a:rect l="l" t="t" r="r" b="b"/>
              <a:pathLst>
                <a:path w="21621" h="41188" extrusionOk="0">
                  <a:moveTo>
                    <a:pt x="12428" y="16788"/>
                  </a:moveTo>
                  <a:cubicBezTo>
                    <a:pt x="8714" y="10597"/>
                    <a:pt x="11667" y="-1119"/>
                    <a:pt x="-1097" y="-166"/>
                  </a:cubicBezTo>
                  <a:cubicBezTo>
                    <a:pt x="7285" y="12216"/>
                    <a:pt x="8428" y="67366"/>
                    <a:pt x="20525" y="25551"/>
                  </a:cubicBezTo>
                  <a:cubicBezTo>
                    <a:pt x="19953" y="23551"/>
                    <a:pt x="19287" y="21456"/>
                    <a:pt x="18620" y="19455"/>
                  </a:cubicBezTo>
                  <a:cubicBezTo>
                    <a:pt x="13477" y="25647"/>
                    <a:pt x="14143" y="19741"/>
                    <a:pt x="12428" y="167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5" name="Google Shape;4375;p12"/>
            <p:cNvSpPr/>
            <p:nvPr/>
          </p:nvSpPr>
          <p:spPr>
            <a:xfrm>
              <a:off x="5324570" y="1959578"/>
              <a:ext cx="24003" cy="29337"/>
            </a:xfrm>
            <a:custGeom>
              <a:avLst/>
              <a:gdLst/>
              <a:ahLst/>
              <a:cxnLst/>
              <a:rect l="l" t="t" r="r" b="b"/>
              <a:pathLst>
                <a:path w="24003" h="29337" extrusionOk="0">
                  <a:moveTo>
                    <a:pt x="-811" y="3780"/>
                  </a:moveTo>
                  <a:cubicBezTo>
                    <a:pt x="8714" y="8828"/>
                    <a:pt x="-2907" y="20829"/>
                    <a:pt x="2523" y="29116"/>
                  </a:cubicBezTo>
                  <a:lnTo>
                    <a:pt x="22907" y="21401"/>
                  </a:lnTo>
                  <a:lnTo>
                    <a:pt x="18810" y="15400"/>
                  </a:lnTo>
                  <a:cubicBezTo>
                    <a:pt x="10333" y="12543"/>
                    <a:pt x="14048" y="5304"/>
                    <a:pt x="13096" y="-221"/>
                  </a:cubicBezTo>
                  <a:cubicBezTo>
                    <a:pt x="8142" y="-40"/>
                    <a:pt x="3380" y="1122"/>
                    <a:pt x="-1097" y="3208"/>
                  </a:cubicBezTo>
                  <a:lnTo>
                    <a:pt x="-1097" y="32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6" name="Google Shape;4376;p12"/>
            <p:cNvSpPr/>
            <p:nvPr/>
          </p:nvSpPr>
          <p:spPr>
            <a:xfrm>
              <a:off x="6518095" y="4548854"/>
              <a:ext cx="21406" cy="24860"/>
            </a:xfrm>
            <a:custGeom>
              <a:avLst/>
              <a:gdLst/>
              <a:ahLst/>
              <a:cxnLst/>
              <a:rect l="l" t="t" r="r" b="b"/>
              <a:pathLst>
                <a:path w="21406" h="24860" extrusionOk="0">
                  <a:moveTo>
                    <a:pt x="8862" y="1493"/>
                  </a:moveTo>
                  <a:cubicBezTo>
                    <a:pt x="-4187" y="3494"/>
                    <a:pt x="-663" y="15305"/>
                    <a:pt x="-663" y="24639"/>
                  </a:cubicBezTo>
                  <a:cubicBezTo>
                    <a:pt x="18387" y="18734"/>
                    <a:pt x="27912" y="21210"/>
                    <a:pt x="12958" y="-221"/>
                  </a:cubicBezTo>
                  <a:lnTo>
                    <a:pt x="12958" y="-221"/>
                  </a:lnTo>
                  <a:lnTo>
                    <a:pt x="9148" y="14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7" name="Google Shape;4377;p12"/>
            <p:cNvSpPr/>
            <p:nvPr/>
          </p:nvSpPr>
          <p:spPr>
            <a:xfrm>
              <a:off x="6591490" y="3599878"/>
              <a:ext cx="21571" cy="29717"/>
            </a:xfrm>
            <a:custGeom>
              <a:avLst/>
              <a:gdLst/>
              <a:ahLst/>
              <a:cxnLst/>
              <a:rect l="l" t="t" r="r" b="b"/>
              <a:pathLst>
                <a:path w="21571" h="29717" extrusionOk="0">
                  <a:moveTo>
                    <a:pt x="12905" y="29497"/>
                  </a:moveTo>
                  <a:cubicBezTo>
                    <a:pt x="12143" y="25401"/>
                    <a:pt x="8142" y="22163"/>
                    <a:pt x="9476" y="17115"/>
                  </a:cubicBezTo>
                  <a:cubicBezTo>
                    <a:pt x="19001" y="28068"/>
                    <a:pt x="25763" y="1589"/>
                    <a:pt x="14905" y="-221"/>
                  </a:cubicBezTo>
                  <a:cubicBezTo>
                    <a:pt x="12143" y="4732"/>
                    <a:pt x="9381" y="6542"/>
                    <a:pt x="6904" y="-221"/>
                  </a:cubicBezTo>
                  <a:cubicBezTo>
                    <a:pt x="3571" y="8199"/>
                    <a:pt x="903" y="16857"/>
                    <a:pt x="-1097" y="25687"/>
                  </a:cubicBezTo>
                  <a:cubicBezTo>
                    <a:pt x="3857" y="25392"/>
                    <a:pt x="8809" y="26725"/>
                    <a:pt x="12905" y="294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8" name="Google Shape;4378;p12"/>
            <p:cNvSpPr/>
            <p:nvPr/>
          </p:nvSpPr>
          <p:spPr>
            <a:xfrm>
              <a:off x="5245321" y="2014632"/>
              <a:ext cx="19971" cy="30386"/>
            </a:xfrm>
            <a:custGeom>
              <a:avLst/>
              <a:gdLst/>
              <a:ahLst/>
              <a:cxnLst/>
              <a:rect l="l" t="t" r="r" b="b"/>
              <a:pathLst>
                <a:path w="19971" h="30386" extrusionOk="0">
                  <a:moveTo>
                    <a:pt x="7001" y="27402"/>
                  </a:moveTo>
                  <a:cubicBezTo>
                    <a:pt x="17192" y="40070"/>
                    <a:pt x="23669" y="5399"/>
                    <a:pt x="14429" y="-221"/>
                  </a:cubicBezTo>
                  <a:cubicBezTo>
                    <a:pt x="7953" y="6932"/>
                    <a:pt x="2714" y="15105"/>
                    <a:pt x="-1097" y="23973"/>
                  </a:cubicBezTo>
                  <a:cubicBezTo>
                    <a:pt x="2047" y="22830"/>
                    <a:pt x="5572" y="24325"/>
                    <a:pt x="7001" y="274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9" name="Google Shape;4379;p12"/>
            <p:cNvSpPr/>
            <p:nvPr/>
          </p:nvSpPr>
          <p:spPr>
            <a:xfrm>
              <a:off x="7004090" y="4466806"/>
              <a:ext cx="13086" cy="35946"/>
            </a:xfrm>
            <a:custGeom>
              <a:avLst/>
              <a:gdLst/>
              <a:ahLst/>
              <a:cxnLst/>
              <a:rect l="l" t="t" r="r" b="b"/>
              <a:pathLst>
                <a:path w="13086" h="35946" extrusionOk="0">
                  <a:moveTo>
                    <a:pt x="11119" y="7627"/>
                  </a:moveTo>
                  <a:cubicBezTo>
                    <a:pt x="165" y="-15329"/>
                    <a:pt x="-2026" y="18771"/>
                    <a:pt x="-787" y="24962"/>
                  </a:cubicBezTo>
                  <a:cubicBezTo>
                    <a:pt x="5975" y="25534"/>
                    <a:pt x="5023" y="33439"/>
                    <a:pt x="9690" y="35726"/>
                  </a:cubicBezTo>
                  <a:cubicBezTo>
                    <a:pt x="12166" y="26572"/>
                    <a:pt x="12643" y="16990"/>
                    <a:pt x="11119" y="76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0" name="Google Shape;4380;p12"/>
            <p:cNvSpPr/>
            <p:nvPr/>
          </p:nvSpPr>
          <p:spPr>
            <a:xfrm>
              <a:off x="6854224" y="4130913"/>
              <a:ext cx="25397" cy="21117"/>
            </a:xfrm>
            <a:custGeom>
              <a:avLst/>
              <a:gdLst/>
              <a:ahLst/>
              <a:cxnLst/>
              <a:rect l="l" t="t" r="r" b="b"/>
              <a:pathLst>
                <a:path w="25397" h="21117" extrusionOk="0">
                  <a:moveTo>
                    <a:pt x="5442" y="4620"/>
                  </a:moveTo>
                  <a:cubicBezTo>
                    <a:pt x="4013" y="-3476"/>
                    <a:pt x="-3417" y="-523"/>
                    <a:pt x="-370" y="6906"/>
                  </a:cubicBezTo>
                  <a:cubicBezTo>
                    <a:pt x="11061" y="22622"/>
                    <a:pt x="22586" y="29290"/>
                    <a:pt x="24301" y="4239"/>
                  </a:cubicBezTo>
                  <a:lnTo>
                    <a:pt x="12680" y="48"/>
                  </a:lnTo>
                  <a:cubicBezTo>
                    <a:pt x="10584" y="2334"/>
                    <a:pt x="12680" y="6430"/>
                    <a:pt x="8775" y="8716"/>
                  </a:cubicBezTo>
                  <a:cubicBezTo>
                    <a:pt x="7537" y="7097"/>
                    <a:pt x="6108" y="5954"/>
                    <a:pt x="5442" y="46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1" name="Google Shape;4381;p12"/>
            <p:cNvSpPr/>
            <p:nvPr/>
          </p:nvSpPr>
          <p:spPr>
            <a:xfrm>
              <a:off x="6977633" y="4274127"/>
              <a:ext cx="25527" cy="26069"/>
            </a:xfrm>
            <a:custGeom>
              <a:avLst/>
              <a:gdLst/>
              <a:ahLst/>
              <a:cxnLst/>
              <a:rect l="l" t="t" r="r" b="b"/>
              <a:pathLst>
                <a:path w="25527" h="26069" extrusionOk="0">
                  <a:moveTo>
                    <a:pt x="-1097" y="11044"/>
                  </a:moveTo>
                  <a:cubicBezTo>
                    <a:pt x="7667" y="3901"/>
                    <a:pt x="6905" y="15807"/>
                    <a:pt x="10525" y="21712"/>
                  </a:cubicBezTo>
                  <a:cubicBezTo>
                    <a:pt x="12525" y="22379"/>
                    <a:pt x="12429" y="29237"/>
                    <a:pt x="16430" y="23712"/>
                  </a:cubicBezTo>
                  <a:cubicBezTo>
                    <a:pt x="10525" y="14187"/>
                    <a:pt x="21764" y="15711"/>
                    <a:pt x="24431" y="11711"/>
                  </a:cubicBezTo>
                  <a:cubicBezTo>
                    <a:pt x="23765" y="7806"/>
                    <a:pt x="23002" y="3901"/>
                    <a:pt x="22336" y="-100"/>
                  </a:cubicBezTo>
                  <a:cubicBezTo>
                    <a:pt x="12715" y="-5"/>
                    <a:pt x="-239" y="-2481"/>
                    <a:pt x="-1097" y="110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2" name="Google Shape;4382;p12"/>
            <p:cNvSpPr/>
            <p:nvPr/>
          </p:nvSpPr>
          <p:spPr>
            <a:xfrm>
              <a:off x="6337172" y="3267646"/>
              <a:ext cx="51625" cy="27813"/>
            </a:xfrm>
            <a:custGeom>
              <a:avLst/>
              <a:gdLst/>
              <a:ahLst/>
              <a:cxnLst/>
              <a:rect l="l" t="t" r="r" b="b"/>
              <a:pathLst>
                <a:path w="51625" h="27813" extrusionOk="0">
                  <a:moveTo>
                    <a:pt x="30432" y="6066"/>
                  </a:moveTo>
                  <a:cubicBezTo>
                    <a:pt x="32718" y="25116"/>
                    <a:pt x="31765" y="24449"/>
                    <a:pt x="48339" y="17877"/>
                  </a:cubicBezTo>
                  <a:lnTo>
                    <a:pt x="50529" y="11876"/>
                  </a:lnTo>
                  <a:cubicBezTo>
                    <a:pt x="45195" y="6980"/>
                    <a:pt x="39194" y="2903"/>
                    <a:pt x="32718" y="-221"/>
                  </a:cubicBezTo>
                  <a:lnTo>
                    <a:pt x="32718" y="-221"/>
                  </a:lnTo>
                  <a:lnTo>
                    <a:pt x="30432" y="6066"/>
                  </a:lnTo>
                  <a:cubicBezTo>
                    <a:pt x="21859" y="351"/>
                    <a:pt x="14620" y="9780"/>
                    <a:pt x="6333" y="8161"/>
                  </a:cubicBezTo>
                  <a:cubicBezTo>
                    <a:pt x="5381" y="12161"/>
                    <a:pt x="-143" y="11685"/>
                    <a:pt x="-1097" y="15686"/>
                  </a:cubicBezTo>
                  <a:lnTo>
                    <a:pt x="20621" y="27592"/>
                  </a:lnTo>
                  <a:cubicBezTo>
                    <a:pt x="25097" y="20639"/>
                    <a:pt x="18335" y="5589"/>
                    <a:pt x="30432" y="6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3" name="Google Shape;4383;p12"/>
            <p:cNvSpPr/>
            <p:nvPr/>
          </p:nvSpPr>
          <p:spPr>
            <a:xfrm>
              <a:off x="4988978" y="2096474"/>
              <a:ext cx="21933" cy="28664"/>
            </a:xfrm>
            <a:custGeom>
              <a:avLst/>
              <a:gdLst/>
              <a:ahLst/>
              <a:cxnLst/>
              <a:rect l="l" t="t" r="r" b="b"/>
              <a:pathLst>
                <a:path w="21933" h="28664" extrusionOk="0">
                  <a:moveTo>
                    <a:pt x="13979" y="19474"/>
                  </a:moveTo>
                  <a:cubicBezTo>
                    <a:pt x="13407" y="15664"/>
                    <a:pt x="18169" y="15283"/>
                    <a:pt x="20837" y="13759"/>
                  </a:cubicBezTo>
                  <a:cubicBezTo>
                    <a:pt x="19503" y="9759"/>
                    <a:pt x="3788" y="3091"/>
                    <a:pt x="14836" y="1853"/>
                  </a:cubicBezTo>
                  <a:cubicBezTo>
                    <a:pt x="11979" y="234"/>
                    <a:pt x="8644" y="-462"/>
                    <a:pt x="5311" y="-147"/>
                  </a:cubicBezTo>
                  <a:cubicBezTo>
                    <a:pt x="5311" y="4996"/>
                    <a:pt x="5311" y="10140"/>
                    <a:pt x="-881" y="12045"/>
                  </a:cubicBezTo>
                  <a:cubicBezTo>
                    <a:pt x="-2594" y="18141"/>
                    <a:pt x="6549" y="21570"/>
                    <a:pt x="3406" y="27761"/>
                  </a:cubicBezTo>
                  <a:cubicBezTo>
                    <a:pt x="9216" y="28999"/>
                    <a:pt x="15027" y="29666"/>
                    <a:pt x="13979" y="194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4" name="Google Shape;4384;p12"/>
            <p:cNvSpPr/>
            <p:nvPr/>
          </p:nvSpPr>
          <p:spPr>
            <a:xfrm>
              <a:off x="6764559" y="4701745"/>
              <a:ext cx="21621" cy="22844"/>
            </a:xfrm>
            <a:custGeom>
              <a:avLst/>
              <a:gdLst/>
              <a:ahLst/>
              <a:cxnLst/>
              <a:rect l="l" t="t" r="r" b="b"/>
              <a:pathLst>
                <a:path w="21621" h="22844" extrusionOk="0">
                  <a:moveTo>
                    <a:pt x="-1097" y="5098"/>
                  </a:moveTo>
                  <a:cubicBezTo>
                    <a:pt x="11572" y="32434"/>
                    <a:pt x="14906" y="25481"/>
                    <a:pt x="20525" y="145"/>
                  </a:cubicBezTo>
                  <a:cubicBezTo>
                    <a:pt x="15097" y="-1665"/>
                    <a:pt x="10429" y="3955"/>
                    <a:pt x="4999" y="1669"/>
                  </a:cubicBezTo>
                  <a:cubicBezTo>
                    <a:pt x="2523" y="2145"/>
                    <a:pt x="-620" y="1287"/>
                    <a:pt x="-1097" y="50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5" name="Google Shape;4385;p12"/>
            <p:cNvSpPr/>
            <p:nvPr/>
          </p:nvSpPr>
          <p:spPr>
            <a:xfrm>
              <a:off x="7196031" y="4968239"/>
              <a:ext cx="19537" cy="31718"/>
            </a:xfrm>
            <a:custGeom>
              <a:avLst/>
              <a:gdLst/>
              <a:ahLst/>
              <a:cxnLst/>
              <a:rect l="l" t="t" r="r" b="b"/>
              <a:pathLst>
                <a:path w="19537" h="31718" extrusionOk="0">
                  <a:moveTo>
                    <a:pt x="-1086" y="11685"/>
                  </a:moveTo>
                  <a:cubicBezTo>
                    <a:pt x="-1276" y="18820"/>
                    <a:pt x="1010" y="25801"/>
                    <a:pt x="5297" y="31497"/>
                  </a:cubicBezTo>
                  <a:lnTo>
                    <a:pt x="8916" y="25687"/>
                  </a:lnTo>
                  <a:lnTo>
                    <a:pt x="8916" y="25687"/>
                  </a:lnTo>
                  <a:cubicBezTo>
                    <a:pt x="11773" y="23963"/>
                    <a:pt x="15106" y="23258"/>
                    <a:pt x="18441" y="23687"/>
                  </a:cubicBezTo>
                  <a:lnTo>
                    <a:pt x="11582" y="20353"/>
                  </a:lnTo>
                  <a:cubicBezTo>
                    <a:pt x="25299" y="16353"/>
                    <a:pt x="9201" y="4828"/>
                    <a:pt x="4629" y="-221"/>
                  </a:cubicBezTo>
                  <a:lnTo>
                    <a:pt x="4629" y="-221"/>
                  </a:lnTo>
                  <a:cubicBezTo>
                    <a:pt x="2534" y="3494"/>
                    <a:pt x="4058" y="9304"/>
                    <a:pt x="-1086" y="11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6" name="Google Shape;4386;p12"/>
            <p:cNvSpPr/>
            <p:nvPr/>
          </p:nvSpPr>
          <p:spPr>
            <a:xfrm>
              <a:off x="5855675" y="2433240"/>
              <a:ext cx="16437" cy="40252"/>
            </a:xfrm>
            <a:custGeom>
              <a:avLst/>
              <a:gdLst/>
              <a:ahLst/>
              <a:cxnLst/>
              <a:rect l="l" t="t" r="r" b="b"/>
              <a:pathLst>
                <a:path w="16437" h="40252" extrusionOk="0">
                  <a:moveTo>
                    <a:pt x="6056" y="5510"/>
                  </a:moveTo>
                  <a:cubicBezTo>
                    <a:pt x="4818" y="-4015"/>
                    <a:pt x="-2898" y="-490"/>
                    <a:pt x="-707" y="7511"/>
                  </a:cubicBezTo>
                  <a:cubicBezTo>
                    <a:pt x="-135" y="11987"/>
                    <a:pt x="1294" y="15988"/>
                    <a:pt x="6722" y="17036"/>
                  </a:cubicBezTo>
                  <a:cubicBezTo>
                    <a:pt x="13771" y="17702"/>
                    <a:pt x="10819" y="25037"/>
                    <a:pt x="4818" y="23799"/>
                  </a:cubicBezTo>
                  <a:cubicBezTo>
                    <a:pt x="8628" y="30657"/>
                    <a:pt x="-5755" y="46182"/>
                    <a:pt x="11389" y="37419"/>
                  </a:cubicBezTo>
                  <a:cubicBezTo>
                    <a:pt x="19962" y="26180"/>
                    <a:pt x="12914" y="13988"/>
                    <a:pt x="6056" y="55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7" name="Google Shape;4387;p12"/>
            <p:cNvSpPr/>
            <p:nvPr/>
          </p:nvSpPr>
          <p:spPr>
            <a:xfrm>
              <a:off x="6019328" y="3193827"/>
              <a:ext cx="30670" cy="18478"/>
            </a:xfrm>
            <a:custGeom>
              <a:avLst/>
              <a:gdLst/>
              <a:ahLst/>
              <a:cxnLst/>
              <a:rect l="l" t="t" r="r" b="b"/>
              <a:pathLst>
                <a:path w="30670" h="18478" extrusionOk="0">
                  <a:moveTo>
                    <a:pt x="1184" y="17019"/>
                  </a:moveTo>
                  <a:cubicBezTo>
                    <a:pt x="11757" y="14162"/>
                    <a:pt x="15567" y="4256"/>
                    <a:pt x="24140" y="18258"/>
                  </a:cubicBezTo>
                  <a:cubicBezTo>
                    <a:pt x="27568" y="17495"/>
                    <a:pt x="31855" y="15114"/>
                    <a:pt x="28140" y="12257"/>
                  </a:cubicBezTo>
                  <a:cubicBezTo>
                    <a:pt x="24426" y="9399"/>
                    <a:pt x="22901" y="2732"/>
                    <a:pt x="17948" y="-221"/>
                  </a:cubicBezTo>
                  <a:lnTo>
                    <a:pt x="327" y="4256"/>
                  </a:lnTo>
                  <a:cubicBezTo>
                    <a:pt x="327" y="8352"/>
                    <a:pt x="-3388" y="14448"/>
                    <a:pt x="1184" y="17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8" name="Google Shape;4388;p12"/>
            <p:cNvSpPr/>
            <p:nvPr/>
          </p:nvSpPr>
          <p:spPr>
            <a:xfrm>
              <a:off x="5302662" y="1963007"/>
              <a:ext cx="23717" cy="32194"/>
            </a:xfrm>
            <a:custGeom>
              <a:avLst/>
              <a:gdLst/>
              <a:ahLst/>
              <a:cxnLst/>
              <a:rect l="l" t="t" r="r" b="b"/>
              <a:pathLst>
                <a:path w="23717" h="32194" extrusionOk="0">
                  <a:moveTo>
                    <a:pt x="13096" y="31974"/>
                  </a:moveTo>
                  <a:lnTo>
                    <a:pt x="22621" y="26068"/>
                  </a:lnTo>
                  <a:lnTo>
                    <a:pt x="22621" y="26068"/>
                  </a:lnTo>
                  <a:cubicBezTo>
                    <a:pt x="7667" y="21591"/>
                    <a:pt x="20239" y="9876"/>
                    <a:pt x="20716" y="351"/>
                  </a:cubicBezTo>
                  <a:lnTo>
                    <a:pt x="20716" y="-221"/>
                  </a:lnTo>
                  <a:cubicBezTo>
                    <a:pt x="10619" y="732"/>
                    <a:pt x="8048" y="11971"/>
                    <a:pt x="-1097" y="11971"/>
                  </a:cubicBezTo>
                  <a:cubicBezTo>
                    <a:pt x="6715" y="16543"/>
                    <a:pt x="6810" y="26449"/>
                    <a:pt x="13096" y="31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9" name="Google Shape;4389;p12"/>
            <p:cNvSpPr/>
            <p:nvPr/>
          </p:nvSpPr>
          <p:spPr>
            <a:xfrm>
              <a:off x="7018895" y="4761452"/>
              <a:ext cx="22218" cy="36822"/>
            </a:xfrm>
            <a:custGeom>
              <a:avLst/>
              <a:gdLst/>
              <a:ahLst/>
              <a:cxnLst/>
              <a:rect l="l" t="t" r="r" b="b"/>
              <a:pathLst>
                <a:path w="22218" h="36822" extrusionOk="0">
                  <a:moveTo>
                    <a:pt x="886" y="8923"/>
                  </a:moveTo>
                  <a:cubicBezTo>
                    <a:pt x="7934" y="16352"/>
                    <a:pt x="6982" y="26449"/>
                    <a:pt x="8982" y="35498"/>
                  </a:cubicBezTo>
                  <a:cubicBezTo>
                    <a:pt x="10220" y="35498"/>
                    <a:pt x="11935" y="34069"/>
                    <a:pt x="12697" y="34545"/>
                  </a:cubicBezTo>
                  <a:cubicBezTo>
                    <a:pt x="24507" y="41403"/>
                    <a:pt x="20126" y="29402"/>
                    <a:pt x="21079" y="23496"/>
                  </a:cubicBezTo>
                  <a:cubicBezTo>
                    <a:pt x="13173" y="16172"/>
                    <a:pt x="5743" y="8247"/>
                    <a:pt x="-924" y="-221"/>
                  </a:cubicBezTo>
                  <a:cubicBezTo>
                    <a:pt x="-1019" y="2922"/>
                    <a:pt x="-1782" y="6065"/>
                    <a:pt x="886" y="89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0" name="Google Shape;4390;p12"/>
            <p:cNvSpPr/>
            <p:nvPr/>
          </p:nvSpPr>
          <p:spPr>
            <a:xfrm>
              <a:off x="5923216" y="2773394"/>
              <a:ext cx="21071" cy="39052"/>
            </a:xfrm>
            <a:custGeom>
              <a:avLst/>
              <a:gdLst/>
              <a:ahLst/>
              <a:cxnLst/>
              <a:rect l="l" t="t" r="r" b="b"/>
              <a:pathLst>
                <a:path w="21071" h="39052" extrusionOk="0">
                  <a:moveTo>
                    <a:pt x="16238" y="26163"/>
                  </a:moveTo>
                  <a:cubicBezTo>
                    <a:pt x="3094" y="28354"/>
                    <a:pt x="11953" y="8066"/>
                    <a:pt x="8428" y="-221"/>
                  </a:cubicBezTo>
                  <a:cubicBezTo>
                    <a:pt x="-7097" y="3684"/>
                    <a:pt x="9190" y="16448"/>
                    <a:pt x="-1097" y="23115"/>
                  </a:cubicBezTo>
                  <a:cubicBezTo>
                    <a:pt x="6333" y="26259"/>
                    <a:pt x="8428" y="34831"/>
                    <a:pt x="14811" y="38832"/>
                  </a:cubicBezTo>
                  <a:cubicBezTo>
                    <a:pt x="16715" y="35688"/>
                    <a:pt x="24525" y="25497"/>
                    <a:pt x="16238" y="26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1" name="Google Shape;4391;p12"/>
            <p:cNvSpPr/>
            <p:nvPr/>
          </p:nvSpPr>
          <p:spPr>
            <a:xfrm>
              <a:off x="6267335" y="3219926"/>
              <a:ext cx="23831" cy="22238"/>
            </a:xfrm>
            <a:custGeom>
              <a:avLst/>
              <a:gdLst/>
              <a:ahLst/>
              <a:cxnLst/>
              <a:rect l="l" t="t" r="r" b="b"/>
              <a:pathLst>
                <a:path w="23831" h="22238" extrusionOk="0">
                  <a:moveTo>
                    <a:pt x="-1078" y="7971"/>
                  </a:moveTo>
                  <a:cubicBezTo>
                    <a:pt x="-1078" y="11495"/>
                    <a:pt x="-1554" y="16162"/>
                    <a:pt x="2256" y="17496"/>
                  </a:cubicBezTo>
                  <a:cubicBezTo>
                    <a:pt x="6066" y="18829"/>
                    <a:pt x="6543" y="13686"/>
                    <a:pt x="8638" y="11590"/>
                  </a:cubicBezTo>
                  <a:cubicBezTo>
                    <a:pt x="11210" y="7971"/>
                    <a:pt x="15305" y="10352"/>
                    <a:pt x="14162" y="14448"/>
                  </a:cubicBezTo>
                  <a:cubicBezTo>
                    <a:pt x="13019" y="18543"/>
                    <a:pt x="11210" y="23115"/>
                    <a:pt x="18829" y="21782"/>
                  </a:cubicBezTo>
                  <a:cubicBezTo>
                    <a:pt x="19020" y="16257"/>
                    <a:pt x="20354" y="10838"/>
                    <a:pt x="22735" y="5875"/>
                  </a:cubicBezTo>
                  <a:cubicBezTo>
                    <a:pt x="17591" y="1932"/>
                    <a:pt x="11400" y="-211"/>
                    <a:pt x="492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2" name="Google Shape;4392;p12"/>
            <p:cNvSpPr/>
            <p:nvPr/>
          </p:nvSpPr>
          <p:spPr>
            <a:xfrm>
              <a:off x="5989891" y="2855894"/>
              <a:ext cx="25243" cy="32466"/>
            </a:xfrm>
            <a:custGeom>
              <a:avLst/>
              <a:gdLst/>
              <a:ahLst/>
              <a:cxnLst/>
              <a:rect l="l" t="t" r="r" b="b"/>
              <a:pathLst>
                <a:path w="25243" h="32466" extrusionOk="0">
                  <a:moveTo>
                    <a:pt x="22716" y="27292"/>
                  </a:moveTo>
                  <a:cubicBezTo>
                    <a:pt x="15286" y="23578"/>
                    <a:pt x="18810" y="17291"/>
                    <a:pt x="17953" y="11957"/>
                  </a:cubicBezTo>
                  <a:cubicBezTo>
                    <a:pt x="15858" y="4242"/>
                    <a:pt x="6619" y="-4807"/>
                    <a:pt x="-1097" y="2432"/>
                  </a:cubicBezTo>
                  <a:cubicBezTo>
                    <a:pt x="1761" y="10624"/>
                    <a:pt x="13857" y="11957"/>
                    <a:pt x="12143" y="24530"/>
                  </a:cubicBezTo>
                  <a:lnTo>
                    <a:pt x="18335" y="32245"/>
                  </a:lnTo>
                  <a:cubicBezTo>
                    <a:pt x="24716" y="29578"/>
                    <a:pt x="25288" y="28531"/>
                    <a:pt x="22716" y="272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3" name="Google Shape;4393;p12"/>
            <p:cNvSpPr/>
            <p:nvPr/>
          </p:nvSpPr>
          <p:spPr>
            <a:xfrm>
              <a:off x="6692811" y="4688395"/>
              <a:ext cx="23933" cy="25394"/>
            </a:xfrm>
            <a:custGeom>
              <a:avLst/>
              <a:gdLst/>
              <a:ahLst/>
              <a:cxnLst/>
              <a:rect l="l" t="t" r="r" b="b"/>
              <a:pathLst>
                <a:path w="23933" h="25394" extrusionOk="0">
                  <a:moveTo>
                    <a:pt x="4548" y="9876"/>
                  </a:moveTo>
                  <a:cubicBezTo>
                    <a:pt x="13121" y="13972"/>
                    <a:pt x="4548" y="35212"/>
                    <a:pt x="18931" y="19401"/>
                  </a:cubicBezTo>
                  <a:cubicBezTo>
                    <a:pt x="20169" y="15496"/>
                    <a:pt x="21503" y="11685"/>
                    <a:pt x="22836" y="7876"/>
                  </a:cubicBezTo>
                  <a:cubicBezTo>
                    <a:pt x="16168" y="1494"/>
                    <a:pt x="5786" y="5971"/>
                    <a:pt x="-882" y="-221"/>
                  </a:cubicBezTo>
                  <a:cubicBezTo>
                    <a:pt x="-1834" y="4028"/>
                    <a:pt x="452" y="8323"/>
                    <a:pt x="4548" y="98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4" name="Google Shape;4394;p12"/>
            <p:cNvSpPr/>
            <p:nvPr/>
          </p:nvSpPr>
          <p:spPr>
            <a:xfrm>
              <a:off x="6856189" y="4615529"/>
              <a:ext cx="21266" cy="34765"/>
            </a:xfrm>
            <a:custGeom>
              <a:avLst/>
              <a:gdLst/>
              <a:ahLst/>
              <a:cxnLst/>
              <a:rect l="l" t="t" r="r" b="b"/>
              <a:pathLst>
                <a:path w="21266" h="34765" extrusionOk="0">
                  <a:moveTo>
                    <a:pt x="7857" y="25591"/>
                  </a:moveTo>
                  <a:cubicBezTo>
                    <a:pt x="-2429" y="18448"/>
                    <a:pt x="12429" y="15210"/>
                    <a:pt x="14525" y="26449"/>
                  </a:cubicBezTo>
                  <a:cubicBezTo>
                    <a:pt x="25002" y="9209"/>
                    <a:pt x="20145" y="7399"/>
                    <a:pt x="6142" y="-221"/>
                  </a:cubicBezTo>
                  <a:cubicBezTo>
                    <a:pt x="6619" y="8466"/>
                    <a:pt x="4047" y="17038"/>
                    <a:pt x="-1097" y="24068"/>
                  </a:cubicBezTo>
                  <a:cubicBezTo>
                    <a:pt x="1380" y="28106"/>
                    <a:pt x="4619" y="31659"/>
                    <a:pt x="8428" y="34545"/>
                  </a:cubicBezTo>
                  <a:cubicBezTo>
                    <a:pt x="10525" y="31850"/>
                    <a:pt x="10239" y="28002"/>
                    <a:pt x="7857" y="25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5" name="Google Shape;4395;p12"/>
            <p:cNvSpPr/>
            <p:nvPr/>
          </p:nvSpPr>
          <p:spPr>
            <a:xfrm>
              <a:off x="6287953" y="3226212"/>
              <a:ext cx="14994" cy="37814"/>
            </a:xfrm>
            <a:custGeom>
              <a:avLst/>
              <a:gdLst/>
              <a:ahLst/>
              <a:cxnLst/>
              <a:rect l="l" t="t" r="r" b="b"/>
              <a:pathLst>
                <a:path w="14994" h="37814" extrusionOk="0">
                  <a:moveTo>
                    <a:pt x="10404" y="25306"/>
                  </a:moveTo>
                  <a:cubicBezTo>
                    <a:pt x="2594" y="18829"/>
                    <a:pt x="11833" y="7399"/>
                    <a:pt x="4117" y="-221"/>
                  </a:cubicBezTo>
                  <a:lnTo>
                    <a:pt x="2212" y="-221"/>
                  </a:lnTo>
                  <a:cubicBezTo>
                    <a:pt x="-4836" y="10542"/>
                    <a:pt x="1451" y="20448"/>
                    <a:pt x="2212" y="31783"/>
                  </a:cubicBezTo>
                  <a:lnTo>
                    <a:pt x="11737" y="37593"/>
                  </a:lnTo>
                  <a:cubicBezTo>
                    <a:pt x="14785" y="34269"/>
                    <a:pt x="14594" y="29087"/>
                    <a:pt x="11260" y="26020"/>
                  </a:cubicBezTo>
                  <a:cubicBezTo>
                    <a:pt x="10976" y="25763"/>
                    <a:pt x="10690" y="25525"/>
                    <a:pt x="10404" y="25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6" name="Google Shape;4396;p12"/>
            <p:cNvSpPr/>
            <p:nvPr/>
          </p:nvSpPr>
          <p:spPr>
            <a:xfrm>
              <a:off x="5213848" y="2299334"/>
              <a:ext cx="20212" cy="26045"/>
            </a:xfrm>
            <a:custGeom>
              <a:avLst/>
              <a:gdLst/>
              <a:ahLst/>
              <a:cxnLst/>
              <a:rect l="l" t="t" r="r" b="b"/>
              <a:pathLst>
                <a:path w="20212" h="26045" extrusionOk="0">
                  <a:moveTo>
                    <a:pt x="18186" y="3970"/>
                  </a:moveTo>
                  <a:lnTo>
                    <a:pt x="18186" y="3970"/>
                  </a:lnTo>
                  <a:lnTo>
                    <a:pt x="468" y="-221"/>
                  </a:lnTo>
                  <a:cubicBezTo>
                    <a:pt x="-7818" y="15114"/>
                    <a:pt x="20090" y="9304"/>
                    <a:pt x="7993" y="23973"/>
                  </a:cubicBezTo>
                  <a:cubicBezTo>
                    <a:pt x="10565" y="25373"/>
                    <a:pt x="13423" y="26001"/>
                    <a:pt x="16280" y="25782"/>
                  </a:cubicBezTo>
                  <a:cubicBezTo>
                    <a:pt x="19233" y="18905"/>
                    <a:pt x="19900" y="11257"/>
                    <a:pt x="18186" y="39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7" name="Google Shape;4397;p12"/>
            <p:cNvSpPr/>
            <p:nvPr/>
          </p:nvSpPr>
          <p:spPr>
            <a:xfrm>
              <a:off x="5817298" y="2169794"/>
              <a:ext cx="30670" cy="38100"/>
            </a:xfrm>
            <a:custGeom>
              <a:avLst/>
              <a:gdLst/>
              <a:ahLst/>
              <a:cxnLst/>
              <a:rect l="l" t="t" r="r" b="b"/>
              <a:pathLst>
                <a:path w="30670" h="38100" extrusionOk="0">
                  <a:moveTo>
                    <a:pt x="-1097" y="3208"/>
                  </a:moveTo>
                  <a:cubicBezTo>
                    <a:pt x="5095" y="11781"/>
                    <a:pt x="26240" y="22258"/>
                    <a:pt x="17477" y="33879"/>
                  </a:cubicBezTo>
                  <a:lnTo>
                    <a:pt x="17477" y="37879"/>
                  </a:lnTo>
                  <a:cubicBezTo>
                    <a:pt x="21287" y="35593"/>
                    <a:pt x="25954" y="38641"/>
                    <a:pt x="29574" y="35784"/>
                  </a:cubicBezTo>
                  <a:cubicBezTo>
                    <a:pt x="24050" y="22830"/>
                    <a:pt x="16620" y="10714"/>
                    <a:pt x="7762" y="-221"/>
                  </a:cubicBezTo>
                  <a:cubicBezTo>
                    <a:pt x="6047" y="3589"/>
                    <a:pt x="1475" y="-602"/>
                    <a:pt x="-1097" y="3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8" name="Google Shape;4398;p12"/>
            <p:cNvSpPr/>
            <p:nvPr/>
          </p:nvSpPr>
          <p:spPr>
            <a:xfrm>
              <a:off x="6398609" y="3309556"/>
              <a:ext cx="21316" cy="26098"/>
            </a:xfrm>
            <a:custGeom>
              <a:avLst/>
              <a:gdLst/>
              <a:ahLst/>
              <a:cxnLst/>
              <a:rect l="l" t="t" r="r" b="b"/>
              <a:pathLst>
                <a:path w="21316" h="26098" extrusionOk="0">
                  <a:moveTo>
                    <a:pt x="16906" y="7780"/>
                  </a:moveTo>
                  <a:cubicBezTo>
                    <a:pt x="11953" y="16638"/>
                    <a:pt x="6427" y="3494"/>
                    <a:pt x="2998" y="-221"/>
                  </a:cubicBezTo>
                  <a:cubicBezTo>
                    <a:pt x="-621" y="3875"/>
                    <a:pt x="4046" y="10257"/>
                    <a:pt x="-1097" y="13781"/>
                  </a:cubicBezTo>
                  <a:cubicBezTo>
                    <a:pt x="2332" y="18981"/>
                    <a:pt x="7095" y="23163"/>
                    <a:pt x="12714" y="25878"/>
                  </a:cubicBezTo>
                  <a:cubicBezTo>
                    <a:pt x="24906" y="22353"/>
                    <a:pt x="19096" y="15019"/>
                    <a:pt x="16906" y="7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9" name="Google Shape;4399;p12"/>
            <p:cNvSpPr/>
            <p:nvPr/>
          </p:nvSpPr>
          <p:spPr>
            <a:xfrm>
              <a:off x="5451919" y="2019300"/>
              <a:ext cx="14001" cy="53339"/>
            </a:xfrm>
            <a:custGeom>
              <a:avLst/>
              <a:gdLst/>
              <a:ahLst/>
              <a:cxnLst/>
              <a:rect l="l" t="t" r="r" b="b"/>
              <a:pathLst>
                <a:path w="14001" h="53339" extrusionOk="0">
                  <a:moveTo>
                    <a:pt x="5952" y="8352"/>
                  </a:moveTo>
                  <a:cubicBezTo>
                    <a:pt x="5570" y="15848"/>
                    <a:pt x="3094" y="23087"/>
                    <a:pt x="-1097" y="29306"/>
                  </a:cubicBezTo>
                  <a:cubicBezTo>
                    <a:pt x="903" y="37308"/>
                    <a:pt x="2903" y="45213"/>
                    <a:pt x="4999" y="53119"/>
                  </a:cubicBezTo>
                  <a:cubicBezTo>
                    <a:pt x="6713" y="36441"/>
                    <a:pt x="9381" y="19877"/>
                    <a:pt x="12905" y="3494"/>
                  </a:cubicBezTo>
                  <a:cubicBezTo>
                    <a:pt x="12143" y="2256"/>
                    <a:pt x="11381" y="1017"/>
                    <a:pt x="10714" y="-221"/>
                  </a:cubicBezTo>
                  <a:cubicBezTo>
                    <a:pt x="6047" y="922"/>
                    <a:pt x="6333" y="4732"/>
                    <a:pt x="5952" y="83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0" name="Google Shape;4400;p12"/>
            <p:cNvSpPr/>
            <p:nvPr/>
          </p:nvSpPr>
          <p:spPr>
            <a:xfrm>
              <a:off x="6160326" y="3591818"/>
              <a:ext cx="42068" cy="30287"/>
            </a:xfrm>
            <a:custGeom>
              <a:avLst/>
              <a:gdLst/>
              <a:ahLst/>
              <a:cxnLst/>
              <a:rect l="l" t="t" r="r" b="b"/>
              <a:pathLst>
                <a:path w="42068" h="30287" extrusionOk="0">
                  <a:moveTo>
                    <a:pt x="31636" y="5743"/>
                  </a:moveTo>
                  <a:cubicBezTo>
                    <a:pt x="23922" y="23745"/>
                    <a:pt x="15063" y="9553"/>
                    <a:pt x="3061" y="8124"/>
                  </a:cubicBezTo>
                  <a:cubicBezTo>
                    <a:pt x="-6464" y="15649"/>
                    <a:pt x="2204" y="21459"/>
                    <a:pt x="10777" y="21840"/>
                  </a:cubicBezTo>
                  <a:cubicBezTo>
                    <a:pt x="7444" y="21421"/>
                    <a:pt x="4109" y="22088"/>
                    <a:pt x="1252" y="23745"/>
                  </a:cubicBezTo>
                  <a:lnTo>
                    <a:pt x="1252" y="23745"/>
                  </a:lnTo>
                  <a:cubicBezTo>
                    <a:pt x="1252" y="24507"/>
                    <a:pt x="1252" y="25269"/>
                    <a:pt x="1252" y="26031"/>
                  </a:cubicBezTo>
                  <a:cubicBezTo>
                    <a:pt x="5538" y="24222"/>
                    <a:pt x="5347" y="31080"/>
                    <a:pt x="9825" y="29937"/>
                  </a:cubicBezTo>
                  <a:cubicBezTo>
                    <a:pt x="9825" y="27365"/>
                    <a:pt x="10586" y="24603"/>
                    <a:pt x="10968" y="21840"/>
                  </a:cubicBezTo>
                  <a:lnTo>
                    <a:pt x="10968" y="21840"/>
                  </a:lnTo>
                  <a:cubicBezTo>
                    <a:pt x="24874" y="18507"/>
                    <a:pt x="38591" y="17364"/>
                    <a:pt x="40972" y="123"/>
                  </a:cubicBezTo>
                  <a:cubicBezTo>
                    <a:pt x="35351" y="-1305"/>
                    <a:pt x="33733" y="1933"/>
                    <a:pt x="31636" y="5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1" name="Google Shape;4401;p12"/>
            <p:cNvSpPr/>
            <p:nvPr/>
          </p:nvSpPr>
          <p:spPr>
            <a:xfrm>
              <a:off x="6470046" y="3347466"/>
              <a:ext cx="9525" cy="95"/>
            </a:xfrm>
            <a:custGeom>
              <a:avLst/>
              <a:gdLst/>
              <a:ahLst/>
              <a:cxnLst/>
              <a:rect l="l" t="t" r="r" b="b"/>
              <a:pathLst>
                <a:path w="9525" h="95" extrusionOk="0">
                  <a:moveTo>
                    <a:pt x="0" y="95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2" name="Google Shape;4402;p12"/>
            <p:cNvSpPr/>
            <p:nvPr/>
          </p:nvSpPr>
          <p:spPr>
            <a:xfrm>
              <a:off x="6470046" y="334756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3" name="Google Shape;4403;p12"/>
            <p:cNvSpPr/>
            <p:nvPr/>
          </p:nvSpPr>
          <p:spPr>
            <a:xfrm>
              <a:off x="6463394" y="3347561"/>
              <a:ext cx="18749" cy="35623"/>
            </a:xfrm>
            <a:custGeom>
              <a:avLst/>
              <a:gdLst/>
              <a:ahLst/>
              <a:cxnLst/>
              <a:rect l="l" t="t" r="r" b="b"/>
              <a:pathLst>
                <a:path w="18749" h="35623" extrusionOk="0">
                  <a:moveTo>
                    <a:pt x="17653" y="13495"/>
                  </a:moveTo>
                  <a:cubicBezTo>
                    <a:pt x="-3873" y="30926"/>
                    <a:pt x="7175" y="15590"/>
                    <a:pt x="5556" y="-221"/>
                  </a:cubicBezTo>
                  <a:cubicBezTo>
                    <a:pt x="-3969" y="7399"/>
                    <a:pt x="-2635" y="25877"/>
                    <a:pt x="5556" y="35402"/>
                  </a:cubicBezTo>
                  <a:lnTo>
                    <a:pt x="7461" y="35402"/>
                  </a:lnTo>
                  <a:cubicBezTo>
                    <a:pt x="12223" y="28868"/>
                    <a:pt x="15462" y="21353"/>
                    <a:pt x="16986" y="13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4" name="Google Shape;4404;p12"/>
            <p:cNvSpPr/>
            <p:nvPr/>
          </p:nvSpPr>
          <p:spPr>
            <a:xfrm>
              <a:off x="5611272" y="2255805"/>
              <a:ext cx="17578" cy="34147"/>
            </a:xfrm>
            <a:custGeom>
              <a:avLst/>
              <a:gdLst/>
              <a:ahLst/>
              <a:cxnLst/>
              <a:rect l="l" t="t" r="r" b="b"/>
              <a:pathLst>
                <a:path w="17578" h="34147" extrusionOk="0">
                  <a:moveTo>
                    <a:pt x="11953" y="33688"/>
                  </a:moveTo>
                  <a:cubicBezTo>
                    <a:pt x="27192" y="19305"/>
                    <a:pt x="-1287" y="21972"/>
                    <a:pt x="3189" y="8542"/>
                  </a:cubicBezTo>
                  <a:cubicBezTo>
                    <a:pt x="3189" y="5018"/>
                    <a:pt x="5381" y="160"/>
                    <a:pt x="-1097" y="-221"/>
                  </a:cubicBezTo>
                  <a:cubicBezTo>
                    <a:pt x="-1097" y="8256"/>
                    <a:pt x="-1097" y="16829"/>
                    <a:pt x="-1097" y="25401"/>
                  </a:cubicBezTo>
                  <a:cubicBezTo>
                    <a:pt x="4999" y="26449"/>
                    <a:pt x="5666" y="35498"/>
                    <a:pt x="11953" y="336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5" name="Google Shape;4405;p12"/>
            <p:cNvSpPr/>
            <p:nvPr/>
          </p:nvSpPr>
          <p:spPr>
            <a:xfrm>
              <a:off x="5338085" y="2478595"/>
              <a:ext cx="15888" cy="41528"/>
            </a:xfrm>
            <a:custGeom>
              <a:avLst/>
              <a:gdLst/>
              <a:ahLst/>
              <a:cxnLst/>
              <a:rect l="l" t="t" r="r" b="b"/>
              <a:pathLst>
                <a:path w="15888" h="41528" extrusionOk="0">
                  <a:moveTo>
                    <a:pt x="14439" y="30640"/>
                  </a:moveTo>
                  <a:cubicBezTo>
                    <a:pt x="14439" y="28926"/>
                    <a:pt x="13011" y="27878"/>
                    <a:pt x="10819" y="28544"/>
                  </a:cubicBezTo>
                  <a:cubicBezTo>
                    <a:pt x="-2230" y="32450"/>
                    <a:pt x="9581" y="17400"/>
                    <a:pt x="7390" y="11495"/>
                  </a:cubicBezTo>
                  <a:cubicBezTo>
                    <a:pt x="3104" y="8923"/>
                    <a:pt x="6819" y="4160"/>
                    <a:pt x="4629" y="-221"/>
                  </a:cubicBezTo>
                  <a:cubicBezTo>
                    <a:pt x="151" y="8399"/>
                    <a:pt x="-1753" y="18115"/>
                    <a:pt x="-896" y="27783"/>
                  </a:cubicBezTo>
                  <a:lnTo>
                    <a:pt x="9391" y="41308"/>
                  </a:lnTo>
                  <a:cubicBezTo>
                    <a:pt x="13582" y="39555"/>
                    <a:pt x="15677" y="34964"/>
                    <a:pt x="14439" y="306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6" name="Google Shape;4406;p12"/>
            <p:cNvSpPr/>
            <p:nvPr/>
          </p:nvSpPr>
          <p:spPr>
            <a:xfrm>
              <a:off x="5797867" y="3598068"/>
              <a:ext cx="13349" cy="33025"/>
            </a:xfrm>
            <a:custGeom>
              <a:avLst/>
              <a:gdLst/>
              <a:ahLst/>
              <a:cxnLst/>
              <a:rect l="l" t="t" r="r" b="b"/>
              <a:pathLst>
                <a:path w="13349" h="33025" extrusionOk="0">
                  <a:moveTo>
                    <a:pt x="10905" y="25306"/>
                  </a:moveTo>
                  <a:cubicBezTo>
                    <a:pt x="10048" y="16448"/>
                    <a:pt x="17287" y="2732"/>
                    <a:pt x="4999" y="-221"/>
                  </a:cubicBezTo>
                  <a:lnTo>
                    <a:pt x="4999" y="-221"/>
                  </a:lnTo>
                  <a:cubicBezTo>
                    <a:pt x="-1668" y="7209"/>
                    <a:pt x="10905" y="18258"/>
                    <a:pt x="-1097" y="23592"/>
                  </a:cubicBezTo>
                  <a:cubicBezTo>
                    <a:pt x="237" y="32259"/>
                    <a:pt x="11286" y="38260"/>
                    <a:pt x="10905" y="25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7" name="Google Shape;4407;p12"/>
            <p:cNvSpPr/>
            <p:nvPr/>
          </p:nvSpPr>
          <p:spPr>
            <a:xfrm>
              <a:off x="6224587" y="3373183"/>
              <a:ext cx="12787" cy="43910"/>
            </a:xfrm>
            <a:custGeom>
              <a:avLst/>
              <a:gdLst/>
              <a:ahLst/>
              <a:cxnLst/>
              <a:rect l="l" t="t" r="r" b="b"/>
              <a:pathLst>
                <a:path w="12787" h="43910" extrusionOk="0">
                  <a:moveTo>
                    <a:pt x="10048" y="28354"/>
                  </a:moveTo>
                  <a:cubicBezTo>
                    <a:pt x="-1669" y="20830"/>
                    <a:pt x="12523" y="8066"/>
                    <a:pt x="1951" y="541"/>
                  </a:cubicBezTo>
                  <a:cubicBezTo>
                    <a:pt x="-1764" y="3875"/>
                    <a:pt x="428" y="7971"/>
                    <a:pt x="-144" y="11781"/>
                  </a:cubicBezTo>
                  <a:cubicBezTo>
                    <a:pt x="-715" y="12571"/>
                    <a:pt x="-1001" y="13495"/>
                    <a:pt x="-1097" y="14448"/>
                  </a:cubicBezTo>
                  <a:lnTo>
                    <a:pt x="-144" y="11781"/>
                  </a:lnTo>
                  <a:cubicBezTo>
                    <a:pt x="-3383" y="22830"/>
                    <a:pt x="5380" y="31402"/>
                    <a:pt x="5856" y="41689"/>
                  </a:cubicBezTo>
                  <a:lnTo>
                    <a:pt x="9762" y="43689"/>
                  </a:lnTo>
                  <a:lnTo>
                    <a:pt x="9762" y="43689"/>
                  </a:lnTo>
                  <a:cubicBezTo>
                    <a:pt x="12334" y="29173"/>
                    <a:pt x="12334" y="14295"/>
                    <a:pt x="9762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8" name="Google Shape;4408;p12"/>
            <p:cNvSpPr/>
            <p:nvPr/>
          </p:nvSpPr>
          <p:spPr>
            <a:xfrm>
              <a:off x="6317170" y="3240214"/>
              <a:ext cx="15136" cy="37623"/>
            </a:xfrm>
            <a:custGeom>
              <a:avLst/>
              <a:gdLst/>
              <a:ahLst/>
              <a:cxnLst/>
              <a:rect l="l" t="t" r="r" b="b"/>
              <a:pathLst>
                <a:path w="15136" h="37623" extrusionOk="0">
                  <a:moveTo>
                    <a:pt x="9762" y="30735"/>
                  </a:moveTo>
                  <a:cubicBezTo>
                    <a:pt x="12809" y="21210"/>
                    <a:pt x="19287" y="12257"/>
                    <a:pt x="5952" y="5304"/>
                  </a:cubicBezTo>
                  <a:cubicBezTo>
                    <a:pt x="4904" y="4827"/>
                    <a:pt x="5286" y="1684"/>
                    <a:pt x="4999" y="-221"/>
                  </a:cubicBezTo>
                  <a:lnTo>
                    <a:pt x="3095" y="-221"/>
                  </a:lnTo>
                  <a:cubicBezTo>
                    <a:pt x="-49" y="16257"/>
                    <a:pt x="15097" y="11400"/>
                    <a:pt x="-1097" y="25592"/>
                  </a:cubicBezTo>
                  <a:lnTo>
                    <a:pt x="-1097" y="25592"/>
                  </a:lnTo>
                  <a:cubicBezTo>
                    <a:pt x="-1097" y="27497"/>
                    <a:pt x="-1097" y="29402"/>
                    <a:pt x="-620" y="31402"/>
                  </a:cubicBezTo>
                  <a:cubicBezTo>
                    <a:pt x="2714" y="34336"/>
                    <a:pt x="6715" y="36403"/>
                    <a:pt x="11000" y="37403"/>
                  </a:cubicBezTo>
                  <a:cubicBezTo>
                    <a:pt x="10239" y="35117"/>
                    <a:pt x="8810" y="32640"/>
                    <a:pt x="9762" y="307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9" name="Google Shape;4409;p12"/>
            <p:cNvSpPr/>
            <p:nvPr/>
          </p:nvSpPr>
          <p:spPr>
            <a:xfrm>
              <a:off x="5078063" y="2245466"/>
              <a:ext cx="22887" cy="25960"/>
            </a:xfrm>
            <a:custGeom>
              <a:avLst/>
              <a:gdLst/>
              <a:ahLst/>
              <a:cxnLst/>
              <a:rect l="l" t="t" r="r" b="b"/>
              <a:pathLst>
                <a:path w="22887" h="25960" extrusionOk="0">
                  <a:moveTo>
                    <a:pt x="18906" y="3737"/>
                  </a:moveTo>
                  <a:cubicBezTo>
                    <a:pt x="11953" y="3737"/>
                    <a:pt x="19382" y="13262"/>
                    <a:pt x="13666" y="14500"/>
                  </a:cubicBezTo>
                  <a:cubicBezTo>
                    <a:pt x="11096" y="14500"/>
                    <a:pt x="10238" y="11738"/>
                    <a:pt x="8333" y="10595"/>
                  </a:cubicBezTo>
                  <a:cubicBezTo>
                    <a:pt x="4141" y="7832"/>
                    <a:pt x="6999" y="-1502"/>
                    <a:pt x="617" y="-73"/>
                  </a:cubicBezTo>
                  <a:cubicBezTo>
                    <a:pt x="-3859" y="974"/>
                    <a:pt x="3380" y="8309"/>
                    <a:pt x="-1097" y="12024"/>
                  </a:cubicBezTo>
                  <a:lnTo>
                    <a:pt x="19001" y="25740"/>
                  </a:lnTo>
                  <a:cubicBezTo>
                    <a:pt x="20144" y="20215"/>
                    <a:pt x="24716" y="6308"/>
                    <a:pt x="18906" y="37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0" name="Google Shape;4410;p12"/>
            <p:cNvSpPr/>
            <p:nvPr/>
          </p:nvSpPr>
          <p:spPr>
            <a:xfrm>
              <a:off x="6663153" y="4676108"/>
              <a:ext cx="12324" cy="38195"/>
            </a:xfrm>
            <a:custGeom>
              <a:avLst/>
              <a:gdLst/>
              <a:ahLst/>
              <a:cxnLst/>
              <a:rect l="l" t="t" r="r" b="b"/>
              <a:pathLst>
                <a:path w="12324" h="38195" extrusionOk="0">
                  <a:moveTo>
                    <a:pt x="9251" y="20067"/>
                  </a:moveTo>
                  <a:cubicBezTo>
                    <a:pt x="7631" y="16858"/>
                    <a:pt x="7631" y="13086"/>
                    <a:pt x="9251" y="9876"/>
                  </a:cubicBezTo>
                  <a:cubicBezTo>
                    <a:pt x="8679" y="4828"/>
                    <a:pt x="6774" y="827"/>
                    <a:pt x="1250" y="-221"/>
                  </a:cubicBezTo>
                  <a:cubicBezTo>
                    <a:pt x="-7323" y="13019"/>
                    <a:pt x="10775" y="24068"/>
                    <a:pt x="5154" y="35784"/>
                  </a:cubicBezTo>
                  <a:lnTo>
                    <a:pt x="9060" y="37974"/>
                  </a:lnTo>
                  <a:lnTo>
                    <a:pt x="9060" y="37974"/>
                  </a:lnTo>
                  <a:cubicBezTo>
                    <a:pt x="11918" y="32354"/>
                    <a:pt x="11918" y="25744"/>
                    <a:pt x="9251" y="200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1" name="Google Shape;4411;p12"/>
            <p:cNvSpPr/>
            <p:nvPr/>
          </p:nvSpPr>
          <p:spPr>
            <a:xfrm>
              <a:off x="6225476" y="3204495"/>
              <a:ext cx="23113" cy="19335"/>
            </a:xfrm>
            <a:custGeom>
              <a:avLst/>
              <a:gdLst/>
              <a:ahLst/>
              <a:cxnLst/>
              <a:rect l="l" t="t" r="r" b="b"/>
              <a:pathLst>
                <a:path w="23113" h="19335" extrusionOk="0">
                  <a:moveTo>
                    <a:pt x="-366" y="14543"/>
                  </a:moveTo>
                  <a:cubicBezTo>
                    <a:pt x="19446" y="-3174"/>
                    <a:pt x="9159" y="18734"/>
                    <a:pt x="18684" y="19115"/>
                  </a:cubicBezTo>
                  <a:cubicBezTo>
                    <a:pt x="24970" y="17019"/>
                    <a:pt x="20398" y="8828"/>
                    <a:pt x="20589" y="3970"/>
                  </a:cubicBezTo>
                  <a:cubicBezTo>
                    <a:pt x="15636" y="1770"/>
                    <a:pt x="10396" y="351"/>
                    <a:pt x="4968" y="-221"/>
                  </a:cubicBezTo>
                  <a:cubicBezTo>
                    <a:pt x="3539" y="4542"/>
                    <a:pt x="-3319" y="7113"/>
                    <a:pt x="-366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2" name="Google Shape;4412;p12"/>
            <p:cNvSpPr/>
            <p:nvPr/>
          </p:nvSpPr>
          <p:spPr>
            <a:xfrm>
              <a:off x="6697008" y="4216431"/>
              <a:ext cx="19736" cy="30003"/>
            </a:xfrm>
            <a:custGeom>
              <a:avLst/>
              <a:gdLst/>
              <a:ahLst/>
              <a:cxnLst/>
              <a:rect l="l" t="t" r="r" b="b"/>
              <a:pathLst>
                <a:path w="19736" h="30003" extrusionOk="0">
                  <a:moveTo>
                    <a:pt x="65" y="15781"/>
                  </a:moveTo>
                  <a:cubicBezTo>
                    <a:pt x="2065" y="13019"/>
                    <a:pt x="1971" y="7304"/>
                    <a:pt x="6257" y="8256"/>
                  </a:cubicBezTo>
                  <a:cubicBezTo>
                    <a:pt x="13496" y="12733"/>
                    <a:pt x="2733" y="29307"/>
                    <a:pt x="16734" y="29783"/>
                  </a:cubicBezTo>
                  <a:lnTo>
                    <a:pt x="18640" y="29783"/>
                  </a:lnTo>
                  <a:cubicBezTo>
                    <a:pt x="18640" y="19782"/>
                    <a:pt x="9686" y="10733"/>
                    <a:pt x="14734" y="-221"/>
                  </a:cubicBezTo>
                  <a:cubicBezTo>
                    <a:pt x="11686" y="3122"/>
                    <a:pt x="6543" y="3351"/>
                    <a:pt x="3208" y="303"/>
                  </a:cubicBezTo>
                  <a:cubicBezTo>
                    <a:pt x="3019" y="141"/>
                    <a:pt x="2828" y="-40"/>
                    <a:pt x="2637" y="-221"/>
                  </a:cubicBezTo>
                  <a:cubicBezTo>
                    <a:pt x="-30" y="5275"/>
                    <a:pt x="-1268" y="11314"/>
                    <a:pt x="-1078" y="17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3" name="Google Shape;4413;p12"/>
            <p:cNvSpPr/>
            <p:nvPr/>
          </p:nvSpPr>
          <p:spPr>
            <a:xfrm>
              <a:off x="6424250" y="3326442"/>
              <a:ext cx="16522" cy="23189"/>
            </a:xfrm>
            <a:custGeom>
              <a:avLst/>
              <a:gdLst/>
              <a:ahLst/>
              <a:cxnLst/>
              <a:rect l="l" t="t" r="r" b="b"/>
              <a:pathLst>
                <a:path w="16522" h="23189" extrusionOk="0">
                  <a:moveTo>
                    <a:pt x="9077" y="13755"/>
                  </a:moveTo>
                  <a:cubicBezTo>
                    <a:pt x="7743" y="10897"/>
                    <a:pt x="9077" y="9564"/>
                    <a:pt x="12029" y="8516"/>
                  </a:cubicBezTo>
                  <a:cubicBezTo>
                    <a:pt x="19649" y="6230"/>
                    <a:pt x="12886" y="-3009"/>
                    <a:pt x="6980" y="610"/>
                  </a:cubicBezTo>
                  <a:cubicBezTo>
                    <a:pt x="-11593" y="6134"/>
                    <a:pt x="7457" y="38519"/>
                    <a:pt x="9077" y="137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4" name="Google Shape;4414;p12"/>
            <p:cNvSpPr/>
            <p:nvPr/>
          </p:nvSpPr>
          <p:spPr>
            <a:xfrm>
              <a:off x="6598812" y="3567684"/>
              <a:ext cx="11322" cy="35502"/>
            </a:xfrm>
            <a:custGeom>
              <a:avLst/>
              <a:gdLst/>
              <a:ahLst/>
              <a:cxnLst/>
              <a:rect l="l" t="t" r="r" b="b"/>
              <a:pathLst>
                <a:path w="11322" h="35502" extrusionOk="0">
                  <a:moveTo>
                    <a:pt x="3488" y="8256"/>
                  </a:moveTo>
                  <a:lnTo>
                    <a:pt x="3488" y="22163"/>
                  </a:lnTo>
                  <a:cubicBezTo>
                    <a:pt x="-227" y="23572"/>
                    <a:pt x="-2037" y="27697"/>
                    <a:pt x="-608" y="31383"/>
                  </a:cubicBezTo>
                  <a:cubicBezTo>
                    <a:pt x="-608" y="31488"/>
                    <a:pt x="-513" y="31593"/>
                    <a:pt x="-513" y="31688"/>
                  </a:cubicBezTo>
                  <a:cubicBezTo>
                    <a:pt x="9869" y="47690"/>
                    <a:pt x="14251" y="5399"/>
                    <a:pt x="5678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5" name="Google Shape;4415;p12"/>
            <p:cNvSpPr/>
            <p:nvPr/>
          </p:nvSpPr>
          <p:spPr>
            <a:xfrm>
              <a:off x="6221654" y="3432905"/>
              <a:ext cx="14097" cy="33908"/>
            </a:xfrm>
            <a:custGeom>
              <a:avLst/>
              <a:gdLst/>
              <a:ahLst/>
              <a:cxnLst/>
              <a:rect l="l" t="t" r="r" b="b"/>
              <a:pathLst>
                <a:path w="14097" h="33908" extrusionOk="0">
                  <a:moveTo>
                    <a:pt x="3550" y="13876"/>
                  </a:moveTo>
                  <a:cubicBezTo>
                    <a:pt x="-7879" y="16924"/>
                    <a:pt x="5170" y="27306"/>
                    <a:pt x="6790" y="33688"/>
                  </a:cubicBezTo>
                  <a:cubicBezTo>
                    <a:pt x="16315" y="24163"/>
                    <a:pt x="11837" y="11400"/>
                    <a:pt x="12600" y="-221"/>
                  </a:cubicBezTo>
                  <a:cubicBezTo>
                    <a:pt x="7074" y="2827"/>
                    <a:pt x="11075" y="11876"/>
                    <a:pt x="3550" y="138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6" name="Google Shape;4416;p12"/>
            <p:cNvSpPr/>
            <p:nvPr/>
          </p:nvSpPr>
          <p:spPr>
            <a:xfrm>
              <a:off x="6530400" y="4094130"/>
              <a:ext cx="17084" cy="40957"/>
            </a:xfrm>
            <a:custGeom>
              <a:avLst/>
              <a:gdLst/>
              <a:ahLst/>
              <a:cxnLst/>
              <a:rect l="l" t="t" r="r" b="b"/>
              <a:pathLst>
                <a:path w="17084" h="40957" extrusionOk="0">
                  <a:moveTo>
                    <a:pt x="4843" y="-221"/>
                  </a:moveTo>
                  <a:cubicBezTo>
                    <a:pt x="-2205" y="2922"/>
                    <a:pt x="-2110" y="7875"/>
                    <a:pt x="653" y="11495"/>
                  </a:cubicBezTo>
                  <a:cubicBezTo>
                    <a:pt x="7511" y="20544"/>
                    <a:pt x="6082" y="30545"/>
                    <a:pt x="6463" y="40737"/>
                  </a:cubicBezTo>
                  <a:lnTo>
                    <a:pt x="15988" y="14733"/>
                  </a:lnTo>
                  <a:cubicBezTo>
                    <a:pt x="7225" y="14448"/>
                    <a:pt x="3510" y="9399"/>
                    <a:pt x="484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7" name="Google Shape;4417;p12"/>
            <p:cNvSpPr/>
            <p:nvPr/>
          </p:nvSpPr>
          <p:spPr>
            <a:xfrm>
              <a:off x="7119282" y="4872704"/>
              <a:ext cx="12847" cy="30098"/>
            </a:xfrm>
            <a:custGeom>
              <a:avLst/>
              <a:gdLst/>
              <a:ahLst/>
              <a:cxnLst/>
              <a:rect l="l" t="t" r="r" b="b"/>
              <a:pathLst>
                <a:path w="12847" h="30098" extrusionOk="0">
                  <a:moveTo>
                    <a:pt x="-60" y="25687"/>
                  </a:moveTo>
                  <a:lnTo>
                    <a:pt x="-60" y="25687"/>
                  </a:lnTo>
                  <a:lnTo>
                    <a:pt x="2225" y="29878"/>
                  </a:lnTo>
                  <a:cubicBezTo>
                    <a:pt x="10892" y="28830"/>
                    <a:pt x="11083" y="21972"/>
                    <a:pt x="11750" y="15686"/>
                  </a:cubicBezTo>
                  <a:cubicBezTo>
                    <a:pt x="8511" y="9942"/>
                    <a:pt x="4511" y="4599"/>
                    <a:pt x="34" y="-221"/>
                  </a:cubicBezTo>
                  <a:cubicBezTo>
                    <a:pt x="-3109" y="8351"/>
                    <a:pt x="1463" y="17019"/>
                    <a:pt x="-60" y="256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8" name="Google Shape;4418;p12"/>
            <p:cNvSpPr/>
            <p:nvPr/>
          </p:nvSpPr>
          <p:spPr>
            <a:xfrm>
              <a:off x="7140321" y="4896707"/>
              <a:ext cx="22002" cy="33527"/>
            </a:xfrm>
            <a:custGeom>
              <a:avLst/>
              <a:gdLst/>
              <a:ahLst/>
              <a:cxnLst/>
              <a:rect l="l" t="t" r="r" b="b"/>
              <a:pathLst>
                <a:path w="22002" h="33527" extrusionOk="0">
                  <a:moveTo>
                    <a:pt x="20906" y="25401"/>
                  </a:moveTo>
                  <a:cubicBezTo>
                    <a:pt x="14334" y="16238"/>
                    <a:pt x="6999" y="7665"/>
                    <a:pt x="-1097" y="-221"/>
                  </a:cubicBezTo>
                  <a:cubicBezTo>
                    <a:pt x="1475" y="11647"/>
                    <a:pt x="6142" y="22982"/>
                    <a:pt x="12523" y="33307"/>
                  </a:cubicBezTo>
                  <a:cubicBezTo>
                    <a:pt x="10524" y="24448"/>
                    <a:pt x="14429" y="23115"/>
                    <a:pt x="20906" y="25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9" name="Google Shape;4419;p12"/>
            <p:cNvSpPr/>
            <p:nvPr/>
          </p:nvSpPr>
          <p:spPr>
            <a:xfrm>
              <a:off x="5063028" y="2213800"/>
              <a:ext cx="19225" cy="26574"/>
            </a:xfrm>
            <a:custGeom>
              <a:avLst/>
              <a:gdLst/>
              <a:ahLst/>
              <a:cxnLst/>
              <a:rect l="l" t="t" r="r" b="b"/>
              <a:pathLst>
                <a:path w="19225" h="26574" extrusionOk="0">
                  <a:moveTo>
                    <a:pt x="1460" y="9780"/>
                  </a:moveTo>
                  <a:cubicBezTo>
                    <a:pt x="7842" y="13686"/>
                    <a:pt x="6318" y="25497"/>
                    <a:pt x="13748" y="26354"/>
                  </a:cubicBezTo>
                  <a:cubicBezTo>
                    <a:pt x="18510" y="25687"/>
                    <a:pt x="17558" y="21020"/>
                    <a:pt x="18129" y="17591"/>
                  </a:cubicBezTo>
                  <a:lnTo>
                    <a:pt x="126" y="-221"/>
                  </a:lnTo>
                  <a:cubicBezTo>
                    <a:pt x="-2349" y="3494"/>
                    <a:pt x="-635" y="6732"/>
                    <a:pt x="1460" y="9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0" name="Google Shape;4420;p12"/>
            <p:cNvSpPr/>
            <p:nvPr/>
          </p:nvSpPr>
          <p:spPr>
            <a:xfrm>
              <a:off x="5243131" y="2315416"/>
              <a:ext cx="14192" cy="33734"/>
            </a:xfrm>
            <a:custGeom>
              <a:avLst/>
              <a:gdLst/>
              <a:ahLst/>
              <a:cxnLst/>
              <a:rect l="l" t="t" r="r" b="b"/>
              <a:pathLst>
                <a:path w="14192" h="33734" extrusionOk="0">
                  <a:moveTo>
                    <a:pt x="13096" y="7796"/>
                  </a:moveTo>
                  <a:cubicBezTo>
                    <a:pt x="13096" y="1033"/>
                    <a:pt x="8048" y="-395"/>
                    <a:pt x="4238" y="-205"/>
                  </a:cubicBezTo>
                  <a:cubicBezTo>
                    <a:pt x="-2715" y="652"/>
                    <a:pt x="9000" y="11606"/>
                    <a:pt x="-1097" y="11701"/>
                  </a:cubicBezTo>
                  <a:cubicBezTo>
                    <a:pt x="8428" y="15797"/>
                    <a:pt x="8428" y="26370"/>
                    <a:pt x="12811" y="33514"/>
                  </a:cubicBezTo>
                  <a:cubicBezTo>
                    <a:pt x="12811" y="24941"/>
                    <a:pt x="12620" y="16369"/>
                    <a:pt x="13096" y="77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1" name="Google Shape;4421;p12"/>
            <p:cNvSpPr/>
            <p:nvPr/>
          </p:nvSpPr>
          <p:spPr>
            <a:xfrm>
              <a:off x="6036712" y="3733692"/>
              <a:ext cx="13165" cy="25443"/>
            </a:xfrm>
            <a:custGeom>
              <a:avLst/>
              <a:gdLst/>
              <a:ahLst/>
              <a:cxnLst/>
              <a:rect l="l" t="t" r="r" b="b"/>
              <a:pathLst>
                <a:path w="13165" h="25443" extrusionOk="0">
                  <a:moveTo>
                    <a:pt x="10948" y="5887"/>
                  </a:moveTo>
                  <a:cubicBezTo>
                    <a:pt x="14757" y="362"/>
                    <a:pt x="7899" y="-2781"/>
                    <a:pt x="4661" y="2458"/>
                  </a:cubicBezTo>
                  <a:cubicBezTo>
                    <a:pt x="-2959" y="8649"/>
                    <a:pt x="-674" y="17317"/>
                    <a:pt x="-1054" y="25223"/>
                  </a:cubicBezTo>
                  <a:lnTo>
                    <a:pt x="8471" y="21318"/>
                  </a:lnTo>
                  <a:cubicBezTo>
                    <a:pt x="7994" y="16050"/>
                    <a:pt x="8756" y="10726"/>
                    <a:pt x="10948" y="5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2" name="Google Shape;4422;p12"/>
            <p:cNvSpPr/>
            <p:nvPr/>
          </p:nvSpPr>
          <p:spPr>
            <a:xfrm>
              <a:off x="6637791" y="3765042"/>
              <a:ext cx="15736" cy="35909"/>
            </a:xfrm>
            <a:custGeom>
              <a:avLst/>
              <a:gdLst/>
              <a:ahLst/>
              <a:cxnLst/>
              <a:rect l="l" t="t" r="r" b="b"/>
              <a:pathLst>
                <a:path w="15736" h="35909" extrusionOk="0">
                  <a:moveTo>
                    <a:pt x="6514" y="2160"/>
                  </a:moveTo>
                  <a:cubicBezTo>
                    <a:pt x="608" y="-4317"/>
                    <a:pt x="-4344" y="5208"/>
                    <a:pt x="1562" y="9209"/>
                  </a:cubicBezTo>
                  <a:cubicBezTo>
                    <a:pt x="11087" y="15495"/>
                    <a:pt x="12039" y="25877"/>
                    <a:pt x="14134" y="35688"/>
                  </a:cubicBezTo>
                  <a:cubicBezTo>
                    <a:pt x="15182" y="23696"/>
                    <a:pt x="14611" y="11609"/>
                    <a:pt x="12325" y="-221"/>
                  </a:cubicBezTo>
                  <a:cubicBezTo>
                    <a:pt x="10801" y="1684"/>
                    <a:pt x="9276" y="3303"/>
                    <a:pt x="6514" y="21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3" name="Google Shape;4423;p12"/>
            <p:cNvSpPr/>
            <p:nvPr/>
          </p:nvSpPr>
          <p:spPr>
            <a:xfrm>
              <a:off x="5134165" y="2280534"/>
              <a:ext cx="25907" cy="22990"/>
            </a:xfrm>
            <a:custGeom>
              <a:avLst/>
              <a:gdLst/>
              <a:ahLst/>
              <a:cxnLst/>
              <a:rect l="l" t="t" r="r" b="b"/>
              <a:pathLst>
                <a:path w="25907" h="22990" extrusionOk="0">
                  <a:moveTo>
                    <a:pt x="21192" y="6577"/>
                  </a:moveTo>
                  <a:cubicBezTo>
                    <a:pt x="21192" y="-9615"/>
                    <a:pt x="5380" y="7816"/>
                    <a:pt x="-1097" y="10768"/>
                  </a:cubicBezTo>
                  <a:cubicBezTo>
                    <a:pt x="1760" y="14293"/>
                    <a:pt x="6618" y="9435"/>
                    <a:pt x="9381" y="13245"/>
                  </a:cubicBezTo>
                  <a:cubicBezTo>
                    <a:pt x="13476" y="17874"/>
                    <a:pt x="18810" y="21189"/>
                    <a:pt x="24811" y="22770"/>
                  </a:cubicBezTo>
                  <a:lnTo>
                    <a:pt x="24811" y="22770"/>
                  </a:lnTo>
                  <a:cubicBezTo>
                    <a:pt x="21764" y="16769"/>
                    <a:pt x="9190" y="13721"/>
                    <a:pt x="21192" y="65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4" name="Google Shape;4424;p12"/>
            <p:cNvSpPr/>
            <p:nvPr/>
          </p:nvSpPr>
          <p:spPr>
            <a:xfrm>
              <a:off x="6984777" y="4544663"/>
              <a:ext cx="10001" cy="44100"/>
            </a:xfrm>
            <a:custGeom>
              <a:avLst/>
              <a:gdLst/>
              <a:ahLst/>
              <a:cxnLst/>
              <a:rect l="l" t="t" r="r" b="b"/>
              <a:pathLst>
                <a:path w="10001" h="44100" extrusionOk="0">
                  <a:moveTo>
                    <a:pt x="8905" y="-221"/>
                  </a:moveTo>
                  <a:lnTo>
                    <a:pt x="3000" y="1779"/>
                  </a:lnTo>
                  <a:cubicBezTo>
                    <a:pt x="4333" y="14628"/>
                    <a:pt x="3000" y="27621"/>
                    <a:pt x="-1097" y="39879"/>
                  </a:cubicBezTo>
                  <a:lnTo>
                    <a:pt x="3000" y="43880"/>
                  </a:lnTo>
                  <a:cubicBezTo>
                    <a:pt x="10620" y="29307"/>
                    <a:pt x="7096" y="14828"/>
                    <a:pt x="8905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5" name="Google Shape;4425;p12"/>
            <p:cNvSpPr/>
            <p:nvPr/>
          </p:nvSpPr>
          <p:spPr>
            <a:xfrm>
              <a:off x="6680835" y="4700016"/>
              <a:ext cx="18136" cy="20192"/>
            </a:xfrm>
            <a:custGeom>
              <a:avLst/>
              <a:gdLst/>
              <a:ahLst/>
              <a:cxnLst/>
              <a:rect l="l" t="t" r="r" b="b"/>
              <a:pathLst>
                <a:path w="18136" h="20192" extrusionOk="0">
                  <a:moveTo>
                    <a:pt x="17000" y="9304"/>
                  </a:moveTo>
                  <a:cubicBezTo>
                    <a:pt x="15667" y="3742"/>
                    <a:pt x="10714" y="-202"/>
                    <a:pt x="4999" y="-221"/>
                  </a:cubicBezTo>
                  <a:cubicBezTo>
                    <a:pt x="4332" y="3779"/>
                    <a:pt x="8238" y="6542"/>
                    <a:pt x="8428" y="12066"/>
                  </a:cubicBezTo>
                  <a:cubicBezTo>
                    <a:pt x="2523" y="7875"/>
                    <a:pt x="-1097" y="8447"/>
                    <a:pt x="-1097" y="15876"/>
                  </a:cubicBezTo>
                  <a:cubicBezTo>
                    <a:pt x="1094" y="17934"/>
                    <a:pt x="3857" y="19353"/>
                    <a:pt x="6809" y="19972"/>
                  </a:cubicBezTo>
                  <a:cubicBezTo>
                    <a:pt x="11857" y="17686"/>
                    <a:pt x="17572" y="15210"/>
                    <a:pt x="17000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6" name="Google Shape;4426;p12"/>
            <p:cNvSpPr/>
            <p:nvPr/>
          </p:nvSpPr>
          <p:spPr>
            <a:xfrm>
              <a:off x="6485668" y="3399282"/>
              <a:ext cx="16239" cy="27812"/>
            </a:xfrm>
            <a:custGeom>
              <a:avLst/>
              <a:gdLst/>
              <a:ahLst/>
              <a:cxnLst/>
              <a:rect l="l" t="t" r="r" b="b"/>
              <a:pathLst>
                <a:path w="16239" h="27812" extrusionOk="0">
                  <a:moveTo>
                    <a:pt x="14809" y="24544"/>
                  </a:moveTo>
                  <a:cubicBezTo>
                    <a:pt x="9476" y="16829"/>
                    <a:pt x="12237" y="7399"/>
                    <a:pt x="7190" y="-221"/>
                  </a:cubicBezTo>
                  <a:cubicBezTo>
                    <a:pt x="-1478" y="-221"/>
                    <a:pt x="4427" y="9304"/>
                    <a:pt x="-1097" y="11590"/>
                  </a:cubicBezTo>
                  <a:lnTo>
                    <a:pt x="-1097" y="11590"/>
                  </a:lnTo>
                  <a:lnTo>
                    <a:pt x="11094" y="27592"/>
                  </a:lnTo>
                  <a:cubicBezTo>
                    <a:pt x="12714" y="27211"/>
                    <a:pt x="16238" y="26449"/>
                    <a:pt x="14809" y="245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7" name="Google Shape;4427;p12"/>
            <p:cNvSpPr/>
            <p:nvPr/>
          </p:nvSpPr>
          <p:spPr>
            <a:xfrm>
              <a:off x="6969131" y="4218812"/>
              <a:ext cx="11931" cy="36195"/>
            </a:xfrm>
            <a:custGeom>
              <a:avLst/>
              <a:gdLst/>
              <a:ahLst/>
              <a:cxnLst/>
              <a:rect l="l" t="t" r="r" b="b"/>
              <a:pathLst>
                <a:path w="11931" h="36195" extrusionOk="0">
                  <a:moveTo>
                    <a:pt x="4929" y="17686"/>
                  </a:moveTo>
                  <a:cubicBezTo>
                    <a:pt x="10263" y="21782"/>
                    <a:pt x="-2215" y="33498"/>
                    <a:pt x="6453" y="35974"/>
                  </a:cubicBezTo>
                  <a:cubicBezTo>
                    <a:pt x="13501" y="34450"/>
                    <a:pt x="6453" y="19782"/>
                    <a:pt x="10835" y="13686"/>
                  </a:cubicBezTo>
                  <a:cubicBezTo>
                    <a:pt x="6358" y="10162"/>
                    <a:pt x="7216" y="3494"/>
                    <a:pt x="2833" y="-221"/>
                  </a:cubicBezTo>
                  <a:cubicBezTo>
                    <a:pt x="166" y="6066"/>
                    <a:pt x="-5453" y="12638"/>
                    <a:pt x="4929" y="17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8" name="Google Shape;4428;p12"/>
            <p:cNvSpPr/>
            <p:nvPr/>
          </p:nvSpPr>
          <p:spPr>
            <a:xfrm>
              <a:off x="6223743" y="3319748"/>
              <a:ext cx="9583" cy="27566"/>
            </a:xfrm>
            <a:custGeom>
              <a:avLst/>
              <a:gdLst/>
              <a:ahLst/>
              <a:cxnLst/>
              <a:rect l="l" t="t" r="r" b="b"/>
              <a:pathLst>
                <a:path w="9583" h="27566" extrusionOk="0">
                  <a:moveTo>
                    <a:pt x="4415" y="-31"/>
                  </a:moveTo>
                  <a:cubicBezTo>
                    <a:pt x="-5587" y="4065"/>
                    <a:pt x="5844" y="10352"/>
                    <a:pt x="891" y="16924"/>
                  </a:cubicBezTo>
                  <a:cubicBezTo>
                    <a:pt x="-3110" y="25401"/>
                    <a:pt x="-1300" y="27687"/>
                    <a:pt x="8416" y="27306"/>
                  </a:cubicBezTo>
                  <a:cubicBezTo>
                    <a:pt x="8701" y="18096"/>
                    <a:pt x="8130" y="8875"/>
                    <a:pt x="6606" y="-221"/>
                  </a:cubicBezTo>
                  <a:lnTo>
                    <a:pt x="4796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9" name="Google Shape;4429;p12"/>
            <p:cNvSpPr/>
            <p:nvPr/>
          </p:nvSpPr>
          <p:spPr>
            <a:xfrm>
              <a:off x="6481382" y="4306347"/>
              <a:ext cx="14140" cy="52006"/>
            </a:xfrm>
            <a:custGeom>
              <a:avLst/>
              <a:gdLst/>
              <a:ahLst/>
              <a:cxnLst/>
              <a:rect l="l" t="t" r="r" b="b"/>
              <a:pathLst>
                <a:path w="14140" h="52006" extrusionOk="0">
                  <a:moveTo>
                    <a:pt x="9665" y="9304"/>
                  </a:moveTo>
                  <a:cubicBezTo>
                    <a:pt x="9665" y="5589"/>
                    <a:pt x="9665" y="1494"/>
                    <a:pt x="5570" y="-221"/>
                  </a:cubicBezTo>
                  <a:cubicBezTo>
                    <a:pt x="4046" y="11305"/>
                    <a:pt x="6808" y="23401"/>
                    <a:pt x="-431" y="33688"/>
                  </a:cubicBezTo>
                  <a:cubicBezTo>
                    <a:pt x="617" y="37593"/>
                    <a:pt x="-3670" y="42261"/>
                    <a:pt x="1569" y="45499"/>
                  </a:cubicBezTo>
                  <a:cubicBezTo>
                    <a:pt x="1569" y="44928"/>
                    <a:pt x="1569" y="44261"/>
                    <a:pt x="1569" y="43689"/>
                  </a:cubicBezTo>
                  <a:cubicBezTo>
                    <a:pt x="7951" y="38260"/>
                    <a:pt x="4998" y="31879"/>
                    <a:pt x="3473" y="25687"/>
                  </a:cubicBezTo>
                  <a:cubicBezTo>
                    <a:pt x="16333" y="31021"/>
                    <a:pt x="10428" y="40927"/>
                    <a:pt x="9284" y="49595"/>
                  </a:cubicBezTo>
                  <a:lnTo>
                    <a:pt x="9284" y="49595"/>
                  </a:lnTo>
                  <a:lnTo>
                    <a:pt x="9284" y="51786"/>
                  </a:lnTo>
                  <a:cubicBezTo>
                    <a:pt x="16047" y="41689"/>
                    <a:pt x="11285" y="30355"/>
                    <a:pt x="12903" y="19687"/>
                  </a:cubicBezTo>
                  <a:cubicBezTo>
                    <a:pt x="9189" y="17210"/>
                    <a:pt x="9856" y="13114"/>
                    <a:pt x="9665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0" name="Google Shape;4430;p12"/>
            <p:cNvSpPr/>
            <p:nvPr/>
          </p:nvSpPr>
          <p:spPr>
            <a:xfrm>
              <a:off x="5221413" y="2165984"/>
              <a:ext cx="25777" cy="28003"/>
            </a:xfrm>
            <a:custGeom>
              <a:avLst/>
              <a:gdLst/>
              <a:ahLst/>
              <a:cxnLst/>
              <a:rect l="l" t="t" r="r" b="b"/>
              <a:pathLst>
                <a:path w="25777" h="28003" extrusionOk="0">
                  <a:moveTo>
                    <a:pt x="12715" y="27783"/>
                  </a:moveTo>
                  <a:cubicBezTo>
                    <a:pt x="17287" y="18258"/>
                    <a:pt x="21193" y="16257"/>
                    <a:pt x="24622" y="27783"/>
                  </a:cubicBezTo>
                  <a:cubicBezTo>
                    <a:pt x="24908" y="22372"/>
                    <a:pt x="24145" y="16962"/>
                    <a:pt x="22622" y="11781"/>
                  </a:cubicBezTo>
                  <a:cubicBezTo>
                    <a:pt x="11191" y="18258"/>
                    <a:pt x="6619" y="5875"/>
                    <a:pt x="-1097" y="-221"/>
                  </a:cubicBezTo>
                  <a:lnTo>
                    <a:pt x="-1097" y="-221"/>
                  </a:lnTo>
                  <a:lnTo>
                    <a:pt x="-1097" y="6066"/>
                  </a:lnTo>
                  <a:cubicBezTo>
                    <a:pt x="5381" y="11923"/>
                    <a:pt x="10143" y="19429"/>
                    <a:pt x="12715" y="277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1" name="Google Shape;4431;p12"/>
            <p:cNvSpPr/>
            <p:nvPr/>
          </p:nvSpPr>
          <p:spPr>
            <a:xfrm>
              <a:off x="5432257" y="2217525"/>
              <a:ext cx="15201" cy="19801"/>
            </a:xfrm>
            <a:custGeom>
              <a:avLst/>
              <a:gdLst/>
              <a:ahLst/>
              <a:cxnLst/>
              <a:rect l="l" t="t" r="r" b="b"/>
              <a:pathLst>
                <a:path w="15201" h="19801" extrusionOk="0">
                  <a:moveTo>
                    <a:pt x="10279" y="-41"/>
                  </a:moveTo>
                  <a:cubicBezTo>
                    <a:pt x="1516" y="-2136"/>
                    <a:pt x="-7628" y="14723"/>
                    <a:pt x="5421" y="14914"/>
                  </a:cubicBezTo>
                  <a:cubicBezTo>
                    <a:pt x="10088" y="13961"/>
                    <a:pt x="8088" y="18819"/>
                    <a:pt x="10470" y="19581"/>
                  </a:cubicBezTo>
                  <a:cubicBezTo>
                    <a:pt x="12660" y="15009"/>
                    <a:pt x="17518" y="531"/>
                    <a:pt x="10279" y="-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2" name="Google Shape;4432;p12"/>
            <p:cNvSpPr/>
            <p:nvPr/>
          </p:nvSpPr>
          <p:spPr>
            <a:xfrm>
              <a:off x="5338741" y="1955577"/>
              <a:ext cx="21547" cy="19621"/>
            </a:xfrm>
            <a:custGeom>
              <a:avLst/>
              <a:gdLst/>
              <a:ahLst/>
              <a:cxnLst/>
              <a:rect l="l" t="t" r="r" b="b"/>
              <a:pathLst>
                <a:path w="21547" h="19621" extrusionOk="0">
                  <a:moveTo>
                    <a:pt x="4639" y="19401"/>
                  </a:moveTo>
                  <a:cubicBezTo>
                    <a:pt x="8163" y="15762"/>
                    <a:pt x="8925" y="10190"/>
                    <a:pt x="6354" y="5780"/>
                  </a:cubicBezTo>
                  <a:cubicBezTo>
                    <a:pt x="12164" y="4922"/>
                    <a:pt x="19117" y="8637"/>
                    <a:pt x="20451" y="-221"/>
                  </a:cubicBezTo>
                  <a:cubicBezTo>
                    <a:pt x="13116" y="-126"/>
                    <a:pt x="5782" y="1227"/>
                    <a:pt x="-1076" y="3780"/>
                  </a:cubicBezTo>
                  <a:cubicBezTo>
                    <a:pt x="-123" y="9304"/>
                    <a:pt x="-3838" y="16448"/>
                    <a:pt x="4639" y="19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3" name="Google Shape;4433;p12"/>
            <p:cNvSpPr/>
            <p:nvPr/>
          </p:nvSpPr>
          <p:spPr>
            <a:xfrm>
              <a:off x="5963316" y="3207924"/>
              <a:ext cx="26060" cy="17097"/>
            </a:xfrm>
            <a:custGeom>
              <a:avLst/>
              <a:gdLst/>
              <a:ahLst/>
              <a:cxnLst/>
              <a:rect l="l" t="t" r="r" b="b"/>
              <a:pathLst>
                <a:path w="26060" h="17097" extrusionOk="0">
                  <a:moveTo>
                    <a:pt x="11191" y="13019"/>
                  </a:moveTo>
                  <a:cubicBezTo>
                    <a:pt x="14620" y="7780"/>
                    <a:pt x="26431" y="7209"/>
                    <a:pt x="24812" y="-221"/>
                  </a:cubicBezTo>
                  <a:cubicBezTo>
                    <a:pt x="15858" y="1951"/>
                    <a:pt x="7190" y="5151"/>
                    <a:pt x="-1097" y="9304"/>
                  </a:cubicBezTo>
                  <a:cubicBezTo>
                    <a:pt x="618" y="18067"/>
                    <a:pt x="4524" y="19115"/>
                    <a:pt x="11191" y="13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4" name="Google Shape;4434;p12"/>
            <p:cNvSpPr/>
            <p:nvPr/>
          </p:nvSpPr>
          <p:spPr>
            <a:xfrm>
              <a:off x="7111817" y="4868989"/>
              <a:ext cx="8822" cy="29708"/>
            </a:xfrm>
            <a:custGeom>
              <a:avLst/>
              <a:gdLst/>
              <a:ahLst/>
              <a:cxnLst/>
              <a:rect l="l" t="t" r="r" b="b"/>
              <a:pathLst>
                <a:path w="8822" h="29708" extrusionOk="0">
                  <a:moveTo>
                    <a:pt x="-406" y="19305"/>
                  </a:moveTo>
                  <a:cubicBezTo>
                    <a:pt x="451" y="23115"/>
                    <a:pt x="-406" y="30355"/>
                    <a:pt x="7405" y="29402"/>
                  </a:cubicBezTo>
                  <a:cubicBezTo>
                    <a:pt x="8928" y="20734"/>
                    <a:pt x="4357" y="12066"/>
                    <a:pt x="7405" y="3494"/>
                  </a:cubicBezTo>
                  <a:lnTo>
                    <a:pt x="5118" y="-221"/>
                  </a:lnTo>
                  <a:cubicBezTo>
                    <a:pt x="-215" y="4761"/>
                    <a:pt x="-2310" y="12276"/>
                    <a:pt x="-406" y="19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5" name="Google Shape;4435;p12"/>
            <p:cNvSpPr/>
            <p:nvPr/>
          </p:nvSpPr>
          <p:spPr>
            <a:xfrm>
              <a:off x="6480883" y="4386072"/>
              <a:ext cx="16975" cy="31337"/>
            </a:xfrm>
            <a:custGeom>
              <a:avLst/>
              <a:gdLst/>
              <a:ahLst/>
              <a:cxnLst/>
              <a:rect l="l" t="t" r="r" b="b"/>
              <a:pathLst>
                <a:path w="16975" h="31337" extrusionOk="0">
                  <a:moveTo>
                    <a:pt x="6259" y="-221"/>
                  </a:moveTo>
                  <a:cubicBezTo>
                    <a:pt x="3211" y="4637"/>
                    <a:pt x="-4219" y="10352"/>
                    <a:pt x="353" y="13971"/>
                  </a:cubicBezTo>
                  <a:cubicBezTo>
                    <a:pt x="6640" y="19019"/>
                    <a:pt x="9117" y="26925"/>
                    <a:pt x="15879" y="31116"/>
                  </a:cubicBezTo>
                  <a:lnTo>
                    <a:pt x="13879" y="18924"/>
                  </a:lnTo>
                  <a:cubicBezTo>
                    <a:pt x="10164" y="13114"/>
                    <a:pt x="4831" y="7970"/>
                    <a:pt x="625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6" name="Google Shape;4436;p12"/>
            <p:cNvSpPr/>
            <p:nvPr/>
          </p:nvSpPr>
          <p:spPr>
            <a:xfrm>
              <a:off x="5875032" y="2357241"/>
              <a:ext cx="10656" cy="21708"/>
            </a:xfrm>
            <a:custGeom>
              <a:avLst/>
              <a:gdLst/>
              <a:ahLst/>
              <a:cxnLst/>
              <a:rect l="l" t="t" r="r" b="b"/>
              <a:pathLst>
                <a:path w="10656" h="21708" extrusionOk="0">
                  <a:moveTo>
                    <a:pt x="35" y="16644"/>
                  </a:moveTo>
                  <a:cubicBezTo>
                    <a:pt x="1653" y="25026"/>
                    <a:pt x="7559" y="21121"/>
                    <a:pt x="9560" y="15501"/>
                  </a:cubicBezTo>
                  <a:cubicBezTo>
                    <a:pt x="9560" y="10262"/>
                    <a:pt x="9560" y="5024"/>
                    <a:pt x="9560" y="-215"/>
                  </a:cubicBezTo>
                  <a:cubicBezTo>
                    <a:pt x="-1014" y="-501"/>
                    <a:pt x="-2633" y="9310"/>
                    <a:pt x="35" y="166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7" name="Google Shape;4437;p12"/>
            <p:cNvSpPr/>
            <p:nvPr/>
          </p:nvSpPr>
          <p:spPr>
            <a:xfrm>
              <a:off x="5348573" y="2294096"/>
              <a:ext cx="25812" cy="15049"/>
            </a:xfrm>
            <a:custGeom>
              <a:avLst/>
              <a:gdLst/>
              <a:ahLst/>
              <a:cxnLst/>
              <a:rect l="l" t="t" r="r" b="b"/>
              <a:pathLst>
                <a:path w="25812" h="15049" extrusionOk="0">
                  <a:moveTo>
                    <a:pt x="19858" y="922"/>
                  </a:moveTo>
                  <a:cubicBezTo>
                    <a:pt x="13571" y="5770"/>
                    <a:pt x="4618" y="5285"/>
                    <a:pt x="-1097" y="-221"/>
                  </a:cubicBezTo>
                  <a:cubicBezTo>
                    <a:pt x="331" y="6161"/>
                    <a:pt x="6809" y="8733"/>
                    <a:pt x="6618" y="14828"/>
                  </a:cubicBezTo>
                  <a:cubicBezTo>
                    <a:pt x="13000" y="12428"/>
                    <a:pt x="19096" y="9228"/>
                    <a:pt x="24716" y="5303"/>
                  </a:cubicBezTo>
                  <a:cubicBezTo>
                    <a:pt x="24334" y="1779"/>
                    <a:pt x="22716" y="-983"/>
                    <a:pt x="19858" y="9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8" name="Google Shape;4438;p12"/>
            <p:cNvSpPr/>
            <p:nvPr/>
          </p:nvSpPr>
          <p:spPr>
            <a:xfrm>
              <a:off x="6913081" y="4656982"/>
              <a:ext cx="20642" cy="26181"/>
            </a:xfrm>
            <a:custGeom>
              <a:avLst/>
              <a:gdLst/>
              <a:ahLst/>
              <a:cxnLst/>
              <a:rect l="l" t="t" r="r" b="b"/>
              <a:pathLst>
                <a:path w="20642" h="26181" extrusionOk="0">
                  <a:moveTo>
                    <a:pt x="1448" y="2807"/>
                  </a:moveTo>
                  <a:cubicBezTo>
                    <a:pt x="495" y="7189"/>
                    <a:pt x="-4743" y="35383"/>
                    <a:pt x="3353" y="22715"/>
                  </a:cubicBezTo>
                  <a:cubicBezTo>
                    <a:pt x="6210" y="17000"/>
                    <a:pt x="1067" y="7189"/>
                    <a:pt x="6401" y="4426"/>
                  </a:cubicBezTo>
                  <a:cubicBezTo>
                    <a:pt x="11735" y="1664"/>
                    <a:pt x="12783" y="11189"/>
                    <a:pt x="17546" y="12713"/>
                  </a:cubicBezTo>
                  <a:lnTo>
                    <a:pt x="19545" y="6808"/>
                  </a:lnTo>
                  <a:cubicBezTo>
                    <a:pt x="13926" y="1855"/>
                    <a:pt x="9259" y="-3860"/>
                    <a:pt x="1448" y="28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9" name="Google Shape;4439;p12"/>
            <p:cNvSpPr/>
            <p:nvPr/>
          </p:nvSpPr>
          <p:spPr>
            <a:xfrm>
              <a:off x="6562567" y="4603908"/>
              <a:ext cx="17016" cy="16474"/>
            </a:xfrm>
            <a:custGeom>
              <a:avLst/>
              <a:gdLst/>
              <a:ahLst/>
              <a:cxnLst/>
              <a:rect l="l" t="t" r="r" b="b"/>
              <a:pathLst>
                <a:path w="17016" h="16474" extrusionOk="0">
                  <a:moveTo>
                    <a:pt x="2966" y="3589"/>
                  </a:moveTo>
                  <a:cubicBezTo>
                    <a:pt x="-10369" y="13781"/>
                    <a:pt x="13157" y="22639"/>
                    <a:pt x="15920" y="10066"/>
                  </a:cubicBezTo>
                  <a:cubicBezTo>
                    <a:pt x="13348" y="6151"/>
                    <a:pt x="10110" y="2675"/>
                    <a:pt x="6395" y="-221"/>
                  </a:cubicBezTo>
                  <a:lnTo>
                    <a:pt x="6395" y="-221"/>
                  </a:lnTo>
                  <a:cubicBezTo>
                    <a:pt x="5347" y="1123"/>
                    <a:pt x="4204" y="2399"/>
                    <a:pt x="2966" y="35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0" name="Google Shape;4440;p12"/>
            <p:cNvSpPr/>
            <p:nvPr/>
          </p:nvSpPr>
          <p:spPr>
            <a:xfrm>
              <a:off x="5869578" y="2395156"/>
              <a:ext cx="15824" cy="19526"/>
            </a:xfrm>
            <a:custGeom>
              <a:avLst/>
              <a:gdLst/>
              <a:ahLst/>
              <a:cxnLst/>
              <a:rect l="l" t="t" r="r" b="b"/>
              <a:pathLst>
                <a:path w="15824" h="19526" extrusionOk="0">
                  <a:moveTo>
                    <a:pt x="154" y="-221"/>
                  </a:moveTo>
                  <a:cubicBezTo>
                    <a:pt x="-3275" y="13495"/>
                    <a:pt x="154" y="18829"/>
                    <a:pt x="12822" y="19305"/>
                  </a:cubicBezTo>
                  <a:cubicBezTo>
                    <a:pt x="13394" y="14733"/>
                    <a:pt x="14060" y="9780"/>
                    <a:pt x="14728" y="5589"/>
                  </a:cubicBezTo>
                  <a:cubicBezTo>
                    <a:pt x="9679" y="5494"/>
                    <a:pt x="2726" y="10066"/>
                    <a:pt x="15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1" name="Google Shape;4441;p12"/>
            <p:cNvSpPr/>
            <p:nvPr/>
          </p:nvSpPr>
          <p:spPr>
            <a:xfrm>
              <a:off x="6572931" y="3518801"/>
              <a:ext cx="19893" cy="14929"/>
            </a:xfrm>
            <a:custGeom>
              <a:avLst/>
              <a:gdLst/>
              <a:ahLst/>
              <a:cxnLst/>
              <a:rect l="l" t="t" r="r" b="b"/>
              <a:pathLst>
                <a:path w="19893" h="14929" extrusionOk="0">
                  <a:moveTo>
                    <a:pt x="9272" y="2275"/>
                  </a:moveTo>
                  <a:cubicBezTo>
                    <a:pt x="6509" y="-2773"/>
                    <a:pt x="2604" y="1132"/>
                    <a:pt x="-253" y="2751"/>
                  </a:cubicBezTo>
                  <a:cubicBezTo>
                    <a:pt x="-5111" y="10466"/>
                    <a:pt x="12319" y="17610"/>
                    <a:pt x="18797" y="13514"/>
                  </a:cubicBezTo>
                  <a:lnTo>
                    <a:pt x="15082" y="5418"/>
                  </a:lnTo>
                  <a:lnTo>
                    <a:pt x="15082" y="5418"/>
                  </a:lnTo>
                  <a:cubicBezTo>
                    <a:pt x="11843" y="7609"/>
                    <a:pt x="11176" y="5228"/>
                    <a:pt x="9272" y="2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2" name="Google Shape;4442;p12"/>
            <p:cNvSpPr/>
            <p:nvPr/>
          </p:nvSpPr>
          <p:spPr>
            <a:xfrm>
              <a:off x="5897499" y="2770093"/>
              <a:ext cx="22551" cy="20540"/>
            </a:xfrm>
            <a:custGeom>
              <a:avLst/>
              <a:gdLst/>
              <a:ahLst/>
              <a:cxnLst/>
              <a:rect l="l" t="t" r="r" b="b"/>
              <a:pathLst>
                <a:path w="22551" h="20540" extrusionOk="0">
                  <a:moveTo>
                    <a:pt x="20619" y="4413"/>
                  </a:moveTo>
                  <a:cubicBezTo>
                    <a:pt x="22716" y="1746"/>
                    <a:pt x="20619" y="-1397"/>
                    <a:pt x="17095" y="222"/>
                  </a:cubicBezTo>
                  <a:cubicBezTo>
                    <a:pt x="11094" y="3270"/>
                    <a:pt x="4713" y="222"/>
                    <a:pt x="-1097" y="2413"/>
                  </a:cubicBezTo>
                  <a:cubicBezTo>
                    <a:pt x="9285" y="4127"/>
                    <a:pt x="10333" y="16319"/>
                    <a:pt x="18715" y="20320"/>
                  </a:cubicBezTo>
                  <a:cubicBezTo>
                    <a:pt x="17000" y="14995"/>
                    <a:pt x="17667" y="9176"/>
                    <a:pt x="20619" y="44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3" name="Google Shape;4443;p12"/>
            <p:cNvSpPr/>
            <p:nvPr/>
          </p:nvSpPr>
          <p:spPr>
            <a:xfrm>
              <a:off x="6637287" y="3828859"/>
              <a:ext cx="14059" cy="31661"/>
            </a:xfrm>
            <a:custGeom>
              <a:avLst/>
              <a:gdLst/>
              <a:ahLst/>
              <a:cxnLst/>
              <a:rect l="l" t="t" r="r" b="b"/>
              <a:pathLst>
                <a:path w="14059" h="31661" extrusionOk="0">
                  <a:moveTo>
                    <a:pt x="8160" y="13209"/>
                  </a:moveTo>
                  <a:cubicBezTo>
                    <a:pt x="11970" y="22734"/>
                    <a:pt x="-4603" y="19496"/>
                    <a:pt x="-412" y="28735"/>
                  </a:cubicBezTo>
                  <a:cubicBezTo>
                    <a:pt x="1779" y="34450"/>
                    <a:pt x="5684" y="29306"/>
                    <a:pt x="9113" y="29497"/>
                  </a:cubicBezTo>
                  <a:cubicBezTo>
                    <a:pt x="12161" y="19896"/>
                    <a:pt x="13399" y="9828"/>
                    <a:pt x="12828" y="-221"/>
                  </a:cubicBezTo>
                  <a:lnTo>
                    <a:pt x="12828" y="-221"/>
                  </a:lnTo>
                  <a:cubicBezTo>
                    <a:pt x="8827" y="2998"/>
                    <a:pt x="7017" y="8208"/>
                    <a:pt x="8160" y="132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4" name="Google Shape;4444;p12"/>
            <p:cNvSpPr/>
            <p:nvPr/>
          </p:nvSpPr>
          <p:spPr>
            <a:xfrm>
              <a:off x="6070472" y="3188874"/>
              <a:ext cx="11715" cy="29822"/>
            </a:xfrm>
            <a:custGeom>
              <a:avLst/>
              <a:gdLst/>
              <a:ahLst/>
              <a:cxnLst/>
              <a:rect l="l" t="t" r="r" b="b"/>
              <a:pathLst>
                <a:path w="11715" h="29822" extrusionOk="0">
                  <a:moveTo>
                    <a:pt x="8810" y="29211"/>
                  </a:moveTo>
                  <a:cubicBezTo>
                    <a:pt x="9286" y="29707"/>
                    <a:pt x="10048" y="29735"/>
                    <a:pt x="10525" y="29268"/>
                  </a:cubicBezTo>
                  <a:cubicBezTo>
                    <a:pt x="10619" y="29249"/>
                    <a:pt x="10619" y="29230"/>
                    <a:pt x="10619" y="29211"/>
                  </a:cubicBezTo>
                  <a:cubicBezTo>
                    <a:pt x="7667" y="19696"/>
                    <a:pt x="6238" y="9752"/>
                    <a:pt x="6524" y="-221"/>
                  </a:cubicBezTo>
                  <a:lnTo>
                    <a:pt x="-1097" y="-221"/>
                  </a:lnTo>
                  <a:cubicBezTo>
                    <a:pt x="-1097" y="9304"/>
                    <a:pt x="4713" y="17210"/>
                    <a:pt x="4143" y="26735"/>
                  </a:cubicBezTo>
                  <a:cubicBezTo>
                    <a:pt x="4047" y="28544"/>
                    <a:pt x="7001" y="28830"/>
                    <a:pt x="8810" y="29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5" name="Google Shape;4445;p12"/>
            <p:cNvSpPr/>
            <p:nvPr/>
          </p:nvSpPr>
          <p:spPr>
            <a:xfrm>
              <a:off x="5275857" y="2347626"/>
              <a:ext cx="9374" cy="27336"/>
            </a:xfrm>
            <a:custGeom>
              <a:avLst/>
              <a:gdLst/>
              <a:ahLst/>
              <a:cxnLst/>
              <a:rect l="l" t="t" r="r" b="b"/>
              <a:pathLst>
                <a:path w="9374" h="27336" extrusionOk="0">
                  <a:moveTo>
                    <a:pt x="657" y="14924"/>
                  </a:moveTo>
                  <a:cubicBezTo>
                    <a:pt x="1800" y="18867"/>
                    <a:pt x="2277" y="23001"/>
                    <a:pt x="1991" y="27116"/>
                  </a:cubicBezTo>
                  <a:lnTo>
                    <a:pt x="1991" y="27116"/>
                  </a:lnTo>
                  <a:cubicBezTo>
                    <a:pt x="11516" y="22829"/>
                    <a:pt x="6372" y="13781"/>
                    <a:pt x="8278" y="7018"/>
                  </a:cubicBezTo>
                  <a:lnTo>
                    <a:pt x="5706" y="-221"/>
                  </a:lnTo>
                  <a:lnTo>
                    <a:pt x="5706" y="-221"/>
                  </a:lnTo>
                  <a:cubicBezTo>
                    <a:pt x="-9" y="3399"/>
                    <a:pt x="-3343" y="7304"/>
                    <a:pt x="657" y="149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6" name="Google Shape;4446;p12"/>
            <p:cNvSpPr/>
            <p:nvPr/>
          </p:nvSpPr>
          <p:spPr>
            <a:xfrm>
              <a:off x="6895742" y="4683081"/>
              <a:ext cx="19899" cy="18553"/>
            </a:xfrm>
            <a:custGeom>
              <a:avLst/>
              <a:gdLst/>
              <a:ahLst/>
              <a:cxnLst/>
              <a:rect l="l" t="t" r="r" b="b"/>
              <a:pathLst>
                <a:path w="19899" h="18553" extrusionOk="0">
                  <a:moveTo>
                    <a:pt x="18025" y="9951"/>
                  </a:moveTo>
                  <a:cubicBezTo>
                    <a:pt x="15263" y="426"/>
                    <a:pt x="-2358" y="-6623"/>
                    <a:pt x="-1025" y="8808"/>
                  </a:cubicBezTo>
                  <a:cubicBezTo>
                    <a:pt x="7167" y="2902"/>
                    <a:pt x="12787" y="14523"/>
                    <a:pt x="18693" y="18333"/>
                  </a:cubicBezTo>
                  <a:cubicBezTo>
                    <a:pt x="18978" y="15523"/>
                    <a:pt x="18693" y="12684"/>
                    <a:pt x="18025" y="99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7" name="Google Shape;4447;p12"/>
            <p:cNvSpPr/>
            <p:nvPr/>
          </p:nvSpPr>
          <p:spPr>
            <a:xfrm>
              <a:off x="5191696" y="2302109"/>
              <a:ext cx="15386" cy="15513"/>
            </a:xfrm>
            <a:custGeom>
              <a:avLst/>
              <a:gdLst/>
              <a:ahLst/>
              <a:cxnLst/>
              <a:rect l="l" t="t" r="r" b="b"/>
              <a:pathLst>
                <a:path w="15386" h="15513" extrusionOk="0">
                  <a:moveTo>
                    <a:pt x="13096" y="9196"/>
                  </a:moveTo>
                  <a:cubicBezTo>
                    <a:pt x="18430" y="1576"/>
                    <a:pt x="4238" y="-5377"/>
                    <a:pt x="2904" y="5101"/>
                  </a:cubicBezTo>
                  <a:cubicBezTo>
                    <a:pt x="2047" y="7853"/>
                    <a:pt x="618" y="10425"/>
                    <a:pt x="-1097" y="12720"/>
                  </a:cubicBezTo>
                  <a:lnTo>
                    <a:pt x="8428" y="15292"/>
                  </a:lnTo>
                  <a:cubicBezTo>
                    <a:pt x="10239" y="13463"/>
                    <a:pt x="11763" y="11416"/>
                    <a:pt x="13096" y="91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8" name="Google Shape;4448;p12"/>
            <p:cNvSpPr/>
            <p:nvPr/>
          </p:nvSpPr>
          <p:spPr>
            <a:xfrm>
              <a:off x="5668804" y="2134266"/>
              <a:ext cx="14200" cy="18769"/>
            </a:xfrm>
            <a:custGeom>
              <a:avLst/>
              <a:gdLst/>
              <a:ahLst/>
              <a:cxnLst/>
              <a:rect l="l" t="t" r="r" b="b"/>
              <a:pathLst>
                <a:path w="14200" h="18769" extrusionOk="0">
                  <a:moveTo>
                    <a:pt x="11476" y="17877"/>
                  </a:moveTo>
                  <a:cubicBezTo>
                    <a:pt x="16810" y="13876"/>
                    <a:pt x="7381" y="5304"/>
                    <a:pt x="6713" y="-221"/>
                  </a:cubicBezTo>
                  <a:cubicBezTo>
                    <a:pt x="3761" y="427"/>
                    <a:pt x="1094" y="1836"/>
                    <a:pt x="-1097" y="3875"/>
                  </a:cubicBezTo>
                  <a:cubicBezTo>
                    <a:pt x="2523" y="8256"/>
                    <a:pt x="3857" y="21687"/>
                    <a:pt x="11476" y="17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9" name="Google Shape;4449;p12"/>
            <p:cNvSpPr/>
            <p:nvPr/>
          </p:nvSpPr>
          <p:spPr>
            <a:xfrm>
              <a:off x="7157969" y="4924710"/>
              <a:ext cx="18070" cy="20805"/>
            </a:xfrm>
            <a:custGeom>
              <a:avLst/>
              <a:gdLst/>
              <a:ahLst/>
              <a:cxnLst/>
              <a:rect l="l" t="t" r="r" b="b"/>
              <a:pathLst>
                <a:path w="18070" h="20805" extrusionOk="0">
                  <a:moveTo>
                    <a:pt x="1734" y="7590"/>
                  </a:moveTo>
                  <a:cubicBezTo>
                    <a:pt x="6877" y="9685"/>
                    <a:pt x="16592" y="29592"/>
                    <a:pt x="16974" y="15686"/>
                  </a:cubicBezTo>
                  <a:cubicBezTo>
                    <a:pt x="13734" y="9838"/>
                    <a:pt x="9639" y="4475"/>
                    <a:pt x="4877" y="-221"/>
                  </a:cubicBezTo>
                  <a:cubicBezTo>
                    <a:pt x="-1505" y="65"/>
                    <a:pt x="-3124" y="2827"/>
                    <a:pt x="1734" y="75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0" name="Google Shape;4450;p12"/>
            <p:cNvSpPr/>
            <p:nvPr/>
          </p:nvSpPr>
          <p:spPr>
            <a:xfrm>
              <a:off x="5298415" y="2385059"/>
              <a:ext cx="16535" cy="34398"/>
            </a:xfrm>
            <a:custGeom>
              <a:avLst/>
              <a:gdLst/>
              <a:ahLst/>
              <a:cxnLst/>
              <a:rect l="l" t="t" r="r" b="b"/>
              <a:pathLst>
                <a:path w="16535" h="34398" extrusionOk="0">
                  <a:moveTo>
                    <a:pt x="10962" y="33307"/>
                  </a:moveTo>
                  <a:cubicBezTo>
                    <a:pt x="11533" y="34736"/>
                    <a:pt x="13914" y="34164"/>
                    <a:pt x="15438" y="33307"/>
                  </a:cubicBezTo>
                  <a:cubicBezTo>
                    <a:pt x="10009" y="22068"/>
                    <a:pt x="4675" y="10923"/>
                    <a:pt x="-755" y="-221"/>
                  </a:cubicBezTo>
                  <a:cubicBezTo>
                    <a:pt x="-2945" y="13114"/>
                    <a:pt x="5913" y="22639"/>
                    <a:pt x="10962" y="333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1" name="Google Shape;4451;p12"/>
            <p:cNvSpPr/>
            <p:nvPr/>
          </p:nvSpPr>
          <p:spPr>
            <a:xfrm>
              <a:off x="6173829" y="3098863"/>
              <a:ext cx="10206" cy="31813"/>
            </a:xfrm>
            <a:custGeom>
              <a:avLst/>
              <a:gdLst/>
              <a:ahLst/>
              <a:cxnLst/>
              <a:rect l="l" t="t" r="r" b="b"/>
              <a:pathLst>
                <a:path w="10206" h="31813" extrusionOk="0">
                  <a:moveTo>
                    <a:pt x="8894" y="31593"/>
                  </a:moveTo>
                  <a:cubicBezTo>
                    <a:pt x="10037" y="20144"/>
                    <a:pt x="6608" y="8695"/>
                    <a:pt x="-631" y="-221"/>
                  </a:cubicBezTo>
                  <a:lnTo>
                    <a:pt x="-631" y="-221"/>
                  </a:lnTo>
                  <a:cubicBezTo>
                    <a:pt x="-2440" y="11276"/>
                    <a:pt x="1084" y="22963"/>
                    <a:pt x="8894" y="31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2" name="Google Shape;4452;p12"/>
            <p:cNvSpPr/>
            <p:nvPr/>
          </p:nvSpPr>
          <p:spPr>
            <a:xfrm>
              <a:off x="6747939" y="4477720"/>
              <a:ext cx="14614" cy="18936"/>
            </a:xfrm>
            <a:custGeom>
              <a:avLst/>
              <a:gdLst/>
              <a:ahLst/>
              <a:cxnLst/>
              <a:rect l="l" t="t" r="r" b="b"/>
              <a:pathLst>
                <a:path w="14614" h="18936" extrusionOk="0">
                  <a:moveTo>
                    <a:pt x="12571" y="5285"/>
                  </a:moveTo>
                  <a:cubicBezTo>
                    <a:pt x="19048" y="-7574"/>
                    <a:pt x="-10289" y="4238"/>
                    <a:pt x="1903" y="18716"/>
                  </a:cubicBezTo>
                  <a:cubicBezTo>
                    <a:pt x="5998" y="14715"/>
                    <a:pt x="7618" y="8905"/>
                    <a:pt x="12571" y="52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3" name="Google Shape;4453;p12"/>
            <p:cNvSpPr/>
            <p:nvPr/>
          </p:nvSpPr>
          <p:spPr>
            <a:xfrm>
              <a:off x="5684900" y="2538760"/>
              <a:ext cx="18598" cy="24893"/>
            </a:xfrm>
            <a:custGeom>
              <a:avLst/>
              <a:gdLst/>
              <a:ahLst/>
              <a:cxnLst/>
              <a:rect l="l" t="t" r="r" b="b"/>
              <a:pathLst>
                <a:path w="18598" h="24893" extrusionOk="0">
                  <a:moveTo>
                    <a:pt x="14048" y="14290"/>
                  </a:moveTo>
                  <a:cubicBezTo>
                    <a:pt x="7476" y="9909"/>
                    <a:pt x="9857" y="-3617"/>
                    <a:pt x="-1097" y="574"/>
                  </a:cubicBezTo>
                  <a:cubicBezTo>
                    <a:pt x="3475" y="9023"/>
                    <a:pt x="8619" y="17081"/>
                    <a:pt x="14525" y="24673"/>
                  </a:cubicBezTo>
                  <a:cubicBezTo>
                    <a:pt x="18430" y="21339"/>
                    <a:pt x="18716" y="17910"/>
                    <a:pt x="14048" y="142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4" name="Google Shape;4454;p12"/>
            <p:cNvSpPr/>
            <p:nvPr/>
          </p:nvSpPr>
          <p:spPr>
            <a:xfrm>
              <a:off x="5777888" y="3468909"/>
              <a:ext cx="16590" cy="27161"/>
            </a:xfrm>
            <a:custGeom>
              <a:avLst/>
              <a:gdLst/>
              <a:ahLst/>
              <a:cxnLst/>
              <a:rect l="l" t="t" r="r" b="b"/>
              <a:pathLst>
                <a:path w="16590" h="27161" extrusionOk="0">
                  <a:moveTo>
                    <a:pt x="11929" y="26544"/>
                  </a:moveTo>
                  <a:cubicBezTo>
                    <a:pt x="15930" y="25973"/>
                    <a:pt x="17073" y="19591"/>
                    <a:pt x="12690" y="18829"/>
                  </a:cubicBezTo>
                  <a:cubicBezTo>
                    <a:pt x="595" y="17400"/>
                    <a:pt x="880" y="8447"/>
                    <a:pt x="880" y="-221"/>
                  </a:cubicBezTo>
                  <a:cubicBezTo>
                    <a:pt x="-1025" y="6361"/>
                    <a:pt x="-1597" y="13276"/>
                    <a:pt x="-644" y="20067"/>
                  </a:cubicBezTo>
                  <a:lnTo>
                    <a:pt x="-644" y="20067"/>
                  </a:lnTo>
                  <a:cubicBezTo>
                    <a:pt x="3071" y="23020"/>
                    <a:pt x="6119" y="28449"/>
                    <a:pt x="11929" y="265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5" name="Google Shape;4455;p12"/>
            <p:cNvSpPr/>
            <p:nvPr/>
          </p:nvSpPr>
          <p:spPr>
            <a:xfrm>
              <a:off x="6566101" y="3478720"/>
              <a:ext cx="11767" cy="33432"/>
            </a:xfrm>
            <a:custGeom>
              <a:avLst/>
              <a:gdLst/>
              <a:ahLst/>
              <a:cxnLst/>
              <a:rect l="l" t="t" r="r" b="b"/>
              <a:pathLst>
                <a:path w="11767" h="33432" extrusionOk="0">
                  <a:moveTo>
                    <a:pt x="-1045" y="9685"/>
                  </a:moveTo>
                  <a:lnTo>
                    <a:pt x="-1045" y="11685"/>
                  </a:lnTo>
                  <a:cubicBezTo>
                    <a:pt x="7719" y="15876"/>
                    <a:pt x="6480" y="24544"/>
                    <a:pt x="7147" y="33212"/>
                  </a:cubicBezTo>
                  <a:cubicBezTo>
                    <a:pt x="12957" y="28926"/>
                    <a:pt x="7147" y="23687"/>
                    <a:pt x="10671" y="19972"/>
                  </a:cubicBezTo>
                  <a:cubicBezTo>
                    <a:pt x="8957" y="12657"/>
                    <a:pt x="5718" y="5780"/>
                    <a:pt x="1146" y="-221"/>
                  </a:cubicBezTo>
                  <a:cubicBezTo>
                    <a:pt x="-3903" y="2351"/>
                    <a:pt x="1527" y="6827"/>
                    <a:pt x="-1045" y="9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6" name="Google Shape;4456;p12"/>
            <p:cNvSpPr/>
            <p:nvPr/>
          </p:nvSpPr>
          <p:spPr>
            <a:xfrm>
              <a:off x="4988963" y="2074640"/>
              <a:ext cx="14738" cy="21907"/>
            </a:xfrm>
            <a:custGeom>
              <a:avLst/>
              <a:gdLst/>
              <a:ahLst/>
              <a:cxnLst/>
              <a:rect l="l" t="t" r="r" b="b"/>
              <a:pathLst>
                <a:path w="14738" h="21907" extrusionOk="0">
                  <a:moveTo>
                    <a:pt x="3040" y="9018"/>
                  </a:moveTo>
                  <a:cubicBezTo>
                    <a:pt x="-2961" y="13971"/>
                    <a:pt x="-2389" y="17686"/>
                    <a:pt x="4469" y="21687"/>
                  </a:cubicBezTo>
                  <a:cubicBezTo>
                    <a:pt x="5231" y="16543"/>
                    <a:pt x="6469" y="12162"/>
                    <a:pt x="12470" y="17686"/>
                  </a:cubicBezTo>
                  <a:cubicBezTo>
                    <a:pt x="14566" y="11733"/>
                    <a:pt x="13803" y="5170"/>
                    <a:pt x="10565" y="-221"/>
                  </a:cubicBezTo>
                  <a:cubicBezTo>
                    <a:pt x="10374" y="4732"/>
                    <a:pt x="6278" y="6447"/>
                    <a:pt x="3040" y="90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7" name="Google Shape;4457;p12"/>
            <p:cNvSpPr/>
            <p:nvPr/>
          </p:nvSpPr>
          <p:spPr>
            <a:xfrm>
              <a:off x="6072473" y="2951508"/>
              <a:ext cx="8274" cy="31721"/>
            </a:xfrm>
            <a:custGeom>
              <a:avLst/>
              <a:gdLst/>
              <a:ahLst/>
              <a:cxnLst/>
              <a:rect l="l" t="t" r="r" b="b"/>
              <a:pathLst>
                <a:path w="8274" h="31721" extrusionOk="0">
                  <a:moveTo>
                    <a:pt x="4523" y="3307"/>
                  </a:moveTo>
                  <a:cubicBezTo>
                    <a:pt x="4523" y="1687"/>
                    <a:pt x="3855" y="-313"/>
                    <a:pt x="1951" y="-218"/>
                  </a:cubicBezTo>
                  <a:cubicBezTo>
                    <a:pt x="-3383" y="2830"/>
                    <a:pt x="3189" y="12546"/>
                    <a:pt x="-1097" y="17880"/>
                  </a:cubicBezTo>
                  <a:cubicBezTo>
                    <a:pt x="903" y="22804"/>
                    <a:pt x="3571" y="27395"/>
                    <a:pt x="6904" y="31501"/>
                  </a:cubicBezTo>
                  <a:cubicBezTo>
                    <a:pt x="8333" y="21880"/>
                    <a:pt x="3666" y="12832"/>
                    <a:pt x="4523" y="33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8" name="Google Shape;4458;p12"/>
            <p:cNvSpPr/>
            <p:nvPr/>
          </p:nvSpPr>
          <p:spPr>
            <a:xfrm>
              <a:off x="5464183" y="2158573"/>
              <a:ext cx="10804" cy="19508"/>
            </a:xfrm>
            <a:custGeom>
              <a:avLst/>
              <a:gdLst/>
              <a:ahLst/>
              <a:cxnLst/>
              <a:rect l="l" t="t" r="r" b="b"/>
              <a:pathLst>
                <a:path w="10804" h="19508" extrusionOk="0">
                  <a:moveTo>
                    <a:pt x="641" y="2428"/>
                  </a:moveTo>
                  <a:cubicBezTo>
                    <a:pt x="-3549" y="8333"/>
                    <a:pt x="641" y="14525"/>
                    <a:pt x="4738" y="19287"/>
                  </a:cubicBezTo>
                  <a:cubicBezTo>
                    <a:pt x="9024" y="12334"/>
                    <a:pt x="15024" y="-7287"/>
                    <a:pt x="641" y="24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9" name="Google Shape;4459;p12"/>
            <p:cNvSpPr/>
            <p:nvPr/>
          </p:nvSpPr>
          <p:spPr>
            <a:xfrm>
              <a:off x="6468589" y="3347561"/>
              <a:ext cx="13554" cy="21462"/>
            </a:xfrm>
            <a:custGeom>
              <a:avLst/>
              <a:gdLst/>
              <a:ahLst/>
              <a:cxnLst/>
              <a:rect l="l" t="t" r="r" b="b"/>
              <a:pathLst>
                <a:path w="13554" h="21462" extrusionOk="0">
                  <a:moveTo>
                    <a:pt x="361" y="-221"/>
                  </a:moveTo>
                  <a:cubicBezTo>
                    <a:pt x="1979" y="15686"/>
                    <a:pt x="-9164" y="30926"/>
                    <a:pt x="12457" y="13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0" name="Google Shape;4460;p12"/>
            <p:cNvSpPr/>
            <p:nvPr/>
          </p:nvSpPr>
          <p:spPr>
            <a:xfrm>
              <a:off x="6531768" y="4041362"/>
              <a:ext cx="12979" cy="24002"/>
            </a:xfrm>
            <a:custGeom>
              <a:avLst/>
              <a:gdLst/>
              <a:ahLst/>
              <a:cxnLst/>
              <a:rect l="l" t="t" r="r" b="b"/>
              <a:pathLst>
                <a:path w="12979" h="24002" extrusionOk="0">
                  <a:moveTo>
                    <a:pt x="10524" y="-221"/>
                  </a:moveTo>
                  <a:cubicBezTo>
                    <a:pt x="5856" y="7389"/>
                    <a:pt x="2046" y="15428"/>
                    <a:pt x="-1097" y="23782"/>
                  </a:cubicBezTo>
                  <a:cubicBezTo>
                    <a:pt x="10333" y="22448"/>
                    <a:pt x="14238" y="13781"/>
                    <a:pt x="1052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1" name="Google Shape;4461;p12"/>
            <p:cNvSpPr/>
            <p:nvPr/>
          </p:nvSpPr>
          <p:spPr>
            <a:xfrm>
              <a:off x="7090099" y="4844986"/>
              <a:ext cx="11811" cy="20002"/>
            </a:xfrm>
            <a:custGeom>
              <a:avLst/>
              <a:gdLst/>
              <a:ahLst/>
              <a:cxnLst/>
              <a:rect l="l" t="t" r="r" b="b"/>
              <a:pathLst>
                <a:path w="11811" h="20002" extrusionOk="0">
                  <a:moveTo>
                    <a:pt x="5310" y="19782"/>
                  </a:moveTo>
                  <a:cubicBezTo>
                    <a:pt x="8930" y="12828"/>
                    <a:pt x="15406" y="4542"/>
                    <a:pt x="5310" y="-221"/>
                  </a:cubicBezTo>
                  <a:cubicBezTo>
                    <a:pt x="1214" y="6447"/>
                    <a:pt x="-6787" y="13114"/>
                    <a:pt x="5310" y="197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2" name="Google Shape;4462;p12"/>
            <p:cNvSpPr/>
            <p:nvPr/>
          </p:nvSpPr>
          <p:spPr>
            <a:xfrm>
              <a:off x="4966664" y="1967769"/>
              <a:ext cx="8823" cy="25145"/>
            </a:xfrm>
            <a:custGeom>
              <a:avLst/>
              <a:gdLst/>
              <a:ahLst/>
              <a:cxnLst/>
              <a:rect l="l" t="t" r="r" b="b"/>
              <a:pathLst>
                <a:path w="8823" h="25145" extrusionOk="0">
                  <a:moveTo>
                    <a:pt x="4860" y="11304"/>
                  </a:moveTo>
                  <a:lnTo>
                    <a:pt x="1431" y="-221"/>
                  </a:lnTo>
                  <a:lnTo>
                    <a:pt x="-283" y="-221"/>
                  </a:lnTo>
                  <a:cubicBezTo>
                    <a:pt x="-1712" y="8152"/>
                    <a:pt x="-1235" y="16734"/>
                    <a:pt x="956" y="24925"/>
                  </a:cubicBezTo>
                  <a:cubicBezTo>
                    <a:pt x="8956" y="22449"/>
                    <a:pt x="9338" y="17591"/>
                    <a:pt x="4860" y="11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3" name="Google Shape;4463;p12"/>
            <p:cNvSpPr/>
            <p:nvPr/>
          </p:nvSpPr>
          <p:spPr>
            <a:xfrm>
              <a:off x="6134427" y="3019425"/>
              <a:ext cx="13674" cy="20387"/>
            </a:xfrm>
            <a:custGeom>
              <a:avLst/>
              <a:gdLst/>
              <a:ahLst/>
              <a:cxnLst/>
              <a:rect l="l" t="t" r="r" b="b"/>
              <a:pathLst>
                <a:path w="13674" h="20387" extrusionOk="0">
                  <a:moveTo>
                    <a:pt x="1433" y="13971"/>
                  </a:moveTo>
                  <a:cubicBezTo>
                    <a:pt x="3624" y="18162"/>
                    <a:pt x="6863" y="21686"/>
                    <a:pt x="12577" y="19496"/>
                  </a:cubicBezTo>
                  <a:cubicBezTo>
                    <a:pt x="9149" y="12924"/>
                    <a:pt x="5815" y="6351"/>
                    <a:pt x="2481" y="-221"/>
                  </a:cubicBezTo>
                  <a:lnTo>
                    <a:pt x="2481" y="-221"/>
                  </a:lnTo>
                  <a:cubicBezTo>
                    <a:pt x="-3234" y="4160"/>
                    <a:pt x="-949" y="9304"/>
                    <a:pt x="1433" y="139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4" name="Google Shape;4464;p12"/>
            <p:cNvSpPr/>
            <p:nvPr/>
          </p:nvSpPr>
          <p:spPr>
            <a:xfrm>
              <a:off x="5231225" y="2303811"/>
              <a:ext cx="11906" cy="23717"/>
            </a:xfrm>
            <a:custGeom>
              <a:avLst/>
              <a:gdLst/>
              <a:ahLst/>
              <a:cxnLst/>
              <a:rect l="l" t="t" r="r" b="b"/>
              <a:pathLst>
                <a:path w="11906" h="23717" extrusionOk="0">
                  <a:moveTo>
                    <a:pt x="6904" y="1589"/>
                  </a:moveTo>
                  <a:lnTo>
                    <a:pt x="809" y="-221"/>
                  </a:lnTo>
                  <a:cubicBezTo>
                    <a:pt x="2523" y="7066"/>
                    <a:pt x="1857" y="14714"/>
                    <a:pt x="-1097" y="21591"/>
                  </a:cubicBezTo>
                  <a:cubicBezTo>
                    <a:pt x="2523" y="24163"/>
                    <a:pt x="6999" y="22163"/>
                    <a:pt x="10810" y="23496"/>
                  </a:cubicBezTo>
                  <a:cubicBezTo>
                    <a:pt x="4333" y="16924"/>
                    <a:pt x="9857" y="8352"/>
                    <a:pt x="6904" y="15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5" name="Google Shape;4465;p12"/>
            <p:cNvSpPr/>
            <p:nvPr/>
          </p:nvSpPr>
          <p:spPr>
            <a:xfrm>
              <a:off x="7003062" y="4789265"/>
              <a:ext cx="16751" cy="19907"/>
            </a:xfrm>
            <a:custGeom>
              <a:avLst/>
              <a:gdLst/>
              <a:ahLst/>
              <a:cxnLst/>
              <a:rect l="l" t="t" r="r" b="b"/>
              <a:pathLst>
                <a:path w="16751" h="19907" extrusionOk="0">
                  <a:moveTo>
                    <a:pt x="8527" y="6256"/>
                  </a:moveTo>
                  <a:cubicBezTo>
                    <a:pt x="5003" y="4599"/>
                    <a:pt x="1860" y="2417"/>
                    <a:pt x="-998" y="-221"/>
                  </a:cubicBezTo>
                  <a:cubicBezTo>
                    <a:pt x="-2236" y="10447"/>
                    <a:pt x="8527" y="12924"/>
                    <a:pt x="12813" y="19687"/>
                  </a:cubicBezTo>
                  <a:lnTo>
                    <a:pt x="12813" y="19687"/>
                  </a:lnTo>
                  <a:cubicBezTo>
                    <a:pt x="16814" y="13495"/>
                    <a:pt x="17575" y="8733"/>
                    <a:pt x="8527" y="6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6" name="Google Shape;4466;p12"/>
            <p:cNvSpPr/>
            <p:nvPr/>
          </p:nvSpPr>
          <p:spPr>
            <a:xfrm>
              <a:off x="5221413" y="2172366"/>
              <a:ext cx="13811" cy="25717"/>
            </a:xfrm>
            <a:custGeom>
              <a:avLst/>
              <a:gdLst/>
              <a:ahLst/>
              <a:cxnLst/>
              <a:rect l="l" t="t" r="r" b="b"/>
              <a:pathLst>
                <a:path w="13811" h="25717" extrusionOk="0">
                  <a:moveTo>
                    <a:pt x="10715" y="25496"/>
                  </a:moveTo>
                  <a:lnTo>
                    <a:pt x="12715" y="21401"/>
                  </a:lnTo>
                  <a:cubicBezTo>
                    <a:pt x="10143" y="13076"/>
                    <a:pt x="5381" y="5608"/>
                    <a:pt x="-1097" y="-221"/>
                  </a:cubicBezTo>
                  <a:lnTo>
                    <a:pt x="-1097" y="11304"/>
                  </a:lnTo>
                  <a:cubicBezTo>
                    <a:pt x="4619" y="14543"/>
                    <a:pt x="4524" y="22639"/>
                    <a:pt x="10715" y="254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7" name="Google Shape;4467;p12"/>
            <p:cNvSpPr/>
            <p:nvPr/>
          </p:nvSpPr>
          <p:spPr>
            <a:xfrm>
              <a:off x="5298756" y="1975199"/>
              <a:ext cx="18097" cy="22193"/>
            </a:xfrm>
            <a:custGeom>
              <a:avLst/>
              <a:gdLst/>
              <a:ahLst/>
              <a:cxnLst/>
              <a:rect l="l" t="t" r="r" b="b"/>
              <a:pathLst>
                <a:path w="18097" h="22193" extrusionOk="0">
                  <a:moveTo>
                    <a:pt x="13097" y="21972"/>
                  </a:moveTo>
                  <a:lnTo>
                    <a:pt x="17001" y="19782"/>
                  </a:lnTo>
                  <a:cubicBezTo>
                    <a:pt x="10715" y="14257"/>
                    <a:pt x="10620" y="4351"/>
                    <a:pt x="2904" y="-221"/>
                  </a:cubicBezTo>
                  <a:lnTo>
                    <a:pt x="-1097" y="3780"/>
                  </a:lnTo>
                  <a:lnTo>
                    <a:pt x="-1097" y="3780"/>
                  </a:lnTo>
                  <a:cubicBezTo>
                    <a:pt x="6142" y="7875"/>
                    <a:pt x="4904" y="18543"/>
                    <a:pt x="13097" y="219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8" name="Google Shape;4468;p12"/>
            <p:cNvSpPr/>
            <p:nvPr/>
          </p:nvSpPr>
          <p:spPr>
            <a:xfrm>
              <a:off x="5382291" y="2544828"/>
              <a:ext cx="10284" cy="17014"/>
            </a:xfrm>
            <a:custGeom>
              <a:avLst/>
              <a:gdLst/>
              <a:ahLst/>
              <a:cxnLst/>
              <a:rect l="l" t="t" r="r" b="b"/>
              <a:pathLst>
                <a:path w="10284" h="17014" extrusionOk="0">
                  <a:moveTo>
                    <a:pt x="7095" y="14699"/>
                  </a:moveTo>
                  <a:cubicBezTo>
                    <a:pt x="14429" y="221"/>
                    <a:pt x="237" y="-8257"/>
                    <a:pt x="-1097" y="10889"/>
                  </a:cubicBezTo>
                  <a:lnTo>
                    <a:pt x="4999" y="16794"/>
                  </a:lnTo>
                  <a:cubicBezTo>
                    <a:pt x="5762" y="16194"/>
                    <a:pt x="6524" y="15489"/>
                    <a:pt x="7095" y="146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9" name="Google Shape;4469;p12"/>
            <p:cNvSpPr/>
            <p:nvPr/>
          </p:nvSpPr>
          <p:spPr>
            <a:xfrm>
              <a:off x="5561552" y="2634387"/>
              <a:ext cx="15722" cy="10705"/>
            </a:xfrm>
            <a:custGeom>
              <a:avLst/>
              <a:gdLst/>
              <a:ahLst/>
              <a:cxnLst/>
              <a:rect l="l" t="t" r="r" b="b"/>
              <a:pathLst>
                <a:path w="15722" h="10705" extrusionOk="0">
                  <a:moveTo>
                    <a:pt x="12143" y="1245"/>
                  </a:moveTo>
                  <a:cubicBezTo>
                    <a:pt x="8238" y="-1384"/>
                    <a:pt x="2998" y="-384"/>
                    <a:pt x="332" y="3493"/>
                  </a:cubicBezTo>
                  <a:cubicBezTo>
                    <a:pt x="-621" y="4960"/>
                    <a:pt x="-1097" y="6703"/>
                    <a:pt x="-1097" y="8484"/>
                  </a:cubicBezTo>
                  <a:lnTo>
                    <a:pt x="12523" y="10485"/>
                  </a:lnTo>
                  <a:cubicBezTo>
                    <a:pt x="12905" y="7437"/>
                    <a:pt x="17286" y="4388"/>
                    <a:pt x="12143" y="12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0" name="Google Shape;4470;p12"/>
            <p:cNvSpPr/>
            <p:nvPr/>
          </p:nvSpPr>
          <p:spPr>
            <a:xfrm>
              <a:off x="4964715" y="1865947"/>
              <a:ext cx="15811" cy="21420"/>
            </a:xfrm>
            <a:custGeom>
              <a:avLst/>
              <a:gdLst/>
              <a:ahLst/>
              <a:cxnLst/>
              <a:rect l="l" t="t" r="r" b="b"/>
              <a:pathLst>
                <a:path w="15811" h="21420" extrusionOk="0">
                  <a:moveTo>
                    <a:pt x="14715" y="19591"/>
                  </a:moveTo>
                  <a:cubicBezTo>
                    <a:pt x="14715" y="18258"/>
                    <a:pt x="14715" y="16924"/>
                    <a:pt x="14715" y="15591"/>
                  </a:cubicBezTo>
                  <a:cubicBezTo>
                    <a:pt x="7190" y="13171"/>
                    <a:pt x="1285" y="7285"/>
                    <a:pt x="-1097" y="-221"/>
                  </a:cubicBezTo>
                  <a:cubicBezTo>
                    <a:pt x="-1097" y="4446"/>
                    <a:pt x="-1097" y="9304"/>
                    <a:pt x="-1097" y="13590"/>
                  </a:cubicBezTo>
                  <a:cubicBezTo>
                    <a:pt x="3380" y="17686"/>
                    <a:pt x="6999" y="24258"/>
                    <a:pt x="14715" y="19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1" name="Google Shape;4471;p12"/>
            <p:cNvSpPr/>
            <p:nvPr/>
          </p:nvSpPr>
          <p:spPr>
            <a:xfrm>
              <a:off x="6801168" y="4707771"/>
              <a:ext cx="9038" cy="23867"/>
            </a:xfrm>
            <a:custGeom>
              <a:avLst/>
              <a:gdLst/>
              <a:ahLst/>
              <a:cxnLst/>
              <a:rect l="l" t="t" r="r" b="b"/>
              <a:pathLst>
                <a:path w="9038" h="23867" extrusionOk="0">
                  <a:moveTo>
                    <a:pt x="3823" y="-166"/>
                  </a:moveTo>
                  <a:cubicBezTo>
                    <a:pt x="-4273" y="-832"/>
                    <a:pt x="109" y="4692"/>
                    <a:pt x="-82" y="7835"/>
                  </a:cubicBezTo>
                  <a:cubicBezTo>
                    <a:pt x="3729" y="12407"/>
                    <a:pt x="-1129" y="20313"/>
                    <a:pt x="6014" y="23647"/>
                  </a:cubicBezTo>
                  <a:cubicBezTo>
                    <a:pt x="10682" y="15169"/>
                    <a:pt x="5633" y="7454"/>
                    <a:pt x="3823" y="-1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2" name="Google Shape;4472;p12"/>
            <p:cNvSpPr/>
            <p:nvPr/>
          </p:nvSpPr>
          <p:spPr>
            <a:xfrm>
              <a:off x="5672613" y="2638425"/>
              <a:ext cx="20194" cy="10763"/>
            </a:xfrm>
            <a:custGeom>
              <a:avLst/>
              <a:gdLst/>
              <a:ahLst/>
              <a:cxnLst/>
              <a:rect l="l" t="t" r="r" b="b"/>
              <a:pathLst>
                <a:path w="20194" h="10763" extrusionOk="0">
                  <a:moveTo>
                    <a:pt x="11954" y="-221"/>
                  </a:moveTo>
                  <a:cubicBezTo>
                    <a:pt x="3857" y="-221"/>
                    <a:pt x="1190" y="4446"/>
                    <a:pt x="-1097" y="10542"/>
                  </a:cubicBezTo>
                  <a:lnTo>
                    <a:pt x="19097" y="6637"/>
                  </a:lnTo>
                  <a:cubicBezTo>
                    <a:pt x="18811" y="2160"/>
                    <a:pt x="17573" y="351"/>
                    <a:pt x="1195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3" name="Google Shape;4473;p12"/>
            <p:cNvSpPr/>
            <p:nvPr/>
          </p:nvSpPr>
          <p:spPr>
            <a:xfrm>
              <a:off x="5220989" y="2183892"/>
              <a:ext cx="12236" cy="22098"/>
            </a:xfrm>
            <a:custGeom>
              <a:avLst/>
              <a:gdLst/>
              <a:ahLst/>
              <a:cxnLst/>
              <a:rect l="l" t="t" r="r" b="b"/>
              <a:pathLst>
                <a:path w="12236" h="22098" extrusionOk="0">
                  <a:moveTo>
                    <a:pt x="2852" y="14924"/>
                  </a:moveTo>
                  <a:cubicBezTo>
                    <a:pt x="6853" y="18258"/>
                    <a:pt x="10473" y="24925"/>
                    <a:pt x="11140" y="13971"/>
                  </a:cubicBezTo>
                  <a:cubicBezTo>
                    <a:pt x="4949" y="11114"/>
                    <a:pt x="5044" y="3018"/>
                    <a:pt x="-672" y="-221"/>
                  </a:cubicBezTo>
                  <a:cubicBezTo>
                    <a:pt x="-1624" y="7189"/>
                    <a:pt x="-957" y="14714"/>
                    <a:pt x="1139" y="21877"/>
                  </a:cubicBezTo>
                  <a:cubicBezTo>
                    <a:pt x="1710" y="19496"/>
                    <a:pt x="282" y="16734"/>
                    <a:pt x="2852" y="149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4" name="Google Shape;4474;p12"/>
            <p:cNvSpPr/>
            <p:nvPr/>
          </p:nvSpPr>
          <p:spPr>
            <a:xfrm>
              <a:off x="6591963" y="3921576"/>
              <a:ext cx="12725" cy="16539"/>
            </a:xfrm>
            <a:custGeom>
              <a:avLst/>
              <a:gdLst/>
              <a:ahLst/>
              <a:cxnLst/>
              <a:rect l="l" t="t" r="r" b="b"/>
              <a:pathLst>
                <a:path w="12725" h="16539" extrusionOk="0">
                  <a:moveTo>
                    <a:pt x="3668" y="14409"/>
                  </a:moveTo>
                  <a:cubicBezTo>
                    <a:pt x="4716" y="11418"/>
                    <a:pt x="7288" y="9170"/>
                    <a:pt x="10336" y="8408"/>
                  </a:cubicBezTo>
                  <a:cubicBezTo>
                    <a:pt x="12336" y="2788"/>
                    <a:pt x="13098" y="-1974"/>
                    <a:pt x="4336" y="407"/>
                  </a:cubicBezTo>
                  <a:cubicBezTo>
                    <a:pt x="1668" y="4217"/>
                    <a:pt x="-6047" y="22124"/>
                    <a:pt x="3668" y="144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5" name="Google Shape;4475;p12"/>
            <p:cNvSpPr/>
            <p:nvPr/>
          </p:nvSpPr>
          <p:spPr>
            <a:xfrm>
              <a:off x="6861202" y="4634385"/>
              <a:ext cx="12129" cy="21624"/>
            </a:xfrm>
            <a:custGeom>
              <a:avLst/>
              <a:gdLst/>
              <a:ahLst/>
              <a:cxnLst/>
              <a:rect l="l" t="t" r="r" b="b"/>
              <a:pathLst>
                <a:path w="12129" h="21624" extrusionOk="0">
                  <a:moveTo>
                    <a:pt x="9512" y="7593"/>
                  </a:moveTo>
                  <a:cubicBezTo>
                    <a:pt x="7512" y="3973"/>
                    <a:pt x="5035" y="-3075"/>
                    <a:pt x="-13" y="1020"/>
                  </a:cubicBezTo>
                  <a:cubicBezTo>
                    <a:pt x="-5061" y="5116"/>
                    <a:pt x="9512" y="7783"/>
                    <a:pt x="3415" y="15689"/>
                  </a:cubicBezTo>
                  <a:lnTo>
                    <a:pt x="9036" y="21404"/>
                  </a:lnTo>
                  <a:cubicBezTo>
                    <a:pt x="11513" y="17174"/>
                    <a:pt x="11702" y="11984"/>
                    <a:pt x="9512" y="7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6" name="Google Shape;4476;p12"/>
            <p:cNvSpPr/>
            <p:nvPr/>
          </p:nvSpPr>
          <p:spPr>
            <a:xfrm>
              <a:off x="5468753" y="2052351"/>
              <a:ext cx="13170" cy="18097"/>
            </a:xfrm>
            <a:custGeom>
              <a:avLst/>
              <a:gdLst/>
              <a:ahLst/>
              <a:cxnLst/>
              <a:rect l="l" t="t" r="r" b="b"/>
              <a:pathLst>
                <a:path w="13170" h="18097" extrusionOk="0">
                  <a:moveTo>
                    <a:pt x="2549" y="-221"/>
                  </a:moveTo>
                  <a:cubicBezTo>
                    <a:pt x="-7548" y="6542"/>
                    <a:pt x="5882" y="13876"/>
                    <a:pt x="12074" y="17877"/>
                  </a:cubicBezTo>
                  <a:cubicBezTo>
                    <a:pt x="10454" y="11495"/>
                    <a:pt x="8739" y="2446"/>
                    <a:pt x="254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7" name="Google Shape;4477;p12"/>
            <p:cNvSpPr/>
            <p:nvPr/>
          </p:nvSpPr>
          <p:spPr>
            <a:xfrm>
              <a:off x="6055089" y="2927799"/>
              <a:ext cx="7191" cy="23807"/>
            </a:xfrm>
            <a:custGeom>
              <a:avLst/>
              <a:gdLst/>
              <a:ahLst/>
              <a:cxnLst/>
              <a:rect l="l" t="t" r="r" b="b"/>
              <a:pathLst>
                <a:path w="7191" h="23807" extrusionOk="0">
                  <a:moveTo>
                    <a:pt x="6095" y="9585"/>
                  </a:moveTo>
                  <a:cubicBezTo>
                    <a:pt x="-97" y="-15751"/>
                    <a:pt x="-4478" y="15015"/>
                    <a:pt x="2380" y="23587"/>
                  </a:cubicBezTo>
                  <a:lnTo>
                    <a:pt x="2380" y="23587"/>
                  </a:lnTo>
                  <a:cubicBezTo>
                    <a:pt x="5904" y="19491"/>
                    <a:pt x="3523" y="14062"/>
                    <a:pt x="6095" y="95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8" name="Google Shape;4478;p12"/>
            <p:cNvSpPr/>
            <p:nvPr/>
          </p:nvSpPr>
          <p:spPr>
            <a:xfrm>
              <a:off x="6985063" y="4773778"/>
              <a:ext cx="17907" cy="13950"/>
            </a:xfrm>
            <a:custGeom>
              <a:avLst/>
              <a:gdLst/>
              <a:ahLst/>
              <a:cxnLst/>
              <a:rect l="l" t="t" r="r" b="b"/>
              <a:pathLst>
                <a:path w="17907" h="13950" extrusionOk="0">
                  <a:moveTo>
                    <a:pt x="11191" y="4312"/>
                  </a:moveTo>
                  <a:cubicBezTo>
                    <a:pt x="8238" y="-1688"/>
                    <a:pt x="4523" y="-831"/>
                    <a:pt x="-1097" y="1741"/>
                  </a:cubicBezTo>
                  <a:lnTo>
                    <a:pt x="-1097" y="1741"/>
                  </a:lnTo>
                  <a:cubicBezTo>
                    <a:pt x="4333" y="6408"/>
                    <a:pt x="7285" y="15076"/>
                    <a:pt x="16810" y="135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9" name="Google Shape;4479;p12"/>
            <p:cNvSpPr/>
            <p:nvPr/>
          </p:nvSpPr>
          <p:spPr>
            <a:xfrm>
              <a:off x="6523957" y="4585989"/>
              <a:ext cx="7917" cy="20300"/>
            </a:xfrm>
            <a:custGeom>
              <a:avLst/>
              <a:gdLst/>
              <a:ahLst/>
              <a:cxnLst/>
              <a:rect l="l" t="t" r="r" b="b"/>
              <a:pathLst>
                <a:path w="7917" h="20300" extrusionOk="0">
                  <a:moveTo>
                    <a:pt x="6619" y="7411"/>
                  </a:moveTo>
                  <a:cubicBezTo>
                    <a:pt x="6619" y="4363"/>
                    <a:pt x="7762" y="-495"/>
                    <a:pt x="2904" y="-209"/>
                  </a:cubicBezTo>
                  <a:cubicBezTo>
                    <a:pt x="-1954" y="77"/>
                    <a:pt x="2143" y="8364"/>
                    <a:pt x="-1097" y="11888"/>
                  </a:cubicBezTo>
                  <a:lnTo>
                    <a:pt x="4904" y="20079"/>
                  </a:lnTo>
                  <a:cubicBezTo>
                    <a:pt x="6524" y="16069"/>
                    <a:pt x="7190" y="11707"/>
                    <a:pt x="6619" y="7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0" name="Google Shape;4480;p12"/>
            <p:cNvSpPr/>
            <p:nvPr/>
          </p:nvSpPr>
          <p:spPr>
            <a:xfrm>
              <a:off x="6560958" y="4038888"/>
              <a:ext cx="14321" cy="12665"/>
            </a:xfrm>
            <a:custGeom>
              <a:avLst/>
              <a:gdLst/>
              <a:ahLst/>
              <a:cxnLst/>
              <a:rect l="l" t="t" r="r" b="b"/>
              <a:pathLst>
                <a:path w="14321" h="12665" extrusionOk="0">
                  <a:moveTo>
                    <a:pt x="7909" y="1968"/>
                  </a:moveTo>
                  <a:cubicBezTo>
                    <a:pt x="5051" y="1301"/>
                    <a:pt x="1527" y="-2605"/>
                    <a:pt x="-759" y="1968"/>
                  </a:cubicBezTo>
                  <a:cubicBezTo>
                    <a:pt x="-3140" y="8540"/>
                    <a:pt x="7719" y="8921"/>
                    <a:pt x="11338" y="12445"/>
                  </a:cubicBezTo>
                  <a:cubicBezTo>
                    <a:pt x="14672" y="7778"/>
                    <a:pt x="13624" y="3015"/>
                    <a:pt x="7909" y="19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1" name="Google Shape;4481;p12"/>
            <p:cNvSpPr/>
            <p:nvPr/>
          </p:nvSpPr>
          <p:spPr>
            <a:xfrm>
              <a:off x="5453778" y="2192083"/>
              <a:ext cx="6659" cy="22193"/>
            </a:xfrm>
            <a:custGeom>
              <a:avLst/>
              <a:gdLst/>
              <a:ahLst/>
              <a:cxnLst/>
              <a:rect l="l" t="t" r="r" b="b"/>
              <a:pathLst>
                <a:path w="6659" h="22193" extrusionOk="0">
                  <a:moveTo>
                    <a:pt x="1807" y="-221"/>
                  </a:moveTo>
                  <a:cubicBezTo>
                    <a:pt x="-1813" y="6685"/>
                    <a:pt x="-2099" y="14895"/>
                    <a:pt x="1235" y="21972"/>
                  </a:cubicBezTo>
                  <a:cubicBezTo>
                    <a:pt x="6760" y="15696"/>
                    <a:pt x="7045" y="6332"/>
                    <a:pt x="180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2" name="Google Shape;4482;p12"/>
            <p:cNvSpPr/>
            <p:nvPr/>
          </p:nvSpPr>
          <p:spPr>
            <a:xfrm>
              <a:off x="6554768" y="4015835"/>
              <a:ext cx="9310" cy="15997"/>
            </a:xfrm>
            <a:custGeom>
              <a:avLst/>
              <a:gdLst/>
              <a:ahLst/>
              <a:cxnLst/>
              <a:rect l="l" t="t" r="r" b="b"/>
              <a:pathLst>
                <a:path w="9310" h="15997" extrusionOk="0">
                  <a:moveTo>
                    <a:pt x="6193" y="15400"/>
                  </a:moveTo>
                  <a:cubicBezTo>
                    <a:pt x="11813" y="11495"/>
                    <a:pt x="4384" y="2160"/>
                    <a:pt x="2" y="-221"/>
                  </a:cubicBezTo>
                  <a:cubicBezTo>
                    <a:pt x="-2379" y="4065"/>
                    <a:pt x="-1141" y="18258"/>
                    <a:pt x="6193" y="15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3" name="Google Shape;4483;p12"/>
            <p:cNvSpPr/>
            <p:nvPr/>
          </p:nvSpPr>
          <p:spPr>
            <a:xfrm>
              <a:off x="5797777" y="2144267"/>
              <a:ext cx="12376" cy="14020"/>
            </a:xfrm>
            <a:custGeom>
              <a:avLst/>
              <a:gdLst/>
              <a:ahLst/>
              <a:cxnLst/>
              <a:rect l="l" t="t" r="r" b="b"/>
              <a:pathLst>
                <a:path w="12376" h="14020" extrusionOk="0">
                  <a:moveTo>
                    <a:pt x="1755" y="13209"/>
                  </a:moveTo>
                  <a:cubicBezTo>
                    <a:pt x="5375" y="15114"/>
                    <a:pt x="9280" y="12162"/>
                    <a:pt x="11280" y="7875"/>
                  </a:cubicBezTo>
                  <a:cubicBezTo>
                    <a:pt x="7851" y="4542"/>
                    <a:pt x="3851" y="1808"/>
                    <a:pt x="-435" y="-221"/>
                  </a:cubicBezTo>
                  <a:cubicBezTo>
                    <a:pt x="231" y="4351"/>
                    <a:pt x="-3484" y="10542"/>
                    <a:pt x="1755" y="132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4" name="Google Shape;4484;p12"/>
            <p:cNvSpPr/>
            <p:nvPr/>
          </p:nvSpPr>
          <p:spPr>
            <a:xfrm>
              <a:off x="5112603" y="2267934"/>
              <a:ext cx="10434" cy="15113"/>
            </a:xfrm>
            <a:custGeom>
              <a:avLst/>
              <a:gdLst/>
              <a:ahLst/>
              <a:cxnLst/>
              <a:rect l="l" t="t" r="r" b="b"/>
              <a:pathLst>
                <a:path w="10434" h="15113" extrusionOk="0">
                  <a:moveTo>
                    <a:pt x="9035" y="795"/>
                  </a:moveTo>
                  <a:cubicBezTo>
                    <a:pt x="7225" y="-1491"/>
                    <a:pt x="4654" y="795"/>
                    <a:pt x="2749" y="795"/>
                  </a:cubicBezTo>
                  <a:cubicBezTo>
                    <a:pt x="-5348" y="3176"/>
                    <a:pt x="2177" y="9177"/>
                    <a:pt x="177" y="13082"/>
                  </a:cubicBezTo>
                  <a:lnTo>
                    <a:pt x="4081" y="14892"/>
                  </a:lnTo>
                  <a:lnTo>
                    <a:pt x="4081" y="14892"/>
                  </a:lnTo>
                  <a:cubicBezTo>
                    <a:pt x="5320" y="10511"/>
                    <a:pt x="10654" y="5462"/>
                    <a:pt x="9035" y="7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5" name="Google Shape;4485;p12"/>
            <p:cNvSpPr/>
            <p:nvPr/>
          </p:nvSpPr>
          <p:spPr>
            <a:xfrm>
              <a:off x="6546036" y="4081176"/>
              <a:ext cx="11544" cy="18002"/>
            </a:xfrm>
            <a:custGeom>
              <a:avLst/>
              <a:gdLst/>
              <a:ahLst/>
              <a:cxnLst/>
              <a:rect l="l" t="t" r="r" b="b"/>
              <a:pathLst>
                <a:path w="11544" h="18002" extrusionOk="0">
                  <a:moveTo>
                    <a:pt x="4733" y="-221"/>
                  </a:moveTo>
                  <a:lnTo>
                    <a:pt x="4733" y="-221"/>
                  </a:lnTo>
                  <a:cubicBezTo>
                    <a:pt x="-316" y="5780"/>
                    <a:pt x="-5364" y="11781"/>
                    <a:pt x="4733" y="17781"/>
                  </a:cubicBezTo>
                  <a:lnTo>
                    <a:pt x="10448" y="5685"/>
                  </a:lnTo>
                  <a:lnTo>
                    <a:pt x="10448" y="5685"/>
                  </a:lnTo>
                  <a:cubicBezTo>
                    <a:pt x="7400" y="5294"/>
                    <a:pt x="5019" y="2846"/>
                    <a:pt x="473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6" name="Google Shape;4486;p12"/>
            <p:cNvSpPr/>
            <p:nvPr/>
          </p:nvSpPr>
          <p:spPr>
            <a:xfrm>
              <a:off x="6949439" y="4626197"/>
              <a:ext cx="10001" cy="20002"/>
            </a:xfrm>
            <a:custGeom>
              <a:avLst/>
              <a:gdLst/>
              <a:ahLst/>
              <a:cxnLst/>
              <a:rect l="l" t="t" r="r" b="b"/>
              <a:pathLst>
                <a:path w="10001" h="20002" extrusionOk="0">
                  <a:moveTo>
                    <a:pt x="4904" y="-221"/>
                  </a:moveTo>
                  <a:cubicBezTo>
                    <a:pt x="4999" y="2941"/>
                    <a:pt x="3475" y="5941"/>
                    <a:pt x="903" y="7780"/>
                  </a:cubicBezTo>
                  <a:lnTo>
                    <a:pt x="-1097" y="13781"/>
                  </a:lnTo>
                  <a:cubicBezTo>
                    <a:pt x="-335" y="15781"/>
                    <a:pt x="428" y="17781"/>
                    <a:pt x="1285" y="19781"/>
                  </a:cubicBezTo>
                  <a:lnTo>
                    <a:pt x="8905" y="9590"/>
                  </a:lnTo>
                  <a:lnTo>
                    <a:pt x="8905" y="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7" name="Google Shape;4487;p12"/>
            <p:cNvSpPr/>
            <p:nvPr/>
          </p:nvSpPr>
          <p:spPr>
            <a:xfrm>
              <a:off x="5313160" y="2427065"/>
              <a:ext cx="9600" cy="19173"/>
            </a:xfrm>
            <a:custGeom>
              <a:avLst/>
              <a:gdLst/>
              <a:ahLst/>
              <a:cxnLst/>
              <a:rect l="l" t="t" r="r" b="b"/>
              <a:pathLst>
                <a:path w="9600" h="19173" extrusionOk="0">
                  <a:moveTo>
                    <a:pt x="-831" y="14733"/>
                  </a:moveTo>
                  <a:cubicBezTo>
                    <a:pt x="-2545" y="19115"/>
                    <a:pt x="4599" y="21115"/>
                    <a:pt x="4408" y="15591"/>
                  </a:cubicBezTo>
                  <a:cubicBezTo>
                    <a:pt x="4979" y="12924"/>
                    <a:pt x="3646" y="9209"/>
                    <a:pt x="8503" y="9304"/>
                  </a:cubicBezTo>
                  <a:lnTo>
                    <a:pt x="4504" y="-221"/>
                  </a:lnTo>
                  <a:cubicBezTo>
                    <a:pt x="312" y="3589"/>
                    <a:pt x="1455" y="9780"/>
                    <a:pt x="-831" y="147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8" name="Google Shape;4488;p12"/>
            <p:cNvSpPr/>
            <p:nvPr/>
          </p:nvSpPr>
          <p:spPr>
            <a:xfrm>
              <a:off x="6762675" y="4502943"/>
              <a:ext cx="7813" cy="17621"/>
            </a:xfrm>
            <a:custGeom>
              <a:avLst/>
              <a:gdLst/>
              <a:ahLst/>
              <a:cxnLst/>
              <a:rect l="l" t="t" r="r" b="b"/>
              <a:pathLst>
                <a:path w="7813" h="17621" extrusionOk="0">
                  <a:moveTo>
                    <a:pt x="787" y="-221"/>
                  </a:moveTo>
                  <a:cubicBezTo>
                    <a:pt x="-165" y="5875"/>
                    <a:pt x="-2928" y="11971"/>
                    <a:pt x="787" y="17400"/>
                  </a:cubicBezTo>
                  <a:cubicBezTo>
                    <a:pt x="8694" y="9494"/>
                    <a:pt x="8694" y="5494"/>
                    <a:pt x="78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9" name="Google Shape;4489;p12"/>
            <p:cNvSpPr/>
            <p:nvPr/>
          </p:nvSpPr>
          <p:spPr>
            <a:xfrm>
              <a:off x="6483941" y="4349174"/>
              <a:ext cx="8578" cy="14609"/>
            </a:xfrm>
            <a:custGeom>
              <a:avLst/>
              <a:gdLst/>
              <a:ahLst/>
              <a:cxnLst/>
              <a:rect l="l" t="t" r="r" b="b"/>
              <a:pathLst>
                <a:path w="8578" h="14609" extrusionOk="0">
                  <a:moveTo>
                    <a:pt x="6916" y="6387"/>
                  </a:moveTo>
                  <a:cubicBezTo>
                    <a:pt x="4821" y="3816"/>
                    <a:pt x="5393" y="-2280"/>
                    <a:pt x="-799" y="482"/>
                  </a:cubicBezTo>
                  <a:cubicBezTo>
                    <a:pt x="-799" y="5721"/>
                    <a:pt x="-3085" y="13055"/>
                    <a:pt x="5011" y="14388"/>
                  </a:cubicBezTo>
                  <a:lnTo>
                    <a:pt x="5011" y="14388"/>
                  </a:lnTo>
                  <a:lnTo>
                    <a:pt x="7392" y="12102"/>
                  </a:lnTo>
                  <a:cubicBezTo>
                    <a:pt x="7583" y="10188"/>
                    <a:pt x="7488" y="8245"/>
                    <a:pt x="6916" y="63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0" name="Google Shape;4490;p12"/>
            <p:cNvSpPr/>
            <p:nvPr/>
          </p:nvSpPr>
          <p:spPr>
            <a:xfrm>
              <a:off x="6716838" y="4417314"/>
              <a:ext cx="10097" cy="20383"/>
            </a:xfrm>
            <a:custGeom>
              <a:avLst/>
              <a:gdLst/>
              <a:ahLst/>
              <a:cxnLst/>
              <a:rect l="l" t="t" r="r" b="b"/>
              <a:pathLst>
                <a:path w="10097" h="20383" extrusionOk="0">
                  <a:moveTo>
                    <a:pt x="9000" y="15686"/>
                  </a:moveTo>
                  <a:cubicBezTo>
                    <a:pt x="6047" y="10066"/>
                    <a:pt x="8334" y="1208"/>
                    <a:pt x="-1097" y="-221"/>
                  </a:cubicBezTo>
                  <a:cubicBezTo>
                    <a:pt x="332" y="6932"/>
                    <a:pt x="2904" y="13809"/>
                    <a:pt x="6524" y="20162"/>
                  </a:cubicBezTo>
                  <a:lnTo>
                    <a:pt x="6524" y="20162"/>
                  </a:lnTo>
                  <a:cubicBezTo>
                    <a:pt x="7381" y="18638"/>
                    <a:pt x="8143" y="17114"/>
                    <a:pt x="9000" y="15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1" name="Google Shape;4491;p12"/>
            <p:cNvSpPr/>
            <p:nvPr/>
          </p:nvSpPr>
          <p:spPr>
            <a:xfrm>
              <a:off x="5791811" y="3581750"/>
              <a:ext cx="7007" cy="16127"/>
            </a:xfrm>
            <a:custGeom>
              <a:avLst/>
              <a:gdLst/>
              <a:ahLst/>
              <a:cxnLst/>
              <a:rect l="l" t="t" r="r" b="b"/>
              <a:pathLst>
                <a:path w="7007" h="16127" extrusionOk="0">
                  <a:moveTo>
                    <a:pt x="5911" y="5715"/>
                  </a:moveTo>
                  <a:cubicBezTo>
                    <a:pt x="2102" y="-9430"/>
                    <a:pt x="-2376" y="8287"/>
                    <a:pt x="-756" y="15907"/>
                  </a:cubicBezTo>
                  <a:lnTo>
                    <a:pt x="-756" y="15907"/>
                  </a:lnTo>
                  <a:cubicBezTo>
                    <a:pt x="5626" y="15240"/>
                    <a:pt x="5721" y="10287"/>
                    <a:pt x="5911" y="57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2" name="Google Shape;4492;p12"/>
            <p:cNvSpPr/>
            <p:nvPr/>
          </p:nvSpPr>
          <p:spPr>
            <a:xfrm>
              <a:off x="5308663" y="2455621"/>
              <a:ext cx="9968" cy="14020"/>
            </a:xfrm>
            <a:custGeom>
              <a:avLst/>
              <a:gdLst/>
              <a:ahLst/>
              <a:cxnLst/>
              <a:rect l="l" t="t" r="r" b="b"/>
              <a:pathLst>
                <a:path w="9968" h="14020" extrusionOk="0">
                  <a:moveTo>
                    <a:pt x="5952" y="2179"/>
                  </a:moveTo>
                  <a:cubicBezTo>
                    <a:pt x="3761" y="-1346"/>
                    <a:pt x="1189" y="-679"/>
                    <a:pt x="-1097" y="2179"/>
                  </a:cubicBezTo>
                  <a:lnTo>
                    <a:pt x="5286" y="13799"/>
                  </a:lnTo>
                  <a:lnTo>
                    <a:pt x="5286" y="13799"/>
                  </a:lnTo>
                  <a:cubicBezTo>
                    <a:pt x="11191" y="10846"/>
                    <a:pt x="8619" y="6560"/>
                    <a:pt x="5952" y="21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3" name="Google Shape;4493;p12"/>
            <p:cNvSpPr/>
            <p:nvPr/>
          </p:nvSpPr>
          <p:spPr>
            <a:xfrm>
              <a:off x="7011215" y="4445793"/>
              <a:ext cx="9566" cy="20955"/>
            </a:xfrm>
            <a:custGeom>
              <a:avLst/>
              <a:gdLst/>
              <a:ahLst/>
              <a:cxnLst/>
              <a:rect l="l" t="t" r="r" b="b"/>
              <a:pathLst>
                <a:path w="9566" h="20955" extrusionOk="0">
                  <a:moveTo>
                    <a:pt x="8470" y="20734"/>
                  </a:moveTo>
                  <a:lnTo>
                    <a:pt x="8470" y="13114"/>
                  </a:lnTo>
                  <a:cubicBezTo>
                    <a:pt x="5993" y="8199"/>
                    <a:pt x="2755" y="3703"/>
                    <a:pt x="-1055" y="-221"/>
                  </a:cubicBezTo>
                  <a:cubicBezTo>
                    <a:pt x="-1531" y="7904"/>
                    <a:pt x="2089" y="15743"/>
                    <a:pt x="8470" y="207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4" name="Google Shape;4494;p12"/>
            <p:cNvSpPr/>
            <p:nvPr/>
          </p:nvSpPr>
          <p:spPr>
            <a:xfrm>
              <a:off x="5615273" y="2341054"/>
              <a:ext cx="9041" cy="18002"/>
            </a:xfrm>
            <a:custGeom>
              <a:avLst/>
              <a:gdLst/>
              <a:ahLst/>
              <a:cxnLst/>
              <a:rect l="l" t="t" r="r" b="b"/>
              <a:pathLst>
                <a:path w="9041" h="18002" extrusionOk="0">
                  <a:moveTo>
                    <a:pt x="-1097" y="-221"/>
                  </a:moveTo>
                  <a:cubicBezTo>
                    <a:pt x="237" y="5780"/>
                    <a:pt x="1474" y="11781"/>
                    <a:pt x="2808" y="17781"/>
                  </a:cubicBezTo>
                  <a:lnTo>
                    <a:pt x="2808" y="17781"/>
                  </a:lnTo>
                  <a:cubicBezTo>
                    <a:pt x="10333" y="6161"/>
                    <a:pt x="10047" y="5208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5" name="Google Shape;4495;p12"/>
            <p:cNvSpPr/>
            <p:nvPr/>
          </p:nvSpPr>
          <p:spPr>
            <a:xfrm>
              <a:off x="5332403" y="2302464"/>
              <a:ext cx="9469" cy="14968"/>
            </a:xfrm>
            <a:custGeom>
              <a:avLst/>
              <a:gdLst/>
              <a:ahLst/>
              <a:cxnLst/>
              <a:rect l="l" t="t" r="r" b="b"/>
              <a:pathLst>
                <a:path w="9469" h="14968" extrusionOk="0">
                  <a:moveTo>
                    <a:pt x="404" y="555"/>
                  </a:moveTo>
                  <a:cubicBezTo>
                    <a:pt x="-4263" y="4079"/>
                    <a:pt x="3262" y="10937"/>
                    <a:pt x="5262" y="14747"/>
                  </a:cubicBezTo>
                  <a:cubicBezTo>
                    <a:pt x="9548" y="12938"/>
                    <a:pt x="8596" y="9890"/>
                    <a:pt x="7167" y="6651"/>
                  </a:cubicBezTo>
                  <a:cubicBezTo>
                    <a:pt x="5738" y="3413"/>
                    <a:pt x="5262" y="-2302"/>
                    <a:pt x="404" y="5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6" name="Google Shape;4496;p12"/>
            <p:cNvSpPr/>
            <p:nvPr/>
          </p:nvSpPr>
          <p:spPr>
            <a:xfrm>
              <a:off x="6585203" y="3534536"/>
              <a:ext cx="10572" cy="10730"/>
            </a:xfrm>
            <a:custGeom>
              <a:avLst/>
              <a:gdLst/>
              <a:ahLst/>
              <a:cxnLst/>
              <a:rect l="l" t="t" r="r" b="b"/>
              <a:pathLst>
                <a:path w="10572" h="10730" extrusionOk="0">
                  <a:moveTo>
                    <a:pt x="-1097" y="6447"/>
                  </a:moveTo>
                  <a:cubicBezTo>
                    <a:pt x="46" y="12733"/>
                    <a:pt x="8428" y="11209"/>
                    <a:pt x="9476" y="5399"/>
                  </a:cubicBezTo>
                  <a:cubicBezTo>
                    <a:pt x="8714" y="3494"/>
                    <a:pt x="7856" y="1684"/>
                    <a:pt x="7095" y="-221"/>
                  </a:cubicBezTo>
                  <a:lnTo>
                    <a:pt x="7095" y="-221"/>
                  </a:lnTo>
                  <a:cubicBezTo>
                    <a:pt x="3952" y="1684"/>
                    <a:pt x="-1097" y="1017"/>
                    <a:pt x="-1097" y="64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7" name="Google Shape;4497;p12"/>
            <p:cNvSpPr/>
            <p:nvPr/>
          </p:nvSpPr>
          <p:spPr>
            <a:xfrm>
              <a:off x="6533959" y="4606141"/>
              <a:ext cx="9705" cy="16149"/>
            </a:xfrm>
            <a:custGeom>
              <a:avLst/>
              <a:gdLst/>
              <a:ahLst/>
              <a:cxnLst/>
              <a:rect l="l" t="t" r="r" b="b"/>
              <a:pathLst>
                <a:path w="9705" h="16149" extrusionOk="0">
                  <a:moveTo>
                    <a:pt x="8428" y="6309"/>
                  </a:moveTo>
                  <a:cubicBezTo>
                    <a:pt x="8428" y="-1311"/>
                    <a:pt x="1285" y="-2549"/>
                    <a:pt x="-1097" y="4118"/>
                  </a:cubicBezTo>
                  <a:lnTo>
                    <a:pt x="8428" y="15929"/>
                  </a:lnTo>
                  <a:lnTo>
                    <a:pt x="8428" y="15929"/>
                  </a:lnTo>
                  <a:cubicBezTo>
                    <a:pt x="8619" y="12691"/>
                    <a:pt x="8714" y="9452"/>
                    <a:pt x="8428" y="63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8" name="Google Shape;4498;p12"/>
            <p:cNvSpPr/>
            <p:nvPr/>
          </p:nvSpPr>
          <p:spPr>
            <a:xfrm>
              <a:off x="6956707" y="4204906"/>
              <a:ext cx="8742" cy="13620"/>
            </a:xfrm>
            <a:custGeom>
              <a:avLst/>
              <a:gdLst/>
              <a:ahLst/>
              <a:cxnLst/>
              <a:rect l="l" t="t" r="r" b="b"/>
              <a:pathLst>
                <a:path w="8742" h="13620" extrusionOk="0">
                  <a:moveTo>
                    <a:pt x="3542" y="13400"/>
                  </a:moveTo>
                  <a:cubicBezTo>
                    <a:pt x="8018" y="11304"/>
                    <a:pt x="7638" y="7209"/>
                    <a:pt x="7638" y="3303"/>
                  </a:cubicBezTo>
                  <a:lnTo>
                    <a:pt x="5447" y="-221"/>
                  </a:lnTo>
                  <a:cubicBezTo>
                    <a:pt x="-268" y="3684"/>
                    <a:pt x="-4935" y="7685"/>
                    <a:pt x="3542" y="13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9" name="Google Shape;4499;p12"/>
            <p:cNvSpPr/>
            <p:nvPr/>
          </p:nvSpPr>
          <p:spPr>
            <a:xfrm>
              <a:off x="6012751" y="2887988"/>
              <a:ext cx="10265" cy="15993"/>
            </a:xfrm>
            <a:custGeom>
              <a:avLst/>
              <a:gdLst/>
              <a:ahLst/>
              <a:cxnLst/>
              <a:rect l="l" t="t" r="r" b="b"/>
              <a:pathLst>
                <a:path w="10265" h="15993" extrusionOk="0">
                  <a:moveTo>
                    <a:pt x="7285" y="437"/>
                  </a:moveTo>
                  <a:cubicBezTo>
                    <a:pt x="3571" y="-1944"/>
                    <a:pt x="1760" y="2818"/>
                    <a:pt x="-1097" y="3961"/>
                  </a:cubicBezTo>
                  <a:lnTo>
                    <a:pt x="8428" y="15772"/>
                  </a:lnTo>
                  <a:cubicBezTo>
                    <a:pt x="8142" y="10915"/>
                    <a:pt x="10905" y="3961"/>
                    <a:pt x="7285" y="4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0" name="Google Shape;4500;p12"/>
            <p:cNvSpPr/>
            <p:nvPr/>
          </p:nvSpPr>
          <p:spPr>
            <a:xfrm>
              <a:off x="6422471" y="3309556"/>
              <a:ext cx="13475" cy="10103"/>
            </a:xfrm>
            <a:custGeom>
              <a:avLst/>
              <a:gdLst/>
              <a:ahLst/>
              <a:cxnLst/>
              <a:rect l="l" t="t" r="r" b="b"/>
              <a:pathLst>
                <a:path w="13475" h="10103" extrusionOk="0">
                  <a:moveTo>
                    <a:pt x="-289" y="8161"/>
                  </a:moveTo>
                  <a:cubicBezTo>
                    <a:pt x="2854" y="13400"/>
                    <a:pt x="7427" y="4923"/>
                    <a:pt x="12379" y="5875"/>
                  </a:cubicBezTo>
                  <a:lnTo>
                    <a:pt x="4664" y="-221"/>
                  </a:lnTo>
                  <a:lnTo>
                    <a:pt x="4664" y="-221"/>
                  </a:lnTo>
                  <a:cubicBezTo>
                    <a:pt x="-289" y="636"/>
                    <a:pt x="-2384" y="3494"/>
                    <a:pt x="-289" y="8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1" name="Google Shape;4501;p12"/>
            <p:cNvSpPr/>
            <p:nvPr/>
          </p:nvSpPr>
          <p:spPr>
            <a:xfrm>
              <a:off x="5415914" y="2576944"/>
              <a:ext cx="10156" cy="10712"/>
            </a:xfrm>
            <a:custGeom>
              <a:avLst/>
              <a:gdLst/>
              <a:ahLst/>
              <a:cxnLst/>
              <a:rect l="l" t="t" r="r" b="b"/>
              <a:pathLst>
                <a:path w="10156" h="10712" extrusionOk="0">
                  <a:moveTo>
                    <a:pt x="8428" y="1919"/>
                  </a:moveTo>
                  <a:cubicBezTo>
                    <a:pt x="4427" y="-3224"/>
                    <a:pt x="-1097" y="1919"/>
                    <a:pt x="-1097" y="6682"/>
                  </a:cubicBezTo>
                  <a:lnTo>
                    <a:pt x="5095" y="10492"/>
                  </a:lnTo>
                  <a:cubicBezTo>
                    <a:pt x="6142" y="7634"/>
                    <a:pt x="10714" y="5920"/>
                    <a:pt x="8428" y="19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2" name="Google Shape;4502;p12"/>
            <p:cNvSpPr/>
            <p:nvPr/>
          </p:nvSpPr>
          <p:spPr>
            <a:xfrm>
              <a:off x="6742461" y="4142612"/>
              <a:ext cx="8223" cy="18555"/>
            </a:xfrm>
            <a:custGeom>
              <a:avLst/>
              <a:gdLst/>
              <a:ahLst/>
              <a:cxnLst/>
              <a:rect l="l" t="t" r="r" b="b"/>
              <a:pathLst>
                <a:path w="8223" h="18555" extrusionOk="0">
                  <a:moveTo>
                    <a:pt x="4427" y="15114"/>
                  </a:moveTo>
                  <a:cubicBezTo>
                    <a:pt x="6618" y="10304"/>
                    <a:pt x="7476" y="5028"/>
                    <a:pt x="6999" y="-221"/>
                  </a:cubicBezTo>
                  <a:lnTo>
                    <a:pt x="6999" y="-221"/>
                  </a:lnTo>
                  <a:lnTo>
                    <a:pt x="2998" y="2065"/>
                  </a:lnTo>
                  <a:lnTo>
                    <a:pt x="-1097" y="13781"/>
                  </a:lnTo>
                  <a:cubicBezTo>
                    <a:pt x="-49" y="17877"/>
                    <a:pt x="1666" y="20925"/>
                    <a:pt x="4427" y="15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3" name="Google Shape;4503;p12"/>
            <p:cNvSpPr/>
            <p:nvPr/>
          </p:nvSpPr>
          <p:spPr>
            <a:xfrm>
              <a:off x="7028878" y="4818626"/>
              <a:ext cx="14097" cy="16453"/>
            </a:xfrm>
            <a:custGeom>
              <a:avLst/>
              <a:gdLst/>
              <a:ahLst/>
              <a:cxnLst/>
              <a:rect l="l" t="t" r="r" b="b"/>
              <a:pathLst>
                <a:path w="14097" h="16453" extrusionOk="0">
                  <a:moveTo>
                    <a:pt x="7001" y="3946"/>
                  </a:moveTo>
                  <a:cubicBezTo>
                    <a:pt x="5286" y="1279"/>
                    <a:pt x="2714" y="-3008"/>
                    <a:pt x="-1097" y="2326"/>
                  </a:cubicBezTo>
                  <a:cubicBezTo>
                    <a:pt x="2809" y="7699"/>
                    <a:pt x="7571" y="12394"/>
                    <a:pt x="13001" y="16233"/>
                  </a:cubicBezTo>
                  <a:lnTo>
                    <a:pt x="13001" y="16233"/>
                  </a:lnTo>
                  <a:cubicBezTo>
                    <a:pt x="11286" y="12023"/>
                    <a:pt x="9286" y="7918"/>
                    <a:pt x="7001" y="39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4" name="Google Shape;4504;p12"/>
            <p:cNvSpPr/>
            <p:nvPr/>
          </p:nvSpPr>
          <p:spPr>
            <a:xfrm>
              <a:off x="6591871" y="3625788"/>
              <a:ext cx="9525" cy="12029"/>
            </a:xfrm>
            <a:custGeom>
              <a:avLst/>
              <a:gdLst/>
              <a:ahLst/>
              <a:cxnLst/>
              <a:rect l="l" t="t" r="r" b="b"/>
              <a:pathLst>
                <a:path w="9525" h="12029" extrusionOk="0">
                  <a:moveTo>
                    <a:pt x="8428" y="1873"/>
                  </a:moveTo>
                  <a:cubicBezTo>
                    <a:pt x="5572" y="206"/>
                    <a:pt x="2238" y="-489"/>
                    <a:pt x="-1097" y="-128"/>
                  </a:cubicBezTo>
                  <a:cubicBezTo>
                    <a:pt x="809" y="5207"/>
                    <a:pt x="1285" y="16827"/>
                    <a:pt x="8428" y="9397"/>
                  </a:cubicBezTo>
                  <a:cubicBezTo>
                    <a:pt x="7285" y="7026"/>
                    <a:pt x="7285" y="4245"/>
                    <a:pt x="8428" y="18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5" name="Google Shape;4505;p12"/>
            <p:cNvSpPr/>
            <p:nvPr/>
          </p:nvSpPr>
          <p:spPr>
            <a:xfrm>
              <a:off x="5613653" y="2305403"/>
              <a:ext cx="9525" cy="10376"/>
            </a:xfrm>
            <a:custGeom>
              <a:avLst/>
              <a:gdLst/>
              <a:ahLst/>
              <a:cxnLst/>
              <a:rect l="l" t="t" r="r" b="b"/>
              <a:pathLst>
                <a:path w="9525" h="10376" extrusionOk="0">
                  <a:moveTo>
                    <a:pt x="8428" y="3712"/>
                  </a:moveTo>
                  <a:cubicBezTo>
                    <a:pt x="-1097" y="-3432"/>
                    <a:pt x="-1097" y="-479"/>
                    <a:pt x="-1097" y="9618"/>
                  </a:cubicBezTo>
                  <a:lnTo>
                    <a:pt x="-1097" y="9618"/>
                  </a:lnTo>
                  <a:cubicBezTo>
                    <a:pt x="4047" y="11522"/>
                    <a:pt x="6428" y="8093"/>
                    <a:pt x="8428" y="37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6" name="Google Shape;4506;p12"/>
            <p:cNvSpPr/>
            <p:nvPr/>
          </p:nvSpPr>
          <p:spPr>
            <a:xfrm>
              <a:off x="5622893" y="2309240"/>
              <a:ext cx="95" cy="95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0" y="95"/>
                  </a:moveTo>
                  <a:lnTo>
                    <a:pt x="95" y="95"/>
                  </a:lnTo>
                  <a:lnTo>
                    <a:pt x="95" y="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7" name="Google Shape;4507;p12"/>
            <p:cNvSpPr/>
            <p:nvPr/>
          </p:nvSpPr>
          <p:spPr>
            <a:xfrm>
              <a:off x="6488049" y="3371557"/>
              <a:ext cx="12095" cy="11518"/>
            </a:xfrm>
            <a:custGeom>
              <a:avLst/>
              <a:gdLst/>
              <a:ahLst/>
              <a:cxnLst/>
              <a:rect l="l" t="t" r="r" b="b"/>
              <a:pathLst>
                <a:path w="12095" h="11518" extrusionOk="0">
                  <a:moveTo>
                    <a:pt x="10999" y="9311"/>
                  </a:moveTo>
                  <a:cubicBezTo>
                    <a:pt x="7856" y="5977"/>
                    <a:pt x="1474" y="-6215"/>
                    <a:pt x="-1097" y="3405"/>
                  </a:cubicBezTo>
                  <a:cubicBezTo>
                    <a:pt x="808" y="9311"/>
                    <a:pt x="3571" y="14168"/>
                    <a:pt x="10999" y="93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8" name="Google Shape;4508;p12"/>
            <p:cNvSpPr/>
            <p:nvPr/>
          </p:nvSpPr>
          <p:spPr>
            <a:xfrm>
              <a:off x="5803963" y="3639480"/>
              <a:ext cx="9025" cy="12213"/>
            </a:xfrm>
            <a:custGeom>
              <a:avLst/>
              <a:gdLst/>
              <a:ahLst/>
              <a:cxnLst/>
              <a:rect l="l" t="t" r="r" b="b"/>
              <a:pathLst>
                <a:path w="9025" h="12213" extrusionOk="0">
                  <a:moveTo>
                    <a:pt x="7762" y="5897"/>
                  </a:moveTo>
                  <a:cubicBezTo>
                    <a:pt x="7381" y="2134"/>
                    <a:pt x="3952" y="-590"/>
                    <a:pt x="237" y="-180"/>
                  </a:cubicBezTo>
                  <a:cubicBezTo>
                    <a:pt x="-240" y="-133"/>
                    <a:pt x="-715" y="-47"/>
                    <a:pt x="-1097" y="87"/>
                  </a:cubicBezTo>
                  <a:lnTo>
                    <a:pt x="2904" y="11993"/>
                  </a:lnTo>
                  <a:cubicBezTo>
                    <a:pt x="6047" y="11136"/>
                    <a:pt x="8619" y="9516"/>
                    <a:pt x="7762" y="58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9" name="Google Shape;4509;p12"/>
            <p:cNvSpPr/>
            <p:nvPr/>
          </p:nvSpPr>
          <p:spPr>
            <a:xfrm>
              <a:off x="5447918" y="2005393"/>
              <a:ext cx="8191" cy="12790"/>
            </a:xfrm>
            <a:custGeom>
              <a:avLst/>
              <a:gdLst/>
              <a:ahLst/>
              <a:cxnLst/>
              <a:rect l="l" t="t" r="r" b="b"/>
              <a:pathLst>
                <a:path w="8191" h="12790" extrusionOk="0">
                  <a:moveTo>
                    <a:pt x="7095" y="3399"/>
                  </a:moveTo>
                  <a:lnTo>
                    <a:pt x="4713" y="-221"/>
                  </a:lnTo>
                  <a:lnTo>
                    <a:pt x="4713" y="-221"/>
                  </a:lnTo>
                  <a:cubicBezTo>
                    <a:pt x="1380" y="2798"/>
                    <a:pt x="-715" y="6942"/>
                    <a:pt x="-1097" y="11400"/>
                  </a:cubicBezTo>
                  <a:cubicBezTo>
                    <a:pt x="8333" y="15495"/>
                    <a:pt x="6142" y="7875"/>
                    <a:pt x="7095" y="33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0" name="Google Shape;4510;p12"/>
            <p:cNvSpPr/>
            <p:nvPr/>
          </p:nvSpPr>
          <p:spPr>
            <a:xfrm>
              <a:off x="5270790" y="2373658"/>
              <a:ext cx="8250" cy="15116"/>
            </a:xfrm>
            <a:custGeom>
              <a:avLst/>
              <a:gdLst/>
              <a:ahLst/>
              <a:cxnLst/>
              <a:rect l="l" t="t" r="r" b="b"/>
              <a:pathLst>
                <a:path w="8250" h="15116" extrusionOk="0">
                  <a:moveTo>
                    <a:pt x="7154" y="1084"/>
                  </a:moveTo>
                  <a:cubicBezTo>
                    <a:pt x="-3991" y="-4440"/>
                    <a:pt x="-1514" y="8990"/>
                    <a:pt x="1249" y="14896"/>
                  </a:cubicBezTo>
                  <a:cubicBezTo>
                    <a:pt x="3153" y="10228"/>
                    <a:pt x="5154" y="5657"/>
                    <a:pt x="7154" y="1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1" name="Google Shape;4511;p12"/>
            <p:cNvSpPr/>
            <p:nvPr/>
          </p:nvSpPr>
          <p:spPr>
            <a:xfrm>
              <a:off x="6959441" y="4622196"/>
              <a:ext cx="7775" cy="13525"/>
            </a:xfrm>
            <a:custGeom>
              <a:avLst/>
              <a:gdLst/>
              <a:ahLst/>
              <a:cxnLst/>
              <a:rect l="l" t="t" r="r" b="b"/>
              <a:pathLst>
                <a:path w="7775" h="13525" extrusionOk="0">
                  <a:moveTo>
                    <a:pt x="4809" y="-221"/>
                  </a:moveTo>
                  <a:lnTo>
                    <a:pt x="4809" y="-221"/>
                  </a:lnTo>
                  <a:cubicBezTo>
                    <a:pt x="2332" y="227"/>
                    <a:pt x="237" y="1674"/>
                    <a:pt x="-1097" y="3779"/>
                  </a:cubicBezTo>
                  <a:lnTo>
                    <a:pt x="-1097" y="13304"/>
                  </a:lnTo>
                  <a:cubicBezTo>
                    <a:pt x="3857" y="10828"/>
                    <a:pt x="9762" y="5113"/>
                    <a:pt x="480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2" name="Google Shape;4512;p12"/>
            <p:cNvSpPr/>
            <p:nvPr/>
          </p:nvSpPr>
          <p:spPr>
            <a:xfrm>
              <a:off x="4988202" y="2045207"/>
              <a:ext cx="7809" cy="12001"/>
            </a:xfrm>
            <a:custGeom>
              <a:avLst/>
              <a:gdLst/>
              <a:ahLst/>
              <a:cxnLst/>
              <a:rect l="l" t="t" r="r" b="b"/>
              <a:pathLst>
                <a:path w="7809" h="12001" extrusionOk="0">
                  <a:moveTo>
                    <a:pt x="-961" y="3018"/>
                  </a:moveTo>
                  <a:cubicBezTo>
                    <a:pt x="-1914" y="7590"/>
                    <a:pt x="2372" y="9304"/>
                    <a:pt x="5230" y="11781"/>
                  </a:cubicBezTo>
                  <a:cubicBezTo>
                    <a:pt x="6087" y="7780"/>
                    <a:pt x="8088" y="3875"/>
                    <a:pt x="5230" y="-221"/>
                  </a:cubicBezTo>
                  <a:lnTo>
                    <a:pt x="5230" y="-221"/>
                  </a:lnTo>
                  <a:cubicBezTo>
                    <a:pt x="2849" y="-221"/>
                    <a:pt x="-389" y="-316"/>
                    <a:pt x="-961" y="30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3" name="Google Shape;4513;p12"/>
            <p:cNvSpPr/>
            <p:nvPr/>
          </p:nvSpPr>
          <p:spPr>
            <a:xfrm>
              <a:off x="6454330" y="3375278"/>
              <a:ext cx="15907" cy="9855"/>
            </a:xfrm>
            <a:custGeom>
              <a:avLst/>
              <a:gdLst/>
              <a:ahLst/>
              <a:cxnLst/>
              <a:rect l="l" t="t" r="r" b="b"/>
              <a:pathLst>
                <a:path w="15907" h="9855" extrusionOk="0">
                  <a:moveTo>
                    <a:pt x="-1097" y="-221"/>
                  </a:moveTo>
                  <a:cubicBezTo>
                    <a:pt x="3571" y="3684"/>
                    <a:pt x="5095" y="13876"/>
                    <a:pt x="14811" y="7685"/>
                  </a:cubicBezTo>
                  <a:cubicBezTo>
                    <a:pt x="12429" y="5656"/>
                    <a:pt x="10905" y="2846"/>
                    <a:pt x="10524" y="-221"/>
                  </a:cubicBezTo>
                  <a:cubicBezTo>
                    <a:pt x="6713" y="3684"/>
                    <a:pt x="2809" y="922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4" name="Google Shape;4514;p12"/>
            <p:cNvSpPr/>
            <p:nvPr/>
          </p:nvSpPr>
          <p:spPr>
            <a:xfrm>
              <a:off x="6943509" y="4640198"/>
              <a:ext cx="8025" cy="11811"/>
            </a:xfrm>
            <a:custGeom>
              <a:avLst/>
              <a:gdLst/>
              <a:ahLst/>
              <a:cxnLst/>
              <a:rect l="l" t="t" r="r" b="b"/>
              <a:pathLst>
                <a:path w="8025" h="11811" extrusionOk="0">
                  <a:moveTo>
                    <a:pt x="2548" y="11591"/>
                  </a:moveTo>
                  <a:cubicBezTo>
                    <a:pt x="4072" y="9685"/>
                    <a:pt x="5501" y="7780"/>
                    <a:pt x="6929" y="5780"/>
                  </a:cubicBezTo>
                  <a:cubicBezTo>
                    <a:pt x="6072" y="3780"/>
                    <a:pt x="5311" y="1780"/>
                    <a:pt x="4548" y="-221"/>
                  </a:cubicBezTo>
                  <a:cubicBezTo>
                    <a:pt x="-2501" y="1113"/>
                    <a:pt x="-2691" y="2256"/>
                    <a:pt x="2548" y="11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5" name="Google Shape;4515;p12"/>
            <p:cNvSpPr/>
            <p:nvPr/>
          </p:nvSpPr>
          <p:spPr>
            <a:xfrm>
              <a:off x="5841300" y="2970621"/>
              <a:ext cx="8908" cy="13968"/>
            </a:xfrm>
            <a:custGeom>
              <a:avLst/>
              <a:gdLst/>
              <a:ahLst/>
              <a:cxnLst/>
              <a:rect l="l" t="t" r="r" b="b"/>
              <a:pathLst>
                <a:path w="8908" h="13968" extrusionOk="0">
                  <a:moveTo>
                    <a:pt x="97" y="7685"/>
                  </a:moveTo>
                  <a:cubicBezTo>
                    <a:pt x="97" y="13972"/>
                    <a:pt x="2573" y="15591"/>
                    <a:pt x="7812" y="11495"/>
                  </a:cubicBezTo>
                  <a:lnTo>
                    <a:pt x="7812" y="11495"/>
                  </a:lnTo>
                  <a:lnTo>
                    <a:pt x="97" y="-221"/>
                  </a:lnTo>
                  <a:cubicBezTo>
                    <a:pt x="-2094" y="2446"/>
                    <a:pt x="-760" y="5018"/>
                    <a:pt x="97" y="7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6" name="Google Shape;4516;p12"/>
            <p:cNvSpPr/>
            <p:nvPr/>
          </p:nvSpPr>
          <p:spPr>
            <a:xfrm>
              <a:off x="5368289" y="2535935"/>
              <a:ext cx="8999" cy="12668"/>
            </a:xfrm>
            <a:custGeom>
              <a:avLst/>
              <a:gdLst/>
              <a:ahLst/>
              <a:cxnLst/>
              <a:rect l="l" t="t" r="r" b="b"/>
              <a:pathLst>
                <a:path w="8999" h="12668" extrusionOk="0">
                  <a:moveTo>
                    <a:pt x="7095" y="-221"/>
                  </a:moveTo>
                  <a:lnTo>
                    <a:pt x="7095" y="-221"/>
                  </a:lnTo>
                  <a:cubicBezTo>
                    <a:pt x="3571" y="560"/>
                    <a:pt x="523" y="2856"/>
                    <a:pt x="-1097" y="6066"/>
                  </a:cubicBezTo>
                  <a:lnTo>
                    <a:pt x="4904" y="12447"/>
                  </a:lnTo>
                  <a:lnTo>
                    <a:pt x="4904" y="12447"/>
                  </a:lnTo>
                  <a:cubicBezTo>
                    <a:pt x="7857" y="8942"/>
                    <a:pt x="8714" y="4084"/>
                    <a:pt x="7095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7" name="Google Shape;4517;p12"/>
            <p:cNvSpPr/>
            <p:nvPr/>
          </p:nvSpPr>
          <p:spPr>
            <a:xfrm>
              <a:off x="6012751" y="2848260"/>
              <a:ext cx="16096" cy="17907"/>
            </a:xfrm>
            <a:custGeom>
              <a:avLst/>
              <a:gdLst/>
              <a:ahLst/>
              <a:cxnLst/>
              <a:rect l="l" t="t" r="r" b="b"/>
              <a:pathLst>
                <a:path w="16096" h="17907" extrusionOk="0">
                  <a:moveTo>
                    <a:pt x="15000" y="17686"/>
                  </a:moveTo>
                  <a:cubicBezTo>
                    <a:pt x="10905" y="10714"/>
                    <a:pt x="5380" y="4627"/>
                    <a:pt x="-1097" y="-221"/>
                  </a:cubicBezTo>
                  <a:cubicBezTo>
                    <a:pt x="1189" y="7923"/>
                    <a:pt x="7190" y="14543"/>
                    <a:pt x="15000" y="17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8" name="Google Shape;4518;p12"/>
            <p:cNvSpPr/>
            <p:nvPr/>
          </p:nvSpPr>
          <p:spPr>
            <a:xfrm>
              <a:off x="6979157" y="4764951"/>
              <a:ext cx="8036" cy="10788"/>
            </a:xfrm>
            <a:custGeom>
              <a:avLst/>
              <a:gdLst/>
              <a:ahLst/>
              <a:cxnLst/>
              <a:rect l="l" t="t" r="r" b="b"/>
              <a:pathLst>
                <a:path w="8036" h="10788" extrusionOk="0">
                  <a:moveTo>
                    <a:pt x="3761" y="90"/>
                  </a:moveTo>
                  <a:cubicBezTo>
                    <a:pt x="618" y="-1243"/>
                    <a:pt x="-335" y="1995"/>
                    <a:pt x="-1097" y="4376"/>
                  </a:cubicBezTo>
                  <a:lnTo>
                    <a:pt x="4809" y="10568"/>
                  </a:lnTo>
                  <a:lnTo>
                    <a:pt x="4809" y="10568"/>
                  </a:lnTo>
                  <a:lnTo>
                    <a:pt x="6904" y="10092"/>
                  </a:lnTo>
                  <a:cubicBezTo>
                    <a:pt x="6619" y="6472"/>
                    <a:pt x="8142" y="1900"/>
                    <a:pt x="3761" y="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9" name="Google Shape;4519;p12"/>
            <p:cNvSpPr/>
            <p:nvPr/>
          </p:nvSpPr>
          <p:spPr>
            <a:xfrm>
              <a:off x="5841770" y="2498312"/>
              <a:ext cx="7913" cy="13906"/>
            </a:xfrm>
            <a:custGeom>
              <a:avLst/>
              <a:gdLst/>
              <a:ahLst/>
              <a:cxnLst/>
              <a:rect l="l" t="t" r="r" b="b"/>
              <a:pathLst>
                <a:path w="7913" h="13906" extrusionOk="0">
                  <a:moveTo>
                    <a:pt x="339" y="-221"/>
                  </a:moveTo>
                  <a:cubicBezTo>
                    <a:pt x="-2422" y="4246"/>
                    <a:pt x="-1090" y="10123"/>
                    <a:pt x="3388" y="12895"/>
                  </a:cubicBezTo>
                  <a:cubicBezTo>
                    <a:pt x="3959" y="13209"/>
                    <a:pt x="4435" y="13476"/>
                    <a:pt x="5006" y="13685"/>
                  </a:cubicBezTo>
                  <a:cubicBezTo>
                    <a:pt x="5674" y="12352"/>
                    <a:pt x="6245" y="11018"/>
                    <a:pt x="6817" y="9685"/>
                  </a:cubicBezTo>
                  <a:cubicBezTo>
                    <a:pt x="3006" y="7875"/>
                    <a:pt x="3863" y="2922"/>
                    <a:pt x="339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0" name="Google Shape;4520;p12"/>
            <p:cNvSpPr/>
            <p:nvPr/>
          </p:nvSpPr>
          <p:spPr>
            <a:xfrm>
              <a:off x="7072598" y="4864447"/>
              <a:ext cx="7762" cy="10352"/>
            </a:xfrm>
            <a:custGeom>
              <a:avLst/>
              <a:gdLst/>
              <a:ahLst/>
              <a:cxnLst/>
              <a:rect l="l" t="t" r="r" b="b"/>
              <a:pathLst>
                <a:path w="7762" h="10352" extrusionOk="0">
                  <a:moveTo>
                    <a:pt x="3761" y="797"/>
                  </a:moveTo>
                  <a:cubicBezTo>
                    <a:pt x="46" y="-2060"/>
                    <a:pt x="-430" y="1749"/>
                    <a:pt x="-1097" y="4226"/>
                  </a:cubicBezTo>
                  <a:lnTo>
                    <a:pt x="2998" y="10131"/>
                  </a:lnTo>
                  <a:cubicBezTo>
                    <a:pt x="8047" y="7369"/>
                    <a:pt x="7475" y="3655"/>
                    <a:pt x="3761" y="7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1" name="Google Shape;4521;p12"/>
            <p:cNvSpPr/>
            <p:nvPr/>
          </p:nvSpPr>
          <p:spPr>
            <a:xfrm>
              <a:off x="7134129" y="4932711"/>
              <a:ext cx="6572" cy="14478"/>
            </a:xfrm>
            <a:custGeom>
              <a:avLst/>
              <a:gdLst/>
              <a:ahLst/>
              <a:cxnLst/>
              <a:rect l="l" t="t" r="r" b="b"/>
              <a:pathLst>
                <a:path w="6572" h="14478" extrusionOk="0">
                  <a:moveTo>
                    <a:pt x="5190" y="-221"/>
                  </a:moveTo>
                  <a:lnTo>
                    <a:pt x="5190" y="-221"/>
                  </a:lnTo>
                  <a:lnTo>
                    <a:pt x="5190" y="-221"/>
                  </a:lnTo>
                  <a:cubicBezTo>
                    <a:pt x="523" y="1589"/>
                    <a:pt x="332" y="6161"/>
                    <a:pt x="-1097" y="9971"/>
                  </a:cubicBezTo>
                  <a:lnTo>
                    <a:pt x="2904" y="14257"/>
                  </a:lnTo>
                  <a:lnTo>
                    <a:pt x="2904" y="14257"/>
                  </a:lnTo>
                  <a:cubicBezTo>
                    <a:pt x="5190" y="9799"/>
                    <a:pt x="5952" y="4722"/>
                    <a:pt x="519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2" name="Google Shape;4522;p12"/>
            <p:cNvSpPr/>
            <p:nvPr/>
          </p:nvSpPr>
          <p:spPr>
            <a:xfrm>
              <a:off x="5820830" y="2536031"/>
              <a:ext cx="6325" cy="12001"/>
            </a:xfrm>
            <a:custGeom>
              <a:avLst/>
              <a:gdLst/>
              <a:ahLst/>
              <a:cxnLst/>
              <a:rect l="l" t="t" r="r" b="b"/>
              <a:pathLst>
                <a:path w="6325" h="12001" extrusionOk="0">
                  <a:moveTo>
                    <a:pt x="2038" y="11781"/>
                  </a:moveTo>
                  <a:cubicBezTo>
                    <a:pt x="5467" y="8733"/>
                    <a:pt x="6230" y="3694"/>
                    <a:pt x="3849" y="-221"/>
                  </a:cubicBezTo>
                  <a:cubicBezTo>
                    <a:pt x="-1104" y="3113"/>
                    <a:pt x="-3390" y="6827"/>
                    <a:pt x="2038" y="117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3" name="Google Shape;4523;p12"/>
            <p:cNvSpPr/>
            <p:nvPr/>
          </p:nvSpPr>
          <p:spPr>
            <a:xfrm>
              <a:off x="5822114" y="2665761"/>
              <a:ext cx="7472" cy="9919"/>
            </a:xfrm>
            <a:custGeom>
              <a:avLst/>
              <a:gdLst/>
              <a:ahLst/>
              <a:cxnLst/>
              <a:rect l="l" t="t" r="r" b="b"/>
              <a:pathLst>
                <a:path w="7472" h="9919" extrusionOk="0">
                  <a:moveTo>
                    <a:pt x="1136" y="8733"/>
                  </a:moveTo>
                  <a:cubicBezTo>
                    <a:pt x="4184" y="11114"/>
                    <a:pt x="5708" y="8733"/>
                    <a:pt x="6375" y="5494"/>
                  </a:cubicBezTo>
                  <a:lnTo>
                    <a:pt x="2279" y="-221"/>
                  </a:lnTo>
                  <a:lnTo>
                    <a:pt x="2279" y="-221"/>
                  </a:lnTo>
                  <a:cubicBezTo>
                    <a:pt x="-1150" y="2351"/>
                    <a:pt x="-2674" y="5685"/>
                    <a:pt x="1136" y="87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4" name="Google Shape;4524;p12"/>
            <p:cNvSpPr/>
            <p:nvPr/>
          </p:nvSpPr>
          <p:spPr>
            <a:xfrm>
              <a:off x="5474777" y="2131520"/>
              <a:ext cx="6860" cy="8747"/>
            </a:xfrm>
            <a:custGeom>
              <a:avLst/>
              <a:gdLst/>
              <a:ahLst/>
              <a:cxnLst/>
              <a:rect l="l" t="t" r="r" b="b"/>
              <a:pathLst>
                <a:path w="6860" h="8747" extrusionOk="0">
                  <a:moveTo>
                    <a:pt x="-999" y="2906"/>
                  </a:moveTo>
                  <a:cubicBezTo>
                    <a:pt x="-1666" y="6526"/>
                    <a:pt x="1192" y="7669"/>
                    <a:pt x="3953" y="8526"/>
                  </a:cubicBezTo>
                  <a:cubicBezTo>
                    <a:pt x="4526" y="5859"/>
                    <a:pt x="5192" y="3097"/>
                    <a:pt x="5764" y="430"/>
                  </a:cubicBezTo>
                  <a:cubicBezTo>
                    <a:pt x="2906" y="-427"/>
                    <a:pt x="-237" y="-1094"/>
                    <a:pt x="-999" y="29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5" name="Google Shape;4525;p12"/>
            <p:cNvSpPr/>
            <p:nvPr/>
          </p:nvSpPr>
          <p:spPr>
            <a:xfrm>
              <a:off x="6367176" y="3298576"/>
              <a:ext cx="11810" cy="10979"/>
            </a:xfrm>
            <a:custGeom>
              <a:avLst/>
              <a:gdLst/>
              <a:ahLst/>
              <a:cxnLst/>
              <a:rect l="l" t="t" r="r" b="b"/>
              <a:pathLst>
                <a:path w="11810" h="10979" extrusionOk="0">
                  <a:moveTo>
                    <a:pt x="8428" y="4853"/>
                  </a:moveTo>
                  <a:lnTo>
                    <a:pt x="8428" y="4853"/>
                  </a:lnTo>
                  <a:cubicBezTo>
                    <a:pt x="5476" y="2948"/>
                    <a:pt x="3571" y="-4195"/>
                    <a:pt x="-1097" y="2758"/>
                  </a:cubicBezTo>
                  <a:lnTo>
                    <a:pt x="10714" y="107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6" name="Google Shape;4526;p12"/>
            <p:cNvSpPr/>
            <p:nvPr/>
          </p:nvSpPr>
          <p:spPr>
            <a:xfrm>
              <a:off x="4966240" y="1852041"/>
              <a:ext cx="8286" cy="5445"/>
            </a:xfrm>
            <a:custGeom>
              <a:avLst/>
              <a:gdLst/>
              <a:ahLst/>
              <a:cxnLst/>
              <a:rect l="l" t="t" r="r" b="b"/>
              <a:pathLst>
                <a:path w="8286" h="5445" extrusionOk="0">
                  <a:moveTo>
                    <a:pt x="7190" y="-221"/>
                  </a:moveTo>
                  <a:lnTo>
                    <a:pt x="-526" y="-221"/>
                  </a:lnTo>
                  <a:lnTo>
                    <a:pt x="-1097" y="3398"/>
                  </a:lnTo>
                  <a:cubicBezTo>
                    <a:pt x="4141" y="6256"/>
                    <a:pt x="4141" y="6256"/>
                    <a:pt x="719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7" name="Google Shape;4527;p12"/>
            <p:cNvSpPr/>
            <p:nvPr/>
          </p:nvSpPr>
          <p:spPr>
            <a:xfrm>
              <a:off x="4994678" y="2060638"/>
              <a:ext cx="5938" cy="12096"/>
            </a:xfrm>
            <a:custGeom>
              <a:avLst/>
              <a:gdLst/>
              <a:ahLst/>
              <a:cxnLst/>
              <a:rect l="l" t="t" r="r" b="b"/>
              <a:pathLst>
                <a:path w="5938" h="12096" extrusionOk="0">
                  <a:moveTo>
                    <a:pt x="4755" y="11876"/>
                  </a:moveTo>
                  <a:cubicBezTo>
                    <a:pt x="5326" y="7066"/>
                    <a:pt x="3040" y="2370"/>
                    <a:pt x="-1055" y="-221"/>
                  </a:cubicBezTo>
                  <a:cubicBezTo>
                    <a:pt x="-769" y="4542"/>
                    <a:pt x="-2770" y="10542"/>
                    <a:pt x="4755" y="118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8" name="Google Shape;4528;p12"/>
            <p:cNvSpPr/>
            <p:nvPr/>
          </p:nvSpPr>
          <p:spPr>
            <a:xfrm>
              <a:off x="6465853" y="4331390"/>
              <a:ext cx="24196" cy="54967"/>
            </a:xfrm>
            <a:custGeom>
              <a:avLst/>
              <a:gdLst/>
              <a:ahLst/>
              <a:cxnLst/>
              <a:rect l="l" t="t" r="r" b="b"/>
              <a:pathLst>
                <a:path w="24196" h="54967" extrusionOk="0">
                  <a:moveTo>
                    <a:pt x="17099" y="20076"/>
                  </a:moveTo>
                  <a:cubicBezTo>
                    <a:pt x="11859" y="16837"/>
                    <a:pt x="16146" y="12170"/>
                    <a:pt x="15099" y="8265"/>
                  </a:cubicBezTo>
                  <a:cubicBezTo>
                    <a:pt x="10621" y="7408"/>
                    <a:pt x="15099" y="-2498"/>
                    <a:pt x="7288" y="264"/>
                  </a:cubicBezTo>
                  <a:cubicBezTo>
                    <a:pt x="9764" y="11018"/>
                    <a:pt x="8240" y="22285"/>
                    <a:pt x="3193" y="32077"/>
                  </a:cubicBezTo>
                  <a:cubicBezTo>
                    <a:pt x="4240" y="40554"/>
                    <a:pt x="-8333" y="51127"/>
                    <a:pt x="5288" y="54747"/>
                  </a:cubicBezTo>
                  <a:cubicBezTo>
                    <a:pt x="10146" y="49699"/>
                    <a:pt x="4716" y="39697"/>
                    <a:pt x="11289" y="34268"/>
                  </a:cubicBezTo>
                  <a:lnTo>
                    <a:pt x="11289" y="34268"/>
                  </a:lnTo>
                  <a:cubicBezTo>
                    <a:pt x="14908" y="31792"/>
                    <a:pt x="19861" y="36935"/>
                    <a:pt x="23100" y="32172"/>
                  </a:cubicBezTo>
                  <a:cubicBezTo>
                    <a:pt x="15384" y="31410"/>
                    <a:pt x="17860" y="24743"/>
                    <a:pt x="17099" y="200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9" name="Google Shape;4529;p12"/>
            <p:cNvSpPr/>
            <p:nvPr/>
          </p:nvSpPr>
          <p:spPr>
            <a:xfrm>
              <a:off x="6468858" y="4403751"/>
              <a:ext cx="20978" cy="19468"/>
            </a:xfrm>
            <a:custGeom>
              <a:avLst/>
              <a:gdLst/>
              <a:ahLst/>
              <a:cxnLst/>
              <a:rect l="l" t="t" r="r" b="b"/>
              <a:pathLst>
                <a:path w="20978" h="19468" extrusionOk="0">
                  <a:moveTo>
                    <a:pt x="16284" y="4007"/>
                  </a:moveTo>
                  <a:cubicBezTo>
                    <a:pt x="6759" y="-9613"/>
                    <a:pt x="-11624" y="13532"/>
                    <a:pt x="6759" y="19248"/>
                  </a:cubicBezTo>
                  <a:cubicBezTo>
                    <a:pt x="6759" y="15152"/>
                    <a:pt x="6759" y="10770"/>
                    <a:pt x="10855" y="10199"/>
                  </a:cubicBezTo>
                  <a:cubicBezTo>
                    <a:pt x="14950" y="9627"/>
                    <a:pt x="11426" y="15056"/>
                    <a:pt x="14570" y="17152"/>
                  </a:cubicBezTo>
                  <a:cubicBezTo>
                    <a:pt x="19999" y="12771"/>
                    <a:pt x="22380" y="7722"/>
                    <a:pt x="16284" y="40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0" name="Google Shape;4530;p12"/>
            <p:cNvSpPr/>
            <p:nvPr/>
          </p:nvSpPr>
          <p:spPr>
            <a:xfrm>
              <a:off x="6464941" y="4331874"/>
              <a:ext cx="10460" cy="31813"/>
            </a:xfrm>
            <a:custGeom>
              <a:avLst/>
              <a:gdLst/>
              <a:ahLst/>
              <a:cxnLst/>
              <a:rect l="l" t="t" r="r" b="b"/>
              <a:pathLst>
                <a:path w="10460" h="31813" extrusionOk="0">
                  <a:moveTo>
                    <a:pt x="8200" y="-221"/>
                  </a:moveTo>
                  <a:cubicBezTo>
                    <a:pt x="-7802" y="-221"/>
                    <a:pt x="1056" y="22734"/>
                    <a:pt x="4105" y="31593"/>
                  </a:cubicBezTo>
                  <a:cubicBezTo>
                    <a:pt x="9152" y="21801"/>
                    <a:pt x="10676" y="10533"/>
                    <a:pt x="820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1" name="Google Shape;4531;p12"/>
            <p:cNvSpPr/>
            <p:nvPr/>
          </p:nvSpPr>
          <p:spPr>
            <a:xfrm>
              <a:off x="6503368" y="4521698"/>
              <a:ext cx="13636" cy="13453"/>
            </a:xfrm>
            <a:custGeom>
              <a:avLst/>
              <a:gdLst/>
              <a:ahLst/>
              <a:cxnLst/>
              <a:rect l="l" t="t" r="r" b="b"/>
              <a:pathLst>
                <a:path w="13636" h="13453" extrusionOk="0">
                  <a:moveTo>
                    <a:pt x="12539" y="10552"/>
                  </a:moveTo>
                  <a:cubicBezTo>
                    <a:pt x="11110" y="-1640"/>
                    <a:pt x="-4510" y="-5831"/>
                    <a:pt x="-414" y="10552"/>
                  </a:cubicBezTo>
                  <a:cubicBezTo>
                    <a:pt x="3205" y="11504"/>
                    <a:pt x="11301" y="16076"/>
                    <a:pt x="12539" y="105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2" name="Google Shape;4532;p12"/>
            <p:cNvSpPr/>
            <p:nvPr/>
          </p:nvSpPr>
          <p:spPr>
            <a:xfrm>
              <a:off x="6474172" y="4365878"/>
              <a:ext cx="6865" cy="20955"/>
            </a:xfrm>
            <a:custGeom>
              <a:avLst/>
              <a:gdLst/>
              <a:ahLst/>
              <a:cxnLst/>
              <a:rect l="l" t="t" r="r" b="b"/>
              <a:pathLst>
                <a:path w="6865" h="20955" extrusionOk="0">
                  <a:moveTo>
                    <a:pt x="-936" y="13400"/>
                  </a:moveTo>
                  <a:cubicBezTo>
                    <a:pt x="970" y="15400"/>
                    <a:pt x="-79" y="19210"/>
                    <a:pt x="4303" y="20734"/>
                  </a:cubicBezTo>
                  <a:cubicBezTo>
                    <a:pt x="3636" y="13400"/>
                    <a:pt x="8780" y="6542"/>
                    <a:pt x="2969" y="-221"/>
                  </a:cubicBezTo>
                  <a:lnTo>
                    <a:pt x="2969" y="-221"/>
                  </a:lnTo>
                  <a:cubicBezTo>
                    <a:pt x="-175" y="3570"/>
                    <a:pt x="-1602" y="8514"/>
                    <a:pt x="-936" y="13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3" name="Google Shape;4533;p12"/>
            <p:cNvSpPr/>
            <p:nvPr/>
          </p:nvSpPr>
          <p:spPr>
            <a:xfrm>
              <a:off x="6501955" y="4490847"/>
              <a:ext cx="8104" cy="13334"/>
            </a:xfrm>
            <a:custGeom>
              <a:avLst/>
              <a:gdLst/>
              <a:ahLst/>
              <a:cxnLst/>
              <a:rect l="l" t="t" r="r" b="b"/>
              <a:pathLst>
                <a:path w="8104" h="13334" extrusionOk="0">
                  <a:moveTo>
                    <a:pt x="-1097" y="13114"/>
                  </a:moveTo>
                  <a:cubicBezTo>
                    <a:pt x="4047" y="10704"/>
                    <a:pt x="7190" y="5446"/>
                    <a:pt x="6999" y="-221"/>
                  </a:cubicBezTo>
                  <a:cubicBezTo>
                    <a:pt x="-3001" y="-221"/>
                    <a:pt x="-526" y="6256"/>
                    <a:pt x="-1097" y="13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4" name="Google Shape;4534;p12"/>
            <p:cNvSpPr/>
            <p:nvPr/>
          </p:nvSpPr>
          <p:spPr>
            <a:xfrm>
              <a:off x="6510051" y="4490847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5" name="Google Shape;4535;p12"/>
            <p:cNvSpPr/>
            <p:nvPr/>
          </p:nvSpPr>
          <p:spPr>
            <a:xfrm>
              <a:off x="6150243" y="3098484"/>
              <a:ext cx="21415" cy="34033"/>
            </a:xfrm>
            <a:custGeom>
              <a:avLst/>
              <a:gdLst/>
              <a:ahLst/>
              <a:cxnLst/>
              <a:rect l="l" t="t" r="r" b="b"/>
              <a:pathLst>
                <a:path w="21415" h="34033" extrusionOk="0">
                  <a:moveTo>
                    <a:pt x="20003" y="29686"/>
                  </a:moveTo>
                  <a:cubicBezTo>
                    <a:pt x="22955" y="20923"/>
                    <a:pt x="4000" y="20161"/>
                    <a:pt x="13048" y="13779"/>
                  </a:cubicBezTo>
                  <a:cubicBezTo>
                    <a:pt x="16668" y="11664"/>
                    <a:pt x="17811" y="7045"/>
                    <a:pt x="15716" y="3473"/>
                  </a:cubicBezTo>
                  <a:cubicBezTo>
                    <a:pt x="13907" y="425"/>
                    <a:pt x="10192" y="-947"/>
                    <a:pt x="6858" y="158"/>
                  </a:cubicBezTo>
                  <a:cubicBezTo>
                    <a:pt x="4572" y="1587"/>
                    <a:pt x="-3525" y="-1175"/>
                    <a:pt x="-381" y="4349"/>
                  </a:cubicBezTo>
                  <a:cubicBezTo>
                    <a:pt x="4666" y="12922"/>
                    <a:pt x="5238" y="45116"/>
                    <a:pt x="20003" y="29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6" name="Google Shape;4536;p12"/>
            <p:cNvSpPr/>
            <p:nvPr/>
          </p:nvSpPr>
          <p:spPr>
            <a:xfrm>
              <a:off x="6156578" y="3072789"/>
              <a:ext cx="9641" cy="21613"/>
            </a:xfrm>
            <a:custGeom>
              <a:avLst/>
              <a:gdLst/>
              <a:ahLst/>
              <a:cxnLst/>
              <a:rect l="l" t="t" r="r" b="b"/>
              <a:pathLst>
                <a:path w="9641" h="21613" extrusionOk="0">
                  <a:moveTo>
                    <a:pt x="-1097" y="6422"/>
                  </a:moveTo>
                  <a:cubicBezTo>
                    <a:pt x="-1097" y="12042"/>
                    <a:pt x="332" y="24424"/>
                    <a:pt x="8428" y="20709"/>
                  </a:cubicBezTo>
                  <a:cubicBezTo>
                    <a:pt x="9381" y="14804"/>
                    <a:pt x="4143" y="7089"/>
                    <a:pt x="5856" y="40"/>
                  </a:cubicBezTo>
                  <a:cubicBezTo>
                    <a:pt x="808" y="-1198"/>
                    <a:pt x="-1097" y="2136"/>
                    <a:pt x="-1097" y="64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7" name="Google Shape;4537;p12"/>
            <p:cNvSpPr/>
            <p:nvPr/>
          </p:nvSpPr>
          <p:spPr>
            <a:xfrm>
              <a:off x="6177819" y="3149514"/>
              <a:ext cx="13907" cy="9644"/>
            </a:xfrm>
            <a:custGeom>
              <a:avLst/>
              <a:gdLst/>
              <a:ahLst/>
              <a:cxnLst/>
              <a:rect l="l" t="t" r="r" b="b"/>
              <a:pathLst>
                <a:path w="13907" h="9644" extrusionOk="0">
                  <a:moveTo>
                    <a:pt x="-1001" y="3611"/>
                  </a:moveTo>
                  <a:cubicBezTo>
                    <a:pt x="-1001" y="9992"/>
                    <a:pt x="9191" y="10945"/>
                    <a:pt x="12715" y="7325"/>
                  </a:cubicBezTo>
                  <a:cubicBezTo>
                    <a:pt x="13858" y="-2200"/>
                    <a:pt x="4429" y="-1723"/>
                    <a:pt x="-1097" y="3325"/>
                  </a:cubicBezTo>
                  <a:lnTo>
                    <a:pt x="-1001" y="36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8" name="Google Shape;4538;p12"/>
            <p:cNvSpPr/>
            <p:nvPr/>
          </p:nvSpPr>
          <p:spPr>
            <a:xfrm>
              <a:off x="5728544" y="2575750"/>
              <a:ext cx="19697" cy="18954"/>
            </a:xfrm>
            <a:custGeom>
              <a:avLst/>
              <a:gdLst/>
              <a:ahLst/>
              <a:cxnLst/>
              <a:rect l="l" t="t" r="r" b="b"/>
              <a:pathLst>
                <a:path w="19697" h="18954" extrusionOk="0">
                  <a:moveTo>
                    <a:pt x="12981" y="-221"/>
                  </a:moveTo>
                  <a:cubicBezTo>
                    <a:pt x="9362" y="6447"/>
                    <a:pt x="-5212" y="6161"/>
                    <a:pt x="27" y="16353"/>
                  </a:cubicBezTo>
                  <a:cubicBezTo>
                    <a:pt x="1266" y="18829"/>
                    <a:pt x="4504" y="19782"/>
                    <a:pt x="5456" y="17210"/>
                  </a:cubicBezTo>
                  <a:cubicBezTo>
                    <a:pt x="7742" y="10542"/>
                    <a:pt x="14981" y="9971"/>
                    <a:pt x="18601" y="58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9" name="Google Shape;4539;p12"/>
            <p:cNvSpPr/>
            <p:nvPr/>
          </p:nvSpPr>
          <p:spPr>
            <a:xfrm>
              <a:off x="5759767" y="2573940"/>
              <a:ext cx="9926" cy="9354"/>
            </a:xfrm>
            <a:custGeom>
              <a:avLst/>
              <a:gdLst/>
              <a:ahLst/>
              <a:cxnLst/>
              <a:rect l="l" t="t" r="r" b="b"/>
              <a:pathLst>
                <a:path w="9926" h="9354" extrusionOk="0">
                  <a:moveTo>
                    <a:pt x="5190" y="-221"/>
                  </a:moveTo>
                  <a:lnTo>
                    <a:pt x="-1097" y="5399"/>
                  </a:lnTo>
                  <a:cubicBezTo>
                    <a:pt x="3000" y="14733"/>
                    <a:pt x="14715" y="4160"/>
                    <a:pt x="519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0" name="Google Shape;4540;p12"/>
            <p:cNvSpPr/>
            <p:nvPr/>
          </p:nvSpPr>
          <p:spPr>
            <a:xfrm>
              <a:off x="5905006" y="2757460"/>
              <a:ext cx="8087" cy="11171"/>
            </a:xfrm>
            <a:custGeom>
              <a:avLst/>
              <a:gdLst/>
              <a:ahLst/>
              <a:cxnLst/>
              <a:rect l="l" t="t" r="r" b="b"/>
              <a:pathLst>
                <a:path w="8087" h="11171" extrusionOk="0">
                  <a:moveTo>
                    <a:pt x="2254" y="-194"/>
                  </a:moveTo>
                  <a:cubicBezTo>
                    <a:pt x="-3936" y="-861"/>
                    <a:pt x="-507" y="10950"/>
                    <a:pt x="4160" y="10950"/>
                  </a:cubicBezTo>
                  <a:cubicBezTo>
                    <a:pt x="8827" y="10950"/>
                    <a:pt x="7398" y="-98"/>
                    <a:pt x="2254" y="-1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1" name="Google Shape;4541;p12"/>
            <p:cNvSpPr/>
            <p:nvPr/>
          </p:nvSpPr>
          <p:spPr>
            <a:xfrm>
              <a:off x="5828134" y="2201866"/>
              <a:ext cx="9486" cy="18571"/>
            </a:xfrm>
            <a:custGeom>
              <a:avLst/>
              <a:gdLst/>
              <a:ahLst/>
              <a:cxnLst/>
              <a:rect l="l" t="t" r="r" b="b"/>
              <a:pathLst>
                <a:path w="9486" h="18571" extrusionOk="0">
                  <a:moveTo>
                    <a:pt x="-26" y="3045"/>
                  </a:moveTo>
                  <a:cubicBezTo>
                    <a:pt x="-5836" y="21142"/>
                    <a:pt x="14261" y="26095"/>
                    <a:pt x="6641" y="1807"/>
                  </a:cubicBezTo>
                  <a:cubicBezTo>
                    <a:pt x="3498" y="-2099"/>
                    <a:pt x="1783" y="378"/>
                    <a:pt x="-26" y="30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2" name="Google Shape;4542;p12"/>
            <p:cNvSpPr/>
            <p:nvPr/>
          </p:nvSpPr>
          <p:spPr>
            <a:xfrm>
              <a:off x="5837221" y="2247900"/>
              <a:ext cx="8288" cy="17525"/>
            </a:xfrm>
            <a:custGeom>
              <a:avLst/>
              <a:gdLst/>
              <a:ahLst/>
              <a:cxnLst/>
              <a:rect l="l" t="t" r="r" b="b"/>
              <a:pathLst>
                <a:path w="8288" h="17525" extrusionOk="0">
                  <a:moveTo>
                    <a:pt x="3363" y="17305"/>
                  </a:moveTo>
                  <a:cubicBezTo>
                    <a:pt x="6031" y="11866"/>
                    <a:pt x="7364" y="5846"/>
                    <a:pt x="7174" y="-221"/>
                  </a:cubicBezTo>
                  <a:cubicBezTo>
                    <a:pt x="1936" y="455"/>
                    <a:pt x="-1684" y="5237"/>
                    <a:pt x="-1018" y="10457"/>
                  </a:cubicBezTo>
                  <a:cubicBezTo>
                    <a:pt x="-636" y="13286"/>
                    <a:pt x="982" y="15800"/>
                    <a:pt x="3363" y="17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3" name="Google Shape;4543;p12"/>
            <p:cNvSpPr/>
            <p:nvPr/>
          </p:nvSpPr>
          <p:spPr>
            <a:xfrm>
              <a:off x="5831707" y="2230416"/>
              <a:ext cx="6731" cy="10322"/>
            </a:xfrm>
            <a:custGeom>
              <a:avLst/>
              <a:gdLst/>
              <a:ahLst/>
              <a:cxnLst/>
              <a:rect l="l" t="t" r="r" b="b"/>
              <a:pathLst>
                <a:path w="6731" h="10322" extrusionOk="0">
                  <a:moveTo>
                    <a:pt x="4687" y="8309"/>
                  </a:moveTo>
                  <a:cubicBezTo>
                    <a:pt x="9069" y="-1216"/>
                    <a:pt x="-3313" y="-4359"/>
                    <a:pt x="-741" y="7262"/>
                  </a:cubicBezTo>
                  <a:cubicBezTo>
                    <a:pt x="1163" y="7262"/>
                    <a:pt x="2497" y="12881"/>
                    <a:pt x="4687" y="83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4" name="Google Shape;4544;p12"/>
            <p:cNvSpPr/>
            <p:nvPr/>
          </p:nvSpPr>
          <p:spPr>
            <a:xfrm>
              <a:off x="5767090" y="2151675"/>
              <a:ext cx="7677" cy="8594"/>
            </a:xfrm>
            <a:custGeom>
              <a:avLst/>
              <a:gdLst/>
              <a:ahLst/>
              <a:cxnLst/>
              <a:rect l="l" t="t" r="r" b="b"/>
              <a:pathLst>
                <a:path w="7677" h="8594" extrusionOk="0">
                  <a:moveTo>
                    <a:pt x="3867" y="8374"/>
                  </a:moveTo>
                  <a:cubicBezTo>
                    <a:pt x="13392" y="1325"/>
                    <a:pt x="-5658" y="-5818"/>
                    <a:pt x="-38" y="63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5" name="Google Shape;4545;p12"/>
            <p:cNvSpPr/>
            <p:nvPr/>
          </p:nvSpPr>
          <p:spPr>
            <a:xfrm>
              <a:off x="5853778" y="2323337"/>
              <a:ext cx="13031" cy="28206"/>
            </a:xfrm>
            <a:custGeom>
              <a:avLst/>
              <a:gdLst/>
              <a:ahLst/>
              <a:cxnLst/>
              <a:rect l="l" t="t" r="r" b="b"/>
              <a:pathLst>
                <a:path w="13031" h="28206" extrusionOk="0">
                  <a:moveTo>
                    <a:pt x="2904" y="27497"/>
                  </a:moveTo>
                  <a:cubicBezTo>
                    <a:pt x="21954" y="31974"/>
                    <a:pt x="6047" y="4351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6" name="Google Shape;4546;p12"/>
            <p:cNvSpPr/>
            <p:nvPr/>
          </p:nvSpPr>
          <p:spPr>
            <a:xfrm>
              <a:off x="5866562" y="2418332"/>
              <a:ext cx="8147" cy="19305"/>
            </a:xfrm>
            <a:custGeom>
              <a:avLst/>
              <a:gdLst/>
              <a:ahLst/>
              <a:cxnLst/>
              <a:rect l="l" t="t" r="r" b="b"/>
              <a:pathLst>
                <a:path w="8147" h="19305" extrusionOk="0">
                  <a:moveTo>
                    <a:pt x="-927" y="2988"/>
                  </a:moveTo>
                  <a:cubicBezTo>
                    <a:pt x="-927" y="8893"/>
                    <a:pt x="-2926" y="15751"/>
                    <a:pt x="6789" y="19085"/>
                  </a:cubicBezTo>
                  <a:cubicBezTo>
                    <a:pt x="2503" y="11655"/>
                    <a:pt x="11742" y="3940"/>
                    <a:pt x="3456" y="35"/>
                  </a:cubicBezTo>
                  <a:cubicBezTo>
                    <a:pt x="1836" y="-651"/>
                    <a:pt x="27" y="92"/>
                    <a:pt x="-641" y="1682"/>
                  </a:cubicBezTo>
                  <a:cubicBezTo>
                    <a:pt x="-831" y="2092"/>
                    <a:pt x="-927" y="2540"/>
                    <a:pt x="-927" y="2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7" name="Google Shape;4547;p12"/>
            <p:cNvSpPr/>
            <p:nvPr/>
          </p:nvSpPr>
          <p:spPr>
            <a:xfrm>
              <a:off x="6141814" y="3200335"/>
              <a:ext cx="26098" cy="20066"/>
            </a:xfrm>
            <a:custGeom>
              <a:avLst/>
              <a:gdLst/>
              <a:ahLst/>
              <a:cxnLst/>
              <a:rect l="l" t="t" r="r" b="b"/>
              <a:pathLst>
                <a:path w="26098" h="20066" extrusionOk="0">
                  <a:moveTo>
                    <a:pt x="16335" y="18417"/>
                  </a:moveTo>
                  <a:cubicBezTo>
                    <a:pt x="18621" y="18493"/>
                    <a:pt x="20907" y="18969"/>
                    <a:pt x="23002" y="19846"/>
                  </a:cubicBezTo>
                  <a:lnTo>
                    <a:pt x="25002" y="17560"/>
                  </a:lnTo>
                  <a:cubicBezTo>
                    <a:pt x="22145" y="10797"/>
                    <a:pt x="13763" y="8511"/>
                    <a:pt x="11763" y="986"/>
                  </a:cubicBezTo>
                  <a:cubicBezTo>
                    <a:pt x="9096" y="-3300"/>
                    <a:pt x="1095" y="4987"/>
                    <a:pt x="-1097" y="7844"/>
                  </a:cubicBezTo>
                  <a:cubicBezTo>
                    <a:pt x="1095" y="15369"/>
                    <a:pt x="8619" y="19960"/>
                    <a:pt x="16335" y="184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8" name="Google Shape;4548;p12"/>
            <p:cNvSpPr/>
            <p:nvPr/>
          </p:nvSpPr>
          <p:spPr>
            <a:xfrm>
              <a:off x="6166103" y="3213734"/>
              <a:ext cx="18124" cy="10191"/>
            </a:xfrm>
            <a:custGeom>
              <a:avLst/>
              <a:gdLst/>
              <a:ahLst/>
              <a:cxnLst/>
              <a:rect l="l" t="t" r="r" b="b"/>
              <a:pathLst>
                <a:path w="18124" h="10191" extrusionOk="0">
                  <a:moveTo>
                    <a:pt x="-1097" y="6066"/>
                  </a:moveTo>
                  <a:lnTo>
                    <a:pt x="16620" y="9971"/>
                  </a:lnTo>
                  <a:cubicBezTo>
                    <a:pt x="19096" y="-2698"/>
                    <a:pt x="9762" y="446"/>
                    <a:pt x="3000" y="-221"/>
                  </a:cubicBezTo>
                  <a:cubicBezTo>
                    <a:pt x="2332" y="1113"/>
                    <a:pt x="1666" y="2446"/>
                    <a:pt x="903" y="37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9" name="Google Shape;4549;p12"/>
            <p:cNvSpPr/>
            <p:nvPr/>
          </p:nvSpPr>
          <p:spPr>
            <a:xfrm>
              <a:off x="6979157" y="4502338"/>
              <a:ext cx="25239" cy="44324"/>
            </a:xfrm>
            <a:custGeom>
              <a:avLst/>
              <a:gdLst/>
              <a:ahLst/>
              <a:cxnLst/>
              <a:rect l="l" t="t" r="r" b="b"/>
              <a:pathLst>
                <a:path w="25239" h="44324" extrusionOk="0">
                  <a:moveTo>
                    <a:pt x="6715" y="38294"/>
                  </a:moveTo>
                  <a:cubicBezTo>
                    <a:pt x="5381" y="40770"/>
                    <a:pt x="6715" y="42580"/>
                    <a:pt x="9000" y="44104"/>
                  </a:cubicBezTo>
                  <a:lnTo>
                    <a:pt x="14906" y="42104"/>
                  </a:lnTo>
                  <a:cubicBezTo>
                    <a:pt x="7190" y="28388"/>
                    <a:pt x="27764" y="37627"/>
                    <a:pt x="23573" y="27625"/>
                  </a:cubicBezTo>
                  <a:cubicBezTo>
                    <a:pt x="15763" y="22577"/>
                    <a:pt x="23573" y="-7236"/>
                    <a:pt x="11953" y="3718"/>
                  </a:cubicBezTo>
                  <a:cubicBezTo>
                    <a:pt x="6809" y="10576"/>
                    <a:pt x="7095" y="-2950"/>
                    <a:pt x="999" y="289"/>
                  </a:cubicBezTo>
                  <a:cubicBezTo>
                    <a:pt x="332" y="2956"/>
                    <a:pt x="-429" y="5623"/>
                    <a:pt x="-1097" y="8195"/>
                  </a:cubicBezTo>
                  <a:cubicBezTo>
                    <a:pt x="8905" y="12519"/>
                    <a:pt x="13477" y="24130"/>
                    <a:pt x="9190" y="34121"/>
                  </a:cubicBezTo>
                  <a:cubicBezTo>
                    <a:pt x="8524" y="35607"/>
                    <a:pt x="7667" y="37008"/>
                    <a:pt x="6715" y="382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0" name="Google Shape;4550;p12"/>
            <p:cNvSpPr/>
            <p:nvPr/>
          </p:nvSpPr>
          <p:spPr>
            <a:xfrm>
              <a:off x="6992384" y="4457223"/>
              <a:ext cx="11062" cy="25288"/>
            </a:xfrm>
            <a:custGeom>
              <a:avLst/>
              <a:gdLst/>
              <a:ahLst/>
              <a:cxnLst/>
              <a:rect l="l" t="t" r="r" b="b"/>
              <a:pathLst>
                <a:path w="11062" h="25288" extrusionOk="0">
                  <a:moveTo>
                    <a:pt x="2154" y="-221"/>
                  </a:moveTo>
                  <a:cubicBezTo>
                    <a:pt x="-4227" y="4256"/>
                    <a:pt x="250" y="13304"/>
                    <a:pt x="3202" y="18257"/>
                  </a:cubicBezTo>
                  <a:cubicBezTo>
                    <a:pt x="4251" y="20829"/>
                    <a:pt x="3202" y="25592"/>
                    <a:pt x="7298" y="25020"/>
                  </a:cubicBezTo>
                  <a:cubicBezTo>
                    <a:pt x="12727" y="22829"/>
                    <a:pt x="9298" y="65"/>
                    <a:pt x="215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1" name="Google Shape;4551;p12"/>
            <p:cNvSpPr/>
            <p:nvPr/>
          </p:nvSpPr>
          <p:spPr>
            <a:xfrm>
              <a:off x="6991350" y="4407693"/>
              <a:ext cx="11316" cy="14298"/>
            </a:xfrm>
            <a:custGeom>
              <a:avLst/>
              <a:gdLst/>
              <a:ahLst/>
              <a:cxnLst/>
              <a:rect l="l" t="t" r="r" b="b"/>
              <a:pathLst>
                <a:path w="11316" h="14298" extrusionOk="0">
                  <a:moveTo>
                    <a:pt x="-1097" y="11400"/>
                  </a:moveTo>
                  <a:cubicBezTo>
                    <a:pt x="5190" y="17019"/>
                    <a:pt x="15667" y="13209"/>
                    <a:pt x="6809" y="5399"/>
                  </a:cubicBezTo>
                  <a:cubicBezTo>
                    <a:pt x="2809" y="5399"/>
                    <a:pt x="903" y="2636"/>
                    <a:pt x="-1001" y="-221"/>
                  </a:cubicBezTo>
                  <a:cubicBezTo>
                    <a:pt x="-1001" y="3589"/>
                    <a:pt x="-1097" y="7494"/>
                    <a:pt x="-1097" y="11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2" name="Google Shape;4552;p12"/>
            <p:cNvSpPr/>
            <p:nvPr/>
          </p:nvSpPr>
          <p:spPr>
            <a:xfrm>
              <a:off x="6704743" y="4331243"/>
              <a:ext cx="25431" cy="43937"/>
            </a:xfrm>
            <a:custGeom>
              <a:avLst/>
              <a:gdLst/>
              <a:ahLst/>
              <a:cxnLst/>
              <a:rect l="l" t="t" r="r" b="b"/>
              <a:pathLst>
                <a:path w="25431" h="43937" extrusionOk="0">
                  <a:moveTo>
                    <a:pt x="10238" y="1077"/>
                  </a:moveTo>
                  <a:cubicBezTo>
                    <a:pt x="8999" y="-923"/>
                    <a:pt x="6809" y="-161"/>
                    <a:pt x="4904" y="410"/>
                  </a:cubicBezTo>
                  <a:cubicBezTo>
                    <a:pt x="4904" y="1744"/>
                    <a:pt x="4904" y="3077"/>
                    <a:pt x="4904" y="4411"/>
                  </a:cubicBezTo>
                  <a:cubicBezTo>
                    <a:pt x="14429" y="9078"/>
                    <a:pt x="5952" y="15650"/>
                    <a:pt x="-1097" y="13936"/>
                  </a:cubicBezTo>
                  <a:cubicBezTo>
                    <a:pt x="20430" y="21746"/>
                    <a:pt x="-6145" y="27938"/>
                    <a:pt x="8428" y="42511"/>
                  </a:cubicBezTo>
                  <a:cubicBezTo>
                    <a:pt x="10524" y="45654"/>
                    <a:pt x="15572" y="41844"/>
                    <a:pt x="14619" y="40225"/>
                  </a:cubicBezTo>
                  <a:cubicBezTo>
                    <a:pt x="10810" y="34119"/>
                    <a:pt x="11762" y="26147"/>
                    <a:pt x="17000" y="21175"/>
                  </a:cubicBezTo>
                  <a:cubicBezTo>
                    <a:pt x="13666" y="13174"/>
                    <a:pt x="14048" y="6887"/>
                    <a:pt x="24334" y="7935"/>
                  </a:cubicBezTo>
                  <a:lnTo>
                    <a:pt x="24334" y="5935"/>
                  </a:lnTo>
                  <a:cubicBezTo>
                    <a:pt x="19286" y="6411"/>
                    <a:pt x="13762" y="6792"/>
                    <a:pt x="10238" y="10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3" name="Google Shape;4553;p12"/>
            <p:cNvSpPr/>
            <p:nvPr/>
          </p:nvSpPr>
          <p:spPr>
            <a:xfrm>
              <a:off x="6703821" y="4335875"/>
              <a:ext cx="11320" cy="9906"/>
            </a:xfrm>
            <a:custGeom>
              <a:avLst/>
              <a:gdLst/>
              <a:ahLst/>
              <a:cxnLst/>
              <a:rect l="l" t="t" r="r" b="b"/>
              <a:pathLst>
                <a:path w="11320" h="9906" extrusionOk="0">
                  <a:moveTo>
                    <a:pt x="10016" y="5685"/>
                  </a:moveTo>
                  <a:cubicBezTo>
                    <a:pt x="11063" y="2637"/>
                    <a:pt x="7921" y="1303"/>
                    <a:pt x="5920" y="-221"/>
                  </a:cubicBezTo>
                  <a:lnTo>
                    <a:pt x="3920" y="1779"/>
                  </a:lnTo>
                  <a:cubicBezTo>
                    <a:pt x="-1509" y="2351"/>
                    <a:pt x="-1986" y="5399"/>
                    <a:pt x="-80" y="9685"/>
                  </a:cubicBezTo>
                  <a:cubicBezTo>
                    <a:pt x="4110" y="9209"/>
                    <a:pt x="8301" y="10257"/>
                    <a:pt x="10016" y="5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4" name="Google Shape;4554;p12"/>
            <p:cNvSpPr/>
            <p:nvPr/>
          </p:nvSpPr>
          <p:spPr>
            <a:xfrm>
              <a:off x="6714464" y="4384738"/>
              <a:ext cx="7685" cy="11239"/>
            </a:xfrm>
            <a:custGeom>
              <a:avLst/>
              <a:gdLst/>
              <a:ahLst/>
              <a:cxnLst/>
              <a:rect l="l" t="t" r="r" b="b"/>
              <a:pathLst>
                <a:path w="7685" h="11239" extrusionOk="0">
                  <a:moveTo>
                    <a:pt x="-912" y="-221"/>
                  </a:moveTo>
                  <a:cubicBezTo>
                    <a:pt x="-1483" y="4923"/>
                    <a:pt x="-912" y="8733"/>
                    <a:pt x="3470" y="11018"/>
                  </a:cubicBezTo>
                  <a:cubicBezTo>
                    <a:pt x="10232" y="10257"/>
                    <a:pt x="4708" y="446"/>
                    <a:pt x="-912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5" name="Google Shape;4555;p12"/>
            <p:cNvSpPr/>
            <p:nvPr/>
          </p:nvSpPr>
          <p:spPr>
            <a:xfrm>
              <a:off x="5629807" y="2243954"/>
              <a:ext cx="11088" cy="16328"/>
            </a:xfrm>
            <a:custGeom>
              <a:avLst/>
              <a:gdLst/>
              <a:ahLst/>
              <a:cxnLst/>
              <a:rect l="l" t="t" r="r" b="b"/>
              <a:pathLst>
                <a:path w="11088" h="16328" extrusionOk="0">
                  <a:moveTo>
                    <a:pt x="9991" y="3534"/>
                  </a:moveTo>
                  <a:cubicBezTo>
                    <a:pt x="1134" y="-7039"/>
                    <a:pt x="-2390" y="7154"/>
                    <a:pt x="-676" y="16107"/>
                  </a:cubicBezTo>
                  <a:lnTo>
                    <a:pt x="9896" y="94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6" name="Google Shape;4556;p12"/>
            <p:cNvSpPr/>
            <p:nvPr/>
          </p:nvSpPr>
          <p:spPr>
            <a:xfrm>
              <a:off x="5642800" y="222370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7" name="Google Shape;4557;p12"/>
            <p:cNvSpPr/>
            <p:nvPr/>
          </p:nvSpPr>
          <p:spPr>
            <a:xfrm>
              <a:off x="5627978" y="2217680"/>
              <a:ext cx="15343" cy="10700"/>
            </a:xfrm>
            <a:custGeom>
              <a:avLst/>
              <a:gdLst/>
              <a:ahLst/>
              <a:cxnLst/>
              <a:rect l="l" t="t" r="r" b="b"/>
              <a:pathLst>
                <a:path w="15343" h="10700" extrusionOk="0">
                  <a:moveTo>
                    <a:pt x="4581" y="9234"/>
                  </a:moveTo>
                  <a:cubicBezTo>
                    <a:pt x="7058" y="6377"/>
                    <a:pt x="9534" y="3805"/>
                    <a:pt x="14106" y="5805"/>
                  </a:cubicBezTo>
                  <a:cubicBezTo>
                    <a:pt x="15821" y="-3243"/>
                    <a:pt x="1343" y="-1148"/>
                    <a:pt x="-657" y="5805"/>
                  </a:cubicBezTo>
                  <a:cubicBezTo>
                    <a:pt x="-2563" y="8949"/>
                    <a:pt x="2200" y="12377"/>
                    <a:pt x="4581" y="92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8" name="Google Shape;4558;p12"/>
            <p:cNvSpPr/>
            <p:nvPr/>
          </p:nvSpPr>
          <p:spPr>
            <a:xfrm>
              <a:off x="5623149" y="2293334"/>
              <a:ext cx="8375" cy="15906"/>
            </a:xfrm>
            <a:custGeom>
              <a:avLst/>
              <a:gdLst/>
              <a:ahLst/>
              <a:cxnLst/>
              <a:rect l="l" t="t" r="r" b="b"/>
              <a:pathLst>
                <a:path w="8375" h="15906" extrusionOk="0">
                  <a:moveTo>
                    <a:pt x="-1067" y="15686"/>
                  </a:moveTo>
                  <a:cubicBezTo>
                    <a:pt x="5125" y="13095"/>
                    <a:pt x="8554" y="6313"/>
                    <a:pt x="6839" y="-221"/>
                  </a:cubicBezTo>
                  <a:cubicBezTo>
                    <a:pt x="-2019" y="2541"/>
                    <a:pt x="-1067" y="9399"/>
                    <a:pt x="-1067" y="15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9" name="Google Shape;4559;p12"/>
            <p:cNvSpPr/>
            <p:nvPr/>
          </p:nvSpPr>
          <p:spPr>
            <a:xfrm>
              <a:off x="5273464" y="2021204"/>
              <a:ext cx="5862" cy="11715"/>
            </a:xfrm>
            <a:custGeom>
              <a:avLst/>
              <a:gdLst/>
              <a:ahLst/>
              <a:cxnLst/>
              <a:rect l="l" t="t" r="r" b="b"/>
              <a:pathLst>
                <a:path w="5862" h="11715" extrusionOk="0">
                  <a:moveTo>
                    <a:pt x="861" y="-221"/>
                  </a:moveTo>
                  <a:cubicBezTo>
                    <a:pt x="-282" y="4161"/>
                    <a:pt x="-3616" y="8066"/>
                    <a:pt x="2385" y="11495"/>
                  </a:cubicBezTo>
                  <a:lnTo>
                    <a:pt x="4766" y="7780"/>
                  </a:lnTo>
                  <a:cubicBezTo>
                    <a:pt x="4099" y="5113"/>
                    <a:pt x="5718" y="1779"/>
                    <a:pt x="861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0" name="Google Shape;4560;p12"/>
            <p:cNvSpPr/>
            <p:nvPr/>
          </p:nvSpPr>
          <p:spPr>
            <a:xfrm>
              <a:off x="6757495" y="4715446"/>
              <a:ext cx="11167" cy="12096"/>
            </a:xfrm>
            <a:custGeom>
              <a:avLst/>
              <a:gdLst/>
              <a:ahLst/>
              <a:cxnLst/>
              <a:rect l="l" t="t" r="r" b="b"/>
              <a:pathLst>
                <a:path w="11167" h="12096" extrusionOk="0">
                  <a:moveTo>
                    <a:pt x="1586" y="-221"/>
                  </a:moveTo>
                  <a:cubicBezTo>
                    <a:pt x="-6319" y="2922"/>
                    <a:pt x="5301" y="11495"/>
                    <a:pt x="10063" y="11876"/>
                  </a:cubicBezTo>
                  <a:cubicBezTo>
                    <a:pt x="10254" y="6399"/>
                    <a:pt x="6825" y="1446"/>
                    <a:pt x="1586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1" name="Google Shape;4561;p12"/>
            <p:cNvSpPr/>
            <p:nvPr/>
          </p:nvSpPr>
          <p:spPr>
            <a:xfrm>
              <a:off x="6442138" y="3346037"/>
              <a:ext cx="15867" cy="19544"/>
            </a:xfrm>
            <a:custGeom>
              <a:avLst/>
              <a:gdLst/>
              <a:ahLst/>
              <a:cxnLst/>
              <a:rect l="l" t="t" r="r" b="b"/>
              <a:pathLst>
                <a:path w="15867" h="19544" extrusionOk="0">
                  <a:moveTo>
                    <a:pt x="11762" y="17877"/>
                  </a:moveTo>
                  <a:cubicBezTo>
                    <a:pt x="14715" y="14924"/>
                    <a:pt x="17382" y="-4603"/>
                    <a:pt x="10048" y="1208"/>
                  </a:cubicBezTo>
                  <a:cubicBezTo>
                    <a:pt x="7476" y="11400"/>
                    <a:pt x="4333" y="8066"/>
                    <a:pt x="523" y="-221"/>
                  </a:cubicBezTo>
                  <a:lnTo>
                    <a:pt x="-1097" y="15114"/>
                  </a:lnTo>
                  <a:lnTo>
                    <a:pt x="-1097" y="15114"/>
                  </a:lnTo>
                  <a:cubicBezTo>
                    <a:pt x="4333" y="13685"/>
                    <a:pt x="8619" y="22734"/>
                    <a:pt x="11762" y="17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2" name="Google Shape;4562;p12"/>
            <p:cNvSpPr/>
            <p:nvPr/>
          </p:nvSpPr>
          <p:spPr>
            <a:xfrm>
              <a:off x="6400476" y="3301699"/>
              <a:ext cx="16134" cy="18597"/>
            </a:xfrm>
            <a:custGeom>
              <a:avLst/>
              <a:gdLst/>
              <a:ahLst/>
              <a:cxnLst/>
              <a:rect l="l" t="t" r="r" b="b"/>
              <a:pathLst>
                <a:path w="16134" h="18597" extrusionOk="0">
                  <a:moveTo>
                    <a:pt x="15038" y="15637"/>
                  </a:moveTo>
                  <a:cubicBezTo>
                    <a:pt x="9990" y="11446"/>
                    <a:pt x="6846" y="-2175"/>
                    <a:pt x="-392" y="16"/>
                  </a:cubicBezTo>
                  <a:cubicBezTo>
                    <a:pt x="-4584" y="3826"/>
                    <a:pt x="11133" y="26019"/>
                    <a:pt x="15038" y="156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3" name="Google Shape;4563;p12"/>
            <p:cNvSpPr/>
            <p:nvPr/>
          </p:nvSpPr>
          <p:spPr>
            <a:xfrm>
              <a:off x="6635584" y="3812655"/>
              <a:ext cx="14438" cy="23824"/>
            </a:xfrm>
            <a:custGeom>
              <a:avLst/>
              <a:gdLst/>
              <a:ahLst/>
              <a:cxnLst/>
              <a:rect l="l" t="t" r="r" b="b"/>
              <a:pathLst>
                <a:path w="14438" h="23824" extrusionOk="0">
                  <a:moveTo>
                    <a:pt x="6150" y="19222"/>
                  </a:moveTo>
                  <a:cubicBezTo>
                    <a:pt x="4339" y="11888"/>
                    <a:pt x="16532" y="9697"/>
                    <a:pt x="12531" y="1791"/>
                  </a:cubicBezTo>
                  <a:cubicBezTo>
                    <a:pt x="-2709" y="-6972"/>
                    <a:pt x="-4804" y="15221"/>
                    <a:pt x="4435" y="23604"/>
                  </a:cubicBezTo>
                  <a:lnTo>
                    <a:pt x="4435" y="23604"/>
                  </a:lnTo>
                  <a:cubicBezTo>
                    <a:pt x="5007" y="22079"/>
                    <a:pt x="6435" y="20460"/>
                    <a:pt x="6150" y="192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4" name="Google Shape;4564;p12"/>
            <p:cNvSpPr/>
            <p:nvPr/>
          </p:nvSpPr>
          <p:spPr>
            <a:xfrm>
              <a:off x="6626143" y="3846099"/>
              <a:ext cx="5589" cy="24002"/>
            </a:xfrm>
            <a:custGeom>
              <a:avLst/>
              <a:gdLst/>
              <a:ahLst/>
              <a:cxnLst/>
              <a:rect l="l" t="t" r="r" b="b"/>
              <a:pathLst>
                <a:path w="5589" h="24002" extrusionOk="0">
                  <a:moveTo>
                    <a:pt x="922" y="23782"/>
                  </a:moveTo>
                  <a:cubicBezTo>
                    <a:pt x="7209" y="20448"/>
                    <a:pt x="3874" y="6351"/>
                    <a:pt x="922" y="-221"/>
                  </a:cubicBezTo>
                  <a:cubicBezTo>
                    <a:pt x="1588" y="7113"/>
                    <a:pt x="-3936" y="18258"/>
                    <a:pt x="922" y="237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5" name="Google Shape;4565;p12"/>
            <p:cNvSpPr/>
            <p:nvPr/>
          </p:nvSpPr>
          <p:spPr>
            <a:xfrm>
              <a:off x="6853808" y="4586763"/>
              <a:ext cx="14287" cy="21462"/>
            </a:xfrm>
            <a:custGeom>
              <a:avLst/>
              <a:gdLst/>
              <a:ahLst/>
              <a:cxnLst/>
              <a:rect l="l" t="t" r="r" b="b"/>
              <a:pathLst>
                <a:path w="14287" h="21462" extrusionOk="0">
                  <a:moveTo>
                    <a:pt x="-1097" y="-221"/>
                  </a:moveTo>
                  <a:cubicBezTo>
                    <a:pt x="5952" y="13114"/>
                    <a:pt x="-9479" y="30735"/>
                    <a:pt x="13191" y="15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6" name="Google Shape;4566;p12"/>
            <p:cNvSpPr/>
            <p:nvPr/>
          </p:nvSpPr>
          <p:spPr>
            <a:xfrm>
              <a:off x="5855562" y="3689032"/>
              <a:ext cx="7932" cy="29146"/>
            </a:xfrm>
            <a:custGeom>
              <a:avLst/>
              <a:gdLst/>
              <a:ahLst/>
              <a:cxnLst/>
              <a:rect l="l" t="t" r="r" b="b"/>
              <a:pathLst>
                <a:path w="7932" h="29146" extrusionOk="0">
                  <a:moveTo>
                    <a:pt x="3025" y="-221"/>
                  </a:moveTo>
                  <a:cubicBezTo>
                    <a:pt x="-1070" y="10066"/>
                    <a:pt x="-4214" y="18829"/>
                    <a:pt x="4264" y="28926"/>
                  </a:cubicBezTo>
                  <a:cubicBezTo>
                    <a:pt x="9598" y="20448"/>
                    <a:pt x="4264" y="12924"/>
                    <a:pt x="6836" y="6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7" name="Google Shape;4567;p12"/>
            <p:cNvSpPr/>
            <p:nvPr/>
          </p:nvSpPr>
          <p:spPr>
            <a:xfrm>
              <a:off x="5413018" y="1978204"/>
              <a:ext cx="6364" cy="25188"/>
            </a:xfrm>
            <a:custGeom>
              <a:avLst/>
              <a:gdLst/>
              <a:ahLst/>
              <a:cxnLst/>
              <a:rect l="l" t="t" r="r" b="b"/>
              <a:pathLst>
                <a:path w="6364" h="25188" extrusionOk="0">
                  <a:moveTo>
                    <a:pt x="3895" y="24968"/>
                  </a:moveTo>
                  <a:cubicBezTo>
                    <a:pt x="9801" y="-654"/>
                    <a:pt x="-5630" y="-14656"/>
                    <a:pt x="276" y="223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8" name="Google Shape;4568;p12"/>
            <p:cNvSpPr/>
            <p:nvPr/>
          </p:nvSpPr>
          <p:spPr>
            <a:xfrm>
              <a:off x="6990683" y="4357101"/>
              <a:ext cx="16478" cy="48401"/>
            </a:xfrm>
            <a:custGeom>
              <a:avLst/>
              <a:gdLst/>
              <a:ahLst/>
              <a:cxnLst/>
              <a:rect l="l" t="t" r="r" b="b"/>
              <a:pathLst>
                <a:path w="16478" h="48401" extrusionOk="0">
                  <a:moveTo>
                    <a:pt x="-334" y="48181"/>
                  </a:moveTo>
                  <a:cubicBezTo>
                    <a:pt x="6905" y="46847"/>
                    <a:pt x="7857" y="37227"/>
                    <a:pt x="15382" y="36179"/>
                  </a:cubicBezTo>
                  <a:cubicBezTo>
                    <a:pt x="4047" y="28369"/>
                    <a:pt x="11763" y="15891"/>
                    <a:pt x="12810" y="5318"/>
                  </a:cubicBezTo>
                  <a:cubicBezTo>
                    <a:pt x="14619" y="-2397"/>
                    <a:pt x="1570" y="-1730"/>
                    <a:pt x="4142" y="5318"/>
                  </a:cubicBezTo>
                  <a:cubicBezTo>
                    <a:pt x="5571" y="20463"/>
                    <a:pt x="-3763" y="32560"/>
                    <a:pt x="-334" y="481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9" name="Google Shape;4569;p12"/>
            <p:cNvSpPr/>
            <p:nvPr/>
          </p:nvSpPr>
          <p:spPr>
            <a:xfrm>
              <a:off x="6991749" y="4319355"/>
              <a:ext cx="16122" cy="20117"/>
            </a:xfrm>
            <a:custGeom>
              <a:avLst/>
              <a:gdLst/>
              <a:ahLst/>
              <a:cxnLst/>
              <a:rect l="l" t="t" r="r" b="b"/>
              <a:pathLst>
                <a:path w="16122" h="20117" extrusionOk="0">
                  <a:moveTo>
                    <a:pt x="10315" y="297"/>
                  </a:moveTo>
                  <a:cubicBezTo>
                    <a:pt x="-4734" y="-2275"/>
                    <a:pt x="-1305" y="5059"/>
                    <a:pt x="790" y="15060"/>
                  </a:cubicBezTo>
                  <a:cubicBezTo>
                    <a:pt x="2410" y="20776"/>
                    <a:pt x="5457" y="20966"/>
                    <a:pt x="10315" y="18013"/>
                  </a:cubicBezTo>
                  <a:cubicBezTo>
                    <a:pt x="18220" y="13251"/>
                    <a:pt x="13744" y="6393"/>
                    <a:pt x="13934" y="2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0" name="Google Shape;4570;p12"/>
            <p:cNvSpPr/>
            <p:nvPr/>
          </p:nvSpPr>
          <p:spPr>
            <a:xfrm>
              <a:off x="6987652" y="4296060"/>
              <a:ext cx="19509" cy="23812"/>
            </a:xfrm>
            <a:custGeom>
              <a:avLst/>
              <a:gdLst/>
              <a:ahLst/>
              <a:cxnLst/>
              <a:rect l="l" t="t" r="r" b="b"/>
              <a:pathLst>
                <a:path w="19509" h="23812" extrusionOk="0">
                  <a:moveTo>
                    <a:pt x="-637" y="12161"/>
                  </a:moveTo>
                  <a:cubicBezTo>
                    <a:pt x="8888" y="6447"/>
                    <a:pt x="13555" y="10161"/>
                    <a:pt x="14412" y="23592"/>
                  </a:cubicBezTo>
                  <a:lnTo>
                    <a:pt x="18413" y="23592"/>
                  </a:lnTo>
                  <a:cubicBezTo>
                    <a:pt x="18413" y="4542"/>
                    <a:pt x="18413" y="4542"/>
                    <a:pt x="6412" y="1779"/>
                  </a:cubicBezTo>
                  <a:cubicBezTo>
                    <a:pt x="2411" y="7304"/>
                    <a:pt x="2506" y="446"/>
                    <a:pt x="506" y="-221"/>
                  </a:cubicBezTo>
                  <a:cubicBezTo>
                    <a:pt x="601" y="3970"/>
                    <a:pt x="-2161" y="7780"/>
                    <a:pt x="-637" y="12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1" name="Google Shape;4571;p12"/>
            <p:cNvSpPr/>
            <p:nvPr/>
          </p:nvSpPr>
          <p:spPr>
            <a:xfrm>
              <a:off x="6992704" y="4746549"/>
              <a:ext cx="9484" cy="24523"/>
            </a:xfrm>
            <a:custGeom>
              <a:avLst/>
              <a:gdLst/>
              <a:ahLst/>
              <a:cxnLst/>
              <a:rect l="l" t="t" r="r" b="b"/>
              <a:pathLst>
                <a:path w="9484" h="24523" extrusionOk="0">
                  <a:moveTo>
                    <a:pt x="4884" y="-177"/>
                  </a:moveTo>
                  <a:cubicBezTo>
                    <a:pt x="-3879" y="-1415"/>
                    <a:pt x="-2260" y="23826"/>
                    <a:pt x="4884" y="24302"/>
                  </a:cubicBezTo>
                  <a:cubicBezTo>
                    <a:pt x="8503" y="21826"/>
                    <a:pt x="10503" y="966"/>
                    <a:pt x="4884" y="-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2" name="Google Shape;4572;p12"/>
            <p:cNvSpPr/>
            <p:nvPr/>
          </p:nvSpPr>
          <p:spPr>
            <a:xfrm>
              <a:off x="5980935" y="3209067"/>
              <a:ext cx="30768" cy="35051"/>
            </a:xfrm>
            <a:custGeom>
              <a:avLst/>
              <a:gdLst/>
              <a:ahLst/>
              <a:cxnLst/>
              <a:rect l="l" t="t" r="r" b="b"/>
              <a:pathLst>
                <a:path w="30768" h="35051" extrusionOk="0">
                  <a:moveTo>
                    <a:pt x="24815" y="24925"/>
                  </a:moveTo>
                  <a:cubicBezTo>
                    <a:pt x="31291" y="18220"/>
                    <a:pt x="31291" y="7628"/>
                    <a:pt x="24815" y="922"/>
                  </a:cubicBezTo>
                  <a:cubicBezTo>
                    <a:pt x="18814" y="4446"/>
                    <a:pt x="23956" y="16543"/>
                    <a:pt x="15290" y="15210"/>
                  </a:cubicBezTo>
                  <a:cubicBezTo>
                    <a:pt x="10813" y="11114"/>
                    <a:pt x="20432" y="4637"/>
                    <a:pt x="15290" y="-221"/>
                  </a:cubicBezTo>
                  <a:cubicBezTo>
                    <a:pt x="5193" y="7113"/>
                    <a:pt x="-5666" y="13495"/>
                    <a:pt x="907" y="28354"/>
                  </a:cubicBezTo>
                  <a:cubicBezTo>
                    <a:pt x="1573" y="29973"/>
                    <a:pt x="-427" y="32640"/>
                    <a:pt x="-1093" y="34831"/>
                  </a:cubicBezTo>
                  <a:cubicBezTo>
                    <a:pt x="5383" y="26449"/>
                    <a:pt x="16719" y="29783"/>
                    <a:pt x="24815" y="24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3" name="Google Shape;4573;p12"/>
            <p:cNvSpPr/>
            <p:nvPr/>
          </p:nvSpPr>
          <p:spPr>
            <a:xfrm>
              <a:off x="5914949" y="3256025"/>
              <a:ext cx="24269" cy="24098"/>
            </a:xfrm>
            <a:custGeom>
              <a:avLst/>
              <a:gdLst/>
              <a:ahLst/>
              <a:cxnLst/>
              <a:rect l="l" t="t" r="r" b="b"/>
              <a:pathLst>
                <a:path w="24269" h="24098" extrusionOk="0">
                  <a:moveTo>
                    <a:pt x="18981" y="12161"/>
                  </a:moveTo>
                  <a:cubicBezTo>
                    <a:pt x="20315" y="11238"/>
                    <a:pt x="21744" y="10447"/>
                    <a:pt x="23173" y="9780"/>
                  </a:cubicBezTo>
                  <a:cubicBezTo>
                    <a:pt x="16029" y="9780"/>
                    <a:pt x="19172" y="2065"/>
                    <a:pt x="15267" y="-221"/>
                  </a:cubicBezTo>
                  <a:lnTo>
                    <a:pt x="15267" y="-221"/>
                  </a:lnTo>
                  <a:cubicBezTo>
                    <a:pt x="11267" y="1113"/>
                    <a:pt x="10409" y="9304"/>
                    <a:pt x="3742" y="4827"/>
                  </a:cubicBezTo>
                  <a:cubicBezTo>
                    <a:pt x="-545" y="3494"/>
                    <a:pt x="-4259" y="21877"/>
                    <a:pt x="3074" y="23877"/>
                  </a:cubicBezTo>
                  <a:cubicBezTo>
                    <a:pt x="4599" y="22734"/>
                    <a:pt x="3074" y="20067"/>
                    <a:pt x="4599" y="18734"/>
                  </a:cubicBezTo>
                  <a:cubicBezTo>
                    <a:pt x="9838" y="17772"/>
                    <a:pt x="14791" y="15514"/>
                    <a:pt x="18981" y="12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4" name="Google Shape;4574;p12"/>
            <p:cNvSpPr/>
            <p:nvPr/>
          </p:nvSpPr>
          <p:spPr>
            <a:xfrm>
              <a:off x="6939433" y="4205022"/>
              <a:ext cx="16182" cy="41127"/>
            </a:xfrm>
            <a:custGeom>
              <a:avLst/>
              <a:gdLst/>
              <a:ahLst/>
              <a:cxnLst/>
              <a:rect l="l" t="t" r="r" b="b"/>
              <a:pathLst>
                <a:path w="16182" h="41127" extrusionOk="0">
                  <a:moveTo>
                    <a:pt x="9196" y="40906"/>
                  </a:moveTo>
                  <a:cubicBezTo>
                    <a:pt x="23770" y="26619"/>
                    <a:pt x="6815" y="17189"/>
                    <a:pt x="5958" y="2806"/>
                  </a:cubicBezTo>
                  <a:cubicBezTo>
                    <a:pt x="-7568" y="-12815"/>
                    <a:pt x="1100" y="36906"/>
                    <a:pt x="9196" y="409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5" name="Google Shape;4575;p12"/>
            <p:cNvSpPr/>
            <p:nvPr/>
          </p:nvSpPr>
          <p:spPr>
            <a:xfrm>
              <a:off x="6953154" y="4242812"/>
              <a:ext cx="16096" cy="18816"/>
            </a:xfrm>
            <a:custGeom>
              <a:avLst/>
              <a:gdLst/>
              <a:ahLst/>
              <a:cxnLst/>
              <a:rect l="l" t="t" r="r" b="b"/>
              <a:pathLst>
                <a:path w="16096" h="18816" extrusionOk="0">
                  <a:moveTo>
                    <a:pt x="999" y="11403"/>
                  </a:moveTo>
                  <a:cubicBezTo>
                    <a:pt x="5856" y="11403"/>
                    <a:pt x="6047" y="19785"/>
                    <a:pt x="10524" y="18452"/>
                  </a:cubicBezTo>
                  <a:cubicBezTo>
                    <a:pt x="16143" y="14832"/>
                    <a:pt x="9285" y="6069"/>
                    <a:pt x="15000" y="1307"/>
                  </a:cubicBezTo>
                  <a:cubicBezTo>
                    <a:pt x="7285" y="-2884"/>
                    <a:pt x="3189" y="2354"/>
                    <a:pt x="-1097" y="7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6" name="Google Shape;4576;p12"/>
            <p:cNvSpPr/>
            <p:nvPr/>
          </p:nvSpPr>
          <p:spPr>
            <a:xfrm>
              <a:off x="6822376" y="4132897"/>
              <a:ext cx="13714" cy="22068"/>
            </a:xfrm>
            <a:custGeom>
              <a:avLst/>
              <a:gdLst/>
              <a:ahLst/>
              <a:cxnLst/>
              <a:rect l="l" t="t" r="r" b="b"/>
              <a:pathLst>
                <a:path w="13714" h="22068" extrusionOk="0">
                  <a:moveTo>
                    <a:pt x="2809" y="21591"/>
                  </a:moveTo>
                  <a:cubicBezTo>
                    <a:pt x="18334" y="24449"/>
                    <a:pt x="13191" y="2541"/>
                    <a:pt x="2809" y="-221"/>
                  </a:cubicBezTo>
                  <a:lnTo>
                    <a:pt x="-1097" y="-221"/>
                  </a:lnTo>
                  <a:cubicBezTo>
                    <a:pt x="713" y="6923"/>
                    <a:pt x="2046" y="14181"/>
                    <a:pt x="2903" y="214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7" name="Google Shape;4577;p12"/>
            <p:cNvSpPr/>
            <p:nvPr/>
          </p:nvSpPr>
          <p:spPr>
            <a:xfrm>
              <a:off x="6849182" y="4148447"/>
              <a:ext cx="16621" cy="16453"/>
            </a:xfrm>
            <a:custGeom>
              <a:avLst/>
              <a:gdLst/>
              <a:ahLst/>
              <a:cxnLst/>
              <a:rect l="l" t="t" r="r" b="b"/>
              <a:pathLst>
                <a:path w="16621" h="16453" extrusionOk="0">
                  <a:moveTo>
                    <a:pt x="13626" y="16233"/>
                  </a:moveTo>
                  <a:cubicBezTo>
                    <a:pt x="23817" y="2326"/>
                    <a:pt x="-10948" y="-6913"/>
                    <a:pt x="1720" y="5850"/>
                  </a:cubicBezTo>
                  <a:cubicBezTo>
                    <a:pt x="6196" y="7698"/>
                    <a:pt x="9721" y="11423"/>
                    <a:pt x="11245" y="160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8" name="Google Shape;4578;p12"/>
            <p:cNvSpPr/>
            <p:nvPr/>
          </p:nvSpPr>
          <p:spPr>
            <a:xfrm>
              <a:off x="6762088" y="4483036"/>
              <a:ext cx="26378" cy="34670"/>
            </a:xfrm>
            <a:custGeom>
              <a:avLst/>
              <a:gdLst/>
              <a:ahLst/>
              <a:cxnLst/>
              <a:rect l="l" t="t" r="r" b="b"/>
              <a:pathLst>
                <a:path w="26378" h="34670" extrusionOk="0">
                  <a:moveTo>
                    <a:pt x="19186" y="-221"/>
                  </a:moveTo>
                  <a:cubicBezTo>
                    <a:pt x="15852" y="3113"/>
                    <a:pt x="19186" y="8066"/>
                    <a:pt x="16043" y="12066"/>
                  </a:cubicBezTo>
                  <a:cubicBezTo>
                    <a:pt x="8708" y="1970"/>
                    <a:pt x="-7198" y="4446"/>
                    <a:pt x="1374" y="17591"/>
                  </a:cubicBezTo>
                  <a:cubicBezTo>
                    <a:pt x="15947" y="4732"/>
                    <a:pt x="14423" y="29211"/>
                    <a:pt x="24043" y="34450"/>
                  </a:cubicBezTo>
                  <a:cubicBezTo>
                    <a:pt x="23282" y="26544"/>
                    <a:pt x="20139" y="18829"/>
                    <a:pt x="25282" y="11495"/>
                  </a:cubicBezTo>
                  <a:cubicBezTo>
                    <a:pt x="24043" y="7218"/>
                    <a:pt x="21948" y="3227"/>
                    <a:pt x="19186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9" name="Google Shape;4579;p12"/>
            <p:cNvSpPr/>
            <p:nvPr/>
          </p:nvSpPr>
          <p:spPr>
            <a:xfrm>
              <a:off x="6764369" y="4453032"/>
              <a:ext cx="12000" cy="30670"/>
            </a:xfrm>
            <a:custGeom>
              <a:avLst/>
              <a:gdLst/>
              <a:ahLst/>
              <a:cxnLst/>
              <a:rect l="l" t="t" r="r" b="b"/>
              <a:pathLst>
                <a:path w="12000" h="30670" extrusionOk="0">
                  <a:moveTo>
                    <a:pt x="-1097" y="9590"/>
                  </a:moveTo>
                  <a:cubicBezTo>
                    <a:pt x="6332" y="15114"/>
                    <a:pt x="-3384" y="28640"/>
                    <a:pt x="6332" y="30450"/>
                  </a:cubicBezTo>
                  <a:cubicBezTo>
                    <a:pt x="14238" y="30450"/>
                    <a:pt x="7380" y="21782"/>
                    <a:pt x="10904" y="17972"/>
                  </a:cubicBezTo>
                  <a:lnTo>
                    <a:pt x="1379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0" name="Google Shape;4580;p12"/>
            <p:cNvSpPr/>
            <p:nvPr/>
          </p:nvSpPr>
          <p:spPr>
            <a:xfrm>
              <a:off x="6760194" y="4443602"/>
              <a:ext cx="6746" cy="19526"/>
            </a:xfrm>
            <a:custGeom>
              <a:avLst/>
              <a:gdLst/>
              <a:ahLst/>
              <a:cxnLst/>
              <a:rect l="l" t="t" r="r" b="b"/>
              <a:pathLst>
                <a:path w="6746" h="19526" extrusionOk="0">
                  <a:moveTo>
                    <a:pt x="3554" y="4923"/>
                  </a:moveTo>
                  <a:lnTo>
                    <a:pt x="1173" y="-221"/>
                  </a:lnTo>
                  <a:cubicBezTo>
                    <a:pt x="-2446" y="6018"/>
                    <a:pt x="-1684" y="13886"/>
                    <a:pt x="3079" y="19305"/>
                  </a:cubicBezTo>
                  <a:lnTo>
                    <a:pt x="5650" y="9780"/>
                  </a:lnTo>
                  <a:cubicBezTo>
                    <a:pt x="4888" y="7685"/>
                    <a:pt x="4222" y="6161"/>
                    <a:pt x="3554" y="49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1" name="Google Shape;4581;p12"/>
            <p:cNvSpPr/>
            <p:nvPr/>
          </p:nvSpPr>
          <p:spPr>
            <a:xfrm>
              <a:off x="6550193" y="4074125"/>
              <a:ext cx="6826" cy="7820"/>
            </a:xfrm>
            <a:custGeom>
              <a:avLst/>
              <a:gdLst/>
              <a:ahLst/>
              <a:cxnLst/>
              <a:rect l="l" t="t" r="r" b="b"/>
              <a:pathLst>
                <a:path w="6826" h="7820" extrusionOk="0">
                  <a:moveTo>
                    <a:pt x="576" y="6830"/>
                  </a:moveTo>
                  <a:cubicBezTo>
                    <a:pt x="6673" y="10545"/>
                    <a:pt x="7625" y="-409"/>
                    <a:pt x="2005" y="-218"/>
                  </a:cubicBezTo>
                  <a:cubicBezTo>
                    <a:pt x="-3614" y="-28"/>
                    <a:pt x="4" y="4258"/>
                    <a:pt x="576" y="68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2" name="Google Shape;4582;p12"/>
            <p:cNvSpPr/>
            <p:nvPr/>
          </p:nvSpPr>
          <p:spPr>
            <a:xfrm>
              <a:off x="6592512" y="3570890"/>
              <a:ext cx="11741" cy="19272"/>
            </a:xfrm>
            <a:custGeom>
              <a:avLst/>
              <a:gdLst/>
              <a:ahLst/>
              <a:cxnLst/>
              <a:rect l="l" t="t" r="r" b="b"/>
              <a:pathLst>
                <a:path w="11741" h="19272" extrusionOk="0">
                  <a:moveTo>
                    <a:pt x="1120" y="1335"/>
                  </a:moveTo>
                  <a:cubicBezTo>
                    <a:pt x="-6023" y="7717"/>
                    <a:pt x="5978" y="14765"/>
                    <a:pt x="10645" y="19051"/>
                  </a:cubicBezTo>
                  <a:lnTo>
                    <a:pt x="10645" y="5145"/>
                  </a:lnTo>
                  <a:cubicBezTo>
                    <a:pt x="7407" y="2192"/>
                    <a:pt x="5406" y="-2761"/>
                    <a:pt x="1120" y="13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3" name="Google Shape;4583;p12"/>
            <p:cNvSpPr/>
            <p:nvPr/>
          </p:nvSpPr>
          <p:spPr>
            <a:xfrm>
              <a:off x="5794056" y="2536031"/>
              <a:ext cx="14051" cy="27480"/>
            </a:xfrm>
            <a:custGeom>
              <a:avLst/>
              <a:gdLst/>
              <a:ahLst/>
              <a:cxnLst/>
              <a:rect l="l" t="t" r="r" b="b"/>
              <a:pathLst>
                <a:path w="14051" h="27480" extrusionOk="0">
                  <a:moveTo>
                    <a:pt x="-1097" y="5780"/>
                  </a:moveTo>
                  <a:cubicBezTo>
                    <a:pt x="4238" y="9304"/>
                    <a:pt x="4333" y="15305"/>
                    <a:pt x="5667" y="20543"/>
                  </a:cubicBezTo>
                  <a:cubicBezTo>
                    <a:pt x="6333" y="23210"/>
                    <a:pt x="6810" y="27783"/>
                    <a:pt x="10143" y="27211"/>
                  </a:cubicBezTo>
                  <a:cubicBezTo>
                    <a:pt x="17382" y="21782"/>
                    <a:pt x="8810" y="6542"/>
                    <a:pt x="490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4" name="Google Shape;4584;p12"/>
            <p:cNvSpPr/>
            <p:nvPr/>
          </p:nvSpPr>
          <p:spPr>
            <a:xfrm>
              <a:off x="5812347" y="3359467"/>
              <a:ext cx="32001" cy="45053"/>
            </a:xfrm>
            <a:custGeom>
              <a:avLst/>
              <a:gdLst/>
              <a:ahLst/>
              <a:cxnLst/>
              <a:rect l="l" t="t" r="r" b="b"/>
              <a:pathLst>
                <a:path w="32001" h="45053" extrusionOk="0">
                  <a:moveTo>
                    <a:pt x="234" y="44832"/>
                  </a:moveTo>
                  <a:cubicBezTo>
                    <a:pt x="9759" y="43022"/>
                    <a:pt x="9759" y="30259"/>
                    <a:pt x="18712" y="27497"/>
                  </a:cubicBezTo>
                  <a:cubicBezTo>
                    <a:pt x="22809" y="17972"/>
                    <a:pt x="26905" y="9018"/>
                    <a:pt x="30905" y="-221"/>
                  </a:cubicBezTo>
                  <a:lnTo>
                    <a:pt x="20809" y="1684"/>
                  </a:lnTo>
                  <a:cubicBezTo>
                    <a:pt x="18712" y="10542"/>
                    <a:pt x="15856" y="16448"/>
                    <a:pt x="6044" y="17305"/>
                  </a:cubicBezTo>
                  <a:cubicBezTo>
                    <a:pt x="2616" y="18353"/>
                    <a:pt x="10141" y="30545"/>
                    <a:pt x="901" y="33593"/>
                  </a:cubicBezTo>
                  <a:cubicBezTo>
                    <a:pt x="234" y="37307"/>
                    <a:pt x="-2813" y="41308"/>
                    <a:pt x="234" y="448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5" name="Google Shape;4585;p12"/>
            <p:cNvSpPr/>
            <p:nvPr/>
          </p:nvSpPr>
          <p:spPr>
            <a:xfrm>
              <a:off x="5891106" y="3273525"/>
              <a:ext cx="22203" cy="26029"/>
            </a:xfrm>
            <a:custGeom>
              <a:avLst/>
              <a:gdLst/>
              <a:ahLst/>
              <a:cxnLst/>
              <a:rect l="l" t="t" r="r" b="b"/>
              <a:pathLst>
                <a:path w="22203" h="26029" extrusionOk="0">
                  <a:moveTo>
                    <a:pt x="21107" y="10092"/>
                  </a:moveTo>
                  <a:cubicBezTo>
                    <a:pt x="15487" y="6854"/>
                    <a:pt x="13868" y="-5433"/>
                    <a:pt x="3390" y="2282"/>
                  </a:cubicBezTo>
                  <a:cubicBezTo>
                    <a:pt x="3390" y="10854"/>
                    <a:pt x="-6705" y="17712"/>
                    <a:pt x="3390" y="258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6" name="Google Shape;4586;p12"/>
            <p:cNvSpPr/>
            <p:nvPr/>
          </p:nvSpPr>
          <p:spPr>
            <a:xfrm>
              <a:off x="5827489" y="3341644"/>
              <a:ext cx="26193" cy="19727"/>
            </a:xfrm>
            <a:custGeom>
              <a:avLst/>
              <a:gdLst/>
              <a:ahLst/>
              <a:cxnLst/>
              <a:rect l="l" t="t" r="r" b="b"/>
              <a:pathLst>
                <a:path w="26193" h="19727" extrusionOk="0">
                  <a:moveTo>
                    <a:pt x="19668" y="7219"/>
                  </a:moveTo>
                  <a:cubicBezTo>
                    <a:pt x="20145" y="4400"/>
                    <a:pt x="22336" y="2162"/>
                    <a:pt x="25097" y="1600"/>
                  </a:cubicBezTo>
                  <a:cubicBezTo>
                    <a:pt x="16240" y="-1639"/>
                    <a:pt x="8048" y="16554"/>
                    <a:pt x="3190" y="3695"/>
                  </a:cubicBezTo>
                  <a:cubicBezTo>
                    <a:pt x="2523" y="1981"/>
                    <a:pt x="2428" y="-401"/>
                    <a:pt x="-1097" y="-210"/>
                  </a:cubicBezTo>
                  <a:cubicBezTo>
                    <a:pt x="-1097" y="6877"/>
                    <a:pt x="1095" y="13782"/>
                    <a:pt x="5286" y="19507"/>
                  </a:cubicBezTo>
                  <a:cubicBezTo>
                    <a:pt x="13668" y="18935"/>
                    <a:pt x="19668" y="16554"/>
                    <a:pt x="19668" y="7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7" name="Google Shape;4587;p12"/>
            <p:cNvSpPr/>
            <p:nvPr/>
          </p:nvSpPr>
          <p:spPr>
            <a:xfrm>
              <a:off x="5834669" y="3331178"/>
              <a:ext cx="8231" cy="9531"/>
            </a:xfrm>
            <a:custGeom>
              <a:avLst/>
              <a:gdLst/>
              <a:ahLst/>
              <a:cxnLst/>
              <a:rect l="l" t="t" r="r" b="b"/>
              <a:pathLst>
                <a:path w="8231" h="9531" extrusionOk="0">
                  <a:moveTo>
                    <a:pt x="4012" y="9304"/>
                  </a:moveTo>
                  <a:cubicBezTo>
                    <a:pt x="9346" y="8447"/>
                    <a:pt x="7250" y="-221"/>
                    <a:pt x="2202" y="-221"/>
                  </a:cubicBezTo>
                  <a:cubicBezTo>
                    <a:pt x="-2846" y="-221"/>
                    <a:pt x="-1989" y="9590"/>
                    <a:pt x="4012" y="9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8" name="Google Shape;4588;p12"/>
            <p:cNvSpPr/>
            <p:nvPr/>
          </p:nvSpPr>
          <p:spPr>
            <a:xfrm>
              <a:off x="6785243" y="4526375"/>
              <a:ext cx="28942" cy="29019"/>
            </a:xfrm>
            <a:custGeom>
              <a:avLst/>
              <a:gdLst/>
              <a:ahLst/>
              <a:cxnLst/>
              <a:rect l="l" t="t" r="r" b="b"/>
              <a:pathLst>
                <a:path w="28942" h="29019" extrusionOk="0">
                  <a:moveTo>
                    <a:pt x="22320" y="-221"/>
                  </a:moveTo>
                  <a:cubicBezTo>
                    <a:pt x="8414" y="21306"/>
                    <a:pt x="7748" y="1017"/>
                    <a:pt x="-729" y="12257"/>
                  </a:cubicBezTo>
                  <a:cubicBezTo>
                    <a:pt x="-2635" y="17781"/>
                    <a:pt x="3366" y="17686"/>
                    <a:pt x="6033" y="20067"/>
                  </a:cubicBezTo>
                  <a:cubicBezTo>
                    <a:pt x="10034" y="24830"/>
                    <a:pt x="13081" y="31688"/>
                    <a:pt x="21940" y="27497"/>
                  </a:cubicBezTo>
                  <a:cubicBezTo>
                    <a:pt x="16320" y="18829"/>
                    <a:pt x="23368" y="13876"/>
                    <a:pt x="27846" y="8447"/>
                  </a:cubicBezTo>
                  <a:cubicBezTo>
                    <a:pt x="26703" y="5170"/>
                    <a:pt x="24797" y="2208"/>
                    <a:pt x="2232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9" name="Google Shape;4589;p12"/>
            <p:cNvSpPr/>
            <p:nvPr/>
          </p:nvSpPr>
          <p:spPr>
            <a:xfrm>
              <a:off x="6818717" y="4548759"/>
              <a:ext cx="21089" cy="22920"/>
            </a:xfrm>
            <a:custGeom>
              <a:avLst/>
              <a:gdLst/>
              <a:ahLst/>
              <a:cxnLst/>
              <a:rect l="l" t="t" r="r" b="b"/>
              <a:pathLst>
                <a:path w="21089" h="22920" extrusionOk="0">
                  <a:moveTo>
                    <a:pt x="943" y="11304"/>
                  </a:moveTo>
                  <a:cubicBezTo>
                    <a:pt x="13040" y="2351"/>
                    <a:pt x="16087" y="32069"/>
                    <a:pt x="19993" y="19591"/>
                  </a:cubicBezTo>
                  <a:lnTo>
                    <a:pt x="4087" y="-221"/>
                  </a:lnTo>
                  <a:cubicBezTo>
                    <a:pt x="1038" y="1303"/>
                    <a:pt x="-3915" y="10257"/>
                    <a:pt x="943" y="113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0" name="Google Shape;4590;p12"/>
            <p:cNvSpPr/>
            <p:nvPr/>
          </p:nvSpPr>
          <p:spPr>
            <a:xfrm>
              <a:off x="6697979" y="4266247"/>
              <a:ext cx="32671" cy="71633"/>
            </a:xfrm>
            <a:custGeom>
              <a:avLst/>
              <a:gdLst/>
              <a:ahLst/>
              <a:cxnLst/>
              <a:rect l="l" t="t" r="r" b="b"/>
              <a:pathLst>
                <a:path w="32671" h="71633" extrusionOk="0">
                  <a:moveTo>
                    <a:pt x="17001" y="66073"/>
                  </a:moveTo>
                  <a:cubicBezTo>
                    <a:pt x="20525" y="71788"/>
                    <a:pt x="26526" y="71407"/>
                    <a:pt x="31575" y="71407"/>
                  </a:cubicBezTo>
                  <a:cubicBezTo>
                    <a:pt x="27288" y="47795"/>
                    <a:pt x="25860" y="23735"/>
                    <a:pt x="27478" y="-221"/>
                  </a:cubicBezTo>
                  <a:cubicBezTo>
                    <a:pt x="23002" y="6542"/>
                    <a:pt x="27478" y="58167"/>
                    <a:pt x="15858" y="42165"/>
                  </a:cubicBezTo>
                  <a:cubicBezTo>
                    <a:pt x="12715" y="34164"/>
                    <a:pt x="9286" y="46261"/>
                    <a:pt x="5095" y="42832"/>
                  </a:cubicBezTo>
                  <a:cubicBezTo>
                    <a:pt x="2523" y="34926"/>
                    <a:pt x="10143" y="26925"/>
                    <a:pt x="-1097" y="20448"/>
                  </a:cubicBezTo>
                  <a:cubicBezTo>
                    <a:pt x="1285" y="32735"/>
                    <a:pt x="-3953" y="47785"/>
                    <a:pt x="4143" y="55977"/>
                  </a:cubicBezTo>
                  <a:cubicBezTo>
                    <a:pt x="9762" y="57119"/>
                    <a:pt x="9571" y="62073"/>
                    <a:pt x="11668" y="65502"/>
                  </a:cubicBezTo>
                  <a:lnTo>
                    <a:pt x="11668" y="65502"/>
                  </a:lnTo>
                  <a:cubicBezTo>
                    <a:pt x="13572" y="64835"/>
                    <a:pt x="15763" y="64073"/>
                    <a:pt x="17001" y="660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1" name="Google Shape;4591;p12"/>
            <p:cNvSpPr/>
            <p:nvPr/>
          </p:nvSpPr>
          <p:spPr>
            <a:xfrm>
              <a:off x="6709118" y="4272152"/>
              <a:ext cx="7997" cy="10327"/>
            </a:xfrm>
            <a:custGeom>
              <a:avLst/>
              <a:gdLst/>
              <a:ahLst/>
              <a:cxnLst/>
              <a:rect l="l" t="t" r="r" b="b"/>
              <a:pathLst>
                <a:path w="7997" h="10327" extrusionOk="0">
                  <a:moveTo>
                    <a:pt x="2624" y="10066"/>
                  </a:moveTo>
                  <a:cubicBezTo>
                    <a:pt x="9195" y="10828"/>
                    <a:pt x="7386" y="541"/>
                    <a:pt x="2624" y="-221"/>
                  </a:cubicBezTo>
                  <a:cubicBezTo>
                    <a:pt x="-2711" y="446"/>
                    <a:pt x="-1948" y="9114"/>
                    <a:pt x="2624" y="10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2" name="Google Shape;4592;p12"/>
            <p:cNvSpPr/>
            <p:nvPr/>
          </p:nvSpPr>
          <p:spPr>
            <a:xfrm>
              <a:off x="5275039" y="2305235"/>
              <a:ext cx="27813" cy="19127"/>
            </a:xfrm>
            <a:custGeom>
              <a:avLst/>
              <a:gdLst/>
              <a:ahLst/>
              <a:cxnLst/>
              <a:rect l="l" t="t" r="r" b="b"/>
              <a:pathLst>
                <a:path w="27813" h="19127" extrusionOk="0">
                  <a:moveTo>
                    <a:pt x="14715" y="1879"/>
                  </a:moveTo>
                  <a:cubicBezTo>
                    <a:pt x="9096" y="4641"/>
                    <a:pt x="3761" y="7994"/>
                    <a:pt x="-1097" y="11881"/>
                  </a:cubicBezTo>
                  <a:cubicBezTo>
                    <a:pt x="-1097" y="15405"/>
                    <a:pt x="1475" y="21406"/>
                    <a:pt x="2047" y="17786"/>
                  </a:cubicBezTo>
                  <a:cubicBezTo>
                    <a:pt x="6428" y="4451"/>
                    <a:pt x="26335" y="15595"/>
                    <a:pt x="26717" y="-26"/>
                  </a:cubicBezTo>
                  <a:cubicBezTo>
                    <a:pt x="22621" y="-588"/>
                    <a:pt x="18430" y="69"/>
                    <a:pt x="14715" y="18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3" name="Google Shape;4593;p12"/>
            <p:cNvSpPr/>
            <p:nvPr/>
          </p:nvSpPr>
          <p:spPr>
            <a:xfrm>
              <a:off x="5260771" y="2291429"/>
              <a:ext cx="10648" cy="24146"/>
            </a:xfrm>
            <a:custGeom>
              <a:avLst/>
              <a:gdLst/>
              <a:ahLst/>
              <a:cxnLst/>
              <a:rect l="l" t="t" r="r" b="b"/>
              <a:pathLst>
                <a:path w="10648" h="24146" extrusionOk="0">
                  <a:moveTo>
                    <a:pt x="-639" y="15114"/>
                  </a:moveTo>
                  <a:cubicBezTo>
                    <a:pt x="-1496" y="25973"/>
                    <a:pt x="5647" y="26830"/>
                    <a:pt x="9552" y="17495"/>
                  </a:cubicBezTo>
                  <a:cubicBezTo>
                    <a:pt x="4789" y="12543"/>
                    <a:pt x="4695" y="5494"/>
                    <a:pt x="1551" y="-221"/>
                  </a:cubicBezTo>
                  <a:cubicBezTo>
                    <a:pt x="-925" y="4484"/>
                    <a:pt x="-1687" y="9904"/>
                    <a:pt x="-639" y="15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4" name="Google Shape;4594;p12"/>
            <p:cNvSpPr/>
            <p:nvPr/>
          </p:nvSpPr>
          <p:spPr>
            <a:xfrm>
              <a:off x="5270753" y="2307335"/>
              <a:ext cx="19716" cy="10001"/>
            </a:xfrm>
            <a:custGeom>
              <a:avLst/>
              <a:gdLst/>
              <a:ahLst/>
              <a:cxnLst/>
              <a:rect l="l" t="t" r="r" b="b"/>
              <a:pathLst>
                <a:path w="19716" h="10001" extrusionOk="0">
                  <a:moveTo>
                    <a:pt x="-1097" y="1684"/>
                  </a:moveTo>
                  <a:lnTo>
                    <a:pt x="-1097" y="1684"/>
                  </a:lnTo>
                  <a:cubicBezTo>
                    <a:pt x="142" y="4351"/>
                    <a:pt x="1475" y="7018"/>
                    <a:pt x="2809" y="9780"/>
                  </a:cubicBezTo>
                  <a:cubicBezTo>
                    <a:pt x="7667" y="5894"/>
                    <a:pt x="13000" y="2541"/>
                    <a:pt x="1862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5" name="Google Shape;4595;p12"/>
            <p:cNvSpPr/>
            <p:nvPr/>
          </p:nvSpPr>
          <p:spPr>
            <a:xfrm>
              <a:off x="5249972" y="2293715"/>
              <a:ext cx="4755" cy="16668"/>
            </a:xfrm>
            <a:custGeom>
              <a:avLst/>
              <a:gdLst/>
              <a:ahLst/>
              <a:cxnLst/>
              <a:rect l="l" t="t" r="r" b="b"/>
              <a:pathLst>
                <a:path w="4755" h="16668" extrusionOk="0">
                  <a:moveTo>
                    <a:pt x="635" y="16448"/>
                  </a:moveTo>
                  <a:cubicBezTo>
                    <a:pt x="4921" y="11609"/>
                    <a:pt x="4636" y="4199"/>
                    <a:pt x="-127" y="-221"/>
                  </a:cubicBezTo>
                  <a:cubicBezTo>
                    <a:pt x="-1651" y="5275"/>
                    <a:pt x="-1365" y="11104"/>
                    <a:pt x="635" y="164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6" name="Google Shape;4596;p12"/>
            <p:cNvSpPr/>
            <p:nvPr/>
          </p:nvSpPr>
          <p:spPr>
            <a:xfrm>
              <a:off x="6730593" y="4192905"/>
              <a:ext cx="7771" cy="19621"/>
            </a:xfrm>
            <a:custGeom>
              <a:avLst/>
              <a:gdLst/>
              <a:ahLst/>
              <a:cxnLst/>
              <a:rect l="l" t="t" r="r" b="b"/>
              <a:pathLst>
                <a:path w="7771" h="19621" extrusionOk="0">
                  <a:moveTo>
                    <a:pt x="6675" y="15114"/>
                  </a:moveTo>
                  <a:cubicBezTo>
                    <a:pt x="5247" y="10066"/>
                    <a:pt x="5723" y="4065"/>
                    <a:pt x="-183" y="-221"/>
                  </a:cubicBezTo>
                  <a:cubicBezTo>
                    <a:pt x="-1612" y="8066"/>
                    <a:pt x="-2278" y="14828"/>
                    <a:pt x="4961" y="19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7" name="Google Shape;4597;p12"/>
            <p:cNvSpPr/>
            <p:nvPr/>
          </p:nvSpPr>
          <p:spPr>
            <a:xfrm>
              <a:off x="6184579" y="3547532"/>
              <a:ext cx="17148" cy="26836"/>
            </a:xfrm>
            <a:custGeom>
              <a:avLst/>
              <a:gdLst/>
              <a:ahLst/>
              <a:cxnLst/>
              <a:rect l="l" t="t" r="r" b="b"/>
              <a:pathLst>
                <a:path w="17148" h="26836" extrusionOk="0">
                  <a:moveTo>
                    <a:pt x="3859" y="16501"/>
                  </a:moveTo>
                  <a:cubicBezTo>
                    <a:pt x="1193" y="18692"/>
                    <a:pt x="-3094" y="21168"/>
                    <a:pt x="-45" y="25074"/>
                  </a:cubicBezTo>
                  <a:cubicBezTo>
                    <a:pt x="4813" y="30217"/>
                    <a:pt x="8812" y="20883"/>
                    <a:pt x="14052" y="20406"/>
                  </a:cubicBezTo>
                  <a:lnTo>
                    <a:pt x="16052" y="16406"/>
                  </a:lnTo>
                  <a:cubicBezTo>
                    <a:pt x="7288" y="13358"/>
                    <a:pt x="16052" y="-4168"/>
                    <a:pt x="4241" y="594"/>
                  </a:cubicBezTo>
                  <a:lnTo>
                    <a:pt x="4241" y="4500"/>
                  </a:lnTo>
                  <a:cubicBezTo>
                    <a:pt x="9003" y="8691"/>
                    <a:pt x="9003" y="12596"/>
                    <a:pt x="3859" y="165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8" name="Google Shape;4598;p12"/>
            <p:cNvSpPr/>
            <p:nvPr/>
          </p:nvSpPr>
          <p:spPr>
            <a:xfrm>
              <a:off x="6197821" y="3484911"/>
              <a:ext cx="13811" cy="34606"/>
            </a:xfrm>
            <a:custGeom>
              <a:avLst/>
              <a:gdLst/>
              <a:ahLst/>
              <a:cxnLst/>
              <a:rect l="l" t="t" r="r" b="b"/>
              <a:pathLst>
                <a:path w="13811" h="34606" extrusionOk="0">
                  <a:moveTo>
                    <a:pt x="-1097" y="13495"/>
                  </a:moveTo>
                  <a:cubicBezTo>
                    <a:pt x="-525" y="18543"/>
                    <a:pt x="8428" y="39308"/>
                    <a:pt x="12715" y="33307"/>
                  </a:cubicBezTo>
                  <a:cubicBezTo>
                    <a:pt x="11286" y="23782"/>
                    <a:pt x="3190" y="15972"/>
                    <a:pt x="4809" y="5494"/>
                  </a:cubicBezTo>
                  <a:cubicBezTo>
                    <a:pt x="3476" y="3589"/>
                    <a:pt x="2238" y="1684"/>
                    <a:pt x="1000" y="-221"/>
                  </a:cubicBezTo>
                  <a:cubicBezTo>
                    <a:pt x="332" y="4351"/>
                    <a:pt x="-429" y="8923"/>
                    <a:pt x="-1097" y="13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9" name="Google Shape;4599;p12"/>
            <p:cNvSpPr/>
            <p:nvPr/>
          </p:nvSpPr>
          <p:spPr>
            <a:xfrm>
              <a:off x="7126981" y="4910664"/>
              <a:ext cx="19148" cy="22562"/>
            </a:xfrm>
            <a:custGeom>
              <a:avLst/>
              <a:gdLst/>
              <a:ahLst/>
              <a:cxnLst/>
              <a:rect l="l" t="t" r="r" b="b"/>
              <a:pathLst>
                <a:path w="19148" h="22562" extrusionOk="0">
                  <a:moveTo>
                    <a:pt x="12338" y="21541"/>
                  </a:moveTo>
                  <a:cubicBezTo>
                    <a:pt x="26244" y="27447"/>
                    <a:pt x="11385" y="-1319"/>
                    <a:pt x="3479" y="15"/>
                  </a:cubicBezTo>
                  <a:cubicBezTo>
                    <a:pt x="-806" y="-1605"/>
                    <a:pt x="-3092" y="5634"/>
                    <a:pt x="1194" y="6396"/>
                  </a:cubicBezTo>
                  <a:cubicBezTo>
                    <a:pt x="10719" y="7634"/>
                    <a:pt x="11291" y="14492"/>
                    <a:pt x="12338" y="215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0" name="Google Shape;4600;p12"/>
            <p:cNvSpPr/>
            <p:nvPr/>
          </p:nvSpPr>
          <p:spPr>
            <a:xfrm>
              <a:off x="7145404" y="4933187"/>
              <a:ext cx="10823" cy="19328"/>
            </a:xfrm>
            <a:custGeom>
              <a:avLst/>
              <a:gdLst/>
              <a:ahLst/>
              <a:cxnLst/>
              <a:rect l="l" t="t" r="r" b="b"/>
              <a:pathLst>
                <a:path w="10823" h="19328" extrusionOk="0">
                  <a:moveTo>
                    <a:pt x="2583" y="-221"/>
                  </a:moveTo>
                  <a:cubicBezTo>
                    <a:pt x="-751" y="6066"/>
                    <a:pt x="-4466" y="16067"/>
                    <a:pt x="4488" y="18829"/>
                  </a:cubicBezTo>
                  <a:cubicBezTo>
                    <a:pt x="9346" y="20258"/>
                    <a:pt x="9251" y="15876"/>
                    <a:pt x="9726" y="12733"/>
                  </a:cubicBezTo>
                  <a:cubicBezTo>
                    <a:pt x="6584" y="8447"/>
                    <a:pt x="8774" y="2636"/>
                    <a:pt x="2583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1" name="Google Shape;4601;p12"/>
            <p:cNvSpPr/>
            <p:nvPr/>
          </p:nvSpPr>
          <p:spPr>
            <a:xfrm>
              <a:off x="6493625" y="4188142"/>
              <a:ext cx="7691" cy="20573"/>
            </a:xfrm>
            <a:custGeom>
              <a:avLst/>
              <a:gdLst/>
              <a:ahLst/>
              <a:cxnLst/>
              <a:rect l="l" t="t" r="r" b="b"/>
              <a:pathLst>
                <a:path w="7691" h="20573" extrusionOk="0">
                  <a:moveTo>
                    <a:pt x="4090" y="20353"/>
                  </a:moveTo>
                  <a:cubicBezTo>
                    <a:pt x="7138" y="18353"/>
                    <a:pt x="7710" y="1779"/>
                    <a:pt x="4090" y="-221"/>
                  </a:cubicBezTo>
                  <a:cubicBezTo>
                    <a:pt x="-3340" y="2065"/>
                    <a:pt x="-2292" y="17400"/>
                    <a:pt x="4090" y="203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2" name="Google Shape;4602;p12"/>
            <p:cNvSpPr/>
            <p:nvPr/>
          </p:nvSpPr>
          <p:spPr>
            <a:xfrm>
              <a:off x="6969157" y="4510754"/>
              <a:ext cx="21919" cy="73723"/>
            </a:xfrm>
            <a:custGeom>
              <a:avLst/>
              <a:gdLst/>
              <a:ahLst/>
              <a:cxnLst/>
              <a:rect l="l" t="t" r="r" b="b"/>
              <a:pathLst>
                <a:path w="21919" h="73723" extrusionOk="0">
                  <a:moveTo>
                    <a:pt x="16715" y="29878"/>
                  </a:moveTo>
                  <a:cubicBezTo>
                    <a:pt x="23382" y="21239"/>
                    <a:pt x="21762" y="8866"/>
                    <a:pt x="13096" y="2236"/>
                  </a:cubicBezTo>
                  <a:cubicBezTo>
                    <a:pt x="11762" y="1246"/>
                    <a:pt x="10428" y="427"/>
                    <a:pt x="8904" y="-221"/>
                  </a:cubicBezTo>
                  <a:cubicBezTo>
                    <a:pt x="7284" y="2846"/>
                    <a:pt x="6618" y="6342"/>
                    <a:pt x="7095" y="9780"/>
                  </a:cubicBezTo>
                  <a:cubicBezTo>
                    <a:pt x="20144" y="6161"/>
                    <a:pt x="5666" y="36069"/>
                    <a:pt x="2808" y="23496"/>
                  </a:cubicBezTo>
                  <a:lnTo>
                    <a:pt x="2808" y="23496"/>
                  </a:lnTo>
                  <a:cubicBezTo>
                    <a:pt x="1474" y="28259"/>
                    <a:pt x="236" y="33021"/>
                    <a:pt x="-1097" y="37688"/>
                  </a:cubicBezTo>
                  <a:cubicBezTo>
                    <a:pt x="2808" y="39022"/>
                    <a:pt x="2998" y="43022"/>
                    <a:pt x="5094" y="45689"/>
                  </a:cubicBezTo>
                  <a:cubicBezTo>
                    <a:pt x="5094" y="43213"/>
                    <a:pt x="4141" y="40355"/>
                    <a:pt x="7475" y="37879"/>
                  </a:cubicBezTo>
                  <a:cubicBezTo>
                    <a:pt x="8523" y="42927"/>
                    <a:pt x="18143" y="58643"/>
                    <a:pt x="7475" y="55595"/>
                  </a:cubicBezTo>
                  <a:cubicBezTo>
                    <a:pt x="10904" y="61158"/>
                    <a:pt x="13571" y="67187"/>
                    <a:pt x="15286" y="73502"/>
                  </a:cubicBezTo>
                  <a:cubicBezTo>
                    <a:pt x="19381" y="61244"/>
                    <a:pt x="20715" y="48252"/>
                    <a:pt x="19381" y="35402"/>
                  </a:cubicBezTo>
                  <a:cubicBezTo>
                    <a:pt x="17095" y="34164"/>
                    <a:pt x="15000" y="32354"/>
                    <a:pt x="16715" y="298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3" name="Google Shape;4603;p12"/>
            <p:cNvSpPr/>
            <p:nvPr/>
          </p:nvSpPr>
          <p:spPr>
            <a:xfrm>
              <a:off x="6957345" y="4563818"/>
              <a:ext cx="14195" cy="38185"/>
            </a:xfrm>
            <a:custGeom>
              <a:avLst/>
              <a:gdLst/>
              <a:ahLst/>
              <a:cxnLst/>
              <a:rect l="l" t="t" r="r" b="b"/>
              <a:pathLst>
                <a:path w="14195" h="38185" extrusionOk="0">
                  <a:moveTo>
                    <a:pt x="-1097" y="16437"/>
                  </a:moveTo>
                  <a:cubicBezTo>
                    <a:pt x="10620" y="19200"/>
                    <a:pt x="2143" y="34821"/>
                    <a:pt x="9953" y="37964"/>
                  </a:cubicBezTo>
                  <a:cubicBezTo>
                    <a:pt x="17668" y="30915"/>
                    <a:pt x="8239" y="15771"/>
                    <a:pt x="12334" y="5769"/>
                  </a:cubicBezTo>
                  <a:cubicBezTo>
                    <a:pt x="13477" y="912"/>
                    <a:pt x="10048" y="-1469"/>
                    <a:pt x="4904" y="4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4" name="Google Shape;4604;p12"/>
            <p:cNvSpPr/>
            <p:nvPr/>
          </p:nvSpPr>
          <p:spPr>
            <a:xfrm>
              <a:off x="6937628" y="4598384"/>
              <a:ext cx="17991" cy="35813"/>
            </a:xfrm>
            <a:custGeom>
              <a:avLst/>
              <a:gdLst/>
              <a:ahLst/>
              <a:cxnLst/>
              <a:rect l="l" t="t" r="r" b="b"/>
              <a:pathLst>
                <a:path w="17991" h="35813" extrusionOk="0">
                  <a:moveTo>
                    <a:pt x="-1097" y="15686"/>
                  </a:moveTo>
                  <a:cubicBezTo>
                    <a:pt x="9381" y="17496"/>
                    <a:pt x="5952" y="30164"/>
                    <a:pt x="12809" y="35593"/>
                  </a:cubicBezTo>
                  <a:cubicBezTo>
                    <a:pt x="17572" y="32450"/>
                    <a:pt x="16906" y="26640"/>
                    <a:pt x="16810" y="21591"/>
                  </a:cubicBezTo>
                  <a:cubicBezTo>
                    <a:pt x="9285" y="16067"/>
                    <a:pt x="10238" y="7495"/>
                    <a:pt x="8810" y="-221"/>
                  </a:cubicBezTo>
                  <a:cubicBezTo>
                    <a:pt x="4999" y="4742"/>
                    <a:pt x="1666" y="10066"/>
                    <a:pt x="-1097" y="15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5" name="Google Shape;4605;p12"/>
            <p:cNvSpPr/>
            <p:nvPr/>
          </p:nvSpPr>
          <p:spPr>
            <a:xfrm>
              <a:off x="6955822" y="4613550"/>
              <a:ext cx="9680" cy="12646"/>
            </a:xfrm>
            <a:custGeom>
              <a:avLst/>
              <a:gdLst/>
              <a:ahLst/>
              <a:cxnLst/>
              <a:rect l="l" t="t" r="r" b="b"/>
              <a:pathLst>
                <a:path w="9680" h="12646" extrusionOk="0">
                  <a:moveTo>
                    <a:pt x="2523" y="12426"/>
                  </a:moveTo>
                  <a:cubicBezTo>
                    <a:pt x="3857" y="10321"/>
                    <a:pt x="5952" y="8873"/>
                    <a:pt x="8428" y="8425"/>
                  </a:cubicBezTo>
                  <a:cubicBezTo>
                    <a:pt x="9857" y="-1671"/>
                    <a:pt x="999" y="-3671"/>
                    <a:pt x="-1097" y="6425"/>
                  </a:cubicBezTo>
                  <a:lnTo>
                    <a:pt x="-1097" y="12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6" name="Google Shape;4606;p12"/>
            <p:cNvSpPr/>
            <p:nvPr/>
          </p:nvSpPr>
          <p:spPr>
            <a:xfrm>
              <a:off x="6975198" y="4548759"/>
              <a:ext cx="7460" cy="18300"/>
            </a:xfrm>
            <a:custGeom>
              <a:avLst/>
              <a:gdLst/>
              <a:ahLst/>
              <a:cxnLst/>
              <a:rect l="l" t="t" r="r" b="b"/>
              <a:pathLst>
                <a:path w="7460" h="18300" extrusionOk="0">
                  <a:moveTo>
                    <a:pt x="6101" y="13495"/>
                  </a:moveTo>
                  <a:cubicBezTo>
                    <a:pt x="4863" y="8923"/>
                    <a:pt x="3053" y="4542"/>
                    <a:pt x="1434" y="-221"/>
                  </a:cubicBezTo>
                  <a:cubicBezTo>
                    <a:pt x="-3804" y="5113"/>
                    <a:pt x="577" y="11400"/>
                    <a:pt x="1434" y="17495"/>
                  </a:cubicBezTo>
                  <a:cubicBezTo>
                    <a:pt x="4958" y="18924"/>
                    <a:pt x="7150" y="17781"/>
                    <a:pt x="6101" y="13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7" name="Google Shape;4607;p12"/>
            <p:cNvSpPr/>
            <p:nvPr/>
          </p:nvSpPr>
          <p:spPr>
            <a:xfrm>
              <a:off x="6219539" y="3387280"/>
              <a:ext cx="1047" cy="2000"/>
            </a:xfrm>
            <a:custGeom>
              <a:avLst/>
              <a:gdLst/>
              <a:ahLst/>
              <a:cxnLst/>
              <a:rect l="l" t="t" r="r" b="b"/>
              <a:pathLst>
                <a:path w="1047" h="2000" extrusionOk="0">
                  <a:moveTo>
                    <a:pt x="-49" y="1779"/>
                  </a:moveTo>
                  <a:cubicBezTo>
                    <a:pt x="-144" y="998"/>
                    <a:pt x="-525" y="265"/>
                    <a:pt x="-1097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8" name="Google Shape;4608;p12"/>
            <p:cNvSpPr/>
            <p:nvPr/>
          </p:nvSpPr>
          <p:spPr>
            <a:xfrm>
              <a:off x="6204617" y="3359276"/>
              <a:ext cx="26637" cy="82676"/>
            </a:xfrm>
            <a:custGeom>
              <a:avLst/>
              <a:gdLst/>
              <a:ahLst/>
              <a:cxnLst/>
              <a:rect l="l" t="t" r="r" b="b"/>
              <a:pathLst>
                <a:path w="26637" h="82676" extrusionOk="0">
                  <a:moveTo>
                    <a:pt x="-272" y="-221"/>
                  </a:moveTo>
                  <a:lnTo>
                    <a:pt x="-272" y="-221"/>
                  </a:lnTo>
                  <a:cubicBezTo>
                    <a:pt x="-3130" y="3875"/>
                    <a:pt x="2586" y="7875"/>
                    <a:pt x="-272" y="11876"/>
                  </a:cubicBezTo>
                  <a:cubicBezTo>
                    <a:pt x="16492" y="28926"/>
                    <a:pt x="-2176" y="64454"/>
                    <a:pt x="7443" y="82456"/>
                  </a:cubicBezTo>
                  <a:cubicBezTo>
                    <a:pt x="18492" y="81599"/>
                    <a:pt x="11444" y="67883"/>
                    <a:pt x="13539" y="60739"/>
                  </a:cubicBezTo>
                  <a:cubicBezTo>
                    <a:pt x="23064" y="69216"/>
                    <a:pt x="23827" y="61692"/>
                    <a:pt x="25541" y="55596"/>
                  </a:cubicBezTo>
                  <a:cubicBezTo>
                    <a:pt x="1633" y="51024"/>
                    <a:pt x="23732" y="11590"/>
                    <a:pt x="-272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9" name="Google Shape;4609;p12"/>
            <p:cNvSpPr/>
            <p:nvPr/>
          </p:nvSpPr>
          <p:spPr>
            <a:xfrm>
              <a:off x="6207728" y="3454231"/>
              <a:ext cx="10491" cy="16488"/>
            </a:xfrm>
            <a:custGeom>
              <a:avLst/>
              <a:gdLst/>
              <a:ahLst/>
              <a:cxnLst/>
              <a:rect l="l" t="t" r="r" b="b"/>
              <a:pathLst>
                <a:path w="10491" h="16488" extrusionOk="0">
                  <a:moveTo>
                    <a:pt x="4904" y="16267"/>
                  </a:moveTo>
                  <a:cubicBezTo>
                    <a:pt x="6238" y="13962"/>
                    <a:pt x="6524" y="11200"/>
                    <a:pt x="5761" y="8647"/>
                  </a:cubicBezTo>
                  <a:cubicBezTo>
                    <a:pt x="4713" y="5123"/>
                    <a:pt x="13191" y="2266"/>
                    <a:pt x="7285" y="75"/>
                  </a:cubicBezTo>
                  <a:cubicBezTo>
                    <a:pt x="1380" y="-2116"/>
                    <a:pt x="618" y="8457"/>
                    <a:pt x="-1097" y="12362"/>
                  </a:cubicBezTo>
                  <a:cubicBezTo>
                    <a:pt x="237" y="14476"/>
                    <a:pt x="2428" y="15905"/>
                    <a:pt x="4904" y="162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0" name="Google Shape;4610;p12"/>
            <p:cNvSpPr/>
            <p:nvPr/>
          </p:nvSpPr>
          <p:spPr>
            <a:xfrm>
              <a:off x="6549516" y="3469195"/>
              <a:ext cx="8255" cy="14204"/>
            </a:xfrm>
            <a:custGeom>
              <a:avLst/>
              <a:gdLst/>
              <a:ahLst/>
              <a:cxnLst/>
              <a:rect l="l" t="t" r="r" b="b"/>
              <a:pathLst>
                <a:path w="8255" h="14204" extrusionOk="0">
                  <a:moveTo>
                    <a:pt x="2301" y="-221"/>
                  </a:moveTo>
                  <a:cubicBezTo>
                    <a:pt x="-3509" y="446"/>
                    <a:pt x="110" y="7209"/>
                    <a:pt x="-842" y="11209"/>
                  </a:cubicBezTo>
                  <a:cubicBezTo>
                    <a:pt x="1634" y="12638"/>
                    <a:pt x="3825" y="15305"/>
                    <a:pt x="7159" y="13209"/>
                  </a:cubicBezTo>
                  <a:cubicBezTo>
                    <a:pt x="4111" y="9685"/>
                    <a:pt x="6968" y="-221"/>
                    <a:pt x="2301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1" name="Google Shape;4611;p12"/>
            <p:cNvSpPr/>
            <p:nvPr/>
          </p:nvSpPr>
          <p:spPr>
            <a:xfrm>
              <a:off x="7180378" y="4967634"/>
              <a:ext cx="16505" cy="30894"/>
            </a:xfrm>
            <a:custGeom>
              <a:avLst/>
              <a:gdLst/>
              <a:ahLst/>
              <a:cxnLst/>
              <a:rect l="l" t="t" r="r" b="b"/>
              <a:pathLst>
                <a:path w="16505" h="30894" extrusionOk="0">
                  <a:moveTo>
                    <a:pt x="14567" y="12291"/>
                  </a:moveTo>
                  <a:cubicBezTo>
                    <a:pt x="18948" y="2766"/>
                    <a:pt x="5042" y="-3425"/>
                    <a:pt x="89" y="1528"/>
                  </a:cubicBezTo>
                  <a:cubicBezTo>
                    <a:pt x="-1245" y="3623"/>
                    <a:pt x="-1721" y="7338"/>
                    <a:pt x="89" y="7814"/>
                  </a:cubicBezTo>
                  <a:cubicBezTo>
                    <a:pt x="11995" y="11434"/>
                    <a:pt x="3803" y="26864"/>
                    <a:pt x="14376" y="30674"/>
                  </a:cubicBezTo>
                  <a:cubicBezTo>
                    <a:pt x="17139" y="24769"/>
                    <a:pt x="13328" y="18578"/>
                    <a:pt x="14567" y="12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2" name="Google Shape;4612;p12"/>
            <p:cNvSpPr/>
            <p:nvPr/>
          </p:nvSpPr>
          <p:spPr>
            <a:xfrm>
              <a:off x="7169688" y="4972162"/>
              <a:ext cx="8012" cy="13984"/>
            </a:xfrm>
            <a:custGeom>
              <a:avLst/>
              <a:gdLst/>
              <a:ahLst/>
              <a:cxnLst/>
              <a:rect l="l" t="t" r="r" b="b"/>
              <a:pathLst>
                <a:path w="8012" h="13984" extrusionOk="0">
                  <a:moveTo>
                    <a:pt x="3349" y="1476"/>
                  </a:moveTo>
                  <a:cubicBezTo>
                    <a:pt x="-4652" y="-5477"/>
                    <a:pt x="-80" y="11001"/>
                    <a:pt x="3349" y="13763"/>
                  </a:cubicBezTo>
                  <a:lnTo>
                    <a:pt x="3349" y="13763"/>
                  </a:lnTo>
                  <a:cubicBezTo>
                    <a:pt x="10493" y="9763"/>
                    <a:pt x="4969" y="5477"/>
                    <a:pt x="3349" y="14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3" name="Google Shape;4613;p12"/>
            <p:cNvSpPr/>
            <p:nvPr/>
          </p:nvSpPr>
          <p:spPr>
            <a:xfrm>
              <a:off x="5420011" y="2225897"/>
              <a:ext cx="7534" cy="13716"/>
            </a:xfrm>
            <a:custGeom>
              <a:avLst/>
              <a:gdLst/>
              <a:ahLst/>
              <a:cxnLst/>
              <a:rect l="l" t="t" r="r" b="b"/>
              <a:pathLst>
                <a:path w="7534" h="13716" extrusionOk="0">
                  <a:moveTo>
                    <a:pt x="4904" y="13495"/>
                  </a:moveTo>
                  <a:lnTo>
                    <a:pt x="4904" y="13495"/>
                  </a:lnTo>
                  <a:cubicBezTo>
                    <a:pt x="7761" y="9075"/>
                    <a:pt x="6523" y="3179"/>
                    <a:pt x="2046" y="331"/>
                  </a:cubicBezTo>
                  <a:cubicBezTo>
                    <a:pt x="1760" y="122"/>
                    <a:pt x="1474" y="-59"/>
                    <a:pt x="1094" y="-221"/>
                  </a:cubicBezTo>
                  <a:lnTo>
                    <a:pt x="-1097" y="3589"/>
                  </a:lnTo>
                  <a:cubicBezTo>
                    <a:pt x="-812" y="7970"/>
                    <a:pt x="-716" y="12828"/>
                    <a:pt x="4904" y="13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4" name="Google Shape;4614;p12"/>
            <p:cNvSpPr/>
            <p:nvPr/>
          </p:nvSpPr>
          <p:spPr>
            <a:xfrm>
              <a:off x="5822744" y="3623881"/>
              <a:ext cx="11222" cy="20917"/>
            </a:xfrm>
            <a:custGeom>
              <a:avLst/>
              <a:gdLst/>
              <a:ahLst/>
              <a:cxnLst/>
              <a:rect l="l" t="t" r="r" b="b"/>
              <a:pathLst>
                <a:path w="11222" h="20917" extrusionOk="0">
                  <a:moveTo>
                    <a:pt x="6030" y="-221"/>
                  </a:moveTo>
                  <a:cubicBezTo>
                    <a:pt x="-7876" y="6923"/>
                    <a:pt x="1363" y="36736"/>
                    <a:pt x="10126" y="9304"/>
                  </a:cubicBezTo>
                  <a:cubicBezTo>
                    <a:pt x="9269" y="5932"/>
                    <a:pt x="7840" y="2722"/>
                    <a:pt x="603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5" name="Google Shape;4615;p12"/>
            <p:cNvSpPr/>
            <p:nvPr/>
          </p:nvSpPr>
          <p:spPr>
            <a:xfrm>
              <a:off x="6923818" y="4618291"/>
              <a:ext cx="12968" cy="15310"/>
            </a:xfrm>
            <a:custGeom>
              <a:avLst/>
              <a:gdLst/>
              <a:ahLst/>
              <a:cxnLst/>
              <a:rect l="l" t="t" r="r" b="b"/>
              <a:pathLst>
                <a:path w="12968" h="15310" extrusionOk="0">
                  <a:moveTo>
                    <a:pt x="-1097" y="11781"/>
                  </a:moveTo>
                  <a:cubicBezTo>
                    <a:pt x="8428" y="21306"/>
                    <a:pt x="16810" y="8066"/>
                    <a:pt x="8428" y="-221"/>
                  </a:cubicBezTo>
                  <a:cubicBezTo>
                    <a:pt x="4713" y="3351"/>
                    <a:pt x="1569" y="7390"/>
                    <a:pt x="-1097" y="117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6" name="Google Shape;4616;p12"/>
            <p:cNvSpPr/>
            <p:nvPr/>
          </p:nvSpPr>
          <p:spPr>
            <a:xfrm>
              <a:off x="5281404" y="2317582"/>
              <a:ext cx="8692" cy="10423"/>
            </a:xfrm>
            <a:custGeom>
              <a:avLst/>
              <a:gdLst/>
              <a:ahLst/>
              <a:cxnLst/>
              <a:rect l="l" t="t" r="r" b="b"/>
              <a:pathLst>
                <a:path w="8692" h="10423" extrusionOk="0">
                  <a:moveTo>
                    <a:pt x="1778" y="10202"/>
                  </a:moveTo>
                  <a:cubicBezTo>
                    <a:pt x="6159" y="10202"/>
                    <a:pt x="6255" y="5916"/>
                    <a:pt x="7588" y="3058"/>
                  </a:cubicBezTo>
                  <a:cubicBezTo>
                    <a:pt x="7969" y="-6657"/>
                    <a:pt x="-7271" y="8107"/>
                    <a:pt x="1778" y="102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7" name="Google Shape;4617;p12"/>
            <p:cNvSpPr/>
            <p:nvPr/>
          </p:nvSpPr>
          <p:spPr>
            <a:xfrm>
              <a:off x="5794211" y="3385470"/>
              <a:ext cx="37945" cy="91440"/>
            </a:xfrm>
            <a:custGeom>
              <a:avLst/>
              <a:gdLst/>
              <a:ahLst/>
              <a:cxnLst/>
              <a:rect l="l" t="t" r="r" b="b"/>
              <a:pathLst>
                <a:path w="37945" h="91440" extrusionOk="0">
                  <a:moveTo>
                    <a:pt x="18371" y="18829"/>
                  </a:moveTo>
                  <a:cubicBezTo>
                    <a:pt x="14656" y="12352"/>
                    <a:pt x="23800" y="3875"/>
                    <a:pt x="15038" y="-221"/>
                  </a:cubicBezTo>
                  <a:lnTo>
                    <a:pt x="15038" y="-221"/>
                  </a:lnTo>
                  <a:cubicBezTo>
                    <a:pt x="6370" y="6351"/>
                    <a:pt x="18181" y="20925"/>
                    <a:pt x="2655" y="22830"/>
                  </a:cubicBezTo>
                  <a:cubicBezTo>
                    <a:pt x="1226" y="30450"/>
                    <a:pt x="7322" y="39593"/>
                    <a:pt x="5036" y="47404"/>
                  </a:cubicBezTo>
                  <a:cubicBezTo>
                    <a:pt x="-7441" y="54452"/>
                    <a:pt x="2179" y="56929"/>
                    <a:pt x="7131" y="65311"/>
                  </a:cubicBezTo>
                  <a:lnTo>
                    <a:pt x="7131" y="65311"/>
                  </a:lnTo>
                  <a:cubicBezTo>
                    <a:pt x="9228" y="74169"/>
                    <a:pt x="16656" y="81313"/>
                    <a:pt x="15038" y="91219"/>
                  </a:cubicBezTo>
                  <a:cubicBezTo>
                    <a:pt x="21514" y="61310"/>
                    <a:pt x="24563" y="30259"/>
                    <a:pt x="36849" y="1684"/>
                  </a:cubicBezTo>
                  <a:cubicBezTo>
                    <a:pt x="27896" y="4256"/>
                    <a:pt x="27896" y="17019"/>
                    <a:pt x="18371" y="188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8" name="Google Shape;4618;p12"/>
            <p:cNvSpPr/>
            <p:nvPr/>
          </p:nvSpPr>
          <p:spPr>
            <a:xfrm>
              <a:off x="5790938" y="3450588"/>
              <a:ext cx="11344" cy="12994"/>
            </a:xfrm>
            <a:custGeom>
              <a:avLst/>
              <a:gdLst/>
              <a:ahLst/>
              <a:cxnLst/>
              <a:rect l="l" t="t" r="r" b="b"/>
              <a:pathLst>
                <a:path w="11344" h="12994" extrusionOk="0">
                  <a:moveTo>
                    <a:pt x="10024" y="2"/>
                  </a:moveTo>
                  <a:cubicBezTo>
                    <a:pt x="-16456" y="-3236"/>
                    <a:pt x="13071" y="30292"/>
                    <a:pt x="1002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9" name="Google Shape;4619;p12"/>
            <p:cNvSpPr/>
            <p:nvPr/>
          </p:nvSpPr>
          <p:spPr>
            <a:xfrm>
              <a:off x="5233130" y="2146363"/>
              <a:ext cx="14001" cy="19811"/>
            </a:xfrm>
            <a:custGeom>
              <a:avLst/>
              <a:gdLst/>
              <a:ahLst/>
              <a:cxnLst/>
              <a:rect l="l" t="t" r="r" b="b"/>
              <a:pathLst>
                <a:path w="14001" h="19811" extrusionOk="0">
                  <a:moveTo>
                    <a:pt x="5856" y="2256"/>
                  </a:moveTo>
                  <a:cubicBezTo>
                    <a:pt x="5856" y="1303"/>
                    <a:pt x="4046" y="636"/>
                    <a:pt x="3094" y="-221"/>
                  </a:cubicBezTo>
                  <a:lnTo>
                    <a:pt x="-1097" y="5494"/>
                  </a:lnTo>
                  <a:cubicBezTo>
                    <a:pt x="1569" y="11209"/>
                    <a:pt x="5761" y="16076"/>
                    <a:pt x="10999" y="19591"/>
                  </a:cubicBezTo>
                  <a:cubicBezTo>
                    <a:pt x="11571" y="14257"/>
                    <a:pt x="12237" y="8923"/>
                    <a:pt x="12905" y="3589"/>
                  </a:cubicBezTo>
                  <a:cubicBezTo>
                    <a:pt x="9667" y="7685"/>
                    <a:pt x="6713" y="10638"/>
                    <a:pt x="5856" y="2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0" name="Google Shape;4620;p12"/>
            <p:cNvSpPr/>
            <p:nvPr/>
          </p:nvSpPr>
          <p:spPr>
            <a:xfrm>
              <a:off x="5229778" y="2136880"/>
              <a:ext cx="9058" cy="15198"/>
            </a:xfrm>
            <a:custGeom>
              <a:avLst/>
              <a:gdLst/>
              <a:ahLst/>
              <a:cxnLst/>
              <a:rect l="l" t="t" r="r" b="b"/>
              <a:pathLst>
                <a:path w="9058" h="15198" extrusionOk="0">
                  <a:moveTo>
                    <a:pt x="6637" y="119"/>
                  </a:moveTo>
                  <a:cubicBezTo>
                    <a:pt x="1113" y="-2549"/>
                    <a:pt x="-5079" y="11263"/>
                    <a:pt x="2256" y="14977"/>
                  </a:cubicBezTo>
                  <a:lnTo>
                    <a:pt x="2256" y="14977"/>
                  </a:lnTo>
                  <a:cubicBezTo>
                    <a:pt x="5113" y="10786"/>
                    <a:pt x="10447" y="5357"/>
                    <a:pt x="6637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1" name="Google Shape;4621;p12"/>
            <p:cNvSpPr/>
            <p:nvPr/>
          </p:nvSpPr>
          <p:spPr>
            <a:xfrm>
              <a:off x="6203513" y="3341153"/>
              <a:ext cx="22026" cy="52318"/>
            </a:xfrm>
            <a:custGeom>
              <a:avLst/>
              <a:gdLst/>
              <a:ahLst/>
              <a:cxnLst/>
              <a:rect l="l" t="t" r="r" b="b"/>
              <a:pathLst>
                <a:path w="22026" h="52318" extrusionOk="0">
                  <a:moveTo>
                    <a:pt x="832" y="17903"/>
                  </a:moveTo>
                  <a:lnTo>
                    <a:pt x="832" y="17903"/>
                  </a:lnTo>
                  <a:cubicBezTo>
                    <a:pt x="11596" y="24189"/>
                    <a:pt x="13025" y="35143"/>
                    <a:pt x="14929" y="45906"/>
                  </a:cubicBezTo>
                  <a:cubicBezTo>
                    <a:pt x="16072" y="47916"/>
                    <a:pt x="17120" y="49983"/>
                    <a:pt x="17978" y="52097"/>
                  </a:cubicBezTo>
                  <a:cubicBezTo>
                    <a:pt x="19216" y="49240"/>
                    <a:pt x="19596" y="46478"/>
                    <a:pt x="20930" y="43811"/>
                  </a:cubicBezTo>
                  <a:cubicBezTo>
                    <a:pt x="19787" y="30333"/>
                    <a:pt x="15597" y="17293"/>
                    <a:pt x="8642" y="5711"/>
                  </a:cubicBezTo>
                  <a:cubicBezTo>
                    <a:pt x="7119" y="1882"/>
                    <a:pt x="3214" y="-500"/>
                    <a:pt x="-883" y="-195"/>
                  </a:cubicBezTo>
                  <a:cubicBezTo>
                    <a:pt x="-1453" y="5892"/>
                    <a:pt x="-883" y="12035"/>
                    <a:pt x="832" y="179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2" name="Google Shape;4622;p12"/>
            <p:cNvSpPr/>
            <p:nvPr/>
          </p:nvSpPr>
          <p:spPr>
            <a:xfrm>
              <a:off x="5792162" y="3536126"/>
              <a:ext cx="19612" cy="27986"/>
            </a:xfrm>
            <a:custGeom>
              <a:avLst/>
              <a:gdLst/>
              <a:ahLst/>
              <a:cxnLst/>
              <a:rect l="l" t="t" r="r" b="b"/>
              <a:pathLst>
                <a:path w="19612" h="27986" extrusionOk="0">
                  <a:moveTo>
                    <a:pt x="18420" y="2095"/>
                  </a:moveTo>
                  <a:cubicBezTo>
                    <a:pt x="-1773" y="-7430"/>
                    <a:pt x="-5107" y="14668"/>
                    <a:pt x="2990" y="27717"/>
                  </a:cubicBezTo>
                  <a:cubicBezTo>
                    <a:pt x="7085" y="28194"/>
                    <a:pt x="6609" y="25050"/>
                    <a:pt x="6894" y="22574"/>
                  </a:cubicBezTo>
                  <a:cubicBezTo>
                    <a:pt x="7466" y="15335"/>
                    <a:pt x="11943" y="8963"/>
                    <a:pt x="18516" y="5905"/>
                  </a:cubicBezTo>
                  <a:cubicBezTo>
                    <a:pt x="18516" y="4667"/>
                    <a:pt x="18516" y="3333"/>
                    <a:pt x="18420" y="20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3" name="Google Shape;4623;p12"/>
            <p:cNvSpPr/>
            <p:nvPr/>
          </p:nvSpPr>
          <p:spPr>
            <a:xfrm>
              <a:off x="5660756" y="2458607"/>
              <a:ext cx="16367" cy="19430"/>
            </a:xfrm>
            <a:custGeom>
              <a:avLst/>
              <a:gdLst/>
              <a:ahLst/>
              <a:cxnLst/>
              <a:rect l="l" t="t" r="r" b="b"/>
              <a:pathLst>
                <a:path w="16367" h="19430" extrusionOk="0">
                  <a:moveTo>
                    <a:pt x="5331" y="15100"/>
                  </a:moveTo>
                  <a:cubicBezTo>
                    <a:pt x="9998" y="9670"/>
                    <a:pt x="19714" y="20148"/>
                    <a:pt x="12952" y="7575"/>
                  </a:cubicBezTo>
                  <a:lnTo>
                    <a:pt x="12952" y="7575"/>
                  </a:lnTo>
                  <a:cubicBezTo>
                    <a:pt x="8474" y="-7094"/>
                    <a:pt x="3427" y="1765"/>
                    <a:pt x="-98" y="11099"/>
                  </a:cubicBezTo>
                  <a:cubicBezTo>
                    <a:pt x="-3622" y="17100"/>
                    <a:pt x="3141" y="23672"/>
                    <a:pt x="5331" y="151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4" name="Google Shape;4624;p12"/>
            <p:cNvSpPr/>
            <p:nvPr/>
          </p:nvSpPr>
          <p:spPr>
            <a:xfrm>
              <a:off x="6185837" y="3220878"/>
              <a:ext cx="27415" cy="31051"/>
            </a:xfrm>
            <a:custGeom>
              <a:avLst/>
              <a:gdLst/>
              <a:ahLst/>
              <a:cxnLst/>
              <a:rect l="l" t="t" r="r" b="b"/>
              <a:pathLst>
                <a:path w="27415" h="31051" extrusionOk="0">
                  <a:moveTo>
                    <a:pt x="22414" y="-221"/>
                  </a:moveTo>
                  <a:cubicBezTo>
                    <a:pt x="20223" y="11209"/>
                    <a:pt x="8793" y="9304"/>
                    <a:pt x="-828" y="13114"/>
                  </a:cubicBezTo>
                  <a:cubicBezTo>
                    <a:pt x="-1494" y="17134"/>
                    <a:pt x="-923" y="21277"/>
                    <a:pt x="887" y="24925"/>
                  </a:cubicBezTo>
                  <a:cubicBezTo>
                    <a:pt x="7268" y="25877"/>
                    <a:pt x="2887" y="17686"/>
                    <a:pt x="8411" y="17115"/>
                  </a:cubicBezTo>
                  <a:lnTo>
                    <a:pt x="16793" y="30831"/>
                  </a:lnTo>
                  <a:cubicBezTo>
                    <a:pt x="28319" y="27592"/>
                    <a:pt x="12794" y="17877"/>
                    <a:pt x="26318" y="7018"/>
                  </a:cubicBezTo>
                  <a:cubicBezTo>
                    <a:pt x="25080" y="4827"/>
                    <a:pt x="25652" y="1113"/>
                    <a:pt x="22414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5" name="Google Shape;4625;p12"/>
            <p:cNvSpPr/>
            <p:nvPr/>
          </p:nvSpPr>
          <p:spPr>
            <a:xfrm>
              <a:off x="6175874" y="3551872"/>
              <a:ext cx="23852" cy="26278"/>
            </a:xfrm>
            <a:custGeom>
              <a:avLst/>
              <a:gdLst/>
              <a:ahLst/>
              <a:cxnLst/>
              <a:rect l="l" t="t" r="r" b="b"/>
              <a:pathLst>
                <a:path w="23852" h="26278" extrusionOk="0">
                  <a:moveTo>
                    <a:pt x="8659" y="20353"/>
                  </a:moveTo>
                  <a:cubicBezTo>
                    <a:pt x="4277" y="12257"/>
                    <a:pt x="24660" y="8352"/>
                    <a:pt x="12945" y="-221"/>
                  </a:cubicBezTo>
                  <a:cubicBezTo>
                    <a:pt x="11421" y="2827"/>
                    <a:pt x="6658" y="-221"/>
                    <a:pt x="5801" y="3399"/>
                  </a:cubicBezTo>
                  <a:cubicBezTo>
                    <a:pt x="4086" y="11018"/>
                    <a:pt x="-1629" y="17591"/>
                    <a:pt x="-1057" y="25687"/>
                  </a:cubicBezTo>
                  <a:cubicBezTo>
                    <a:pt x="8468" y="25687"/>
                    <a:pt x="19041" y="29021"/>
                    <a:pt x="22756" y="15686"/>
                  </a:cubicBezTo>
                  <a:lnTo>
                    <a:pt x="22756" y="15686"/>
                  </a:lnTo>
                  <a:cubicBezTo>
                    <a:pt x="17707" y="16543"/>
                    <a:pt x="13517" y="25877"/>
                    <a:pt x="8659" y="203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6" name="Google Shape;4626;p12"/>
            <p:cNvSpPr/>
            <p:nvPr/>
          </p:nvSpPr>
          <p:spPr>
            <a:xfrm>
              <a:off x="6697218" y="4224988"/>
              <a:ext cx="17811" cy="33308"/>
            </a:xfrm>
            <a:custGeom>
              <a:avLst/>
              <a:gdLst/>
              <a:ahLst/>
              <a:cxnLst/>
              <a:rect l="l" t="t" r="r" b="b"/>
              <a:pathLst>
                <a:path w="17811" h="33308" extrusionOk="0">
                  <a:moveTo>
                    <a:pt x="8428" y="9224"/>
                  </a:moveTo>
                  <a:cubicBezTo>
                    <a:pt x="10238" y="-5159"/>
                    <a:pt x="2523" y="-1444"/>
                    <a:pt x="-1097" y="9224"/>
                  </a:cubicBezTo>
                  <a:cubicBezTo>
                    <a:pt x="-1097" y="17035"/>
                    <a:pt x="10524" y="21226"/>
                    <a:pt x="1856" y="29703"/>
                  </a:cubicBezTo>
                  <a:cubicBezTo>
                    <a:pt x="4143" y="40180"/>
                    <a:pt x="11381" y="23131"/>
                    <a:pt x="16715" y="21607"/>
                  </a:cubicBezTo>
                  <a:lnTo>
                    <a:pt x="16715" y="21607"/>
                  </a:lnTo>
                  <a:cubicBezTo>
                    <a:pt x="8810" y="20559"/>
                    <a:pt x="8524" y="15130"/>
                    <a:pt x="8428" y="92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7" name="Google Shape;4627;p12"/>
            <p:cNvSpPr/>
            <p:nvPr/>
          </p:nvSpPr>
          <p:spPr>
            <a:xfrm>
              <a:off x="6140196" y="3615785"/>
              <a:ext cx="23466" cy="49720"/>
            </a:xfrm>
            <a:custGeom>
              <a:avLst/>
              <a:gdLst/>
              <a:ahLst/>
              <a:cxnLst/>
              <a:rect l="l" t="t" r="r" b="b"/>
              <a:pathLst>
                <a:path w="23466" h="49720" extrusionOk="0">
                  <a:moveTo>
                    <a:pt x="17953" y="827"/>
                  </a:moveTo>
                  <a:cubicBezTo>
                    <a:pt x="7856" y="5113"/>
                    <a:pt x="4141" y="15210"/>
                    <a:pt x="-1097" y="23782"/>
                  </a:cubicBezTo>
                  <a:cubicBezTo>
                    <a:pt x="12239" y="27116"/>
                    <a:pt x="-6050" y="43594"/>
                    <a:pt x="9857" y="49500"/>
                  </a:cubicBezTo>
                  <a:cubicBezTo>
                    <a:pt x="9857" y="39975"/>
                    <a:pt x="5095" y="25116"/>
                    <a:pt x="10619" y="18258"/>
                  </a:cubicBezTo>
                  <a:cubicBezTo>
                    <a:pt x="16906" y="16638"/>
                    <a:pt x="12714" y="25973"/>
                    <a:pt x="16906" y="27306"/>
                  </a:cubicBezTo>
                  <a:cubicBezTo>
                    <a:pt x="29192" y="23497"/>
                    <a:pt x="16238" y="9780"/>
                    <a:pt x="20906" y="2065"/>
                  </a:cubicBezTo>
                  <a:cubicBezTo>
                    <a:pt x="20906" y="1303"/>
                    <a:pt x="20906" y="541"/>
                    <a:pt x="20906" y="-221"/>
                  </a:cubicBezTo>
                  <a:lnTo>
                    <a:pt x="20906" y="-2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8" name="Google Shape;4628;p12"/>
            <p:cNvSpPr/>
            <p:nvPr/>
          </p:nvSpPr>
          <p:spPr>
            <a:xfrm>
              <a:off x="6216276" y="3283712"/>
              <a:ext cx="9849" cy="24799"/>
            </a:xfrm>
            <a:custGeom>
              <a:avLst/>
              <a:gdLst/>
              <a:ahLst/>
              <a:cxnLst/>
              <a:rect l="l" t="t" r="r" b="b"/>
              <a:pathLst>
                <a:path w="9849" h="24799" extrusionOk="0">
                  <a:moveTo>
                    <a:pt x="2452" y="22480"/>
                  </a:moveTo>
                  <a:cubicBezTo>
                    <a:pt x="5499" y="27147"/>
                    <a:pt x="11310" y="23147"/>
                    <a:pt x="7500" y="19051"/>
                  </a:cubicBezTo>
                  <a:cubicBezTo>
                    <a:pt x="642" y="13717"/>
                    <a:pt x="11977" y="-2285"/>
                    <a:pt x="261" y="1"/>
                  </a:cubicBezTo>
                  <a:lnTo>
                    <a:pt x="261" y="1"/>
                  </a:lnTo>
                  <a:cubicBezTo>
                    <a:pt x="-120" y="7526"/>
                    <a:pt x="-3644" y="16384"/>
                    <a:pt x="2452" y="224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9" name="Google Shape;4629;p12"/>
            <p:cNvSpPr/>
            <p:nvPr/>
          </p:nvSpPr>
          <p:spPr>
            <a:xfrm>
              <a:off x="5240473" y="2207990"/>
              <a:ext cx="8912" cy="19751"/>
            </a:xfrm>
            <a:custGeom>
              <a:avLst/>
              <a:gdLst/>
              <a:ahLst/>
              <a:cxnLst/>
              <a:rect l="l" t="t" r="r" b="b"/>
              <a:pathLst>
                <a:path w="8912" h="19751" extrusionOk="0">
                  <a:moveTo>
                    <a:pt x="-534" y="6827"/>
                  </a:moveTo>
                  <a:cubicBezTo>
                    <a:pt x="2038" y="11018"/>
                    <a:pt x="-2154" y="20163"/>
                    <a:pt x="7753" y="19496"/>
                  </a:cubicBezTo>
                  <a:cubicBezTo>
                    <a:pt x="8039" y="12847"/>
                    <a:pt x="7371" y="6189"/>
                    <a:pt x="5562" y="-221"/>
                  </a:cubicBezTo>
                  <a:cubicBezTo>
                    <a:pt x="1942" y="827"/>
                    <a:pt x="-2725" y="3018"/>
                    <a:pt x="-534" y="68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0" name="Google Shape;4630;p12"/>
            <p:cNvSpPr/>
            <p:nvPr/>
          </p:nvSpPr>
          <p:spPr>
            <a:xfrm>
              <a:off x="5416333" y="2229421"/>
              <a:ext cx="12325" cy="15499"/>
            </a:xfrm>
            <a:custGeom>
              <a:avLst/>
              <a:gdLst/>
              <a:ahLst/>
              <a:cxnLst/>
              <a:rect l="l" t="t" r="r" b="b"/>
              <a:pathLst>
                <a:path w="12325" h="15499" extrusionOk="0">
                  <a:moveTo>
                    <a:pt x="2581" y="-221"/>
                  </a:moveTo>
                  <a:cubicBezTo>
                    <a:pt x="-11517" y="17877"/>
                    <a:pt x="20297" y="18829"/>
                    <a:pt x="8582" y="9304"/>
                  </a:cubicBezTo>
                  <a:cubicBezTo>
                    <a:pt x="2961" y="9304"/>
                    <a:pt x="2866" y="4446"/>
                    <a:pt x="2581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1" name="Google Shape;4631;p12"/>
            <p:cNvSpPr/>
            <p:nvPr/>
          </p:nvSpPr>
          <p:spPr>
            <a:xfrm>
              <a:off x="5396578" y="2261223"/>
              <a:ext cx="9160" cy="9552"/>
            </a:xfrm>
            <a:custGeom>
              <a:avLst/>
              <a:gdLst/>
              <a:ahLst/>
              <a:cxnLst/>
              <a:rect l="l" t="t" r="r" b="b"/>
              <a:pathLst>
                <a:path w="9160" h="9552" extrusionOk="0">
                  <a:moveTo>
                    <a:pt x="6428" y="8172"/>
                  </a:moveTo>
                  <a:cubicBezTo>
                    <a:pt x="11668" y="1981"/>
                    <a:pt x="3000" y="-4877"/>
                    <a:pt x="-1097" y="4077"/>
                  </a:cubicBezTo>
                  <a:cubicBezTo>
                    <a:pt x="-143" y="7696"/>
                    <a:pt x="1666" y="11220"/>
                    <a:pt x="6428" y="81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2" name="Google Shape;4632;p12"/>
            <p:cNvSpPr/>
            <p:nvPr/>
          </p:nvSpPr>
          <p:spPr>
            <a:xfrm>
              <a:off x="5847873" y="2290466"/>
              <a:ext cx="8396" cy="8343"/>
            </a:xfrm>
            <a:custGeom>
              <a:avLst/>
              <a:gdLst/>
              <a:ahLst/>
              <a:cxnLst/>
              <a:rect l="l" t="t" r="r" b="b"/>
              <a:pathLst>
                <a:path w="8396" h="8343" extrusionOk="0">
                  <a:moveTo>
                    <a:pt x="4524" y="551"/>
                  </a:moveTo>
                  <a:cubicBezTo>
                    <a:pt x="-525" y="-2306"/>
                    <a:pt x="904" y="3599"/>
                    <a:pt x="-1097" y="4837"/>
                  </a:cubicBezTo>
                  <a:lnTo>
                    <a:pt x="-1097" y="6647"/>
                  </a:lnTo>
                  <a:cubicBezTo>
                    <a:pt x="3761" y="11028"/>
                    <a:pt x="11477" y="4647"/>
                    <a:pt x="4524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3" name="Google Shape;4633;p12"/>
            <p:cNvSpPr/>
            <p:nvPr/>
          </p:nvSpPr>
          <p:spPr>
            <a:xfrm>
              <a:off x="5631637" y="2189695"/>
              <a:ext cx="12256" cy="11627"/>
            </a:xfrm>
            <a:custGeom>
              <a:avLst/>
              <a:gdLst/>
              <a:ahLst/>
              <a:cxnLst/>
              <a:rect l="l" t="t" r="r" b="b"/>
              <a:pathLst>
                <a:path w="12256" h="11627" extrusionOk="0">
                  <a:moveTo>
                    <a:pt x="5590" y="11406"/>
                  </a:moveTo>
                  <a:cubicBezTo>
                    <a:pt x="20163" y="11406"/>
                    <a:pt x="1875" y="-7644"/>
                    <a:pt x="-1078" y="3024"/>
                  </a:cubicBezTo>
                  <a:cubicBezTo>
                    <a:pt x="-1364" y="7110"/>
                    <a:pt x="1590" y="10730"/>
                    <a:pt x="5590" y="11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4" name="Google Shape;4634;p12"/>
            <p:cNvSpPr/>
            <p:nvPr/>
          </p:nvSpPr>
          <p:spPr>
            <a:xfrm>
              <a:off x="6044125" y="3214211"/>
              <a:ext cx="13983" cy="7859"/>
            </a:xfrm>
            <a:custGeom>
              <a:avLst/>
              <a:gdLst/>
              <a:ahLst/>
              <a:cxnLst/>
              <a:rect l="l" t="t" r="r" b="b"/>
              <a:pathLst>
                <a:path w="13983" h="7859" extrusionOk="0">
                  <a:moveTo>
                    <a:pt x="10011" y="1779"/>
                  </a:moveTo>
                  <a:cubicBezTo>
                    <a:pt x="6487" y="922"/>
                    <a:pt x="2962" y="446"/>
                    <a:pt x="-657" y="-221"/>
                  </a:cubicBezTo>
                  <a:cubicBezTo>
                    <a:pt x="-3229" y="10256"/>
                    <a:pt x="6105" y="7018"/>
                    <a:pt x="11249" y="7589"/>
                  </a:cubicBezTo>
                  <a:cubicBezTo>
                    <a:pt x="12678" y="5589"/>
                    <a:pt x="14583" y="2732"/>
                    <a:pt x="10011" y="17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5" name="Google Shape;4635;p12"/>
            <p:cNvSpPr/>
            <p:nvPr/>
          </p:nvSpPr>
          <p:spPr>
            <a:xfrm>
              <a:off x="5456205" y="2116454"/>
              <a:ext cx="16703" cy="21253"/>
            </a:xfrm>
            <a:custGeom>
              <a:avLst/>
              <a:gdLst/>
              <a:ahLst/>
              <a:cxnLst/>
              <a:rect l="l" t="t" r="r" b="b"/>
              <a:pathLst>
                <a:path w="16703" h="21253" extrusionOk="0">
                  <a:moveTo>
                    <a:pt x="8142" y="10828"/>
                  </a:moveTo>
                  <a:cubicBezTo>
                    <a:pt x="5952" y="4827"/>
                    <a:pt x="17667" y="8828"/>
                    <a:pt x="15286" y="2922"/>
                  </a:cubicBezTo>
                  <a:cubicBezTo>
                    <a:pt x="12905" y="-2983"/>
                    <a:pt x="6905" y="1970"/>
                    <a:pt x="2523" y="-221"/>
                  </a:cubicBezTo>
                  <a:cubicBezTo>
                    <a:pt x="2332" y="6551"/>
                    <a:pt x="1094" y="13257"/>
                    <a:pt x="-1097" y="19686"/>
                  </a:cubicBezTo>
                  <a:cubicBezTo>
                    <a:pt x="6715" y="21782"/>
                    <a:pt x="13477" y="23020"/>
                    <a:pt x="8142" y="108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6" name="Google Shape;4636;p12"/>
            <p:cNvSpPr/>
            <p:nvPr/>
          </p:nvSpPr>
          <p:spPr>
            <a:xfrm>
              <a:off x="6892452" y="4174778"/>
              <a:ext cx="14406" cy="19935"/>
            </a:xfrm>
            <a:custGeom>
              <a:avLst/>
              <a:gdLst/>
              <a:ahLst/>
              <a:cxnLst/>
              <a:rect l="l" t="t" r="r" b="b"/>
              <a:pathLst>
                <a:path w="14406" h="19935" extrusionOk="0">
                  <a:moveTo>
                    <a:pt x="11981" y="19715"/>
                  </a:moveTo>
                  <a:cubicBezTo>
                    <a:pt x="19411" y="8761"/>
                    <a:pt x="-7069" y="-12956"/>
                    <a:pt x="170" y="9714"/>
                  </a:cubicBezTo>
                  <a:cubicBezTo>
                    <a:pt x="3790" y="13905"/>
                    <a:pt x="11315" y="12857"/>
                    <a:pt x="11981" y="197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7" name="Google Shape;4637;p12"/>
            <p:cNvSpPr/>
            <p:nvPr/>
          </p:nvSpPr>
          <p:spPr>
            <a:xfrm>
              <a:off x="6186130" y="3192109"/>
              <a:ext cx="6645" cy="12100"/>
            </a:xfrm>
            <a:custGeom>
              <a:avLst/>
              <a:gdLst/>
              <a:ahLst/>
              <a:cxnLst/>
              <a:rect l="l" t="t" r="r" b="b"/>
              <a:pathLst>
                <a:path w="6645" h="12100" extrusionOk="0">
                  <a:moveTo>
                    <a:pt x="880" y="164"/>
                  </a:moveTo>
                  <a:cubicBezTo>
                    <a:pt x="-1978" y="3345"/>
                    <a:pt x="-1692" y="8222"/>
                    <a:pt x="1451" y="11060"/>
                  </a:cubicBezTo>
                  <a:cubicBezTo>
                    <a:pt x="1832" y="11365"/>
                    <a:pt x="2212" y="11641"/>
                    <a:pt x="2594" y="11879"/>
                  </a:cubicBezTo>
                  <a:cubicBezTo>
                    <a:pt x="5070" y="8641"/>
                    <a:pt x="8499" y="-2408"/>
                    <a:pt x="880" y="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8" name="Google Shape;4638;p12"/>
            <p:cNvSpPr/>
            <p:nvPr/>
          </p:nvSpPr>
          <p:spPr>
            <a:xfrm>
              <a:off x="6189725" y="3204209"/>
              <a:ext cx="9525" cy="95"/>
            </a:xfrm>
            <a:custGeom>
              <a:avLst/>
              <a:gdLst/>
              <a:ahLst/>
              <a:cxnLst/>
              <a:rect l="l" t="t" r="r" b="b"/>
              <a:pathLst>
                <a:path w="9525" h="95" extrusionOk="0">
                  <a:moveTo>
                    <a:pt x="0" y="0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9" name="Google Shape;4639;p12"/>
            <p:cNvSpPr/>
            <p:nvPr/>
          </p:nvSpPr>
          <p:spPr>
            <a:xfrm>
              <a:off x="6481227" y="3394390"/>
              <a:ext cx="12727" cy="10701"/>
            </a:xfrm>
            <a:custGeom>
              <a:avLst/>
              <a:gdLst/>
              <a:ahLst/>
              <a:cxnLst/>
              <a:rect l="l" t="t" r="r" b="b"/>
              <a:pathLst>
                <a:path w="12727" h="10701" extrusionOk="0">
                  <a:moveTo>
                    <a:pt x="9" y="1432"/>
                  </a:moveTo>
                  <a:cubicBezTo>
                    <a:pt x="-3991" y="6195"/>
                    <a:pt x="4010" y="7147"/>
                    <a:pt x="5820" y="10481"/>
                  </a:cubicBezTo>
                  <a:cubicBezTo>
                    <a:pt x="5630" y="7433"/>
                    <a:pt x="8011" y="4832"/>
                    <a:pt x="11058" y="4671"/>
                  </a:cubicBezTo>
                  <a:cubicBezTo>
                    <a:pt x="11249" y="4661"/>
                    <a:pt x="11440" y="4661"/>
                    <a:pt x="11631" y="4671"/>
                  </a:cubicBezTo>
                  <a:cubicBezTo>
                    <a:pt x="7630" y="3051"/>
                    <a:pt x="3439" y="-3140"/>
                    <a:pt x="9" y="14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0" name="Google Shape;4640;p12"/>
            <p:cNvSpPr/>
            <p:nvPr/>
          </p:nvSpPr>
          <p:spPr>
            <a:xfrm>
              <a:off x="6725427" y="4703064"/>
              <a:ext cx="7261" cy="13144"/>
            </a:xfrm>
            <a:custGeom>
              <a:avLst/>
              <a:gdLst/>
              <a:ahLst/>
              <a:cxnLst/>
              <a:rect l="l" t="t" r="r" b="b"/>
              <a:pathLst>
                <a:path w="7261" h="13144" extrusionOk="0">
                  <a:moveTo>
                    <a:pt x="3270" y="-221"/>
                  </a:moveTo>
                  <a:cubicBezTo>
                    <a:pt x="-4922" y="-221"/>
                    <a:pt x="31" y="9304"/>
                    <a:pt x="4984" y="12924"/>
                  </a:cubicBezTo>
                  <a:cubicBezTo>
                    <a:pt x="6127" y="7113"/>
                    <a:pt x="7556" y="2636"/>
                    <a:pt x="3270" y="-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1" name="Google Shape;4641;p12"/>
            <p:cNvSpPr/>
            <p:nvPr/>
          </p:nvSpPr>
          <p:spPr>
            <a:xfrm>
              <a:off x="6309380" y="3240119"/>
              <a:ext cx="15123" cy="25812"/>
            </a:xfrm>
            <a:custGeom>
              <a:avLst/>
              <a:gdLst/>
              <a:ahLst/>
              <a:cxnLst/>
              <a:rect l="l" t="t" r="r" b="b"/>
              <a:pathLst>
                <a:path w="15123" h="25812" extrusionOk="0">
                  <a:moveTo>
                    <a:pt x="2978" y="446"/>
                  </a:moveTo>
                  <a:cubicBezTo>
                    <a:pt x="-260" y="-507"/>
                    <a:pt x="-1975" y="2732"/>
                    <a:pt x="-642" y="4161"/>
                  </a:cubicBezTo>
                  <a:cubicBezTo>
                    <a:pt x="5168" y="10352"/>
                    <a:pt x="1264" y="19401"/>
                    <a:pt x="6407" y="25592"/>
                  </a:cubicBezTo>
                  <a:lnTo>
                    <a:pt x="6407" y="25592"/>
                  </a:lnTo>
                  <a:cubicBezTo>
                    <a:pt x="22600" y="11400"/>
                    <a:pt x="7454" y="16067"/>
                    <a:pt x="10598" y="-221"/>
                  </a:cubicBezTo>
                  <a:cubicBezTo>
                    <a:pt x="8217" y="903"/>
                    <a:pt x="5550" y="1141"/>
                    <a:pt x="2978" y="4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2" name="Google Shape;4642;p12"/>
            <p:cNvSpPr/>
            <p:nvPr/>
          </p:nvSpPr>
          <p:spPr>
            <a:xfrm>
              <a:off x="6805652" y="4132897"/>
              <a:ext cx="20630" cy="21716"/>
            </a:xfrm>
            <a:custGeom>
              <a:avLst/>
              <a:gdLst/>
              <a:ahLst/>
              <a:cxnLst/>
              <a:rect l="l" t="t" r="r" b="b"/>
              <a:pathLst>
                <a:path w="20630" h="21716" extrusionOk="0">
                  <a:moveTo>
                    <a:pt x="11056" y="21496"/>
                  </a:moveTo>
                  <a:lnTo>
                    <a:pt x="19534" y="21496"/>
                  </a:lnTo>
                  <a:cubicBezTo>
                    <a:pt x="18676" y="14181"/>
                    <a:pt x="17342" y="6923"/>
                    <a:pt x="15533" y="-221"/>
                  </a:cubicBezTo>
                  <a:cubicBezTo>
                    <a:pt x="5436" y="446"/>
                    <a:pt x="15533" y="12447"/>
                    <a:pt x="9437" y="17496"/>
                  </a:cubicBezTo>
                  <a:cubicBezTo>
                    <a:pt x="4008" y="16352"/>
                    <a:pt x="7532" y="7209"/>
                    <a:pt x="2007" y="7971"/>
                  </a:cubicBezTo>
                  <a:cubicBezTo>
                    <a:pt x="-3517" y="8733"/>
                    <a:pt x="198" y="17496"/>
                    <a:pt x="-660" y="21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3" name="Google Shape;4643;p12"/>
            <p:cNvSpPr/>
            <p:nvPr/>
          </p:nvSpPr>
          <p:spPr>
            <a:xfrm>
              <a:off x="6201672" y="3470909"/>
              <a:ext cx="15728" cy="15946"/>
            </a:xfrm>
            <a:custGeom>
              <a:avLst/>
              <a:gdLst/>
              <a:ahLst/>
              <a:cxnLst/>
              <a:rect l="l" t="t" r="r" b="b"/>
              <a:pathLst>
                <a:path w="15728" h="15946" extrusionOk="0">
                  <a:moveTo>
                    <a:pt x="10960" y="15591"/>
                  </a:moveTo>
                  <a:cubicBezTo>
                    <a:pt x="22104" y="10542"/>
                    <a:pt x="4864" y="2446"/>
                    <a:pt x="-851" y="-221"/>
                  </a:cubicBezTo>
                  <a:cubicBezTo>
                    <a:pt x="-1994" y="6827"/>
                    <a:pt x="673" y="17019"/>
                    <a:pt x="10960" y="15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4" name="Google Shape;4644;p12"/>
            <p:cNvSpPr/>
            <p:nvPr/>
          </p:nvSpPr>
          <p:spPr>
            <a:xfrm>
              <a:off x="5319296" y="1963578"/>
              <a:ext cx="9301" cy="25717"/>
            </a:xfrm>
            <a:custGeom>
              <a:avLst/>
              <a:gdLst/>
              <a:ahLst/>
              <a:cxnLst/>
              <a:rect l="l" t="t" r="r" b="b"/>
              <a:pathLst>
                <a:path w="9301" h="25717" extrusionOk="0">
                  <a:moveTo>
                    <a:pt x="7511" y="25116"/>
                  </a:moveTo>
                  <a:cubicBezTo>
                    <a:pt x="2082" y="16829"/>
                    <a:pt x="13988" y="4827"/>
                    <a:pt x="4177" y="-221"/>
                  </a:cubicBezTo>
                  <a:cubicBezTo>
                    <a:pt x="4177" y="9304"/>
                    <a:pt x="-8872" y="21115"/>
                    <a:pt x="6082" y="25497"/>
                  </a:cubicBezTo>
                  <a:lnTo>
                    <a:pt x="7511" y="254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5" name="Google Shape;4645;p12"/>
            <p:cNvSpPr/>
            <p:nvPr/>
          </p:nvSpPr>
          <p:spPr>
            <a:xfrm>
              <a:off x="6484239" y="4331874"/>
              <a:ext cx="10060" cy="23907"/>
            </a:xfrm>
            <a:custGeom>
              <a:avLst/>
              <a:gdLst/>
              <a:ahLst/>
              <a:cxnLst/>
              <a:rect l="l" t="t" r="r" b="b"/>
              <a:pathLst>
                <a:path w="10060" h="23907" extrusionOk="0">
                  <a:moveTo>
                    <a:pt x="6618" y="23687"/>
                  </a:moveTo>
                  <a:lnTo>
                    <a:pt x="6618" y="23687"/>
                  </a:lnTo>
                  <a:cubicBezTo>
                    <a:pt x="7761" y="15019"/>
                    <a:pt x="13666" y="5113"/>
                    <a:pt x="808" y="-221"/>
                  </a:cubicBezTo>
                  <a:cubicBezTo>
                    <a:pt x="2332" y="5970"/>
                    <a:pt x="5284" y="12352"/>
                    <a:pt x="-1097" y="17781"/>
                  </a:cubicBezTo>
                  <a:cubicBezTo>
                    <a:pt x="5095" y="15019"/>
                    <a:pt x="4618" y="21401"/>
                    <a:pt x="6618" y="236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6" name="Google Shape;4646;p12"/>
            <p:cNvSpPr/>
            <p:nvPr/>
          </p:nvSpPr>
          <p:spPr>
            <a:xfrm>
              <a:off x="6973347" y="4520604"/>
              <a:ext cx="9669" cy="17453"/>
            </a:xfrm>
            <a:custGeom>
              <a:avLst/>
              <a:gdLst/>
              <a:ahLst/>
              <a:cxnLst/>
              <a:rect l="l" t="t" r="r" b="b"/>
              <a:pathLst>
                <a:path w="9669" h="17453" extrusionOk="0">
                  <a:moveTo>
                    <a:pt x="1285" y="17075"/>
                  </a:moveTo>
                  <a:cubicBezTo>
                    <a:pt x="6524" y="14694"/>
                    <a:pt x="13668" y="-1975"/>
                    <a:pt x="3189" y="-70"/>
                  </a:cubicBezTo>
                  <a:lnTo>
                    <a:pt x="-1097" y="13646"/>
                  </a:lnTo>
                  <a:cubicBezTo>
                    <a:pt x="-906" y="15075"/>
                    <a:pt x="-715" y="17933"/>
                    <a:pt x="1285" y="170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47" name="Google Shape;4647;p12"/>
          <p:cNvGrpSpPr/>
          <p:nvPr/>
        </p:nvGrpSpPr>
        <p:grpSpPr>
          <a:xfrm rot="-6383985">
            <a:off x="9412410" y="214133"/>
            <a:ext cx="1138139" cy="1054344"/>
            <a:chOff x="-55447" y="209105"/>
            <a:chExt cx="2112681" cy="1957137"/>
          </a:xfrm>
        </p:grpSpPr>
        <p:sp>
          <p:nvSpPr>
            <p:cNvPr id="4648" name="Google Shape;4648;p12"/>
            <p:cNvSpPr/>
            <p:nvPr/>
          </p:nvSpPr>
          <p:spPr>
            <a:xfrm>
              <a:off x="-55447" y="212650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9" name="Google Shape;4649;p12"/>
            <p:cNvSpPr/>
            <p:nvPr/>
          </p:nvSpPr>
          <p:spPr>
            <a:xfrm rot="-3070976">
              <a:off x="267417" y="1177073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0" name="Google Shape;4650;p12"/>
            <p:cNvSpPr/>
            <p:nvPr/>
          </p:nvSpPr>
          <p:spPr>
            <a:xfrm rot="852154">
              <a:off x="1129164" y="428202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1" name="Google Shape;4651;p12"/>
            <p:cNvSpPr/>
            <p:nvPr/>
          </p:nvSpPr>
          <p:spPr>
            <a:xfrm>
              <a:off x="-51900" y="209105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2" name="Google Shape;4652;p12"/>
            <p:cNvSpPr/>
            <p:nvPr/>
          </p:nvSpPr>
          <p:spPr>
            <a:xfrm rot="-3070976">
              <a:off x="270964" y="1173528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3" name="Google Shape;4653;p12"/>
            <p:cNvSpPr/>
            <p:nvPr/>
          </p:nvSpPr>
          <p:spPr>
            <a:xfrm rot="852154">
              <a:off x="1132711" y="424657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54" name="Google Shape;4654;p12"/>
          <p:cNvGrpSpPr/>
          <p:nvPr/>
        </p:nvGrpSpPr>
        <p:grpSpPr>
          <a:xfrm rot="-801629">
            <a:off x="10594575" y="1052404"/>
            <a:ext cx="1138274" cy="1054470"/>
            <a:chOff x="-55447" y="209105"/>
            <a:chExt cx="2112681" cy="1957137"/>
          </a:xfrm>
        </p:grpSpPr>
        <p:sp>
          <p:nvSpPr>
            <p:cNvPr id="4655" name="Google Shape;4655;p12"/>
            <p:cNvSpPr/>
            <p:nvPr/>
          </p:nvSpPr>
          <p:spPr>
            <a:xfrm>
              <a:off x="-55447" y="212650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6" name="Google Shape;4656;p12"/>
            <p:cNvSpPr/>
            <p:nvPr/>
          </p:nvSpPr>
          <p:spPr>
            <a:xfrm rot="-3070976">
              <a:off x="267417" y="1177073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7" name="Google Shape;4657;p12"/>
            <p:cNvSpPr/>
            <p:nvPr/>
          </p:nvSpPr>
          <p:spPr>
            <a:xfrm rot="852154">
              <a:off x="1129164" y="428202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8" name="Google Shape;4658;p12"/>
            <p:cNvSpPr/>
            <p:nvPr/>
          </p:nvSpPr>
          <p:spPr>
            <a:xfrm>
              <a:off x="-51900" y="209105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9" name="Google Shape;4659;p12"/>
            <p:cNvSpPr/>
            <p:nvPr/>
          </p:nvSpPr>
          <p:spPr>
            <a:xfrm rot="-3070976">
              <a:off x="270964" y="1173528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0" name="Google Shape;4660;p12"/>
            <p:cNvSpPr/>
            <p:nvPr/>
          </p:nvSpPr>
          <p:spPr>
            <a:xfrm rot="852154">
              <a:off x="1132711" y="424657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2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61" name="Google Shape;4661;p12"/>
          <p:cNvSpPr txBox="1">
            <a:spLocks noGrp="1"/>
          </p:cNvSpPr>
          <p:nvPr>
            <p:ph type="body" idx="1"/>
          </p:nvPr>
        </p:nvSpPr>
        <p:spPr>
          <a:xfrm>
            <a:off x="3446175" y="2167925"/>
            <a:ext cx="80172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662" name="Google Shape;4662;p12"/>
          <p:cNvSpPr txBox="1">
            <a:spLocks noGrp="1"/>
          </p:cNvSpPr>
          <p:nvPr>
            <p:ph type="body" idx="2"/>
          </p:nvPr>
        </p:nvSpPr>
        <p:spPr>
          <a:xfrm>
            <a:off x="3446175" y="3761388"/>
            <a:ext cx="80172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663" name="Google Shape;4663;p12"/>
          <p:cNvSpPr txBox="1">
            <a:spLocks noGrp="1"/>
          </p:cNvSpPr>
          <p:nvPr>
            <p:ph type="body" idx="3"/>
          </p:nvPr>
        </p:nvSpPr>
        <p:spPr>
          <a:xfrm>
            <a:off x="3445575" y="5353050"/>
            <a:ext cx="80184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4664" name="Google Shape;4664;p12"/>
          <p:cNvGrpSpPr/>
          <p:nvPr/>
        </p:nvGrpSpPr>
        <p:grpSpPr>
          <a:xfrm>
            <a:off x="112688" y="2544357"/>
            <a:ext cx="1448814" cy="3986700"/>
            <a:chOff x="6726753" y="2926867"/>
            <a:chExt cx="1517400" cy="4175430"/>
          </a:xfrm>
        </p:grpSpPr>
        <p:sp>
          <p:nvSpPr>
            <p:cNvPr id="4665" name="Google Shape;4665;p12"/>
            <p:cNvSpPr/>
            <p:nvPr/>
          </p:nvSpPr>
          <p:spPr>
            <a:xfrm>
              <a:off x="7163709" y="6858000"/>
              <a:ext cx="340843" cy="240754"/>
            </a:xfrm>
            <a:custGeom>
              <a:avLst/>
              <a:gdLst/>
              <a:ahLst/>
              <a:cxnLst/>
              <a:rect l="l" t="t" r="r" b="b"/>
              <a:pathLst>
                <a:path w="240030" h="169545" extrusionOk="0">
                  <a:moveTo>
                    <a:pt x="240030" y="84772"/>
                  </a:moveTo>
                  <a:cubicBezTo>
                    <a:pt x="240030" y="131591"/>
                    <a:pt x="186298" y="169545"/>
                    <a:pt x="120015" y="169545"/>
                  </a:cubicBezTo>
                  <a:cubicBezTo>
                    <a:pt x="53732" y="169545"/>
                    <a:pt x="0" y="131591"/>
                    <a:pt x="0" y="84772"/>
                  </a:cubicBezTo>
                  <a:cubicBezTo>
                    <a:pt x="0" y="37954"/>
                    <a:pt x="53732" y="0"/>
                    <a:pt x="120015" y="0"/>
                  </a:cubicBezTo>
                  <a:cubicBezTo>
                    <a:pt x="186298" y="0"/>
                    <a:pt x="240030" y="37954"/>
                    <a:pt x="240030" y="84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6" name="Google Shape;4666;p12"/>
            <p:cNvSpPr/>
            <p:nvPr/>
          </p:nvSpPr>
          <p:spPr>
            <a:xfrm>
              <a:off x="7791030" y="6861543"/>
              <a:ext cx="340843" cy="240754"/>
            </a:xfrm>
            <a:custGeom>
              <a:avLst/>
              <a:gdLst/>
              <a:ahLst/>
              <a:cxnLst/>
              <a:rect l="l" t="t" r="r" b="b"/>
              <a:pathLst>
                <a:path w="240030" h="169545" extrusionOk="0">
                  <a:moveTo>
                    <a:pt x="240030" y="84772"/>
                  </a:moveTo>
                  <a:cubicBezTo>
                    <a:pt x="240030" y="131591"/>
                    <a:pt x="186298" y="169545"/>
                    <a:pt x="120015" y="169545"/>
                  </a:cubicBezTo>
                  <a:cubicBezTo>
                    <a:pt x="53732" y="169545"/>
                    <a:pt x="0" y="131591"/>
                    <a:pt x="0" y="84772"/>
                  </a:cubicBezTo>
                  <a:cubicBezTo>
                    <a:pt x="0" y="37954"/>
                    <a:pt x="53732" y="0"/>
                    <a:pt x="120015" y="0"/>
                  </a:cubicBezTo>
                  <a:cubicBezTo>
                    <a:pt x="186298" y="0"/>
                    <a:pt x="240030" y="37954"/>
                    <a:pt x="240030" y="84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7" name="Google Shape;4667;p12"/>
            <p:cNvSpPr/>
            <p:nvPr/>
          </p:nvSpPr>
          <p:spPr>
            <a:xfrm>
              <a:off x="7121244" y="5407723"/>
              <a:ext cx="1068407" cy="1652720"/>
            </a:xfrm>
            <a:custGeom>
              <a:avLst/>
              <a:gdLst/>
              <a:ahLst/>
              <a:cxnLst/>
              <a:rect l="l" t="t" r="r" b="b"/>
              <a:pathLst>
                <a:path w="724344" h="1120488" extrusionOk="0">
                  <a:moveTo>
                    <a:pt x="16210" y="960898"/>
                  </a:moveTo>
                  <a:cubicBezTo>
                    <a:pt x="2494" y="943049"/>
                    <a:pt x="-3887" y="920636"/>
                    <a:pt x="-1696" y="898224"/>
                  </a:cubicBezTo>
                  <a:cubicBezTo>
                    <a:pt x="4399" y="830691"/>
                    <a:pt x="12687" y="736299"/>
                    <a:pt x="21830" y="624570"/>
                  </a:cubicBezTo>
                  <a:cubicBezTo>
                    <a:pt x="41739" y="381111"/>
                    <a:pt x="52405" y="349870"/>
                    <a:pt x="65170" y="285671"/>
                  </a:cubicBezTo>
                  <a:cubicBezTo>
                    <a:pt x="85171" y="184992"/>
                    <a:pt x="171754" y="10303"/>
                    <a:pt x="361777" y="-79"/>
                  </a:cubicBezTo>
                  <a:cubicBezTo>
                    <a:pt x="421118" y="-2165"/>
                    <a:pt x="479507" y="15123"/>
                    <a:pt x="528083" y="49165"/>
                  </a:cubicBezTo>
                  <a:cubicBezTo>
                    <a:pt x="619238" y="109935"/>
                    <a:pt x="674007" y="216424"/>
                    <a:pt x="679437" y="330438"/>
                  </a:cubicBezTo>
                  <a:cubicBezTo>
                    <a:pt x="681913" y="383083"/>
                    <a:pt x="684867" y="436518"/>
                    <a:pt x="688390" y="490744"/>
                  </a:cubicBezTo>
                  <a:cubicBezTo>
                    <a:pt x="696964" y="623332"/>
                    <a:pt x="708012" y="751415"/>
                    <a:pt x="721537" y="874983"/>
                  </a:cubicBezTo>
                  <a:cubicBezTo>
                    <a:pt x="724109" y="897538"/>
                    <a:pt x="719441" y="920321"/>
                    <a:pt x="708203" y="940038"/>
                  </a:cubicBezTo>
                  <a:cubicBezTo>
                    <a:pt x="696010" y="961260"/>
                    <a:pt x="681627" y="981072"/>
                    <a:pt x="665054" y="999093"/>
                  </a:cubicBezTo>
                  <a:cubicBezTo>
                    <a:pt x="525702" y="1151017"/>
                    <a:pt x="248621" y="1159495"/>
                    <a:pt x="81838" y="1027668"/>
                  </a:cubicBezTo>
                  <a:cubicBezTo>
                    <a:pt x="57454" y="1008028"/>
                    <a:pt x="35451" y="985625"/>
                    <a:pt x="16210" y="9608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8" name="Google Shape;4668;p12"/>
            <p:cNvSpPr/>
            <p:nvPr/>
          </p:nvSpPr>
          <p:spPr>
            <a:xfrm>
              <a:off x="7059504" y="5369881"/>
              <a:ext cx="1101051" cy="1574681"/>
            </a:xfrm>
            <a:custGeom>
              <a:avLst/>
              <a:gdLst/>
              <a:ahLst/>
              <a:cxnLst/>
              <a:rect l="l" t="t" r="r" b="b"/>
              <a:pathLst>
                <a:path w="746475" h="1067580" extrusionOk="0">
                  <a:moveTo>
                    <a:pt x="110656" y="158172"/>
                  </a:moveTo>
                  <a:cubicBezTo>
                    <a:pt x="103133" y="186823"/>
                    <a:pt x="97227" y="215893"/>
                    <a:pt x="93131" y="245230"/>
                  </a:cubicBezTo>
                  <a:cubicBezTo>
                    <a:pt x="78463" y="319306"/>
                    <a:pt x="45793" y="388610"/>
                    <a:pt x="-2119" y="446970"/>
                  </a:cubicBezTo>
                  <a:cubicBezTo>
                    <a:pt x="28456" y="415347"/>
                    <a:pt x="55127" y="380171"/>
                    <a:pt x="77319" y="342195"/>
                  </a:cubicBezTo>
                  <a:cubicBezTo>
                    <a:pt x="74747" y="406193"/>
                    <a:pt x="54364" y="468191"/>
                    <a:pt x="18359" y="521169"/>
                  </a:cubicBezTo>
                  <a:cubicBezTo>
                    <a:pt x="40172" y="492766"/>
                    <a:pt x="60271" y="463086"/>
                    <a:pt x="78558" y="432301"/>
                  </a:cubicBezTo>
                  <a:cubicBezTo>
                    <a:pt x="60271" y="485298"/>
                    <a:pt x="47316" y="539991"/>
                    <a:pt x="39791" y="595560"/>
                  </a:cubicBezTo>
                  <a:cubicBezTo>
                    <a:pt x="55031" y="558812"/>
                    <a:pt x="74842" y="524151"/>
                    <a:pt x="98750" y="492404"/>
                  </a:cubicBezTo>
                  <a:cubicBezTo>
                    <a:pt x="65889" y="552506"/>
                    <a:pt x="47983" y="619648"/>
                    <a:pt x="46553" y="688143"/>
                  </a:cubicBezTo>
                  <a:cubicBezTo>
                    <a:pt x="55127" y="654148"/>
                    <a:pt x="69605" y="621915"/>
                    <a:pt x="89320" y="592893"/>
                  </a:cubicBezTo>
                  <a:cubicBezTo>
                    <a:pt x="95513" y="642508"/>
                    <a:pt x="78844" y="692257"/>
                    <a:pt x="44172" y="728243"/>
                  </a:cubicBezTo>
                  <a:cubicBezTo>
                    <a:pt x="64747" y="710317"/>
                    <a:pt x="83034" y="689905"/>
                    <a:pt x="98559" y="667473"/>
                  </a:cubicBezTo>
                  <a:cubicBezTo>
                    <a:pt x="90846" y="720966"/>
                    <a:pt x="97131" y="775554"/>
                    <a:pt x="116849" y="825874"/>
                  </a:cubicBezTo>
                  <a:cubicBezTo>
                    <a:pt x="113705" y="790603"/>
                    <a:pt x="117230" y="755056"/>
                    <a:pt x="127229" y="721099"/>
                  </a:cubicBezTo>
                  <a:cubicBezTo>
                    <a:pt x="125897" y="779297"/>
                    <a:pt x="139040" y="836923"/>
                    <a:pt x="165329" y="888834"/>
                  </a:cubicBezTo>
                  <a:cubicBezTo>
                    <a:pt x="153709" y="856240"/>
                    <a:pt x="152377" y="820874"/>
                    <a:pt x="161425" y="787489"/>
                  </a:cubicBezTo>
                  <a:cubicBezTo>
                    <a:pt x="174475" y="844695"/>
                    <a:pt x="197334" y="899245"/>
                    <a:pt x="228863" y="948747"/>
                  </a:cubicBezTo>
                  <a:cubicBezTo>
                    <a:pt x="209431" y="908561"/>
                    <a:pt x="200002" y="864288"/>
                    <a:pt x="201430" y="819683"/>
                  </a:cubicBezTo>
                  <a:cubicBezTo>
                    <a:pt x="219907" y="865051"/>
                    <a:pt x="247341" y="906227"/>
                    <a:pt x="282106" y="940745"/>
                  </a:cubicBezTo>
                  <a:cubicBezTo>
                    <a:pt x="275439" y="915123"/>
                    <a:pt x="272867" y="888596"/>
                    <a:pt x="274583" y="862164"/>
                  </a:cubicBezTo>
                  <a:cubicBezTo>
                    <a:pt x="283250" y="898454"/>
                    <a:pt x="307921" y="928839"/>
                    <a:pt x="327254" y="961129"/>
                  </a:cubicBezTo>
                  <a:cubicBezTo>
                    <a:pt x="346590" y="993419"/>
                    <a:pt x="361450" y="1032281"/>
                    <a:pt x="348211" y="1067333"/>
                  </a:cubicBezTo>
                  <a:cubicBezTo>
                    <a:pt x="362782" y="1013345"/>
                    <a:pt x="368403" y="957310"/>
                    <a:pt x="364594" y="901502"/>
                  </a:cubicBezTo>
                  <a:cubicBezTo>
                    <a:pt x="380023" y="931602"/>
                    <a:pt x="387834" y="965025"/>
                    <a:pt x="387358" y="998848"/>
                  </a:cubicBezTo>
                  <a:lnTo>
                    <a:pt x="412789" y="921791"/>
                  </a:lnTo>
                  <a:cubicBezTo>
                    <a:pt x="422221" y="953481"/>
                    <a:pt x="421649" y="987285"/>
                    <a:pt x="411266" y="1018660"/>
                  </a:cubicBezTo>
                  <a:cubicBezTo>
                    <a:pt x="434032" y="986980"/>
                    <a:pt x="451079" y="951509"/>
                    <a:pt x="461463" y="913885"/>
                  </a:cubicBezTo>
                  <a:cubicBezTo>
                    <a:pt x="467274" y="937755"/>
                    <a:pt x="465558" y="962834"/>
                    <a:pt x="456605" y="985704"/>
                  </a:cubicBezTo>
                  <a:cubicBezTo>
                    <a:pt x="485084" y="945794"/>
                    <a:pt x="504134" y="899940"/>
                    <a:pt x="512327" y="851592"/>
                  </a:cubicBezTo>
                  <a:cubicBezTo>
                    <a:pt x="528424" y="879881"/>
                    <a:pt x="531186" y="913885"/>
                    <a:pt x="519661" y="944365"/>
                  </a:cubicBezTo>
                  <a:cubicBezTo>
                    <a:pt x="547950" y="896655"/>
                    <a:pt x="564619" y="842990"/>
                    <a:pt x="568333" y="787679"/>
                  </a:cubicBezTo>
                  <a:cubicBezTo>
                    <a:pt x="586050" y="809567"/>
                    <a:pt x="594622" y="837513"/>
                    <a:pt x="592145" y="865594"/>
                  </a:cubicBezTo>
                  <a:cubicBezTo>
                    <a:pt x="621006" y="817778"/>
                    <a:pt x="632150" y="761323"/>
                    <a:pt x="623483" y="706145"/>
                  </a:cubicBezTo>
                  <a:cubicBezTo>
                    <a:pt x="630341" y="733110"/>
                    <a:pt x="646151" y="756961"/>
                    <a:pt x="668250" y="773868"/>
                  </a:cubicBezTo>
                  <a:cubicBezTo>
                    <a:pt x="654058" y="730567"/>
                    <a:pt x="655488" y="683676"/>
                    <a:pt x="672157" y="641279"/>
                  </a:cubicBezTo>
                  <a:lnTo>
                    <a:pt x="678061" y="716908"/>
                  </a:lnTo>
                  <a:cubicBezTo>
                    <a:pt x="703873" y="664407"/>
                    <a:pt x="702732" y="602666"/>
                    <a:pt x="674917" y="551173"/>
                  </a:cubicBezTo>
                  <a:cubicBezTo>
                    <a:pt x="685586" y="566594"/>
                    <a:pt x="693588" y="583739"/>
                    <a:pt x="698539" y="601846"/>
                  </a:cubicBezTo>
                  <a:cubicBezTo>
                    <a:pt x="709780" y="563480"/>
                    <a:pt x="706922" y="522360"/>
                    <a:pt x="690444" y="485927"/>
                  </a:cubicBezTo>
                  <a:cubicBezTo>
                    <a:pt x="703873" y="507329"/>
                    <a:pt x="714161" y="530599"/>
                    <a:pt x="720828" y="554983"/>
                  </a:cubicBezTo>
                  <a:cubicBezTo>
                    <a:pt x="731593" y="494976"/>
                    <a:pt x="704064" y="435349"/>
                    <a:pt x="677108" y="380199"/>
                  </a:cubicBezTo>
                  <a:cubicBezTo>
                    <a:pt x="705589" y="416518"/>
                    <a:pt x="726163" y="458457"/>
                    <a:pt x="737306" y="503262"/>
                  </a:cubicBezTo>
                  <a:cubicBezTo>
                    <a:pt x="745213" y="466124"/>
                    <a:pt x="746450" y="427881"/>
                    <a:pt x="741118" y="390296"/>
                  </a:cubicBezTo>
                  <a:cubicBezTo>
                    <a:pt x="723114" y="263994"/>
                    <a:pt x="633103" y="158934"/>
                    <a:pt x="541093" y="66446"/>
                  </a:cubicBezTo>
                  <a:cubicBezTo>
                    <a:pt x="522138" y="45310"/>
                    <a:pt x="499563" y="27765"/>
                    <a:pt x="474418" y="14630"/>
                  </a:cubicBezTo>
                  <a:cubicBezTo>
                    <a:pt x="439650" y="-1277"/>
                    <a:pt x="399455" y="-705"/>
                    <a:pt x="360973" y="56"/>
                  </a:cubicBezTo>
                  <a:cubicBezTo>
                    <a:pt x="322492" y="818"/>
                    <a:pt x="283727" y="2057"/>
                    <a:pt x="249531" y="17963"/>
                  </a:cubicBezTo>
                  <a:cubicBezTo>
                    <a:pt x="219719" y="31870"/>
                    <a:pt x="195525" y="56540"/>
                    <a:pt x="167901" y="73970"/>
                  </a:cubicBezTo>
                  <a:cubicBezTo>
                    <a:pt x="138471" y="92640"/>
                    <a:pt x="120848" y="126263"/>
                    <a:pt x="110656" y="158172"/>
                  </a:cubicBezTo>
                  <a:close/>
                </a:path>
              </a:pathLst>
            </a:custGeom>
            <a:gradFill>
              <a:gsLst>
                <a:gs pos="0">
                  <a:srgbClr val="F5F7FC"/>
                </a:gs>
                <a:gs pos="75000">
                  <a:srgbClr val="D8D8D8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9" name="Google Shape;4669;p12"/>
            <p:cNvSpPr/>
            <p:nvPr/>
          </p:nvSpPr>
          <p:spPr>
            <a:xfrm>
              <a:off x="7204140" y="5685073"/>
              <a:ext cx="874014" cy="1003350"/>
            </a:xfrm>
            <a:custGeom>
              <a:avLst/>
              <a:gdLst/>
              <a:ahLst/>
              <a:cxnLst/>
              <a:rect l="l" t="t" r="r" b="b"/>
              <a:pathLst>
                <a:path w="592552" h="680237" extrusionOk="0">
                  <a:moveTo>
                    <a:pt x="35244" y="316000"/>
                  </a:moveTo>
                  <a:cubicBezTo>
                    <a:pt x="43625" y="401963"/>
                    <a:pt x="66582" y="485869"/>
                    <a:pt x="103156" y="564126"/>
                  </a:cubicBezTo>
                  <a:cubicBezTo>
                    <a:pt x="105728" y="569270"/>
                    <a:pt x="108205" y="574508"/>
                    <a:pt x="110586" y="579842"/>
                  </a:cubicBezTo>
                  <a:cubicBezTo>
                    <a:pt x="57913" y="502233"/>
                    <a:pt x="31433" y="409745"/>
                    <a:pt x="35244" y="316000"/>
                  </a:cubicBezTo>
                  <a:close/>
                  <a:moveTo>
                    <a:pt x="568260" y="290283"/>
                  </a:moveTo>
                  <a:cubicBezTo>
                    <a:pt x="572069" y="384028"/>
                    <a:pt x="545592" y="476516"/>
                    <a:pt x="492918" y="554126"/>
                  </a:cubicBezTo>
                  <a:cubicBezTo>
                    <a:pt x="497109" y="545077"/>
                    <a:pt x="503395" y="531837"/>
                    <a:pt x="507397" y="522598"/>
                  </a:cubicBezTo>
                  <a:cubicBezTo>
                    <a:pt x="539971" y="448903"/>
                    <a:pt x="560545" y="370474"/>
                    <a:pt x="568260" y="290283"/>
                  </a:cubicBezTo>
                  <a:close/>
                  <a:moveTo>
                    <a:pt x="250032" y="93020"/>
                  </a:moveTo>
                  <a:lnTo>
                    <a:pt x="250032" y="93306"/>
                  </a:lnTo>
                  <a:cubicBezTo>
                    <a:pt x="222027" y="198977"/>
                    <a:pt x="217169" y="309457"/>
                    <a:pt x="235935" y="417156"/>
                  </a:cubicBezTo>
                  <a:cubicBezTo>
                    <a:pt x="237363" y="424300"/>
                    <a:pt x="238695" y="431539"/>
                    <a:pt x="239935" y="438778"/>
                  </a:cubicBezTo>
                  <a:cubicBezTo>
                    <a:pt x="237649" y="431729"/>
                    <a:pt x="235554" y="424776"/>
                    <a:pt x="233459" y="417728"/>
                  </a:cubicBezTo>
                  <a:cubicBezTo>
                    <a:pt x="204312" y="310485"/>
                    <a:pt x="210025" y="196728"/>
                    <a:pt x="250032" y="93020"/>
                  </a:cubicBezTo>
                  <a:close/>
                  <a:moveTo>
                    <a:pt x="338803" y="84162"/>
                  </a:moveTo>
                  <a:cubicBezTo>
                    <a:pt x="378810" y="190862"/>
                    <a:pt x="384619" y="307390"/>
                    <a:pt x="355377" y="417537"/>
                  </a:cubicBezTo>
                  <a:cubicBezTo>
                    <a:pt x="353282" y="424776"/>
                    <a:pt x="351091" y="431920"/>
                    <a:pt x="348901" y="439159"/>
                  </a:cubicBezTo>
                  <a:cubicBezTo>
                    <a:pt x="351186" y="426395"/>
                    <a:pt x="354426" y="407822"/>
                    <a:pt x="356235" y="394772"/>
                  </a:cubicBezTo>
                  <a:cubicBezTo>
                    <a:pt x="370999" y="291131"/>
                    <a:pt x="365093" y="185594"/>
                    <a:pt x="338803" y="84258"/>
                  </a:cubicBezTo>
                  <a:close/>
                  <a:moveTo>
                    <a:pt x="283560" y="81876"/>
                  </a:moveTo>
                  <a:cubicBezTo>
                    <a:pt x="315086" y="279911"/>
                    <a:pt x="317563" y="481498"/>
                    <a:pt x="290800" y="680237"/>
                  </a:cubicBezTo>
                  <a:lnTo>
                    <a:pt x="293085" y="642804"/>
                  </a:lnTo>
                  <a:cubicBezTo>
                    <a:pt x="304420" y="455866"/>
                    <a:pt x="301276" y="268328"/>
                    <a:pt x="283560" y="81876"/>
                  </a:cubicBezTo>
                  <a:close/>
                  <a:moveTo>
                    <a:pt x="204503" y="81876"/>
                  </a:moveTo>
                  <a:cubicBezTo>
                    <a:pt x="150399" y="238086"/>
                    <a:pt x="175928" y="405726"/>
                    <a:pt x="208408" y="563841"/>
                  </a:cubicBezTo>
                  <a:lnTo>
                    <a:pt x="222028" y="632516"/>
                  </a:lnTo>
                  <a:cubicBezTo>
                    <a:pt x="172593" y="455446"/>
                    <a:pt x="129254" y="257898"/>
                    <a:pt x="204503" y="81876"/>
                  </a:cubicBezTo>
                  <a:close/>
                  <a:moveTo>
                    <a:pt x="393953" y="72255"/>
                  </a:moveTo>
                  <a:cubicBezTo>
                    <a:pt x="469107" y="248372"/>
                    <a:pt x="425768" y="445826"/>
                    <a:pt x="376333" y="622895"/>
                  </a:cubicBezTo>
                  <a:lnTo>
                    <a:pt x="390049" y="554221"/>
                  </a:lnTo>
                  <a:cubicBezTo>
                    <a:pt x="423005" y="396296"/>
                    <a:pt x="448055" y="228465"/>
                    <a:pt x="393953" y="72255"/>
                  </a:cubicBezTo>
                  <a:close/>
                  <a:moveTo>
                    <a:pt x="169262" y="69493"/>
                  </a:moveTo>
                  <a:cubicBezTo>
                    <a:pt x="62771" y="150551"/>
                    <a:pt x="77630" y="305332"/>
                    <a:pt x="107349" y="420871"/>
                  </a:cubicBezTo>
                  <a:cubicBezTo>
                    <a:pt x="118969" y="461628"/>
                    <a:pt x="134685" y="501128"/>
                    <a:pt x="154116" y="538790"/>
                  </a:cubicBezTo>
                  <a:cubicBezTo>
                    <a:pt x="131350" y="502623"/>
                    <a:pt x="113254" y="463704"/>
                    <a:pt x="100394" y="422966"/>
                  </a:cubicBezTo>
                  <a:cubicBezTo>
                    <a:pt x="66105" y="307237"/>
                    <a:pt x="53627" y="143693"/>
                    <a:pt x="169262" y="69493"/>
                  </a:cubicBezTo>
                  <a:close/>
                  <a:moveTo>
                    <a:pt x="403191" y="33393"/>
                  </a:moveTo>
                  <a:cubicBezTo>
                    <a:pt x="531398" y="141312"/>
                    <a:pt x="506539" y="348385"/>
                    <a:pt x="462913" y="492308"/>
                  </a:cubicBezTo>
                  <a:cubicBezTo>
                    <a:pt x="457009" y="514920"/>
                    <a:pt x="446340" y="535999"/>
                    <a:pt x="431576" y="554125"/>
                  </a:cubicBezTo>
                  <a:cubicBezTo>
                    <a:pt x="444722" y="535123"/>
                    <a:pt x="453865" y="513634"/>
                    <a:pt x="458437" y="490975"/>
                  </a:cubicBezTo>
                  <a:cubicBezTo>
                    <a:pt x="494728" y="346480"/>
                    <a:pt x="520445" y="147503"/>
                    <a:pt x="403191" y="33775"/>
                  </a:cubicBezTo>
                  <a:close/>
                  <a:moveTo>
                    <a:pt x="119730" y="27869"/>
                  </a:moveTo>
                  <a:cubicBezTo>
                    <a:pt x="121446" y="27869"/>
                    <a:pt x="123064" y="30060"/>
                    <a:pt x="121446" y="30822"/>
                  </a:cubicBezTo>
                  <a:cubicBezTo>
                    <a:pt x="122778" y="29774"/>
                    <a:pt x="120874" y="27965"/>
                    <a:pt x="119920" y="28631"/>
                  </a:cubicBezTo>
                  <a:cubicBezTo>
                    <a:pt x="118969" y="29298"/>
                    <a:pt x="118016" y="30250"/>
                    <a:pt x="117348" y="31489"/>
                  </a:cubicBezTo>
                  <a:cubicBezTo>
                    <a:pt x="76581" y="96011"/>
                    <a:pt x="49245" y="168144"/>
                    <a:pt x="37149" y="243515"/>
                  </a:cubicBezTo>
                  <a:cubicBezTo>
                    <a:pt x="35530" y="253040"/>
                    <a:pt x="33625" y="267518"/>
                    <a:pt x="32386" y="277234"/>
                  </a:cubicBezTo>
                  <a:cubicBezTo>
                    <a:pt x="29242" y="187546"/>
                    <a:pt x="59057" y="99811"/>
                    <a:pt x="116207" y="30631"/>
                  </a:cubicBezTo>
                  <a:cubicBezTo>
                    <a:pt x="116969" y="29317"/>
                    <a:pt x="118302" y="28345"/>
                    <a:pt x="119730" y="27869"/>
                  </a:cubicBezTo>
                  <a:close/>
                  <a:moveTo>
                    <a:pt x="79153" y="19396"/>
                  </a:moveTo>
                  <a:lnTo>
                    <a:pt x="79153" y="20440"/>
                  </a:lnTo>
                  <a:lnTo>
                    <a:pt x="78679" y="20440"/>
                  </a:lnTo>
                  <a:close/>
                  <a:moveTo>
                    <a:pt x="79630" y="18345"/>
                  </a:moveTo>
                  <a:lnTo>
                    <a:pt x="79153" y="19396"/>
                  </a:lnTo>
                  <a:lnTo>
                    <a:pt x="79153" y="18821"/>
                  </a:lnTo>
                  <a:cubicBezTo>
                    <a:pt x="76772" y="18821"/>
                    <a:pt x="75726" y="22250"/>
                    <a:pt x="74200" y="23869"/>
                  </a:cubicBezTo>
                  <a:cubicBezTo>
                    <a:pt x="43151" y="67398"/>
                    <a:pt x="7525" y="110356"/>
                    <a:pt x="763" y="165601"/>
                  </a:cubicBezTo>
                  <a:cubicBezTo>
                    <a:pt x="-6000" y="108451"/>
                    <a:pt x="33340" y="59016"/>
                    <a:pt x="72296" y="22250"/>
                  </a:cubicBezTo>
                  <a:cubicBezTo>
                    <a:pt x="74296" y="20821"/>
                    <a:pt x="76488" y="16535"/>
                    <a:pt x="79630" y="18345"/>
                  </a:cubicBezTo>
                  <a:close/>
                  <a:moveTo>
                    <a:pt x="473296" y="10058"/>
                  </a:moveTo>
                  <a:cubicBezTo>
                    <a:pt x="474820" y="10458"/>
                    <a:pt x="476059" y="11410"/>
                    <a:pt x="476915" y="12724"/>
                  </a:cubicBezTo>
                  <a:cubicBezTo>
                    <a:pt x="534065" y="81914"/>
                    <a:pt x="563879" y="169649"/>
                    <a:pt x="560640" y="259327"/>
                  </a:cubicBezTo>
                  <a:cubicBezTo>
                    <a:pt x="559498" y="249802"/>
                    <a:pt x="557591" y="235324"/>
                    <a:pt x="555973" y="225609"/>
                  </a:cubicBezTo>
                  <a:cubicBezTo>
                    <a:pt x="543685" y="150265"/>
                    <a:pt x="516445" y="78161"/>
                    <a:pt x="475773" y="13582"/>
                  </a:cubicBezTo>
                  <a:cubicBezTo>
                    <a:pt x="475010" y="12344"/>
                    <a:pt x="474343" y="11105"/>
                    <a:pt x="473201" y="10724"/>
                  </a:cubicBezTo>
                  <a:cubicBezTo>
                    <a:pt x="472057" y="10343"/>
                    <a:pt x="470248" y="11962"/>
                    <a:pt x="471678" y="12915"/>
                  </a:cubicBezTo>
                  <a:cubicBezTo>
                    <a:pt x="470057" y="12153"/>
                    <a:pt x="471678" y="9581"/>
                    <a:pt x="473296" y="10058"/>
                  </a:cubicBezTo>
                  <a:close/>
                  <a:moveTo>
                    <a:pt x="513492" y="1653"/>
                  </a:moveTo>
                  <a:lnTo>
                    <a:pt x="513874" y="2628"/>
                  </a:lnTo>
                  <a:lnTo>
                    <a:pt x="513492" y="2628"/>
                  </a:lnTo>
                  <a:close/>
                  <a:moveTo>
                    <a:pt x="513016" y="438"/>
                  </a:moveTo>
                  <a:cubicBezTo>
                    <a:pt x="516064" y="-1372"/>
                    <a:pt x="518255" y="2914"/>
                    <a:pt x="520350" y="4343"/>
                  </a:cubicBezTo>
                  <a:cubicBezTo>
                    <a:pt x="559308" y="41109"/>
                    <a:pt x="598550" y="91021"/>
                    <a:pt x="591788" y="147789"/>
                  </a:cubicBezTo>
                  <a:cubicBezTo>
                    <a:pt x="585407" y="92449"/>
                    <a:pt x="549497" y="49586"/>
                    <a:pt x="518446" y="6057"/>
                  </a:cubicBezTo>
                  <a:cubicBezTo>
                    <a:pt x="516827" y="4343"/>
                    <a:pt x="515874" y="818"/>
                    <a:pt x="513492" y="1009"/>
                  </a:cubicBezTo>
                  <a:lnTo>
                    <a:pt x="513492" y="1653"/>
                  </a:lnTo>
                  <a:close/>
                </a:path>
              </a:pathLst>
            </a:custGeom>
            <a:solidFill>
              <a:srgbClr val="ACAC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0" name="Google Shape;4670;p12"/>
            <p:cNvSpPr/>
            <p:nvPr/>
          </p:nvSpPr>
          <p:spPr>
            <a:xfrm>
              <a:off x="6726753" y="2926867"/>
              <a:ext cx="1517400" cy="2927769"/>
            </a:xfrm>
            <a:custGeom>
              <a:avLst/>
              <a:gdLst/>
              <a:ahLst/>
              <a:cxnLst/>
              <a:rect l="l" t="t" r="r" b="b"/>
              <a:pathLst>
                <a:path w="1028746" h="1984928" extrusionOk="0">
                  <a:moveTo>
                    <a:pt x="302872" y="1984681"/>
                  </a:moveTo>
                  <a:cubicBezTo>
                    <a:pt x="261726" y="1927054"/>
                    <a:pt x="231244" y="1862541"/>
                    <a:pt x="212861" y="1794181"/>
                  </a:cubicBezTo>
                  <a:cubicBezTo>
                    <a:pt x="180287" y="1666898"/>
                    <a:pt x="188668" y="1532605"/>
                    <a:pt x="236674" y="1410323"/>
                  </a:cubicBezTo>
                  <a:cubicBezTo>
                    <a:pt x="296777" y="1262304"/>
                    <a:pt x="366310" y="1268210"/>
                    <a:pt x="400885" y="1124573"/>
                  </a:cubicBezTo>
                  <a:cubicBezTo>
                    <a:pt x="417268" y="1056183"/>
                    <a:pt x="416030" y="994557"/>
                    <a:pt x="414126" y="899497"/>
                  </a:cubicBezTo>
                  <a:cubicBezTo>
                    <a:pt x="411077" y="749002"/>
                    <a:pt x="389932" y="751288"/>
                    <a:pt x="395550" y="669182"/>
                  </a:cubicBezTo>
                  <a:cubicBezTo>
                    <a:pt x="407363" y="497732"/>
                    <a:pt x="501183" y="469919"/>
                    <a:pt x="490800" y="335807"/>
                  </a:cubicBezTo>
                  <a:cubicBezTo>
                    <a:pt x="489849" y="323425"/>
                    <a:pt x="477848" y="192932"/>
                    <a:pt x="376500" y="121305"/>
                  </a:cubicBezTo>
                  <a:cubicBezTo>
                    <a:pt x="277060" y="50629"/>
                    <a:pt x="125232" y="61011"/>
                    <a:pt x="-2119" y="147784"/>
                  </a:cubicBezTo>
                  <a:cubicBezTo>
                    <a:pt x="21789" y="119780"/>
                    <a:pt x="113516" y="19101"/>
                    <a:pt x="262677" y="2147"/>
                  </a:cubicBezTo>
                  <a:cubicBezTo>
                    <a:pt x="442510" y="-18141"/>
                    <a:pt x="618437" y="93301"/>
                    <a:pt x="673110" y="229889"/>
                  </a:cubicBezTo>
                  <a:cubicBezTo>
                    <a:pt x="727021" y="364573"/>
                    <a:pt x="622055" y="421342"/>
                    <a:pt x="673110" y="603269"/>
                  </a:cubicBezTo>
                  <a:cubicBezTo>
                    <a:pt x="709020" y="731381"/>
                    <a:pt x="774076" y="749383"/>
                    <a:pt x="815985" y="889019"/>
                  </a:cubicBezTo>
                  <a:cubicBezTo>
                    <a:pt x="849418" y="1000367"/>
                    <a:pt x="787410" y="1057898"/>
                    <a:pt x="829224" y="1177627"/>
                  </a:cubicBezTo>
                  <a:cubicBezTo>
                    <a:pt x="845797" y="1225252"/>
                    <a:pt x="857134" y="1229062"/>
                    <a:pt x="900757" y="1310025"/>
                  </a:cubicBezTo>
                  <a:cubicBezTo>
                    <a:pt x="911616" y="1330408"/>
                    <a:pt x="988958" y="1474045"/>
                    <a:pt x="1014582" y="1580153"/>
                  </a:cubicBezTo>
                  <a:cubicBezTo>
                    <a:pt x="1028679" y="1638637"/>
                    <a:pt x="1049920" y="1780178"/>
                    <a:pt x="948382" y="1982585"/>
                  </a:cubicBezTo>
                  <a:cubicBezTo>
                    <a:pt x="927332" y="1940484"/>
                    <a:pt x="865801" y="1831899"/>
                    <a:pt x="736546" y="1770749"/>
                  </a:cubicBezTo>
                  <a:cubicBezTo>
                    <a:pt x="690542" y="1749032"/>
                    <a:pt x="604817" y="1708456"/>
                    <a:pt x="508804" y="1736364"/>
                  </a:cubicBezTo>
                  <a:cubicBezTo>
                    <a:pt x="350307" y="1781988"/>
                    <a:pt x="305063" y="1974774"/>
                    <a:pt x="302872" y="19846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1" name="Google Shape;4671;p12"/>
            <p:cNvSpPr/>
            <p:nvPr/>
          </p:nvSpPr>
          <p:spPr>
            <a:xfrm>
              <a:off x="7446048" y="5455589"/>
              <a:ext cx="354043" cy="250077"/>
            </a:xfrm>
            <a:custGeom>
              <a:avLst/>
              <a:gdLst/>
              <a:ahLst/>
              <a:cxnLst/>
              <a:rect l="l" t="t" r="r" b="b"/>
              <a:pathLst>
                <a:path w="240029" h="169544" extrusionOk="0">
                  <a:moveTo>
                    <a:pt x="240030" y="84772"/>
                  </a:moveTo>
                  <a:cubicBezTo>
                    <a:pt x="240030" y="131591"/>
                    <a:pt x="186297" y="169545"/>
                    <a:pt x="120015" y="169545"/>
                  </a:cubicBezTo>
                  <a:cubicBezTo>
                    <a:pt x="53733" y="169545"/>
                    <a:pt x="0" y="131591"/>
                    <a:pt x="0" y="84772"/>
                  </a:cubicBezTo>
                  <a:cubicBezTo>
                    <a:pt x="0" y="37954"/>
                    <a:pt x="53733" y="0"/>
                    <a:pt x="120015" y="0"/>
                  </a:cubicBezTo>
                  <a:cubicBezTo>
                    <a:pt x="186297" y="0"/>
                    <a:pt x="240030" y="37954"/>
                    <a:pt x="240030" y="84772"/>
                  </a:cubicBezTo>
                  <a:close/>
                </a:path>
              </a:pathLst>
            </a:custGeom>
            <a:solidFill>
              <a:srgbClr val="D6AD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2" name="Google Shape;4672;p12"/>
            <p:cNvSpPr/>
            <p:nvPr/>
          </p:nvSpPr>
          <p:spPr>
            <a:xfrm>
              <a:off x="7578781" y="5483119"/>
              <a:ext cx="143302" cy="101156"/>
            </a:xfrm>
            <a:custGeom>
              <a:avLst/>
              <a:gdLst/>
              <a:ahLst/>
              <a:cxnLst/>
              <a:rect l="l" t="t" r="r" b="b"/>
              <a:pathLst>
                <a:path w="97154" h="68580" extrusionOk="0">
                  <a:moveTo>
                    <a:pt x="97155" y="34290"/>
                  </a:moveTo>
                  <a:cubicBezTo>
                    <a:pt x="97155" y="53228"/>
                    <a:pt x="75406" y="68580"/>
                    <a:pt x="48578" y="68580"/>
                  </a:cubicBezTo>
                  <a:cubicBezTo>
                    <a:pt x="21749" y="68580"/>
                    <a:pt x="0" y="53228"/>
                    <a:pt x="0" y="34290"/>
                  </a:cubicBezTo>
                  <a:cubicBezTo>
                    <a:pt x="0" y="15352"/>
                    <a:pt x="21749" y="1"/>
                    <a:pt x="48578" y="1"/>
                  </a:cubicBezTo>
                  <a:cubicBezTo>
                    <a:pt x="75406" y="1"/>
                    <a:pt x="97155" y="15352"/>
                    <a:pt x="97155" y="34290"/>
                  </a:cubicBezTo>
                  <a:close/>
                </a:path>
              </a:pathLst>
            </a:custGeom>
            <a:solidFill>
              <a:srgbClr val="E4CF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673" name="Google Shape;4673;p12" descr="A black and white image of a skull&#10;&#10;Description automatically generated with low confidenc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665411">
              <a:off x="7189283" y="4505816"/>
              <a:ext cx="875616" cy="9227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74" name="Google Shape;4674;p12"/>
          <p:cNvSpPr/>
          <p:nvPr/>
        </p:nvSpPr>
        <p:spPr>
          <a:xfrm>
            <a:off x="110002" y="2540834"/>
            <a:ext cx="1447954" cy="3944979"/>
          </a:xfrm>
          <a:custGeom>
            <a:avLst/>
            <a:gdLst/>
            <a:ahLst/>
            <a:cxnLst/>
            <a:rect l="l" t="t" r="r" b="b"/>
            <a:pathLst>
              <a:path w="1028742" h="2802827" extrusionOk="0">
                <a:moveTo>
                  <a:pt x="264794" y="2394"/>
                </a:moveTo>
                <a:cubicBezTo>
                  <a:pt x="444627" y="-17894"/>
                  <a:pt x="620553" y="93548"/>
                  <a:pt x="675226" y="230136"/>
                </a:cubicBezTo>
                <a:cubicBezTo>
                  <a:pt x="729137" y="364820"/>
                  <a:pt x="624171" y="421589"/>
                  <a:pt x="675226" y="603516"/>
                </a:cubicBezTo>
                <a:cubicBezTo>
                  <a:pt x="711136" y="731628"/>
                  <a:pt x="776191" y="749630"/>
                  <a:pt x="818100" y="889266"/>
                </a:cubicBezTo>
                <a:cubicBezTo>
                  <a:pt x="851533" y="1000614"/>
                  <a:pt x="789525" y="1058145"/>
                  <a:pt x="831339" y="1177874"/>
                </a:cubicBezTo>
                <a:cubicBezTo>
                  <a:pt x="847912" y="1225499"/>
                  <a:pt x="859249" y="1229309"/>
                  <a:pt x="902872" y="1310272"/>
                </a:cubicBezTo>
                <a:cubicBezTo>
                  <a:pt x="913731" y="1330655"/>
                  <a:pt x="991072" y="1474292"/>
                  <a:pt x="1016696" y="1580400"/>
                </a:cubicBezTo>
                <a:cubicBezTo>
                  <a:pt x="1029031" y="1631573"/>
                  <a:pt x="1046836" y="1746338"/>
                  <a:pt x="983072" y="1909826"/>
                </a:cubicBezTo>
                <a:lnTo>
                  <a:pt x="950513" y="1982796"/>
                </a:lnTo>
                <a:lnTo>
                  <a:pt x="968881" y="2047221"/>
                </a:lnTo>
                <a:cubicBezTo>
                  <a:pt x="974213" y="2084806"/>
                  <a:pt x="972976" y="2123049"/>
                  <a:pt x="965069" y="2160187"/>
                </a:cubicBezTo>
                <a:lnTo>
                  <a:pt x="955880" y="2134985"/>
                </a:lnTo>
                <a:lnTo>
                  <a:pt x="958021" y="2173331"/>
                </a:lnTo>
                <a:cubicBezTo>
                  <a:pt x="966595" y="2305919"/>
                  <a:pt x="977643" y="2434002"/>
                  <a:pt x="991168" y="2557570"/>
                </a:cubicBezTo>
                <a:cubicBezTo>
                  <a:pt x="993740" y="2580125"/>
                  <a:pt x="989072" y="2602908"/>
                  <a:pt x="977834" y="2622625"/>
                </a:cubicBezTo>
                <a:cubicBezTo>
                  <a:pt x="965641" y="2643847"/>
                  <a:pt x="951258" y="2663659"/>
                  <a:pt x="934686" y="2681680"/>
                </a:cubicBezTo>
                <a:cubicBezTo>
                  <a:pt x="795334" y="2833604"/>
                  <a:pt x="518255" y="2842082"/>
                  <a:pt x="351473" y="2710255"/>
                </a:cubicBezTo>
                <a:cubicBezTo>
                  <a:pt x="327089" y="2690615"/>
                  <a:pt x="305086" y="2668212"/>
                  <a:pt x="285845" y="2643485"/>
                </a:cubicBezTo>
                <a:cubicBezTo>
                  <a:pt x="272129" y="2625636"/>
                  <a:pt x="265748" y="2603223"/>
                  <a:pt x="267939" y="2580811"/>
                </a:cubicBezTo>
                <a:cubicBezTo>
                  <a:pt x="270987" y="2547045"/>
                  <a:pt x="274583" y="2506563"/>
                  <a:pt x="278559" y="2460558"/>
                </a:cubicBezTo>
                <a:lnTo>
                  <a:pt x="286247" y="2369181"/>
                </a:lnTo>
                <a:lnTo>
                  <a:pt x="271939" y="2385168"/>
                </a:lnTo>
                <a:lnTo>
                  <a:pt x="286496" y="2366222"/>
                </a:lnTo>
                <a:lnTo>
                  <a:pt x="291465" y="2307157"/>
                </a:lnTo>
                <a:lnTo>
                  <a:pt x="292635" y="2293592"/>
                </a:lnTo>
                <a:lnTo>
                  <a:pt x="291525" y="2295578"/>
                </a:lnTo>
                <a:cubicBezTo>
                  <a:pt x="284370" y="2311514"/>
                  <a:pt x="278607" y="2328071"/>
                  <a:pt x="274320" y="2345068"/>
                </a:cubicBezTo>
                <a:cubicBezTo>
                  <a:pt x="275035" y="2310821"/>
                  <a:pt x="279869" y="2276911"/>
                  <a:pt x="288632" y="2244051"/>
                </a:cubicBezTo>
                <a:lnTo>
                  <a:pt x="299294" y="2217393"/>
                </a:lnTo>
                <a:lnTo>
                  <a:pt x="301697" y="2192754"/>
                </a:lnTo>
                <a:lnTo>
                  <a:pt x="267558" y="2252485"/>
                </a:lnTo>
                <a:cubicBezTo>
                  <a:pt x="275083" y="2196916"/>
                  <a:pt x="288038" y="2142223"/>
                  <a:pt x="306325" y="2089226"/>
                </a:cubicBezTo>
                <a:cubicBezTo>
                  <a:pt x="288038" y="2120011"/>
                  <a:pt x="267939" y="2149691"/>
                  <a:pt x="246126" y="2178094"/>
                </a:cubicBezTo>
                <a:cubicBezTo>
                  <a:pt x="282131" y="2125116"/>
                  <a:pt x="302514" y="2063118"/>
                  <a:pt x="305086" y="1999120"/>
                </a:cubicBezTo>
                <a:cubicBezTo>
                  <a:pt x="282894" y="2037096"/>
                  <a:pt x="256223" y="2072272"/>
                  <a:pt x="225648" y="2103895"/>
                </a:cubicBezTo>
                <a:cubicBezTo>
                  <a:pt x="249604" y="2074715"/>
                  <a:pt x="269750" y="2042799"/>
                  <a:pt x="285740" y="2008919"/>
                </a:cubicBezTo>
                <a:lnTo>
                  <a:pt x="297719" y="1972540"/>
                </a:lnTo>
                <a:lnTo>
                  <a:pt x="251448" y="1893703"/>
                </a:lnTo>
                <a:cubicBezTo>
                  <a:pt x="236386" y="1861826"/>
                  <a:pt x="224170" y="1828608"/>
                  <a:pt x="214979" y="1794428"/>
                </a:cubicBezTo>
                <a:cubicBezTo>
                  <a:pt x="182405" y="1667145"/>
                  <a:pt x="190786" y="1532852"/>
                  <a:pt x="238792" y="1410570"/>
                </a:cubicBezTo>
                <a:cubicBezTo>
                  <a:pt x="298895" y="1262551"/>
                  <a:pt x="368427" y="1268457"/>
                  <a:pt x="403002" y="1124820"/>
                </a:cubicBezTo>
                <a:cubicBezTo>
                  <a:pt x="419385" y="1056430"/>
                  <a:pt x="418147" y="994804"/>
                  <a:pt x="416243" y="899744"/>
                </a:cubicBezTo>
                <a:cubicBezTo>
                  <a:pt x="413194" y="749249"/>
                  <a:pt x="392049" y="751535"/>
                  <a:pt x="397667" y="669429"/>
                </a:cubicBezTo>
                <a:cubicBezTo>
                  <a:pt x="409480" y="497979"/>
                  <a:pt x="503300" y="470166"/>
                  <a:pt x="492917" y="336054"/>
                </a:cubicBezTo>
                <a:cubicBezTo>
                  <a:pt x="491966" y="323672"/>
                  <a:pt x="479965" y="193179"/>
                  <a:pt x="378617" y="121552"/>
                </a:cubicBezTo>
                <a:cubicBezTo>
                  <a:pt x="279178" y="50876"/>
                  <a:pt x="127350" y="61258"/>
                  <a:pt x="0" y="148031"/>
                </a:cubicBezTo>
                <a:cubicBezTo>
                  <a:pt x="23908" y="120027"/>
                  <a:pt x="115634" y="19348"/>
                  <a:pt x="264794" y="2394"/>
                </a:cubicBezTo>
                <a:close/>
              </a:path>
            </a:pathLst>
          </a:custGeom>
          <a:blipFill rotWithShape="1">
            <a:blip r:embed="rId4">
              <a:alphaModFix amt="4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75" name="Google Shape;4675;p12"/>
          <p:cNvGrpSpPr/>
          <p:nvPr/>
        </p:nvGrpSpPr>
        <p:grpSpPr>
          <a:xfrm flipH="1">
            <a:off x="1308298" y="4571693"/>
            <a:ext cx="1536476" cy="2171680"/>
            <a:chOff x="8434390" y="4035508"/>
            <a:chExt cx="2311185" cy="3266666"/>
          </a:xfrm>
        </p:grpSpPr>
        <p:sp>
          <p:nvSpPr>
            <p:cNvPr id="4676" name="Google Shape;4676;p12"/>
            <p:cNvSpPr/>
            <p:nvPr/>
          </p:nvSpPr>
          <p:spPr>
            <a:xfrm>
              <a:off x="9368193" y="6784034"/>
              <a:ext cx="340843" cy="240754"/>
            </a:xfrm>
            <a:custGeom>
              <a:avLst/>
              <a:gdLst/>
              <a:ahLst/>
              <a:cxnLst/>
              <a:rect l="l" t="t" r="r" b="b"/>
              <a:pathLst>
                <a:path w="240030" h="169545" extrusionOk="0">
                  <a:moveTo>
                    <a:pt x="240030" y="84772"/>
                  </a:moveTo>
                  <a:cubicBezTo>
                    <a:pt x="240030" y="131591"/>
                    <a:pt x="186298" y="169545"/>
                    <a:pt x="120015" y="169545"/>
                  </a:cubicBezTo>
                  <a:cubicBezTo>
                    <a:pt x="53732" y="169545"/>
                    <a:pt x="0" y="131591"/>
                    <a:pt x="0" y="84772"/>
                  </a:cubicBezTo>
                  <a:cubicBezTo>
                    <a:pt x="0" y="37954"/>
                    <a:pt x="53732" y="0"/>
                    <a:pt x="120015" y="0"/>
                  </a:cubicBezTo>
                  <a:cubicBezTo>
                    <a:pt x="186298" y="0"/>
                    <a:pt x="240030" y="37954"/>
                    <a:pt x="240030" y="84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7" name="Google Shape;4677;p12"/>
            <p:cNvSpPr/>
            <p:nvPr/>
          </p:nvSpPr>
          <p:spPr>
            <a:xfrm>
              <a:off x="9995514" y="6787577"/>
              <a:ext cx="340843" cy="240754"/>
            </a:xfrm>
            <a:custGeom>
              <a:avLst/>
              <a:gdLst/>
              <a:ahLst/>
              <a:cxnLst/>
              <a:rect l="l" t="t" r="r" b="b"/>
              <a:pathLst>
                <a:path w="240030" h="169545" extrusionOk="0">
                  <a:moveTo>
                    <a:pt x="240030" y="84772"/>
                  </a:moveTo>
                  <a:cubicBezTo>
                    <a:pt x="240030" y="131591"/>
                    <a:pt x="186298" y="169545"/>
                    <a:pt x="120015" y="169545"/>
                  </a:cubicBezTo>
                  <a:cubicBezTo>
                    <a:pt x="53732" y="169545"/>
                    <a:pt x="0" y="131591"/>
                    <a:pt x="0" y="84772"/>
                  </a:cubicBezTo>
                  <a:cubicBezTo>
                    <a:pt x="0" y="37954"/>
                    <a:pt x="53732" y="0"/>
                    <a:pt x="120015" y="0"/>
                  </a:cubicBezTo>
                  <a:cubicBezTo>
                    <a:pt x="186298" y="0"/>
                    <a:pt x="240030" y="37954"/>
                    <a:pt x="240030" y="84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78" name="Google Shape;4678;p12"/>
            <p:cNvGrpSpPr/>
            <p:nvPr/>
          </p:nvGrpSpPr>
          <p:grpSpPr>
            <a:xfrm>
              <a:off x="8434390" y="4035508"/>
              <a:ext cx="2311185" cy="3266666"/>
              <a:chOff x="3410133" y="1549020"/>
              <a:chExt cx="1469285" cy="2076711"/>
            </a:xfrm>
          </p:grpSpPr>
          <p:sp>
            <p:nvSpPr>
              <p:cNvPr id="4679" name="Google Shape;4679;p12"/>
              <p:cNvSpPr/>
              <p:nvPr/>
            </p:nvSpPr>
            <p:spPr>
              <a:xfrm>
                <a:off x="3921423" y="2275144"/>
                <a:ext cx="767207" cy="1120387"/>
              </a:xfrm>
              <a:custGeom>
                <a:avLst/>
                <a:gdLst/>
                <a:ahLst/>
                <a:cxnLst/>
                <a:rect l="l" t="t" r="r" b="b"/>
                <a:pathLst>
                  <a:path w="767207" h="1120387" extrusionOk="0">
                    <a:moveTo>
                      <a:pt x="17332" y="960917"/>
                    </a:moveTo>
                    <a:cubicBezTo>
                      <a:pt x="2949" y="943372"/>
                      <a:pt x="-3909" y="920836"/>
                      <a:pt x="-1718" y="898243"/>
                    </a:cubicBezTo>
                    <a:cubicBezTo>
                      <a:pt x="4758" y="830710"/>
                      <a:pt x="13618" y="736318"/>
                      <a:pt x="23332" y="624589"/>
                    </a:cubicBezTo>
                    <a:cubicBezTo>
                      <a:pt x="44384" y="381035"/>
                      <a:pt x="55718" y="349793"/>
                      <a:pt x="69243" y="285690"/>
                    </a:cubicBezTo>
                    <a:cubicBezTo>
                      <a:pt x="90388" y="185011"/>
                      <a:pt x="182115" y="10322"/>
                      <a:pt x="383568" y="-60"/>
                    </a:cubicBezTo>
                    <a:cubicBezTo>
                      <a:pt x="445957" y="-2261"/>
                      <a:pt x="507583" y="14942"/>
                      <a:pt x="559780" y="49184"/>
                    </a:cubicBezTo>
                    <a:cubicBezTo>
                      <a:pt x="655602" y="111278"/>
                      <a:pt x="715229" y="216014"/>
                      <a:pt x="719801" y="330076"/>
                    </a:cubicBezTo>
                    <a:cubicBezTo>
                      <a:pt x="722468" y="382845"/>
                      <a:pt x="725612" y="436280"/>
                      <a:pt x="729326" y="490382"/>
                    </a:cubicBezTo>
                    <a:cubicBezTo>
                      <a:pt x="738469" y="623037"/>
                      <a:pt x="750185" y="751110"/>
                      <a:pt x="764377" y="874620"/>
                    </a:cubicBezTo>
                    <a:cubicBezTo>
                      <a:pt x="767044" y="897290"/>
                      <a:pt x="762187" y="920217"/>
                      <a:pt x="750376" y="939771"/>
                    </a:cubicBezTo>
                    <a:cubicBezTo>
                      <a:pt x="737328" y="961088"/>
                      <a:pt x="721991" y="980891"/>
                      <a:pt x="704560" y="998827"/>
                    </a:cubicBezTo>
                    <a:cubicBezTo>
                      <a:pt x="556922" y="1151227"/>
                      <a:pt x="263459" y="1159227"/>
                      <a:pt x="86770" y="1027402"/>
                    </a:cubicBezTo>
                    <a:cubicBezTo>
                      <a:pt x="61053" y="1008037"/>
                      <a:pt x="37810" y="985720"/>
                      <a:pt x="17332" y="9609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0" name="Google Shape;4680;p12"/>
              <p:cNvSpPr/>
              <p:nvPr/>
            </p:nvSpPr>
            <p:spPr>
              <a:xfrm>
                <a:off x="4356059" y="2358176"/>
                <a:ext cx="467954" cy="1171312"/>
              </a:xfrm>
              <a:custGeom>
                <a:avLst/>
                <a:gdLst/>
                <a:ahLst/>
                <a:cxnLst/>
                <a:rect l="l" t="t" r="r" b="b"/>
                <a:pathLst>
                  <a:path w="467954" h="1171312" extrusionOk="0">
                    <a:moveTo>
                      <a:pt x="177818" y="728"/>
                    </a:moveTo>
                    <a:lnTo>
                      <a:pt x="177818" y="728"/>
                    </a:lnTo>
                    <a:cubicBezTo>
                      <a:pt x="303929" y="-13178"/>
                      <a:pt x="342505" y="124553"/>
                      <a:pt x="381177" y="222946"/>
                    </a:cubicBezTo>
                    <a:cubicBezTo>
                      <a:pt x="437565" y="366678"/>
                      <a:pt x="408418" y="531937"/>
                      <a:pt x="338410" y="670621"/>
                    </a:cubicBezTo>
                    <a:lnTo>
                      <a:pt x="338410" y="671288"/>
                    </a:lnTo>
                    <a:cubicBezTo>
                      <a:pt x="433088" y="754279"/>
                      <a:pt x="479664" y="879381"/>
                      <a:pt x="462235" y="1004092"/>
                    </a:cubicBezTo>
                    <a:cubicBezTo>
                      <a:pt x="458519" y="978640"/>
                      <a:pt x="452806" y="953513"/>
                      <a:pt x="445185" y="928939"/>
                    </a:cubicBezTo>
                    <a:cubicBezTo>
                      <a:pt x="437755" y="961382"/>
                      <a:pt x="432707" y="994338"/>
                      <a:pt x="430230" y="1027523"/>
                    </a:cubicBezTo>
                    <a:cubicBezTo>
                      <a:pt x="426231" y="1009616"/>
                      <a:pt x="403464" y="1007330"/>
                      <a:pt x="401655" y="1025428"/>
                    </a:cubicBezTo>
                    <a:lnTo>
                      <a:pt x="389654" y="989804"/>
                    </a:lnTo>
                    <a:cubicBezTo>
                      <a:pt x="382224" y="1031257"/>
                      <a:pt x="380510" y="1073519"/>
                      <a:pt x="384510" y="1115439"/>
                    </a:cubicBezTo>
                    <a:lnTo>
                      <a:pt x="361079" y="1027618"/>
                    </a:lnTo>
                    <a:cubicBezTo>
                      <a:pt x="345077" y="1059127"/>
                      <a:pt x="336885" y="1094007"/>
                      <a:pt x="337171" y="1129345"/>
                    </a:cubicBezTo>
                    <a:cubicBezTo>
                      <a:pt x="340315" y="1127631"/>
                      <a:pt x="336408" y="1122487"/>
                      <a:pt x="332980" y="1123630"/>
                    </a:cubicBezTo>
                    <a:cubicBezTo>
                      <a:pt x="329550" y="1124773"/>
                      <a:pt x="328313" y="1128774"/>
                      <a:pt x="327455" y="1132203"/>
                    </a:cubicBezTo>
                    <a:cubicBezTo>
                      <a:pt x="324313" y="1145157"/>
                      <a:pt x="321360" y="1158111"/>
                      <a:pt x="318502" y="1171065"/>
                    </a:cubicBezTo>
                    <a:cubicBezTo>
                      <a:pt x="314026" y="1149577"/>
                      <a:pt x="307645" y="1128535"/>
                      <a:pt x="299452" y="1108200"/>
                    </a:cubicBezTo>
                    <a:lnTo>
                      <a:pt x="272972" y="1160682"/>
                    </a:lnTo>
                    <a:cubicBezTo>
                      <a:pt x="263829" y="1118610"/>
                      <a:pt x="251637" y="1077234"/>
                      <a:pt x="236682" y="1036857"/>
                    </a:cubicBezTo>
                    <a:cubicBezTo>
                      <a:pt x="231159" y="1061394"/>
                      <a:pt x="228587" y="1086483"/>
                      <a:pt x="228777" y="1111629"/>
                    </a:cubicBezTo>
                    <a:lnTo>
                      <a:pt x="220966" y="1085149"/>
                    </a:lnTo>
                    <a:lnTo>
                      <a:pt x="212109" y="1148681"/>
                    </a:lnTo>
                    <a:cubicBezTo>
                      <a:pt x="210965" y="1125612"/>
                      <a:pt x="205439" y="1102971"/>
                      <a:pt x="195726" y="1082006"/>
                    </a:cubicBezTo>
                    <a:lnTo>
                      <a:pt x="187343" y="1112581"/>
                    </a:lnTo>
                    <a:lnTo>
                      <a:pt x="161721" y="1017331"/>
                    </a:lnTo>
                    <a:lnTo>
                      <a:pt x="154005" y="1048383"/>
                    </a:lnTo>
                    <a:cubicBezTo>
                      <a:pt x="134955" y="986756"/>
                      <a:pt x="115333" y="923796"/>
                      <a:pt x="117619" y="859312"/>
                    </a:cubicBezTo>
                    <a:cubicBezTo>
                      <a:pt x="119905" y="794827"/>
                      <a:pt x="147720" y="727485"/>
                      <a:pt x="204202" y="692910"/>
                    </a:cubicBezTo>
                    <a:cubicBezTo>
                      <a:pt x="187247" y="680842"/>
                      <a:pt x="173341" y="664992"/>
                      <a:pt x="163530" y="646618"/>
                    </a:cubicBezTo>
                    <a:cubicBezTo>
                      <a:pt x="129716" y="592897"/>
                      <a:pt x="97904" y="538033"/>
                      <a:pt x="66662" y="482979"/>
                    </a:cubicBezTo>
                    <a:cubicBezTo>
                      <a:pt x="34180" y="425829"/>
                      <a:pt x="1605" y="365916"/>
                      <a:pt x="-1822" y="300575"/>
                    </a:cubicBezTo>
                    <a:cubicBezTo>
                      <a:pt x="-3825" y="261808"/>
                      <a:pt x="4654" y="223137"/>
                      <a:pt x="13798" y="185227"/>
                    </a:cubicBezTo>
                    <a:cubicBezTo>
                      <a:pt x="23799" y="143603"/>
                      <a:pt x="35038" y="101407"/>
                      <a:pt x="58755" y="65307"/>
                    </a:cubicBezTo>
                    <a:cubicBezTo>
                      <a:pt x="82472" y="29208"/>
                      <a:pt x="133909" y="3871"/>
                      <a:pt x="177818" y="72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7FC"/>
                  </a:gs>
                  <a:gs pos="75000">
                    <a:srgbClr val="D8D8D8"/>
                  </a:gs>
                  <a:gs pos="100000">
                    <a:srgbClr val="BFBFB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1" name="Google Shape;4681;p12"/>
              <p:cNvSpPr/>
              <p:nvPr/>
            </p:nvSpPr>
            <p:spPr>
              <a:xfrm>
                <a:off x="4643532" y="2657951"/>
                <a:ext cx="35312" cy="282225"/>
              </a:xfrm>
              <a:custGeom>
                <a:avLst/>
                <a:gdLst/>
                <a:ahLst/>
                <a:cxnLst/>
                <a:rect l="l" t="t" r="r" b="b"/>
                <a:pathLst>
                  <a:path w="35312" h="282225" extrusionOk="0">
                    <a:moveTo>
                      <a:pt x="7693" y="-248"/>
                    </a:moveTo>
                    <a:cubicBezTo>
                      <a:pt x="42362" y="85115"/>
                      <a:pt x="41697" y="180794"/>
                      <a:pt x="5597" y="265595"/>
                    </a:cubicBezTo>
                    <a:cubicBezTo>
                      <a:pt x="3121" y="271119"/>
                      <a:pt x="549" y="276644"/>
                      <a:pt x="-2119" y="281978"/>
                    </a:cubicBezTo>
                    <a:cubicBezTo>
                      <a:pt x="930" y="272453"/>
                      <a:pt x="5311" y="257594"/>
                      <a:pt x="7883" y="247402"/>
                    </a:cubicBezTo>
                    <a:cubicBezTo>
                      <a:pt x="29124" y="166221"/>
                      <a:pt x="29124" y="80934"/>
                      <a:pt x="7883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2" name="Google Shape;4682;p12"/>
              <p:cNvSpPr/>
              <p:nvPr/>
            </p:nvSpPr>
            <p:spPr>
              <a:xfrm>
                <a:off x="4587906" y="2608230"/>
                <a:ext cx="33767" cy="251459"/>
              </a:xfrm>
              <a:custGeom>
                <a:avLst/>
                <a:gdLst/>
                <a:ahLst/>
                <a:cxnLst/>
                <a:rect l="l" t="t" r="r" b="b"/>
                <a:pathLst>
                  <a:path w="33767" h="251459" extrusionOk="0">
                    <a:moveTo>
                      <a:pt x="-2119" y="-248"/>
                    </a:moveTo>
                    <a:cubicBezTo>
                      <a:pt x="47697" y="66427"/>
                      <a:pt x="33791" y="175870"/>
                      <a:pt x="10837" y="251212"/>
                    </a:cubicBezTo>
                    <a:lnTo>
                      <a:pt x="14932" y="219208"/>
                    </a:lnTo>
                    <a:cubicBezTo>
                      <a:pt x="23315" y="166564"/>
                      <a:pt x="24075" y="112985"/>
                      <a:pt x="17027" y="60141"/>
                    </a:cubicBezTo>
                    <a:cubicBezTo>
                      <a:pt x="14741" y="38957"/>
                      <a:pt x="8265" y="18431"/>
                      <a:pt x="-2023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3" name="Google Shape;4683;p12"/>
              <p:cNvSpPr/>
              <p:nvPr/>
            </p:nvSpPr>
            <p:spPr>
              <a:xfrm>
                <a:off x="4527709" y="2608135"/>
                <a:ext cx="55624" cy="357283"/>
              </a:xfrm>
              <a:custGeom>
                <a:avLst/>
                <a:gdLst/>
                <a:ahLst/>
                <a:cxnLst/>
                <a:rect l="l" t="t" r="r" b="b"/>
                <a:pathLst>
                  <a:path w="55624" h="357283" extrusionOk="0">
                    <a:moveTo>
                      <a:pt x="-2119" y="-248"/>
                    </a:moveTo>
                    <a:cubicBezTo>
                      <a:pt x="13406" y="116053"/>
                      <a:pt x="33028" y="241592"/>
                      <a:pt x="53506" y="357035"/>
                    </a:cubicBezTo>
                    <a:cubicBezTo>
                      <a:pt x="19787" y="240811"/>
                      <a:pt x="1023" y="120739"/>
                      <a:pt x="-2119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4" name="Google Shape;4684;p12"/>
              <p:cNvSpPr/>
              <p:nvPr/>
            </p:nvSpPr>
            <p:spPr>
              <a:xfrm>
                <a:off x="4479307" y="2616231"/>
                <a:ext cx="40114" cy="274415"/>
              </a:xfrm>
              <a:custGeom>
                <a:avLst/>
                <a:gdLst/>
                <a:ahLst/>
                <a:cxnLst/>
                <a:rect l="l" t="t" r="r" b="b"/>
                <a:pathLst>
                  <a:path w="40114" h="274415" extrusionOk="0">
                    <a:moveTo>
                      <a:pt x="4277" y="-248"/>
                    </a:moveTo>
                    <a:cubicBezTo>
                      <a:pt x="6944" y="86239"/>
                      <a:pt x="3421" y="174917"/>
                      <a:pt x="31996" y="257785"/>
                    </a:cubicBezTo>
                    <a:cubicBezTo>
                      <a:pt x="34091" y="263214"/>
                      <a:pt x="36091" y="268643"/>
                      <a:pt x="37996" y="274167"/>
                    </a:cubicBezTo>
                    <a:cubicBezTo>
                      <a:pt x="35138" y="269148"/>
                      <a:pt x="32375" y="264004"/>
                      <a:pt x="29710" y="258737"/>
                    </a:cubicBezTo>
                    <a:cubicBezTo>
                      <a:pt x="-8390" y="178441"/>
                      <a:pt x="-5725" y="85954"/>
                      <a:pt x="4277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5" name="Google Shape;4685;p12"/>
              <p:cNvSpPr/>
              <p:nvPr/>
            </p:nvSpPr>
            <p:spPr>
              <a:xfrm>
                <a:off x="4414286" y="2649093"/>
                <a:ext cx="85799" cy="293560"/>
              </a:xfrm>
              <a:custGeom>
                <a:avLst/>
                <a:gdLst/>
                <a:ahLst/>
                <a:cxnLst/>
                <a:rect l="l" t="t" r="r" b="b"/>
                <a:pathLst>
                  <a:path w="85799" h="293560" extrusionOk="0">
                    <a:moveTo>
                      <a:pt x="147" y="-248"/>
                    </a:moveTo>
                    <a:cubicBezTo>
                      <a:pt x="1577" y="90087"/>
                      <a:pt x="23769" y="178879"/>
                      <a:pt x="65108" y="259213"/>
                    </a:cubicBezTo>
                    <a:cubicBezTo>
                      <a:pt x="70157" y="269310"/>
                      <a:pt x="78156" y="283502"/>
                      <a:pt x="83681" y="293313"/>
                    </a:cubicBezTo>
                    <a:cubicBezTo>
                      <a:pt x="79682" y="288169"/>
                      <a:pt x="75775" y="283026"/>
                      <a:pt x="71966" y="277692"/>
                    </a:cubicBezTo>
                    <a:cubicBezTo>
                      <a:pt x="15292" y="196738"/>
                      <a:pt x="-10234" y="98031"/>
                      <a:pt x="147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6" name="Google Shape;4686;p12"/>
              <p:cNvSpPr/>
              <p:nvPr/>
            </p:nvSpPr>
            <p:spPr>
              <a:xfrm>
                <a:off x="4656201" y="3055619"/>
                <a:ext cx="57572" cy="192309"/>
              </a:xfrm>
              <a:custGeom>
                <a:avLst/>
                <a:gdLst/>
                <a:ahLst/>
                <a:cxnLst/>
                <a:rect l="l" t="t" r="r" b="b"/>
                <a:pathLst>
                  <a:path w="57572" h="192309" extrusionOk="0">
                    <a:moveTo>
                      <a:pt x="-2119" y="-248"/>
                    </a:moveTo>
                    <a:cubicBezTo>
                      <a:pt x="40744" y="54197"/>
                      <a:pt x="60936" y="123101"/>
                      <a:pt x="54173" y="192062"/>
                    </a:cubicBezTo>
                    <a:cubicBezTo>
                      <a:pt x="47888" y="124949"/>
                      <a:pt x="28742" y="59674"/>
                      <a:pt x="-2119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7" name="Google Shape;4687;p12"/>
              <p:cNvSpPr/>
              <p:nvPr/>
            </p:nvSpPr>
            <p:spPr>
              <a:xfrm>
                <a:off x="4630291" y="3102768"/>
                <a:ext cx="39359" cy="326993"/>
              </a:xfrm>
              <a:custGeom>
                <a:avLst/>
                <a:gdLst/>
                <a:ahLst/>
                <a:cxnLst/>
                <a:rect l="l" t="t" r="r" b="b"/>
                <a:pathLst>
                  <a:path w="39359" h="326993" extrusionOk="0">
                    <a:moveTo>
                      <a:pt x="-2119" y="-152"/>
                    </a:moveTo>
                    <a:cubicBezTo>
                      <a:pt x="40460" y="103498"/>
                      <a:pt x="48746" y="218056"/>
                      <a:pt x="21506" y="326746"/>
                    </a:cubicBezTo>
                    <a:cubicBezTo>
                      <a:pt x="22743" y="314934"/>
                      <a:pt x="24743" y="297504"/>
                      <a:pt x="25601" y="285502"/>
                    </a:cubicBezTo>
                    <a:cubicBezTo>
                      <a:pt x="33507" y="189366"/>
                      <a:pt x="24075" y="92583"/>
                      <a:pt x="-2119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8" name="Google Shape;4688;p12"/>
              <p:cNvSpPr/>
              <p:nvPr/>
            </p:nvSpPr>
            <p:spPr>
              <a:xfrm>
                <a:off x="4593055" y="3125914"/>
                <a:ext cx="23044" cy="288702"/>
              </a:xfrm>
              <a:custGeom>
                <a:avLst/>
                <a:gdLst/>
                <a:ahLst/>
                <a:cxnLst/>
                <a:rect l="l" t="t" r="r" b="b"/>
                <a:pathLst>
                  <a:path w="23044" h="288702" extrusionOk="0">
                    <a:moveTo>
                      <a:pt x="12926" y="-248"/>
                    </a:moveTo>
                    <a:cubicBezTo>
                      <a:pt x="9782" y="89954"/>
                      <a:pt x="448" y="180727"/>
                      <a:pt x="17403" y="270643"/>
                    </a:cubicBezTo>
                    <a:cubicBezTo>
                      <a:pt x="18640" y="276549"/>
                      <a:pt x="19879" y="282454"/>
                      <a:pt x="20926" y="288455"/>
                    </a:cubicBezTo>
                    <a:cubicBezTo>
                      <a:pt x="18831" y="282740"/>
                      <a:pt x="16831" y="277025"/>
                      <a:pt x="14926" y="271215"/>
                    </a:cubicBezTo>
                    <a:cubicBezTo>
                      <a:pt x="-11935" y="183204"/>
                      <a:pt x="-2696" y="88906"/>
                      <a:pt x="12926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9" name="Google Shape;4689;p12"/>
              <p:cNvSpPr/>
              <p:nvPr/>
            </p:nvSpPr>
            <p:spPr>
              <a:xfrm>
                <a:off x="4528036" y="3111738"/>
                <a:ext cx="31962" cy="175052"/>
              </a:xfrm>
              <a:custGeom>
                <a:avLst/>
                <a:gdLst/>
                <a:ahLst/>
                <a:cxnLst/>
                <a:rect l="l" t="t" r="r" b="b"/>
                <a:pathLst>
                  <a:path w="31962" h="175052" extrusionOk="0">
                    <a:moveTo>
                      <a:pt x="29844" y="116"/>
                    </a:moveTo>
                    <a:cubicBezTo>
                      <a:pt x="25558" y="-741"/>
                      <a:pt x="25844" y="5450"/>
                      <a:pt x="24986" y="8308"/>
                    </a:cubicBezTo>
                    <a:cubicBezTo>
                      <a:pt x="17747" y="48599"/>
                      <a:pt x="9175" y="89842"/>
                      <a:pt x="5364" y="130514"/>
                    </a:cubicBezTo>
                    <a:cubicBezTo>
                      <a:pt x="4031" y="145383"/>
                      <a:pt x="5268" y="160375"/>
                      <a:pt x="9080" y="174805"/>
                    </a:cubicBezTo>
                    <a:cubicBezTo>
                      <a:pt x="-6733" y="147754"/>
                      <a:pt x="-2445" y="114131"/>
                      <a:pt x="1841" y="84603"/>
                    </a:cubicBezTo>
                    <a:cubicBezTo>
                      <a:pt x="5840" y="58248"/>
                      <a:pt x="12793" y="32435"/>
                      <a:pt x="22605" y="7642"/>
                    </a:cubicBezTo>
                    <a:cubicBezTo>
                      <a:pt x="23749" y="4879"/>
                      <a:pt x="25558" y="-1883"/>
                      <a:pt x="29844" y="116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0" name="Google Shape;4690;p12"/>
              <p:cNvSpPr/>
              <p:nvPr/>
            </p:nvSpPr>
            <p:spPr>
              <a:xfrm>
                <a:off x="4499617" y="3094291"/>
                <a:ext cx="26566" cy="101822"/>
              </a:xfrm>
              <a:custGeom>
                <a:avLst/>
                <a:gdLst/>
                <a:ahLst/>
                <a:cxnLst/>
                <a:rect l="l" t="t" r="r" b="b"/>
                <a:pathLst>
                  <a:path w="26566" h="101822" extrusionOk="0">
                    <a:moveTo>
                      <a:pt x="24448" y="-248"/>
                    </a:moveTo>
                    <a:cubicBezTo>
                      <a:pt x="15876" y="34614"/>
                      <a:pt x="7779" y="66427"/>
                      <a:pt x="-1079" y="101575"/>
                    </a:cubicBezTo>
                    <a:cubicBezTo>
                      <a:pt x="-5364" y="65646"/>
                      <a:pt x="3684" y="29403"/>
                      <a:pt x="24448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1" name="Google Shape;4691;p12"/>
              <p:cNvSpPr/>
              <p:nvPr/>
            </p:nvSpPr>
            <p:spPr>
              <a:xfrm>
                <a:off x="4696397" y="3100387"/>
                <a:ext cx="70770" cy="145541"/>
              </a:xfrm>
              <a:custGeom>
                <a:avLst/>
                <a:gdLst/>
                <a:ahLst/>
                <a:cxnLst/>
                <a:rect l="l" t="t" r="r" b="b"/>
                <a:pathLst>
                  <a:path w="70770" h="145541" extrusionOk="0">
                    <a:moveTo>
                      <a:pt x="68652" y="145294"/>
                    </a:moveTo>
                    <a:cubicBezTo>
                      <a:pt x="54650" y="92697"/>
                      <a:pt x="30552" y="43282"/>
                      <a:pt x="-2119" y="-248"/>
                    </a:cubicBezTo>
                    <a:cubicBezTo>
                      <a:pt x="41409" y="35786"/>
                      <a:pt x="67128" y="88839"/>
                      <a:pt x="68652" y="145294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2" name="Google Shape;4692;p12"/>
              <p:cNvSpPr/>
              <p:nvPr/>
            </p:nvSpPr>
            <p:spPr>
              <a:xfrm>
                <a:off x="4564284" y="3012948"/>
                <a:ext cx="138970" cy="44290"/>
              </a:xfrm>
              <a:custGeom>
                <a:avLst/>
                <a:gdLst/>
                <a:ahLst/>
                <a:cxnLst/>
                <a:rect l="l" t="t" r="r" b="b"/>
                <a:pathLst>
                  <a:path w="138970" h="44290" extrusionOk="0">
                    <a:moveTo>
                      <a:pt x="-2119" y="25755"/>
                    </a:moveTo>
                    <a:cubicBezTo>
                      <a:pt x="33600" y="37471"/>
                      <a:pt x="71605" y="40900"/>
                      <a:pt x="103896" y="18802"/>
                    </a:cubicBezTo>
                    <a:lnTo>
                      <a:pt x="136852" y="-248"/>
                    </a:lnTo>
                    <a:cubicBezTo>
                      <a:pt x="96371" y="42996"/>
                      <a:pt x="51127" y="60236"/>
                      <a:pt x="-2119" y="25565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3" name="Google Shape;4693;p12"/>
              <p:cNvSpPr/>
              <p:nvPr/>
            </p:nvSpPr>
            <p:spPr>
              <a:xfrm>
                <a:off x="3799954" y="2370504"/>
                <a:ext cx="452588" cy="1172223"/>
              </a:xfrm>
              <a:custGeom>
                <a:avLst/>
                <a:gdLst/>
                <a:ahLst/>
                <a:cxnLst/>
                <a:rect l="l" t="t" r="r" b="b"/>
                <a:pathLst>
                  <a:path w="452588" h="1172223" extrusionOk="0">
                    <a:moveTo>
                      <a:pt x="275769" y="592"/>
                    </a:moveTo>
                    <a:lnTo>
                      <a:pt x="275769" y="592"/>
                    </a:lnTo>
                    <a:cubicBezTo>
                      <a:pt x="153374" y="-12267"/>
                      <a:pt x="116132" y="125369"/>
                      <a:pt x="78793" y="224429"/>
                    </a:cubicBezTo>
                    <a:cubicBezTo>
                      <a:pt x="24406" y="368542"/>
                      <a:pt x="52981" y="533515"/>
                      <a:pt x="121369" y="672104"/>
                    </a:cubicBezTo>
                    <a:lnTo>
                      <a:pt x="121369" y="672866"/>
                    </a:lnTo>
                    <a:cubicBezTo>
                      <a:pt x="29073" y="757534"/>
                      <a:pt x="-15790" y="882178"/>
                      <a:pt x="1546" y="1006241"/>
                    </a:cubicBezTo>
                    <a:cubicBezTo>
                      <a:pt x="5070" y="980771"/>
                      <a:pt x="10499" y="955606"/>
                      <a:pt x="17929" y="930994"/>
                    </a:cubicBezTo>
                    <a:cubicBezTo>
                      <a:pt x="25168" y="963426"/>
                      <a:pt x="30121" y="996345"/>
                      <a:pt x="32693" y="1029482"/>
                    </a:cubicBezTo>
                    <a:lnTo>
                      <a:pt x="44218" y="975571"/>
                    </a:lnTo>
                    <a:cubicBezTo>
                      <a:pt x="53076" y="991439"/>
                      <a:pt x="58506" y="1008994"/>
                      <a:pt x="60124" y="1027101"/>
                    </a:cubicBezTo>
                    <a:lnTo>
                      <a:pt x="71745" y="991382"/>
                    </a:lnTo>
                    <a:cubicBezTo>
                      <a:pt x="79079" y="1032806"/>
                      <a:pt x="80888" y="1075021"/>
                      <a:pt x="77079" y="1116922"/>
                    </a:cubicBezTo>
                    <a:lnTo>
                      <a:pt x="99557" y="1029006"/>
                    </a:lnTo>
                    <a:cubicBezTo>
                      <a:pt x="115179" y="1060524"/>
                      <a:pt x="123276" y="1095262"/>
                      <a:pt x="123086" y="1130447"/>
                    </a:cubicBezTo>
                    <a:cubicBezTo>
                      <a:pt x="119942" y="1128828"/>
                      <a:pt x="123751" y="1123589"/>
                      <a:pt x="127085" y="1124732"/>
                    </a:cubicBezTo>
                    <a:cubicBezTo>
                      <a:pt x="130420" y="1125875"/>
                      <a:pt x="131657" y="1129781"/>
                      <a:pt x="132420" y="1133209"/>
                    </a:cubicBezTo>
                    <a:cubicBezTo>
                      <a:pt x="135562" y="1146068"/>
                      <a:pt x="138420" y="1159022"/>
                      <a:pt x="141182" y="1171976"/>
                    </a:cubicBezTo>
                    <a:cubicBezTo>
                      <a:pt x="145468" y="1150487"/>
                      <a:pt x="151661" y="1129418"/>
                      <a:pt x="159660" y="1109016"/>
                    </a:cubicBezTo>
                    <a:lnTo>
                      <a:pt x="185472" y="1161308"/>
                    </a:lnTo>
                    <a:cubicBezTo>
                      <a:pt x="194237" y="1119274"/>
                      <a:pt x="205953" y="1077907"/>
                      <a:pt x="220431" y="1037483"/>
                    </a:cubicBezTo>
                    <a:cubicBezTo>
                      <a:pt x="225763" y="1062010"/>
                      <a:pt x="228430" y="1087051"/>
                      <a:pt x="228240" y="1112159"/>
                    </a:cubicBezTo>
                    <a:lnTo>
                      <a:pt x="235860" y="1085584"/>
                    </a:lnTo>
                    <a:lnTo>
                      <a:pt x="244529" y="1149021"/>
                    </a:lnTo>
                    <a:cubicBezTo>
                      <a:pt x="245576" y="1125999"/>
                      <a:pt x="250910" y="1103377"/>
                      <a:pt x="260340" y="1082346"/>
                    </a:cubicBezTo>
                    <a:lnTo>
                      <a:pt x="268437" y="1112826"/>
                    </a:lnTo>
                    <a:lnTo>
                      <a:pt x="293105" y="1017576"/>
                    </a:lnTo>
                    <a:lnTo>
                      <a:pt x="300726" y="1048437"/>
                    </a:lnTo>
                    <a:cubicBezTo>
                      <a:pt x="319299" y="986715"/>
                      <a:pt x="337968" y="923659"/>
                      <a:pt x="335682" y="859175"/>
                    </a:cubicBezTo>
                    <a:cubicBezTo>
                      <a:pt x="333396" y="794691"/>
                      <a:pt x="306156" y="727635"/>
                      <a:pt x="251196" y="693535"/>
                    </a:cubicBezTo>
                    <a:cubicBezTo>
                      <a:pt x="267674" y="681210"/>
                      <a:pt x="281199" y="665275"/>
                      <a:pt x="290629" y="646958"/>
                    </a:cubicBezTo>
                    <a:cubicBezTo>
                      <a:pt x="323394" y="593046"/>
                      <a:pt x="354162" y="537897"/>
                      <a:pt x="384356" y="482557"/>
                    </a:cubicBezTo>
                    <a:cubicBezTo>
                      <a:pt x="415693" y="425407"/>
                      <a:pt x="447219" y="365018"/>
                      <a:pt x="450459" y="299677"/>
                    </a:cubicBezTo>
                    <a:cubicBezTo>
                      <a:pt x="450745" y="260757"/>
                      <a:pt x="445505" y="221991"/>
                      <a:pt x="435029" y="184519"/>
                    </a:cubicBezTo>
                    <a:cubicBezTo>
                      <a:pt x="425504" y="142991"/>
                      <a:pt x="414168" y="100890"/>
                      <a:pt x="391118" y="64981"/>
                    </a:cubicBezTo>
                    <a:cubicBezTo>
                      <a:pt x="368068" y="29071"/>
                      <a:pt x="318539" y="3259"/>
                      <a:pt x="275769" y="5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7FC"/>
                  </a:gs>
                  <a:gs pos="75000">
                    <a:srgbClr val="D8D8D8"/>
                  </a:gs>
                  <a:gs pos="100000">
                    <a:srgbClr val="BFBFB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4" name="Google Shape;4694;p12"/>
              <p:cNvSpPr/>
              <p:nvPr/>
            </p:nvSpPr>
            <p:spPr>
              <a:xfrm>
                <a:off x="3939261" y="2671000"/>
                <a:ext cx="34854" cy="282321"/>
              </a:xfrm>
              <a:custGeom>
                <a:avLst/>
                <a:gdLst/>
                <a:ahLst/>
                <a:cxnLst/>
                <a:rect l="l" t="t" r="r" b="b"/>
                <a:pathLst>
                  <a:path w="34854" h="282321" extrusionOk="0">
                    <a:moveTo>
                      <a:pt x="23211" y="-248"/>
                    </a:moveTo>
                    <a:cubicBezTo>
                      <a:pt x="2733" y="81039"/>
                      <a:pt x="2733" y="166116"/>
                      <a:pt x="23211" y="247402"/>
                    </a:cubicBezTo>
                    <a:cubicBezTo>
                      <a:pt x="25687" y="257594"/>
                      <a:pt x="29973" y="272072"/>
                      <a:pt x="32736" y="282073"/>
                    </a:cubicBezTo>
                    <a:cubicBezTo>
                      <a:pt x="30068" y="276644"/>
                      <a:pt x="27497" y="271215"/>
                      <a:pt x="25115" y="265690"/>
                    </a:cubicBezTo>
                    <a:cubicBezTo>
                      <a:pt x="-10317" y="180813"/>
                      <a:pt x="-11176" y="85487"/>
                      <a:pt x="22543" y="-57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5" name="Google Shape;4695;p12"/>
              <p:cNvSpPr/>
              <p:nvPr/>
            </p:nvSpPr>
            <p:spPr>
              <a:xfrm>
                <a:off x="3995328" y="2620803"/>
                <a:ext cx="32697" cy="251459"/>
              </a:xfrm>
              <a:custGeom>
                <a:avLst/>
                <a:gdLst/>
                <a:ahLst/>
                <a:cxnLst/>
                <a:rect l="l" t="t" r="r" b="b"/>
                <a:pathLst>
                  <a:path w="32697" h="251459" extrusionOk="0">
                    <a:moveTo>
                      <a:pt x="30579" y="-248"/>
                    </a:moveTo>
                    <a:cubicBezTo>
                      <a:pt x="20675" y="18583"/>
                      <a:pt x="14387" y="39148"/>
                      <a:pt x="12196" y="60331"/>
                    </a:cubicBezTo>
                    <a:cubicBezTo>
                      <a:pt x="5529" y="113138"/>
                      <a:pt x="6387" y="166621"/>
                      <a:pt x="14578" y="219208"/>
                    </a:cubicBezTo>
                    <a:lnTo>
                      <a:pt x="18482" y="251212"/>
                    </a:lnTo>
                    <a:cubicBezTo>
                      <a:pt x="-4091" y="175774"/>
                      <a:pt x="-17902" y="67284"/>
                      <a:pt x="30579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6" name="Google Shape;4696;p12"/>
              <p:cNvSpPr/>
              <p:nvPr/>
            </p:nvSpPr>
            <p:spPr>
              <a:xfrm>
                <a:off x="4033742" y="2620232"/>
                <a:ext cx="53245" cy="357663"/>
              </a:xfrm>
              <a:custGeom>
                <a:avLst/>
                <a:gdLst/>
                <a:ahLst/>
                <a:cxnLst/>
                <a:rect l="l" t="t" r="r" b="b"/>
                <a:pathLst>
                  <a:path w="53245" h="357663" extrusionOk="0">
                    <a:moveTo>
                      <a:pt x="50650" y="-248"/>
                    </a:moveTo>
                    <a:cubicBezTo>
                      <a:pt x="48174" y="120720"/>
                      <a:pt x="30456" y="240887"/>
                      <a:pt x="-2119" y="357416"/>
                    </a:cubicBezTo>
                    <a:cubicBezTo>
                      <a:pt x="16931" y="241687"/>
                      <a:pt x="35981" y="116052"/>
                      <a:pt x="51127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7" name="Google Shape;4697;p12"/>
              <p:cNvSpPr/>
              <p:nvPr/>
            </p:nvSpPr>
            <p:spPr>
              <a:xfrm>
                <a:off x="4095082" y="2627947"/>
                <a:ext cx="38801" cy="274605"/>
              </a:xfrm>
              <a:custGeom>
                <a:avLst/>
                <a:gdLst/>
                <a:ahLst/>
                <a:cxnLst/>
                <a:rect l="l" t="t" r="r" b="b"/>
                <a:pathLst>
                  <a:path w="38801" h="274605" extrusionOk="0">
                    <a:moveTo>
                      <a:pt x="30077" y="-248"/>
                    </a:moveTo>
                    <a:cubicBezTo>
                      <a:pt x="40172" y="85477"/>
                      <a:pt x="43125" y="178156"/>
                      <a:pt x="5979" y="258832"/>
                    </a:cubicBezTo>
                    <a:cubicBezTo>
                      <a:pt x="3407" y="264071"/>
                      <a:pt x="644" y="269310"/>
                      <a:pt x="-2119" y="274358"/>
                    </a:cubicBezTo>
                    <a:cubicBezTo>
                      <a:pt x="-214" y="268833"/>
                      <a:pt x="1693" y="263309"/>
                      <a:pt x="3693" y="257880"/>
                    </a:cubicBezTo>
                    <a:cubicBezTo>
                      <a:pt x="31124" y="174727"/>
                      <a:pt x="27505" y="86430"/>
                      <a:pt x="30077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8" name="Google Shape;4698;p12"/>
              <p:cNvSpPr/>
              <p:nvPr/>
            </p:nvSpPr>
            <p:spPr>
              <a:xfrm>
                <a:off x="4114037" y="2660332"/>
                <a:ext cx="82856" cy="294036"/>
              </a:xfrm>
              <a:custGeom>
                <a:avLst/>
                <a:gdLst/>
                <a:ahLst/>
                <a:cxnLst/>
                <a:rect l="l" t="t" r="r" b="b"/>
                <a:pathLst>
                  <a:path w="82856" h="294036" extrusionOk="0">
                    <a:moveTo>
                      <a:pt x="78367" y="-248"/>
                    </a:moveTo>
                    <a:cubicBezTo>
                      <a:pt x="88846" y="97765"/>
                      <a:pt x="64366" y="196329"/>
                      <a:pt x="9311" y="278073"/>
                    </a:cubicBezTo>
                    <a:cubicBezTo>
                      <a:pt x="5597" y="283407"/>
                      <a:pt x="1788" y="288646"/>
                      <a:pt x="-2119" y="293789"/>
                    </a:cubicBezTo>
                    <a:cubicBezTo>
                      <a:pt x="3216" y="284264"/>
                      <a:pt x="10932" y="269691"/>
                      <a:pt x="15885" y="259499"/>
                    </a:cubicBezTo>
                    <a:cubicBezTo>
                      <a:pt x="55699" y="178603"/>
                      <a:pt x="77035" y="89887"/>
                      <a:pt x="78367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9" name="Google Shape;4699;p12"/>
              <p:cNvSpPr/>
              <p:nvPr/>
            </p:nvSpPr>
            <p:spPr>
              <a:xfrm>
                <a:off x="3949964" y="3115627"/>
                <a:ext cx="37961" cy="326898"/>
              </a:xfrm>
              <a:custGeom>
                <a:avLst/>
                <a:gdLst/>
                <a:ahLst/>
                <a:cxnLst/>
                <a:rect l="l" t="t" r="r" b="b"/>
                <a:pathLst>
                  <a:path w="37961" h="326898" extrusionOk="0">
                    <a:moveTo>
                      <a:pt x="35843" y="-248"/>
                    </a:moveTo>
                    <a:cubicBezTo>
                      <a:pt x="10793" y="92792"/>
                      <a:pt x="1841" y="189452"/>
                      <a:pt x="9554" y="285502"/>
                    </a:cubicBezTo>
                    <a:cubicBezTo>
                      <a:pt x="10412" y="297504"/>
                      <a:pt x="12317" y="314839"/>
                      <a:pt x="13556" y="326650"/>
                    </a:cubicBezTo>
                    <a:cubicBezTo>
                      <a:pt x="-13305" y="218027"/>
                      <a:pt x="-5494" y="103727"/>
                      <a:pt x="35843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0" name="Google Shape;4700;p12"/>
              <p:cNvSpPr/>
              <p:nvPr/>
            </p:nvSpPr>
            <p:spPr>
              <a:xfrm>
                <a:off x="4002309" y="3138487"/>
                <a:ext cx="22272" cy="288607"/>
              </a:xfrm>
              <a:custGeom>
                <a:avLst/>
                <a:gdLst/>
                <a:ahLst/>
                <a:cxnLst/>
                <a:rect l="l" t="t" r="r" b="b"/>
                <a:pathLst>
                  <a:path w="22272" h="288607" extrusionOk="0">
                    <a:moveTo>
                      <a:pt x="5025" y="-248"/>
                    </a:moveTo>
                    <a:cubicBezTo>
                      <a:pt x="20648" y="88906"/>
                      <a:pt x="29791" y="183013"/>
                      <a:pt x="3788" y="271119"/>
                    </a:cubicBezTo>
                    <a:cubicBezTo>
                      <a:pt x="1977" y="276930"/>
                      <a:pt x="-23" y="282740"/>
                      <a:pt x="-2119" y="288360"/>
                    </a:cubicBezTo>
                    <a:cubicBezTo>
                      <a:pt x="-974" y="282454"/>
                      <a:pt x="72" y="276453"/>
                      <a:pt x="1312" y="270548"/>
                    </a:cubicBezTo>
                    <a:cubicBezTo>
                      <a:pt x="17408" y="181013"/>
                      <a:pt x="8169" y="89573"/>
                      <a:pt x="5025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1" name="Google Shape;4701;p12"/>
              <p:cNvSpPr/>
              <p:nvPr/>
            </p:nvSpPr>
            <p:spPr>
              <a:xfrm>
                <a:off x="4056222" y="3123879"/>
                <a:ext cx="31399" cy="174818"/>
              </a:xfrm>
              <a:custGeom>
                <a:avLst/>
                <a:gdLst/>
                <a:ahLst/>
                <a:cxnLst/>
                <a:rect l="l" t="t" r="r" b="b"/>
                <a:pathLst>
                  <a:path w="31399" h="174818" extrusionOk="0">
                    <a:moveTo>
                      <a:pt x="-2119" y="168"/>
                    </a:moveTo>
                    <a:cubicBezTo>
                      <a:pt x="2072" y="-2023"/>
                      <a:pt x="3786" y="5026"/>
                      <a:pt x="5025" y="7693"/>
                    </a:cubicBezTo>
                    <a:cubicBezTo>
                      <a:pt x="14646" y="32524"/>
                      <a:pt x="21408" y="58337"/>
                      <a:pt x="25408" y="84655"/>
                    </a:cubicBezTo>
                    <a:cubicBezTo>
                      <a:pt x="29598" y="114087"/>
                      <a:pt x="33789" y="147520"/>
                      <a:pt x="18359" y="174571"/>
                    </a:cubicBezTo>
                    <a:cubicBezTo>
                      <a:pt x="22073" y="160150"/>
                      <a:pt x="23217" y="145195"/>
                      <a:pt x="21789" y="130375"/>
                    </a:cubicBezTo>
                    <a:cubicBezTo>
                      <a:pt x="17978" y="89798"/>
                      <a:pt x="9597" y="48650"/>
                      <a:pt x="2739" y="8455"/>
                    </a:cubicBezTo>
                    <a:cubicBezTo>
                      <a:pt x="1977" y="5598"/>
                      <a:pt x="2167" y="-1070"/>
                      <a:pt x="-1930" y="16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2" name="Google Shape;4702;p12"/>
              <p:cNvSpPr/>
              <p:nvPr/>
            </p:nvSpPr>
            <p:spPr>
              <a:xfrm>
                <a:off x="4088987" y="3106293"/>
                <a:ext cx="26098" cy="101441"/>
              </a:xfrm>
              <a:custGeom>
                <a:avLst/>
                <a:gdLst/>
                <a:ahLst/>
                <a:cxnLst/>
                <a:rect l="l" t="t" r="r" b="b"/>
                <a:pathLst>
                  <a:path w="26098" h="101441" extrusionOk="0">
                    <a:moveTo>
                      <a:pt x="-2119" y="-248"/>
                    </a:moveTo>
                    <a:cubicBezTo>
                      <a:pt x="18264" y="29394"/>
                      <a:pt x="27217" y="65456"/>
                      <a:pt x="22931" y="101194"/>
                    </a:cubicBezTo>
                    <a:cubicBezTo>
                      <a:pt x="13978" y="66713"/>
                      <a:pt x="6167" y="34519"/>
                      <a:pt x="-2119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3" name="Google Shape;4703;p12"/>
              <p:cNvSpPr/>
              <p:nvPr/>
            </p:nvSpPr>
            <p:spPr>
              <a:xfrm>
                <a:off x="3855529" y="3113722"/>
                <a:ext cx="68388" cy="146113"/>
              </a:xfrm>
              <a:custGeom>
                <a:avLst/>
                <a:gdLst/>
                <a:ahLst/>
                <a:cxnLst/>
                <a:rect l="l" t="t" r="r" b="b"/>
                <a:pathLst>
                  <a:path w="68388" h="146113" extrusionOk="0">
                    <a:moveTo>
                      <a:pt x="-2119" y="145866"/>
                    </a:moveTo>
                    <a:cubicBezTo>
                      <a:pt x="-1167" y="89650"/>
                      <a:pt x="23694" y="36500"/>
                      <a:pt x="66270" y="-248"/>
                    </a:cubicBezTo>
                    <a:cubicBezTo>
                      <a:pt x="34647" y="43805"/>
                      <a:pt x="11406" y="93345"/>
                      <a:pt x="-2119" y="145866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4" name="Google Shape;4704;p12"/>
              <p:cNvSpPr/>
              <p:nvPr/>
            </p:nvSpPr>
            <p:spPr>
              <a:xfrm>
                <a:off x="3921442" y="3041618"/>
                <a:ext cx="141256" cy="30903"/>
              </a:xfrm>
              <a:custGeom>
                <a:avLst/>
                <a:gdLst/>
                <a:ahLst/>
                <a:cxnLst/>
                <a:rect l="l" t="t" r="r" b="b"/>
                <a:pathLst>
                  <a:path w="141256" h="30903" extrusionOk="0">
                    <a:moveTo>
                      <a:pt x="-2119" y="-248"/>
                    </a:moveTo>
                    <a:cubicBezTo>
                      <a:pt x="30552" y="18802"/>
                      <a:pt x="67033" y="29470"/>
                      <a:pt x="103133" y="14230"/>
                    </a:cubicBezTo>
                    <a:lnTo>
                      <a:pt x="139138" y="2419"/>
                    </a:lnTo>
                    <a:cubicBezTo>
                      <a:pt x="90846" y="36614"/>
                      <a:pt x="42744" y="44329"/>
                      <a:pt x="-2119" y="-248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5" name="Google Shape;4705;p12"/>
              <p:cNvSpPr/>
              <p:nvPr/>
            </p:nvSpPr>
            <p:spPr>
              <a:xfrm>
                <a:off x="3410133" y="1549020"/>
                <a:ext cx="1469285" cy="2076711"/>
              </a:xfrm>
              <a:custGeom>
                <a:avLst/>
                <a:gdLst/>
                <a:ahLst/>
                <a:cxnLst/>
                <a:rect l="l" t="t" r="r" b="b"/>
                <a:pathLst>
                  <a:path w="1469285" h="2076711" extrusionOk="0">
                    <a:moveTo>
                      <a:pt x="362029" y="1227650"/>
                    </a:moveTo>
                    <a:cubicBezTo>
                      <a:pt x="359553" y="1231175"/>
                      <a:pt x="353646" y="1228603"/>
                      <a:pt x="354981" y="1224602"/>
                    </a:cubicBezTo>
                    <a:cubicBezTo>
                      <a:pt x="366410" y="1189446"/>
                      <a:pt x="375649" y="1153594"/>
                      <a:pt x="382507" y="1117256"/>
                    </a:cubicBezTo>
                    <a:cubicBezTo>
                      <a:pt x="404987" y="998955"/>
                      <a:pt x="438801" y="875416"/>
                      <a:pt x="533670" y="764831"/>
                    </a:cubicBezTo>
                    <a:cubicBezTo>
                      <a:pt x="551481" y="744162"/>
                      <a:pt x="599487" y="631481"/>
                      <a:pt x="542242" y="547756"/>
                    </a:cubicBezTo>
                    <a:cubicBezTo>
                      <a:pt x="537670" y="540993"/>
                      <a:pt x="488331" y="471080"/>
                      <a:pt x="416798" y="478890"/>
                    </a:cubicBezTo>
                    <a:cubicBezTo>
                      <a:pt x="372982" y="485091"/>
                      <a:pt x="335931" y="514438"/>
                      <a:pt x="319834" y="555662"/>
                    </a:cubicBezTo>
                    <a:cubicBezTo>
                      <a:pt x="305165" y="594619"/>
                      <a:pt x="319834" y="631862"/>
                      <a:pt x="348409" y="706633"/>
                    </a:cubicBezTo>
                    <a:cubicBezTo>
                      <a:pt x="369268" y="760735"/>
                      <a:pt x="376984" y="760545"/>
                      <a:pt x="382602" y="791310"/>
                    </a:cubicBezTo>
                    <a:cubicBezTo>
                      <a:pt x="385174" y="805503"/>
                      <a:pt x="390604" y="844460"/>
                      <a:pt x="365552" y="921041"/>
                    </a:cubicBezTo>
                    <a:cubicBezTo>
                      <a:pt x="341265" y="995431"/>
                      <a:pt x="321834" y="1002670"/>
                      <a:pt x="305642" y="1050866"/>
                    </a:cubicBezTo>
                    <a:cubicBezTo>
                      <a:pt x="285448" y="1110779"/>
                      <a:pt x="302403" y="1138497"/>
                      <a:pt x="314214" y="1252034"/>
                    </a:cubicBezTo>
                    <a:cubicBezTo>
                      <a:pt x="326978" y="1374812"/>
                      <a:pt x="333264" y="1436248"/>
                      <a:pt x="314214" y="1506257"/>
                    </a:cubicBezTo>
                    <a:cubicBezTo>
                      <a:pt x="295926" y="1572932"/>
                      <a:pt x="269923" y="1668182"/>
                      <a:pt x="188675" y="1718093"/>
                    </a:cubicBezTo>
                    <a:cubicBezTo>
                      <a:pt x="167530" y="1731237"/>
                      <a:pt x="144477" y="1740095"/>
                      <a:pt x="137334" y="1763146"/>
                    </a:cubicBezTo>
                    <a:cubicBezTo>
                      <a:pt x="125332" y="1802008"/>
                      <a:pt x="176196" y="1824868"/>
                      <a:pt x="188675" y="1884875"/>
                    </a:cubicBezTo>
                    <a:cubicBezTo>
                      <a:pt x="197628" y="1936339"/>
                      <a:pt x="180482" y="1988879"/>
                      <a:pt x="143050" y="2025274"/>
                    </a:cubicBezTo>
                    <a:cubicBezTo>
                      <a:pt x="95425" y="2072137"/>
                      <a:pt x="31417" y="2076995"/>
                      <a:pt x="1602" y="2076423"/>
                    </a:cubicBezTo>
                    <a:cubicBezTo>
                      <a:pt x="-397" y="2076490"/>
                      <a:pt x="-2111" y="2074918"/>
                      <a:pt x="-2111" y="2072928"/>
                    </a:cubicBezTo>
                    <a:cubicBezTo>
                      <a:pt x="-2207" y="2071423"/>
                      <a:pt x="-1349" y="2070051"/>
                      <a:pt x="79" y="2069470"/>
                    </a:cubicBezTo>
                    <a:cubicBezTo>
                      <a:pt x="70277" y="2037371"/>
                      <a:pt x="92185" y="2004129"/>
                      <a:pt x="97424" y="1977554"/>
                    </a:cubicBezTo>
                    <a:cubicBezTo>
                      <a:pt x="103805" y="1945360"/>
                      <a:pt x="84281" y="1930595"/>
                      <a:pt x="60373" y="1858396"/>
                    </a:cubicBezTo>
                    <a:cubicBezTo>
                      <a:pt x="36465" y="1786197"/>
                      <a:pt x="24654" y="1750573"/>
                      <a:pt x="34654" y="1710187"/>
                    </a:cubicBezTo>
                    <a:cubicBezTo>
                      <a:pt x="51418" y="1642845"/>
                      <a:pt x="109807" y="1645988"/>
                      <a:pt x="145908" y="1569788"/>
                    </a:cubicBezTo>
                    <a:cubicBezTo>
                      <a:pt x="170101" y="1518734"/>
                      <a:pt x="164958" y="1472634"/>
                      <a:pt x="157337" y="1403006"/>
                    </a:cubicBezTo>
                    <a:cubicBezTo>
                      <a:pt x="144477" y="1287277"/>
                      <a:pt x="108854" y="1278704"/>
                      <a:pt x="103140" y="1191170"/>
                    </a:cubicBezTo>
                    <a:cubicBezTo>
                      <a:pt x="95901" y="1080965"/>
                      <a:pt x="150765" y="1074965"/>
                      <a:pt x="143050" y="976667"/>
                    </a:cubicBezTo>
                    <a:cubicBezTo>
                      <a:pt x="135334" y="878369"/>
                      <a:pt x="78279" y="863605"/>
                      <a:pt x="37512" y="738542"/>
                    </a:cubicBezTo>
                    <a:cubicBezTo>
                      <a:pt x="13509" y="663371"/>
                      <a:pt x="5795" y="583961"/>
                      <a:pt x="14748" y="505560"/>
                    </a:cubicBezTo>
                    <a:cubicBezTo>
                      <a:pt x="37607" y="317822"/>
                      <a:pt x="160576" y="195807"/>
                      <a:pt x="191533" y="166661"/>
                    </a:cubicBezTo>
                    <a:cubicBezTo>
                      <a:pt x="243730" y="117512"/>
                      <a:pt x="366315" y="2069"/>
                      <a:pt x="548053" y="-217"/>
                    </a:cubicBezTo>
                    <a:cubicBezTo>
                      <a:pt x="724551" y="-2313"/>
                      <a:pt x="848472" y="103605"/>
                      <a:pt x="916002" y="161708"/>
                    </a:cubicBezTo>
                    <a:cubicBezTo>
                      <a:pt x="992202" y="226668"/>
                      <a:pt x="1047448" y="321537"/>
                      <a:pt x="1158416" y="511275"/>
                    </a:cubicBezTo>
                    <a:cubicBezTo>
                      <a:pt x="1238615" y="648435"/>
                      <a:pt x="1278715" y="717015"/>
                      <a:pt x="1306718" y="797025"/>
                    </a:cubicBezTo>
                    <a:cubicBezTo>
                      <a:pt x="1337579" y="885798"/>
                      <a:pt x="1348916" y="956188"/>
                      <a:pt x="1403684" y="1075060"/>
                    </a:cubicBezTo>
                    <a:cubicBezTo>
                      <a:pt x="1422639" y="1116360"/>
                      <a:pt x="1443784" y="1156670"/>
                      <a:pt x="1466834" y="1195837"/>
                    </a:cubicBezTo>
                    <a:cubicBezTo>
                      <a:pt x="1467692" y="1197752"/>
                      <a:pt x="1466834" y="1200009"/>
                      <a:pt x="1464929" y="1200885"/>
                    </a:cubicBezTo>
                    <a:cubicBezTo>
                      <a:pt x="1463976" y="1201342"/>
                      <a:pt x="1462834" y="1201342"/>
                      <a:pt x="1461785" y="1200885"/>
                    </a:cubicBezTo>
                    <a:cubicBezTo>
                      <a:pt x="1415591" y="1183264"/>
                      <a:pt x="1226900" y="1036293"/>
                      <a:pt x="1178321" y="1003527"/>
                    </a:cubicBezTo>
                    <a:cubicBezTo>
                      <a:pt x="1080023" y="937329"/>
                      <a:pt x="965723" y="937329"/>
                      <a:pt x="907431" y="937329"/>
                    </a:cubicBezTo>
                    <a:cubicBezTo>
                      <a:pt x="814657" y="937843"/>
                      <a:pt x="723121" y="958646"/>
                      <a:pt x="639303" y="998289"/>
                    </a:cubicBezTo>
                    <a:cubicBezTo>
                      <a:pt x="528049" y="1048581"/>
                      <a:pt x="432323" y="1127781"/>
                      <a:pt x="362029" y="122765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6" name="Google Shape;4706;p12"/>
              <p:cNvSpPr/>
              <p:nvPr/>
            </p:nvSpPr>
            <p:spPr>
              <a:xfrm>
                <a:off x="4186523" y="2467832"/>
                <a:ext cx="240029" cy="169545"/>
              </a:xfrm>
              <a:custGeom>
                <a:avLst/>
                <a:gdLst/>
                <a:ahLst/>
                <a:cxnLst/>
                <a:rect l="l" t="t" r="r" b="b"/>
                <a:pathLst>
                  <a:path w="240029" h="169545" extrusionOk="0">
                    <a:moveTo>
                      <a:pt x="240030" y="84773"/>
                    </a:moveTo>
                    <a:cubicBezTo>
                      <a:pt x="240030" y="131591"/>
                      <a:pt x="186297" y="169545"/>
                      <a:pt x="120015" y="169545"/>
                    </a:cubicBezTo>
                    <a:cubicBezTo>
                      <a:pt x="53733" y="169545"/>
                      <a:pt x="0" y="131591"/>
                      <a:pt x="0" y="84773"/>
                    </a:cubicBezTo>
                    <a:cubicBezTo>
                      <a:pt x="0" y="37954"/>
                      <a:pt x="53733" y="0"/>
                      <a:pt x="120015" y="0"/>
                    </a:cubicBezTo>
                    <a:cubicBezTo>
                      <a:pt x="186297" y="0"/>
                      <a:pt x="240030" y="37954"/>
                      <a:pt x="240030" y="84773"/>
                    </a:cubicBezTo>
                    <a:close/>
                  </a:path>
                </a:pathLst>
              </a:custGeom>
              <a:solidFill>
                <a:srgbClr val="D6AD9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7" name="Google Shape;4707;p12"/>
              <p:cNvSpPr/>
              <p:nvPr/>
            </p:nvSpPr>
            <p:spPr>
              <a:xfrm>
                <a:off x="4276439" y="2486501"/>
                <a:ext cx="97154" cy="68579"/>
              </a:xfrm>
              <a:custGeom>
                <a:avLst/>
                <a:gdLst/>
                <a:ahLst/>
                <a:cxnLst/>
                <a:rect l="l" t="t" r="r" b="b"/>
                <a:pathLst>
                  <a:path w="97154" h="68579" extrusionOk="0">
                    <a:moveTo>
                      <a:pt x="97155" y="34290"/>
                    </a:moveTo>
                    <a:cubicBezTo>
                      <a:pt x="97155" y="53228"/>
                      <a:pt x="75406" y="68580"/>
                      <a:pt x="48577" y="68580"/>
                    </a:cubicBezTo>
                    <a:cubicBezTo>
                      <a:pt x="21749" y="68580"/>
                      <a:pt x="0" y="53228"/>
                      <a:pt x="0" y="34290"/>
                    </a:cubicBezTo>
                    <a:cubicBezTo>
                      <a:pt x="0" y="15352"/>
                      <a:pt x="21749" y="0"/>
                      <a:pt x="48577" y="0"/>
                    </a:cubicBezTo>
                    <a:cubicBezTo>
                      <a:pt x="75406" y="0"/>
                      <a:pt x="97155" y="15352"/>
                      <a:pt x="97155" y="34290"/>
                    </a:cubicBezTo>
                    <a:close/>
                  </a:path>
                </a:pathLst>
              </a:custGeom>
              <a:solidFill>
                <a:srgbClr val="E4CF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4708" name="Google Shape;4708;p12" descr="A close-up of a skull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40403" y="4088847"/>
              <a:ext cx="2158558" cy="31034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09" name="Google Shape;4709;p12"/>
          <p:cNvSpPr/>
          <p:nvPr/>
        </p:nvSpPr>
        <p:spPr>
          <a:xfrm flipH="1">
            <a:off x="1313397" y="4565376"/>
            <a:ext cx="1535403" cy="2170162"/>
          </a:xfrm>
          <a:custGeom>
            <a:avLst/>
            <a:gdLst/>
            <a:ahLst/>
            <a:cxnLst/>
            <a:rect l="l" t="t" r="r" b="b"/>
            <a:pathLst>
              <a:path w="1469285" h="2076710" extrusionOk="0">
                <a:moveTo>
                  <a:pt x="550171" y="30"/>
                </a:moveTo>
                <a:cubicBezTo>
                  <a:pt x="726669" y="-2066"/>
                  <a:pt x="850590" y="103852"/>
                  <a:pt x="918120" y="161955"/>
                </a:cubicBezTo>
                <a:cubicBezTo>
                  <a:pt x="994320" y="226915"/>
                  <a:pt x="1049566" y="321784"/>
                  <a:pt x="1160534" y="511522"/>
                </a:cubicBezTo>
                <a:cubicBezTo>
                  <a:pt x="1240733" y="648682"/>
                  <a:pt x="1280833" y="717262"/>
                  <a:pt x="1308836" y="797272"/>
                </a:cubicBezTo>
                <a:cubicBezTo>
                  <a:pt x="1339697" y="886045"/>
                  <a:pt x="1351034" y="956435"/>
                  <a:pt x="1405802" y="1075307"/>
                </a:cubicBezTo>
                <a:cubicBezTo>
                  <a:pt x="1424757" y="1116607"/>
                  <a:pt x="1445902" y="1156917"/>
                  <a:pt x="1468952" y="1196084"/>
                </a:cubicBezTo>
                <a:cubicBezTo>
                  <a:pt x="1469810" y="1197999"/>
                  <a:pt x="1468952" y="1200256"/>
                  <a:pt x="1467047" y="1201132"/>
                </a:cubicBezTo>
                <a:cubicBezTo>
                  <a:pt x="1466094" y="1201589"/>
                  <a:pt x="1464952" y="1201589"/>
                  <a:pt x="1463903" y="1201132"/>
                </a:cubicBezTo>
                <a:cubicBezTo>
                  <a:pt x="1452355" y="1196727"/>
                  <a:pt x="1431900" y="1184237"/>
                  <a:pt x="1406955" y="1167469"/>
                </a:cubicBezTo>
                <a:lnTo>
                  <a:pt x="1353344" y="1129549"/>
                </a:lnTo>
                <a:lnTo>
                  <a:pt x="1358928" y="1200593"/>
                </a:lnTo>
                <a:cubicBezTo>
                  <a:pt x="1358373" y="1258010"/>
                  <a:pt x="1348145" y="1315918"/>
                  <a:pt x="1330601" y="1371780"/>
                </a:cubicBezTo>
                <a:lnTo>
                  <a:pt x="1292988" y="1464004"/>
                </a:lnTo>
                <a:lnTo>
                  <a:pt x="1293121" y="1463927"/>
                </a:lnTo>
                <a:lnTo>
                  <a:pt x="1292963" y="1464064"/>
                </a:lnTo>
                <a:lnTo>
                  <a:pt x="1286454" y="1480024"/>
                </a:lnTo>
                <a:lnTo>
                  <a:pt x="1286454" y="1480691"/>
                </a:lnTo>
                <a:cubicBezTo>
                  <a:pt x="1381132" y="1563682"/>
                  <a:pt x="1427708" y="1688784"/>
                  <a:pt x="1410279" y="1813495"/>
                </a:cubicBezTo>
                <a:cubicBezTo>
                  <a:pt x="1406563" y="1788043"/>
                  <a:pt x="1400850" y="1762916"/>
                  <a:pt x="1393229" y="1738342"/>
                </a:cubicBezTo>
                <a:cubicBezTo>
                  <a:pt x="1385799" y="1770785"/>
                  <a:pt x="1380751" y="1803741"/>
                  <a:pt x="1378274" y="1836926"/>
                </a:cubicBezTo>
                <a:cubicBezTo>
                  <a:pt x="1374275" y="1819019"/>
                  <a:pt x="1351508" y="1816733"/>
                  <a:pt x="1349699" y="1834831"/>
                </a:cubicBezTo>
                <a:lnTo>
                  <a:pt x="1337698" y="1799207"/>
                </a:lnTo>
                <a:cubicBezTo>
                  <a:pt x="1330268" y="1840660"/>
                  <a:pt x="1328554" y="1882922"/>
                  <a:pt x="1332554" y="1924842"/>
                </a:cubicBezTo>
                <a:lnTo>
                  <a:pt x="1309123" y="1837021"/>
                </a:lnTo>
                <a:cubicBezTo>
                  <a:pt x="1293121" y="1868530"/>
                  <a:pt x="1284929" y="1903410"/>
                  <a:pt x="1285215" y="1938748"/>
                </a:cubicBezTo>
                <a:cubicBezTo>
                  <a:pt x="1288359" y="1937034"/>
                  <a:pt x="1284452" y="1931890"/>
                  <a:pt x="1281024" y="1933033"/>
                </a:cubicBezTo>
                <a:cubicBezTo>
                  <a:pt x="1277594" y="1934176"/>
                  <a:pt x="1276357" y="1938177"/>
                  <a:pt x="1275499" y="1941606"/>
                </a:cubicBezTo>
                <a:cubicBezTo>
                  <a:pt x="1272357" y="1954560"/>
                  <a:pt x="1269404" y="1967514"/>
                  <a:pt x="1266546" y="1980468"/>
                </a:cubicBezTo>
                <a:cubicBezTo>
                  <a:pt x="1262070" y="1958980"/>
                  <a:pt x="1255689" y="1937938"/>
                  <a:pt x="1247496" y="1917603"/>
                </a:cubicBezTo>
                <a:lnTo>
                  <a:pt x="1221016" y="1970085"/>
                </a:lnTo>
                <a:cubicBezTo>
                  <a:pt x="1211873" y="1928013"/>
                  <a:pt x="1199681" y="1886637"/>
                  <a:pt x="1184726" y="1846260"/>
                </a:cubicBezTo>
                <a:cubicBezTo>
                  <a:pt x="1179203" y="1870797"/>
                  <a:pt x="1176631" y="1895886"/>
                  <a:pt x="1176821" y="1921032"/>
                </a:cubicBezTo>
                <a:lnTo>
                  <a:pt x="1169010" y="1894552"/>
                </a:lnTo>
                <a:lnTo>
                  <a:pt x="1160153" y="1958084"/>
                </a:lnTo>
                <a:cubicBezTo>
                  <a:pt x="1159009" y="1935015"/>
                  <a:pt x="1153483" y="1912374"/>
                  <a:pt x="1143770" y="1891409"/>
                </a:cubicBezTo>
                <a:lnTo>
                  <a:pt x="1135387" y="1921984"/>
                </a:lnTo>
                <a:lnTo>
                  <a:pt x="1109765" y="1826734"/>
                </a:lnTo>
                <a:lnTo>
                  <a:pt x="1102049" y="1857786"/>
                </a:lnTo>
                <a:lnTo>
                  <a:pt x="1088685" y="1810103"/>
                </a:lnTo>
                <a:lnTo>
                  <a:pt x="1084000" y="1812495"/>
                </a:lnTo>
                <a:cubicBezTo>
                  <a:pt x="969173" y="1857768"/>
                  <a:pt x="828977" y="1857714"/>
                  <a:pt x="710151" y="1813147"/>
                </a:cubicBezTo>
                <a:lnTo>
                  <a:pt x="708342" y="1812171"/>
                </a:lnTo>
                <a:lnTo>
                  <a:pt x="692665" y="1870168"/>
                </a:lnTo>
                <a:lnTo>
                  <a:pt x="685044" y="1839307"/>
                </a:lnTo>
                <a:lnTo>
                  <a:pt x="660376" y="1934557"/>
                </a:lnTo>
                <a:lnTo>
                  <a:pt x="652279" y="1904077"/>
                </a:lnTo>
                <a:cubicBezTo>
                  <a:pt x="642849" y="1925108"/>
                  <a:pt x="637515" y="1947730"/>
                  <a:pt x="636468" y="1970752"/>
                </a:cubicBezTo>
                <a:lnTo>
                  <a:pt x="627799" y="1907315"/>
                </a:lnTo>
                <a:lnTo>
                  <a:pt x="620179" y="1933890"/>
                </a:lnTo>
                <a:cubicBezTo>
                  <a:pt x="620369" y="1908782"/>
                  <a:pt x="617702" y="1883741"/>
                  <a:pt x="612370" y="1859214"/>
                </a:cubicBezTo>
                <a:cubicBezTo>
                  <a:pt x="597892" y="1899638"/>
                  <a:pt x="586176" y="1941005"/>
                  <a:pt x="577411" y="1983039"/>
                </a:cubicBezTo>
                <a:lnTo>
                  <a:pt x="551599" y="1930747"/>
                </a:lnTo>
                <a:cubicBezTo>
                  <a:pt x="543600" y="1951149"/>
                  <a:pt x="537407" y="1972218"/>
                  <a:pt x="533121" y="1993707"/>
                </a:cubicBezTo>
                <a:cubicBezTo>
                  <a:pt x="530359" y="1980753"/>
                  <a:pt x="527501" y="1967799"/>
                  <a:pt x="524359" y="1954940"/>
                </a:cubicBezTo>
                <a:cubicBezTo>
                  <a:pt x="523596" y="1951512"/>
                  <a:pt x="522359" y="1947606"/>
                  <a:pt x="519024" y="1946463"/>
                </a:cubicBezTo>
                <a:cubicBezTo>
                  <a:pt x="515690" y="1945320"/>
                  <a:pt x="511881" y="1950559"/>
                  <a:pt x="515025" y="1952178"/>
                </a:cubicBezTo>
                <a:cubicBezTo>
                  <a:pt x="515215" y="1916993"/>
                  <a:pt x="507118" y="1882255"/>
                  <a:pt x="491496" y="1850737"/>
                </a:cubicBezTo>
                <a:lnTo>
                  <a:pt x="469018" y="1938653"/>
                </a:lnTo>
                <a:cubicBezTo>
                  <a:pt x="472827" y="1896752"/>
                  <a:pt x="471018" y="1854537"/>
                  <a:pt x="463684" y="1813113"/>
                </a:cubicBezTo>
                <a:lnTo>
                  <a:pt x="452063" y="1848832"/>
                </a:lnTo>
                <a:cubicBezTo>
                  <a:pt x="450445" y="1830725"/>
                  <a:pt x="445015" y="1813170"/>
                  <a:pt x="436157" y="1797302"/>
                </a:cubicBezTo>
                <a:lnTo>
                  <a:pt x="424632" y="1851213"/>
                </a:lnTo>
                <a:cubicBezTo>
                  <a:pt x="422060" y="1818076"/>
                  <a:pt x="417107" y="1785157"/>
                  <a:pt x="409868" y="1752725"/>
                </a:cubicBezTo>
                <a:cubicBezTo>
                  <a:pt x="402438" y="1777337"/>
                  <a:pt x="397009" y="1802502"/>
                  <a:pt x="393485" y="1827972"/>
                </a:cubicBezTo>
                <a:cubicBezTo>
                  <a:pt x="376149" y="1703909"/>
                  <a:pt x="421012" y="1579265"/>
                  <a:pt x="513308" y="1494597"/>
                </a:cubicBezTo>
                <a:lnTo>
                  <a:pt x="513308" y="1494002"/>
                </a:lnTo>
                <a:lnTo>
                  <a:pt x="511308" y="1492597"/>
                </a:lnTo>
                <a:lnTo>
                  <a:pt x="513093" y="1493296"/>
                </a:lnTo>
                <a:lnTo>
                  <a:pt x="470156" y="1385685"/>
                </a:lnTo>
                <a:cubicBezTo>
                  <a:pt x="452987" y="1329874"/>
                  <a:pt x="442933" y="1272014"/>
                  <a:pt x="442271" y="1214596"/>
                </a:cubicBezTo>
                <a:lnTo>
                  <a:pt x="448427" y="1131512"/>
                </a:lnTo>
                <a:lnTo>
                  <a:pt x="421481" y="1156999"/>
                </a:lnTo>
                <a:cubicBezTo>
                  <a:pt x="400883" y="1179254"/>
                  <a:pt x="381720" y="1202930"/>
                  <a:pt x="364147" y="1227897"/>
                </a:cubicBezTo>
                <a:cubicBezTo>
                  <a:pt x="361671" y="1231422"/>
                  <a:pt x="355764" y="1228850"/>
                  <a:pt x="357099" y="1224849"/>
                </a:cubicBezTo>
                <a:cubicBezTo>
                  <a:pt x="368528" y="1189693"/>
                  <a:pt x="377767" y="1153841"/>
                  <a:pt x="384625" y="1117503"/>
                </a:cubicBezTo>
                <a:cubicBezTo>
                  <a:pt x="407105" y="999202"/>
                  <a:pt x="440919" y="875663"/>
                  <a:pt x="535788" y="765078"/>
                </a:cubicBezTo>
                <a:cubicBezTo>
                  <a:pt x="553599" y="744409"/>
                  <a:pt x="601605" y="631728"/>
                  <a:pt x="544360" y="548003"/>
                </a:cubicBezTo>
                <a:cubicBezTo>
                  <a:pt x="539788" y="541240"/>
                  <a:pt x="490449" y="471327"/>
                  <a:pt x="418916" y="479137"/>
                </a:cubicBezTo>
                <a:cubicBezTo>
                  <a:pt x="375100" y="485338"/>
                  <a:pt x="338049" y="514685"/>
                  <a:pt x="321952" y="555909"/>
                </a:cubicBezTo>
                <a:cubicBezTo>
                  <a:pt x="307283" y="594866"/>
                  <a:pt x="321952" y="632109"/>
                  <a:pt x="350527" y="706880"/>
                </a:cubicBezTo>
                <a:cubicBezTo>
                  <a:pt x="371386" y="760982"/>
                  <a:pt x="379102" y="760792"/>
                  <a:pt x="384720" y="791557"/>
                </a:cubicBezTo>
                <a:cubicBezTo>
                  <a:pt x="387292" y="805750"/>
                  <a:pt x="392722" y="844707"/>
                  <a:pt x="367670" y="921288"/>
                </a:cubicBezTo>
                <a:cubicBezTo>
                  <a:pt x="343383" y="995678"/>
                  <a:pt x="323952" y="1002917"/>
                  <a:pt x="307760" y="1051113"/>
                </a:cubicBezTo>
                <a:cubicBezTo>
                  <a:pt x="287566" y="1111026"/>
                  <a:pt x="304521" y="1138744"/>
                  <a:pt x="316332" y="1252281"/>
                </a:cubicBezTo>
                <a:cubicBezTo>
                  <a:pt x="329096" y="1375059"/>
                  <a:pt x="335382" y="1436495"/>
                  <a:pt x="316332" y="1506504"/>
                </a:cubicBezTo>
                <a:cubicBezTo>
                  <a:pt x="298044" y="1573179"/>
                  <a:pt x="272041" y="1668429"/>
                  <a:pt x="190793" y="1718340"/>
                </a:cubicBezTo>
                <a:cubicBezTo>
                  <a:pt x="169648" y="1731484"/>
                  <a:pt x="146595" y="1740342"/>
                  <a:pt x="139452" y="1763393"/>
                </a:cubicBezTo>
                <a:cubicBezTo>
                  <a:pt x="127450" y="1802255"/>
                  <a:pt x="178314" y="1825115"/>
                  <a:pt x="190793" y="1885122"/>
                </a:cubicBezTo>
                <a:cubicBezTo>
                  <a:pt x="199746" y="1936586"/>
                  <a:pt x="182600" y="1989126"/>
                  <a:pt x="145168" y="2025521"/>
                </a:cubicBezTo>
                <a:cubicBezTo>
                  <a:pt x="97543" y="2072384"/>
                  <a:pt x="33535" y="2077242"/>
                  <a:pt x="3720" y="2076670"/>
                </a:cubicBezTo>
                <a:cubicBezTo>
                  <a:pt x="1721" y="2076737"/>
                  <a:pt x="7" y="2075165"/>
                  <a:pt x="7" y="2073175"/>
                </a:cubicBezTo>
                <a:cubicBezTo>
                  <a:pt x="-89" y="2071670"/>
                  <a:pt x="769" y="2070298"/>
                  <a:pt x="2197" y="2069717"/>
                </a:cubicBezTo>
                <a:cubicBezTo>
                  <a:pt x="72395" y="2037618"/>
                  <a:pt x="94303" y="2004376"/>
                  <a:pt x="99542" y="1977801"/>
                </a:cubicBezTo>
                <a:cubicBezTo>
                  <a:pt x="105923" y="1945607"/>
                  <a:pt x="86399" y="1930842"/>
                  <a:pt x="62491" y="1858643"/>
                </a:cubicBezTo>
                <a:cubicBezTo>
                  <a:pt x="38583" y="1786444"/>
                  <a:pt x="26772" y="1750820"/>
                  <a:pt x="36772" y="1710434"/>
                </a:cubicBezTo>
                <a:cubicBezTo>
                  <a:pt x="53536" y="1643092"/>
                  <a:pt x="111925" y="1646235"/>
                  <a:pt x="148026" y="1570035"/>
                </a:cubicBezTo>
                <a:cubicBezTo>
                  <a:pt x="172219" y="1518981"/>
                  <a:pt x="167076" y="1472881"/>
                  <a:pt x="159455" y="1403253"/>
                </a:cubicBezTo>
                <a:cubicBezTo>
                  <a:pt x="146595" y="1287524"/>
                  <a:pt x="110972" y="1278951"/>
                  <a:pt x="105258" y="1191417"/>
                </a:cubicBezTo>
                <a:cubicBezTo>
                  <a:pt x="98019" y="1081212"/>
                  <a:pt x="152883" y="1075212"/>
                  <a:pt x="145168" y="976914"/>
                </a:cubicBezTo>
                <a:cubicBezTo>
                  <a:pt x="137452" y="878616"/>
                  <a:pt x="80397" y="863852"/>
                  <a:pt x="39630" y="738789"/>
                </a:cubicBezTo>
                <a:cubicBezTo>
                  <a:pt x="15627" y="663618"/>
                  <a:pt x="7913" y="584208"/>
                  <a:pt x="16866" y="505807"/>
                </a:cubicBezTo>
                <a:cubicBezTo>
                  <a:pt x="39725" y="318069"/>
                  <a:pt x="162694" y="196054"/>
                  <a:pt x="193651" y="166908"/>
                </a:cubicBezTo>
                <a:cubicBezTo>
                  <a:pt x="245848" y="117759"/>
                  <a:pt x="368433" y="2316"/>
                  <a:pt x="550171" y="30"/>
                </a:cubicBezTo>
                <a:close/>
              </a:path>
            </a:pathLst>
          </a:custGeom>
          <a:blipFill rotWithShape="1">
            <a:blip r:embed="rId6">
              <a:alphaModFix amt="4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0" name="Google Shape;4710;p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9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1" name="Google Shape;4711;p12"/>
          <p:cNvSpPr txBox="1"/>
          <p:nvPr/>
        </p:nvSpPr>
        <p:spPr>
          <a:xfrm rot="5400000">
            <a:off x="-679350" y="63509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chemeClr val="accen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CUSTOM_9">
    <p:spTree>
      <p:nvGrpSpPr>
        <p:cNvPr id="1" name="Shape 5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5" name="Google Shape;5375;p14"/>
          <p:cNvSpPr/>
          <p:nvPr/>
        </p:nvSpPr>
        <p:spPr>
          <a:xfrm>
            <a:off x="21600" y="228611"/>
            <a:ext cx="12192000" cy="57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76" name="Google Shape;5376;p14"/>
          <p:cNvGrpSpPr/>
          <p:nvPr/>
        </p:nvGrpSpPr>
        <p:grpSpPr>
          <a:xfrm>
            <a:off x="-26909" y="262841"/>
            <a:ext cx="12169610" cy="441049"/>
            <a:chOff x="22375" y="-753120"/>
            <a:chExt cx="12169610" cy="441049"/>
          </a:xfrm>
        </p:grpSpPr>
        <p:grpSp>
          <p:nvGrpSpPr>
            <p:cNvPr id="5377" name="Google Shape;5377;p14"/>
            <p:cNvGrpSpPr/>
            <p:nvPr/>
          </p:nvGrpSpPr>
          <p:grpSpPr>
            <a:xfrm rot="-5400000">
              <a:off x="828033" y="-1555450"/>
              <a:ext cx="430633" cy="2041950"/>
              <a:chOff x="3675932" y="1572112"/>
              <a:chExt cx="246259" cy="1167829"/>
            </a:xfrm>
          </p:grpSpPr>
          <p:sp>
            <p:nvSpPr>
              <p:cNvPr id="5378" name="Google Shape;5378;p14"/>
              <p:cNvSpPr/>
              <p:nvPr/>
            </p:nvSpPr>
            <p:spPr>
              <a:xfrm>
                <a:off x="3766378" y="1650980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9" name="Google Shape;5379;p14"/>
              <p:cNvSpPr/>
              <p:nvPr/>
            </p:nvSpPr>
            <p:spPr>
              <a:xfrm>
                <a:off x="3675932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0" name="Google Shape;5380;p14"/>
              <p:cNvSpPr/>
              <p:nvPr/>
            </p:nvSpPr>
            <p:spPr>
              <a:xfrm>
                <a:off x="3857063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1" name="Google Shape;5381;p14"/>
              <p:cNvSpPr/>
              <p:nvPr/>
            </p:nvSpPr>
            <p:spPr>
              <a:xfrm>
                <a:off x="3766378" y="1818605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2" name="Google Shape;5382;p14"/>
              <p:cNvSpPr/>
              <p:nvPr/>
            </p:nvSpPr>
            <p:spPr>
              <a:xfrm>
                <a:off x="3675932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3" name="Google Shape;5383;p14"/>
              <p:cNvSpPr/>
              <p:nvPr/>
            </p:nvSpPr>
            <p:spPr>
              <a:xfrm>
                <a:off x="3857063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4" name="Google Shape;5384;p14"/>
              <p:cNvSpPr/>
              <p:nvPr/>
            </p:nvSpPr>
            <p:spPr>
              <a:xfrm>
                <a:off x="3766378" y="196259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5" name="Google Shape;5385;p14"/>
              <p:cNvSpPr/>
              <p:nvPr/>
            </p:nvSpPr>
            <p:spPr>
              <a:xfrm>
                <a:off x="3675932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6" name="Google Shape;5386;p14"/>
              <p:cNvSpPr/>
              <p:nvPr/>
            </p:nvSpPr>
            <p:spPr>
              <a:xfrm>
                <a:off x="3857063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7" name="Google Shape;5387;p14"/>
              <p:cNvSpPr/>
              <p:nvPr/>
            </p:nvSpPr>
            <p:spPr>
              <a:xfrm>
                <a:off x="3766378" y="213021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8" name="Google Shape;5388;p14"/>
              <p:cNvSpPr/>
              <p:nvPr/>
            </p:nvSpPr>
            <p:spPr>
              <a:xfrm>
                <a:off x="3675932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9" name="Google Shape;5389;p14"/>
              <p:cNvSpPr/>
              <p:nvPr/>
            </p:nvSpPr>
            <p:spPr>
              <a:xfrm>
                <a:off x="3857063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0" name="Google Shape;5390;p14"/>
              <p:cNvSpPr/>
              <p:nvPr/>
            </p:nvSpPr>
            <p:spPr>
              <a:xfrm>
                <a:off x="3766378" y="227420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1" name="Google Shape;5391;p14"/>
              <p:cNvSpPr/>
              <p:nvPr/>
            </p:nvSpPr>
            <p:spPr>
              <a:xfrm>
                <a:off x="3675932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2" name="Google Shape;5392;p14"/>
              <p:cNvSpPr/>
              <p:nvPr/>
            </p:nvSpPr>
            <p:spPr>
              <a:xfrm>
                <a:off x="3857063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3" name="Google Shape;5393;p14"/>
              <p:cNvSpPr/>
              <p:nvPr/>
            </p:nvSpPr>
            <p:spPr>
              <a:xfrm>
                <a:off x="3766378" y="244182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4" name="Google Shape;5394;p14"/>
              <p:cNvSpPr/>
              <p:nvPr/>
            </p:nvSpPr>
            <p:spPr>
              <a:xfrm>
                <a:off x="3675932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5" name="Google Shape;5395;p14"/>
              <p:cNvSpPr/>
              <p:nvPr/>
            </p:nvSpPr>
            <p:spPr>
              <a:xfrm>
                <a:off x="3857063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6" name="Google Shape;5396;p14"/>
              <p:cNvSpPr/>
              <p:nvPr/>
            </p:nvSpPr>
            <p:spPr>
              <a:xfrm>
                <a:off x="3766378" y="2585816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7" name="Google Shape;5397;p14"/>
              <p:cNvSpPr/>
              <p:nvPr/>
            </p:nvSpPr>
            <p:spPr>
              <a:xfrm>
                <a:off x="3675932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8" name="Google Shape;5398;p14"/>
              <p:cNvSpPr/>
              <p:nvPr/>
            </p:nvSpPr>
            <p:spPr>
              <a:xfrm>
                <a:off x="3857063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9" name="Google Shape;5399;p14"/>
              <p:cNvSpPr/>
              <p:nvPr/>
            </p:nvSpPr>
            <p:spPr>
              <a:xfrm>
                <a:off x="3675932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0" name="Google Shape;5400;p14"/>
              <p:cNvSpPr/>
              <p:nvPr/>
            </p:nvSpPr>
            <p:spPr>
              <a:xfrm>
                <a:off x="3857063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01" name="Google Shape;5401;p14"/>
            <p:cNvGrpSpPr/>
            <p:nvPr/>
          </p:nvGrpSpPr>
          <p:grpSpPr>
            <a:xfrm rot="-5400000">
              <a:off x="3036060" y="-1551906"/>
              <a:ext cx="430633" cy="2041950"/>
              <a:chOff x="3675932" y="1572112"/>
              <a:chExt cx="246259" cy="1167829"/>
            </a:xfrm>
          </p:grpSpPr>
          <p:sp>
            <p:nvSpPr>
              <p:cNvPr id="5402" name="Google Shape;5402;p14"/>
              <p:cNvSpPr/>
              <p:nvPr/>
            </p:nvSpPr>
            <p:spPr>
              <a:xfrm>
                <a:off x="3766378" y="1650980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3" name="Google Shape;5403;p14"/>
              <p:cNvSpPr/>
              <p:nvPr/>
            </p:nvSpPr>
            <p:spPr>
              <a:xfrm>
                <a:off x="3675932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4" name="Google Shape;5404;p14"/>
              <p:cNvSpPr/>
              <p:nvPr/>
            </p:nvSpPr>
            <p:spPr>
              <a:xfrm>
                <a:off x="3857063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5" name="Google Shape;5405;p14"/>
              <p:cNvSpPr/>
              <p:nvPr/>
            </p:nvSpPr>
            <p:spPr>
              <a:xfrm>
                <a:off x="3766378" y="1818605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6" name="Google Shape;5406;p14"/>
              <p:cNvSpPr/>
              <p:nvPr/>
            </p:nvSpPr>
            <p:spPr>
              <a:xfrm>
                <a:off x="3675932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7" name="Google Shape;5407;p14"/>
              <p:cNvSpPr/>
              <p:nvPr/>
            </p:nvSpPr>
            <p:spPr>
              <a:xfrm>
                <a:off x="3857063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8" name="Google Shape;5408;p14"/>
              <p:cNvSpPr/>
              <p:nvPr/>
            </p:nvSpPr>
            <p:spPr>
              <a:xfrm>
                <a:off x="3766378" y="196259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9" name="Google Shape;5409;p14"/>
              <p:cNvSpPr/>
              <p:nvPr/>
            </p:nvSpPr>
            <p:spPr>
              <a:xfrm>
                <a:off x="3675932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0" name="Google Shape;5410;p14"/>
              <p:cNvSpPr/>
              <p:nvPr/>
            </p:nvSpPr>
            <p:spPr>
              <a:xfrm>
                <a:off x="3857063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1" name="Google Shape;5411;p14"/>
              <p:cNvSpPr/>
              <p:nvPr/>
            </p:nvSpPr>
            <p:spPr>
              <a:xfrm>
                <a:off x="3766378" y="213021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2" name="Google Shape;5412;p14"/>
              <p:cNvSpPr/>
              <p:nvPr/>
            </p:nvSpPr>
            <p:spPr>
              <a:xfrm>
                <a:off x="3675932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3" name="Google Shape;5413;p14"/>
              <p:cNvSpPr/>
              <p:nvPr/>
            </p:nvSpPr>
            <p:spPr>
              <a:xfrm>
                <a:off x="3857063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4" name="Google Shape;5414;p14"/>
              <p:cNvSpPr/>
              <p:nvPr/>
            </p:nvSpPr>
            <p:spPr>
              <a:xfrm>
                <a:off x="3766378" y="227420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5" name="Google Shape;5415;p14"/>
              <p:cNvSpPr/>
              <p:nvPr/>
            </p:nvSpPr>
            <p:spPr>
              <a:xfrm>
                <a:off x="3675932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6" name="Google Shape;5416;p14"/>
              <p:cNvSpPr/>
              <p:nvPr/>
            </p:nvSpPr>
            <p:spPr>
              <a:xfrm>
                <a:off x="3857063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7" name="Google Shape;5417;p14"/>
              <p:cNvSpPr/>
              <p:nvPr/>
            </p:nvSpPr>
            <p:spPr>
              <a:xfrm>
                <a:off x="3766378" y="244182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8" name="Google Shape;5418;p14"/>
              <p:cNvSpPr/>
              <p:nvPr/>
            </p:nvSpPr>
            <p:spPr>
              <a:xfrm>
                <a:off x="3675932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9" name="Google Shape;5419;p14"/>
              <p:cNvSpPr/>
              <p:nvPr/>
            </p:nvSpPr>
            <p:spPr>
              <a:xfrm>
                <a:off x="3857063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0" name="Google Shape;5420;p14"/>
              <p:cNvSpPr/>
              <p:nvPr/>
            </p:nvSpPr>
            <p:spPr>
              <a:xfrm>
                <a:off x="3766378" y="2585816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1" name="Google Shape;5421;p14"/>
              <p:cNvSpPr/>
              <p:nvPr/>
            </p:nvSpPr>
            <p:spPr>
              <a:xfrm>
                <a:off x="3675932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2" name="Google Shape;5422;p14"/>
              <p:cNvSpPr/>
              <p:nvPr/>
            </p:nvSpPr>
            <p:spPr>
              <a:xfrm>
                <a:off x="3857063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3" name="Google Shape;5423;p14"/>
              <p:cNvSpPr/>
              <p:nvPr/>
            </p:nvSpPr>
            <p:spPr>
              <a:xfrm>
                <a:off x="3675932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4" name="Google Shape;5424;p14"/>
              <p:cNvSpPr/>
              <p:nvPr/>
            </p:nvSpPr>
            <p:spPr>
              <a:xfrm>
                <a:off x="3857063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25" name="Google Shape;5425;p14"/>
            <p:cNvSpPr/>
            <p:nvPr/>
          </p:nvSpPr>
          <p:spPr>
            <a:xfrm rot="-5400000">
              <a:off x="2059989" y="-590998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426" name="Google Shape;5426;p14"/>
            <p:cNvGrpSpPr/>
            <p:nvPr/>
          </p:nvGrpSpPr>
          <p:grpSpPr>
            <a:xfrm rot="-5400000">
              <a:off x="5272441" y="-1548362"/>
              <a:ext cx="430633" cy="2041950"/>
              <a:chOff x="3675932" y="1572112"/>
              <a:chExt cx="246259" cy="1167829"/>
            </a:xfrm>
          </p:grpSpPr>
          <p:sp>
            <p:nvSpPr>
              <p:cNvPr id="5427" name="Google Shape;5427;p14"/>
              <p:cNvSpPr/>
              <p:nvPr/>
            </p:nvSpPr>
            <p:spPr>
              <a:xfrm>
                <a:off x="3766378" y="1650980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8" name="Google Shape;5428;p14"/>
              <p:cNvSpPr/>
              <p:nvPr/>
            </p:nvSpPr>
            <p:spPr>
              <a:xfrm>
                <a:off x="3675932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9" name="Google Shape;5429;p14"/>
              <p:cNvSpPr/>
              <p:nvPr/>
            </p:nvSpPr>
            <p:spPr>
              <a:xfrm>
                <a:off x="3857063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0" name="Google Shape;5430;p14"/>
              <p:cNvSpPr/>
              <p:nvPr/>
            </p:nvSpPr>
            <p:spPr>
              <a:xfrm>
                <a:off x="3766378" y="1818605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1" name="Google Shape;5431;p14"/>
              <p:cNvSpPr/>
              <p:nvPr/>
            </p:nvSpPr>
            <p:spPr>
              <a:xfrm>
                <a:off x="3675932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2" name="Google Shape;5432;p14"/>
              <p:cNvSpPr/>
              <p:nvPr/>
            </p:nvSpPr>
            <p:spPr>
              <a:xfrm>
                <a:off x="3857063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3" name="Google Shape;5433;p14"/>
              <p:cNvSpPr/>
              <p:nvPr/>
            </p:nvSpPr>
            <p:spPr>
              <a:xfrm>
                <a:off x="3766378" y="196259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4" name="Google Shape;5434;p14"/>
              <p:cNvSpPr/>
              <p:nvPr/>
            </p:nvSpPr>
            <p:spPr>
              <a:xfrm>
                <a:off x="3675932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5" name="Google Shape;5435;p14"/>
              <p:cNvSpPr/>
              <p:nvPr/>
            </p:nvSpPr>
            <p:spPr>
              <a:xfrm>
                <a:off x="3857063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6" name="Google Shape;5436;p14"/>
              <p:cNvSpPr/>
              <p:nvPr/>
            </p:nvSpPr>
            <p:spPr>
              <a:xfrm>
                <a:off x="3766378" y="213021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7" name="Google Shape;5437;p14"/>
              <p:cNvSpPr/>
              <p:nvPr/>
            </p:nvSpPr>
            <p:spPr>
              <a:xfrm>
                <a:off x="3675932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8" name="Google Shape;5438;p14"/>
              <p:cNvSpPr/>
              <p:nvPr/>
            </p:nvSpPr>
            <p:spPr>
              <a:xfrm>
                <a:off x="3857063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9" name="Google Shape;5439;p14"/>
              <p:cNvSpPr/>
              <p:nvPr/>
            </p:nvSpPr>
            <p:spPr>
              <a:xfrm>
                <a:off x="3766378" y="227420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0" name="Google Shape;5440;p14"/>
              <p:cNvSpPr/>
              <p:nvPr/>
            </p:nvSpPr>
            <p:spPr>
              <a:xfrm>
                <a:off x="3675932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1" name="Google Shape;5441;p14"/>
              <p:cNvSpPr/>
              <p:nvPr/>
            </p:nvSpPr>
            <p:spPr>
              <a:xfrm>
                <a:off x="3857063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2" name="Google Shape;5442;p14"/>
              <p:cNvSpPr/>
              <p:nvPr/>
            </p:nvSpPr>
            <p:spPr>
              <a:xfrm>
                <a:off x="3766378" y="244182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3" name="Google Shape;5443;p14"/>
              <p:cNvSpPr/>
              <p:nvPr/>
            </p:nvSpPr>
            <p:spPr>
              <a:xfrm>
                <a:off x="3675932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4" name="Google Shape;5444;p14"/>
              <p:cNvSpPr/>
              <p:nvPr/>
            </p:nvSpPr>
            <p:spPr>
              <a:xfrm>
                <a:off x="3857063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5" name="Google Shape;5445;p14"/>
              <p:cNvSpPr/>
              <p:nvPr/>
            </p:nvSpPr>
            <p:spPr>
              <a:xfrm>
                <a:off x="3766378" y="2585816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6" name="Google Shape;5446;p14"/>
              <p:cNvSpPr/>
              <p:nvPr/>
            </p:nvSpPr>
            <p:spPr>
              <a:xfrm>
                <a:off x="3675932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7" name="Google Shape;5447;p14"/>
              <p:cNvSpPr/>
              <p:nvPr/>
            </p:nvSpPr>
            <p:spPr>
              <a:xfrm>
                <a:off x="3857063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8" name="Google Shape;5448;p14"/>
              <p:cNvSpPr/>
              <p:nvPr/>
            </p:nvSpPr>
            <p:spPr>
              <a:xfrm>
                <a:off x="3675932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9" name="Google Shape;5449;p14"/>
              <p:cNvSpPr/>
              <p:nvPr/>
            </p:nvSpPr>
            <p:spPr>
              <a:xfrm>
                <a:off x="3857063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50" name="Google Shape;5450;p14"/>
            <p:cNvSpPr/>
            <p:nvPr/>
          </p:nvSpPr>
          <p:spPr>
            <a:xfrm rot="-5400000">
              <a:off x="4317634" y="-587454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451" name="Google Shape;5451;p14"/>
            <p:cNvGrpSpPr/>
            <p:nvPr/>
          </p:nvGrpSpPr>
          <p:grpSpPr>
            <a:xfrm rot="-5400000">
              <a:off x="7537178" y="-1551907"/>
              <a:ext cx="430633" cy="2041950"/>
              <a:chOff x="3675932" y="1572112"/>
              <a:chExt cx="246259" cy="1167829"/>
            </a:xfrm>
          </p:grpSpPr>
          <p:sp>
            <p:nvSpPr>
              <p:cNvPr id="5452" name="Google Shape;5452;p14"/>
              <p:cNvSpPr/>
              <p:nvPr/>
            </p:nvSpPr>
            <p:spPr>
              <a:xfrm>
                <a:off x="3766378" y="1650980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3" name="Google Shape;5453;p14"/>
              <p:cNvSpPr/>
              <p:nvPr/>
            </p:nvSpPr>
            <p:spPr>
              <a:xfrm>
                <a:off x="3675932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4" name="Google Shape;5454;p14"/>
              <p:cNvSpPr/>
              <p:nvPr/>
            </p:nvSpPr>
            <p:spPr>
              <a:xfrm>
                <a:off x="3857063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5" name="Google Shape;5455;p14"/>
              <p:cNvSpPr/>
              <p:nvPr/>
            </p:nvSpPr>
            <p:spPr>
              <a:xfrm>
                <a:off x="3766378" y="1818605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6" name="Google Shape;5456;p14"/>
              <p:cNvSpPr/>
              <p:nvPr/>
            </p:nvSpPr>
            <p:spPr>
              <a:xfrm>
                <a:off x="3675932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7" name="Google Shape;5457;p14"/>
              <p:cNvSpPr/>
              <p:nvPr/>
            </p:nvSpPr>
            <p:spPr>
              <a:xfrm>
                <a:off x="3857063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8" name="Google Shape;5458;p14"/>
              <p:cNvSpPr/>
              <p:nvPr/>
            </p:nvSpPr>
            <p:spPr>
              <a:xfrm>
                <a:off x="3766378" y="196259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9" name="Google Shape;5459;p14"/>
              <p:cNvSpPr/>
              <p:nvPr/>
            </p:nvSpPr>
            <p:spPr>
              <a:xfrm>
                <a:off x="3675932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0" name="Google Shape;5460;p14"/>
              <p:cNvSpPr/>
              <p:nvPr/>
            </p:nvSpPr>
            <p:spPr>
              <a:xfrm>
                <a:off x="3857063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1" name="Google Shape;5461;p14"/>
              <p:cNvSpPr/>
              <p:nvPr/>
            </p:nvSpPr>
            <p:spPr>
              <a:xfrm>
                <a:off x="3766378" y="213021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2" name="Google Shape;5462;p14"/>
              <p:cNvSpPr/>
              <p:nvPr/>
            </p:nvSpPr>
            <p:spPr>
              <a:xfrm>
                <a:off x="3675932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3" name="Google Shape;5463;p14"/>
              <p:cNvSpPr/>
              <p:nvPr/>
            </p:nvSpPr>
            <p:spPr>
              <a:xfrm>
                <a:off x="3857063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4" name="Google Shape;5464;p14"/>
              <p:cNvSpPr/>
              <p:nvPr/>
            </p:nvSpPr>
            <p:spPr>
              <a:xfrm>
                <a:off x="3766378" y="227420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5" name="Google Shape;5465;p14"/>
              <p:cNvSpPr/>
              <p:nvPr/>
            </p:nvSpPr>
            <p:spPr>
              <a:xfrm>
                <a:off x="3675932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6" name="Google Shape;5466;p14"/>
              <p:cNvSpPr/>
              <p:nvPr/>
            </p:nvSpPr>
            <p:spPr>
              <a:xfrm>
                <a:off x="3857063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7" name="Google Shape;5467;p14"/>
              <p:cNvSpPr/>
              <p:nvPr/>
            </p:nvSpPr>
            <p:spPr>
              <a:xfrm>
                <a:off x="3766378" y="244182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8" name="Google Shape;5468;p14"/>
              <p:cNvSpPr/>
              <p:nvPr/>
            </p:nvSpPr>
            <p:spPr>
              <a:xfrm>
                <a:off x="3675932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9" name="Google Shape;5469;p14"/>
              <p:cNvSpPr/>
              <p:nvPr/>
            </p:nvSpPr>
            <p:spPr>
              <a:xfrm>
                <a:off x="3857063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0" name="Google Shape;5470;p14"/>
              <p:cNvSpPr/>
              <p:nvPr/>
            </p:nvSpPr>
            <p:spPr>
              <a:xfrm>
                <a:off x="3766378" y="2585816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1" name="Google Shape;5471;p14"/>
              <p:cNvSpPr/>
              <p:nvPr/>
            </p:nvSpPr>
            <p:spPr>
              <a:xfrm>
                <a:off x="3675932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2" name="Google Shape;5472;p14"/>
              <p:cNvSpPr/>
              <p:nvPr/>
            </p:nvSpPr>
            <p:spPr>
              <a:xfrm>
                <a:off x="3857063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3" name="Google Shape;5473;p14"/>
              <p:cNvSpPr/>
              <p:nvPr/>
            </p:nvSpPr>
            <p:spPr>
              <a:xfrm>
                <a:off x="3675932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4" name="Google Shape;5474;p14"/>
              <p:cNvSpPr/>
              <p:nvPr/>
            </p:nvSpPr>
            <p:spPr>
              <a:xfrm>
                <a:off x="3857063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75" name="Google Shape;5475;p14"/>
            <p:cNvSpPr/>
            <p:nvPr/>
          </p:nvSpPr>
          <p:spPr>
            <a:xfrm rot="-5400000">
              <a:off x="6561108" y="-576823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476" name="Google Shape;5476;p14"/>
            <p:cNvGrpSpPr/>
            <p:nvPr/>
          </p:nvGrpSpPr>
          <p:grpSpPr>
            <a:xfrm rot="-5400000">
              <a:off x="9809001" y="-1548365"/>
              <a:ext cx="430633" cy="2041950"/>
              <a:chOff x="3675932" y="1572112"/>
              <a:chExt cx="246259" cy="1167829"/>
            </a:xfrm>
          </p:grpSpPr>
          <p:sp>
            <p:nvSpPr>
              <p:cNvPr id="5477" name="Google Shape;5477;p14"/>
              <p:cNvSpPr/>
              <p:nvPr/>
            </p:nvSpPr>
            <p:spPr>
              <a:xfrm>
                <a:off x="3766378" y="1650980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8" name="Google Shape;5478;p14"/>
              <p:cNvSpPr/>
              <p:nvPr/>
            </p:nvSpPr>
            <p:spPr>
              <a:xfrm>
                <a:off x="3675932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9" name="Google Shape;5479;p14"/>
              <p:cNvSpPr/>
              <p:nvPr/>
            </p:nvSpPr>
            <p:spPr>
              <a:xfrm>
                <a:off x="3857063" y="157211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0" name="Google Shape;5480;p14"/>
              <p:cNvSpPr/>
              <p:nvPr/>
            </p:nvSpPr>
            <p:spPr>
              <a:xfrm>
                <a:off x="3766378" y="1818605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1" name="Google Shape;5481;p14"/>
              <p:cNvSpPr/>
              <p:nvPr/>
            </p:nvSpPr>
            <p:spPr>
              <a:xfrm>
                <a:off x="3675932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2" name="Google Shape;5482;p14"/>
              <p:cNvSpPr/>
              <p:nvPr/>
            </p:nvSpPr>
            <p:spPr>
              <a:xfrm>
                <a:off x="3857063" y="173997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3" name="Google Shape;5483;p14"/>
              <p:cNvSpPr/>
              <p:nvPr/>
            </p:nvSpPr>
            <p:spPr>
              <a:xfrm>
                <a:off x="3766378" y="1962592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4" name="Google Shape;5484;p14"/>
              <p:cNvSpPr/>
              <p:nvPr/>
            </p:nvSpPr>
            <p:spPr>
              <a:xfrm>
                <a:off x="3675932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5" name="Google Shape;5485;p14"/>
              <p:cNvSpPr/>
              <p:nvPr/>
            </p:nvSpPr>
            <p:spPr>
              <a:xfrm>
                <a:off x="3857063" y="188372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6" name="Google Shape;5486;p14"/>
              <p:cNvSpPr/>
              <p:nvPr/>
            </p:nvSpPr>
            <p:spPr>
              <a:xfrm>
                <a:off x="3766378" y="2130217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7" name="Google Shape;5487;p14"/>
              <p:cNvSpPr/>
              <p:nvPr/>
            </p:nvSpPr>
            <p:spPr>
              <a:xfrm>
                <a:off x="3675932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8" name="Google Shape;5488;p14"/>
              <p:cNvSpPr/>
              <p:nvPr/>
            </p:nvSpPr>
            <p:spPr>
              <a:xfrm>
                <a:off x="3857063" y="205158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9" name="Google Shape;5489;p14"/>
              <p:cNvSpPr/>
              <p:nvPr/>
            </p:nvSpPr>
            <p:spPr>
              <a:xfrm>
                <a:off x="3766378" y="2274204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0" name="Google Shape;5490;p14"/>
              <p:cNvSpPr/>
              <p:nvPr/>
            </p:nvSpPr>
            <p:spPr>
              <a:xfrm>
                <a:off x="3675932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1" name="Google Shape;5491;p14"/>
              <p:cNvSpPr/>
              <p:nvPr/>
            </p:nvSpPr>
            <p:spPr>
              <a:xfrm>
                <a:off x="3857063" y="219557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2" name="Google Shape;5492;p14"/>
              <p:cNvSpPr/>
              <p:nvPr/>
            </p:nvSpPr>
            <p:spPr>
              <a:xfrm>
                <a:off x="3766378" y="2441829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3" name="Google Shape;5493;p14"/>
              <p:cNvSpPr/>
              <p:nvPr/>
            </p:nvSpPr>
            <p:spPr>
              <a:xfrm>
                <a:off x="3675932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4" name="Google Shape;5494;p14"/>
              <p:cNvSpPr/>
              <p:nvPr/>
            </p:nvSpPr>
            <p:spPr>
              <a:xfrm>
                <a:off x="3857063" y="236320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5" name="Google Shape;5495;p14"/>
              <p:cNvSpPr/>
              <p:nvPr/>
            </p:nvSpPr>
            <p:spPr>
              <a:xfrm>
                <a:off x="3766378" y="2585816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8"/>
                      <a:pt x="12859" y="25718"/>
                    </a:cubicBezTo>
                    <a:cubicBezTo>
                      <a:pt x="5757" y="25718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6" name="Google Shape;5496;p14"/>
              <p:cNvSpPr/>
              <p:nvPr/>
            </p:nvSpPr>
            <p:spPr>
              <a:xfrm>
                <a:off x="3675932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7" name="Google Shape;5497;p14"/>
              <p:cNvSpPr/>
              <p:nvPr/>
            </p:nvSpPr>
            <p:spPr>
              <a:xfrm>
                <a:off x="3857063" y="2507191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8" name="Google Shape;5498;p14"/>
              <p:cNvSpPr/>
              <p:nvPr/>
            </p:nvSpPr>
            <p:spPr>
              <a:xfrm>
                <a:off x="3675932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9" name="Google Shape;5499;p14"/>
              <p:cNvSpPr/>
              <p:nvPr/>
            </p:nvSpPr>
            <p:spPr>
              <a:xfrm>
                <a:off x="3857063" y="2674813"/>
                <a:ext cx="65128" cy="65128"/>
              </a:xfrm>
              <a:custGeom>
                <a:avLst/>
                <a:gdLst/>
                <a:ahLst/>
                <a:cxnLst/>
                <a:rect l="l" t="t" r="r" b="b"/>
                <a:pathLst>
                  <a:path w="25717" h="25717" extrusionOk="0">
                    <a:moveTo>
                      <a:pt x="25717" y="12859"/>
                    </a:moveTo>
                    <a:cubicBezTo>
                      <a:pt x="25717" y="19960"/>
                      <a:pt x="19960" y="25717"/>
                      <a:pt x="12859" y="25717"/>
                    </a:cubicBezTo>
                    <a:cubicBezTo>
                      <a:pt x="5757" y="25717"/>
                      <a:pt x="0" y="19960"/>
                      <a:pt x="0" y="12859"/>
                    </a:cubicBezTo>
                    <a:cubicBezTo>
                      <a:pt x="0" y="5757"/>
                      <a:pt x="5757" y="0"/>
                      <a:pt x="12859" y="0"/>
                    </a:cubicBezTo>
                    <a:cubicBezTo>
                      <a:pt x="19960" y="0"/>
                      <a:pt x="25717" y="5757"/>
                      <a:pt x="25717" y="1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00" name="Google Shape;5500;p14"/>
            <p:cNvSpPr/>
            <p:nvPr/>
          </p:nvSpPr>
          <p:spPr>
            <a:xfrm rot="-5400000">
              <a:off x="8832930" y="-573281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1" name="Google Shape;5501;p14"/>
            <p:cNvSpPr/>
            <p:nvPr/>
          </p:nvSpPr>
          <p:spPr>
            <a:xfrm rot="-5400000">
              <a:off x="11377652" y="-594544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2" name="Google Shape;5502;p14"/>
            <p:cNvSpPr/>
            <p:nvPr/>
          </p:nvSpPr>
          <p:spPr>
            <a:xfrm rot="-5400000">
              <a:off x="11239751" y="-436385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3" name="Google Shape;5503;p14"/>
            <p:cNvSpPr/>
            <p:nvPr/>
          </p:nvSpPr>
          <p:spPr>
            <a:xfrm rot="-5400000">
              <a:off x="11239751" y="-753120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4" name="Google Shape;5504;p14"/>
            <p:cNvSpPr/>
            <p:nvPr/>
          </p:nvSpPr>
          <p:spPr>
            <a:xfrm rot="-5400000">
              <a:off x="11670748" y="-594544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5" name="Google Shape;5505;p14"/>
            <p:cNvSpPr/>
            <p:nvPr/>
          </p:nvSpPr>
          <p:spPr>
            <a:xfrm rot="-5400000">
              <a:off x="11533266" y="-436385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6" name="Google Shape;5506;p14"/>
            <p:cNvSpPr/>
            <p:nvPr/>
          </p:nvSpPr>
          <p:spPr>
            <a:xfrm rot="-5400000">
              <a:off x="11533266" y="-753120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7" name="Google Shape;5507;p14"/>
            <p:cNvSpPr/>
            <p:nvPr/>
          </p:nvSpPr>
          <p:spPr>
            <a:xfrm rot="-5400000">
              <a:off x="11922512" y="-594544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8"/>
                    <a:pt x="12859" y="25718"/>
                  </a:cubicBezTo>
                  <a:cubicBezTo>
                    <a:pt x="5757" y="25718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8" name="Google Shape;5508;p14"/>
            <p:cNvSpPr/>
            <p:nvPr/>
          </p:nvSpPr>
          <p:spPr>
            <a:xfrm rot="-5400000">
              <a:off x="11784609" y="-436385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9" name="Google Shape;5509;p14"/>
            <p:cNvSpPr/>
            <p:nvPr/>
          </p:nvSpPr>
          <p:spPr>
            <a:xfrm rot="-5400000">
              <a:off x="11784609" y="-753120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0" name="Google Shape;5510;p14"/>
            <p:cNvSpPr/>
            <p:nvPr/>
          </p:nvSpPr>
          <p:spPr>
            <a:xfrm rot="-5400000">
              <a:off x="12078123" y="-436385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1" name="Google Shape;5511;p14"/>
            <p:cNvSpPr/>
            <p:nvPr/>
          </p:nvSpPr>
          <p:spPr>
            <a:xfrm rot="-5400000">
              <a:off x="12078123" y="-753120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2" name="Google Shape;5512;p14"/>
            <p:cNvSpPr/>
            <p:nvPr/>
          </p:nvSpPr>
          <p:spPr>
            <a:xfrm rot="-5400000">
              <a:off x="11069313" y="-583911"/>
              <a:ext cx="113862" cy="113862"/>
            </a:xfrm>
            <a:custGeom>
              <a:avLst/>
              <a:gdLst/>
              <a:ahLst/>
              <a:cxnLst/>
              <a:rect l="l" t="t" r="r" b="b"/>
              <a:pathLst>
                <a:path w="25717" h="25717" extrusionOk="0">
                  <a:moveTo>
                    <a:pt x="25717" y="12859"/>
                  </a:moveTo>
                  <a:cubicBezTo>
                    <a:pt x="25717" y="19960"/>
                    <a:pt x="19960" y="25717"/>
                    <a:pt x="12859" y="25717"/>
                  </a:cubicBezTo>
                  <a:cubicBezTo>
                    <a:pt x="5757" y="25717"/>
                    <a:pt x="0" y="19960"/>
                    <a:pt x="0" y="12859"/>
                  </a:cubicBezTo>
                  <a:cubicBezTo>
                    <a:pt x="0" y="5757"/>
                    <a:pt x="5757" y="0"/>
                    <a:pt x="12859" y="0"/>
                  </a:cubicBezTo>
                  <a:cubicBezTo>
                    <a:pt x="19960" y="0"/>
                    <a:pt x="25717" y="5757"/>
                    <a:pt x="25717" y="12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13" name="Google Shape;5513;p14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5514" name="Google Shape;5514;p14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515" name="Google Shape;5515;p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9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6" name="Google Shape;5516;p14"/>
          <p:cNvSpPr txBox="1"/>
          <p:nvPr/>
        </p:nvSpPr>
        <p:spPr>
          <a:xfrm rot="5400000">
            <a:off x="-679350" y="63509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chemeClr val="accen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>
            <a:alpha val="6039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6">
            <a:alphaModFix amt="68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Emilys Candy"/>
              <a:buNone/>
              <a:defRPr sz="4000" b="1">
                <a:solidFill>
                  <a:schemeClr val="accent3"/>
                </a:solidFill>
                <a:latin typeface="Emilys Candy"/>
                <a:ea typeface="Emilys Candy"/>
                <a:cs typeface="Emilys Candy"/>
                <a:sym typeface="Emilys Candy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Emilys Candy"/>
              <a:buNone/>
              <a:defRPr sz="4000" b="1">
                <a:solidFill>
                  <a:schemeClr val="accent3"/>
                </a:solidFill>
                <a:latin typeface="Emilys Candy"/>
                <a:ea typeface="Emilys Candy"/>
                <a:cs typeface="Emilys Candy"/>
                <a:sym typeface="Emilys Candy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Emilys Candy"/>
              <a:buNone/>
              <a:defRPr sz="4000" b="1">
                <a:solidFill>
                  <a:schemeClr val="accent3"/>
                </a:solidFill>
                <a:latin typeface="Emilys Candy"/>
                <a:ea typeface="Emilys Candy"/>
                <a:cs typeface="Emilys Candy"/>
                <a:sym typeface="Emilys Candy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Emilys Candy"/>
              <a:buNone/>
              <a:defRPr sz="4000" b="1">
                <a:solidFill>
                  <a:schemeClr val="accent3"/>
                </a:solidFill>
                <a:latin typeface="Emilys Candy"/>
                <a:ea typeface="Emilys Candy"/>
                <a:cs typeface="Emilys Candy"/>
                <a:sym typeface="Emilys Candy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Emilys Candy"/>
              <a:buNone/>
              <a:defRPr sz="4000" b="1">
                <a:solidFill>
                  <a:schemeClr val="accent3"/>
                </a:solidFill>
                <a:latin typeface="Emilys Candy"/>
                <a:ea typeface="Emilys Candy"/>
                <a:cs typeface="Emilys Candy"/>
                <a:sym typeface="Emilys Candy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Emilys Candy"/>
              <a:buNone/>
              <a:defRPr sz="4000" b="1">
                <a:solidFill>
                  <a:schemeClr val="accent3"/>
                </a:solidFill>
                <a:latin typeface="Emilys Candy"/>
                <a:ea typeface="Emilys Candy"/>
                <a:cs typeface="Emilys Candy"/>
                <a:sym typeface="Emilys Candy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Emilys Candy"/>
              <a:buNone/>
              <a:defRPr sz="4000" b="1">
                <a:solidFill>
                  <a:schemeClr val="accent3"/>
                </a:solidFill>
                <a:latin typeface="Emilys Candy"/>
                <a:ea typeface="Emilys Candy"/>
                <a:cs typeface="Emilys Candy"/>
                <a:sym typeface="Emilys Candy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Emilys Candy"/>
              <a:buNone/>
              <a:defRPr sz="4000" b="1">
                <a:solidFill>
                  <a:schemeClr val="accent3"/>
                </a:solidFill>
                <a:latin typeface="Emilys Candy"/>
                <a:ea typeface="Emilys Candy"/>
                <a:cs typeface="Emilys Candy"/>
                <a:sym typeface="Emilys Candy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Emilys Candy"/>
              <a:buNone/>
              <a:defRPr sz="4000" b="1">
                <a:solidFill>
                  <a:schemeClr val="accent3"/>
                </a:solidFill>
                <a:latin typeface="Emilys Candy"/>
                <a:ea typeface="Emilys Candy"/>
                <a:cs typeface="Emilys Candy"/>
                <a:sym typeface="Emilys Cand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ndika"/>
              <a:buChar char="●"/>
              <a:defRPr sz="1900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ndika"/>
              <a:buChar char="○"/>
              <a:defRPr sz="1900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ndika"/>
              <a:buChar char="■"/>
              <a:defRPr sz="1900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ndika"/>
              <a:buChar char="●"/>
              <a:defRPr sz="1900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ndika"/>
              <a:buChar char="○"/>
              <a:defRPr sz="1900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ndika"/>
              <a:buChar char="■"/>
              <a:defRPr sz="1900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ndika"/>
              <a:buChar char="●"/>
              <a:defRPr sz="1900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ndika"/>
              <a:buChar char="○"/>
              <a:defRPr sz="1900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Andika"/>
              <a:buChar char="■"/>
              <a:defRPr sz="1900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60" r:id="rId9"/>
    <p:sldLayoutId id="2147483661" r:id="rId10"/>
    <p:sldLayoutId id="2147483664" r:id="rId11"/>
    <p:sldLayoutId id="2147483665" r:id="rId12"/>
    <p:sldLayoutId id="2147483666" r:id="rId13"/>
    <p:sldLayoutId id="214748366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5" Type="http://schemas.openxmlformats.org/officeDocument/2006/relationships/image" Target="../media/image21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5" Type="http://schemas.openxmlformats.org/officeDocument/2006/relationships/image" Target="../media/image21.pn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5" Type="http://schemas.openxmlformats.org/officeDocument/2006/relationships/image" Target="../media/image20.pn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23.png"/><Relationship Id="rId5" Type="http://schemas.openxmlformats.org/officeDocument/2006/relationships/image" Target="../media/image6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image" Target="../media/image6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29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6.wav"/><Relationship Id="rId11" Type="http://schemas.openxmlformats.org/officeDocument/2006/relationships/image" Target="../media/image38.png"/><Relationship Id="rId5" Type="http://schemas.openxmlformats.org/officeDocument/2006/relationships/audio" Target="../media/audio5.wav"/><Relationship Id="rId10" Type="http://schemas.openxmlformats.org/officeDocument/2006/relationships/image" Target="../media/image37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0.png"/><Relationship Id="rId9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5.png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12" Type="http://schemas.openxmlformats.org/officeDocument/2006/relationships/image" Target="../media/image12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6" Type="http://schemas.openxmlformats.org/officeDocument/2006/relationships/audio" Target="../media/audio10.wav"/><Relationship Id="rId11" Type="http://schemas.openxmlformats.org/officeDocument/2006/relationships/image" Target="../media/image44.png"/><Relationship Id="rId5" Type="http://schemas.openxmlformats.org/officeDocument/2006/relationships/audio" Target="../media/audio9.wav"/><Relationship Id="rId15" Type="http://schemas.openxmlformats.org/officeDocument/2006/relationships/image" Target="../media/image47.png"/><Relationship Id="rId10" Type="http://schemas.openxmlformats.org/officeDocument/2006/relationships/image" Target="../media/image28.png"/><Relationship Id="rId4" Type="http://schemas.openxmlformats.org/officeDocument/2006/relationships/audio" Target="../media/audio8.wav"/><Relationship Id="rId9" Type="http://schemas.openxmlformats.org/officeDocument/2006/relationships/image" Target="../media/image10.png"/><Relationship Id="rId1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slide" Target="slide37.xml"/><Relationship Id="rId5" Type="http://schemas.openxmlformats.org/officeDocument/2006/relationships/image" Target="../media/image38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2" name="Google Shape;7992;p23"/>
          <p:cNvSpPr txBox="1">
            <a:spLocks noGrp="1"/>
          </p:cNvSpPr>
          <p:nvPr>
            <p:ph type="title"/>
          </p:nvPr>
        </p:nvSpPr>
        <p:spPr>
          <a:xfrm>
            <a:off x="2476500" y="4246700"/>
            <a:ext cx="745998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16: Where’s the post office?</a:t>
            </a:r>
            <a:endParaRPr dirty="0"/>
          </a:p>
        </p:txBody>
      </p:sp>
      <p:sp>
        <p:nvSpPr>
          <p:cNvPr id="7993" name="Google Shape;7993;p23"/>
          <p:cNvSpPr txBox="1">
            <a:spLocks noGrp="1"/>
          </p:cNvSpPr>
          <p:nvPr>
            <p:ph type="subTitle" idx="1"/>
          </p:nvPr>
        </p:nvSpPr>
        <p:spPr>
          <a:xfrm>
            <a:off x="4243452" y="6050840"/>
            <a:ext cx="4240148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dirty="0"/>
              <a:t>Lesson 1 – Teacher: Ngoc Khue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9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7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2" grpId="0"/>
      <p:bldP spid="799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7" name="Google Shape;9437;p40"/>
          <p:cNvGrpSpPr/>
          <p:nvPr/>
        </p:nvGrpSpPr>
        <p:grpSpPr>
          <a:xfrm rot="5400000">
            <a:off x="513365" y="1375319"/>
            <a:ext cx="5778042" cy="3955122"/>
            <a:chOff x="2345366" y="140711"/>
            <a:chExt cx="6483441" cy="4437974"/>
          </a:xfrm>
        </p:grpSpPr>
        <p:sp>
          <p:nvSpPr>
            <p:cNvPr id="9438" name="Google Shape;9438;p40"/>
            <p:cNvSpPr/>
            <p:nvPr/>
          </p:nvSpPr>
          <p:spPr>
            <a:xfrm>
              <a:off x="2362377" y="163678"/>
              <a:ext cx="6449417" cy="4392004"/>
            </a:xfrm>
            <a:custGeom>
              <a:avLst/>
              <a:gdLst/>
              <a:ahLst/>
              <a:cxnLst/>
              <a:rect l="l" t="t" r="r" b="b"/>
              <a:pathLst>
                <a:path w="7889195" h="6142663" extrusionOk="0">
                  <a:moveTo>
                    <a:pt x="-761" y="5760719"/>
                  </a:moveTo>
                  <a:cubicBezTo>
                    <a:pt x="-761" y="5972461"/>
                    <a:pt x="170183" y="6142933"/>
                    <a:pt x="382397" y="6142933"/>
                  </a:cubicBezTo>
                  <a:lnTo>
                    <a:pt x="7505412" y="6142933"/>
                  </a:lnTo>
                  <a:cubicBezTo>
                    <a:pt x="7717828" y="6142933"/>
                    <a:pt x="7888435" y="5972461"/>
                    <a:pt x="7888435" y="5760719"/>
                  </a:cubicBezTo>
                  <a:lnTo>
                    <a:pt x="7888435" y="382415"/>
                  </a:lnTo>
                  <a:cubicBezTo>
                    <a:pt x="7888435" y="170673"/>
                    <a:pt x="7717828" y="269"/>
                    <a:pt x="7505412" y="269"/>
                  </a:cubicBezTo>
                  <a:lnTo>
                    <a:pt x="382397" y="269"/>
                  </a:lnTo>
                  <a:cubicBezTo>
                    <a:pt x="170251" y="269"/>
                    <a:pt x="-693" y="170471"/>
                    <a:pt x="-693" y="382145"/>
                  </a:cubicBezTo>
                  <a:lnTo>
                    <a:pt x="-693" y="5760449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39" name="Google Shape;9439;p40"/>
            <p:cNvGrpSpPr/>
            <p:nvPr/>
          </p:nvGrpSpPr>
          <p:grpSpPr>
            <a:xfrm>
              <a:off x="2345366" y="140711"/>
              <a:ext cx="6483441" cy="4437974"/>
              <a:chOff x="390725" y="192901"/>
              <a:chExt cx="9367780" cy="6412330"/>
            </a:xfrm>
          </p:grpSpPr>
          <p:sp>
            <p:nvSpPr>
              <p:cNvPr id="9440" name="Google Shape;9440;p40"/>
              <p:cNvSpPr/>
              <p:nvPr/>
            </p:nvSpPr>
            <p:spPr>
              <a:xfrm>
                <a:off x="433022" y="255001"/>
                <a:ext cx="9309250" cy="6342300"/>
              </a:xfrm>
              <a:custGeom>
                <a:avLst/>
                <a:gdLst/>
                <a:ahLst/>
                <a:cxnLst/>
                <a:rect l="l" t="t" r="r" b="b"/>
                <a:pathLst>
                  <a:path w="7889195" h="6142663" extrusionOk="0">
                    <a:moveTo>
                      <a:pt x="-761" y="5760719"/>
                    </a:moveTo>
                    <a:cubicBezTo>
                      <a:pt x="-761" y="5972461"/>
                      <a:pt x="170183" y="6142933"/>
                      <a:pt x="382397" y="6142933"/>
                    </a:cubicBezTo>
                    <a:lnTo>
                      <a:pt x="7505412" y="6142933"/>
                    </a:lnTo>
                    <a:cubicBezTo>
                      <a:pt x="7717828" y="6142933"/>
                      <a:pt x="7888435" y="5972461"/>
                      <a:pt x="7888435" y="5760719"/>
                    </a:cubicBezTo>
                    <a:lnTo>
                      <a:pt x="7888435" y="382415"/>
                    </a:lnTo>
                    <a:cubicBezTo>
                      <a:pt x="7888435" y="170673"/>
                      <a:pt x="7717828" y="269"/>
                      <a:pt x="7505412" y="269"/>
                    </a:cubicBezTo>
                    <a:lnTo>
                      <a:pt x="382397" y="269"/>
                    </a:lnTo>
                    <a:cubicBezTo>
                      <a:pt x="170251" y="269"/>
                      <a:pt x="-693" y="170471"/>
                      <a:pt x="-693" y="382145"/>
                    </a:cubicBezTo>
                    <a:lnTo>
                      <a:pt x="-693" y="5760449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441" name="Google Shape;9441;p40"/>
              <p:cNvGrpSpPr/>
              <p:nvPr/>
            </p:nvGrpSpPr>
            <p:grpSpPr>
              <a:xfrm>
                <a:off x="9036093" y="3183174"/>
                <a:ext cx="492960" cy="492960"/>
                <a:chOff x="9132580" y="3159701"/>
                <a:chExt cx="371233" cy="371233"/>
              </a:xfrm>
            </p:grpSpPr>
            <p:sp>
              <p:nvSpPr>
                <p:cNvPr id="9442" name="Google Shape;9442;p40"/>
                <p:cNvSpPr/>
                <p:nvPr/>
              </p:nvSpPr>
              <p:spPr>
                <a:xfrm>
                  <a:off x="9132580" y="3159701"/>
                  <a:ext cx="371233" cy="371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679" h="358679" extrusionOk="0">
                      <a:moveTo>
                        <a:pt x="178613" y="269"/>
                      </a:moveTo>
                      <a:cubicBezTo>
                        <a:pt x="277673" y="269"/>
                        <a:pt x="357919" y="80562"/>
                        <a:pt x="357919" y="179608"/>
                      </a:cubicBezTo>
                      <a:cubicBezTo>
                        <a:pt x="357919" y="278655"/>
                        <a:pt x="277673" y="358948"/>
                        <a:pt x="178613" y="358948"/>
                      </a:cubicBezTo>
                      <a:cubicBezTo>
                        <a:pt x="79553" y="358948"/>
                        <a:pt x="-761" y="278655"/>
                        <a:pt x="-761" y="179608"/>
                      </a:cubicBezTo>
                      <a:cubicBezTo>
                        <a:pt x="-761" y="80562"/>
                        <a:pt x="79553" y="269"/>
                        <a:pt x="178613" y="269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3" name="Google Shape;9443;p40"/>
                <p:cNvSpPr/>
                <p:nvPr/>
              </p:nvSpPr>
              <p:spPr>
                <a:xfrm>
                  <a:off x="9138858" y="3166118"/>
                  <a:ext cx="267486" cy="358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41" h="346069" extrusionOk="0">
                      <a:moveTo>
                        <a:pt x="172543" y="269"/>
                      </a:moveTo>
                      <a:cubicBezTo>
                        <a:pt x="76788" y="269"/>
                        <a:pt x="-761" y="77750"/>
                        <a:pt x="-761" y="173303"/>
                      </a:cubicBezTo>
                      <a:cubicBezTo>
                        <a:pt x="-761" y="268857"/>
                        <a:pt x="76788" y="346338"/>
                        <a:pt x="172543" y="346338"/>
                      </a:cubicBezTo>
                      <a:cubicBezTo>
                        <a:pt x="188728" y="346338"/>
                        <a:pt x="204912" y="343978"/>
                        <a:pt x="219747" y="339662"/>
                      </a:cubicBezTo>
                      <a:cubicBezTo>
                        <a:pt x="270997" y="207155"/>
                        <a:pt x="269648" y="108769"/>
                        <a:pt x="219747" y="6810"/>
                      </a:cubicBezTo>
                      <a:cubicBezTo>
                        <a:pt x="204238" y="2561"/>
                        <a:pt x="188728" y="269"/>
                        <a:pt x="172543" y="269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4" name="Google Shape;9444;p40"/>
                <p:cNvSpPr/>
                <p:nvPr/>
              </p:nvSpPr>
              <p:spPr>
                <a:xfrm>
                  <a:off x="9249765" y="3279048"/>
                  <a:ext cx="129816" cy="130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26" h="125898" extrusionOk="0">
                      <a:moveTo>
                        <a:pt x="-761" y="98857"/>
                      </a:moveTo>
                      <a:cubicBezTo>
                        <a:pt x="-761" y="113962"/>
                        <a:pt x="11377" y="126167"/>
                        <a:pt x="26213" y="126167"/>
                      </a:cubicBezTo>
                      <a:lnTo>
                        <a:pt x="97692" y="126167"/>
                      </a:lnTo>
                      <a:cubicBezTo>
                        <a:pt x="112527" y="126167"/>
                        <a:pt x="124666" y="113962"/>
                        <a:pt x="124666" y="98857"/>
                      </a:cubicBezTo>
                      <a:lnTo>
                        <a:pt x="124666" y="27579"/>
                      </a:lnTo>
                      <a:cubicBezTo>
                        <a:pt x="124666" y="12474"/>
                        <a:pt x="112527" y="269"/>
                        <a:pt x="97692" y="269"/>
                      </a:cubicBezTo>
                      <a:lnTo>
                        <a:pt x="26213" y="269"/>
                      </a:lnTo>
                      <a:cubicBezTo>
                        <a:pt x="11377" y="269"/>
                        <a:pt x="-761" y="12474"/>
                        <a:pt x="-761" y="27579"/>
                      </a:cubicBezTo>
                      <a:lnTo>
                        <a:pt x="-761" y="98857"/>
                      </a:lnTo>
                      <a:close/>
                      <a:moveTo>
                        <a:pt x="9354" y="96429"/>
                      </a:moveTo>
                      <a:lnTo>
                        <a:pt x="9354" y="30007"/>
                      </a:lnTo>
                      <a:cubicBezTo>
                        <a:pt x="9354" y="19352"/>
                        <a:pt x="18120" y="10721"/>
                        <a:pt x="28910" y="10721"/>
                      </a:cubicBezTo>
                      <a:lnTo>
                        <a:pt x="94995" y="10721"/>
                      </a:lnTo>
                      <a:cubicBezTo>
                        <a:pt x="105784" y="10721"/>
                        <a:pt x="114551" y="19352"/>
                        <a:pt x="114551" y="30007"/>
                      </a:cubicBezTo>
                      <a:lnTo>
                        <a:pt x="114551" y="96429"/>
                      </a:lnTo>
                      <a:cubicBezTo>
                        <a:pt x="114551" y="107083"/>
                        <a:pt x="105784" y="115580"/>
                        <a:pt x="94995" y="115580"/>
                      </a:cubicBezTo>
                      <a:lnTo>
                        <a:pt x="28910" y="115580"/>
                      </a:lnTo>
                      <a:cubicBezTo>
                        <a:pt x="18120" y="115580"/>
                        <a:pt x="9354" y="107083"/>
                        <a:pt x="9354" y="96429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445" name="Google Shape;9445;p40"/>
              <p:cNvGrpSpPr/>
              <p:nvPr/>
            </p:nvGrpSpPr>
            <p:grpSpPr>
              <a:xfrm>
                <a:off x="390725" y="192901"/>
                <a:ext cx="9367780" cy="6412330"/>
                <a:chOff x="1194635" y="234866"/>
                <a:chExt cx="9244824" cy="6489556"/>
              </a:xfrm>
            </p:grpSpPr>
            <p:sp>
              <p:nvSpPr>
                <p:cNvPr id="9446" name="Google Shape;9446;p40"/>
                <p:cNvSpPr/>
                <p:nvPr/>
              </p:nvSpPr>
              <p:spPr>
                <a:xfrm>
                  <a:off x="1217565" y="240980"/>
                  <a:ext cx="9221894" cy="6483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1894" h="6483314" extrusionOk="0">
                      <a:moveTo>
                        <a:pt x="0" y="6063936"/>
                      </a:moveTo>
                      <a:cubicBezTo>
                        <a:pt x="0" y="6296301"/>
                        <a:pt x="187014" y="6483315"/>
                        <a:pt x="419380" y="6483315"/>
                      </a:cubicBezTo>
                      <a:lnTo>
                        <a:pt x="8802005" y="6483315"/>
                      </a:lnTo>
                      <a:cubicBezTo>
                        <a:pt x="9034371" y="6483315"/>
                        <a:pt x="9221895" y="6296301"/>
                        <a:pt x="9221895" y="6063936"/>
                      </a:cubicBezTo>
                      <a:lnTo>
                        <a:pt x="9221895" y="419634"/>
                      </a:lnTo>
                      <a:cubicBezTo>
                        <a:pt x="9221895" y="187269"/>
                        <a:pt x="9034371" y="0"/>
                        <a:pt x="8802005" y="0"/>
                      </a:cubicBezTo>
                      <a:lnTo>
                        <a:pt x="419380" y="0"/>
                      </a:lnTo>
                      <a:cubicBezTo>
                        <a:pt x="187014" y="0"/>
                        <a:pt x="0" y="187141"/>
                        <a:pt x="0" y="419634"/>
                      </a:cubicBezTo>
                      <a:lnTo>
                        <a:pt x="0" y="6063936"/>
                      </a:lnTo>
                      <a:lnTo>
                        <a:pt x="0" y="6063936"/>
                      </a:lnTo>
                      <a:lnTo>
                        <a:pt x="0" y="6063936"/>
                      </a:lnTo>
                      <a:close/>
                      <a:moveTo>
                        <a:pt x="16052" y="6040495"/>
                      </a:moveTo>
                      <a:lnTo>
                        <a:pt x="16052" y="432119"/>
                      </a:lnTo>
                      <a:cubicBezTo>
                        <a:pt x="16052" y="200772"/>
                        <a:pt x="202301" y="14523"/>
                        <a:pt x="433648" y="14523"/>
                      </a:cubicBezTo>
                      <a:lnTo>
                        <a:pt x="8782642" y="14523"/>
                      </a:lnTo>
                      <a:cubicBezTo>
                        <a:pt x="9014244" y="14650"/>
                        <a:pt x="9200365" y="200772"/>
                        <a:pt x="9200365" y="432119"/>
                      </a:cubicBezTo>
                      <a:lnTo>
                        <a:pt x="9200365" y="6051196"/>
                      </a:lnTo>
                      <a:cubicBezTo>
                        <a:pt x="9200365" y="6282543"/>
                        <a:pt x="9014244" y="6468792"/>
                        <a:pt x="8782642" y="6468792"/>
                      </a:cubicBezTo>
                      <a:lnTo>
                        <a:pt x="433648" y="6457964"/>
                      </a:lnTo>
                      <a:cubicBezTo>
                        <a:pt x="202556" y="6457964"/>
                        <a:pt x="16306" y="6271714"/>
                        <a:pt x="16306" y="6040368"/>
                      </a:cubicBezTo>
                      <a:lnTo>
                        <a:pt x="16052" y="6040368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7" name="Google Shape;9447;p40"/>
                <p:cNvSpPr/>
                <p:nvPr/>
              </p:nvSpPr>
              <p:spPr>
                <a:xfrm>
                  <a:off x="2119512" y="237923"/>
                  <a:ext cx="97838" cy="1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38" h="15287" extrusionOk="0">
                      <a:moveTo>
                        <a:pt x="0" y="0"/>
                      </a:moveTo>
                      <a:lnTo>
                        <a:pt x="0" y="15287"/>
                      </a:lnTo>
                      <a:lnTo>
                        <a:pt x="97838" y="15287"/>
                      </a:lnTo>
                      <a:lnTo>
                        <a:pt x="97838" y="8790"/>
                      </a:lnTo>
                      <a:cubicBezTo>
                        <a:pt x="97838" y="4204"/>
                        <a:pt x="92615" y="0"/>
                        <a:pt x="84207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8" name="Google Shape;9448;p40"/>
                <p:cNvSpPr/>
                <p:nvPr/>
              </p:nvSpPr>
              <p:spPr>
                <a:xfrm>
                  <a:off x="2510865" y="234866"/>
                  <a:ext cx="203320" cy="18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18344" extrusionOk="0">
                      <a:moveTo>
                        <a:pt x="0" y="7261"/>
                      </a:moveTo>
                      <a:lnTo>
                        <a:pt x="0" y="18345"/>
                      </a:lnTo>
                      <a:lnTo>
                        <a:pt x="203320" y="18345"/>
                      </a:lnTo>
                      <a:lnTo>
                        <a:pt x="203320" y="10701"/>
                      </a:lnTo>
                      <a:cubicBezTo>
                        <a:pt x="187906" y="9045"/>
                        <a:pt x="124591" y="0"/>
                        <a:pt x="107648" y="0"/>
                      </a:cubicBezTo>
                      <a:lnTo>
                        <a:pt x="3567" y="0"/>
                      </a:lnTo>
                      <a:cubicBezTo>
                        <a:pt x="1401" y="0"/>
                        <a:pt x="0" y="3312"/>
                        <a:pt x="0" y="7261"/>
                      </a:cubicBezTo>
                      <a:lnTo>
                        <a:pt x="0" y="7261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9" name="Google Shape;9449;p40"/>
                <p:cNvSpPr/>
                <p:nvPr/>
              </p:nvSpPr>
              <p:spPr>
                <a:xfrm>
                  <a:off x="2831897" y="234866"/>
                  <a:ext cx="201791" cy="18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91" h="18344" extrusionOk="0">
                      <a:moveTo>
                        <a:pt x="201791" y="7261"/>
                      </a:moveTo>
                      <a:lnTo>
                        <a:pt x="201791" y="18345"/>
                      </a:lnTo>
                      <a:lnTo>
                        <a:pt x="0" y="18345"/>
                      </a:lnTo>
                      <a:lnTo>
                        <a:pt x="0" y="10701"/>
                      </a:lnTo>
                      <a:cubicBezTo>
                        <a:pt x="15415" y="9045"/>
                        <a:pt x="78220" y="0"/>
                        <a:pt x="94908" y="0"/>
                      </a:cubicBezTo>
                      <a:lnTo>
                        <a:pt x="198224" y="0"/>
                      </a:lnTo>
                      <a:cubicBezTo>
                        <a:pt x="200390" y="0"/>
                        <a:pt x="201791" y="3312"/>
                        <a:pt x="201791" y="7261"/>
                      </a:cubicBezTo>
                      <a:lnTo>
                        <a:pt x="201791" y="7261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0" name="Google Shape;9450;p40"/>
                <p:cNvSpPr/>
                <p:nvPr/>
              </p:nvSpPr>
              <p:spPr>
                <a:xfrm>
                  <a:off x="2510865" y="245567"/>
                  <a:ext cx="203320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7643" extrusionOk="0">
                      <a:moveTo>
                        <a:pt x="0" y="0"/>
                      </a:moveTo>
                      <a:lnTo>
                        <a:pt x="203320" y="0"/>
                      </a:lnTo>
                      <a:lnTo>
                        <a:pt x="203320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1" name="Google Shape;9451;p40"/>
                <p:cNvSpPr/>
                <p:nvPr/>
              </p:nvSpPr>
              <p:spPr>
                <a:xfrm>
                  <a:off x="2831897" y="245567"/>
                  <a:ext cx="201791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91" h="7643" extrusionOk="0">
                      <a:moveTo>
                        <a:pt x="0" y="0"/>
                      </a:moveTo>
                      <a:lnTo>
                        <a:pt x="201791" y="0"/>
                      </a:lnTo>
                      <a:lnTo>
                        <a:pt x="201791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2" name="Google Shape;9452;p40"/>
                <p:cNvSpPr/>
                <p:nvPr/>
              </p:nvSpPr>
              <p:spPr>
                <a:xfrm>
                  <a:off x="2119512" y="245567"/>
                  <a:ext cx="97838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38" h="7643" extrusionOk="0">
                      <a:moveTo>
                        <a:pt x="0" y="0"/>
                      </a:moveTo>
                      <a:lnTo>
                        <a:pt x="97838" y="0"/>
                      </a:lnTo>
                      <a:lnTo>
                        <a:pt x="97838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3" name="Google Shape;9453;p40"/>
                <p:cNvSpPr/>
                <p:nvPr/>
              </p:nvSpPr>
              <p:spPr>
                <a:xfrm>
                  <a:off x="1217565" y="251681"/>
                  <a:ext cx="9221894" cy="6472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1894" h="6472613" extrusionOk="0">
                      <a:moveTo>
                        <a:pt x="0" y="6053234"/>
                      </a:moveTo>
                      <a:cubicBezTo>
                        <a:pt x="0" y="6285600"/>
                        <a:pt x="187014" y="6472614"/>
                        <a:pt x="419380" y="6472614"/>
                      </a:cubicBezTo>
                      <a:lnTo>
                        <a:pt x="8802005" y="6472614"/>
                      </a:lnTo>
                      <a:cubicBezTo>
                        <a:pt x="9034371" y="6472614"/>
                        <a:pt x="9221895" y="6285600"/>
                        <a:pt x="9221895" y="6053234"/>
                      </a:cubicBezTo>
                      <a:lnTo>
                        <a:pt x="9221895" y="419634"/>
                      </a:lnTo>
                      <a:cubicBezTo>
                        <a:pt x="9221895" y="187269"/>
                        <a:pt x="9034371" y="0"/>
                        <a:pt x="8802005" y="0"/>
                      </a:cubicBezTo>
                      <a:lnTo>
                        <a:pt x="419380" y="0"/>
                      </a:lnTo>
                      <a:cubicBezTo>
                        <a:pt x="187014" y="0"/>
                        <a:pt x="0" y="187269"/>
                        <a:pt x="0" y="419634"/>
                      </a:cubicBezTo>
                      <a:lnTo>
                        <a:pt x="0" y="6053234"/>
                      </a:lnTo>
                      <a:lnTo>
                        <a:pt x="0" y="6053234"/>
                      </a:lnTo>
                      <a:lnTo>
                        <a:pt x="0" y="6053234"/>
                      </a:lnTo>
                      <a:close/>
                      <a:moveTo>
                        <a:pt x="16052" y="6040622"/>
                      </a:moveTo>
                      <a:lnTo>
                        <a:pt x="16052" y="432246"/>
                      </a:lnTo>
                      <a:cubicBezTo>
                        <a:pt x="16052" y="200900"/>
                        <a:pt x="202301" y="14650"/>
                        <a:pt x="433648" y="14650"/>
                      </a:cubicBezTo>
                      <a:lnTo>
                        <a:pt x="8782642" y="14650"/>
                      </a:lnTo>
                      <a:cubicBezTo>
                        <a:pt x="9014244" y="14650"/>
                        <a:pt x="9200365" y="200900"/>
                        <a:pt x="9200365" y="432246"/>
                      </a:cubicBezTo>
                      <a:lnTo>
                        <a:pt x="9200365" y="6040622"/>
                      </a:lnTo>
                      <a:cubicBezTo>
                        <a:pt x="9200365" y="6271969"/>
                        <a:pt x="9014244" y="6458218"/>
                        <a:pt x="8782642" y="6458218"/>
                      </a:cubicBezTo>
                      <a:lnTo>
                        <a:pt x="433648" y="6458218"/>
                      </a:lnTo>
                      <a:cubicBezTo>
                        <a:pt x="202556" y="6458218"/>
                        <a:pt x="16306" y="6271969"/>
                        <a:pt x="16306" y="6040622"/>
                      </a:cubicBezTo>
                      <a:lnTo>
                        <a:pt x="16052" y="6040622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4" name="Google Shape;9454;p40"/>
                <p:cNvSpPr/>
                <p:nvPr/>
              </p:nvSpPr>
              <p:spPr>
                <a:xfrm>
                  <a:off x="1232853" y="266969"/>
                  <a:ext cx="9184950" cy="6442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4950" h="6442039" extrusionOk="0">
                      <a:moveTo>
                        <a:pt x="0" y="6024571"/>
                      </a:moveTo>
                      <a:cubicBezTo>
                        <a:pt x="0" y="6255917"/>
                        <a:pt x="186249" y="6442040"/>
                        <a:pt x="417596" y="6442040"/>
                      </a:cubicBezTo>
                      <a:lnTo>
                        <a:pt x="8767227" y="6442040"/>
                      </a:lnTo>
                      <a:cubicBezTo>
                        <a:pt x="8998829" y="6442040"/>
                        <a:pt x="9184951" y="6255917"/>
                        <a:pt x="9184951" y="6024571"/>
                      </a:cubicBezTo>
                      <a:lnTo>
                        <a:pt x="9184951" y="417469"/>
                      </a:lnTo>
                      <a:cubicBezTo>
                        <a:pt x="9184951" y="186122"/>
                        <a:pt x="8998829" y="0"/>
                        <a:pt x="8767227" y="0"/>
                      </a:cubicBezTo>
                      <a:lnTo>
                        <a:pt x="417596" y="0"/>
                      </a:lnTo>
                      <a:cubicBezTo>
                        <a:pt x="186504" y="0"/>
                        <a:pt x="255" y="186122"/>
                        <a:pt x="255" y="417469"/>
                      </a:cubicBezTo>
                      <a:lnTo>
                        <a:pt x="255" y="6024571"/>
                      </a:lnTo>
                      <a:lnTo>
                        <a:pt x="0" y="6024571"/>
                      </a:lnTo>
                      <a:lnTo>
                        <a:pt x="0" y="6024571"/>
                      </a:lnTo>
                      <a:close/>
                      <a:moveTo>
                        <a:pt x="28791" y="6016672"/>
                      </a:moveTo>
                      <a:lnTo>
                        <a:pt x="28791" y="425495"/>
                      </a:lnTo>
                      <a:cubicBezTo>
                        <a:pt x="28791" y="205358"/>
                        <a:pt x="205995" y="28154"/>
                        <a:pt x="426132" y="28154"/>
                      </a:cubicBezTo>
                      <a:lnTo>
                        <a:pt x="8743659" y="28154"/>
                      </a:lnTo>
                      <a:cubicBezTo>
                        <a:pt x="8964051" y="28154"/>
                        <a:pt x="9141127" y="205358"/>
                        <a:pt x="9141127" y="425495"/>
                      </a:cubicBezTo>
                      <a:lnTo>
                        <a:pt x="9141127" y="6016672"/>
                      </a:lnTo>
                      <a:cubicBezTo>
                        <a:pt x="9141127" y="6236808"/>
                        <a:pt x="8964051" y="6414013"/>
                        <a:pt x="8743659" y="6414013"/>
                      </a:cubicBezTo>
                      <a:lnTo>
                        <a:pt x="426132" y="6414013"/>
                      </a:lnTo>
                      <a:cubicBezTo>
                        <a:pt x="205741" y="6414013"/>
                        <a:pt x="28409" y="6236808"/>
                        <a:pt x="28409" y="6016672"/>
                      </a:cubicBezTo>
                      <a:lnTo>
                        <a:pt x="28791" y="6016672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5" name="Google Shape;9455;p40"/>
                <p:cNvSpPr/>
                <p:nvPr/>
              </p:nvSpPr>
              <p:spPr>
                <a:xfrm>
                  <a:off x="1261898" y="294486"/>
                  <a:ext cx="8971056" cy="638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1056" h="6387005" extrusionOk="0">
                      <a:moveTo>
                        <a:pt x="255" y="5989665"/>
                      </a:moveTo>
                      <a:cubicBezTo>
                        <a:pt x="255" y="6209801"/>
                        <a:pt x="177459" y="6387006"/>
                        <a:pt x="397595" y="6387006"/>
                      </a:cubicBezTo>
                      <a:lnTo>
                        <a:pt x="8714232" y="6387006"/>
                      </a:lnTo>
                      <a:cubicBezTo>
                        <a:pt x="8811433" y="6387006"/>
                        <a:pt x="8900990" y="6351972"/>
                        <a:pt x="8970292" y="6293881"/>
                      </a:cubicBezTo>
                      <a:cubicBezTo>
                        <a:pt x="8902392" y="6348023"/>
                        <a:pt x="8815637" y="6380381"/>
                        <a:pt x="8721875" y="6380381"/>
                      </a:cubicBezTo>
                      <a:lnTo>
                        <a:pt x="401035" y="6380254"/>
                      </a:lnTo>
                      <a:cubicBezTo>
                        <a:pt x="180899" y="6380254"/>
                        <a:pt x="3567" y="6203431"/>
                        <a:pt x="3567" y="5983677"/>
                      </a:cubicBezTo>
                      <a:lnTo>
                        <a:pt x="3567" y="403073"/>
                      </a:lnTo>
                      <a:cubicBezTo>
                        <a:pt x="3567" y="183319"/>
                        <a:pt x="180899" y="6497"/>
                        <a:pt x="401162" y="6497"/>
                      </a:cubicBezTo>
                      <a:lnTo>
                        <a:pt x="8722002" y="6497"/>
                      </a:lnTo>
                      <a:cubicBezTo>
                        <a:pt x="8816401" y="6497"/>
                        <a:pt x="8902519" y="38982"/>
                        <a:pt x="8971057" y="93507"/>
                      </a:cubicBezTo>
                      <a:cubicBezTo>
                        <a:pt x="8901755" y="35161"/>
                        <a:pt x="8812197" y="0"/>
                        <a:pt x="8714232" y="0"/>
                      </a:cubicBezTo>
                      <a:lnTo>
                        <a:pt x="397595" y="0"/>
                      </a:lnTo>
                      <a:cubicBezTo>
                        <a:pt x="177205" y="0"/>
                        <a:pt x="0" y="177205"/>
                        <a:pt x="0" y="397341"/>
                      </a:cubicBezTo>
                      <a:lnTo>
                        <a:pt x="0" y="5989665"/>
                      </a:lnTo>
                      <a:lnTo>
                        <a:pt x="255" y="5989665"/>
                      </a:lnTo>
                      <a:lnTo>
                        <a:pt x="255" y="5989665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6" name="Google Shape;9456;p40"/>
                <p:cNvSpPr/>
                <p:nvPr/>
              </p:nvSpPr>
              <p:spPr>
                <a:xfrm>
                  <a:off x="1266484" y="294484"/>
                  <a:ext cx="9114629" cy="638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4629" h="6380892" extrusionOk="0">
                      <a:moveTo>
                        <a:pt x="0" y="5984316"/>
                      </a:moveTo>
                      <a:cubicBezTo>
                        <a:pt x="0" y="6204070"/>
                        <a:pt x="177332" y="6380892"/>
                        <a:pt x="397468" y="6380892"/>
                      </a:cubicBezTo>
                      <a:lnTo>
                        <a:pt x="8717289" y="6380892"/>
                      </a:lnTo>
                      <a:cubicBezTo>
                        <a:pt x="8937679" y="6380892"/>
                        <a:pt x="9114629" y="6204070"/>
                        <a:pt x="9114629" y="5984316"/>
                      </a:cubicBezTo>
                      <a:lnTo>
                        <a:pt x="9114629" y="396578"/>
                      </a:lnTo>
                      <a:cubicBezTo>
                        <a:pt x="9114629" y="176824"/>
                        <a:pt x="8937679" y="2"/>
                        <a:pt x="8717289" y="2"/>
                      </a:cubicBezTo>
                      <a:lnTo>
                        <a:pt x="397468" y="2"/>
                      </a:lnTo>
                      <a:cubicBezTo>
                        <a:pt x="177459" y="-635"/>
                        <a:pt x="127" y="163575"/>
                        <a:pt x="127" y="383202"/>
                      </a:cubicBezTo>
                      <a:lnTo>
                        <a:pt x="127" y="5983679"/>
                      </a:lnTo>
                      <a:lnTo>
                        <a:pt x="0" y="5984316"/>
                      </a:lnTo>
                      <a:lnTo>
                        <a:pt x="0" y="5984316"/>
                      </a:lnTo>
                      <a:close/>
                      <a:moveTo>
                        <a:pt x="8663" y="5979475"/>
                      </a:moveTo>
                      <a:lnTo>
                        <a:pt x="8663" y="389826"/>
                      </a:lnTo>
                      <a:cubicBezTo>
                        <a:pt x="8663" y="170582"/>
                        <a:pt x="185740" y="6626"/>
                        <a:pt x="405494" y="6626"/>
                      </a:cubicBezTo>
                      <a:lnTo>
                        <a:pt x="8712066" y="6626"/>
                      </a:lnTo>
                      <a:cubicBezTo>
                        <a:pt x="8931692" y="6626"/>
                        <a:pt x="9108770" y="183066"/>
                        <a:pt x="9108770" y="402311"/>
                      </a:cubicBezTo>
                      <a:lnTo>
                        <a:pt x="9108770" y="5979348"/>
                      </a:lnTo>
                      <a:cubicBezTo>
                        <a:pt x="9108770" y="6198592"/>
                        <a:pt x="8931820" y="6375032"/>
                        <a:pt x="8712066" y="6375032"/>
                      </a:cubicBezTo>
                      <a:lnTo>
                        <a:pt x="405494" y="6375032"/>
                      </a:lnTo>
                      <a:cubicBezTo>
                        <a:pt x="185995" y="6375032"/>
                        <a:pt x="8918" y="6198465"/>
                        <a:pt x="8918" y="5979348"/>
                      </a:cubicBezTo>
                      <a:lnTo>
                        <a:pt x="8663" y="5979475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7" name="Google Shape;9457;p40"/>
                <p:cNvSpPr/>
                <p:nvPr/>
              </p:nvSpPr>
              <p:spPr>
                <a:xfrm>
                  <a:off x="1217565" y="6135737"/>
                  <a:ext cx="434157" cy="588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157" h="588685" extrusionOk="0">
                      <a:moveTo>
                        <a:pt x="127" y="169561"/>
                      </a:moveTo>
                      <a:cubicBezTo>
                        <a:pt x="127" y="401799"/>
                        <a:pt x="187269" y="588686"/>
                        <a:pt x="419889" y="588686"/>
                      </a:cubicBezTo>
                      <a:lnTo>
                        <a:pt x="434157" y="574163"/>
                      </a:lnTo>
                      <a:cubicBezTo>
                        <a:pt x="202556" y="574163"/>
                        <a:pt x="16052" y="388041"/>
                        <a:pt x="16052" y="156949"/>
                      </a:cubicBezTo>
                      <a:lnTo>
                        <a:pt x="16052" y="0"/>
                      </a:lnTo>
                      <a:lnTo>
                        <a:pt x="0" y="0"/>
                      </a:lnTo>
                      <a:lnTo>
                        <a:pt x="127" y="169561"/>
                      </a:lnTo>
                      <a:lnTo>
                        <a:pt x="127" y="169561"/>
                      </a:lnTo>
                      <a:lnTo>
                        <a:pt x="127" y="169561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8" name="Google Shape;9458;p40"/>
                <p:cNvSpPr/>
                <p:nvPr/>
              </p:nvSpPr>
              <p:spPr>
                <a:xfrm>
                  <a:off x="1217565" y="251681"/>
                  <a:ext cx="843855" cy="336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855" h="3364719" extrusionOk="0">
                      <a:moveTo>
                        <a:pt x="16052" y="432374"/>
                      </a:moveTo>
                      <a:cubicBezTo>
                        <a:pt x="16052" y="201027"/>
                        <a:pt x="202301" y="14778"/>
                        <a:pt x="433648" y="14778"/>
                      </a:cubicBezTo>
                      <a:lnTo>
                        <a:pt x="843855" y="14778"/>
                      </a:lnTo>
                      <a:lnTo>
                        <a:pt x="843855" y="0"/>
                      </a:lnTo>
                      <a:lnTo>
                        <a:pt x="419380" y="0"/>
                      </a:lnTo>
                      <a:cubicBezTo>
                        <a:pt x="187014" y="0"/>
                        <a:pt x="0" y="187269"/>
                        <a:pt x="0" y="419762"/>
                      </a:cubicBezTo>
                      <a:lnTo>
                        <a:pt x="0" y="3364720"/>
                      </a:lnTo>
                      <a:lnTo>
                        <a:pt x="16052" y="3364720"/>
                      </a:lnTo>
                      <a:lnTo>
                        <a:pt x="16052" y="432374"/>
                      </a:lnTo>
                      <a:lnTo>
                        <a:pt x="16052" y="432374"/>
                      </a:lnTo>
                      <a:lnTo>
                        <a:pt x="16052" y="432374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9" name="Google Shape;9459;p40"/>
                <p:cNvSpPr/>
                <p:nvPr/>
              </p:nvSpPr>
              <p:spPr>
                <a:xfrm>
                  <a:off x="9999061" y="251681"/>
                  <a:ext cx="438743" cy="432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43" h="432628" extrusionOk="0">
                      <a:moveTo>
                        <a:pt x="0" y="14650"/>
                      </a:moveTo>
                      <a:cubicBezTo>
                        <a:pt x="231601" y="14650"/>
                        <a:pt x="417723" y="201027"/>
                        <a:pt x="417723" y="432629"/>
                      </a:cubicBezTo>
                      <a:lnTo>
                        <a:pt x="438744" y="419889"/>
                      </a:lnTo>
                      <a:cubicBezTo>
                        <a:pt x="438744" y="187269"/>
                        <a:pt x="251857" y="0"/>
                        <a:pt x="19618" y="0"/>
                      </a:cubicBezTo>
                      <a:lnTo>
                        <a:pt x="0" y="14650"/>
                      </a:lnTo>
                      <a:lnTo>
                        <a:pt x="0" y="14650"/>
                      </a:lnTo>
                      <a:lnTo>
                        <a:pt x="0" y="1465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0" name="Google Shape;9460;p40"/>
                <p:cNvSpPr/>
                <p:nvPr/>
              </p:nvSpPr>
              <p:spPr>
                <a:xfrm>
                  <a:off x="10000589" y="6291667"/>
                  <a:ext cx="438743" cy="432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43" h="432628" extrusionOk="0">
                      <a:moveTo>
                        <a:pt x="18854" y="432629"/>
                      </a:moveTo>
                      <a:cubicBezTo>
                        <a:pt x="251221" y="432629"/>
                        <a:pt x="438744" y="245360"/>
                        <a:pt x="438744" y="12612"/>
                      </a:cubicBezTo>
                      <a:lnTo>
                        <a:pt x="417087" y="0"/>
                      </a:lnTo>
                      <a:cubicBezTo>
                        <a:pt x="417087" y="231601"/>
                        <a:pt x="230965" y="418106"/>
                        <a:pt x="0" y="418106"/>
                      </a:cubicBezTo>
                      <a:lnTo>
                        <a:pt x="18854" y="432629"/>
                      </a:lnTo>
                      <a:lnTo>
                        <a:pt x="18854" y="432629"/>
                      </a:lnTo>
                      <a:lnTo>
                        <a:pt x="18854" y="432629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1" name="Google Shape;9461;p40"/>
                <p:cNvSpPr/>
                <p:nvPr/>
              </p:nvSpPr>
              <p:spPr>
                <a:xfrm>
                  <a:off x="1194635" y="927377"/>
                  <a:ext cx="19873" cy="337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73" h="337847" extrusionOk="0">
                      <a:moveTo>
                        <a:pt x="0" y="328930"/>
                      </a:moveTo>
                      <a:lnTo>
                        <a:pt x="0" y="8918"/>
                      </a:lnTo>
                      <a:cubicBezTo>
                        <a:pt x="0" y="3949"/>
                        <a:pt x="4331" y="0"/>
                        <a:pt x="9555" y="0"/>
                      </a:cubicBezTo>
                      <a:lnTo>
                        <a:pt x="19873" y="0"/>
                      </a:lnTo>
                      <a:lnTo>
                        <a:pt x="19873" y="337848"/>
                      </a:lnTo>
                      <a:lnTo>
                        <a:pt x="9555" y="337848"/>
                      </a:lnTo>
                      <a:cubicBezTo>
                        <a:pt x="4331" y="337848"/>
                        <a:pt x="0" y="333899"/>
                        <a:pt x="0" y="328930"/>
                      </a:cubicBezTo>
                      <a:lnTo>
                        <a:pt x="0" y="32893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2" name="Google Shape;9462;p40"/>
                <p:cNvSpPr/>
                <p:nvPr/>
              </p:nvSpPr>
              <p:spPr>
                <a:xfrm>
                  <a:off x="1200749" y="925848"/>
                  <a:ext cx="13758" cy="339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8" h="339376" extrusionOk="0">
                      <a:moveTo>
                        <a:pt x="13759" y="339376"/>
                      </a:moveTo>
                      <a:lnTo>
                        <a:pt x="3057" y="339376"/>
                      </a:lnTo>
                      <a:cubicBezTo>
                        <a:pt x="1911" y="339376"/>
                        <a:pt x="1019" y="338994"/>
                        <a:pt x="0" y="338740"/>
                      </a:cubicBezTo>
                      <a:cubicBezTo>
                        <a:pt x="3949" y="337593"/>
                        <a:pt x="6879" y="334408"/>
                        <a:pt x="6879" y="330332"/>
                      </a:cubicBezTo>
                      <a:lnTo>
                        <a:pt x="6879" y="8918"/>
                      </a:lnTo>
                      <a:cubicBezTo>
                        <a:pt x="6879" y="4968"/>
                        <a:pt x="3949" y="1529"/>
                        <a:pt x="0" y="382"/>
                      </a:cubicBezTo>
                      <a:cubicBezTo>
                        <a:pt x="1019" y="127"/>
                        <a:pt x="1911" y="0"/>
                        <a:pt x="3057" y="0"/>
                      </a:cubicBezTo>
                      <a:lnTo>
                        <a:pt x="13759" y="0"/>
                      </a:lnTo>
                      <a:lnTo>
                        <a:pt x="13759" y="339376"/>
                      </a:lnTo>
                      <a:lnTo>
                        <a:pt x="13759" y="339376"/>
                      </a:lnTo>
                      <a:lnTo>
                        <a:pt x="13759" y="339376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464" name="Google Shape;9464;p40"/>
            <p:cNvSpPr/>
            <p:nvPr/>
          </p:nvSpPr>
          <p:spPr>
            <a:xfrm rot="5829469">
              <a:off x="2617236" y="2327108"/>
              <a:ext cx="65007" cy="65007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65" name="Google Shape;9465;p40"/>
          <p:cNvGrpSpPr/>
          <p:nvPr/>
        </p:nvGrpSpPr>
        <p:grpSpPr>
          <a:xfrm>
            <a:off x="71997" y="3315669"/>
            <a:ext cx="2308532" cy="3542320"/>
            <a:chOff x="325352" y="5108434"/>
            <a:chExt cx="2738798" cy="4202539"/>
          </a:xfrm>
        </p:grpSpPr>
        <p:grpSp>
          <p:nvGrpSpPr>
            <p:cNvPr id="9466" name="Google Shape;9466;p40"/>
            <p:cNvGrpSpPr/>
            <p:nvPr/>
          </p:nvGrpSpPr>
          <p:grpSpPr>
            <a:xfrm>
              <a:off x="328038" y="5111957"/>
              <a:ext cx="1448814" cy="3986700"/>
              <a:chOff x="6726753" y="2926867"/>
              <a:chExt cx="1517400" cy="4175430"/>
            </a:xfrm>
          </p:grpSpPr>
          <p:sp>
            <p:nvSpPr>
              <p:cNvPr id="9467" name="Google Shape;9467;p40"/>
              <p:cNvSpPr/>
              <p:nvPr/>
            </p:nvSpPr>
            <p:spPr>
              <a:xfrm>
                <a:off x="7163709" y="6858000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8" name="Google Shape;9468;p40"/>
              <p:cNvSpPr/>
              <p:nvPr/>
            </p:nvSpPr>
            <p:spPr>
              <a:xfrm>
                <a:off x="7791030" y="6861543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9" name="Google Shape;9469;p40"/>
              <p:cNvSpPr/>
              <p:nvPr/>
            </p:nvSpPr>
            <p:spPr>
              <a:xfrm>
                <a:off x="7121244" y="5407723"/>
                <a:ext cx="1068407" cy="1652720"/>
              </a:xfrm>
              <a:custGeom>
                <a:avLst/>
                <a:gdLst/>
                <a:ahLst/>
                <a:cxnLst/>
                <a:rect l="l" t="t" r="r" b="b"/>
                <a:pathLst>
                  <a:path w="724344" h="1120488" extrusionOk="0">
                    <a:moveTo>
                      <a:pt x="16210" y="960898"/>
                    </a:moveTo>
                    <a:cubicBezTo>
                      <a:pt x="2494" y="943049"/>
                      <a:pt x="-3887" y="920636"/>
                      <a:pt x="-1696" y="898224"/>
                    </a:cubicBezTo>
                    <a:cubicBezTo>
                      <a:pt x="4399" y="830691"/>
                      <a:pt x="12687" y="736299"/>
                      <a:pt x="21830" y="624570"/>
                    </a:cubicBezTo>
                    <a:cubicBezTo>
                      <a:pt x="41739" y="381111"/>
                      <a:pt x="52405" y="349870"/>
                      <a:pt x="65170" y="285671"/>
                    </a:cubicBezTo>
                    <a:cubicBezTo>
                      <a:pt x="85171" y="184992"/>
                      <a:pt x="171754" y="10303"/>
                      <a:pt x="361777" y="-79"/>
                    </a:cubicBezTo>
                    <a:cubicBezTo>
                      <a:pt x="421118" y="-2165"/>
                      <a:pt x="479507" y="15123"/>
                      <a:pt x="528083" y="49165"/>
                    </a:cubicBezTo>
                    <a:cubicBezTo>
                      <a:pt x="619238" y="109935"/>
                      <a:pt x="674007" y="216424"/>
                      <a:pt x="679437" y="330438"/>
                    </a:cubicBezTo>
                    <a:cubicBezTo>
                      <a:pt x="681913" y="383083"/>
                      <a:pt x="684867" y="436518"/>
                      <a:pt x="688390" y="490744"/>
                    </a:cubicBezTo>
                    <a:cubicBezTo>
                      <a:pt x="696964" y="623332"/>
                      <a:pt x="708012" y="751415"/>
                      <a:pt x="721537" y="874983"/>
                    </a:cubicBezTo>
                    <a:cubicBezTo>
                      <a:pt x="724109" y="897538"/>
                      <a:pt x="719441" y="920321"/>
                      <a:pt x="708203" y="940038"/>
                    </a:cubicBezTo>
                    <a:cubicBezTo>
                      <a:pt x="696010" y="961260"/>
                      <a:pt x="681627" y="981072"/>
                      <a:pt x="665054" y="999093"/>
                    </a:cubicBezTo>
                    <a:cubicBezTo>
                      <a:pt x="525702" y="1151017"/>
                      <a:pt x="248621" y="1159495"/>
                      <a:pt x="81838" y="1027668"/>
                    </a:cubicBezTo>
                    <a:cubicBezTo>
                      <a:pt x="57454" y="1008028"/>
                      <a:pt x="35451" y="985625"/>
                      <a:pt x="16210" y="9608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0" name="Google Shape;9470;p40"/>
              <p:cNvSpPr/>
              <p:nvPr/>
            </p:nvSpPr>
            <p:spPr>
              <a:xfrm>
                <a:off x="7059504" y="5369881"/>
                <a:ext cx="1101051" cy="1574681"/>
              </a:xfrm>
              <a:custGeom>
                <a:avLst/>
                <a:gdLst/>
                <a:ahLst/>
                <a:cxnLst/>
                <a:rect l="l" t="t" r="r" b="b"/>
                <a:pathLst>
                  <a:path w="746475" h="1067580" extrusionOk="0">
                    <a:moveTo>
                      <a:pt x="110656" y="158172"/>
                    </a:moveTo>
                    <a:cubicBezTo>
                      <a:pt x="103133" y="186823"/>
                      <a:pt x="97227" y="215893"/>
                      <a:pt x="93131" y="245230"/>
                    </a:cubicBezTo>
                    <a:cubicBezTo>
                      <a:pt x="78463" y="319306"/>
                      <a:pt x="45793" y="388610"/>
                      <a:pt x="-2119" y="446970"/>
                    </a:cubicBezTo>
                    <a:cubicBezTo>
                      <a:pt x="28456" y="415347"/>
                      <a:pt x="55127" y="380171"/>
                      <a:pt x="77319" y="342195"/>
                    </a:cubicBezTo>
                    <a:cubicBezTo>
                      <a:pt x="74747" y="406193"/>
                      <a:pt x="54364" y="468191"/>
                      <a:pt x="18359" y="521169"/>
                    </a:cubicBezTo>
                    <a:cubicBezTo>
                      <a:pt x="40172" y="492766"/>
                      <a:pt x="60271" y="463086"/>
                      <a:pt x="78558" y="432301"/>
                    </a:cubicBezTo>
                    <a:cubicBezTo>
                      <a:pt x="60271" y="485298"/>
                      <a:pt x="47316" y="539991"/>
                      <a:pt x="39791" y="595560"/>
                    </a:cubicBezTo>
                    <a:cubicBezTo>
                      <a:pt x="55031" y="558812"/>
                      <a:pt x="74842" y="524151"/>
                      <a:pt x="98750" y="492404"/>
                    </a:cubicBezTo>
                    <a:cubicBezTo>
                      <a:pt x="65889" y="552506"/>
                      <a:pt x="47983" y="619648"/>
                      <a:pt x="46553" y="688143"/>
                    </a:cubicBezTo>
                    <a:cubicBezTo>
                      <a:pt x="55127" y="654148"/>
                      <a:pt x="69605" y="621915"/>
                      <a:pt x="89320" y="592893"/>
                    </a:cubicBezTo>
                    <a:cubicBezTo>
                      <a:pt x="95513" y="642508"/>
                      <a:pt x="78844" y="692257"/>
                      <a:pt x="44172" y="728243"/>
                    </a:cubicBezTo>
                    <a:cubicBezTo>
                      <a:pt x="64747" y="710317"/>
                      <a:pt x="83034" y="689905"/>
                      <a:pt x="98559" y="667473"/>
                    </a:cubicBezTo>
                    <a:cubicBezTo>
                      <a:pt x="90846" y="720966"/>
                      <a:pt x="97131" y="775554"/>
                      <a:pt x="116849" y="825874"/>
                    </a:cubicBezTo>
                    <a:cubicBezTo>
                      <a:pt x="113705" y="790603"/>
                      <a:pt x="117230" y="755056"/>
                      <a:pt x="127229" y="721099"/>
                    </a:cubicBezTo>
                    <a:cubicBezTo>
                      <a:pt x="125897" y="779297"/>
                      <a:pt x="139040" y="836923"/>
                      <a:pt x="165329" y="888834"/>
                    </a:cubicBezTo>
                    <a:cubicBezTo>
                      <a:pt x="153709" y="856240"/>
                      <a:pt x="152377" y="820874"/>
                      <a:pt x="161425" y="787489"/>
                    </a:cubicBezTo>
                    <a:cubicBezTo>
                      <a:pt x="174475" y="844695"/>
                      <a:pt x="197334" y="899245"/>
                      <a:pt x="228863" y="948747"/>
                    </a:cubicBezTo>
                    <a:cubicBezTo>
                      <a:pt x="209431" y="908561"/>
                      <a:pt x="200002" y="864288"/>
                      <a:pt x="201430" y="819683"/>
                    </a:cubicBezTo>
                    <a:cubicBezTo>
                      <a:pt x="219907" y="865051"/>
                      <a:pt x="247341" y="906227"/>
                      <a:pt x="282106" y="940745"/>
                    </a:cubicBezTo>
                    <a:cubicBezTo>
                      <a:pt x="275439" y="915123"/>
                      <a:pt x="272867" y="888596"/>
                      <a:pt x="274583" y="862164"/>
                    </a:cubicBezTo>
                    <a:cubicBezTo>
                      <a:pt x="283250" y="898454"/>
                      <a:pt x="307921" y="928839"/>
                      <a:pt x="327254" y="961129"/>
                    </a:cubicBezTo>
                    <a:cubicBezTo>
                      <a:pt x="346590" y="993419"/>
                      <a:pt x="361450" y="1032281"/>
                      <a:pt x="348211" y="1067333"/>
                    </a:cubicBezTo>
                    <a:cubicBezTo>
                      <a:pt x="362782" y="1013345"/>
                      <a:pt x="368403" y="957310"/>
                      <a:pt x="364594" y="901502"/>
                    </a:cubicBezTo>
                    <a:cubicBezTo>
                      <a:pt x="380023" y="931602"/>
                      <a:pt x="387834" y="965025"/>
                      <a:pt x="387358" y="998848"/>
                    </a:cubicBezTo>
                    <a:lnTo>
                      <a:pt x="412789" y="921791"/>
                    </a:lnTo>
                    <a:cubicBezTo>
                      <a:pt x="422221" y="953481"/>
                      <a:pt x="421649" y="987285"/>
                      <a:pt x="411266" y="1018660"/>
                    </a:cubicBezTo>
                    <a:cubicBezTo>
                      <a:pt x="434032" y="986980"/>
                      <a:pt x="451079" y="951509"/>
                      <a:pt x="461463" y="913885"/>
                    </a:cubicBezTo>
                    <a:cubicBezTo>
                      <a:pt x="467274" y="937755"/>
                      <a:pt x="465558" y="962834"/>
                      <a:pt x="456605" y="985704"/>
                    </a:cubicBezTo>
                    <a:cubicBezTo>
                      <a:pt x="485084" y="945794"/>
                      <a:pt x="504134" y="899940"/>
                      <a:pt x="512327" y="851592"/>
                    </a:cubicBezTo>
                    <a:cubicBezTo>
                      <a:pt x="528424" y="879881"/>
                      <a:pt x="531186" y="913885"/>
                      <a:pt x="519661" y="944365"/>
                    </a:cubicBezTo>
                    <a:cubicBezTo>
                      <a:pt x="547950" y="896655"/>
                      <a:pt x="564619" y="842990"/>
                      <a:pt x="568333" y="787679"/>
                    </a:cubicBezTo>
                    <a:cubicBezTo>
                      <a:pt x="586050" y="809567"/>
                      <a:pt x="594622" y="837513"/>
                      <a:pt x="592145" y="865594"/>
                    </a:cubicBezTo>
                    <a:cubicBezTo>
                      <a:pt x="621006" y="817778"/>
                      <a:pt x="632150" y="761323"/>
                      <a:pt x="623483" y="706145"/>
                    </a:cubicBezTo>
                    <a:cubicBezTo>
                      <a:pt x="630341" y="733110"/>
                      <a:pt x="646151" y="756961"/>
                      <a:pt x="668250" y="773868"/>
                    </a:cubicBezTo>
                    <a:cubicBezTo>
                      <a:pt x="654058" y="730567"/>
                      <a:pt x="655488" y="683676"/>
                      <a:pt x="672157" y="641279"/>
                    </a:cubicBezTo>
                    <a:lnTo>
                      <a:pt x="678061" y="716908"/>
                    </a:lnTo>
                    <a:cubicBezTo>
                      <a:pt x="703873" y="664407"/>
                      <a:pt x="702732" y="602666"/>
                      <a:pt x="674917" y="551173"/>
                    </a:cubicBezTo>
                    <a:cubicBezTo>
                      <a:pt x="685586" y="566594"/>
                      <a:pt x="693588" y="583739"/>
                      <a:pt x="698539" y="601846"/>
                    </a:cubicBezTo>
                    <a:cubicBezTo>
                      <a:pt x="709780" y="563480"/>
                      <a:pt x="706922" y="522360"/>
                      <a:pt x="690444" y="485927"/>
                    </a:cubicBezTo>
                    <a:cubicBezTo>
                      <a:pt x="703873" y="507329"/>
                      <a:pt x="714161" y="530599"/>
                      <a:pt x="720828" y="554983"/>
                    </a:cubicBezTo>
                    <a:cubicBezTo>
                      <a:pt x="731593" y="494976"/>
                      <a:pt x="704064" y="435349"/>
                      <a:pt x="677108" y="380199"/>
                    </a:cubicBezTo>
                    <a:cubicBezTo>
                      <a:pt x="705589" y="416518"/>
                      <a:pt x="726163" y="458457"/>
                      <a:pt x="737306" y="503262"/>
                    </a:cubicBezTo>
                    <a:cubicBezTo>
                      <a:pt x="745213" y="466124"/>
                      <a:pt x="746450" y="427881"/>
                      <a:pt x="741118" y="390296"/>
                    </a:cubicBezTo>
                    <a:cubicBezTo>
                      <a:pt x="723114" y="263994"/>
                      <a:pt x="633103" y="158934"/>
                      <a:pt x="541093" y="66446"/>
                    </a:cubicBezTo>
                    <a:cubicBezTo>
                      <a:pt x="522138" y="45310"/>
                      <a:pt x="499563" y="27765"/>
                      <a:pt x="474418" y="14630"/>
                    </a:cubicBezTo>
                    <a:cubicBezTo>
                      <a:pt x="439650" y="-1277"/>
                      <a:pt x="399455" y="-705"/>
                      <a:pt x="360973" y="56"/>
                    </a:cubicBezTo>
                    <a:cubicBezTo>
                      <a:pt x="322492" y="818"/>
                      <a:pt x="283727" y="2057"/>
                      <a:pt x="249531" y="17963"/>
                    </a:cubicBezTo>
                    <a:cubicBezTo>
                      <a:pt x="219719" y="31870"/>
                      <a:pt x="195525" y="56540"/>
                      <a:pt x="167901" y="73970"/>
                    </a:cubicBezTo>
                    <a:cubicBezTo>
                      <a:pt x="138471" y="92640"/>
                      <a:pt x="120848" y="126263"/>
                      <a:pt x="110656" y="15817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7FC"/>
                  </a:gs>
                  <a:gs pos="75000">
                    <a:srgbClr val="D8D8D8"/>
                  </a:gs>
                  <a:gs pos="100000">
                    <a:srgbClr val="BFBFB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1" name="Google Shape;9471;p40"/>
              <p:cNvSpPr/>
              <p:nvPr/>
            </p:nvSpPr>
            <p:spPr>
              <a:xfrm>
                <a:off x="7204140" y="5685073"/>
                <a:ext cx="874014" cy="1003350"/>
              </a:xfrm>
              <a:custGeom>
                <a:avLst/>
                <a:gdLst/>
                <a:ahLst/>
                <a:cxnLst/>
                <a:rect l="l" t="t" r="r" b="b"/>
                <a:pathLst>
                  <a:path w="592552" h="680237" extrusionOk="0">
                    <a:moveTo>
                      <a:pt x="35244" y="316000"/>
                    </a:moveTo>
                    <a:cubicBezTo>
                      <a:pt x="43625" y="401963"/>
                      <a:pt x="66582" y="485869"/>
                      <a:pt x="103156" y="564126"/>
                    </a:cubicBezTo>
                    <a:cubicBezTo>
                      <a:pt x="105728" y="569270"/>
                      <a:pt x="108205" y="574508"/>
                      <a:pt x="110586" y="579842"/>
                    </a:cubicBezTo>
                    <a:cubicBezTo>
                      <a:pt x="57913" y="502233"/>
                      <a:pt x="31433" y="409745"/>
                      <a:pt x="35244" y="316000"/>
                    </a:cubicBezTo>
                    <a:close/>
                    <a:moveTo>
                      <a:pt x="568260" y="290283"/>
                    </a:moveTo>
                    <a:cubicBezTo>
                      <a:pt x="572069" y="384028"/>
                      <a:pt x="545592" y="476516"/>
                      <a:pt x="492918" y="554126"/>
                    </a:cubicBezTo>
                    <a:cubicBezTo>
                      <a:pt x="497109" y="545077"/>
                      <a:pt x="503395" y="531837"/>
                      <a:pt x="507397" y="522598"/>
                    </a:cubicBezTo>
                    <a:cubicBezTo>
                      <a:pt x="539971" y="448903"/>
                      <a:pt x="560545" y="370474"/>
                      <a:pt x="568260" y="290283"/>
                    </a:cubicBezTo>
                    <a:close/>
                    <a:moveTo>
                      <a:pt x="250032" y="93020"/>
                    </a:moveTo>
                    <a:lnTo>
                      <a:pt x="250032" y="93306"/>
                    </a:lnTo>
                    <a:cubicBezTo>
                      <a:pt x="222027" y="198977"/>
                      <a:pt x="217169" y="309457"/>
                      <a:pt x="235935" y="417156"/>
                    </a:cubicBezTo>
                    <a:cubicBezTo>
                      <a:pt x="237363" y="424300"/>
                      <a:pt x="238695" y="431539"/>
                      <a:pt x="239935" y="438778"/>
                    </a:cubicBezTo>
                    <a:cubicBezTo>
                      <a:pt x="237649" y="431729"/>
                      <a:pt x="235554" y="424776"/>
                      <a:pt x="233459" y="417728"/>
                    </a:cubicBezTo>
                    <a:cubicBezTo>
                      <a:pt x="204312" y="310485"/>
                      <a:pt x="210025" y="196728"/>
                      <a:pt x="250032" y="93020"/>
                    </a:cubicBezTo>
                    <a:close/>
                    <a:moveTo>
                      <a:pt x="338803" y="84162"/>
                    </a:moveTo>
                    <a:cubicBezTo>
                      <a:pt x="378810" y="190862"/>
                      <a:pt x="384619" y="307390"/>
                      <a:pt x="355377" y="417537"/>
                    </a:cubicBezTo>
                    <a:cubicBezTo>
                      <a:pt x="353282" y="424776"/>
                      <a:pt x="351091" y="431920"/>
                      <a:pt x="348901" y="439159"/>
                    </a:cubicBezTo>
                    <a:cubicBezTo>
                      <a:pt x="351186" y="426395"/>
                      <a:pt x="354426" y="407822"/>
                      <a:pt x="356235" y="394772"/>
                    </a:cubicBezTo>
                    <a:cubicBezTo>
                      <a:pt x="370999" y="291131"/>
                      <a:pt x="365093" y="185594"/>
                      <a:pt x="338803" y="84258"/>
                    </a:cubicBezTo>
                    <a:close/>
                    <a:moveTo>
                      <a:pt x="283560" y="81876"/>
                    </a:moveTo>
                    <a:cubicBezTo>
                      <a:pt x="315086" y="279911"/>
                      <a:pt x="317563" y="481498"/>
                      <a:pt x="290800" y="680237"/>
                    </a:cubicBezTo>
                    <a:lnTo>
                      <a:pt x="293085" y="642804"/>
                    </a:lnTo>
                    <a:cubicBezTo>
                      <a:pt x="304420" y="455866"/>
                      <a:pt x="301276" y="268328"/>
                      <a:pt x="283560" y="81876"/>
                    </a:cubicBezTo>
                    <a:close/>
                    <a:moveTo>
                      <a:pt x="204503" y="81876"/>
                    </a:moveTo>
                    <a:cubicBezTo>
                      <a:pt x="150399" y="238086"/>
                      <a:pt x="175928" y="405726"/>
                      <a:pt x="208408" y="563841"/>
                    </a:cubicBezTo>
                    <a:lnTo>
                      <a:pt x="222028" y="632516"/>
                    </a:lnTo>
                    <a:cubicBezTo>
                      <a:pt x="172593" y="455446"/>
                      <a:pt x="129254" y="257898"/>
                      <a:pt x="204503" y="81876"/>
                    </a:cubicBezTo>
                    <a:close/>
                    <a:moveTo>
                      <a:pt x="393953" y="72255"/>
                    </a:moveTo>
                    <a:cubicBezTo>
                      <a:pt x="469107" y="248372"/>
                      <a:pt x="425768" y="445826"/>
                      <a:pt x="376333" y="622895"/>
                    </a:cubicBezTo>
                    <a:lnTo>
                      <a:pt x="390049" y="554221"/>
                    </a:lnTo>
                    <a:cubicBezTo>
                      <a:pt x="423005" y="396296"/>
                      <a:pt x="448055" y="228465"/>
                      <a:pt x="393953" y="72255"/>
                    </a:cubicBezTo>
                    <a:close/>
                    <a:moveTo>
                      <a:pt x="169262" y="69493"/>
                    </a:moveTo>
                    <a:cubicBezTo>
                      <a:pt x="62771" y="150551"/>
                      <a:pt x="77630" y="305332"/>
                      <a:pt x="107349" y="420871"/>
                    </a:cubicBezTo>
                    <a:cubicBezTo>
                      <a:pt x="118969" y="461628"/>
                      <a:pt x="134685" y="501128"/>
                      <a:pt x="154116" y="538790"/>
                    </a:cubicBezTo>
                    <a:cubicBezTo>
                      <a:pt x="131350" y="502623"/>
                      <a:pt x="113254" y="463704"/>
                      <a:pt x="100394" y="422966"/>
                    </a:cubicBezTo>
                    <a:cubicBezTo>
                      <a:pt x="66105" y="307237"/>
                      <a:pt x="53627" y="143693"/>
                      <a:pt x="169262" y="69493"/>
                    </a:cubicBezTo>
                    <a:close/>
                    <a:moveTo>
                      <a:pt x="403191" y="33393"/>
                    </a:moveTo>
                    <a:cubicBezTo>
                      <a:pt x="531398" y="141312"/>
                      <a:pt x="506539" y="348385"/>
                      <a:pt x="462913" y="492308"/>
                    </a:cubicBezTo>
                    <a:cubicBezTo>
                      <a:pt x="457009" y="514920"/>
                      <a:pt x="446340" y="535999"/>
                      <a:pt x="431576" y="554125"/>
                    </a:cubicBezTo>
                    <a:cubicBezTo>
                      <a:pt x="444722" y="535123"/>
                      <a:pt x="453865" y="513634"/>
                      <a:pt x="458437" y="490975"/>
                    </a:cubicBezTo>
                    <a:cubicBezTo>
                      <a:pt x="494728" y="346480"/>
                      <a:pt x="520445" y="147503"/>
                      <a:pt x="403191" y="33775"/>
                    </a:cubicBezTo>
                    <a:close/>
                    <a:moveTo>
                      <a:pt x="119730" y="27869"/>
                    </a:moveTo>
                    <a:cubicBezTo>
                      <a:pt x="121446" y="27869"/>
                      <a:pt x="123064" y="30060"/>
                      <a:pt x="121446" y="30822"/>
                    </a:cubicBezTo>
                    <a:cubicBezTo>
                      <a:pt x="122778" y="29774"/>
                      <a:pt x="120874" y="27965"/>
                      <a:pt x="119920" y="28631"/>
                    </a:cubicBezTo>
                    <a:cubicBezTo>
                      <a:pt x="118969" y="29298"/>
                      <a:pt x="118016" y="30250"/>
                      <a:pt x="117348" y="31489"/>
                    </a:cubicBezTo>
                    <a:cubicBezTo>
                      <a:pt x="76581" y="96011"/>
                      <a:pt x="49245" y="168144"/>
                      <a:pt x="37149" y="243515"/>
                    </a:cubicBezTo>
                    <a:cubicBezTo>
                      <a:pt x="35530" y="253040"/>
                      <a:pt x="33625" y="267518"/>
                      <a:pt x="32386" y="277234"/>
                    </a:cubicBezTo>
                    <a:cubicBezTo>
                      <a:pt x="29242" y="187546"/>
                      <a:pt x="59057" y="99811"/>
                      <a:pt x="116207" y="30631"/>
                    </a:cubicBezTo>
                    <a:cubicBezTo>
                      <a:pt x="116969" y="29317"/>
                      <a:pt x="118302" y="28345"/>
                      <a:pt x="119730" y="27869"/>
                    </a:cubicBezTo>
                    <a:close/>
                    <a:moveTo>
                      <a:pt x="79153" y="19396"/>
                    </a:moveTo>
                    <a:lnTo>
                      <a:pt x="79153" y="20440"/>
                    </a:lnTo>
                    <a:lnTo>
                      <a:pt x="78679" y="20440"/>
                    </a:lnTo>
                    <a:close/>
                    <a:moveTo>
                      <a:pt x="79630" y="18345"/>
                    </a:moveTo>
                    <a:lnTo>
                      <a:pt x="79153" y="19396"/>
                    </a:lnTo>
                    <a:lnTo>
                      <a:pt x="79153" y="18821"/>
                    </a:lnTo>
                    <a:cubicBezTo>
                      <a:pt x="76772" y="18821"/>
                      <a:pt x="75726" y="22250"/>
                      <a:pt x="74200" y="23869"/>
                    </a:cubicBezTo>
                    <a:cubicBezTo>
                      <a:pt x="43151" y="67398"/>
                      <a:pt x="7525" y="110356"/>
                      <a:pt x="763" y="165601"/>
                    </a:cubicBezTo>
                    <a:cubicBezTo>
                      <a:pt x="-6000" y="108451"/>
                      <a:pt x="33340" y="59016"/>
                      <a:pt x="72296" y="22250"/>
                    </a:cubicBezTo>
                    <a:cubicBezTo>
                      <a:pt x="74296" y="20821"/>
                      <a:pt x="76488" y="16535"/>
                      <a:pt x="79630" y="18345"/>
                    </a:cubicBezTo>
                    <a:close/>
                    <a:moveTo>
                      <a:pt x="473296" y="10058"/>
                    </a:moveTo>
                    <a:cubicBezTo>
                      <a:pt x="474820" y="10458"/>
                      <a:pt x="476059" y="11410"/>
                      <a:pt x="476915" y="12724"/>
                    </a:cubicBezTo>
                    <a:cubicBezTo>
                      <a:pt x="534065" y="81914"/>
                      <a:pt x="563879" y="169649"/>
                      <a:pt x="560640" y="259327"/>
                    </a:cubicBezTo>
                    <a:cubicBezTo>
                      <a:pt x="559498" y="249802"/>
                      <a:pt x="557591" y="235324"/>
                      <a:pt x="555973" y="225609"/>
                    </a:cubicBezTo>
                    <a:cubicBezTo>
                      <a:pt x="543685" y="150265"/>
                      <a:pt x="516445" y="78161"/>
                      <a:pt x="475773" y="13582"/>
                    </a:cubicBezTo>
                    <a:cubicBezTo>
                      <a:pt x="475010" y="12344"/>
                      <a:pt x="474343" y="11105"/>
                      <a:pt x="473201" y="10724"/>
                    </a:cubicBezTo>
                    <a:cubicBezTo>
                      <a:pt x="472057" y="10343"/>
                      <a:pt x="470248" y="11962"/>
                      <a:pt x="471678" y="12915"/>
                    </a:cubicBezTo>
                    <a:cubicBezTo>
                      <a:pt x="470057" y="12153"/>
                      <a:pt x="471678" y="9581"/>
                      <a:pt x="473296" y="10058"/>
                    </a:cubicBezTo>
                    <a:close/>
                    <a:moveTo>
                      <a:pt x="513492" y="1653"/>
                    </a:moveTo>
                    <a:lnTo>
                      <a:pt x="513874" y="2628"/>
                    </a:lnTo>
                    <a:lnTo>
                      <a:pt x="513492" y="2628"/>
                    </a:lnTo>
                    <a:close/>
                    <a:moveTo>
                      <a:pt x="513016" y="438"/>
                    </a:moveTo>
                    <a:cubicBezTo>
                      <a:pt x="516064" y="-1372"/>
                      <a:pt x="518255" y="2914"/>
                      <a:pt x="520350" y="4343"/>
                    </a:cubicBezTo>
                    <a:cubicBezTo>
                      <a:pt x="559308" y="41109"/>
                      <a:pt x="598550" y="91021"/>
                      <a:pt x="591788" y="147789"/>
                    </a:cubicBezTo>
                    <a:cubicBezTo>
                      <a:pt x="585407" y="92449"/>
                      <a:pt x="549497" y="49586"/>
                      <a:pt x="518446" y="6057"/>
                    </a:cubicBezTo>
                    <a:cubicBezTo>
                      <a:pt x="516827" y="4343"/>
                      <a:pt x="515874" y="818"/>
                      <a:pt x="513492" y="1009"/>
                    </a:cubicBezTo>
                    <a:lnTo>
                      <a:pt x="513492" y="1653"/>
                    </a:lnTo>
                    <a:close/>
                  </a:path>
                </a:pathLst>
              </a:custGeom>
              <a:solidFill>
                <a:srgbClr val="ACAC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2" name="Google Shape;9472;p40"/>
              <p:cNvSpPr/>
              <p:nvPr/>
            </p:nvSpPr>
            <p:spPr>
              <a:xfrm>
                <a:off x="6726753" y="2926867"/>
                <a:ext cx="1517400" cy="2927769"/>
              </a:xfrm>
              <a:custGeom>
                <a:avLst/>
                <a:gdLst/>
                <a:ahLst/>
                <a:cxnLst/>
                <a:rect l="l" t="t" r="r" b="b"/>
                <a:pathLst>
                  <a:path w="1028746" h="1984928" extrusionOk="0">
                    <a:moveTo>
                      <a:pt x="302872" y="1984681"/>
                    </a:moveTo>
                    <a:cubicBezTo>
                      <a:pt x="261726" y="1927054"/>
                      <a:pt x="231244" y="1862541"/>
                      <a:pt x="212861" y="1794181"/>
                    </a:cubicBezTo>
                    <a:cubicBezTo>
                      <a:pt x="180287" y="1666898"/>
                      <a:pt x="188668" y="1532605"/>
                      <a:pt x="236674" y="1410323"/>
                    </a:cubicBezTo>
                    <a:cubicBezTo>
                      <a:pt x="296777" y="1262304"/>
                      <a:pt x="366310" y="1268210"/>
                      <a:pt x="400885" y="1124573"/>
                    </a:cubicBezTo>
                    <a:cubicBezTo>
                      <a:pt x="417268" y="1056183"/>
                      <a:pt x="416030" y="994557"/>
                      <a:pt x="414126" y="899497"/>
                    </a:cubicBezTo>
                    <a:cubicBezTo>
                      <a:pt x="411077" y="749002"/>
                      <a:pt x="389932" y="751288"/>
                      <a:pt x="395550" y="669182"/>
                    </a:cubicBezTo>
                    <a:cubicBezTo>
                      <a:pt x="407363" y="497732"/>
                      <a:pt x="501183" y="469919"/>
                      <a:pt x="490800" y="335807"/>
                    </a:cubicBezTo>
                    <a:cubicBezTo>
                      <a:pt x="489849" y="323425"/>
                      <a:pt x="477848" y="192932"/>
                      <a:pt x="376500" y="121305"/>
                    </a:cubicBezTo>
                    <a:cubicBezTo>
                      <a:pt x="277060" y="50629"/>
                      <a:pt x="125232" y="61011"/>
                      <a:pt x="-2119" y="147784"/>
                    </a:cubicBezTo>
                    <a:cubicBezTo>
                      <a:pt x="21789" y="119780"/>
                      <a:pt x="113516" y="19101"/>
                      <a:pt x="262677" y="2147"/>
                    </a:cubicBezTo>
                    <a:cubicBezTo>
                      <a:pt x="442510" y="-18141"/>
                      <a:pt x="618437" y="93301"/>
                      <a:pt x="673110" y="229889"/>
                    </a:cubicBezTo>
                    <a:cubicBezTo>
                      <a:pt x="727021" y="364573"/>
                      <a:pt x="622055" y="421342"/>
                      <a:pt x="673110" y="603269"/>
                    </a:cubicBezTo>
                    <a:cubicBezTo>
                      <a:pt x="709020" y="731381"/>
                      <a:pt x="774076" y="749383"/>
                      <a:pt x="815985" y="889019"/>
                    </a:cubicBezTo>
                    <a:cubicBezTo>
                      <a:pt x="849418" y="1000367"/>
                      <a:pt x="787410" y="1057898"/>
                      <a:pt x="829224" y="1177627"/>
                    </a:cubicBezTo>
                    <a:cubicBezTo>
                      <a:pt x="845797" y="1225252"/>
                      <a:pt x="857134" y="1229062"/>
                      <a:pt x="900757" y="1310025"/>
                    </a:cubicBezTo>
                    <a:cubicBezTo>
                      <a:pt x="911616" y="1330408"/>
                      <a:pt x="988958" y="1474045"/>
                      <a:pt x="1014582" y="1580153"/>
                    </a:cubicBezTo>
                    <a:cubicBezTo>
                      <a:pt x="1028679" y="1638637"/>
                      <a:pt x="1049920" y="1780178"/>
                      <a:pt x="948382" y="1982585"/>
                    </a:cubicBezTo>
                    <a:cubicBezTo>
                      <a:pt x="927332" y="1940484"/>
                      <a:pt x="865801" y="1831899"/>
                      <a:pt x="736546" y="1770749"/>
                    </a:cubicBezTo>
                    <a:cubicBezTo>
                      <a:pt x="690542" y="1749032"/>
                      <a:pt x="604817" y="1708456"/>
                      <a:pt x="508804" y="1736364"/>
                    </a:cubicBezTo>
                    <a:cubicBezTo>
                      <a:pt x="350307" y="1781988"/>
                      <a:pt x="305063" y="1974774"/>
                      <a:pt x="302872" y="19846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3" name="Google Shape;9473;p40"/>
              <p:cNvSpPr/>
              <p:nvPr/>
            </p:nvSpPr>
            <p:spPr>
              <a:xfrm>
                <a:off x="7446048" y="5455589"/>
                <a:ext cx="354043" cy="250077"/>
              </a:xfrm>
              <a:custGeom>
                <a:avLst/>
                <a:gdLst/>
                <a:ahLst/>
                <a:cxnLst/>
                <a:rect l="l" t="t" r="r" b="b"/>
                <a:pathLst>
                  <a:path w="240029" h="169544" extrusionOk="0">
                    <a:moveTo>
                      <a:pt x="240030" y="84772"/>
                    </a:moveTo>
                    <a:cubicBezTo>
                      <a:pt x="240030" y="131591"/>
                      <a:pt x="186297" y="169545"/>
                      <a:pt x="120015" y="169545"/>
                    </a:cubicBezTo>
                    <a:cubicBezTo>
                      <a:pt x="53733" y="169545"/>
                      <a:pt x="0" y="131591"/>
                      <a:pt x="0" y="84772"/>
                    </a:cubicBezTo>
                    <a:cubicBezTo>
                      <a:pt x="0" y="37954"/>
                      <a:pt x="53733" y="0"/>
                      <a:pt x="120015" y="0"/>
                    </a:cubicBezTo>
                    <a:cubicBezTo>
                      <a:pt x="186297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rgbClr val="D6AD9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4" name="Google Shape;9474;p40"/>
              <p:cNvSpPr/>
              <p:nvPr/>
            </p:nvSpPr>
            <p:spPr>
              <a:xfrm>
                <a:off x="7578781" y="5483119"/>
                <a:ext cx="143302" cy="101156"/>
              </a:xfrm>
              <a:custGeom>
                <a:avLst/>
                <a:gdLst/>
                <a:ahLst/>
                <a:cxnLst/>
                <a:rect l="l" t="t" r="r" b="b"/>
                <a:pathLst>
                  <a:path w="97154" h="68580" extrusionOk="0">
                    <a:moveTo>
                      <a:pt x="97155" y="34290"/>
                    </a:moveTo>
                    <a:cubicBezTo>
                      <a:pt x="97155" y="53228"/>
                      <a:pt x="75406" y="68580"/>
                      <a:pt x="48578" y="68580"/>
                    </a:cubicBezTo>
                    <a:cubicBezTo>
                      <a:pt x="21749" y="68580"/>
                      <a:pt x="0" y="53228"/>
                      <a:pt x="0" y="34290"/>
                    </a:cubicBezTo>
                    <a:cubicBezTo>
                      <a:pt x="0" y="15352"/>
                      <a:pt x="21749" y="1"/>
                      <a:pt x="48578" y="1"/>
                    </a:cubicBezTo>
                    <a:cubicBezTo>
                      <a:pt x="75406" y="1"/>
                      <a:pt x="97155" y="15352"/>
                      <a:pt x="97155" y="34290"/>
                    </a:cubicBezTo>
                    <a:close/>
                  </a:path>
                </a:pathLst>
              </a:custGeom>
              <a:solidFill>
                <a:srgbClr val="E4CF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475" name="Google Shape;9475;p40" descr="A black and white image of a skull&#10;&#10;Description automatically generated with low confidence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665411">
                <a:off x="7189283" y="4505816"/>
                <a:ext cx="875616" cy="92272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476" name="Google Shape;9476;p40"/>
            <p:cNvSpPr/>
            <p:nvPr/>
          </p:nvSpPr>
          <p:spPr>
            <a:xfrm>
              <a:off x="325352" y="5108434"/>
              <a:ext cx="1447954" cy="3944979"/>
            </a:xfrm>
            <a:custGeom>
              <a:avLst/>
              <a:gdLst/>
              <a:ahLst/>
              <a:cxnLst/>
              <a:rect l="l" t="t" r="r" b="b"/>
              <a:pathLst>
                <a:path w="1028742" h="2802827" extrusionOk="0">
                  <a:moveTo>
                    <a:pt x="264794" y="2394"/>
                  </a:moveTo>
                  <a:cubicBezTo>
                    <a:pt x="444627" y="-17894"/>
                    <a:pt x="620553" y="93548"/>
                    <a:pt x="675226" y="230136"/>
                  </a:cubicBezTo>
                  <a:cubicBezTo>
                    <a:pt x="729137" y="364820"/>
                    <a:pt x="624171" y="421589"/>
                    <a:pt x="675226" y="603516"/>
                  </a:cubicBezTo>
                  <a:cubicBezTo>
                    <a:pt x="711136" y="731628"/>
                    <a:pt x="776191" y="749630"/>
                    <a:pt x="818100" y="889266"/>
                  </a:cubicBezTo>
                  <a:cubicBezTo>
                    <a:pt x="851533" y="1000614"/>
                    <a:pt x="789525" y="1058145"/>
                    <a:pt x="831339" y="1177874"/>
                  </a:cubicBezTo>
                  <a:cubicBezTo>
                    <a:pt x="847912" y="1225499"/>
                    <a:pt x="859249" y="1229309"/>
                    <a:pt x="902872" y="1310272"/>
                  </a:cubicBezTo>
                  <a:cubicBezTo>
                    <a:pt x="913731" y="1330655"/>
                    <a:pt x="991072" y="1474292"/>
                    <a:pt x="1016696" y="1580400"/>
                  </a:cubicBezTo>
                  <a:cubicBezTo>
                    <a:pt x="1029031" y="1631573"/>
                    <a:pt x="1046836" y="1746338"/>
                    <a:pt x="983072" y="1909826"/>
                  </a:cubicBezTo>
                  <a:lnTo>
                    <a:pt x="950513" y="1982796"/>
                  </a:lnTo>
                  <a:lnTo>
                    <a:pt x="968881" y="2047221"/>
                  </a:lnTo>
                  <a:cubicBezTo>
                    <a:pt x="974213" y="2084806"/>
                    <a:pt x="972976" y="2123049"/>
                    <a:pt x="965069" y="2160187"/>
                  </a:cubicBezTo>
                  <a:lnTo>
                    <a:pt x="955880" y="2134985"/>
                  </a:lnTo>
                  <a:lnTo>
                    <a:pt x="958021" y="2173331"/>
                  </a:lnTo>
                  <a:cubicBezTo>
                    <a:pt x="966595" y="2305919"/>
                    <a:pt x="977643" y="2434002"/>
                    <a:pt x="991168" y="2557570"/>
                  </a:cubicBezTo>
                  <a:cubicBezTo>
                    <a:pt x="993740" y="2580125"/>
                    <a:pt x="989072" y="2602908"/>
                    <a:pt x="977834" y="2622625"/>
                  </a:cubicBezTo>
                  <a:cubicBezTo>
                    <a:pt x="965641" y="2643847"/>
                    <a:pt x="951258" y="2663659"/>
                    <a:pt x="934686" y="2681680"/>
                  </a:cubicBezTo>
                  <a:cubicBezTo>
                    <a:pt x="795334" y="2833604"/>
                    <a:pt x="518255" y="2842082"/>
                    <a:pt x="351473" y="2710255"/>
                  </a:cubicBezTo>
                  <a:cubicBezTo>
                    <a:pt x="327089" y="2690615"/>
                    <a:pt x="305086" y="2668212"/>
                    <a:pt x="285845" y="2643485"/>
                  </a:cubicBezTo>
                  <a:cubicBezTo>
                    <a:pt x="272129" y="2625636"/>
                    <a:pt x="265748" y="2603223"/>
                    <a:pt x="267939" y="2580811"/>
                  </a:cubicBezTo>
                  <a:cubicBezTo>
                    <a:pt x="270987" y="2547045"/>
                    <a:pt x="274583" y="2506563"/>
                    <a:pt x="278559" y="2460558"/>
                  </a:cubicBezTo>
                  <a:lnTo>
                    <a:pt x="286247" y="2369181"/>
                  </a:lnTo>
                  <a:lnTo>
                    <a:pt x="271939" y="2385168"/>
                  </a:lnTo>
                  <a:lnTo>
                    <a:pt x="286496" y="2366222"/>
                  </a:lnTo>
                  <a:lnTo>
                    <a:pt x="291465" y="2307157"/>
                  </a:lnTo>
                  <a:lnTo>
                    <a:pt x="292635" y="2293592"/>
                  </a:lnTo>
                  <a:lnTo>
                    <a:pt x="291525" y="2295578"/>
                  </a:lnTo>
                  <a:cubicBezTo>
                    <a:pt x="284370" y="2311514"/>
                    <a:pt x="278607" y="2328071"/>
                    <a:pt x="274320" y="2345068"/>
                  </a:cubicBezTo>
                  <a:cubicBezTo>
                    <a:pt x="275035" y="2310821"/>
                    <a:pt x="279869" y="2276911"/>
                    <a:pt x="288632" y="2244051"/>
                  </a:cubicBezTo>
                  <a:lnTo>
                    <a:pt x="299294" y="2217393"/>
                  </a:lnTo>
                  <a:lnTo>
                    <a:pt x="301697" y="2192754"/>
                  </a:lnTo>
                  <a:lnTo>
                    <a:pt x="267558" y="2252485"/>
                  </a:lnTo>
                  <a:cubicBezTo>
                    <a:pt x="275083" y="2196916"/>
                    <a:pt x="288038" y="2142223"/>
                    <a:pt x="306325" y="2089226"/>
                  </a:cubicBezTo>
                  <a:cubicBezTo>
                    <a:pt x="288038" y="2120011"/>
                    <a:pt x="267939" y="2149691"/>
                    <a:pt x="246126" y="2178094"/>
                  </a:cubicBezTo>
                  <a:cubicBezTo>
                    <a:pt x="282131" y="2125116"/>
                    <a:pt x="302514" y="2063118"/>
                    <a:pt x="305086" y="1999120"/>
                  </a:cubicBezTo>
                  <a:cubicBezTo>
                    <a:pt x="282894" y="2037096"/>
                    <a:pt x="256223" y="2072272"/>
                    <a:pt x="225648" y="2103895"/>
                  </a:cubicBezTo>
                  <a:cubicBezTo>
                    <a:pt x="249604" y="2074715"/>
                    <a:pt x="269750" y="2042799"/>
                    <a:pt x="285740" y="2008919"/>
                  </a:cubicBezTo>
                  <a:lnTo>
                    <a:pt x="297719" y="1972540"/>
                  </a:lnTo>
                  <a:lnTo>
                    <a:pt x="251448" y="1893703"/>
                  </a:lnTo>
                  <a:cubicBezTo>
                    <a:pt x="236386" y="1861826"/>
                    <a:pt x="224170" y="1828608"/>
                    <a:pt x="214979" y="1794428"/>
                  </a:cubicBezTo>
                  <a:cubicBezTo>
                    <a:pt x="182405" y="1667145"/>
                    <a:pt x="190786" y="1532852"/>
                    <a:pt x="238792" y="1410570"/>
                  </a:cubicBezTo>
                  <a:cubicBezTo>
                    <a:pt x="298895" y="1262551"/>
                    <a:pt x="368427" y="1268457"/>
                    <a:pt x="403002" y="1124820"/>
                  </a:cubicBezTo>
                  <a:cubicBezTo>
                    <a:pt x="419385" y="1056430"/>
                    <a:pt x="418147" y="994804"/>
                    <a:pt x="416243" y="899744"/>
                  </a:cubicBezTo>
                  <a:cubicBezTo>
                    <a:pt x="413194" y="749249"/>
                    <a:pt x="392049" y="751535"/>
                    <a:pt x="397667" y="669429"/>
                  </a:cubicBezTo>
                  <a:cubicBezTo>
                    <a:pt x="409480" y="497979"/>
                    <a:pt x="503300" y="470166"/>
                    <a:pt x="492917" y="336054"/>
                  </a:cubicBezTo>
                  <a:cubicBezTo>
                    <a:pt x="491966" y="323672"/>
                    <a:pt x="479965" y="193179"/>
                    <a:pt x="378617" y="121552"/>
                  </a:cubicBezTo>
                  <a:cubicBezTo>
                    <a:pt x="279178" y="50876"/>
                    <a:pt x="127350" y="61258"/>
                    <a:pt x="0" y="148031"/>
                  </a:cubicBezTo>
                  <a:cubicBezTo>
                    <a:pt x="23908" y="120027"/>
                    <a:pt x="115634" y="19348"/>
                    <a:pt x="264794" y="2394"/>
                  </a:cubicBezTo>
                  <a:close/>
                </a:path>
              </a:pathLst>
            </a:custGeom>
            <a:blipFill rotWithShape="1">
              <a:blip r:embed="rId6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77" name="Google Shape;9477;p40"/>
            <p:cNvGrpSpPr/>
            <p:nvPr/>
          </p:nvGrpSpPr>
          <p:grpSpPr>
            <a:xfrm flipH="1">
              <a:off x="1523648" y="7139293"/>
              <a:ext cx="1536476" cy="2171680"/>
              <a:chOff x="8434390" y="4035508"/>
              <a:chExt cx="2311185" cy="3266666"/>
            </a:xfrm>
          </p:grpSpPr>
          <p:sp>
            <p:nvSpPr>
              <p:cNvPr id="9478" name="Google Shape;9478;p40"/>
              <p:cNvSpPr/>
              <p:nvPr/>
            </p:nvSpPr>
            <p:spPr>
              <a:xfrm>
                <a:off x="9368193" y="6784034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9" name="Google Shape;9479;p40"/>
              <p:cNvSpPr/>
              <p:nvPr/>
            </p:nvSpPr>
            <p:spPr>
              <a:xfrm>
                <a:off x="9995514" y="6787577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480" name="Google Shape;9480;p40"/>
              <p:cNvGrpSpPr/>
              <p:nvPr/>
            </p:nvGrpSpPr>
            <p:grpSpPr>
              <a:xfrm>
                <a:off x="8434390" y="4035508"/>
                <a:ext cx="2311185" cy="3266666"/>
                <a:chOff x="3410133" y="1549020"/>
                <a:chExt cx="1469285" cy="2076711"/>
              </a:xfrm>
            </p:grpSpPr>
            <p:sp>
              <p:nvSpPr>
                <p:cNvPr id="9481" name="Google Shape;9481;p40"/>
                <p:cNvSpPr/>
                <p:nvPr/>
              </p:nvSpPr>
              <p:spPr>
                <a:xfrm>
                  <a:off x="3921423" y="2275144"/>
                  <a:ext cx="767207" cy="1120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207" h="1120387" extrusionOk="0">
                      <a:moveTo>
                        <a:pt x="17332" y="960917"/>
                      </a:moveTo>
                      <a:cubicBezTo>
                        <a:pt x="2949" y="943372"/>
                        <a:pt x="-3909" y="920836"/>
                        <a:pt x="-1718" y="898243"/>
                      </a:cubicBezTo>
                      <a:cubicBezTo>
                        <a:pt x="4758" y="830710"/>
                        <a:pt x="13618" y="736318"/>
                        <a:pt x="23332" y="624589"/>
                      </a:cubicBezTo>
                      <a:cubicBezTo>
                        <a:pt x="44384" y="381035"/>
                        <a:pt x="55718" y="349793"/>
                        <a:pt x="69243" y="285690"/>
                      </a:cubicBezTo>
                      <a:cubicBezTo>
                        <a:pt x="90388" y="185011"/>
                        <a:pt x="182115" y="10322"/>
                        <a:pt x="383568" y="-60"/>
                      </a:cubicBezTo>
                      <a:cubicBezTo>
                        <a:pt x="445957" y="-2261"/>
                        <a:pt x="507583" y="14942"/>
                        <a:pt x="559780" y="49184"/>
                      </a:cubicBezTo>
                      <a:cubicBezTo>
                        <a:pt x="655602" y="111278"/>
                        <a:pt x="715229" y="216014"/>
                        <a:pt x="719801" y="330076"/>
                      </a:cubicBezTo>
                      <a:cubicBezTo>
                        <a:pt x="722468" y="382845"/>
                        <a:pt x="725612" y="436280"/>
                        <a:pt x="729326" y="490382"/>
                      </a:cubicBezTo>
                      <a:cubicBezTo>
                        <a:pt x="738469" y="623037"/>
                        <a:pt x="750185" y="751110"/>
                        <a:pt x="764377" y="874620"/>
                      </a:cubicBezTo>
                      <a:cubicBezTo>
                        <a:pt x="767044" y="897290"/>
                        <a:pt x="762187" y="920217"/>
                        <a:pt x="750376" y="939771"/>
                      </a:cubicBezTo>
                      <a:cubicBezTo>
                        <a:pt x="737328" y="961088"/>
                        <a:pt x="721991" y="980891"/>
                        <a:pt x="704560" y="998827"/>
                      </a:cubicBezTo>
                      <a:cubicBezTo>
                        <a:pt x="556922" y="1151227"/>
                        <a:pt x="263459" y="1159227"/>
                        <a:pt x="86770" y="1027402"/>
                      </a:cubicBezTo>
                      <a:cubicBezTo>
                        <a:pt x="61053" y="1008037"/>
                        <a:pt x="37810" y="985720"/>
                        <a:pt x="17332" y="9609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2" name="Google Shape;9482;p40"/>
                <p:cNvSpPr/>
                <p:nvPr/>
              </p:nvSpPr>
              <p:spPr>
                <a:xfrm>
                  <a:off x="4356059" y="2358176"/>
                  <a:ext cx="467954" cy="1171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954" h="1171312" extrusionOk="0">
                      <a:moveTo>
                        <a:pt x="177818" y="728"/>
                      </a:moveTo>
                      <a:lnTo>
                        <a:pt x="177818" y="728"/>
                      </a:lnTo>
                      <a:cubicBezTo>
                        <a:pt x="303929" y="-13178"/>
                        <a:pt x="342505" y="124553"/>
                        <a:pt x="381177" y="222946"/>
                      </a:cubicBezTo>
                      <a:cubicBezTo>
                        <a:pt x="437565" y="366678"/>
                        <a:pt x="408418" y="531937"/>
                        <a:pt x="338410" y="670621"/>
                      </a:cubicBezTo>
                      <a:lnTo>
                        <a:pt x="338410" y="671288"/>
                      </a:lnTo>
                      <a:cubicBezTo>
                        <a:pt x="433088" y="754279"/>
                        <a:pt x="479664" y="879381"/>
                        <a:pt x="462235" y="1004092"/>
                      </a:cubicBezTo>
                      <a:cubicBezTo>
                        <a:pt x="458519" y="978640"/>
                        <a:pt x="452806" y="953513"/>
                        <a:pt x="445185" y="928939"/>
                      </a:cubicBezTo>
                      <a:cubicBezTo>
                        <a:pt x="437755" y="961382"/>
                        <a:pt x="432707" y="994338"/>
                        <a:pt x="430230" y="1027523"/>
                      </a:cubicBezTo>
                      <a:cubicBezTo>
                        <a:pt x="426231" y="1009616"/>
                        <a:pt x="403464" y="1007330"/>
                        <a:pt x="401655" y="1025428"/>
                      </a:cubicBezTo>
                      <a:lnTo>
                        <a:pt x="389654" y="989804"/>
                      </a:lnTo>
                      <a:cubicBezTo>
                        <a:pt x="382224" y="1031257"/>
                        <a:pt x="380510" y="1073519"/>
                        <a:pt x="384510" y="1115439"/>
                      </a:cubicBezTo>
                      <a:lnTo>
                        <a:pt x="361079" y="1027618"/>
                      </a:lnTo>
                      <a:cubicBezTo>
                        <a:pt x="345077" y="1059127"/>
                        <a:pt x="336885" y="1094007"/>
                        <a:pt x="337171" y="1129345"/>
                      </a:cubicBezTo>
                      <a:cubicBezTo>
                        <a:pt x="340315" y="1127631"/>
                        <a:pt x="336408" y="1122487"/>
                        <a:pt x="332980" y="1123630"/>
                      </a:cubicBezTo>
                      <a:cubicBezTo>
                        <a:pt x="329550" y="1124773"/>
                        <a:pt x="328313" y="1128774"/>
                        <a:pt x="327455" y="1132203"/>
                      </a:cubicBezTo>
                      <a:cubicBezTo>
                        <a:pt x="324313" y="1145157"/>
                        <a:pt x="321360" y="1158111"/>
                        <a:pt x="318502" y="1171065"/>
                      </a:cubicBezTo>
                      <a:cubicBezTo>
                        <a:pt x="314026" y="1149577"/>
                        <a:pt x="307645" y="1128535"/>
                        <a:pt x="299452" y="1108200"/>
                      </a:cubicBezTo>
                      <a:lnTo>
                        <a:pt x="272972" y="1160682"/>
                      </a:lnTo>
                      <a:cubicBezTo>
                        <a:pt x="263829" y="1118610"/>
                        <a:pt x="251637" y="1077234"/>
                        <a:pt x="236682" y="1036857"/>
                      </a:cubicBezTo>
                      <a:cubicBezTo>
                        <a:pt x="231159" y="1061394"/>
                        <a:pt x="228587" y="1086483"/>
                        <a:pt x="228777" y="1111629"/>
                      </a:cubicBezTo>
                      <a:lnTo>
                        <a:pt x="220966" y="1085149"/>
                      </a:lnTo>
                      <a:lnTo>
                        <a:pt x="212109" y="1148681"/>
                      </a:lnTo>
                      <a:cubicBezTo>
                        <a:pt x="210965" y="1125612"/>
                        <a:pt x="205439" y="1102971"/>
                        <a:pt x="195726" y="1082006"/>
                      </a:cubicBezTo>
                      <a:lnTo>
                        <a:pt x="187343" y="1112581"/>
                      </a:lnTo>
                      <a:lnTo>
                        <a:pt x="161721" y="1017331"/>
                      </a:lnTo>
                      <a:lnTo>
                        <a:pt x="154005" y="1048383"/>
                      </a:lnTo>
                      <a:cubicBezTo>
                        <a:pt x="134955" y="986756"/>
                        <a:pt x="115333" y="923796"/>
                        <a:pt x="117619" y="859312"/>
                      </a:cubicBezTo>
                      <a:cubicBezTo>
                        <a:pt x="119905" y="794827"/>
                        <a:pt x="147720" y="727485"/>
                        <a:pt x="204202" y="692910"/>
                      </a:cubicBezTo>
                      <a:cubicBezTo>
                        <a:pt x="187247" y="680842"/>
                        <a:pt x="173341" y="664992"/>
                        <a:pt x="163530" y="646618"/>
                      </a:cubicBezTo>
                      <a:cubicBezTo>
                        <a:pt x="129716" y="592897"/>
                        <a:pt x="97904" y="538033"/>
                        <a:pt x="66662" y="482979"/>
                      </a:cubicBezTo>
                      <a:cubicBezTo>
                        <a:pt x="34180" y="425829"/>
                        <a:pt x="1605" y="365916"/>
                        <a:pt x="-1822" y="300575"/>
                      </a:cubicBezTo>
                      <a:cubicBezTo>
                        <a:pt x="-3825" y="261808"/>
                        <a:pt x="4654" y="223137"/>
                        <a:pt x="13798" y="185227"/>
                      </a:cubicBezTo>
                      <a:cubicBezTo>
                        <a:pt x="23799" y="143603"/>
                        <a:pt x="35038" y="101407"/>
                        <a:pt x="58755" y="65307"/>
                      </a:cubicBezTo>
                      <a:cubicBezTo>
                        <a:pt x="82472" y="29208"/>
                        <a:pt x="133909" y="3871"/>
                        <a:pt x="177818" y="72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5F7FC"/>
                    </a:gs>
                    <a:gs pos="75000">
                      <a:srgbClr val="D8D8D8"/>
                    </a:gs>
                    <a:gs pos="100000">
                      <a:srgbClr val="BFBFBF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3" name="Google Shape;9483;p40"/>
                <p:cNvSpPr/>
                <p:nvPr/>
              </p:nvSpPr>
              <p:spPr>
                <a:xfrm>
                  <a:off x="4643532" y="2657951"/>
                  <a:ext cx="35312" cy="28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2" h="282225" extrusionOk="0">
                      <a:moveTo>
                        <a:pt x="7693" y="-248"/>
                      </a:moveTo>
                      <a:cubicBezTo>
                        <a:pt x="42362" y="85115"/>
                        <a:pt x="41697" y="180794"/>
                        <a:pt x="5597" y="265595"/>
                      </a:cubicBezTo>
                      <a:cubicBezTo>
                        <a:pt x="3121" y="271119"/>
                        <a:pt x="549" y="276644"/>
                        <a:pt x="-2119" y="281978"/>
                      </a:cubicBezTo>
                      <a:cubicBezTo>
                        <a:pt x="930" y="272453"/>
                        <a:pt x="5311" y="257594"/>
                        <a:pt x="7883" y="247402"/>
                      </a:cubicBezTo>
                      <a:cubicBezTo>
                        <a:pt x="29124" y="166221"/>
                        <a:pt x="29124" y="80934"/>
                        <a:pt x="788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4" name="Google Shape;9484;p40"/>
                <p:cNvSpPr/>
                <p:nvPr/>
              </p:nvSpPr>
              <p:spPr>
                <a:xfrm>
                  <a:off x="4587906" y="2608230"/>
                  <a:ext cx="33767" cy="251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" h="251459" extrusionOk="0">
                      <a:moveTo>
                        <a:pt x="-2119" y="-248"/>
                      </a:moveTo>
                      <a:cubicBezTo>
                        <a:pt x="47697" y="66427"/>
                        <a:pt x="33791" y="175870"/>
                        <a:pt x="10837" y="251212"/>
                      </a:cubicBezTo>
                      <a:lnTo>
                        <a:pt x="14932" y="219208"/>
                      </a:lnTo>
                      <a:cubicBezTo>
                        <a:pt x="23315" y="166564"/>
                        <a:pt x="24075" y="112985"/>
                        <a:pt x="17027" y="60141"/>
                      </a:cubicBezTo>
                      <a:cubicBezTo>
                        <a:pt x="14741" y="38957"/>
                        <a:pt x="8265" y="18431"/>
                        <a:pt x="-202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5" name="Google Shape;9485;p40"/>
                <p:cNvSpPr/>
                <p:nvPr/>
              </p:nvSpPr>
              <p:spPr>
                <a:xfrm>
                  <a:off x="4527709" y="2608135"/>
                  <a:ext cx="55624" cy="357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4" h="357283" extrusionOk="0">
                      <a:moveTo>
                        <a:pt x="-2119" y="-248"/>
                      </a:moveTo>
                      <a:cubicBezTo>
                        <a:pt x="13406" y="116053"/>
                        <a:pt x="33028" y="241592"/>
                        <a:pt x="53506" y="357035"/>
                      </a:cubicBezTo>
                      <a:cubicBezTo>
                        <a:pt x="19787" y="240811"/>
                        <a:pt x="1023" y="12073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6" name="Google Shape;9486;p40"/>
                <p:cNvSpPr/>
                <p:nvPr/>
              </p:nvSpPr>
              <p:spPr>
                <a:xfrm>
                  <a:off x="4479307" y="2616231"/>
                  <a:ext cx="40114" cy="274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14" h="274415" extrusionOk="0">
                      <a:moveTo>
                        <a:pt x="4277" y="-248"/>
                      </a:moveTo>
                      <a:cubicBezTo>
                        <a:pt x="6944" y="86239"/>
                        <a:pt x="3421" y="174917"/>
                        <a:pt x="31996" y="257785"/>
                      </a:cubicBezTo>
                      <a:cubicBezTo>
                        <a:pt x="34091" y="263214"/>
                        <a:pt x="36091" y="268643"/>
                        <a:pt x="37996" y="274167"/>
                      </a:cubicBezTo>
                      <a:cubicBezTo>
                        <a:pt x="35138" y="269148"/>
                        <a:pt x="32375" y="264004"/>
                        <a:pt x="29710" y="258737"/>
                      </a:cubicBezTo>
                      <a:cubicBezTo>
                        <a:pt x="-8390" y="178441"/>
                        <a:pt x="-5725" y="85954"/>
                        <a:pt x="427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7" name="Google Shape;9487;p40"/>
                <p:cNvSpPr/>
                <p:nvPr/>
              </p:nvSpPr>
              <p:spPr>
                <a:xfrm>
                  <a:off x="4414286" y="2649093"/>
                  <a:ext cx="85799" cy="293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99" h="293560" extrusionOk="0">
                      <a:moveTo>
                        <a:pt x="147" y="-248"/>
                      </a:moveTo>
                      <a:cubicBezTo>
                        <a:pt x="1577" y="90087"/>
                        <a:pt x="23769" y="178879"/>
                        <a:pt x="65108" y="259213"/>
                      </a:cubicBezTo>
                      <a:cubicBezTo>
                        <a:pt x="70157" y="269310"/>
                        <a:pt x="78156" y="283502"/>
                        <a:pt x="83681" y="293313"/>
                      </a:cubicBezTo>
                      <a:cubicBezTo>
                        <a:pt x="79682" y="288169"/>
                        <a:pt x="75775" y="283026"/>
                        <a:pt x="71966" y="277692"/>
                      </a:cubicBezTo>
                      <a:cubicBezTo>
                        <a:pt x="15292" y="196738"/>
                        <a:pt x="-10234" y="98031"/>
                        <a:pt x="14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8" name="Google Shape;9488;p40"/>
                <p:cNvSpPr/>
                <p:nvPr/>
              </p:nvSpPr>
              <p:spPr>
                <a:xfrm>
                  <a:off x="4656201" y="3055619"/>
                  <a:ext cx="57572" cy="19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72" h="192309" extrusionOk="0">
                      <a:moveTo>
                        <a:pt x="-2119" y="-248"/>
                      </a:moveTo>
                      <a:cubicBezTo>
                        <a:pt x="40744" y="54197"/>
                        <a:pt x="60936" y="123101"/>
                        <a:pt x="54173" y="192062"/>
                      </a:cubicBezTo>
                      <a:cubicBezTo>
                        <a:pt x="47888" y="124949"/>
                        <a:pt x="28742" y="59674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9" name="Google Shape;9489;p40"/>
                <p:cNvSpPr/>
                <p:nvPr/>
              </p:nvSpPr>
              <p:spPr>
                <a:xfrm>
                  <a:off x="4630291" y="3102768"/>
                  <a:ext cx="39359" cy="3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59" h="326993" extrusionOk="0">
                      <a:moveTo>
                        <a:pt x="-2119" y="-152"/>
                      </a:moveTo>
                      <a:cubicBezTo>
                        <a:pt x="40460" y="103498"/>
                        <a:pt x="48746" y="218056"/>
                        <a:pt x="21506" y="326746"/>
                      </a:cubicBezTo>
                      <a:cubicBezTo>
                        <a:pt x="22743" y="314934"/>
                        <a:pt x="24743" y="297504"/>
                        <a:pt x="25601" y="285502"/>
                      </a:cubicBezTo>
                      <a:cubicBezTo>
                        <a:pt x="33507" y="189366"/>
                        <a:pt x="24075" y="92583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0" name="Google Shape;9490;p40"/>
                <p:cNvSpPr/>
                <p:nvPr/>
              </p:nvSpPr>
              <p:spPr>
                <a:xfrm>
                  <a:off x="4593055" y="3125914"/>
                  <a:ext cx="23044" cy="288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44" h="288702" extrusionOk="0">
                      <a:moveTo>
                        <a:pt x="12926" y="-248"/>
                      </a:moveTo>
                      <a:cubicBezTo>
                        <a:pt x="9782" y="89954"/>
                        <a:pt x="448" y="180727"/>
                        <a:pt x="17403" y="270643"/>
                      </a:cubicBezTo>
                      <a:cubicBezTo>
                        <a:pt x="18640" y="276549"/>
                        <a:pt x="19879" y="282454"/>
                        <a:pt x="20926" y="288455"/>
                      </a:cubicBezTo>
                      <a:cubicBezTo>
                        <a:pt x="18831" y="282740"/>
                        <a:pt x="16831" y="277025"/>
                        <a:pt x="14926" y="271215"/>
                      </a:cubicBezTo>
                      <a:cubicBezTo>
                        <a:pt x="-11935" y="183204"/>
                        <a:pt x="-2696" y="88906"/>
                        <a:pt x="12926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1" name="Google Shape;9491;p40"/>
                <p:cNvSpPr/>
                <p:nvPr/>
              </p:nvSpPr>
              <p:spPr>
                <a:xfrm>
                  <a:off x="4528036" y="3111738"/>
                  <a:ext cx="31962" cy="175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62" h="175052" extrusionOk="0">
                      <a:moveTo>
                        <a:pt x="29844" y="116"/>
                      </a:moveTo>
                      <a:cubicBezTo>
                        <a:pt x="25558" y="-741"/>
                        <a:pt x="25844" y="5450"/>
                        <a:pt x="24986" y="8308"/>
                      </a:cubicBezTo>
                      <a:cubicBezTo>
                        <a:pt x="17747" y="48599"/>
                        <a:pt x="9175" y="89842"/>
                        <a:pt x="5364" y="130514"/>
                      </a:cubicBezTo>
                      <a:cubicBezTo>
                        <a:pt x="4031" y="145383"/>
                        <a:pt x="5268" y="160375"/>
                        <a:pt x="9080" y="174805"/>
                      </a:cubicBezTo>
                      <a:cubicBezTo>
                        <a:pt x="-6733" y="147754"/>
                        <a:pt x="-2445" y="114131"/>
                        <a:pt x="1841" y="84603"/>
                      </a:cubicBezTo>
                      <a:cubicBezTo>
                        <a:pt x="5840" y="58248"/>
                        <a:pt x="12793" y="32435"/>
                        <a:pt x="22605" y="7642"/>
                      </a:cubicBezTo>
                      <a:cubicBezTo>
                        <a:pt x="23749" y="4879"/>
                        <a:pt x="25558" y="-1883"/>
                        <a:pt x="29844" y="11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2" name="Google Shape;9492;p40"/>
                <p:cNvSpPr/>
                <p:nvPr/>
              </p:nvSpPr>
              <p:spPr>
                <a:xfrm>
                  <a:off x="4499617" y="3094291"/>
                  <a:ext cx="26566" cy="101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6" h="101822" extrusionOk="0">
                      <a:moveTo>
                        <a:pt x="24448" y="-248"/>
                      </a:moveTo>
                      <a:cubicBezTo>
                        <a:pt x="15876" y="34614"/>
                        <a:pt x="7779" y="66427"/>
                        <a:pt x="-1079" y="101575"/>
                      </a:cubicBezTo>
                      <a:cubicBezTo>
                        <a:pt x="-5364" y="65646"/>
                        <a:pt x="3684" y="29403"/>
                        <a:pt x="24448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3" name="Google Shape;9493;p40"/>
                <p:cNvSpPr/>
                <p:nvPr/>
              </p:nvSpPr>
              <p:spPr>
                <a:xfrm>
                  <a:off x="4696397" y="3100387"/>
                  <a:ext cx="70770" cy="145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70" h="145541" extrusionOk="0">
                      <a:moveTo>
                        <a:pt x="68652" y="145294"/>
                      </a:moveTo>
                      <a:cubicBezTo>
                        <a:pt x="54650" y="92697"/>
                        <a:pt x="30552" y="43282"/>
                        <a:pt x="-2119" y="-248"/>
                      </a:cubicBezTo>
                      <a:cubicBezTo>
                        <a:pt x="41409" y="35786"/>
                        <a:pt x="67128" y="88839"/>
                        <a:pt x="68652" y="14529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4" name="Google Shape;9494;p40"/>
                <p:cNvSpPr/>
                <p:nvPr/>
              </p:nvSpPr>
              <p:spPr>
                <a:xfrm>
                  <a:off x="4564284" y="3012948"/>
                  <a:ext cx="138970" cy="44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70" h="44290" extrusionOk="0">
                      <a:moveTo>
                        <a:pt x="-2119" y="25755"/>
                      </a:moveTo>
                      <a:cubicBezTo>
                        <a:pt x="33600" y="37471"/>
                        <a:pt x="71605" y="40900"/>
                        <a:pt x="103896" y="18802"/>
                      </a:cubicBezTo>
                      <a:lnTo>
                        <a:pt x="136852" y="-248"/>
                      </a:lnTo>
                      <a:cubicBezTo>
                        <a:pt x="96371" y="42996"/>
                        <a:pt x="51127" y="60236"/>
                        <a:pt x="-2119" y="2556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5" name="Google Shape;9495;p40"/>
                <p:cNvSpPr/>
                <p:nvPr/>
              </p:nvSpPr>
              <p:spPr>
                <a:xfrm>
                  <a:off x="3799954" y="2370504"/>
                  <a:ext cx="452588" cy="1172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588" h="1172223" extrusionOk="0">
                      <a:moveTo>
                        <a:pt x="275769" y="592"/>
                      </a:moveTo>
                      <a:lnTo>
                        <a:pt x="275769" y="592"/>
                      </a:lnTo>
                      <a:cubicBezTo>
                        <a:pt x="153374" y="-12267"/>
                        <a:pt x="116132" y="125369"/>
                        <a:pt x="78793" y="224429"/>
                      </a:cubicBezTo>
                      <a:cubicBezTo>
                        <a:pt x="24406" y="368542"/>
                        <a:pt x="52981" y="533515"/>
                        <a:pt x="121369" y="672104"/>
                      </a:cubicBezTo>
                      <a:lnTo>
                        <a:pt x="121369" y="672866"/>
                      </a:lnTo>
                      <a:cubicBezTo>
                        <a:pt x="29073" y="757534"/>
                        <a:pt x="-15790" y="882178"/>
                        <a:pt x="1546" y="1006241"/>
                      </a:cubicBezTo>
                      <a:cubicBezTo>
                        <a:pt x="5070" y="980771"/>
                        <a:pt x="10499" y="955606"/>
                        <a:pt x="17929" y="930994"/>
                      </a:cubicBezTo>
                      <a:cubicBezTo>
                        <a:pt x="25168" y="963426"/>
                        <a:pt x="30121" y="996345"/>
                        <a:pt x="32693" y="1029482"/>
                      </a:cubicBezTo>
                      <a:lnTo>
                        <a:pt x="44218" y="975571"/>
                      </a:lnTo>
                      <a:cubicBezTo>
                        <a:pt x="53076" y="991439"/>
                        <a:pt x="58506" y="1008994"/>
                        <a:pt x="60124" y="1027101"/>
                      </a:cubicBezTo>
                      <a:lnTo>
                        <a:pt x="71745" y="991382"/>
                      </a:lnTo>
                      <a:cubicBezTo>
                        <a:pt x="79079" y="1032806"/>
                        <a:pt x="80888" y="1075021"/>
                        <a:pt x="77079" y="1116922"/>
                      </a:cubicBezTo>
                      <a:lnTo>
                        <a:pt x="99557" y="1029006"/>
                      </a:lnTo>
                      <a:cubicBezTo>
                        <a:pt x="115179" y="1060524"/>
                        <a:pt x="123276" y="1095262"/>
                        <a:pt x="123086" y="1130447"/>
                      </a:cubicBezTo>
                      <a:cubicBezTo>
                        <a:pt x="119942" y="1128828"/>
                        <a:pt x="123751" y="1123589"/>
                        <a:pt x="127085" y="1124732"/>
                      </a:cubicBezTo>
                      <a:cubicBezTo>
                        <a:pt x="130420" y="1125875"/>
                        <a:pt x="131657" y="1129781"/>
                        <a:pt x="132420" y="1133209"/>
                      </a:cubicBezTo>
                      <a:cubicBezTo>
                        <a:pt x="135562" y="1146068"/>
                        <a:pt x="138420" y="1159022"/>
                        <a:pt x="141182" y="1171976"/>
                      </a:cubicBezTo>
                      <a:cubicBezTo>
                        <a:pt x="145468" y="1150487"/>
                        <a:pt x="151661" y="1129418"/>
                        <a:pt x="159660" y="1109016"/>
                      </a:cubicBezTo>
                      <a:lnTo>
                        <a:pt x="185472" y="1161308"/>
                      </a:lnTo>
                      <a:cubicBezTo>
                        <a:pt x="194237" y="1119274"/>
                        <a:pt x="205953" y="1077907"/>
                        <a:pt x="220431" y="1037483"/>
                      </a:cubicBezTo>
                      <a:cubicBezTo>
                        <a:pt x="225763" y="1062010"/>
                        <a:pt x="228430" y="1087051"/>
                        <a:pt x="228240" y="1112159"/>
                      </a:cubicBezTo>
                      <a:lnTo>
                        <a:pt x="235860" y="1085584"/>
                      </a:lnTo>
                      <a:lnTo>
                        <a:pt x="244529" y="1149021"/>
                      </a:lnTo>
                      <a:cubicBezTo>
                        <a:pt x="245576" y="1125999"/>
                        <a:pt x="250910" y="1103377"/>
                        <a:pt x="260340" y="1082346"/>
                      </a:cubicBezTo>
                      <a:lnTo>
                        <a:pt x="268437" y="1112826"/>
                      </a:lnTo>
                      <a:lnTo>
                        <a:pt x="293105" y="1017576"/>
                      </a:lnTo>
                      <a:lnTo>
                        <a:pt x="300726" y="1048437"/>
                      </a:lnTo>
                      <a:cubicBezTo>
                        <a:pt x="319299" y="986715"/>
                        <a:pt x="337968" y="923659"/>
                        <a:pt x="335682" y="859175"/>
                      </a:cubicBezTo>
                      <a:cubicBezTo>
                        <a:pt x="333396" y="794691"/>
                        <a:pt x="306156" y="727635"/>
                        <a:pt x="251196" y="693535"/>
                      </a:cubicBezTo>
                      <a:cubicBezTo>
                        <a:pt x="267674" y="681210"/>
                        <a:pt x="281199" y="665275"/>
                        <a:pt x="290629" y="646958"/>
                      </a:cubicBezTo>
                      <a:cubicBezTo>
                        <a:pt x="323394" y="593046"/>
                        <a:pt x="354162" y="537897"/>
                        <a:pt x="384356" y="482557"/>
                      </a:cubicBezTo>
                      <a:cubicBezTo>
                        <a:pt x="415693" y="425407"/>
                        <a:pt x="447219" y="365018"/>
                        <a:pt x="450459" y="299677"/>
                      </a:cubicBezTo>
                      <a:cubicBezTo>
                        <a:pt x="450745" y="260757"/>
                        <a:pt x="445505" y="221991"/>
                        <a:pt x="435029" y="184519"/>
                      </a:cubicBezTo>
                      <a:cubicBezTo>
                        <a:pt x="425504" y="142991"/>
                        <a:pt x="414168" y="100890"/>
                        <a:pt x="391118" y="64981"/>
                      </a:cubicBezTo>
                      <a:cubicBezTo>
                        <a:pt x="368068" y="29071"/>
                        <a:pt x="318539" y="3259"/>
                        <a:pt x="275769" y="59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5F7FC"/>
                    </a:gs>
                    <a:gs pos="75000">
                      <a:srgbClr val="D8D8D8"/>
                    </a:gs>
                    <a:gs pos="100000">
                      <a:srgbClr val="BFBFBF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6" name="Google Shape;9496;p40"/>
                <p:cNvSpPr/>
                <p:nvPr/>
              </p:nvSpPr>
              <p:spPr>
                <a:xfrm>
                  <a:off x="3939261" y="2671000"/>
                  <a:ext cx="34854" cy="28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54" h="282321" extrusionOk="0">
                      <a:moveTo>
                        <a:pt x="23211" y="-248"/>
                      </a:moveTo>
                      <a:cubicBezTo>
                        <a:pt x="2733" y="81039"/>
                        <a:pt x="2733" y="166116"/>
                        <a:pt x="23211" y="247402"/>
                      </a:cubicBezTo>
                      <a:cubicBezTo>
                        <a:pt x="25687" y="257594"/>
                        <a:pt x="29973" y="272072"/>
                        <a:pt x="32736" y="282073"/>
                      </a:cubicBezTo>
                      <a:cubicBezTo>
                        <a:pt x="30068" y="276644"/>
                        <a:pt x="27497" y="271215"/>
                        <a:pt x="25115" y="265690"/>
                      </a:cubicBezTo>
                      <a:cubicBezTo>
                        <a:pt x="-10317" y="180813"/>
                        <a:pt x="-11176" y="85487"/>
                        <a:pt x="22543" y="-57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7" name="Google Shape;9497;p40"/>
                <p:cNvSpPr/>
                <p:nvPr/>
              </p:nvSpPr>
              <p:spPr>
                <a:xfrm>
                  <a:off x="3995328" y="2620803"/>
                  <a:ext cx="32697" cy="251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7" h="251459" extrusionOk="0">
                      <a:moveTo>
                        <a:pt x="30579" y="-248"/>
                      </a:moveTo>
                      <a:cubicBezTo>
                        <a:pt x="20675" y="18583"/>
                        <a:pt x="14387" y="39148"/>
                        <a:pt x="12196" y="60331"/>
                      </a:cubicBezTo>
                      <a:cubicBezTo>
                        <a:pt x="5529" y="113138"/>
                        <a:pt x="6387" y="166621"/>
                        <a:pt x="14578" y="219208"/>
                      </a:cubicBezTo>
                      <a:lnTo>
                        <a:pt x="18482" y="251212"/>
                      </a:lnTo>
                      <a:cubicBezTo>
                        <a:pt x="-4091" y="175774"/>
                        <a:pt x="-17902" y="67284"/>
                        <a:pt x="3057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8" name="Google Shape;9498;p40"/>
                <p:cNvSpPr/>
                <p:nvPr/>
              </p:nvSpPr>
              <p:spPr>
                <a:xfrm>
                  <a:off x="4033742" y="2620232"/>
                  <a:ext cx="53245" cy="357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45" h="357663" extrusionOk="0">
                      <a:moveTo>
                        <a:pt x="50650" y="-248"/>
                      </a:moveTo>
                      <a:cubicBezTo>
                        <a:pt x="48174" y="120720"/>
                        <a:pt x="30456" y="240887"/>
                        <a:pt x="-2119" y="357416"/>
                      </a:cubicBezTo>
                      <a:cubicBezTo>
                        <a:pt x="16931" y="241687"/>
                        <a:pt x="35981" y="116052"/>
                        <a:pt x="5112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9" name="Google Shape;9499;p40"/>
                <p:cNvSpPr/>
                <p:nvPr/>
              </p:nvSpPr>
              <p:spPr>
                <a:xfrm>
                  <a:off x="4095082" y="2627947"/>
                  <a:ext cx="38801" cy="274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01" h="274605" extrusionOk="0">
                      <a:moveTo>
                        <a:pt x="30077" y="-248"/>
                      </a:moveTo>
                      <a:cubicBezTo>
                        <a:pt x="40172" y="85477"/>
                        <a:pt x="43125" y="178156"/>
                        <a:pt x="5979" y="258832"/>
                      </a:cubicBezTo>
                      <a:cubicBezTo>
                        <a:pt x="3407" y="264071"/>
                        <a:pt x="644" y="269310"/>
                        <a:pt x="-2119" y="274358"/>
                      </a:cubicBezTo>
                      <a:cubicBezTo>
                        <a:pt x="-214" y="268833"/>
                        <a:pt x="1693" y="263309"/>
                        <a:pt x="3693" y="257880"/>
                      </a:cubicBezTo>
                      <a:cubicBezTo>
                        <a:pt x="31124" y="174727"/>
                        <a:pt x="27505" y="86430"/>
                        <a:pt x="3007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0" name="Google Shape;9500;p40"/>
                <p:cNvSpPr/>
                <p:nvPr/>
              </p:nvSpPr>
              <p:spPr>
                <a:xfrm>
                  <a:off x="4114037" y="2660332"/>
                  <a:ext cx="82856" cy="294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56" h="294036" extrusionOk="0">
                      <a:moveTo>
                        <a:pt x="78367" y="-248"/>
                      </a:moveTo>
                      <a:cubicBezTo>
                        <a:pt x="88846" y="97765"/>
                        <a:pt x="64366" y="196329"/>
                        <a:pt x="9311" y="278073"/>
                      </a:cubicBezTo>
                      <a:cubicBezTo>
                        <a:pt x="5597" y="283407"/>
                        <a:pt x="1788" y="288646"/>
                        <a:pt x="-2119" y="293789"/>
                      </a:cubicBezTo>
                      <a:cubicBezTo>
                        <a:pt x="3216" y="284264"/>
                        <a:pt x="10932" y="269691"/>
                        <a:pt x="15885" y="259499"/>
                      </a:cubicBezTo>
                      <a:cubicBezTo>
                        <a:pt x="55699" y="178603"/>
                        <a:pt x="77035" y="89887"/>
                        <a:pt x="7836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1" name="Google Shape;9501;p40"/>
                <p:cNvSpPr/>
                <p:nvPr/>
              </p:nvSpPr>
              <p:spPr>
                <a:xfrm>
                  <a:off x="3949964" y="3115627"/>
                  <a:ext cx="37961" cy="3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1" h="326898" extrusionOk="0">
                      <a:moveTo>
                        <a:pt x="35843" y="-248"/>
                      </a:moveTo>
                      <a:cubicBezTo>
                        <a:pt x="10793" y="92792"/>
                        <a:pt x="1841" y="189452"/>
                        <a:pt x="9554" y="285502"/>
                      </a:cubicBezTo>
                      <a:cubicBezTo>
                        <a:pt x="10412" y="297504"/>
                        <a:pt x="12317" y="314839"/>
                        <a:pt x="13556" y="326650"/>
                      </a:cubicBezTo>
                      <a:cubicBezTo>
                        <a:pt x="-13305" y="218027"/>
                        <a:pt x="-5494" y="103727"/>
                        <a:pt x="3584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2" name="Google Shape;9502;p40"/>
                <p:cNvSpPr/>
                <p:nvPr/>
              </p:nvSpPr>
              <p:spPr>
                <a:xfrm>
                  <a:off x="4002309" y="3138487"/>
                  <a:ext cx="22272" cy="288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2" h="288607" extrusionOk="0">
                      <a:moveTo>
                        <a:pt x="5025" y="-248"/>
                      </a:moveTo>
                      <a:cubicBezTo>
                        <a:pt x="20648" y="88906"/>
                        <a:pt x="29791" y="183013"/>
                        <a:pt x="3788" y="271119"/>
                      </a:cubicBezTo>
                      <a:cubicBezTo>
                        <a:pt x="1977" y="276930"/>
                        <a:pt x="-23" y="282740"/>
                        <a:pt x="-2119" y="288360"/>
                      </a:cubicBezTo>
                      <a:cubicBezTo>
                        <a:pt x="-974" y="282454"/>
                        <a:pt x="72" y="276453"/>
                        <a:pt x="1312" y="270548"/>
                      </a:cubicBezTo>
                      <a:cubicBezTo>
                        <a:pt x="17408" y="181013"/>
                        <a:pt x="8169" y="89573"/>
                        <a:pt x="5025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3" name="Google Shape;9503;p40"/>
                <p:cNvSpPr/>
                <p:nvPr/>
              </p:nvSpPr>
              <p:spPr>
                <a:xfrm>
                  <a:off x="4056222" y="3123879"/>
                  <a:ext cx="31399" cy="174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99" h="174818" extrusionOk="0">
                      <a:moveTo>
                        <a:pt x="-2119" y="168"/>
                      </a:moveTo>
                      <a:cubicBezTo>
                        <a:pt x="2072" y="-2023"/>
                        <a:pt x="3786" y="5026"/>
                        <a:pt x="5025" y="7693"/>
                      </a:cubicBezTo>
                      <a:cubicBezTo>
                        <a:pt x="14646" y="32524"/>
                        <a:pt x="21408" y="58337"/>
                        <a:pt x="25408" y="84655"/>
                      </a:cubicBezTo>
                      <a:cubicBezTo>
                        <a:pt x="29598" y="114087"/>
                        <a:pt x="33789" y="147520"/>
                        <a:pt x="18359" y="174571"/>
                      </a:cubicBezTo>
                      <a:cubicBezTo>
                        <a:pt x="22073" y="160150"/>
                        <a:pt x="23217" y="145195"/>
                        <a:pt x="21789" y="130375"/>
                      </a:cubicBezTo>
                      <a:cubicBezTo>
                        <a:pt x="17978" y="89798"/>
                        <a:pt x="9597" y="48650"/>
                        <a:pt x="2739" y="8455"/>
                      </a:cubicBezTo>
                      <a:cubicBezTo>
                        <a:pt x="1977" y="5598"/>
                        <a:pt x="2167" y="-1070"/>
                        <a:pt x="-1930" y="16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4" name="Google Shape;9504;p40"/>
                <p:cNvSpPr/>
                <p:nvPr/>
              </p:nvSpPr>
              <p:spPr>
                <a:xfrm>
                  <a:off x="4088987" y="3106293"/>
                  <a:ext cx="26098" cy="101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8" h="101441" extrusionOk="0">
                      <a:moveTo>
                        <a:pt x="-2119" y="-248"/>
                      </a:moveTo>
                      <a:cubicBezTo>
                        <a:pt x="18264" y="29394"/>
                        <a:pt x="27217" y="65456"/>
                        <a:pt x="22931" y="101194"/>
                      </a:cubicBezTo>
                      <a:cubicBezTo>
                        <a:pt x="13978" y="66713"/>
                        <a:pt x="6167" y="3451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5" name="Google Shape;9505;p40"/>
                <p:cNvSpPr/>
                <p:nvPr/>
              </p:nvSpPr>
              <p:spPr>
                <a:xfrm>
                  <a:off x="3855529" y="3113722"/>
                  <a:ext cx="68388" cy="14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88" h="146113" extrusionOk="0">
                      <a:moveTo>
                        <a:pt x="-2119" y="145866"/>
                      </a:moveTo>
                      <a:cubicBezTo>
                        <a:pt x="-1167" y="89650"/>
                        <a:pt x="23694" y="36500"/>
                        <a:pt x="66270" y="-248"/>
                      </a:cubicBezTo>
                      <a:cubicBezTo>
                        <a:pt x="34647" y="43805"/>
                        <a:pt x="11406" y="93345"/>
                        <a:pt x="-2119" y="14586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6" name="Google Shape;9506;p40"/>
                <p:cNvSpPr/>
                <p:nvPr/>
              </p:nvSpPr>
              <p:spPr>
                <a:xfrm>
                  <a:off x="3921442" y="3041618"/>
                  <a:ext cx="141256" cy="30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256" h="30903" extrusionOk="0">
                      <a:moveTo>
                        <a:pt x="-2119" y="-248"/>
                      </a:moveTo>
                      <a:cubicBezTo>
                        <a:pt x="30552" y="18802"/>
                        <a:pt x="67033" y="29470"/>
                        <a:pt x="103133" y="14230"/>
                      </a:cubicBezTo>
                      <a:lnTo>
                        <a:pt x="139138" y="2419"/>
                      </a:lnTo>
                      <a:cubicBezTo>
                        <a:pt x="90846" y="36614"/>
                        <a:pt x="42744" y="4432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7" name="Google Shape;9507;p40"/>
                <p:cNvSpPr/>
                <p:nvPr/>
              </p:nvSpPr>
              <p:spPr>
                <a:xfrm>
                  <a:off x="3410133" y="1549020"/>
                  <a:ext cx="1469285" cy="2076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285" h="2076711" extrusionOk="0">
                      <a:moveTo>
                        <a:pt x="362029" y="1227650"/>
                      </a:moveTo>
                      <a:cubicBezTo>
                        <a:pt x="359553" y="1231175"/>
                        <a:pt x="353646" y="1228603"/>
                        <a:pt x="354981" y="1224602"/>
                      </a:cubicBezTo>
                      <a:cubicBezTo>
                        <a:pt x="366410" y="1189446"/>
                        <a:pt x="375649" y="1153594"/>
                        <a:pt x="382507" y="1117256"/>
                      </a:cubicBezTo>
                      <a:cubicBezTo>
                        <a:pt x="404987" y="998955"/>
                        <a:pt x="438801" y="875416"/>
                        <a:pt x="533670" y="764831"/>
                      </a:cubicBezTo>
                      <a:cubicBezTo>
                        <a:pt x="551481" y="744162"/>
                        <a:pt x="599487" y="631481"/>
                        <a:pt x="542242" y="547756"/>
                      </a:cubicBezTo>
                      <a:cubicBezTo>
                        <a:pt x="537670" y="540993"/>
                        <a:pt x="488331" y="471080"/>
                        <a:pt x="416798" y="478890"/>
                      </a:cubicBezTo>
                      <a:cubicBezTo>
                        <a:pt x="372982" y="485091"/>
                        <a:pt x="335931" y="514438"/>
                        <a:pt x="319834" y="555662"/>
                      </a:cubicBezTo>
                      <a:cubicBezTo>
                        <a:pt x="305165" y="594619"/>
                        <a:pt x="319834" y="631862"/>
                        <a:pt x="348409" y="706633"/>
                      </a:cubicBezTo>
                      <a:cubicBezTo>
                        <a:pt x="369268" y="760735"/>
                        <a:pt x="376984" y="760545"/>
                        <a:pt x="382602" y="791310"/>
                      </a:cubicBezTo>
                      <a:cubicBezTo>
                        <a:pt x="385174" y="805503"/>
                        <a:pt x="390604" y="844460"/>
                        <a:pt x="365552" y="921041"/>
                      </a:cubicBezTo>
                      <a:cubicBezTo>
                        <a:pt x="341265" y="995431"/>
                        <a:pt x="321834" y="1002670"/>
                        <a:pt x="305642" y="1050866"/>
                      </a:cubicBezTo>
                      <a:cubicBezTo>
                        <a:pt x="285448" y="1110779"/>
                        <a:pt x="302403" y="1138497"/>
                        <a:pt x="314214" y="1252034"/>
                      </a:cubicBezTo>
                      <a:cubicBezTo>
                        <a:pt x="326978" y="1374812"/>
                        <a:pt x="333264" y="1436248"/>
                        <a:pt x="314214" y="1506257"/>
                      </a:cubicBezTo>
                      <a:cubicBezTo>
                        <a:pt x="295926" y="1572932"/>
                        <a:pt x="269923" y="1668182"/>
                        <a:pt x="188675" y="1718093"/>
                      </a:cubicBezTo>
                      <a:cubicBezTo>
                        <a:pt x="167530" y="1731237"/>
                        <a:pt x="144477" y="1740095"/>
                        <a:pt x="137334" y="1763146"/>
                      </a:cubicBezTo>
                      <a:cubicBezTo>
                        <a:pt x="125332" y="1802008"/>
                        <a:pt x="176196" y="1824868"/>
                        <a:pt x="188675" y="1884875"/>
                      </a:cubicBezTo>
                      <a:cubicBezTo>
                        <a:pt x="197628" y="1936339"/>
                        <a:pt x="180482" y="1988879"/>
                        <a:pt x="143050" y="2025274"/>
                      </a:cubicBezTo>
                      <a:cubicBezTo>
                        <a:pt x="95425" y="2072137"/>
                        <a:pt x="31417" y="2076995"/>
                        <a:pt x="1602" y="2076423"/>
                      </a:cubicBezTo>
                      <a:cubicBezTo>
                        <a:pt x="-397" y="2076490"/>
                        <a:pt x="-2111" y="2074918"/>
                        <a:pt x="-2111" y="2072928"/>
                      </a:cubicBezTo>
                      <a:cubicBezTo>
                        <a:pt x="-2207" y="2071423"/>
                        <a:pt x="-1349" y="2070051"/>
                        <a:pt x="79" y="2069470"/>
                      </a:cubicBezTo>
                      <a:cubicBezTo>
                        <a:pt x="70277" y="2037371"/>
                        <a:pt x="92185" y="2004129"/>
                        <a:pt x="97424" y="1977554"/>
                      </a:cubicBezTo>
                      <a:cubicBezTo>
                        <a:pt x="103805" y="1945360"/>
                        <a:pt x="84281" y="1930595"/>
                        <a:pt x="60373" y="1858396"/>
                      </a:cubicBezTo>
                      <a:cubicBezTo>
                        <a:pt x="36465" y="1786197"/>
                        <a:pt x="24654" y="1750573"/>
                        <a:pt x="34654" y="1710187"/>
                      </a:cubicBezTo>
                      <a:cubicBezTo>
                        <a:pt x="51418" y="1642845"/>
                        <a:pt x="109807" y="1645988"/>
                        <a:pt x="145908" y="1569788"/>
                      </a:cubicBezTo>
                      <a:cubicBezTo>
                        <a:pt x="170101" y="1518734"/>
                        <a:pt x="164958" y="1472634"/>
                        <a:pt x="157337" y="1403006"/>
                      </a:cubicBezTo>
                      <a:cubicBezTo>
                        <a:pt x="144477" y="1287277"/>
                        <a:pt x="108854" y="1278704"/>
                        <a:pt x="103140" y="1191170"/>
                      </a:cubicBezTo>
                      <a:cubicBezTo>
                        <a:pt x="95901" y="1080965"/>
                        <a:pt x="150765" y="1074965"/>
                        <a:pt x="143050" y="976667"/>
                      </a:cubicBezTo>
                      <a:cubicBezTo>
                        <a:pt x="135334" y="878369"/>
                        <a:pt x="78279" y="863605"/>
                        <a:pt x="37512" y="738542"/>
                      </a:cubicBezTo>
                      <a:cubicBezTo>
                        <a:pt x="13509" y="663371"/>
                        <a:pt x="5795" y="583961"/>
                        <a:pt x="14748" y="505560"/>
                      </a:cubicBezTo>
                      <a:cubicBezTo>
                        <a:pt x="37607" y="317822"/>
                        <a:pt x="160576" y="195807"/>
                        <a:pt x="191533" y="166661"/>
                      </a:cubicBezTo>
                      <a:cubicBezTo>
                        <a:pt x="243730" y="117512"/>
                        <a:pt x="366315" y="2069"/>
                        <a:pt x="548053" y="-217"/>
                      </a:cubicBezTo>
                      <a:cubicBezTo>
                        <a:pt x="724551" y="-2313"/>
                        <a:pt x="848472" y="103605"/>
                        <a:pt x="916002" y="161708"/>
                      </a:cubicBezTo>
                      <a:cubicBezTo>
                        <a:pt x="992202" y="226668"/>
                        <a:pt x="1047448" y="321537"/>
                        <a:pt x="1158416" y="511275"/>
                      </a:cubicBezTo>
                      <a:cubicBezTo>
                        <a:pt x="1238615" y="648435"/>
                        <a:pt x="1278715" y="717015"/>
                        <a:pt x="1306718" y="797025"/>
                      </a:cubicBezTo>
                      <a:cubicBezTo>
                        <a:pt x="1337579" y="885798"/>
                        <a:pt x="1348916" y="956188"/>
                        <a:pt x="1403684" y="1075060"/>
                      </a:cubicBezTo>
                      <a:cubicBezTo>
                        <a:pt x="1422639" y="1116360"/>
                        <a:pt x="1443784" y="1156670"/>
                        <a:pt x="1466834" y="1195837"/>
                      </a:cubicBezTo>
                      <a:cubicBezTo>
                        <a:pt x="1467692" y="1197752"/>
                        <a:pt x="1466834" y="1200009"/>
                        <a:pt x="1464929" y="1200885"/>
                      </a:cubicBezTo>
                      <a:cubicBezTo>
                        <a:pt x="1463976" y="1201342"/>
                        <a:pt x="1462834" y="1201342"/>
                        <a:pt x="1461785" y="1200885"/>
                      </a:cubicBezTo>
                      <a:cubicBezTo>
                        <a:pt x="1415591" y="1183264"/>
                        <a:pt x="1226900" y="1036293"/>
                        <a:pt x="1178321" y="1003527"/>
                      </a:cubicBezTo>
                      <a:cubicBezTo>
                        <a:pt x="1080023" y="937329"/>
                        <a:pt x="965723" y="937329"/>
                        <a:pt x="907431" y="937329"/>
                      </a:cubicBezTo>
                      <a:cubicBezTo>
                        <a:pt x="814657" y="937843"/>
                        <a:pt x="723121" y="958646"/>
                        <a:pt x="639303" y="998289"/>
                      </a:cubicBezTo>
                      <a:cubicBezTo>
                        <a:pt x="528049" y="1048581"/>
                        <a:pt x="432323" y="1127781"/>
                        <a:pt x="362029" y="12276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8" name="Google Shape;9508;p40"/>
                <p:cNvSpPr/>
                <p:nvPr/>
              </p:nvSpPr>
              <p:spPr>
                <a:xfrm>
                  <a:off x="4186523" y="2467832"/>
                  <a:ext cx="240029" cy="169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29" h="169545" extrusionOk="0">
                      <a:moveTo>
                        <a:pt x="240030" y="84773"/>
                      </a:moveTo>
                      <a:cubicBezTo>
                        <a:pt x="240030" y="131591"/>
                        <a:pt x="186297" y="169545"/>
                        <a:pt x="120015" y="169545"/>
                      </a:cubicBezTo>
                      <a:cubicBezTo>
                        <a:pt x="53733" y="169545"/>
                        <a:pt x="0" y="131591"/>
                        <a:pt x="0" y="84773"/>
                      </a:cubicBezTo>
                      <a:cubicBezTo>
                        <a:pt x="0" y="37954"/>
                        <a:pt x="53733" y="0"/>
                        <a:pt x="120015" y="0"/>
                      </a:cubicBezTo>
                      <a:cubicBezTo>
                        <a:pt x="186297" y="0"/>
                        <a:pt x="240030" y="37954"/>
                        <a:pt x="240030" y="84773"/>
                      </a:cubicBezTo>
                      <a:close/>
                    </a:path>
                  </a:pathLst>
                </a:custGeom>
                <a:solidFill>
                  <a:srgbClr val="D6AD9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9" name="Google Shape;9509;p40"/>
                <p:cNvSpPr/>
                <p:nvPr/>
              </p:nvSpPr>
              <p:spPr>
                <a:xfrm>
                  <a:off x="4276439" y="2486501"/>
                  <a:ext cx="97154" cy="6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4" h="68579" extrusionOk="0">
                      <a:moveTo>
                        <a:pt x="97155" y="34290"/>
                      </a:moveTo>
                      <a:cubicBezTo>
                        <a:pt x="97155" y="53228"/>
                        <a:pt x="75406" y="68580"/>
                        <a:pt x="48577" y="68580"/>
                      </a:cubicBezTo>
                      <a:cubicBezTo>
                        <a:pt x="21749" y="68580"/>
                        <a:pt x="0" y="53228"/>
                        <a:pt x="0" y="34290"/>
                      </a:cubicBezTo>
                      <a:cubicBezTo>
                        <a:pt x="0" y="15352"/>
                        <a:pt x="21749" y="0"/>
                        <a:pt x="48577" y="0"/>
                      </a:cubicBezTo>
                      <a:cubicBezTo>
                        <a:pt x="75406" y="0"/>
                        <a:pt x="97155" y="15352"/>
                        <a:pt x="97155" y="34290"/>
                      </a:cubicBezTo>
                      <a:close/>
                    </a:path>
                  </a:pathLst>
                </a:custGeom>
                <a:solidFill>
                  <a:srgbClr val="E4CF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9510" name="Google Shape;9510;p40" descr="A close-up of a skull&#10;&#10;Description automatically generated with low confidence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8440403" y="4088847"/>
                <a:ext cx="2158558" cy="310344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511" name="Google Shape;9511;p40"/>
            <p:cNvSpPr/>
            <p:nvPr/>
          </p:nvSpPr>
          <p:spPr>
            <a:xfrm flipH="1">
              <a:off x="1528747" y="7132976"/>
              <a:ext cx="1535403" cy="2170162"/>
            </a:xfrm>
            <a:custGeom>
              <a:avLst/>
              <a:gdLst/>
              <a:ahLst/>
              <a:cxnLst/>
              <a:rect l="l" t="t" r="r" b="b"/>
              <a:pathLst>
                <a:path w="1469285" h="2076710" extrusionOk="0">
                  <a:moveTo>
                    <a:pt x="550171" y="30"/>
                  </a:moveTo>
                  <a:cubicBezTo>
                    <a:pt x="726669" y="-2066"/>
                    <a:pt x="850590" y="103852"/>
                    <a:pt x="918120" y="161955"/>
                  </a:cubicBezTo>
                  <a:cubicBezTo>
                    <a:pt x="994320" y="226915"/>
                    <a:pt x="1049566" y="321784"/>
                    <a:pt x="1160534" y="511522"/>
                  </a:cubicBezTo>
                  <a:cubicBezTo>
                    <a:pt x="1240733" y="648682"/>
                    <a:pt x="1280833" y="717262"/>
                    <a:pt x="1308836" y="797272"/>
                  </a:cubicBezTo>
                  <a:cubicBezTo>
                    <a:pt x="1339697" y="886045"/>
                    <a:pt x="1351034" y="956435"/>
                    <a:pt x="1405802" y="1075307"/>
                  </a:cubicBezTo>
                  <a:cubicBezTo>
                    <a:pt x="1424757" y="1116607"/>
                    <a:pt x="1445902" y="1156917"/>
                    <a:pt x="1468952" y="1196084"/>
                  </a:cubicBezTo>
                  <a:cubicBezTo>
                    <a:pt x="1469810" y="1197999"/>
                    <a:pt x="1468952" y="1200256"/>
                    <a:pt x="1467047" y="1201132"/>
                  </a:cubicBezTo>
                  <a:cubicBezTo>
                    <a:pt x="1466094" y="1201589"/>
                    <a:pt x="1464952" y="1201589"/>
                    <a:pt x="1463903" y="1201132"/>
                  </a:cubicBezTo>
                  <a:cubicBezTo>
                    <a:pt x="1452355" y="1196727"/>
                    <a:pt x="1431900" y="1184237"/>
                    <a:pt x="1406955" y="1167469"/>
                  </a:cubicBezTo>
                  <a:lnTo>
                    <a:pt x="1353344" y="1129549"/>
                  </a:lnTo>
                  <a:lnTo>
                    <a:pt x="1358928" y="1200593"/>
                  </a:lnTo>
                  <a:cubicBezTo>
                    <a:pt x="1358373" y="1258010"/>
                    <a:pt x="1348145" y="1315918"/>
                    <a:pt x="1330601" y="1371780"/>
                  </a:cubicBezTo>
                  <a:lnTo>
                    <a:pt x="1292988" y="1464004"/>
                  </a:lnTo>
                  <a:lnTo>
                    <a:pt x="1293121" y="1463927"/>
                  </a:lnTo>
                  <a:lnTo>
                    <a:pt x="1292963" y="1464064"/>
                  </a:lnTo>
                  <a:lnTo>
                    <a:pt x="1286454" y="1480024"/>
                  </a:lnTo>
                  <a:lnTo>
                    <a:pt x="1286454" y="1480691"/>
                  </a:lnTo>
                  <a:cubicBezTo>
                    <a:pt x="1381132" y="1563682"/>
                    <a:pt x="1427708" y="1688784"/>
                    <a:pt x="1410279" y="1813495"/>
                  </a:cubicBezTo>
                  <a:cubicBezTo>
                    <a:pt x="1406563" y="1788043"/>
                    <a:pt x="1400850" y="1762916"/>
                    <a:pt x="1393229" y="1738342"/>
                  </a:cubicBezTo>
                  <a:cubicBezTo>
                    <a:pt x="1385799" y="1770785"/>
                    <a:pt x="1380751" y="1803741"/>
                    <a:pt x="1378274" y="1836926"/>
                  </a:cubicBezTo>
                  <a:cubicBezTo>
                    <a:pt x="1374275" y="1819019"/>
                    <a:pt x="1351508" y="1816733"/>
                    <a:pt x="1349699" y="1834831"/>
                  </a:cubicBezTo>
                  <a:lnTo>
                    <a:pt x="1337698" y="1799207"/>
                  </a:lnTo>
                  <a:cubicBezTo>
                    <a:pt x="1330268" y="1840660"/>
                    <a:pt x="1328554" y="1882922"/>
                    <a:pt x="1332554" y="1924842"/>
                  </a:cubicBezTo>
                  <a:lnTo>
                    <a:pt x="1309123" y="1837021"/>
                  </a:lnTo>
                  <a:cubicBezTo>
                    <a:pt x="1293121" y="1868530"/>
                    <a:pt x="1284929" y="1903410"/>
                    <a:pt x="1285215" y="1938748"/>
                  </a:cubicBezTo>
                  <a:cubicBezTo>
                    <a:pt x="1288359" y="1937034"/>
                    <a:pt x="1284452" y="1931890"/>
                    <a:pt x="1281024" y="1933033"/>
                  </a:cubicBezTo>
                  <a:cubicBezTo>
                    <a:pt x="1277594" y="1934176"/>
                    <a:pt x="1276357" y="1938177"/>
                    <a:pt x="1275499" y="1941606"/>
                  </a:cubicBezTo>
                  <a:cubicBezTo>
                    <a:pt x="1272357" y="1954560"/>
                    <a:pt x="1269404" y="1967514"/>
                    <a:pt x="1266546" y="1980468"/>
                  </a:cubicBezTo>
                  <a:cubicBezTo>
                    <a:pt x="1262070" y="1958980"/>
                    <a:pt x="1255689" y="1937938"/>
                    <a:pt x="1247496" y="1917603"/>
                  </a:cubicBezTo>
                  <a:lnTo>
                    <a:pt x="1221016" y="1970085"/>
                  </a:lnTo>
                  <a:cubicBezTo>
                    <a:pt x="1211873" y="1928013"/>
                    <a:pt x="1199681" y="1886637"/>
                    <a:pt x="1184726" y="1846260"/>
                  </a:cubicBezTo>
                  <a:cubicBezTo>
                    <a:pt x="1179203" y="1870797"/>
                    <a:pt x="1176631" y="1895886"/>
                    <a:pt x="1176821" y="1921032"/>
                  </a:cubicBezTo>
                  <a:lnTo>
                    <a:pt x="1169010" y="1894552"/>
                  </a:lnTo>
                  <a:lnTo>
                    <a:pt x="1160153" y="1958084"/>
                  </a:lnTo>
                  <a:cubicBezTo>
                    <a:pt x="1159009" y="1935015"/>
                    <a:pt x="1153483" y="1912374"/>
                    <a:pt x="1143770" y="1891409"/>
                  </a:cubicBezTo>
                  <a:lnTo>
                    <a:pt x="1135387" y="1921984"/>
                  </a:lnTo>
                  <a:lnTo>
                    <a:pt x="1109765" y="1826734"/>
                  </a:lnTo>
                  <a:lnTo>
                    <a:pt x="1102049" y="1857786"/>
                  </a:lnTo>
                  <a:lnTo>
                    <a:pt x="1088685" y="1810103"/>
                  </a:lnTo>
                  <a:lnTo>
                    <a:pt x="1084000" y="1812495"/>
                  </a:lnTo>
                  <a:cubicBezTo>
                    <a:pt x="969173" y="1857768"/>
                    <a:pt x="828977" y="1857714"/>
                    <a:pt x="710151" y="1813147"/>
                  </a:cubicBezTo>
                  <a:lnTo>
                    <a:pt x="708342" y="1812171"/>
                  </a:lnTo>
                  <a:lnTo>
                    <a:pt x="692665" y="1870168"/>
                  </a:lnTo>
                  <a:lnTo>
                    <a:pt x="685044" y="1839307"/>
                  </a:lnTo>
                  <a:lnTo>
                    <a:pt x="660376" y="1934557"/>
                  </a:lnTo>
                  <a:lnTo>
                    <a:pt x="652279" y="1904077"/>
                  </a:lnTo>
                  <a:cubicBezTo>
                    <a:pt x="642849" y="1925108"/>
                    <a:pt x="637515" y="1947730"/>
                    <a:pt x="636468" y="1970752"/>
                  </a:cubicBezTo>
                  <a:lnTo>
                    <a:pt x="627799" y="1907315"/>
                  </a:lnTo>
                  <a:lnTo>
                    <a:pt x="620179" y="1933890"/>
                  </a:lnTo>
                  <a:cubicBezTo>
                    <a:pt x="620369" y="1908782"/>
                    <a:pt x="617702" y="1883741"/>
                    <a:pt x="612370" y="1859214"/>
                  </a:cubicBezTo>
                  <a:cubicBezTo>
                    <a:pt x="597892" y="1899638"/>
                    <a:pt x="586176" y="1941005"/>
                    <a:pt x="577411" y="1983039"/>
                  </a:cubicBezTo>
                  <a:lnTo>
                    <a:pt x="551599" y="1930747"/>
                  </a:lnTo>
                  <a:cubicBezTo>
                    <a:pt x="543600" y="1951149"/>
                    <a:pt x="537407" y="1972218"/>
                    <a:pt x="533121" y="1993707"/>
                  </a:cubicBezTo>
                  <a:cubicBezTo>
                    <a:pt x="530359" y="1980753"/>
                    <a:pt x="527501" y="1967799"/>
                    <a:pt x="524359" y="1954940"/>
                  </a:cubicBezTo>
                  <a:cubicBezTo>
                    <a:pt x="523596" y="1951512"/>
                    <a:pt x="522359" y="1947606"/>
                    <a:pt x="519024" y="1946463"/>
                  </a:cubicBezTo>
                  <a:cubicBezTo>
                    <a:pt x="515690" y="1945320"/>
                    <a:pt x="511881" y="1950559"/>
                    <a:pt x="515025" y="1952178"/>
                  </a:cubicBezTo>
                  <a:cubicBezTo>
                    <a:pt x="515215" y="1916993"/>
                    <a:pt x="507118" y="1882255"/>
                    <a:pt x="491496" y="1850737"/>
                  </a:cubicBezTo>
                  <a:lnTo>
                    <a:pt x="469018" y="1938653"/>
                  </a:lnTo>
                  <a:cubicBezTo>
                    <a:pt x="472827" y="1896752"/>
                    <a:pt x="471018" y="1854537"/>
                    <a:pt x="463684" y="1813113"/>
                  </a:cubicBezTo>
                  <a:lnTo>
                    <a:pt x="452063" y="1848832"/>
                  </a:lnTo>
                  <a:cubicBezTo>
                    <a:pt x="450445" y="1830725"/>
                    <a:pt x="445015" y="1813170"/>
                    <a:pt x="436157" y="1797302"/>
                  </a:cubicBezTo>
                  <a:lnTo>
                    <a:pt x="424632" y="1851213"/>
                  </a:lnTo>
                  <a:cubicBezTo>
                    <a:pt x="422060" y="1818076"/>
                    <a:pt x="417107" y="1785157"/>
                    <a:pt x="409868" y="1752725"/>
                  </a:cubicBezTo>
                  <a:cubicBezTo>
                    <a:pt x="402438" y="1777337"/>
                    <a:pt x="397009" y="1802502"/>
                    <a:pt x="393485" y="1827972"/>
                  </a:cubicBezTo>
                  <a:cubicBezTo>
                    <a:pt x="376149" y="1703909"/>
                    <a:pt x="421012" y="1579265"/>
                    <a:pt x="513308" y="1494597"/>
                  </a:cubicBezTo>
                  <a:lnTo>
                    <a:pt x="513308" y="1494002"/>
                  </a:lnTo>
                  <a:lnTo>
                    <a:pt x="511308" y="1492597"/>
                  </a:lnTo>
                  <a:lnTo>
                    <a:pt x="513093" y="1493296"/>
                  </a:lnTo>
                  <a:lnTo>
                    <a:pt x="470156" y="1385685"/>
                  </a:lnTo>
                  <a:cubicBezTo>
                    <a:pt x="452987" y="1329874"/>
                    <a:pt x="442933" y="1272014"/>
                    <a:pt x="442271" y="1214596"/>
                  </a:cubicBezTo>
                  <a:lnTo>
                    <a:pt x="448427" y="1131512"/>
                  </a:lnTo>
                  <a:lnTo>
                    <a:pt x="421481" y="1156999"/>
                  </a:lnTo>
                  <a:cubicBezTo>
                    <a:pt x="400883" y="1179254"/>
                    <a:pt x="381720" y="1202930"/>
                    <a:pt x="364147" y="1227897"/>
                  </a:cubicBezTo>
                  <a:cubicBezTo>
                    <a:pt x="361671" y="1231422"/>
                    <a:pt x="355764" y="1228850"/>
                    <a:pt x="357099" y="1224849"/>
                  </a:cubicBezTo>
                  <a:cubicBezTo>
                    <a:pt x="368528" y="1189693"/>
                    <a:pt x="377767" y="1153841"/>
                    <a:pt x="384625" y="1117503"/>
                  </a:cubicBezTo>
                  <a:cubicBezTo>
                    <a:pt x="407105" y="999202"/>
                    <a:pt x="440919" y="875663"/>
                    <a:pt x="535788" y="765078"/>
                  </a:cubicBezTo>
                  <a:cubicBezTo>
                    <a:pt x="553599" y="744409"/>
                    <a:pt x="601605" y="631728"/>
                    <a:pt x="544360" y="548003"/>
                  </a:cubicBezTo>
                  <a:cubicBezTo>
                    <a:pt x="539788" y="541240"/>
                    <a:pt x="490449" y="471327"/>
                    <a:pt x="418916" y="479137"/>
                  </a:cubicBezTo>
                  <a:cubicBezTo>
                    <a:pt x="375100" y="485338"/>
                    <a:pt x="338049" y="514685"/>
                    <a:pt x="321952" y="555909"/>
                  </a:cubicBezTo>
                  <a:cubicBezTo>
                    <a:pt x="307283" y="594866"/>
                    <a:pt x="321952" y="632109"/>
                    <a:pt x="350527" y="706880"/>
                  </a:cubicBezTo>
                  <a:cubicBezTo>
                    <a:pt x="371386" y="760982"/>
                    <a:pt x="379102" y="760792"/>
                    <a:pt x="384720" y="791557"/>
                  </a:cubicBezTo>
                  <a:cubicBezTo>
                    <a:pt x="387292" y="805750"/>
                    <a:pt x="392722" y="844707"/>
                    <a:pt x="367670" y="921288"/>
                  </a:cubicBezTo>
                  <a:cubicBezTo>
                    <a:pt x="343383" y="995678"/>
                    <a:pt x="323952" y="1002917"/>
                    <a:pt x="307760" y="1051113"/>
                  </a:cubicBezTo>
                  <a:cubicBezTo>
                    <a:pt x="287566" y="1111026"/>
                    <a:pt x="304521" y="1138744"/>
                    <a:pt x="316332" y="1252281"/>
                  </a:cubicBezTo>
                  <a:cubicBezTo>
                    <a:pt x="329096" y="1375059"/>
                    <a:pt x="335382" y="1436495"/>
                    <a:pt x="316332" y="1506504"/>
                  </a:cubicBezTo>
                  <a:cubicBezTo>
                    <a:pt x="298044" y="1573179"/>
                    <a:pt x="272041" y="1668429"/>
                    <a:pt x="190793" y="1718340"/>
                  </a:cubicBezTo>
                  <a:cubicBezTo>
                    <a:pt x="169648" y="1731484"/>
                    <a:pt x="146595" y="1740342"/>
                    <a:pt x="139452" y="1763393"/>
                  </a:cubicBezTo>
                  <a:cubicBezTo>
                    <a:pt x="127450" y="1802255"/>
                    <a:pt x="178314" y="1825115"/>
                    <a:pt x="190793" y="1885122"/>
                  </a:cubicBezTo>
                  <a:cubicBezTo>
                    <a:pt x="199746" y="1936586"/>
                    <a:pt x="182600" y="1989126"/>
                    <a:pt x="145168" y="2025521"/>
                  </a:cubicBezTo>
                  <a:cubicBezTo>
                    <a:pt x="97543" y="2072384"/>
                    <a:pt x="33535" y="2077242"/>
                    <a:pt x="3720" y="2076670"/>
                  </a:cubicBezTo>
                  <a:cubicBezTo>
                    <a:pt x="1721" y="2076737"/>
                    <a:pt x="7" y="2075165"/>
                    <a:pt x="7" y="2073175"/>
                  </a:cubicBezTo>
                  <a:cubicBezTo>
                    <a:pt x="-89" y="2071670"/>
                    <a:pt x="769" y="2070298"/>
                    <a:pt x="2197" y="2069717"/>
                  </a:cubicBezTo>
                  <a:cubicBezTo>
                    <a:pt x="72395" y="2037618"/>
                    <a:pt x="94303" y="2004376"/>
                    <a:pt x="99542" y="1977801"/>
                  </a:cubicBezTo>
                  <a:cubicBezTo>
                    <a:pt x="105923" y="1945607"/>
                    <a:pt x="86399" y="1930842"/>
                    <a:pt x="62491" y="1858643"/>
                  </a:cubicBezTo>
                  <a:cubicBezTo>
                    <a:pt x="38583" y="1786444"/>
                    <a:pt x="26772" y="1750820"/>
                    <a:pt x="36772" y="1710434"/>
                  </a:cubicBezTo>
                  <a:cubicBezTo>
                    <a:pt x="53536" y="1643092"/>
                    <a:pt x="111925" y="1646235"/>
                    <a:pt x="148026" y="1570035"/>
                  </a:cubicBezTo>
                  <a:cubicBezTo>
                    <a:pt x="172219" y="1518981"/>
                    <a:pt x="167076" y="1472881"/>
                    <a:pt x="159455" y="1403253"/>
                  </a:cubicBezTo>
                  <a:cubicBezTo>
                    <a:pt x="146595" y="1287524"/>
                    <a:pt x="110972" y="1278951"/>
                    <a:pt x="105258" y="1191417"/>
                  </a:cubicBezTo>
                  <a:cubicBezTo>
                    <a:pt x="98019" y="1081212"/>
                    <a:pt x="152883" y="1075212"/>
                    <a:pt x="145168" y="976914"/>
                  </a:cubicBezTo>
                  <a:cubicBezTo>
                    <a:pt x="137452" y="878616"/>
                    <a:pt x="80397" y="863852"/>
                    <a:pt x="39630" y="738789"/>
                  </a:cubicBezTo>
                  <a:cubicBezTo>
                    <a:pt x="15627" y="663618"/>
                    <a:pt x="7913" y="584208"/>
                    <a:pt x="16866" y="505807"/>
                  </a:cubicBezTo>
                  <a:cubicBezTo>
                    <a:pt x="39725" y="318069"/>
                    <a:pt x="162694" y="196054"/>
                    <a:pt x="193651" y="166908"/>
                  </a:cubicBezTo>
                  <a:cubicBezTo>
                    <a:pt x="245848" y="117759"/>
                    <a:pt x="368433" y="2316"/>
                    <a:pt x="550171" y="30"/>
                  </a:cubicBezTo>
                  <a:close/>
                </a:path>
              </a:pathLst>
            </a:custGeom>
            <a:blipFill rotWithShape="1">
              <a:blip r:embed="rId8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C2B5A77F-4E24-4E8D-9608-2705551FE8B0}"/>
              </a:ext>
            </a:extLst>
          </p:cNvPr>
          <p:cNvSpPr txBox="1"/>
          <p:nvPr/>
        </p:nvSpPr>
        <p:spPr>
          <a:xfrm>
            <a:off x="6815780" y="654267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FF5945D-FDF4-4C11-875D-5ED83026D97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5967" y="1414205"/>
            <a:ext cx="4183788" cy="3564356"/>
          </a:xfrm>
          <a:prstGeom prst="rect">
            <a:avLst/>
          </a:prstGeom>
        </p:spPr>
      </p:pic>
      <p:grpSp>
        <p:nvGrpSpPr>
          <p:cNvPr id="78" name="MsPham">
            <a:extLst>
              <a:ext uri="{FF2B5EF4-FFF2-40B4-BE49-F238E27FC236}">
                <a16:creationId xmlns:a16="http://schemas.microsoft.com/office/drawing/2014/main" id="{8C3D5B18-DF4F-4BB5-BCBF-F712AF88797B}"/>
              </a:ext>
            </a:extLst>
          </p:cNvPr>
          <p:cNvGrpSpPr/>
          <p:nvPr/>
        </p:nvGrpSpPr>
        <p:grpSpPr>
          <a:xfrm>
            <a:off x="6345942" y="2842440"/>
            <a:ext cx="3923494" cy="1212056"/>
            <a:chOff x="6922443" y="2842440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79" name="1">
              <a:extLst>
                <a:ext uri="{FF2B5EF4-FFF2-40B4-BE49-F238E27FC236}">
                  <a16:creationId xmlns:a16="http://schemas.microsoft.com/office/drawing/2014/main" id="{EB745A38-2BDA-4204-ADA6-2E024EF24421}"/>
                </a:ext>
              </a:extLst>
            </p:cNvPr>
            <p:cNvSpPr txBox="1"/>
            <p:nvPr/>
          </p:nvSpPr>
          <p:spPr>
            <a:xfrm>
              <a:off x="6998399" y="2842440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bookshop</a:t>
              </a:r>
            </a:p>
          </p:txBody>
        </p:sp>
        <p:sp>
          <p:nvSpPr>
            <p:cNvPr id="80" name="1">
              <a:extLst>
                <a:ext uri="{FF2B5EF4-FFF2-40B4-BE49-F238E27FC236}">
                  <a16:creationId xmlns:a16="http://schemas.microsoft.com/office/drawing/2014/main" id="{7DB35F8F-F962-4E65-A960-CB154CD0A0CF}"/>
                </a:ext>
              </a:extLst>
            </p:cNvPr>
            <p:cNvSpPr txBox="1"/>
            <p:nvPr/>
          </p:nvSpPr>
          <p:spPr>
            <a:xfrm>
              <a:off x="6922443" y="3531276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/ˈbeɪkəri/</a:t>
              </a:r>
            </a:p>
          </p:txBody>
        </p:sp>
      </p:grpSp>
      <p:pic>
        <p:nvPicPr>
          <p:cNvPr id="81" name="Tiếng Anh 4 Tập 2 - Unit 16 Let's go to the bookshop - Lesson 1 - 3 Listen and tick (mp3cut.net)">
            <a:hlinkClick r:id="" action="ppaction://media"/>
            <a:extLst>
              <a:ext uri="{FF2B5EF4-FFF2-40B4-BE49-F238E27FC236}">
                <a16:creationId xmlns:a16="http://schemas.microsoft.com/office/drawing/2014/main" id="{B6CEF7D9-E038-48AD-83E7-4AEE9C2CD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7746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97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97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kery1">
            <a:extLst>
              <a:ext uri="{FF2B5EF4-FFF2-40B4-BE49-F238E27FC236}">
                <a16:creationId xmlns:a16="http://schemas.microsoft.com/office/drawing/2014/main" id="{DEC155E2-562A-4199-8389-E7BCC249F22B}"/>
              </a:ext>
            </a:extLst>
          </p:cNvPr>
          <p:cNvSpPr/>
          <p:nvPr/>
        </p:nvSpPr>
        <p:spPr>
          <a:xfrm>
            <a:off x="803679" y="1170789"/>
            <a:ext cx="3464482" cy="2492117"/>
          </a:xfrm>
          <a:prstGeom prst="roundRect">
            <a:avLst>
              <a:gd name="adj" fmla="val 638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1">
            <a:extLst>
              <a:ext uri="{FF2B5EF4-FFF2-40B4-BE49-F238E27FC236}">
                <a16:creationId xmlns:a16="http://schemas.microsoft.com/office/drawing/2014/main" id="{1D670FE2-A59E-49D4-AD75-47D75D77D3E1}"/>
              </a:ext>
            </a:extLst>
          </p:cNvPr>
          <p:cNvSpPr/>
          <p:nvPr/>
        </p:nvSpPr>
        <p:spPr>
          <a:xfrm>
            <a:off x="707020" y="98932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bakery1">
            <a:extLst>
              <a:ext uri="{FF2B5EF4-FFF2-40B4-BE49-F238E27FC236}">
                <a16:creationId xmlns:a16="http://schemas.microsoft.com/office/drawing/2014/main" id="{C493CAD7-FEA6-4544-A896-E68BD3CF3BEE}"/>
              </a:ext>
            </a:extLst>
          </p:cNvPr>
          <p:cNvSpPr/>
          <p:nvPr/>
        </p:nvSpPr>
        <p:spPr>
          <a:xfrm>
            <a:off x="4441020" y="1170789"/>
            <a:ext cx="3464482" cy="2492117"/>
          </a:xfrm>
          <a:prstGeom prst="roundRect">
            <a:avLst>
              <a:gd name="adj" fmla="val 638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1">
            <a:extLst>
              <a:ext uri="{FF2B5EF4-FFF2-40B4-BE49-F238E27FC236}">
                <a16:creationId xmlns:a16="http://schemas.microsoft.com/office/drawing/2014/main" id="{FB050F36-304E-415D-A046-5FB01A02E3F2}"/>
              </a:ext>
            </a:extLst>
          </p:cNvPr>
          <p:cNvSpPr/>
          <p:nvPr/>
        </p:nvSpPr>
        <p:spPr>
          <a:xfrm>
            <a:off x="4344361" y="98932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bakery1">
            <a:extLst>
              <a:ext uri="{FF2B5EF4-FFF2-40B4-BE49-F238E27FC236}">
                <a16:creationId xmlns:a16="http://schemas.microsoft.com/office/drawing/2014/main" id="{13E8DCCD-2BA8-4925-B8B6-4CABFAF3851B}"/>
              </a:ext>
            </a:extLst>
          </p:cNvPr>
          <p:cNvSpPr/>
          <p:nvPr/>
        </p:nvSpPr>
        <p:spPr>
          <a:xfrm>
            <a:off x="8078361" y="1170789"/>
            <a:ext cx="3464482" cy="2492117"/>
          </a:xfrm>
          <a:prstGeom prst="roundRect">
            <a:avLst>
              <a:gd name="adj" fmla="val 638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1">
            <a:extLst>
              <a:ext uri="{FF2B5EF4-FFF2-40B4-BE49-F238E27FC236}">
                <a16:creationId xmlns:a16="http://schemas.microsoft.com/office/drawing/2014/main" id="{2FB6C02C-2EC2-4304-96D8-06B331163492}"/>
              </a:ext>
            </a:extLst>
          </p:cNvPr>
          <p:cNvSpPr/>
          <p:nvPr/>
        </p:nvSpPr>
        <p:spPr>
          <a:xfrm>
            <a:off x="7981702" y="98932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bakery1">
            <a:extLst>
              <a:ext uri="{FF2B5EF4-FFF2-40B4-BE49-F238E27FC236}">
                <a16:creationId xmlns:a16="http://schemas.microsoft.com/office/drawing/2014/main" id="{E2E367D1-3A8D-41CB-9D7F-90442103037F}"/>
              </a:ext>
            </a:extLst>
          </p:cNvPr>
          <p:cNvSpPr/>
          <p:nvPr/>
        </p:nvSpPr>
        <p:spPr>
          <a:xfrm>
            <a:off x="2407341" y="3996764"/>
            <a:ext cx="3464480" cy="2492116"/>
          </a:xfrm>
          <a:prstGeom prst="roundRect">
            <a:avLst>
              <a:gd name="adj" fmla="val 638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1">
            <a:extLst>
              <a:ext uri="{FF2B5EF4-FFF2-40B4-BE49-F238E27FC236}">
                <a16:creationId xmlns:a16="http://schemas.microsoft.com/office/drawing/2014/main" id="{2358A64D-8812-4D08-A130-2F2C7300CBB4}"/>
              </a:ext>
            </a:extLst>
          </p:cNvPr>
          <p:cNvSpPr/>
          <p:nvPr/>
        </p:nvSpPr>
        <p:spPr>
          <a:xfrm>
            <a:off x="2310680" y="3796253"/>
            <a:ext cx="430012" cy="4469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bakery1">
            <a:extLst>
              <a:ext uri="{FF2B5EF4-FFF2-40B4-BE49-F238E27FC236}">
                <a16:creationId xmlns:a16="http://schemas.microsoft.com/office/drawing/2014/main" id="{43746CAC-022F-433C-9CFE-006471B257D6}"/>
              </a:ext>
            </a:extLst>
          </p:cNvPr>
          <p:cNvSpPr/>
          <p:nvPr/>
        </p:nvSpPr>
        <p:spPr>
          <a:xfrm>
            <a:off x="6689701" y="3996764"/>
            <a:ext cx="3464482" cy="2492116"/>
          </a:xfrm>
          <a:prstGeom prst="roundRect">
            <a:avLst>
              <a:gd name="adj" fmla="val 638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1">
            <a:extLst>
              <a:ext uri="{FF2B5EF4-FFF2-40B4-BE49-F238E27FC236}">
                <a16:creationId xmlns:a16="http://schemas.microsoft.com/office/drawing/2014/main" id="{2DE6C54A-3F81-4F0E-B163-08D58E64ACFF}"/>
              </a:ext>
            </a:extLst>
          </p:cNvPr>
          <p:cNvSpPr/>
          <p:nvPr/>
        </p:nvSpPr>
        <p:spPr>
          <a:xfrm>
            <a:off x="6607763" y="3830456"/>
            <a:ext cx="430012" cy="4469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7DBAA8-EC12-44B9-9B84-B3B848419128}"/>
              </a:ext>
            </a:extLst>
          </p:cNvPr>
          <p:cNvSpPr txBox="1"/>
          <p:nvPr/>
        </p:nvSpPr>
        <p:spPr>
          <a:xfrm>
            <a:off x="5175366" y="527664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99D6898-4AEB-402E-9D79-92A62EA3F68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34580" y="1172189"/>
            <a:ext cx="2182212" cy="17964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B64B067-F1C5-415B-8C4E-65335272808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1420" y="1302882"/>
            <a:ext cx="2198332" cy="15921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80E9755-3777-4423-8B99-B658D0AB850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8221" y="4049392"/>
            <a:ext cx="1952772" cy="175924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22D1AB4-EF85-4FD9-B040-E6BABB5F2059}"/>
              </a:ext>
            </a:extLst>
          </p:cNvPr>
          <p:cNvGrpSpPr/>
          <p:nvPr/>
        </p:nvGrpSpPr>
        <p:grpSpPr>
          <a:xfrm>
            <a:off x="7430068" y="4165513"/>
            <a:ext cx="1963291" cy="1930258"/>
            <a:chOff x="1366574" y="779410"/>
            <a:chExt cx="5150340" cy="506368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72E4E08-9AEC-421B-A51E-2F58A9273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66574" y="779410"/>
              <a:ext cx="5150340" cy="412641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39A4150-0E49-4A39-B6D4-5BC4690B0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07659" y="3968562"/>
              <a:ext cx="1756228" cy="187453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B4C525A-2D2C-47B3-A49A-2F693A32FB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8996" b="20637"/>
            <a:stretch/>
          </p:blipFill>
          <p:spPr>
            <a:xfrm>
              <a:off x="3076391" y="2586036"/>
              <a:ext cx="884690" cy="48107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B2FF5EF-1A86-4FA5-91BE-71FACF709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3707314" y="2326520"/>
              <a:ext cx="560026" cy="80076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75F3D3C-4CB3-4A16-94A2-763D69B4F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4127049" y="2312665"/>
              <a:ext cx="560026" cy="800769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D5C5903D-AA3B-4446-8208-12DCA535554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72266" y="1266085"/>
            <a:ext cx="2076672" cy="1769209"/>
          </a:xfrm>
          <a:prstGeom prst="rect">
            <a:avLst/>
          </a:prstGeom>
        </p:spPr>
      </p:pic>
      <p:sp>
        <p:nvSpPr>
          <p:cNvPr id="33" name="1">
            <a:extLst>
              <a:ext uri="{FF2B5EF4-FFF2-40B4-BE49-F238E27FC236}">
                <a16:creationId xmlns:a16="http://schemas.microsoft.com/office/drawing/2014/main" id="{FFFAF568-C9B5-4007-98FB-53466CB09A31}"/>
              </a:ext>
            </a:extLst>
          </p:cNvPr>
          <p:cNvSpPr txBox="1"/>
          <p:nvPr/>
        </p:nvSpPr>
        <p:spPr>
          <a:xfrm>
            <a:off x="619613" y="3087214"/>
            <a:ext cx="3812146" cy="521812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sweet shop</a:t>
            </a:r>
          </a:p>
        </p:txBody>
      </p:sp>
      <p:pic>
        <p:nvPicPr>
          <p:cNvPr id="35" name="Tiếng Anh 4 Tập 2 - Unit 16 Let's go to the bookshop - Lesson 1 - 2 Point and say. - Sách Mềm">
            <a:hlinkClick r:id="" action="ppaction://media"/>
            <a:extLst>
              <a:ext uri="{FF2B5EF4-FFF2-40B4-BE49-F238E27FC236}">
                <a16:creationId xmlns:a16="http://schemas.microsoft.com/office/drawing/2014/main" id="{A20F40DE-D300-49CF-B88F-92571BC1DF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200" end="4099.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509174" y="-600143"/>
            <a:ext cx="609600" cy="609600"/>
          </a:xfrm>
          <a:prstGeom prst="rect">
            <a:avLst/>
          </a:prstGeom>
        </p:spPr>
      </p:pic>
      <p:sp>
        <p:nvSpPr>
          <p:cNvPr id="37" name="1">
            <a:extLst>
              <a:ext uri="{FF2B5EF4-FFF2-40B4-BE49-F238E27FC236}">
                <a16:creationId xmlns:a16="http://schemas.microsoft.com/office/drawing/2014/main" id="{1B90576B-13F7-4444-9428-5BCC4BEBA210}"/>
              </a:ext>
            </a:extLst>
          </p:cNvPr>
          <p:cNvSpPr txBox="1"/>
          <p:nvPr/>
        </p:nvSpPr>
        <p:spPr>
          <a:xfrm>
            <a:off x="4413715" y="3087214"/>
            <a:ext cx="3812146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bakery </a:t>
            </a:r>
          </a:p>
        </p:txBody>
      </p:sp>
      <p:pic>
        <p:nvPicPr>
          <p:cNvPr id="39" name="Tiếng Anh 4 Tập 2 - Unit 16 Let's go to the bookshop - Lesson 1 - 2 Point and say. - Sách Mềm">
            <a:hlinkClick r:id="" action="ppaction://media"/>
            <a:extLst>
              <a:ext uri="{FF2B5EF4-FFF2-40B4-BE49-F238E27FC236}">
                <a16:creationId xmlns:a16="http://schemas.microsoft.com/office/drawing/2014/main" id="{BA2EB8C9-E0DD-4965-8EB3-BBB125A0EE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00" end="24257.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131092" y="-665930"/>
            <a:ext cx="609600" cy="609600"/>
          </a:xfrm>
          <a:prstGeom prst="rect">
            <a:avLst/>
          </a:prstGeom>
        </p:spPr>
      </p:pic>
      <p:sp>
        <p:nvSpPr>
          <p:cNvPr id="41" name="1">
            <a:extLst>
              <a:ext uri="{FF2B5EF4-FFF2-40B4-BE49-F238E27FC236}">
                <a16:creationId xmlns:a16="http://schemas.microsoft.com/office/drawing/2014/main" id="{E09387E6-DA44-4359-811A-CE3979ED8985}"/>
              </a:ext>
            </a:extLst>
          </p:cNvPr>
          <p:cNvSpPr txBox="1"/>
          <p:nvPr/>
        </p:nvSpPr>
        <p:spPr>
          <a:xfrm>
            <a:off x="7922605" y="3087214"/>
            <a:ext cx="3812146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bookshop</a:t>
            </a:r>
          </a:p>
        </p:txBody>
      </p:sp>
      <p:pic>
        <p:nvPicPr>
          <p:cNvPr id="43" name="Tiếng Anh 4 Tập 2 - Unit 16 Let's go to the bookshop - Lesson 1 - 3 Listen and tick (mp3cut.net)">
            <a:hlinkClick r:id="" action="ppaction://media"/>
            <a:extLst>
              <a:ext uri="{FF2B5EF4-FFF2-40B4-BE49-F238E27FC236}">
                <a16:creationId xmlns:a16="http://schemas.microsoft.com/office/drawing/2014/main" id="{001E0042-9DD5-4ADC-81D9-C0928EEBB8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45900" y="-609600"/>
            <a:ext cx="609600" cy="609600"/>
          </a:xfrm>
          <a:prstGeom prst="rect">
            <a:avLst/>
          </a:prstGeom>
        </p:spPr>
      </p:pic>
      <p:sp>
        <p:nvSpPr>
          <p:cNvPr id="45" name="1">
            <a:extLst>
              <a:ext uri="{FF2B5EF4-FFF2-40B4-BE49-F238E27FC236}">
                <a16:creationId xmlns:a16="http://schemas.microsoft.com/office/drawing/2014/main" id="{A6221D93-0E50-4DB2-AA4F-899959630F97}"/>
              </a:ext>
            </a:extLst>
          </p:cNvPr>
          <p:cNvSpPr txBox="1"/>
          <p:nvPr/>
        </p:nvSpPr>
        <p:spPr>
          <a:xfrm>
            <a:off x="2369256" y="5887150"/>
            <a:ext cx="3812146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pharmacy</a:t>
            </a:r>
          </a:p>
        </p:txBody>
      </p:sp>
      <p:pic>
        <p:nvPicPr>
          <p:cNvPr id="47" name="Tiếng Anh 4 Tập 2 - Unit 16 Let's go to the bookshop - Lesson 1 - 2 Point and say. - Sách Mềm">
            <a:hlinkClick r:id="" action="ppaction://media"/>
            <a:extLst>
              <a:ext uri="{FF2B5EF4-FFF2-40B4-BE49-F238E27FC236}">
                <a16:creationId xmlns:a16="http://schemas.microsoft.com/office/drawing/2014/main" id="{F45599FD-3649-47CC-BF5E-405CADEF3D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87" end="17652.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40986" y="-642191"/>
            <a:ext cx="609600" cy="609600"/>
          </a:xfrm>
          <a:prstGeom prst="rect">
            <a:avLst/>
          </a:prstGeom>
        </p:spPr>
      </p:pic>
      <p:sp>
        <p:nvSpPr>
          <p:cNvPr id="49" name="1">
            <a:extLst>
              <a:ext uri="{FF2B5EF4-FFF2-40B4-BE49-F238E27FC236}">
                <a16:creationId xmlns:a16="http://schemas.microsoft.com/office/drawing/2014/main" id="{E7EDD377-798C-414A-962C-8B40A21E18EF}"/>
              </a:ext>
            </a:extLst>
          </p:cNvPr>
          <p:cNvSpPr txBox="1"/>
          <p:nvPr/>
        </p:nvSpPr>
        <p:spPr>
          <a:xfrm>
            <a:off x="6590342" y="5933824"/>
            <a:ext cx="3812146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supermarket</a:t>
            </a:r>
          </a:p>
        </p:txBody>
      </p:sp>
      <p:pic>
        <p:nvPicPr>
          <p:cNvPr id="51" name="Tiếng Anh 4 Tập 2 - Unit 16 Let's go to the bookshop - Lesson 1 - 2 Point and say. - Sách Mềm">
            <a:hlinkClick r:id="" action="ppaction://media"/>
            <a:extLst>
              <a:ext uri="{FF2B5EF4-FFF2-40B4-BE49-F238E27FC236}">
                <a16:creationId xmlns:a16="http://schemas.microsoft.com/office/drawing/2014/main" id="{F38EC4EE-82D7-4941-B253-5D3F914E5E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184" end="10827.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38879" y="-636472"/>
            <a:ext cx="609600" cy="609600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47143331-6AA6-4EDF-A37F-6E81A4933519}"/>
              </a:ext>
            </a:extLst>
          </p:cNvPr>
          <p:cNvSpPr/>
          <p:nvPr/>
        </p:nvSpPr>
        <p:spPr>
          <a:xfrm>
            <a:off x="10972063" y="5687211"/>
            <a:ext cx="701815" cy="664740"/>
          </a:xfrm>
          <a:prstGeom prst="down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5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5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9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35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1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73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4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25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9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54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21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1" name="Google Shape;8001;p24"/>
          <p:cNvGrpSpPr/>
          <p:nvPr/>
        </p:nvGrpSpPr>
        <p:grpSpPr>
          <a:xfrm>
            <a:off x="629939" y="537072"/>
            <a:ext cx="711182" cy="658822"/>
            <a:chOff x="-55447" y="209105"/>
            <a:chExt cx="2112681" cy="1957137"/>
          </a:xfrm>
        </p:grpSpPr>
        <p:sp>
          <p:nvSpPr>
            <p:cNvPr id="8002" name="Google Shape;8002;p24"/>
            <p:cNvSpPr/>
            <p:nvPr/>
          </p:nvSpPr>
          <p:spPr>
            <a:xfrm>
              <a:off x="-55447" y="212650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3" name="Google Shape;8003;p24"/>
            <p:cNvSpPr/>
            <p:nvPr/>
          </p:nvSpPr>
          <p:spPr>
            <a:xfrm rot="-3070976">
              <a:off x="267417" y="1177073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4" name="Google Shape;8004;p24"/>
            <p:cNvSpPr/>
            <p:nvPr/>
          </p:nvSpPr>
          <p:spPr>
            <a:xfrm rot="852154">
              <a:off x="1129164" y="428202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5" name="Google Shape;8005;p24"/>
            <p:cNvSpPr/>
            <p:nvPr/>
          </p:nvSpPr>
          <p:spPr>
            <a:xfrm>
              <a:off x="-51900" y="209105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6" name="Google Shape;8006;p24"/>
            <p:cNvSpPr/>
            <p:nvPr/>
          </p:nvSpPr>
          <p:spPr>
            <a:xfrm rot="-3070976">
              <a:off x="270964" y="1173528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7" name="Google Shape;8007;p24"/>
            <p:cNvSpPr/>
            <p:nvPr/>
          </p:nvSpPr>
          <p:spPr>
            <a:xfrm rot="852154">
              <a:off x="1132711" y="424657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D0DC576-3718-44FD-8682-07A99B569B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1440" y="2279242"/>
            <a:ext cx="1867469" cy="13525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680591-F534-4978-A3F4-225FF59A0F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8808" y="2124804"/>
            <a:ext cx="1764120" cy="15029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786EF3-6E21-41F0-B679-13E47FD754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060" y="2075177"/>
            <a:ext cx="3086255" cy="47562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0061B0-0582-4064-9DB0-4D2389847D70}"/>
              </a:ext>
            </a:extLst>
          </p:cNvPr>
          <p:cNvSpPr txBox="1"/>
          <p:nvPr/>
        </p:nvSpPr>
        <p:spPr>
          <a:xfrm>
            <a:off x="1858755" y="498922"/>
            <a:ext cx="5753888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0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0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E27E2A-4E1C-4C6D-85C7-DCEE3972000D}"/>
              </a:ext>
            </a:extLst>
          </p:cNvPr>
          <p:cNvGrpSpPr/>
          <p:nvPr/>
        </p:nvGrpSpPr>
        <p:grpSpPr>
          <a:xfrm>
            <a:off x="4918647" y="1681131"/>
            <a:ext cx="3047017" cy="2174312"/>
            <a:chOff x="4733696" y="901397"/>
            <a:chExt cx="3047017" cy="2174312"/>
          </a:xfrm>
        </p:grpSpPr>
        <p:sp>
          <p:nvSpPr>
            <p:cNvPr id="21" name="bakery1">
              <a:extLst>
                <a:ext uri="{FF2B5EF4-FFF2-40B4-BE49-F238E27FC236}">
                  <a16:creationId xmlns:a16="http://schemas.microsoft.com/office/drawing/2014/main" id="{642220A0-1832-47EE-AB24-E854EF2A81EB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s1">
              <a:extLst>
                <a:ext uri="{FF2B5EF4-FFF2-40B4-BE49-F238E27FC236}">
                  <a16:creationId xmlns:a16="http://schemas.microsoft.com/office/drawing/2014/main" id="{E6710A54-6D0E-4D8C-85A5-2660CDBFC01F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156C92B-97F8-4461-8AA4-09F6F1971761}"/>
              </a:ext>
            </a:extLst>
          </p:cNvPr>
          <p:cNvGrpSpPr/>
          <p:nvPr/>
        </p:nvGrpSpPr>
        <p:grpSpPr>
          <a:xfrm>
            <a:off x="8179739" y="1681131"/>
            <a:ext cx="3047017" cy="2174312"/>
            <a:chOff x="4733696" y="901397"/>
            <a:chExt cx="3047017" cy="2174312"/>
          </a:xfrm>
        </p:grpSpPr>
        <p:sp>
          <p:nvSpPr>
            <p:cNvPr id="24" name="bakery1">
              <a:extLst>
                <a:ext uri="{FF2B5EF4-FFF2-40B4-BE49-F238E27FC236}">
                  <a16:creationId xmlns:a16="http://schemas.microsoft.com/office/drawing/2014/main" id="{338CE2B8-9511-43BE-9DBF-2B6AB786DF4F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s1">
              <a:extLst>
                <a:ext uri="{FF2B5EF4-FFF2-40B4-BE49-F238E27FC236}">
                  <a16:creationId xmlns:a16="http://schemas.microsoft.com/office/drawing/2014/main" id="{33AA9874-7D22-42A9-B545-9FC06713BCB3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557EA50-5B6C-4AD3-92E6-98FB960D4922}"/>
              </a:ext>
            </a:extLst>
          </p:cNvPr>
          <p:cNvGrpSpPr/>
          <p:nvPr/>
        </p:nvGrpSpPr>
        <p:grpSpPr>
          <a:xfrm>
            <a:off x="4918647" y="4258077"/>
            <a:ext cx="3047017" cy="2174312"/>
            <a:chOff x="4733696" y="901397"/>
            <a:chExt cx="3047017" cy="2174312"/>
          </a:xfrm>
        </p:grpSpPr>
        <p:sp>
          <p:nvSpPr>
            <p:cNvPr id="27" name="bakery1">
              <a:extLst>
                <a:ext uri="{FF2B5EF4-FFF2-40B4-BE49-F238E27FC236}">
                  <a16:creationId xmlns:a16="http://schemas.microsoft.com/office/drawing/2014/main" id="{0F8EAB77-1ABB-4C6B-8753-2FBF4A1F3BE4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s1">
              <a:extLst>
                <a:ext uri="{FF2B5EF4-FFF2-40B4-BE49-F238E27FC236}">
                  <a16:creationId xmlns:a16="http://schemas.microsoft.com/office/drawing/2014/main" id="{FACBAF0F-A558-4C2F-A187-0E6BFC4BF9C8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911F5A1-6FEC-46B8-947F-7E4B2D584C44}"/>
              </a:ext>
            </a:extLst>
          </p:cNvPr>
          <p:cNvGrpSpPr/>
          <p:nvPr/>
        </p:nvGrpSpPr>
        <p:grpSpPr>
          <a:xfrm>
            <a:off x="8179739" y="4258077"/>
            <a:ext cx="3047017" cy="2174312"/>
            <a:chOff x="4733696" y="901397"/>
            <a:chExt cx="3047017" cy="2174312"/>
          </a:xfrm>
        </p:grpSpPr>
        <p:sp>
          <p:nvSpPr>
            <p:cNvPr id="30" name="bakery1">
              <a:extLst>
                <a:ext uri="{FF2B5EF4-FFF2-40B4-BE49-F238E27FC236}">
                  <a16:creationId xmlns:a16="http://schemas.microsoft.com/office/drawing/2014/main" id="{098E92BB-FC79-4BC4-8F13-71CB01585B62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s1">
              <a:extLst>
                <a:ext uri="{FF2B5EF4-FFF2-40B4-BE49-F238E27FC236}">
                  <a16:creationId xmlns:a16="http://schemas.microsoft.com/office/drawing/2014/main" id="{2B27260C-C42C-4EA0-9148-9034A6BB8158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32" name="1">
            <a:extLst>
              <a:ext uri="{FF2B5EF4-FFF2-40B4-BE49-F238E27FC236}">
                <a16:creationId xmlns:a16="http://schemas.microsoft.com/office/drawing/2014/main" id="{4AFB69F5-A0E4-4D36-A679-EE35F299C953}"/>
              </a:ext>
            </a:extLst>
          </p:cNvPr>
          <p:cNvSpPr txBox="1"/>
          <p:nvPr/>
        </p:nvSpPr>
        <p:spPr>
          <a:xfrm>
            <a:off x="918716" y="4489858"/>
            <a:ext cx="3086256" cy="58477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200" dirty="0"/>
              <a:t>supermarket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83A5E91-3E12-44F1-AF9B-A092D7BC833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5019927" y="3246066"/>
            <a:ext cx="785141" cy="651888"/>
          </a:xfrm>
          <a:prstGeom prst="rect">
            <a:avLst/>
          </a:prstGeom>
        </p:spPr>
      </p:pic>
      <p:sp>
        <p:nvSpPr>
          <p:cNvPr id="34" name="MsPhamsai">
            <a:extLst>
              <a:ext uri="{FF2B5EF4-FFF2-40B4-BE49-F238E27FC236}">
                <a16:creationId xmlns:a16="http://schemas.microsoft.com/office/drawing/2014/main" id="{7C3E74B3-900A-4E0A-83B8-998899A9EC48}"/>
              </a:ext>
            </a:extLst>
          </p:cNvPr>
          <p:cNvSpPr/>
          <p:nvPr/>
        </p:nvSpPr>
        <p:spPr>
          <a:xfrm>
            <a:off x="5019927" y="1947098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AA61D20-7938-4F70-B79F-9EDB51939F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8233156" y="3244366"/>
            <a:ext cx="785141" cy="651888"/>
          </a:xfrm>
          <a:prstGeom prst="rect">
            <a:avLst/>
          </a:prstGeom>
        </p:spPr>
      </p:pic>
      <p:sp>
        <p:nvSpPr>
          <p:cNvPr id="36" name="MsPhamsai">
            <a:extLst>
              <a:ext uri="{FF2B5EF4-FFF2-40B4-BE49-F238E27FC236}">
                <a16:creationId xmlns:a16="http://schemas.microsoft.com/office/drawing/2014/main" id="{0B500D58-5EC9-43F9-BB6F-B261D6077C2E}"/>
              </a:ext>
            </a:extLst>
          </p:cNvPr>
          <p:cNvSpPr/>
          <p:nvPr/>
        </p:nvSpPr>
        <p:spPr>
          <a:xfrm>
            <a:off x="8233156" y="1945398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9F12B5B-B51A-4FD5-9F10-DC7173143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58808" y="4630805"/>
            <a:ext cx="1853776" cy="152605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944AAF7E-F654-4DAF-95B3-351949F22593}"/>
              </a:ext>
            </a:extLst>
          </p:cNvPr>
          <p:cNvGrpSpPr/>
          <p:nvPr/>
        </p:nvGrpSpPr>
        <p:grpSpPr>
          <a:xfrm>
            <a:off x="9101105" y="4612140"/>
            <a:ext cx="1667804" cy="1639743"/>
            <a:chOff x="1366574" y="779410"/>
            <a:chExt cx="5150340" cy="506368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2B02FE1-1C9C-4D4B-85A3-0EDDCE053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66574" y="779410"/>
              <a:ext cx="5150340" cy="412641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3E9E742-70DA-49CE-ADFF-AD04A1B16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207659" y="3968562"/>
              <a:ext cx="1756228" cy="1874531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F9E0ACC-2A44-4ACC-A852-7692AC387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28996" b="20637"/>
            <a:stretch/>
          </p:blipFill>
          <p:spPr>
            <a:xfrm>
              <a:off x="3076391" y="2586036"/>
              <a:ext cx="884690" cy="481075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C57D2CF-900B-4DEA-9C7C-8D6382708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flipH="1">
              <a:off x="3707314" y="2326520"/>
              <a:ext cx="560026" cy="800769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18C1790-B190-4879-AC9B-EA1B12989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flipH="1">
              <a:off x="4127049" y="2312665"/>
              <a:ext cx="560026" cy="800769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0710C9C-ECE3-4797-82E5-E815F886E9A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7781"/>
          <a:stretch/>
        </p:blipFill>
        <p:spPr>
          <a:xfrm>
            <a:off x="8317584" y="5649919"/>
            <a:ext cx="779011" cy="790795"/>
          </a:xfrm>
          <a:prstGeom prst="rect">
            <a:avLst/>
          </a:prstGeom>
        </p:spPr>
      </p:pic>
      <p:sp>
        <p:nvSpPr>
          <p:cNvPr id="45" name="MsPhamdung">
            <a:extLst>
              <a:ext uri="{FF2B5EF4-FFF2-40B4-BE49-F238E27FC236}">
                <a16:creationId xmlns:a16="http://schemas.microsoft.com/office/drawing/2014/main" id="{C4724852-77C7-46A1-8F85-EF67F2D72FB8}"/>
              </a:ext>
            </a:extLst>
          </p:cNvPr>
          <p:cNvSpPr/>
          <p:nvPr/>
        </p:nvSpPr>
        <p:spPr>
          <a:xfrm>
            <a:off x="8317584" y="4489858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D6A57E4-0E71-4E20-9C5C-83574ACA504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5025200" y="5770539"/>
            <a:ext cx="785141" cy="651888"/>
          </a:xfrm>
          <a:prstGeom prst="rect">
            <a:avLst/>
          </a:prstGeom>
        </p:spPr>
      </p:pic>
      <p:sp>
        <p:nvSpPr>
          <p:cNvPr id="47" name="MsPhamsai">
            <a:extLst>
              <a:ext uri="{FF2B5EF4-FFF2-40B4-BE49-F238E27FC236}">
                <a16:creationId xmlns:a16="http://schemas.microsoft.com/office/drawing/2014/main" id="{4DEAFA6B-9571-4061-9FBD-65CCC67390A8}"/>
              </a:ext>
            </a:extLst>
          </p:cNvPr>
          <p:cNvSpPr/>
          <p:nvPr/>
        </p:nvSpPr>
        <p:spPr>
          <a:xfrm>
            <a:off x="5025200" y="4471571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1" name="Google Shape;8001;p24"/>
          <p:cNvGrpSpPr/>
          <p:nvPr/>
        </p:nvGrpSpPr>
        <p:grpSpPr>
          <a:xfrm>
            <a:off x="629939" y="537072"/>
            <a:ext cx="711182" cy="658822"/>
            <a:chOff x="-55447" y="209105"/>
            <a:chExt cx="2112681" cy="1957137"/>
          </a:xfrm>
        </p:grpSpPr>
        <p:sp>
          <p:nvSpPr>
            <p:cNvPr id="8002" name="Google Shape;8002;p24"/>
            <p:cNvSpPr/>
            <p:nvPr/>
          </p:nvSpPr>
          <p:spPr>
            <a:xfrm>
              <a:off x="-55447" y="212650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3" name="Google Shape;8003;p24"/>
            <p:cNvSpPr/>
            <p:nvPr/>
          </p:nvSpPr>
          <p:spPr>
            <a:xfrm rot="-3070976">
              <a:off x="267417" y="1177073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4" name="Google Shape;8004;p24"/>
            <p:cNvSpPr/>
            <p:nvPr/>
          </p:nvSpPr>
          <p:spPr>
            <a:xfrm rot="852154">
              <a:off x="1129164" y="428202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5" name="Google Shape;8005;p24"/>
            <p:cNvSpPr/>
            <p:nvPr/>
          </p:nvSpPr>
          <p:spPr>
            <a:xfrm>
              <a:off x="-51900" y="209105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6" name="Google Shape;8006;p24"/>
            <p:cNvSpPr/>
            <p:nvPr/>
          </p:nvSpPr>
          <p:spPr>
            <a:xfrm rot="-3070976">
              <a:off x="270964" y="1173528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7" name="Google Shape;8007;p24"/>
            <p:cNvSpPr/>
            <p:nvPr/>
          </p:nvSpPr>
          <p:spPr>
            <a:xfrm rot="852154">
              <a:off x="1132711" y="424657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10061B0-0582-4064-9DB0-4D2389847D70}"/>
              </a:ext>
            </a:extLst>
          </p:cNvPr>
          <p:cNvSpPr txBox="1"/>
          <p:nvPr/>
        </p:nvSpPr>
        <p:spPr>
          <a:xfrm>
            <a:off x="1858755" y="498922"/>
            <a:ext cx="5753888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0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0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3723233-439E-4720-9FEC-3A2ED8AC04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274" y="1910806"/>
            <a:ext cx="3139788" cy="4838713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F634109A-531E-4170-A3B7-57E6622C9AA6}"/>
              </a:ext>
            </a:extLst>
          </p:cNvPr>
          <p:cNvGrpSpPr/>
          <p:nvPr/>
        </p:nvGrpSpPr>
        <p:grpSpPr>
          <a:xfrm>
            <a:off x="5132722" y="1651885"/>
            <a:ext cx="3047017" cy="2174312"/>
            <a:chOff x="4733696" y="901397"/>
            <a:chExt cx="3047017" cy="2174312"/>
          </a:xfrm>
        </p:grpSpPr>
        <p:sp>
          <p:nvSpPr>
            <p:cNvPr id="50" name="bakery1">
              <a:extLst>
                <a:ext uri="{FF2B5EF4-FFF2-40B4-BE49-F238E27FC236}">
                  <a16:creationId xmlns:a16="http://schemas.microsoft.com/office/drawing/2014/main" id="{EF389874-C934-42D9-A93A-523C8BD920CA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s1">
              <a:extLst>
                <a:ext uri="{FF2B5EF4-FFF2-40B4-BE49-F238E27FC236}">
                  <a16:creationId xmlns:a16="http://schemas.microsoft.com/office/drawing/2014/main" id="{0718A6D8-34BC-471C-A23D-5D5571ED90A3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536693A-6B67-41B3-BAF3-CD802A9ABB56}"/>
              </a:ext>
            </a:extLst>
          </p:cNvPr>
          <p:cNvGrpSpPr/>
          <p:nvPr/>
        </p:nvGrpSpPr>
        <p:grpSpPr>
          <a:xfrm>
            <a:off x="8393814" y="1651885"/>
            <a:ext cx="3047017" cy="2174312"/>
            <a:chOff x="4733696" y="901397"/>
            <a:chExt cx="3047017" cy="2174312"/>
          </a:xfrm>
        </p:grpSpPr>
        <p:sp>
          <p:nvSpPr>
            <p:cNvPr id="53" name="bakery1">
              <a:extLst>
                <a:ext uri="{FF2B5EF4-FFF2-40B4-BE49-F238E27FC236}">
                  <a16:creationId xmlns:a16="http://schemas.microsoft.com/office/drawing/2014/main" id="{0FCF5148-9056-4C16-844A-5FF778AB3907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s1">
              <a:extLst>
                <a:ext uri="{FF2B5EF4-FFF2-40B4-BE49-F238E27FC236}">
                  <a16:creationId xmlns:a16="http://schemas.microsoft.com/office/drawing/2014/main" id="{0630C0CA-7F47-487E-85B1-6C32DCE4D8FA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6F441D5-6D9B-4D03-B664-094A37483080}"/>
              </a:ext>
            </a:extLst>
          </p:cNvPr>
          <p:cNvGrpSpPr/>
          <p:nvPr/>
        </p:nvGrpSpPr>
        <p:grpSpPr>
          <a:xfrm>
            <a:off x="5132722" y="4228831"/>
            <a:ext cx="3047017" cy="2174312"/>
            <a:chOff x="4733696" y="901397"/>
            <a:chExt cx="3047017" cy="2174312"/>
          </a:xfrm>
        </p:grpSpPr>
        <p:sp>
          <p:nvSpPr>
            <p:cNvPr id="56" name="bakery1">
              <a:extLst>
                <a:ext uri="{FF2B5EF4-FFF2-40B4-BE49-F238E27FC236}">
                  <a16:creationId xmlns:a16="http://schemas.microsoft.com/office/drawing/2014/main" id="{EB432523-A99F-4EC4-B9C8-90F760CF18E7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s1">
              <a:extLst>
                <a:ext uri="{FF2B5EF4-FFF2-40B4-BE49-F238E27FC236}">
                  <a16:creationId xmlns:a16="http://schemas.microsoft.com/office/drawing/2014/main" id="{B0E5416B-54E4-4BED-916B-C875295571BF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5864AC5-B11E-4E0A-B8DC-CDA920C151D7}"/>
              </a:ext>
            </a:extLst>
          </p:cNvPr>
          <p:cNvGrpSpPr/>
          <p:nvPr/>
        </p:nvGrpSpPr>
        <p:grpSpPr>
          <a:xfrm>
            <a:off x="8393814" y="4228831"/>
            <a:ext cx="3047017" cy="2174312"/>
            <a:chOff x="4733696" y="901397"/>
            <a:chExt cx="3047017" cy="2174312"/>
          </a:xfrm>
        </p:grpSpPr>
        <p:sp>
          <p:nvSpPr>
            <p:cNvPr id="59" name="bakery1">
              <a:extLst>
                <a:ext uri="{FF2B5EF4-FFF2-40B4-BE49-F238E27FC236}">
                  <a16:creationId xmlns:a16="http://schemas.microsoft.com/office/drawing/2014/main" id="{9BDBD907-224C-47D3-B178-826DCD095D08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s1">
              <a:extLst>
                <a:ext uri="{FF2B5EF4-FFF2-40B4-BE49-F238E27FC236}">
                  <a16:creationId xmlns:a16="http://schemas.microsoft.com/office/drawing/2014/main" id="{5CCBD08C-2495-4BC6-8502-3DF2A1A2116F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61" name="1">
            <a:extLst>
              <a:ext uri="{FF2B5EF4-FFF2-40B4-BE49-F238E27FC236}">
                <a16:creationId xmlns:a16="http://schemas.microsoft.com/office/drawing/2014/main" id="{B02BA4FB-D0DF-419C-A5B5-D30581324742}"/>
              </a:ext>
            </a:extLst>
          </p:cNvPr>
          <p:cNvSpPr txBox="1"/>
          <p:nvPr/>
        </p:nvSpPr>
        <p:spPr>
          <a:xfrm>
            <a:off x="586301" y="4320861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pharmacy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3FB5D68-0F7D-4067-8615-09FA00B4F0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4422" y="2190727"/>
            <a:ext cx="1853776" cy="152605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CA3D311-BC47-4DFB-9015-1FD3F0207C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2328" y="4748705"/>
            <a:ext cx="1658868" cy="149447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8D1EA32E-1048-4A67-91E2-987BCEB646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9535" y="4748705"/>
            <a:ext cx="1764120" cy="1502932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CC1E8A0D-9254-429B-843C-4049B5C524E3}"/>
              </a:ext>
            </a:extLst>
          </p:cNvPr>
          <p:cNvGrpSpPr/>
          <p:nvPr/>
        </p:nvGrpSpPr>
        <p:grpSpPr>
          <a:xfrm>
            <a:off x="5870659" y="2106406"/>
            <a:ext cx="1667804" cy="1639743"/>
            <a:chOff x="1366574" y="779410"/>
            <a:chExt cx="5150340" cy="5063683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4A0D19F2-08DD-4EE3-94E0-719E41D8D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66574" y="779410"/>
              <a:ext cx="5150340" cy="4126418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69114563-5FA1-4144-81EF-4CF3EBB9B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07659" y="3968562"/>
              <a:ext cx="1756228" cy="1874531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C7F005ED-D22E-4ABE-92EC-B577E6E43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28996" b="20637"/>
            <a:stretch/>
          </p:blipFill>
          <p:spPr>
            <a:xfrm>
              <a:off x="3076391" y="2586036"/>
              <a:ext cx="884690" cy="481075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94E5C5CF-00EA-4947-9725-91023F342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3707314" y="2326520"/>
              <a:ext cx="560026" cy="800769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3D4AE4E9-CCB6-4C89-9741-506C82D59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4127049" y="2312665"/>
              <a:ext cx="560026" cy="800769"/>
            </a:xfrm>
            <a:prstGeom prst="rect">
              <a:avLst/>
            </a:prstGeom>
          </p:spPr>
        </p:pic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92389E94-8ECB-4F61-A59F-87A3DAC25CB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8337"/>
          <a:stretch/>
        </p:blipFill>
        <p:spPr>
          <a:xfrm>
            <a:off x="8549469" y="3209774"/>
            <a:ext cx="785141" cy="651888"/>
          </a:xfrm>
          <a:prstGeom prst="rect">
            <a:avLst/>
          </a:prstGeom>
        </p:spPr>
      </p:pic>
      <p:sp>
        <p:nvSpPr>
          <p:cNvPr id="72" name="MsPhamsai">
            <a:extLst>
              <a:ext uri="{FF2B5EF4-FFF2-40B4-BE49-F238E27FC236}">
                <a16:creationId xmlns:a16="http://schemas.microsoft.com/office/drawing/2014/main" id="{57F0CF59-259B-4E52-BD7C-B12A92E63AFF}"/>
              </a:ext>
            </a:extLst>
          </p:cNvPr>
          <p:cNvSpPr/>
          <p:nvPr/>
        </p:nvSpPr>
        <p:spPr>
          <a:xfrm>
            <a:off x="8549469" y="1910806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593DA9FE-F82C-4972-9A1C-92CAADDB425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8337"/>
          <a:stretch/>
        </p:blipFill>
        <p:spPr>
          <a:xfrm>
            <a:off x="8482305" y="5751255"/>
            <a:ext cx="785141" cy="651888"/>
          </a:xfrm>
          <a:prstGeom prst="rect">
            <a:avLst/>
          </a:prstGeom>
        </p:spPr>
      </p:pic>
      <p:sp>
        <p:nvSpPr>
          <p:cNvPr id="74" name="MsPhamsai">
            <a:extLst>
              <a:ext uri="{FF2B5EF4-FFF2-40B4-BE49-F238E27FC236}">
                <a16:creationId xmlns:a16="http://schemas.microsoft.com/office/drawing/2014/main" id="{7C86D098-B686-426B-AF7D-F8CF548BE554}"/>
              </a:ext>
            </a:extLst>
          </p:cNvPr>
          <p:cNvSpPr/>
          <p:nvPr/>
        </p:nvSpPr>
        <p:spPr>
          <a:xfrm>
            <a:off x="8482305" y="4452287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F18E3023-8DD0-48ED-A125-24B2A736DDD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8337"/>
          <a:stretch/>
        </p:blipFill>
        <p:spPr>
          <a:xfrm>
            <a:off x="5234976" y="3171305"/>
            <a:ext cx="785141" cy="651888"/>
          </a:xfrm>
          <a:prstGeom prst="rect">
            <a:avLst/>
          </a:prstGeom>
        </p:spPr>
      </p:pic>
      <p:sp>
        <p:nvSpPr>
          <p:cNvPr id="76" name="MsPhamsai">
            <a:extLst>
              <a:ext uri="{FF2B5EF4-FFF2-40B4-BE49-F238E27FC236}">
                <a16:creationId xmlns:a16="http://schemas.microsoft.com/office/drawing/2014/main" id="{7F177136-CEF3-4E91-BCEB-1CBE7A952DCA}"/>
              </a:ext>
            </a:extLst>
          </p:cNvPr>
          <p:cNvSpPr/>
          <p:nvPr/>
        </p:nvSpPr>
        <p:spPr>
          <a:xfrm>
            <a:off x="5234976" y="1872337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5FA5EAD-6F06-438B-B9CD-0E805A9FD14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7781"/>
          <a:stretch/>
        </p:blipFill>
        <p:spPr>
          <a:xfrm>
            <a:off x="5242922" y="5568283"/>
            <a:ext cx="779011" cy="790795"/>
          </a:xfrm>
          <a:prstGeom prst="rect">
            <a:avLst/>
          </a:prstGeom>
        </p:spPr>
      </p:pic>
      <p:sp>
        <p:nvSpPr>
          <p:cNvPr id="78" name="MsPhamdung">
            <a:extLst>
              <a:ext uri="{FF2B5EF4-FFF2-40B4-BE49-F238E27FC236}">
                <a16:creationId xmlns:a16="http://schemas.microsoft.com/office/drawing/2014/main" id="{F5BBFD7B-FCBB-4307-B1BD-104ADA636105}"/>
              </a:ext>
            </a:extLst>
          </p:cNvPr>
          <p:cNvSpPr/>
          <p:nvPr/>
        </p:nvSpPr>
        <p:spPr>
          <a:xfrm>
            <a:off x="5242922" y="4408222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68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1" name="Google Shape;8001;p24"/>
          <p:cNvGrpSpPr/>
          <p:nvPr/>
        </p:nvGrpSpPr>
        <p:grpSpPr>
          <a:xfrm>
            <a:off x="629939" y="537072"/>
            <a:ext cx="711182" cy="658822"/>
            <a:chOff x="-55447" y="209105"/>
            <a:chExt cx="2112681" cy="1957137"/>
          </a:xfrm>
        </p:grpSpPr>
        <p:sp>
          <p:nvSpPr>
            <p:cNvPr id="8002" name="Google Shape;8002;p24"/>
            <p:cNvSpPr/>
            <p:nvPr/>
          </p:nvSpPr>
          <p:spPr>
            <a:xfrm>
              <a:off x="-55447" y="212650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3" name="Google Shape;8003;p24"/>
            <p:cNvSpPr/>
            <p:nvPr/>
          </p:nvSpPr>
          <p:spPr>
            <a:xfrm rot="-3070976">
              <a:off x="267417" y="1177073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4" name="Google Shape;8004;p24"/>
            <p:cNvSpPr/>
            <p:nvPr/>
          </p:nvSpPr>
          <p:spPr>
            <a:xfrm rot="852154">
              <a:off x="1129164" y="428202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5" name="Google Shape;8005;p24"/>
            <p:cNvSpPr/>
            <p:nvPr/>
          </p:nvSpPr>
          <p:spPr>
            <a:xfrm>
              <a:off x="-51900" y="209105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6" name="Google Shape;8006;p24"/>
            <p:cNvSpPr/>
            <p:nvPr/>
          </p:nvSpPr>
          <p:spPr>
            <a:xfrm rot="-3070976">
              <a:off x="270964" y="1173528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7" name="Google Shape;8007;p24"/>
            <p:cNvSpPr/>
            <p:nvPr/>
          </p:nvSpPr>
          <p:spPr>
            <a:xfrm rot="852154">
              <a:off x="1132711" y="424657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10061B0-0582-4064-9DB0-4D2389847D70}"/>
              </a:ext>
            </a:extLst>
          </p:cNvPr>
          <p:cNvSpPr txBox="1"/>
          <p:nvPr/>
        </p:nvSpPr>
        <p:spPr>
          <a:xfrm>
            <a:off x="1858755" y="498922"/>
            <a:ext cx="5753888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0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0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B3A429-61EE-432A-831C-3210D26269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7001" y="4422975"/>
            <a:ext cx="1853776" cy="152605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4DAF1AA-A6D0-42E0-918B-CDF2B1ADE74A}"/>
              </a:ext>
            </a:extLst>
          </p:cNvPr>
          <p:cNvGrpSpPr/>
          <p:nvPr/>
        </p:nvGrpSpPr>
        <p:grpSpPr>
          <a:xfrm>
            <a:off x="9080130" y="2170567"/>
            <a:ext cx="1667804" cy="1639743"/>
            <a:chOff x="1366574" y="779410"/>
            <a:chExt cx="5150340" cy="506368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0ED80B4-A4F1-474C-A877-3E14775BB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66574" y="779410"/>
              <a:ext cx="5150340" cy="412641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B5BF1E0-8ACF-42DB-9391-E204E10FC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07659" y="3968562"/>
              <a:ext cx="1756228" cy="187453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A910CC9-7047-4A16-8FEB-123439BB0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8996" b="20637"/>
            <a:stretch/>
          </p:blipFill>
          <p:spPr>
            <a:xfrm>
              <a:off x="3076391" y="2586036"/>
              <a:ext cx="884690" cy="48107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66B1D1E-0B8C-411E-A4B2-40447A3C0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3707314" y="2326520"/>
              <a:ext cx="560026" cy="80076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542CEFC-33F9-4ED2-AA48-837C9820E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4127049" y="2312665"/>
              <a:ext cx="560026" cy="800769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C62FB0C-A33B-4267-819A-A6A7C2CADB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2222" y="1990473"/>
            <a:ext cx="1658868" cy="14944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C3EAD1-A716-41A6-A5F6-2F1FA44A48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7480" y="2008755"/>
            <a:ext cx="3037844" cy="468160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8D46B77-7673-41E5-AB2F-D52E9256D048}"/>
              </a:ext>
            </a:extLst>
          </p:cNvPr>
          <p:cNvGrpSpPr/>
          <p:nvPr/>
        </p:nvGrpSpPr>
        <p:grpSpPr>
          <a:xfrm>
            <a:off x="5081101" y="1599495"/>
            <a:ext cx="3047017" cy="2174312"/>
            <a:chOff x="4733696" y="901397"/>
            <a:chExt cx="3047017" cy="2174312"/>
          </a:xfrm>
        </p:grpSpPr>
        <p:sp>
          <p:nvSpPr>
            <p:cNvPr id="21" name="bakery1">
              <a:extLst>
                <a:ext uri="{FF2B5EF4-FFF2-40B4-BE49-F238E27FC236}">
                  <a16:creationId xmlns:a16="http://schemas.microsoft.com/office/drawing/2014/main" id="{74FED410-C1DB-4BE4-AED6-CBA4112D5ED8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s1">
              <a:extLst>
                <a:ext uri="{FF2B5EF4-FFF2-40B4-BE49-F238E27FC236}">
                  <a16:creationId xmlns:a16="http://schemas.microsoft.com/office/drawing/2014/main" id="{33CD6D93-90F1-4074-B158-F9A6650953A0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B89B2F-7F5E-4C31-8C4E-024D37FDBE8A}"/>
              </a:ext>
            </a:extLst>
          </p:cNvPr>
          <p:cNvGrpSpPr/>
          <p:nvPr/>
        </p:nvGrpSpPr>
        <p:grpSpPr>
          <a:xfrm>
            <a:off x="8342193" y="1599495"/>
            <a:ext cx="3047017" cy="2174312"/>
            <a:chOff x="4733696" y="901397"/>
            <a:chExt cx="3047017" cy="2174312"/>
          </a:xfrm>
        </p:grpSpPr>
        <p:sp>
          <p:nvSpPr>
            <p:cNvPr id="24" name="bakery1">
              <a:extLst>
                <a:ext uri="{FF2B5EF4-FFF2-40B4-BE49-F238E27FC236}">
                  <a16:creationId xmlns:a16="http://schemas.microsoft.com/office/drawing/2014/main" id="{624C568C-FE7B-4BC4-9CDE-DA449BCDC56F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s1">
              <a:extLst>
                <a:ext uri="{FF2B5EF4-FFF2-40B4-BE49-F238E27FC236}">
                  <a16:creationId xmlns:a16="http://schemas.microsoft.com/office/drawing/2014/main" id="{5B21E18F-BCCD-4596-83AD-4FC778A72F5F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24BDFA-C1A4-4A0A-98B9-42E9CB62AA0B}"/>
              </a:ext>
            </a:extLst>
          </p:cNvPr>
          <p:cNvGrpSpPr/>
          <p:nvPr/>
        </p:nvGrpSpPr>
        <p:grpSpPr>
          <a:xfrm>
            <a:off x="5081101" y="4176441"/>
            <a:ext cx="3047017" cy="2174312"/>
            <a:chOff x="4733696" y="901397"/>
            <a:chExt cx="3047017" cy="2174312"/>
          </a:xfrm>
        </p:grpSpPr>
        <p:sp>
          <p:nvSpPr>
            <p:cNvPr id="27" name="bakery1">
              <a:extLst>
                <a:ext uri="{FF2B5EF4-FFF2-40B4-BE49-F238E27FC236}">
                  <a16:creationId xmlns:a16="http://schemas.microsoft.com/office/drawing/2014/main" id="{DBC0816A-4F81-47C7-B1E7-29F3697C5B0B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s1">
              <a:extLst>
                <a:ext uri="{FF2B5EF4-FFF2-40B4-BE49-F238E27FC236}">
                  <a16:creationId xmlns:a16="http://schemas.microsoft.com/office/drawing/2014/main" id="{07AFD440-EE5B-460C-AC10-A8C05E73A7CF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4052C9E-E6AE-424D-8EC7-FCA00483BC04}"/>
              </a:ext>
            </a:extLst>
          </p:cNvPr>
          <p:cNvGrpSpPr/>
          <p:nvPr/>
        </p:nvGrpSpPr>
        <p:grpSpPr>
          <a:xfrm>
            <a:off x="8342193" y="4176441"/>
            <a:ext cx="3047017" cy="2174312"/>
            <a:chOff x="4733696" y="901397"/>
            <a:chExt cx="3047017" cy="2174312"/>
          </a:xfrm>
        </p:grpSpPr>
        <p:sp>
          <p:nvSpPr>
            <p:cNvPr id="30" name="bakery1">
              <a:extLst>
                <a:ext uri="{FF2B5EF4-FFF2-40B4-BE49-F238E27FC236}">
                  <a16:creationId xmlns:a16="http://schemas.microsoft.com/office/drawing/2014/main" id="{2DA8E002-D606-4FA2-BE3D-B618E97DA669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s1">
              <a:extLst>
                <a:ext uri="{FF2B5EF4-FFF2-40B4-BE49-F238E27FC236}">
                  <a16:creationId xmlns:a16="http://schemas.microsoft.com/office/drawing/2014/main" id="{8E834B93-75F5-40FF-91E9-4BADE47062BE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32" name="1">
            <a:extLst>
              <a:ext uri="{FF2B5EF4-FFF2-40B4-BE49-F238E27FC236}">
                <a16:creationId xmlns:a16="http://schemas.microsoft.com/office/drawing/2014/main" id="{F57D5193-5BB1-46A9-BEC7-4E375FD9C330}"/>
              </a:ext>
            </a:extLst>
          </p:cNvPr>
          <p:cNvSpPr txBox="1"/>
          <p:nvPr/>
        </p:nvSpPr>
        <p:spPr>
          <a:xfrm>
            <a:off x="1112909" y="4307764"/>
            <a:ext cx="3037845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sweet shop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DD1D3CB-5AF8-4B46-9671-9FDEBA78EF3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7781"/>
          <a:stretch/>
        </p:blipFill>
        <p:spPr>
          <a:xfrm>
            <a:off x="5194457" y="5568283"/>
            <a:ext cx="779011" cy="79079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0378FDD-722F-4EC6-8FC6-B3F804CB59F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8337"/>
          <a:stretch/>
        </p:blipFill>
        <p:spPr>
          <a:xfrm>
            <a:off x="5148265" y="3121092"/>
            <a:ext cx="785141" cy="651888"/>
          </a:xfrm>
          <a:prstGeom prst="rect">
            <a:avLst/>
          </a:prstGeom>
        </p:spPr>
      </p:pic>
      <p:sp>
        <p:nvSpPr>
          <p:cNvPr id="35" name="MsPhamdung">
            <a:extLst>
              <a:ext uri="{FF2B5EF4-FFF2-40B4-BE49-F238E27FC236}">
                <a16:creationId xmlns:a16="http://schemas.microsoft.com/office/drawing/2014/main" id="{86D9ADB9-65DC-4A71-858B-68D46A18F9D4}"/>
              </a:ext>
            </a:extLst>
          </p:cNvPr>
          <p:cNvSpPr/>
          <p:nvPr/>
        </p:nvSpPr>
        <p:spPr>
          <a:xfrm>
            <a:off x="5194457" y="4408222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sPhamsai">
            <a:extLst>
              <a:ext uri="{FF2B5EF4-FFF2-40B4-BE49-F238E27FC236}">
                <a16:creationId xmlns:a16="http://schemas.microsoft.com/office/drawing/2014/main" id="{B27F568E-D2FD-40BA-B369-2E5376D4CBB0}"/>
              </a:ext>
            </a:extLst>
          </p:cNvPr>
          <p:cNvSpPr/>
          <p:nvPr/>
        </p:nvSpPr>
        <p:spPr>
          <a:xfrm>
            <a:off x="5148265" y="1822124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1DEA35F-CF60-43EA-8B46-21D6AA8D6FB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8337"/>
          <a:stretch/>
        </p:blipFill>
        <p:spPr>
          <a:xfrm>
            <a:off x="8479482" y="3089895"/>
            <a:ext cx="785141" cy="651888"/>
          </a:xfrm>
          <a:prstGeom prst="rect">
            <a:avLst/>
          </a:prstGeom>
        </p:spPr>
      </p:pic>
      <p:sp>
        <p:nvSpPr>
          <p:cNvPr id="38" name="MsPhamsai">
            <a:extLst>
              <a:ext uri="{FF2B5EF4-FFF2-40B4-BE49-F238E27FC236}">
                <a16:creationId xmlns:a16="http://schemas.microsoft.com/office/drawing/2014/main" id="{242B4C5F-3528-445D-80E4-A9138B2330BF}"/>
              </a:ext>
            </a:extLst>
          </p:cNvPr>
          <p:cNvSpPr/>
          <p:nvPr/>
        </p:nvSpPr>
        <p:spPr>
          <a:xfrm>
            <a:off x="8449985" y="1820424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D956CC8-43CF-41E2-8FE2-47456E0BC3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26937" y="4630930"/>
            <a:ext cx="1867469" cy="135256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E3E193F-6DAA-4934-B951-A1C2B53158A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8337"/>
          <a:stretch/>
        </p:blipFill>
        <p:spPr>
          <a:xfrm>
            <a:off x="8449985" y="5655277"/>
            <a:ext cx="785141" cy="651888"/>
          </a:xfrm>
          <a:prstGeom prst="rect">
            <a:avLst/>
          </a:prstGeom>
        </p:spPr>
      </p:pic>
      <p:sp>
        <p:nvSpPr>
          <p:cNvPr id="41" name="MsPhamsai">
            <a:extLst>
              <a:ext uri="{FF2B5EF4-FFF2-40B4-BE49-F238E27FC236}">
                <a16:creationId xmlns:a16="http://schemas.microsoft.com/office/drawing/2014/main" id="{A95D322A-F520-4681-BF5E-A48905B68F6F}"/>
              </a:ext>
            </a:extLst>
          </p:cNvPr>
          <p:cNvSpPr/>
          <p:nvPr/>
        </p:nvSpPr>
        <p:spPr>
          <a:xfrm>
            <a:off x="8449985" y="4356309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14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1" name="Google Shape;8001;p24"/>
          <p:cNvGrpSpPr/>
          <p:nvPr/>
        </p:nvGrpSpPr>
        <p:grpSpPr>
          <a:xfrm>
            <a:off x="629939" y="537072"/>
            <a:ext cx="711182" cy="658822"/>
            <a:chOff x="-55447" y="209105"/>
            <a:chExt cx="2112681" cy="1957137"/>
          </a:xfrm>
        </p:grpSpPr>
        <p:sp>
          <p:nvSpPr>
            <p:cNvPr id="8002" name="Google Shape;8002;p24"/>
            <p:cNvSpPr/>
            <p:nvPr/>
          </p:nvSpPr>
          <p:spPr>
            <a:xfrm>
              <a:off x="-55447" y="212650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3" name="Google Shape;8003;p24"/>
            <p:cNvSpPr/>
            <p:nvPr/>
          </p:nvSpPr>
          <p:spPr>
            <a:xfrm rot="-3070976">
              <a:off x="267417" y="1177073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4" name="Google Shape;8004;p24"/>
            <p:cNvSpPr/>
            <p:nvPr/>
          </p:nvSpPr>
          <p:spPr>
            <a:xfrm rot="852154">
              <a:off x="1129164" y="428202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5" name="Google Shape;8005;p24"/>
            <p:cNvSpPr/>
            <p:nvPr/>
          </p:nvSpPr>
          <p:spPr>
            <a:xfrm>
              <a:off x="-51900" y="209105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6" name="Google Shape;8006;p24"/>
            <p:cNvSpPr/>
            <p:nvPr/>
          </p:nvSpPr>
          <p:spPr>
            <a:xfrm rot="-3070976">
              <a:off x="270964" y="1173528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7" name="Google Shape;8007;p24"/>
            <p:cNvSpPr/>
            <p:nvPr/>
          </p:nvSpPr>
          <p:spPr>
            <a:xfrm rot="852154">
              <a:off x="1132711" y="424657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10061B0-0582-4064-9DB0-4D2389847D70}"/>
              </a:ext>
            </a:extLst>
          </p:cNvPr>
          <p:cNvSpPr txBox="1"/>
          <p:nvPr/>
        </p:nvSpPr>
        <p:spPr>
          <a:xfrm>
            <a:off x="1858755" y="498922"/>
            <a:ext cx="5753888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0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0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963429-A489-4842-BC43-C0CFC59364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030" y="2059253"/>
            <a:ext cx="3061769" cy="471847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B0A6E86-80DF-48F5-B442-48776A253869}"/>
              </a:ext>
            </a:extLst>
          </p:cNvPr>
          <p:cNvGrpSpPr/>
          <p:nvPr/>
        </p:nvGrpSpPr>
        <p:grpSpPr>
          <a:xfrm>
            <a:off x="5045000" y="1641036"/>
            <a:ext cx="3047017" cy="2174312"/>
            <a:chOff x="4733696" y="901397"/>
            <a:chExt cx="3047017" cy="2174312"/>
          </a:xfrm>
        </p:grpSpPr>
        <p:sp>
          <p:nvSpPr>
            <p:cNvPr id="12" name="bakery1">
              <a:extLst>
                <a:ext uri="{FF2B5EF4-FFF2-40B4-BE49-F238E27FC236}">
                  <a16:creationId xmlns:a16="http://schemas.microsoft.com/office/drawing/2014/main" id="{C65B0995-D713-4F58-A6F8-EFF07DF1C0F8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s1">
              <a:extLst>
                <a:ext uri="{FF2B5EF4-FFF2-40B4-BE49-F238E27FC236}">
                  <a16:creationId xmlns:a16="http://schemas.microsoft.com/office/drawing/2014/main" id="{0D7E7389-626E-4E11-B5C2-0C2280640094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92FCC99-574C-4061-948C-0B4CE68A40A3}"/>
              </a:ext>
            </a:extLst>
          </p:cNvPr>
          <p:cNvGrpSpPr/>
          <p:nvPr/>
        </p:nvGrpSpPr>
        <p:grpSpPr>
          <a:xfrm>
            <a:off x="8306092" y="1641036"/>
            <a:ext cx="3047017" cy="2174312"/>
            <a:chOff x="4733696" y="901397"/>
            <a:chExt cx="3047017" cy="2174312"/>
          </a:xfrm>
        </p:grpSpPr>
        <p:sp>
          <p:nvSpPr>
            <p:cNvPr id="15" name="bakery1">
              <a:extLst>
                <a:ext uri="{FF2B5EF4-FFF2-40B4-BE49-F238E27FC236}">
                  <a16:creationId xmlns:a16="http://schemas.microsoft.com/office/drawing/2014/main" id="{301B9D7F-FB72-45C9-BAF3-13DFB89ED22E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s1">
              <a:extLst>
                <a:ext uri="{FF2B5EF4-FFF2-40B4-BE49-F238E27FC236}">
                  <a16:creationId xmlns:a16="http://schemas.microsoft.com/office/drawing/2014/main" id="{B9DDEEB7-0316-41DF-9860-C8C437815CB5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448648-B245-438E-9F12-753B167FC36B}"/>
              </a:ext>
            </a:extLst>
          </p:cNvPr>
          <p:cNvGrpSpPr/>
          <p:nvPr/>
        </p:nvGrpSpPr>
        <p:grpSpPr>
          <a:xfrm>
            <a:off x="5045000" y="4217982"/>
            <a:ext cx="3047017" cy="2174312"/>
            <a:chOff x="4733696" y="901397"/>
            <a:chExt cx="3047017" cy="2174312"/>
          </a:xfrm>
        </p:grpSpPr>
        <p:sp>
          <p:nvSpPr>
            <p:cNvPr id="18" name="bakery1">
              <a:extLst>
                <a:ext uri="{FF2B5EF4-FFF2-40B4-BE49-F238E27FC236}">
                  <a16:creationId xmlns:a16="http://schemas.microsoft.com/office/drawing/2014/main" id="{CFD3A6D3-491D-4BA7-AFA6-907A24BFCE1D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s1">
              <a:extLst>
                <a:ext uri="{FF2B5EF4-FFF2-40B4-BE49-F238E27FC236}">
                  <a16:creationId xmlns:a16="http://schemas.microsoft.com/office/drawing/2014/main" id="{A8C1B95B-DBC6-407F-B8CE-B0462A2F6E39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7D98527-2196-4F7F-9E1D-26589F971A7F}"/>
              </a:ext>
            </a:extLst>
          </p:cNvPr>
          <p:cNvGrpSpPr/>
          <p:nvPr/>
        </p:nvGrpSpPr>
        <p:grpSpPr>
          <a:xfrm>
            <a:off x="8306092" y="4217982"/>
            <a:ext cx="3047017" cy="2174312"/>
            <a:chOff x="4733696" y="901397"/>
            <a:chExt cx="3047017" cy="2174312"/>
          </a:xfrm>
        </p:grpSpPr>
        <p:sp>
          <p:nvSpPr>
            <p:cNvPr id="22" name="bakery1">
              <a:extLst>
                <a:ext uri="{FF2B5EF4-FFF2-40B4-BE49-F238E27FC236}">
                  <a16:creationId xmlns:a16="http://schemas.microsoft.com/office/drawing/2014/main" id="{8AF72F02-C24D-4375-8525-D65003588870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s1">
              <a:extLst>
                <a:ext uri="{FF2B5EF4-FFF2-40B4-BE49-F238E27FC236}">
                  <a16:creationId xmlns:a16="http://schemas.microsoft.com/office/drawing/2014/main" id="{30FF0975-D3C2-4496-8B7B-B9E0EBA7689E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>
            <a:extLst>
              <a:ext uri="{FF2B5EF4-FFF2-40B4-BE49-F238E27FC236}">
                <a16:creationId xmlns:a16="http://schemas.microsoft.com/office/drawing/2014/main" id="{3F1B291F-D381-4450-B5DF-8ADE42ED886D}"/>
              </a:ext>
            </a:extLst>
          </p:cNvPr>
          <p:cNvSpPr txBox="1"/>
          <p:nvPr/>
        </p:nvSpPr>
        <p:spPr>
          <a:xfrm>
            <a:off x="659349" y="4414690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bookshop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FEF191E-976D-4DF3-AA3E-408631F326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6700" y="2179878"/>
            <a:ext cx="1853776" cy="15260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F5B2D3-F5A2-4611-BFF4-2C2E3AC4C7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606" y="4737856"/>
            <a:ext cx="1658868" cy="14944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790AC5C-1A8D-4AB7-BF40-044150CC21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1813" y="4737856"/>
            <a:ext cx="1764120" cy="150293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6D9E090-551B-42EC-9F00-8BEF9C032B85}"/>
              </a:ext>
            </a:extLst>
          </p:cNvPr>
          <p:cNvGrpSpPr/>
          <p:nvPr/>
        </p:nvGrpSpPr>
        <p:grpSpPr>
          <a:xfrm>
            <a:off x="5782937" y="2095557"/>
            <a:ext cx="1667804" cy="1639743"/>
            <a:chOff x="1366574" y="779410"/>
            <a:chExt cx="5150340" cy="506368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3FE834B-6558-45C0-9A66-D051C5F9F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66574" y="779410"/>
              <a:ext cx="5150340" cy="412641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7D40D68-A9DB-4D88-B976-98D08259D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07659" y="3968562"/>
              <a:ext cx="1756228" cy="187453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F639D94-68F7-497C-A08E-C2206E8566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28996" b="20637"/>
            <a:stretch/>
          </p:blipFill>
          <p:spPr>
            <a:xfrm>
              <a:off x="3076391" y="2586036"/>
              <a:ext cx="884690" cy="48107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1EF1325-DE98-4195-A209-5E6FE51D7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3707314" y="2326520"/>
              <a:ext cx="560026" cy="80076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C226579-690A-454D-9ABC-C72A7B5A0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4127049" y="2312665"/>
              <a:ext cx="560026" cy="800769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759DEDD5-813F-4C29-BEDA-8BC77F21FC1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7781"/>
          <a:stretch/>
        </p:blipFill>
        <p:spPr>
          <a:xfrm>
            <a:off x="8422916" y="5609824"/>
            <a:ext cx="779011" cy="790795"/>
          </a:xfrm>
          <a:prstGeom prst="rect">
            <a:avLst/>
          </a:prstGeom>
        </p:spPr>
      </p:pic>
      <p:sp>
        <p:nvSpPr>
          <p:cNvPr id="35" name="MsPhamdung">
            <a:extLst>
              <a:ext uri="{FF2B5EF4-FFF2-40B4-BE49-F238E27FC236}">
                <a16:creationId xmlns:a16="http://schemas.microsoft.com/office/drawing/2014/main" id="{FEDE03CB-618F-4C31-8735-44C1C83FA7DB}"/>
              </a:ext>
            </a:extLst>
          </p:cNvPr>
          <p:cNvSpPr/>
          <p:nvPr/>
        </p:nvSpPr>
        <p:spPr>
          <a:xfrm>
            <a:off x="8422916" y="444976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D2387DD-0EA0-4C27-A7BC-D28A8C95B38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8337"/>
          <a:stretch/>
        </p:blipFill>
        <p:spPr>
          <a:xfrm>
            <a:off x="5189524" y="3140511"/>
            <a:ext cx="785141" cy="651888"/>
          </a:xfrm>
          <a:prstGeom prst="rect">
            <a:avLst/>
          </a:prstGeom>
        </p:spPr>
      </p:pic>
      <p:sp>
        <p:nvSpPr>
          <p:cNvPr id="37" name="MsPhamsai">
            <a:extLst>
              <a:ext uri="{FF2B5EF4-FFF2-40B4-BE49-F238E27FC236}">
                <a16:creationId xmlns:a16="http://schemas.microsoft.com/office/drawing/2014/main" id="{6B94F4BB-F618-43BB-9FDB-8088A7A42DDB}"/>
              </a:ext>
            </a:extLst>
          </p:cNvPr>
          <p:cNvSpPr/>
          <p:nvPr/>
        </p:nvSpPr>
        <p:spPr>
          <a:xfrm>
            <a:off x="5189524" y="184154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22B7214-C568-4F73-BA2B-763A2C5EA23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8337"/>
          <a:stretch/>
        </p:blipFill>
        <p:spPr>
          <a:xfrm>
            <a:off x="5124741" y="5783322"/>
            <a:ext cx="785141" cy="651888"/>
          </a:xfrm>
          <a:prstGeom prst="rect">
            <a:avLst/>
          </a:prstGeom>
        </p:spPr>
      </p:pic>
      <p:sp>
        <p:nvSpPr>
          <p:cNvPr id="39" name="MsPhamsai">
            <a:extLst>
              <a:ext uri="{FF2B5EF4-FFF2-40B4-BE49-F238E27FC236}">
                <a16:creationId xmlns:a16="http://schemas.microsoft.com/office/drawing/2014/main" id="{D0060AF4-EA07-4DD0-A098-1B2555961D01}"/>
              </a:ext>
            </a:extLst>
          </p:cNvPr>
          <p:cNvSpPr/>
          <p:nvPr/>
        </p:nvSpPr>
        <p:spPr>
          <a:xfrm>
            <a:off x="5124741" y="4484354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876264D-E729-4B1E-B858-06F0E5519CE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8337"/>
          <a:stretch/>
        </p:blipFill>
        <p:spPr>
          <a:xfrm>
            <a:off x="8402753" y="3138811"/>
            <a:ext cx="785141" cy="651888"/>
          </a:xfrm>
          <a:prstGeom prst="rect">
            <a:avLst/>
          </a:prstGeom>
        </p:spPr>
      </p:pic>
      <p:sp>
        <p:nvSpPr>
          <p:cNvPr id="41" name="MsPhamsai">
            <a:extLst>
              <a:ext uri="{FF2B5EF4-FFF2-40B4-BE49-F238E27FC236}">
                <a16:creationId xmlns:a16="http://schemas.microsoft.com/office/drawing/2014/main" id="{85A7E4CB-8916-4363-94DA-FF596097C429}"/>
              </a:ext>
            </a:extLst>
          </p:cNvPr>
          <p:cNvSpPr/>
          <p:nvPr/>
        </p:nvSpPr>
        <p:spPr>
          <a:xfrm>
            <a:off x="8402753" y="183984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9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7" name="Google Shape;9437;p40"/>
          <p:cNvGrpSpPr/>
          <p:nvPr/>
        </p:nvGrpSpPr>
        <p:grpSpPr>
          <a:xfrm rot="5400000">
            <a:off x="513365" y="1375319"/>
            <a:ext cx="5778042" cy="3955122"/>
            <a:chOff x="2345366" y="140711"/>
            <a:chExt cx="6483441" cy="4437974"/>
          </a:xfrm>
        </p:grpSpPr>
        <p:sp>
          <p:nvSpPr>
            <p:cNvPr id="9438" name="Google Shape;9438;p40"/>
            <p:cNvSpPr/>
            <p:nvPr/>
          </p:nvSpPr>
          <p:spPr>
            <a:xfrm>
              <a:off x="2362377" y="163678"/>
              <a:ext cx="6449417" cy="4392004"/>
            </a:xfrm>
            <a:custGeom>
              <a:avLst/>
              <a:gdLst/>
              <a:ahLst/>
              <a:cxnLst/>
              <a:rect l="l" t="t" r="r" b="b"/>
              <a:pathLst>
                <a:path w="7889195" h="6142663" extrusionOk="0">
                  <a:moveTo>
                    <a:pt x="-761" y="5760719"/>
                  </a:moveTo>
                  <a:cubicBezTo>
                    <a:pt x="-761" y="5972461"/>
                    <a:pt x="170183" y="6142933"/>
                    <a:pt x="382397" y="6142933"/>
                  </a:cubicBezTo>
                  <a:lnTo>
                    <a:pt x="7505412" y="6142933"/>
                  </a:lnTo>
                  <a:cubicBezTo>
                    <a:pt x="7717828" y="6142933"/>
                    <a:pt x="7888435" y="5972461"/>
                    <a:pt x="7888435" y="5760719"/>
                  </a:cubicBezTo>
                  <a:lnTo>
                    <a:pt x="7888435" y="382415"/>
                  </a:lnTo>
                  <a:cubicBezTo>
                    <a:pt x="7888435" y="170673"/>
                    <a:pt x="7717828" y="269"/>
                    <a:pt x="7505412" y="269"/>
                  </a:cubicBezTo>
                  <a:lnTo>
                    <a:pt x="382397" y="269"/>
                  </a:lnTo>
                  <a:cubicBezTo>
                    <a:pt x="170251" y="269"/>
                    <a:pt x="-693" y="170471"/>
                    <a:pt x="-693" y="382145"/>
                  </a:cubicBezTo>
                  <a:lnTo>
                    <a:pt x="-693" y="5760449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39" name="Google Shape;9439;p40"/>
            <p:cNvGrpSpPr/>
            <p:nvPr/>
          </p:nvGrpSpPr>
          <p:grpSpPr>
            <a:xfrm>
              <a:off x="2345366" y="140711"/>
              <a:ext cx="6483441" cy="4437974"/>
              <a:chOff x="390725" y="192901"/>
              <a:chExt cx="9367780" cy="6412330"/>
            </a:xfrm>
          </p:grpSpPr>
          <p:sp>
            <p:nvSpPr>
              <p:cNvPr id="9440" name="Google Shape;9440;p40"/>
              <p:cNvSpPr/>
              <p:nvPr/>
            </p:nvSpPr>
            <p:spPr>
              <a:xfrm>
                <a:off x="433022" y="255001"/>
                <a:ext cx="9309250" cy="6342300"/>
              </a:xfrm>
              <a:custGeom>
                <a:avLst/>
                <a:gdLst/>
                <a:ahLst/>
                <a:cxnLst/>
                <a:rect l="l" t="t" r="r" b="b"/>
                <a:pathLst>
                  <a:path w="7889195" h="6142663" extrusionOk="0">
                    <a:moveTo>
                      <a:pt x="-761" y="5760719"/>
                    </a:moveTo>
                    <a:cubicBezTo>
                      <a:pt x="-761" y="5972461"/>
                      <a:pt x="170183" y="6142933"/>
                      <a:pt x="382397" y="6142933"/>
                    </a:cubicBezTo>
                    <a:lnTo>
                      <a:pt x="7505412" y="6142933"/>
                    </a:lnTo>
                    <a:cubicBezTo>
                      <a:pt x="7717828" y="6142933"/>
                      <a:pt x="7888435" y="5972461"/>
                      <a:pt x="7888435" y="5760719"/>
                    </a:cubicBezTo>
                    <a:lnTo>
                      <a:pt x="7888435" y="382415"/>
                    </a:lnTo>
                    <a:cubicBezTo>
                      <a:pt x="7888435" y="170673"/>
                      <a:pt x="7717828" y="269"/>
                      <a:pt x="7505412" y="269"/>
                    </a:cubicBezTo>
                    <a:lnTo>
                      <a:pt x="382397" y="269"/>
                    </a:lnTo>
                    <a:cubicBezTo>
                      <a:pt x="170251" y="269"/>
                      <a:pt x="-693" y="170471"/>
                      <a:pt x="-693" y="382145"/>
                    </a:cubicBezTo>
                    <a:lnTo>
                      <a:pt x="-693" y="5760449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441" name="Google Shape;9441;p40"/>
              <p:cNvGrpSpPr/>
              <p:nvPr/>
            </p:nvGrpSpPr>
            <p:grpSpPr>
              <a:xfrm>
                <a:off x="9036093" y="3183174"/>
                <a:ext cx="492960" cy="492960"/>
                <a:chOff x="9132580" y="3159701"/>
                <a:chExt cx="371233" cy="371233"/>
              </a:xfrm>
            </p:grpSpPr>
            <p:sp>
              <p:nvSpPr>
                <p:cNvPr id="9442" name="Google Shape;9442;p40"/>
                <p:cNvSpPr/>
                <p:nvPr/>
              </p:nvSpPr>
              <p:spPr>
                <a:xfrm>
                  <a:off x="9132580" y="3159701"/>
                  <a:ext cx="371233" cy="371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679" h="358679" extrusionOk="0">
                      <a:moveTo>
                        <a:pt x="178613" y="269"/>
                      </a:moveTo>
                      <a:cubicBezTo>
                        <a:pt x="277673" y="269"/>
                        <a:pt x="357919" y="80562"/>
                        <a:pt x="357919" y="179608"/>
                      </a:cubicBezTo>
                      <a:cubicBezTo>
                        <a:pt x="357919" y="278655"/>
                        <a:pt x="277673" y="358948"/>
                        <a:pt x="178613" y="358948"/>
                      </a:cubicBezTo>
                      <a:cubicBezTo>
                        <a:pt x="79553" y="358948"/>
                        <a:pt x="-761" y="278655"/>
                        <a:pt x="-761" y="179608"/>
                      </a:cubicBezTo>
                      <a:cubicBezTo>
                        <a:pt x="-761" y="80562"/>
                        <a:pt x="79553" y="269"/>
                        <a:pt x="178613" y="269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3" name="Google Shape;9443;p40"/>
                <p:cNvSpPr/>
                <p:nvPr/>
              </p:nvSpPr>
              <p:spPr>
                <a:xfrm>
                  <a:off x="9138858" y="3166118"/>
                  <a:ext cx="267486" cy="358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41" h="346069" extrusionOk="0">
                      <a:moveTo>
                        <a:pt x="172543" y="269"/>
                      </a:moveTo>
                      <a:cubicBezTo>
                        <a:pt x="76788" y="269"/>
                        <a:pt x="-761" y="77750"/>
                        <a:pt x="-761" y="173303"/>
                      </a:cubicBezTo>
                      <a:cubicBezTo>
                        <a:pt x="-761" y="268857"/>
                        <a:pt x="76788" y="346338"/>
                        <a:pt x="172543" y="346338"/>
                      </a:cubicBezTo>
                      <a:cubicBezTo>
                        <a:pt x="188728" y="346338"/>
                        <a:pt x="204912" y="343978"/>
                        <a:pt x="219747" y="339662"/>
                      </a:cubicBezTo>
                      <a:cubicBezTo>
                        <a:pt x="270997" y="207155"/>
                        <a:pt x="269648" y="108769"/>
                        <a:pt x="219747" y="6810"/>
                      </a:cubicBezTo>
                      <a:cubicBezTo>
                        <a:pt x="204238" y="2561"/>
                        <a:pt x="188728" y="269"/>
                        <a:pt x="172543" y="269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4" name="Google Shape;9444;p40"/>
                <p:cNvSpPr/>
                <p:nvPr/>
              </p:nvSpPr>
              <p:spPr>
                <a:xfrm>
                  <a:off x="9249765" y="3279048"/>
                  <a:ext cx="129816" cy="130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26" h="125898" extrusionOk="0">
                      <a:moveTo>
                        <a:pt x="-761" y="98857"/>
                      </a:moveTo>
                      <a:cubicBezTo>
                        <a:pt x="-761" y="113962"/>
                        <a:pt x="11377" y="126167"/>
                        <a:pt x="26213" y="126167"/>
                      </a:cubicBezTo>
                      <a:lnTo>
                        <a:pt x="97692" y="126167"/>
                      </a:lnTo>
                      <a:cubicBezTo>
                        <a:pt x="112527" y="126167"/>
                        <a:pt x="124666" y="113962"/>
                        <a:pt x="124666" y="98857"/>
                      </a:cubicBezTo>
                      <a:lnTo>
                        <a:pt x="124666" y="27579"/>
                      </a:lnTo>
                      <a:cubicBezTo>
                        <a:pt x="124666" y="12474"/>
                        <a:pt x="112527" y="269"/>
                        <a:pt x="97692" y="269"/>
                      </a:cubicBezTo>
                      <a:lnTo>
                        <a:pt x="26213" y="269"/>
                      </a:lnTo>
                      <a:cubicBezTo>
                        <a:pt x="11377" y="269"/>
                        <a:pt x="-761" y="12474"/>
                        <a:pt x="-761" y="27579"/>
                      </a:cubicBezTo>
                      <a:lnTo>
                        <a:pt x="-761" y="98857"/>
                      </a:lnTo>
                      <a:close/>
                      <a:moveTo>
                        <a:pt x="9354" y="96429"/>
                      </a:moveTo>
                      <a:lnTo>
                        <a:pt x="9354" y="30007"/>
                      </a:lnTo>
                      <a:cubicBezTo>
                        <a:pt x="9354" y="19352"/>
                        <a:pt x="18120" y="10721"/>
                        <a:pt x="28910" y="10721"/>
                      </a:cubicBezTo>
                      <a:lnTo>
                        <a:pt x="94995" y="10721"/>
                      </a:lnTo>
                      <a:cubicBezTo>
                        <a:pt x="105784" y="10721"/>
                        <a:pt x="114551" y="19352"/>
                        <a:pt x="114551" y="30007"/>
                      </a:cubicBezTo>
                      <a:lnTo>
                        <a:pt x="114551" y="96429"/>
                      </a:lnTo>
                      <a:cubicBezTo>
                        <a:pt x="114551" y="107083"/>
                        <a:pt x="105784" y="115580"/>
                        <a:pt x="94995" y="115580"/>
                      </a:cubicBezTo>
                      <a:lnTo>
                        <a:pt x="28910" y="115580"/>
                      </a:lnTo>
                      <a:cubicBezTo>
                        <a:pt x="18120" y="115580"/>
                        <a:pt x="9354" y="107083"/>
                        <a:pt x="9354" y="96429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445" name="Google Shape;9445;p40"/>
              <p:cNvGrpSpPr/>
              <p:nvPr/>
            </p:nvGrpSpPr>
            <p:grpSpPr>
              <a:xfrm>
                <a:off x="390725" y="192901"/>
                <a:ext cx="9367780" cy="6412330"/>
                <a:chOff x="1194635" y="234866"/>
                <a:chExt cx="9244824" cy="6489556"/>
              </a:xfrm>
            </p:grpSpPr>
            <p:sp>
              <p:nvSpPr>
                <p:cNvPr id="9446" name="Google Shape;9446;p40"/>
                <p:cNvSpPr/>
                <p:nvPr/>
              </p:nvSpPr>
              <p:spPr>
                <a:xfrm>
                  <a:off x="1217565" y="240980"/>
                  <a:ext cx="9221894" cy="6483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1894" h="6483314" extrusionOk="0">
                      <a:moveTo>
                        <a:pt x="0" y="6063936"/>
                      </a:moveTo>
                      <a:cubicBezTo>
                        <a:pt x="0" y="6296301"/>
                        <a:pt x="187014" y="6483315"/>
                        <a:pt x="419380" y="6483315"/>
                      </a:cubicBezTo>
                      <a:lnTo>
                        <a:pt x="8802005" y="6483315"/>
                      </a:lnTo>
                      <a:cubicBezTo>
                        <a:pt x="9034371" y="6483315"/>
                        <a:pt x="9221895" y="6296301"/>
                        <a:pt x="9221895" y="6063936"/>
                      </a:cubicBezTo>
                      <a:lnTo>
                        <a:pt x="9221895" y="419634"/>
                      </a:lnTo>
                      <a:cubicBezTo>
                        <a:pt x="9221895" y="187269"/>
                        <a:pt x="9034371" y="0"/>
                        <a:pt x="8802005" y="0"/>
                      </a:cubicBezTo>
                      <a:lnTo>
                        <a:pt x="419380" y="0"/>
                      </a:lnTo>
                      <a:cubicBezTo>
                        <a:pt x="187014" y="0"/>
                        <a:pt x="0" y="187141"/>
                        <a:pt x="0" y="419634"/>
                      </a:cubicBezTo>
                      <a:lnTo>
                        <a:pt x="0" y="6063936"/>
                      </a:lnTo>
                      <a:lnTo>
                        <a:pt x="0" y="6063936"/>
                      </a:lnTo>
                      <a:lnTo>
                        <a:pt x="0" y="6063936"/>
                      </a:lnTo>
                      <a:close/>
                      <a:moveTo>
                        <a:pt x="16052" y="6040495"/>
                      </a:moveTo>
                      <a:lnTo>
                        <a:pt x="16052" y="432119"/>
                      </a:lnTo>
                      <a:cubicBezTo>
                        <a:pt x="16052" y="200772"/>
                        <a:pt x="202301" y="14523"/>
                        <a:pt x="433648" y="14523"/>
                      </a:cubicBezTo>
                      <a:lnTo>
                        <a:pt x="8782642" y="14523"/>
                      </a:lnTo>
                      <a:cubicBezTo>
                        <a:pt x="9014244" y="14650"/>
                        <a:pt x="9200365" y="200772"/>
                        <a:pt x="9200365" y="432119"/>
                      </a:cubicBezTo>
                      <a:lnTo>
                        <a:pt x="9200365" y="6051196"/>
                      </a:lnTo>
                      <a:cubicBezTo>
                        <a:pt x="9200365" y="6282543"/>
                        <a:pt x="9014244" y="6468792"/>
                        <a:pt x="8782642" y="6468792"/>
                      </a:cubicBezTo>
                      <a:lnTo>
                        <a:pt x="433648" y="6457964"/>
                      </a:lnTo>
                      <a:cubicBezTo>
                        <a:pt x="202556" y="6457964"/>
                        <a:pt x="16306" y="6271714"/>
                        <a:pt x="16306" y="6040368"/>
                      </a:cubicBezTo>
                      <a:lnTo>
                        <a:pt x="16052" y="6040368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7" name="Google Shape;9447;p40"/>
                <p:cNvSpPr/>
                <p:nvPr/>
              </p:nvSpPr>
              <p:spPr>
                <a:xfrm>
                  <a:off x="2119512" y="237923"/>
                  <a:ext cx="97838" cy="1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38" h="15287" extrusionOk="0">
                      <a:moveTo>
                        <a:pt x="0" y="0"/>
                      </a:moveTo>
                      <a:lnTo>
                        <a:pt x="0" y="15287"/>
                      </a:lnTo>
                      <a:lnTo>
                        <a:pt x="97838" y="15287"/>
                      </a:lnTo>
                      <a:lnTo>
                        <a:pt x="97838" y="8790"/>
                      </a:lnTo>
                      <a:cubicBezTo>
                        <a:pt x="97838" y="4204"/>
                        <a:pt x="92615" y="0"/>
                        <a:pt x="84207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8" name="Google Shape;9448;p40"/>
                <p:cNvSpPr/>
                <p:nvPr/>
              </p:nvSpPr>
              <p:spPr>
                <a:xfrm>
                  <a:off x="2510865" y="234866"/>
                  <a:ext cx="203320" cy="18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18344" extrusionOk="0">
                      <a:moveTo>
                        <a:pt x="0" y="7261"/>
                      </a:moveTo>
                      <a:lnTo>
                        <a:pt x="0" y="18345"/>
                      </a:lnTo>
                      <a:lnTo>
                        <a:pt x="203320" y="18345"/>
                      </a:lnTo>
                      <a:lnTo>
                        <a:pt x="203320" y="10701"/>
                      </a:lnTo>
                      <a:cubicBezTo>
                        <a:pt x="187906" y="9045"/>
                        <a:pt x="124591" y="0"/>
                        <a:pt x="107648" y="0"/>
                      </a:cubicBezTo>
                      <a:lnTo>
                        <a:pt x="3567" y="0"/>
                      </a:lnTo>
                      <a:cubicBezTo>
                        <a:pt x="1401" y="0"/>
                        <a:pt x="0" y="3312"/>
                        <a:pt x="0" y="7261"/>
                      </a:cubicBezTo>
                      <a:lnTo>
                        <a:pt x="0" y="7261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9" name="Google Shape;9449;p40"/>
                <p:cNvSpPr/>
                <p:nvPr/>
              </p:nvSpPr>
              <p:spPr>
                <a:xfrm>
                  <a:off x="2831897" y="234866"/>
                  <a:ext cx="201791" cy="18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91" h="18344" extrusionOk="0">
                      <a:moveTo>
                        <a:pt x="201791" y="7261"/>
                      </a:moveTo>
                      <a:lnTo>
                        <a:pt x="201791" y="18345"/>
                      </a:lnTo>
                      <a:lnTo>
                        <a:pt x="0" y="18345"/>
                      </a:lnTo>
                      <a:lnTo>
                        <a:pt x="0" y="10701"/>
                      </a:lnTo>
                      <a:cubicBezTo>
                        <a:pt x="15415" y="9045"/>
                        <a:pt x="78220" y="0"/>
                        <a:pt x="94908" y="0"/>
                      </a:cubicBezTo>
                      <a:lnTo>
                        <a:pt x="198224" y="0"/>
                      </a:lnTo>
                      <a:cubicBezTo>
                        <a:pt x="200390" y="0"/>
                        <a:pt x="201791" y="3312"/>
                        <a:pt x="201791" y="7261"/>
                      </a:cubicBezTo>
                      <a:lnTo>
                        <a:pt x="201791" y="7261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0" name="Google Shape;9450;p40"/>
                <p:cNvSpPr/>
                <p:nvPr/>
              </p:nvSpPr>
              <p:spPr>
                <a:xfrm>
                  <a:off x="2510865" y="245567"/>
                  <a:ext cx="203320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7643" extrusionOk="0">
                      <a:moveTo>
                        <a:pt x="0" y="0"/>
                      </a:moveTo>
                      <a:lnTo>
                        <a:pt x="203320" y="0"/>
                      </a:lnTo>
                      <a:lnTo>
                        <a:pt x="203320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1" name="Google Shape;9451;p40"/>
                <p:cNvSpPr/>
                <p:nvPr/>
              </p:nvSpPr>
              <p:spPr>
                <a:xfrm>
                  <a:off x="2831897" y="245567"/>
                  <a:ext cx="201791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91" h="7643" extrusionOk="0">
                      <a:moveTo>
                        <a:pt x="0" y="0"/>
                      </a:moveTo>
                      <a:lnTo>
                        <a:pt x="201791" y="0"/>
                      </a:lnTo>
                      <a:lnTo>
                        <a:pt x="201791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2" name="Google Shape;9452;p40"/>
                <p:cNvSpPr/>
                <p:nvPr/>
              </p:nvSpPr>
              <p:spPr>
                <a:xfrm>
                  <a:off x="2119512" y="245567"/>
                  <a:ext cx="97838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38" h="7643" extrusionOk="0">
                      <a:moveTo>
                        <a:pt x="0" y="0"/>
                      </a:moveTo>
                      <a:lnTo>
                        <a:pt x="97838" y="0"/>
                      </a:lnTo>
                      <a:lnTo>
                        <a:pt x="97838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3" name="Google Shape;9453;p40"/>
                <p:cNvSpPr/>
                <p:nvPr/>
              </p:nvSpPr>
              <p:spPr>
                <a:xfrm>
                  <a:off x="1217565" y="251681"/>
                  <a:ext cx="9221894" cy="6472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1894" h="6472613" extrusionOk="0">
                      <a:moveTo>
                        <a:pt x="0" y="6053234"/>
                      </a:moveTo>
                      <a:cubicBezTo>
                        <a:pt x="0" y="6285600"/>
                        <a:pt x="187014" y="6472614"/>
                        <a:pt x="419380" y="6472614"/>
                      </a:cubicBezTo>
                      <a:lnTo>
                        <a:pt x="8802005" y="6472614"/>
                      </a:lnTo>
                      <a:cubicBezTo>
                        <a:pt x="9034371" y="6472614"/>
                        <a:pt x="9221895" y="6285600"/>
                        <a:pt x="9221895" y="6053234"/>
                      </a:cubicBezTo>
                      <a:lnTo>
                        <a:pt x="9221895" y="419634"/>
                      </a:lnTo>
                      <a:cubicBezTo>
                        <a:pt x="9221895" y="187269"/>
                        <a:pt x="9034371" y="0"/>
                        <a:pt x="8802005" y="0"/>
                      </a:cubicBezTo>
                      <a:lnTo>
                        <a:pt x="419380" y="0"/>
                      </a:lnTo>
                      <a:cubicBezTo>
                        <a:pt x="187014" y="0"/>
                        <a:pt x="0" y="187269"/>
                        <a:pt x="0" y="419634"/>
                      </a:cubicBezTo>
                      <a:lnTo>
                        <a:pt x="0" y="6053234"/>
                      </a:lnTo>
                      <a:lnTo>
                        <a:pt x="0" y="6053234"/>
                      </a:lnTo>
                      <a:lnTo>
                        <a:pt x="0" y="6053234"/>
                      </a:lnTo>
                      <a:close/>
                      <a:moveTo>
                        <a:pt x="16052" y="6040622"/>
                      </a:moveTo>
                      <a:lnTo>
                        <a:pt x="16052" y="432246"/>
                      </a:lnTo>
                      <a:cubicBezTo>
                        <a:pt x="16052" y="200900"/>
                        <a:pt x="202301" y="14650"/>
                        <a:pt x="433648" y="14650"/>
                      </a:cubicBezTo>
                      <a:lnTo>
                        <a:pt x="8782642" y="14650"/>
                      </a:lnTo>
                      <a:cubicBezTo>
                        <a:pt x="9014244" y="14650"/>
                        <a:pt x="9200365" y="200900"/>
                        <a:pt x="9200365" y="432246"/>
                      </a:cubicBezTo>
                      <a:lnTo>
                        <a:pt x="9200365" y="6040622"/>
                      </a:lnTo>
                      <a:cubicBezTo>
                        <a:pt x="9200365" y="6271969"/>
                        <a:pt x="9014244" y="6458218"/>
                        <a:pt x="8782642" y="6458218"/>
                      </a:cubicBezTo>
                      <a:lnTo>
                        <a:pt x="433648" y="6458218"/>
                      </a:lnTo>
                      <a:cubicBezTo>
                        <a:pt x="202556" y="6458218"/>
                        <a:pt x="16306" y="6271969"/>
                        <a:pt x="16306" y="6040622"/>
                      </a:cubicBezTo>
                      <a:lnTo>
                        <a:pt x="16052" y="6040622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4" name="Google Shape;9454;p40"/>
                <p:cNvSpPr/>
                <p:nvPr/>
              </p:nvSpPr>
              <p:spPr>
                <a:xfrm>
                  <a:off x="1232853" y="266969"/>
                  <a:ext cx="9184950" cy="6442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4950" h="6442039" extrusionOk="0">
                      <a:moveTo>
                        <a:pt x="0" y="6024571"/>
                      </a:moveTo>
                      <a:cubicBezTo>
                        <a:pt x="0" y="6255917"/>
                        <a:pt x="186249" y="6442040"/>
                        <a:pt x="417596" y="6442040"/>
                      </a:cubicBezTo>
                      <a:lnTo>
                        <a:pt x="8767227" y="6442040"/>
                      </a:lnTo>
                      <a:cubicBezTo>
                        <a:pt x="8998829" y="6442040"/>
                        <a:pt x="9184951" y="6255917"/>
                        <a:pt x="9184951" y="6024571"/>
                      </a:cubicBezTo>
                      <a:lnTo>
                        <a:pt x="9184951" y="417469"/>
                      </a:lnTo>
                      <a:cubicBezTo>
                        <a:pt x="9184951" y="186122"/>
                        <a:pt x="8998829" y="0"/>
                        <a:pt x="8767227" y="0"/>
                      </a:cubicBezTo>
                      <a:lnTo>
                        <a:pt x="417596" y="0"/>
                      </a:lnTo>
                      <a:cubicBezTo>
                        <a:pt x="186504" y="0"/>
                        <a:pt x="255" y="186122"/>
                        <a:pt x="255" y="417469"/>
                      </a:cubicBezTo>
                      <a:lnTo>
                        <a:pt x="255" y="6024571"/>
                      </a:lnTo>
                      <a:lnTo>
                        <a:pt x="0" y="6024571"/>
                      </a:lnTo>
                      <a:lnTo>
                        <a:pt x="0" y="6024571"/>
                      </a:lnTo>
                      <a:close/>
                      <a:moveTo>
                        <a:pt x="28791" y="6016672"/>
                      </a:moveTo>
                      <a:lnTo>
                        <a:pt x="28791" y="425495"/>
                      </a:lnTo>
                      <a:cubicBezTo>
                        <a:pt x="28791" y="205358"/>
                        <a:pt x="205995" y="28154"/>
                        <a:pt x="426132" y="28154"/>
                      </a:cubicBezTo>
                      <a:lnTo>
                        <a:pt x="8743659" y="28154"/>
                      </a:lnTo>
                      <a:cubicBezTo>
                        <a:pt x="8964051" y="28154"/>
                        <a:pt x="9141127" y="205358"/>
                        <a:pt x="9141127" y="425495"/>
                      </a:cubicBezTo>
                      <a:lnTo>
                        <a:pt x="9141127" y="6016672"/>
                      </a:lnTo>
                      <a:cubicBezTo>
                        <a:pt x="9141127" y="6236808"/>
                        <a:pt x="8964051" y="6414013"/>
                        <a:pt x="8743659" y="6414013"/>
                      </a:cubicBezTo>
                      <a:lnTo>
                        <a:pt x="426132" y="6414013"/>
                      </a:lnTo>
                      <a:cubicBezTo>
                        <a:pt x="205741" y="6414013"/>
                        <a:pt x="28409" y="6236808"/>
                        <a:pt x="28409" y="6016672"/>
                      </a:cubicBezTo>
                      <a:lnTo>
                        <a:pt x="28791" y="6016672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5" name="Google Shape;9455;p40"/>
                <p:cNvSpPr/>
                <p:nvPr/>
              </p:nvSpPr>
              <p:spPr>
                <a:xfrm>
                  <a:off x="1261898" y="294486"/>
                  <a:ext cx="8971056" cy="638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1056" h="6387005" extrusionOk="0">
                      <a:moveTo>
                        <a:pt x="255" y="5989665"/>
                      </a:moveTo>
                      <a:cubicBezTo>
                        <a:pt x="255" y="6209801"/>
                        <a:pt x="177459" y="6387006"/>
                        <a:pt x="397595" y="6387006"/>
                      </a:cubicBezTo>
                      <a:lnTo>
                        <a:pt x="8714232" y="6387006"/>
                      </a:lnTo>
                      <a:cubicBezTo>
                        <a:pt x="8811433" y="6387006"/>
                        <a:pt x="8900990" y="6351972"/>
                        <a:pt x="8970292" y="6293881"/>
                      </a:cubicBezTo>
                      <a:cubicBezTo>
                        <a:pt x="8902392" y="6348023"/>
                        <a:pt x="8815637" y="6380381"/>
                        <a:pt x="8721875" y="6380381"/>
                      </a:cubicBezTo>
                      <a:lnTo>
                        <a:pt x="401035" y="6380254"/>
                      </a:lnTo>
                      <a:cubicBezTo>
                        <a:pt x="180899" y="6380254"/>
                        <a:pt x="3567" y="6203431"/>
                        <a:pt x="3567" y="5983677"/>
                      </a:cubicBezTo>
                      <a:lnTo>
                        <a:pt x="3567" y="403073"/>
                      </a:lnTo>
                      <a:cubicBezTo>
                        <a:pt x="3567" y="183319"/>
                        <a:pt x="180899" y="6497"/>
                        <a:pt x="401162" y="6497"/>
                      </a:cubicBezTo>
                      <a:lnTo>
                        <a:pt x="8722002" y="6497"/>
                      </a:lnTo>
                      <a:cubicBezTo>
                        <a:pt x="8816401" y="6497"/>
                        <a:pt x="8902519" y="38982"/>
                        <a:pt x="8971057" y="93507"/>
                      </a:cubicBezTo>
                      <a:cubicBezTo>
                        <a:pt x="8901755" y="35161"/>
                        <a:pt x="8812197" y="0"/>
                        <a:pt x="8714232" y="0"/>
                      </a:cubicBezTo>
                      <a:lnTo>
                        <a:pt x="397595" y="0"/>
                      </a:lnTo>
                      <a:cubicBezTo>
                        <a:pt x="177205" y="0"/>
                        <a:pt x="0" y="177205"/>
                        <a:pt x="0" y="397341"/>
                      </a:cubicBezTo>
                      <a:lnTo>
                        <a:pt x="0" y="5989665"/>
                      </a:lnTo>
                      <a:lnTo>
                        <a:pt x="255" y="5989665"/>
                      </a:lnTo>
                      <a:lnTo>
                        <a:pt x="255" y="5989665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6" name="Google Shape;9456;p40"/>
                <p:cNvSpPr/>
                <p:nvPr/>
              </p:nvSpPr>
              <p:spPr>
                <a:xfrm>
                  <a:off x="1266484" y="294484"/>
                  <a:ext cx="9114629" cy="638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4629" h="6380892" extrusionOk="0">
                      <a:moveTo>
                        <a:pt x="0" y="5984316"/>
                      </a:moveTo>
                      <a:cubicBezTo>
                        <a:pt x="0" y="6204070"/>
                        <a:pt x="177332" y="6380892"/>
                        <a:pt x="397468" y="6380892"/>
                      </a:cubicBezTo>
                      <a:lnTo>
                        <a:pt x="8717289" y="6380892"/>
                      </a:lnTo>
                      <a:cubicBezTo>
                        <a:pt x="8937679" y="6380892"/>
                        <a:pt x="9114629" y="6204070"/>
                        <a:pt x="9114629" y="5984316"/>
                      </a:cubicBezTo>
                      <a:lnTo>
                        <a:pt x="9114629" y="396578"/>
                      </a:lnTo>
                      <a:cubicBezTo>
                        <a:pt x="9114629" y="176824"/>
                        <a:pt x="8937679" y="2"/>
                        <a:pt x="8717289" y="2"/>
                      </a:cubicBezTo>
                      <a:lnTo>
                        <a:pt x="397468" y="2"/>
                      </a:lnTo>
                      <a:cubicBezTo>
                        <a:pt x="177459" y="-635"/>
                        <a:pt x="127" y="163575"/>
                        <a:pt x="127" y="383202"/>
                      </a:cubicBezTo>
                      <a:lnTo>
                        <a:pt x="127" y="5983679"/>
                      </a:lnTo>
                      <a:lnTo>
                        <a:pt x="0" y="5984316"/>
                      </a:lnTo>
                      <a:lnTo>
                        <a:pt x="0" y="5984316"/>
                      </a:lnTo>
                      <a:close/>
                      <a:moveTo>
                        <a:pt x="8663" y="5979475"/>
                      </a:moveTo>
                      <a:lnTo>
                        <a:pt x="8663" y="389826"/>
                      </a:lnTo>
                      <a:cubicBezTo>
                        <a:pt x="8663" y="170582"/>
                        <a:pt x="185740" y="6626"/>
                        <a:pt x="405494" y="6626"/>
                      </a:cubicBezTo>
                      <a:lnTo>
                        <a:pt x="8712066" y="6626"/>
                      </a:lnTo>
                      <a:cubicBezTo>
                        <a:pt x="8931692" y="6626"/>
                        <a:pt x="9108770" y="183066"/>
                        <a:pt x="9108770" y="402311"/>
                      </a:cubicBezTo>
                      <a:lnTo>
                        <a:pt x="9108770" y="5979348"/>
                      </a:lnTo>
                      <a:cubicBezTo>
                        <a:pt x="9108770" y="6198592"/>
                        <a:pt x="8931820" y="6375032"/>
                        <a:pt x="8712066" y="6375032"/>
                      </a:cubicBezTo>
                      <a:lnTo>
                        <a:pt x="405494" y="6375032"/>
                      </a:lnTo>
                      <a:cubicBezTo>
                        <a:pt x="185995" y="6375032"/>
                        <a:pt x="8918" y="6198465"/>
                        <a:pt x="8918" y="5979348"/>
                      </a:cubicBezTo>
                      <a:lnTo>
                        <a:pt x="8663" y="5979475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7" name="Google Shape;9457;p40"/>
                <p:cNvSpPr/>
                <p:nvPr/>
              </p:nvSpPr>
              <p:spPr>
                <a:xfrm>
                  <a:off x="1217565" y="6135737"/>
                  <a:ext cx="434157" cy="588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157" h="588685" extrusionOk="0">
                      <a:moveTo>
                        <a:pt x="127" y="169561"/>
                      </a:moveTo>
                      <a:cubicBezTo>
                        <a:pt x="127" y="401799"/>
                        <a:pt x="187269" y="588686"/>
                        <a:pt x="419889" y="588686"/>
                      </a:cubicBezTo>
                      <a:lnTo>
                        <a:pt x="434157" y="574163"/>
                      </a:lnTo>
                      <a:cubicBezTo>
                        <a:pt x="202556" y="574163"/>
                        <a:pt x="16052" y="388041"/>
                        <a:pt x="16052" y="156949"/>
                      </a:cubicBezTo>
                      <a:lnTo>
                        <a:pt x="16052" y="0"/>
                      </a:lnTo>
                      <a:lnTo>
                        <a:pt x="0" y="0"/>
                      </a:lnTo>
                      <a:lnTo>
                        <a:pt x="127" y="169561"/>
                      </a:lnTo>
                      <a:lnTo>
                        <a:pt x="127" y="169561"/>
                      </a:lnTo>
                      <a:lnTo>
                        <a:pt x="127" y="169561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8" name="Google Shape;9458;p40"/>
                <p:cNvSpPr/>
                <p:nvPr/>
              </p:nvSpPr>
              <p:spPr>
                <a:xfrm>
                  <a:off x="1217565" y="251681"/>
                  <a:ext cx="843855" cy="336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855" h="3364719" extrusionOk="0">
                      <a:moveTo>
                        <a:pt x="16052" y="432374"/>
                      </a:moveTo>
                      <a:cubicBezTo>
                        <a:pt x="16052" y="201027"/>
                        <a:pt x="202301" y="14778"/>
                        <a:pt x="433648" y="14778"/>
                      </a:cubicBezTo>
                      <a:lnTo>
                        <a:pt x="843855" y="14778"/>
                      </a:lnTo>
                      <a:lnTo>
                        <a:pt x="843855" y="0"/>
                      </a:lnTo>
                      <a:lnTo>
                        <a:pt x="419380" y="0"/>
                      </a:lnTo>
                      <a:cubicBezTo>
                        <a:pt x="187014" y="0"/>
                        <a:pt x="0" y="187269"/>
                        <a:pt x="0" y="419762"/>
                      </a:cubicBezTo>
                      <a:lnTo>
                        <a:pt x="0" y="3364720"/>
                      </a:lnTo>
                      <a:lnTo>
                        <a:pt x="16052" y="3364720"/>
                      </a:lnTo>
                      <a:lnTo>
                        <a:pt x="16052" y="432374"/>
                      </a:lnTo>
                      <a:lnTo>
                        <a:pt x="16052" y="432374"/>
                      </a:lnTo>
                      <a:lnTo>
                        <a:pt x="16052" y="432374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9" name="Google Shape;9459;p40"/>
                <p:cNvSpPr/>
                <p:nvPr/>
              </p:nvSpPr>
              <p:spPr>
                <a:xfrm>
                  <a:off x="9999061" y="251681"/>
                  <a:ext cx="438743" cy="432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43" h="432628" extrusionOk="0">
                      <a:moveTo>
                        <a:pt x="0" y="14650"/>
                      </a:moveTo>
                      <a:cubicBezTo>
                        <a:pt x="231601" y="14650"/>
                        <a:pt x="417723" y="201027"/>
                        <a:pt x="417723" y="432629"/>
                      </a:cubicBezTo>
                      <a:lnTo>
                        <a:pt x="438744" y="419889"/>
                      </a:lnTo>
                      <a:cubicBezTo>
                        <a:pt x="438744" y="187269"/>
                        <a:pt x="251857" y="0"/>
                        <a:pt x="19618" y="0"/>
                      </a:cubicBezTo>
                      <a:lnTo>
                        <a:pt x="0" y="14650"/>
                      </a:lnTo>
                      <a:lnTo>
                        <a:pt x="0" y="14650"/>
                      </a:lnTo>
                      <a:lnTo>
                        <a:pt x="0" y="1465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0" name="Google Shape;9460;p40"/>
                <p:cNvSpPr/>
                <p:nvPr/>
              </p:nvSpPr>
              <p:spPr>
                <a:xfrm>
                  <a:off x="10000589" y="6291667"/>
                  <a:ext cx="438743" cy="432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43" h="432628" extrusionOk="0">
                      <a:moveTo>
                        <a:pt x="18854" y="432629"/>
                      </a:moveTo>
                      <a:cubicBezTo>
                        <a:pt x="251221" y="432629"/>
                        <a:pt x="438744" y="245360"/>
                        <a:pt x="438744" y="12612"/>
                      </a:cubicBezTo>
                      <a:lnTo>
                        <a:pt x="417087" y="0"/>
                      </a:lnTo>
                      <a:cubicBezTo>
                        <a:pt x="417087" y="231601"/>
                        <a:pt x="230965" y="418106"/>
                        <a:pt x="0" y="418106"/>
                      </a:cubicBezTo>
                      <a:lnTo>
                        <a:pt x="18854" y="432629"/>
                      </a:lnTo>
                      <a:lnTo>
                        <a:pt x="18854" y="432629"/>
                      </a:lnTo>
                      <a:lnTo>
                        <a:pt x="18854" y="432629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1" name="Google Shape;9461;p40"/>
                <p:cNvSpPr/>
                <p:nvPr/>
              </p:nvSpPr>
              <p:spPr>
                <a:xfrm>
                  <a:off x="1194635" y="927377"/>
                  <a:ext cx="19873" cy="337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73" h="337847" extrusionOk="0">
                      <a:moveTo>
                        <a:pt x="0" y="328930"/>
                      </a:moveTo>
                      <a:lnTo>
                        <a:pt x="0" y="8918"/>
                      </a:lnTo>
                      <a:cubicBezTo>
                        <a:pt x="0" y="3949"/>
                        <a:pt x="4331" y="0"/>
                        <a:pt x="9555" y="0"/>
                      </a:cubicBezTo>
                      <a:lnTo>
                        <a:pt x="19873" y="0"/>
                      </a:lnTo>
                      <a:lnTo>
                        <a:pt x="19873" y="337848"/>
                      </a:lnTo>
                      <a:lnTo>
                        <a:pt x="9555" y="337848"/>
                      </a:lnTo>
                      <a:cubicBezTo>
                        <a:pt x="4331" y="337848"/>
                        <a:pt x="0" y="333899"/>
                        <a:pt x="0" y="328930"/>
                      </a:cubicBezTo>
                      <a:lnTo>
                        <a:pt x="0" y="32893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2" name="Google Shape;9462;p40"/>
                <p:cNvSpPr/>
                <p:nvPr/>
              </p:nvSpPr>
              <p:spPr>
                <a:xfrm>
                  <a:off x="1200749" y="925848"/>
                  <a:ext cx="13758" cy="339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8" h="339376" extrusionOk="0">
                      <a:moveTo>
                        <a:pt x="13759" y="339376"/>
                      </a:moveTo>
                      <a:lnTo>
                        <a:pt x="3057" y="339376"/>
                      </a:lnTo>
                      <a:cubicBezTo>
                        <a:pt x="1911" y="339376"/>
                        <a:pt x="1019" y="338994"/>
                        <a:pt x="0" y="338740"/>
                      </a:cubicBezTo>
                      <a:cubicBezTo>
                        <a:pt x="3949" y="337593"/>
                        <a:pt x="6879" y="334408"/>
                        <a:pt x="6879" y="330332"/>
                      </a:cubicBezTo>
                      <a:lnTo>
                        <a:pt x="6879" y="8918"/>
                      </a:lnTo>
                      <a:cubicBezTo>
                        <a:pt x="6879" y="4968"/>
                        <a:pt x="3949" y="1529"/>
                        <a:pt x="0" y="382"/>
                      </a:cubicBezTo>
                      <a:cubicBezTo>
                        <a:pt x="1019" y="127"/>
                        <a:pt x="1911" y="0"/>
                        <a:pt x="3057" y="0"/>
                      </a:cubicBezTo>
                      <a:lnTo>
                        <a:pt x="13759" y="0"/>
                      </a:lnTo>
                      <a:lnTo>
                        <a:pt x="13759" y="339376"/>
                      </a:lnTo>
                      <a:lnTo>
                        <a:pt x="13759" y="339376"/>
                      </a:lnTo>
                      <a:lnTo>
                        <a:pt x="13759" y="339376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464" name="Google Shape;9464;p40"/>
            <p:cNvSpPr/>
            <p:nvPr/>
          </p:nvSpPr>
          <p:spPr>
            <a:xfrm rot="5829469">
              <a:off x="2617236" y="2327108"/>
              <a:ext cx="65007" cy="65007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65" name="Google Shape;9465;p40"/>
          <p:cNvGrpSpPr/>
          <p:nvPr/>
        </p:nvGrpSpPr>
        <p:grpSpPr>
          <a:xfrm>
            <a:off x="71997" y="3315669"/>
            <a:ext cx="2308532" cy="3542320"/>
            <a:chOff x="325352" y="5108434"/>
            <a:chExt cx="2738798" cy="4202539"/>
          </a:xfrm>
        </p:grpSpPr>
        <p:grpSp>
          <p:nvGrpSpPr>
            <p:cNvPr id="9466" name="Google Shape;9466;p40"/>
            <p:cNvGrpSpPr/>
            <p:nvPr/>
          </p:nvGrpSpPr>
          <p:grpSpPr>
            <a:xfrm>
              <a:off x="328038" y="5111957"/>
              <a:ext cx="1448814" cy="3986700"/>
              <a:chOff x="6726753" y="2926867"/>
              <a:chExt cx="1517400" cy="4175430"/>
            </a:xfrm>
          </p:grpSpPr>
          <p:sp>
            <p:nvSpPr>
              <p:cNvPr id="9467" name="Google Shape;9467;p40"/>
              <p:cNvSpPr/>
              <p:nvPr/>
            </p:nvSpPr>
            <p:spPr>
              <a:xfrm>
                <a:off x="7163709" y="6858000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8" name="Google Shape;9468;p40"/>
              <p:cNvSpPr/>
              <p:nvPr/>
            </p:nvSpPr>
            <p:spPr>
              <a:xfrm>
                <a:off x="7791030" y="6861543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9" name="Google Shape;9469;p40"/>
              <p:cNvSpPr/>
              <p:nvPr/>
            </p:nvSpPr>
            <p:spPr>
              <a:xfrm>
                <a:off x="7121244" y="5407723"/>
                <a:ext cx="1068407" cy="1652720"/>
              </a:xfrm>
              <a:custGeom>
                <a:avLst/>
                <a:gdLst/>
                <a:ahLst/>
                <a:cxnLst/>
                <a:rect l="l" t="t" r="r" b="b"/>
                <a:pathLst>
                  <a:path w="724344" h="1120488" extrusionOk="0">
                    <a:moveTo>
                      <a:pt x="16210" y="960898"/>
                    </a:moveTo>
                    <a:cubicBezTo>
                      <a:pt x="2494" y="943049"/>
                      <a:pt x="-3887" y="920636"/>
                      <a:pt x="-1696" y="898224"/>
                    </a:cubicBezTo>
                    <a:cubicBezTo>
                      <a:pt x="4399" y="830691"/>
                      <a:pt x="12687" y="736299"/>
                      <a:pt x="21830" y="624570"/>
                    </a:cubicBezTo>
                    <a:cubicBezTo>
                      <a:pt x="41739" y="381111"/>
                      <a:pt x="52405" y="349870"/>
                      <a:pt x="65170" y="285671"/>
                    </a:cubicBezTo>
                    <a:cubicBezTo>
                      <a:pt x="85171" y="184992"/>
                      <a:pt x="171754" y="10303"/>
                      <a:pt x="361777" y="-79"/>
                    </a:cubicBezTo>
                    <a:cubicBezTo>
                      <a:pt x="421118" y="-2165"/>
                      <a:pt x="479507" y="15123"/>
                      <a:pt x="528083" y="49165"/>
                    </a:cubicBezTo>
                    <a:cubicBezTo>
                      <a:pt x="619238" y="109935"/>
                      <a:pt x="674007" y="216424"/>
                      <a:pt x="679437" y="330438"/>
                    </a:cubicBezTo>
                    <a:cubicBezTo>
                      <a:pt x="681913" y="383083"/>
                      <a:pt x="684867" y="436518"/>
                      <a:pt x="688390" y="490744"/>
                    </a:cubicBezTo>
                    <a:cubicBezTo>
                      <a:pt x="696964" y="623332"/>
                      <a:pt x="708012" y="751415"/>
                      <a:pt x="721537" y="874983"/>
                    </a:cubicBezTo>
                    <a:cubicBezTo>
                      <a:pt x="724109" y="897538"/>
                      <a:pt x="719441" y="920321"/>
                      <a:pt x="708203" y="940038"/>
                    </a:cubicBezTo>
                    <a:cubicBezTo>
                      <a:pt x="696010" y="961260"/>
                      <a:pt x="681627" y="981072"/>
                      <a:pt x="665054" y="999093"/>
                    </a:cubicBezTo>
                    <a:cubicBezTo>
                      <a:pt x="525702" y="1151017"/>
                      <a:pt x="248621" y="1159495"/>
                      <a:pt x="81838" y="1027668"/>
                    </a:cubicBezTo>
                    <a:cubicBezTo>
                      <a:pt x="57454" y="1008028"/>
                      <a:pt x="35451" y="985625"/>
                      <a:pt x="16210" y="9608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0" name="Google Shape;9470;p40"/>
              <p:cNvSpPr/>
              <p:nvPr/>
            </p:nvSpPr>
            <p:spPr>
              <a:xfrm>
                <a:off x="7059504" y="5369881"/>
                <a:ext cx="1101051" cy="1574681"/>
              </a:xfrm>
              <a:custGeom>
                <a:avLst/>
                <a:gdLst/>
                <a:ahLst/>
                <a:cxnLst/>
                <a:rect l="l" t="t" r="r" b="b"/>
                <a:pathLst>
                  <a:path w="746475" h="1067580" extrusionOk="0">
                    <a:moveTo>
                      <a:pt x="110656" y="158172"/>
                    </a:moveTo>
                    <a:cubicBezTo>
                      <a:pt x="103133" y="186823"/>
                      <a:pt x="97227" y="215893"/>
                      <a:pt x="93131" y="245230"/>
                    </a:cubicBezTo>
                    <a:cubicBezTo>
                      <a:pt x="78463" y="319306"/>
                      <a:pt x="45793" y="388610"/>
                      <a:pt x="-2119" y="446970"/>
                    </a:cubicBezTo>
                    <a:cubicBezTo>
                      <a:pt x="28456" y="415347"/>
                      <a:pt x="55127" y="380171"/>
                      <a:pt x="77319" y="342195"/>
                    </a:cubicBezTo>
                    <a:cubicBezTo>
                      <a:pt x="74747" y="406193"/>
                      <a:pt x="54364" y="468191"/>
                      <a:pt x="18359" y="521169"/>
                    </a:cubicBezTo>
                    <a:cubicBezTo>
                      <a:pt x="40172" y="492766"/>
                      <a:pt x="60271" y="463086"/>
                      <a:pt x="78558" y="432301"/>
                    </a:cubicBezTo>
                    <a:cubicBezTo>
                      <a:pt x="60271" y="485298"/>
                      <a:pt x="47316" y="539991"/>
                      <a:pt x="39791" y="595560"/>
                    </a:cubicBezTo>
                    <a:cubicBezTo>
                      <a:pt x="55031" y="558812"/>
                      <a:pt x="74842" y="524151"/>
                      <a:pt x="98750" y="492404"/>
                    </a:cubicBezTo>
                    <a:cubicBezTo>
                      <a:pt x="65889" y="552506"/>
                      <a:pt x="47983" y="619648"/>
                      <a:pt x="46553" y="688143"/>
                    </a:cubicBezTo>
                    <a:cubicBezTo>
                      <a:pt x="55127" y="654148"/>
                      <a:pt x="69605" y="621915"/>
                      <a:pt x="89320" y="592893"/>
                    </a:cubicBezTo>
                    <a:cubicBezTo>
                      <a:pt x="95513" y="642508"/>
                      <a:pt x="78844" y="692257"/>
                      <a:pt x="44172" y="728243"/>
                    </a:cubicBezTo>
                    <a:cubicBezTo>
                      <a:pt x="64747" y="710317"/>
                      <a:pt x="83034" y="689905"/>
                      <a:pt x="98559" y="667473"/>
                    </a:cubicBezTo>
                    <a:cubicBezTo>
                      <a:pt x="90846" y="720966"/>
                      <a:pt x="97131" y="775554"/>
                      <a:pt x="116849" y="825874"/>
                    </a:cubicBezTo>
                    <a:cubicBezTo>
                      <a:pt x="113705" y="790603"/>
                      <a:pt x="117230" y="755056"/>
                      <a:pt x="127229" y="721099"/>
                    </a:cubicBezTo>
                    <a:cubicBezTo>
                      <a:pt x="125897" y="779297"/>
                      <a:pt x="139040" y="836923"/>
                      <a:pt x="165329" y="888834"/>
                    </a:cubicBezTo>
                    <a:cubicBezTo>
                      <a:pt x="153709" y="856240"/>
                      <a:pt x="152377" y="820874"/>
                      <a:pt x="161425" y="787489"/>
                    </a:cubicBezTo>
                    <a:cubicBezTo>
                      <a:pt x="174475" y="844695"/>
                      <a:pt x="197334" y="899245"/>
                      <a:pt x="228863" y="948747"/>
                    </a:cubicBezTo>
                    <a:cubicBezTo>
                      <a:pt x="209431" y="908561"/>
                      <a:pt x="200002" y="864288"/>
                      <a:pt x="201430" y="819683"/>
                    </a:cubicBezTo>
                    <a:cubicBezTo>
                      <a:pt x="219907" y="865051"/>
                      <a:pt x="247341" y="906227"/>
                      <a:pt x="282106" y="940745"/>
                    </a:cubicBezTo>
                    <a:cubicBezTo>
                      <a:pt x="275439" y="915123"/>
                      <a:pt x="272867" y="888596"/>
                      <a:pt x="274583" y="862164"/>
                    </a:cubicBezTo>
                    <a:cubicBezTo>
                      <a:pt x="283250" y="898454"/>
                      <a:pt x="307921" y="928839"/>
                      <a:pt x="327254" y="961129"/>
                    </a:cubicBezTo>
                    <a:cubicBezTo>
                      <a:pt x="346590" y="993419"/>
                      <a:pt x="361450" y="1032281"/>
                      <a:pt x="348211" y="1067333"/>
                    </a:cubicBezTo>
                    <a:cubicBezTo>
                      <a:pt x="362782" y="1013345"/>
                      <a:pt x="368403" y="957310"/>
                      <a:pt x="364594" y="901502"/>
                    </a:cubicBezTo>
                    <a:cubicBezTo>
                      <a:pt x="380023" y="931602"/>
                      <a:pt x="387834" y="965025"/>
                      <a:pt x="387358" y="998848"/>
                    </a:cubicBezTo>
                    <a:lnTo>
                      <a:pt x="412789" y="921791"/>
                    </a:lnTo>
                    <a:cubicBezTo>
                      <a:pt x="422221" y="953481"/>
                      <a:pt x="421649" y="987285"/>
                      <a:pt x="411266" y="1018660"/>
                    </a:cubicBezTo>
                    <a:cubicBezTo>
                      <a:pt x="434032" y="986980"/>
                      <a:pt x="451079" y="951509"/>
                      <a:pt x="461463" y="913885"/>
                    </a:cubicBezTo>
                    <a:cubicBezTo>
                      <a:pt x="467274" y="937755"/>
                      <a:pt x="465558" y="962834"/>
                      <a:pt x="456605" y="985704"/>
                    </a:cubicBezTo>
                    <a:cubicBezTo>
                      <a:pt x="485084" y="945794"/>
                      <a:pt x="504134" y="899940"/>
                      <a:pt x="512327" y="851592"/>
                    </a:cubicBezTo>
                    <a:cubicBezTo>
                      <a:pt x="528424" y="879881"/>
                      <a:pt x="531186" y="913885"/>
                      <a:pt x="519661" y="944365"/>
                    </a:cubicBezTo>
                    <a:cubicBezTo>
                      <a:pt x="547950" y="896655"/>
                      <a:pt x="564619" y="842990"/>
                      <a:pt x="568333" y="787679"/>
                    </a:cubicBezTo>
                    <a:cubicBezTo>
                      <a:pt x="586050" y="809567"/>
                      <a:pt x="594622" y="837513"/>
                      <a:pt x="592145" y="865594"/>
                    </a:cubicBezTo>
                    <a:cubicBezTo>
                      <a:pt x="621006" y="817778"/>
                      <a:pt x="632150" y="761323"/>
                      <a:pt x="623483" y="706145"/>
                    </a:cubicBezTo>
                    <a:cubicBezTo>
                      <a:pt x="630341" y="733110"/>
                      <a:pt x="646151" y="756961"/>
                      <a:pt x="668250" y="773868"/>
                    </a:cubicBezTo>
                    <a:cubicBezTo>
                      <a:pt x="654058" y="730567"/>
                      <a:pt x="655488" y="683676"/>
                      <a:pt x="672157" y="641279"/>
                    </a:cubicBezTo>
                    <a:lnTo>
                      <a:pt x="678061" y="716908"/>
                    </a:lnTo>
                    <a:cubicBezTo>
                      <a:pt x="703873" y="664407"/>
                      <a:pt x="702732" y="602666"/>
                      <a:pt x="674917" y="551173"/>
                    </a:cubicBezTo>
                    <a:cubicBezTo>
                      <a:pt x="685586" y="566594"/>
                      <a:pt x="693588" y="583739"/>
                      <a:pt x="698539" y="601846"/>
                    </a:cubicBezTo>
                    <a:cubicBezTo>
                      <a:pt x="709780" y="563480"/>
                      <a:pt x="706922" y="522360"/>
                      <a:pt x="690444" y="485927"/>
                    </a:cubicBezTo>
                    <a:cubicBezTo>
                      <a:pt x="703873" y="507329"/>
                      <a:pt x="714161" y="530599"/>
                      <a:pt x="720828" y="554983"/>
                    </a:cubicBezTo>
                    <a:cubicBezTo>
                      <a:pt x="731593" y="494976"/>
                      <a:pt x="704064" y="435349"/>
                      <a:pt x="677108" y="380199"/>
                    </a:cubicBezTo>
                    <a:cubicBezTo>
                      <a:pt x="705589" y="416518"/>
                      <a:pt x="726163" y="458457"/>
                      <a:pt x="737306" y="503262"/>
                    </a:cubicBezTo>
                    <a:cubicBezTo>
                      <a:pt x="745213" y="466124"/>
                      <a:pt x="746450" y="427881"/>
                      <a:pt x="741118" y="390296"/>
                    </a:cubicBezTo>
                    <a:cubicBezTo>
                      <a:pt x="723114" y="263994"/>
                      <a:pt x="633103" y="158934"/>
                      <a:pt x="541093" y="66446"/>
                    </a:cubicBezTo>
                    <a:cubicBezTo>
                      <a:pt x="522138" y="45310"/>
                      <a:pt x="499563" y="27765"/>
                      <a:pt x="474418" y="14630"/>
                    </a:cubicBezTo>
                    <a:cubicBezTo>
                      <a:pt x="439650" y="-1277"/>
                      <a:pt x="399455" y="-705"/>
                      <a:pt x="360973" y="56"/>
                    </a:cubicBezTo>
                    <a:cubicBezTo>
                      <a:pt x="322492" y="818"/>
                      <a:pt x="283727" y="2057"/>
                      <a:pt x="249531" y="17963"/>
                    </a:cubicBezTo>
                    <a:cubicBezTo>
                      <a:pt x="219719" y="31870"/>
                      <a:pt x="195525" y="56540"/>
                      <a:pt x="167901" y="73970"/>
                    </a:cubicBezTo>
                    <a:cubicBezTo>
                      <a:pt x="138471" y="92640"/>
                      <a:pt x="120848" y="126263"/>
                      <a:pt x="110656" y="15817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7FC"/>
                  </a:gs>
                  <a:gs pos="75000">
                    <a:srgbClr val="D8D8D8"/>
                  </a:gs>
                  <a:gs pos="100000">
                    <a:srgbClr val="BFBFB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1" name="Google Shape;9471;p40"/>
              <p:cNvSpPr/>
              <p:nvPr/>
            </p:nvSpPr>
            <p:spPr>
              <a:xfrm>
                <a:off x="7204140" y="5685073"/>
                <a:ext cx="874014" cy="1003350"/>
              </a:xfrm>
              <a:custGeom>
                <a:avLst/>
                <a:gdLst/>
                <a:ahLst/>
                <a:cxnLst/>
                <a:rect l="l" t="t" r="r" b="b"/>
                <a:pathLst>
                  <a:path w="592552" h="680237" extrusionOk="0">
                    <a:moveTo>
                      <a:pt x="35244" y="316000"/>
                    </a:moveTo>
                    <a:cubicBezTo>
                      <a:pt x="43625" y="401963"/>
                      <a:pt x="66582" y="485869"/>
                      <a:pt x="103156" y="564126"/>
                    </a:cubicBezTo>
                    <a:cubicBezTo>
                      <a:pt x="105728" y="569270"/>
                      <a:pt x="108205" y="574508"/>
                      <a:pt x="110586" y="579842"/>
                    </a:cubicBezTo>
                    <a:cubicBezTo>
                      <a:pt x="57913" y="502233"/>
                      <a:pt x="31433" y="409745"/>
                      <a:pt x="35244" y="316000"/>
                    </a:cubicBezTo>
                    <a:close/>
                    <a:moveTo>
                      <a:pt x="568260" y="290283"/>
                    </a:moveTo>
                    <a:cubicBezTo>
                      <a:pt x="572069" y="384028"/>
                      <a:pt x="545592" y="476516"/>
                      <a:pt x="492918" y="554126"/>
                    </a:cubicBezTo>
                    <a:cubicBezTo>
                      <a:pt x="497109" y="545077"/>
                      <a:pt x="503395" y="531837"/>
                      <a:pt x="507397" y="522598"/>
                    </a:cubicBezTo>
                    <a:cubicBezTo>
                      <a:pt x="539971" y="448903"/>
                      <a:pt x="560545" y="370474"/>
                      <a:pt x="568260" y="290283"/>
                    </a:cubicBezTo>
                    <a:close/>
                    <a:moveTo>
                      <a:pt x="250032" y="93020"/>
                    </a:moveTo>
                    <a:lnTo>
                      <a:pt x="250032" y="93306"/>
                    </a:lnTo>
                    <a:cubicBezTo>
                      <a:pt x="222027" y="198977"/>
                      <a:pt x="217169" y="309457"/>
                      <a:pt x="235935" y="417156"/>
                    </a:cubicBezTo>
                    <a:cubicBezTo>
                      <a:pt x="237363" y="424300"/>
                      <a:pt x="238695" y="431539"/>
                      <a:pt x="239935" y="438778"/>
                    </a:cubicBezTo>
                    <a:cubicBezTo>
                      <a:pt x="237649" y="431729"/>
                      <a:pt x="235554" y="424776"/>
                      <a:pt x="233459" y="417728"/>
                    </a:cubicBezTo>
                    <a:cubicBezTo>
                      <a:pt x="204312" y="310485"/>
                      <a:pt x="210025" y="196728"/>
                      <a:pt x="250032" y="93020"/>
                    </a:cubicBezTo>
                    <a:close/>
                    <a:moveTo>
                      <a:pt x="338803" y="84162"/>
                    </a:moveTo>
                    <a:cubicBezTo>
                      <a:pt x="378810" y="190862"/>
                      <a:pt x="384619" y="307390"/>
                      <a:pt x="355377" y="417537"/>
                    </a:cubicBezTo>
                    <a:cubicBezTo>
                      <a:pt x="353282" y="424776"/>
                      <a:pt x="351091" y="431920"/>
                      <a:pt x="348901" y="439159"/>
                    </a:cubicBezTo>
                    <a:cubicBezTo>
                      <a:pt x="351186" y="426395"/>
                      <a:pt x="354426" y="407822"/>
                      <a:pt x="356235" y="394772"/>
                    </a:cubicBezTo>
                    <a:cubicBezTo>
                      <a:pt x="370999" y="291131"/>
                      <a:pt x="365093" y="185594"/>
                      <a:pt x="338803" y="84258"/>
                    </a:cubicBezTo>
                    <a:close/>
                    <a:moveTo>
                      <a:pt x="283560" y="81876"/>
                    </a:moveTo>
                    <a:cubicBezTo>
                      <a:pt x="315086" y="279911"/>
                      <a:pt x="317563" y="481498"/>
                      <a:pt x="290800" y="680237"/>
                    </a:cubicBezTo>
                    <a:lnTo>
                      <a:pt x="293085" y="642804"/>
                    </a:lnTo>
                    <a:cubicBezTo>
                      <a:pt x="304420" y="455866"/>
                      <a:pt x="301276" y="268328"/>
                      <a:pt x="283560" y="81876"/>
                    </a:cubicBezTo>
                    <a:close/>
                    <a:moveTo>
                      <a:pt x="204503" y="81876"/>
                    </a:moveTo>
                    <a:cubicBezTo>
                      <a:pt x="150399" y="238086"/>
                      <a:pt x="175928" y="405726"/>
                      <a:pt x="208408" y="563841"/>
                    </a:cubicBezTo>
                    <a:lnTo>
                      <a:pt x="222028" y="632516"/>
                    </a:lnTo>
                    <a:cubicBezTo>
                      <a:pt x="172593" y="455446"/>
                      <a:pt x="129254" y="257898"/>
                      <a:pt x="204503" y="81876"/>
                    </a:cubicBezTo>
                    <a:close/>
                    <a:moveTo>
                      <a:pt x="393953" y="72255"/>
                    </a:moveTo>
                    <a:cubicBezTo>
                      <a:pt x="469107" y="248372"/>
                      <a:pt x="425768" y="445826"/>
                      <a:pt x="376333" y="622895"/>
                    </a:cubicBezTo>
                    <a:lnTo>
                      <a:pt x="390049" y="554221"/>
                    </a:lnTo>
                    <a:cubicBezTo>
                      <a:pt x="423005" y="396296"/>
                      <a:pt x="448055" y="228465"/>
                      <a:pt x="393953" y="72255"/>
                    </a:cubicBezTo>
                    <a:close/>
                    <a:moveTo>
                      <a:pt x="169262" y="69493"/>
                    </a:moveTo>
                    <a:cubicBezTo>
                      <a:pt x="62771" y="150551"/>
                      <a:pt x="77630" y="305332"/>
                      <a:pt x="107349" y="420871"/>
                    </a:cubicBezTo>
                    <a:cubicBezTo>
                      <a:pt x="118969" y="461628"/>
                      <a:pt x="134685" y="501128"/>
                      <a:pt x="154116" y="538790"/>
                    </a:cubicBezTo>
                    <a:cubicBezTo>
                      <a:pt x="131350" y="502623"/>
                      <a:pt x="113254" y="463704"/>
                      <a:pt x="100394" y="422966"/>
                    </a:cubicBezTo>
                    <a:cubicBezTo>
                      <a:pt x="66105" y="307237"/>
                      <a:pt x="53627" y="143693"/>
                      <a:pt x="169262" y="69493"/>
                    </a:cubicBezTo>
                    <a:close/>
                    <a:moveTo>
                      <a:pt x="403191" y="33393"/>
                    </a:moveTo>
                    <a:cubicBezTo>
                      <a:pt x="531398" y="141312"/>
                      <a:pt x="506539" y="348385"/>
                      <a:pt x="462913" y="492308"/>
                    </a:cubicBezTo>
                    <a:cubicBezTo>
                      <a:pt x="457009" y="514920"/>
                      <a:pt x="446340" y="535999"/>
                      <a:pt x="431576" y="554125"/>
                    </a:cubicBezTo>
                    <a:cubicBezTo>
                      <a:pt x="444722" y="535123"/>
                      <a:pt x="453865" y="513634"/>
                      <a:pt x="458437" y="490975"/>
                    </a:cubicBezTo>
                    <a:cubicBezTo>
                      <a:pt x="494728" y="346480"/>
                      <a:pt x="520445" y="147503"/>
                      <a:pt x="403191" y="33775"/>
                    </a:cubicBezTo>
                    <a:close/>
                    <a:moveTo>
                      <a:pt x="119730" y="27869"/>
                    </a:moveTo>
                    <a:cubicBezTo>
                      <a:pt x="121446" y="27869"/>
                      <a:pt x="123064" y="30060"/>
                      <a:pt x="121446" y="30822"/>
                    </a:cubicBezTo>
                    <a:cubicBezTo>
                      <a:pt x="122778" y="29774"/>
                      <a:pt x="120874" y="27965"/>
                      <a:pt x="119920" y="28631"/>
                    </a:cubicBezTo>
                    <a:cubicBezTo>
                      <a:pt x="118969" y="29298"/>
                      <a:pt x="118016" y="30250"/>
                      <a:pt x="117348" y="31489"/>
                    </a:cubicBezTo>
                    <a:cubicBezTo>
                      <a:pt x="76581" y="96011"/>
                      <a:pt x="49245" y="168144"/>
                      <a:pt x="37149" y="243515"/>
                    </a:cubicBezTo>
                    <a:cubicBezTo>
                      <a:pt x="35530" y="253040"/>
                      <a:pt x="33625" y="267518"/>
                      <a:pt x="32386" y="277234"/>
                    </a:cubicBezTo>
                    <a:cubicBezTo>
                      <a:pt x="29242" y="187546"/>
                      <a:pt x="59057" y="99811"/>
                      <a:pt x="116207" y="30631"/>
                    </a:cubicBezTo>
                    <a:cubicBezTo>
                      <a:pt x="116969" y="29317"/>
                      <a:pt x="118302" y="28345"/>
                      <a:pt x="119730" y="27869"/>
                    </a:cubicBezTo>
                    <a:close/>
                    <a:moveTo>
                      <a:pt x="79153" y="19396"/>
                    </a:moveTo>
                    <a:lnTo>
                      <a:pt x="79153" y="20440"/>
                    </a:lnTo>
                    <a:lnTo>
                      <a:pt x="78679" y="20440"/>
                    </a:lnTo>
                    <a:close/>
                    <a:moveTo>
                      <a:pt x="79630" y="18345"/>
                    </a:moveTo>
                    <a:lnTo>
                      <a:pt x="79153" y="19396"/>
                    </a:lnTo>
                    <a:lnTo>
                      <a:pt x="79153" y="18821"/>
                    </a:lnTo>
                    <a:cubicBezTo>
                      <a:pt x="76772" y="18821"/>
                      <a:pt x="75726" y="22250"/>
                      <a:pt x="74200" y="23869"/>
                    </a:cubicBezTo>
                    <a:cubicBezTo>
                      <a:pt x="43151" y="67398"/>
                      <a:pt x="7525" y="110356"/>
                      <a:pt x="763" y="165601"/>
                    </a:cubicBezTo>
                    <a:cubicBezTo>
                      <a:pt x="-6000" y="108451"/>
                      <a:pt x="33340" y="59016"/>
                      <a:pt x="72296" y="22250"/>
                    </a:cubicBezTo>
                    <a:cubicBezTo>
                      <a:pt x="74296" y="20821"/>
                      <a:pt x="76488" y="16535"/>
                      <a:pt x="79630" y="18345"/>
                    </a:cubicBezTo>
                    <a:close/>
                    <a:moveTo>
                      <a:pt x="473296" y="10058"/>
                    </a:moveTo>
                    <a:cubicBezTo>
                      <a:pt x="474820" y="10458"/>
                      <a:pt x="476059" y="11410"/>
                      <a:pt x="476915" y="12724"/>
                    </a:cubicBezTo>
                    <a:cubicBezTo>
                      <a:pt x="534065" y="81914"/>
                      <a:pt x="563879" y="169649"/>
                      <a:pt x="560640" y="259327"/>
                    </a:cubicBezTo>
                    <a:cubicBezTo>
                      <a:pt x="559498" y="249802"/>
                      <a:pt x="557591" y="235324"/>
                      <a:pt x="555973" y="225609"/>
                    </a:cubicBezTo>
                    <a:cubicBezTo>
                      <a:pt x="543685" y="150265"/>
                      <a:pt x="516445" y="78161"/>
                      <a:pt x="475773" y="13582"/>
                    </a:cubicBezTo>
                    <a:cubicBezTo>
                      <a:pt x="475010" y="12344"/>
                      <a:pt x="474343" y="11105"/>
                      <a:pt x="473201" y="10724"/>
                    </a:cubicBezTo>
                    <a:cubicBezTo>
                      <a:pt x="472057" y="10343"/>
                      <a:pt x="470248" y="11962"/>
                      <a:pt x="471678" y="12915"/>
                    </a:cubicBezTo>
                    <a:cubicBezTo>
                      <a:pt x="470057" y="12153"/>
                      <a:pt x="471678" y="9581"/>
                      <a:pt x="473296" y="10058"/>
                    </a:cubicBezTo>
                    <a:close/>
                    <a:moveTo>
                      <a:pt x="513492" y="1653"/>
                    </a:moveTo>
                    <a:lnTo>
                      <a:pt x="513874" y="2628"/>
                    </a:lnTo>
                    <a:lnTo>
                      <a:pt x="513492" y="2628"/>
                    </a:lnTo>
                    <a:close/>
                    <a:moveTo>
                      <a:pt x="513016" y="438"/>
                    </a:moveTo>
                    <a:cubicBezTo>
                      <a:pt x="516064" y="-1372"/>
                      <a:pt x="518255" y="2914"/>
                      <a:pt x="520350" y="4343"/>
                    </a:cubicBezTo>
                    <a:cubicBezTo>
                      <a:pt x="559308" y="41109"/>
                      <a:pt x="598550" y="91021"/>
                      <a:pt x="591788" y="147789"/>
                    </a:cubicBezTo>
                    <a:cubicBezTo>
                      <a:pt x="585407" y="92449"/>
                      <a:pt x="549497" y="49586"/>
                      <a:pt x="518446" y="6057"/>
                    </a:cubicBezTo>
                    <a:cubicBezTo>
                      <a:pt x="516827" y="4343"/>
                      <a:pt x="515874" y="818"/>
                      <a:pt x="513492" y="1009"/>
                    </a:cubicBezTo>
                    <a:lnTo>
                      <a:pt x="513492" y="1653"/>
                    </a:lnTo>
                    <a:close/>
                  </a:path>
                </a:pathLst>
              </a:custGeom>
              <a:solidFill>
                <a:srgbClr val="ACAC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2" name="Google Shape;9472;p40"/>
              <p:cNvSpPr/>
              <p:nvPr/>
            </p:nvSpPr>
            <p:spPr>
              <a:xfrm>
                <a:off x="6726753" y="2926867"/>
                <a:ext cx="1517400" cy="2927769"/>
              </a:xfrm>
              <a:custGeom>
                <a:avLst/>
                <a:gdLst/>
                <a:ahLst/>
                <a:cxnLst/>
                <a:rect l="l" t="t" r="r" b="b"/>
                <a:pathLst>
                  <a:path w="1028746" h="1984928" extrusionOk="0">
                    <a:moveTo>
                      <a:pt x="302872" y="1984681"/>
                    </a:moveTo>
                    <a:cubicBezTo>
                      <a:pt x="261726" y="1927054"/>
                      <a:pt x="231244" y="1862541"/>
                      <a:pt x="212861" y="1794181"/>
                    </a:cubicBezTo>
                    <a:cubicBezTo>
                      <a:pt x="180287" y="1666898"/>
                      <a:pt x="188668" y="1532605"/>
                      <a:pt x="236674" y="1410323"/>
                    </a:cubicBezTo>
                    <a:cubicBezTo>
                      <a:pt x="296777" y="1262304"/>
                      <a:pt x="366310" y="1268210"/>
                      <a:pt x="400885" y="1124573"/>
                    </a:cubicBezTo>
                    <a:cubicBezTo>
                      <a:pt x="417268" y="1056183"/>
                      <a:pt x="416030" y="994557"/>
                      <a:pt x="414126" y="899497"/>
                    </a:cubicBezTo>
                    <a:cubicBezTo>
                      <a:pt x="411077" y="749002"/>
                      <a:pt x="389932" y="751288"/>
                      <a:pt x="395550" y="669182"/>
                    </a:cubicBezTo>
                    <a:cubicBezTo>
                      <a:pt x="407363" y="497732"/>
                      <a:pt x="501183" y="469919"/>
                      <a:pt x="490800" y="335807"/>
                    </a:cubicBezTo>
                    <a:cubicBezTo>
                      <a:pt x="489849" y="323425"/>
                      <a:pt x="477848" y="192932"/>
                      <a:pt x="376500" y="121305"/>
                    </a:cubicBezTo>
                    <a:cubicBezTo>
                      <a:pt x="277060" y="50629"/>
                      <a:pt x="125232" y="61011"/>
                      <a:pt x="-2119" y="147784"/>
                    </a:cubicBezTo>
                    <a:cubicBezTo>
                      <a:pt x="21789" y="119780"/>
                      <a:pt x="113516" y="19101"/>
                      <a:pt x="262677" y="2147"/>
                    </a:cubicBezTo>
                    <a:cubicBezTo>
                      <a:pt x="442510" y="-18141"/>
                      <a:pt x="618437" y="93301"/>
                      <a:pt x="673110" y="229889"/>
                    </a:cubicBezTo>
                    <a:cubicBezTo>
                      <a:pt x="727021" y="364573"/>
                      <a:pt x="622055" y="421342"/>
                      <a:pt x="673110" y="603269"/>
                    </a:cubicBezTo>
                    <a:cubicBezTo>
                      <a:pt x="709020" y="731381"/>
                      <a:pt x="774076" y="749383"/>
                      <a:pt x="815985" y="889019"/>
                    </a:cubicBezTo>
                    <a:cubicBezTo>
                      <a:pt x="849418" y="1000367"/>
                      <a:pt x="787410" y="1057898"/>
                      <a:pt x="829224" y="1177627"/>
                    </a:cubicBezTo>
                    <a:cubicBezTo>
                      <a:pt x="845797" y="1225252"/>
                      <a:pt x="857134" y="1229062"/>
                      <a:pt x="900757" y="1310025"/>
                    </a:cubicBezTo>
                    <a:cubicBezTo>
                      <a:pt x="911616" y="1330408"/>
                      <a:pt x="988958" y="1474045"/>
                      <a:pt x="1014582" y="1580153"/>
                    </a:cubicBezTo>
                    <a:cubicBezTo>
                      <a:pt x="1028679" y="1638637"/>
                      <a:pt x="1049920" y="1780178"/>
                      <a:pt x="948382" y="1982585"/>
                    </a:cubicBezTo>
                    <a:cubicBezTo>
                      <a:pt x="927332" y="1940484"/>
                      <a:pt x="865801" y="1831899"/>
                      <a:pt x="736546" y="1770749"/>
                    </a:cubicBezTo>
                    <a:cubicBezTo>
                      <a:pt x="690542" y="1749032"/>
                      <a:pt x="604817" y="1708456"/>
                      <a:pt x="508804" y="1736364"/>
                    </a:cubicBezTo>
                    <a:cubicBezTo>
                      <a:pt x="350307" y="1781988"/>
                      <a:pt x="305063" y="1974774"/>
                      <a:pt x="302872" y="19846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3" name="Google Shape;9473;p40"/>
              <p:cNvSpPr/>
              <p:nvPr/>
            </p:nvSpPr>
            <p:spPr>
              <a:xfrm>
                <a:off x="7446048" y="5455589"/>
                <a:ext cx="354043" cy="250077"/>
              </a:xfrm>
              <a:custGeom>
                <a:avLst/>
                <a:gdLst/>
                <a:ahLst/>
                <a:cxnLst/>
                <a:rect l="l" t="t" r="r" b="b"/>
                <a:pathLst>
                  <a:path w="240029" h="169544" extrusionOk="0">
                    <a:moveTo>
                      <a:pt x="240030" y="84772"/>
                    </a:moveTo>
                    <a:cubicBezTo>
                      <a:pt x="240030" y="131591"/>
                      <a:pt x="186297" y="169545"/>
                      <a:pt x="120015" y="169545"/>
                    </a:cubicBezTo>
                    <a:cubicBezTo>
                      <a:pt x="53733" y="169545"/>
                      <a:pt x="0" y="131591"/>
                      <a:pt x="0" y="84772"/>
                    </a:cubicBezTo>
                    <a:cubicBezTo>
                      <a:pt x="0" y="37954"/>
                      <a:pt x="53733" y="0"/>
                      <a:pt x="120015" y="0"/>
                    </a:cubicBezTo>
                    <a:cubicBezTo>
                      <a:pt x="186297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rgbClr val="D6AD9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4" name="Google Shape;9474;p40"/>
              <p:cNvSpPr/>
              <p:nvPr/>
            </p:nvSpPr>
            <p:spPr>
              <a:xfrm>
                <a:off x="7578781" y="5483119"/>
                <a:ext cx="143302" cy="101156"/>
              </a:xfrm>
              <a:custGeom>
                <a:avLst/>
                <a:gdLst/>
                <a:ahLst/>
                <a:cxnLst/>
                <a:rect l="l" t="t" r="r" b="b"/>
                <a:pathLst>
                  <a:path w="97154" h="68580" extrusionOk="0">
                    <a:moveTo>
                      <a:pt x="97155" y="34290"/>
                    </a:moveTo>
                    <a:cubicBezTo>
                      <a:pt x="97155" y="53228"/>
                      <a:pt x="75406" y="68580"/>
                      <a:pt x="48578" y="68580"/>
                    </a:cubicBezTo>
                    <a:cubicBezTo>
                      <a:pt x="21749" y="68580"/>
                      <a:pt x="0" y="53228"/>
                      <a:pt x="0" y="34290"/>
                    </a:cubicBezTo>
                    <a:cubicBezTo>
                      <a:pt x="0" y="15352"/>
                      <a:pt x="21749" y="1"/>
                      <a:pt x="48578" y="1"/>
                    </a:cubicBezTo>
                    <a:cubicBezTo>
                      <a:pt x="75406" y="1"/>
                      <a:pt x="97155" y="15352"/>
                      <a:pt x="97155" y="34290"/>
                    </a:cubicBezTo>
                    <a:close/>
                  </a:path>
                </a:pathLst>
              </a:custGeom>
              <a:solidFill>
                <a:srgbClr val="E4CF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475" name="Google Shape;9475;p40" descr="A black and white image of a skull&#10;&#10;Description automatically generated with low confidence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665411">
                <a:off x="7189283" y="4505816"/>
                <a:ext cx="875616" cy="92272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476" name="Google Shape;9476;p40"/>
            <p:cNvSpPr/>
            <p:nvPr/>
          </p:nvSpPr>
          <p:spPr>
            <a:xfrm>
              <a:off x="325352" y="5108434"/>
              <a:ext cx="1447954" cy="3944979"/>
            </a:xfrm>
            <a:custGeom>
              <a:avLst/>
              <a:gdLst/>
              <a:ahLst/>
              <a:cxnLst/>
              <a:rect l="l" t="t" r="r" b="b"/>
              <a:pathLst>
                <a:path w="1028742" h="2802827" extrusionOk="0">
                  <a:moveTo>
                    <a:pt x="264794" y="2394"/>
                  </a:moveTo>
                  <a:cubicBezTo>
                    <a:pt x="444627" y="-17894"/>
                    <a:pt x="620553" y="93548"/>
                    <a:pt x="675226" y="230136"/>
                  </a:cubicBezTo>
                  <a:cubicBezTo>
                    <a:pt x="729137" y="364820"/>
                    <a:pt x="624171" y="421589"/>
                    <a:pt x="675226" y="603516"/>
                  </a:cubicBezTo>
                  <a:cubicBezTo>
                    <a:pt x="711136" y="731628"/>
                    <a:pt x="776191" y="749630"/>
                    <a:pt x="818100" y="889266"/>
                  </a:cubicBezTo>
                  <a:cubicBezTo>
                    <a:pt x="851533" y="1000614"/>
                    <a:pt x="789525" y="1058145"/>
                    <a:pt x="831339" y="1177874"/>
                  </a:cubicBezTo>
                  <a:cubicBezTo>
                    <a:pt x="847912" y="1225499"/>
                    <a:pt x="859249" y="1229309"/>
                    <a:pt x="902872" y="1310272"/>
                  </a:cubicBezTo>
                  <a:cubicBezTo>
                    <a:pt x="913731" y="1330655"/>
                    <a:pt x="991072" y="1474292"/>
                    <a:pt x="1016696" y="1580400"/>
                  </a:cubicBezTo>
                  <a:cubicBezTo>
                    <a:pt x="1029031" y="1631573"/>
                    <a:pt x="1046836" y="1746338"/>
                    <a:pt x="983072" y="1909826"/>
                  </a:cubicBezTo>
                  <a:lnTo>
                    <a:pt x="950513" y="1982796"/>
                  </a:lnTo>
                  <a:lnTo>
                    <a:pt x="968881" y="2047221"/>
                  </a:lnTo>
                  <a:cubicBezTo>
                    <a:pt x="974213" y="2084806"/>
                    <a:pt x="972976" y="2123049"/>
                    <a:pt x="965069" y="2160187"/>
                  </a:cubicBezTo>
                  <a:lnTo>
                    <a:pt x="955880" y="2134985"/>
                  </a:lnTo>
                  <a:lnTo>
                    <a:pt x="958021" y="2173331"/>
                  </a:lnTo>
                  <a:cubicBezTo>
                    <a:pt x="966595" y="2305919"/>
                    <a:pt x="977643" y="2434002"/>
                    <a:pt x="991168" y="2557570"/>
                  </a:cubicBezTo>
                  <a:cubicBezTo>
                    <a:pt x="993740" y="2580125"/>
                    <a:pt x="989072" y="2602908"/>
                    <a:pt x="977834" y="2622625"/>
                  </a:cubicBezTo>
                  <a:cubicBezTo>
                    <a:pt x="965641" y="2643847"/>
                    <a:pt x="951258" y="2663659"/>
                    <a:pt x="934686" y="2681680"/>
                  </a:cubicBezTo>
                  <a:cubicBezTo>
                    <a:pt x="795334" y="2833604"/>
                    <a:pt x="518255" y="2842082"/>
                    <a:pt x="351473" y="2710255"/>
                  </a:cubicBezTo>
                  <a:cubicBezTo>
                    <a:pt x="327089" y="2690615"/>
                    <a:pt x="305086" y="2668212"/>
                    <a:pt x="285845" y="2643485"/>
                  </a:cubicBezTo>
                  <a:cubicBezTo>
                    <a:pt x="272129" y="2625636"/>
                    <a:pt x="265748" y="2603223"/>
                    <a:pt x="267939" y="2580811"/>
                  </a:cubicBezTo>
                  <a:cubicBezTo>
                    <a:pt x="270987" y="2547045"/>
                    <a:pt x="274583" y="2506563"/>
                    <a:pt x="278559" y="2460558"/>
                  </a:cubicBezTo>
                  <a:lnTo>
                    <a:pt x="286247" y="2369181"/>
                  </a:lnTo>
                  <a:lnTo>
                    <a:pt x="271939" y="2385168"/>
                  </a:lnTo>
                  <a:lnTo>
                    <a:pt x="286496" y="2366222"/>
                  </a:lnTo>
                  <a:lnTo>
                    <a:pt x="291465" y="2307157"/>
                  </a:lnTo>
                  <a:lnTo>
                    <a:pt x="292635" y="2293592"/>
                  </a:lnTo>
                  <a:lnTo>
                    <a:pt x="291525" y="2295578"/>
                  </a:lnTo>
                  <a:cubicBezTo>
                    <a:pt x="284370" y="2311514"/>
                    <a:pt x="278607" y="2328071"/>
                    <a:pt x="274320" y="2345068"/>
                  </a:cubicBezTo>
                  <a:cubicBezTo>
                    <a:pt x="275035" y="2310821"/>
                    <a:pt x="279869" y="2276911"/>
                    <a:pt x="288632" y="2244051"/>
                  </a:cubicBezTo>
                  <a:lnTo>
                    <a:pt x="299294" y="2217393"/>
                  </a:lnTo>
                  <a:lnTo>
                    <a:pt x="301697" y="2192754"/>
                  </a:lnTo>
                  <a:lnTo>
                    <a:pt x="267558" y="2252485"/>
                  </a:lnTo>
                  <a:cubicBezTo>
                    <a:pt x="275083" y="2196916"/>
                    <a:pt x="288038" y="2142223"/>
                    <a:pt x="306325" y="2089226"/>
                  </a:cubicBezTo>
                  <a:cubicBezTo>
                    <a:pt x="288038" y="2120011"/>
                    <a:pt x="267939" y="2149691"/>
                    <a:pt x="246126" y="2178094"/>
                  </a:cubicBezTo>
                  <a:cubicBezTo>
                    <a:pt x="282131" y="2125116"/>
                    <a:pt x="302514" y="2063118"/>
                    <a:pt x="305086" y="1999120"/>
                  </a:cubicBezTo>
                  <a:cubicBezTo>
                    <a:pt x="282894" y="2037096"/>
                    <a:pt x="256223" y="2072272"/>
                    <a:pt x="225648" y="2103895"/>
                  </a:cubicBezTo>
                  <a:cubicBezTo>
                    <a:pt x="249604" y="2074715"/>
                    <a:pt x="269750" y="2042799"/>
                    <a:pt x="285740" y="2008919"/>
                  </a:cubicBezTo>
                  <a:lnTo>
                    <a:pt x="297719" y="1972540"/>
                  </a:lnTo>
                  <a:lnTo>
                    <a:pt x="251448" y="1893703"/>
                  </a:lnTo>
                  <a:cubicBezTo>
                    <a:pt x="236386" y="1861826"/>
                    <a:pt x="224170" y="1828608"/>
                    <a:pt x="214979" y="1794428"/>
                  </a:cubicBezTo>
                  <a:cubicBezTo>
                    <a:pt x="182405" y="1667145"/>
                    <a:pt x="190786" y="1532852"/>
                    <a:pt x="238792" y="1410570"/>
                  </a:cubicBezTo>
                  <a:cubicBezTo>
                    <a:pt x="298895" y="1262551"/>
                    <a:pt x="368427" y="1268457"/>
                    <a:pt x="403002" y="1124820"/>
                  </a:cubicBezTo>
                  <a:cubicBezTo>
                    <a:pt x="419385" y="1056430"/>
                    <a:pt x="418147" y="994804"/>
                    <a:pt x="416243" y="899744"/>
                  </a:cubicBezTo>
                  <a:cubicBezTo>
                    <a:pt x="413194" y="749249"/>
                    <a:pt x="392049" y="751535"/>
                    <a:pt x="397667" y="669429"/>
                  </a:cubicBezTo>
                  <a:cubicBezTo>
                    <a:pt x="409480" y="497979"/>
                    <a:pt x="503300" y="470166"/>
                    <a:pt x="492917" y="336054"/>
                  </a:cubicBezTo>
                  <a:cubicBezTo>
                    <a:pt x="491966" y="323672"/>
                    <a:pt x="479965" y="193179"/>
                    <a:pt x="378617" y="121552"/>
                  </a:cubicBezTo>
                  <a:cubicBezTo>
                    <a:pt x="279178" y="50876"/>
                    <a:pt x="127350" y="61258"/>
                    <a:pt x="0" y="148031"/>
                  </a:cubicBezTo>
                  <a:cubicBezTo>
                    <a:pt x="23908" y="120027"/>
                    <a:pt x="115634" y="19348"/>
                    <a:pt x="264794" y="2394"/>
                  </a:cubicBezTo>
                  <a:close/>
                </a:path>
              </a:pathLst>
            </a:custGeom>
            <a:blipFill rotWithShape="1">
              <a:blip r:embed="rId6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77" name="Google Shape;9477;p40"/>
            <p:cNvGrpSpPr/>
            <p:nvPr/>
          </p:nvGrpSpPr>
          <p:grpSpPr>
            <a:xfrm flipH="1">
              <a:off x="1523648" y="7139293"/>
              <a:ext cx="1536476" cy="2171680"/>
              <a:chOff x="8434390" y="4035508"/>
              <a:chExt cx="2311185" cy="3266666"/>
            </a:xfrm>
          </p:grpSpPr>
          <p:sp>
            <p:nvSpPr>
              <p:cNvPr id="9478" name="Google Shape;9478;p40"/>
              <p:cNvSpPr/>
              <p:nvPr/>
            </p:nvSpPr>
            <p:spPr>
              <a:xfrm>
                <a:off x="9368193" y="6784034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9" name="Google Shape;9479;p40"/>
              <p:cNvSpPr/>
              <p:nvPr/>
            </p:nvSpPr>
            <p:spPr>
              <a:xfrm>
                <a:off x="9995514" y="6787577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480" name="Google Shape;9480;p40"/>
              <p:cNvGrpSpPr/>
              <p:nvPr/>
            </p:nvGrpSpPr>
            <p:grpSpPr>
              <a:xfrm>
                <a:off x="8434390" y="4035508"/>
                <a:ext cx="2311185" cy="3266666"/>
                <a:chOff x="3410133" y="1549020"/>
                <a:chExt cx="1469285" cy="2076711"/>
              </a:xfrm>
            </p:grpSpPr>
            <p:sp>
              <p:nvSpPr>
                <p:cNvPr id="9481" name="Google Shape;9481;p40"/>
                <p:cNvSpPr/>
                <p:nvPr/>
              </p:nvSpPr>
              <p:spPr>
                <a:xfrm>
                  <a:off x="3921423" y="2275144"/>
                  <a:ext cx="767207" cy="1120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207" h="1120387" extrusionOk="0">
                      <a:moveTo>
                        <a:pt x="17332" y="960917"/>
                      </a:moveTo>
                      <a:cubicBezTo>
                        <a:pt x="2949" y="943372"/>
                        <a:pt x="-3909" y="920836"/>
                        <a:pt x="-1718" y="898243"/>
                      </a:cubicBezTo>
                      <a:cubicBezTo>
                        <a:pt x="4758" y="830710"/>
                        <a:pt x="13618" y="736318"/>
                        <a:pt x="23332" y="624589"/>
                      </a:cubicBezTo>
                      <a:cubicBezTo>
                        <a:pt x="44384" y="381035"/>
                        <a:pt x="55718" y="349793"/>
                        <a:pt x="69243" y="285690"/>
                      </a:cubicBezTo>
                      <a:cubicBezTo>
                        <a:pt x="90388" y="185011"/>
                        <a:pt x="182115" y="10322"/>
                        <a:pt x="383568" y="-60"/>
                      </a:cubicBezTo>
                      <a:cubicBezTo>
                        <a:pt x="445957" y="-2261"/>
                        <a:pt x="507583" y="14942"/>
                        <a:pt x="559780" y="49184"/>
                      </a:cubicBezTo>
                      <a:cubicBezTo>
                        <a:pt x="655602" y="111278"/>
                        <a:pt x="715229" y="216014"/>
                        <a:pt x="719801" y="330076"/>
                      </a:cubicBezTo>
                      <a:cubicBezTo>
                        <a:pt x="722468" y="382845"/>
                        <a:pt x="725612" y="436280"/>
                        <a:pt x="729326" y="490382"/>
                      </a:cubicBezTo>
                      <a:cubicBezTo>
                        <a:pt x="738469" y="623037"/>
                        <a:pt x="750185" y="751110"/>
                        <a:pt x="764377" y="874620"/>
                      </a:cubicBezTo>
                      <a:cubicBezTo>
                        <a:pt x="767044" y="897290"/>
                        <a:pt x="762187" y="920217"/>
                        <a:pt x="750376" y="939771"/>
                      </a:cubicBezTo>
                      <a:cubicBezTo>
                        <a:pt x="737328" y="961088"/>
                        <a:pt x="721991" y="980891"/>
                        <a:pt x="704560" y="998827"/>
                      </a:cubicBezTo>
                      <a:cubicBezTo>
                        <a:pt x="556922" y="1151227"/>
                        <a:pt x="263459" y="1159227"/>
                        <a:pt x="86770" y="1027402"/>
                      </a:cubicBezTo>
                      <a:cubicBezTo>
                        <a:pt x="61053" y="1008037"/>
                        <a:pt x="37810" y="985720"/>
                        <a:pt x="17332" y="9609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2" name="Google Shape;9482;p40"/>
                <p:cNvSpPr/>
                <p:nvPr/>
              </p:nvSpPr>
              <p:spPr>
                <a:xfrm>
                  <a:off x="4356059" y="2358176"/>
                  <a:ext cx="467954" cy="1171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954" h="1171312" extrusionOk="0">
                      <a:moveTo>
                        <a:pt x="177818" y="728"/>
                      </a:moveTo>
                      <a:lnTo>
                        <a:pt x="177818" y="728"/>
                      </a:lnTo>
                      <a:cubicBezTo>
                        <a:pt x="303929" y="-13178"/>
                        <a:pt x="342505" y="124553"/>
                        <a:pt x="381177" y="222946"/>
                      </a:cubicBezTo>
                      <a:cubicBezTo>
                        <a:pt x="437565" y="366678"/>
                        <a:pt x="408418" y="531937"/>
                        <a:pt x="338410" y="670621"/>
                      </a:cubicBezTo>
                      <a:lnTo>
                        <a:pt x="338410" y="671288"/>
                      </a:lnTo>
                      <a:cubicBezTo>
                        <a:pt x="433088" y="754279"/>
                        <a:pt x="479664" y="879381"/>
                        <a:pt x="462235" y="1004092"/>
                      </a:cubicBezTo>
                      <a:cubicBezTo>
                        <a:pt x="458519" y="978640"/>
                        <a:pt x="452806" y="953513"/>
                        <a:pt x="445185" y="928939"/>
                      </a:cubicBezTo>
                      <a:cubicBezTo>
                        <a:pt x="437755" y="961382"/>
                        <a:pt x="432707" y="994338"/>
                        <a:pt x="430230" y="1027523"/>
                      </a:cubicBezTo>
                      <a:cubicBezTo>
                        <a:pt x="426231" y="1009616"/>
                        <a:pt x="403464" y="1007330"/>
                        <a:pt x="401655" y="1025428"/>
                      </a:cubicBezTo>
                      <a:lnTo>
                        <a:pt x="389654" y="989804"/>
                      </a:lnTo>
                      <a:cubicBezTo>
                        <a:pt x="382224" y="1031257"/>
                        <a:pt x="380510" y="1073519"/>
                        <a:pt x="384510" y="1115439"/>
                      </a:cubicBezTo>
                      <a:lnTo>
                        <a:pt x="361079" y="1027618"/>
                      </a:lnTo>
                      <a:cubicBezTo>
                        <a:pt x="345077" y="1059127"/>
                        <a:pt x="336885" y="1094007"/>
                        <a:pt x="337171" y="1129345"/>
                      </a:cubicBezTo>
                      <a:cubicBezTo>
                        <a:pt x="340315" y="1127631"/>
                        <a:pt x="336408" y="1122487"/>
                        <a:pt x="332980" y="1123630"/>
                      </a:cubicBezTo>
                      <a:cubicBezTo>
                        <a:pt x="329550" y="1124773"/>
                        <a:pt x="328313" y="1128774"/>
                        <a:pt x="327455" y="1132203"/>
                      </a:cubicBezTo>
                      <a:cubicBezTo>
                        <a:pt x="324313" y="1145157"/>
                        <a:pt x="321360" y="1158111"/>
                        <a:pt x="318502" y="1171065"/>
                      </a:cubicBezTo>
                      <a:cubicBezTo>
                        <a:pt x="314026" y="1149577"/>
                        <a:pt x="307645" y="1128535"/>
                        <a:pt x="299452" y="1108200"/>
                      </a:cubicBezTo>
                      <a:lnTo>
                        <a:pt x="272972" y="1160682"/>
                      </a:lnTo>
                      <a:cubicBezTo>
                        <a:pt x="263829" y="1118610"/>
                        <a:pt x="251637" y="1077234"/>
                        <a:pt x="236682" y="1036857"/>
                      </a:cubicBezTo>
                      <a:cubicBezTo>
                        <a:pt x="231159" y="1061394"/>
                        <a:pt x="228587" y="1086483"/>
                        <a:pt x="228777" y="1111629"/>
                      </a:cubicBezTo>
                      <a:lnTo>
                        <a:pt x="220966" y="1085149"/>
                      </a:lnTo>
                      <a:lnTo>
                        <a:pt x="212109" y="1148681"/>
                      </a:lnTo>
                      <a:cubicBezTo>
                        <a:pt x="210965" y="1125612"/>
                        <a:pt x="205439" y="1102971"/>
                        <a:pt x="195726" y="1082006"/>
                      </a:cubicBezTo>
                      <a:lnTo>
                        <a:pt x="187343" y="1112581"/>
                      </a:lnTo>
                      <a:lnTo>
                        <a:pt x="161721" y="1017331"/>
                      </a:lnTo>
                      <a:lnTo>
                        <a:pt x="154005" y="1048383"/>
                      </a:lnTo>
                      <a:cubicBezTo>
                        <a:pt x="134955" y="986756"/>
                        <a:pt x="115333" y="923796"/>
                        <a:pt x="117619" y="859312"/>
                      </a:cubicBezTo>
                      <a:cubicBezTo>
                        <a:pt x="119905" y="794827"/>
                        <a:pt x="147720" y="727485"/>
                        <a:pt x="204202" y="692910"/>
                      </a:cubicBezTo>
                      <a:cubicBezTo>
                        <a:pt x="187247" y="680842"/>
                        <a:pt x="173341" y="664992"/>
                        <a:pt x="163530" y="646618"/>
                      </a:cubicBezTo>
                      <a:cubicBezTo>
                        <a:pt x="129716" y="592897"/>
                        <a:pt x="97904" y="538033"/>
                        <a:pt x="66662" y="482979"/>
                      </a:cubicBezTo>
                      <a:cubicBezTo>
                        <a:pt x="34180" y="425829"/>
                        <a:pt x="1605" y="365916"/>
                        <a:pt x="-1822" y="300575"/>
                      </a:cubicBezTo>
                      <a:cubicBezTo>
                        <a:pt x="-3825" y="261808"/>
                        <a:pt x="4654" y="223137"/>
                        <a:pt x="13798" y="185227"/>
                      </a:cubicBezTo>
                      <a:cubicBezTo>
                        <a:pt x="23799" y="143603"/>
                        <a:pt x="35038" y="101407"/>
                        <a:pt x="58755" y="65307"/>
                      </a:cubicBezTo>
                      <a:cubicBezTo>
                        <a:pt x="82472" y="29208"/>
                        <a:pt x="133909" y="3871"/>
                        <a:pt x="177818" y="72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5F7FC"/>
                    </a:gs>
                    <a:gs pos="75000">
                      <a:srgbClr val="D8D8D8"/>
                    </a:gs>
                    <a:gs pos="100000">
                      <a:srgbClr val="BFBFBF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3" name="Google Shape;9483;p40"/>
                <p:cNvSpPr/>
                <p:nvPr/>
              </p:nvSpPr>
              <p:spPr>
                <a:xfrm>
                  <a:off x="4643532" y="2657951"/>
                  <a:ext cx="35312" cy="28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2" h="282225" extrusionOk="0">
                      <a:moveTo>
                        <a:pt x="7693" y="-248"/>
                      </a:moveTo>
                      <a:cubicBezTo>
                        <a:pt x="42362" y="85115"/>
                        <a:pt x="41697" y="180794"/>
                        <a:pt x="5597" y="265595"/>
                      </a:cubicBezTo>
                      <a:cubicBezTo>
                        <a:pt x="3121" y="271119"/>
                        <a:pt x="549" y="276644"/>
                        <a:pt x="-2119" y="281978"/>
                      </a:cubicBezTo>
                      <a:cubicBezTo>
                        <a:pt x="930" y="272453"/>
                        <a:pt x="5311" y="257594"/>
                        <a:pt x="7883" y="247402"/>
                      </a:cubicBezTo>
                      <a:cubicBezTo>
                        <a:pt x="29124" y="166221"/>
                        <a:pt x="29124" y="80934"/>
                        <a:pt x="788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4" name="Google Shape;9484;p40"/>
                <p:cNvSpPr/>
                <p:nvPr/>
              </p:nvSpPr>
              <p:spPr>
                <a:xfrm>
                  <a:off x="4587906" y="2608230"/>
                  <a:ext cx="33767" cy="251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" h="251459" extrusionOk="0">
                      <a:moveTo>
                        <a:pt x="-2119" y="-248"/>
                      </a:moveTo>
                      <a:cubicBezTo>
                        <a:pt x="47697" y="66427"/>
                        <a:pt x="33791" y="175870"/>
                        <a:pt x="10837" y="251212"/>
                      </a:cubicBezTo>
                      <a:lnTo>
                        <a:pt x="14932" y="219208"/>
                      </a:lnTo>
                      <a:cubicBezTo>
                        <a:pt x="23315" y="166564"/>
                        <a:pt x="24075" y="112985"/>
                        <a:pt x="17027" y="60141"/>
                      </a:cubicBezTo>
                      <a:cubicBezTo>
                        <a:pt x="14741" y="38957"/>
                        <a:pt x="8265" y="18431"/>
                        <a:pt x="-202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5" name="Google Shape;9485;p40"/>
                <p:cNvSpPr/>
                <p:nvPr/>
              </p:nvSpPr>
              <p:spPr>
                <a:xfrm>
                  <a:off x="4527709" y="2608135"/>
                  <a:ext cx="55624" cy="357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4" h="357283" extrusionOk="0">
                      <a:moveTo>
                        <a:pt x="-2119" y="-248"/>
                      </a:moveTo>
                      <a:cubicBezTo>
                        <a:pt x="13406" y="116053"/>
                        <a:pt x="33028" y="241592"/>
                        <a:pt x="53506" y="357035"/>
                      </a:cubicBezTo>
                      <a:cubicBezTo>
                        <a:pt x="19787" y="240811"/>
                        <a:pt x="1023" y="12073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6" name="Google Shape;9486;p40"/>
                <p:cNvSpPr/>
                <p:nvPr/>
              </p:nvSpPr>
              <p:spPr>
                <a:xfrm>
                  <a:off x="4479307" y="2616231"/>
                  <a:ext cx="40114" cy="274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14" h="274415" extrusionOk="0">
                      <a:moveTo>
                        <a:pt x="4277" y="-248"/>
                      </a:moveTo>
                      <a:cubicBezTo>
                        <a:pt x="6944" y="86239"/>
                        <a:pt x="3421" y="174917"/>
                        <a:pt x="31996" y="257785"/>
                      </a:cubicBezTo>
                      <a:cubicBezTo>
                        <a:pt x="34091" y="263214"/>
                        <a:pt x="36091" y="268643"/>
                        <a:pt x="37996" y="274167"/>
                      </a:cubicBezTo>
                      <a:cubicBezTo>
                        <a:pt x="35138" y="269148"/>
                        <a:pt x="32375" y="264004"/>
                        <a:pt x="29710" y="258737"/>
                      </a:cubicBezTo>
                      <a:cubicBezTo>
                        <a:pt x="-8390" y="178441"/>
                        <a:pt x="-5725" y="85954"/>
                        <a:pt x="427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7" name="Google Shape;9487;p40"/>
                <p:cNvSpPr/>
                <p:nvPr/>
              </p:nvSpPr>
              <p:spPr>
                <a:xfrm>
                  <a:off x="4414286" y="2649093"/>
                  <a:ext cx="85799" cy="293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99" h="293560" extrusionOk="0">
                      <a:moveTo>
                        <a:pt x="147" y="-248"/>
                      </a:moveTo>
                      <a:cubicBezTo>
                        <a:pt x="1577" y="90087"/>
                        <a:pt x="23769" y="178879"/>
                        <a:pt x="65108" y="259213"/>
                      </a:cubicBezTo>
                      <a:cubicBezTo>
                        <a:pt x="70157" y="269310"/>
                        <a:pt x="78156" y="283502"/>
                        <a:pt x="83681" y="293313"/>
                      </a:cubicBezTo>
                      <a:cubicBezTo>
                        <a:pt x="79682" y="288169"/>
                        <a:pt x="75775" y="283026"/>
                        <a:pt x="71966" y="277692"/>
                      </a:cubicBezTo>
                      <a:cubicBezTo>
                        <a:pt x="15292" y="196738"/>
                        <a:pt x="-10234" y="98031"/>
                        <a:pt x="14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8" name="Google Shape;9488;p40"/>
                <p:cNvSpPr/>
                <p:nvPr/>
              </p:nvSpPr>
              <p:spPr>
                <a:xfrm>
                  <a:off x="4656201" y="3055619"/>
                  <a:ext cx="57572" cy="19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72" h="192309" extrusionOk="0">
                      <a:moveTo>
                        <a:pt x="-2119" y="-248"/>
                      </a:moveTo>
                      <a:cubicBezTo>
                        <a:pt x="40744" y="54197"/>
                        <a:pt x="60936" y="123101"/>
                        <a:pt x="54173" y="192062"/>
                      </a:cubicBezTo>
                      <a:cubicBezTo>
                        <a:pt x="47888" y="124949"/>
                        <a:pt x="28742" y="59674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9" name="Google Shape;9489;p40"/>
                <p:cNvSpPr/>
                <p:nvPr/>
              </p:nvSpPr>
              <p:spPr>
                <a:xfrm>
                  <a:off x="4630291" y="3102768"/>
                  <a:ext cx="39359" cy="3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59" h="326993" extrusionOk="0">
                      <a:moveTo>
                        <a:pt x="-2119" y="-152"/>
                      </a:moveTo>
                      <a:cubicBezTo>
                        <a:pt x="40460" y="103498"/>
                        <a:pt x="48746" y="218056"/>
                        <a:pt x="21506" y="326746"/>
                      </a:cubicBezTo>
                      <a:cubicBezTo>
                        <a:pt x="22743" y="314934"/>
                        <a:pt x="24743" y="297504"/>
                        <a:pt x="25601" y="285502"/>
                      </a:cubicBezTo>
                      <a:cubicBezTo>
                        <a:pt x="33507" y="189366"/>
                        <a:pt x="24075" y="92583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0" name="Google Shape;9490;p40"/>
                <p:cNvSpPr/>
                <p:nvPr/>
              </p:nvSpPr>
              <p:spPr>
                <a:xfrm>
                  <a:off x="4593055" y="3125914"/>
                  <a:ext cx="23044" cy="288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44" h="288702" extrusionOk="0">
                      <a:moveTo>
                        <a:pt x="12926" y="-248"/>
                      </a:moveTo>
                      <a:cubicBezTo>
                        <a:pt x="9782" y="89954"/>
                        <a:pt x="448" y="180727"/>
                        <a:pt x="17403" y="270643"/>
                      </a:cubicBezTo>
                      <a:cubicBezTo>
                        <a:pt x="18640" y="276549"/>
                        <a:pt x="19879" y="282454"/>
                        <a:pt x="20926" y="288455"/>
                      </a:cubicBezTo>
                      <a:cubicBezTo>
                        <a:pt x="18831" y="282740"/>
                        <a:pt x="16831" y="277025"/>
                        <a:pt x="14926" y="271215"/>
                      </a:cubicBezTo>
                      <a:cubicBezTo>
                        <a:pt x="-11935" y="183204"/>
                        <a:pt x="-2696" y="88906"/>
                        <a:pt x="12926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1" name="Google Shape;9491;p40"/>
                <p:cNvSpPr/>
                <p:nvPr/>
              </p:nvSpPr>
              <p:spPr>
                <a:xfrm>
                  <a:off x="4528036" y="3111738"/>
                  <a:ext cx="31962" cy="175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62" h="175052" extrusionOk="0">
                      <a:moveTo>
                        <a:pt x="29844" y="116"/>
                      </a:moveTo>
                      <a:cubicBezTo>
                        <a:pt x="25558" y="-741"/>
                        <a:pt x="25844" y="5450"/>
                        <a:pt x="24986" y="8308"/>
                      </a:cubicBezTo>
                      <a:cubicBezTo>
                        <a:pt x="17747" y="48599"/>
                        <a:pt x="9175" y="89842"/>
                        <a:pt x="5364" y="130514"/>
                      </a:cubicBezTo>
                      <a:cubicBezTo>
                        <a:pt x="4031" y="145383"/>
                        <a:pt x="5268" y="160375"/>
                        <a:pt x="9080" y="174805"/>
                      </a:cubicBezTo>
                      <a:cubicBezTo>
                        <a:pt x="-6733" y="147754"/>
                        <a:pt x="-2445" y="114131"/>
                        <a:pt x="1841" y="84603"/>
                      </a:cubicBezTo>
                      <a:cubicBezTo>
                        <a:pt x="5840" y="58248"/>
                        <a:pt x="12793" y="32435"/>
                        <a:pt x="22605" y="7642"/>
                      </a:cubicBezTo>
                      <a:cubicBezTo>
                        <a:pt x="23749" y="4879"/>
                        <a:pt x="25558" y="-1883"/>
                        <a:pt x="29844" y="11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2" name="Google Shape;9492;p40"/>
                <p:cNvSpPr/>
                <p:nvPr/>
              </p:nvSpPr>
              <p:spPr>
                <a:xfrm>
                  <a:off x="4499617" y="3094291"/>
                  <a:ext cx="26566" cy="101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6" h="101822" extrusionOk="0">
                      <a:moveTo>
                        <a:pt x="24448" y="-248"/>
                      </a:moveTo>
                      <a:cubicBezTo>
                        <a:pt x="15876" y="34614"/>
                        <a:pt x="7779" y="66427"/>
                        <a:pt x="-1079" y="101575"/>
                      </a:cubicBezTo>
                      <a:cubicBezTo>
                        <a:pt x="-5364" y="65646"/>
                        <a:pt x="3684" y="29403"/>
                        <a:pt x="24448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3" name="Google Shape;9493;p40"/>
                <p:cNvSpPr/>
                <p:nvPr/>
              </p:nvSpPr>
              <p:spPr>
                <a:xfrm>
                  <a:off x="4696397" y="3100387"/>
                  <a:ext cx="70770" cy="145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70" h="145541" extrusionOk="0">
                      <a:moveTo>
                        <a:pt x="68652" y="145294"/>
                      </a:moveTo>
                      <a:cubicBezTo>
                        <a:pt x="54650" y="92697"/>
                        <a:pt x="30552" y="43282"/>
                        <a:pt x="-2119" y="-248"/>
                      </a:cubicBezTo>
                      <a:cubicBezTo>
                        <a:pt x="41409" y="35786"/>
                        <a:pt x="67128" y="88839"/>
                        <a:pt x="68652" y="14529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4" name="Google Shape;9494;p40"/>
                <p:cNvSpPr/>
                <p:nvPr/>
              </p:nvSpPr>
              <p:spPr>
                <a:xfrm>
                  <a:off x="4564284" y="3012948"/>
                  <a:ext cx="138970" cy="44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70" h="44290" extrusionOk="0">
                      <a:moveTo>
                        <a:pt x="-2119" y="25755"/>
                      </a:moveTo>
                      <a:cubicBezTo>
                        <a:pt x="33600" y="37471"/>
                        <a:pt x="71605" y="40900"/>
                        <a:pt x="103896" y="18802"/>
                      </a:cubicBezTo>
                      <a:lnTo>
                        <a:pt x="136852" y="-248"/>
                      </a:lnTo>
                      <a:cubicBezTo>
                        <a:pt x="96371" y="42996"/>
                        <a:pt x="51127" y="60236"/>
                        <a:pt x="-2119" y="2556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5" name="Google Shape;9495;p40"/>
                <p:cNvSpPr/>
                <p:nvPr/>
              </p:nvSpPr>
              <p:spPr>
                <a:xfrm>
                  <a:off x="3799954" y="2370504"/>
                  <a:ext cx="452588" cy="1172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588" h="1172223" extrusionOk="0">
                      <a:moveTo>
                        <a:pt x="275769" y="592"/>
                      </a:moveTo>
                      <a:lnTo>
                        <a:pt x="275769" y="592"/>
                      </a:lnTo>
                      <a:cubicBezTo>
                        <a:pt x="153374" y="-12267"/>
                        <a:pt x="116132" y="125369"/>
                        <a:pt x="78793" y="224429"/>
                      </a:cubicBezTo>
                      <a:cubicBezTo>
                        <a:pt x="24406" y="368542"/>
                        <a:pt x="52981" y="533515"/>
                        <a:pt x="121369" y="672104"/>
                      </a:cubicBezTo>
                      <a:lnTo>
                        <a:pt x="121369" y="672866"/>
                      </a:lnTo>
                      <a:cubicBezTo>
                        <a:pt x="29073" y="757534"/>
                        <a:pt x="-15790" y="882178"/>
                        <a:pt x="1546" y="1006241"/>
                      </a:cubicBezTo>
                      <a:cubicBezTo>
                        <a:pt x="5070" y="980771"/>
                        <a:pt x="10499" y="955606"/>
                        <a:pt x="17929" y="930994"/>
                      </a:cubicBezTo>
                      <a:cubicBezTo>
                        <a:pt x="25168" y="963426"/>
                        <a:pt x="30121" y="996345"/>
                        <a:pt x="32693" y="1029482"/>
                      </a:cubicBezTo>
                      <a:lnTo>
                        <a:pt x="44218" y="975571"/>
                      </a:lnTo>
                      <a:cubicBezTo>
                        <a:pt x="53076" y="991439"/>
                        <a:pt x="58506" y="1008994"/>
                        <a:pt x="60124" y="1027101"/>
                      </a:cubicBezTo>
                      <a:lnTo>
                        <a:pt x="71745" y="991382"/>
                      </a:lnTo>
                      <a:cubicBezTo>
                        <a:pt x="79079" y="1032806"/>
                        <a:pt x="80888" y="1075021"/>
                        <a:pt x="77079" y="1116922"/>
                      </a:cubicBezTo>
                      <a:lnTo>
                        <a:pt x="99557" y="1029006"/>
                      </a:lnTo>
                      <a:cubicBezTo>
                        <a:pt x="115179" y="1060524"/>
                        <a:pt x="123276" y="1095262"/>
                        <a:pt x="123086" y="1130447"/>
                      </a:cubicBezTo>
                      <a:cubicBezTo>
                        <a:pt x="119942" y="1128828"/>
                        <a:pt x="123751" y="1123589"/>
                        <a:pt x="127085" y="1124732"/>
                      </a:cubicBezTo>
                      <a:cubicBezTo>
                        <a:pt x="130420" y="1125875"/>
                        <a:pt x="131657" y="1129781"/>
                        <a:pt x="132420" y="1133209"/>
                      </a:cubicBezTo>
                      <a:cubicBezTo>
                        <a:pt x="135562" y="1146068"/>
                        <a:pt x="138420" y="1159022"/>
                        <a:pt x="141182" y="1171976"/>
                      </a:cubicBezTo>
                      <a:cubicBezTo>
                        <a:pt x="145468" y="1150487"/>
                        <a:pt x="151661" y="1129418"/>
                        <a:pt x="159660" y="1109016"/>
                      </a:cubicBezTo>
                      <a:lnTo>
                        <a:pt x="185472" y="1161308"/>
                      </a:lnTo>
                      <a:cubicBezTo>
                        <a:pt x="194237" y="1119274"/>
                        <a:pt x="205953" y="1077907"/>
                        <a:pt x="220431" y="1037483"/>
                      </a:cubicBezTo>
                      <a:cubicBezTo>
                        <a:pt x="225763" y="1062010"/>
                        <a:pt x="228430" y="1087051"/>
                        <a:pt x="228240" y="1112159"/>
                      </a:cubicBezTo>
                      <a:lnTo>
                        <a:pt x="235860" y="1085584"/>
                      </a:lnTo>
                      <a:lnTo>
                        <a:pt x="244529" y="1149021"/>
                      </a:lnTo>
                      <a:cubicBezTo>
                        <a:pt x="245576" y="1125999"/>
                        <a:pt x="250910" y="1103377"/>
                        <a:pt x="260340" y="1082346"/>
                      </a:cubicBezTo>
                      <a:lnTo>
                        <a:pt x="268437" y="1112826"/>
                      </a:lnTo>
                      <a:lnTo>
                        <a:pt x="293105" y="1017576"/>
                      </a:lnTo>
                      <a:lnTo>
                        <a:pt x="300726" y="1048437"/>
                      </a:lnTo>
                      <a:cubicBezTo>
                        <a:pt x="319299" y="986715"/>
                        <a:pt x="337968" y="923659"/>
                        <a:pt x="335682" y="859175"/>
                      </a:cubicBezTo>
                      <a:cubicBezTo>
                        <a:pt x="333396" y="794691"/>
                        <a:pt x="306156" y="727635"/>
                        <a:pt x="251196" y="693535"/>
                      </a:cubicBezTo>
                      <a:cubicBezTo>
                        <a:pt x="267674" y="681210"/>
                        <a:pt x="281199" y="665275"/>
                        <a:pt x="290629" y="646958"/>
                      </a:cubicBezTo>
                      <a:cubicBezTo>
                        <a:pt x="323394" y="593046"/>
                        <a:pt x="354162" y="537897"/>
                        <a:pt x="384356" y="482557"/>
                      </a:cubicBezTo>
                      <a:cubicBezTo>
                        <a:pt x="415693" y="425407"/>
                        <a:pt x="447219" y="365018"/>
                        <a:pt x="450459" y="299677"/>
                      </a:cubicBezTo>
                      <a:cubicBezTo>
                        <a:pt x="450745" y="260757"/>
                        <a:pt x="445505" y="221991"/>
                        <a:pt x="435029" y="184519"/>
                      </a:cubicBezTo>
                      <a:cubicBezTo>
                        <a:pt x="425504" y="142991"/>
                        <a:pt x="414168" y="100890"/>
                        <a:pt x="391118" y="64981"/>
                      </a:cubicBezTo>
                      <a:cubicBezTo>
                        <a:pt x="368068" y="29071"/>
                        <a:pt x="318539" y="3259"/>
                        <a:pt x="275769" y="59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5F7FC"/>
                    </a:gs>
                    <a:gs pos="75000">
                      <a:srgbClr val="D8D8D8"/>
                    </a:gs>
                    <a:gs pos="100000">
                      <a:srgbClr val="BFBFBF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6" name="Google Shape;9496;p40"/>
                <p:cNvSpPr/>
                <p:nvPr/>
              </p:nvSpPr>
              <p:spPr>
                <a:xfrm>
                  <a:off x="3939261" y="2671000"/>
                  <a:ext cx="34854" cy="28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54" h="282321" extrusionOk="0">
                      <a:moveTo>
                        <a:pt x="23211" y="-248"/>
                      </a:moveTo>
                      <a:cubicBezTo>
                        <a:pt x="2733" y="81039"/>
                        <a:pt x="2733" y="166116"/>
                        <a:pt x="23211" y="247402"/>
                      </a:cubicBezTo>
                      <a:cubicBezTo>
                        <a:pt x="25687" y="257594"/>
                        <a:pt x="29973" y="272072"/>
                        <a:pt x="32736" y="282073"/>
                      </a:cubicBezTo>
                      <a:cubicBezTo>
                        <a:pt x="30068" y="276644"/>
                        <a:pt x="27497" y="271215"/>
                        <a:pt x="25115" y="265690"/>
                      </a:cubicBezTo>
                      <a:cubicBezTo>
                        <a:pt x="-10317" y="180813"/>
                        <a:pt x="-11176" y="85487"/>
                        <a:pt x="22543" y="-57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7" name="Google Shape;9497;p40"/>
                <p:cNvSpPr/>
                <p:nvPr/>
              </p:nvSpPr>
              <p:spPr>
                <a:xfrm>
                  <a:off x="3995328" y="2620803"/>
                  <a:ext cx="32697" cy="251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7" h="251459" extrusionOk="0">
                      <a:moveTo>
                        <a:pt x="30579" y="-248"/>
                      </a:moveTo>
                      <a:cubicBezTo>
                        <a:pt x="20675" y="18583"/>
                        <a:pt x="14387" y="39148"/>
                        <a:pt x="12196" y="60331"/>
                      </a:cubicBezTo>
                      <a:cubicBezTo>
                        <a:pt x="5529" y="113138"/>
                        <a:pt x="6387" y="166621"/>
                        <a:pt x="14578" y="219208"/>
                      </a:cubicBezTo>
                      <a:lnTo>
                        <a:pt x="18482" y="251212"/>
                      </a:lnTo>
                      <a:cubicBezTo>
                        <a:pt x="-4091" y="175774"/>
                        <a:pt x="-17902" y="67284"/>
                        <a:pt x="3057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8" name="Google Shape;9498;p40"/>
                <p:cNvSpPr/>
                <p:nvPr/>
              </p:nvSpPr>
              <p:spPr>
                <a:xfrm>
                  <a:off x="4033742" y="2620232"/>
                  <a:ext cx="53245" cy="357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45" h="357663" extrusionOk="0">
                      <a:moveTo>
                        <a:pt x="50650" y="-248"/>
                      </a:moveTo>
                      <a:cubicBezTo>
                        <a:pt x="48174" y="120720"/>
                        <a:pt x="30456" y="240887"/>
                        <a:pt x="-2119" y="357416"/>
                      </a:cubicBezTo>
                      <a:cubicBezTo>
                        <a:pt x="16931" y="241687"/>
                        <a:pt x="35981" y="116052"/>
                        <a:pt x="5112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9" name="Google Shape;9499;p40"/>
                <p:cNvSpPr/>
                <p:nvPr/>
              </p:nvSpPr>
              <p:spPr>
                <a:xfrm>
                  <a:off x="4095082" y="2627947"/>
                  <a:ext cx="38801" cy="274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01" h="274605" extrusionOk="0">
                      <a:moveTo>
                        <a:pt x="30077" y="-248"/>
                      </a:moveTo>
                      <a:cubicBezTo>
                        <a:pt x="40172" y="85477"/>
                        <a:pt x="43125" y="178156"/>
                        <a:pt x="5979" y="258832"/>
                      </a:cubicBezTo>
                      <a:cubicBezTo>
                        <a:pt x="3407" y="264071"/>
                        <a:pt x="644" y="269310"/>
                        <a:pt x="-2119" y="274358"/>
                      </a:cubicBezTo>
                      <a:cubicBezTo>
                        <a:pt x="-214" y="268833"/>
                        <a:pt x="1693" y="263309"/>
                        <a:pt x="3693" y="257880"/>
                      </a:cubicBezTo>
                      <a:cubicBezTo>
                        <a:pt x="31124" y="174727"/>
                        <a:pt x="27505" y="86430"/>
                        <a:pt x="3007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0" name="Google Shape;9500;p40"/>
                <p:cNvSpPr/>
                <p:nvPr/>
              </p:nvSpPr>
              <p:spPr>
                <a:xfrm>
                  <a:off x="4114037" y="2660332"/>
                  <a:ext cx="82856" cy="294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56" h="294036" extrusionOk="0">
                      <a:moveTo>
                        <a:pt x="78367" y="-248"/>
                      </a:moveTo>
                      <a:cubicBezTo>
                        <a:pt x="88846" y="97765"/>
                        <a:pt x="64366" y="196329"/>
                        <a:pt x="9311" y="278073"/>
                      </a:cubicBezTo>
                      <a:cubicBezTo>
                        <a:pt x="5597" y="283407"/>
                        <a:pt x="1788" y="288646"/>
                        <a:pt x="-2119" y="293789"/>
                      </a:cubicBezTo>
                      <a:cubicBezTo>
                        <a:pt x="3216" y="284264"/>
                        <a:pt x="10932" y="269691"/>
                        <a:pt x="15885" y="259499"/>
                      </a:cubicBezTo>
                      <a:cubicBezTo>
                        <a:pt x="55699" y="178603"/>
                        <a:pt x="77035" y="89887"/>
                        <a:pt x="7836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1" name="Google Shape;9501;p40"/>
                <p:cNvSpPr/>
                <p:nvPr/>
              </p:nvSpPr>
              <p:spPr>
                <a:xfrm>
                  <a:off x="3949964" y="3115627"/>
                  <a:ext cx="37961" cy="3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1" h="326898" extrusionOk="0">
                      <a:moveTo>
                        <a:pt x="35843" y="-248"/>
                      </a:moveTo>
                      <a:cubicBezTo>
                        <a:pt x="10793" y="92792"/>
                        <a:pt x="1841" y="189452"/>
                        <a:pt x="9554" y="285502"/>
                      </a:cubicBezTo>
                      <a:cubicBezTo>
                        <a:pt x="10412" y="297504"/>
                        <a:pt x="12317" y="314839"/>
                        <a:pt x="13556" y="326650"/>
                      </a:cubicBezTo>
                      <a:cubicBezTo>
                        <a:pt x="-13305" y="218027"/>
                        <a:pt x="-5494" y="103727"/>
                        <a:pt x="3584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2" name="Google Shape;9502;p40"/>
                <p:cNvSpPr/>
                <p:nvPr/>
              </p:nvSpPr>
              <p:spPr>
                <a:xfrm>
                  <a:off x="4002309" y="3138487"/>
                  <a:ext cx="22272" cy="288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2" h="288607" extrusionOk="0">
                      <a:moveTo>
                        <a:pt x="5025" y="-248"/>
                      </a:moveTo>
                      <a:cubicBezTo>
                        <a:pt x="20648" y="88906"/>
                        <a:pt x="29791" y="183013"/>
                        <a:pt x="3788" y="271119"/>
                      </a:cubicBezTo>
                      <a:cubicBezTo>
                        <a:pt x="1977" y="276930"/>
                        <a:pt x="-23" y="282740"/>
                        <a:pt x="-2119" y="288360"/>
                      </a:cubicBezTo>
                      <a:cubicBezTo>
                        <a:pt x="-974" y="282454"/>
                        <a:pt x="72" y="276453"/>
                        <a:pt x="1312" y="270548"/>
                      </a:cubicBezTo>
                      <a:cubicBezTo>
                        <a:pt x="17408" y="181013"/>
                        <a:pt x="8169" y="89573"/>
                        <a:pt x="5025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3" name="Google Shape;9503;p40"/>
                <p:cNvSpPr/>
                <p:nvPr/>
              </p:nvSpPr>
              <p:spPr>
                <a:xfrm>
                  <a:off x="4056222" y="3123879"/>
                  <a:ext cx="31399" cy="174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99" h="174818" extrusionOk="0">
                      <a:moveTo>
                        <a:pt x="-2119" y="168"/>
                      </a:moveTo>
                      <a:cubicBezTo>
                        <a:pt x="2072" y="-2023"/>
                        <a:pt x="3786" y="5026"/>
                        <a:pt x="5025" y="7693"/>
                      </a:cubicBezTo>
                      <a:cubicBezTo>
                        <a:pt x="14646" y="32524"/>
                        <a:pt x="21408" y="58337"/>
                        <a:pt x="25408" y="84655"/>
                      </a:cubicBezTo>
                      <a:cubicBezTo>
                        <a:pt x="29598" y="114087"/>
                        <a:pt x="33789" y="147520"/>
                        <a:pt x="18359" y="174571"/>
                      </a:cubicBezTo>
                      <a:cubicBezTo>
                        <a:pt x="22073" y="160150"/>
                        <a:pt x="23217" y="145195"/>
                        <a:pt x="21789" y="130375"/>
                      </a:cubicBezTo>
                      <a:cubicBezTo>
                        <a:pt x="17978" y="89798"/>
                        <a:pt x="9597" y="48650"/>
                        <a:pt x="2739" y="8455"/>
                      </a:cubicBezTo>
                      <a:cubicBezTo>
                        <a:pt x="1977" y="5598"/>
                        <a:pt x="2167" y="-1070"/>
                        <a:pt x="-1930" y="16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4" name="Google Shape;9504;p40"/>
                <p:cNvSpPr/>
                <p:nvPr/>
              </p:nvSpPr>
              <p:spPr>
                <a:xfrm>
                  <a:off x="4088987" y="3106293"/>
                  <a:ext cx="26098" cy="101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8" h="101441" extrusionOk="0">
                      <a:moveTo>
                        <a:pt x="-2119" y="-248"/>
                      </a:moveTo>
                      <a:cubicBezTo>
                        <a:pt x="18264" y="29394"/>
                        <a:pt x="27217" y="65456"/>
                        <a:pt x="22931" y="101194"/>
                      </a:cubicBezTo>
                      <a:cubicBezTo>
                        <a:pt x="13978" y="66713"/>
                        <a:pt x="6167" y="3451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5" name="Google Shape;9505;p40"/>
                <p:cNvSpPr/>
                <p:nvPr/>
              </p:nvSpPr>
              <p:spPr>
                <a:xfrm>
                  <a:off x="3855529" y="3113722"/>
                  <a:ext cx="68388" cy="14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88" h="146113" extrusionOk="0">
                      <a:moveTo>
                        <a:pt x="-2119" y="145866"/>
                      </a:moveTo>
                      <a:cubicBezTo>
                        <a:pt x="-1167" y="89650"/>
                        <a:pt x="23694" y="36500"/>
                        <a:pt x="66270" y="-248"/>
                      </a:cubicBezTo>
                      <a:cubicBezTo>
                        <a:pt x="34647" y="43805"/>
                        <a:pt x="11406" y="93345"/>
                        <a:pt x="-2119" y="14586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6" name="Google Shape;9506;p40"/>
                <p:cNvSpPr/>
                <p:nvPr/>
              </p:nvSpPr>
              <p:spPr>
                <a:xfrm>
                  <a:off x="3921442" y="3041618"/>
                  <a:ext cx="141256" cy="30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256" h="30903" extrusionOk="0">
                      <a:moveTo>
                        <a:pt x="-2119" y="-248"/>
                      </a:moveTo>
                      <a:cubicBezTo>
                        <a:pt x="30552" y="18802"/>
                        <a:pt x="67033" y="29470"/>
                        <a:pt x="103133" y="14230"/>
                      </a:cubicBezTo>
                      <a:lnTo>
                        <a:pt x="139138" y="2419"/>
                      </a:lnTo>
                      <a:cubicBezTo>
                        <a:pt x="90846" y="36614"/>
                        <a:pt x="42744" y="4432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7" name="Google Shape;9507;p40"/>
                <p:cNvSpPr/>
                <p:nvPr/>
              </p:nvSpPr>
              <p:spPr>
                <a:xfrm>
                  <a:off x="3410133" y="1549020"/>
                  <a:ext cx="1469285" cy="2076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285" h="2076711" extrusionOk="0">
                      <a:moveTo>
                        <a:pt x="362029" y="1227650"/>
                      </a:moveTo>
                      <a:cubicBezTo>
                        <a:pt x="359553" y="1231175"/>
                        <a:pt x="353646" y="1228603"/>
                        <a:pt x="354981" y="1224602"/>
                      </a:cubicBezTo>
                      <a:cubicBezTo>
                        <a:pt x="366410" y="1189446"/>
                        <a:pt x="375649" y="1153594"/>
                        <a:pt x="382507" y="1117256"/>
                      </a:cubicBezTo>
                      <a:cubicBezTo>
                        <a:pt x="404987" y="998955"/>
                        <a:pt x="438801" y="875416"/>
                        <a:pt x="533670" y="764831"/>
                      </a:cubicBezTo>
                      <a:cubicBezTo>
                        <a:pt x="551481" y="744162"/>
                        <a:pt x="599487" y="631481"/>
                        <a:pt x="542242" y="547756"/>
                      </a:cubicBezTo>
                      <a:cubicBezTo>
                        <a:pt x="537670" y="540993"/>
                        <a:pt x="488331" y="471080"/>
                        <a:pt x="416798" y="478890"/>
                      </a:cubicBezTo>
                      <a:cubicBezTo>
                        <a:pt x="372982" y="485091"/>
                        <a:pt x="335931" y="514438"/>
                        <a:pt x="319834" y="555662"/>
                      </a:cubicBezTo>
                      <a:cubicBezTo>
                        <a:pt x="305165" y="594619"/>
                        <a:pt x="319834" y="631862"/>
                        <a:pt x="348409" y="706633"/>
                      </a:cubicBezTo>
                      <a:cubicBezTo>
                        <a:pt x="369268" y="760735"/>
                        <a:pt x="376984" y="760545"/>
                        <a:pt x="382602" y="791310"/>
                      </a:cubicBezTo>
                      <a:cubicBezTo>
                        <a:pt x="385174" y="805503"/>
                        <a:pt x="390604" y="844460"/>
                        <a:pt x="365552" y="921041"/>
                      </a:cubicBezTo>
                      <a:cubicBezTo>
                        <a:pt x="341265" y="995431"/>
                        <a:pt x="321834" y="1002670"/>
                        <a:pt x="305642" y="1050866"/>
                      </a:cubicBezTo>
                      <a:cubicBezTo>
                        <a:pt x="285448" y="1110779"/>
                        <a:pt x="302403" y="1138497"/>
                        <a:pt x="314214" y="1252034"/>
                      </a:cubicBezTo>
                      <a:cubicBezTo>
                        <a:pt x="326978" y="1374812"/>
                        <a:pt x="333264" y="1436248"/>
                        <a:pt x="314214" y="1506257"/>
                      </a:cubicBezTo>
                      <a:cubicBezTo>
                        <a:pt x="295926" y="1572932"/>
                        <a:pt x="269923" y="1668182"/>
                        <a:pt x="188675" y="1718093"/>
                      </a:cubicBezTo>
                      <a:cubicBezTo>
                        <a:pt x="167530" y="1731237"/>
                        <a:pt x="144477" y="1740095"/>
                        <a:pt x="137334" y="1763146"/>
                      </a:cubicBezTo>
                      <a:cubicBezTo>
                        <a:pt x="125332" y="1802008"/>
                        <a:pt x="176196" y="1824868"/>
                        <a:pt x="188675" y="1884875"/>
                      </a:cubicBezTo>
                      <a:cubicBezTo>
                        <a:pt x="197628" y="1936339"/>
                        <a:pt x="180482" y="1988879"/>
                        <a:pt x="143050" y="2025274"/>
                      </a:cubicBezTo>
                      <a:cubicBezTo>
                        <a:pt x="95425" y="2072137"/>
                        <a:pt x="31417" y="2076995"/>
                        <a:pt x="1602" y="2076423"/>
                      </a:cubicBezTo>
                      <a:cubicBezTo>
                        <a:pt x="-397" y="2076490"/>
                        <a:pt x="-2111" y="2074918"/>
                        <a:pt x="-2111" y="2072928"/>
                      </a:cubicBezTo>
                      <a:cubicBezTo>
                        <a:pt x="-2207" y="2071423"/>
                        <a:pt x="-1349" y="2070051"/>
                        <a:pt x="79" y="2069470"/>
                      </a:cubicBezTo>
                      <a:cubicBezTo>
                        <a:pt x="70277" y="2037371"/>
                        <a:pt x="92185" y="2004129"/>
                        <a:pt x="97424" y="1977554"/>
                      </a:cubicBezTo>
                      <a:cubicBezTo>
                        <a:pt x="103805" y="1945360"/>
                        <a:pt x="84281" y="1930595"/>
                        <a:pt x="60373" y="1858396"/>
                      </a:cubicBezTo>
                      <a:cubicBezTo>
                        <a:pt x="36465" y="1786197"/>
                        <a:pt x="24654" y="1750573"/>
                        <a:pt x="34654" y="1710187"/>
                      </a:cubicBezTo>
                      <a:cubicBezTo>
                        <a:pt x="51418" y="1642845"/>
                        <a:pt x="109807" y="1645988"/>
                        <a:pt x="145908" y="1569788"/>
                      </a:cubicBezTo>
                      <a:cubicBezTo>
                        <a:pt x="170101" y="1518734"/>
                        <a:pt x="164958" y="1472634"/>
                        <a:pt x="157337" y="1403006"/>
                      </a:cubicBezTo>
                      <a:cubicBezTo>
                        <a:pt x="144477" y="1287277"/>
                        <a:pt x="108854" y="1278704"/>
                        <a:pt x="103140" y="1191170"/>
                      </a:cubicBezTo>
                      <a:cubicBezTo>
                        <a:pt x="95901" y="1080965"/>
                        <a:pt x="150765" y="1074965"/>
                        <a:pt x="143050" y="976667"/>
                      </a:cubicBezTo>
                      <a:cubicBezTo>
                        <a:pt x="135334" y="878369"/>
                        <a:pt x="78279" y="863605"/>
                        <a:pt x="37512" y="738542"/>
                      </a:cubicBezTo>
                      <a:cubicBezTo>
                        <a:pt x="13509" y="663371"/>
                        <a:pt x="5795" y="583961"/>
                        <a:pt x="14748" y="505560"/>
                      </a:cubicBezTo>
                      <a:cubicBezTo>
                        <a:pt x="37607" y="317822"/>
                        <a:pt x="160576" y="195807"/>
                        <a:pt x="191533" y="166661"/>
                      </a:cubicBezTo>
                      <a:cubicBezTo>
                        <a:pt x="243730" y="117512"/>
                        <a:pt x="366315" y="2069"/>
                        <a:pt x="548053" y="-217"/>
                      </a:cubicBezTo>
                      <a:cubicBezTo>
                        <a:pt x="724551" y="-2313"/>
                        <a:pt x="848472" y="103605"/>
                        <a:pt x="916002" y="161708"/>
                      </a:cubicBezTo>
                      <a:cubicBezTo>
                        <a:pt x="992202" y="226668"/>
                        <a:pt x="1047448" y="321537"/>
                        <a:pt x="1158416" y="511275"/>
                      </a:cubicBezTo>
                      <a:cubicBezTo>
                        <a:pt x="1238615" y="648435"/>
                        <a:pt x="1278715" y="717015"/>
                        <a:pt x="1306718" y="797025"/>
                      </a:cubicBezTo>
                      <a:cubicBezTo>
                        <a:pt x="1337579" y="885798"/>
                        <a:pt x="1348916" y="956188"/>
                        <a:pt x="1403684" y="1075060"/>
                      </a:cubicBezTo>
                      <a:cubicBezTo>
                        <a:pt x="1422639" y="1116360"/>
                        <a:pt x="1443784" y="1156670"/>
                        <a:pt x="1466834" y="1195837"/>
                      </a:cubicBezTo>
                      <a:cubicBezTo>
                        <a:pt x="1467692" y="1197752"/>
                        <a:pt x="1466834" y="1200009"/>
                        <a:pt x="1464929" y="1200885"/>
                      </a:cubicBezTo>
                      <a:cubicBezTo>
                        <a:pt x="1463976" y="1201342"/>
                        <a:pt x="1462834" y="1201342"/>
                        <a:pt x="1461785" y="1200885"/>
                      </a:cubicBezTo>
                      <a:cubicBezTo>
                        <a:pt x="1415591" y="1183264"/>
                        <a:pt x="1226900" y="1036293"/>
                        <a:pt x="1178321" y="1003527"/>
                      </a:cubicBezTo>
                      <a:cubicBezTo>
                        <a:pt x="1080023" y="937329"/>
                        <a:pt x="965723" y="937329"/>
                        <a:pt x="907431" y="937329"/>
                      </a:cubicBezTo>
                      <a:cubicBezTo>
                        <a:pt x="814657" y="937843"/>
                        <a:pt x="723121" y="958646"/>
                        <a:pt x="639303" y="998289"/>
                      </a:cubicBezTo>
                      <a:cubicBezTo>
                        <a:pt x="528049" y="1048581"/>
                        <a:pt x="432323" y="1127781"/>
                        <a:pt x="362029" y="12276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8" name="Google Shape;9508;p40"/>
                <p:cNvSpPr/>
                <p:nvPr/>
              </p:nvSpPr>
              <p:spPr>
                <a:xfrm>
                  <a:off x="4186523" y="2467832"/>
                  <a:ext cx="240029" cy="169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29" h="169545" extrusionOk="0">
                      <a:moveTo>
                        <a:pt x="240030" y="84773"/>
                      </a:moveTo>
                      <a:cubicBezTo>
                        <a:pt x="240030" y="131591"/>
                        <a:pt x="186297" y="169545"/>
                        <a:pt x="120015" y="169545"/>
                      </a:cubicBezTo>
                      <a:cubicBezTo>
                        <a:pt x="53733" y="169545"/>
                        <a:pt x="0" y="131591"/>
                        <a:pt x="0" y="84773"/>
                      </a:cubicBezTo>
                      <a:cubicBezTo>
                        <a:pt x="0" y="37954"/>
                        <a:pt x="53733" y="0"/>
                        <a:pt x="120015" y="0"/>
                      </a:cubicBezTo>
                      <a:cubicBezTo>
                        <a:pt x="186297" y="0"/>
                        <a:pt x="240030" y="37954"/>
                        <a:pt x="240030" y="84773"/>
                      </a:cubicBezTo>
                      <a:close/>
                    </a:path>
                  </a:pathLst>
                </a:custGeom>
                <a:solidFill>
                  <a:srgbClr val="D6AD9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9" name="Google Shape;9509;p40"/>
                <p:cNvSpPr/>
                <p:nvPr/>
              </p:nvSpPr>
              <p:spPr>
                <a:xfrm>
                  <a:off x="4276439" y="2486501"/>
                  <a:ext cx="97154" cy="6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4" h="68579" extrusionOk="0">
                      <a:moveTo>
                        <a:pt x="97155" y="34290"/>
                      </a:moveTo>
                      <a:cubicBezTo>
                        <a:pt x="97155" y="53228"/>
                        <a:pt x="75406" y="68580"/>
                        <a:pt x="48577" y="68580"/>
                      </a:cubicBezTo>
                      <a:cubicBezTo>
                        <a:pt x="21749" y="68580"/>
                        <a:pt x="0" y="53228"/>
                        <a:pt x="0" y="34290"/>
                      </a:cubicBezTo>
                      <a:cubicBezTo>
                        <a:pt x="0" y="15352"/>
                        <a:pt x="21749" y="0"/>
                        <a:pt x="48577" y="0"/>
                      </a:cubicBezTo>
                      <a:cubicBezTo>
                        <a:pt x="75406" y="0"/>
                        <a:pt x="97155" y="15352"/>
                        <a:pt x="97155" y="34290"/>
                      </a:cubicBezTo>
                      <a:close/>
                    </a:path>
                  </a:pathLst>
                </a:custGeom>
                <a:solidFill>
                  <a:srgbClr val="E4CF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9510" name="Google Shape;9510;p40" descr="A close-up of a skull&#10;&#10;Description automatically generated with low confidence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8440403" y="4088847"/>
                <a:ext cx="2158558" cy="310344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511" name="Google Shape;9511;p40"/>
            <p:cNvSpPr/>
            <p:nvPr/>
          </p:nvSpPr>
          <p:spPr>
            <a:xfrm flipH="1">
              <a:off x="1528747" y="7132976"/>
              <a:ext cx="1535403" cy="2170162"/>
            </a:xfrm>
            <a:custGeom>
              <a:avLst/>
              <a:gdLst/>
              <a:ahLst/>
              <a:cxnLst/>
              <a:rect l="l" t="t" r="r" b="b"/>
              <a:pathLst>
                <a:path w="1469285" h="2076710" extrusionOk="0">
                  <a:moveTo>
                    <a:pt x="550171" y="30"/>
                  </a:moveTo>
                  <a:cubicBezTo>
                    <a:pt x="726669" y="-2066"/>
                    <a:pt x="850590" y="103852"/>
                    <a:pt x="918120" y="161955"/>
                  </a:cubicBezTo>
                  <a:cubicBezTo>
                    <a:pt x="994320" y="226915"/>
                    <a:pt x="1049566" y="321784"/>
                    <a:pt x="1160534" y="511522"/>
                  </a:cubicBezTo>
                  <a:cubicBezTo>
                    <a:pt x="1240733" y="648682"/>
                    <a:pt x="1280833" y="717262"/>
                    <a:pt x="1308836" y="797272"/>
                  </a:cubicBezTo>
                  <a:cubicBezTo>
                    <a:pt x="1339697" y="886045"/>
                    <a:pt x="1351034" y="956435"/>
                    <a:pt x="1405802" y="1075307"/>
                  </a:cubicBezTo>
                  <a:cubicBezTo>
                    <a:pt x="1424757" y="1116607"/>
                    <a:pt x="1445902" y="1156917"/>
                    <a:pt x="1468952" y="1196084"/>
                  </a:cubicBezTo>
                  <a:cubicBezTo>
                    <a:pt x="1469810" y="1197999"/>
                    <a:pt x="1468952" y="1200256"/>
                    <a:pt x="1467047" y="1201132"/>
                  </a:cubicBezTo>
                  <a:cubicBezTo>
                    <a:pt x="1466094" y="1201589"/>
                    <a:pt x="1464952" y="1201589"/>
                    <a:pt x="1463903" y="1201132"/>
                  </a:cubicBezTo>
                  <a:cubicBezTo>
                    <a:pt x="1452355" y="1196727"/>
                    <a:pt x="1431900" y="1184237"/>
                    <a:pt x="1406955" y="1167469"/>
                  </a:cubicBezTo>
                  <a:lnTo>
                    <a:pt x="1353344" y="1129549"/>
                  </a:lnTo>
                  <a:lnTo>
                    <a:pt x="1358928" y="1200593"/>
                  </a:lnTo>
                  <a:cubicBezTo>
                    <a:pt x="1358373" y="1258010"/>
                    <a:pt x="1348145" y="1315918"/>
                    <a:pt x="1330601" y="1371780"/>
                  </a:cubicBezTo>
                  <a:lnTo>
                    <a:pt x="1292988" y="1464004"/>
                  </a:lnTo>
                  <a:lnTo>
                    <a:pt x="1293121" y="1463927"/>
                  </a:lnTo>
                  <a:lnTo>
                    <a:pt x="1292963" y="1464064"/>
                  </a:lnTo>
                  <a:lnTo>
                    <a:pt x="1286454" y="1480024"/>
                  </a:lnTo>
                  <a:lnTo>
                    <a:pt x="1286454" y="1480691"/>
                  </a:lnTo>
                  <a:cubicBezTo>
                    <a:pt x="1381132" y="1563682"/>
                    <a:pt x="1427708" y="1688784"/>
                    <a:pt x="1410279" y="1813495"/>
                  </a:cubicBezTo>
                  <a:cubicBezTo>
                    <a:pt x="1406563" y="1788043"/>
                    <a:pt x="1400850" y="1762916"/>
                    <a:pt x="1393229" y="1738342"/>
                  </a:cubicBezTo>
                  <a:cubicBezTo>
                    <a:pt x="1385799" y="1770785"/>
                    <a:pt x="1380751" y="1803741"/>
                    <a:pt x="1378274" y="1836926"/>
                  </a:cubicBezTo>
                  <a:cubicBezTo>
                    <a:pt x="1374275" y="1819019"/>
                    <a:pt x="1351508" y="1816733"/>
                    <a:pt x="1349699" y="1834831"/>
                  </a:cubicBezTo>
                  <a:lnTo>
                    <a:pt x="1337698" y="1799207"/>
                  </a:lnTo>
                  <a:cubicBezTo>
                    <a:pt x="1330268" y="1840660"/>
                    <a:pt x="1328554" y="1882922"/>
                    <a:pt x="1332554" y="1924842"/>
                  </a:cubicBezTo>
                  <a:lnTo>
                    <a:pt x="1309123" y="1837021"/>
                  </a:lnTo>
                  <a:cubicBezTo>
                    <a:pt x="1293121" y="1868530"/>
                    <a:pt x="1284929" y="1903410"/>
                    <a:pt x="1285215" y="1938748"/>
                  </a:cubicBezTo>
                  <a:cubicBezTo>
                    <a:pt x="1288359" y="1937034"/>
                    <a:pt x="1284452" y="1931890"/>
                    <a:pt x="1281024" y="1933033"/>
                  </a:cubicBezTo>
                  <a:cubicBezTo>
                    <a:pt x="1277594" y="1934176"/>
                    <a:pt x="1276357" y="1938177"/>
                    <a:pt x="1275499" y="1941606"/>
                  </a:cubicBezTo>
                  <a:cubicBezTo>
                    <a:pt x="1272357" y="1954560"/>
                    <a:pt x="1269404" y="1967514"/>
                    <a:pt x="1266546" y="1980468"/>
                  </a:cubicBezTo>
                  <a:cubicBezTo>
                    <a:pt x="1262070" y="1958980"/>
                    <a:pt x="1255689" y="1937938"/>
                    <a:pt x="1247496" y="1917603"/>
                  </a:cubicBezTo>
                  <a:lnTo>
                    <a:pt x="1221016" y="1970085"/>
                  </a:lnTo>
                  <a:cubicBezTo>
                    <a:pt x="1211873" y="1928013"/>
                    <a:pt x="1199681" y="1886637"/>
                    <a:pt x="1184726" y="1846260"/>
                  </a:cubicBezTo>
                  <a:cubicBezTo>
                    <a:pt x="1179203" y="1870797"/>
                    <a:pt x="1176631" y="1895886"/>
                    <a:pt x="1176821" y="1921032"/>
                  </a:cubicBezTo>
                  <a:lnTo>
                    <a:pt x="1169010" y="1894552"/>
                  </a:lnTo>
                  <a:lnTo>
                    <a:pt x="1160153" y="1958084"/>
                  </a:lnTo>
                  <a:cubicBezTo>
                    <a:pt x="1159009" y="1935015"/>
                    <a:pt x="1153483" y="1912374"/>
                    <a:pt x="1143770" y="1891409"/>
                  </a:cubicBezTo>
                  <a:lnTo>
                    <a:pt x="1135387" y="1921984"/>
                  </a:lnTo>
                  <a:lnTo>
                    <a:pt x="1109765" y="1826734"/>
                  </a:lnTo>
                  <a:lnTo>
                    <a:pt x="1102049" y="1857786"/>
                  </a:lnTo>
                  <a:lnTo>
                    <a:pt x="1088685" y="1810103"/>
                  </a:lnTo>
                  <a:lnTo>
                    <a:pt x="1084000" y="1812495"/>
                  </a:lnTo>
                  <a:cubicBezTo>
                    <a:pt x="969173" y="1857768"/>
                    <a:pt x="828977" y="1857714"/>
                    <a:pt x="710151" y="1813147"/>
                  </a:cubicBezTo>
                  <a:lnTo>
                    <a:pt x="708342" y="1812171"/>
                  </a:lnTo>
                  <a:lnTo>
                    <a:pt x="692665" y="1870168"/>
                  </a:lnTo>
                  <a:lnTo>
                    <a:pt x="685044" y="1839307"/>
                  </a:lnTo>
                  <a:lnTo>
                    <a:pt x="660376" y="1934557"/>
                  </a:lnTo>
                  <a:lnTo>
                    <a:pt x="652279" y="1904077"/>
                  </a:lnTo>
                  <a:cubicBezTo>
                    <a:pt x="642849" y="1925108"/>
                    <a:pt x="637515" y="1947730"/>
                    <a:pt x="636468" y="1970752"/>
                  </a:cubicBezTo>
                  <a:lnTo>
                    <a:pt x="627799" y="1907315"/>
                  </a:lnTo>
                  <a:lnTo>
                    <a:pt x="620179" y="1933890"/>
                  </a:lnTo>
                  <a:cubicBezTo>
                    <a:pt x="620369" y="1908782"/>
                    <a:pt x="617702" y="1883741"/>
                    <a:pt x="612370" y="1859214"/>
                  </a:cubicBezTo>
                  <a:cubicBezTo>
                    <a:pt x="597892" y="1899638"/>
                    <a:pt x="586176" y="1941005"/>
                    <a:pt x="577411" y="1983039"/>
                  </a:cubicBezTo>
                  <a:lnTo>
                    <a:pt x="551599" y="1930747"/>
                  </a:lnTo>
                  <a:cubicBezTo>
                    <a:pt x="543600" y="1951149"/>
                    <a:pt x="537407" y="1972218"/>
                    <a:pt x="533121" y="1993707"/>
                  </a:cubicBezTo>
                  <a:cubicBezTo>
                    <a:pt x="530359" y="1980753"/>
                    <a:pt x="527501" y="1967799"/>
                    <a:pt x="524359" y="1954940"/>
                  </a:cubicBezTo>
                  <a:cubicBezTo>
                    <a:pt x="523596" y="1951512"/>
                    <a:pt x="522359" y="1947606"/>
                    <a:pt x="519024" y="1946463"/>
                  </a:cubicBezTo>
                  <a:cubicBezTo>
                    <a:pt x="515690" y="1945320"/>
                    <a:pt x="511881" y="1950559"/>
                    <a:pt x="515025" y="1952178"/>
                  </a:cubicBezTo>
                  <a:cubicBezTo>
                    <a:pt x="515215" y="1916993"/>
                    <a:pt x="507118" y="1882255"/>
                    <a:pt x="491496" y="1850737"/>
                  </a:cubicBezTo>
                  <a:lnTo>
                    <a:pt x="469018" y="1938653"/>
                  </a:lnTo>
                  <a:cubicBezTo>
                    <a:pt x="472827" y="1896752"/>
                    <a:pt x="471018" y="1854537"/>
                    <a:pt x="463684" y="1813113"/>
                  </a:cubicBezTo>
                  <a:lnTo>
                    <a:pt x="452063" y="1848832"/>
                  </a:lnTo>
                  <a:cubicBezTo>
                    <a:pt x="450445" y="1830725"/>
                    <a:pt x="445015" y="1813170"/>
                    <a:pt x="436157" y="1797302"/>
                  </a:cubicBezTo>
                  <a:lnTo>
                    <a:pt x="424632" y="1851213"/>
                  </a:lnTo>
                  <a:cubicBezTo>
                    <a:pt x="422060" y="1818076"/>
                    <a:pt x="417107" y="1785157"/>
                    <a:pt x="409868" y="1752725"/>
                  </a:cubicBezTo>
                  <a:cubicBezTo>
                    <a:pt x="402438" y="1777337"/>
                    <a:pt x="397009" y="1802502"/>
                    <a:pt x="393485" y="1827972"/>
                  </a:cubicBezTo>
                  <a:cubicBezTo>
                    <a:pt x="376149" y="1703909"/>
                    <a:pt x="421012" y="1579265"/>
                    <a:pt x="513308" y="1494597"/>
                  </a:cubicBezTo>
                  <a:lnTo>
                    <a:pt x="513308" y="1494002"/>
                  </a:lnTo>
                  <a:lnTo>
                    <a:pt x="511308" y="1492597"/>
                  </a:lnTo>
                  <a:lnTo>
                    <a:pt x="513093" y="1493296"/>
                  </a:lnTo>
                  <a:lnTo>
                    <a:pt x="470156" y="1385685"/>
                  </a:lnTo>
                  <a:cubicBezTo>
                    <a:pt x="452987" y="1329874"/>
                    <a:pt x="442933" y="1272014"/>
                    <a:pt x="442271" y="1214596"/>
                  </a:cubicBezTo>
                  <a:lnTo>
                    <a:pt x="448427" y="1131512"/>
                  </a:lnTo>
                  <a:lnTo>
                    <a:pt x="421481" y="1156999"/>
                  </a:lnTo>
                  <a:cubicBezTo>
                    <a:pt x="400883" y="1179254"/>
                    <a:pt x="381720" y="1202930"/>
                    <a:pt x="364147" y="1227897"/>
                  </a:cubicBezTo>
                  <a:cubicBezTo>
                    <a:pt x="361671" y="1231422"/>
                    <a:pt x="355764" y="1228850"/>
                    <a:pt x="357099" y="1224849"/>
                  </a:cubicBezTo>
                  <a:cubicBezTo>
                    <a:pt x="368528" y="1189693"/>
                    <a:pt x="377767" y="1153841"/>
                    <a:pt x="384625" y="1117503"/>
                  </a:cubicBezTo>
                  <a:cubicBezTo>
                    <a:pt x="407105" y="999202"/>
                    <a:pt x="440919" y="875663"/>
                    <a:pt x="535788" y="765078"/>
                  </a:cubicBezTo>
                  <a:cubicBezTo>
                    <a:pt x="553599" y="744409"/>
                    <a:pt x="601605" y="631728"/>
                    <a:pt x="544360" y="548003"/>
                  </a:cubicBezTo>
                  <a:cubicBezTo>
                    <a:pt x="539788" y="541240"/>
                    <a:pt x="490449" y="471327"/>
                    <a:pt x="418916" y="479137"/>
                  </a:cubicBezTo>
                  <a:cubicBezTo>
                    <a:pt x="375100" y="485338"/>
                    <a:pt x="338049" y="514685"/>
                    <a:pt x="321952" y="555909"/>
                  </a:cubicBezTo>
                  <a:cubicBezTo>
                    <a:pt x="307283" y="594866"/>
                    <a:pt x="321952" y="632109"/>
                    <a:pt x="350527" y="706880"/>
                  </a:cubicBezTo>
                  <a:cubicBezTo>
                    <a:pt x="371386" y="760982"/>
                    <a:pt x="379102" y="760792"/>
                    <a:pt x="384720" y="791557"/>
                  </a:cubicBezTo>
                  <a:cubicBezTo>
                    <a:pt x="387292" y="805750"/>
                    <a:pt x="392722" y="844707"/>
                    <a:pt x="367670" y="921288"/>
                  </a:cubicBezTo>
                  <a:cubicBezTo>
                    <a:pt x="343383" y="995678"/>
                    <a:pt x="323952" y="1002917"/>
                    <a:pt x="307760" y="1051113"/>
                  </a:cubicBezTo>
                  <a:cubicBezTo>
                    <a:pt x="287566" y="1111026"/>
                    <a:pt x="304521" y="1138744"/>
                    <a:pt x="316332" y="1252281"/>
                  </a:cubicBezTo>
                  <a:cubicBezTo>
                    <a:pt x="329096" y="1375059"/>
                    <a:pt x="335382" y="1436495"/>
                    <a:pt x="316332" y="1506504"/>
                  </a:cubicBezTo>
                  <a:cubicBezTo>
                    <a:pt x="298044" y="1573179"/>
                    <a:pt x="272041" y="1668429"/>
                    <a:pt x="190793" y="1718340"/>
                  </a:cubicBezTo>
                  <a:cubicBezTo>
                    <a:pt x="169648" y="1731484"/>
                    <a:pt x="146595" y="1740342"/>
                    <a:pt x="139452" y="1763393"/>
                  </a:cubicBezTo>
                  <a:cubicBezTo>
                    <a:pt x="127450" y="1802255"/>
                    <a:pt x="178314" y="1825115"/>
                    <a:pt x="190793" y="1885122"/>
                  </a:cubicBezTo>
                  <a:cubicBezTo>
                    <a:pt x="199746" y="1936586"/>
                    <a:pt x="182600" y="1989126"/>
                    <a:pt x="145168" y="2025521"/>
                  </a:cubicBezTo>
                  <a:cubicBezTo>
                    <a:pt x="97543" y="2072384"/>
                    <a:pt x="33535" y="2077242"/>
                    <a:pt x="3720" y="2076670"/>
                  </a:cubicBezTo>
                  <a:cubicBezTo>
                    <a:pt x="1721" y="2076737"/>
                    <a:pt x="7" y="2075165"/>
                    <a:pt x="7" y="2073175"/>
                  </a:cubicBezTo>
                  <a:cubicBezTo>
                    <a:pt x="-89" y="2071670"/>
                    <a:pt x="769" y="2070298"/>
                    <a:pt x="2197" y="2069717"/>
                  </a:cubicBezTo>
                  <a:cubicBezTo>
                    <a:pt x="72395" y="2037618"/>
                    <a:pt x="94303" y="2004376"/>
                    <a:pt x="99542" y="1977801"/>
                  </a:cubicBezTo>
                  <a:cubicBezTo>
                    <a:pt x="105923" y="1945607"/>
                    <a:pt x="86399" y="1930842"/>
                    <a:pt x="62491" y="1858643"/>
                  </a:cubicBezTo>
                  <a:cubicBezTo>
                    <a:pt x="38583" y="1786444"/>
                    <a:pt x="26772" y="1750820"/>
                    <a:pt x="36772" y="1710434"/>
                  </a:cubicBezTo>
                  <a:cubicBezTo>
                    <a:pt x="53536" y="1643092"/>
                    <a:pt x="111925" y="1646235"/>
                    <a:pt x="148026" y="1570035"/>
                  </a:cubicBezTo>
                  <a:cubicBezTo>
                    <a:pt x="172219" y="1518981"/>
                    <a:pt x="167076" y="1472881"/>
                    <a:pt x="159455" y="1403253"/>
                  </a:cubicBezTo>
                  <a:cubicBezTo>
                    <a:pt x="146595" y="1287524"/>
                    <a:pt x="110972" y="1278951"/>
                    <a:pt x="105258" y="1191417"/>
                  </a:cubicBezTo>
                  <a:cubicBezTo>
                    <a:pt x="98019" y="1081212"/>
                    <a:pt x="152883" y="1075212"/>
                    <a:pt x="145168" y="976914"/>
                  </a:cubicBezTo>
                  <a:cubicBezTo>
                    <a:pt x="137452" y="878616"/>
                    <a:pt x="80397" y="863852"/>
                    <a:pt x="39630" y="738789"/>
                  </a:cubicBezTo>
                  <a:cubicBezTo>
                    <a:pt x="15627" y="663618"/>
                    <a:pt x="7913" y="584208"/>
                    <a:pt x="16866" y="505807"/>
                  </a:cubicBezTo>
                  <a:cubicBezTo>
                    <a:pt x="39725" y="318069"/>
                    <a:pt x="162694" y="196054"/>
                    <a:pt x="193651" y="166908"/>
                  </a:cubicBezTo>
                  <a:cubicBezTo>
                    <a:pt x="245848" y="117759"/>
                    <a:pt x="368433" y="2316"/>
                    <a:pt x="550171" y="30"/>
                  </a:cubicBezTo>
                  <a:close/>
                </a:path>
              </a:pathLst>
            </a:custGeom>
            <a:blipFill rotWithShape="1">
              <a:blip r:embed="rId8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C2B5A77F-4E24-4E8D-9608-2705551FE8B0}"/>
              </a:ext>
            </a:extLst>
          </p:cNvPr>
          <p:cNvSpPr txBox="1"/>
          <p:nvPr/>
        </p:nvSpPr>
        <p:spPr>
          <a:xfrm>
            <a:off x="6815780" y="654267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82" name="MsPham">
            <a:extLst>
              <a:ext uri="{FF2B5EF4-FFF2-40B4-BE49-F238E27FC236}">
                <a16:creationId xmlns:a16="http://schemas.microsoft.com/office/drawing/2014/main" id="{4A3257CA-3448-4DE7-8FE1-0B2CB9A96AE5}"/>
              </a:ext>
            </a:extLst>
          </p:cNvPr>
          <p:cNvGrpSpPr/>
          <p:nvPr/>
        </p:nvGrpSpPr>
        <p:grpSpPr>
          <a:xfrm>
            <a:off x="5772150" y="2745087"/>
            <a:ext cx="5452326" cy="1323439"/>
            <a:chOff x="7573924" y="2745087"/>
            <a:chExt cx="2676414" cy="1323439"/>
          </a:xfrm>
          <a:solidFill>
            <a:schemeClr val="accent2">
              <a:alpha val="0"/>
            </a:schemeClr>
          </a:solidFill>
        </p:grpSpPr>
        <p:sp>
          <p:nvSpPr>
            <p:cNvPr id="83" name="1">
              <a:extLst>
                <a:ext uri="{FF2B5EF4-FFF2-40B4-BE49-F238E27FC236}">
                  <a16:creationId xmlns:a16="http://schemas.microsoft.com/office/drawing/2014/main" id="{0A1BD47C-F95A-46AD-86BC-4C9D27E9F5AF}"/>
                </a:ext>
              </a:extLst>
            </p:cNvPr>
            <p:cNvSpPr txBox="1"/>
            <p:nvPr/>
          </p:nvSpPr>
          <p:spPr>
            <a:xfrm>
              <a:off x="7649880" y="2745087"/>
              <a:ext cx="2600458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buy some chocolate</a:t>
              </a:r>
            </a:p>
          </p:txBody>
        </p:sp>
        <p:sp>
          <p:nvSpPr>
            <p:cNvPr id="85" name="1">
              <a:extLst>
                <a:ext uri="{FF2B5EF4-FFF2-40B4-BE49-F238E27FC236}">
                  <a16:creationId xmlns:a16="http://schemas.microsoft.com/office/drawing/2014/main" id="{87233BD9-3EA6-4959-AF3E-CD65488422AC}"/>
                </a:ext>
              </a:extLst>
            </p:cNvPr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/baɪ sʌm ˈtʃɒklət/</a:t>
              </a:r>
            </a:p>
          </p:txBody>
        </p:sp>
      </p:grpSp>
      <p:pic>
        <p:nvPicPr>
          <p:cNvPr id="86" name="Tiếng Anh 4 Tập 2 - Unit 16 Let's go to the bookshop - Lesson 1 - 2 Point and say. - Sách Mềm">
            <a:hlinkClick r:id="" action="ppaction://media"/>
            <a:extLst>
              <a:ext uri="{FF2B5EF4-FFF2-40B4-BE49-F238E27FC236}">
                <a16:creationId xmlns:a16="http://schemas.microsoft.com/office/drawing/2014/main" id="{CCE53DDC-1254-42D3-984F-430E073801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14" end="107.6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94942" y="-761897"/>
            <a:ext cx="609600" cy="609600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45167B19-0EA7-4230-AAB0-FB37283E96E8}"/>
              </a:ext>
            </a:extLst>
          </p:cNvPr>
          <p:cNvGrpSpPr/>
          <p:nvPr/>
        </p:nvGrpSpPr>
        <p:grpSpPr>
          <a:xfrm>
            <a:off x="1537135" y="1526757"/>
            <a:ext cx="3838402" cy="3197338"/>
            <a:chOff x="927725" y="1773193"/>
            <a:chExt cx="4555419" cy="3794604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55762332-772A-4DE0-B81B-C66A56961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27725" y="2584497"/>
              <a:ext cx="2707968" cy="29833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C0DB504D-DD41-4B87-931D-EDE14F334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7736"/>
            <a:stretch/>
          </p:blipFill>
          <p:spPr>
            <a:xfrm rot="3198591">
              <a:off x="3582064" y="1208785"/>
              <a:ext cx="1336671" cy="2465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167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36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36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7" name="Google Shape;9437;p40"/>
          <p:cNvGrpSpPr/>
          <p:nvPr/>
        </p:nvGrpSpPr>
        <p:grpSpPr>
          <a:xfrm rot="5400000">
            <a:off x="513365" y="1375319"/>
            <a:ext cx="5778042" cy="3955122"/>
            <a:chOff x="2345366" y="140711"/>
            <a:chExt cx="6483441" cy="4437974"/>
          </a:xfrm>
        </p:grpSpPr>
        <p:sp>
          <p:nvSpPr>
            <p:cNvPr id="9438" name="Google Shape;9438;p40"/>
            <p:cNvSpPr/>
            <p:nvPr/>
          </p:nvSpPr>
          <p:spPr>
            <a:xfrm>
              <a:off x="2362377" y="163678"/>
              <a:ext cx="6449417" cy="4392004"/>
            </a:xfrm>
            <a:custGeom>
              <a:avLst/>
              <a:gdLst/>
              <a:ahLst/>
              <a:cxnLst/>
              <a:rect l="l" t="t" r="r" b="b"/>
              <a:pathLst>
                <a:path w="7889195" h="6142663" extrusionOk="0">
                  <a:moveTo>
                    <a:pt x="-761" y="5760719"/>
                  </a:moveTo>
                  <a:cubicBezTo>
                    <a:pt x="-761" y="5972461"/>
                    <a:pt x="170183" y="6142933"/>
                    <a:pt x="382397" y="6142933"/>
                  </a:cubicBezTo>
                  <a:lnTo>
                    <a:pt x="7505412" y="6142933"/>
                  </a:lnTo>
                  <a:cubicBezTo>
                    <a:pt x="7717828" y="6142933"/>
                    <a:pt x="7888435" y="5972461"/>
                    <a:pt x="7888435" y="5760719"/>
                  </a:cubicBezTo>
                  <a:lnTo>
                    <a:pt x="7888435" y="382415"/>
                  </a:lnTo>
                  <a:cubicBezTo>
                    <a:pt x="7888435" y="170673"/>
                    <a:pt x="7717828" y="269"/>
                    <a:pt x="7505412" y="269"/>
                  </a:cubicBezTo>
                  <a:lnTo>
                    <a:pt x="382397" y="269"/>
                  </a:lnTo>
                  <a:cubicBezTo>
                    <a:pt x="170251" y="269"/>
                    <a:pt x="-693" y="170471"/>
                    <a:pt x="-693" y="382145"/>
                  </a:cubicBezTo>
                  <a:lnTo>
                    <a:pt x="-693" y="5760449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39" name="Google Shape;9439;p40"/>
            <p:cNvGrpSpPr/>
            <p:nvPr/>
          </p:nvGrpSpPr>
          <p:grpSpPr>
            <a:xfrm>
              <a:off x="2345366" y="140711"/>
              <a:ext cx="6483441" cy="4437974"/>
              <a:chOff x="390725" y="192901"/>
              <a:chExt cx="9367780" cy="6412330"/>
            </a:xfrm>
          </p:grpSpPr>
          <p:sp>
            <p:nvSpPr>
              <p:cNvPr id="9440" name="Google Shape;9440;p40"/>
              <p:cNvSpPr/>
              <p:nvPr/>
            </p:nvSpPr>
            <p:spPr>
              <a:xfrm>
                <a:off x="433022" y="255001"/>
                <a:ext cx="9309250" cy="6342300"/>
              </a:xfrm>
              <a:custGeom>
                <a:avLst/>
                <a:gdLst/>
                <a:ahLst/>
                <a:cxnLst/>
                <a:rect l="l" t="t" r="r" b="b"/>
                <a:pathLst>
                  <a:path w="7889195" h="6142663" extrusionOk="0">
                    <a:moveTo>
                      <a:pt x="-761" y="5760719"/>
                    </a:moveTo>
                    <a:cubicBezTo>
                      <a:pt x="-761" y="5972461"/>
                      <a:pt x="170183" y="6142933"/>
                      <a:pt x="382397" y="6142933"/>
                    </a:cubicBezTo>
                    <a:lnTo>
                      <a:pt x="7505412" y="6142933"/>
                    </a:lnTo>
                    <a:cubicBezTo>
                      <a:pt x="7717828" y="6142933"/>
                      <a:pt x="7888435" y="5972461"/>
                      <a:pt x="7888435" y="5760719"/>
                    </a:cubicBezTo>
                    <a:lnTo>
                      <a:pt x="7888435" y="382415"/>
                    </a:lnTo>
                    <a:cubicBezTo>
                      <a:pt x="7888435" y="170673"/>
                      <a:pt x="7717828" y="269"/>
                      <a:pt x="7505412" y="269"/>
                    </a:cubicBezTo>
                    <a:lnTo>
                      <a:pt x="382397" y="269"/>
                    </a:lnTo>
                    <a:cubicBezTo>
                      <a:pt x="170251" y="269"/>
                      <a:pt x="-693" y="170471"/>
                      <a:pt x="-693" y="382145"/>
                    </a:cubicBezTo>
                    <a:lnTo>
                      <a:pt x="-693" y="5760449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441" name="Google Shape;9441;p40"/>
              <p:cNvGrpSpPr/>
              <p:nvPr/>
            </p:nvGrpSpPr>
            <p:grpSpPr>
              <a:xfrm>
                <a:off x="9036093" y="3183174"/>
                <a:ext cx="492960" cy="492960"/>
                <a:chOff x="9132580" y="3159701"/>
                <a:chExt cx="371233" cy="371233"/>
              </a:xfrm>
            </p:grpSpPr>
            <p:sp>
              <p:nvSpPr>
                <p:cNvPr id="9442" name="Google Shape;9442;p40"/>
                <p:cNvSpPr/>
                <p:nvPr/>
              </p:nvSpPr>
              <p:spPr>
                <a:xfrm>
                  <a:off x="9132580" y="3159701"/>
                  <a:ext cx="371233" cy="371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679" h="358679" extrusionOk="0">
                      <a:moveTo>
                        <a:pt x="178613" y="269"/>
                      </a:moveTo>
                      <a:cubicBezTo>
                        <a:pt x="277673" y="269"/>
                        <a:pt x="357919" y="80562"/>
                        <a:pt x="357919" y="179608"/>
                      </a:cubicBezTo>
                      <a:cubicBezTo>
                        <a:pt x="357919" y="278655"/>
                        <a:pt x="277673" y="358948"/>
                        <a:pt x="178613" y="358948"/>
                      </a:cubicBezTo>
                      <a:cubicBezTo>
                        <a:pt x="79553" y="358948"/>
                        <a:pt x="-761" y="278655"/>
                        <a:pt x="-761" y="179608"/>
                      </a:cubicBezTo>
                      <a:cubicBezTo>
                        <a:pt x="-761" y="80562"/>
                        <a:pt x="79553" y="269"/>
                        <a:pt x="178613" y="269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3" name="Google Shape;9443;p40"/>
                <p:cNvSpPr/>
                <p:nvPr/>
              </p:nvSpPr>
              <p:spPr>
                <a:xfrm>
                  <a:off x="9138858" y="3166118"/>
                  <a:ext cx="267486" cy="358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41" h="346069" extrusionOk="0">
                      <a:moveTo>
                        <a:pt x="172543" y="269"/>
                      </a:moveTo>
                      <a:cubicBezTo>
                        <a:pt x="76788" y="269"/>
                        <a:pt x="-761" y="77750"/>
                        <a:pt x="-761" y="173303"/>
                      </a:cubicBezTo>
                      <a:cubicBezTo>
                        <a:pt x="-761" y="268857"/>
                        <a:pt x="76788" y="346338"/>
                        <a:pt x="172543" y="346338"/>
                      </a:cubicBezTo>
                      <a:cubicBezTo>
                        <a:pt x="188728" y="346338"/>
                        <a:pt x="204912" y="343978"/>
                        <a:pt x="219747" y="339662"/>
                      </a:cubicBezTo>
                      <a:cubicBezTo>
                        <a:pt x="270997" y="207155"/>
                        <a:pt x="269648" y="108769"/>
                        <a:pt x="219747" y="6810"/>
                      </a:cubicBezTo>
                      <a:cubicBezTo>
                        <a:pt x="204238" y="2561"/>
                        <a:pt x="188728" y="269"/>
                        <a:pt x="172543" y="269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4" name="Google Shape;9444;p40"/>
                <p:cNvSpPr/>
                <p:nvPr/>
              </p:nvSpPr>
              <p:spPr>
                <a:xfrm>
                  <a:off x="9249765" y="3279048"/>
                  <a:ext cx="129816" cy="130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26" h="125898" extrusionOk="0">
                      <a:moveTo>
                        <a:pt x="-761" y="98857"/>
                      </a:moveTo>
                      <a:cubicBezTo>
                        <a:pt x="-761" y="113962"/>
                        <a:pt x="11377" y="126167"/>
                        <a:pt x="26213" y="126167"/>
                      </a:cubicBezTo>
                      <a:lnTo>
                        <a:pt x="97692" y="126167"/>
                      </a:lnTo>
                      <a:cubicBezTo>
                        <a:pt x="112527" y="126167"/>
                        <a:pt x="124666" y="113962"/>
                        <a:pt x="124666" y="98857"/>
                      </a:cubicBezTo>
                      <a:lnTo>
                        <a:pt x="124666" y="27579"/>
                      </a:lnTo>
                      <a:cubicBezTo>
                        <a:pt x="124666" y="12474"/>
                        <a:pt x="112527" y="269"/>
                        <a:pt x="97692" y="269"/>
                      </a:cubicBezTo>
                      <a:lnTo>
                        <a:pt x="26213" y="269"/>
                      </a:lnTo>
                      <a:cubicBezTo>
                        <a:pt x="11377" y="269"/>
                        <a:pt x="-761" y="12474"/>
                        <a:pt x="-761" y="27579"/>
                      </a:cubicBezTo>
                      <a:lnTo>
                        <a:pt x="-761" y="98857"/>
                      </a:lnTo>
                      <a:close/>
                      <a:moveTo>
                        <a:pt x="9354" y="96429"/>
                      </a:moveTo>
                      <a:lnTo>
                        <a:pt x="9354" y="30007"/>
                      </a:lnTo>
                      <a:cubicBezTo>
                        <a:pt x="9354" y="19352"/>
                        <a:pt x="18120" y="10721"/>
                        <a:pt x="28910" y="10721"/>
                      </a:cubicBezTo>
                      <a:lnTo>
                        <a:pt x="94995" y="10721"/>
                      </a:lnTo>
                      <a:cubicBezTo>
                        <a:pt x="105784" y="10721"/>
                        <a:pt x="114551" y="19352"/>
                        <a:pt x="114551" y="30007"/>
                      </a:cubicBezTo>
                      <a:lnTo>
                        <a:pt x="114551" y="96429"/>
                      </a:lnTo>
                      <a:cubicBezTo>
                        <a:pt x="114551" y="107083"/>
                        <a:pt x="105784" y="115580"/>
                        <a:pt x="94995" y="115580"/>
                      </a:cubicBezTo>
                      <a:lnTo>
                        <a:pt x="28910" y="115580"/>
                      </a:lnTo>
                      <a:cubicBezTo>
                        <a:pt x="18120" y="115580"/>
                        <a:pt x="9354" y="107083"/>
                        <a:pt x="9354" y="96429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445" name="Google Shape;9445;p40"/>
              <p:cNvGrpSpPr/>
              <p:nvPr/>
            </p:nvGrpSpPr>
            <p:grpSpPr>
              <a:xfrm>
                <a:off x="390725" y="192901"/>
                <a:ext cx="9367780" cy="6412330"/>
                <a:chOff x="1194635" y="234866"/>
                <a:chExt cx="9244824" cy="6489556"/>
              </a:xfrm>
            </p:grpSpPr>
            <p:sp>
              <p:nvSpPr>
                <p:cNvPr id="9446" name="Google Shape;9446;p40"/>
                <p:cNvSpPr/>
                <p:nvPr/>
              </p:nvSpPr>
              <p:spPr>
                <a:xfrm>
                  <a:off x="1217565" y="240980"/>
                  <a:ext cx="9221894" cy="6483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1894" h="6483314" extrusionOk="0">
                      <a:moveTo>
                        <a:pt x="0" y="6063936"/>
                      </a:moveTo>
                      <a:cubicBezTo>
                        <a:pt x="0" y="6296301"/>
                        <a:pt x="187014" y="6483315"/>
                        <a:pt x="419380" y="6483315"/>
                      </a:cubicBezTo>
                      <a:lnTo>
                        <a:pt x="8802005" y="6483315"/>
                      </a:lnTo>
                      <a:cubicBezTo>
                        <a:pt x="9034371" y="6483315"/>
                        <a:pt x="9221895" y="6296301"/>
                        <a:pt x="9221895" y="6063936"/>
                      </a:cubicBezTo>
                      <a:lnTo>
                        <a:pt x="9221895" y="419634"/>
                      </a:lnTo>
                      <a:cubicBezTo>
                        <a:pt x="9221895" y="187269"/>
                        <a:pt x="9034371" y="0"/>
                        <a:pt x="8802005" y="0"/>
                      </a:cubicBezTo>
                      <a:lnTo>
                        <a:pt x="419380" y="0"/>
                      </a:lnTo>
                      <a:cubicBezTo>
                        <a:pt x="187014" y="0"/>
                        <a:pt x="0" y="187141"/>
                        <a:pt x="0" y="419634"/>
                      </a:cubicBezTo>
                      <a:lnTo>
                        <a:pt x="0" y="6063936"/>
                      </a:lnTo>
                      <a:lnTo>
                        <a:pt x="0" y="6063936"/>
                      </a:lnTo>
                      <a:lnTo>
                        <a:pt x="0" y="6063936"/>
                      </a:lnTo>
                      <a:close/>
                      <a:moveTo>
                        <a:pt x="16052" y="6040495"/>
                      </a:moveTo>
                      <a:lnTo>
                        <a:pt x="16052" y="432119"/>
                      </a:lnTo>
                      <a:cubicBezTo>
                        <a:pt x="16052" y="200772"/>
                        <a:pt x="202301" y="14523"/>
                        <a:pt x="433648" y="14523"/>
                      </a:cubicBezTo>
                      <a:lnTo>
                        <a:pt x="8782642" y="14523"/>
                      </a:lnTo>
                      <a:cubicBezTo>
                        <a:pt x="9014244" y="14650"/>
                        <a:pt x="9200365" y="200772"/>
                        <a:pt x="9200365" y="432119"/>
                      </a:cubicBezTo>
                      <a:lnTo>
                        <a:pt x="9200365" y="6051196"/>
                      </a:lnTo>
                      <a:cubicBezTo>
                        <a:pt x="9200365" y="6282543"/>
                        <a:pt x="9014244" y="6468792"/>
                        <a:pt x="8782642" y="6468792"/>
                      </a:cubicBezTo>
                      <a:lnTo>
                        <a:pt x="433648" y="6457964"/>
                      </a:lnTo>
                      <a:cubicBezTo>
                        <a:pt x="202556" y="6457964"/>
                        <a:pt x="16306" y="6271714"/>
                        <a:pt x="16306" y="6040368"/>
                      </a:cubicBezTo>
                      <a:lnTo>
                        <a:pt x="16052" y="6040368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7" name="Google Shape;9447;p40"/>
                <p:cNvSpPr/>
                <p:nvPr/>
              </p:nvSpPr>
              <p:spPr>
                <a:xfrm>
                  <a:off x="2119512" y="237923"/>
                  <a:ext cx="97838" cy="1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38" h="15287" extrusionOk="0">
                      <a:moveTo>
                        <a:pt x="0" y="0"/>
                      </a:moveTo>
                      <a:lnTo>
                        <a:pt x="0" y="15287"/>
                      </a:lnTo>
                      <a:lnTo>
                        <a:pt x="97838" y="15287"/>
                      </a:lnTo>
                      <a:lnTo>
                        <a:pt x="97838" y="8790"/>
                      </a:lnTo>
                      <a:cubicBezTo>
                        <a:pt x="97838" y="4204"/>
                        <a:pt x="92615" y="0"/>
                        <a:pt x="84207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8" name="Google Shape;9448;p40"/>
                <p:cNvSpPr/>
                <p:nvPr/>
              </p:nvSpPr>
              <p:spPr>
                <a:xfrm>
                  <a:off x="2510865" y="234866"/>
                  <a:ext cx="203320" cy="18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18344" extrusionOk="0">
                      <a:moveTo>
                        <a:pt x="0" y="7261"/>
                      </a:moveTo>
                      <a:lnTo>
                        <a:pt x="0" y="18345"/>
                      </a:lnTo>
                      <a:lnTo>
                        <a:pt x="203320" y="18345"/>
                      </a:lnTo>
                      <a:lnTo>
                        <a:pt x="203320" y="10701"/>
                      </a:lnTo>
                      <a:cubicBezTo>
                        <a:pt x="187906" y="9045"/>
                        <a:pt x="124591" y="0"/>
                        <a:pt x="107648" y="0"/>
                      </a:cubicBezTo>
                      <a:lnTo>
                        <a:pt x="3567" y="0"/>
                      </a:lnTo>
                      <a:cubicBezTo>
                        <a:pt x="1401" y="0"/>
                        <a:pt x="0" y="3312"/>
                        <a:pt x="0" y="7261"/>
                      </a:cubicBezTo>
                      <a:lnTo>
                        <a:pt x="0" y="7261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9" name="Google Shape;9449;p40"/>
                <p:cNvSpPr/>
                <p:nvPr/>
              </p:nvSpPr>
              <p:spPr>
                <a:xfrm>
                  <a:off x="2831897" y="234866"/>
                  <a:ext cx="201791" cy="18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91" h="18344" extrusionOk="0">
                      <a:moveTo>
                        <a:pt x="201791" y="7261"/>
                      </a:moveTo>
                      <a:lnTo>
                        <a:pt x="201791" y="18345"/>
                      </a:lnTo>
                      <a:lnTo>
                        <a:pt x="0" y="18345"/>
                      </a:lnTo>
                      <a:lnTo>
                        <a:pt x="0" y="10701"/>
                      </a:lnTo>
                      <a:cubicBezTo>
                        <a:pt x="15415" y="9045"/>
                        <a:pt x="78220" y="0"/>
                        <a:pt x="94908" y="0"/>
                      </a:cubicBezTo>
                      <a:lnTo>
                        <a:pt x="198224" y="0"/>
                      </a:lnTo>
                      <a:cubicBezTo>
                        <a:pt x="200390" y="0"/>
                        <a:pt x="201791" y="3312"/>
                        <a:pt x="201791" y="7261"/>
                      </a:cubicBezTo>
                      <a:lnTo>
                        <a:pt x="201791" y="7261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0" name="Google Shape;9450;p40"/>
                <p:cNvSpPr/>
                <p:nvPr/>
              </p:nvSpPr>
              <p:spPr>
                <a:xfrm>
                  <a:off x="2510865" y="245567"/>
                  <a:ext cx="203320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7643" extrusionOk="0">
                      <a:moveTo>
                        <a:pt x="0" y="0"/>
                      </a:moveTo>
                      <a:lnTo>
                        <a:pt x="203320" y="0"/>
                      </a:lnTo>
                      <a:lnTo>
                        <a:pt x="203320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1" name="Google Shape;9451;p40"/>
                <p:cNvSpPr/>
                <p:nvPr/>
              </p:nvSpPr>
              <p:spPr>
                <a:xfrm>
                  <a:off x="2831897" y="245567"/>
                  <a:ext cx="201791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91" h="7643" extrusionOk="0">
                      <a:moveTo>
                        <a:pt x="0" y="0"/>
                      </a:moveTo>
                      <a:lnTo>
                        <a:pt x="201791" y="0"/>
                      </a:lnTo>
                      <a:lnTo>
                        <a:pt x="201791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2" name="Google Shape;9452;p40"/>
                <p:cNvSpPr/>
                <p:nvPr/>
              </p:nvSpPr>
              <p:spPr>
                <a:xfrm>
                  <a:off x="2119512" y="245567"/>
                  <a:ext cx="97838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38" h="7643" extrusionOk="0">
                      <a:moveTo>
                        <a:pt x="0" y="0"/>
                      </a:moveTo>
                      <a:lnTo>
                        <a:pt x="97838" y="0"/>
                      </a:lnTo>
                      <a:lnTo>
                        <a:pt x="97838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3" name="Google Shape;9453;p40"/>
                <p:cNvSpPr/>
                <p:nvPr/>
              </p:nvSpPr>
              <p:spPr>
                <a:xfrm>
                  <a:off x="1217565" y="251681"/>
                  <a:ext cx="9221894" cy="6472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1894" h="6472613" extrusionOk="0">
                      <a:moveTo>
                        <a:pt x="0" y="6053234"/>
                      </a:moveTo>
                      <a:cubicBezTo>
                        <a:pt x="0" y="6285600"/>
                        <a:pt x="187014" y="6472614"/>
                        <a:pt x="419380" y="6472614"/>
                      </a:cubicBezTo>
                      <a:lnTo>
                        <a:pt x="8802005" y="6472614"/>
                      </a:lnTo>
                      <a:cubicBezTo>
                        <a:pt x="9034371" y="6472614"/>
                        <a:pt x="9221895" y="6285600"/>
                        <a:pt x="9221895" y="6053234"/>
                      </a:cubicBezTo>
                      <a:lnTo>
                        <a:pt x="9221895" y="419634"/>
                      </a:lnTo>
                      <a:cubicBezTo>
                        <a:pt x="9221895" y="187269"/>
                        <a:pt x="9034371" y="0"/>
                        <a:pt x="8802005" y="0"/>
                      </a:cubicBezTo>
                      <a:lnTo>
                        <a:pt x="419380" y="0"/>
                      </a:lnTo>
                      <a:cubicBezTo>
                        <a:pt x="187014" y="0"/>
                        <a:pt x="0" y="187269"/>
                        <a:pt x="0" y="419634"/>
                      </a:cubicBezTo>
                      <a:lnTo>
                        <a:pt x="0" y="6053234"/>
                      </a:lnTo>
                      <a:lnTo>
                        <a:pt x="0" y="6053234"/>
                      </a:lnTo>
                      <a:lnTo>
                        <a:pt x="0" y="6053234"/>
                      </a:lnTo>
                      <a:close/>
                      <a:moveTo>
                        <a:pt x="16052" y="6040622"/>
                      </a:moveTo>
                      <a:lnTo>
                        <a:pt x="16052" y="432246"/>
                      </a:lnTo>
                      <a:cubicBezTo>
                        <a:pt x="16052" y="200900"/>
                        <a:pt x="202301" y="14650"/>
                        <a:pt x="433648" y="14650"/>
                      </a:cubicBezTo>
                      <a:lnTo>
                        <a:pt x="8782642" y="14650"/>
                      </a:lnTo>
                      <a:cubicBezTo>
                        <a:pt x="9014244" y="14650"/>
                        <a:pt x="9200365" y="200900"/>
                        <a:pt x="9200365" y="432246"/>
                      </a:cubicBezTo>
                      <a:lnTo>
                        <a:pt x="9200365" y="6040622"/>
                      </a:lnTo>
                      <a:cubicBezTo>
                        <a:pt x="9200365" y="6271969"/>
                        <a:pt x="9014244" y="6458218"/>
                        <a:pt x="8782642" y="6458218"/>
                      </a:cubicBezTo>
                      <a:lnTo>
                        <a:pt x="433648" y="6458218"/>
                      </a:lnTo>
                      <a:cubicBezTo>
                        <a:pt x="202556" y="6458218"/>
                        <a:pt x="16306" y="6271969"/>
                        <a:pt x="16306" y="6040622"/>
                      </a:cubicBezTo>
                      <a:lnTo>
                        <a:pt x="16052" y="6040622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4" name="Google Shape;9454;p40"/>
                <p:cNvSpPr/>
                <p:nvPr/>
              </p:nvSpPr>
              <p:spPr>
                <a:xfrm>
                  <a:off x="1232853" y="266969"/>
                  <a:ext cx="9184950" cy="6442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4950" h="6442039" extrusionOk="0">
                      <a:moveTo>
                        <a:pt x="0" y="6024571"/>
                      </a:moveTo>
                      <a:cubicBezTo>
                        <a:pt x="0" y="6255917"/>
                        <a:pt x="186249" y="6442040"/>
                        <a:pt x="417596" y="6442040"/>
                      </a:cubicBezTo>
                      <a:lnTo>
                        <a:pt x="8767227" y="6442040"/>
                      </a:lnTo>
                      <a:cubicBezTo>
                        <a:pt x="8998829" y="6442040"/>
                        <a:pt x="9184951" y="6255917"/>
                        <a:pt x="9184951" y="6024571"/>
                      </a:cubicBezTo>
                      <a:lnTo>
                        <a:pt x="9184951" y="417469"/>
                      </a:lnTo>
                      <a:cubicBezTo>
                        <a:pt x="9184951" y="186122"/>
                        <a:pt x="8998829" y="0"/>
                        <a:pt x="8767227" y="0"/>
                      </a:cubicBezTo>
                      <a:lnTo>
                        <a:pt x="417596" y="0"/>
                      </a:lnTo>
                      <a:cubicBezTo>
                        <a:pt x="186504" y="0"/>
                        <a:pt x="255" y="186122"/>
                        <a:pt x="255" y="417469"/>
                      </a:cubicBezTo>
                      <a:lnTo>
                        <a:pt x="255" y="6024571"/>
                      </a:lnTo>
                      <a:lnTo>
                        <a:pt x="0" y="6024571"/>
                      </a:lnTo>
                      <a:lnTo>
                        <a:pt x="0" y="6024571"/>
                      </a:lnTo>
                      <a:close/>
                      <a:moveTo>
                        <a:pt x="28791" y="6016672"/>
                      </a:moveTo>
                      <a:lnTo>
                        <a:pt x="28791" y="425495"/>
                      </a:lnTo>
                      <a:cubicBezTo>
                        <a:pt x="28791" y="205358"/>
                        <a:pt x="205995" y="28154"/>
                        <a:pt x="426132" y="28154"/>
                      </a:cubicBezTo>
                      <a:lnTo>
                        <a:pt x="8743659" y="28154"/>
                      </a:lnTo>
                      <a:cubicBezTo>
                        <a:pt x="8964051" y="28154"/>
                        <a:pt x="9141127" y="205358"/>
                        <a:pt x="9141127" y="425495"/>
                      </a:cubicBezTo>
                      <a:lnTo>
                        <a:pt x="9141127" y="6016672"/>
                      </a:lnTo>
                      <a:cubicBezTo>
                        <a:pt x="9141127" y="6236808"/>
                        <a:pt x="8964051" y="6414013"/>
                        <a:pt x="8743659" y="6414013"/>
                      </a:cubicBezTo>
                      <a:lnTo>
                        <a:pt x="426132" y="6414013"/>
                      </a:lnTo>
                      <a:cubicBezTo>
                        <a:pt x="205741" y="6414013"/>
                        <a:pt x="28409" y="6236808"/>
                        <a:pt x="28409" y="6016672"/>
                      </a:cubicBezTo>
                      <a:lnTo>
                        <a:pt x="28791" y="6016672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5" name="Google Shape;9455;p40"/>
                <p:cNvSpPr/>
                <p:nvPr/>
              </p:nvSpPr>
              <p:spPr>
                <a:xfrm>
                  <a:off x="1261898" y="294486"/>
                  <a:ext cx="8971056" cy="638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1056" h="6387005" extrusionOk="0">
                      <a:moveTo>
                        <a:pt x="255" y="5989665"/>
                      </a:moveTo>
                      <a:cubicBezTo>
                        <a:pt x="255" y="6209801"/>
                        <a:pt x="177459" y="6387006"/>
                        <a:pt x="397595" y="6387006"/>
                      </a:cubicBezTo>
                      <a:lnTo>
                        <a:pt x="8714232" y="6387006"/>
                      </a:lnTo>
                      <a:cubicBezTo>
                        <a:pt x="8811433" y="6387006"/>
                        <a:pt x="8900990" y="6351972"/>
                        <a:pt x="8970292" y="6293881"/>
                      </a:cubicBezTo>
                      <a:cubicBezTo>
                        <a:pt x="8902392" y="6348023"/>
                        <a:pt x="8815637" y="6380381"/>
                        <a:pt x="8721875" y="6380381"/>
                      </a:cubicBezTo>
                      <a:lnTo>
                        <a:pt x="401035" y="6380254"/>
                      </a:lnTo>
                      <a:cubicBezTo>
                        <a:pt x="180899" y="6380254"/>
                        <a:pt x="3567" y="6203431"/>
                        <a:pt x="3567" y="5983677"/>
                      </a:cubicBezTo>
                      <a:lnTo>
                        <a:pt x="3567" y="403073"/>
                      </a:lnTo>
                      <a:cubicBezTo>
                        <a:pt x="3567" y="183319"/>
                        <a:pt x="180899" y="6497"/>
                        <a:pt x="401162" y="6497"/>
                      </a:cubicBezTo>
                      <a:lnTo>
                        <a:pt x="8722002" y="6497"/>
                      </a:lnTo>
                      <a:cubicBezTo>
                        <a:pt x="8816401" y="6497"/>
                        <a:pt x="8902519" y="38982"/>
                        <a:pt x="8971057" y="93507"/>
                      </a:cubicBezTo>
                      <a:cubicBezTo>
                        <a:pt x="8901755" y="35161"/>
                        <a:pt x="8812197" y="0"/>
                        <a:pt x="8714232" y="0"/>
                      </a:cubicBezTo>
                      <a:lnTo>
                        <a:pt x="397595" y="0"/>
                      </a:lnTo>
                      <a:cubicBezTo>
                        <a:pt x="177205" y="0"/>
                        <a:pt x="0" y="177205"/>
                        <a:pt x="0" y="397341"/>
                      </a:cubicBezTo>
                      <a:lnTo>
                        <a:pt x="0" y="5989665"/>
                      </a:lnTo>
                      <a:lnTo>
                        <a:pt x="255" y="5989665"/>
                      </a:lnTo>
                      <a:lnTo>
                        <a:pt x="255" y="5989665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6" name="Google Shape;9456;p40"/>
                <p:cNvSpPr/>
                <p:nvPr/>
              </p:nvSpPr>
              <p:spPr>
                <a:xfrm>
                  <a:off x="1266484" y="294484"/>
                  <a:ext cx="9114629" cy="638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4629" h="6380892" extrusionOk="0">
                      <a:moveTo>
                        <a:pt x="0" y="5984316"/>
                      </a:moveTo>
                      <a:cubicBezTo>
                        <a:pt x="0" y="6204070"/>
                        <a:pt x="177332" y="6380892"/>
                        <a:pt x="397468" y="6380892"/>
                      </a:cubicBezTo>
                      <a:lnTo>
                        <a:pt x="8717289" y="6380892"/>
                      </a:lnTo>
                      <a:cubicBezTo>
                        <a:pt x="8937679" y="6380892"/>
                        <a:pt x="9114629" y="6204070"/>
                        <a:pt x="9114629" y="5984316"/>
                      </a:cubicBezTo>
                      <a:lnTo>
                        <a:pt x="9114629" y="396578"/>
                      </a:lnTo>
                      <a:cubicBezTo>
                        <a:pt x="9114629" y="176824"/>
                        <a:pt x="8937679" y="2"/>
                        <a:pt x="8717289" y="2"/>
                      </a:cubicBezTo>
                      <a:lnTo>
                        <a:pt x="397468" y="2"/>
                      </a:lnTo>
                      <a:cubicBezTo>
                        <a:pt x="177459" y="-635"/>
                        <a:pt x="127" y="163575"/>
                        <a:pt x="127" y="383202"/>
                      </a:cubicBezTo>
                      <a:lnTo>
                        <a:pt x="127" y="5983679"/>
                      </a:lnTo>
                      <a:lnTo>
                        <a:pt x="0" y="5984316"/>
                      </a:lnTo>
                      <a:lnTo>
                        <a:pt x="0" y="5984316"/>
                      </a:lnTo>
                      <a:close/>
                      <a:moveTo>
                        <a:pt x="8663" y="5979475"/>
                      </a:moveTo>
                      <a:lnTo>
                        <a:pt x="8663" y="389826"/>
                      </a:lnTo>
                      <a:cubicBezTo>
                        <a:pt x="8663" y="170582"/>
                        <a:pt x="185740" y="6626"/>
                        <a:pt x="405494" y="6626"/>
                      </a:cubicBezTo>
                      <a:lnTo>
                        <a:pt x="8712066" y="6626"/>
                      </a:lnTo>
                      <a:cubicBezTo>
                        <a:pt x="8931692" y="6626"/>
                        <a:pt x="9108770" y="183066"/>
                        <a:pt x="9108770" y="402311"/>
                      </a:cubicBezTo>
                      <a:lnTo>
                        <a:pt x="9108770" y="5979348"/>
                      </a:lnTo>
                      <a:cubicBezTo>
                        <a:pt x="9108770" y="6198592"/>
                        <a:pt x="8931820" y="6375032"/>
                        <a:pt x="8712066" y="6375032"/>
                      </a:cubicBezTo>
                      <a:lnTo>
                        <a:pt x="405494" y="6375032"/>
                      </a:lnTo>
                      <a:cubicBezTo>
                        <a:pt x="185995" y="6375032"/>
                        <a:pt x="8918" y="6198465"/>
                        <a:pt x="8918" y="5979348"/>
                      </a:cubicBezTo>
                      <a:lnTo>
                        <a:pt x="8663" y="5979475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7" name="Google Shape;9457;p40"/>
                <p:cNvSpPr/>
                <p:nvPr/>
              </p:nvSpPr>
              <p:spPr>
                <a:xfrm>
                  <a:off x="1217565" y="6135737"/>
                  <a:ext cx="434157" cy="588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157" h="588685" extrusionOk="0">
                      <a:moveTo>
                        <a:pt x="127" y="169561"/>
                      </a:moveTo>
                      <a:cubicBezTo>
                        <a:pt x="127" y="401799"/>
                        <a:pt x="187269" y="588686"/>
                        <a:pt x="419889" y="588686"/>
                      </a:cubicBezTo>
                      <a:lnTo>
                        <a:pt x="434157" y="574163"/>
                      </a:lnTo>
                      <a:cubicBezTo>
                        <a:pt x="202556" y="574163"/>
                        <a:pt x="16052" y="388041"/>
                        <a:pt x="16052" y="156949"/>
                      </a:cubicBezTo>
                      <a:lnTo>
                        <a:pt x="16052" y="0"/>
                      </a:lnTo>
                      <a:lnTo>
                        <a:pt x="0" y="0"/>
                      </a:lnTo>
                      <a:lnTo>
                        <a:pt x="127" y="169561"/>
                      </a:lnTo>
                      <a:lnTo>
                        <a:pt x="127" y="169561"/>
                      </a:lnTo>
                      <a:lnTo>
                        <a:pt x="127" y="169561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8" name="Google Shape;9458;p40"/>
                <p:cNvSpPr/>
                <p:nvPr/>
              </p:nvSpPr>
              <p:spPr>
                <a:xfrm>
                  <a:off x="1217565" y="251681"/>
                  <a:ext cx="843855" cy="336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855" h="3364719" extrusionOk="0">
                      <a:moveTo>
                        <a:pt x="16052" y="432374"/>
                      </a:moveTo>
                      <a:cubicBezTo>
                        <a:pt x="16052" y="201027"/>
                        <a:pt x="202301" y="14778"/>
                        <a:pt x="433648" y="14778"/>
                      </a:cubicBezTo>
                      <a:lnTo>
                        <a:pt x="843855" y="14778"/>
                      </a:lnTo>
                      <a:lnTo>
                        <a:pt x="843855" y="0"/>
                      </a:lnTo>
                      <a:lnTo>
                        <a:pt x="419380" y="0"/>
                      </a:lnTo>
                      <a:cubicBezTo>
                        <a:pt x="187014" y="0"/>
                        <a:pt x="0" y="187269"/>
                        <a:pt x="0" y="419762"/>
                      </a:cubicBezTo>
                      <a:lnTo>
                        <a:pt x="0" y="3364720"/>
                      </a:lnTo>
                      <a:lnTo>
                        <a:pt x="16052" y="3364720"/>
                      </a:lnTo>
                      <a:lnTo>
                        <a:pt x="16052" y="432374"/>
                      </a:lnTo>
                      <a:lnTo>
                        <a:pt x="16052" y="432374"/>
                      </a:lnTo>
                      <a:lnTo>
                        <a:pt x="16052" y="432374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9" name="Google Shape;9459;p40"/>
                <p:cNvSpPr/>
                <p:nvPr/>
              </p:nvSpPr>
              <p:spPr>
                <a:xfrm>
                  <a:off x="9999061" y="251681"/>
                  <a:ext cx="438743" cy="432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43" h="432628" extrusionOk="0">
                      <a:moveTo>
                        <a:pt x="0" y="14650"/>
                      </a:moveTo>
                      <a:cubicBezTo>
                        <a:pt x="231601" y="14650"/>
                        <a:pt x="417723" y="201027"/>
                        <a:pt x="417723" y="432629"/>
                      </a:cubicBezTo>
                      <a:lnTo>
                        <a:pt x="438744" y="419889"/>
                      </a:lnTo>
                      <a:cubicBezTo>
                        <a:pt x="438744" y="187269"/>
                        <a:pt x="251857" y="0"/>
                        <a:pt x="19618" y="0"/>
                      </a:cubicBezTo>
                      <a:lnTo>
                        <a:pt x="0" y="14650"/>
                      </a:lnTo>
                      <a:lnTo>
                        <a:pt x="0" y="14650"/>
                      </a:lnTo>
                      <a:lnTo>
                        <a:pt x="0" y="1465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0" name="Google Shape;9460;p40"/>
                <p:cNvSpPr/>
                <p:nvPr/>
              </p:nvSpPr>
              <p:spPr>
                <a:xfrm>
                  <a:off x="10000589" y="6291667"/>
                  <a:ext cx="438743" cy="432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43" h="432628" extrusionOk="0">
                      <a:moveTo>
                        <a:pt x="18854" y="432629"/>
                      </a:moveTo>
                      <a:cubicBezTo>
                        <a:pt x="251221" y="432629"/>
                        <a:pt x="438744" y="245360"/>
                        <a:pt x="438744" y="12612"/>
                      </a:cubicBezTo>
                      <a:lnTo>
                        <a:pt x="417087" y="0"/>
                      </a:lnTo>
                      <a:cubicBezTo>
                        <a:pt x="417087" y="231601"/>
                        <a:pt x="230965" y="418106"/>
                        <a:pt x="0" y="418106"/>
                      </a:cubicBezTo>
                      <a:lnTo>
                        <a:pt x="18854" y="432629"/>
                      </a:lnTo>
                      <a:lnTo>
                        <a:pt x="18854" y="432629"/>
                      </a:lnTo>
                      <a:lnTo>
                        <a:pt x="18854" y="432629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1" name="Google Shape;9461;p40"/>
                <p:cNvSpPr/>
                <p:nvPr/>
              </p:nvSpPr>
              <p:spPr>
                <a:xfrm>
                  <a:off x="1194635" y="927377"/>
                  <a:ext cx="19873" cy="337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73" h="337847" extrusionOk="0">
                      <a:moveTo>
                        <a:pt x="0" y="328930"/>
                      </a:moveTo>
                      <a:lnTo>
                        <a:pt x="0" y="8918"/>
                      </a:lnTo>
                      <a:cubicBezTo>
                        <a:pt x="0" y="3949"/>
                        <a:pt x="4331" y="0"/>
                        <a:pt x="9555" y="0"/>
                      </a:cubicBezTo>
                      <a:lnTo>
                        <a:pt x="19873" y="0"/>
                      </a:lnTo>
                      <a:lnTo>
                        <a:pt x="19873" y="337848"/>
                      </a:lnTo>
                      <a:lnTo>
                        <a:pt x="9555" y="337848"/>
                      </a:lnTo>
                      <a:cubicBezTo>
                        <a:pt x="4331" y="337848"/>
                        <a:pt x="0" y="333899"/>
                        <a:pt x="0" y="328930"/>
                      </a:cubicBezTo>
                      <a:lnTo>
                        <a:pt x="0" y="32893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2" name="Google Shape;9462;p40"/>
                <p:cNvSpPr/>
                <p:nvPr/>
              </p:nvSpPr>
              <p:spPr>
                <a:xfrm>
                  <a:off x="1200749" y="925848"/>
                  <a:ext cx="13758" cy="339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8" h="339376" extrusionOk="0">
                      <a:moveTo>
                        <a:pt x="13759" y="339376"/>
                      </a:moveTo>
                      <a:lnTo>
                        <a:pt x="3057" y="339376"/>
                      </a:lnTo>
                      <a:cubicBezTo>
                        <a:pt x="1911" y="339376"/>
                        <a:pt x="1019" y="338994"/>
                        <a:pt x="0" y="338740"/>
                      </a:cubicBezTo>
                      <a:cubicBezTo>
                        <a:pt x="3949" y="337593"/>
                        <a:pt x="6879" y="334408"/>
                        <a:pt x="6879" y="330332"/>
                      </a:cubicBezTo>
                      <a:lnTo>
                        <a:pt x="6879" y="8918"/>
                      </a:lnTo>
                      <a:cubicBezTo>
                        <a:pt x="6879" y="4968"/>
                        <a:pt x="3949" y="1529"/>
                        <a:pt x="0" y="382"/>
                      </a:cubicBezTo>
                      <a:cubicBezTo>
                        <a:pt x="1019" y="127"/>
                        <a:pt x="1911" y="0"/>
                        <a:pt x="3057" y="0"/>
                      </a:cubicBezTo>
                      <a:lnTo>
                        <a:pt x="13759" y="0"/>
                      </a:lnTo>
                      <a:lnTo>
                        <a:pt x="13759" y="339376"/>
                      </a:lnTo>
                      <a:lnTo>
                        <a:pt x="13759" y="339376"/>
                      </a:lnTo>
                      <a:lnTo>
                        <a:pt x="13759" y="339376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464" name="Google Shape;9464;p40"/>
            <p:cNvSpPr/>
            <p:nvPr/>
          </p:nvSpPr>
          <p:spPr>
            <a:xfrm rot="5829469">
              <a:off x="2617236" y="2327108"/>
              <a:ext cx="65007" cy="65007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65" name="Google Shape;9465;p40"/>
          <p:cNvGrpSpPr/>
          <p:nvPr/>
        </p:nvGrpSpPr>
        <p:grpSpPr>
          <a:xfrm>
            <a:off x="71997" y="3315669"/>
            <a:ext cx="2308532" cy="3542320"/>
            <a:chOff x="325352" y="5108434"/>
            <a:chExt cx="2738798" cy="4202539"/>
          </a:xfrm>
        </p:grpSpPr>
        <p:grpSp>
          <p:nvGrpSpPr>
            <p:cNvPr id="9466" name="Google Shape;9466;p40"/>
            <p:cNvGrpSpPr/>
            <p:nvPr/>
          </p:nvGrpSpPr>
          <p:grpSpPr>
            <a:xfrm>
              <a:off x="328038" y="5111957"/>
              <a:ext cx="1448814" cy="3986700"/>
              <a:chOff x="6726753" y="2926867"/>
              <a:chExt cx="1517400" cy="4175430"/>
            </a:xfrm>
          </p:grpSpPr>
          <p:sp>
            <p:nvSpPr>
              <p:cNvPr id="9467" name="Google Shape;9467;p40"/>
              <p:cNvSpPr/>
              <p:nvPr/>
            </p:nvSpPr>
            <p:spPr>
              <a:xfrm>
                <a:off x="7163709" y="6858000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8" name="Google Shape;9468;p40"/>
              <p:cNvSpPr/>
              <p:nvPr/>
            </p:nvSpPr>
            <p:spPr>
              <a:xfrm>
                <a:off x="7791030" y="6861543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9" name="Google Shape;9469;p40"/>
              <p:cNvSpPr/>
              <p:nvPr/>
            </p:nvSpPr>
            <p:spPr>
              <a:xfrm>
                <a:off x="7121244" y="5407723"/>
                <a:ext cx="1068407" cy="1652720"/>
              </a:xfrm>
              <a:custGeom>
                <a:avLst/>
                <a:gdLst/>
                <a:ahLst/>
                <a:cxnLst/>
                <a:rect l="l" t="t" r="r" b="b"/>
                <a:pathLst>
                  <a:path w="724344" h="1120488" extrusionOk="0">
                    <a:moveTo>
                      <a:pt x="16210" y="960898"/>
                    </a:moveTo>
                    <a:cubicBezTo>
                      <a:pt x="2494" y="943049"/>
                      <a:pt x="-3887" y="920636"/>
                      <a:pt x="-1696" y="898224"/>
                    </a:cubicBezTo>
                    <a:cubicBezTo>
                      <a:pt x="4399" y="830691"/>
                      <a:pt x="12687" y="736299"/>
                      <a:pt x="21830" y="624570"/>
                    </a:cubicBezTo>
                    <a:cubicBezTo>
                      <a:pt x="41739" y="381111"/>
                      <a:pt x="52405" y="349870"/>
                      <a:pt x="65170" y="285671"/>
                    </a:cubicBezTo>
                    <a:cubicBezTo>
                      <a:pt x="85171" y="184992"/>
                      <a:pt x="171754" y="10303"/>
                      <a:pt x="361777" y="-79"/>
                    </a:cubicBezTo>
                    <a:cubicBezTo>
                      <a:pt x="421118" y="-2165"/>
                      <a:pt x="479507" y="15123"/>
                      <a:pt x="528083" y="49165"/>
                    </a:cubicBezTo>
                    <a:cubicBezTo>
                      <a:pt x="619238" y="109935"/>
                      <a:pt x="674007" y="216424"/>
                      <a:pt x="679437" y="330438"/>
                    </a:cubicBezTo>
                    <a:cubicBezTo>
                      <a:pt x="681913" y="383083"/>
                      <a:pt x="684867" y="436518"/>
                      <a:pt x="688390" y="490744"/>
                    </a:cubicBezTo>
                    <a:cubicBezTo>
                      <a:pt x="696964" y="623332"/>
                      <a:pt x="708012" y="751415"/>
                      <a:pt x="721537" y="874983"/>
                    </a:cubicBezTo>
                    <a:cubicBezTo>
                      <a:pt x="724109" y="897538"/>
                      <a:pt x="719441" y="920321"/>
                      <a:pt x="708203" y="940038"/>
                    </a:cubicBezTo>
                    <a:cubicBezTo>
                      <a:pt x="696010" y="961260"/>
                      <a:pt x="681627" y="981072"/>
                      <a:pt x="665054" y="999093"/>
                    </a:cubicBezTo>
                    <a:cubicBezTo>
                      <a:pt x="525702" y="1151017"/>
                      <a:pt x="248621" y="1159495"/>
                      <a:pt x="81838" y="1027668"/>
                    </a:cubicBezTo>
                    <a:cubicBezTo>
                      <a:pt x="57454" y="1008028"/>
                      <a:pt x="35451" y="985625"/>
                      <a:pt x="16210" y="9608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0" name="Google Shape;9470;p40"/>
              <p:cNvSpPr/>
              <p:nvPr/>
            </p:nvSpPr>
            <p:spPr>
              <a:xfrm>
                <a:off x="7059504" y="5369881"/>
                <a:ext cx="1101051" cy="1574681"/>
              </a:xfrm>
              <a:custGeom>
                <a:avLst/>
                <a:gdLst/>
                <a:ahLst/>
                <a:cxnLst/>
                <a:rect l="l" t="t" r="r" b="b"/>
                <a:pathLst>
                  <a:path w="746475" h="1067580" extrusionOk="0">
                    <a:moveTo>
                      <a:pt x="110656" y="158172"/>
                    </a:moveTo>
                    <a:cubicBezTo>
                      <a:pt x="103133" y="186823"/>
                      <a:pt x="97227" y="215893"/>
                      <a:pt x="93131" y="245230"/>
                    </a:cubicBezTo>
                    <a:cubicBezTo>
                      <a:pt x="78463" y="319306"/>
                      <a:pt x="45793" y="388610"/>
                      <a:pt x="-2119" y="446970"/>
                    </a:cubicBezTo>
                    <a:cubicBezTo>
                      <a:pt x="28456" y="415347"/>
                      <a:pt x="55127" y="380171"/>
                      <a:pt x="77319" y="342195"/>
                    </a:cubicBezTo>
                    <a:cubicBezTo>
                      <a:pt x="74747" y="406193"/>
                      <a:pt x="54364" y="468191"/>
                      <a:pt x="18359" y="521169"/>
                    </a:cubicBezTo>
                    <a:cubicBezTo>
                      <a:pt x="40172" y="492766"/>
                      <a:pt x="60271" y="463086"/>
                      <a:pt x="78558" y="432301"/>
                    </a:cubicBezTo>
                    <a:cubicBezTo>
                      <a:pt x="60271" y="485298"/>
                      <a:pt x="47316" y="539991"/>
                      <a:pt x="39791" y="595560"/>
                    </a:cubicBezTo>
                    <a:cubicBezTo>
                      <a:pt x="55031" y="558812"/>
                      <a:pt x="74842" y="524151"/>
                      <a:pt x="98750" y="492404"/>
                    </a:cubicBezTo>
                    <a:cubicBezTo>
                      <a:pt x="65889" y="552506"/>
                      <a:pt x="47983" y="619648"/>
                      <a:pt x="46553" y="688143"/>
                    </a:cubicBezTo>
                    <a:cubicBezTo>
                      <a:pt x="55127" y="654148"/>
                      <a:pt x="69605" y="621915"/>
                      <a:pt x="89320" y="592893"/>
                    </a:cubicBezTo>
                    <a:cubicBezTo>
                      <a:pt x="95513" y="642508"/>
                      <a:pt x="78844" y="692257"/>
                      <a:pt x="44172" y="728243"/>
                    </a:cubicBezTo>
                    <a:cubicBezTo>
                      <a:pt x="64747" y="710317"/>
                      <a:pt x="83034" y="689905"/>
                      <a:pt x="98559" y="667473"/>
                    </a:cubicBezTo>
                    <a:cubicBezTo>
                      <a:pt x="90846" y="720966"/>
                      <a:pt x="97131" y="775554"/>
                      <a:pt x="116849" y="825874"/>
                    </a:cubicBezTo>
                    <a:cubicBezTo>
                      <a:pt x="113705" y="790603"/>
                      <a:pt x="117230" y="755056"/>
                      <a:pt x="127229" y="721099"/>
                    </a:cubicBezTo>
                    <a:cubicBezTo>
                      <a:pt x="125897" y="779297"/>
                      <a:pt x="139040" y="836923"/>
                      <a:pt x="165329" y="888834"/>
                    </a:cubicBezTo>
                    <a:cubicBezTo>
                      <a:pt x="153709" y="856240"/>
                      <a:pt x="152377" y="820874"/>
                      <a:pt x="161425" y="787489"/>
                    </a:cubicBezTo>
                    <a:cubicBezTo>
                      <a:pt x="174475" y="844695"/>
                      <a:pt x="197334" y="899245"/>
                      <a:pt x="228863" y="948747"/>
                    </a:cubicBezTo>
                    <a:cubicBezTo>
                      <a:pt x="209431" y="908561"/>
                      <a:pt x="200002" y="864288"/>
                      <a:pt x="201430" y="819683"/>
                    </a:cubicBezTo>
                    <a:cubicBezTo>
                      <a:pt x="219907" y="865051"/>
                      <a:pt x="247341" y="906227"/>
                      <a:pt x="282106" y="940745"/>
                    </a:cubicBezTo>
                    <a:cubicBezTo>
                      <a:pt x="275439" y="915123"/>
                      <a:pt x="272867" y="888596"/>
                      <a:pt x="274583" y="862164"/>
                    </a:cubicBezTo>
                    <a:cubicBezTo>
                      <a:pt x="283250" y="898454"/>
                      <a:pt x="307921" y="928839"/>
                      <a:pt x="327254" y="961129"/>
                    </a:cubicBezTo>
                    <a:cubicBezTo>
                      <a:pt x="346590" y="993419"/>
                      <a:pt x="361450" y="1032281"/>
                      <a:pt x="348211" y="1067333"/>
                    </a:cubicBezTo>
                    <a:cubicBezTo>
                      <a:pt x="362782" y="1013345"/>
                      <a:pt x="368403" y="957310"/>
                      <a:pt x="364594" y="901502"/>
                    </a:cubicBezTo>
                    <a:cubicBezTo>
                      <a:pt x="380023" y="931602"/>
                      <a:pt x="387834" y="965025"/>
                      <a:pt x="387358" y="998848"/>
                    </a:cubicBezTo>
                    <a:lnTo>
                      <a:pt x="412789" y="921791"/>
                    </a:lnTo>
                    <a:cubicBezTo>
                      <a:pt x="422221" y="953481"/>
                      <a:pt x="421649" y="987285"/>
                      <a:pt x="411266" y="1018660"/>
                    </a:cubicBezTo>
                    <a:cubicBezTo>
                      <a:pt x="434032" y="986980"/>
                      <a:pt x="451079" y="951509"/>
                      <a:pt x="461463" y="913885"/>
                    </a:cubicBezTo>
                    <a:cubicBezTo>
                      <a:pt x="467274" y="937755"/>
                      <a:pt x="465558" y="962834"/>
                      <a:pt x="456605" y="985704"/>
                    </a:cubicBezTo>
                    <a:cubicBezTo>
                      <a:pt x="485084" y="945794"/>
                      <a:pt x="504134" y="899940"/>
                      <a:pt x="512327" y="851592"/>
                    </a:cubicBezTo>
                    <a:cubicBezTo>
                      <a:pt x="528424" y="879881"/>
                      <a:pt x="531186" y="913885"/>
                      <a:pt x="519661" y="944365"/>
                    </a:cubicBezTo>
                    <a:cubicBezTo>
                      <a:pt x="547950" y="896655"/>
                      <a:pt x="564619" y="842990"/>
                      <a:pt x="568333" y="787679"/>
                    </a:cubicBezTo>
                    <a:cubicBezTo>
                      <a:pt x="586050" y="809567"/>
                      <a:pt x="594622" y="837513"/>
                      <a:pt x="592145" y="865594"/>
                    </a:cubicBezTo>
                    <a:cubicBezTo>
                      <a:pt x="621006" y="817778"/>
                      <a:pt x="632150" y="761323"/>
                      <a:pt x="623483" y="706145"/>
                    </a:cubicBezTo>
                    <a:cubicBezTo>
                      <a:pt x="630341" y="733110"/>
                      <a:pt x="646151" y="756961"/>
                      <a:pt x="668250" y="773868"/>
                    </a:cubicBezTo>
                    <a:cubicBezTo>
                      <a:pt x="654058" y="730567"/>
                      <a:pt x="655488" y="683676"/>
                      <a:pt x="672157" y="641279"/>
                    </a:cubicBezTo>
                    <a:lnTo>
                      <a:pt x="678061" y="716908"/>
                    </a:lnTo>
                    <a:cubicBezTo>
                      <a:pt x="703873" y="664407"/>
                      <a:pt x="702732" y="602666"/>
                      <a:pt x="674917" y="551173"/>
                    </a:cubicBezTo>
                    <a:cubicBezTo>
                      <a:pt x="685586" y="566594"/>
                      <a:pt x="693588" y="583739"/>
                      <a:pt x="698539" y="601846"/>
                    </a:cubicBezTo>
                    <a:cubicBezTo>
                      <a:pt x="709780" y="563480"/>
                      <a:pt x="706922" y="522360"/>
                      <a:pt x="690444" y="485927"/>
                    </a:cubicBezTo>
                    <a:cubicBezTo>
                      <a:pt x="703873" y="507329"/>
                      <a:pt x="714161" y="530599"/>
                      <a:pt x="720828" y="554983"/>
                    </a:cubicBezTo>
                    <a:cubicBezTo>
                      <a:pt x="731593" y="494976"/>
                      <a:pt x="704064" y="435349"/>
                      <a:pt x="677108" y="380199"/>
                    </a:cubicBezTo>
                    <a:cubicBezTo>
                      <a:pt x="705589" y="416518"/>
                      <a:pt x="726163" y="458457"/>
                      <a:pt x="737306" y="503262"/>
                    </a:cubicBezTo>
                    <a:cubicBezTo>
                      <a:pt x="745213" y="466124"/>
                      <a:pt x="746450" y="427881"/>
                      <a:pt x="741118" y="390296"/>
                    </a:cubicBezTo>
                    <a:cubicBezTo>
                      <a:pt x="723114" y="263994"/>
                      <a:pt x="633103" y="158934"/>
                      <a:pt x="541093" y="66446"/>
                    </a:cubicBezTo>
                    <a:cubicBezTo>
                      <a:pt x="522138" y="45310"/>
                      <a:pt x="499563" y="27765"/>
                      <a:pt x="474418" y="14630"/>
                    </a:cubicBezTo>
                    <a:cubicBezTo>
                      <a:pt x="439650" y="-1277"/>
                      <a:pt x="399455" y="-705"/>
                      <a:pt x="360973" y="56"/>
                    </a:cubicBezTo>
                    <a:cubicBezTo>
                      <a:pt x="322492" y="818"/>
                      <a:pt x="283727" y="2057"/>
                      <a:pt x="249531" y="17963"/>
                    </a:cubicBezTo>
                    <a:cubicBezTo>
                      <a:pt x="219719" y="31870"/>
                      <a:pt x="195525" y="56540"/>
                      <a:pt x="167901" y="73970"/>
                    </a:cubicBezTo>
                    <a:cubicBezTo>
                      <a:pt x="138471" y="92640"/>
                      <a:pt x="120848" y="126263"/>
                      <a:pt x="110656" y="15817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7FC"/>
                  </a:gs>
                  <a:gs pos="75000">
                    <a:srgbClr val="D8D8D8"/>
                  </a:gs>
                  <a:gs pos="100000">
                    <a:srgbClr val="BFBFB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1" name="Google Shape;9471;p40"/>
              <p:cNvSpPr/>
              <p:nvPr/>
            </p:nvSpPr>
            <p:spPr>
              <a:xfrm>
                <a:off x="7204140" y="5685073"/>
                <a:ext cx="874014" cy="1003350"/>
              </a:xfrm>
              <a:custGeom>
                <a:avLst/>
                <a:gdLst/>
                <a:ahLst/>
                <a:cxnLst/>
                <a:rect l="l" t="t" r="r" b="b"/>
                <a:pathLst>
                  <a:path w="592552" h="680237" extrusionOk="0">
                    <a:moveTo>
                      <a:pt x="35244" y="316000"/>
                    </a:moveTo>
                    <a:cubicBezTo>
                      <a:pt x="43625" y="401963"/>
                      <a:pt x="66582" y="485869"/>
                      <a:pt x="103156" y="564126"/>
                    </a:cubicBezTo>
                    <a:cubicBezTo>
                      <a:pt x="105728" y="569270"/>
                      <a:pt x="108205" y="574508"/>
                      <a:pt x="110586" y="579842"/>
                    </a:cubicBezTo>
                    <a:cubicBezTo>
                      <a:pt x="57913" y="502233"/>
                      <a:pt x="31433" y="409745"/>
                      <a:pt x="35244" y="316000"/>
                    </a:cubicBezTo>
                    <a:close/>
                    <a:moveTo>
                      <a:pt x="568260" y="290283"/>
                    </a:moveTo>
                    <a:cubicBezTo>
                      <a:pt x="572069" y="384028"/>
                      <a:pt x="545592" y="476516"/>
                      <a:pt x="492918" y="554126"/>
                    </a:cubicBezTo>
                    <a:cubicBezTo>
                      <a:pt x="497109" y="545077"/>
                      <a:pt x="503395" y="531837"/>
                      <a:pt x="507397" y="522598"/>
                    </a:cubicBezTo>
                    <a:cubicBezTo>
                      <a:pt x="539971" y="448903"/>
                      <a:pt x="560545" y="370474"/>
                      <a:pt x="568260" y="290283"/>
                    </a:cubicBezTo>
                    <a:close/>
                    <a:moveTo>
                      <a:pt x="250032" y="93020"/>
                    </a:moveTo>
                    <a:lnTo>
                      <a:pt x="250032" y="93306"/>
                    </a:lnTo>
                    <a:cubicBezTo>
                      <a:pt x="222027" y="198977"/>
                      <a:pt x="217169" y="309457"/>
                      <a:pt x="235935" y="417156"/>
                    </a:cubicBezTo>
                    <a:cubicBezTo>
                      <a:pt x="237363" y="424300"/>
                      <a:pt x="238695" y="431539"/>
                      <a:pt x="239935" y="438778"/>
                    </a:cubicBezTo>
                    <a:cubicBezTo>
                      <a:pt x="237649" y="431729"/>
                      <a:pt x="235554" y="424776"/>
                      <a:pt x="233459" y="417728"/>
                    </a:cubicBezTo>
                    <a:cubicBezTo>
                      <a:pt x="204312" y="310485"/>
                      <a:pt x="210025" y="196728"/>
                      <a:pt x="250032" y="93020"/>
                    </a:cubicBezTo>
                    <a:close/>
                    <a:moveTo>
                      <a:pt x="338803" y="84162"/>
                    </a:moveTo>
                    <a:cubicBezTo>
                      <a:pt x="378810" y="190862"/>
                      <a:pt x="384619" y="307390"/>
                      <a:pt x="355377" y="417537"/>
                    </a:cubicBezTo>
                    <a:cubicBezTo>
                      <a:pt x="353282" y="424776"/>
                      <a:pt x="351091" y="431920"/>
                      <a:pt x="348901" y="439159"/>
                    </a:cubicBezTo>
                    <a:cubicBezTo>
                      <a:pt x="351186" y="426395"/>
                      <a:pt x="354426" y="407822"/>
                      <a:pt x="356235" y="394772"/>
                    </a:cubicBezTo>
                    <a:cubicBezTo>
                      <a:pt x="370999" y="291131"/>
                      <a:pt x="365093" y="185594"/>
                      <a:pt x="338803" y="84258"/>
                    </a:cubicBezTo>
                    <a:close/>
                    <a:moveTo>
                      <a:pt x="283560" y="81876"/>
                    </a:moveTo>
                    <a:cubicBezTo>
                      <a:pt x="315086" y="279911"/>
                      <a:pt x="317563" y="481498"/>
                      <a:pt x="290800" y="680237"/>
                    </a:cubicBezTo>
                    <a:lnTo>
                      <a:pt x="293085" y="642804"/>
                    </a:lnTo>
                    <a:cubicBezTo>
                      <a:pt x="304420" y="455866"/>
                      <a:pt x="301276" y="268328"/>
                      <a:pt x="283560" y="81876"/>
                    </a:cubicBezTo>
                    <a:close/>
                    <a:moveTo>
                      <a:pt x="204503" y="81876"/>
                    </a:moveTo>
                    <a:cubicBezTo>
                      <a:pt x="150399" y="238086"/>
                      <a:pt x="175928" y="405726"/>
                      <a:pt x="208408" y="563841"/>
                    </a:cubicBezTo>
                    <a:lnTo>
                      <a:pt x="222028" y="632516"/>
                    </a:lnTo>
                    <a:cubicBezTo>
                      <a:pt x="172593" y="455446"/>
                      <a:pt x="129254" y="257898"/>
                      <a:pt x="204503" y="81876"/>
                    </a:cubicBezTo>
                    <a:close/>
                    <a:moveTo>
                      <a:pt x="393953" y="72255"/>
                    </a:moveTo>
                    <a:cubicBezTo>
                      <a:pt x="469107" y="248372"/>
                      <a:pt x="425768" y="445826"/>
                      <a:pt x="376333" y="622895"/>
                    </a:cubicBezTo>
                    <a:lnTo>
                      <a:pt x="390049" y="554221"/>
                    </a:lnTo>
                    <a:cubicBezTo>
                      <a:pt x="423005" y="396296"/>
                      <a:pt x="448055" y="228465"/>
                      <a:pt x="393953" y="72255"/>
                    </a:cubicBezTo>
                    <a:close/>
                    <a:moveTo>
                      <a:pt x="169262" y="69493"/>
                    </a:moveTo>
                    <a:cubicBezTo>
                      <a:pt x="62771" y="150551"/>
                      <a:pt x="77630" y="305332"/>
                      <a:pt x="107349" y="420871"/>
                    </a:cubicBezTo>
                    <a:cubicBezTo>
                      <a:pt x="118969" y="461628"/>
                      <a:pt x="134685" y="501128"/>
                      <a:pt x="154116" y="538790"/>
                    </a:cubicBezTo>
                    <a:cubicBezTo>
                      <a:pt x="131350" y="502623"/>
                      <a:pt x="113254" y="463704"/>
                      <a:pt x="100394" y="422966"/>
                    </a:cubicBezTo>
                    <a:cubicBezTo>
                      <a:pt x="66105" y="307237"/>
                      <a:pt x="53627" y="143693"/>
                      <a:pt x="169262" y="69493"/>
                    </a:cubicBezTo>
                    <a:close/>
                    <a:moveTo>
                      <a:pt x="403191" y="33393"/>
                    </a:moveTo>
                    <a:cubicBezTo>
                      <a:pt x="531398" y="141312"/>
                      <a:pt x="506539" y="348385"/>
                      <a:pt x="462913" y="492308"/>
                    </a:cubicBezTo>
                    <a:cubicBezTo>
                      <a:pt x="457009" y="514920"/>
                      <a:pt x="446340" y="535999"/>
                      <a:pt x="431576" y="554125"/>
                    </a:cubicBezTo>
                    <a:cubicBezTo>
                      <a:pt x="444722" y="535123"/>
                      <a:pt x="453865" y="513634"/>
                      <a:pt x="458437" y="490975"/>
                    </a:cubicBezTo>
                    <a:cubicBezTo>
                      <a:pt x="494728" y="346480"/>
                      <a:pt x="520445" y="147503"/>
                      <a:pt x="403191" y="33775"/>
                    </a:cubicBezTo>
                    <a:close/>
                    <a:moveTo>
                      <a:pt x="119730" y="27869"/>
                    </a:moveTo>
                    <a:cubicBezTo>
                      <a:pt x="121446" y="27869"/>
                      <a:pt x="123064" y="30060"/>
                      <a:pt x="121446" y="30822"/>
                    </a:cubicBezTo>
                    <a:cubicBezTo>
                      <a:pt x="122778" y="29774"/>
                      <a:pt x="120874" y="27965"/>
                      <a:pt x="119920" y="28631"/>
                    </a:cubicBezTo>
                    <a:cubicBezTo>
                      <a:pt x="118969" y="29298"/>
                      <a:pt x="118016" y="30250"/>
                      <a:pt x="117348" y="31489"/>
                    </a:cubicBezTo>
                    <a:cubicBezTo>
                      <a:pt x="76581" y="96011"/>
                      <a:pt x="49245" y="168144"/>
                      <a:pt x="37149" y="243515"/>
                    </a:cubicBezTo>
                    <a:cubicBezTo>
                      <a:pt x="35530" y="253040"/>
                      <a:pt x="33625" y="267518"/>
                      <a:pt x="32386" y="277234"/>
                    </a:cubicBezTo>
                    <a:cubicBezTo>
                      <a:pt x="29242" y="187546"/>
                      <a:pt x="59057" y="99811"/>
                      <a:pt x="116207" y="30631"/>
                    </a:cubicBezTo>
                    <a:cubicBezTo>
                      <a:pt x="116969" y="29317"/>
                      <a:pt x="118302" y="28345"/>
                      <a:pt x="119730" y="27869"/>
                    </a:cubicBezTo>
                    <a:close/>
                    <a:moveTo>
                      <a:pt x="79153" y="19396"/>
                    </a:moveTo>
                    <a:lnTo>
                      <a:pt x="79153" y="20440"/>
                    </a:lnTo>
                    <a:lnTo>
                      <a:pt x="78679" y="20440"/>
                    </a:lnTo>
                    <a:close/>
                    <a:moveTo>
                      <a:pt x="79630" y="18345"/>
                    </a:moveTo>
                    <a:lnTo>
                      <a:pt x="79153" y="19396"/>
                    </a:lnTo>
                    <a:lnTo>
                      <a:pt x="79153" y="18821"/>
                    </a:lnTo>
                    <a:cubicBezTo>
                      <a:pt x="76772" y="18821"/>
                      <a:pt x="75726" y="22250"/>
                      <a:pt x="74200" y="23869"/>
                    </a:cubicBezTo>
                    <a:cubicBezTo>
                      <a:pt x="43151" y="67398"/>
                      <a:pt x="7525" y="110356"/>
                      <a:pt x="763" y="165601"/>
                    </a:cubicBezTo>
                    <a:cubicBezTo>
                      <a:pt x="-6000" y="108451"/>
                      <a:pt x="33340" y="59016"/>
                      <a:pt x="72296" y="22250"/>
                    </a:cubicBezTo>
                    <a:cubicBezTo>
                      <a:pt x="74296" y="20821"/>
                      <a:pt x="76488" y="16535"/>
                      <a:pt x="79630" y="18345"/>
                    </a:cubicBezTo>
                    <a:close/>
                    <a:moveTo>
                      <a:pt x="473296" y="10058"/>
                    </a:moveTo>
                    <a:cubicBezTo>
                      <a:pt x="474820" y="10458"/>
                      <a:pt x="476059" y="11410"/>
                      <a:pt x="476915" y="12724"/>
                    </a:cubicBezTo>
                    <a:cubicBezTo>
                      <a:pt x="534065" y="81914"/>
                      <a:pt x="563879" y="169649"/>
                      <a:pt x="560640" y="259327"/>
                    </a:cubicBezTo>
                    <a:cubicBezTo>
                      <a:pt x="559498" y="249802"/>
                      <a:pt x="557591" y="235324"/>
                      <a:pt x="555973" y="225609"/>
                    </a:cubicBezTo>
                    <a:cubicBezTo>
                      <a:pt x="543685" y="150265"/>
                      <a:pt x="516445" y="78161"/>
                      <a:pt x="475773" y="13582"/>
                    </a:cubicBezTo>
                    <a:cubicBezTo>
                      <a:pt x="475010" y="12344"/>
                      <a:pt x="474343" y="11105"/>
                      <a:pt x="473201" y="10724"/>
                    </a:cubicBezTo>
                    <a:cubicBezTo>
                      <a:pt x="472057" y="10343"/>
                      <a:pt x="470248" y="11962"/>
                      <a:pt x="471678" y="12915"/>
                    </a:cubicBezTo>
                    <a:cubicBezTo>
                      <a:pt x="470057" y="12153"/>
                      <a:pt x="471678" y="9581"/>
                      <a:pt x="473296" y="10058"/>
                    </a:cubicBezTo>
                    <a:close/>
                    <a:moveTo>
                      <a:pt x="513492" y="1653"/>
                    </a:moveTo>
                    <a:lnTo>
                      <a:pt x="513874" y="2628"/>
                    </a:lnTo>
                    <a:lnTo>
                      <a:pt x="513492" y="2628"/>
                    </a:lnTo>
                    <a:close/>
                    <a:moveTo>
                      <a:pt x="513016" y="438"/>
                    </a:moveTo>
                    <a:cubicBezTo>
                      <a:pt x="516064" y="-1372"/>
                      <a:pt x="518255" y="2914"/>
                      <a:pt x="520350" y="4343"/>
                    </a:cubicBezTo>
                    <a:cubicBezTo>
                      <a:pt x="559308" y="41109"/>
                      <a:pt x="598550" y="91021"/>
                      <a:pt x="591788" y="147789"/>
                    </a:cubicBezTo>
                    <a:cubicBezTo>
                      <a:pt x="585407" y="92449"/>
                      <a:pt x="549497" y="49586"/>
                      <a:pt x="518446" y="6057"/>
                    </a:cubicBezTo>
                    <a:cubicBezTo>
                      <a:pt x="516827" y="4343"/>
                      <a:pt x="515874" y="818"/>
                      <a:pt x="513492" y="1009"/>
                    </a:cubicBezTo>
                    <a:lnTo>
                      <a:pt x="513492" y="1653"/>
                    </a:lnTo>
                    <a:close/>
                  </a:path>
                </a:pathLst>
              </a:custGeom>
              <a:solidFill>
                <a:srgbClr val="ACAC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2" name="Google Shape;9472;p40"/>
              <p:cNvSpPr/>
              <p:nvPr/>
            </p:nvSpPr>
            <p:spPr>
              <a:xfrm>
                <a:off x="6726753" y="2926867"/>
                <a:ext cx="1517400" cy="2927769"/>
              </a:xfrm>
              <a:custGeom>
                <a:avLst/>
                <a:gdLst/>
                <a:ahLst/>
                <a:cxnLst/>
                <a:rect l="l" t="t" r="r" b="b"/>
                <a:pathLst>
                  <a:path w="1028746" h="1984928" extrusionOk="0">
                    <a:moveTo>
                      <a:pt x="302872" y="1984681"/>
                    </a:moveTo>
                    <a:cubicBezTo>
                      <a:pt x="261726" y="1927054"/>
                      <a:pt x="231244" y="1862541"/>
                      <a:pt x="212861" y="1794181"/>
                    </a:cubicBezTo>
                    <a:cubicBezTo>
                      <a:pt x="180287" y="1666898"/>
                      <a:pt x="188668" y="1532605"/>
                      <a:pt x="236674" y="1410323"/>
                    </a:cubicBezTo>
                    <a:cubicBezTo>
                      <a:pt x="296777" y="1262304"/>
                      <a:pt x="366310" y="1268210"/>
                      <a:pt x="400885" y="1124573"/>
                    </a:cubicBezTo>
                    <a:cubicBezTo>
                      <a:pt x="417268" y="1056183"/>
                      <a:pt x="416030" y="994557"/>
                      <a:pt x="414126" y="899497"/>
                    </a:cubicBezTo>
                    <a:cubicBezTo>
                      <a:pt x="411077" y="749002"/>
                      <a:pt x="389932" y="751288"/>
                      <a:pt x="395550" y="669182"/>
                    </a:cubicBezTo>
                    <a:cubicBezTo>
                      <a:pt x="407363" y="497732"/>
                      <a:pt x="501183" y="469919"/>
                      <a:pt x="490800" y="335807"/>
                    </a:cubicBezTo>
                    <a:cubicBezTo>
                      <a:pt x="489849" y="323425"/>
                      <a:pt x="477848" y="192932"/>
                      <a:pt x="376500" y="121305"/>
                    </a:cubicBezTo>
                    <a:cubicBezTo>
                      <a:pt x="277060" y="50629"/>
                      <a:pt x="125232" y="61011"/>
                      <a:pt x="-2119" y="147784"/>
                    </a:cubicBezTo>
                    <a:cubicBezTo>
                      <a:pt x="21789" y="119780"/>
                      <a:pt x="113516" y="19101"/>
                      <a:pt x="262677" y="2147"/>
                    </a:cubicBezTo>
                    <a:cubicBezTo>
                      <a:pt x="442510" y="-18141"/>
                      <a:pt x="618437" y="93301"/>
                      <a:pt x="673110" y="229889"/>
                    </a:cubicBezTo>
                    <a:cubicBezTo>
                      <a:pt x="727021" y="364573"/>
                      <a:pt x="622055" y="421342"/>
                      <a:pt x="673110" y="603269"/>
                    </a:cubicBezTo>
                    <a:cubicBezTo>
                      <a:pt x="709020" y="731381"/>
                      <a:pt x="774076" y="749383"/>
                      <a:pt x="815985" y="889019"/>
                    </a:cubicBezTo>
                    <a:cubicBezTo>
                      <a:pt x="849418" y="1000367"/>
                      <a:pt x="787410" y="1057898"/>
                      <a:pt x="829224" y="1177627"/>
                    </a:cubicBezTo>
                    <a:cubicBezTo>
                      <a:pt x="845797" y="1225252"/>
                      <a:pt x="857134" y="1229062"/>
                      <a:pt x="900757" y="1310025"/>
                    </a:cubicBezTo>
                    <a:cubicBezTo>
                      <a:pt x="911616" y="1330408"/>
                      <a:pt x="988958" y="1474045"/>
                      <a:pt x="1014582" y="1580153"/>
                    </a:cubicBezTo>
                    <a:cubicBezTo>
                      <a:pt x="1028679" y="1638637"/>
                      <a:pt x="1049920" y="1780178"/>
                      <a:pt x="948382" y="1982585"/>
                    </a:cubicBezTo>
                    <a:cubicBezTo>
                      <a:pt x="927332" y="1940484"/>
                      <a:pt x="865801" y="1831899"/>
                      <a:pt x="736546" y="1770749"/>
                    </a:cubicBezTo>
                    <a:cubicBezTo>
                      <a:pt x="690542" y="1749032"/>
                      <a:pt x="604817" y="1708456"/>
                      <a:pt x="508804" y="1736364"/>
                    </a:cubicBezTo>
                    <a:cubicBezTo>
                      <a:pt x="350307" y="1781988"/>
                      <a:pt x="305063" y="1974774"/>
                      <a:pt x="302872" y="19846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3" name="Google Shape;9473;p40"/>
              <p:cNvSpPr/>
              <p:nvPr/>
            </p:nvSpPr>
            <p:spPr>
              <a:xfrm>
                <a:off x="7446048" y="5455589"/>
                <a:ext cx="354043" cy="250077"/>
              </a:xfrm>
              <a:custGeom>
                <a:avLst/>
                <a:gdLst/>
                <a:ahLst/>
                <a:cxnLst/>
                <a:rect l="l" t="t" r="r" b="b"/>
                <a:pathLst>
                  <a:path w="240029" h="169544" extrusionOk="0">
                    <a:moveTo>
                      <a:pt x="240030" y="84772"/>
                    </a:moveTo>
                    <a:cubicBezTo>
                      <a:pt x="240030" y="131591"/>
                      <a:pt x="186297" y="169545"/>
                      <a:pt x="120015" y="169545"/>
                    </a:cubicBezTo>
                    <a:cubicBezTo>
                      <a:pt x="53733" y="169545"/>
                      <a:pt x="0" y="131591"/>
                      <a:pt x="0" y="84772"/>
                    </a:cubicBezTo>
                    <a:cubicBezTo>
                      <a:pt x="0" y="37954"/>
                      <a:pt x="53733" y="0"/>
                      <a:pt x="120015" y="0"/>
                    </a:cubicBezTo>
                    <a:cubicBezTo>
                      <a:pt x="186297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rgbClr val="D6AD9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4" name="Google Shape;9474;p40"/>
              <p:cNvSpPr/>
              <p:nvPr/>
            </p:nvSpPr>
            <p:spPr>
              <a:xfrm>
                <a:off x="7578781" y="5483119"/>
                <a:ext cx="143302" cy="101156"/>
              </a:xfrm>
              <a:custGeom>
                <a:avLst/>
                <a:gdLst/>
                <a:ahLst/>
                <a:cxnLst/>
                <a:rect l="l" t="t" r="r" b="b"/>
                <a:pathLst>
                  <a:path w="97154" h="68580" extrusionOk="0">
                    <a:moveTo>
                      <a:pt x="97155" y="34290"/>
                    </a:moveTo>
                    <a:cubicBezTo>
                      <a:pt x="97155" y="53228"/>
                      <a:pt x="75406" y="68580"/>
                      <a:pt x="48578" y="68580"/>
                    </a:cubicBezTo>
                    <a:cubicBezTo>
                      <a:pt x="21749" y="68580"/>
                      <a:pt x="0" y="53228"/>
                      <a:pt x="0" y="34290"/>
                    </a:cubicBezTo>
                    <a:cubicBezTo>
                      <a:pt x="0" y="15352"/>
                      <a:pt x="21749" y="1"/>
                      <a:pt x="48578" y="1"/>
                    </a:cubicBezTo>
                    <a:cubicBezTo>
                      <a:pt x="75406" y="1"/>
                      <a:pt x="97155" y="15352"/>
                      <a:pt x="97155" y="34290"/>
                    </a:cubicBezTo>
                    <a:close/>
                  </a:path>
                </a:pathLst>
              </a:custGeom>
              <a:solidFill>
                <a:srgbClr val="E4CF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475" name="Google Shape;9475;p40" descr="A black and white image of a skull&#10;&#10;Description automatically generated with low confidence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665411">
                <a:off x="7189283" y="4505816"/>
                <a:ext cx="875616" cy="92272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476" name="Google Shape;9476;p40"/>
            <p:cNvSpPr/>
            <p:nvPr/>
          </p:nvSpPr>
          <p:spPr>
            <a:xfrm>
              <a:off x="325352" y="5108434"/>
              <a:ext cx="1447954" cy="3944979"/>
            </a:xfrm>
            <a:custGeom>
              <a:avLst/>
              <a:gdLst/>
              <a:ahLst/>
              <a:cxnLst/>
              <a:rect l="l" t="t" r="r" b="b"/>
              <a:pathLst>
                <a:path w="1028742" h="2802827" extrusionOk="0">
                  <a:moveTo>
                    <a:pt x="264794" y="2394"/>
                  </a:moveTo>
                  <a:cubicBezTo>
                    <a:pt x="444627" y="-17894"/>
                    <a:pt x="620553" y="93548"/>
                    <a:pt x="675226" y="230136"/>
                  </a:cubicBezTo>
                  <a:cubicBezTo>
                    <a:pt x="729137" y="364820"/>
                    <a:pt x="624171" y="421589"/>
                    <a:pt x="675226" y="603516"/>
                  </a:cubicBezTo>
                  <a:cubicBezTo>
                    <a:pt x="711136" y="731628"/>
                    <a:pt x="776191" y="749630"/>
                    <a:pt x="818100" y="889266"/>
                  </a:cubicBezTo>
                  <a:cubicBezTo>
                    <a:pt x="851533" y="1000614"/>
                    <a:pt x="789525" y="1058145"/>
                    <a:pt x="831339" y="1177874"/>
                  </a:cubicBezTo>
                  <a:cubicBezTo>
                    <a:pt x="847912" y="1225499"/>
                    <a:pt x="859249" y="1229309"/>
                    <a:pt x="902872" y="1310272"/>
                  </a:cubicBezTo>
                  <a:cubicBezTo>
                    <a:pt x="913731" y="1330655"/>
                    <a:pt x="991072" y="1474292"/>
                    <a:pt x="1016696" y="1580400"/>
                  </a:cubicBezTo>
                  <a:cubicBezTo>
                    <a:pt x="1029031" y="1631573"/>
                    <a:pt x="1046836" y="1746338"/>
                    <a:pt x="983072" y="1909826"/>
                  </a:cubicBezTo>
                  <a:lnTo>
                    <a:pt x="950513" y="1982796"/>
                  </a:lnTo>
                  <a:lnTo>
                    <a:pt x="968881" y="2047221"/>
                  </a:lnTo>
                  <a:cubicBezTo>
                    <a:pt x="974213" y="2084806"/>
                    <a:pt x="972976" y="2123049"/>
                    <a:pt x="965069" y="2160187"/>
                  </a:cubicBezTo>
                  <a:lnTo>
                    <a:pt x="955880" y="2134985"/>
                  </a:lnTo>
                  <a:lnTo>
                    <a:pt x="958021" y="2173331"/>
                  </a:lnTo>
                  <a:cubicBezTo>
                    <a:pt x="966595" y="2305919"/>
                    <a:pt x="977643" y="2434002"/>
                    <a:pt x="991168" y="2557570"/>
                  </a:cubicBezTo>
                  <a:cubicBezTo>
                    <a:pt x="993740" y="2580125"/>
                    <a:pt x="989072" y="2602908"/>
                    <a:pt x="977834" y="2622625"/>
                  </a:cubicBezTo>
                  <a:cubicBezTo>
                    <a:pt x="965641" y="2643847"/>
                    <a:pt x="951258" y="2663659"/>
                    <a:pt x="934686" y="2681680"/>
                  </a:cubicBezTo>
                  <a:cubicBezTo>
                    <a:pt x="795334" y="2833604"/>
                    <a:pt x="518255" y="2842082"/>
                    <a:pt x="351473" y="2710255"/>
                  </a:cubicBezTo>
                  <a:cubicBezTo>
                    <a:pt x="327089" y="2690615"/>
                    <a:pt x="305086" y="2668212"/>
                    <a:pt x="285845" y="2643485"/>
                  </a:cubicBezTo>
                  <a:cubicBezTo>
                    <a:pt x="272129" y="2625636"/>
                    <a:pt x="265748" y="2603223"/>
                    <a:pt x="267939" y="2580811"/>
                  </a:cubicBezTo>
                  <a:cubicBezTo>
                    <a:pt x="270987" y="2547045"/>
                    <a:pt x="274583" y="2506563"/>
                    <a:pt x="278559" y="2460558"/>
                  </a:cubicBezTo>
                  <a:lnTo>
                    <a:pt x="286247" y="2369181"/>
                  </a:lnTo>
                  <a:lnTo>
                    <a:pt x="271939" y="2385168"/>
                  </a:lnTo>
                  <a:lnTo>
                    <a:pt x="286496" y="2366222"/>
                  </a:lnTo>
                  <a:lnTo>
                    <a:pt x="291465" y="2307157"/>
                  </a:lnTo>
                  <a:lnTo>
                    <a:pt x="292635" y="2293592"/>
                  </a:lnTo>
                  <a:lnTo>
                    <a:pt x="291525" y="2295578"/>
                  </a:lnTo>
                  <a:cubicBezTo>
                    <a:pt x="284370" y="2311514"/>
                    <a:pt x="278607" y="2328071"/>
                    <a:pt x="274320" y="2345068"/>
                  </a:cubicBezTo>
                  <a:cubicBezTo>
                    <a:pt x="275035" y="2310821"/>
                    <a:pt x="279869" y="2276911"/>
                    <a:pt x="288632" y="2244051"/>
                  </a:cubicBezTo>
                  <a:lnTo>
                    <a:pt x="299294" y="2217393"/>
                  </a:lnTo>
                  <a:lnTo>
                    <a:pt x="301697" y="2192754"/>
                  </a:lnTo>
                  <a:lnTo>
                    <a:pt x="267558" y="2252485"/>
                  </a:lnTo>
                  <a:cubicBezTo>
                    <a:pt x="275083" y="2196916"/>
                    <a:pt x="288038" y="2142223"/>
                    <a:pt x="306325" y="2089226"/>
                  </a:cubicBezTo>
                  <a:cubicBezTo>
                    <a:pt x="288038" y="2120011"/>
                    <a:pt x="267939" y="2149691"/>
                    <a:pt x="246126" y="2178094"/>
                  </a:cubicBezTo>
                  <a:cubicBezTo>
                    <a:pt x="282131" y="2125116"/>
                    <a:pt x="302514" y="2063118"/>
                    <a:pt x="305086" y="1999120"/>
                  </a:cubicBezTo>
                  <a:cubicBezTo>
                    <a:pt x="282894" y="2037096"/>
                    <a:pt x="256223" y="2072272"/>
                    <a:pt x="225648" y="2103895"/>
                  </a:cubicBezTo>
                  <a:cubicBezTo>
                    <a:pt x="249604" y="2074715"/>
                    <a:pt x="269750" y="2042799"/>
                    <a:pt x="285740" y="2008919"/>
                  </a:cubicBezTo>
                  <a:lnTo>
                    <a:pt x="297719" y="1972540"/>
                  </a:lnTo>
                  <a:lnTo>
                    <a:pt x="251448" y="1893703"/>
                  </a:lnTo>
                  <a:cubicBezTo>
                    <a:pt x="236386" y="1861826"/>
                    <a:pt x="224170" y="1828608"/>
                    <a:pt x="214979" y="1794428"/>
                  </a:cubicBezTo>
                  <a:cubicBezTo>
                    <a:pt x="182405" y="1667145"/>
                    <a:pt x="190786" y="1532852"/>
                    <a:pt x="238792" y="1410570"/>
                  </a:cubicBezTo>
                  <a:cubicBezTo>
                    <a:pt x="298895" y="1262551"/>
                    <a:pt x="368427" y="1268457"/>
                    <a:pt x="403002" y="1124820"/>
                  </a:cubicBezTo>
                  <a:cubicBezTo>
                    <a:pt x="419385" y="1056430"/>
                    <a:pt x="418147" y="994804"/>
                    <a:pt x="416243" y="899744"/>
                  </a:cubicBezTo>
                  <a:cubicBezTo>
                    <a:pt x="413194" y="749249"/>
                    <a:pt x="392049" y="751535"/>
                    <a:pt x="397667" y="669429"/>
                  </a:cubicBezTo>
                  <a:cubicBezTo>
                    <a:pt x="409480" y="497979"/>
                    <a:pt x="503300" y="470166"/>
                    <a:pt x="492917" y="336054"/>
                  </a:cubicBezTo>
                  <a:cubicBezTo>
                    <a:pt x="491966" y="323672"/>
                    <a:pt x="479965" y="193179"/>
                    <a:pt x="378617" y="121552"/>
                  </a:cubicBezTo>
                  <a:cubicBezTo>
                    <a:pt x="279178" y="50876"/>
                    <a:pt x="127350" y="61258"/>
                    <a:pt x="0" y="148031"/>
                  </a:cubicBezTo>
                  <a:cubicBezTo>
                    <a:pt x="23908" y="120027"/>
                    <a:pt x="115634" y="19348"/>
                    <a:pt x="264794" y="2394"/>
                  </a:cubicBezTo>
                  <a:close/>
                </a:path>
              </a:pathLst>
            </a:custGeom>
            <a:blipFill rotWithShape="1">
              <a:blip r:embed="rId6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77" name="Google Shape;9477;p40"/>
            <p:cNvGrpSpPr/>
            <p:nvPr/>
          </p:nvGrpSpPr>
          <p:grpSpPr>
            <a:xfrm flipH="1">
              <a:off x="1523648" y="7139293"/>
              <a:ext cx="1536476" cy="2171680"/>
              <a:chOff x="8434390" y="4035508"/>
              <a:chExt cx="2311185" cy="3266666"/>
            </a:xfrm>
          </p:grpSpPr>
          <p:sp>
            <p:nvSpPr>
              <p:cNvPr id="9478" name="Google Shape;9478;p40"/>
              <p:cNvSpPr/>
              <p:nvPr/>
            </p:nvSpPr>
            <p:spPr>
              <a:xfrm>
                <a:off x="9368193" y="6784034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9" name="Google Shape;9479;p40"/>
              <p:cNvSpPr/>
              <p:nvPr/>
            </p:nvSpPr>
            <p:spPr>
              <a:xfrm>
                <a:off x="9995514" y="6787577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480" name="Google Shape;9480;p40"/>
              <p:cNvGrpSpPr/>
              <p:nvPr/>
            </p:nvGrpSpPr>
            <p:grpSpPr>
              <a:xfrm>
                <a:off x="8434390" y="4035508"/>
                <a:ext cx="2311185" cy="3266666"/>
                <a:chOff x="3410133" y="1549020"/>
                <a:chExt cx="1469285" cy="2076711"/>
              </a:xfrm>
            </p:grpSpPr>
            <p:sp>
              <p:nvSpPr>
                <p:cNvPr id="9481" name="Google Shape;9481;p40"/>
                <p:cNvSpPr/>
                <p:nvPr/>
              </p:nvSpPr>
              <p:spPr>
                <a:xfrm>
                  <a:off x="3921423" y="2275144"/>
                  <a:ext cx="767207" cy="1120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207" h="1120387" extrusionOk="0">
                      <a:moveTo>
                        <a:pt x="17332" y="960917"/>
                      </a:moveTo>
                      <a:cubicBezTo>
                        <a:pt x="2949" y="943372"/>
                        <a:pt x="-3909" y="920836"/>
                        <a:pt x="-1718" y="898243"/>
                      </a:cubicBezTo>
                      <a:cubicBezTo>
                        <a:pt x="4758" y="830710"/>
                        <a:pt x="13618" y="736318"/>
                        <a:pt x="23332" y="624589"/>
                      </a:cubicBezTo>
                      <a:cubicBezTo>
                        <a:pt x="44384" y="381035"/>
                        <a:pt x="55718" y="349793"/>
                        <a:pt x="69243" y="285690"/>
                      </a:cubicBezTo>
                      <a:cubicBezTo>
                        <a:pt x="90388" y="185011"/>
                        <a:pt x="182115" y="10322"/>
                        <a:pt x="383568" y="-60"/>
                      </a:cubicBezTo>
                      <a:cubicBezTo>
                        <a:pt x="445957" y="-2261"/>
                        <a:pt x="507583" y="14942"/>
                        <a:pt x="559780" y="49184"/>
                      </a:cubicBezTo>
                      <a:cubicBezTo>
                        <a:pt x="655602" y="111278"/>
                        <a:pt x="715229" y="216014"/>
                        <a:pt x="719801" y="330076"/>
                      </a:cubicBezTo>
                      <a:cubicBezTo>
                        <a:pt x="722468" y="382845"/>
                        <a:pt x="725612" y="436280"/>
                        <a:pt x="729326" y="490382"/>
                      </a:cubicBezTo>
                      <a:cubicBezTo>
                        <a:pt x="738469" y="623037"/>
                        <a:pt x="750185" y="751110"/>
                        <a:pt x="764377" y="874620"/>
                      </a:cubicBezTo>
                      <a:cubicBezTo>
                        <a:pt x="767044" y="897290"/>
                        <a:pt x="762187" y="920217"/>
                        <a:pt x="750376" y="939771"/>
                      </a:cubicBezTo>
                      <a:cubicBezTo>
                        <a:pt x="737328" y="961088"/>
                        <a:pt x="721991" y="980891"/>
                        <a:pt x="704560" y="998827"/>
                      </a:cubicBezTo>
                      <a:cubicBezTo>
                        <a:pt x="556922" y="1151227"/>
                        <a:pt x="263459" y="1159227"/>
                        <a:pt x="86770" y="1027402"/>
                      </a:cubicBezTo>
                      <a:cubicBezTo>
                        <a:pt x="61053" y="1008037"/>
                        <a:pt x="37810" y="985720"/>
                        <a:pt x="17332" y="9609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2" name="Google Shape;9482;p40"/>
                <p:cNvSpPr/>
                <p:nvPr/>
              </p:nvSpPr>
              <p:spPr>
                <a:xfrm>
                  <a:off x="4356059" y="2358176"/>
                  <a:ext cx="467954" cy="1171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954" h="1171312" extrusionOk="0">
                      <a:moveTo>
                        <a:pt x="177818" y="728"/>
                      </a:moveTo>
                      <a:lnTo>
                        <a:pt x="177818" y="728"/>
                      </a:lnTo>
                      <a:cubicBezTo>
                        <a:pt x="303929" y="-13178"/>
                        <a:pt x="342505" y="124553"/>
                        <a:pt x="381177" y="222946"/>
                      </a:cubicBezTo>
                      <a:cubicBezTo>
                        <a:pt x="437565" y="366678"/>
                        <a:pt x="408418" y="531937"/>
                        <a:pt x="338410" y="670621"/>
                      </a:cubicBezTo>
                      <a:lnTo>
                        <a:pt x="338410" y="671288"/>
                      </a:lnTo>
                      <a:cubicBezTo>
                        <a:pt x="433088" y="754279"/>
                        <a:pt x="479664" y="879381"/>
                        <a:pt x="462235" y="1004092"/>
                      </a:cubicBezTo>
                      <a:cubicBezTo>
                        <a:pt x="458519" y="978640"/>
                        <a:pt x="452806" y="953513"/>
                        <a:pt x="445185" y="928939"/>
                      </a:cubicBezTo>
                      <a:cubicBezTo>
                        <a:pt x="437755" y="961382"/>
                        <a:pt x="432707" y="994338"/>
                        <a:pt x="430230" y="1027523"/>
                      </a:cubicBezTo>
                      <a:cubicBezTo>
                        <a:pt x="426231" y="1009616"/>
                        <a:pt x="403464" y="1007330"/>
                        <a:pt x="401655" y="1025428"/>
                      </a:cubicBezTo>
                      <a:lnTo>
                        <a:pt x="389654" y="989804"/>
                      </a:lnTo>
                      <a:cubicBezTo>
                        <a:pt x="382224" y="1031257"/>
                        <a:pt x="380510" y="1073519"/>
                        <a:pt x="384510" y="1115439"/>
                      </a:cubicBezTo>
                      <a:lnTo>
                        <a:pt x="361079" y="1027618"/>
                      </a:lnTo>
                      <a:cubicBezTo>
                        <a:pt x="345077" y="1059127"/>
                        <a:pt x="336885" y="1094007"/>
                        <a:pt x="337171" y="1129345"/>
                      </a:cubicBezTo>
                      <a:cubicBezTo>
                        <a:pt x="340315" y="1127631"/>
                        <a:pt x="336408" y="1122487"/>
                        <a:pt x="332980" y="1123630"/>
                      </a:cubicBezTo>
                      <a:cubicBezTo>
                        <a:pt x="329550" y="1124773"/>
                        <a:pt x="328313" y="1128774"/>
                        <a:pt x="327455" y="1132203"/>
                      </a:cubicBezTo>
                      <a:cubicBezTo>
                        <a:pt x="324313" y="1145157"/>
                        <a:pt x="321360" y="1158111"/>
                        <a:pt x="318502" y="1171065"/>
                      </a:cubicBezTo>
                      <a:cubicBezTo>
                        <a:pt x="314026" y="1149577"/>
                        <a:pt x="307645" y="1128535"/>
                        <a:pt x="299452" y="1108200"/>
                      </a:cubicBezTo>
                      <a:lnTo>
                        <a:pt x="272972" y="1160682"/>
                      </a:lnTo>
                      <a:cubicBezTo>
                        <a:pt x="263829" y="1118610"/>
                        <a:pt x="251637" y="1077234"/>
                        <a:pt x="236682" y="1036857"/>
                      </a:cubicBezTo>
                      <a:cubicBezTo>
                        <a:pt x="231159" y="1061394"/>
                        <a:pt x="228587" y="1086483"/>
                        <a:pt x="228777" y="1111629"/>
                      </a:cubicBezTo>
                      <a:lnTo>
                        <a:pt x="220966" y="1085149"/>
                      </a:lnTo>
                      <a:lnTo>
                        <a:pt x="212109" y="1148681"/>
                      </a:lnTo>
                      <a:cubicBezTo>
                        <a:pt x="210965" y="1125612"/>
                        <a:pt x="205439" y="1102971"/>
                        <a:pt x="195726" y="1082006"/>
                      </a:cubicBezTo>
                      <a:lnTo>
                        <a:pt x="187343" y="1112581"/>
                      </a:lnTo>
                      <a:lnTo>
                        <a:pt x="161721" y="1017331"/>
                      </a:lnTo>
                      <a:lnTo>
                        <a:pt x="154005" y="1048383"/>
                      </a:lnTo>
                      <a:cubicBezTo>
                        <a:pt x="134955" y="986756"/>
                        <a:pt x="115333" y="923796"/>
                        <a:pt x="117619" y="859312"/>
                      </a:cubicBezTo>
                      <a:cubicBezTo>
                        <a:pt x="119905" y="794827"/>
                        <a:pt x="147720" y="727485"/>
                        <a:pt x="204202" y="692910"/>
                      </a:cubicBezTo>
                      <a:cubicBezTo>
                        <a:pt x="187247" y="680842"/>
                        <a:pt x="173341" y="664992"/>
                        <a:pt x="163530" y="646618"/>
                      </a:cubicBezTo>
                      <a:cubicBezTo>
                        <a:pt x="129716" y="592897"/>
                        <a:pt x="97904" y="538033"/>
                        <a:pt x="66662" y="482979"/>
                      </a:cubicBezTo>
                      <a:cubicBezTo>
                        <a:pt x="34180" y="425829"/>
                        <a:pt x="1605" y="365916"/>
                        <a:pt x="-1822" y="300575"/>
                      </a:cubicBezTo>
                      <a:cubicBezTo>
                        <a:pt x="-3825" y="261808"/>
                        <a:pt x="4654" y="223137"/>
                        <a:pt x="13798" y="185227"/>
                      </a:cubicBezTo>
                      <a:cubicBezTo>
                        <a:pt x="23799" y="143603"/>
                        <a:pt x="35038" y="101407"/>
                        <a:pt x="58755" y="65307"/>
                      </a:cubicBezTo>
                      <a:cubicBezTo>
                        <a:pt x="82472" y="29208"/>
                        <a:pt x="133909" y="3871"/>
                        <a:pt x="177818" y="72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5F7FC"/>
                    </a:gs>
                    <a:gs pos="75000">
                      <a:srgbClr val="D8D8D8"/>
                    </a:gs>
                    <a:gs pos="100000">
                      <a:srgbClr val="BFBFBF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3" name="Google Shape;9483;p40"/>
                <p:cNvSpPr/>
                <p:nvPr/>
              </p:nvSpPr>
              <p:spPr>
                <a:xfrm>
                  <a:off x="4643532" y="2657951"/>
                  <a:ext cx="35312" cy="28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2" h="282225" extrusionOk="0">
                      <a:moveTo>
                        <a:pt x="7693" y="-248"/>
                      </a:moveTo>
                      <a:cubicBezTo>
                        <a:pt x="42362" y="85115"/>
                        <a:pt x="41697" y="180794"/>
                        <a:pt x="5597" y="265595"/>
                      </a:cubicBezTo>
                      <a:cubicBezTo>
                        <a:pt x="3121" y="271119"/>
                        <a:pt x="549" y="276644"/>
                        <a:pt x="-2119" y="281978"/>
                      </a:cubicBezTo>
                      <a:cubicBezTo>
                        <a:pt x="930" y="272453"/>
                        <a:pt x="5311" y="257594"/>
                        <a:pt x="7883" y="247402"/>
                      </a:cubicBezTo>
                      <a:cubicBezTo>
                        <a:pt x="29124" y="166221"/>
                        <a:pt x="29124" y="80934"/>
                        <a:pt x="788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4" name="Google Shape;9484;p40"/>
                <p:cNvSpPr/>
                <p:nvPr/>
              </p:nvSpPr>
              <p:spPr>
                <a:xfrm>
                  <a:off x="4587906" y="2608230"/>
                  <a:ext cx="33767" cy="251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" h="251459" extrusionOk="0">
                      <a:moveTo>
                        <a:pt x="-2119" y="-248"/>
                      </a:moveTo>
                      <a:cubicBezTo>
                        <a:pt x="47697" y="66427"/>
                        <a:pt x="33791" y="175870"/>
                        <a:pt x="10837" y="251212"/>
                      </a:cubicBezTo>
                      <a:lnTo>
                        <a:pt x="14932" y="219208"/>
                      </a:lnTo>
                      <a:cubicBezTo>
                        <a:pt x="23315" y="166564"/>
                        <a:pt x="24075" y="112985"/>
                        <a:pt x="17027" y="60141"/>
                      </a:cubicBezTo>
                      <a:cubicBezTo>
                        <a:pt x="14741" y="38957"/>
                        <a:pt x="8265" y="18431"/>
                        <a:pt x="-202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5" name="Google Shape;9485;p40"/>
                <p:cNvSpPr/>
                <p:nvPr/>
              </p:nvSpPr>
              <p:spPr>
                <a:xfrm>
                  <a:off x="4527709" y="2608135"/>
                  <a:ext cx="55624" cy="357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4" h="357283" extrusionOk="0">
                      <a:moveTo>
                        <a:pt x="-2119" y="-248"/>
                      </a:moveTo>
                      <a:cubicBezTo>
                        <a:pt x="13406" y="116053"/>
                        <a:pt x="33028" y="241592"/>
                        <a:pt x="53506" y="357035"/>
                      </a:cubicBezTo>
                      <a:cubicBezTo>
                        <a:pt x="19787" y="240811"/>
                        <a:pt x="1023" y="12073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6" name="Google Shape;9486;p40"/>
                <p:cNvSpPr/>
                <p:nvPr/>
              </p:nvSpPr>
              <p:spPr>
                <a:xfrm>
                  <a:off x="4479307" y="2616231"/>
                  <a:ext cx="40114" cy="274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14" h="274415" extrusionOk="0">
                      <a:moveTo>
                        <a:pt x="4277" y="-248"/>
                      </a:moveTo>
                      <a:cubicBezTo>
                        <a:pt x="6944" y="86239"/>
                        <a:pt x="3421" y="174917"/>
                        <a:pt x="31996" y="257785"/>
                      </a:cubicBezTo>
                      <a:cubicBezTo>
                        <a:pt x="34091" y="263214"/>
                        <a:pt x="36091" y="268643"/>
                        <a:pt x="37996" y="274167"/>
                      </a:cubicBezTo>
                      <a:cubicBezTo>
                        <a:pt x="35138" y="269148"/>
                        <a:pt x="32375" y="264004"/>
                        <a:pt x="29710" y="258737"/>
                      </a:cubicBezTo>
                      <a:cubicBezTo>
                        <a:pt x="-8390" y="178441"/>
                        <a:pt x="-5725" y="85954"/>
                        <a:pt x="427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7" name="Google Shape;9487;p40"/>
                <p:cNvSpPr/>
                <p:nvPr/>
              </p:nvSpPr>
              <p:spPr>
                <a:xfrm>
                  <a:off x="4414286" y="2649093"/>
                  <a:ext cx="85799" cy="293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99" h="293560" extrusionOk="0">
                      <a:moveTo>
                        <a:pt x="147" y="-248"/>
                      </a:moveTo>
                      <a:cubicBezTo>
                        <a:pt x="1577" y="90087"/>
                        <a:pt x="23769" y="178879"/>
                        <a:pt x="65108" y="259213"/>
                      </a:cubicBezTo>
                      <a:cubicBezTo>
                        <a:pt x="70157" y="269310"/>
                        <a:pt x="78156" y="283502"/>
                        <a:pt x="83681" y="293313"/>
                      </a:cubicBezTo>
                      <a:cubicBezTo>
                        <a:pt x="79682" y="288169"/>
                        <a:pt x="75775" y="283026"/>
                        <a:pt x="71966" y="277692"/>
                      </a:cubicBezTo>
                      <a:cubicBezTo>
                        <a:pt x="15292" y="196738"/>
                        <a:pt x="-10234" y="98031"/>
                        <a:pt x="14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8" name="Google Shape;9488;p40"/>
                <p:cNvSpPr/>
                <p:nvPr/>
              </p:nvSpPr>
              <p:spPr>
                <a:xfrm>
                  <a:off x="4656201" y="3055619"/>
                  <a:ext cx="57572" cy="19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72" h="192309" extrusionOk="0">
                      <a:moveTo>
                        <a:pt x="-2119" y="-248"/>
                      </a:moveTo>
                      <a:cubicBezTo>
                        <a:pt x="40744" y="54197"/>
                        <a:pt x="60936" y="123101"/>
                        <a:pt x="54173" y="192062"/>
                      </a:cubicBezTo>
                      <a:cubicBezTo>
                        <a:pt x="47888" y="124949"/>
                        <a:pt x="28742" y="59674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9" name="Google Shape;9489;p40"/>
                <p:cNvSpPr/>
                <p:nvPr/>
              </p:nvSpPr>
              <p:spPr>
                <a:xfrm>
                  <a:off x="4630291" y="3102768"/>
                  <a:ext cx="39359" cy="3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59" h="326993" extrusionOk="0">
                      <a:moveTo>
                        <a:pt x="-2119" y="-152"/>
                      </a:moveTo>
                      <a:cubicBezTo>
                        <a:pt x="40460" y="103498"/>
                        <a:pt x="48746" y="218056"/>
                        <a:pt x="21506" y="326746"/>
                      </a:cubicBezTo>
                      <a:cubicBezTo>
                        <a:pt x="22743" y="314934"/>
                        <a:pt x="24743" y="297504"/>
                        <a:pt x="25601" y="285502"/>
                      </a:cubicBezTo>
                      <a:cubicBezTo>
                        <a:pt x="33507" y="189366"/>
                        <a:pt x="24075" y="92583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0" name="Google Shape;9490;p40"/>
                <p:cNvSpPr/>
                <p:nvPr/>
              </p:nvSpPr>
              <p:spPr>
                <a:xfrm>
                  <a:off x="4593055" y="3125914"/>
                  <a:ext cx="23044" cy="288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44" h="288702" extrusionOk="0">
                      <a:moveTo>
                        <a:pt x="12926" y="-248"/>
                      </a:moveTo>
                      <a:cubicBezTo>
                        <a:pt x="9782" y="89954"/>
                        <a:pt x="448" y="180727"/>
                        <a:pt x="17403" y="270643"/>
                      </a:cubicBezTo>
                      <a:cubicBezTo>
                        <a:pt x="18640" y="276549"/>
                        <a:pt x="19879" y="282454"/>
                        <a:pt x="20926" y="288455"/>
                      </a:cubicBezTo>
                      <a:cubicBezTo>
                        <a:pt x="18831" y="282740"/>
                        <a:pt x="16831" y="277025"/>
                        <a:pt x="14926" y="271215"/>
                      </a:cubicBezTo>
                      <a:cubicBezTo>
                        <a:pt x="-11935" y="183204"/>
                        <a:pt x="-2696" y="88906"/>
                        <a:pt x="12926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1" name="Google Shape;9491;p40"/>
                <p:cNvSpPr/>
                <p:nvPr/>
              </p:nvSpPr>
              <p:spPr>
                <a:xfrm>
                  <a:off x="4528036" y="3111738"/>
                  <a:ext cx="31962" cy="175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62" h="175052" extrusionOk="0">
                      <a:moveTo>
                        <a:pt x="29844" y="116"/>
                      </a:moveTo>
                      <a:cubicBezTo>
                        <a:pt x="25558" y="-741"/>
                        <a:pt x="25844" y="5450"/>
                        <a:pt x="24986" y="8308"/>
                      </a:cubicBezTo>
                      <a:cubicBezTo>
                        <a:pt x="17747" y="48599"/>
                        <a:pt x="9175" y="89842"/>
                        <a:pt x="5364" y="130514"/>
                      </a:cubicBezTo>
                      <a:cubicBezTo>
                        <a:pt x="4031" y="145383"/>
                        <a:pt x="5268" y="160375"/>
                        <a:pt x="9080" y="174805"/>
                      </a:cubicBezTo>
                      <a:cubicBezTo>
                        <a:pt x="-6733" y="147754"/>
                        <a:pt x="-2445" y="114131"/>
                        <a:pt x="1841" y="84603"/>
                      </a:cubicBezTo>
                      <a:cubicBezTo>
                        <a:pt x="5840" y="58248"/>
                        <a:pt x="12793" y="32435"/>
                        <a:pt x="22605" y="7642"/>
                      </a:cubicBezTo>
                      <a:cubicBezTo>
                        <a:pt x="23749" y="4879"/>
                        <a:pt x="25558" y="-1883"/>
                        <a:pt x="29844" y="11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2" name="Google Shape;9492;p40"/>
                <p:cNvSpPr/>
                <p:nvPr/>
              </p:nvSpPr>
              <p:spPr>
                <a:xfrm>
                  <a:off x="4499617" y="3094291"/>
                  <a:ext cx="26566" cy="101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6" h="101822" extrusionOk="0">
                      <a:moveTo>
                        <a:pt x="24448" y="-248"/>
                      </a:moveTo>
                      <a:cubicBezTo>
                        <a:pt x="15876" y="34614"/>
                        <a:pt x="7779" y="66427"/>
                        <a:pt x="-1079" y="101575"/>
                      </a:cubicBezTo>
                      <a:cubicBezTo>
                        <a:pt x="-5364" y="65646"/>
                        <a:pt x="3684" y="29403"/>
                        <a:pt x="24448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3" name="Google Shape;9493;p40"/>
                <p:cNvSpPr/>
                <p:nvPr/>
              </p:nvSpPr>
              <p:spPr>
                <a:xfrm>
                  <a:off x="4696397" y="3100387"/>
                  <a:ext cx="70770" cy="145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70" h="145541" extrusionOk="0">
                      <a:moveTo>
                        <a:pt x="68652" y="145294"/>
                      </a:moveTo>
                      <a:cubicBezTo>
                        <a:pt x="54650" y="92697"/>
                        <a:pt x="30552" y="43282"/>
                        <a:pt x="-2119" y="-248"/>
                      </a:cubicBezTo>
                      <a:cubicBezTo>
                        <a:pt x="41409" y="35786"/>
                        <a:pt x="67128" y="88839"/>
                        <a:pt x="68652" y="14529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4" name="Google Shape;9494;p40"/>
                <p:cNvSpPr/>
                <p:nvPr/>
              </p:nvSpPr>
              <p:spPr>
                <a:xfrm>
                  <a:off x="4564284" y="3012948"/>
                  <a:ext cx="138970" cy="44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70" h="44290" extrusionOk="0">
                      <a:moveTo>
                        <a:pt x="-2119" y="25755"/>
                      </a:moveTo>
                      <a:cubicBezTo>
                        <a:pt x="33600" y="37471"/>
                        <a:pt x="71605" y="40900"/>
                        <a:pt x="103896" y="18802"/>
                      </a:cubicBezTo>
                      <a:lnTo>
                        <a:pt x="136852" y="-248"/>
                      </a:lnTo>
                      <a:cubicBezTo>
                        <a:pt x="96371" y="42996"/>
                        <a:pt x="51127" y="60236"/>
                        <a:pt x="-2119" y="2556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5" name="Google Shape;9495;p40"/>
                <p:cNvSpPr/>
                <p:nvPr/>
              </p:nvSpPr>
              <p:spPr>
                <a:xfrm>
                  <a:off x="3799954" y="2370504"/>
                  <a:ext cx="452588" cy="1172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588" h="1172223" extrusionOk="0">
                      <a:moveTo>
                        <a:pt x="275769" y="592"/>
                      </a:moveTo>
                      <a:lnTo>
                        <a:pt x="275769" y="592"/>
                      </a:lnTo>
                      <a:cubicBezTo>
                        <a:pt x="153374" y="-12267"/>
                        <a:pt x="116132" y="125369"/>
                        <a:pt x="78793" y="224429"/>
                      </a:cubicBezTo>
                      <a:cubicBezTo>
                        <a:pt x="24406" y="368542"/>
                        <a:pt x="52981" y="533515"/>
                        <a:pt x="121369" y="672104"/>
                      </a:cubicBezTo>
                      <a:lnTo>
                        <a:pt x="121369" y="672866"/>
                      </a:lnTo>
                      <a:cubicBezTo>
                        <a:pt x="29073" y="757534"/>
                        <a:pt x="-15790" y="882178"/>
                        <a:pt x="1546" y="1006241"/>
                      </a:cubicBezTo>
                      <a:cubicBezTo>
                        <a:pt x="5070" y="980771"/>
                        <a:pt x="10499" y="955606"/>
                        <a:pt x="17929" y="930994"/>
                      </a:cubicBezTo>
                      <a:cubicBezTo>
                        <a:pt x="25168" y="963426"/>
                        <a:pt x="30121" y="996345"/>
                        <a:pt x="32693" y="1029482"/>
                      </a:cubicBezTo>
                      <a:lnTo>
                        <a:pt x="44218" y="975571"/>
                      </a:lnTo>
                      <a:cubicBezTo>
                        <a:pt x="53076" y="991439"/>
                        <a:pt x="58506" y="1008994"/>
                        <a:pt x="60124" y="1027101"/>
                      </a:cubicBezTo>
                      <a:lnTo>
                        <a:pt x="71745" y="991382"/>
                      </a:lnTo>
                      <a:cubicBezTo>
                        <a:pt x="79079" y="1032806"/>
                        <a:pt x="80888" y="1075021"/>
                        <a:pt x="77079" y="1116922"/>
                      </a:cubicBezTo>
                      <a:lnTo>
                        <a:pt x="99557" y="1029006"/>
                      </a:lnTo>
                      <a:cubicBezTo>
                        <a:pt x="115179" y="1060524"/>
                        <a:pt x="123276" y="1095262"/>
                        <a:pt x="123086" y="1130447"/>
                      </a:cubicBezTo>
                      <a:cubicBezTo>
                        <a:pt x="119942" y="1128828"/>
                        <a:pt x="123751" y="1123589"/>
                        <a:pt x="127085" y="1124732"/>
                      </a:cubicBezTo>
                      <a:cubicBezTo>
                        <a:pt x="130420" y="1125875"/>
                        <a:pt x="131657" y="1129781"/>
                        <a:pt x="132420" y="1133209"/>
                      </a:cubicBezTo>
                      <a:cubicBezTo>
                        <a:pt x="135562" y="1146068"/>
                        <a:pt x="138420" y="1159022"/>
                        <a:pt x="141182" y="1171976"/>
                      </a:cubicBezTo>
                      <a:cubicBezTo>
                        <a:pt x="145468" y="1150487"/>
                        <a:pt x="151661" y="1129418"/>
                        <a:pt x="159660" y="1109016"/>
                      </a:cubicBezTo>
                      <a:lnTo>
                        <a:pt x="185472" y="1161308"/>
                      </a:lnTo>
                      <a:cubicBezTo>
                        <a:pt x="194237" y="1119274"/>
                        <a:pt x="205953" y="1077907"/>
                        <a:pt x="220431" y="1037483"/>
                      </a:cubicBezTo>
                      <a:cubicBezTo>
                        <a:pt x="225763" y="1062010"/>
                        <a:pt x="228430" y="1087051"/>
                        <a:pt x="228240" y="1112159"/>
                      </a:cubicBezTo>
                      <a:lnTo>
                        <a:pt x="235860" y="1085584"/>
                      </a:lnTo>
                      <a:lnTo>
                        <a:pt x="244529" y="1149021"/>
                      </a:lnTo>
                      <a:cubicBezTo>
                        <a:pt x="245576" y="1125999"/>
                        <a:pt x="250910" y="1103377"/>
                        <a:pt x="260340" y="1082346"/>
                      </a:cubicBezTo>
                      <a:lnTo>
                        <a:pt x="268437" y="1112826"/>
                      </a:lnTo>
                      <a:lnTo>
                        <a:pt x="293105" y="1017576"/>
                      </a:lnTo>
                      <a:lnTo>
                        <a:pt x="300726" y="1048437"/>
                      </a:lnTo>
                      <a:cubicBezTo>
                        <a:pt x="319299" y="986715"/>
                        <a:pt x="337968" y="923659"/>
                        <a:pt x="335682" y="859175"/>
                      </a:cubicBezTo>
                      <a:cubicBezTo>
                        <a:pt x="333396" y="794691"/>
                        <a:pt x="306156" y="727635"/>
                        <a:pt x="251196" y="693535"/>
                      </a:cubicBezTo>
                      <a:cubicBezTo>
                        <a:pt x="267674" y="681210"/>
                        <a:pt x="281199" y="665275"/>
                        <a:pt x="290629" y="646958"/>
                      </a:cubicBezTo>
                      <a:cubicBezTo>
                        <a:pt x="323394" y="593046"/>
                        <a:pt x="354162" y="537897"/>
                        <a:pt x="384356" y="482557"/>
                      </a:cubicBezTo>
                      <a:cubicBezTo>
                        <a:pt x="415693" y="425407"/>
                        <a:pt x="447219" y="365018"/>
                        <a:pt x="450459" y="299677"/>
                      </a:cubicBezTo>
                      <a:cubicBezTo>
                        <a:pt x="450745" y="260757"/>
                        <a:pt x="445505" y="221991"/>
                        <a:pt x="435029" y="184519"/>
                      </a:cubicBezTo>
                      <a:cubicBezTo>
                        <a:pt x="425504" y="142991"/>
                        <a:pt x="414168" y="100890"/>
                        <a:pt x="391118" y="64981"/>
                      </a:cubicBezTo>
                      <a:cubicBezTo>
                        <a:pt x="368068" y="29071"/>
                        <a:pt x="318539" y="3259"/>
                        <a:pt x="275769" y="59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5F7FC"/>
                    </a:gs>
                    <a:gs pos="75000">
                      <a:srgbClr val="D8D8D8"/>
                    </a:gs>
                    <a:gs pos="100000">
                      <a:srgbClr val="BFBFBF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6" name="Google Shape;9496;p40"/>
                <p:cNvSpPr/>
                <p:nvPr/>
              </p:nvSpPr>
              <p:spPr>
                <a:xfrm>
                  <a:off x="3939261" y="2671000"/>
                  <a:ext cx="34854" cy="28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54" h="282321" extrusionOk="0">
                      <a:moveTo>
                        <a:pt x="23211" y="-248"/>
                      </a:moveTo>
                      <a:cubicBezTo>
                        <a:pt x="2733" y="81039"/>
                        <a:pt x="2733" y="166116"/>
                        <a:pt x="23211" y="247402"/>
                      </a:cubicBezTo>
                      <a:cubicBezTo>
                        <a:pt x="25687" y="257594"/>
                        <a:pt x="29973" y="272072"/>
                        <a:pt x="32736" y="282073"/>
                      </a:cubicBezTo>
                      <a:cubicBezTo>
                        <a:pt x="30068" y="276644"/>
                        <a:pt x="27497" y="271215"/>
                        <a:pt x="25115" y="265690"/>
                      </a:cubicBezTo>
                      <a:cubicBezTo>
                        <a:pt x="-10317" y="180813"/>
                        <a:pt x="-11176" y="85487"/>
                        <a:pt x="22543" y="-57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7" name="Google Shape;9497;p40"/>
                <p:cNvSpPr/>
                <p:nvPr/>
              </p:nvSpPr>
              <p:spPr>
                <a:xfrm>
                  <a:off x="3995328" y="2620803"/>
                  <a:ext cx="32697" cy="251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7" h="251459" extrusionOk="0">
                      <a:moveTo>
                        <a:pt x="30579" y="-248"/>
                      </a:moveTo>
                      <a:cubicBezTo>
                        <a:pt x="20675" y="18583"/>
                        <a:pt x="14387" y="39148"/>
                        <a:pt x="12196" y="60331"/>
                      </a:cubicBezTo>
                      <a:cubicBezTo>
                        <a:pt x="5529" y="113138"/>
                        <a:pt x="6387" y="166621"/>
                        <a:pt x="14578" y="219208"/>
                      </a:cubicBezTo>
                      <a:lnTo>
                        <a:pt x="18482" y="251212"/>
                      </a:lnTo>
                      <a:cubicBezTo>
                        <a:pt x="-4091" y="175774"/>
                        <a:pt x="-17902" y="67284"/>
                        <a:pt x="3057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8" name="Google Shape;9498;p40"/>
                <p:cNvSpPr/>
                <p:nvPr/>
              </p:nvSpPr>
              <p:spPr>
                <a:xfrm>
                  <a:off x="4033742" y="2620232"/>
                  <a:ext cx="53245" cy="357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45" h="357663" extrusionOk="0">
                      <a:moveTo>
                        <a:pt x="50650" y="-248"/>
                      </a:moveTo>
                      <a:cubicBezTo>
                        <a:pt x="48174" y="120720"/>
                        <a:pt x="30456" y="240887"/>
                        <a:pt x="-2119" y="357416"/>
                      </a:cubicBezTo>
                      <a:cubicBezTo>
                        <a:pt x="16931" y="241687"/>
                        <a:pt x="35981" y="116052"/>
                        <a:pt x="5112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9" name="Google Shape;9499;p40"/>
                <p:cNvSpPr/>
                <p:nvPr/>
              </p:nvSpPr>
              <p:spPr>
                <a:xfrm>
                  <a:off x="4095082" y="2627947"/>
                  <a:ext cx="38801" cy="274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01" h="274605" extrusionOk="0">
                      <a:moveTo>
                        <a:pt x="30077" y="-248"/>
                      </a:moveTo>
                      <a:cubicBezTo>
                        <a:pt x="40172" y="85477"/>
                        <a:pt x="43125" y="178156"/>
                        <a:pt x="5979" y="258832"/>
                      </a:cubicBezTo>
                      <a:cubicBezTo>
                        <a:pt x="3407" y="264071"/>
                        <a:pt x="644" y="269310"/>
                        <a:pt x="-2119" y="274358"/>
                      </a:cubicBezTo>
                      <a:cubicBezTo>
                        <a:pt x="-214" y="268833"/>
                        <a:pt x="1693" y="263309"/>
                        <a:pt x="3693" y="257880"/>
                      </a:cubicBezTo>
                      <a:cubicBezTo>
                        <a:pt x="31124" y="174727"/>
                        <a:pt x="27505" y="86430"/>
                        <a:pt x="3007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0" name="Google Shape;9500;p40"/>
                <p:cNvSpPr/>
                <p:nvPr/>
              </p:nvSpPr>
              <p:spPr>
                <a:xfrm>
                  <a:off x="4114037" y="2660332"/>
                  <a:ext cx="82856" cy="294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56" h="294036" extrusionOk="0">
                      <a:moveTo>
                        <a:pt x="78367" y="-248"/>
                      </a:moveTo>
                      <a:cubicBezTo>
                        <a:pt x="88846" y="97765"/>
                        <a:pt x="64366" y="196329"/>
                        <a:pt x="9311" y="278073"/>
                      </a:cubicBezTo>
                      <a:cubicBezTo>
                        <a:pt x="5597" y="283407"/>
                        <a:pt x="1788" y="288646"/>
                        <a:pt x="-2119" y="293789"/>
                      </a:cubicBezTo>
                      <a:cubicBezTo>
                        <a:pt x="3216" y="284264"/>
                        <a:pt x="10932" y="269691"/>
                        <a:pt x="15885" y="259499"/>
                      </a:cubicBezTo>
                      <a:cubicBezTo>
                        <a:pt x="55699" y="178603"/>
                        <a:pt x="77035" y="89887"/>
                        <a:pt x="7836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1" name="Google Shape;9501;p40"/>
                <p:cNvSpPr/>
                <p:nvPr/>
              </p:nvSpPr>
              <p:spPr>
                <a:xfrm>
                  <a:off x="3949964" y="3115627"/>
                  <a:ext cx="37961" cy="3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1" h="326898" extrusionOk="0">
                      <a:moveTo>
                        <a:pt x="35843" y="-248"/>
                      </a:moveTo>
                      <a:cubicBezTo>
                        <a:pt x="10793" y="92792"/>
                        <a:pt x="1841" y="189452"/>
                        <a:pt x="9554" y="285502"/>
                      </a:cubicBezTo>
                      <a:cubicBezTo>
                        <a:pt x="10412" y="297504"/>
                        <a:pt x="12317" y="314839"/>
                        <a:pt x="13556" y="326650"/>
                      </a:cubicBezTo>
                      <a:cubicBezTo>
                        <a:pt x="-13305" y="218027"/>
                        <a:pt x="-5494" y="103727"/>
                        <a:pt x="3584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2" name="Google Shape;9502;p40"/>
                <p:cNvSpPr/>
                <p:nvPr/>
              </p:nvSpPr>
              <p:spPr>
                <a:xfrm>
                  <a:off x="4002309" y="3138487"/>
                  <a:ext cx="22272" cy="288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2" h="288607" extrusionOk="0">
                      <a:moveTo>
                        <a:pt x="5025" y="-248"/>
                      </a:moveTo>
                      <a:cubicBezTo>
                        <a:pt x="20648" y="88906"/>
                        <a:pt x="29791" y="183013"/>
                        <a:pt x="3788" y="271119"/>
                      </a:cubicBezTo>
                      <a:cubicBezTo>
                        <a:pt x="1977" y="276930"/>
                        <a:pt x="-23" y="282740"/>
                        <a:pt x="-2119" y="288360"/>
                      </a:cubicBezTo>
                      <a:cubicBezTo>
                        <a:pt x="-974" y="282454"/>
                        <a:pt x="72" y="276453"/>
                        <a:pt x="1312" y="270548"/>
                      </a:cubicBezTo>
                      <a:cubicBezTo>
                        <a:pt x="17408" y="181013"/>
                        <a:pt x="8169" y="89573"/>
                        <a:pt x="5025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3" name="Google Shape;9503;p40"/>
                <p:cNvSpPr/>
                <p:nvPr/>
              </p:nvSpPr>
              <p:spPr>
                <a:xfrm>
                  <a:off x="4056222" y="3123879"/>
                  <a:ext cx="31399" cy="174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99" h="174818" extrusionOk="0">
                      <a:moveTo>
                        <a:pt x="-2119" y="168"/>
                      </a:moveTo>
                      <a:cubicBezTo>
                        <a:pt x="2072" y="-2023"/>
                        <a:pt x="3786" y="5026"/>
                        <a:pt x="5025" y="7693"/>
                      </a:cubicBezTo>
                      <a:cubicBezTo>
                        <a:pt x="14646" y="32524"/>
                        <a:pt x="21408" y="58337"/>
                        <a:pt x="25408" y="84655"/>
                      </a:cubicBezTo>
                      <a:cubicBezTo>
                        <a:pt x="29598" y="114087"/>
                        <a:pt x="33789" y="147520"/>
                        <a:pt x="18359" y="174571"/>
                      </a:cubicBezTo>
                      <a:cubicBezTo>
                        <a:pt x="22073" y="160150"/>
                        <a:pt x="23217" y="145195"/>
                        <a:pt x="21789" y="130375"/>
                      </a:cubicBezTo>
                      <a:cubicBezTo>
                        <a:pt x="17978" y="89798"/>
                        <a:pt x="9597" y="48650"/>
                        <a:pt x="2739" y="8455"/>
                      </a:cubicBezTo>
                      <a:cubicBezTo>
                        <a:pt x="1977" y="5598"/>
                        <a:pt x="2167" y="-1070"/>
                        <a:pt x="-1930" y="16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4" name="Google Shape;9504;p40"/>
                <p:cNvSpPr/>
                <p:nvPr/>
              </p:nvSpPr>
              <p:spPr>
                <a:xfrm>
                  <a:off x="4088987" y="3106293"/>
                  <a:ext cx="26098" cy="101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8" h="101441" extrusionOk="0">
                      <a:moveTo>
                        <a:pt x="-2119" y="-248"/>
                      </a:moveTo>
                      <a:cubicBezTo>
                        <a:pt x="18264" y="29394"/>
                        <a:pt x="27217" y="65456"/>
                        <a:pt x="22931" y="101194"/>
                      </a:cubicBezTo>
                      <a:cubicBezTo>
                        <a:pt x="13978" y="66713"/>
                        <a:pt x="6167" y="3451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5" name="Google Shape;9505;p40"/>
                <p:cNvSpPr/>
                <p:nvPr/>
              </p:nvSpPr>
              <p:spPr>
                <a:xfrm>
                  <a:off x="3855529" y="3113722"/>
                  <a:ext cx="68388" cy="14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88" h="146113" extrusionOk="0">
                      <a:moveTo>
                        <a:pt x="-2119" y="145866"/>
                      </a:moveTo>
                      <a:cubicBezTo>
                        <a:pt x="-1167" y="89650"/>
                        <a:pt x="23694" y="36500"/>
                        <a:pt x="66270" y="-248"/>
                      </a:cubicBezTo>
                      <a:cubicBezTo>
                        <a:pt x="34647" y="43805"/>
                        <a:pt x="11406" y="93345"/>
                        <a:pt x="-2119" y="14586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6" name="Google Shape;9506;p40"/>
                <p:cNvSpPr/>
                <p:nvPr/>
              </p:nvSpPr>
              <p:spPr>
                <a:xfrm>
                  <a:off x="3921442" y="3041618"/>
                  <a:ext cx="141256" cy="30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256" h="30903" extrusionOk="0">
                      <a:moveTo>
                        <a:pt x="-2119" y="-248"/>
                      </a:moveTo>
                      <a:cubicBezTo>
                        <a:pt x="30552" y="18802"/>
                        <a:pt x="67033" y="29470"/>
                        <a:pt x="103133" y="14230"/>
                      </a:cubicBezTo>
                      <a:lnTo>
                        <a:pt x="139138" y="2419"/>
                      </a:lnTo>
                      <a:cubicBezTo>
                        <a:pt x="90846" y="36614"/>
                        <a:pt x="42744" y="4432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7" name="Google Shape;9507;p40"/>
                <p:cNvSpPr/>
                <p:nvPr/>
              </p:nvSpPr>
              <p:spPr>
                <a:xfrm>
                  <a:off x="3410133" y="1549020"/>
                  <a:ext cx="1469285" cy="2076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285" h="2076711" extrusionOk="0">
                      <a:moveTo>
                        <a:pt x="362029" y="1227650"/>
                      </a:moveTo>
                      <a:cubicBezTo>
                        <a:pt x="359553" y="1231175"/>
                        <a:pt x="353646" y="1228603"/>
                        <a:pt x="354981" y="1224602"/>
                      </a:cubicBezTo>
                      <a:cubicBezTo>
                        <a:pt x="366410" y="1189446"/>
                        <a:pt x="375649" y="1153594"/>
                        <a:pt x="382507" y="1117256"/>
                      </a:cubicBezTo>
                      <a:cubicBezTo>
                        <a:pt x="404987" y="998955"/>
                        <a:pt x="438801" y="875416"/>
                        <a:pt x="533670" y="764831"/>
                      </a:cubicBezTo>
                      <a:cubicBezTo>
                        <a:pt x="551481" y="744162"/>
                        <a:pt x="599487" y="631481"/>
                        <a:pt x="542242" y="547756"/>
                      </a:cubicBezTo>
                      <a:cubicBezTo>
                        <a:pt x="537670" y="540993"/>
                        <a:pt x="488331" y="471080"/>
                        <a:pt x="416798" y="478890"/>
                      </a:cubicBezTo>
                      <a:cubicBezTo>
                        <a:pt x="372982" y="485091"/>
                        <a:pt x="335931" y="514438"/>
                        <a:pt x="319834" y="555662"/>
                      </a:cubicBezTo>
                      <a:cubicBezTo>
                        <a:pt x="305165" y="594619"/>
                        <a:pt x="319834" y="631862"/>
                        <a:pt x="348409" y="706633"/>
                      </a:cubicBezTo>
                      <a:cubicBezTo>
                        <a:pt x="369268" y="760735"/>
                        <a:pt x="376984" y="760545"/>
                        <a:pt x="382602" y="791310"/>
                      </a:cubicBezTo>
                      <a:cubicBezTo>
                        <a:pt x="385174" y="805503"/>
                        <a:pt x="390604" y="844460"/>
                        <a:pt x="365552" y="921041"/>
                      </a:cubicBezTo>
                      <a:cubicBezTo>
                        <a:pt x="341265" y="995431"/>
                        <a:pt x="321834" y="1002670"/>
                        <a:pt x="305642" y="1050866"/>
                      </a:cubicBezTo>
                      <a:cubicBezTo>
                        <a:pt x="285448" y="1110779"/>
                        <a:pt x="302403" y="1138497"/>
                        <a:pt x="314214" y="1252034"/>
                      </a:cubicBezTo>
                      <a:cubicBezTo>
                        <a:pt x="326978" y="1374812"/>
                        <a:pt x="333264" y="1436248"/>
                        <a:pt x="314214" y="1506257"/>
                      </a:cubicBezTo>
                      <a:cubicBezTo>
                        <a:pt x="295926" y="1572932"/>
                        <a:pt x="269923" y="1668182"/>
                        <a:pt x="188675" y="1718093"/>
                      </a:cubicBezTo>
                      <a:cubicBezTo>
                        <a:pt x="167530" y="1731237"/>
                        <a:pt x="144477" y="1740095"/>
                        <a:pt x="137334" y="1763146"/>
                      </a:cubicBezTo>
                      <a:cubicBezTo>
                        <a:pt x="125332" y="1802008"/>
                        <a:pt x="176196" y="1824868"/>
                        <a:pt x="188675" y="1884875"/>
                      </a:cubicBezTo>
                      <a:cubicBezTo>
                        <a:pt x="197628" y="1936339"/>
                        <a:pt x="180482" y="1988879"/>
                        <a:pt x="143050" y="2025274"/>
                      </a:cubicBezTo>
                      <a:cubicBezTo>
                        <a:pt x="95425" y="2072137"/>
                        <a:pt x="31417" y="2076995"/>
                        <a:pt x="1602" y="2076423"/>
                      </a:cubicBezTo>
                      <a:cubicBezTo>
                        <a:pt x="-397" y="2076490"/>
                        <a:pt x="-2111" y="2074918"/>
                        <a:pt x="-2111" y="2072928"/>
                      </a:cubicBezTo>
                      <a:cubicBezTo>
                        <a:pt x="-2207" y="2071423"/>
                        <a:pt x="-1349" y="2070051"/>
                        <a:pt x="79" y="2069470"/>
                      </a:cubicBezTo>
                      <a:cubicBezTo>
                        <a:pt x="70277" y="2037371"/>
                        <a:pt x="92185" y="2004129"/>
                        <a:pt x="97424" y="1977554"/>
                      </a:cubicBezTo>
                      <a:cubicBezTo>
                        <a:pt x="103805" y="1945360"/>
                        <a:pt x="84281" y="1930595"/>
                        <a:pt x="60373" y="1858396"/>
                      </a:cubicBezTo>
                      <a:cubicBezTo>
                        <a:pt x="36465" y="1786197"/>
                        <a:pt x="24654" y="1750573"/>
                        <a:pt x="34654" y="1710187"/>
                      </a:cubicBezTo>
                      <a:cubicBezTo>
                        <a:pt x="51418" y="1642845"/>
                        <a:pt x="109807" y="1645988"/>
                        <a:pt x="145908" y="1569788"/>
                      </a:cubicBezTo>
                      <a:cubicBezTo>
                        <a:pt x="170101" y="1518734"/>
                        <a:pt x="164958" y="1472634"/>
                        <a:pt x="157337" y="1403006"/>
                      </a:cubicBezTo>
                      <a:cubicBezTo>
                        <a:pt x="144477" y="1287277"/>
                        <a:pt x="108854" y="1278704"/>
                        <a:pt x="103140" y="1191170"/>
                      </a:cubicBezTo>
                      <a:cubicBezTo>
                        <a:pt x="95901" y="1080965"/>
                        <a:pt x="150765" y="1074965"/>
                        <a:pt x="143050" y="976667"/>
                      </a:cubicBezTo>
                      <a:cubicBezTo>
                        <a:pt x="135334" y="878369"/>
                        <a:pt x="78279" y="863605"/>
                        <a:pt x="37512" y="738542"/>
                      </a:cubicBezTo>
                      <a:cubicBezTo>
                        <a:pt x="13509" y="663371"/>
                        <a:pt x="5795" y="583961"/>
                        <a:pt x="14748" y="505560"/>
                      </a:cubicBezTo>
                      <a:cubicBezTo>
                        <a:pt x="37607" y="317822"/>
                        <a:pt x="160576" y="195807"/>
                        <a:pt x="191533" y="166661"/>
                      </a:cubicBezTo>
                      <a:cubicBezTo>
                        <a:pt x="243730" y="117512"/>
                        <a:pt x="366315" y="2069"/>
                        <a:pt x="548053" y="-217"/>
                      </a:cubicBezTo>
                      <a:cubicBezTo>
                        <a:pt x="724551" y="-2313"/>
                        <a:pt x="848472" y="103605"/>
                        <a:pt x="916002" y="161708"/>
                      </a:cubicBezTo>
                      <a:cubicBezTo>
                        <a:pt x="992202" y="226668"/>
                        <a:pt x="1047448" y="321537"/>
                        <a:pt x="1158416" y="511275"/>
                      </a:cubicBezTo>
                      <a:cubicBezTo>
                        <a:pt x="1238615" y="648435"/>
                        <a:pt x="1278715" y="717015"/>
                        <a:pt x="1306718" y="797025"/>
                      </a:cubicBezTo>
                      <a:cubicBezTo>
                        <a:pt x="1337579" y="885798"/>
                        <a:pt x="1348916" y="956188"/>
                        <a:pt x="1403684" y="1075060"/>
                      </a:cubicBezTo>
                      <a:cubicBezTo>
                        <a:pt x="1422639" y="1116360"/>
                        <a:pt x="1443784" y="1156670"/>
                        <a:pt x="1466834" y="1195837"/>
                      </a:cubicBezTo>
                      <a:cubicBezTo>
                        <a:pt x="1467692" y="1197752"/>
                        <a:pt x="1466834" y="1200009"/>
                        <a:pt x="1464929" y="1200885"/>
                      </a:cubicBezTo>
                      <a:cubicBezTo>
                        <a:pt x="1463976" y="1201342"/>
                        <a:pt x="1462834" y="1201342"/>
                        <a:pt x="1461785" y="1200885"/>
                      </a:cubicBezTo>
                      <a:cubicBezTo>
                        <a:pt x="1415591" y="1183264"/>
                        <a:pt x="1226900" y="1036293"/>
                        <a:pt x="1178321" y="1003527"/>
                      </a:cubicBezTo>
                      <a:cubicBezTo>
                        <a:pt x="1080023" y="937329"/>
                        <a:pt x="965723" y="937329"/>
                        <a:pt x="907431" y="937329"/>
                      </a:cubicBezTo>
                      <a:cubicBezTo>
                        <a:pt x="814657" y="937843"/>
                        <a:pt x="723121" y="958646"/>
                        <a:pt x="639303" y="998289"/>
                      </a:cubicBezTo>
                      <a:cubicBezTo>
                        <a:pt x="528049" y="1048581"/>
                        <a:pt x="432323" y="1127781"/>
                        <a:pt x="362029" y="12276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8" name="Google Shape;9508;p40"/>
                <p:cNvSpPr/>
                <p:nvPr/>
              </p:nvSpPr>
              <p:spPr>
                <a:xfrm>
                  <a:off x="4186523" y="2467832"/>
                  <a:ext cx="240029" cy="169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29" h="169545" extrusionOk="0">
                      <a:moveTo>
                        <a:pt x="240030" y="84773"/>
                      </a:moveTo>
                      <a:cubicBezTo>
                        <a:pt x="240030" y="131591"/>
                        <a:pt x="186297" y="169545"/>
                        <a:pt x="120015" y="169545"/>
                      </a:cubicBezTo>
                      <a:cubicBezTo>
                        <a:pt x="53733" y="169545"/>
                        <a:pt x="0" y="131591"/>
                        <a:pt x="0" y="84773"/>
                      </a:cubicBezTo>
                      <a:cubicBezTo>
                        <a:pt x="0" y="37954"/>
                        <a:pt x="53733" y="0"/>
                        <a:pt x="120015" y="0"/>
                      </a:cubicBezTo>
                      <a:cubicBezTo>
                        <a:pt x="186297" y="0"/>
                        <a:pt x="240030" y="37954"/>
                        <a:pt x="240030" y="84773"/>
                      </a:cubicBezTo>
                      <a:close/>
                    </a:path>
                  </a:pathLst>
                </a:custGeom>
                <a:solidFill>
                  <a:srgbClr val="D6AD9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9" name="Google Shape;9509;p40"/>
                <p:cNvSpPr/>
                <p:nvPr/>
              </p:nvSpPr>
              <p:spPr>
                <a:xfrm>
                  <a:off x="4276439" y="2486501"/>
                  <a:ext cx="97154" cy="6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4" h="68579" extrusionOk="0">
                      <a:moveTo>
                        <a:pt x="97155" y="34290"/>
                      </a:moveTo>
                      <a:cubicBezTo>
                        <a:pt x="97155" y="53228"/>
                        <a:pt x="75406" y="68580"/>
                        <a:pt x="48577" y="68580"/>
                      </a:cubicBezTo>
                      <a:cubicBezTo>
                        <a:pt x="21749" y="68580"/>
                        <a:pt x="0" y="53228"/>
                        <a:pt x="0" y="34290"/>
                      </a:cubicBezTo>
                      <a:cubicBezTo>
                        <a:pt x="0" y="15352"/>
                        <a:pt x="21749" y="0"/>
                        <a:pt x="48577" y="0"/>
                      </a:cubicBezTo>
                      <a:cubicBezTo>
                        <a:pt x="75406" y="0"/>
                        <a:pt x="97155" y="15352"/>
                        <a:pt x="97155" y="34290"/>
                      </a:cubicBezTo>
                      <a:close/>
                    </a:path>
                  </a:pathLst>
                </a:custGeom>
                <a:solidFill>
                  <a:srgbClr val="E4CF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9510" name="Google Shape;9510;p40" descr="A close-up of a skull&#10;&#10;Description automatically generated with low confidence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8440403" y="4088847"/>
                <a:ext cx="2158558" cy="310344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511" name="Google Shape;9511;p40"/>
            <p:cNvSpPr/>
            <p:nvPr/>
          </p:nvSpPr>
          <p:spPr>
            <a:xfrm flipH="1">
              <a:off x="1528747" y="7132976"/>
              <a:ext cx="1535403" cy="2170162"/>
            </a:xfrm>
            <a:custGeom>
              <a:avLst/>
              <a:gdLst/>
              <a:ahLst/>
              <a:cxnLst/>
              <a:rect l="l" t="t" r="r" b="b"/>
              <a:pathLst>
                <a:path w="1469285" h="2076710" extrusionOk="0">
                  <a:moveTo>
                    <a:pt x="550171" y="30"/>
                  </a:moveTo>
                  <a:cubicBezTo>
                    <a:pt x="726669" y="-2066"/>
                    <a:pt x="850590" y="103852"/>
                    <a:pt x="918120" y="161955"/>
                  </a:cubicBezTo>
                  <a:cubicBezTo>
                    <a:pt x="994320" y="226915"/>
                    <a:pt x="1049566" y="321784"/>
                    <a:pt x="1160534" y="511522"/>
                  </a:cubicBezTo>
                  <a:cubicBezTo>
                    <a:pt x="1240733" y="648682"/>
                    <a:pt x="1280833" y="717262"/>
                    <a:pt x="1308836" y="797272"/>
                  </a:cubicBezTo>
                  <a:cubicBezTo>
                    <a:pt x="1339697" y="886045"/>
                    <a:pt x="1351034" y="956435"/>
                    <a:pt x="1405802" y="1075307"/>
                  </a:cubicBezTo>
                  <a:cubicBezTo>
                    <a:pt x="1424757" y="1116607"/>
                    <a:pt x="1445902" y="1156917"/>
                    <a:pt x="1468952" y="1196084"/>
                  </a:cubicBezTo>
                  <a:cubicBezTo>
                    <a:pt x="1469810" y="1197999"/>
                    <a:pt x="1468952" y="1200256"/>
                    <a:pt x="1467047" y="1201132"/>
                  </a:cubicBezTo>
                  <a:cubicBezTo>
                    <a:pt x="1466094" y="1201589"/>
                    <a:pt x="1464952" y="1201589"/>
                    <a:pt x="1463903" y="1201132"/>
                  </a:cubicBezTo>
                  <a:cubicBezTo>
                    <a:pt x="1452355" y="1196727"/>
                    <a:pt x="1431900" y="1184237"/>
                    <a:pt x="1406955" y="1167469"/>
                  </a:cubicBezTo>
                  <a:lnTo>
                    <a:pt x="1353344" y="1129549"/>
                  </a:lnTo>
                  <a:lnTo>
                    <a:pt x="1358928" y="1200593"/>
                  </a:lnTo>
                  <a:cubicBezTo>
                    <a:pt x="1358373" y="1258010"/>
                    <a:pt x="1348145" y="1315918"/>
                    <a:pt x="1330601" y="1371780"/>
                  </a:cubicBezTo>
                  <a:lnTo>
                    <a:pt x="1292988" y="1464004"/>
                  </a:lnTo>
                  <a:lnTo>
                    <a:pt x="1293121" y="1463927"/>
                  </a:lnTo>
                  <a:lnTo>
                    <a:pt x="1292963" y="1464064"/>
                  </a:lnTo>
                  <a:lnTo>
                    <a:pt x="1286454" y="1480024"/>
                  </a:lnTo>
                  <a:lnTo>
                    <a:pt x="1286454" y="1480691"/>
                  </a:lnTo>
                  <a:cubicBezTo>
                    <a:pt x="1381132" y="1563682"/>
                    <a:pt x="1427708" y="1688784"/>
                    <a:pt x="1410279" y="1813495"/>
                  </a:cubicBezTo>
                  <a:cubicBezTo>
                    <a:pt x="1406563" y="1788043"/>
                    <a:pt x="1400850" y="1762916"/>
                    <a:pt x="1393229" y="1738342"/>
                  </a:cubicBezTo>
                  <a:cubicBezTo>
                    <a:pt x="1385799" y="1770785"/>
                    <a:pt x="1380751" y="1803741"/>
                    <a:pt x="1378274" y="1836926"/>
                  </a:cubicBezTo>
                  <a:cubicBezTo>
                    <a:pt x="1374275" y="1819019"/>
                    <a:pt x="1351508" y="1816733"/>
                    <a:pt x="1349699" y="1834831"/>
                  </a:cubicBezTo>
                  <a:lnTo>
                    <a:pt x="1337698" y="1799207"/>
                  </a:lnTo>
                  <a:cubicBezTo>
                    <a:pt x="1330268" y="1840660"/>
                    <a:pt x="1328554" y="1882922"/>
                    <a:pt x="1332554" y="1924842"/>
                  </a:cubicBezTo>
                  <a:lnTo>
                    <a:pt x="1309123" y="1837021"/>
                  </a:lnTo>
                  <a:cubicBezTo>
                    <a:pt x="1293121" y="1868530"/>
                    <a:pt x="1284929" y="1903410"/>
                    <a:pt x="1285215" y="1938748"/>
                  </a:cubicBezTo>
                  <a:cubicBezTo>
                    <a:pt x="1288359" y="1937034"/>
                    <a:pt x="1284452" y="1931890"/>
                    <a:pt x="1281024" y="1933033"/>
                  </a:cubicBezTo>
                  <a:cubicBezTo>
                    <a:pt x="1277594" y="1934176"/>
                    <a:pt x="1276357" y="1938177"/>
                    <a:pt x="1275499" y="1941606"/>
                  </a:cubicBezTo>
                  <a:cubicBezTo>
                    <a:pt x="1272357" y="1954560"/>
                    <a:pt x="1269404" y="1967514"/>
                    <a:pt x="1266546" y="1980468"/>
                  </a:cubicBezTo>
                  <a:cubicBezTo>
                    <a:pt x="1262070" y="1958980"/>
                    <a:pt x="1255689" y="1937938"/>
                    <a:pt x="1247496" y="1917603"/>
                  </a:cubicBezTo>
                  <a:lnTo>
                    <a:pt x="1221016" y="1970085"/>
                  </a:lnTo>
                  <a:cubicBezTo>
                    <a:pt x="1211873" y="1928013"/>
                    <a:pt x="1199681" y="1886637"/>
                    <a:pt x="1184726" y="1846260"/>
                  </a:cubicBezTo>
                  <a:cubicBezTo>
                    <a:pt x="1179203" y="1870797"/>
                    <a:pt x="1176631" y="1895886"/>
                    <a:pt x="1176821" y="1921032"/>
                  </a:cubicBezTo>
                  <a:lnTo>
                    <a:pt x="1169010" y="1894552"/>
                  </a:lnTo>
                  <a:lnTo>
                    <a:pt x="1160153" y="1958084"/>
                  </a:lnTo>
                  <a:cubicBezTo>
                    <a:pt x="1159009" y="1935015"/>
                    <a:pt x="1153483" y="1912374"/>
                    <a:pt x="1143770" y="1891409"/>
                  </a:cubicBezTo>
                  <a:lnTo>
                    <a:pt x="1135387" y="1921984"/>
                  </a:lnTo>
                  <a:lnTo>
                    <a:pt x="1109765" y="1826734"/>
                  </a:lnTo>
                  <a:lnTo>
                    <a:pt x="1102049" y="1857786"/>
                  </a:lnTo>
                  <a:lnTo>
                    <a:pt x="1088685" y="1810103"/>
                  </a:lnTo>
                  <a:lnTo>
                    <a:pt x="1084000" y="1812495"/>
                  </a:lnTo>
                  <a:cubicBezTo>
                    <a:pt x="969173" y="1857768"/>
                    <a:pt x="828977" y="1857714"/>
                    <a:pt x="710151" y="1813147"/>
                  </a:cubicBezTo>
                  <a:lnTo>
                    <a:pt x="708342" y="1812171"/>
                  </a:lnTo>
                  <a:lnTo>
                    <a:pt x="692665" y="1870168"/>
                  </a:lnTo>
                  <a:lnTo>
                    <a:pt x="685044" y="1839307"/>
                  </a:lnTo>
                  <a:lnTo>
                    <a:pt x="660376" y="1934557"/>
                  </a:lnTo>
                  <a:lnTo>
                    <a:pt x="652279" y="1904077"/>
                  </a:lnTo>
                  <a:cubicBezTo>
                    <a:pt x="642849" y="1925108"/>
                    <a:pt x="637515" y="1947730"/>
                    <a:pt x="636468" y="1970752"/>
                  </a:cubicBezTo>
                  <a:lnTo>
                    <a:pt x="627799" y="1907315"/>
                  </a:lnTo>
                  <a:lnTo>
                    <a:pt x="620179" y="1933890"/>
                  </a:lnTo>
                  <a:cubicBezTo>
                    <a:pt x="620369" y="1908782"/>
                    <a:pt x="617702" y="1883741"/>
                    <a:pt x="612370" y="1859214"/>
                  </a:cubicBezTo>
                  <a:cubicBezTo>
                    <a:pt x="597892" y="1899638"/>
                    <a:pt x="586176" y="1941005"/>
                    <a:pt x="577411" y="1983039"/>
                  </a:cubicBezTo>
                  <a:lnTo>
                    <a:pt x="551599" y="1930747"/>
                  </a:lnTo>
                  <a:cubicBezTo>
                    <a:pt x="543600" y="1951149"/>
                    <a:pt x="537407" y="1972218"/>
                    <a:pt x="533121" y="1993707"/>
                  </a:cubicBezTo>
                  <a:cubicBezTo>
                    <a:pt x="530359" y="1980753"/>
                    <a:pt x="527501" y="1967799"/>
                    <a:pt x="524359" y="1954940"/>
                  </a:cubicBezTo>
                  <a:cubicBezTo>
                    <a:pt x="523596" y="1951512"/>
                    <a:pt x="522359" y="1947606"/>
                    <a:pt x="519024" y="1946463"/>
                  </a:cubicBezTo>
                  <a:cubicBezTo>
                    <a:pt x="515690" y="1945320"/>
                    <a:pt x="511881" y="1950559"/>
                    <a:pt x="515025" y="1952178"/>
                  </a:cubicBezTo>
                  <a:cubicBezTo>
                    <a:pt x="515215" y="1916993"/>
                    <a:pt x="507118" y="1882255"/>
                    <a:pt x="491496" y="1850737"/>
                  </a:cubicBezTo>
                  <a:lnTo>
                    <a:pt x="469018" y="1938653"/>
                  </a:lnTo>
                  <a:cubicBezTo>
                    <a:pt x="472827" y="1896752"/>
                    <a:pt x="471018" y="1854537"/>
                    <a:pt x="463684" y="1813113"/>
                  </a:cubicBezTo>
                  <a:lnTo>
                    <a:pt x="452063" y="1848832"/>
                  </a:lnTo>
                  <a:cubicBezTo>
                    <a:pt x="450445" y="1830725"/>
                    <a:pt x="445015" y="1813170"/>
                    <a:pt x="436157" y="1797302"/>
                  </a:cubicBezTo>
                  <a:lnTo>
                    <a:pt x="424632" y="1851213"/>
                  </a:lnTo>
                  <a:cubicBezTo>
                    <a:pt x="422060" y="1818076"/>
                    <a:pt x="417107" y="1785157"/>
                    <a:pt x="409868" y="1752725"/>
                  </a:cubicBezTo>
                  <a:cubicBezTo>
                    <a:pt x="402438" y="1777337"/>
                    <a:pt x="397009" y="1802502"/>
                    <a:pt x="393485" y="1827972"/>
                  </a:cubicBezTo>
                  <a:cubicBezTo>
                    <a:pt x="376149" y="1703909"/>
                    <a:pt x="421012" y="1579265"/>
                    <a:pt x="513308" y="1494597"/>
                  </a:cubicBezTo>
                  <a:lnTo>
                    <a:pt x="513308" y="1494002"/>
                  </a:lnTo>
                  <a:lnTo>
                    <a:pt x="511308" y="1492597"/>
                  </a:lnTo>
                  <a:lnTo>
                    <a:pt x="513093" y="1493296"/>
                  </a:lnTo>
                  <a:lnTo>
                    <a:pt x="470156" y="1385685"/>
                  </a:lnTo>
                  <a:cubicBezTo>
                    <a:pt x="452987" y="1329874"/>
                    <a:pt x="442933" y="1272014"/>
                    <a:pt x="442271" y="1214596"/>
                  </a:cubicBezTo>
                  <a:lnTo>
                    <a:pt x="448427" y="1131512"/>
                  </a:lnTo>
                  <a:lnTo>
                    <a:pt x="421481" y="1156999"/>
                  </a:lnTo>
                  <a:cubicBezTo>
                    <a:pt x="400883" y="1179254"/>
                    <a:pt x="381720" y="1202930"/>
                    <a:pt x="364147" y="1227897"/>
                  </a:cubicBezTo>
                  <a:cubicBezTo>
                    <a:pt x="361671" y="1231422"/>
                    <a:pt x="355764" y="1228850"/>
                    <a:pt x="357099" y="1224849"/>
                  </a:cubicBezTo>
                  <a:cubicBezTo>
                    <a:pt x="368528" y="1189693"/>
                    <a:pt x="377767" y="1153841"/>
                    <a:pt x="384625" y="1117503"/>
                  </a:cubicBezTo>
                  <a:cubicBezTo>
                    <a:pt x="407105" y="999202"/>
                    <a:pt x="440919" y="875663"/>
                    <a:pt x="535788" y="765078"/>
                  </a:cubicBezTo>
                  <a:cubicBezTo>
                    <a:pt x="553599" y="744409"/>
                    <a:pt x="601605" y="631728"/>
                    <a:pt x="544360" y="548003"/>
                  </a:cubicBezTo>
                  <a:cubicBezTo>
                    <a:pt x="539788" y="541240"/>
                    <a:pt x="490449" y="471327"/>
                    <a:pt x="418916" y="479137"/>
                  </a:cubicBezTo>
                  <a:cubicBezTo>
                    <a:pt x="375100" y="485338"/>
                    <a:pt x="338049" y="514685"/>
                    <a:pt x="321952" y="555909"/>
                  </a:cubicBezTo>
                  <a:cubicBezTo>
                    <a:pt x="307283" y="594866"/>
                    <a:pt x="321952" y="632109"/>
                    <a:pt x="350527" y="706880"/>
                  </a:cubicBezTo>
                  <a:cubicBezTo>
                    <a:pt x="371386" y="760982"/>
                    <a:pt x="379102" y="760792"/>
                    <a:pt x="384720" y="791557"/>
                  </a:cubicBezTo>
                  <a:cubicBezTo>
                    <a:pt x="387292" y="805750"/>
                    <a:pt x="392722" y="844707"/>
                    <a:pt x="367670" y="921288"/>
                  </a:cubicBezTo>
                  <a:cubicBezTo>
                    <a:pt x="343383" y="995678"/>
                    <a:pt x="323952" y="1002917"/>
                    <a:pt x="307760" y="1051113"/>
                  </a:cubicBezTo>
                  <a:cubicBezTo>
                    <a:pt x="287566" y="1111026"/>
                    <a:pt x="304521" y="1138744"/>
                    <a:pt x="316332" y="1252281"/>
                  </a:cubicBezTo>
                  <a:cubicBezTo>
                    <a:pt x="329096" y="1375059"/>
                    <a:pt x="335382" y="1436495"/>
                    <a:pt x="316332" y="1506504"/>
                  </a:cubicBezTo>
                  <a:cubicBezTo>
                    <a:pt x="298044" y="1573179"/>
                    <a:pt x="272041" y="1668429"/>
                    <a:pt x="190793" y="1718340"/>
                  </a:cubicBezTo>
                  <a:cubicBezTo>
                    <a:pt x="169648" y="1731484"/>
                    <a:pt x="146595" y="1740342"/>
                    <a:pt x="139452" y="1763393"/>
                  </a:cubicBezTo>
                  <a:cubicBezTo>
                    <a:pt x="127450" y="1802255"/>
                    <a:pt x="178314" y="1825115"/>
                    <a:pt x="190793" y="1885122"/>
                  </a:cubicBezTo>
                  <a:cubicBezTo>
                    <a:pt x="199746" y="1936586"/>
                    <a:pt x="182600" y="1989126"/>
                    <a:pt x="145168" y="2025521"/>
                  </a:cubicBezTo>
                  <a:cubicBezTo>
                    <a:pt x="97543" y="2072384"/>
                    <a:pt x="33535" y="2077242"/>
                    <a:pt x="3720" y="2076670"/>
                  </a:cubicBezTo>
                  <a:cubicBezTo>
                    <a:pt x="1721" y="2076737"/>
                    <a:pt x="7" y="2075165"/>
                    <a:pt x="7" y="2073175"/>
                  </a:cubicBezTo>
                  <a:cubicBezTo>
                    <a:pt x="-89" y="2071670"/>
                    <a:pt x="769" y="2070298"/>
                    <a:pt x="2197" y="2069717"/>
                  </a:cubicBezTo>
                  <a:cubicBezTo>
                    <a:pt x="72395" y="2037618"/>
                    <a:pt x="94303" y="2004376"/>
                    <a:pt x="99542" y="1977801"/>
                  </a:cubicBezTo>
                  <a:cubicBezTo>
                    <a:pt x="105923" y="1945607"/>
                    <a:pt x="86399" y="1930842"/>
                    <a:pt x="62491" y="1858643"/>
                  </a:cubicBezTo>
                  <a:cubicBezTo>
                    <a:pt x="38583" y="1786444"/>
                    <a:pt x="26772" y="1750820"/>
                    <a:pt x="36772" y="1710434"/>
                  </a:cubicBezTo>
                  <a:cubicBezTo>
                    <a:pt x="53536" y="1643092"/>
                    <a:pt x="111925" y="1646235"/>
                    <a:pt x="148026" y="1570035"/>
                  </a:cubicBezTo>
                  <a:cubicBezTo>
                    <a:pt x="172219" y="1518981"/>
                    <a:pt x="167076" y="1472881"/>
                    <a:pt x="159455" y="1403253"/>
                  </a:cubicBezTo>
                  <a:cubicBezTo>
                    <a:pt x="146595" y="1287524"/>
                    <a:pt x="110972" y="1278951"/>
                    <a:pt x="105258" y="1191417"/>
                  </a:cubicBezTo>
                  <a:cubicBezTo>
                    <a:pt x="98019" y="1081212"/>
                    <a:pt x="152883" y="1075212"/>
                    <a:pt x="145168" y="976914"/>
                  </a:cubicBezTo>
                  <a:cubicBezTo>
                    <a:pt x="137452" y="878616"/>
                    <a:pt x="80397" y="863852"/>
                    <a:pt x="39630" y="738789"/>
                  </a:cubicBezTo>
                  <a:cubicBezTo>
                    <a:pt x="15627" y="663618"/>
                    <a:pt x="7913" y="584208"/>
                    <a:pt x="16866" y="505807"/>
                  </a:cubicBezTo>
                  <a:cubicBezTo>
                    <a:pt x="39725" y="318069"/>
                    <a:pt x="162694" y="196054"/>
                    <a:pt x="193651" y="166908"/>
                  </a:cubicBezTo>
                  <a:cubicBezTo>
                    <a:pt x="245848" y="117759"/>
                    <a:pt x="368433" y="2316"/>
                    <a:pt x="550171" y="30"/>
                  </a:cubicBezTo>
                  <a:close/>
                </a:path>
              </a:pathLst>
            </a:custGeom>
            <a:blipFill rotWithShape="1">
              <a:blip r:embed="rId8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C2B5A77F-4E24-4E8D-9608-2705551FE8B0}"/>
              </a:ext>
            </a:extLst>
          </p:cNvPr>
          <p:cNvSpPr txBox="1"/>
          <p:nvPr/>
        </p:nvSpPr>
        <p:spPr>
          <a:xfrm>
            <a:off x="6815780" y="654267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77" name="MsPham">
            <a:extLst>
              <a:ext uri="{FF2B5EF4-FFF2-40B4-BE49-F238E27FC236}">
                <a16:creationId xmlns:a16="http://schemas.microsoft.com/office/drawing/2014/main" id="{0772DA45-D39F-44A1-A90B-9A18F9A52020}"/>
              </a:ext>
            </a:extLst>
          </p:cNvPr>
          <p:cNvGrpSpPr/>
          <p:nvPr/>
        </p:nvGrpSpPr>
        <p:grpSpPr>
          <a:xfrm>
            <a:off x="6248400" y="2610646"/>
            <a:ext cx="5223726" cy="1501384"/>
            <a:chOff x="7573924" y="2745087"/>
            <a:chExt cx="2676414" cy="1323439"/>
          </a:xfrm>
          <a:solidFill>
            <a:schemeClr val="accent2">
              <a:alpha val="0"/>
            </a:schemeClr>
          </a:solidFill>
        </p:grpSpPr>
        <p:sp>
          <p:nvSpPr>
            <p:cNvPr id="78" name="1">
              <a:extLst>
                <a:ext uri="{FF2B5EF4-FFF2-40B4-BE49-F238E27FC236}">
                  <a16:creationId xmlns:a16="http://schemas.microsoft.com/office/drawing/2014/main" id="{51540BD2-6A5D-44F8-8E14-060CD1C5795F}"/>
                </a:ext>
              </a:extLst>
            </p:cNvPr>
            <p:cNvSpPr txBox="1"/>
            <p:nvPr/>
          </p:nvSpPr>
          <p:spPr>
            <a:xfrm>
              <a:off x="7649880" y="2745087"/>
              <a:ext cx="2600458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buy some medicine</a:t>
              </a:r>
            </a:p>
          </p:txBody>
        </p:sp>
        <p:sp>
          <p:nvSpPr>
            <p:cNvPr id="79" name="1">
              <a:extLst>
                <a:ext uri="{FF2B5EF4-FFF2-40B4-BE49-F238E27FC236}">
                  <a16:creationId xmlns:a16="http://schemas.microsoft.com/office/drawing/2014/main" id="{257F9FAB-F707-442D-AEA1-EF1B77DC0E37}"/>
                </a:ext>
              </a:extLst>
            </p:cNvPr>
            <p:cNvSpPr txBox="1"/>
            <p:nvPr/>
          </p:nvSpPr>
          <p:spPr>
            <a:xfrm>
              <a:off x="7573924" y="3433923"/>
              <a:ext cx="2600458" cy="4612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/baɪ sʌm ˈmedsn/</a:t>
              </a:r>
            </a:p>
          </p:txBody>
        </p:sp>
      </p:grpSp>
      <p:pic>
        <p:nvPicPr>
          <p:cNvPr id="80" name="Tiếng Anh 4 Tập 2 - Unit 16 Let's go to the bookshop - Lesson 1 - 2 Point and say. - Sách Mềm">
            <a:hlinkClick r:id="" action="ppaction://media"/>
            <a:extLst>
              <a:ext uri="{FF2B5EF4-FFF2-40B4-BE49-F238E27FC236}">
                <a16:creationId xmlns:a16="http://schemas.microsoft.com/office/drawing/2014/main" id="{3DBC6235-E0DF-4907-BC5C-BE1B79000E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31" end="15040.6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94942" y="-761897"/>
            <a:ext cx="609600" cy="609600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1F502C21-D26B-45D9-AB4A-7026CDF10A64}"/>
              </a:ext>
            </a:extLst>
          </p:cNvPr>
          <p:cNvGrpSpPr/>
          <p:nvPr/>
        </p:nvGrpSpPr>
        <p:grpSpPr>
          <a:xfrm>
            <a:off x="1486959" y="2058549"/>
            <a:ext cx="3778612" cy="2693745"/>
            <a:chOff x="859504" y="2018083"/>
            <a:chExt cx="4682700" cy="3338263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75B407DB-D607-4796-8121-F5A0BE56E04E}"/>
                </a:ext>
              </a:extLst>
            </p:cNvPr>
            <p:cNvGrpSpPr/>
            <p:nvPr/>
          </p:nvGrpSpPr>
          <p:grpSpPr>
            <a:xfrm>
              <a:off x="859504" y="2557939"/>
              <a:ext cx="3270875" cy="2798407"/>
              <a:chOff x="1930683" y="2634456"/>
              <a:chExt cx="3088074" cy="2642011"/>
            </a:xfrm>
          </p:grpSpPr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7FC20664-C75E-4478-8172-07CF9769B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1930683" y="2634456"/>
                <a:ext cx="3088074" cy="1917075"/>
              </a:xfrm>
              <a:prstGeom prst="rect">
                <a:avLst/>
              </a:prstGeom>
            </p:spPr>
          </p:pic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AEE1DA4B-5345-4820-841E-60B6EC458824}"/>
                  </a:ext>
                </a:extLst>
              </p:cNvPr>
              <p:cNvGrpSpPr/>
              <p:nvPr/>
            </p:nvGrpSpPr>
            <p:grpSpPr>
              <a:xfrm>
                <a:off x="2482625" y="4130800"/>
                <a:ext cx="2399693" cy="1145667"/>
                <a:chOff x="3058591" y="4328749"/>
                <a:chExt cx="1819970" cy="868895"/>
              </a:xfrm>
            </p:grpSpPr>
            <p:pic>
              <p:nvPicPr>
                <p:cNvPr id="87" name="Picture 10" descr="https://goldenkids-data.tienganh123.com/file/learn/child/ta345_new/data/img/grade4/unit16/vocab1/medicine.png">
                  <a:extLst>
                    <a:ext uri="{FF2B5EF4-FFF2-40B4-BE49-F238E27FC236}">
                      <a16:creationId xmlns:a16="http://schemas.microsoft.com/office/drawing/2014/main" id="{41779A91-8C57-4A8D-892B-90C6AF39AE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27" t="3556" r="52116" b="77883"/>
                <a:stretch/>
              </p:blipFill>
              <p:spPr bwMode="auto">
                <a:xfrm>
                  <a:off x="4102273" y="4328749"/>
                  <a:ext cx="776288" cy="319088"/>
                </a:xfrm>
                <a:prstGeom prst="roundRect">
                  <a:avLst>
                    <a:gd name="adj" fmla="val 50000"/>
                  </a:avLst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8" name="Picture 10" descr="https://goldenkids-data.tienganh123.com/file/learn/child/ta345_new/data/img/grade4/unit16/vocab1/medicine.png">
                  <a:extLst>
                    <a:ext uri="{FF2B5EF4-FFF2-40B4-BE49-F238E27FC236}">
                      <a16:creationId xmlns:a16="http://schemas.microsoft.com/office/drawing/2014/main" id="{67BC0BA2-06B4-4898-80E3-E48765F13E4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205" t="78368" r="70138" b="3074"/>
                <a:stretch/>
              </p:blipFill>
              <p:spPr bwMode="auto">
                <a:xfrm>
                  <a:off x="3459585" y="4533569"/>
                  <a:ext cx="588647" cy="58293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9" name="Picture 10" descr="https://goldenkids-data.tienganh123.com/file/learn/child/ta345_new/data/img/grade4/unit16/vocab1/medicine.png">
                  <a:extLst>
                    <a:ext uri="{FF2B5EF4-FFF2-40B4-BE49-F238E27FC236}">
                      <a16:creationId xmlns:a16="http://schemas.microsoft.com/office/drawing/2014/main" id="{A9A398F4-4487-403B-9F78-867F3FC7EA7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689" t="78914" r="5654" b="2528"/>
                <a:stretch/>
              </p:blipFill>
              <p:spPr bwMode="auto">
                <a:xfrm>
                  <a:off x="3058591" y="4614712"/>
                  <a:ext cx="588647" cy="58293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0" name="Picture 10" descr="https://goldenkids-data.tienganh123.com/file/learn/child/ta345_new/data/img/grade4/unit16/vocab1/medicine.png">
                  <a:extLst>
                    <a:ext uri="{FF2B5EF4-FFF2-40B4-BE49-F238E27FC236}">
                      <a16:creationId xmlns:a16="http://schemas.microsoft.com/office/drawing/2014/main" id="{D1DBF506-B6AE-427E-8CAB-A1D71D2D3C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913" t="3262" r="2130" b="78039"/>
                <a:stretch/>
              </p:blipFill>
              <p:spPr bwMode="auto">
                <a:xfrm rot="1970204">
                  <a:off x="3963087" y="4604396"/>
                  <a:ext cx="776287" cy="321468"/>
                </a:xfrm>
                <a:prstGeom prst="roundRect">
                  <a:avLst>
                    <a:gd name="adj" fmla="val 50000"/>
                  </a:avLst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6BE2C6C2-B0E9-4807-8758-A1A8BD17EE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7736"/>
            <a:stretch/>
          </p:blipFill>
          <p:spPr>
            <a:xfrm rot="3198591">
              <a:off x="3571925" y="1433130"/>
              <a:ext cx="1385326" cy="2555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127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86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86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7" name="Google Shape;9437;p40"/>
          <p:cNvGrpSpPr/>
          <p:nvPr/>
        </p:nvGrpSpPr>
        <p:grpSpPr>
          <a:xfrm rot="5400000">
            <a:off x="513365" y="1375319"/>
            <a:ext cx="5778042" cy="3955122"/>
            <a:chOff x="2345366" y="140711"/>
            <a:chExt cx="6483441" cy="4437974"/>
          </a:xfrm>
        </p:grpSpPr>
        <p:sp>
          <p:nvSpPr>
            <p:cNvPr id="9438" name="Google Shape;9438;p40"/>
            <p:cNvSpPr/>
            <p:nvPr/>
          </p:nvSpPr>
          <p:spPr>
            <a:xfrm>
              <a:off x="2362377" y="163678"/>
              <a:ext cx="6449417" cy="4392004"/>
            </a:xfrm>
            <a:custGeom>
              <a:avLst/>
              <a:gdLst/>
              <a:ahLst/>
              <a:cxnLst/>
              <a:rect l="l" t="t" r="r" b="b"/>
              <a:pathLst>
                <a:path w="7889195" h="6142663" extrusionOk="0">
                  <a:moveTo>
                    <a:pt x="-761" y="5760719"/>
                  </a:moveTo>
                  <a:cubicBezTo>
                    <a:pt x="-761" y="5972461"/>
                    <a:pt x="170183" y="6142933"/>
                    <a:pt x="382397" y="6142933"/>
                  </a:cubicBezTo>
                  <a:lnTo>
                    <a:pt x="7505412" y="6142933"/>
                  </a:lnTo>
                  <a:cubicBezTo>
                    <a:pt x="7717828" y="6142933"/>
                    <a:pt x="7888435" y="5972461"/>
                    <a:pt x="7888435" y="5760719"/>
                  </a:cubicBezTo>
                  <a:lnTo>
                    <a:pt x="7888435" y="382415"/>
                  </a:lnTo>
                  <a:cubicBezTo>
                    <a:pt x="7888435" y="170673"/>
                    <a:pt x="7717828" y="269"/>
                    <a:pt x="7505412" y="269"/>
                  </a:cubicBezTo>
                  <a:lnTo>
                    <a:pt x="382397" y="269"/>
                  </a:lnTo>
                  <a:cubicBezTo>
                    <a:pt x="170251" y="269"/>
                    <a:pt x="-693" y="170471"/>
                    <a:pt x="-693" y="382145"/>
                  </a:cubicBezTo>
                  <a:lnTo>
                    <a:pt x="-693" y="5760449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39" name="Google Shape;9439;p40"/>
            <p:cNvGrpSpPr/>
            <p:nvPr/>
          </p:nvGrpSpPr>
          <p:grpSpPr>
            <a:xfrm>
              <a:off x="2345366" y="140711"/>
              <a:ext cx="6483441" cy="4437974"/>
              <a:chOff x="390725" y="192901"/>
              <a:chExt cx="9367780" cy="6412330"/>
            </a:xfrm>
          </p:grpSpPr>
          <p:sp>
            <p:nvSpPr>
              <p:cNvPr id="9440" name="Google Shape;9440;p40"/>
              <p:cNvSpPr/>
              <p:nvPr/>
            </p:nvSpPr>
            <p:spPr>
              <a:xfrm>
                <a:off x="433022" y="255001"/>
                <a:ext cx="9309250" cy="6342300"/>
              </a:xfrm>
              <a:custGeom>
                <a:avLst/>
                <a:gdLst/>
                <a:ahLst/>
                <a:cxnLst/>
                <a:rect l="l" t="t" r="r" b="b"/>
                <a:pathLst>
                  <a:path w="7889195" h="6142663" extrusionOk="0">
                    <a:moveTo>
                      <a:pt x="-761" y="5760719"/>
                    </a:moveTo>
                    <a:cubicBezTo>
                      <a:pt x="-761" y="5972461"/>
                      <a:pt x="170183" y="6142933"/>
                      <a:pt x="382397" y="6142933"/>
                    </a:cubicBezTo>
                    <a:lnTo>
                      <a:pt x="7505412" y="6142933"/>
                    </a:lnTo>
                    <a:cubicBezTo>
                      <a:pt x="7717828" y="6142933"/>
                      <a:pt x="7888435" y="5972461"/>
                      <a:pt x="7888435" y="5760719"/>
                    </a:cubicBezTo>
                    <a:lnTo>
                      <a:pt x="7888435" y="382415"/>
                    </a:lnTo>
                    <a:cubicBezTo>
                      <a:pt x="7888435" y="170673"/>
                      <a:pt x="7717828" y="269"/>
                      <a:pt x="7505412" y="269"/>
                    </a:cubicBezTo>
                    <a:lnTo>
                      <a:pt x="382397" y="269"/>
                    </a:lnTo>
                    <a:cubicBezTo>
                      <a:pt x="170251" y="269"/>
                      <a:pt x="-693" y="170471"/>
                      <a:pt x="-693" y="382145"/>
                    </a:cubicBezTo>
                    <a:lnTo>
                      <a:pt x="-693" y="5760449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441" name="Google Shape;9441;p40"/>
              <p:cNvGrpSpPr/>
              <p:nvPr/>
            </p:nvGrpSpPr>
            <p:grpSpPr>
              <a:xfrm>
                <a:off x="9036093" y="3183174"/>
                <a:ext cx="492960" cy="492960"/>
                <a:chOff x="9132580" y="3159701"/>
                <a:chExt cx="371233" cy="371233"/>
              </a:xfrm>
            </p:grpSpPr>
            <p:sp>
              <p:nvSpPr>
                <p:cNvPr id="9442" name="Google Shape;9442;p40"/>
                <p:cNvSpPr/>
                <p:nvPr/>
              </p:nvSpPr>
              <p:spPr>
                <a:xfrm>
                  <a:off x="9132580" y="3159701"/>
                  <a:ext cx="371233" cy="371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679" h="358679" extrusionOk="0">
                      <a:moveTo>
                        <a:pt x="178613" y="269"/>
                      </a:moveTo>
                      <a:cubicBezTo>
                        <a:pt x="277673" y="269"/>
                        <a:pt x="357919" y="80562"/>
                        <a:pt x="357919" y="179608"/>
                      </a:cubicBezTo>
                      <a:cubicBezTo>
                        <a:pt x="357919" y="278655"/>
                        <a:pt x="277673" y="358948"/>
                        <a:pt x="178613" y="358948"/>
                      </a:cubicBezTo>
                      <a:cubicBezTo>
                        <a:pt x="79553" y="358948"/>
                        <a:pt x="-761" y="278655"/>
                        <a:pt x="-761" y="179608"/>
                      </a:cubicBezTo>
                      <a:cubicBezTo>
                        <a:pt x="-761" y="80562"/>
                        <a:pt x="79553" y="269"/>
                        <a:pt x="178613" y="269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3" name="Google Shape;9443;p40"/>
                <p:cNvSpPr/>
                <p:nvPr/>
              </p:nvSpPr>
              <p:spPr>
                <a:xfrm>
                  <a:off x="9138858" y="3166118"/>
                  <a:ext cx="267486" cy="358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41" h="346069" extrusionOk="0">
                      <a:moveTo>
                        <a:pt x="172543" y="269"/>
                      </a:moveTo>
                      <a:cubicBezTo>
                        <a:pt x="76788" y="269"/>
                        <a:pt x="-761" y="77750"/>
                        <a:pt x="-761" y="173303"/>
                      </a:cubicBezTo>
                      <a:cubicBezTo>
                        <a:pt x="-761" y="268857"/>
                        <a:pt x="76788" y="346338"/>
                        <a:pt x="172543" y="346338"/>
                      </a:cubicBezTo>
                      <a:cubicBezTo>
                        <a:pt x="188728" y="346338"/>
                        <a:pt x="204912" y="343978"/>
                        <a:pt x="219747" y="339662"/>
                      </a:cubicBezTo>
                      <a:cubicBezTo>
                        <a:pt x="270997" y="207155"/>
                        <a:pt x="269648" y="108769"/>
                        <a:pt x="219747" y="6810"/>
                      </a:cubicBezTo>
                      <a:cubicBezTo>
                        <a:pt x="204238" y="2561"/>
                        <a:pt x="188728" y="269"/>
                        <a:pt x="172543" y="269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4" name="Google Shape;9444;p40"/>
                <p:cNvSpPr/>
                <p:nvPr/>
              </p:nvSpPr>
              <p:spPr>
                <a:xfrm>
                  <a:off x="9249765" y="3279048"/>
                  <a:ext cx="129816" cy="130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26" h="125898" extrusionOk="0">
                      <a:moveTo>
                        <a:pt x="-761" y="98857"/>
                      </a:moveTo>
                      <a:cubicBezTo>
                        <a:pt x="-761" y="113962"/>
                        <a:pt x="11377" y="126167"/>
                        <a:pt x="26213" y="126167"/>
                      </a:cubicBezTo>
                      <a:lnTo>
                        <a:pt x="97692" y="126167"/>
                      </a:lnTo>
                      <a:cubicBezTo>
                        <a:pt x="112527" y="126167"/>
                        <a:pt x="124666" y="113962"/>
                        <a:pt x="124666" y="98857"/>
                      </a:cubicBezTo>
                      <a:lnTo>
                        <a:pt x="124666" y="27579"/>
                      </a:lnTo>
                      <a:cubicBezTo>
                        <a:pt x="124666" y="12474"/>
                        <a:pt x="112527" y="269"/>
                        <a:pt x="97692" y="269"/>
                      </a:cubicBezTo>
                      <a:lnTo>
                        <a:pt x="26213" y="269"/>
                      </a:lnTo>
                      <a:cubicBezTo>
                        <a:pt x="11377" y="269"/>
                        <a:pt x="-761" y="12474"/>
                        <a:pt x="-761" y="27579"/>
                      </a:cubicBezTo>
                      <a:lnTo>
                        <a:pt x="-761" y="98857"/>
                      </a:lnTo>
                      <a:close/>
                      <a:moveTo>
                        <a:pt x="9354" y="96429"/>
                      </a:moveTo>
                      <a:lnTo>
                        <a:pt x="9354" y="30007"/>
                      </a:lnTo>
                      <a:cubicBezTo>
                        <a:pt x="9354" y="19352"/>
                        <a:pt x="18120" y="10721"/>
                        <a:pt x="28910" y="10721"/>
                      </a:cubicBezTo>
                      <a:lnTo>
                        <a:pt x="94995" y="10721"/>
                      </a:lnTo>
                      <a:cubicBezTo>
                        <a:pt x="105784" y="10721"/>
                        <a:pt x="114551" y="19352"/>
                        <a:pt x="114551" y="30007"/>
                      </a:cubicBezTo>
                      <a:lnTo>
                        <a:pt x="114551" y="96429"/>
                      </a:lnTo>
                      <a:cubicBezTo>
                        <a:pt x="114551" y="107083"/>
                        <a:pt x="105784" y="115580"/>
                        <a:pt x="94995" y="115580"/>
                      </a:cubicBezTo>
                      <a:lnTo>
                        <a:pt x="28910" y="115580"/>
                      </a:lnTo>
                      <a:cubicBezTo>
                        <a:pt x="18120" y="115580"/>
                        <a:pt x="9354" y="107083"/>
                        <a:pt x="9354" y="96429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445" name="Google Shape;9445;p40"/>
              <p:cNvGrpSpPr/>
              <p:nvPr/>
            </p:nvGrpSpPr>
            <p:grpSpPr>
              <a:xfrm>
                <a:off x="390725" y="192901"/>
                <a:ext cx="9367780" cy="6412330"/>
                <a:chOff x="1194635" y="234866"/>
                <a:chExt cx="9244824" cy="6489556"/>
              </a:xfrm>
            </p:grpSpPr>
            <p:sp>
              <p:nvSpPr>
                <p:cNvPr id="9446" name="Google Shape;9446;p40"/>
                <p:cNvSpPr/>
                <p:nvPr/>
              </p:nvSpPr>
              <p:spPr>
                <a:xfrm>
                  <a:off x="1217565" y="240980"/>
                  <a:ext cx="9221894" cy="6483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1894" h="6483314" extrusionOk="0">
                      <a:moveTo>
                        <a:pt x="0" y="6063936"/>
                      </a:moveTo>
                      <a:cubicBezTo>
                        <a:pt x="0" y="6296301"/>
                        <a:pt x="187014" y="6483315"/>
                        <a:pt x="419380" y="6483315"/>
                      </a:cubicBezTo>
                      <a:lnTo>
                        <a:pt x="8802005" y="6483315"/>
                      </a:lnTo>
                      <a:cubicBezTo>
                        <a:pt x="9034371" y="6483315"/>
                        <a:pt x="9221895" y="6296301"/>
                        <a:pt x="9221895" y="6063936"/>
                      </a:cubicBezTo>
                      <a:lnTo>
                        <a:pt x="9221895" y="419634"/>
                      </a:lnTo>
                      <a:cubicBezTo>
                        <a:pt x="9221895" y="187269"/>
                        <a:pt x="9034371" y="0"/>
                        <a:pt x="8802005" y="0"/>
                      </a:cubicBezTo>
                      <a:lnTo>
                        <a:pt x="419380" y="0"/>
                      </a:lnTo>
                      <a:cubicBezTo>
                        <a:pt x="187014" y="0"/>
                        <a:pt x="0" y="187141"/>
                        <a:pt x="0" y="419634"/>
                      </a:cubicBezTo>
                      <a:lnTo>
                        <a:pt x="0" y="6063936"/>
                      </a:lnTo>
                      <a:lnTo>
                        <a:pt x="0" y="6063936"/>
                      </a:lnTo>
                      <a:lnTo>
                        <a:pt x="0" y="6063936"/>
                      </a:lnTo>
                      <a:close/>
                      <a:moveTo>
                        <a:pt x="16052" y="6040495"/>
                      </a:moveTo>
                      <a:lnTo>
                        <a:pt x="16052" y="432119"/>
                      </a:lnTo>
                      <a:cubicBezTo>
                        <a:pt x="16052" y="200772"/>
                        <a:pt x="202301" y="14523"/>
                        <a:pt x="433648" y="14523"/>
                      </a:cubicBezTo>
                      <a:lnTo>
                        <a:pt x="8782642" y="14523"/>
                      </a:lnTo>
                      <a:cubicBezTo>
                        <a:pt x="9014244" y="14650"/>
                        <a:pt x="9200365" y="200772"/>
                        <a:pt x="9200365" y="432119"/>
                      </a:cubicBezTo>
                      <a:lnTo>
                        <a:pt x="9200365" y="6051196"/>
                      </a:lnTo>
                      <a:cubicBezTo>
                        <a:pt x="9200365" y="6282543"/>
                        <a:pt x="9014244" y="6468792"/>
                        <a:pt x="8782642" y="6468792"/>
                      </a:cubicBezTo>
                      <a:lnTo>
                        <a:pt x="433648" y="6457964"/>
                      </a:lnTo>
                      <a:cubicBezTo>
                        <a:pt x="202556" y="6457964"/>
                        <a:pt x="16306" y="6271714"/>
                        <a:pt x="16306" y="6040368"/>
                      </a:cubicBezTo>
                      <a:lnTo>
                        <a:pt x="16052" y="6040368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7" name="Google Shape;9447;p40"/>
                <p:cNvSpPr/>
                <p:nvPr/>
              </p:nvSpPr>
              <p:spPr>
                <a:xfrm>
                  <a:off x="2119512" y="237923"/>
                  <a:ext cx="97838" cy="1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38" h="15287" extrusionOk="0">
                      <a:moveTo>
                        <a:pt x="0" y="0"/>
                      </a:moveTo>
                      <a:lnTo>
                        <a:pt x="0" y="15287"/>
                      </a:lnTo>
                      <a:lnTo>
                        <a:pt x="97838" y="15287"/>
                      </a:lnTo>
                      <a:lnTo>
                        <a:pt x="97838" y="8790"/>
                      </a:lnTo>
                      <a:cubicBezTo>
                        <a:pt x="97838" y="4204"/>
                        <a:pt x="92615" y="0"/>
                        <a:pt x="84207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8" name="Google Shape;9448;p40"/>
                <p:cNvSpPr/>
                <p:nvPr/>
              </p:nvSpPr>
              <p:spPr>
                <a:xfrm>
                  <a:off x="2510865" y="234866"/>
                  <a:ext cx="203320" cy="18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18344" extrusionOk="0">
                      <a:moveTo>
                        <a:pt x="0" y="7261"/>
                      </a:moveTo>
                      <a:lnTo>
                        <a:pt x="0" y="18345"/>
                      </a:lnTo>
                      <a:lnTo>
                        <a:pt x="203320" y="18345"/>
                      </a:lnTo>
                      <a:lnTo>
                        <a:pt x="203320" y="10701"/>
                      </a:lnTo>
                      <a:cubicBezTo>
                        <a:pt x="187906" y="9045"/>
                        <a:pt x="124591" y="0"/>
                        <a:pt x="107648" y="0"/>
                      </a:cubicBezTo>
                      <a:lnTo>
                        <a:pt x="3567" y="0"/>
                      </a:lnTo>
                      <a:cubicBezTo>
                        <a:pt x="1401" y="0"/>
                        <a:pt x="0" y="3312"/>
                        <a:pt x="0" y="7261"/>
                      </a:cubicBezTo>
                      <a:lnTo>
                        <a:pt x="0" y="7261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9" name="Google Shape;9449;p40"/>
                <p:cNvSpPr/>
                <p:nvPr/>
              </p:nvSpPr>
              <p:spPr>
                <a:xfrm>
                  <a:off x="2831897" y="234866"/>
                  <a:ext cx="201791" cy="18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91" h="18344" extrusionOk="0">
                      <a:moveTo>
                        <a:pt x="201791" y="7261"/>
                      </a:moveTo>
                      <a:lnTo>
                        <a:pt x="201791" y="18345"/>
                      </a:lnTo>
                      <a:lnTo>
                        <a:pt x="0" y="18345"/>
                      </a:lnTo>
                      <a:lnTo>
                        <a:pt x="0" y="10701"/>
                      </a:lnTo>
                      <a:cubicBezTo>
                        <a:pt x="15415" y="9045"/>
                        <a:pt x="78220" y="0"/>
                        <a:pt x="94908" y="0"/>
                      </a:cubicBezTo>
                      <a:lnTo>
                        <a:pt x="198224" y="0"/>
                      </a:lnTo>
                      <a:cubicBezTo>
                        <a:pt x="200390" y="0"/>
                        <a:pt x="201791" y="3312"/>
                        <a:pt x="201791" y="7261"/>
                      </a:cubicBezTo>
                      <a:lnTo>
                        <a:pt x="201791" y="7261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0" name="Google Shape;9450;p40"/>
                <p:cNvSpPr/>
                <p:nvPr/>
              </p:nvSpPr>
              <p:spPr>
                <a:xfrm>
                  <a:off x="2510865" y="245567"/>
                  <a:ext cx="203320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7643" extrusionOk="0">
                      <a:moveTo>
                        <a:pt x="0" y="0"/>
                      </a:moveTo>
                      <a:lnTo>
                        <a:pt x="203320" y="0"/>
                      </a:lnTo>
                      <a:lnTo>
                        <a:pt x="203320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1" name="Google Shape;9451;p40"/>
                <p:cNvSpPr/>
                <p:nvPr/>
              </p:nvSpPr>
              <p:spPr>
                <a:xfrm>
                  <a:off x="2831897" y="245567"/>
                  <a:ext cx="201791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91" h="7643" extrusionOk="0">
                      <a:moveTo>
                        <a:pt x="0" y="0"/>
                      </a:moveTo>
                      <a:lnTo>
                        <a:pt x="201791" y="0"/>
                      </a:lnTo>
                      <a:lnTo>
                        <a:pt x="201791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2" name="Google Shape;9452;p40"/>
                <p:cNvSpPr/>
                <p:nvPr/>
              </p:nvSpPr>
              <p:spPr>
                <a:xfrm>
                  <a:off x="2119512" y="245567"/>
                  <a:ext cx="97838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38" h="7643" extrusionOk="0">
                      <a:moveTo>
                        <a:pt x="0" y="0"/>
                      </a:moveTo>
                      <a:lnTo>
                        <a:pt x="97838" y="0"/>
                      </a:lnTo>
                      <a:lnTo>
                        <a:pt x="97838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3" name="Google Shape;9453;p40"/>
                <p:cNvSpPr/>
                <p:nvPr/>
              </p:nvSpPr>
              <p:spPr>
                <a:xfrm>
                  <a:off x="1217565" y="251681"/>
                  <a:ext cx="9221894" cy="6472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1894" h="6472613" extrusionOk="0">
                      <a:moveTo>
                        <a:pt x="0" y="6053234"/>
                      </a:moveTo>
                      <a:cubicBezTo>
                        <a:pt x="0" y="6285600"/>
                        <a:pt x="187014" y="6472614"/>
                        <a:pt x="419380" y="6472614"/>
                      </a:cubicBezTo>
                      <a:lnTo>
                        <a:pt x="8802005" y="6472614"/>
                      </a:lnTo>
                      <a:cubicBezTo>
                        <a:pt x="9034371" y="6472614"/>
                        <a:pt x="9221895" y="6285600"/>
                        <a:pt x="9221895" y="6053234"/>
                      </a:cubicBezTo>
                      <a:lnTo>
                        <a:pt x="9221895" y="419634"/>
                      </a:lnTo>
                      <a:cubicBezTo>
                        <a:pt x="9221895" y="187269"/>
                        <a:pt x="9034371" y="0"/>
                        <a:pt x="8802005" y="0"/>
                      </a:cubicBezTo>
                      <a:lnTo>
                        <a:pt x="419380" y="0"/>
                      </a:lnTo>
                      <a:cubicBezTo>
                        <a:pt x="187014" y="0"/>
                        <a:pt x="0" y="187269"/>
                        <a:pt x="0" y="419634"/>
                      </a:cubicBezTo>
                      <a:lnTo>
                        <a:pt x="0" y="6053234"/>
                      </a:lnTo>
                      <a:lnTo>
                        <a:pt x="0" y="6053234"/>
                      </a:lnTo>
                      <a:lnTo>
                        <a:pt x="0" y="6053234"/>
                      </a:lnTo>
                      <a:close/>
                      <a:moveTo>
                        <a:pt x="16052" y="6040622"/>
                      </a:moveTo>
                      <a:lnTo>
                        <a:pt x="16052" y="432246"/>
                      </a:lnTo>
                      <a:cubicBezTo>
                        <a:pt x="16052" y="200900"/>
                        <a:pt x="202301" y="14650"/>
                        <a:pt x="433648" y="14650"/>
                      </a:cubicBezTo>
                      <a:lnTo>
                        <a:pt x="8782642" y="14650"/>
                      </a:lnTo>
                      <a:cubicBezTo>
                        <a:pt x="9014244" y="14650"/>
                        <a:pt x="9200365" y="200900"/>
                        <a:pt x="9200365" y="432246"/>
                      </a:cubicBezTo>
                      <a:lnTo>
                        <a:pt x="9200365" y="6040622"/>
                      </a:lnTo>
                      <a:cubicBezTo>
                        <a:pt x="9200365" y="6271969"/>
                        <a:pt x="9014244" y="6458218"/>
                        <a:pt x="8782642" y="6458218"/>
                      </a:cubicBezTo>
                      <a:lnTo>
                        <a:pt x="433648" y="6458218"/>
                      </a:lnTo>
                      <a:cubicBezTo>
                        <a:pt x="202556" y="6458218"/>
                        <a:pt x="16306" y="6271969"/>
                        <a:pt x="16306" y="6040622"/>
                      </a:cubicBezTo>
                      <a:lnTo>
                        <a:pt x="16052" y="6040622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4" name="Google Shape;9454;p40"/>
                <p:cNvSpPr/>
                <p:nvPr/>
              </p:nvSpPr>
              <p:spPr>
                <a:xfrm>
                  <a:off x="1232853" y="266969"/>
                  <a:ext cx="9184950" cy="6442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4950" h="6442039" extrusionOk="0">
                      <a:moveTo>
                        <a:pt x="0" y="6024571"/>
                      </a:moveTo>
                      <a:cubicBezTo>
                        <a:pt x="0" y="6255917"/>
                        <a:pt x="186249" y="6442040"/>
                        <a:pt x="417596" y="6442040"/>
                      </a:cubicBezTo>
                      <a:lnTo>
                        <a:pt x="8767227" y="6442040"/>
                      </a:lnTo>
                      <a:cubicBezTo>
                        <a:pt x="8998829" y="6442040"/>
                        <a:pt x="9184951" y="6255917"/>
                        <a:pt x="9184951" y="6024571"/>
                      </a:cubicBezTo>
                      <a:lnTo>
                        <a:pt x="9184951" y="417469"/>
                      </a:lnTo>
                      <a:cubicBezTo>
                        <a:pt x="9184951" y="186122"/>
                        <a:pt x="8998829" y="0"/>
                        <a:pt x="8767227" y="0"/>
                      </a:cubicBezTo>
                      <a:lnTo>
                        <a:pt x="417596" y="0"/>
                      </a:lnTo>
                      <a:cubicBezTo>
                        <a:pt x="186504" y="0"/>
                        <a:pt x="255" y="186122"/>
                        <a:pt x="255" y="417469"/>
                      </a:cubicBezTo>
                      <a:lnTo>
                        <a:pt x="255" y="6024571"/>
                      </a:lnTo>
                      <a:lnTo>
                        <a:pt x="0" y="6024571"/>
                      </a:lnTo>
                      <a:lnTo>
                        <a:pt x="0" y="6024571"/>
                      </a:lnTo>
                      <a:close/>
                      <a:moveTo>
                        <a:pt x="28791" y="6016672"/>
                      </a:moveTo>
                      <a:lnTo>
                        <a:pt x="28791" y="425495"/>
                      </a:lnTo>
                      <a:cubicBezTo>
                        <a:pt x="28791" y="205358"/>
                        <a:pt x="205995" y="28154"/>
                        <a:pt x="426132" y="28154"/>
                      </a:cubicBezTo>
                      <a:lnTo>
                        <a:pt x="8743659" y="28154"/>
                      </a:lnTo>
                      <a:cubicBezTo>
                        <a:pt x="8964051" y="28154"/>
                        <a:pt x="9141127" y="205358"/>
                        <a:pt x="9141127" y="425495"/>
                      </a:cubicBezTo>
                      <a:lnTo>
                        <a:pt x="9141127" y="6016672"/>
                      </a:lnTo>
                      <a:cubicBezTo>
                        <a:pt x="9141127" y="6236808"/>
                        <a:pt x="8964051" y="6414013"/>
                        <a:pt x="8743659" y="6414013"/>
                      </a:cubicBezTo>
                      <a:lnTo>
                        <a:pt x="426132" y="6414013"/>
                      </a:lnTo>
                      <a:cubicBezTo>
                        <a:pt x="205741" y="6414013"/>
                        <a:pt x="28409" y="6236808"/>
                        <a:pt x="28409" y="6016672"/>
                      </a:cubicBezTo>
                      <a:lnTo>
                        <a:pt x="28791" y="6016672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5" name="Google Shape;9455;p40"/>
                <p:cNvSpPr/>
                <p:nvPr/>
              </p:nvSpPr>
              <p:spPr>
                <a:xfrm>
                  <a:off x="1261898" y="294486"/>
                  <a:ext cx="8971056" cy="638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1056" h="6387005" extrusionOk="0">
                      <a:moveTo>
                        <a:pt x="255" y="5989665"/>
                      </a:moveTo>
                      <a:cubicBezTo>
                        <a:pt x="255" y="6209801"/>
                        <a:pt x="177459" y="6387006"/>
                        <a:pt x="397595" y="6387006"/>
                      </a:cubicBezTo>
                      <a:lnTo>
                        <a:pt x="8714232" y="6387006"/>
                      </a:lnTo>
                      <a:cubicBezTo>
                        <a:pt x="8811433" y="6387006"/>
                        <a:pt x="8900990" y="6351972"/>
                        <a:pt x="8970292" y="6293881"/>
                      </a:cubicBezTo>
                      <a:cubicBezTo>
                        <a:pt x="8902392" y="6348023"/>
                        <a:pt x="8815637" y="6380381"/>
                        <a:pt x="8721875" y="6380381"/>
                      </a:cubicBezTo>
                      <a:lnTo>
                        <a:pt x="401035" y="6380254"/>
                      </a:lnTo>
                      <a:cubicBezTo>
                        <a:pt x="180899" y="6380254"/>
                        <a:pt x="3567" y="6203431"/>
                        <a:pt x="3567" y="5983677"/>
                      </a:cubicBezTo>
                      <a:lnTo>
                        <a:pt x="3567" y="403073"/>
                      </a:lnTo>
                      <a:cubicBezTo>
                        <a:pt x="3567" y="183319"/>
                        <a:pt x="180899" y="6497"/>
                        <a:pt x="401162" y="6497"/>
                      </a:cubicBezTo>
                      <a:lnTo>
                        <a:pt x="8722002" y="6497"/>
                      </a:lnTo>
                      <a:cubicBezTo>
                        <a:pt x="8816401" y="6497"/>
                        <a:pt x="8902519" y="38982"/>
                        <a:pt x="8971057" y="93507"/>
                      </a:cubicBezTo>
                      <a:cubicBezTo>
                        <a:pt x="8901755" y="35161"/>
                        <a:pt x="8812197" y="0"/>
                        <a:pt x="8714232" y="0"/>
                      </a:cubicBezTo>
                      <a:lnTo>
                        <a:pt x="397595" y="0"/>
                      </a:lnTo>
                      <a:cubicBezTo>
                        <a:pt x="177205" y="0"/>
                        <a:pt x="0" y="177205"/>
                        <a:pt x="0" y="397341"/>
                      </a:cubicBezTo>
                      <a:lnTo>
                        <a:pt x="0" y="5989665"/>
                      </a:lnTo>
                      <a:lnTo>
                        <a:pt x="255" y="5989665"/>
                      </a:lnTo>
                      <a:lnTo>
                        <a:pt x="255" y="5989665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6" name="Google Shape;9456;p40"/>
                <p:cNvSpPr/>
                <p:nvPr/>
              </p:nvSpPr>
              <p:spPr>
                <a:xfrm>
                  <a:off x="1266484" y="294484"/>
                  <a:ext cx="9114629" cy="638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4629" h="6380892" extrusionOk="0">
                      <a:moveTo>
                        <a:pt x="0" y="5984316"/>
                      </a:moveTo>
                      <a:cubicBezTo>
                        <a:pt x="0" y="6204070"/>
                        <a:pt x="177332" y="6380892"/>
                        <a:pt x="397468" y="6380892"/>
                      </a:cubicBezTo>
                      <a:lnTo>
                        <a:pt x="8717289" y="6380892"/>
                      </a:lnTo>
                      <a:cubicBezTo>
                        <a:pt x="8937679" y="6380892"/>
                        <a:pt x="9114629" y="6204070"/>
                        <a:pt x="9114629" y="5984316"/>
                      </a:cubicBezTo>
                      <a:lnTo>
                        <a:pt x="9114629" y="396578"/>
                      </a:lnTo>
                      <a:cubicBezTo>
                        <a:pt x="9114629" y="176824"/>
                        <a:pt x="8937679" y="2"/>
                        <a:pt x="8717289" y="2"/>
                      </a:cubicBezTo>
                      <a:lnTo>
                        <a:pt x="397468" y="2"/>
                      </a:lnTo>
                      <a:cubicBezTo>
                        <a:pt x="177459" y="-635"/>
                        <a:pt x="127" y="163575"/>
                        <a:pt x="127" y="383202"/>
                      </a:cubicBezTo>
                      <a:lnTo>
                        <a:pt x="127" y="5983679"/>
                      </a:lnTo>
                      <a:lnTo>
                        <a:pt x="0" y="5984316"/>
                      </a:lnTo>
                      <a:lnTo>
                        <a:pt x="0" y="5984316"/>
                      </a:lnTo>
                      <a:close/>
                      <a:moveTo>
                        <a:pt x="8663" y="5979475"/>
                      </a:moveTo>
                      <a:lnTo>
                        <a:pt x="8663" y="389826"/>
                      </a:lnTo>
                      <a:cubicBezTo>
                        <a:pt x="8663" y="170582"/>
                        <a:pt x="185740" y="6626"/>
                        <a:pt x="405494" y="6626"/>
                      </a:cubicBezTo>
                      <a:lnTo>
                        <a:pt x="8712066" y="6626"/>
                      </a:lnTo>
                      <a:cubicBezTo>
                        <a:pt x="8931692" y="6626"/>
                        <a:pt x="9108770" y="183066"/>
                        <a:pt x="9108770" y="402311"/>
                      </a:cubicBezTo>
                      <a:lnTo>
                        <a:pt x="9108770" y="5979348"/>
                      </a:lnTo>
                      <a:cubicBezTo>
                        <a:pt x="9108770" y="6198592"/>
                        <a:pt x="8931820" y="6375032"/>
                        <a:pt x="8712066" y="6375032"/>
                      </a:cubicBezTo>
                      <a:lnTo>
                        <a:pt x="405494" y="6375032"/>
                      </a:lnTo>
                      <a:cubicBezTo>
                        <a:pt x="185995" y="6375032"/>
                        <a:pt x="8918" y="6198465"/>
                        <a:pt x="8918" y="5979348"/>
                      </a:cubicBezTo>
                      <a:lnTo>
                        <a:pt x="8663" y="5979475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7" name="Google Shape;9457;p40"/>
                <p:cNvSpPr/>
                <p:nvPr/>
              </p:nvSpPr>
              <p:spPr>
                <a:xfrm>
                  <a:off x="1217565" y="6135737"/>
                  <a:ext cx="434157" cy="588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157" h="588685" extrusionOk="0">
                      <a:moveTo>
                        <a:pt x="127" y="169561"/>
                      </a:moveTo>
                      <a:cubicBezTo>
                        <a:pt x="127" y="401799"/>
                        <a:pt x="187269" y="588686"/>
                        <a:pt x="419889" y="588686"/>
                      </a:cubicBezTo>
                      <a:lnTo>
                        <a:pt x="434157" y="574163"/>
                      </a:lnTo>
                      <a:cubicBezTo>
                        <a:pt x="202556" y="574163"/>
                        <a:pt x="16052" y="388041"/>
                        <a:pt x="16052" y="156949"/>
                      </a:cubicBezTo>
                      <a:lnTo>
                        <a:pt x="16052" y="0"/>
                      </a:lnTo>
                      <a:lnTo>
                        <a:pt x="0" y="0"/>
                      </a:lnTo>
                      <a:lnTo>
                        <a:pt x="127" y="169561"/>
                      </a:lnTo>
                      <a:lnTo>
                        <a:pt x="127" y="169561"/>
                      </a:lnTo>
                      <a:lnTo>
                        <a:pt x="127" y="169561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8" name="Google Shape;9458;p40"/>
                <p:cNvSpPr/>
                <p:nvPr/>
              </p:nvSpPr>
              <p:spPr>
                <a:xfrm>
                  <a:off x="1217565" y="251681"/>
                  <a:ext cx="843855" cy="336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855" h="3364719" extrusionOk="0">
                      <a:moveTo>
                        <a:pt x="16052" y="432374"/>
                      </a:moveTo>
                      <a:cubicBezTo>
                        <a:pt x="16052" y="201027"/>
                        <a:pt x="202301" y="14778"/>
                        <a:pt x="433648" y="14778"/>
                      </a:cubicBezTo>
                      <a:lnTo>
                        <a:pt x="843855" y="14778"/>
                      </a:lnTo>
                      <a:lnTo>
                        <a:pt x="843855" y="0"/>
                      </a:lnTo>
                      <a:lnTo>
                        <a:pt x="419380" y="0"/>
                      </a:lnTo>
                      <a:cubicBezTo>
                        <a:pt x="187014" y="0"/>
                        <a:pt x="0" y="187269"/>
                        <a:pt x="0" y="419762"/>
                      </a:cubicBezTo>
                      <a:lnTo>
                        <a:pt x="0" y="3364720"/>
                      </a:lnTo>
                      <a:lnTo>
                        <a:pt x="16052" y="3364720"/>
                      </a:lnTo>
                      <a:lnTo>
                        <a:pt x="16052" y="432374"/>
                      </a:lnTo>
                      <a:lnTo>
                        <a:pt x="16052" y="432374"/>
                      </a:lnTo>
                      <a:lnTo>
                        <a:pt x="16052" y="432374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9" name="Google Shape;9459;p40"/>
                <p:cNvSpPr/>
                <p:nvPr/>
              </p:nvSpPr>
              <p:spPr>
                <a:xfrm>
                  <a:off x="9999061" y="251681"/>
                  <a:ext cx="438743" cy="432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43" h="432628" extrusionOk="0">
                      <a:moveTo>
                        <a:pt x="0" y="14650"/>
                      </a:moveTo>
                      <a:cubicBezTo>
                        <a:pt x="231601" y="14650"/>
                        <a:pt x="417723" y="201027"/>
                        <a:pt x="417723" y="432629"/>
                      </a:cubicBezTo>
                      <a:lnTo>
                        <a:pt x="438744" y="419889"/>
                      </a:lnTo>
                      <a:cubicBezTo>
                        <a:pt x="438744" y="187269"/>
                        <a:pt x="251857" y="0"/>
                        <a:pt x="19618" y="0"/>
                      </a:cubicBezTo>
                      <a:lnTo>
                        <a:pt x="0" y="14650"/>
                      </a:lnTo>
                      <a:lnTo>
                        <a:pt x="0" y="14650"/>
                      </a:lnTo>
                      <a:lnTo>
                        <a:pt x="0" y="1465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0" name="Google Shape;9460;p40"/>
                <p:cNvSpPr/>
                <p:nvPr/>
              </p:nvSpPr>
              <p:spPr>
                <a:xfrm>
                  <a:off x="10000589" y="6291667"/>
                  <a:ext cx="438743" cy="432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43" h="432628" extrusionOk="0">
                      <a:moveTo>
                        <a:pt x="18854" y="432629"/>
                      </a:moveTo>
                      <a:cubicBezTo>
                        <a:pt x="251221" y="432629"/>
                        <a:pt x="438744" y="245360"/>
                        <a:pt x="438744" y="12612"/>
                      </a:cubicBezTo>
                      <a:lnTo>
                        <a:pt x="417087" y="0"/>
                      </a:lnTo>
                      <a:cubicBezTo>
                        <a:pt x="417087" y="231601"/>
                        <a:pt x="230965" y="418106"/>
                        <a:pt x="0" y="418106"/>
                      </a:cubicBezTo>
                      <a:lnTo>
                        <a:pt x="18854" y="432629"/>
                      </a:lnTo>
                      <a:lnTo>
                        <a:pt x="18854" y="432629"/>
                      </a:lnTo>
                      <a:lnTo>
                        <a:pt x="18854" y="432629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1" name="Google Shape;9461;p40"/>
                <p:cNvSpPr/>
                <p:nvPr/>
              </p:nvSpPr>
              <p:spPr>
                <a:xfrm>
                  <a:off x="1194635" y="927377"/>
                  <a:ext cx="19873" cy="337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73" h="337847" extrusionOk="0">
                      <a:moveTo>
                        <a:pt x="0" y="328930"/>
                      </a:moveTo>
                      <a:lnTo>
                        <a:pt x="0" y="8918"/>
                      </a:lnTo>
                      <a:cubicBezTo>
                        <a:pt x="0" y="3949"/>
                        <a:pt x="4331" y="0"/>
                        <a:pt x="9555" y="0"/>
                      </a:cubicBezTo>
                      <a:lnTo>
                        <a:pt x="19873" y="0"/>
                      </a:lnTo>
                      <a:lnTo>
                        <a:pt x="19873" y="337848"/>
                      </a:lnTo>
                      <a:lnTo>
                        <a:pt x="9555" y="337848"/>
                      </a:lnTo>
                      <a:cubicBezTo>
                        <a:pt x="4331" y="337848"/>
                        <a:pt x="0" y="333899"/>
                        <a:pt x="0" y="328930"/>
                      </a:cubicBezTo>
                      <a:lnTo>
                        <a:pt x="0" y="32893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2" name="Google Shape;9462;p40"/>
                <p:cNvSpPr/>
                <p:nvPr/>
              </p:nvSpPr>
              <p:spPr>
                <a:xfrm>
                  <a:off x="1200749" y="925848"/>
                  <a:ext cx="13758" cy="339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8" h="339376" extrusionOk="0">
                      <a:moveTo>
                        <a:pt x="13759" y="339376"/>
                      </a:moveTo>
                      <a:lnTo>
                        <a:pt x="3057" y="339376"/>
                      </a:lnTo>
                      <a:cubicBezTo>
                        <a:pt x="1911" y="339376"/>
                        <a:pt x="1019" y="338994"/>
                        <a:pt x="0" y="338740"/>
                      </a:cubicBezTo>
                      <a:cubicBezTo>
                        <a:pt x="3949" y="337593"/>
                        <a:pt x="6879" y="334408"/>
                        <a:pt x="6879" y="330332"/>
                      </a:cubicBezTo>
                      <a:lnTo>
                        <a:pt x="6879" y="8918"/>
                      </a:lnTo>
                      <a:cubicBezTo>
                        <a:pt x="6879" y="4968"/>
                        <a:pt x="3949" y="1529"/>
                        <a:pt x="0" y="382"/>
                      </a:cubicBezTo>
                      <a:cubicBezTo>
                        <a:pt x="1019" y="127"/>
                        <a:pt x="1911" y="0"/>
                        <a:pt x="3057" y="0"/>
                      </a:cubicBezTo>
                      <a:lnTo>
                        <a:pt x="13759" y="0"/>
                      </a:lnTo>
                      <a:lnTo>
                        <a:pt x="13759" y="339376"/>
                      </a:lnTo>
                      <a:lnTo>
                        <a:pt x="13759" y="339376"/>
                      </a:lnTo>
                      <a:lnTo>
                        <a:pt x="13759" y="339376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464" name="Google Shape;9464;p40"/>
            <p:cNvSpPr/>
            <p:nvPr/>
          </p:nvSpPr>
          <p:spPr>
            <a:xfrm rot="5829469">
              <a:off x="2617236" y="2327108"/>
              <a:ext cx="65007" cy="65007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65" name="Google Shape;9465;p40"/>
          <p:cNvGrpSpPr/>
          <p:nvPr/>
        </p:nvGrpSpPr>
        <p:grpSpPr>
          <a:xfrm>
            <a:off x="71997" y="3315669"/>
            <a:ext cx="2308532" cy="3542320"/>
            <a:chOff x="325352" y="5108434"/>
            <a:chExt cx="2738798" cy="4202539"/>
          </a:xfrm>
        </p:grpSpPr>
        <p:grpSp>
          <p:nvGrpSpPr>
            <p:cNvPr id="9466" name="Google Shape;9466;p40"/>
            <p:cNvGrpSpPr/>
            <p:nvPr/>
          </p:nvGrpSpPr>
          <p:grpSpPr>
            <a:xfrm>
              <a:off x="328038" y="5111957"/>
              <a:ext cx="1448814" cy="3986700"/>
              <a:chOff x="6726753" y="2926867"/>
              <a:chExt cx="1517400" cy="4175430"/>
            </a:xfrm>
          </p:grpSpPr>
          <p:sp>
            <p:nvSpPr>
              <p:cNvPr id="9467" name="Google Shape;9467;p40"/>
              <p:cNvSpPr/>
              <p:nvPr/>
            </p:nvSpPr>
            <p:spPr>
              <a:xfrm>
                <a:off x="7163709" y="6858000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8" name="Google Shape;9468;p40"/>
              <p:cNvSpPr/>
              <p:nvPr/>
            </p:nvSpPr>
            <p:spPr>
              <a:xfrm>
                <a:off x="7791030" y="6861543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9" name="Google Shape;9469;p40"/>
              <p:cNvSpPr/>
              <p:nvPr/>
            </p:nvSpPr>
            <p:spPr>
              <a:xfrm>
                <a:off x="7121244" y="5407723"/>
                <a:ext cx="1068407" cy="1652720"/>
              </a:xfrm>
              <a:custGeom>
                <a:avLst/>
                <a:gdLst/>
                <a:ahLst/>
                <a:cxnLst/>
                <a:rect l="l" t="t" r="r" b="b"/>
                <a:pathLst>
                  <a:path w="724344" h="1120488" extrusionOk="0">
                    <a:moveTo>
                      <a:pt x="16210" y="960898"/>
                    </a:moveTo>
                    <a:cubicBezTo>
                      <a:pt x="2494" y="943049"/>
                      <a:pt x="-3887" y="920636"/>
                      <a:pt x="-1696" y="898224"/>
                    </a:cubicBezTo>
                    <a:cubicBezTo>
                      <a:pt x="4399" y="830691"/>
                      <a:pt x="12687" y="736299"/>
                      <a:pt x="21830" y="624570"/>
                    </a:cubicBezTo>
                    <a:cubicBezTo>
                      <a:pt x="41739" y="381111"/>
                      <a:pt x="52405" y="349870"/>
                      <a:pt x="65170" y="285671"/>
                    </a:cubicBezTo>
                    <a:cubicBezTo>
                      <a:pt x="85171" y="184992"/>
                      <a:pt x="171754" y="10303"/>
                      <a:pt x="361777" y="-79"/>
                    </a:cubicBezTo>
                    <a:cubicBezTo>
                      <a:pt x="421118" y="-2165"/>
                      <a:pt x="479507" y="15123"/>
                      <a:pt x="528083" y="49165"/>
                    </a:cubicBezTo>
                    <a:cubicBezTo>
                      <a:pt x="619238" y="109935"/>
                      <a:pt x="674007" y="216424"/>
                      <a:pt x="679437" y="330438"/>
                    </a:cubicBezTo>
                    <a:cubicBezTo>
                      <a:pt x="681913" y="383083"/>
                      <a:pt x="684867" y="436518"/>
                      <a:pt x="688390" y="490744"/>
                    </a:cubicBezTo>
                    <a:cubicBezTo>
                      <a:pt x="696964" y="623332"/>
                      <a:pt x="708012" y="751415"/>
                      <a:pt x="721537" y="874983"/>
                    </a:cubicBezTo>
                    <a:cubicBezTo>
                      <a:pt x="724109" y="897538"/>
                      <a:pt x="719441" y="920321"/>
                      <a:pt x="708203" y="940038"/>
                    </a:cubicBezTo>
                    <a:cubicBezTo>
                      <a:pt x="696010" y="961260"/>
                      <a:pt x="681627" y="981072"/>
                      <a:pt x="665054" y="999093"/>
                    </a:cubicBezTo>
                    <a:cubicBezTo>
                      <a:pt x="525702" y="1151017"/>
                      <a:pt x="248621" y="1159495"/>
                      <a:pt x="81838" y="1027668"/>
                    </a:cubicBezTo>
                    <a:cubicBezTo>
                      <a:pt x="57454" y="1008028"/>
                      <a:pt x="35451" y="985625"/>
                      <a:pt x="16210" y="9608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0" name="Google Shape;9470;p40"/>
              <p:cNvSpPr/>
              <p:nvPr/>
            </p:nvSpPr>
            <p:spPr>
              <a:xfrm>
                <a:off x="7059504" y="5369881"/>
                <a:ext cx="1101051" cy="1574681"/>
              </a:xfrm>
              <a:custGeom>
                <a:avLst/>
                <a:gdLst/>
                <a:ahLst/>
                <a:cxnLst/>
                <a:rect l="l" t="t" r="r" b="b"/>
                <a:pathLst>
                  <a:path w="746475" h="1067580" extrusionOk="0">
                    <a:moveTo>
                      <a:pt x="110656" y="158172"/>
                    </a:moveTo>
                    <a:cubicBezTo>
                      <a:pt x="103133" y="186823"/>
                      <a:pt x="97227" y="215893"/>
                      <a:pt x="93131" y="245230"/>
                    </a:cubicBezTo>
                    <a:cubicBezTo>
                      <a:pt x="78463" y="319306"/>
                      <a:pt x="45793" y="388610"/>
                      <a:pt x="-2119" y="446970"/>
                    </a:cubicBezTo>
                    <a:cubicBezTo>
                      <a:pt x="28456" y="415347"/>
                      <a:pt x="55127" y="380171"/>
                      <a:pt x="77319" y="342195"/>
                    </a:cubicBezTo>
                    <a:cubicBezTo>
                      <a:pt x="74747" y="406193"/>
                      <a:pt x="54364" y="468191"/>
                      <a:pt x="18359" y="521169"/>
                    </a:cubicBezTo>
                    <a:cubicBezTo>
                      <a:pt x="40172" y="492766"/>
                      <a:pt x="60271" y="463086"/>
                      <a:pt x="78558" y="432301"/>
                    </a:cubicBezTo>
                    <a:cubicBezTo>
                      <a:pt x="60271" y="485298"/>
                      <a:pt x="47316" y="539991"/>
                      <a:pt x="39791" y="595560"/>
                    </a:cubicBezTo>
                    <a:cubicBezTo>
                      <a:pt x="55031" y="558812"/>
                      <a:pt x="74842" y="524151"/>
                      <a:pt x="98750" y="492404"/>
                    </a:cubicBezTo>
                    <a:cubicBezTo>
                      <a:pt x="65889" y="552506"/>
                      <a:pt x="47983" y="619648"/>
                      <a:pt x="46553" y="688143"/>
                    </a:cubicBezTo>
                    <a:cubicBezTo>
                      <a:pt x="55127" y="654148"/>
                      <a:pt x="69605" y="621915"/>
                      <a:pt x="89320" y="592893"/>
                    </a:cubicBezTo>
                    <a:cubicBezTo>
                      <a:pt x="95513" y="642508"/>
                      <a:pt x="78844" y="692257"/>
                      <a:pt x="44172" y="728243"/>
                    </a:cubicBezTo>
                    <a:cubicBezTo>
                      <a:pt x="64747" y="710317"/>
                      <a:pt x="83034" y="689905"/>
                      <a:pt x="98559" y="667473"/>
                    </a:cubicBezTo>
                    <a:cubicBezTo>
                      <a:pt x="90846" y="720966"/>
                      <a:pt x="97131" y="775554"/>
                      <a:pt x="116849" y="825874"/>
                    </a:cubicBezTo>
                    <a:cubicBezTo>
                      <a:pt x="113705" y="790603"/>
                      <a:pt x="117230" y="755056"/>
                      <a:pt x="127229" y="721099"/>
                    </a:cubicBezTo>
                    <a:cubicBezTo>
                      <a:pt x="125897" y="779297"/>
                      <a:pt x="139040" y="836923"/>
                      <a:pt x="165329" y="888834"/>
                    </a:cubicBezTo>
                    <a:cubicBezTo>
                      <a:pt x="153709" y="856240"/>
                      <a:pt x="152377" y="820874"/>
                      <a:pt x="161425" y="787489"/>
                    </a:cubicBezTo>
                    <a:cubicBezTo>
                      <a:pt x="174475" y="844695"/>
                      <a:pt x="197334" y="899245"/>
                      <a:pt x="228863" y="948747"/>
                    </a:cubicBezTo>
                    <a:cubicBezTo>
                      <a:pt x="209431" y="908561"/>
                      <a:pt x="200002" y="864288"/>
                      <a:pt x="201430" y="819683"/>
                    </a:cubicBezTo>
                    <a:cubicBezTo>
                      <a:pt x="219907" y="865051"/>
                      <a:pt x="247341" y="906227"/>
                      <a:pt x="282106" y="940745"/>
                    </a:cubicBezTo>
                    <a:cubicBezTo>
                      <a:pt x="275439" y="915123"/>
                      <a:pt x="272867" y="888596"/>
                      <a:pt x="274583" y="862164"/>
                    </a:cubicBezTo>
                    <a:cubicBezTo>
                      <a:pt x="283250" y="898454"/>
                      <a:pt x="307921" y="928839"/>
                      <a:pt x="327254" y="961129"/>
                    </a:cubicBezTo>
                    <a:cubicBezTo>
                      <a:pt x="346590" y="993419"/>
                      <a:pt x="361450" y="1032281"/>
                      <a:pt x="348211" y="1067333"/>
                    </a:cubicBezTo>
                    <a:cubicBezTo>
                      <a:pt x="362782" y="1013345"/>
                      <a:pt x="368403" y="957310"/>
                      <a:pt x="364594" y="901502"/>
                    </a:cubicBezTo>
                    <a:cubicBezTo>
                      <a:pt x="380023" y="931602"/>
                      <a:pt x="387834" y="965025"/>
                      <a:pt x="387358" y="998848"/>
                    </a:cubicBezTo>
                    <a:lnTo>
                      <a:pt x="412789" y="921791"/>
                    </a:lnTo>
                    <a:cubicBezTo>
                      <a:pt x="422221" y="953481"/>
                      <a:pt x="421649" y="987285"/>
                      <a:pt x="411266" y="1018660"/>
                    </a:cubicBezTo>
                    <a:cubicBezTo>
                      <a:pt x="434032" y="986980"/>
                      <a:pt x="451079" y="951509"/>
                      <a:pt x="461463" y="913885"/>
                    </a:cubicBezTo>
                    <a:cubicBezTo>
                      <a:pt x="467274" y="937755"/>
                      <a:pt x="465558" y="962834"/>
                      <a:pt x="456605" y="985704"/>
                    </a:cubicBezTo>
                    <a:cubicBezTo>
                      <a:pt x="485084" y="945794"/>
                      <a:pt x="504134" y="899940"/>
                      <a:pt x="512327" y="851592"/>
                    </a:cubicBezTo>
                    <a:cubicBezTo>
                      <a:pt x="528424" y="879881"/>
                      <a:pt x="531186" y="913885"/>
                      <a:pt x="519661" y="944365"/>
                    </a:cubicBezTo>
                    <a:cubicBezTo>
                      <a:pt x="547950" y="896655"/>
                      <a:pt x="564619" y="842990"/>
                      <a:pt x="568333" y="787679"/>
                    </a:cubicBezTo>
                    <a:cubicBezTo>
                      <a:pt x="586050" y="809567"/>
                      <a:pt x="594622" y="837513"/>
                      <a:pt x="592145" y="865594"/>
                    </a:cubicBezTo>
                    <a:cubicBezTo>
                      <a:pt x="621006" y="817778"/>
                      <a:pt x="632150" y="761323"/>
                      <a:pt x="623483" y="706145"/>
                    </a:cubicBezTo>
                    <a:cubicBezTo>
                      <a:pt x="630341" y="733110"/>
                      <a:pt x="646151" y="756961"/>
                      <a:pt x="668250" y="773868"/>
                    </a:cubicBezTo>
                    <a:cubicBezTo>
                      <a:pt x="654058" y="730567"/>
                      <a:pt x="655488" y="683676"/>
                      <a:pt x="672157" y="641279"/>
                    </a:cubicBezTo>
                    <a:lnTo>
                      <a:pt x="678061" y="716908"/>
                    </a:lnTo>
                    <a:cubicBezTo>
                      <a:pt x="703873" y="664407"/>
                      <a:pt x="702732" y="602666"/>
                      <a:pt x="674917" y="551173"/>
                    </a:cubicBezTo>
                    <a:cubicBezTo>
                      <a:pt x="685586" y="566594"/>
                      <a:pt x="693588" y="583739"/>
                      <a:pt x="698539" y="601846"/>
                    </a:cubicBezTo>
                    <a:cubicBezTo>
                      <a:pt x="709780" y="563480"/>
                      <a:pt x="706922" y="522360"/>
                      <a:pt x="690444" y="485927"/>
                    </a:cubicBezTo>
                    <a:cubicBezTo>
                      <a:pt x="703873" y="507329"/>
                      <a:pt x="714161" y="530599"/>
                      <a:pt x="720828" y="554983"/>
                    </a:cubicBezTo>
                    <a:cubicBezTo>
                      <a:pt x="731593" y="494976"/>
                      <a:pt x="704064" y="435349"/>
                      <a:pt x="677108" y="380199"/>
                    </a:cubicBezTo>
                    <a:cubicBezTo>
                      <a:pt x="705589" y="416518"/>
                      <a:pt x="726163" y="458457"/>
                      <a:pt x="737306" y="503262"/>
                    </a:cubicBezTo>
                    <a:cubicBezTo>
                      <a:pt x="745213" y="466124"/>
                      <a:pt x="746450" y="427881"/>
                      <a:pt x="741118" y="390296"/>
                    </a:cubicBezTo>
                    <a:cubicBezTo>
                      <a:pt x="723114" y="263994"/>
                      <a:pt x="633103" y="158934"/>
                      <a:pt x="541093" y="66446"/>
                    </a:cubicBezTo>
                    <a:cubicBezTo>
                      <a:pt x="522138" y="45310"/>
                      <a:pt x="499563" y="27765"/>
                      <a:pt x="474418" y="14630"/>
                    </a:cubicBezTo>
                    <a:cubicBezTo>
                      <a:pt x="439650" y="-1277"/>
                      <a:pt x="399455" y="-705"/>
                      <a:pt x="360973" y="56"/>
                    </a:cubicBezTo>
                    <a:cubicBezTo>
                      <a:pt x="322492" y="818"/>
                      <a:pt x="283727" y="2057"/>
                      <a:pt x="249531" y="17963"/>
                    </a:cubicBezTo>
                    <a:cubicBezTo>
                      <a:pt x="219719" y="31870"/>
                      <a:pt x="195525" y="56540"/>
                      <a:pt x="167901" y="73970"/>
                    </a:cubicBezTo>
                    <a:cubicBezTo>
                      <a:pt x="138471" y="92640"/>
                      <a:pt x="120848" y="126263"/>
                      <a:pt x="110656" y="15817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7FC"/>
                  </a:gs>
                  <a:gs pos="75000">
                    <a:srgbClr val="D8D8D8"/>
                  </a:gs>
                  <a:gs pos="100000">
                    <a:srgbClr val="BFBFB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1" name="Google Shape;9471;p40"/>
              <p:cNvSpPr/>
              <p:nvPr/>
            </p:nvSpPr>
            <p:spPr>
              <a:xfrm>
                <a:off x="7204140" y="5685073"/>
                <a:ext cx="874014" cy="1003350"/>
              </a:xfrm>
              <a:custGeom>
                <a:avLst/>
                <a:gdLst/>
                <a:ahLst/>
                <a:cxnLst/>
                <a:rect l="l" t="t" r="r" b="b"/>
                <a:pathLst>
                  <a:path w="592552" h="680237" extrusionOk="0">
                    <a:moveTo>
                      <a:pt x="35244" y="316000"/>
                    </a:moveTo>
                    <a:cubicBezTo>
                      <a:pt x="43625" y="401963"/>
                      <a:pt x="66582" y="485869"/>
                      <a:pt x="103156" y="564126"/>
                    </a:cubicBezTo>
                    <a:cubicBezTo>
                      <a:pt x="105728" y="569270"/>
                      <a:pt x="108205" y="574508"/>
                      <a:pt x="110586" y="579842"/>
                    </a:cubicBezTo>
                    <a:cubicBezTo>
                      <a:pt x="57913" y="502233"/>
                      <a:pt x="31433" y="409745"/>
                      <a:pt x="35244" y="316000"/>
                    </a:cubicBezTo>
                    <a:close/>
                    <a:moveTo>
                      <a:pt x="568260" y="290283"/>
                    </a:moveTo>
                    <a:cubicBezTo>
                      <a:pt x="572069" y="384028"/>
                      <a:pt x="545592" y="476516"/>
                      <a:pt x="492918" y="554126"/>
                    </a:cubicBezTo>
                    <a:cubicBezTo>
                      <a:pt x="497109" y="545077"/>
                      <a:pt x="503395" y="531837"/>
                      <a:pt x="507397" y="522598"/>
                    </a:cubicBezTo>
                    <a:cubicBezTo>
                      <a:pt x="539971" y="448903"/>
                      <a:pt x="560545" y="370474"/>
                      <a:pt x="568260" y="290283"/>
                    </a:cubicBezTo>
                    <a:close/>
                    <a:moveTo>
                      <a:pt x="250032" y="93020"/>
                    </a:moveTo>
                    <a:lnTo>
                      <a:pt x="250032" y="93306"/>
                    </a:lnTo>
                    <a:cubicBezTo>
                      <a:pt x="222027" y="198977"/>
                      <a:pt x="217169" y="309457"/>
                      <a:pt x="235935" y="417156"/>
                    </a:cubicBezTo>
                    <a:cubicBezTo>
                      <a:pt x="237363" y="424300"/>
                      <a:pt x="238695" y="431539"/>
                      <a:pt x="239935" y="438778"/>
                    </a:cubicBezTo>
                    <a:cubicBezTo>
                      <a:pt x="237649" y="431729"/>
                      <a:pt x="235554" y="424776"/>
                      <a:pt x="233459" y="417728"/>
                    </a:cubicBezTo>
                    <a:cubicBezTo>
                      <a:pt x="204312" y="310485"/>
                      <a:pt x="210025" y="196728"/>
                      <a:pt x="250032" y="93020"/>
                    </a:cubicBezTo>
                    <a:close/>
                    <a:moveTo>
                      <a:pt x="338803" y="84162"/>
                    </a:moveTo>
                    <a:cubicBezTo>
                      <a:pt x="378810" y="190862"/>
                      <a:pt x="384619" y="307390"/>
                      <a:pt x="355377" y="417537"/>
                    </a:cubicBezTo>
                    <a:cubicBezTo>
                      <a:pt x="353282" y="424776"/>
                      <a:pt x="351091" y="431920"/>
                      <a:pt x="348901" y="439159"/>
                    </a:cubicBezTo>
                    <a:cubicBezTo>
                      <a:pt x="351186" y="426395"/>
                      <a:pt x="354426" y="407822"/>
                      <a:pt x="356235" y="394772"/>
                    </a:cubicBezTo>
                    <a:cubicBezTo>
                      <a:pt x="370999" y="291131"/>
                      <a:pt x="365093" y="185594"/>
                      <a:pt x="338803" y="84258"/>
                    </a:cubicBezTo>
                    <a:close/>
                    <a:moveTo>
                      <a:pt x="283560" y="81876"/>
                    </a:moveTo>
                    <a:cubicBezTo>
                      <a:pt x="315086" y="279911"/>
                      <a:pt x="317563" y="481498"/>
                      <a:pt x="290800" y="680237"/>
                    </a:cubicBezTo>
                    <a:lnTo>
                      <a:pt x="293085" y="642804"/>
                    </a:lnTo>
                    <a:cubicBezTo>
                      <a:pt x="304420" y="455866"/>
                      <a:pt x="301276" y="268328"/>
                      <a:pt x="283560" y="81876"/>
                    </a:cubicBezTo>
                    <a:close/>
                    <a:moveTo>
                      <a:pt x="204503" y="81876"/>
                    </a:moveTo>
                    <a:cubicBezTo>
                      <a:pt x="150399" y="238086"/>
                      <a:pt x="175928" y="405726"/>
                      <a:pt x="208408" y="563841"/>
                    </a:cubicBezTo>
                    <a:lnTo>
                      <a:pt x="222028" y="632516"/>
                    </a:lnTo>
                    <a:cubicBezTo>
                      <a:pt x="172593" y="455446"/>
                      <a:pt x="129254" y="257898"/>
                      <a:pt x="204503" y="81876"/>
                    </a:cubicBezTo>
                    <a:close/>
                    <a:moveTo>
                      <a:pt x="393953" y="72255"/>
                    </a:moveTo>
                    <a:cubicBezTo>
                      <a:pt x="469107" y="248372"/>
                      <a:pt x="425768" y="445826"/>
                      <a:pt x="376333" y="622895"/>
                    </a:cubicBezTo>
                    <a:lnTo>
                      <a:pt x="390049" y="554221"/>
                    </a:lnTo>
                    <a:cubicBezTo>
                      <a:pt x="423005" y="396296"/>
                      <a:pt x="448055" y="228465"/>
                      <a:pt x="393953" y="72255"/>
                    </a:cubicBezTo>
                    <a:close/>
                    <a:moveTo>
                      <a:pt x="169262" y="69493"/>
                    </a:moveTo>
                    <a:cubicBezTo>
                      <a:pt x="62771" y="150551"/>
                      <a:pt x="77630" y="305332"/>
                      <a:pt x="107349" y="420871"/>
                    </a:cubicBezTo>
                    <a:cubicBezTo>
                      <a:pt x="118969" y="461628"/>
                      <a:pt x="134685" y="501128"/>
                      <a:pt x="154116" y="538790"/>
                    </a:cubicBezTo>
                    <a:cubicBezTo>
                      <a:pt x="131350" y="502623"/>
                      <a:pt x="113254" y="463704"/>
                      <a:pt x="100394" y="422966"/>
                    </a:cubicBezTo>
                    <a:cubicBezTo>
                      <a:pt x="66105" y="307237"/>
                      <a:pt x="53627" y="143693"/>
                      <a:pt x="169262" y="69493"/>
                    </a:cubicBezTo>
                    <a:close/>
                    <a:moveTo>
                      <a:pt x="403191" y="33393"/>
                    </a:moveTo>
                    <a:cubicBezTo>
                      <a:pt x="531398" y="141312"/>
                      <a:pt x="506539" y="348385"/>
                      <a:pt x="462913" y="492308"/>
                    </a:cubicBezTo>
                    <a:cubicBezTo>
                      <a:pt x="457009" y="514920"/>
                      <a:pt x="446340" y="535999"/>
                      <a:pt x="431576" y="554125"/>
                    </a:cubicBezTo>
                    <a:cubicBezTo>
                      <a:pt x="444722" y="535123"/>
                      <a:pt x="453865" y="513634"/>
                      <a:pt x="458437" y="490975"/>
                    </a:cubicBezTo>
                    <a:cubicBezTo>
                      <a:pt x="494728" y="346480"/>
                      <a:pt x="520445" y="147503"/>
                      <a:pt x="403191" y="33775"/>
                    </a:cubicBezTo>
                    <a:close/>
                    <a:moveTo>
                      <a:pt x="119730" y="27869"/>
                    </a:moveTo>
                    <a:cubicBezTo>
                      <a:pt x="121446" y="27869"/>
                      <a:pt x="123064" y="30060"/>
                      <a:pt x="121446" y="30822"/>
                    </a:cubicBezTo>
                    <a:cubicBezTo>
                      <a:pt x="122778" y="29774"/>
                      <a:pt x="120874" y="27965"/>
                      <a:pt x="119920" y="28631"/>
                    </a:cubicBezTo>
                    <a:cubicBezTo>
                      <a:pt x="118969" y="29298"/>
                      <a:pt x="118016" y="30250"/>
                      <a:pt x="117348" y="31489"/>
                    </a:cubicBezTo>
                    <a:cubicBezTo>
                      <a:pt x="76581" y="96011"/>
                      <a:pt x="49245" y="168144"/>
                      <a:pt x="37149" y="243515"/>
                    </a:cubicBezTo>
                    <a:cubicBezTo>
                      <a:pt x="35530" y="253040"/>
                      <a:pt x="33625" y="267518"/>
                      <a:pt x="32386" y="277234"/>
                    </a:cubicBezTo>
                    <a:cubicBezTo>
                      <a:pt x="29242" y="187546"/>
                      <a:pt x="59057" y="99811"/>
                      <a:pt x="116207" y="30631"/>
                    </a:cubicBezTo>
                    <a:cubicBezTo>
                      <a:pt x="116969" y="29317"/>
                      <a:pt x="118302" y="28345"/>
                      <a:pt x="119730" y="27869"/>
                    </a:cubicBezTo>
                    <a:close/>
                    <a:moveTo>
                      <a:pt x="79153" y="19396"/>
                    </a:moveTo>
                    <a:lnTo>
                      <a:pt x="79153" y="20440"/>
                    </a:lnTo>
                    <a:lnTo>
                      <a:pt x="78679" y="20440"/>
                    </a:lnTo>
                    <a:close/>
                    <a:moveTo>
                      <a:pt x="79630" y="18345"/>
                    </a:moveTo>
                    <a:lnTo>
                      <a:pt x="79153" y="19396"/>
                    </a:lnTo>
                    <a:lnTo>
                      <a:pt x="79153" y="18821"/>
                    </a:lnTo>
                    <a:cubicBezTo>
                      <a:pt x="76772" y="18821"/>
                      <a:pt x="75726" y="22250"/>
                      <a:pt x="74200" y="23869"/>
                    </a:cubicBezTo>
                    <a:cubicBezTo>
                      <a:pt x="43151" y="67398"/>
                      <a:pt x="7525" y="110356"/>
                      <a:pt x="763" y="165601"/>
                    </a:cubicBezTo>
                    <a:cubicBezTo>
                      <a:pt x="-6000" y="108451"/>
                      <a:pt x="33340" y="59016"/>
                      <a:pt x="72296" y="22250"/>
                    </a:cubicBezTo>
                    <a:cubicBezTo>
                      <a:pt x="74296" y="20821"/>
                      <a:pt x="76488" y="16535"/>
                      <a:pt x="79630" y="18345"/>
                    </a:cubicBezTo>
                    <a:close/>
                    <a:moveTo>
                      <a:pt x="473296" y="10058"/>
                    </a:moveTo>
                    <a:cubicBezTo>
                      <a:pt x="474820" y="10458"/>
                      <a:pt x="476059" y="11410"/>
                      <a:pt x="476915" y="12724"/>
                    </a:cubicBezTo>
                    <a:cubicBezTo>
                      <a:pt x="534065" y="81914"/>
                      <a:pt x="563879" y="169649"/>
                      <a:pt x="560640" y="259327"/>
                    </a:cubicBezTo>
                    <a:cubicBezTo>
                      <a:pt x="559498" y="249802"/>
                      <a:pt x="557591" y="235324"/>
                      <a:pt x="555973" y="225609"/>
                    </a:cubicBezTo>
                    <a:cubicBezTo>
                      <a:pt x="543685" y="150265"/>
                      <a:pt x="516445" y="78161"/>
                      <a:pt x="475773" y="13582"/>
                    </a:cubicBezTo>
                    <a:cubicBezTo>
                      <a:pt x="475010" y="12344"/>
                      <a:pt x="474343" y="11105"/>
                      <a:pt x="473201" y="10724"/>
                    </a:cubicBezTo>
                    <a:cubicBezTo>
                      <a:pt x="472057" y="10343"/>
                      <a:pt x="470248" y="11962"/>
                      <a:pt x="471678" y="12915"/>
                    </a:cubicBezTo>
                    <a:cubicBezTo>
                      <a:pt x="470057" y="12153"/>
                      <a:pt x="471678" y="9581"/>
                      <a:pt x="473296" y="10058"/>
                    </a:cubicBezTo>
                    <a:close/>
                    <a:moveTo>
                      <a:pt x="513492" y="1653"/>
                    </a:moveTo>
                    <a:lnTo>
                      <a:pt x="513874" y="2628"/>
                    </a:lnTo>
                    <a:lnTo>
                      <a:pt x="513492" y="2628"/>
                    </a:lnTo>
                    <a:close/>
                    <a:moveTo>
                      <a:pt x="513016" y="438"/>
                    </a:moveTo>
                    <a:cubicBezTo>
                      <a:pt x="516064" y="-1372"/>
                      <a:pt x="518255" y="2914"/>
                      <a:pt x="520350" y="4343"/>
                    </a:cubicBezTo>
                    <a:cubicBezTo>
                      <a:pt x="559308" y="41109"/>
                      <a:pt x="598550" y="91021"/>
                      <a:pt x="591788" y="147789"/>
                    </a:cubicBezTo>
                    <a:cubicBezTo>
                      <a:pt x="585407" y="92449"/>
                      <a:pt x="549497" y="49586"/>
                      <a:pt x="518446" y="6057"/>
                    </a:cubicBezTo>
                    <a:cubicBezTo>
                      <a:pt x="516827" y="4343"/>
                      <a:pt x="515874" y="818"/>
                      <a:pt x="513492" y="1009"/>
                    </a:cubicBezTo>
                    <a:lnTo>
                      <a:pt x="513492" y="1653"/>
                    </a:lnTo>
                    <a:close/>
                  </a:path>
                </a:pathLst>
              </a:custGeom>
              <a:solidFill>
                <a:srgbClr val="ACAC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2" name="Google Shape;9472;p40"/>
              <p:cNvSpPr/>
              <p:nvPr/>
            </p:nvSpPr>
            <p:spPr>
              <a:xfrm>
                <a:off x="6726753" y="2926867"/>
                <a:ext cx="1517400" cy="2927769"/>
              </a:xfrm>
              <a:custGeom>
                <a:avLst/>
                <a:gdLst/>
                <a:ahLst/>
                <a:cxnLst/>
                <a:rect l="l" t="t" r="r" b="b"/>
                <a:pathLst>
                  <a:path w="1028746" h="1984928" extrusionOk="0">
                    <a:moveTo>
                      <a:pt x="302872" y="1984681"/>
                    </a:moveTo>
                    <a:cubicBezTo>
                      <a:pt x="261726" y="1927054"/>
                      <a:pt x="231244" y="1862541"/>
                      <a:pt x="212861" y="1794181"/>
                    </a:cubicBezTo>
                    <a:cubicBezTo>
                      <a:pt x="180287" y="1666898"/>
                      <a:pt x="188668" y="1532605"/>
                      <a:pt x="236674" y="1410323"/>
                    </a:cubicBezTo>
                    <a:cubicBezTo>
                      <a:pt x="296777" y="1262304"/>
                      <a:pt x="366310" y="1268210"/>
                      <a:pt x="400885" y="1124573"/>
                    </a:cubicBezTo>
                    <a:cubicBezTo>
                      <a:pt x="417268" y="1056183"/>
                      <a:pt x="416030" y="994557"/>
                      <a:pt x="414126" y="899497"/>
                    </a:cubicBezTo>
                    <a:cubicBezTo>
                      <a:pt x="411077" y="749002"/>
                      <a:pt x="389932" y="751288"/>
                      <a:pt x="395550" y="669182"/>
                    </a:cubicBezTo>
                    <a:cubicBezTo>
                      <a:pt x="407363" y="497732"/>
                      <a:pt x="501183" y="469919"/>
                      <a:pt x="490800" y="335807"/>
                    </a:cubicBezTo>
                    <a:cubicBezTo>
                      <a:pt x="489849" y="323425"/>
                      <a:pt x="477848" y="192932"/>
                      <a:pt x="376500" y="121305"/>
                    </a:cubicBezTo>
                    <a:cubicBezTo>
                      <a:pt x="277060" y="50629"/>
                      <a:pt x="125232" y="61011"/>
                      <a:pt x="-2119" y="147784"/>
                    </a:cubicBezTo>
                    <a:cubicBezTo>
                      <a:pt x="21789" y="119780"/>
                      <a:pt x="113516" y="19101"/>
                      <a:pt x="262677" y="2147"/>
                    </a:cubicBezTo>
                    <a:cubicBezTo>
                      <a:pt x="442510" y="-18141"/>
                      <a:pt x="618437" y="93301"/>
                      <a:pt x="673110" y="229889"/>
                    </a:cubicBezTo>
                    <a:cubicBezTo>
                      <a:pt x="727021" y="364573"/>
                      <a:pt x="622055" y="421342"/>
                      <a:pt x="673110" y="603269"/>
                    </a:cubicBezTo>
                    <a:cubicBezTo>
                      <a:pt x="709020" y="731381"/>
                      <a:pt x="774076" y="749383"/>
                      <a:pt x="815985" y="889019"/>
                    </a:cubicBezTo>
                    <a:cubicBezTo>
                      <a:pt x="849418" y="1000367"/>
                      <a:pt x="787410" y="1057898"/>
                      <a:pt x="829224" y="1177627"/>
                    </a:cubicBezTo>
                    <a:cubicBezTo>
                      <a:pt x="845797" y="1225252"/>
                      <a:pt x="857134" y="1229062"/>
                      <a:pt x="900757" y="1310025"/>
                    </a:cubicBezTo>
                    <a:cubicBezTo>
                      <a:pt x="911616" y="1330408"/>
                      <a:pt x="988958" y="1474045"/>
                      <a:pt x="1014582" y="1580153"/>
                    </a:cubicBezTo>
                    <a:cubicBezTo>
                      <a:pt x="1028679" y="1638637"/>
                      <a:pt x="1049920" y="1780178"/>
                      <a:pt x="948382" y="1982585"/>
                    </a:cubicBezTo>
                    <a:cubicBezTo>
                      <a:pt x="927332" y="1940484"/>
                      <a:pt x="865801" y="1831899"/>
                      <a:pt x="736546" y="1770749"/>
                    </a:cubicBezTo>
                    <a:cubicBezTo>
                      <a:pt x="690542" y="1749032"/>
                      <a:pt x="604817" y="1708456"/>
                      <a:pt x="508804" y="1736364"/>
                    </a:cubicBezTo>
                    <a:cubicBezTo>
                      <a:pt x="350307" y="1781988"/>
                      <a:pt x="305063" y="1974774"/>
                      <a:pt x="302872" y="19846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3" name="Google Shape;9473;p40"/>
              <p:cNvSpPr/>
              <p:nvPr/>
            </p:nvSpPr>
            <p:spPr>
              <a:xfrm>
                <a:off x="7446048" y="5455589"/>
                <a:ext cx="354043" cy="250077"/>
              </a:xfrm>
              <a:custGeom>
                <a:avLst/>
                <a:gdLst/>
                <a:ahLst/>
                <a:cxnLst/>
                <a:rect l="l" t="t" r="r" b="b"/>
                <a:pathLst>
                  <a:path w="240029" h="169544" extrusionOk="0">
                    <a:moveTo>
                      <a:pt x="240030" y="84772"/>
                    </a:moveTo>
                    <a:cubicBezTo>
                      <a:pt x="240030" y="131591"/>
                      <a:pt x="186297" y="169545"/>
                      <a:pt x="120015" y="169545"/>
                    </a:cubicBezTo>
                    <a:cubicBezTo>
                      <a:pt x="53733" y="169545"/>
                      <a:pt x="0" y="131591"/>
                      <a:pt x="0" y="84772"/>
                    </a:cubicBezTo>
                    <a:cubicBezTo>
                      <a:pt x="0" y="37954"/>
                      <a:pt x="53733" y="0"/>
                      <a:pt x="120015" y="0"/>
                    </a:cubicBezTo>
                    <a:cubicBezTo>
                      <a:pt x="186297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rgbClr val="D6AD9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4" name="Google Shape;9474;p40"/>
              <p:cNvSpPr/>
              <p:nvPr/>
            </p:nvSpPr>
            <p:spPr>
              <a:xfrm>
                <a:off x="7578781" y="5483119"/>
                <a:ext cx="143302" cy="101156"/>
              </a:xfrm>
              <a:custGeom>
                <a:avLst/>
                <a:gdLst/>
                <a:ahLst/>
                <a:cxnLst/>
                <a:rect l="l" t="t" r="r" b="b"/>
                <a:pathLst>
                  <a:path w="97154" h="68580" extrusionOk="0">
                    <a:moveTo>
                      <a:pt x="97155" y="34290"/>
                    </a:moveTo>
                    <a:cubicBezTo>
                      <a:pt x="97155" y="53228"/>
                      <a:pt x="75406" y="68580"/>
                      <a:pt x="48578" y="68580"/>
                    </a:cubicBezTo>
                    <a:cubicBezTo>
                      <a:pt x="21749" y="68580"/>
                      <a:pt x="0" y="53228"/>
                      <a:pt x="0" y="34290"/>
                    </a:cubicBezTo>
                    <a:cubicBezTo>
                      <a:pt x="0" y="15352"/>
                      <a:pt x="21749" y="1"/>
                      <a:pt x="48578" y="1"/>
                    </a:cubicBezTo>
                    <a:cubicBezTo>
                      <a:pt x="75406" y="1"/>
                      <a:pt x="97155" y="15352"/>
                      <a:pt x="97155" y="34290"/>
                    </a:cubicBezTo>
                    <a:close/>
                  </a:path>
                </a:pathLst>
              </a:custGeom>
              <a:solidFill>
                <a:srgbClr val="E4CF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475" name="Google Shape;9475;p40" descr="A black and white image of a skull&#10;&#10;Description automatically generated with low confidence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665411">
                <a:off x="7189283" y="4505816"/>
                <a:ext cx="875616" cy="92272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476" name="Google Shape;9476;p40"/>
            <p:cNvSpPr/>
            <p:nvPr/>
          </p:nvSpPr>
          <p:spPr>
            <a:xfrm>
              <a:off x="325352" y="5108434"/>
              <a:ext cx="1447954" cy="3944979"/>
            </a:xfrm>
            <a:custGeom>
              <a:avLst/>
              <a:gdLst/>
              <a:ahLst/>
              <a:cxnLst/>
              <a:rect l="l" t="t" r="r" b="b"/>
              <a:pathLst>
                <a:path w="1028742" h="2802827" extrusionOk="0">
                  <a:moveTo>
                    <a:pt x="264794" y="2394"/>
                  </a:moveTo>
                  <a:cubicBezTo>
                    <a:pt x="444627" y="-17894"/>
                    <a:pt x="620553" y="93548"/>
                    <a:pt x="675226" y="230136"/>
                  </a:cubicBezTo>
                  <a:cubicBezTo>
                    <a:pt x="729137" y="364820"/>
                    <a:pt x="624171" y="421589"/>
                    <a:pt x="675226" y="603516"/>
                  </a:cubicBezTo>
                  <a:cubicBezTo>
                    <a:pt x="711136" y="731628"/>
                    <a:pt x="776191" y="749630"/>
                    <a:pt x="818100" y="889266"/>
                  </a:cubicBezTo>
                  <a:cubicBezTo>
                    <a:pt x="851533" y="1000614"/>
                    <a:pt x="789525" y="1058145"/>
                    <a:pt x="831339" y="1177874"/>
                  </a:cubicBezTo>
                  <a:cubicBezTo>
                    <a:pt x="847912" y="1225499"/>
                    <a:pt x="859249" y="1229309"/>
                    <a:pt x="902872" y="1310272"/>
                  </a:cubicBezTo>
                  <a:cubicBezTo>
                    <a:pt x="913731" y="1330655"/>
                    <a:pt x="991072" y="1474292"/>
                    <a:pt x="1016696" y="1580400"/>
                  </a:cubicBezTo>
                  <a:cubicBezTo>
                    <a:pt x="1029031" y="1631573"/>
                    <a:pt x="1046836" y="1746338"/>
                    <a:pt x="983072" y="1909826"/>
                  </a:cubicBezTo>
                  <a:lnTo>
                    <a:pt x="950513" y="1982796"/>
                  </a:lnTo>
                  <a:lnTo>
                    <a:pt x="968881" y="2047221"/>
                  </a:lnTo>
                  <a:cubicBezTo>
                    <a:pt x="974213" y="2084806"/>
                    <a:pt x="972976" y="2123049"/>
                    <a:pt x="965069" y="2160187"/>
                  </a:cubicBezTo>
                  <a:lnTo>
                    <a:pt x="955880" y="2134985"/>
                  </a:lnTo>
                  <a:lnTo>
                    <a:pt x="958021" y="2173331"/>
                  </a:lnTo>
                  <a:cubicBezTo>
                    <a:pt x="966595" y="2305919"/>
                    <a:pt x="977643" y="2434002"/>
                    <a:pt x="991168" y="2557570"/>
                  </a:cubicBezTo>
                  <a:cubicBezTo>
                    <a:pt x="993740" y="2580125"/>
                    <a:pt x="989072" y="2602908"/>
                    <a:pt x="977834" y="2622625"/>
                  </a:cubicBezTo>
                  <a:cubicBezTo>
                    <a:pt x="965641" y="2643847"/>
                    <a:pt x="951258" y="2663659"/>
                    <a:pt x="934686" y="2681680"/>
                  </a:cubicBezTo>
                  <a:cubicBezTo>
                    <a:pt x="795334" y="2833604"/>
                    <a:pt x="518255" y="2842082"/>
                    <a:pt x="351473" y="2710255"/>
                  </a:cubicBezTo>
                  <a:cubicBezTo>
                    <a:pt x="327089" y="2690615"/>
                    <a:pt x="305086" y="2668212"/>
                    <a:pt x="285845" y="2643485"/>
                  </a:cubicBezTo>
                  <a:cubicBezTo>
                    <a:pt x="272129" y="2625636"/>
                    <a:pt x="265748" y="2603223"/>
                    <a:pt x="267939" y="2580811"/>
                  </a:cubicBezTo>
                  <a:cubicBezTo>
                    <a:pt x="270987" y="2547045"/>
                    <a:pt x="274583" y="2506563"/>
                    <a:pt x="278559" y="2460558"/>
                  </a:cubicBezTo>
                  <a:lnTo>
                    <a:pt x="286247" y="2369181"/>
                  </a:lnTo>
                  <a:lnTo>
                    <a:pt x="271939" y="2385168"/>
                  </a:lnTo>
                  <a:lnTo>
                    <a:pt x="286496" y="2366222"/>
                  </a:lnTo>
                  <a:lnTo>
                    <a:pt x="291465" y="2307157"/>
                  </a:lnTo>
                  <a:lnTo>
                    <a:pt x="292635" y="2293592"/>
                  </a:lnTo>
                  <a:lnTo>
                    <a:pt x="291525" y="2295578"/>
                  </a:lnTo>
                  <a:cubicBezTo>
                    <a:pt x="284370" y="2311514"/>
                    <a:pt x="278607" y="2328071"/>
                    <a:pt x="274320" y="2345068"/>
                  </a:cubicBezTo>
                  <a:cubicBezTo>
                    <a:pt x="275035" y="2310821"/>
                    <a:pt x="279869" y="2276911"/>
                    <a:pt x="288632" y="2244051"/>
                  </a:cubicBezTo>
                  <a:lnTo>
                    <a:pt x="299294" y="2217393"/>
                  </a:lnTo>
                  <a:lnTo>
                    <a:pt x="301697" y="2192754"/>
                  </a:lnTo>
                  <a:lnTo>
                    <a:pt x="267558" y="2252485"/>
                  </a:lnTo>
                  <a:cubicBezTo>
                    <a:pt x="275083" y="2196916"/>
                    <a:pt x="288038" y="2142223"/>
                    <a:pt x="306325" y="2089226"/>
                  </a:cubicBezTo>
                  <a:cubicBezTo>
                    <a:pt x="288038" y="2120011"/>
                    <a:pt x="267939" y="2149691"/>
                    <a:pt x="246126" y="2178094"/>
                  </a:cubicBezTo>
                  <a:cubicBezTo>
                    <a:pt x="282131" y="2125116"/>
                    <a:pt x="302514" y="2063118"/>
                    <a:pt x="305086" y="1999120"/>
                  </a:cubicBezTo>
                  <a:cubicBezTo>
                    <a:pt x="282894" y="2037096"/>
                    <a:pt x="256223" y="2072272"/>
                    <a:pt x="225648" y="2103895"/>
                  </a:cubicBezTo>
                  <a:cubicBezTo>
                    <a:pt x="249604" y="2074715"/>
                    <a:pt x="269750" y="2042799"/>
                    <a:pt x="285740" y="2008919"/>
                  </a:cubicBezTo>
                  <a:lnTo>
                    <a:pt x="297719" y="1972540"/>
                  </a:lnTo>
                  <a:lnTo>
                    <a:pt x="251448" y="1893703"/>
                  </a:lnTo>
                  <a:cubicBezTo>
                    <a:pt x="236386" y="1861826"/>
                    <a:pt x="224170" y="1828608"/>
                    <a:pt x="214979" y="1794428"/>
                  </a:cubicBezTo>
                  <a:cubicBezTo>
                    <a:pt x="182405" y="1667145"/>
                    <a:pt x="190786" y="1532852"/>
                    <a:pt x="238792" y="1410570"/>
                  </a:cubicBezTo>
                  <a:cubicBezTo>
                    <a:pt x="298895" y="1262551"/>
                    <a:pt x="368427" y="1268457"/>
                    <a:pt x="403002" y="1124820"/>
                  </a:cubicBezTo>
                  <a:cubicBezTo>
                    <a:pt x="419385" y="1056430"/>
                    <a:pt x="418147" y="994804"/>
                    <a:pt x="416243" y="899744"/>
                  </a:cubicBezTo>
                  <a:cubicBezTo>
                    <a:pt x="413194" y="749249"/>
                    <a:pt x="392049" y="751535"/>
                    <a:pt x="397667" y="669429"/>
                  </a:cubicBezTo>
                  <a:cubicBezTo>
                    <a:pt x="409480" y="497979"/>
                    <a:pt x="503300" y="470166"/>
                    <a:pt x="492917" y="336054"/>
                  </a:cubicBezTo>
                  <a:cubicBezTo>
                    <a:pt x="491966" y="323672"/>
                    <a:pt x="479965" y="193179"/>
                    <a:pt x="378617" y="121552"/>
                  </a:cubicBezTo>
                  <a:cubicBezTo>
                    <a:pt x="279178" y="50876"/>
                    <a:pt x="127350" y="61258"/>
                    <a:pt x="0" y="148031"/>
                  </a:cubicBezTo>
                  <a:cubicBezTo>
                    <a:pt x="23908" y="120027"/>
                    <a:pt x="115634" y="19348"/>
                    <a:pt x="264794" y="2394"/>
                  </a:cubicBezTo>
                  <a:close/>
                </a:path>
              </a:pathLst>
            </a:custGeom>
            <a:blipFill rotWithShape="1">
              <a:blip r:embed="rId6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77" name="Google Shape;9477;p40"/>
            <p:cNvGrpSpPr/>
            <p:nvPr/>
          </p:nvGrpSpPr>
          <p:grpSpPr>
            <a:xfrm flipH="1">
              <a:off x="1523648" y="7139293"/>
              <a:ext cx="1536476" cy="2171680"/>
              <a:chOff x="8434390" y="4035508"/>
              <a:chExt cx="2311185" cy="3266666"/>
            </a:xfrm>
          </p:grpSpPr>
          <p:sp>
            <p:nvSpPr>
              <p:cNvPr id="9478" name="Google Shape;9478;p40"/>
              <p:cNvSpPr/>
              <p:nvPr/>
            </p:nvSpPr>
            <p:spPr>
              <a:xfrm>
                <a:off x="9368193" y="6784034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9" name="Google Shape;9479;p40"/>
              <p:cNvSpPr/>
              <p:nvPr/>
            </p:nvSpPr>
            <p:spPr>
              <a:xfrm>
                <a:off x="9995514" y="6787577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480" name="Google Shape;9480;p40"/>
              <p:cNvGrpSpPr/>
              <p:nvPr/>
            </p:nvGrpSpPr>
            <p:grpSpPr>
              <a:xfrm>
                <a:off x="8434390" y="4035508"/>
                <a:ext cx="2311185" cy="3266666"/>
                <a:chOff x="3410133" y="1549020"/>
                <a:chExt cx="1469285" cy="2076711"/>
              </a:xfrm>
            </p:grpSpPr>
            <p:sp>
              <p:nvSpPr>
                <p:cNvPr id="9481" name="Google Shape;9481;p40"/>
                <p:cNvSpPr/>
                <p:nvPr/>
              </p:nvSpPr>
              <p:spPr>
                <a:xfrm>
                  <a:off x="3921423" y="2275144"/>
                  <a:ext cx="767207" cy="1120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207" h="1120387" extrusionOk="0">
                      <a:moveTo>
                        <a:pt x="17332" y="960917"/>
                      </a:moveTo>
                      <a:cubicBezTo>
                        <a:pt x="2949" y="943372"/>
                        <a:pt x="-3909" y="920836"/>
                        <a:pt x="-1718" y="898243"/>
                      </a:cubicBezTo>
                      <a:cubicBezTo>
                        <a:pt x="4758" y="830710"/>
                        <a:pt x="13618" y="736318"/>
                        <a:pt x="23332" y="624589"/>
                      </a:cubicBezTo>
                      <a:cubicBezTo>
                        <a:pt x="44384" y="381035"/>
                        <a:pt x="55718" y="349793"/>
                        <a:pt x="69243" y="285690"/>
                      </a:cubicBezTo>
                      <a:cubicBezTo>
                        <a:pt x="90388" y="185011"/>
                        <a:pt x="182115" y="10322"/>
                        <a:pt x="383568" y="-60"/>
                      </a:cubicBezTo>
                      <a:cubicBezTo>
                        <a:pt x="445957" y="-2261"/>
                        <a:pt x="507583" y="14942"/>
                        <a:pt x="559780" y="49184"/>
                      </a:cubicBezTo>
                      <a:cubicBezTo>
                        <a:pt x="655602" y="111278"/>
                        <a:pt x="715229" y="216014"/>
                        <a:pt x="719801" y="330076"/>
                      </a:cubicBezTo>
                      <a:cubicBezTo>
                        <a:pt x="722468" y="382845"/>
                        <a:pt x="725612" y="436280"/>
                        <a:pt x="729326" y="490382"/>
                      </a:cubicBezTo>
                      <a:cubicBezTo>
                        <a:pt x="738469" y="623037"/>
                        <a:pt x="750185" y="751110"/>
                        <a:pt x="764377" y="874620"/>
                      </a:cubicBezTo>
                      <a:cubicBezTo>
                        <a:pt x="767044" y="897290"/>
                        <a:pt x="762187" y="920217"/>
                        <a:pt x="750376" y="939771"/>
                      </a:cubicBezTo>
                      <a:cubicBezTo>
                        <a:pt x="737328" y="961088"/>
                        <a:pt x="721991" y="980891"/>
                        <a:pt x="704560" y="998827"/>
                      </a:cubicBezTo>
                      <a:cubicBezTo>
                        <a:pt x="556922" y="1151227"/>
                        <a:pt x="263459" y="1159227"/>
                        <a:pt x="86770" y="1027402"/>
                      </a:cubicBezTo>
                      <a:cubicBezTo>
                        <a:pt x="61053" y="1008037"/>
                        <a:pt x="37810" y="985720"/>
                        <a:pt x="17332" y="9609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2" name="Google Shape;9482;p40"/>
                <p:cNvSpPr/>
                <p:nvPr/>
              </p:nvSpPr>
              <p:spPr>
                <a:xfrm>
                  <a:off x="4356059" y="2358176"/>
                  <a:ext cx="467954" cy="1171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954" h="1171312" extrusionOk="0">
                      <a:moveTo>
                        <a:pt x="177818" y="728"/>
                      </a:moveTo>
                      <a:lnTo>
                        <a:pt x="177818" y="728"/>
                      </a:lnTo>
                      <a:cubicBezTo>
                        <a:pt x="303929" y="-13178"/>
                        <a:pt x="342505" y="124553"/>
                        <a:pt x="381177" y="222946"/>
                      </a:cubicBezTo>
                      <a:cubicBezTo>
                        <a:pt x="437565" y="366678"/>
                        <a:pt x="408418" y="531937"/>
                        <a:pt x="338410" y="670621"/>
                      </a:cubicBezTo>
                      <a:lnTo>
                        <a:pt x="338410" y="671288"/>
                      </a:lnTo>
                      <a:cubicBezTo>
                        <a:pt x="433088" y="754279"/>
                        <a:pt x="479664" y="879381"/>
                        <a:pt x="462235" y="1004092"/>
                      </a:cubicBezTo>
                      <a:cubicBezTo>
                        <a:pt x="458519" y="978640"/>
                        <a:pt x="452806" y="953513"/>
                        <a:pt x="445185" y="928939"/>
                      </a:cubicBezTo>
                      <a:cubicBezTo>
                        <a:pt x="437755" y="961382"/>
                        <a:pt x="432707" y="994338"/>
                        <a:pt x="430230" y="1027523"/>
                      </a:cubicBezTo>
                      <a:cubicBezTo>
                        <a:pt x="426231" y="1009616"/>
                        <a:pt x="403464" y="1007330"/>
                        <a:pt x="401655" y="1025428"/>
                      </a:cubicBezTo>
                      <a:lnTo>
                        <a:pt x="389654" y="989804"/>
                      </a:lnTo>
                      <a:cubicBezTo>
                        <a:pt x="382224" y="1031257"/>
                        <a:pt x="380510" y="1073519"/>
                        <a:pt x="384510" y="1115439"/>
                      </a:cubicBezTo>
                      <a:lnTo>
                        <a:pt x="361079" y="1027618"/>
                      </a:lnTo>
                      <a:cubicBezTo>
                        <a:pt x="345077" y="1059127"/>
                        <a:pt x="336885" y="1094007"/>
                        <a:pt x="337171" y="1129345"/>
                      </a:cubicBezTo>
                      <a:cubicBezTo>
                        <a:pt x="340315" y="1127631"/>
                        <a:pt x="336408" y="1122487"/>
                        <a:pt x="332980" y="1123630"/>
                      </a:cubicBezTo>
                      <a:cubicBezTo>
                        <a:pt x="329550" y="1124773"/>
                        <a:pt x="328313" y="1128774"/>
                        <a:pt x="327455" y="1132203"/>
                      </a:cubicBezTo>
                      <a:cubicBezTo>
                        <a:pt x="324313" y="1145157"/>
                        <a:pt x="321360" y="1158111"/>
                        <a:pt x="318502" y="1171065"/>
                      </a:cubicBezTo>
                      <a:cubicBezTo>
                        <a:pt x="314026" y="1149577"/>
                        <a:pt x="307645" y="1128535"/>
                        <a:pt x="299452" y="1108200"/>
                      </a:cubicBezTo>
                      <a:lnTo>
                        <a:pt x="272972" y="1160682"/>
                      </a:lnTo>
                      <a:cubicBezTo>
                        <a:pt x="263829" y="1118610"/>
                        <a:pt x="251637" y="1077234"/>
                        <a:pt x="236682" y="1036857"/>
                      </a:cubicBezTo>
                      <a:cubicBezTo>
                        <a:pt x="231159" y="1061394"/>
                        <a:pt x="228587" y="1086483"/>
                        <a:pt x="228777" y="1111629"/>
                      </a:cubicBezTo>
                      <a:lnTo>
                        <a:pt x="220966" y="1085149"/>
                      </a:lnTo>
                      <a:lnTo>
                        <a:pt x="212109" y="1148681"/>
                      </a:lnTo>
                      <a:cubicBezTo>
                        <a:pt x="210965" y="1125612"/>
                        <a:pt x="205439" y="1102971"/>
                        <a:pt x="195726" y="1082006"/>
                      </a:cubicBezTo>
                      <a:lnTo>
                        <a:pt x="187343" y="1112581"/>
                      </a:lnTo>
                      <a:lnTo>
                        <a:pt x="161721" y="1017331"/>
                      </a:lnTo>
                      <a:lnTo>
                        <a:pt x="154005" y="1048383"/>
                      </a:lnTo>
                      <a:cubicBezTo>
                        <a:pt x="134955" y="986756"/>
                        <a:pt x="115333" y="923796"/>
                        <a:pt x="117619" y="859312"/>
                      </a:cubicBezTo>
                      <a:cubicBezTo>
                        <a:pt x="119905" y="794827"/>
                        <a:pt x="147720" y="727485"/>
                        <a:pt x="204202" y="692910"/>
                      </a:cubicBezTo>
                      <a:cubicBezTo>
                        <a:pt x="187247" y="680842"/>
                        <a:pt x="173341" y="664992"/>
                        <a:pt x="163530" y="646618"/>
                      </a:cubicBezTo>
                      <a:cubicBezTo>
                        <a:pt x="129716" y="592897"/>
                        <a:pt x="97904" y="538033"/>
                        <a:pt x="66662" y="482979"/>
                      </a:cubicBezTo>
                      <a:cubicBezTo>
                        <a:pt x="34180" y="425829"/>
                        <a:pt x="1605" y="365916"/>
                        <a:pt x="-1822" y="300575"/>
                      </a:cubicBezTo>
                      <a:cubicBezTo>
                        <a:pt x="-3825" y="261808"/>
                        <a:pt x="4654" y="223137"/>
                        <a:pt x="13798" y="185227"/>
                      </a:cubicBezTo>
                      <a:cubicBezTo>
                        <a:pt x="23799" y="143603"/>
                        <a:pt x="35038" y="101407"/>
                        <a:pt x="58755" y="65307"/>
                      </a:cubicBezTo>
                      <a:cubicBezTo>
                        <a:pt x="82472" y="29208"/>
                        <a:pt x="133909" y="3871"/>
                        <a:pt x="177818" y="72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5F7FC"/>
                    </a:gs>
                    <a:gs pos="75000">
                      <a:srgbClr val="D8D8D8"/>
                    </a:gs>
                    <a:gs pos="100000">
                      <a:srgbClr val="BFBFBF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3" name="Google Shape;9483;p40"/>
                <p:cNvSpPr/>
                <p:nvPr/>
              </p:nvSpPr>
              <p:spPr>
                <a:xfrm>
                  <a:off x="4643532" y="2657951"/>
                  <a:ext cx="35312" cy="28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2" h="282225" extrusionOk="0">
                      <a:moveTo>
                        <a:pt x="7693" y="-248"/>
                      </a:moveTo>
                      <a:cubicBezTo>
                        <a:pt x="42362" y="85115"/>
                        <a:pt x="41697" y="180794"/>
                        <a:pt x="5597" y="265595"/>
                      </a:cubicBezTo>
                      <a:cubicBezTo>
                        <a:pt x="3121" y="271119"/>
                        <a:pt x="549" y="276644"/>
                        <a:pt x="-2119" y="281978"/>
                      </a:cubicBezTo>
                      <a:cubicBezTo>
                        <a:pt x="930" y="272453"/>
                        <a:pt x="5311" y="257594"/>
                        <a:pt x="7883" y="247402"/>
                      </a:cubicBezTo>
                      <a:cubicBezTo>
                        <a:pt x="29124" y="166221"/>
                        <a:pt x="29124" y="80934"/>
                        <a:pt x="788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4" name="Google Shape;9484;p40"/>
                <p:cNvSpPr/>
                <p:nvPr/>
              </p:nvSpPr>
              <p:spPr>
                <a:xfrm>
                  <a:off x="4587906" y="2608230"/>
                  <a:ext cx="33767" cy="251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" h="251459" extrusionOk="0">
                      <a:moveTo>
                        <a:pt x="-2119" y="-248"/>
                      </a:moveTo>
                      <a:cubicBezTo>
                        <a:pt x="47697" y="66427"/>
                        <a:pt x="33791" y="175870"/>
                        <a:pt x="10837" y="251212"/>
                      </a:cubicBezTo>
                      <a:lnTo>
                        <a:pt x="14932" y="219208"/>
                      </a:lnTo>
                      <a:cubicBezTo>
                        <a:pt x="23315" y="166564"/>
                        <a:pt x="24075" y="112985"/>
                        <a:pt x="17027" y="60141"/>
                      </a:cubicBezTo>
                      <a:cubicBezTo>
                        <a:pt x="14741" y="38957"/>
                        <a:pt x="8265" y="18431"/>
                        <a:pt x="-202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5" name="Google Shape;9485;p40"/>
                <p:cNvSpPr/>
                <p:nvPr/>
              </p:nvSpPr>
              <p:spPr>
                <a:xfrm>
                  <a:off x="4527709" y="2608135"/>
                  <a:ext cx="55624" cy="357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4" h="357283" extrusionOk="0">
                      <a:moveTo>
                        <a:pt x="-2119" y="-248"/>
                      </a:moveTo>
                      <a:cubicBezTo>
                        <a:pt x="13406" y="116053"/>
                        <a:pt x="33028" y="241592"/>
                        <a:pt x="53506" y="357035"/>
                      </a:cubicBezTo>
                      <a:cubicBezTo>
                        <a:pt x="19787" y="240811"/>
                        <a:pt x="1023" y="12073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6" name="Google Shape;9486;p40"/>
                <p:cNvSpPr/>
                <p:nvPr/>
              </p:nvSpPr>
              <p:spPr>
                <a:xfrm>
                  <a:off x="4479307" y="2616231"/>
                  <a:ext cx="40114" cy="274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14" h="274415" extrusionOk="0">
                      <a:moveTo>
                        <a:pt x="4277" y="-248"/>
                      </a:moveTo>
                      <a:cubicBezTo>
                        <a:pt x="6944" y="86239"/>
                        <a:pt x="3421" y="174917"/>
                        <a:pt x="31996" y="257785"/>
                      </a:cubicBezTo>
                      <a:cubicBezTo>
                        <a:pt x="34091" y="263214"/>
                        <a:pt x="36091" y="268643"/>
                        <a:pt x="37996" y="274167"/>
                      </a:cubicBezTo>
                      <a:cubicBezTo>
                        <a:pt x="35138" y="269148"/>
                        <a:pt x="32375" y="264004"/>
                        <a:pt x="29710" y="258737"/>
                      </a:cubicBezTo>
                      <a:cubicBezTo>
                        <a:pt x="-8390" y="178441"/>
                        <a:pt x="-5725" y="85954"/>
                        <a:pt x="427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7" name="Google Shape;9487;p40"/>
                <p:cNvSpPr/>
                <p:nvPr/>
              </p:nvSpPr>
              <p:spPr>
                <a:xfrm>
                  <a:off x="4414286" y="2649093"/>
                  <a:ext cx="85799" cy="293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99" h="293560" extrusionOk="0">
                      <a:moveTo>
                        <a:pt x="147" y="-248"/>
                      </a:moveTo>
                      <a:cubicBezTo>
                        <a:pt x="1577" y="90087"/>
                        <a:pt x="23769" y="178879"/>
                        <a:pt x="65108" y="259213"/>
                      </a:cubicBezTo>
                      <a:cubicBezTo>
                        <a:pt x="70157" y="269310"/>
                        <a:pt x="78156" y="283502"/>
                        <a:pt x="83681" y="293313"/>
                      </a:cubicBezTo>
                      <a:cubicBezTo>
                        <a:pt x="79682" y="288169"/>
                        <a:pt x="75775" y="283026"/>
                        <a:pt x="71966" y="277692"/>
                      </a:cubicBezTo>
                      <a:cubicBezTo>
                        <a:pt x="15292" y="196738"/>
                        <a:pt x="-10234" y="98031"/>
                        <a:pt x="14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8" name="Google Shape;9488;p40"/>
                <p:cNvSpPr/>
                <p:nvPr/>
              </p:nvSpPr>
              <p:spPr>
                <a:xfrm>
                  <a:off x="4656201" y="3055619"/>
                  <a:ext cx="57572" cy="19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72" h="192309" extrusionOk="0">
                      <a:moveTo>
                        <a:pt x="-2119" y="-248"/>
                      </a:moveTo>
                      <a:cubicBezTo>
                        <a:pt x="40744" y="54197"/>
                        <a:pt x="60936" y="123101"/>
                        <a:pt x="54173" y="192062"/>
                      </a:cubicBezTo>
                      <a:cubicBezTo>
                        <a:pt x="47888" y="124949"/>
                        <a:pt x="28742" y="59674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9" name="Google Shape;9489;p40"/>
                <p:cNvSpPr/>
                <p:nvPr/>
              </p:nvSpPr>
              <p:spPr>
                <a:xfrm>
                  <a:off x="4630291" y="3102768"/>
                  <a:ext cx="39359" cy="3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59" h="326993" extrusionOk="0">
                      <a:moveTo>
                        <a:pt x="-2119" y="-152"/>
                      </a:moveTo>
                      <a:cubicBezTo>
                        <a:pt x="40460" y="103498"/>
                        <a:pt x="48746" y="218056"/>
                        <a:pt x="21506" y="326746"/>
                      </a:cubicBezTo>
                      <a:cubicBezTo>
                        <a:pt x="22743" y="314934"/>
                        <a:pt x="24743" y="297504"/>
                        <a:pt x="25601" y="285502"/>
                      </a:cubicBezTo>
                      <a:cubicBezTo>
                        <a:pt x="33507" y="189366"/>
                        <a:pt x="24075" y="92583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0" name="Google Shape;9490;p40"/>
                <p:cNvSpPr/>
                <p:nvPr/>
              </p:nvSpPr>
              <p:spPr>
                <a:xfrm>
                  <a:off x="4593055" y="3125914"/>
                  <a:ext cx="23044" cy="288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44" h="288702" extrusionOk="0">
                      <a:moveTo>
                        <a:pt x="12926" y="-248"/>
                      </a:moveTo>
                      <a:cubicBezTo>
                        <a:pt x="9782" y="89954"/>
                        <a:pt x="448" y="180727"/>
                        <a:pt x="17403" y="270643"/>
                      </a:cubicBezTo>
                      <a:cubicBezTo>
                        <a:pt x="18640" y="276549"/>
                        <a:pt x="19879" y="282454"/>
                        <a:pt x="20926" y="288455"/>
                      </a:cubicBezTo>
                      <a:cubicBezTo>
                        <a:pt x="18831" y="282740"/>
                        <a:pt x="16831" y="277025"/>
                        <a:pt x="14926" y="271215"/>
                      </a:cubicBezTo>
                      <a:cubicBezTo>
                        <a:pt x="-11935" y="183204"/>
                        <a:pt x="-2696" y="88906"/>
                        <a:pt x="12926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1" name="Google Shape;9491;p40"/>
                <p:cNvSpPr/>
                <p:nvPr/>
              </p:nvSpPr>
              <p:spPr>
                <a:xfrm>
                  <a:off x="4528036" y="3111738"/>
                  <a:ext cx="31962" cy="175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62" h="175052" extrusionOk="0">
                      <a:moveTo>
                        <a:pt x="29844" y="116"/>
                      </a:moveTo>
                      <a:cubicBezTo>
                        <a:pt x="25558" y="-741"/>
                        <a:pt x="25844" y="5450"/>
                        <a:pt x="24986" y="8308"/>
                      </a:cubicBezTo>
                      <a:cubicBezTo>
                        <a:pt x="17747" y="48599"/>
                        <a:pt x="9175" y="89842"/>
                        <a:pt x="5364" y="130514"/>
                      </a:cubicBezTo>
                      <a:cubicBezTo>
                        <a:pt x="4031" y="145383"/>
                        <a:pt x="5268" y="160375"/>
                        <a:pt x="9080" y="174805"/>
                      </a:cubicBezTo>
                      <a:cubicBezTo>
                        <a:pt x="-6733" y="147754"/>
                        <a:pt x="-2445" y="114131"/>
                        <a:pt x="1841" y="84603"/>
                      </a:cubicBezTo>
                      <a:cubicBezTo>
                        <a:pt x="5840" y="58248"/>
                        <a:pt x="12793" y="32435"/>
                        <a:pt x="22605" y="7642"/>
                      </a:cubicBezTo>
                      <a:cubicBezTo>
                        <a:pt x="23749" y="4879"/>
                        <a:pt x="25558" y="-1883"/>
                        <a:pt x="29844" y="11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2" name="Google Shape;9492;p40"/>
                <p:cNvSpPr/>
                <p:nvPr/>
              </p:nvSpPr>
              <p:spPr>
                <a:xfrm>
                  <a:off x="4499617" y="3094291"/>
                  <a:ext cx="26566" cy="101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6" h="101822" extrusionOk="0">
                      <a:moveTo>
                        <a:pt x="24448" y="-248"/>
                      </a:moveTo>
                      <a:cubicBezTo>
                        <a:pt x="15876" y="34614"/>
                        <a:pt x="7779" y="66427"/>
                        <a:pt x="-1079" y="101575"/>
                      </a:cubicBezTo>
                      <a:cubicBezTo>
                        <a:pt x="-5364" y="65646"/>
                        <a:pt x="3684" y="29403"/>
                        <a:pt x="24448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3" name="Google Shape;9493;p40"/>
                <p:cNvSpPr/>
                <p:nvPr/>
              </p:nvSpPr>
              <p:spPr>
                <a:xfrm>
                  <a:off x="4696397" y="3100387"/>
                  <a:ext cx="70770" cy="145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70" h="145541" extrusionOk="0">
                      <a:moveTo>
                        <a:pt x="68652" y="145294"/>
                      </a:moveTo>
                      <a:cubicBezTo>
                        <a:pt x="54650" y="92697"/>
                        <a:pt x="30552" y="43282"/>
                        <a:pt x="-2119" y="-248"/>
                      </a:cubicBezTo>
                      <a:cubicBezTo>
                        <a:pt x="41409" y="35786"/>
                        <a:pt x="67128" y="88839"/>
                        <a:pt x="68652" y="14529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4" name="Google Shape;9494;p40"/>
                <p:cNvSpPr/>
                <p:nvPr/>
              </p:nvSpPr>
              <p:spPr>
                <a:xfrm>
                  <a:off x="4564284" y="3012948"/>
                  <a:ext cx="138970" cy="44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70" h="44290" extrusionOk="0">
                      <a:moveTo>
                        <a:pt x="-2119" y="25755"/>
                      </a:moveTo>
                      <a:cubicBezTo>
                        <a:pt x="33600" y="37471"/>
                        <a:pt x="71605" y="40900"/>
                        <a:pt x="103896" y="18802"/>
                      </a:cubicBezTo>
                      <a:lnTo>
                        <a:pt x="136852" y="-248"/>
                      </a:lnTo>
                      <a:cubicBezTo>
                        <a:pt x="96371" y="42996"/>
                        <a:pt x="51127" y="60236"/>
                        <a:pt x="-2119" y="2556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5" name="Google Shape;9495;p40"/>
                <p:cNvSpPr/>
                <p:nvPr/>
              </p:nvSpPr>
              <p:spPr>
                <a:xfrm>
                  <a:off x="3799954" y="2370504"/>
                  <a:ext cx="452588" cy="1172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588" h="1172223" extrusionOk="0">
                      <a:moveTo>
                        <a:pt x="275769" y="592"/>
                      </a:moveTo>
                      <a:lnTo>
                        <a:pt x="275769" y="592"/>
                      </a:lnTo>
                      <a:cubicBezTo>
                        <a:pt x="153374" y="-12267"/>
                        <a:pt x="116132" y="125369"/>
                        <a:pt x="78793" y="224429"/>
                      </a:cubicBezTo>
                      <a:cubicBezTo>
                        <a:pt x="24406" y="368542"/>
                        <a:pt x="52981" y="533515"/>
                        <a:pt x="121369" y="672104"/>
                      </a:cubicBezTo>
                      <a:lnTo>
                        <a:pt x="121369" y="672866"/>
                      </a:lnTo>
                      <a:cubicBezTo>
                        <a:pt x="29073" y="757534"/>
                        <a:pt x="-15790" y="882178"/>
                        <a:pt x="1546" y="1006241"/>
                      </a:cubicBezTo>
                      <a:cubicBezTo>
                        <a:pt x="5070" y="980771"/>
                        <a:pt x="10499" y="955606"/>
                        <a:pt x="17929" y="930994"/>
                      </a:cubicBezTo>
                      <a:cubicBezTo>
                        <a:pt x="25168" y="963426"/>
                        <a:pt x="30121" y="996345"/>
                        <a:pt x="32693" y="1029482"/>
                      </a:cubicBezTo>
                      <a:lnTo>
                        <a:pt x="44218" y="975571"/>
                      </a:lnTo>
                      <a:cubicBezTo>
                        <a:pt x="53076" y="991439"/>
                        <a:pt x="58506" y="1008994"/>
                        <a:pt x="60124" y="1027101"/>
                      </a:cubicBezTo>
                      <a:lnTo>
                        <a:pt x="71745" y="991382"/>
                      </a:lnTo>
                      <a:cubicBezTo>
                        <a:pt x="79079" y="1032806"/>
                        <a:pt x="80888" y="1075021"/>
                        <a:pt x="77079" y="1116922"/>
                      </a:cubicBezTo>
                      <a:lnTo>
                        <a:pt x="99557" y="1029006"/>
                      </a:lnTo>
                      <a:cubicBezTo>
                        <a:pt x="115179" y="1060524"/>
                        <a:pt x="123276" y="1095262"/>
                        <a:pt x="123086" y="1130447"/>
                      </a:cubicBezTo>
                      <a:cubicBezTo>
                        <a:pt x="119942" y="1128828"/>
                        <a:pt x="123751" y="1123589"/>
                        <a:pt x="127085" y="1124732"/>
                      </a:cubicBezTo>
                      <a:cubicBezTo>
                        <a:pt x="130420" y="1125875"/>
                        <a:pt x="131657" y="1129781"/>
                        <a:pt x="132420" y="1133209"/>
                      </a:cubicBezTo>
                      <a:cubicBezTo>
                        <a:pt x="135562" y="1146068"/>
                        <a:pt x="138420" y="1159022"/>
                        <a:pt x="141182" y="1171976"/>
                      </a:cubicBezTo>
                      <a:cubicBezTo>
                        <a:pt x="145468" y="1150487"/>
                        <a:pt x="151661" y="1129418"/>
                        <a:pt x="159660" y="1109016"/>
                      </a:cubicBezTo>
                      <a:lnTo>
                        <a:pt x="185472" y="1161308"/>
                      </a:lnTo>
                      <a:cubicBezTo>
                        <a:pt x="194237" y="1119274"/>
                        <a:pt x="205953" y="1077907"/>
                        <a:pt x="220431" y="1037483"/>
                      </a:cubicBezTo>
                      <a:cubicBezTo>
                        <a:pt x="225763" y="1062010"/>
                        <a:pt x="228430" y="1087051"/>
                        <a:pt x="228240" y="1112159"/>
                      </a:cubicBezTo>
                      <a:lnTo>
                        <a:pt x="235860" y="1085584"/>
                      </a:lnTo>
                      <a:lnTo>
                        <a:pt x="244529" y="1149021"/>
                      </a:lnTo>
                      <a:cubicBezTo>
                        <a:pt x="245576" y="1125999"/>
                        <a:pt x="250910" y="1103377"/>
                        <a:pt x="260340" y="1082346"/>
                      </a:cubicBezTo>
                      <a:lnTo>
                        <a:pt x="268437" y="1112826"/>
                      </a:lnTo>
                      <a:lnTo>
                        <a:pt x="293105" y="1017576"/>
                      </a:lnTo>
                      <a:lnTo>
                        <a:pt x="300726" y="1048437"/>
                      </a:lnTo>
                      <a:cubicBezTo>
                        <a:pt x="319299" y="986715"/>
                        <a:pt x="337968" y="923659"/>
                        <a:pt x="335682" y="859175"/>
                      </a:cubicBezTo>
                      <a:cubicBezTo>
                        <a:pt x="333396" y="794691"/>
                        <a:pt x="306156" y="727635"/>
                        <a:pt x="251196" y="693535"/>
                      </a:cubicBezTo>
                      <a:cubicBezTo>
                        <a:pt x="267674" y="681210"/>
                        <a:pt x="281199" y="665275"/>
                        <a:pt x="290629" y="646958"/>
                      </a:cubicBezTo>
                      <a:cubicBezTo>
                        <a:pt x="323394" y="593046"/>
                        <a:pt x="354162" y="537897"/>
                        <a:pt x="384356" y="482557"/>
                      </a:cubicBezTo>
                      <a:cubicBezTo>
                        <a:pt x="415693" y="425407"/>
                        <a:pt x="447219" y="365018"/>
                        <a:pt x="450459" y="299677"/>
                      </a:cubicBezTo>
                      <a:cubicBezTo>
                        <a:pt x="450745" y="260757"/>
                        <a:pt x="445505" y="221991"/>
                        <a:pt x="435029" y="184519"/>
                      </a:cubicBezTo>
                      <a:cubicBezTo>
                        <a:pt x="425504" y="142991"/>
                        <a:pt x="414168" y="100890"/>
                        <a:pt x="391118" y="64981"/>
                      </a:cubicBezTo>
                      <a:cubicBezTo>
                        <a:pt x="368068" y="29071"/>
                        <a:pt x="318539" y="3259"/>
                        <a:pt x="275769" y="59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5F7FC"/>
                    </a:gs>
                    <a:gs pos="75000">
                      <a:srgbClr val="D8D8D8"/>
                    </a:gs>
                    <a:gs pos="100000">
                      <a:srgbClr val="BFBFBF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6" name="Google Shape;9496;p40"/>
                <p:cNvSpPr/>
                <p:nvPr/>
              </p:nvSpPr>
              <p:spPr>
                <a:xfrm>
                  <a:off x="3939261" y="2671000"/>
                  <a:ext cx="34854" cy="28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54" h="282321" extrusionOk="0">
                      <a:moveTo>
                        <a:pt x="23211" y="-248"/>
                      </a:moveTo>
                      <a:cubicBezTo>
                        <a:pt x="2733" y="81039"/>
                        <a:pt x="2733" y="166116"/>
                        <a:pt x="23211" y="247402"/>
                      </a:cubicBezTo>
                      <a:cubicBezTo>
                        <a:pt x="25687" y="257594"/>
                        <a:pt x="29973" y="272072"/>
                        <a:pt x="32736" y="282073"/>
                      </a:cubicBezTo>
                      <a:cubicBezTo>
                        <a:pt x="30068" y="276644"/>
                        <a:pt x="27497" y="271215"/>
                        <a:pt x="25115" y="265690"/>
                      </a:cubicBezTo>
                      <a:cubicBezTo>
                        <a:pt x="-10317" y="180813"/>
                        <a:pt x="-11176" y="85487"/>
                        <a:pt x="22543" y="-57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7" name="Google Shape;9497;p40"/>
                <p:cNvSpPr/>
                <p:nvPr/>
              </p:nvSpPr>
              <p:spPr>
                <a:xfrm>
                  <a:off x="3995328" y="2620803"/>
                  <a:ext cx="32697" cy="251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7" h="251459" extrusionOk="0">
                      <a:moveTo>
                        <a:pt x="30579" y="-248"/>
                      </a:moveTo>
                      <a:cubicBezTo>
                        <a:pt x="20675" y="18583"/>
                        <a:pt x="14387" y="39148"/>
                        <a:pt x="12196" y="60331"/>
                      </a:cubicBezTo>
                      <a:cubicBezTo>
                        <a:pt x="5529" y="113138"/>
                        <a:pt x="6387" y="166621"/>
                        <a:pt x="14578" y="219208"/>
                      </a:cubicBezTo>
                      <a:lnTo>
                        <a:pt x="18482" y="251212"/>
                      </a:lnTo>
                      <a:cubicBezTo>
                        <a:pt x="-4091" y="175774"/>
                        <a:pt x="-17902" y="67284"/>
                        <a:pt x="3057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8" name="Google Shape;9498;p40"/>
                <p:cNvSpPr/>
                <p:nvPr/>
              </p:nvSpPr>
              <p:spPr>
                <a:xfrm>
                  <a:off x="4033742" y="2620232"/>
                  <a:ext cx="53245" cy="357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45" h="357663" extrusionOk="0">
                      <a:moveTo>
                        <a:pt x="50650" y="-248"/>
                      </a:moveTo>
                      <a:cubicBezTo>
                        <a:pt x="48174" y="120720"/>
                        <a:pt x="30456" y="240887"/>
                        <a:pt x="-2119" y="357416"/>
                      </a:cubicBezTo>
                      <a:cubicBezTo>
                        <a:pt x="16931" y="241687"/>
                        <a:pt x="35981" y="116052"/>
                        <a:pt x="5112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9" name="Google Shape;9499;p40"/>
                <p:cNvSpPr/>
                <p:nvPr/>
              </p:nvSpPr>
              <p:spPr>
                <a:xfrm>
                  <a:off x="4095082" y="2627947"/>
                  <a:ext cx="38801" cy="274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01" h="274605" extrusionOk="0">
                      <a:moveTo>
                        <a:pt x="30077" y="-248"/>
                      </a:moveTo>
                      <a:cubicBezTo>
                        <a:pt x="40172" y="85477"/>
                        <a:pt x="43125" y="178156"/>
                        <a:pt x="5979" y="258832"/>
                      </a:cubicBezTo>
                      <a:cubicBezTo>
                        <a:pt x="3407" y="264071"/>
                        <a:pt x="644" y="269310"/>
                        <a:pt x="-2119" y="274358"/>
                      </a:cubicBezTo>
                      <a:cubicBezTo>
                        <a:pt x="-214" y="268833"/>
                        <a:pt x="1693" y="263309"/>
                        <a:pt x="3693" y="257880"/>
                      </a:cubicBezTo>
                      <a:cubicBezTo>
                        <a:pt x="31124" y="174727"/>
                        <a:pt x="27505" y="86430"/>
                        <a:pt x="3007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0" name="Google Shape;9500;p40"/>
                <p:cNvSpPr/>
                <p:nvPr/>
              </p:nvSpPr>
              <p:spPr>
                <a:xfrm>
                  <a:off x="4114037" y="2660332"/>
                  <a:ext cx="82856" cy="294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56" h="294036" extrusionOk="0">
                      <a:moveTo>
                        <a:pt x="78367" y="-248"/>
                      </a:moveTo>
                      <a:cubicBezTo>
                        <a:pt x="88846" y="97765"/>
                        <a:pt x="64366" y="196329"/>
                        <a:pt x="9311" y="278073"/>
                      </a:cubicBezTo>
                      <a:cubicBezTo>
                        <a:pt x="5597" y="283407"/>
                        <a:pt x="1788" y="288646"/>
                        <a:pt x="-2119" y="293789"/>
                      </a:cubicBezTo>
                      <a:cubicBezTo>
                        <a:pt x="3216" y="284264"/>
                        <a:pt x="10932" y="269691"/>
                        <a:pt x="15885" y="259499"/>
                      </a:cubicBezTo>
                      <a:cubicBezTo>
                        <a:pt x="55699" y="178603"/>
                        <a:pt x="77035" y="89887"/>
                        <a:pt x="7836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1" name="Google Shape;9501;p40"/>
                <p:cNvSpPr/>
                <p:nvPr/>
              </p:nvSpPr>
              <p:spPr>
                <a:xfrm>
                  <a:off x="3949964" y="3115627"/>
                  <a:ext cx="37961" cy="3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1" h="326898" extrusionOk="0">
                      <a:moveTo>
                        <a:pt x="35843" y="-248"/>
                      </a:moveTo>
                      <a:cubicBezTo>
                        <a:pt x="10793" y="92792"/>
                        <a:pt x="1841" y="189452"/>
                        <a:pt x="9554" y="285502"/>
                      </a:cubicBezTo>
                      <a:cubicBezTo>
                        <a:pt x="10412" y="297504"/>
                        <a:pt x="12317" y="314839"/>
                        <a:pt x="13556" y="326650"/>
                      </a:cubicBezTo>
                      <a:cubicBezTo>
                        <a:pt x="-13305" y="218027"/>
                        <a:pt x="-5494" y="103727"/>
                        <a:pt x="3584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2" name="Google Shape;9502;p40"/>
                <p:cNvSpPr/>
                <p:nvPr/>
              </p:nvSpPr>
              <p:spPr>
                <a:xfrm>
                  <a:off x="4002309" y="3138487"/>
                  <a:ext cx="22272" cy="288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2" h="288607" extrusionOk="0">
                      <a:moveTo>
                        <a:pt x="5025" y="-248"/>
                      </a:moveTo>
                      <a:cubicBezTo>
                        <a:pt x="20648" y="88906"/>
                        <a:pt x="29791" y="183013"/>
                        <a:pt x="3788" y="271119"/>
                      </a:cubicBezTo>
                      <a:cubicBezTo>
                        <a:pt x="1977" y="276930"/>
                        <a:pt x="-23" y="282740"/>
                        <a:pt x="-2119" y="288360"/>
                      </a:cubicBezTo>
                      <a:cubicBezTo>
                        <a:pt x="-974" y="282454"/>
                        <a:pt x="72" y="276453"/>
                        <a:pt x="1312" y="270548"/>
                      </a:cubicBezTo>
                      <a:cubicBezTo>
                        <a:pt x="17408" y="181013"/>
                        <a:pt x="8169" y="89573"/>
                        <a:pt x="5025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3" name="Google Shape;9503;p40"/>
                <p:cNvSpPr/>
                <p:nvPr/>
              </p:nvSpPr>
              <p:spPr>
                <a:xfrm>
                  <a:off x="4056222" y="3123879"/>
                  <a:ext cx="31399" cy="174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99" h="174818" extrusionOk="0">
                      <a:moveTo>
                        <a:pt x="-2119" y="168"/>
                      </a:moveTo>
                      <a:cubicBezTo>
                        <a:pt x="2072" y="-2023"/>
                        <a:pt x="3786" y="5026"/>
                        <a:pt x="5025" y="7693"/>
                      </a:cubicBezTo>
                      <a:cubicBezTo>
                        <a:pt x="14646" y="32524"/>
                        <a:pt x="21408" y="58337"/>
                        <a:pt x="25408" y="84655"/>
                      </a:cubicBezTo>
                      <a:cubicBezTo>
                        <a:pt x="29598" y="114087"/>
                        <a:pt x="33789" y="147520"/>
                        <a:pt x="18359" y="174571"/>
                      </a:cubicBezTo>
                      <a:cubicBezTo>
                        <a:pt x="22073" y="160150"/>
                        <a:pt x="23217" y="145195"/>
                        <a:pt x="21789" y="130375"/>
                      </a:cubicBezTo>
                      <a:cubicBezTo>
                        <a:pt x="17978" y="89798"/>
                        <a:pt x="9597" y="48650"/>
                        <a:pt x="2739" y="8455"/>
                      </a:cubicBezTo>
                      <a:cubicBezTo>
                        <a:pt x="1977" y="5598"/>
                        <a:pt x="2167" y="-1070"/>
                        <a:pt x="-1930" y="16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4" name="Google Shape;9504;p40"/>
                <p:cNvSpPr/>
                <p:nvPr/>
              </p:nvSpPr>
              <p:spPr>
                <a:xfrm>
                  <a:off x="4088987" y="3106293"/>
                  <a:ext cx="26098" cy="101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8" h="101441" extrusionOk="0">
                      <a:moveTo>
                        <a:pt x="-2119" y="-248"/>
                      </a:moveTo>
                      <a:cubicBezTo>
                        <a:pt x="18264" y="29394"/>
                        <a:pt x="27217" y="65456"/>
                        <a:pt x="22931" y="101194"/>
                      </a:cubicBezTo>
                      <a:cubicBezTo>
                        <a:pt x="13978" y="66713"/>
                        <a:pt x="6167" y="3451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5" name="Google Shape;9505;p40"/>
                <p:cNvSpPr/>
                <p:nvPr/>
              </p:nvSpPr>
              <p:spPr>
                <a:xfrm>
                  <a:off x="3855529" y="3113722"/>
                  <a:ext cx="68388" cy="14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88" h="146113" extrusionOk="0">
                      <a:moveTo>
                        <a:pt x="-2119" y="145866"/>
                      </a:moveTo>
                      <a:cubicBezTo>
                        <a:pt x="-1167" y="89650"/>
                        <a:pt x="23694" y="36500"/>
                        <a:pt x="66270" y="-248"/>
                      </a:cubicBezTo>
                      <a:cubicBezTo>
                        <a:pt x="34647" y="43805"/>
                        <a:pt x="11406" y="93345"/>
                        <a:pt x="-2119" y="14586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6" name="Google Shape;9506;p40"/>
                <p:cNvSpPr/>
                <p:nvPr/>
              </p:nvSpPr>
              <p:spPr>
                <a:xfrm>
                  <a:off x="3921442" y="3041618"/>
                  <a:ext cx="141256" cy="30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256" h="30903" extrusionOk="0">
                      <a:moveTo>
                        <a:pt x="-2119" y="-248"/>
                      </a:moveTo>
                      <a:cubicBezTo>
                        <a:pt x="30552" y="18802"/>
                        <a:pt x="67033" y="29470"/>
                        <a:pt x="103133" y="14230"/>
                      </a:cubicBezTo>
                      <a:lnTo>
                        <a:pt x="139138" y="2419"/>
                      </a:lnTo>
                      <a:cubicBezTo>
                        <a:pt x="90846" y="36614"/>
                        <a:pt x="42744" y="4432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7" name="Google Shape;9507;p40"/>
                <p:cNvSpPr/>
                <p:nvPr/>
              </p:nvSpPr>
              <p:spPr>
                <a:xfrm>
                  <a:off x="3410133" y="1549020"/>
                  <a:ext cx="1469285" cy="2076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285" h="2076711" extrusionOk="0">
                      <a:moveTo>
                        <a:pt x="362029" y="1227650"/>
                      </a:moveTo>
                      <a:cubicBezTo>
                        <a:pt x="359553" y="1231175"/>
                        <a:pt x="353646" y="1228603"/>
                        <a:pt x="354981" y="1224602"/>
                      </a:cubicBezTo>
                      <a:cubicBezTo>
                        <a:pt x="366410" y="1189446"/>
                        <a:pt x="375649" y="1153594"/>
                        <a:pt x="382507" y="1117256"/>
                      </a:cubicBezTo>
                      <a:cubicBezTo>
                        <a:pt x="404987" y="998955"/>
                        <a:pt x="438801" y="875416"/>
                        <a:pt x="533670" y="764831"/>
                      </a:cubicBezTo>
                      <a:cubicBezTo>
                        <a:pt x="551481" y="744162"/>
                        <a:pt x="599487" y="631481"/>
                        <a:pt x="542242" y="547756"/>
                      </a:cubicBezTo>
                      <a:cubicBezTo>
                        <a:pt x="537670" y="540993"/>
                        <a:pt x="488331" y="471080"/>
                        <a:pt x="416798" y="478890"/>
                      </a:cubicBezTo>
                      <a:cubicBezTo>
                        <a:pt x="372982" y="485091"/>
                        <a:pt x="335931" y="514438"/>
                        <a:pt x="319834" y="555662"/>
                      </a:cubicBezTo>
                      <a:cubicBezTo>
                        <a:pt x="305165" y="594619"/>
                        <a:pt x="319834" y="631862"/>
                        <a:pt x="348409" y="706633"/>
                      </a:cubicBezTo>
                      <a:cubicBezTo>
                        <a:pt x="369268" y="760735"/>
                        <a:pt x="376984" y="760545"/>
                        <a:pt x="382602" y="791310"/>
                      </a:cubicBezTo>
                      <a:cubicBezTo>
                        <a:pt x="385174" y="805503"/>
                        <a:pt x="390604" y="844460"/>
                        <a:pt x="365552" y="921041"/>
                      </a:cubicBezTo>
                      <a:cubicBezTo>
                        <a:pt x="341265" y="995431"/>
                        <a:pt x="321834" y="1002670"/>
                        <a:pt x="305642" y="1050866"/>
                      </a:cubicBezTo>
                      <a:cubicBezTo>
                        <a:pt x="285448" y="1110779"/>
                        <a:pt x="302403" y="1138497"/>
                        <a:pt x="314214" y="1252034"/>
                      </a:cubicBezTo>
                      <a:cubicBezTo>
                        <a:pt x="326978" y="1374812"/>
                        <a:pt x="333264" y="1436248"/>
                        <a:pt x="314214" y="1506257"/>
                      </a:cubicBezTo>
                      <a:cubicBezTo>
                        <a:pt x="295926" y="1572932"/>
                        <a:pt x="269923" y="1668182"/>
                        <a:pt x="188675" y="1718093"/>
                      </a:cubicBezTo>
                      <a:cubicBezTo>
                        <a:pt x="167530" y="1731237"/>
                        <a:pt x="144477" y="1740095"/>
                        <a:pt x="137334" y="1763146"/>
                      </a:cubicBezTo>
                      <a:cubicBezTo>
                        <a:pt x="125332" y="1802008"/>
                        <a:pt x="176196" y="1824868"/>
                        <a:pt x="188675" y="1884875"/>
                      </a:cubicBezTo>
                      <a:cubicBezTo>
                        <a:pt x="197628" y="1936339"/>
                        <a:pt x="180482" y="1988879"/>
                        <a:pt x="143050" y="2025274"/>
                      </a:cubicBezTo>
                      <a:cubicBezTo>
                        <a:pt x="95425" y="2072137"/>
                        <a:pt x="31417" y="2076995"/>
                        <a:pt x="1602" y="2076423"/>
                      </a:cubicBezTo>
                      <a:cubicBezTo>
                        <a:pt x="-397" y="2076490"/>
                        <a:pt x="-2111" y="2074918"/>
                        <a:pt x="-2111" y="2072928"/>
                      </a:cubicBezTo>
                      <a:cubicBezTo>
                        <a:pt x="-2207" y="2071423"/>
                        <a:pt x="-1349" y="2070051"/>
                        <a:pt x="79" y="2069470"/>
                      </a:cubicBezTo>
                      <a:cubicBezTo>
                        <a:pt x="70277" y="2037371"/>
                        <a:pt x="92185" y="2004129"/>
                        <a:pt x="97424" y="1977554"/>
                      </a:cubicBezTo>
                      <a:cubicBezTo>
                        <a:pt x="103805" y="1945360"/>
                        <a:pt x="84281" y="1930595"/>
                        <a:pt x="60373" y="1858396"/>
                      </a:cubicBezTo>
                      <a:cubicBezTo>
                        <a:pt x="36465" y="1786197"/>
                        <a:pt x="24654" y="1750573"/>
                        <a:pt x="34654" y="1710187"/>
                      </a:cubicBezTo>
                      <a:cubicBezTo>
                        <a:pt x="51418" y="1642845"/>
                        <a:pt x="109807" y="1645988"/>
                        <a:pt x="145908" y="1569788"/>
                      </a:cubicBezTo>
                      <a:cubicBezTo>
                        <a:pt x="170101" y="1518734"/>
                        <a:pt x="164958" y="1472634"/>
                        <a:pt x="157337" y="1403006"/>
                      </a:cubicBezTo>
                      <a:cubicBezTo>
                        <a:pt x="144477" y="1287277"/>
                        <a:pt x="108854" y="1278704"/>
                        <a:pt x="103140" y="1191170"/>
                      </a:cubicBezTo>
                      <a:cubicBezTo>
                        <a:pt x="95901" y="1080965"/>
                        <a:pt x="150765" y="1074965"/>
                        <a:pt x="143050" y="976667"/>
                      </a:cubicBezTo>
                      <a:cubicBezTo>
                        <a:pt x="135334" y="878369"/>
                        <a:pt x="78279" y="863605"/>
                        <a:pt x="37512" y="738542"/>
                      </a:cubicBezTo>
                      <a:cubicBezTo>
                        <a:pt x="13509" y="663371"/>
                        <a:pt x="5795" y="583961"/>
                        <a:pt x="14748" y="505560"/>
                      </a:cubicBezTo>
                      <a:cubicBezTo>
                        <a:pt x="37607" y="317822"/>
                        <a:pt x="160576" y="195807"/>
                        <a:pt x="191533" y="166661"/>
                      </a:cubicBezTo>
                      <a:cubicBezTo>
                        <a:pt x="243730" y="117512"/>
                        <a:pt x="366315" y="2069"/>
                        <a:pt x="548053" y="-217"/>
                      </a:cubicBezTo>
                      <a:cubicBezTo>
                        <a:pt x="724551" y="-2313"/>
                        <a:pt x="848472" y="103605"/>
                        <a:pt x="916002" y="161708"/>
                      </a:cubicBezTo>
                      <a:cubicBezTo>
                        <a:pt x="992202" y="226668"/>
                        <a:pt x="1047448" y="321537"/>
                        <a:pt x="1158416" y="511275"/>
                      </a:cubicBezTo>
                      <a:cubicBezTo>
                        <a:pt x="1238615" y="648435"/>
                        <a:pt x="1278715" y="717015"/>
                        <a:pt x="1306718" y="797025"/>
                      </a:cubicBezTo>
                      <a:cubicBezTo>
                        <a:pt x="1337579" y="885798"/>
                        <a:pt x="1348916" y="956188"/>
                        <a:pt x="1403684" y="1075060"/>
                      </a:cubicBezTo>
                      <a:cubicBezTo>
                        <a:pt x="1422639" y="1116360"/>
                        <a:pt x="1443784" y="1156670"/>
                        <a:pt x="1466834" y="1195837"/>
                      </a:cubicBezTo>
                      <a:cubicBezTo>
                        <a:pt x="1467692" y="1197752"/>
                        <a:pt x="1466834" y="1200009"/>
                        <a:pt x="1464929" y="1200885"/>
                      </a:cubicBezTo>
                      <a:cubicBezTo>
                        <a:pt x="1463976" y="1201342"/>
                        <a:pt x="1462834" y="1201342"/>
                        <a:pt x="1461785" y="1200885"/>
                      </a:cubicBezTo>
                      <a:cubicBezTo>
                        <a:pt x="1415591" y="1183264"/>
                        <a:pt x="1226900" y="1036293"/>
                        <a:pt x="1178321" y="1003527"/>
                      </a:cubicBezTo>
                      <a:cubicBezTo>
                        <a:pt x="1080023" y="937329"/>
                        <a:pt x="965723" y="937329"/>
                        <a:pt x="907431" y="937329"/>
                      </a:cubicBezTo>
                      <a:cubicBezTo>
                        <a:pt x="814657" y="937843"/>
                        <a:pt x="723121" y="958646"/>
                        <a:pt x="639303" y="998289"/>
                      </a:cubicBezTo>
                      <a:cubicBezTo>
                        <a:pt x="528049" y="1048581"/>
                        <a:pt x="432323" y="1127781"/>
                        <a:pt x="362029" y="12276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8" name="Google Shape;9508;p40"/>
                <p:cNvSpPr/>
                <p:nvPr/>
              </p:nvSpPr>
              <p:spPr>
                <a:xfrm>
                  <a:off x="4186523" y="2467832"/>
                  <a:ext cx="240029" cy="169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29" h="169545" extrusionOk="0">
                      <a:moveTo>
                        <a:pt x="240030" y="84773"/>
                      </a:moveTo>
                      <a:cubicBezTo>
                        <a:pt x="240030" y="131591"/>
                        <a:pt x="186297" y="169545"/>
                        <a:pt x="120015" y="169545"/>
                      </a:cubicBezTo>
                      <a:cubicBezTo>
                        <a:pt x="53733" y="169545"/>
                        <a:pt x="0" y="131591"/>
                        <a:pt x="0" y="84773"/>
                      </a:cubicBezTo>
                      <a:cubicBezTo>
                        <a:pt x="0" y="37954"/>
                        <a:pt x="53733" y="0"/>
                        <a:pt x="120015" y="0"/>
                      </a:cubicBezTo>
                      <a:cubicBezTo>
                        <a:pt x="186297" y="0"/>
                        <a:pt x="240030" y="37954"/>
                        <a:pt x="240030" y="84773"/>
                      </a:cubicBezTo>
                      <a:close/>
                    </a:path>
                  </a:pathLst>
                </a:custGeom>
                <a:solidFill>
                  <a:srgbClr val="D6AD9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9" name="Google Shape;9509;p40"/>
                <p:cNvSpPr/>
                <p:nvPr/>
              </p:nvSpPr>
              <p:spPr>
                <a:xfrm>
                  <a:off x="4276439" y="2486501"/>
                  <a:ext cx="97154" cy="6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4" h="68579" extrusionOk="0">
                      <a:moveTo>
                        <a:pt x="97155" y="34290"/>
                      </a:moveTo>
                      <a:cubicBezTo>
                        <a:pt x="97155" y="53228"/>
                        <a:pt x="75406" y="68580"/>
                        <a:pt x="48577" y="68580"/>
                      </a:cubicBezTo>
                      <a:cubicBezTo>
                        <a:pt x="21749" y="68580"/>
                        <a:pt x="0" y="53228"/>
                        <a:pt x="0" y="34290"/>
                      </a:cubicBezTo>
                      <a:cubicBezTo>
                        <a:pt x="0" y="15352"/>
                        <a:pt x="21749" y="0"/>
                        <a:pt x="48577" y="0"/>
                      </a:cubicBezTo>
                      <a:cubicBezTo>
                        <a:pt x="75406" y="0"/>
                        <a:pt x="97155" y="15352"/>
                        <a:pt x="97155" y="34290"/>
                      </a:cubicBezTo>
                      <a:close/>
                    </a:path>
                  </a:pathLst>
                </a:custGeom>
                <a:solidFill>
                  <a:srgbClr val="E4CF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9510" name="Google Shape;9510;p40" descr="A close-up of a skull&#10;&#10;Description automatically generated with low confidence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8440403" y="4088847"/>
                <a:ext cx="2158558" cy="310344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511" name="Google Shape;9511;p40"/>
            <p:cNvSpPr/>
            <p:nvPr/>
          </p:nvSpPr>
          <p:spPr>
            <a:xfrm flipH="1">
              <a:off x="1528747" y="7132976"/>
              <a:ext cx="1535403" cy="2170162"/>
            </a:xfrm>
            <a:custGeom>
              <a:avLst/>
              <a:gdLst/>
              <a:ahLst/>
              <a:cxnLst/>
              <a:rect l="l" t="t" r="r" b="b"/>
              <a:pathLst>
                <a:path w="1469285" h="2076710" extrusionOk="0">
                  <a:moveTo>
                    <a:pt x="550171" y="30"/>
                  </a:moveTo>
                  <a:cubicBezTo>
                    <a:pt x="726669" y="-2066"/>
                    <a:pt x="850590" y="103852"/>
                    <a:pt x="918120" y="161955"/>
                  </a:cubicBezTo>
                  <a:cubicBezTo>
                    <a:pt x="994320" y="226915"/>
                    <a:pt x="1049566" y="321784"/>
                    <a:pt x="1160534" y="511522"/>
                  </a:cubicBezTo>
                  <a:cubicBezTo>
                    <a:pt x="1240733" y="648682"/>
                    <a:pt x="1280833" y="717262"/>
                    <a:pt x="1308836" y="797272"/>
                  </a:cubicBezTo>
                  <a:cubicBezTo>
                    <a:pt x="1339697" y="886045"/>
                    <a:pt x="1351034" y="956435"/>
                    <a:pt x="1405802" y="1075307"/>
                  </a:cubicBezTo>
                  <a:cubicBezTo>
                    <a:pt x="1424757" y="1116607"/>
                    <a:pt x="1445902" y="1156917"/>
                    <a:pt x="1468952" y="1196084"/>
                  </a:cubicBezTo>
                  <a:cubicBezTo>
                    <a:pt x="1469810" y="1197999"/>
                    <a:pt x="1468952" y="1200256"/>
                    <a:pt x="1467047" y="1201132"/>
                  </a:cubicBezTo>
                  <a:cubicBezTo>
                    <a:pt x="1466094" y="1201589"/>
                    <a:pt x="1464952" y="1201589"/>
                    <a:pt x="1463903" y="1201132"/>
                  </a:cubicBezTo>
                  <a:cubicBezTo>
                    <a:pt x="1452355" y="1196727"/>
                    <a:pt x="1431900" y="1184237"/>
                    <a:pt x="1406955" y="1167469"/>
                  </a:cubicBezTo>
                  <a:lnTo>
                    <a:pt x="1353344" y="1129549"/>
                  </a:lnTo>
                  <a:lnTo>
                    <a:pt x="1358928" y="1200593"/>
                  </a:lnTo>
                  <a:cubicBezTo>
                    <a:pt x="1358373" y="1258010"/>
                    <a:pt x="1348145" y="1315918"/>
                    <a:pt x="1330601" y="1371780"/>
                  </a:cubicBezTo>
                  <a:lnTo>
                    <a:pt x="1292988" y="1464004"/>
                  </a:lnTo>
                  <a:lnTo>
                    <a:pt x="1293121" y="1463927"/>
                  </a:lnTo>
                  <a:lnTo>
                    <a:pt x="1292963" y="1464064"/>
                  </a:lnTo>
                  <a:lnTo>
                    <a:pt x="1286454" y="1480024"/>
                  </a:lnTo>
                  <a:lnTo>
                    <a:pt x="1286454" y="1480691"/>
                  </a:lnTo>
                  <a:cubicBezTo>
                    <a:pt x="1381132" y="1563682"/>
                    <a:pt x="1427708" y="1688784"/>
                    <a:pt x="1410279" y="1813495"/>
                  </a:cubicBezTo>
                  <a:cubicBezTo>
                    <a:pt x="1406563" y="1788043"/>
                    <a:pt x="1400850" y="1762916"/>
                    <a:pt x="1393229" y="1738342"/>
                  </a:cubicBezTo>
                  <a:cubicBezTo>
                    <a:pt x="1385799" y="1770785"/>
                    <a:pt x="1380751" y="1803741"/>
                    <a:pt x="1378274" y="1836926"/>
                  </a:cubicBezTo>
                  <a:cubicBezTo>
                    <a:pt x="1374275" y="1819019"/>
                    <a:pt x="1351508" y="1816733"/>
                    <a:pt x="1349699" y="1834831"/>
                  </a:cubicBezTo>
                  <a:lnTo>
                    <a:pt x="1337698" y="1799207"/>
                  </a:lnTo>
                  <a:cubicBezTo>
                    <a:pt x="1330268" y="1840660"/>
                    <a:pt x="1328554" y="1882922"/>
                    <a:pt x="1332554" y="1924842"/>
                  </a:cubicBezTo>
                  <a:lnTo>
                    <a:pt x="1309123" y="1837021"/>
                  </a:lnTo>
                  <a:cubicBezTo>
                    <a:pt x="1293121" y="1868530"/>
                    <a:pt x="1284929" y="1903410"/>
                    <a:pt x="1285215" y="1938748"/>
                  </a:cubicBezTo>
                  <a:cubicBezTo>
                    <a:pt x="1288359" y="1937034"/>
                    <a:pt x="1284452" y="1931890"/>
                    <a:pt x="1281024" y="1933033"/>
                  </a:cubicBezTo>
                  <a:cubicBezTo>
                    <a:pt x="1277594" y="1934176"/>
                    <a:pt x="1276357" y="1938177"/>
                    <a:pt x="1275499" y="1941606"/>
                  </a:cubicBezTo>
                  <a:cubicBezTo>
                    <a:pt x="1272357" y="1954560"/>
                    <a:pt x="1269404" y="1967514"/>
                    <a:pt x="1266546" y="1980468"/>
                  </a:cubicBezTo>
                  <a:cubicBezTo>
                    <a:pt x="1262070" y="1958980"/>
                    <a:pt x="1255689" y="1937938"/>
                    <a:pt x="1247496" y="1917603"/>
                  </a:cubicBezTo>
                  <a:lnTo>
                    <a:pt x="1221016" y="1970085"/>
                  </a:lnTo>
                  <a:cubicBezTo>
                    <a:pt x="1211873" y="1928013"/>
                    <a:pt x="1199681" y="1886637"/>
                    <a:pt x="1184726" y="1846260"/>
                  </a:cubicBezTo>
                  <a:cubicBezTo>
                    <a:pt x="1179203" y="1870797"/>
                    <a:pt x="1176631" y="1895886"/>
                    <a:pt x="1176821" y="1921032"/>
                  </a:cubicBezTo>
                  <a:lnTo>
                    <a:pt x="1169010" y="1894552"/>
                  </a:lnTo>
                  <a:lnTo>
                    <a:pt x="1160153" y="1958084"/>
                  </a:lnTo>
                  <a:cubicBezTo>
                    <a:pt x="1159009" y="1935015"/>
                    <a:pt x="1153483" y="1912374"/>
                    <a:pt x="1143770" y="1891409"/>
                  </a:cubicBezTo>
                  <a:lnTo>
                    <a:pt x="1135387" y="1921984"/>
                  </a:lnTo>
                  <a:lnTo>
                    <a:pt x="1109765" y="1826734"/>
                  </a:lnTo>
                  <a:lnTo>
                    <a:pt x="1102049" y="1857786"/>
                  </a:lnTo>
                  <a:lnTo>
                    <a:pt x="1088685" y="1810103"/>
                  </a:lnTo>
                  <a:lnTo>
                    <a:pt x="1084000" y="1812495"/>
                  </a:lnTo>
                  <a:cubicBezTo>
                    <a:pt x="969173" y="1857768"/>
                    <a:pt x="828977" y="1857714"/>
                    <a:pt x="710151" y="1813147"/>
                  </a:cubicBezTo>
                  <a:lnTo>
                    <a:pt x="708342" y="1812171"/>
                  </a:lnTo>
                  <a:lnTo>
                    <a:pt x="692665" y="1870168"/>
                  </a:lnTo>
                  <a:lnTo>
                    <a:pt x="685044" y="1839307"/>
                  </a:lnTo>
                  <a:lnTo>
                    <a:pt x="660376" y="1934557"/>
                  </a:lnTo>
                  <a:lnTo>
                    <a:pt x="652279" y="1904077"/>
                  </a:lnTo>
                  <a:cubicBezTo>
                    <a:pt x="642849" y="1925108"/>
                    <a:pt x="637515" y="1947730"/>
                    <a:pt x="636468" y="1970752"/>
                  </a:cubicBezTo>
                  <a:lnTo>
                    <a:pt x="627799" y="1907315"/>
                  </a:lnTo>
                  <a:lnTo>
                    <a:pt x="620179" y="1933890"/>
                  </a:lnTo>
                  <a:cubicBezTo>
                    <a:pt x="620369" y="1908782"/>
                    <a:pt x="617702" y="1883741"/>
                    <a:pt x="612370" y="1859214"/>
                  </a:cubicBezTo>
                  <a:cubicBezTo>
                    <a:pt x="597892" y="1899638"/>
                    <a:pt x="586176" y="1941005"/>
                    <a:pt x="577411" y="1983039"/>
                  </a:cubicBezTo>
                  <a:lnTo>
                    <a:pt x="551599" y="1930747"/>
                  </a:lnTo>
                  <a:cubicBezTo>
                    <a:pt x="543600" y="1951149"/>
                    <a:pt x="537407" y="1972218"/>
                    <a:pt x="533121" y="1993707"/>
                  </a:cubicBezTo>
                  <a:cubicBezTo>
                    <a:pt x="530359" y="1980753"/>
                    <a:pt x="527501" y="1967799"/>
                    <a:pt x="524359" y="1954940"/>
                  </a:cubicBezTo>
                  <a:cubicBezTo>
                    <a:pt x="523596" y="1951512"/>
                    <a:pt x="522359" y="1947606"/>
                    <a:pt x="519024" y="1946463"/>
                  </a:cubicBezTo>
                  <a:cubicBezTo>
                    <a:pt x="515690" y="1945320"/>
                    <a:pt x="511881" y="1950559"/>
                    <a:pt x="515025" y="1952178"/>
                  </a:cubicBezTo>
                  <a:cubicBezTo>
                    <a:pt x="515215" y="1916993"/>
                    <a:pt x="507118" y="1882255"/>
                    <a:pt x="491496" y="1850737"/>
                  </a:cubicBezTo>
                  <a:lnTo>
                    <a:pt x="469018" y="1938653"/>
                  </a:lnTo>
                  <a:cubicBezTo>
                    <a:pt x="472827" y="1896752"/>
                    <a:pt x="471018" y="1854537"/>
                    <a:pt x="463684" y="1813113"/>
                  </a:cubicBezTo>
                  <a:lnTo>
                    <a:pt x="452063" y="1848832"/>
                  </a:lnTo>
                  <a:cubicBezTo>
                    <a:pt x="450445" y="1830725"/>
                    <a:pt x="445015" y="1813170"/>
                    <a:pt x="436157" y="1797302"/>
                  </a:cubicBezTo>
                  <a:lnTo>
                    <a:pt x="424632" y="1851213"/>
                  </a:lnTo>
                  <a:cubicBezTo>
                    <a:pt x="422060" y="1818076"/>
                    <a:pt x="417107" y="1785157"/>
                    <a:pt x="409868" y="1752725"/>
                  </a:cubicBezTo>
                  <a:cubicBezTo>
                    <a:pt x="402438" y="1777337"/>
                    <a:pt x="397009" y="1802502"/>
                    <a:pt x="393485" y="1827972"/>
                  </a:cubicBezTo>
                  <a:cubicBezTo>
                    <a:pt x="376149" y="1703909"/>
                    <a:pt x="421012" y="1579265"/>
                    <a:pt x="513308" y="1494597"/>
                  </a:cubicBezTo>
                  <a:lnTo>
                    <a:pt x="513308" y="1494002"/>
                  </a:lnTo>
                  <a:lnTo>
                    <a:pt x="511308" y="1492597"/>
                  </a:lnTo>
                  <a:lnTo>
                    <a:pt x="513093" y="1493296"/>
                  </a:lnTo>
                  <a:lnTo>
                    <a:pt x="470156" y="1385685"/>
                  </a:lnTo>
                  <a:cubicBezTo>
                    <a:pt x="452987" y="1329874"/>
                    <a:pt x="442933" y="1272014"/>
                    <a:pt x="442271" y="1214596"/>
                  </a:cubicBezTo>
                  <a:lnTo>
                    <a:pt x="448427" y="1131512"/>
                  </a:lnTo>
                  <a:lnTo>
                    <a:pt x="421481" y="1156999"/>
                  </a:lnTo>
                  <a:cubicBezTo>
                    <a:pt x="400883" y="1179254"/>
                    <a:pt x="381720" y="1202930"/>
                    <a:pt x="364147" y="1227897"/>
                  </a:cubicBezTo>
                  <a:cubicBezTo>
                    <a:pt x="361671" y="1231422"/>
                    <a:pt x="355764" y="1228850"/>
                    <a:pt x="357099" y="1224849"/>
                  </a:cubicBezTo>
                  <a:cubicBezTo>
                    <a:pt x="368528" y="1189693"/>
                    <a:pt x="377767" y="1153841"/>
                    <a:pt x="384625" y="1117503"/>
                  </a:cubicBezTo>
                  <a:cubicBezTo>
                    <a:pt x="407105" y="999202"/>
                    <a:pt x="440919" y="875663"/>
                    <a:pt x="535788" y="765078"/>
                  </a:cubicBezTo>
                  <a:cubicBezTo>
                    <a:pt x="553599" y="744409"/>
                    <a:pt x="601605" y="631728"/>
                    <a:pt x="544360" y="548003"/>
                  </a:cubicBezTo>
                  <a:cubicBezTo>
                    <a:pt x="539788" y="541240"/>
                    <a:pt x="490449" y="471327"/>
                    <a:pt x="418916" y="479137"/>
                  </a:cubicBezTo>
                  <a:cubicBezTo>
                    <a:pt x="375100" y="485338"/>
                    <a:pt x="338049" y="514685"/>
                    <a:pt x="321952" y="555909"/>
                  </a:cubicBezTo>
                  <a:cubicBezTo>
                    <a:pt x="307283" y="594866"/>
                    <a:pt x="321952" y="632109"/>
                    <a:pt x="350527" y="706880"/>
                  </a:cubicBezTo>
                  <a:cubicBezTo>
                    <a:pt x="371386" y="760982"/>
                    <a:pt x="379102" y="760792"/>
                    <a:pt x="384720" y="791557"/>
                  </a:cubicBezTo>
                  <a:cubicBezTo>
                    <a:pt x="387292" y="805750"/>
                    <a:pt x="392722" y="844707"/>
                    <a:pt x="367670" y="921288"/>
                  </a:cubicBezTo>
                  <a:cubicBezTo>
                    <a:pt x="343383" y="995678"/>
                    <a:pt x="323952" y="1002917"/>
                    <a:pt x="307760" y="1051113"/>
                  </a:cubicBezTo>
                  <a:cubicBezTo>
                    <a:pt x="287566" y="1111026"/>
                    <a:pt x="304521" y="1138744"/>
                    <a:pt x="316332" y="1252281"/>
                  </a:cubicBezTo>
                  <a:cubicBezTo>
                    <a:pt x="329096" y="1375059"/>
                    <a:pt x="335382" y="1436495"/>
                    <a:pt x="316332" y="1506504"/>
                  </a:cubicBezTo>
                  <a:cubicBezTo>
                    <a:pt x="298044" y="1573179"/>
                    <a:pt x="272041" y="1668429"/>
                    <a:pt x="190793" y="1718340"/>
                  </a:cubicBezTo>
                  <a:cubicBezTo>
                    <a:pt x="169648" y="1731484"/>
                    <a:pt x="146595" y="1740342"/>
                    <a:pt x="139452" y="1763393"/>
                  </a:cubicBezTo>
                  <a:cubicBezTo>
                    <a:pt x="127450" y="1802255"/>
                    <a:pt x="178314" y="1825115"/>
                    <a:pt x="190793" y="1885122"/>
                  </a:cubicBezTo>
                  <a:cubicBezTo>
                    <a:pt x="199746" y="1936586"/>
                    <a:pt x="182600" y="1989126"/>
                    <a:pt x="145168" y="2025521"/>
                  </a:cubicBezTo>
                  <a:cubicBezTo>
                    <a:pt x="97543" y="2072384"/>
                    <a:pt x="33535" y="2077242"/>
                    <a:pt x="3720" y="2076670"/>
                  </a:cubicBezTo>
                  <a:cubicBezTo>
                    <a:pt x="1721" y="2076737"/>
                    <a:pt x="7" y="2075165"/>
                    <a:pt x="7" y="2073175"/>
                  </a:cubicBezTo>
                  <a:cubicBezTo>
                    <a:pt x="-89" y="2071670"/>
                    <a:pt x="769" y="2070298"/>
                    <a:pt x="2197" y="2069717"/>
                  </a:cubicBezTo>
                  <a:cubicBezTo>
                    <a:pt x="72395" y="2037618"/>
                    <a:pt x="94303" y="2004376"/>
                    <a:pt x="99542" y="1977801"/>
                  </a:cubicBezTo>
                  <a:cubicBezTo>
                    <a:pt x="105923" y="1945607"/>
                    <a:pt x="86399" y="1930842"/>
                    <a:pt x="62491" y="1858643"/>
                  </a:cubicBezTo>
                  <a:cubicBezTo>
                    <a:pt x="38583" y="1786444"/>
                    <a:pt x="26772" y="1750820"/>
                    <a:pt x="36772" y="1710434"/>
                  </a:cubicBezTo>
                  <a:cubicBezTo>
                    <a:pt x="53536" y="1643092"/>
                    <a:pt x="111925" y="1646235"/>
                    <a:pt x="148026" y="1570035"/>
                  </a:cubicBezTo>
                  <a:cubicBezTo>
                    <a:pt x="172219" y="1518981"/>
                    <a:pt x="167076" y="1472881"/>
                    <a:pt x="159455" y="1403253"/>
                  </a:cubicBezTo>
                  <a:cubicBezTo>
                    <a:pt x="146595" y="1287524"/>
                    <a:pt x="110972" y="1278951"/>
                    <a:pt x="105258" y="1191417"/>
                  </a:cubicBezTo>
                  <a:cubicBezTo>
                    <a:pt x="98019" y="1081212"/>
                    <a:pt x="152883" y="1075212"/>
                    <a:pt x="145168" y="976914"/>
                  </a:cubicBezTo>
                  <a:cubicBezTo>
                    <a:pt x="137452" y="878616"/>
                    <a:pt x="80397" y="863852"/>
                    <a:pt x="39630" y="738789"/>
                  </a:cubicBezTo>
                  <a:cubicBezTo>
                    <a:pt x="15627" y="663618"/>
                    <a:pt x="7913" y="584208"/>
                    <a:pt x="16866" y="505807"/>
                  </a:cubicBezTo>
                  <a:cubicBezTo>
                    <a:pt x="39725" y="318069"/>
                    <a:pt x="162694" y="196054"/>
                    <a:pt x="193651" y="166908"/>
                  </a:cubicBezTo>
                  <a:cubicBezTo>
                    <a:pt x="245848" y="117759"/>
                    <a:pt x="368433" y="2316"/>
                    <a:pt x="550171" y="30"/>
                  </a:cubicBezTo>
                  <a:close/>
                </a:path>
              </a:pathLst>
            </a:custGeom>
            <a:blipFill rotWithShape="1">
              <a:blip r:embed="rId8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C2B5A77F-4E24-4E8D-9608-2705551FE8B0}"/>
              </a:ext>
            </a:extLst>
          </p:cNvPr>
          <p:cNvSpPr txBox="1"/>
          <p:nvPr/>
        </p:nvSpPr>
        <p:spPr>
          <a:xfrm>
            <a:off x="6815780" y="654267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18870A4-0F8C-4B82-8239-262A3BAD1263}"/>
              </a:ext>
            </a:extLst>
          </p:cNvPr>
          <p:cNvGrpSpPr/>
          <p:nvPr/>
        </p:nvGrpSpPr>
        <p:grpSpPr>
          <a:xfrm>
            <a:off x="523388" y="1329511"/>
            <a:ext cx="4866121" cy="4079102"/>
            <a:chOff x="389346" y="1847553"/>
            <a:chExt cx="5656993" cy="4742063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C50561BF-A369-4F7A-97FE-745767229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9346" y="1847553"/>
              <a:ext cx="4392204" cy="4742063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D949F62-9B39-4C61-852D-59A85DE1FA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7736"/>
            <a:stretch/>
          </p:blipFill>
          <p:spPr>
            <a:xfrm rot="3198591">
              <a:off x="3625793" y="1393837"/>
              <a:ext cx="1701914" cy="3139178"/>
            </a:xfrm>
            <a:prstGeom prst="rect">
              <a:avLst/>
            </a:prstGeom>
          </p:spPr>
        </p:pic>
      </p:grpSp>
      <p:grpSp>
        <p:nvGrpSpPr>
          <p:cNvPr id="80" name="MsPham">
            <a:extLst>
              <a:ext uri="{FF2B5EF4-FFF2-40B4-BE49-F238E27FC236}">
                <a16:creationId xmlns:a16="http://schemas.microsoft.com/office/drawing/2014/main" id="{B8D85922-6846-4FC5-9187-C0575A2B2555}"/>
              </a:ext>
            </a:extLst>
          </p:cNvPr>
          <p:cNvGrpSpPr/>
          <p:nvPr/>
        </p:nvGrpSpPr>
        <p:grpSpPr>
          <a:xfrm>
            <a:off x="6858000" y="2745087"/>
            <a:ext cx="4366476" cy="1323439"/>
            <a:chOff x="7573924" y="2745087"/>
            <a:chExt cx="2676414" cy="1323439"/>
          </a:xfrm>
          <a:solidFill>
            <a:schemeClr val="accent2">
              <a:alpha val="0"/>
            </a:schemeClr>
          </a:solidFill>
        </p:grpSpPr>
        <p:sp>
          <p:nvSpPr>
            <p:cNvPr id="81" name="1">
              <a:extLst>
                <a:ext uri="{FF2B5EF4-FFF2-40B4-BE49-F238E27FC236}">
                  <a16:creationId xmlns:a16="http://schemas.microsoft.com/office/drawing/2014/main" id="{0263A8FE-6AD7-441E-8D6C-8956102A4F4F}"/>
                </a:ext>
              </a:extLst>
            </p:cNvPr>
            <p:cNvSpPr txBox="1"/>
            <p:nvPr/>
          </p:nvSpPr>
          <p:spPr>
            <a:xfrm>
              <a:off x="7649880" y="2745087"/>
              <a:ext cx="2600458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buy some bread</a:t>
              </a:r>
            </a:p>
          </p:txBody>
        </p:sp>
        <p:sp>
          <p:nvSpPr>
            <p:cNvPr id="82" name="1">
              <a:extLst>
                <a:ext uri="{FF2B5EF4-FFF2-40B4-BE49-F238E27FC236}">
                  <a16:creationId xmlns:a16="http://schemas.microsoft.com/office/drawing/2014/main" id="{D3B0F114-F815-48C0-858C-972F1260121D}"/>
                </a:ext>
              </a:extLst>
            </p:cNvPr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/baɪ sʌm bred/</a:t>
              </a:r>
            </a:p>
          </p:txBody>
        </p:sp>
      </p:grpSp>
      <p:pic>
        <p:nvPicPr>
          <p:cNvPr id="83" name="Tiếng Anh 4 Tập 2 - Unit 16 Let's go to the bookshop - Lesson 1 - 2 Point and say. - Sách Mềm">
            <a:hlinkClick r:id="" action="ppaction://media"/>
            <a:extLst>
              <a:ext uri="{FF2B5EF4-FFF2-40B4-BE49-F238E27FC236}">
                <a16:creationId xmlns:a16="http://schemas.microsoft.com/office/drawing/2014/main" id="{4A088AA8-8EA3-4CB5-B78A-3BFB6FB65A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200" end="21441.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94942" y="-761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1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1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7" name="Google Shape;9437;p40"/>
          <p:cNvGrpSpPr/>
          <p:nvPr/>
        </p:nvGrpSpPr>
        <p:grpSpPr>
          <a:xfrm rot="5400000">
            <a:off x="513365" y="1375319"/>
            <a:ext cx="5778042" cy="3955122"/>
            <a:chOff x="2345366" y="140711"/>
            <a:chExt cx="6483441" cy="4437974"/>
          </a:xfrm>
        </p:grpSpPr>
        <p:sp>
          <p:nvSpPr>
            <p:cNvPr id="9438" name="Google Shape;9438;p40"/>
            <p:cNvSpPr/>
            <p:nvPr/>
          </p:nvSpPr>
          <p:spPr>
            <a:xfrm>
              <a:off x="2362377" y="163678"/>
              <a:ext cx="6449417" cy="4392004"/>
            </a:xfrm>
            <a:custGeom>
              <a:avLst/>
              <a:gdLst/>
              <a:ahLst/>
              <a:cxnLst/>
              <a:rect l="l" t="t" r="r" b="b"/>
              <a:pathLst>
                <a:path w="7889195" h="6142663" extrusionOk="0">
                  <a:moveTo>
                    <a:pt x="-761" y="5760719"/>
                  </a:moveTo>
                  <a:cubicBezTo>
                    <a:pt x="-761" y="5972461"/>
                    <a:pt x="170183" y="6142933"/>
                    <a:pt x="382397" y="6142933"/>
                  </a:cubicBezTo>
                  <a:lnTo>
                    <a:pt x="7505412" y="6142933"/>
                  </a:lnTo>
                  <a:cubicBezTo>
                    <a:pt x="7717828" y="6142933"/>
                    <a:pt x="7888435" y="5972461"/>
                    <a:pt x="7888435" y="5760719"/>
                  </a:cubicBezTo>
                  <a:lnTo>
                    <a:pt x="7888435" y="382415"/>
                  </a:lnTo>
                  <a:cubicBezTo>
                    <a:pt x="7888435" y="170673"/>
                    <a:pt x="7717828" y="269"/>
                    <a:pt x="7505412" y="269"/>
                  </a:cubicBezTo>
                  <a:lnTo>
                    <a:pt x="382397" y="269"/>
                  </a:lnTo>
                  <a:cubicBezTo>
                    <a:pt x="170251" y="269"/>
                    <a:pt x="-693" y="170471"/>
                    <a:pt x="-693" y="382145"/>
                  </a:cubicBezTo>
                  <a:lnTo>
                    <a:pt x="-693" y="5760449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39" name="Google Shape;9439;p40"/>
            <p:cNvGrpSpPr/>
            <p:nvPr/>
          </p:nvGrpSpPr>
          <p:grpSpPr>
            <a:xfrm>
              <a:off x="2345366" y="140711"/>
              <a:ext cx="6483441" cy="4437974"/>
              <a:chOff x="390725" y="192901"/>
              <a:chExt cx="9367780" cy="6412330"/>
            </a:xfrm>
          </p:grpSpPr>
          <p:sp>
            <p:nvSpPr>
              <p:cNvPr id="9440" name="Google Shape;9440;p40"/>
              <p:cNvSpPr/>
              <p:nvPr/>
            </p:nvSpPr>
            <p:spPr>
              <a:xfrm>
                <a:off x="433022" y="255001"/>
                <a:ext cx="9309250" cy="6342300"/>
              </a:xfrm>
              <a:custGeom>
                <a:avLst/>
                <a:gdLst/>
                <a:ahLst/>
                <a:cxnLst/>
                <a:rect l="l" t="t" r="r" b="b"/>
                <a:pathLst>
                  <a:path w="7889195" h="6142663" extrusionOk="0">
                    <a:moveTo>
                      <a:pt x="-761" y="5760719"/>
                    </a:moveTo>
                    <a:cubicBezTo>
                      <a:pt x="-761" y="5972461"/>
                      <a:pt x="170183" y="6142933"/>
                      <a:pt x="382397" y="6142933"/>
                    </a:cubicBezTo>
                    <a:lnTo>
                      <a:pt x="7505412" y="6142933"/>
                    </a:lnTo>
                    <a:cubicBezTo>
                      <a:pt x="7717828" y="6142933"/>
                      <a:pt x="7888435" y="5972461"/>
                      <a:pt x="7888435" y="5760719"/>
                    </a:cubicBezTo>
                    <a:lnTo>
                      <a:pt x="7888435" y="382415"/>
                    </a:lnTo>
                    <a:cubicBezTo>
                      <a:pt x="7888435" y="170673"/>
                      <a:pt x="7717828" y="269"/>
                      <a:pt x="7505412" y="269"/>
                    </a:cubicBezTo>
                    <a:lnTo>
                      <a:pt x="382397" y="269"/>
                    </a:lnTo>
                    <a:cubicBezTo>
                      <a:pt x="170251" y="269"/>
                      <a:pt x="-693" y="170471"/>
                      <a:pt x="-693" y="382145"/>
                    </a:cubicBezTo>
                    <a:lnTo>
                      <a:pt x="-693" y="5760449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441" name="Google Shape;9441;p40"/>
              <p:cNvGrpSpPr/>
              <p:nvPr/>
            </p:nvGrpSpPr>
            <p:grpSpPr>
              <a:xfrm>
                <a:off x="9036093" y="3183174"/>
                <a:ext cx="492960" cy="492960"/>
                <a:chOff x="9132580" y="3159701"/>
                <a:chExt cx="371233" cy="371233"/>
              </a:xfrm>
            </p:grpSpPr>
            <p:sp>
              <p:nvSpPr>
                <p:cNvPr id="9442" name="Google Shape;9442;p40"/>
                <p:cNvSpPr/>
                <p:nvPr/>
              </p:nvSpPr>
              <p:spPr>
                <a:xfrm>
                  <a:off x="9132580" y="3159701"/>
                  <a:ext cx="371233" cy="371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679" h="358679" extrusionOk="0">
                      <a:moveTo>
                        <a:pt x="178613" y="269"/>
                      </a:moveTo>
                      <a:cubicBezTo>
                        <a:pt x="277673" y="269"/>
                        <a:pt x="357919" y="80562"/>
                        <a:pt x="357919" y="179608"/>
                      </a:cubicBezTo>
                      <a:cubicBezTo>
                        <a:pt x="357919" y="278655"/>
                        <a:pt x="277673" y="358948"/>
                        <a:pt x="178613" y="358948"/>
                      </a:cubicBezTo>
                      <a:cubicBezTo>
                        <a:pt x="79553" y="358948"/>
                        <a:pt x="-761" y="278655"/>
                        <a:pt x="-761" y="179608"/>
                      </a:cubicBezTo>
                      <a:cubicBezTo>
                        <a:pt x="-761" y="80562"/>
                        <a:pt x="79553" y="269"/>
                        <a:pt x="178613" y="269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3" name="Google Shape;9443;p40"/>
                <p:cNvSpPr/>
                <p:nvPr/>
              </p:nvSpPr>
              <p:spPr>
                <a:xfrm>
                  <a:off x="9138858" y="3166118"/>
                  <a:ext cx="267486" cy="358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41" h="346069" extrusionOk="0">
                      <a:moveTo>
                        <a:pt x="172543" y="269"/>
                      </a:moveTo>
                      <a:cubicBezTo>
                        <a:pt x="76788" y="269"/>
                        <a:pt x="-761" y="77750"/>
                        <a:pt x="-761" y="173303"/>
                      </a:cubicBezTo>
                      <a:cubicBezTo>
                        <a:pt x="-761" y="268857"/>
                        <a:pt x="76788" y="346338"/>
                        <a:pt x="172543" y="346338"/>
                      </a:cubicBezTo>
                      <a:cubicBezTo>
                        <a:pt x="188728" y="346338"/>
                        <a:pt x="204912" y="343978"/>
                        <a:pt x="219747" y="339662"/>
                      </a:cubicBezTo>
                      <a:cubicBezTo>
                        <a:pt x="270997" y="207155"/>
                        <a:pt x="269648" y="108769"/>
                        <a:pt x="219747" y="6810"/>
                      </a:cubicBezTo>
                      <a:cubicBezTo>
                        <a:pt x="204238" y="2561"/>
                        <a:pt x="188728" y="269"/>
                        <a:pt x="172543" y="269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4" name="Google Shape;9444;p40"/>
                <p:cNvSpPr/>
                <p:nvPr/>
              </p:nvSpPr>
              <p:spPr>
                <a:xfrm>
                  <a:off x="9249765" y="3279048"/>
                  <a:ext cx="129816" cy="130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26" h="125898" extrusionOk="0">
                      <a:moveTo>
                        <a:pt x="-761" y="98857"/>
                      </a:moveTo>
                      <a:cubicBezTo>
                        <a:pt x="-761" y="113962"/>
                        <a:pt x="11377" y="126167"/>
                        <a:pt x="26213" y="126167"/>
                      </a:cubicBezTo>
                      <a:lnTo>
                        <a:pt x="97692" y="126167"/>
                      </a:lnTo>
                      <a:cubicBezTo>
                        <a:pt x="112527" y="126167"/>
                        <a:pt x="124666" y="113962"/>
                        <a:pt x="124666" y="98857"/>
                      </a:cubicBezTo>
                      <a:lnTo>
                        <a:pt x="124666" y="27579"/>
                      </a:lnTo>
                      <a:cubicBezTo>
                        <a:pt x="124666" y="12474"/>
                        <a:pt x="112527" y="269"/>
                        <a:pt x="97692" y="269"/>
                      </a:cubicBezTo>
                      <a:lnTo>
                        <a:pt x="26213" y="269"/>
                      </a:lnTo>
                      <a:cubicBezTo>
                        <a:pt x="11377" y="269"/>
                        <a:pt x="-761" y="12474"/>
                        <a:pt x="-761" y="27579"/>
                      </a:cubicBezTo>
                      <a:lnTo>
                        <a:pt x="-761" y="98857"/>
                      </a:lnTo>
                      <a:close/>
                      <a:moveTo>
                        <a:pt x="9354" y="96429"/>
                      </a:moveTo>
                      <a:lnTo>
                        <a:pt x="9354" y="30007"/>
                      </a:lnTo>
                      <a:cubicBezTo>
                        <a:pt x="9354" y="19352"/>
                        <a:pt x="18120" y="10721"/>
                        <a:pt x="28910" y="10721"/>
                      </a:cubicBezTo>
                      <a:lnTo>
                        <a:pt x="94995" y="10721"/>
                      </a:lnTo>
                      <a:cubicBezTo>
                        <a:pt x="105784" y="10721"/>
                        <a:pt x="114551" y="19352"/>
                        <a:pt x="114551" y="30007"/>
                      </a:cubicBezTo>
                      <a:lnTo>
                        <a:pt x="114551" y="96429"/>
                      </a:lnTo>
                      <a:cubicBezTo>
                        <a:pt x="114551" y="107083"/>
                        <a:pt x="105784" y="115580"/>
                        <a:pt x="94995" y="115580"/>
                      </a:cubicBezTo>
                      <a:lnTo>
                        <a:pt x="28910" y="115580"/>
                      </a:lnTo>
                      <a:cubicBezTo>
                        <a:pt x="18120" y="115580"/>
                        <a:pt x="9354" y="107083"/>
                        <a:pt x="9354" y="96429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445" name="Google Shape;9445;p40"/>
              <p:cNvGrpSpPr/>
              <p:nvPr/>
            </p:nvGrpSpPr>
            <p:grpSpPr>
              <a:xfrm>
                <a:off x="390725" y="192901"/>
                <a:ext cx="9367780" cy="6412330"/>
                <a:chOff x="1194635" y="234866"/>
                <a:chExt cx="9244824" cy="6489556"/>
              </a:xfrm>
            </p:grpSpPr>
            <p:sp>
              <p:nvSpPr>
                <p:cNvPr id="9446" name="Google Shape;9446;p40"/>
                <p:cNvSpPr/>
                <p:nvPr/>
              </p:nvSpPr>
              <p:spPr>
                <a:xfrm>
                  <a:off x="1217565" y="240980"/>
                  <a:ext cx="9221894" cy="6483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1894" h="6483314" extrusionOk="0">
                      <a:moveTo>
                        <a:pt x="0" y="6063936"/>
                      </a:moveTo>
                      <a:cubicBezTo>
                        <a:pt x="0" y="6296301"/>
                        <a:pt x="187014" y="6483315"/>
                        <a:pt x="419380" y="6483315"/>
                      </a:cubicBezTo>
                      <a:lnTo>
                        <a:pt x="8802005" y="6483315"/>
                      </a:lnTo>
                      <a:cubicBezTo>
                        <a:pt x="9034371" y="6483315"/>
                        <a:pt x="9221895" y="6296301"/>
                        <a:pt x="9221895" y="6063936"/>
                      </a:cubicBezTo>
                      <a:lnTo>
                        <a:pt x="9221895" y="419634"/>
                      </a:lnTo>
                      <a:cubicBezTo>
                        <a:pt x="9221895" y="187269"/>
                        <a:pt x="9034371" y="0"/>
                        <a:pt x="8802005" y="0"/>
                      </a:cubicBezTo>
                      <a:lnTo>
                        <a:pt x="419380" y="0"/>
                      </a:lnTo>
                      <a:cubicBezTo>
                        <a:pt x="187014" y="0"/>
                        <a:pt x="0" y="187141"/>
                        <a:pt x="0" y="419634"/>
                      </a:cubicBezTo>
                      <a:lnTo>
                        <a:pt x="0" y="6063936"/>
                      </a:lnTo>
                      <a:lnTo>
                        <a:pt x="0" y="6063936"/>
                      </a:lnTo>
                      <a:lnTo>
                        <a:pt x="0" y="6063936"/>
                      </a:lnTo>
                      <a:close/>
                      <a:moveTo>
                        <a:pt x="16052" y="6040495"/>
                      </a:moveTo>
                      <a:lnTo>
                        <a:pt x="16052" y="432119"/>
                      </a:lnTo>
                      <a:cubicBezTo>
                        <a:pt x="16052" y="200772"/>
                        <a:pt x="202301" y="14523"/>
                        <a:pt x="433648" y="14523"/>
                      </a:cubicBezTo>
                      <a:lnTo>
                        <a:pt x="8782642" y="14523"/>
                      </a:lnTo>
                      <a:cubicBezTo>
                        <a:pt x="9014244" y="14650"/>
                        <a:pt x="9200365" y="200772"/>
                        <a:pt x="9200365" y="432119"/>
                      </a:cubicBezTo>
                      <a:lnTo>
                        <a:pt x="9200365" y="6051196"/>
                      </a:lnTo>
                      <a:cubicBezTo>
                        <a:pt x="9200365" y="6282543"/>
                        <a:pt x="9014244" y="6468792"/>
                        <a:pt x="8782642" y="6468792"/>
                      </a:cubicBezTo>
                      <a:lnTo>
                        <a:pt x="433648" y="6457964"/>
                      </a:lnTo>
                      <a:cubicBezTo>
                        <a:pt x="202556" y="6457964"/>
                        <a:pt x="16306" y="6271714"/>
                        <a:pt x="16306" y="6040368"/>
                      </a:cubicBezTo>
                      <a:lnTo>
                        <a:pt x="16052" y="6040368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7" name="Google Shape;9447;p40"/>
                <p:cNvSpPr/>
                <p:nvPr/>
              </p:nvSpPr>
              <p:spPr>
                <a:xfrm>
                  <a:off x="2119512" y="237923"/>
                  <a:ext cx="97838" cy="1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38" h="15287" extrusionOk="0">
                      <a:moveTo>
                        <a:pt x="0" y="0"/>
                      </a:moveTo>
                      <a:lnTo>
                        <a:pt x="0" y="15287"/>
                      </a:lnTo>
                      <a:lnTo>
                        <a:pt x="97838" y="15287"/>
                      </a:lnTo>
                      <a:lnTo>
                        <a:pt x="97838" y="8790"/>
                      </a:lnTo>
                      <a:cubicBezTo>
                        <a:pt x="97838" y="4204"/>
                        <a:pt x="92615" y="0"/>
                        <a:pt x="84207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8" name="Google Shape;9448;p40"/>
                <p:cNvSpPr/>
                <p:nvPr/>
              </p:nvSpPr>
              <p:spPr>
                <a:xfrm>
                  <a:off x="2510865" y="234866"/>
                  <a:ext cx="203320" cy="18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18344" extrusionOk="0">
                      <a:moveTo>
                        <a:pt x="0" y="7261"/>
                      </a:moveTo>
                      <a:lnTo>
                        <a:pt x="0" y="18345"/>
                      </a:lnTo>
                      <a:lnTo>
                        <a:pt x="203320" y="18345"/>
                      </a:lnTo>
                      <a:lnTo>
                        <a:pt x="203320" y="10701"/>
                      </a:lnTo>
                      <a:cubicBezTo>
                        <a:pt x="187906" y="9045"/>
                        <a:pt x="124591" y="0"/>
                        <a:pt x="107648" y="0"/>
                      </a:cubicBezTo>
                      <a:lnTo>
                        <a:pt x="3567" y="0"/>
                      </a:lnTo>
                      <a:cubicBezTo>
                        <a:pt x="1401" y="0"/>
                        <a:pt x="0" y="3312"/>
                        <a:pt x="0" y="7261"/>
                      </a:cubicBezTo>
                      <a:lnTo>
                        <a:pt x="0" y="7261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9" name="Google Shape;9449;p40"/>
                <p:cNvSpPr/>
                <p:nvPr/>
              </p:nvSpPr>
              <p:spPr>
                <a:xfrm>
                  <a:off x="2831897" y="234866"/>
                  <a:ext cx="201791" cy="18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91" h="18344" extrusionOk="0">
                      <a:moveTo>
                        <a:pt x="201791" y="7261"/>
                      </a:moveTo>
                      <a:lnTo>
                        <a:pt x="201791" y="18345"/>
                      </a:lnTo>
                      <a:lnTo>
                        <a:pt x="0" y="18345"/>
                      </a:lnTo>
                      <a:lnTo>
                        <a:pt x="0" y="10701"/>
                      </a:lnTo>
                      <a:cubicBezTo>
                        <a:pt x="15415" y="9045"/>
                        <a:pt x="78220" y="0"/>
                        <a:pt x="94908" y="0"/>
                      </a:cubicBezTo>
                      <a:lnTo>
                        <a:pt x="198224" y="0"/>
                      </a:lnTo>
                      <a:cubicBezTo>
                        <a:pt x="200390" y="0"/>
                        <a:pt x="201791" y="3312"/>
                        <a:pt x="201791" y="7261"/>
                      </a:cubicBezTo>
                      <a:lnTo>
                        <a:pt x="201791" y="7261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0" name="Google Shape;9450;p40"/>
                <p:cNvSpPr/>
                <p:nvPr/>
              </p:nvSpPr>
              <p:spPr>
                <a:xfrm>
                  <a:off x="2510865" y="245567"/>
                  <a:ext cx="203320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7643" extrusionOk="0">
                      <a:moveTo>
                        <a:pt x="0" y="0"/>
                      </a:moveTo>
                      <a:lnTo>
                        <a:pt x="203320" y="0"/>
                      </a:lnTo>
                      <a:lnTo>
                        <a:pt x="203320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1" name="Google Shape;9451;p40"/>
                <p:cNvSpPr/>
                <p:nvPr/>
              </p:nvSpPr>
              <p:spPr>
                <a:xfrm>
                  <a:off x="2831897" y="245567"/>
                  <a:ext cx="201791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91" h="7643" extrusionOk="0">
                      <a:moveTo>
                        <a:pt x="0" y="0"/>
                      </a:moveTo>
                      <a:lnTo>
                        <a:pt x="201791" y="0"/>
                      </a:lnTo>
                      <a:lnTo>
                        <a:pt x="201791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2" name="Google Shape;9452;p40"/>
                <p:cNvSpPr/>
                <p:nvPr/>
              </p:nvSpPr>
              <p:spPr>
                <a:xfrm>
                  <a:off x="2119512" y="245567"/>
                  <a:ext cx="97838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38" h="7643" extrusionOk="0">
                      <a:moveTo>
                        <a:pt x="0" y="0"/>
                      </a:moveTo>
                      <a:lnTo>
                        <a:pt x="97838" y="0"/>
                      </a:lnTo>
                      <a:lnTo>
                        <a:pt x="97838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3" name="Google Shape;9453;p40"/>
                <p:cNvSpPr/>
                <p:nvPr/>
              </p:nvSpPr>
              <p:spPr>
                <a:xfrm>
                  <a:off x="1217565" y="251681"/>
                  <a:ext cx="9221894" cy="6472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1894" h="6472613" extrusionOk="0">
                      <a:moveTo>
                        <a:pt x="0" y="6053234"/>
                      </a:moveTo>
                      <a:cubicBezTo>
                        <a:pt x="0" y="6285600"/>
                        <a:pt x="187014" y="6472614"/>
                        <a:pt x="419380" y="6472614"/>
                      </a:cubicBezTo>
                      <a:lnTo>
                        <a:pt x="8802005" y="6472614"/>
                      </a:lnTo>
                      <a:cubicBezTo>
                        <a:pt x="9034371" y="6472614"/>
                        <a:pt x="9221895" y="6285600"/>
                        <a:pt x="9221895" y="6053234"/>
                      </a:cubicBezTo>
                      <a:lnTo>
                        <a:pt x="9221895" y="419634"/>
                      </a:lnTo>
                      <a:cubicBezTo>
                        <a:pt x="9221895" y="187269"/>
                        <a:pt x="9034371" y="0"/>
                        <a:pt x="8802005" y="0"/>
                      </a:cubicBezTo>
                      <a:lnTo>
                        <a:pt x="419380" y="0"/>
                      </a:lnTo>
                      <a:cubicBezTo>
                        <a:pt x="187014" y="0"/>
                        <a:pt x="0" y="187269"/>
                        <a:pt x="0" y="419634"/>
                      </a:cubicBezTo>
                      <a:lnTo>
                        <a:pt x="0" y="6053234"/>
                      </a:lnTo>
                      <a:lnTo>
                        <a:pt x="0" y="6053234"/>
                      </a:lnTo>
                      <a:lnTo>
                        <a:pt x="0" y="6053234"/>
                      </a:lnTo>
                      <a:close/>
                      <a:moveTo>
                        <a:pt x="16052" y="6040622"/>
                      </a:moveTo>
                      <a:lnTo>
                        <a:pt x="16052" y="432246"/>
                      </a:lnTo>
                      <a:cubicBezTo>
                        <a:pt x="16052" y="200900"/>
                        <a:pt x="202301" y="14650"/>
                        <a:pt x="433648" y="14650"/>
                      </a:cubicBezTo>
                      <a:lnTo>
                        <a:pt x="8782642" y="14650"/>
                      </a:lnTo>
                      <a:cubicBezTo>
                        <a:pt x="9014244" y="14650"/>
                        <a:pt x="9200365" y="200900"/>
                        <a:pt x="9200365" y="432246"/>
                      </a:cubicBezTo>
                      <a:lnTo>
                        <a:pt x="9200365" y="6040622"/>
                      </a:lnTo>
                      <a:cubicBezTo>
                        <a:pt x="9200365" y="6271969"/>
                        <a:pt x="9014244" y="6458218"/>
                        <a:pt x="8782642" y="6458218"/>
                      </a:cubicBezTo>
                      <a:lnTo>
                        <a:pt x="433648" y="6458218"/>
                      </a:lnTo>
                      <a:cubicBezTo>
                        <a:pt x="202556" y="6458218"/>
                        <a:pt x="16306" y="6271969"/>
                        <a:pt x="16306" y="6040622"/>
                      </a:cubicBezTo>
                      <a:lnTo>
                        <a:pt x="16052" y="6040622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4" name="Google Shape;9454;p40"/>
                <p:cNvSpPr/>
                <p:nvPr/>
              </p:nvSpPr>
              <p:spPr>
                <a:xfrm>
                  <a:off x="1232853" y="266969"/>
                  <a:ext cx="9184950" cy="6442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4950" h="6442039" extrusionOk="0">
                      <a:moveTo>
                        <a:pt x="0" y="6024571"/>
                      </a:moveTo>
                      <a:cubicBezTo>
                        <a:pt x="0" y="6255917"/>
                        <a:pt x="186249" y="6442040"/>
                        <a:pt x="417596" y="6442040"/>
                      </a:cubicBezTo>
                      <a:lnTo>
                        <a:pt x="8767227" y="6442040"/>
                      </a:lnTo>
                      <a:cubicBezTo>
                        <a:pt x="8998829" y="6442040"/>
                        <a:pt x="9184951" y="6255917"/>
                        <a:pt x="9184951" y="6024571"/>
                      </a:cubicBezTo>
                      <a:lnTo>
                        <a:pt x="9184951" y="417469"/>
                      </a:lnTo>
                      <a:cubicBezTo>
                        <a:pt x="9184951" y="186122"/>
                        <a:pt x="8998829" y="0"/>
                        <a:pt x="8767227" y="0"/>
                      </a:cubicBezTo>
                      <a:lnTo>
                        <a:pt x="417596" y="0"/>
                      </a:lnTo>
                      <a:cubicBezTo>
                        <a:pt x="186504" y="0"/>
                        <a:pt x="255" y="186122"/>
                        <a:pt x="255" y="417469"/>
                      </a:cubicBezTo>
                      <a:lnTo>
                        <a:pt x="255" y="6024571"/>
                      </a:lnTo>
                      <a:lnTo>
                        <a:pt x="0" y="6024571"/>
                      </a:lnTo>
                      <a:lnTo>
                        <a:pt x="0" y="6024571"/>
                      </a:lnTo>
                      <a:close/>
                      <a:moveTo>
                        <a:pt x="28791" y="6016672"/>
                      </a:moveTo>
                      <a:lnTo>
                        <a:pt x="28791" y="425495"/>
                      </a:lnTo>
                      <a:cubicBezTo>
                        <a:pt x="28791" y="205358"/>
                        <a:pt x="205995" y="28154"/>
                        <a:pt x="426132" y="28154"/>
                      </a:cubicBezTo>
                      <a:lnTo>
                        <a:pt x="8743659" y="28154"/>
                      </a:lnTo>
                      <a:cubicBezTo>
                        <a:pt x="8964051" y="28154"/>
                        <a:pt x="9141127" y="205358"/>
                        <a:pt x="9141127" y="425495"/>
                      </a:cubicBezTo>
                      <a:lnTo>
                        <a:pt x="9141127" y="6016672"/>
                      </a:lnTo>
                      <a:cubicBezTo>
                        <a:pt x="9141127" y="6236808"/>
                        <a:pt x="8964051" y="6414013"/>
                        <a:pt x="8743659" y="6414013"/>
                      </a:cubicBezTo>
                      <a:lnTo>
                        <a:pt x="426132" y="6414013"/>
                      </a:lnTo>
                      <a:cubicBezTo>
                        <a:pt x="205741" y="6414013"/>
                        <a:pt x="28409" y="6236808"/>
                        <a:pt x="28409" y="6016672"/>
                      </a:cubicBezTo>
                      <a:lnTo>
                        <a:pt x="28791" y="6016672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5" name="Google Shape;9455;p40"/>
                <p:cNvSpPr/>
                <p:nvPr/>
              </p:nvSpPr>
              <p:spPr>
                <a:xfrm>
                  <a:off x="1261898" y="294486"/>
                  <a:ext cx="8971056" cy="638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1056" h="6387005" extrusionOk="0">
                      <a:moveTo>
                        <a:pt x="255" y="5989665"/>
                      </a:moveTo>
                      <a:cubicBezTo>
                        <a:pt x="255" y="6209801"/>
                        <a:pt x="177459" y="6387006"/>
                        <a:pt x="397595" y="6387006"/>
                      </a:cubicBezTo>
                      <a:lnTo>
                        <a:pt x="8714232" y="6387006"/>
                      </a:lnTo>
                      <a:cubicBezTo>
                        <a:pt x="8811433" y="6387006"/>
                        <a:pt x="8900990" y="6351972"/>
                        <a:pt x="8970292" y="6293881"/>
                      </a:cubicBezTo>
                      <a:cubicBezTo>
                        <a:pt x="8902392" y="6348023"/>
                        <a:pt x="8815637" y="6380381"/>
                        <a:pt x="8721875" y="6380381"/>
                      </a:cubicBezTo>
                      <a:lnTo>
                        <a:pt x="401035" y="6380254"/>
                      </a:lnTo>
                      <a:cubicBezTo>
                        <a:pt x="180899" y="6380254"/>
                        <a:pt x="3567" y="6203431"/>
                        <a:pt x="3567" y="5983677"/>
                      </a:cubicBezTo>
                      <a:lnTo>
                        <a:pt x="3567" y="403073"/>
                      </a:lnTo>
                      <a:cubicBezTo>
                        <a:pt x="3567" y="183319"/>
                        <a:pt x="180899" y="6497"/>
                        <a:pt x="401162" y="6497"/>
                      </a:cubicBezTo>
                      <a:lnTo>
                        <a:pt x="8722002" y="6497"/>
                      </a:lnTo>
                      <a:cubicBezTo>
                        <a:pt x="8816401" y="6497"/>
                        <a:pt x="8902519" y="38982"/>
                        <a:pt x="8971057" y="93507"/>
                      </a:cubicBezTo>
                      <a:cubicBezTo>
                        <a:pt x="8901755" y="35161"/>
                        <a:pt x="8812197" y="0"/>
                        <a:pt x="8714232" y="0"/>
                      </a:cubicBezTo>
                      <a:lnTo>
                        <a:pt x="397595" y="0"/>
                      </a:lnTo>
                      <a:cubicBezTo>
                        <a:pt x="177205" y="0"/>
                        <a:pt x="0" y="177205"/>
                        <a:pt x="0" y="397341"/>
                      </a:cubicBezTo>
                      <a:lnTo>
                        <a:pt x="0" y="5989665"/>
                      </a:lnTo>
                      <a:lnTo>
                        <a:pt x="255" y="5989665"/>
                      </a:lnTo>
                      <a:lnTo>
                        <a:pt x="255" y="5989665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6" name="Google Shape;9456;p40"/>
                <p:cNvSpPr/>
                <p:nvPr/>
              </p:nvSpPr>
              <p:spPr>
                <a:xfrm>
                  <a:off x="1266484" y="294484"/>
                  <a:ext cx="9114629" cy="638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4629" h="6380892" extrusionOk="0">
                      <a:moveTo>
                        <a:pt x="0" y="5984316"/>
                      </a:moveTo>
                      <a:cubicBezTo>
                        <a:pt x="0" y="6204070"/>
                        <a:pt x="177332" y="6380892"/>
                        <a:pt x="397468" y="6380892"/>
                      </a:cubicBezTo>
                      <a:lnTo>
                        <a:pt x="8717289" y="6380892"/>
                      </a:lnTo>
                      <a:cubicBezTo>
                        <a:pt x="8937679" y="6380892"/>
                        <a:pt x="9114629" y="6204070"/>
                        <a:pt x="9114629" y="5984316"/>
                      </a:cubicBezTo>
                      <a:lnTo>
                        <a:pt x="9114629" y="396578"/>
                      </a:lnTo>
                      <a:cubicBezTo>
                        <a:pt x="9114629" y="176824"/>
                        <a:pt x="8937679" y="2"/>
                        <a:pt x="8717289" y="2"/>
                      </a:cubicBezTo>
                      <a:lnTo>
                        <a:pt x="397468" y="2"/>
                      </a:lnTo>
                      <a:cubicBezTo>
                        <a:pt x="177459" y="-635"/>
                        <a:pt x="127" y="163575"/>
                        <a:pt x="127" y="383202"/>
                      </a:cubicBezTo>
                      <a:lnTo>
                        <a:pt x="127" y="5983679"/>
                      </a:lnTo>
                      <a:lnTo>
                        <a:pt x="0" y="5984316"/>
                      </a:lnTo>
                      <a:lnTo>
                        <a:pt x="0" y="5984316"/>
                      </a:lnTo>
                      <a:close/>
                      <a:moveTo>
                        <a:pt x="8663" y="5979475"/>
                      </a:moveTo>
                      <a:lnTo>
                        <a:pt x="8663" y="389826"/>
                      </a:lnTo>
                      <a:cubicBezTo>
                        <a:pt x="8663" y="170582"/>
                        <a:pt x="185740" y="6626"/>
                        <a:pt x="405494" y="6626"/>
                      </a:cubicBezTo>
                      <a:lnTo>
                        <a:pt x="8712066" y="6626"/>
                      </a:lnTo>
                      <a:cubicBezTo>
                        <a:pt x="8931692" y="6626"/>
                        <a:pt x="9108770" y="183066"/>
                        <a:pt x="9108770" y="402311"/>
                      </a:cubicBezTo>
                      <a:lnTo>
                        <a:pt x="9108770" y="5979348"/>
                      </a:lnTo>
                      <a:cubicBezTo>
                        <a:pt x="9108770" y="6198592"/>
                        <a:pt x="8931820" y="6375032"/>
                        <a:pt x="8712066" y="6375032"/>
                      </a:cubicBezTo>
                      <a:lnTo>
                        <a:pt x="405494" y="6375032"/>
                      </a:lnTo>
                      <a:cubicBezTo>
                        <a:pt x="185995" y="6375032"/>
                        <a:pt x="8918" y="6198465"/>
                        <a:pt x="8918" y="5979348"/>
                      </a:cubicBezTo>
                      <a:lnTo>
                        <a:pt x="8663" y="5979475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7" name="Google Shape;9457;p40"/>
                <p:cNvSpPr/>
                <p:nvPr/>
              </p:nvSpPr>
              <p:spPr>
                <a:xfrm>
                  <a:off x="1217565" y="6135737"/>
                  <a:ext cx="434157" cy="588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157" h="588685" extrusionOk="0">
                      <a:moveTo>
                        <a:pt x="127" y="169561"/>
                      </a:moveTo>
                      <a:cubicBezTo>
                        <a:pt x="127" y="401799"/>
                        <a:pt x="187269" y="588686"/>
                        <a:pt x="419889" y="588686"/>
                      </a:cubicBezTo>
                      <a:lnTo>
                        <a:pt x="434157" y="574163"/>
                      </a:lnTo>
                      <a:cubicBezTo>
                        <a:pt x="202556" y="574163"/>
                        <a:pt x="16052" y="388041"/>
                        <a:pt x="16052" y="156949"/>
                      </a:cubicBezTo>
                      <a:lnTo>
                        <a:pt x="16052" y="0"/>
                      </a:lnTo>
                      <a:lnTo>
                        <a:pt x="0" y="0"/>
                      </a:lnTo>
                      <a:lnTo>
                        <a:pt x="127" y="169561"/>
                      </a:lnTo>
                      <a:lnTo>
                        <a:pt x="127" y="169561"/>
                      </a:lnTo>
                      <a:lnTo>
                        <a:pt x="127" y="169561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8" name="Google Shape;9458;p40"/>
                <p:cNvSpPr/>
                <p:nvPr/>
              </p:nvSpPr>
              <p:spPr>
                <a:xfrm>
                  <a:off x="1217565" y="251681"/>
                  <a:ext cx="843855" cy="336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855" h="3364719" extrusionOk="0">
                      <a:moveTo>
                        <a:pt x="16052" y="432374"/>
                      </a:moveTo>
                      <a:cubicBezTo>
                        <a:pt x="16052" y="201027"/>
                        <a:pt x="202301" y="14778"/>
                        <a:pt x="433648" y="14778"/>
                      </a:cubicBezTo>
                      <a:lnTo>
                        <a:pt x="843855" y="14778"/>
                      </a:lnTo>
                      <a:lnTo>
                        <a:pt x="843855" y="0"/>
                      </a:lnTo>
                      <a:lnTo>
                        <a:pt x="419380" y="0"/>
                      </a:lnTo>
                      <a:cubicBezTo>
                        <a:pt x="187014" y="0"/>
                        <a:pt x="0" y="187269"/>
                        <a:pt x="0" y="419762"/>
                      </a:cubicBezTo>
                      <a:lnTo>
                        <a:pt x="0" y="3364720"/>
                      </a:lnTo>
                      <a:lnTo>
                        <a:pt x="16052" y="3364720"/>
                      </a:lnTo>
                      <a:lnTo>
                        <a:pt x="16052" y="432374"/>
                      </a:lnTo>
                      <a:lnTo>
                        <a:pt x="16052" y="432374"/>
                      </a:lnTo>
                      <a:lnTo>
                        <a:pt x="16052" y="432374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9" name="Google Shape;9459;p40"/>
                <p:cNvSpPr/>
                <p:nvPr/>
              </p:nvSpPr>
              <p:spPr>
                <a:xfrm>
                  <a:off x="9999061" y="251681"/>
                  <a:ext cx="438743" cy="432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43" h="432628" extrusionOk="0">
                      <a:moveTo>
                        <a:pt x="0" y="14650"/>
                      </a:moveTo>
                      <a:cubicBezTo>
                        <a:pt x="231601" y="14650"/>
                        <a:pt x="417723" y="201027"/>
                        <a:pt x="417723" y="432629"/>
                      </a:cubicBezTo>
                      <a:lnTo>
                        <a:pt x="438744" y="419889"/>
                      </a:lnTo>
                      <a:cubicBezTo>
                        <a:pt x="438744" y="187269"/>
                        <a:pt x="251857" y="0"/>
                        <a:pt x="19618" y="0"/>
                      </a:cubicBezTo>
                      <a:lnTo>
                        <a:pt x="0" y="14650"/>
                      </a:lnTo>
                      <a:lnTo>
                        <a:pt x="0" y="14650"/>
                      </a:lnTo>
                      <a:lnTo>
                        <a:pt x="0" y="1465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0" name="Google Shape;9460;p40"/>
                <p:cNvSpPr/>
                <p:nvPr/>
              </p:nvSpPr>
              <p:spPr>
                <a:xfrm>
                  <a:off x="10000589" y="6291667"/>
                  <a:ext cx="438743" cy="432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43" h="432628" extrusionOk="0">
                      <a:moveTo>
                        <a:pt x="18854" y="432629"/>
                      </a:moveTo>
                      <a:cubicBezTo>
                        <a:pt x="251221" y="432629"/>
                        <a:pt x="438744" y="245360"/>
                        <a:pt x="438744" y="12612"/>
                      </a:cubicBezTo>
                      <a:lnTo>
                        <a:pt x="417087" y="0"/>
                      </a:lnTo>
                      <a:cubicBezTo>
                        <a:pt x="417087" y="231601"/>
                        <a:pt x="230965" y="418106"/>
                        <a:pt x="0" y="418106"/>
                      </a:cubicBezTo>
                      <a:lnTo>
                        <a:pt x="18854" y="432629"/>
                      </a:lnTo>
                      <a:lnTo>
                        <a:pt x="18854" y="432629"/>
                      </a:lnTo>
                      <a:lnTo>
                        <a:pt x="18854" y="432629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1" name="Google Shape;9461;p40"/>
                <p:cNvSpPr/>
                <p:nvPr/>
              </p:nvSpPr>
              <p:spPr>
                <a:xfrm>
                  <a:off x="1194635" y="927377"/>
                  <a:ext cx="19873" cy="337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73" h="337847" extrusionOk="0">
                      <a:moveTo>
                        <a:pt x="0" y="328930"/>
                      </a:moveTo>
                      <a:lnTo>
                        <a:pt x="0" y="8918"/>
                      </a:lnTo>
                      <a:cubicBezTo>
                        <a:pt x="0" y="3949"/>
                        <a:pt x="4331" y="0"/>
                        <a:pt x="9555" y="0"/>
                      </a:cubicBezTo>
                      <a:lnTo>
                        <a:pt x="19873" y="0"/>
                      </a:lnTo>
                      <a:lnTo>
                        <a:pt x="19873" y="337848"/>
                      </a:lnTo>
                      <a:lnTo>
                        <a:pt x="9555" y="337848"/>
                      </a:lnTo>
                      <a:cubicBezTo>
                        <a:pt x="4331" y="337848"/>
                        <a:pt x="0" y="333899"/>
                        <a:pt x="0" y="328930"/>
                      </a:cubicBezTo>
                      <a:lnTo>
                        <a:pt x="0" y="32893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2" name="Google Shape;9462;p40"/>
                <p:cNvSpPr/>
                <p:nvPr/>
              </p:nvSpPr>
              <p:spPr>
                <a:xfrm>
                  <a:off x="1200749" y="925848"/>
                  <a:ext cx="13758" cy="339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8" h="339376" extrusionOk="0">
                      <a:moveTo>
                        <a:pt x="13759" y="339376"/>
                      </a:moveTo>
                      <a:lnTo>
                        <a:pt x="3057" y="339376"/>
                      </a:lnTo>
                      <a:cubicBezTo>
                        <a:pt x="1911" y="339376"/>
                        <a:pt x="1019" y="338994"/>
                        <a:pt x="0" y="338740"/>
                      </a:cubicBezTo>
                      <a:cubicBezTo>
                        <a:pt x="3949" y="337593"/>
                        <a:pt x="6879" y="334408"/>
                        <a:pt x="6879" y="330332"/>
                      </a:cubicBezTo>
                      <a:lnTo>
                        <a:pt x="6879" y="8918"/>
                      </a:lnTo>
                      <a:cubicBezTo>
                        <a:pt x="6879" y="4968"/>
                        <a:pt x="3949" y="1529"/>
                        <a:pt x="0" y="382"/>
                      </a:cubicBezTo>
                      <a:cubicBezTo>
                        <a:pt x="1019" y="127"/>
                        <a:pt x="1911" y="0"/>
                        <a:pt x="3057" y="0"/>
                      </a:cubicBezTo>
                      <a:lnTo>
                        <a:pt x="13759" y="0"/>
                      </a:lnTo>
                      <a:lnTo>
                        <a:pt x="13759" y="339376"/>
                      </a:lnTo>
                      <a:lnTo>
                        <a:pt x="13759" y="339376"/>
                      </a:lnTo>
                      <a:lnTo>
                        <a:pt x="13759" y="339376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464" name="Google Shape;9464;p40"/>
            <p:cNvSpPr/>
            <p:nvPr/>
          </p:nvSpPr>
          <p:spPr>
            <a:xfrm rot="5829469">
              <a:off x="2617236" y="2327108"/>
              <a:ext cx="65007" cy="65007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65" name="Google Shape;9465;p40"/>
          <p:cNvGrpSpPr/>
          <p:nvPr/>
        </p:nvGrpSpPr>
        <p:grpSpPr>
          <a:xfrm>
            <a:off x="71997" y="3315669"/>
            <a:ext cx="2308532" cy="3542320"/>
            <a:chOff x="325352" y="5108434"/>
            <a:chExt cx="2738798" cy="4202539"/>
          </a:xfrm>
        </p:grpSpPr>
        <p:grpSp>
          <p:nvGrpSpPr>
            <p:cNvPr id="9466" name="Google Shape;9466;p40"/>
            <p:cNvGrpSpPr/>
            <p:nvPr/>
          </p:nvGrpSpPr>
          <p:grpSpPr>
            <a:xfrm>
              <a:off x="328038" y="5111957"/>
              <a:ext cx="1448814" cy="3986700"/>
              <a:chOff x="6726753" y="2926867"/>
              <a:chExt cx="1517400" cy="4175430"/>
            </a:xfrm>
          </p:grpSpPr>
          <p:sp>
            <p:nvSpPr>
              <p:cNvPr id="9467" name="Google Shape;9467;p40"/>
              <p:cNvSpPr/>
              <p:nvPr/>
            </p:nvSpPr>
            <p:spPr>
              <a:xfrm>
                <a:off x="7163709" y="6858000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8" name="Google Shape;9468;p40"/>
              <p:cNvSpPr/>
              <p:nvPr/>
            </p:nvSpPr>
            <p:spPr>
              <a:xfrm>
                <a:off x="7791030" y="6861543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9" name="Google Shape;9469;p40"/>
              <p:cNvSpPr/>
              <p:nvPr/>
            </p:nvSpPr>
            <p:spPr>
              <a:xfrm>
                <a:off x="7121244" y="5407723"/>
                <a:ext cx="1068407" cy="1652720"/>
              </a:xfrm>
              <a:custGeom>
                <a:avLst/>
                <a:gdLst/>
                <a:ahLst/>
                <a:cxnLst/>
                <a:rect l="l" t="t" r="r" b="b"/>
                <a:pathLst>
                  <a:path w="724344" h="1120488" extrusionOk="0">
                    <a:moveTo>
                      <a:pt x="16210" y="960898"/>
                    </a:moveTo>
                    <a:cubicBezTo>
                      <a:pt x="2494" y="943049"/>
                      <a:pt x="-3887" y="920636"/>
                      <a:pt x="-1696" y="898224"/>
                    </a:cubicBezTo>
                    <a:cubicBezTo>
                      <a:pt x="4399" y="830691"/>
                      <a:pt x="12687" y="736299"/>
                      <a:pt x="21830" y="624570"/>
                    </a:cubicBezTo>
                    <a:cubicBezTo>
                      <a:pt x="41739" y="381111"/>
                      <a:pt x="52405" y="349870"/>
                      <a:pt x="65170" y="285671"/>
                    </a:cubicBezTo>
                    <a:cubicBezTo>
                      <a:pt x="85171" y="184992"/>
                      <a:pt x="171754" y="10303"/>
                      <a:pt x="361777" y="-79"/>
                    </a:cubicBezTo>
                    <a:cubicBezTo>
                      <a:pt x="421118" y="-2165"/>
                      <a:pt x="479507" y="15123"/>
                      <a:pt x="528083" y="49165"/>
                    </a:cubicBezTo>
                    <a:cubicBezTo>
                      <a:pt x="619238" y="109935"/>
                      <a:pt x="674007" y="216424"/>
                      <a:pt x="679437" y="330438"/>
                    </a:cubicBezTo>
                    <a:cubicBezTo>
                      <a:pt x="681913" y="383083"/>
                      <a:pt x="684867" y="436518"/>
                      <a:pt x="688390" y="490744"/>
                    </a:cubicBezTo>
                    <a:cubicBezTo>
                      <a:pt x="696964" y="623332"/>
                      <a:pt x="708012" y="751415"/>
                      <a:pt x="721537" y="874983"/>
                    </a:cubicBezTo>
                    <a:cubicBezTo>
                      <a:pt x="724109" y="897538"/>
                      <a:pt x="719441" y="920321"/>
                      <a:pt x="708203" y="940038"/>
                    </a:cubicBezTo>
                    <a:cubicBezTo>
                      <a:pt x="696010" y="961260"/>
                      <a:pt x="681627" y="981072"/>
                      <a:pt x="665054" y="999093"/>
                    </a:cubicBezTo>
                    <a:cubicBezTo>
                      <a:pt x="525702" y="1151017"/>
                      <a:pt x="248621" y="1159495"/>
                      <a:pt x="81838" y="1027668"/>
                    </a:cubicBezTo>
                    <a:cubicBezTo>
                      <a:pt x="57454" y="1008028"/>
                      <a:pt x="35451" y="985625"/>
                      <a:pt x="16210" y="9608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0" name="Google Shape;9470;p40"/>
              <p:cNvSpPr/>
              <p:nvPr/>
            </p:nvSpPr>
            <p:spPr>
              <a:xfrm>
                <a:off x="7059504" y="5369881"/>
                <a:ext cx="1101051" cy="1574681"/>
              </a:xfrm>
              <a:custGeom>
                <a:avLst/>
                <a:gdLst/>
                <a:ahLst/>
                <a:cxnLst/>
                <a:rect l="l" t="t" r="r" b="b"/>
                <a:pathLst>
                  <a:path w="746475" h="1067580" extrusionOk="0">
                    <a:moveTo>
                      <a:pt x="110656" y="158172"/>
                    </a:moveTo>
                    <a:cubicBezTo>
                      <a:pt x="103133" y="186823"/>
                      <a:pt x="97227" y="215893"/>
                      <a:pt x="93131" y="245230"/>
                    </a:cubicBezTo>
                    <a:cubicBezTo>
                      <a:pt x="78463" y="319306"/>
                      <a:pt x="45793" y="388610"/>
                      <a:pt x="-2119" y="446970"/>
                    </a:cubicBezTo>
                    <a:cubicBezTo>
                      <a:pt x="28456" y="415347"/>
                      <a:pt x="55127" y="380171"/>
                      <a:pt x="77319" y="342195"/>
                    </a:cubicBezTo>
                    <a:cubicBezTo>
                      <a:pt x="74747" y="406193"/>
                      <a:pt x="54364" y="468191"/>
                      <a:pt x="18359" y="521169"/>
                    </a:cubicBezTo>
                    <a:cubicBezTo>
                      <a:pt x="40172" y="492766"/>
                      <a:pt x="60271" y="463086"/>
                      <a:pt x="78558" y="432301"/>
                    </a:cubicBezTo>
                    <a:cubicBezTo>
                      <a:pt x="60271" y="485298"/>
                      <a:pt x="47316" y="539991"/>
                      <a:pt x="39791" y="595560"/>
                    </a:cubicBezTo>
                    <a:cubicBezTo>
                      <a:pt x="55031" y="558812"/>
                      <a:pt x="74842" y="524151"/>
                      <a:pt x="98750" y="492404"/>
                    </a:cubicBezTo>
                    <a:cubicBezTo>
                      <a:pt x="65889" y="552506"/>
                      <a:pt x="47983" y="619648"/>
                      <a:pt x="46553" y="688143"/>
                    </a:cubicBezTo>
                    <a:cubicBezTo>
                      <a:pt x="55127" y="654148"/>
                      <a:pt x="69605" y="621915"/>
                      <a:pt x="89320" y="592893"/>
                    </a:cubicBezTo>
                    <a:cubicBezTo>
                      <a:pt x="95513" y="642508"/>
                      <a:pt x="78844" y="692257"/>
                      <a:pt x="44172" y="728243"/>
                    </a:cubicBezTo>
                    <a:cubicBezTo>
                      <a:pt x="64747" y="710317"/>
                      <a:pt x="83034" y="689905"/>
                      <a:pt x="98559" y="667473"/>
                    </a:cubicBezTo>
                    <a:cubicBezTo>
                      <a:pt x="90846" y="720966"/>
                      <a:pt x="97131" y="775554"/>
                      <a:pt x="116849" y="825874"/>
                    </a:cubicBezTo>
                    <a:cubicBezTo>
                      <a:pt x="113705" y="790603"/>
                      <a:pt x="117230" y="755056"/>
                      <a:pt x="127229" y="721099"/>
                    </a:cubicBezTo>
                    <a:cubicBezTo>
                      <a:pt x="125897" y="779297"/>
                      <a:pt x="139040" y="836923"/>
                      <a:pt x="165329" y="888834"/>
                    </a:cubicBezTo>
                    <a:cubicBezTo>
                      <a:pt x="153709" y="856240"/>
                      <a:pt x="152377" y="820874"/>
                      <a:pt x="161425" y="787489"/>
                    </a:cubicBezTo>
                    <a:cubicBezTo>
                      <a:pt x="174475" y="844695"/>
                      <a:pt x="197334" y="899245"/>
                      <a:pt x="228863" y="948747"/>
                    </a:cubicBezTo>
                    <a:cubicBezTo>
                      <a:pt x="209431" y="908561"/>
                      <a:pt x="200002" y="864288"/>
                      <a:pt x="201430" y="819683"/>
                    </a:cubicBezTo>
                    <a:cubicBezTo>
                      <a:pt x="219907" y="865051"/>
                      <a:pt x="247341" y="906227"/>
                      <a:pt x="282106" y="940745"/>
                    </a:cubicBezTo>
                    <a:cubicBezTo>
                      <a:pt x="275439" y="915123"/>
                      <a:pt x="272867" y="888596"/>
                      <a:pt x="274583" y="862164"/>
                    </a:cubicBezTo>
                    <a:cubicBezTo>
                      <a:pt x="283250" y="898454"/>
                      <a:pt x="307921" y="928839"/>
                      <a:pt x="327254" y="961129"/>
                    </a:cubicBezTo>
                    <a:cubicBezTo>
                      <a:pt x="346590" y="993419"/>
                      <a:pt x="361450" y="1032281"/>
                      <a:pt x="348211" y="1067333"/>
                    </a:cubicBezTo>
                    <a:cubicBezTo>
                      <a:pt x="362782" y="1013345"/>
                      <a:pt x="368403" y="957310"/>
                      <a:pt x="364594" y="901502"/>
                    </a:cubicBezTo>
                    <a:cubicBezTo>
                      <a:pt x="380023" y="931602"/>
                      <a:pt x="387834" y="965025"/>
                      <a:pt x="387358" y="998848"/>
                    </a:cubicBezTo>
                    <a:lnTo>
                      <a:pt x="412789" y="921791"/>
                    </a:lnTo>
                    <a:cubicBezTo>
                      <a:pt x="422221" y="953481"/>
                      <a:pt x="421649" y="987285"/>
                      <a:pt x="411266" y="1018660"/>
                    </a:cubicBezTo>
                    <a:cubicBezTo>
                      <a:pt x="434032" y="986980"/>
                      <a:pt x="451079" y="951509"/>
                      <a:pt x="461463" y="913885"/>
                    </a:cubicBezTo>
                    <a:cubicBezTo>
                      <a:pt x="467274" y="937755"/>
                      <a:pt x="465558" y="962834"/>
                      <a:pt x="456605" y="985704"/>
                    </a:cubicBezTo>
                    <a:cubicBezTo>
                      <a:pt x="485084" y="945794"/>
                      <a:pt x="504134" y="899940"/>
                      <a:pt x="512327" y="851592"/>
                    </a:cubicBezTo>
                    <a:cubicBezTo>
                      <a:pt x="528424" y="879881"/>
                      <a:pt x="531186" y="913885"/>
                      <a:pt x="519661" y="944365"/>
                    </a:cubicBezTo>
                    <a:cubicBezTo>
                      <a:pt x="547950" y="896655"/>
                      <a:pt x="564619" y="842990"/>
                      <a:pt x="568333" y="787679"/>
                    </a:cubicBezTo>
                    <a:cubicBezTo>
                      <a:pt x="586050" y="809567"/>
                      <a:pt x="594622" y="837513"/>
                      <a:pt x="592145" y="865594"/>
                    </a:cubicBezTo>
                    <a:cubicBezTo>
                      <a:pt x="621006" y="817778"/>
                      <a:pt x="632150" y="761323"/>
                      <a:pt x="623483" y="706145"/>
                    </a:cubicBezTo>
                    <a:cubicBezTo>
                      <a:pt x="630341" y="733110"/>
                      <a:pt x="646151" y="756961"/>
                      <a:pt x="668250" y="773868"/>
                    </a:cubicBezTo>
                    <a:cubicBezTo>
                      <a:pt x="654058" y="730567"/>
                      <a:pt x="655488" y="683676"/>
                      <a:pt x="672157" y="641279"/>
                    </a:cubicBezTo>
                    <a:lnTo>
                      <a:pt x="678061" y="716908"/>
                    </a:lnTo>
                    <a:cubicBezTo>
                      <a:pt x="703873" y="664407"/>
                      <a:pt x="702732" y="602666"/>
                      <a:pt x="674917" y="551173"/>
                    </a:cubicBezTo>
                    <a:cubicBezTo>
                      <a:pt x="685586" y="566594"/>
                      <a:pt x="693588" y="583739"/>
                      <a:pt x="698539" y="601846"/>
                    </a:cubicBezTo>
                    <a:cubicBezTo>
                      <a:pt x="709780" y="563480"/>
                      <a:pt x="706922" y="522360"/>
                      <a:pt x="690444" y="485927"/>
                    </a:cubicBezTo>
                    <a:cubicBezTo>
                      <a:pt x="703873" y="507329"/>
                      <a:pt x="714161" y="530599"/>
                      <a:pt x="720828" y="554983"/>
                    </a:cubicBezTo>
                    <a:cubicBezTo>
                      <a:pt x="731593" y="494976"/>
                      <a:pt x="704064" y="435349"/>
                      <a:pt x="677108" y="380199"/>
                    </a:cubicBezTo>
                    <a:cubicBezTo>
                      <a:pt x="705589" y="416518"/>
                      <a:pt x="726163" y="458457"/>
                      <a:pt x="737306" y="503262"/>
                    </a:cubicBezTo>
                    <a:cubicBezTo>
                      <a:pt x="745213" y="466124"/>
                      <a:pt x="746450" y="427881"/>
                      <a:pt x="741118" y="390296"/>
                    </a:cubicBezTo>
                    <a:cubicBezTo>
                      <a:pt x="723114" y="263994"/>
                      <a:pt x="633103" y="158934"/>
                      <a:pt x="541093" y="66446"/>
                    </a:cubicBezTo>
                    <a:cubicBezTo>
                      <a:pt x="522138" y="45310"/>
                      <a:pt x="499563" y="27765"/>
                      <a:pt x="474418" y="14630"/>
                    </a:cubicBezTo>
                    <a:cubicBezTo>
                      <a:pt x="439650" y="-1277"/>
                      <a:pt x="399455" y="-705"/>
                      <a:pt x="360973" y="56"/>
                    </a:cubicBezTo>
                    <a:cubicBezTo>
                      <a:pt x="322492" y="818"/>
                      <a:pt x="283727" y="2057"/>
                      <a:pt x="249531" y="17963"/>
                    </a:cubicBezTo>
                    <a:cubicBezTo>
                      <a:pt x="219719" y="31870"/>
                      <a:pt x="195525" y="56540"/>
                      <a:pt x="167901" y="73970"/>
                    </a:cubicBezTo>
                    <a:cubicBezTo>
                      <a:pt x="138471" y="92640"/>
                      <a:pt x="120848" y="126263"/>
                      <a:pt x="110656" y="15817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7FC"/>
                  </a:gs>
                  <a:gs pos="75000">
                    <a:srgbClr val="D8D8D8"/>
                  </a:gs>
                  <a:gs pos="100000">
                    <a:srgbClr val="BFBFB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1" name="Google Shape;9471;p40"/>
              <p:cNvSpPr/>
              <p:nvPr/>
            </p:nvSpPr>
            <p:spPr>
              <a:xfrm>
                <a:off x="7204140" y="5685073"/>
                <a:ext cx="874014" cy="1003350"/>
              </a:xfrm>
              <a:custGeom>
                <a:avLst/>
                <a:gdLst/>
                <a:ahLst/>
                <a:cxnLst/>
                <a:rect l="l" t="t" r="r" b="b"/>
                <a:pathLst>
                  <a:path w="592552" h="680237" extrusionOk="0">
                    <a:moveTo>
                      <a:pt x="35244" y="316000"/>
                    </a:moveTo>
                    <a:cubicBezTo>
                      <a:pt x="43625" y="401963"/>
                      <a:pt x="66582" y="485869"/>
                      <a:pt x="103156" y="564126"/>
                    </a:cubicBezTo>
                    <a:cubicBezTo>
                      <a:pt x="105728" y="569270"/>
                      <a:pt x="108205" y="574508"/>
                      <a:pt x="110586" y="579842"/>
                    </a:cubicBezTo>
                    <a:cubicBezTo>
                      <a:pt x="57913" y="502233"/>
                      <a:pt x="31433" y="409745"/>
                      <a:pt x="35244" y="316000"/>
                    </a:cubicBezTo>
                    <a:close/>
                    <a:moveTo>
                      <a:pt x="568260" y="290283"/>
                    </a:moveTo>
                    <a:cubicBezTo>
                      <a:pt x="572069" y="384028"/>
                      <a:pt x="545592" y="476516"/>
                      <a:pt x="492918" y="554126"/>
                    </a:cubicBezTo>
                    <a:cubicBezTo>
                      <a:pt x="497109" y="545077"/>
                      <a:pt x="503395" y="531837"/>
                      <a:pt x="507397" y="522598"/>
                    </a:cubicBezTo>
                    <a:cubicBezTo>
                      <a:pt x="539971" y="448903"/>
                      <a:pt x="560545" y="370474"/>
                      <a:pt x="568260" y="290283"/>
                    </a:cubicBezTo>
                    <a:close/>
                    <a:moveTo>
                      <a:pt x="250032" y="93020"/>
                    </a:moveTo>
                    <a:lnTo>
                      <a:pt x="250032" y="93306"/>
                    </a:lnTo>
                    <a:cubicBezTo>
                      <a:pt x="222027" y="198977"/>
                      <a:pt x="217169" y="309457"/>
                      <a:pt x="235935" y="417156"/>
                    </a:cubicBezTo>
                    <a:cubicBezTo>
                      <a:pt x="237363" y="424300"/>
                      <a:pt x="238695" y="431539"/>
                      <a:pt x="239935" y="438778"/>
                    </a:cubicBezTo>
                    <a:cubicBezTo>
                      <a:pt x="237649" y="431729"/>
                      <a:pt x="235554" y="424776"/>
                      <a:pt x="233459" y="417728"/>
                    </a:cubicBezTo>
                    <a:cubicBezTo>
                      <a:pt x="204312" y="310485"/>
                      <a:pt x="210025" y="196728"/>
                      <a:pt x="250032" y="93020"/>
                    </a:cubicBezTo>
                    <a:close/>
                    <a:moveTo>
                      <a:pt x="338803" y="84162"/>
                    </a:moveTo>
                    <a:cubicBezTo>
                      <a:pt x="378810" y="190862"/>
                      <a:pt x="384619" y="307390"/>
                      <a:pt x="355377" y="417537"/>
                    </a:cubicBezTo>
                    <a:cubicBezTo>
                      <a:pt x="353282" y="424776"/>
                      <a:pt x="351091" y="431920"/>
                      <a:pt x="348901" y="439159"/>
                    </a:cubicBezTo>
                    <a:cubicBezTo>
                      <a:pt x="351186" y="426395"/>
                      <a:pt x="354426" y="407822"/>
                      <a:pt x="356235" y="394772"/>
                    </a:cubicBezTo>
                    <a:cubicBezTo>
                      <a:pt x="370999" y="291131"/>
                      <a:pt x="365093" y="185594"/>
                      <a:pt x="338803" y="84258"/>
                    </a:cubicBezTo>
                    <a:close/>
                    <a:moveTo>
                      <a:pt x="283560" y="81876"/>
                    </a:moveTo>
                    <a:cubicBezTo>
                      <a:pt x="315086" y="279911"/>
                      <a:pt x="317563" y="481498"/>
                      <a:pt x="290800" y="680237"/>
                    </a:cubicBezTo>
                    <a:lnTo>
                      <a:pt x="293085" y="642804"/>
                    </a:lnTo>
                    <a:cubicBezTo>
                      <a:pt x="304420" y="455866"/>
                      <a:pt x="301276" y="268328"/>
                      <a:pt x="283560" y="81876"/>
                    </a:cubicBezTo>
                    <a:close/>
                    <a:moveTo>
                      <a:pt x="204503" y="81876"/>
                    </a:moveTo>
                    <a:cubicBezTo>
                      <a:pt x="150399" y="238086"/>
                      <a:pt x="175928" y="405726"/>
                      <a:pt x="208408" y="563841"/>
                    </a:cubicBezTo>
                    <a:lnTo>
                      <a:pt x="222028" y="632516"/>
                    </a:lnTo>
                    <a:cubicBezTo>
                      <a:pt x="172593" y="455446"/>
                      <a:pt x="129254" y="257898"/>
                      <a:pt x="204503" y="81876"/>
                    </a:cubicBezTo>
                    <a:close/>
                    <a:moveTo>
                      <a:pt x="393953" y="72255"/>
                    </a:moveTo>
                    <a:cubicBezTo>
                      <a:pt x="469107" y="248372"/>
                      <a:pt x="425768" y="445826"/>
                      <a:pt x="376333" y="622895"/>
                    </a:cubicBezTo>
                    <a:lnTo>
                      <a:pt x="390049" y="554221"/>
                    </a:lnTo>
                    <a:cubicBezTo>
                      <a:pt x="423005" y="396296"/>
                      <a:pt x="448055" y="228465"/>
                      <a:pt x="393953" y="72255"/>
                    </a:cubicBezTo>
                    <a:close/>
                    <a:moveTo>
                      <a:pt x="169262" y="69493"/>
                    </a:moveTo>
                    <a:cubicBezTo>
                      <a:pt x="62771" y="150551"/>
                      <a:pt x="77630" y="305332"/>
                      <a:pt x="107349" y="420871"/>
                    </a:cubicBezTo>
                    <a:cubicBezTo>
                      <a:pt x="118969" y="461628"/>
                      <a:pt x="134685" y="501128"/>
                      <a:pt x="154116" y="538790"/>
                    </a:cubicBezTo>
                    <a:cubicBezTo>
                      <a:pt x="131350" y="502623"/>
                      <a:pt x="113254" y="463704"/>
                      <a:pt x="100394" y="422966"/>
                    </a:cubicBezTo>
                    <a:cubicBezTo>
                      <a:pt x="66105" y="307237"/>
                      <a:pt x="53627" y="143693"/>
                      <a:pt x="169262" y="69493"/>
                    </a:cubicBezTo>
                    <a:close/>
                    <a:moveTo>
                      <a:pt x="403191" y="33393"/>
                    </a:moveTo>
                    <a:cubicBezTo>
                      <a:pt x="531398" y="141312"/>
                      <a:pt x="506539" y="348385"/>
                      <a:pt x="462913" y="492308"/>
                    </a:cubicBezTo>
                    <a:cubicBezTo>
                      <a:pt x="457009" y="514920"/>
                      <a:pt x="446340" y="535999"/>
                      <a:pt x="431576" y="554125"/>
                    </a:cubicBezTo>
                    <a:cubicBezTo>
                      <a:pt x="444722" y="535123"/>
                      <a:pt x="453865" y="513634"/>
                      <a:pt x="458437" y="490975"/>
                    </a:cubicBezTo>
                    <a:cubicBezTo>
                      <a:pt x="494728" y="346480"/>
                      <a:pt x="520445" y="147503"/>
                      <a:pt x="403191" y="33775"/>
                    </a:cubicBezTo>
                    <a:close/>
                    <a:moveTo>
                      <a:pt x="119730" y="27869"/>
                    </a:moveTo>
                    <a:cubicBezTo>
                      <a:pt x="121446" y="27869"/>
                      <a:pt x="123064" y="30060"/>
                      <a:pt x="121446" y="30822"/>
                    </a:cubicBezTo>
                    <a:cubicBezTo>
                      <a:pt x="122778" y="29774"/>
                      <a:pt x="120874" y="27965"/>
                      <a:pt x="119920" y="28631"/>
                    </a:cubicBezTo>
                    <a:cubicBezTo>
                      <a:pt x="118969" y="29298"/>
                      <a:pt x="118016" y="30250"/>
                      <a:pt x="117348" y="31489"/>
                    </a:cubicBezTo>
                    <a:cubicBezTo>
                      <a:pt x="76581" y="96011"/>
                      <a:pt x="49245" y="168144"/>
                      <a:pt x="37149" y="243515"/>
                    </a:cubicBezTo>
                    <a:cubicBezTo>
                      <a:pt x="35530" y="253040"/>
                      <a:pt x="33625" y="267518"/>
                      <a:pt x="32386" y="277234"/>
                    </a:cubicBezTo>
                    <a:cubicBezTo>
                      <a:pt x="29242" y="187546"/>
                      <a:pt x="59057" y="99811"/>
                      <a:pt x="116207" y="30631"/>
                    </a:cubicBezTo>
                    <a:cubicBezTo>
                      <a:pt x="116969" y="29317"/>
                      <a:pt x="118302" y="28345"/>
                      <a:pt x="119730" y="27869"/>
                    </a:cubicBezTo>
                    <a:close/>
                    <a:moveTo>
                      <a:pt x="79153" y="19396"/>
                    </a:moveTo>
                    <a:lnTo>
                      <a:pt x="79153" y="20440"/>
                    </a:lnTo>
                    <a:lnTo>
                      <a:pt x="78679" y="20440"/>
                    </a:lnTo>
                    <a:close/>
                    <a:moveTo>
                      <a:pt x="79630" y="18345"/>
                    </a:moveTo>
                    <a:lnTo>
                      <a:pt x="79153" y="19396"/>
                    </a:lnTo>
                    <a:lnTo>
                      <a:pt x="79153" y="18821"/>
                    </a:lnTo>
                    <a:cubicBezTo>
                      <a:pt x="76772" y="18821"/>
                      <a:pt x="75726" y="22250"/>
                      <a:pt x="74200" y="23869"/>
                    </a:cubicBezTo>
                    <a:cubicBezTo>
                      <a:pt x="43151" y="67398"/>
                      <a:pt x="7525" y="110356"/>
                      <a:pt x="763" y="165601"/>
                    </a:cubicBezTo>
                    <a:cubicBezTo>
                      <a:pt x="-6000" y="108451"/>
                      <a:pt x="33340" y="59016"/>
                      <a:pt x="72296" y="22250"/>
                    </a:cubicBezTo>
                    <a:cubicBezTo>
                      <a:pt x="74296" y="20821"/>
                      <a:pt x="76488" y="16535"/>
                      <a:pt x="79630" y="18345"/>
                    </a:cubicBezTo>
                    <a:close/>
                    <a:moveTo>
                      <a:pt x="473296" y="10058"/>
                    </a:moveTo>
                    <a:cubicBezTo>
                      <a:pt x="474820" y="10458"/>
                      <a:pt x="476059" y="11410"/>
                      <a:pt x="476915" y="12724"/>
                    </a:cubicBezTo>
                    <a:cubicBezTo>
                      <a:pt x="534065" y="81914"/>
                      <a:pt x="563879" y="169649"/>
                      <a:pt x="560640" y="259327"/>
                    </a:cubicBezTo>
                    <a:cubicBezTo>
                      <a:pt x="559498" y="249802"/>
                      <a:pt x="557591" y="235324"/>
                      <a:pt x="555973" y="225609"/>
                    </a:cubicBezTo>
                    <a:cubicBezTo>
                      <a:pt x="543685" y="150265"/>
                      <a:pt x="516445" y="78161"/>
                      <a:pt x="475773" y="13582"/>
                    </a:cubicBezTo>
                    <a:cubicBezTo>
                      <a:pt x="475010" y="12344"/>
                      <a:pt x="474343" y="11105"/>
                      <a:pt x="473201" y="10724"/>
                    </a:cubicBezTo>
                    <a:cubicBezTo>
                      <a:pt x="472057" y="10343"/>
                      <a:pt x="470248" y="11962"/>
                      <a:pt x="471678" y="12915"/>
                    </a:cubicBezTo>
                    <a:cubicBezTo>
                      <a:pt x="470057" y="12153"/>
                      <a:pt x="471678" y="9581"/>
                      <a:pt x="473296" y="10058"/>
                    </a:cubicBezTo>
                    <a:close/>
                    <a:moveTo>
                      <a:pt x="513492" y="1653"/>
                    </a:moveTo>
                    <a:lnTo>
                      <a:pt x="513874" y="2628"/>
                    </a:lnTo>
                    <a:lnTo>
                      <a:pt x="513492" y="2628"/>
                    </a:lnTo>
                    <a:close/>
                    <a:moveTo>
                      <a:pt x="513016" y="438"/>
                    </a:moveTo>
                    <a:cubicBezTo>
                      <a:pt x="516064" y="-1372"/>
                      <a:pt x="518255" y="2914"/>
                      <a:pt x="520350" y="4343"/>
                    </a:cubicBezTo>
                    <a:cubicBezTo>
                      <a:pt x="559308" y="41109"/>
                      <a:pt x="598550" y="91021"/>
                      <a:pt x="591788" y="147789"/>
                    </a:cubicBezTo>
                    <a:cubicBezTo>
                      <a:pt x="585407" y="92449"/>
                      <a:pt x="549497" y="49586"/>
                      <a:pt x="518446" y="6057"/>
                    </a:cubicBezTo>
                    <a:cubicBezTo>
                      <a:pt x="516827" y="4343"/>
                      <a:pt x="515874" y="818"/>
                      <a:pt x="513492" y="1009"/>
                    </a:cubicBezTo>
                    <a:lnTo>
                      <a:pt x="513492" y="1653"/>
                    </a:lnTo>
                    <a:close/>
                  </a:path>
                </a:pathLst>
              </a:custGeom>
              <a:solidFill>
                <a:srgbClr val="ACAC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2" name="Google Shape;9472;p40"/>
              <p:cNvSpPr/>
              <p:nvPr/>
            </p:nvSpPr>
            <p:spPr>
              <a:xfrm>
                <a:off x="6726753" y="2926867"/>
                <a:ext cx="1517400" cy="2927769"/>
              </a:xfrm>
              <a:custGeom>
                <a:avLst/>
                <a:gdLst/>
                <a:ahLst/>
                <a:cxnLst/>
                <a:rect l="l" t="t" r="r" b="b"/>
                <a:pathLst>
                  <a:path w="1028746" h="1984928" extrusionOk="0">
                    <a:moveTo>
                      <a:pt x="302872" y="1984681"/>
                    </a:moveTo>
                    <a:cubicBezTo>
                      <a:pt x="261726" y="1927054"/>
                      <a:pt x="231244" y="1862541"/>
                      <a:pt x="212861" y="1794181"/>
                    </a:cubicBezTo>
                    <a:cubicBezTo>
                      <a:pt x="180287" y="1666898"/>
                      <a:pt x="188668" y="1532605"/>
                      <a:pt x="236674" y="1410323"/>
                    </a:cubicBezTo>
                    <a:cubicBezTo>
                      <a:pt x="296777" y="1262304"/>
                      <a:pt x="366310" y="1268210"/>
                      <a:pt x="400885" y="1124573"/>
                    </a:cubicBezTo>
                    <a:cubicBezTo>
                      <a:pt x="417268" y="1056183"/>
                      <a:pt x="416030" y="994557"/>
                      <a:pt x="414126" y="899497"/>
                    </a:cubicBezTo>
                    <a:cubicBezTo>
                      <a:pt x="411077" y="749002"/>
                      <a:pt x="389932" y="751288"/>
                      <a:pt x="395550" y="669182"/>
                    </a:cubicBezTo>
                    <a:cubicBezTo>
                      <a:pt x="407363" y="497732"/>
                      <a:pt x="501183" y="469919"/>
                      <a:pt x="490800" y="335807"/>
                    </a:cubicBezTo>
                    <a:cubicBezTo>
                      <a:pt x="489849" y="323425"/>
                      <a:pt x="477848" y="192932"/>
                      <a:pt x="376500" y="121305"/>
                    </a:cubicBezTo>
                    <a:cubicBezTo>
                      <a:pt x="277060" y="50629"/>
                      <a:pt x="125232" y="61011"/>
                      <a:pt x="-2119" y="147784"/>
                    </a:cubicBezTo>
                    <a:cubicBezTo>
                      <a:pt x="21789" y="119780"/>
                      <a:pt x="113516" y="19101"/>
                      <a:pt x="262677" y="2147"/>
                    </a:cubicBezTo>
                    <a:cubicBezTo>
                      <a:pt x="442510" y="-18141"/>
                      <a:pt x="618437" y="93301"/>
                      <a:pt x="673110" y="229889"/>
                    </a:cubicBezTo>
                    <a:cubicBezTo>
                      <a:pt x="727021" y="364573"/>
                      <a:pt x="622055" y="421342"/>
                      <a:pt x="673110" y="603269"/>
                    </a:cubicBezTo>
                    <a:cubicBezTo>
                      <a:pt x="709020" y="731381"/>
                      <a:pt x="774076" y="749383"/>
                      <a:pt x="815985" y="889019"/>
                    </a:cubicBezTo>
                    <a:cubicBezTo>
                      <a:pt x="849418" y="1000367"/>
                      <a:pt x="787410" y="1057898"/>
                      <a:pt x="829224" y="1177627"/>
                    </a:cubicBezTo>
                    <a:cubicBezTo>
                      <a:pt x="845797" y="1225252"/>
                      <a:pt x="857134" y="1229062"/>
                      <a:pt x="900757" y="1310025"/>
                    </a:cubicBezTo>
                    <a:cubicBezTo>
                      <a:pt x="911616" y="1330408"/>
                      <a:pt x="988958" y="1474045"/>
                      <a:pt x="1014582" y="1580153"/>
                    </a:cubicBezTo>
                    <a:cubicBezTo>
                      <a:pt x="1028679" y="1638637"/>
                      <a:pt x="1049920" y="1780178"/>
                      <a:pt x="948382" y="1982585"/>
                    </a:cubicBezTo>
                    <a:cubicBezTo>
                      <a:pt x="927332" y="1940484"/>
                      <a:pt x="865801" y="1831899"/>
                      <a:pt x="736546" y="1770749"/>
                    </a:cubicBezTo>
                    <a:cubicBezTo>
                      <a:pt x="690542" y="1749032"/>
                      <a:pt x="604817" y="1708456"/>
                      <a:pt x="508804" y="1736364"/>
                    </a:cubicBezTo>
                    <a:cubicBezTo>
                      <a:pt x="350307" y="1781988"/>
                      <a:pt x="305063" y="1974774"/>
                      <a:pt x="302872" y="19846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3" name="Google Shape;9473;p40"/>
              <p:cNvSpPr/>
              <p:nvPr/>
            </p:nvSpPr>
            <p:spPr>
              <a:xfrm>
                <a:off x="7446048" y="5455589"/>
                <a:ext cx="354043" cy="250077"/>
              </a:xfrm>
              <a:custGeom>
                <a:avLst/>
                <a:gdLst/>
                <a:ahLst/>
                <a:cxnLst/>
                <a:rect l="l" t="t" r="r" b="b"/>
                <a:pathLst>
                  <a:path w="240029" h="169544" extrusionOk="0">
                    <a:moveTo>
                      <a:pt x="240030" y="84772"/>
                    </a:moveTo>
                    <a:cubicBezTo>
                      <a:pt x="240030" y="131591"/>
                      <a:pt x="186297" y="169545"/>
                      <a:pt x="120015" y="169545"/>
                    </a:cubicBezTo>
                    <a:cubicBezTo>
                      <a:pt x="53733" y="169545"/>
                      <a:pt x="0" y="131591"/>
                      <a:pt x="0" y="84772"/>
                    </a:cubicBezTo>
                    <a:cubicBezTo>
                      <a:pt x="0" y="37954"/>
                      <a:pt x="53733" y="0"/>
                      <a:pt x="120015" y="0"/>
                    </a:cubicBezTo>
                    <a:cubicBezTo>
                      <a:pt x="186297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rgbClr val="D6AD9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4" name="Google Shape;9474;p40"/>
              <p:cNvSpPr/>
              <p:nvPr/>
            </p:nvSpPr>
            <p:spPr>
              <a:xfrm>
                <a:off x="7578781" y="5483119"/>
                <a:ext cx="143302" cy="101156"/>
              </a:xfrm>
              <a:custGeom>
                <a:avLst/>
                <a:gdLst/>
                <a:ahLst/>
                <a:cxnLst/>
                <a:rect l="l" t="t" r="r" b="b"/>
                <a:pathLst>
                  <a:path w="97154" h="68580" extrusionOk="0">
                    <a:moveTo>
                      <a:pt x="97155" y="34290"/>
                    </a:moveTo>
                    <a:cubicBezTo>
                      <a:pt x="97155" y="53228"/>
                      <a:pt x="75406" y="68580"/>
                      <a:pt x="48578" y="68580"/>
                    </a:cubicBezTo>
                    <a:cubicBezTo>
                      <a:pt x="21749" y="68580"/>
                      <a:pt x="0" y="53228"/>
                      <a:pt x="0" y="34290"/>
                    </a:cubicBezTo>
                    <a:cubicBezTo>
                      <a:pt x="0" y="15352"/>
                      <a:pt x="21749" y="1"/>
                      <a:pt x="48578" y="1"/>
                    </a:cubicBezTo>
                    <a:cubicBezTo>
                      <a:pt x="75406" y="1"/>
                      <a:pt x="97155" y="15352"/>
                      <a:pt x="97155" y="34290"/>
                    </a:cubicBezTo>
                    <a:close/>
                  </a:path>
                </a:pathLst>
              </a:custGeom>
              <a:solidFill>
                <a:srgbClr val="E4CF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475" name="Google Shape;9475;p40" descr="A black and white image of a skull&#10;&#10;Description automatically generated with low confidence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665411">
                <a:off x="7189283" y="4505816"/>
                <a:ext cx="875616" cy="92272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476" name="Google Shape;9476;p40"/>
            <p:cNvSpPr/>
            <p:nvPr/>
          </p:nvSpPr>
          <p:spPr>
            <a:xfrm>
              <a:off x="325352" y="5108434"/>
              <a:ext cx="1447954" cy="3944979"/>
            </a:xfrm>
            <a:custGeom>
              <a:avLst/>
              <a:gdLst/>
              <a:ahLst/>
              <a:cxnLst/>
              <a:rect l="l" t="t" r="r" b="b"/>
              <a:pathLst>
                <a:path w="1028742" h="2802827" extrusionOk="0">
                  <a:moveTo>
                    <a:pt x="264794" y="2394"/>
                  </a:moveTo>
                  <a:cubicBezTo>
                    <a:pt x="444627" y="-17894"/>
                    <a:pt x="620553" y="93548"/>
                    <a:pt x="675226" y="230136"/>
                  </a:cubicBezTo>
                  <a:cubicBezTo>
                    <a:pt x="729137" y="364820"/>
                    <a:pt x="624171" y="421589"/>
                    <a:pt x="675226" y="603516"/>
                  </a:cubicBezTo>
                  <a:cubicBezTo>
                    <a:pt x="711136" y="731628"/>
                    <a:pt x="776191" y="749630"/>
                    <a:pt x="818100" y="889266"/>
                  </a:cubicBezTo>
                  <a:cubicBezTo>
                    <a:pt x="851533" y="1000614"/>
                    <a:pt x="789525" y="1058145"/>
                    <a:pt x="831339" y="1177874"/>
                  </a:cubicBezTo>
                  <a:cubicBezTo>
                    <a:pt x="847912" y="1225499"/>
                    <a:pt x="859249" y="1229309"/>
                    <a:pt x="902872" y="1310272"/>
                  </a:cubicBezTo>
                  <a:cubicBezTo>
                    <a:pt x="913731" y="1330655"/>
                    <a:pt x="991072" y="1474292"/>
                    <a:pt x="1016696" y="1580400"/>
                  </a:cubicBezTo>
                  <a:cubicBezTo>
                    <a:pt x="1029031" y="1631573"/>
                    <a:pt x="1046836" y="1746338"/>
                    <a:pt x="983072" y="1909826"/>
                  </a:cubicBezTo>
                  <a:lnTo>
                    <a:pt x="950513" y="1982796"/>
                  </a:lnTo>
                  <a:lnTo>
                    <a:pt x="968881" y="2047221"/>
                  </a:lnTo>
                  <a:cubicBezTo>
                    <a:pt x="974213" y="2084806"/>
                    <a:pt x="972976" y="2123049"/>
                    <a:pt x="965069" y="2160187"/>
                  </a:cubicBezTo>
                  <a:lnTo>
                    <a:pt x="955880" y="2134985"/>
                  </a:lnTo>
                  <a:lnTo>
                    <a:pt x="958021" y="2173331"/>
                  </a:lnTo>
                  <a:cubicBezTo>
                    <a:pt x="966595" y="2305919"/>
                    <a:pt x="977643" y="2434002"/>
                    <a:pt x="991168" y="2557570"/>
                  </a:cubicBezTo>
                  <a:cubicBezTo>
                    <a:pt x="993740" y="2580125"/>
                    <a:pt x="989072" y="2602908"/>
                    <a:pt x="977834" y="2622625"/>
                  </a:cubicBezTo>
                  <a:cubicBezTo>
                    <a:pt x="965641" y="2643847"/>
                    <a:pt x="951258" y="2663659"/>
                    <a:pt x="934686" y="2681680"/>
                  </a:cubicBezTo>
                  <a:cubicBezTo>
                    <a:pt x="795334" y="2833604"/>
                    <a:pt x="518255" y="2842082"/>
                    <a:pt x="351473" y="2710255"/>
                  </a:cubicBezTo>
                  <a:cubicBezTo>
                    <a:pt x="327089" y="2690615"/>
                    <a:pt x="305086" y="2668212"/>
                    <a:pt x="285845" y="2643485"/>
                  </a:cubicBezTo>
                  <a:cubicBezTo>
                    <a:pt x="272129" y="2625636"/>
                    <a:pt x="265748" y="2603223"/>
                    <a:pt x="267939" y="2580811"/>
                  </a:cubicBezTo>
                  <a:cubicBezTo>
                    <a:pt x="270987" y="2547045"/>
                    <a:pt x="274583" y="2506563"/>
                    <a:pt x="278559" y="2460558"/>
                  </a:cubicBezTo>
                  <a:lnTo>
                    <a:pt x="286247" y="2369181"/>
                  </a:lnTo>
                  <a:lnTo>
                    <a:pt x="271939" y="2385168"/>
                  </a:lnTo>
                  <a:lnTo>
                    <a:pt x="286496" y="2366222"/>
                  </a:lnTo>
                  <a:lnTo>
                    <a:pt x="291465" y="2307157"/>
                  </a:lnTo>
                  <a:lnTo>
                    <a:pt x="292635" y="2293592"/>
                  </a:lnTo>
                  <a:lnTo>
                    <a:pt x="291525" y="2295578"/>
                  </a:lnTo>
                  <a:cubicBezTo>
                    <a:pt x="284370" y="2311514"/>
                    <a:pt x="278607" y="2328071"/>
                    <a:pt x="274320" y="2345068"/>
                  </a:cubicBezTo>
                  <a:cubicBezTo>
                    <a:pt x="275035" y="2310821"/>
                    <a:pt x="279869" y="2276911"/>
                    <a:pt x="288632" y="2244051"/>
                  </a:cubicBezTo>
                  <a:lnTo>
                    <a:pt x="299294" y="2217393"/>
                  </a:lnTo>
                  <a:lnTo>
                    <a:pt x="301697" y="2192754"/>
                  </a:lnTo>
                  <a:lnTo>
                    <a:pt x="267558" y="2252485"/>
                  </a:lnTo>
                  <a:cubicBezTo>
                    <a:pt x="275083" y="2196916"/>
                    <a:pt x="288038" y="2142223"/>
                    <a:pt x="306325" y="2089226"/>
                  </a:cubicBezTo>
                  <a:cubicBezTo>
                    <a:pt x="288038" y="2120011"/>
                    <a:pt x="267939" y="2149691"/>
                    <a:pt x="246126" y="2178094"/>
                  </a:cubicBezTo>
                  <a:cubicBezTo>
                    <a:pt x="282131" y="2125116"/>
                    <a:pt x="302514" y="2063118"/>
                    <a:pt x="305086" y="1999120"/>
                  </a:cubicBezTo>
                  <a:cubicBezTo>
                    <a:pt x="282894" y="2037096"/>
                    <a:pt x="256223" y="2072272"/>
                    <a:pt x="225648" y="2103895"/>
                  </a:cubicBezTo>
                  <a:cubicBezTo>
                    <a:pt x="249604" y="2074715"/>
                    <a:pt x="269750" y="2042799"/>
                    <a:pt x="285740" y="2008919"/>
                  </a:cubicBezTo>
                  <a:lnTo>
                    <a:pt x="297719" y="1972540"/>
                  </a:lnTo>
                  <a:lnTo>
                    <a:pt x="251448" y="1893703"/>
                  </a:lnTo>
                  <a:cubicBezTo>
                    <a:pt x="236386" y="1861826"/>
                    <a:pt x="224170" y="1828608"/>
                    <a:pt x="214979" y="1794428"/>
                  </a:cubicBezTo>
                  <a:cubicBezTo>
                    <a:pt x="182405" y="1667145"/>
                    <a:pt x="190786" y="1532852"/>
                    <a:pt x="238792" y="1410570"/>
                  </a:cubicBezTo>
                  <a:cubicBezTo>
                    <a:pt x="298895" y="1262551"/>
                    <a:pt x="368427" y="1268457"/>
                    <a:pt x="403002" y="1124820"/>
                  </a:cubicBezTo>
                  <a:cubicBezTo>
                    <a:pt x="419385" y="1056430"/>
                    <a:pt x="418147" y="994804"/>
                    <a:pt x="416243" y="899744"/>
                  </a:cubicBezTo>
                  <a:cubicBezTo>
                    <a:pt x="413194" y="749249"/>
                    <a:pt x="392049" y="751535"/>
                    <a:pt x="397667" y="669429"/>
                  </a:cubicBezTo>
                  <a:cubicBezTo>
                    <a:pt x="409480" y="497979"/>
                    <a:pt x="503300" y="470166"/>
                    <a:pt x="492917" y="336054"/>
                  </a:cubicBezTo>
                  <a:cubicBezTo>
                    <a:pt x="491966" y="323672"/>
                    <a:pt x="479965" y="193179"/>
                    <a:pt x="378617" y="121552"/>
                  </a:cubicBezTo>
                  <a:cubicBezTo>
                    <a:pt x="279178" y="50876"/>
                    <a:pt x="127350" y="61258"/>
                    <a:pt x="0" y="148031"/>
                  </a:cubicBezTo>
                  <a:cubicBezTo>
                    <a:pt x="23908" y="120027"/>
                    <a:pt x="115634" y="19348"/>
                    <a:pt x="264794" y="2394"/>
                  </a:cubicBezTo>
                  <a:close/>
                </a:path>
              </a:pathLst>
            </a:custGeom>
            <a:blipFill rotWithShape="1">
              <a:blip r:embed="rId6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77" name="Google Shape;9477;p40"/>
            <p:cNvGrpSpPr/>
            <p:nvPr/>
          </p:nvGrpSpPr>
          <p:grpSpPr>
            <a:xfrm flipH="1">
              <a:off x="1523648" y="7139293"/>
              <a:ext cx="1536476" cy="2171680"/>
              <a:chOff x="8434390" y="4035508"/>
              <a:chExt cx="2311185" cy="3266666"/>
            </a:xfrm>
          </p:grpSpPr>
          <p:sp>
            <p:nvSpPr>
              <p:cNvPr id="9478" name="Google Shape;9478;p40"/>
              <p:cNvSpPr/>
              <p:nvPr/>
            </p:nvSpPr>
            <p:spPr>
              <a:xfrm>
                <a:off x="9368193" y="6784034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9" name="Google Shape;9479;p40"/>
              <p:cNvSpPr/>
              <p:nvPr/>
            </p:nvSpPr>
            <p:spPr>
              <a:xfrm>
                <a:off x="9995514" y="6787577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480" name="Google Shape;9480;p40"/>
              <p:cNvGrpSpPr/>
              <p:nvPr/>
            </p:nvGrpSpPr>
            <p:grpSpPr>
              <a:xfrm>
                <a:off x="8434390" y="4035508"/>
                <a:ext cx="2311185" cy="3266666"/>
                <a:chOff x="3410133" y="1549020"/>
                <a:chExt cx="1469285" cy="2076711"/>
              </a:xfrm>
            </p:grpSpPr>
            <p:sp>
              <p:nvSpPr>
                <p:cNvPr id="9481" name="Google Shape;9481;p40"/>
                <p:cNvSpPr/>
                <p:nvPr/>
              </p:nvSpPr>
              <p:spPr>
                <a:xfrm>
                  <a:off x="3921423" y="2275144"/>
                  <a:ext cx="767207" cy="1120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207" h="1120387" extrusionOk="0">
                      <a:moveTo>
                        <a:pt x="17332" y="960917"/>
                      </a:moveTo>
                      <a:cubicBezTo>
                        <a:pt x="2949" y="943372"/>
                        <a:pt x="-3909" y="920836"/>
                        <a:pt x="-1718" y="898243"/>
                      </a:cubicBezTo>
                      <a:cubicBezTo>
                        <a:pt x="4758" y="830710"/>
                        <a:pt x="13618" y="736318"/>
                        <a:pt x="23332" y="624589"/>
                      </a:cubicBezTo>
                      <a:cubicBezTo>
                        <a:pt x="44384" y="381035"/>
                        <a:pt x="55718" y="349793"/>
                        <a:pt x="69243" y="285690"/>
                      </a:cubicBezTo>
                      <a:cubicBezTo>
                        <a:pt x="90388" y="185011"/>
                        <a:pt x="182115" y="10322"/>
                        <a:pt x="383568" y="-60"/>
                      </a:cubicBezTo>
                      <a:cubicBezTo>
                        <a:pt x="445957" y="-2261"/>
                        <a:pt x="507583" y="14942"/>
                        <a:pt x="559780" y="49184"/>
                      </a:cubicBezTo>
                      <a:cubicBezTo>
                        <a:pt x="655602" y="111278"/>
                        <a:pt x="715229" y="216014"/>
                        <a:pt x="719801" y="330076"/>
                      </a:cubicBezTo>
                      <a:cubicBezTo>
                        <a:pt x="722468" y="382845"/>
                        <a:pt x="725612" y="436280"/>
                        <a:pt x="729326" y="490382"/>
                      </a:cubicBezTo>
                      <a:cubicBezTo>
                        <a:pt x="738469" y="623037"/>
                        <a:pt x="750185" y="751110"/>
                        <a:pt x="764377" y="874620"/>
                      </a:cubicBezTo>
                      <a:cubicBezTo>
                        <a:pt x="767044" y="897290"/>
                        <a:pt x="762187" y="920217"/>
                        <a:pt x="750376" y="939771"/>
                      </a:cubicBezTo>
                      <a:cubicBezTo>
                        <a:pt x="737328" y="961088"/>
                        <a:pt x="721991" y="980891"/>
                        <a:pt x="704560" y="998827"/>
                      </a:cubicBezTo>
                      <a:cubicBezTo>
                        <a:pt x="556922" y="1151227"/>
                        <a:pt x="263459" y="1159227"/>
                        <a:pt x="86770" y="1027402"/>
                      </a:cubicBezTo>
                      <a:cubicBezTo>
                        <a:pt x="61053" y="1008037"/>
                        <a:pt x="37810" y="985720"/>
                        <a:pt x="17332" y="9609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2" name="Google Shape;9482;p40"/>
                <p:cNvSpPr/>
                <p:nvPr/>
              </p:nvSpPr>
              <p:spPr>
                <a:xfrm>
                  <a:off x="4356059" y="2358176"/>
                  <a:ext cx="467954" cy="1171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954" h="1171312" extrusionOk="0">
                      <a:moveTo>
                        <a:pt x="177818" y="728"/>
                      </a:moveTo>
                      <a:lnTo>
                        <a:pt x="177818" y="728"/>
                      </a:lnTo>
                      <a:cubicBezTo>
                        <a:pt x="303929" y="-13178"/>
                        <a:pt x="342505" y="124553"/>
                        <a:pt x="381177" y="222946"/>
                      </a:cubicBezTo>
                      <a:cubicBezTo>
                        <a:pt x="437565" y="366678"/>
                        <a:pt x="408418" y="531937"/>
                        <a:pt x="338410" y="670621"/>
                      </a:cubicBezTo>
                      <a:lnTo>
                        <a:pt x="338410" y="671288"/>
                      </a:lnTo>
                      <a:cubicBezTo>
                        <a:pt x="433088" y="754279"/>
                        <a:pt x="479664" y="879381"/>
                        <a:pt x="462235" y="1004092"/>
                      </a:cubicBezTo>
                      <a:cubicBezTo>
                        <a:pt x="458519" y="978640"/>
                        <a:pt x="452806" y="953513"/>
                        <a:pt x="445185" y="928939"/>
                      </a:cubicBezTo>
                      <a:cubicBezTo>
                        <a:pt x="437755" y="961382"/>
                        <a:pt x="432707" y="994338"/>
                        <a:pt x="430230" y="1027523"/>
                      </a:cubicBezTo>
                      <a:cubicBezTo>
                        <a:pt x="426231" y="1009616"/>
                        <a:pt x="403464" y="1007330"/>
                        <a:pt x="401655" y="1025428"/>
                      </a:cubicBezTo>
                      <a:lnTo>
                        <a:pt x="389654" y="989804"/>
                      </a:lnTo>
                      <a:cubicBezTo>
                        <a:pt x="382224" y="1031257"/>
                        <a:pt x="380510" y="1073519"/>
                        <a:pt x="384510" y="1115439"/>
                      </a:cubicBezTo>
                      <a:lnTo>
                        <a:pt x="361079" y="1027618"/>
                      </a:lnTo>
                      <a:cubicBezTo>
                        <a:pt x="345077" y="1059127"/>
                        <a:pt x="336885" y="1094007"/>
                        <a:pt x="337171" y="1129345"/>
                      </a:cubicBezTo>
                      <a:cubicBezTo>
                        <a:pt x="340315" y="1127631"/>
                        <a:pt x="336408" y="1122487"/>
                        <a:pt x="332980" y="1123630"/>
                      </a:cubicBezTo>
                      <a:cubicBezTo>
                        <a:pt x="329550" y="1124773"/>
                        <a:pt x="328313" y="1128774"/>
                        <a:pt x="327455" y="1132203"/>
                      </a:cubicBezTo>
                      <a:cubicBezTo>
                        <a:pt x="324313" y="1145157"/>
                        <a:pt x="321360" y="1158111"/>
                        <a:pt x="318502" y="1171065"/>
                      </a:cubicBezTo>
                      <a:cubicBezTo>
                        <a:pt x="314026" y="1149577"/>
                        <a:pt x="307645" y="1128535"/>
                        <a:pt x="299452" y="1108200"/>
                      </a:cubicBezTo>
                      <a:lnTo>
                        <a:pt x="272972" y="1160682"/>
                      </a:lnTo>
                      <a:cubicBezTo>
                        <a:pt x="263829" y="1118610"/>
                        <a:pt x="251637" y="1077234"/>
                        <a:pt x="236682" y="1036857"/>
                      </a:cubicBezTo>
                      <a:cubicBezTo>
                        <a:pt x="231159" y="1061394"/>
                        <a:pt x="228587" y="1086483"/>
                        <a:pt x="228777" y="1111629"/>
                      </a:cubicBezTo>
                      <a:lnTo>
                        <a:pt x="220966" y="1085149"/>
                      </a:lnTo>
                      <a:lnTo>
                        <a:pt x="212109" y="1148681"/>
                      </a:lnTo>
                      <a:cubicBezTo>
                        <a:pt x="210965" y="1125612"/>
                        <a:pt x="205439" y="1102971"/>
                        <a:pt x="195726" y="1082006"/>
                      </a:cubicBezTo>
                      <a:lnTo>
                        <a:pt x="187343" y="1112581"/>
                      </a:lnTo>
                      <a:lnTo>
                        <a:pt x="161721" y="1017331"/>
                      </a:lnTo>
                      <a:lnTo>
                        <a:pt x="154005" y="1048383"/>
                      </a:lnTo>
                      <a:cubicBezTo>
                        <a:pt x="134955" y="986756"/>
                        <a:pt x="115333" y="923796"/>
                        <a:pt x="117619" y="859312"/>
                      </a:cubicBezTo>
                      <a:cubicBezTo>
                        <a:pt x="119905" y="794827"/>
                        <a:pt x="147720" y="727485"/>
                        <a:pt x="204202" y="692910"/>
                      </a:cubicBezTo>
                      <a:cubicBezTo>
                        <a:pt x="187247" y="680842"/>
                        <a:pt x="173341" y="664992"/>
                        <a:pt x="163530" y="646618"/>
                      </a:cubicBezTo>
                      <a:cubicBezTo>
                        <a:pt x="129716" y="592897"/>
                        <a:pt x="97904" y="538033"/>
                        <a:pt x="66662" y="482979"/>
                      </a:cubicBezTo>
                      <a:cubicBezTo>
                        <a:pt x="34180" y="425829"/>
                        <a:pt x="1605" y="365916"/>
                        <a:pt x="-1822" y="300575"/>
                      </a:cubicBezTo>
                      <a:cubicBezTo>
                        <a:pt x="-3825" y="261808"/>
                        <a:pt x="4654" y="223137"/>
                        <a:pt x="13798" y="185227"/>
                      </a:cubicBezTo>
                      <a:cubicBezTo>
                        <a:pt x="23799" y="143603"/>
                        <a:pt x="35038" y="101407"/>
                        <a:pt x="58755" y="65307"/>
                      </a:cubicBezTo>
                      <a:cubicBezTo>
                        <a:pt x="82472" y="29208"/>
                        <a:pt x="133909" y="3871"/>
                        <a:pt x="177818" y="72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5F7FC"/>
                    </a:gs>
                    <a:gs pos="75000">
                      <a:srgbClr val="D8D8D8"/>
                    </a:gs>
                    <a:gs pos="100000">
                      <a:srgbClr val="BFBFBF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3" name="Google Shape;9483;p40"/>
                <p:cNvSpPr/>
                <p:nvPr/>
              </p:nvSpPr>
              <p:spPr>
                <a:xfrm>
                  <a:off x="4643532" y="2657951"/>
                  <a:ext cx="35312" cy="28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2" h="282225" extrusionOk="0">
                      <a:moveTo>
                        <a:pt x="7693" y="-248"/>
                      </a:moveTo>
                      <a:cubicBezTo>
                        <a:pt x="42362" y="85115"/>
                        <a:pt x="41697" y="180794"/>
                        <a:pt x="5597" y="265595"/>
                      </a:cubicBezTo>
                      <a:cubicBezTo>
                        <a:pt x="3121" y="271119"/>
                        <a:pt x="549" y="276644"/>
                        <a:pt x="-2119" y="281978"/>
                      </a:cubicBezTo>
                      <a:cubicBezTo>
                        <a:pt x="930" y="272453"/>
                        <a:pt x="5311" y="257594"/>
                        <a:pt x="7883" y="247402"/>
                      </a:cubicBezTo>
                      <a:cubicBezTo>
                        <a:pt x="29124" y="166221"/>
                        <a:pt x="29124" y="80934"/>
                        <a:pt x="788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4" name="Google Shape;9484;p40"/>
                <p:cNvSpPr/>
                <p:nvPr/>
              </p:nvSpPr>
              <p:spPr>
                <a:xfrm>
                  <a:off x="4587906" y="2608230"/>
                  <a:ext cx="33767" cy="251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" h="251459" extrusionOk="0">
                      <a:moveTo>
                        <a:pt x="-2119" y="-248"/>
                      </a:moveTo>
                      <a:cubicBezTo>
                        <a:pt x="47697" y="66427"/>
                        <a:pt x="33791" y="175870"/>
                        <a:pt x="10837" y="251212"/>
                      </a:cubicBezTo>
                      <a:lnTo>
                        <a:pt x="14932" y="219208"/>
                      </a:lnTo>
                      <a:cubicBezTo>
                        <a:pt x="23315" y="166564"/>
                        <a:pt x="24075" y="112985"/>
                        <a:pt x="17027" y="60141"/>
                      </a:cubicBezTo>
                      <a:cubicBezTo>
                        <a:pt x="14741" y="38957"/>
                        <a:pt x="8265" y="18431"/>
                        <a:pt x="-202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5" name="Google Shape;9485;p40"/>
                <p:cNvSpPr/>
                <p:nvPr/>
              </p:nvSpPr>
              <p:spPr>
                <a:xfrm>
                  <a:off x="4527709" y="2608135"/>
                  <a:ext cx="55624" cy="357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4" h="357283" extrusionOk="0">
                      <a:moveTo>
                        <a:pt x="-2119" y="-248"/>
                      </a:moveTo>
                      <a:cubicBezTo>
                        <a:pt x="13406" y="116053"/>
                        <a:pt x="33028" y="241592"/>
                        <a:pt x="53506" y="357035"/>
                      </a:cubicBezTo>
                      <a:cubicBezTo>
                        <a:pt x="19787" y="240811"/>
                        <a:pt x="1023" y="12073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6" name="Google Shape;9486;p40"/>
                <p:cNvSpPr/>
                <p:nvPr/>
              </p:nvSpPr>
              <p:spPr>
                <a:xfrm>
                  <a:off x="4479307" y="2616231"/>
                  <a:ext cx="40114" cy="274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14" h="274415" extrusionOk="0">
                      <a:moveTo>
                        <a:pt x="4277" y="-248"/>
                      </a:moveTo>
                      <a:cubicBezTo>
                        <a:pt x="6944" y="86239"/>
                        <a:pt x="3421" y="174917"/>
                        <a:pt x="31996" y="257785"/>
                      </a:cubicBezTo>
                      <a:cubicBezTo>
                        <a:pt x="34091" y="263214"/>
                        <a:pt x="36091" y="268643"/>
                        <a:pt x="37996" y="274167"/>
                      </a:cubicBezTo>
                      <a:cubicBezTo>
                        <a:pt x="35138" y="269148"/>
                        <a:pt x="32375" y="264004"/>
                        <a:pt x="29710" y="258737"/>
                      </a:cubicBezTo>
                      <a:cubicBezTo>
                        <a:pt x="-8390" y="178441"/>
                        <a:pt x="-5725" y="85954"/>
                        <a:pt x="427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7" name="Google Shape;9487;p40"/>
                <p:cNvSpPr/>
                <p:nvPr/>
              </p:nvSpPr>
              <p:spPr>
                <a:xfrm>
                  <a:off x="4414286" y="2649093"/>
                  <a:ext cx="85799" cy="293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99" h="293560" extrusionOk="0">
                      <a:moveTo>
                        <a:pt x="147" y="-248"/>
                      </a:moveTo>
                      <a:cubicBezTo>
                        <a:pt x="1577" y="90087"/>
                        <a:pt x="23769" y="178879"/>
                        <a:pt x="65108" y="259213"/>
                      </a:cubicBezTo>
                      <a:cubicBezTo>
                        <a:pt x="70157" y="269310"/>
                        <a:pt x="78156" y="283502"/>
                        <a:pt x="83681" y="293313"/>
                      </a:cubicBezTo>
                      <a:cubicBezTo>
                        <a:pt x="79682" y="288169"/>
                        <a:pt x="75775" y="283026"/>
                        <a:pt x="71966" y="277692"/>
                      </a:cubicBezTo>
                      <a:cubicBezTo>
                        <a:pt x="15292" y="196738"/>
                        <a:pt x="-10234" y="98031"/>
                        <a:pt x="14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8" name="Google Shape;9488;p40"/>
                <p:cNvSpPr/>
                <p:nvPr/>
              </p:nvSpPr>
              <p:spPr>
                <a:xfrm>
                  <a:off x="4656201" y="3055619"/>
                  <a:ext cx="57572" cy="19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72" h="192309" extrusionOk="0">
                      <a:moveTo>
                        <a:pt x="-2119" y="-248"/>
                      </a:moveTo>
                      <a:cubicBezTo>
                        <a:pt x="40744" y="54197"/>
                        <a:pt x="60936" y="123101"/>
                        <a:pt x="54173" y="192062"/>
                      </a:cubicBezTo>
                      <a:cubicBezTo>
                        <a:pt x="47888" y="124949"/>
                        <a:pt x="28742" y="59674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9" name="Google Shape;9489;p40"/>
                <p:cNvSpPr/>
                <p:nvPr/>
              </p:nvSpPr>
              <p:spPr>
                <a:xfrm>
                  <a:off x="4630291" y="3102768"/>
                  <a:ext cx="39359" cy="3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59" h="326993" extrusionOk="0">
                      <a:moveTo>
                        <a:pt x="-2119" y="-152"/>
                      </a:moveTo>
                      <a:cubicBezTo>
                        <a:pt x="40460" y="103498"/>
                        <a:pt x="48746" y="218056"/>
                        <a:pt x="21506" y="326746"/>
                      </a:cubicBezTo>
                      <a:cubicBezTo>
                        <a:pt x="22743" y="314934"/>
                        <a:pt x="24743" y="297504"/>
                        <a:pt x="25601" y="285502"/>
                      </a:cubicBezTo>
                      <a:cubicBezTo>
                        <a:pt x="33507" y="189366"/>
                        <a:pt x="24075" y="92583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0" name="Google Shape;9490;p40"/>
                <p:cNvSpPr/>
                <p:nvPr/>
              </p:nvSpPr>
              <p:spPr>
                <a:xfrm>
                  <a:off x="4593055" y="3125914"/>
                  <a:ext cx="23044" cy="288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44" h="288702" extrusionOk="0">
                      <a:moveTo>
                        <a:pt x="12926" y="-248"/>
                      </a:moveTo>
                      <a:cubicBezTo>
                        <a:pt x="9782" y="89954"/>
                        <a:pt x="448" y="180727"/>
                        <a:pt x="17403" y="270643"/>
                      </a:cubicBezTo>
                      <a:cubicBezTo>
                        <a:pt x="18640" y="276549"/>
                        <a:pt x="19879" y="282454"/>
                        <a:pt x="20926" y="288455"/>
                      </a:cubicBezTo>
                      <a:cubicBezTo>
                        <a:pt x="18831" y="282740"/>
                        <a:pt x="16831" y="277025"/>
                        <a:pt x="14926" y="271215"/>
                      </a:cubicBezTo>
                      <a:cubicBezTo>
                        <a:pt x="-11935" y="183204"/>
                        <a:pt x="-2696" y="88906"/>
                        <a:pt x="12926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1" name="Google Shape;9491;p40"/>
                <p:cNvSpPr/>
                <p:nvPr/>
              </p:nvSpPr>
              <p:spPr>
                <a:xfrm>
                  <a:off x="4528036" y="3111738"/>
                  <a:ext cx="31962" cy="175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62" h="175052" extrusionOk="0">
                      <a:moveTo>
                        <a:pt x="29844" y="116"/>
                      </a:moveTo>
                      <a:cubicBezTo>
                        <a:pt x="25558" y="-741"/>
                        <a:pt x="25844" y="5450"/>
                        <a:pt x="24986" y="8308"/>
                      </a:cubicBezTo>
                      <a:cubicBezTo>
                        <a:pt x="17747" y="48599"/>
                        <a:pt x="9175" y="89842"/>
                        <a:pt x="5364" y="130514"/>
                      </a:cubicBezTo>
                      <a:cubicBezTo>
                        <a:pt x="4031" y="145383"/>
                        <a:pt x="5268" y="160375"/>
                        <a:pt x="9080" y="174805"/>
                      </a:cubicBezTo>
                      <a:cubicBezTo>
                        <a:pt x="-6733" y="147754"/>
                        <a:pt x="-2445" y="114131"/>
                        <a:pt x="1841" y="84603"/>
                      </a:cubicBezTo>
                      <a:cubicBezTo>
                        <a:pt x="5840" y="58248"/>
                        <a:pt x="12793" y="32435"/>
                        <a:pt x="22605" y="7642"/>
                      </a:cubicBezTo>
                      <a:cubicBezTo>
                        <a:pt x="23749" y="4879"/>
                        <a:pt x="25558" y="-1883"/>
                        <a:pt x="29844" y="11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2" name="Google Shape;9492;p40"/>
                <p:cNvSpPr/>
                <p:nvPr/>
              </p:nvSpPr>
              <p:spPr>
                <a:xfrm>
                  <a:off x="4499617" y="3094291"/>
                  <a:ext cx="26566" cy="101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6" h="101822" extrusionOk="0">
                      <a:moveTo>
                        <a:pt x="24448" y="-248"/>
                      </a:moveTo>
                      <a:cubicBezTo>
                        <a:pt x="15876" y="34614"/>
                        <a:pt x="7779" y="66427"/>
                        <a:pt x="-1079" y="101575"/>
                      </a:cubicBezTo>
                      <a:cubicBezTo>
                        <a:pt x="-5364" y="65646"/>
                        <a:pt x="3684" y="29403"/>
                        <a:pt x="24448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3" name="Google Shape;9493;p40"/>
                <p:cNvSpPr/>
                <p:nvPr/>
              </p:nvSpPr>
              <p:spPr>
                <a:xfrm>
                  <a:off x="4696397" y="3100387"/>
                  <a:ext cx="70770" cy="145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70" h="145541" extrusionOk="0">
                      <a:moveTo>
                        <a:pt x="68652" y="145294"/>
                      </a:moveTo>
                      <a:cubicBezTo>
                        <a:pt x="54650" y="92697"/>
                        <a:pt x="30552" y="43282"/>
                        <a:pt x="-2119" y="-248"/>
                      </a:cubicBezTo>
                      <a:cubicBezTo>
                        <a:pt x="41409" y="35786"/>
                        <a:pt x="67128" y="88839"/>
                        <a:pt x="68652" y="14529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4" name="Google Shape;9494;p40"/>
                <p:cNvSpPr/>
                <p:nvPr/>
              </p:nvSpPr>
              <p:spPr>
                <a:xfrm>
                  <a:off x="4564284" y="3012948"/>
                  <a:ext cx="138970" cy="44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70" h="44290" extrusionOk="0">
                      <a:moveTo>
                        <a:pt x="-2119" y="25755"/>
                      </a:moveTo>
                      <a:cubicBezTo>
                        <a:pt x="33600" y="37471"/>
                        <a:pt x="71605" y="40900"/>
                        <a:pt x="103896" y="18802"/>
                      </a:cubicBezTo>
                      <a:lnTo>
                        <a:pt x="136852" y="-248"/>
                      </a:lnTo>
                      <a:cubicBezTo>
                        <a:pt x="96371" y="42996"/>
                        <a:pt x="51127" y="60236"/>
                        <a:pt x="-2119" y="2556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5" name="Google Shape;9495;p40"/>
                <p:cNvSpPr/>
                <p:nvPr/>
              </p:nvSpPr>
              <p:spPr>
                <a:xfrm>
                  <a:off x="3799954" y="2370504"/>
                  <a:ext cx="452588" cy="1172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588" h="1172223" extrusionOk="0">
                      <a:moveTo>
                        <a:pt x="275769" y="592"/>
                      </a:moveTo>
                      <a:lnTo>
                        <a:pt x="275769" y="592"/>
                      </a:lnTo>
                      <a:cubicBezTo>
                        <a:pt x="153374" y="-12267"/>
                        <a:pt x="116132" y="125369"/>
                        <a:pt x="78793" y="224429"/>
                      </a:cubicBezTo>
                      <a:cubicBezTo>
                        <a:pt x="24406" y="368542"/>
                        <a:pt x="52981" y="533515"/>
                        <a:pt x="121369" y="672104"/>
                      </a:cubicBezTo>
                      <a:lnTo>
                        <a:pt x="121369" y="672866"/>
                      </a:lnTo>
                      <a:cubicBezTo>
                        <a:pt x="29073" y="757534"/>
                        <a:pt x="-15790" y="882178"/>
                        <a:pt x="1546" y="1006241"/>
                      </a:cubicBezTo>
                      <a:cubicBezTo>
                        <a:pt x="5070" y="980771"/>
                        <a:pt x="10499" y="955606"/>
                        <a:pt x="17929" y="930994"/>
                      </a:cubicBezTo>
                      <a:cubicBezTo>
                        <a:pt x="25168" y="963426"/>
                        <a:pt x="30121" y="996345"/>
                        <a:pt x="32693" y="1029482"/>
                      </a:cubicBezTo>
                      <a:lnTo>
                        <a:pt x="44218" y="975571"/>
                      </a:lnTo>
                      <a:cubicBezTo>
                        <a:pt x="53076" y="991439"/>
                        <a:pt x="58506" y="1008994"/>
                        <a:pt x="60124" y="1027101"/>
                      </a:cubicBezTo>
                      <a:lnTo>
                        <a:pt x="71745" y="991382"/>
                      </a:lnTo>
                      <a:cubicBezTo>
                        <a:pt x="79079" y="1032806"/>
                        <a:pt x="80888" y="1075021"/>
                        <a:pt x="77079" y="1116922"/>
                      </a:cubicBezTo>
                      <a:lnTo>
                        <a:pt x="99557" y="1029006"/>
                      </a:lnTo>
                      <a:cubicBezTo>
                        <a:pt x="115179" y="1060524"/>
                        <a:pt x="123276" y="1095262"/>
                        <a:pt x="123086" y="1130447"/>
                      </a:cubicBezTo>
                      <a:cubicBezTo>
                        <a:pt x="119942" y="1128828"/>
                        <a:pt x="123751" y="1123589"/>
                        <a:pt x="127085" y="1124732"/>
                      </a:cubicBezTo>
                      <a:cubicBezTo>
                        <a:pt x="130420" y="1125875"/>
                        <a:pt x="131657" y="1129781"/>
                        <a:pt x="132420" y="1133209"/>
                      </a:cubicBezTo>
                      <a:cubicBezTo>
                        <a:pt x="135562" y="1146068"/>
                        <a:pt x="138420" y="1159022"/>
                        <a:pt x="141182" y="1171976"/>
                      </a:cubicBezTo>
                      <a:cubicBezTo>
                        <a:pt x="145468" y="1150487"/>
                        <a:pt x="151661" y="1129418"/>
                        <a:pt x="159660" y="1109016"/>
                      </a:cubicBezTo>
                      <a:lnTo>
                        <a:pt x="185472" y="1161308"/>
                      </a:lnTo>
                      <a:cubicBezTo>
                        <a:pt x="194237" y="1119274"/>
                        <a:pt x="205953" y="1077907"/>
                        <a:pt x="220431" y="1037483"/>
                      </a:cubicBezTo>
                      <a:cubicBezTo>
                        <a:pt x="225763" y="1062010"/>
                        <a:pt x="228430" y="1087051"/>
                        <a:pt x="228240" y="1112159"/>
                      </a:cubicBezTo>
                      <a:lnTo>
                        <a:pt x="235860" y="1085584"/>
                      </a:lnTo>
                      <a:lnTo>
                        <a:pt x="244529" y="1149021"/>
                      </a:lnTo>
                      <a:cubicBezTo>
                        <a:pt x="245576" y="1125999"/>
                        <a:pt x="250910" y="1103377"/>
                        <a:pt x="260340" y="1082346"/>
                      </a:cubicBezTo>
                      <a:lnTo>
                        <a:pt x="268437" y="1112826"/>
                      </a:lnTo>
                      <a:lnTo>
                        <a:pt x="293105" y="1017576"/>
                      </a:lnTo>
                      <a:lnTo>
                        <a:pt x="300726" y="1048437"/>
                      </a:lnTo>
                      <a:cubicBezTo>
                        <a:pt x="319299" y="986715"/>
                        <a:pt x="337968" y="923659"/>
                        <a:pt x="335682" y="859175"/>
                      </a:cubicBezTo>
                      <a:cubicBezTo>
                        <a:pt x="333396" y="794691"/>
                        <a:pt x="306156" y="727635"/>
                        <a:pt x="251196" y="693535"/>
                      </a:cubicBezTo>
                      <a:cubicBezTo>
                        <a:pt x="267674" y="681210"/>
                        <a:pt x="281199" y="665275"/>
                        <a:pt x="290629" y="646958"/>
                      </a:cubicBezTo>
                      <a:cubicBezTo>
                        <a:pt x="323394" y="593046"/>
                        <a:pt x="354162" y="537897"/>
                        <a:pt x="384356" y="482557"/>
                      </a:cubicBezTo>
                      <a:cubicBezTo>
                        <a:pt x="415693" y="425407"/>
                        <a:pt x="447219" y="365018"/>
                        <a:pt x="450459" y="299677"/>
                      </a:cubicBezTo>
                      <a:cubicBezTo>
                        <a:pt x="450745" y="260757"/>
                        <a:pt x="445505" y="221991"/>
                        <a:pt x="435029" y="184519"/>
                      </a:cubicBezTo>
                      <a:cubicBezTo>
                        <a:pt x="425504" y="142991"/>
                        <a:pt x="414168" y="100890"/>
                        <a:pt x="391118" y="64981"/>
                      </a:cubicBezTo>
                      <a:cubicBezTo>
                        <a:pt x="368068" y="29071"/>
                        <a:pt x="318539" y="3259"/>
                        <a:pt x="275769" y="59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5F7FC"/>
                    </a:gs>
                    <a:gs pos="75000">
                      <a:srgbClr val="D8D8D8"/>
                    </a:gs>
                    <a:gs pos="100000">
                      <a:srgbClr val="BFBFBF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6" name="Google Shape;9496;p40"/>
                <p:cNvSpPr/>
                <p:nvPr/>
              </p:nvSpPr>
              <p:spPr>
                <a:xfrm>
                  <a:off x="3939261" y="2671000"/>
                  <a:ext cx="34854" cy="28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54" h="282321" extrusionOk="0">
                      <a:moveTo>
                        <a:pt x="23211" y="-248"/>
                      </a:moveTo>
                      <a:cubicBezTo>
                        <a:pt x="2733" y="81039"/>
                        <a:pt x="2733" y="166116"/>
                        <a:pt x="23211" y="247402"/>
                      </a:cubicBezTo>
                      <a:cubicBezTo>
                        <a:pt x="25687" y="257594"/>
                        <a:pt x="29973" y="272072"/>
                        <a:pt x="32736" y="282073"/>
                      </a:cubicBezTo>
                      <a:cubicBezTo>
                        <a:pt x="30068" y="276644"/>
                        <a:pt x="27497" y="271215"/>
                        <a:pt x="25115" y="265690"/>
                      </a:cubicBezTo>
                      <a:cubicBezTo>
                        <a:pt x="-10317" y="180813"/>
                        <a:pt x="-11176" y="85487"/>
                        <a:pt x="22543" y="-57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7" name="Google Shape;9497;p40"/>
                <p:cNvSpPr/>
                <p:nvPr/>
              </p:nvSpPr>
              <p:spPr>
                <a:xfrm>
                  <a:off x="3995328" y="2620803"/>
                  <a:ext cx="32697" cy="251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7" h="251459" extrusionOk="0">
                      <a:moveTo>
                        <a:pt x="30579" y="-248"/>
                      </a:moveTo>
                      <a:cubicBezTo>
                        <a:pt x="20675" y="18583"/>
                        <a:pt x="14387" y="39148"/>
                        <a:pt x="12196" y="60331"/>
                      </a:cubicBezTo>
                      <a:cubicBezTo>
                        <a:pt x="5529" y="113138"/>
                        <a:pt x="6387" y="166621"/>
                        <a:pt x="14578" y="219208"/>
                      </a:cubicBezTo>
                      <a:lnTo>
                        <a:pt x="18482" y="251212"/>
                      </a:lnTo>
                      <a:cubicBezTo>
                        <a:pt x="-4091" y="175774"/>
                        <a:pt x="-17902" y="67284"/>
                        <a:pt x="3057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8" name="Google Shape;9498;p40"/>
                <p:cNvSpPr/>
                <p:nvPr/>
              </p:nvSpPr>
              <p:spPr>
                <a:xfrm>
                  <a:off x="4033742" y="2620232"/>
                  <a:ext cx="53245" cy="357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45" h="357663" extrusionOk="0">
                      <a:moveTo>
                        <a:pt x="50650" y="-248"/>
                      </a:moveTo>
                      <a:cubicBezTo>
                        <a:pt x="48174" y="120720"/>
                        <a:pt x="30456" y="240887"/>
                        <a:pt x="-2119" y="357416"/>
                      </a:cubicBezTo>
                      <a:cubicBezTo>
                        <a:pt x="16931" y="241687"/>
                        <a:pt x="35981" y="116052"/>
                        <a:pt x="5112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9" name="Google Shape;9499;p40"/>
                <p:cNvSpPr/>
                <p:nvPr/>
              </p:nvSpPr>
              <p:spPr>
                <a:xfrm>
                  <a:off x="4095082" y="2627947"/>
                  <a:ext cx="38801" cy="274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01" h="274605" extrusionOk="0">
                      <a:moveTo>
                        <a:pt x="30077" y="-248"/>
                      </a:moveTo>
                      <a:cubicBezTo>
                        <a:pt x="40172" y="85477"/>
                        <a:pt x="43125" y="178156"/>
                        <a:pt x="5979" y="258832"/>
                      </a:cubicBezTo>
                      <a:cubicBezTo>
                        <a:pt x="3407" y="264071"/>
                        <a:pt x="644" y="269310"/>
                        <a:pt x="-2119" y="274358"/>
                      </a:cubicBezTo>
                      <a:cubicBezTo>
                        <a:pt x="-214" y="268833"/>
                        <a:pt x="1693" y="263309"/>
                        <a:pt x="3693" y="257880"/>
                      </a:cubicBezTo>
                      <a:cubicBezTo>
                        <a:pt x="31124" y="174727"/>
                        <a:pt x="27505" y="86430"/>
                        <a:pt x="3007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0" name="Google Shape;9500;p40"/>
                <p:cNvSpPr/>
                <p:nvPr/>
              </p:nvSpPr>
              <p:spPr>
                <a:xfrm>
                  <a:off x="4114037" y="2660332"/>
                  <a:ext cx="82856" cy="294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56" h="294036" extrusionOk="0">
                      <a:moveTo>
                        <a:pt x="78367" y="-248"/>
                      </a:moveTo>
                      <a:cubicBezTo>
                        <a:pt x="88846" y="97765"/>
                        <a:pt x="64366" y="196329"/>
                        <a:pt x="9311" y="278073"/>
                      </a:cubicBezTo>
                      <a:cubicBezTo>
                        <a:pt x="5597" y="283407"/>
                        <a:pt x="1788" y="288646"/>
                        <a:pt x="-2119" y="293789"/>
                      </a:cubicBezTo>
                      <a:cubicBezTo>
                        <a:pt x="3216" y="284264"/>
                        <a:pt x="10932" y="269691"/>
                        <a:pt x="15885" y="259499"/>
                      </a:cubicBezTo>
                      <a:cubicBezTo>
                        <a:pt x="55699" y="178603"/>
                        <a:pt x="77035" y="89887"/>
                        <a:pt x="7836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1" name="Google Shape;9501;p40"/>
                <p:cNvSpPr/>
                <p:nvPr/>
              </p:nvSpPr>
              <p:spPr>
                <a:xfrm>
                  <a:off x="3949964" y="3115627"/>
                  <a:ext cx="37961" cy="3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1" h="326898" extrusionOk="0">
                      <a:moveTo>
                        <a:pt x="35843" y="-248"/>
                      </a:moveTo>
                      <a:cubicBezTo>
                        <a:pt x="10793" y="92792"/>
                        <a:pt x="1841" y="189452"/>
                        <a:pt x="9554" y="285502"/>
                      </a:cubicBezTo>
                      <a:cubicBezTo>
                        <a:pt x="10412" y="297504"/>
                        <a:pt x="12317" y="314839"/>
                        <a:pt x="13556" y="326650"/>
                      </a:cubicBezTo>
                      <a:cubicBezTo>
                        <a:pt x="-13305" y="218027"/>
                        <a:pt x="-5494" y="103727"/>
                        <a:pt x="3584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2" name="Google Shape;9502;p40"/>
                <p:cNvSpPr/>
                <p:nvPr/>
              </p:nvSpPr>
              <p:spPr>
                <a:xfrm>
                  <a:off x="4002309" y="3138487"/>
                  <a:ext cx="22272" cy="288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2" h="288607" extrusionOk="0">
                      <a:moveTo>
                        <a:pt x="5025" y="-248"/>
                      </a:moveTo>
                      <a:cubicBezTo>
                        <a:pt x="20648" y="88906"/>
                        <a:pt x="29791" y="183013"/>
                        <a:pt x="3788" y="271119"/>
                      </a:cubicBezTo>
                      <a:cubicBezTo>
                        <a:pt x="1977" y="276930"/>
                        <a:pt x="-23" y="282740"/>
                        <a:pt x="-2119" y="288360"/>
                      </a:cubicBezTo>
                      <a:cubicBezTo>
                        <a:pt x="-974" y="282454"/>
                        <a:pt x="72" y="276453"/>
                        <a:pt x="1312" y="270548"/>
                      </a:cubicBezTo>
                      <a:cubicBezTo>
                        <a:pt x="17408" y="181013"/>
                        <a:pt x="8169" y="89573"/>
                        <a:pt x="5025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3" name="Google Shape;9503;p40"/>
                <p:cNvSpPr/>
                <p:nvPr/>
              </p:nvSpPr>
              <p:spPr>
                <a:xfrm>
                  <a:off x="4056222" y="3123879"/>
                  <a:ext cx="31399" cy="174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99" h="174818" extrusionOk="0">
                      <a:moveTo>
                        <a:pt x="-2119" y="168"/>
                      </a:moveTo>
                      <a:cubicBezTo>
                        <a:pt x="2072" y="-2023"/>
                        <a:pt x="3786" y="5026"/>
                        <a:pt x="5025" y="7693"/>
                      </a:cubicBezTo>
                      <a:cubicBezTo>
                        <a:pt x="14646" y="32524"/>
                        <a:pt x="21408" y="58337"/>
                        <a:pt x="25408" y="84655"/>
                      </a:cubicBezTo>
                      <a:cubicBezTo>
                        <a:pt x="29598" y="114087"/>
                        <a:pt x="33789" y="147520"/>
                        <a:pt x="18359" y="174571"/>
                      </a:cubicBezTo>
                      <a:cubicBezTo>
                        <a:pt x="22073" y="160150"/>
                        <a:pt x="23217" y="145195"/>
                        <a:pt x="21789" y="130375"/>
                      </a:cubicBezTo>
                      <a:cubicBezTo>
                        <a:pt x="17978" y="89798"/>
                        <a:pt x="9597" y="48650"/>
                        <a:pt x="2739" y="8455"/>
                      </a:cubicBezTo>
                      <a:cubicBezTo>
                        <a:pt x="1977" y="5598"/>
                        <a:pt x="2167" y="-1070"/>
                        <a:pt x="-1930" y="16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4" name="Google Shape;9504;p40"/>
                <p:cNvSpPr/>
                <p:nvPr/>
              </p:nvSpPr>
              <p:spPr>
                <a:xfrm>
                  <a:off x="4088987" y="3106293"/>
                  <a:ext cx="26098" cy="101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8" h="101441" extrusionOk="0">
                      <a:moveTo>
                        <a:pt x="-2119" y="-248"/>
                      </a:moveTo>
                      <a:cubicBezTo>
                        <a:pt x="18264" y="29394"/>
                        <a:pt x="27217" y="65456"/>
                        <a:pt x="22931" y="101194"/>
                      </a:cubicBezTo>
                      <a:cubicBezTo>
                        <a:pt x="13978" y="66713"/>
                        <a:pt x="6167" y="3451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5" name="Google Shape;9505;p40"/>
                <p:cNvSpPr/>
                <p:nvPr/>
              </p:nvSpPr>
              <p:spPr>
                <a:xfrm>
                  <a:off x="3855529" y="3113722"/>
                  <a:ext cx="68388" cy="14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88" h="146113" extrusionOk="0">
                      <a:moveTo>
                        <a:pt x="-2119" y="145866"/>
                      </a:moveTo>
                      <a:cubicBezTo>
                        <a:pt x="-1167" y="89650"/>
                        <a:pt x="23694" y="36500"/>
                        <a:pt x="66270" y="-248"/>
                      </a:cubicBezTo>
                      <a:cubicBezTo>
                        <a:pt x="34647" y="43805"/>
                        <a:pt x="11406" y="93345"/>
                        <a:pt x="-2119" y="14586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6" name="Google Shape;9506;p40"/>
                <p:cNvSpPr/>
                <p:nvPr/>
              </p:nvSpPr>
              <p:spPr>
                <a:xfrm>
                  <a:off x="3921442" y="3041618"/>
                  <a:ext cx="141256" cy="30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256" h="30903" extrusionOk="0">
                      <a:moveTo>
                        <a:pt x="-2119" y="-248"/>
                      </a:moveTo>
                      <a:cubicBezTo>
                        <a:pt x="30552" y="18802"/>
                        <a:pt x="67033" y="29470"/>
                        <a:pt x="103133" y="14230"/>
                      </a:cubicBezTo>
                      <a:lnTo>
                        <a:pt x="139138" y="2419"/>
                      </a:lnTo>
                      <a:cubicBezTo>
                        <a:pt x="90846" y="36614"/>
                        <a:pt x="42744" y="4432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7" name="Google Shape;9507;p40"/>
                <p:cNvSpPr/>
                <p:nvPr/>
              </p:nvSpPr>
              <p:spPr>
                <a:xfrm>
                  <a:off x="3410133" y="1549020"/>
                  <a:ext cx="1469285" cy="2076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285" h="2076711" extrusionOk="0">
                      <a:moveTo>
                        <a:pt x="362029" y="1227650"/>
                      </a:moveTo>
                      <a:cubicBezTo>
                        <a:pt x="359553" y="1231175"/>
                        <a:pt x="353646" y="1228603"/>
                        <a:pt x="354981" y="1224602"/>
                      </a:cubicBezTo>
                      <a:cubicBezTo>
                        <a:pt x="366410" y="1189446"/>
                        <a:pt x="375649" y="1153594"/>
                        <a:pt x="382507" y="1117256"/>
                      </a:cubicBezTo>
                      <a:cubicBezTo>
                        <a:pt x="404987" y="998955"/>
                        <a:pt x="438801" y="875416"/>
                        <a:pt x="533670" y="764831"/>
                      </a:cubicBezTo>
                      <a:cubicBezTo>
                        <a:pt x="551481" y="744162"/>
                        <a:pt x="599487" y="631481"/>
                        <a:pt x="542242" y="547756"/>
                      </a:cubicBezTo>
                      <a:cubicBezTo>
                        <a:pt x="537670" y="540993"/>
                        <a:pt x="488331" y="471080"/>
                        <a:pt x="416798" y="478890"/>
                      </a:cubicBezTo>
                      <a:cubicBezTo>
                        <a:pt x="372982" y="485091"/>
                        <a:pt x="335931" y="514438"/>
                        <a:pt x="319834" y="555662"/>
                      </a:cubicBezTo>
                      <a:cubicBezTo>
                        <a:pt x="305165" y="594619"/>
                        <a:pt x="319834" y="631862"/>
                        <a:pt x="348409" y="706633"/>
                      </a:cubicBezTo>
                      <a:cubicBezTo>
                        <a:pt x="369268" y="760735"/>
                        <a:pt x="376984" y="760545"/>
                        <a:pt x="382602" y="791310"/>
                      </a:cubicBezTo>
                      <a:cubicBezTo>
                        <a:pt x="385174" y="805503"/>
                        <a:pt x="390604" y="844460"/>
                        <a:pt x="365552" y="921041"/>
                      </a:cubicBezTo>
                      <a:cubicBezTo>
                        <a:pt x="341265" y="995431"/>
                        <a:pt x="321834" y="1002670"/>
                        <a:pt x="305642" y="1050866"/>
                      </a:cubicBezTo>
                      <a:cubicBezTo>
                        <a:pt x="285448" y="1110779"/>
                        <a:pt x="302403" y="1138497"/>
                        <a:pt x="314214" y="1252034"/>
                      </a:cubicBezTo>
                      <a:cubicBezTo>
                        <a:pt x="326978" y="1374812"/>
                        <a:pt x="333264" y="1436248"/>
                        <a:pt x="314214" y="1506257"/>
                      </a:cubicBezTo>
                      <a:cubicBezTo>
                        <a:pt x="295926" y="1572932"/>
                        <a:pt x="269923" y="1668182"/>
                        <a:pt x="188675" y="1718093"/>
                      </a:cubicBezTo>
                      <a:cubicBezTo>
                        <a:pt x="167530" y="1731237"/>
                        <a:pt x="144477" y="1740095"/>
                        <a:pt x="137334" y="1763146"/>
                      </a:cubicBezTo>
                      <a:cubicBezTo>
                        <a:pt x="125332" y="1802008"/>
                        <a:pt x="176196" y="1824868"/>
                        <a:pt x="188675" y="1884875"/>
                      </a:cubicBezTo>
                      <a:cubicBezTo>
                        <a:pt x="197628" y="1936339"/>
                        <a:pt x="180482" y="1988879"/>
                        <a:pt x="143050" y="2025274"/>
                      </a:cubicBezTo>
                      <a:cubicBezTo>
                        <a:pt x="95425" y="2072137"/>
                        <a:pt x="31417" y="2076995"/>
                        <a:pt x="1602" y="2076423"/>
                      </a:cubicBezTo>
                      <a:cubicBezTo>
                        <a:pt x="-397" y="2076490"/>
                        <a:pt x="-2111" y="2074918"/>
                        <a:pt x="-2111" y="2072928"/>
                      </a:cubicBezTo>
                      <a:cubicBezTo>
                        <a:pt x="-2207" y="2071423"/>
                        <a:pt x="-1349" y="2070051"/>
                        <a:pt x="79" y="2069470"/>
                      </a:cubicBezTo>
                      <a:cubicBezTo>
                        <a:pt x="70277" y="2037371"/>
                        <a:pt x="92185" y="2004129"/>
                        <a:pt x="97424" y="1977554"/>
                      </a:cubicBezTo>
                      <a:cubicBezTo>
                        <a:pt x="103805" y="1945360"/>
                        <a:pt x="84281" y="1930595"/>
                        <a:pt x="60373" y="1858396"/>
                      </a:cubicBezTo>
                      <a:cubicBezTo>
                        <a:pt x="36465" y="1786197"/>
                        <a:pt x="24654" y="1750573"/>
                        <a:pt x="34654" y="1710187"/>
                      </a:cubicBezTo>
                      <a:cubicBezTo>
                        <a:pt x="51418" y="1642845"/>
                        <a:pt x="109807" y="1645988"/>
                        <a:pt x="145908" y="1569788"/>
                      </a:cubicBezTo>
                      <a:cubicBezTo>
                        <a:pt x="170101" y="1518734"/>
                        <a:pt x="164958" y="1472634"/>
                        <a:pt x="157337" y="1403006"/>
                      </a:cubicBezTo>
                      <a:cubicBezTo>
                        <a:pt x="144477" y="1287277"/>
                        <a:pt x="108854" y="1278704"/>
                        <a:pt x="103140" y="1191170"/>
                      </a:cubicBezTo>
                      <a:cubicBezTo>
                        <a:pt x="95901" y="1080965"/>
                        <a:pt x="150765" y="1074965"/>
                        <a:pt x="143050" y="976667"/>
                      </a:cubicBezTo>
                      <a:cubicBezTo>
                        <a:pt x="135334" y="878369"/>
                        <a:pt x="78279" y="863605"/>
                        <a:pt x="37512" y="738542"/>
                      </a:cubicBezTo>
                      <a:cubicBezTo>
                        <a:pt x="13509" y="663371"/>
                        <a:pt x="5795" y="583961"/>
                        <a:pt x="14748" y="505560"/>
                      </a:cubicBezTo>
                      <a:cubicBezTo>
                        <a:pt x="37607" y="317822"/>
                        <a:pt x="160576" y="195807"/>
                        <a:pt x="191533" y="166661"/>
                      </a:cubicBezTo>
                      <a:cubicBezTo>
                        <a:pt x="243730" y="117512"/>
                        <a:pt x="366315" y="2069"/>
                        <a:pt x="548053" y="-217"/>
                      </a:cubicBezTo>
                      <a:cubicBezTo>
                        <a:pt x="724551" y="-2313"/>
                        <a:pt x="848472" y="103605"/>
                        <a:pt x="916002" y="161708"/>
                      </a:cubicBezTo>
                      <a:cubicBezTo>
                        <a:pt x="992202" y="226668"/>
                        <a:pt x="1047448" y="321537"/>
                        <a:pt x="1158416" y="511275"/>
                      </a:cubicBezTo>
                      <a:cubicBezTo>
                        <a:pt x="1238615" y="648435"/>
                        <a:pt x="1278715" y="717015"/>
                        <a:pt x="1306718" y="797025"/>
                      </a:cubicBezTo>
                      <a:cubicBezTo>
                        <a:pt x="1337579" y="885798"/>
                        <a:pt x="1348916" y="956188"/>
                        <a:pt x="1403684" y="1075060"/>
                      </a:cubicBezTo>
                      <a:cubicBezTo>
                        <a:pt x="1422639" y="1116360"/>
                        <a:pt x="1443784" y="1156670"/>
                        <a:pt x="1466834" y="1195837"/>
                      </a:cubicBezTo>
                      <a:cubicBezTo>
                        <a:pt x="1467692" y="1197752"/>
                        <a:pt x="1466834" y="1200009"/>
                        <a:pt x="1464929" y="1200885"/>
                      </a:cubicBezTo>
                      <a:cubicBezTo>
                        <a:pt x="1463976" y="1201342"/>
                        <a:pt x="1462834" y="1201342"/>
                        <a:pt x="1461785" y="1200885"/>
                      </a:cubicBezTo>
                      <a:cubicBezTo>
                        <a:pt x="1415591" y="1183264"/>
                        <a:pt x="1226900" y="1036293"/>
                        <a:pt x="1178321" y="1003527"/>
                      </a:cubicBezTo>
                      <a:cubicBezTo>
                        <a:pt x="1080023" y="937329"/>
                        <a:pt x="965723" y="937329"/>
                        <a:pt x="907431" y="937329"/>
                      </a:cubicBezTo>
                      <a:cubicBezTo>
                        <a:pt x="814657" y="937843"/>
                        <a:pt x="723121" y="958646"/>
                        <a:pt x="639303" y="998289"/>
                      </a:cubicBezTo>
                      <a:cubicBezTo>
                        <a:pt x="528049" y="1048581"/>
                        <a:pt x="432323" y="1127781"/>
                        <a:pt x="362029" y="12276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8" name="Google Shape;9508;p40"/>
                <p:cNvSpPr/>
                <p:nvPr/>
              </p:nvSpPr>
              <p:spPr>
                <a:xfrm>
                  <a:off x="4186523" y="2467832"/>
                  <a:ext cx="240029" cy="169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29" h="169545" extrusionOk="0">
                      <a:moveTo>
                        <a:pt x="240030" y="84773"/>
                      </a:moveTo>
                      <a:cubicBezTo>
                        <a:pt x="240030" y="131591"/>
                        <a:pt x="186297" y="169545"/>
                        <a:pt x="120015" y="169545"/>
                      </a:cubicBezTo>
                      <a:cubicBezTo>
                        <a:pt x="53733" y="169545"/>
                        <a:pt x="0" y="131591"/>
                        <a:pt x="0" y="84773"/>
                      </a:cubicBezTo>
                      <a:cubicBezTo>
                        <a:pt x="0" y="37954"/>
                        <a:pt x="53733" y="0"/>
                        <a:pt x="120015" y="0"/>
                      </a:cubicBezTo>
                      <a:cubicBezTo>
                        <a:pt x="186297" y="0"/>
                        <a:pt x="240030" y="37954"/>
                        <a:pt x="240030" y="84773"/>
                      </a:cubicBezTo>
                      <a:close/>
                    </a:path>
                  </a:pathLst>
                </a:custGeom>
                <a:solidFill>
                  <a:srgbClr val="D6AD9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9" name="Google Shape;9509;p40"/>
                <p:cNvSpPr/>
                <p:nvPr/>
              </p:nvSpPr>
              <p:spPr>
                <a:xfrm>
                  <a:off x="4276439" y="2486501"/>
                  <a:ext cx="97154" cy="6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4" h="68579" extrusionOk="0">
                      <a:moveTo>
                        <a:pt x="97155" y="34290"/>
                      </a:moveTo>
                      <a:cubicBezTo>
                        <a:pt x="97155" y="53228"/>
                        <a:pt x="75406" y="68580"/>
                        <a:pt x="48577" y="68580"/>
                      </a:cubicBezTo>
                      <a:cubicBezTo>
                        <a:pt x="21749" y="68580"/>
                        <a:pt x="0" y="53228"/>
                        <a:pt x="0" y="34290"/>
                      </a:cubicBezTo>
                      <a:cubicBezTo>
                        <a:pt x="0" y="15352"/>
                        <a:pt x="21749" y="0"/>
                        <a:pt x="48577" y="0"/>
                      </a:cubicBezTo>
                      <a:cubicBezTo>
                        <a:pt x="75406" y="0"/>
                        <a:pt x="97155" y="15352"/>
                        <a:pt x="97155" y="34290"/>
                      </a:cubicBezTo>
                      <a:close/>
                    </a:path>
                  </a:pathLst>
                </a:custGeom>
                <a:solidFill>
                  <a:srgbClr val="E4CF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9510" name="Google Shape;9510;p40" descr="A close-up of a skull&#10;&#10;Description automatically generated with low confidence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8440403" y="4088847"/>
                <a:ext cx="2158558" cy="310344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511" name="Google Shape;9511;p40"/>
            <p:cNvSpPr/>
            <p:nvPr/>
          </p:nvSpPr>
          <p:spPr>
            <a:xfrm flipH="1">
              <a:off x="1528747" y="7132976"/>
              <a:ext cx="1535403" cy="2170162"/>
            </a:xfrm>
            <a:custGeom>
              <a:avLst/>
              <a:gdLst/>
              <a:ahLst/>
              <a:cxnLst/>
              <a:rect l="l" t="t" r="r" b="b"/>
              <a:pathLst>
                <a:path w="1469285" h="2076710" extrusionOk="0">
                  <a:moveTo>
                    <a:pt x="550171" y="30"/>
                  </a:moveTo>
                  <a:cubicBezTo>
                    <a:pt x="726669" y="-2066"/>
                    <a:pt x="850590" y="103852"/>
                    <a:pt x="918120" y="161955"/>
                  </a:cubicBezTo>
                  <a:cubicBezTo>
                    <a:pt x="994320" y="226915"/>
                    <a:pt x="1049566" y="321784"/>
                    <a:pt x="1160534" y="511522"/>
                  </a:cubicBezTo>
                  <a:cubicBezTo>
                    <a:pt x="1240733" y="648682"/>
                    <a:pt x="1280833" y="717262"/>
                    <a:pt x="1308836" y="797272"/>
                  </a:cubicBezTo>
                  <a:cubicBezTo>
                    <a:pt x="1339697" y="886045"/>
                    <a:pt x="1351034" y="956435"/>
                    <a:pt x="1405802" y="1075307"/>
                  </a:cubicBezTo>
                  <a:cubicBezTo>
                    <a:pt x="1424757" y="1116607"/>
                    <a:pt x="1445902" y="1156917"/>
                    <a:pt x="1468952" y="1196084"/>
                  </a:cubicBezTo>
                  <a:cubicBezTo>
                    <a:pt x="1469810" y="1197999"/>
                    <a:pt x="1468952" y="1200256"/>
                    <a:pt x="1467047" y="1201132"/>
                  </a:cubicBezTo>
                  <a:cubicBezTo>
                    <a:pt x="1466094" y="1201589"/>
                    <a:pt x="1464952" y="1201589"/>
                    <a:pt x="1463903" y="1201132"/>
                  </a:cubicBezTo>
                  <a:cubicBezTo>
                    <a:pt x="1452355" y="1196727"/>
                    <a:pt x="1431900" y="1184237"/>
                    <a:pt x="1406955" y="1167469"/>
                  </a:cubicBezTo>
                  <a:lnTo>
                    <a:pt x="1353344" y="1129549"/>
                  </a:lnTo>
                  <a:lnTo>
                    <a:pt x="1358928" y="1200593"/>
                  </a:lnTo>
                  <a:cubicBezTo>
                    <a:pt x="1358373" y="1258010"/>
                    <a:pt x="1348145" y="1315918"/>
                    <a:pt x="1330601" y="1371780"/>
                  </a:cubicBezTo>
                  <a:lnTo>
                    <a:pt x="1292988" y="1464004"/>
                  </a:lnTo>
                  <a:lnTo>
                    <a:pt x="1293121" y="1463927"/>
                  </a:lnTo>
                  <a:lnTo>
                    <a:pt x="1292963" y="1464064"/>
                  </a:lnTo>
                  <a:lnTo>
                    <a:pt x="1286454" y="1480024"/>
                  </a:lnTo>
                  <a:lnTo>
                    <a:pt x="1286454" y="1480691"/>
                  </a:lnTo>
                  <a:cubicBezTo>
                    <a:pt x="1381132" y="1563682"/>
                    <a:pt x="1427708" y="1688784"/>
                    <a:pt x="1410279" y="1813495"/>
                  </a:cubicBezTo>
                  <a:cubicBezTo>
                    <a:pt x="1406563" y="1788043"/>
                    <a:pt x="1400850" y="1762916"/>
                    <a:pt x="1393229" y="1738342"/>
                  </a:cubicBezTo>
                  <a:cubicBezTo>
                    <a:pt x="1385799" y="1770785"/>
                    <a:pt x="1380751" y="1803741"/>
                    <a:pt x="1378274" y="1836926"/>
                  </a:cubicBezTo>
                  <a:cubicBezTo>
                    <a:pt x="1374275" y="1819019"/>
                    <a:pt x="1351508" y="1816733"/>
                    <a:pt x="1349699" y="1834831"/>
                  </a:cubicBezTo>
                  <a:lnTo>
                    <a:pt x="1337698" y="1799207"/>
                  </a:lnTo>
                  <a:cubicBezTo>
                    <a:pt x="1330268" y="1840660"/>
                    <a:pt x="1328554" y="1882922"/>
                    <a:pt x="1332554" y="1924842"/>
                  </a:cubicBezTo>
                  <a:lnTo>
                    <a:pt x="1309123" y="1837021"/>
                  </a:lnTo>
                  <a:cubicBezTo>
                    <a:pt x="1293121" y="1868530"/>
                    <a:pt x="1284929" y="1903410"/>
                    <a:pt x="1285215" y="1938748"/>
                  </a:cubicBezTo>
                  <a:cubicBezTo>
                    <a:pt x="1288359" y="1937034"/>
                    <a:pt x="1284452" y="1931890"/>
                    <a:pt x="1281024" y="1933033"/>
                  </a:cubicBezTo>
                  <a:cubicBezTo>
                    <a:pt x="1277594" y="1934176"/>
                    <a:pt x="1276357" y="1938177"/>
                    <a:pt x="1275499" y="1941606"/>
                  </a:cubicBezTo>
                  <a:cubicBezTo>
                    <a:pt x="1272357" y="1954560"/>
                    <a:pt x="1269404" y="1967514"/>
                    <a:pt x="1266546" y="1980468"/>
                  </a:cubicBezTo>
                  <a:cubicBezTo>
                    <a:pt x="1262070" y="1958980"/>
                    <a:pt x="1255689" y="1937938"/>
                    <a:pt x="1247496" y="1917603"/>
                  </a:cubicBezTo>
                  <a:lnTo>
                    <a:pt x="1221016" y="1970085"/>
                  </a:lnTo>
                  <a:cubicBezTo>
                    <a:pt x="1211873" y="1928013"/>
                    <a:pt x="1199681" y="1886637"/>
                    <a:pt x="1184726" y="1846260"/>
                  </a:cubicBezTo>
                  <a:cubicBezTo>
                    <a:pt x="1179203" y="1870797"/>
                    <a:pt x="1176631" y="1895886"/>
                    <a:pt x="1176821" y="1921032"/>
                  </a:cubicBezTo>
                  <a:lnTo>
                    <a:pt x="1169010" y="1894552"/>
                  </a:lnTo>
                  <a:lnTo>
                    <a:pt x="1160153" y="1958084"/>
                  </a:lnTo>
                  <a:cubicBezTo>
                    <a:pt x="1159009" y="1935015"/>
                    <a:pt x="1153483" y="1912374"/>
                    <a:pt x="1143770" y="1891409"/>
                  </a:cubicBezTo>
                  <a:lnTo>
                    <a:pt x="1135387" y="1921984"/>
                  </a:lnTo>
                  <a:lnTo>
                    <a:pt x="1109765" y="1826734"/>
                  </a:lnTo>
                  <a:lnTo>
                    <a:pt x="1102049" y="1857786"/>
                  </a:lnTo>
                  <a:lnTo>
                    <a:pt x="1088685" y="1810103"/>
                  </a:lnTo>
                  <a:lnTo>
                    <a:pt x="1084000" y="1812495"/>
                  </a:lnTo>
                  <a:cubicBezTo>
                    <a:pt x="969173" y="1857768"/>
                    <a:pt x="828977" y="1857714"/>
                    <a:pt x="710151" y="1813147"/>
                  </a:cubicBezTo>
                  <a:lnTo>
                    <a:pt x="708342" y="1812171"/>
                  </a:lnTo>
                  <a:lnTo>
                    <a:pt x="692665" y="1870168"/>
                  </a:lnTo>
                  <a:lnTo>
                    <a:pt x="685044" y="1839307"/>
                  </a:lnTo>
                  <a:lnTo>
                    <a:pt x="660376" y="1934557"/>
                  </a:lnTo>
                  <a:lnTo>
                    <a:pt x="652279" y="1904077"/>
                  </a:lnTo>
                  <a:cubicBezTo>
                    <a:pt x="642849" y="1925108"/>
                    <a:pt x="637515" y="1947730"/>
                    <a:pt x="636468" y="1970752"/>
                  </a:cubicBezTo>
                  <a:lnTo>
                    <a:pt x="627799" y="1907315"/>
                  </a:lnTo>
                  <a:lnTo>
                    <a:pt x="620179" y="1933890"/>
                  </a:lnTo>
                  <a:cubicBezTo>
                    <a:pt x="620369" y="1908782"/>
                    <a:pt x="617702" y="1883741"/>
                    <a:pt x="612370" y="1859214"/>
                  </a:cubicBezTo>
                  <a:cubicBezTo>
                    <a:pt x="597892" y="1899638"/>
                    <a:pt x="586176" y="1941005"/>
                    <a:pt x="577411" y="1983039"/>
                  </a:cubicBezTo>
                  <a:lnTo>
                    <a:pt x="551599" y="1930747"/>
                  </a:lnTo>
                  <a:cubicBezTo>
                    <a:pt x="543600" y="1951149"/>
                    <a:pt x="537407" y="1972218"/>
                    <a:pt x="533121" y="1993707"/>
                  </a:cubicBezTo>
                  <a:cubicBezTo>
                    <a:pt x="530359" y="1980753"/>
                    <a:pt x="527501" y="1967799"/>
                    <a:pt x="524359" y="1954940"/>
                  </a:cubicBezTo>
                  <a:cubicBezTo>
                    <a:pt x="523596" y="1951512"/>
                    <a:pt x="522359" y="1947606"/>
                    <a:pt x="519024" y="1946463"/>
                  </a:cubicBezTo>
                  <a:cubicBezTo>
                    <a:pt x="515690" y="1945320"/>
                    <a:pt x="511881" y="1950559"/>
                    <a:pt x="515025" y="1952178"/>
                  </a:cubicBezTo>
                  <a:cubicBezTo>
                    <a:pt x="515215" y="1916993"/>
                    <a:pt x="507118" y="1882255"/>
                    <a:pt x="491496" y="1850737"/>
                  </a:cubicBezTo>
                  <a:lnTo>
                    <a:pt x="469018" y="1938653"/>
                  </a:lnTo>
                  <a:cubicBezTo>
                    <a:pt x="472827" y="1896752"/>
                    <a:pt x="471018" y="1854537"/>
                    <a:pt x="463684" y="1813113"/>
                  </a:cubicBezTo>
                  <a:lnTo>
                    <a:pt x="452063" y="1848832"/>
                  </a:lnTo>
                  <a:cubicBezTo>
                    <a:pt x="450445" y="1830725"/>
                    <a:pt x="445015" y="1813170"/>
                    <a:pt x="436157" y="1797302"/>
                  </a:cubicBezTo>
                  <a:lnTo>
                    <a:pt x="424632" y="1851213"/>
                  </a:lnTo>
                  <a:cubicBezTo>
                    <a:pt x="422060" y="1818076"/>
                    <a:pt x="417107" y="1785157"/>
                    <a:pt x="409868" y="1752725"/>
                  </a:cubicBezTo>
                  <a:cubicBezTo>
                    <a:pt x="402438" y="1777337"/>
                    <a:pt x="397009" y="1802502"/>
                    <a:pt x="393485" y="1827972"/>
                  </a:cubicBezTo>
                  <a:cubicBezTo>
                    <a:pt x="376149" y="1703909"/>
                    <a:pt x="421012" y="1579265"/>
                    <a:pt x="513308" y="1494597"/>
                  </a:cubicBezTo>
                  <a:lnTo>
                    <a:pt x="513308" y="1494002"/>
                  </a:lnTo>
                  <a:lnTo>
                    <a:pt x="511308" y="1492597"/>
                  </a:lnTo>
                  <a:lnTo>
                    <a:pt x="513093" y="1493296"/>
                  </a:lnTo>
                  <a:lnTo>
                    <a:pt x="470156" y="1385685"/>
                  </a:lnTo>
                  <a:cubicBezTo>
                    <a:pt x="452987" y="1329874"/>
                    <a:pt x="442933" y="1272014"/>
                    <a:pt x="442271" y="1214596"/>
                  </a:cubicBezTo>
                  <a:lnTo>
                    <a:pt x="448427" y="1131512"/>
                  </a:lnTo>
                  <a:lnTo>
                    <a:pt x="421481" y="1156999"/>
                  </a:lnTo>
                  <a:cubicBezTo>
                    <a:pt x="400883" y="1179254"/>
                    <a:pt x="381720" y="1202930"/>
                    <a:pt x="364147" y="1227897"/>
                  </a:cubicBezTo>
                  <a:cubicBezTo>
                    <a:pt x="361671" y="1231422"/>
                    <a:pt x="355764" y="1228850"/>
                    <a:pt x="357099" y="1224849"/>
                  </a:cubicBezTo>
                  <a:cubicBezTo>
                    <a:pt x="368528" y="1189693"/>
                    <a:pt x="377767" y="1153841"/>
                    <a:pt x="384625" y="1117503"/>
                  </a:cubicBezTo>
                  <a:cubicBezTo>
                    <a:pt x="407105" y="999202"/>
                    <a:pt x="440919" y="875663"/>
                    <a:pt x="535788" y="765078"/>
                  </a:cubicBezTo>
                  <a:cubicBezTo>
                    <a:pt x="553599" y="744409"/>
                    <a:pt x="601605" y="631728"/>
                    <a:pt x="544360" y="548003"/>
                  </a:cubicBezTo>
                  <a:cubicBezTo>
                    <a:pt x="539788" y="541240"/>
                    <a:pt x="490449" y="471327"/>
                    <a:pt x="418916" y="479137"/>
                  </a:cubicBezTo>
                  <a:cubicBezTo>
                    <a:pt x="375100" y="485338"/>
                    <a:pt x="338049" y="514685"/>
                    <a:pt x="321952" y="555909"/>
                  </a:cubicBezTo>
                  <a:cubicBezTo>
                    <a:pt x="307283" y="594866"/>
                    <a:pt x="321952" y="632109"/>
                    <a:pt x="350527" y="706880"/>
                  </a:cubicBezTo>
                  <a:cubicBezTo>
                    <a:pt x="371386" y="760982"/>
                    <a:pt x="379102" y="760792"/>
                    <a:pt x="384720" y="791557"/>
                  </a:cubicBezTo>
                  <a:cubicBezTo>
                    <a:pt x="387292" y="805750"/>
                    <a:pt x="392722" y="844707"/>
                    <a:pt x="367670" y="921288"/>
                  </a:cubicBezTo>
                  <a:cubicBezTo>
                    <a:pt x="343383" y="995678"/>
                    <a:pt x="323952" y="1002917"/>
                    <a:pt x="307760" y="1051113"/>
                  </a:cubicBezTo>
                  <a:cubicBezTo>
                    <a:pt x="287566" y="1111026"/>
                    <a:pt x="304521" y="1138744"/>
                    <a:pt x="316332" y="1252281"/>
                  </a:cubicBezTo>
                  <a:cubicBezTo>
                    <a:pt x="329096" y="1375059"/>
                    <a:pt x="335382" y="1436495"/>
                    <a:pt x="316332" y="1506504"/>
                  </a:cubicBezTo>
                  <a:cubicBezTo>
                    <a:pt x="298044" y="1573179"/>
                    <a:pt x="272041" y="1668429"/>
                    <a:pt x="190793" y="1718340"/>
                  </a:cubicBezTo>
                  <a:cubicBezTo>
                    <a:pt x="169648" y="1731484"/>
                    <a:pt x="146595" y="1740342"/>
                    <a:pt x="139452" y="1763393"/>
                  </a:cubicBezTo>
                  <a:cubicBezTo>
                    <a:pt x="127450" y="1802255"/>
                    <a:pt x="178314" y="1825115"/>
                    <a:pt x="190793" y="1885122"/>
                  </a:cubicBezTo>
                  <a:cubicBezTo>
                    <a:pt x="199746" y="1936586"/>
                    <a:pt x="182600" y="1989126"/>
                    <a:pt x="145168" y="2025521"/>
                  </a:cubicBezTo>
                  <a:cubicBezTo>
                    <a:pt x="97543" y="2072384"/>
                    <a:pt x="33535" y="2077242"/>
                    <a:pt x="3720" y="2076670"/>
                  </a:cubicBezTo>
                  <a:cubicBezTo>
                    <a:pt x="1721" y="2076737"/>
                    <a:pt x="7" y="2075165"/>
                    <a:pt x="7" y="2073175"/>
                  </a:cubicBezTo>
                  <a:cubicBezTo>
                    <a:pt x="-89" y="2071670"/>
                    <a:pt x="769" y="2070298"/>
                    <a:pt x="2197" y="2069717"/>
                  </a:cubicBezTo>
                  <a:cubicBezTo>
                    <a:pt x="72395" y="2037618"/>
                    <a:pt x="94303" y="2004376"/>
                    <a:pt x="99542" y="1977801"/>
                  </a:cubicBezTo>
                  <a:cubicBezTo>
                    <a:pt x="105923" y="1945607"/>
                    <a:pt x="86399" y="1930842"/>
                    <a:pt x="62491" y="1858643"/>
                  </a:cubicBezTo>
                  <a:cubicBezTo>
                    <a:pt x="38583" y="1786444"/>
                    <a:pt x="26772" y="1750820"/>
                    <a:pt x="36772" y="1710434"/>
                  </a:cubicBezTo>
                  <a:cubicBezTo>
                    <a:pt x="53536" y="1643092"/>
                    <a:pt x="111925" y="1646235"/>
                    <a:pt x="148026" y="1570035"/>
                  </a:cubicBezTo>
                  <a:cubicBezTo>
                    <a:pt x="172219" y="1518981"/>
                    <a:pt x="167076" y="1472881"/>
                    <a:pt x="159455" y="1403253"/>
                  </a:cubicBezTo>
                  <a:cubicBezTo>
                    <a:pt x="146595" y="1287524"/>
                    <a:pt x="110972" y="1278951"/>
                    <a:pt x="105258" y="1191417"/>
                  </a:cubicBezTo>
                  <a:cubicBezTo>
                    <a:pt x="98019" y="1081212"/>
                    <a:pt x="152883" y="1075212"/>
                    <a:pt x="145168" y="976914"/>
                  </a:cubicBezTo>
                  <a:cubicBezTo>
                    <a:pt x="137452" y="878616"/>
                    <a:pt x="80397" y="863852"/>
                    <a:pt x="39630" y="738789"/>
                  </a:cubicBezTo>
                  <a:cubicBezTo>
                    <a:pt x="15627" y="663618"/>
                    <a:pt x="7913" y="584208"/>
                    <a:pt x="16866" y="505807"/>
                  </a:cubicBezTo>
                  <a:cubicBezTo>
                    <a:pt x="39725" y="318069"/>
                    <a:pt x="162694" y="196054"/>
                    <a:pt x="193651" y="166908"/>
                  </a:cubicBezTo>
                  <a:cubicBezTo>
                    <a:pt x="245848" y="117759"/>
                    <a:pt x="368433" y="2316"/>
                    <a:pt x="550171" y="30"/>
                  </a:cubicBezTo>
                  <a:close/>
                </a:path>
              </a:pathLst>
            </a:custGeom>
            <a:blipFill rotWithShape="1">
              <a:blip r:embed="rId8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C2B5A77F-4E24-4E8D-9608-2705551FE8B0}"/>
              </a:ext>
            </a:extLst>
          </p:cNvPr>
          <p:cNvSpPr txBox="1"/>
          <p:nvPr/>
        </p:nvSpPr>
        <p:spPr>
          <a:xfrm>
            <a:off x="6815780" y="654267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47C6EFD-2DA7-411F-AC9D-6FA6700BD8DB}"/>
              </a:ext>
            </a:extLst>
          </p:cNvPr>
          <p:cNvGrpSpPr/>
          <p:nvPr/>
        </p:nvGrpSpPr>
        <p:grpSpPr>
          <a:xfrm>
            <a:off x="1499505" y="1427557"/>
            <a:ext cx="3878579" cy="3555278"/>
            <a:chOff x="1109959" y="1394971"/>
            <a:chExt cx="4734773" cy="4340103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DD87E433-637E-4DEA-B843-34E46E32D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09959" y="1885950"/>
              <a:ext cx="4034998" cy="3849124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84F4EE78-63D3-4073-BDF5-EE2116821D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7736"/>
            <a:stretch/>
          </p:blipFill>
          <p:spPr>
            <a:xfrm rot="3198591">
              <a:off x="3992184" y="844971"/>
              <a:ext cx="1302548" cy="2402548"/>
            </a:xfrm>
            <a:prstGeom prst="rect">
              <a:avLst/>
            </a:prstGeom>
          </p:spPr>
        </p:pic>
      </p:grpSp>
      <p:grpSp>
        <p:nvGrpSpPr>
          <p:cNvPr id="80" name="MsPham">
            <a:extLst>
              <a:ext uri="{FF2B5EF4-FFF2-40B4-BE49-F238E27FC236}">
                <a16:creationId xmlns:a16="http://schemas.microsoft.com/office/drawing/2014/main" id="{53B9E8DC-3788-4834-930E-428907F1AF91}"/>
              </a:ext>
            </a:extLst>
          </p:cNvPr>
          <p:cNvGrpSpPr/>
          <p:nvPr/>
        </p:nvGrpSpPr>
        <p:grpSpPr>
          <a:xfrm>
            <a:off x="6400800" y="2745087"/>
            <a:ext cx="4823676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81" name="1">
              <a:extLst>
                <a:ext uri="{FF2B5EF4-FFF2-40B4-BE49-F238E27FC236}">
                  <a16:creationId xmlns:a16="http://schemas.microsoft.com/office/drawing/2014/main" id="{96EEC23C-D810-47CE-BBBE-969D996A7EAB}"/>
                </a:ext>
              </a:extLst>
            </p:cNvPr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buy some food</a:t>
              </a:r>
            </a:p>
          </p:txBody>
        </p:sp>
        <p:sp>
          <p:nvSpPr>
            <p:cNvPr id="82" name="1">
              <a:extLst>
                <a:ext uri="{FF2B5EF4-FFF2-40B4-BE49-F238E27FC236}">
                  <a16:creationId xmlns:a16="http://schemas.microsoft.com/office/drawing/2014/main" id="{0794906C-DACC-41A1-A455-02801278798E}"/>
                </a:ext>
              </a:extLst>
            </p:cNvPr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/baɪ sʌm fuːd/</a:t>
              </a:r>
            </a:p>
          </p:txBody>
        </p:sp>
      </p:grpSp>
      <p:pic>
        <p:nvPicPr>
          <p:cNvPr id="83" name="Tiếng Anh 4 Tập 2 - Unit 16 Let's go to the bookshop - Lesson 1 - 2 Point and say. - Sách Mềm">
            <a:hlinkClick r:id="" action="ppaction://media"/>
            <a:extLst>
              <a:ext uri="{FF2B5EF4-FFF2-40B4-BE49-F238E27FC236}">
                <a16:creationId xmlns:a16="http://schemas.microsoft.com/office/drawing/2014/main" id="{4F708DA4-F182-4837-9842-3D869E8B15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465" end="7810.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94942" y="-761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3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2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82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169;p49">
            <a:extLst>
              <a:ext uri="{FF2B5EF4-FFF2-40B4-BE49-F238E27FC236}">
                <a16:creationId xmlns:a16="http://schemas.microsoft.com/office/drawing/2014/main" id="{3CF11D93-6739-44D6-A24D-B7146A66955A}"/>
              </a:ext>
            </a:extLst>
          </p:cNvPr>
          <p:cNvSpPr txBox="1">
            <a:spLocks/>
          </p:cNvSpPr>
          <p:nvPr/>
        </p:nvSpPr>
        <p:spPr>
          <a:xfrm>
            <a:off x="1679745" y="391371"/>
            <a:ext cx="6881787" cy="88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600" tIns="150600" rIns="150600" bIns="1506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defTabSz="1219170">
              <a:defRPr/>
            </a:pP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Playfair Display Black Italic" pitchFamily="2" charset="0"/>
              </a:rPr>
              <a:t>Objectives</a:t>
            </a:r>
          </a:p>
        </p:txBody>
      </p:sp>
      <p:sp>
        <p:nvSpPr>
          <p:cNvPr id="9" name="Google Shape;5170;p49">
            <a:extLst>
              <a:ext uri="{FF2B5EF4-FFF2-40B4-BE49-F238E27FC236}">
                <a16:creationId xmlns:a16="http://schemas.microsoft.com/office/drawing/2014/main" id="{674B71E5-AA88-4DC5-BB00-264E80ABA363}"/>
              </a:ext>
            </a:extLst>
          </p:cNvPr>
          <p:cNvSpPr txBox="1">
            <a:spLocks/>
          </p:cNvSpPr>
          <p:nvPr/>
        </p:nvSpPr>
        <p:spPr>
          <a:xfrm>
            <a:off x="682294" y="1279650"/>
            <a:ext cx="8876691" cy="1981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600" tIns="150600" rIns="150600" bIns="1506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457189" indent="-457189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the words and phrases related to the topic Places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and respond to suggestions to go somewhere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…….. I want to ……… =&gt; Great idea/ Sorry. I’m busy.</a:t>
            </a:r>
            <a:endParaRPr lang="en-US" sz="2800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5169;p49">
            <a:extLst>
              <a:ext uri="{FF2B5EF4-FFF2-40B4-BE49-F238E27FC236}">
                <a16:creationId xmlns:a16="http://schemas.microsoft.com/office/drawing/2014/main" id="{992A0B54-53C7-4B6C-89FE-988BFD7F3079}"/>
              </a:ext>
            </a:extLst>
          </p:cNvPr>
          <p:cNvSpPr txBox="1">
            <a:spLocks/>
          </p:cNvSpPr>
          <p:nvPr/>
        </p:nvSpPr>
        <p:spPr>
          <a:xfrm>
            <a:off x="2109319" y="3332524"/>
            <a:ext cx="5738800" cy="65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600" tIns="150600" rIns="150600" bIns="1506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defTabSz="1219170">
              <a:defRPr/>
            </a:pP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Playfair Display Black Italic" pitchFamily="2" charset="0"/>
              </a:rPr>
              <a:t>Mục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Playfair Display Black Italic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Playfair Display Black Italic" pitchFamily="2" charset="0"/>
              </a:rPr>
              <a:t>đích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Playfair Display Black Italic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Playfair Display Black Italic" pitchFamily="2" charset="0"/>
              </a:rPr>
              <a:t>bài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Playfair Display Black Italic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Playfair Display Black Italic" pitchFamily="2" charset="0"/>
              </a:rPr>
              <a:t>học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Playfair Display Black Italic" pitchFamily="2" charset="0"/>
              </a:rPr>
              <a:t>:</a:t>
            </a:r>
          </a:p>
        </p:txBody>
      </p:sp>
      <p:sp>
        <p:nvSpPr>
          <p:cNvPr id="11" name="Google Shape;5170;p49">
            <a:extLst>
              <a:ext uri="{FF2B5EF4-FFF2-40B4-BE49-F238E27FC236}">
                <a16:creationId xmlns:a16="http://schemas.microsoft.com/office/drawing/2014/main" id="{2BC1DB09-4396-4C55-96F8-653642E6D130}"/>
              </a:ext>
            </a:extLst>
          </p:cNvPr>
          <p:cNvSpPr txBox="1">
            <a:spLocks/>
          </p:cNvSpPr>
          <p:nvPr/>
        </p:nvSpPr>
        <p:spPr>
          <a:xfrm>
            <a:off x="490829" y="3830321"/>
            <a:ext cx="8785252" cy="2382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600" tIns="150600" rIns="150600" bIns="1506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380990" indent="-380990" algn="l" defTabSz="121917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các từ và cụm từ liên quan đến chủ đề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0990" indent="-380990" algn="l" defTabSz="121917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…….. I want to ……… =&gt; Great idea/ Sorry. I’m busy.</a:t>
            </a:r>
            <a:endParaRPr lang="en-US" sz="24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7" name="Google Shape;9437;p40"/>
          <p:cNvGrpSpPr/>
          <p:nvPr/>
        </p:nvGrpSpPr>
        <p:grpSpPr>
          <a:xfrm rot="5400000">
            <a:off x="513365" y="1375319"/>
            <a:ext cx="5778042" cy="3955122"/>
            <a:chOff x="2345366" y="140711"/>
            <a:chExt cx="6483441" cy="4437974"/>
          </a:xfrm>
        </p:grpSpPr>
        <p:sp>
          <p:nvSpPr>
            <p:cNvPr id="9438" name="Google Shape;9438;p40"/>
            <p:cNvSpPr/>
            <p:nvPr/>
          </p:nvSpPr>
          <p:spPr>
            <a:xfrm>
              <a:off x="2362377" y="163678"/>
              <a:ext cx="6449417" cy="4392004"/>
            </a:xfrm>
            <a:custGeom>
              <a:avLst/>
              <a:gdLst/>
              <a:ahLst/>
              <a:cxnLst/>
              <a:rect l="l" t="t" r="r" b="b"/>
              <a:pathLst>
                <a:path w="7889195" h="6142663" extrusionOk="0">
                  <a:moveTo>
                    <a:pt x="-761" y="5760719"/>
                  </a:moveTo>
                  <a:cubicBezTo>
                    <a:pt x="-761" y="5972461"/>
                    <a:pt x="170183" y="6142933"/>
                    <a:pt x="382397" y="6142933"/>
                  </a:cubicBezTo>
                  <a:lnTo>
                    <a:pt x="7505412" y="6142933"/>
                  </a:lnTo>
                  <a:cubicBezTo>
                    <a:pt x="7717828" y="6142933"/>
                    <a:pt x="7888435" y="5972461"/>
                    <a:pt x="7888435" y="5760719"/>
                  </a:cubicBezTo>
                  <a:lnTo>
                    <a:pt x="7888435" y="382415"/>
                  </a:lnTo>
                  <a:cubicBezTo>
                    <a:pt x="7888435" y="170673"/>
                    <a:pt x="7717828" y="269"/>
                    <a:pt x="7505412" y="269"/>
                  </a:cubicBezTo>
                  <a:lnTo>
                    <a:pt x="382397" y="269"/>
                  </a:lnTo>
                  <a:cubicBezTo>
                    <a:pt x="170251" y="269"/>
                    <a:pt x="-693" y="170471"/>
                    <a:pt x="-693" y="382145"/>
                  </a:cubicBezTo>
                  <a:lnTo>
                    <a:pt x="-693" y="5760449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39" name="Google Shape;9439;p40"/>
            <p:cNvGrpSpPr/>
            <p:nvPr/>
          </p:nvGrpSpPr>
          <p:grpSpPr>
            <a:xfrm>
              <a:off x="2345366" y="140711"/>
              <a:ext cx="6483441" cy="4437974"/>
              <a:chOff x="390725" y="192901"/>
              <a:chExt cx="9367780" cy="6412330"/>
            </a:xfrm>
          </p:grpSpPr>
          <p:sp>
            <p:nvSpPr>
              <p:cNvPr id="9440" name="Google Shape;9440;p40"/>
              <p:cNvSpPr/>
              <p:nvPr/>
            </p:nvSpPr>
            <p:spPr>
              <a:xfrm>
                <a:off x="433022" y="255001"/>
                <a:ext cx="9309250" cy="6342300"/>
              </a:xfrm>
              <a:custGeom>
                <a:avLst/>
                <a:gdLst/>
                <a:ahLst/>
                <a:cxnLst/>
                <a:rect l="l" t="t" r="r" b="b"/>
                <a:pathLst>
                  <a:path w="7889195" h="6142663" extrusionOk="0">
                    <a:moveTo>
                      <a:pt x="-761" y="5760719"/>
                    </a:moveTo>
                    <a:cubicBezTo>
                      <a:pt x="-761" y="5972461"/>
                      <a:pt x="170183" y="6142933"/>
                      <a:pt x="382397" y="6142933"/>
                    </a:cubicBezTo>
                    <a:lnTo>
                      <a:pt x="7505412" y="6142933"/>
                    </a:lnTo>
                    <a:cubicBezTo>
                      <a:pt x="7717828" y="6142933"/>
                      <a:pt x="7888435" y="5972461"/>
                      <a:pt x="7888435" y="5760719"/>
                    </a:cubicBezTo>
                    <a:lnTo>
                      <a:pt x="7888435" y="382415"/>
                    </a:lnTo>
                    <a:cubicBezTo>
                      <a:pt x="7888435" y="170673"/>
                      <a:pt x="7717828" y="269"/>
                      <a:pt x="7505412" y="269"/>
                    </a:cubicBezTo>
                    <a:lnTo>
                      <a:pt x="382397" y="269"/>
                    </a:lnTo>
                    <a:cubicBezTo>
                      <a:pt x="170251" y="269"/>
                      <a:pt x="-693" y="170471"/>
                      <a:pt x="-693" y="382145"/>
                    </a:cubicBezTo>
                    <a:lnTo>
                      <a:pt x="-693" y="5760449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441" name="Google Shape;9441;p40"/>
              <p:cNvGrpSpPr/>
              <p:nvPr/>
            </p:nvGrpSpPr>
            <p:grpSpPr>
              <a:xfrm>
                <a:off x="9036093" y="3183174"/>
                <a:ext cx="492960" cy="492960"/>
                <a:chOff x="9132580" y="3159701"/>
                <a:chExt cx="371233" cy="371233"/>
              </a:xfrm>
            </p:grpSpPr>
            <p:sp>
              <p:nvSpPr>
                <p:cNvPr id="9442" name="Google Shape;9442;p40"/>
                <p:cNvSpPr/>
                <p:nvPr/>
              </p:nvSpPr>
              <p:spPr>
                <a:xfrm>
                  <a:off x="9132580" y="3159701"/>
                  <a:ext cx="371233" cy="371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679" h="358679" extrusionOk="0">
                      <a:moveTo>
                        <a:pt x="178613" y="269"/>
                      </a:moveTo>
                      <a:cubicBezTo>
                        <a:pt x="277673" y="269"/>
                        <a:pt x="357919" y="80562"/>
                        <a:pt x="357919" y="179608"/>
                      </a:cubicBezTo>
                      <a:cubicBezTo>
                        <a:pt x="357919" y="278655"/>
                        <a:pt x="277673" y="358948"/>
                        <a:pt x="178613" y="358948"/>
                      </a:cubicBezTo>
                      <a:cubicBezTo>
                        <a:pt x="79553" y="358948"/>
                        <a:pt x="-761" y="278655"/>
                        <a:pt x="-761" y="179608"/>
                      </a:cubicBezTo>
                      <a:cubicBezTo>
                        <a:pt x="-761" y="80562"/>
                        <a:pt x="79553" y="269"/>
                        <a:pt x="178613" y="269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3" name="Google Shape;9443;p40"/>
                <p:cNvSpPr/>
                <p:nvPr/>
              </p:nvSpPr>
              <p:spPr>
                <a:xfrm>
                  <a:off x="9138858" y="3166118"/>
                  <a:ext cx="267486" cy="358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41" h="346069" extrusionOk="0">
                      <a:moveTo>
                        <a:pt x="172543" y="269"/>
                      </a:moveTo>
                      <a:cubicBezTo>
                        <a:pt x="76788" y="269"/>
                        <a:pt x="-761" y="77750"/>
                        <a:pt x="-761" y="173303"/>
                      </a:cubicBezTo>
                      <a:cubicBezTo>
                        <a:pt x="-761" y="268857"/>
                        <a:pt x="76788" y="346338"/>
                        <a:pt x="172543" y="346338"/>
                      </a:cubicBezTo>
                      <a:cubicBezTo>
                        <a:pt x="188728" y="346338"/>
                        <a:pt x="204912" y="343978"/>
                        <a:pt x="219747" y="339662"/>
                      </a:cubicBezTo>
                      <a:cubicBezTo>
                        <a:pt x="270997" y="207155"/>
                        <a:pt x="269648" y="108769"/>
                        <a:pt x="219747" y="6810"/>
                      </a:cubicBezTo>
                      <a:cubicBezTo>
                        <a:pt x="204238" y="2561"/>
                        <a:pt x="188728" y="269"/>
                        <a:pt x="172543" y="269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4" name="Google Shape;9444;p40"/>
                <p:cNvSpPr/>
                <p:nvPr/>
              </p:nvSpPr>
              <p:spPr>
                <a:xfrm>
                  <a:off x="9249765" y="3279048"/>
                  <a:ext cx="129816" cy="130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26" h="125898" extrusionOk="0">
                      <a:moveTo>
                        <a:pt x="-761" y="98857"/>
                      </a:moveTo>
                      <a:cubicBezTo>
                        <a:pt x="-761" y="113962"/>
                        <a:pt x="11377" y="126167"/>
                        <a:pt x="26213" y="126167"/>
                      </a:cubicBezTo>
                      <a:lnTo>
                        <a:pt x="97692" y="126167"/>
                      </a:lnTo>
                      <a:cubicBezTo>
                        <a:pt x="112527" y="126167"/>
                        <a:pt x="124666" y="113962"/>
                        <a:pt x="124666" y="98857"/>
                      </a:cubicBezTo>
                      <a:lnTo>
                        <a:pt x="124666" y="27579"/>
                      </a:lnTo>
                      <a:cubicBezTo>
                        <a:pt x="124666" y="12474"/>
                        <a:pt x="112527" y="269"/>
                        <a:pt x="97692" y="269"/>
                      </a:cubicBezTo>
                      <a:lnTo>
                        <a:pt x="26213" y="269"/>
                      </a:lnTo>
                      <a:cubicBezTo>
                        <a:pt x="11377" y="269"/>
                        <a:pt x="-761" y="12474"/>
                        <a:pt x="-761" y="27579"/>
                      </a:cubicBezTo>
                      <a:lnTo>
                        <a:pt x="-761" y="98857"/>
                      </a:lnTo>
                      <a:close/>
                      <a:moveTo>
                        <a:pt x="9354" y="96429"/>
                      </a:moveTo>
                      <a:lnTo>
                        <a:pt x="9354" y="30007"/>
                      </a:lnTo>
                      <a:cubicBezTo>
                        <a:pt x="9354" y="19352"/>
                        <a:pt x="18120" y="10721"/>
                        <a:pt x="28910" y="10721"/>
                      </a:cubicBezTo>
                      <a:lnTo>
                        <a:pt x="94995" y="10721"/>
                      </a:lnTo>
                      <a:cubicBezTo>
                        <a:pt x="105784" y="10721"/>
                        <a:pt x="114551" y="19352"/>
                        <a:pt x="114551" y="30007"/>
                      </a:cubicBezTo>
                      <a:lnTo>
                        <a:pt x="114551" y="96429"/>
                      </a:lnTo>
                      <a:cubicBezTo>
                        <a:pt x="114551" y="107083"/>
                        <a:pt x="105784" y="115580"/>
                        <a:pt x="94995" y="115580"/>
                      </a:cubicBezTo>
                      <a:lnTo>
                        <a:pt x="28910" y="115580"/>
                      </a:lnTo>
                      <a:cubicBezTo>
                        <a:pt x="18120" y="115580"/>
                        <a:pt x="9354" y="107083"/>
                        <a:pt x="9354" y="96429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445" name="Google Shape;9445;p40"/>
              <p:cNvGrpSpPr/>
              <p:nvPr/>
            </p:nvGrpSpPr>
            <p:grpSpPr>
              <a:xfrm>
                <a:off x="390725" y="192901"/>
                <a:ext cx="9367780" cy="6412330"/>
                <a:chOff x="1194635" y="234866"/>
                <a:chExt cx="9244824" cy="6489556"/>
              </a:xfrm>
            </p:grpSpPr>
            <p:sp>
              <p:nvSpPr>
                <p:cNvPr id="9446" name="Google Shape;9446;p40"/>
                <p:cNvSpPr/>
                <p:nvPr/>
              </p:nvSpPr>
              <p:spPr>
                <a:xfrm>
                  <a:off x="1217565" y="240980"/>
                  <a:ext cx="9221894" cy="6483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1894" h="6483314" extrusionOk="0">
                      <a:moveTo>
                        <a:pt x="0" y="6063936"/>
                      </a:moveTo>
                      <a:cubicBezTo>
                        <a:pt x="0" y="6296301"/>
                        <a:pt x="187014" y="6483315"/>
                        <a:pt x="419380" y="6483315"/>
                      </a:cubicBezTo>
                      <a:lnTo>
                        <a:pt x="8802005" y="6483315"/>
                      </a:lnTo>
                      <a:cubicBezTo>
                        <a:pt x="9034371" y="6483315"/>
                        <a:pt x="9221895" y="6296301"/>
                        <a:pt x="9221895" y="6063936"/>
                      </a:cubicBezTo>
                      <a:lnTo>
                        <a:pt x="9221895" y="419634"/>
                      </a:lnTo>
                      <a:cubicBezTo>
                        <a:pt x="9221895" y="187269"/>
                        <a:pt x="9034371" y="0"/>
                        <a:pt x="8802005" y="0"/>
                      </a:cubicBezTo>
                      <a:lnTo>
                        <a:pt x="419380" y="0"/>
                      </a:lnTo>
                      <a:cubicBezTo>
                        <a:pt x="187014" y="0"/>
                        <a:pt x="0" y="187141"/>
                        <a:pt x="0" y="419634"/>
                      </a:cubicBezTo>
                      <a:lnTo>
                        <a:pt x="0" y="6063936"/>
                      </a:lnTo>
                      <a:lnTo>
                        <a:pt x="0" y="6063936"/>
                      </a:lnTo>
                      <a:lnTo>
                        <a:pt x="0" y="6063936"/>
                      </a:lnTo>
                      <a:close/>
                      <a:moveTo>
                        <a:pt x="16052" y="6040495"/>
                      </a:moveTo>
                      <a:lnTo>
                        <a:pt x="16052" y="432119"/>
                      </a:lnTo>
                      <a:cubicBezTo>
                        <a:pt x="16052" y="200772"/>
                        <a:pt x="202301" y="14523"/>
                        <a:pt x="433648" y="14523"/>
                      </a:cubicBezTo>
                      <a:lnTo>
                        <a:pt x="8782642" y="14523"/>
                      </a:lnTo>
                      <a:cubicBezTo>
                        <a:pt x="9014244" y="14650"/>
                        <a:pt x="9200365" y="200772"/>
                        <a:pt x="9200365" y="432119"/>
                      </a:cubicBezTo>
                      <a:lnTo>
                        <a:pt x="9200365" y="6051196"/>
                      </a:lnTo>
                      <a:cubicBezTo>
                        <a:pt x="9200365" y="6282543"/>
                        <a:pt x="9014244" y="6468792"/>
                        <a:pt x="8782642" y="6468792"/>
                      </a:cubicBezTo>
                      <a:lnTo>
                        <a:pt x="433648" y="6457964"/>
                      </a:lnTo>
                      <a:cubicBezTo>
                        <a:pt x="202556" y="6457964"/>
                        <a:pt x="16306" y="6271714"/>
                        <a:pt x="16306" y="6040368"/>
                      </a:cubicBezTo>
                      <a:lnTo>
                        <a:pt x="16052" y="6040368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7" name="Google Shape;9447;p40"/>
                <p:cNvSpPr/>
                <p:nvPr/>
              </p:nvSpPr>
              <p:spPr>
                <a:xfrm>
                  <a:off x="2119512" y="237923"/>
                  <a:ext cx="97838" cy="1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38" h="15287" extrusionOk="0">
                      <a:moveTo>
                        <a:pt x="0" y="0"/>
                      </a:moveTo>
                      <a:lnTo>
                        <a:pt x="0" y="15287"/>
                      </a:lnTo>
                      <a:lnTo>
                        <a:pt x="97838" y="15287"/>
                      </a:lnTo>
                      <a:lnTo>
                        <a:pt x="97838" y="8790"/>
                      </a:lnTo>
                      <a:cubicBezTo>
                        <a:pt x="97838" y="4204"/>
                        <a:pt x="92615" y="0"/>
                        <a:pt x="84207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8" name="Google Shape;9448;p40"/>
                <p:cNvSpPr/>
                <p:nvPr/>
              </p:nvSpPr>
              <p:spPr>
                <a:xfrm>
                  <a:off x="2510865" y="234866"/>
                  <a:ext cx="203320" cy="18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18344" extrusionOk="0">
                      <a:moveTo>
                        <a:pt x="0" y="7261"/>
                      </a:moveTo>
                      <a:lnTo>
                        <a:pt x="0" y="18345"/>
                      </a:lnTo>
                      <a:lnTo>
                        <a:pt x="203320" y="18345"/>
                      </a:lnTo>
                      <a:lnTo>
                        <a:pt x="203320" y="10701"/>
                      </a:lnTo>
                      <a:cubicBezTo>
                        <a:pt x="187906" y="9045"/>
                        <a:pt x="124591" y="0"/>
                        <a:pt x="107648" y="0"/>
                      </a:cubicBezTo>
                      <a:lnTo>
                        <a:pt x="3567" y="0"/>
                      </a:lnTo>
                      <a:cubicBezTo>
                        <a:pt x="1401" y="0"/>
                        <a:pt x="0" y="3312"/>
                        <a:pt x="0" y="7261"/>
                      </a:cubicBezTo>
                      <a:lnTo>
                        <a:pt x="0" y="7261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9" name="Google Shape;9449;p40"/>
                <p:cNvSpPr/>
                <p:nvPr/>
              </p:nvSpPr>
              <p:spPr>
                <a:xfrm>
                  <a:off x="2831897" y="234866"/>
                  <a:ext cx="201791" cy="18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91" h="18344" extrusionOk="0">
                      <a:moveTo>
                        <a:pt x="201791" y="7261"/>
                      </a:moveTo>
                      <a:lnTo>
                        <a:pt x="201791" y="18345"/>
                      </a:lnTo>
                      <a:lnTo>
                        <a:pt x="0" y="18345"/>
                      </a:lnTo>
                      <a:lnTo>
                        <a:pt x="0" y="10701"/>
                      </a:lnTo>
                      <a:cubicBezTo>
                        <a:pt x="15415" y="9045"/>
                        <a:pt x="78220" y="0"/>
                        <a:pt x="94908" y="0"/>
                      </a:cubicBezTo>
                      <a:lnTo>
                        <a:pt x="198224" y="0"/>
                      </a:lnTo>
                      <a:cubicBezTo>
                        <a:pt x="200390" y="0"/>
                        <a:pt x="201791" y="3312"/>
                        <a:pt x="201791" y="7261"/>
                      </a:cubicBezTo>
                      <a:lnTo>
                        <a:pt x="201791" y="7261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0" name="Google Shape;9450;p40"/>
                <p:cNvSpPr/>
                <p:nvPr/>
              </p:nvSpPr>
              <p:spPr>
                <a:xfrm>
                  <a:off x="2510865" y="245567"/>
                  <a:ext cx="203320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7643" extrusionOk="0">
                      <a:moveTo>
                        <a:pt x="0" y="0"/>
                      </a:moveTo>
                      <a:lnTo>
                        <a:pt x="203320" y="0"/>
                      </a:lnTo>
                      <a:lnTo>
                        <a:pt x="203320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1" name="Google Shape;9451;p40"/>
                <p:cNvSpPr/>
                <p:nvPr/>
              </p:nvSpPr>
              <p:spPr>
                <a:xfrm>
                  <a:off x="2831897" y="245567"/>
                  <a:ext cx="201791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91" h="7643" extrusionOk="0">
                      <a:moveTo>
                        <a:pt x="0" y="0"/>
                      </a:moveTo>
                      <a:lnTo>
                        <a:pt x="201791" y="0"/>
                      </a:lnTo>
                      <a:lnTo>
                        <a:pt x="201791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2" name="Google Shape;9452;p40"/>
                <p:cNvSpPr/>
                <p:nvPr/>
              </p:nvSpPr>
              <p:spPr>
                <a:xfrm>
                  <a:off x="2119512" y="245567"/>
                  <a:ext cx="97838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38" h="7643" extrusionOk="0">
                      <a:moveTo>
                        <a:pt x="0" y="0"/>
                      </a:moveTo>
                      <a:lnTo>
                        <a:pt x="97838" y="0"/>
                      </a:lnTo>
                      <a:lnTo>
                        <a:pt x="97838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3" name="Google Shape;9453;p40"/>
                <p:cNvSpPr/>
                <p:nvPr/>
              </p:nvSpPr>
              <p:spPr>
                <a:xfrm>
                  <a:off x="1217565" y="251681"/>
                  <a:ext cx="9221894" cy="6472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1894" h="6472613" extrusionOk="0">
                      <a:moveTo>
                        <a:pt x="0" y="6053234"/>
                      </a:moveTo>
                      <a:cubicBezTo>
                        <a:pt x="0" y="6285600"/>
                        <a:pt x="187014" y="6472614"/>
                        <a:pt x="419380" y="6472614"/>
                      </a:cubicBezTo>
                      <a:lnTo>
                        <a:pt x="8802005" y="6472614"/>
                      </a:lnTo>
                      <a:cubicBezTo>
                        <a:pt x="9034371" y="6472614"/>
                        <a:pt x="9221895" y="6285600"/>
                        <a:pt x="9221895" y="6053234"/>
                      </a:cubicBezTo>
                      <a:lnTo>
                        <a:pt x="9221895" y="419634"/>
                      </a:lnTo>
                      <a:cubicBezTo>
                        <a:pt x="9221895" y="187269"/>
                        <a:pt x="9034371" y="0"/>
                        <a:pt x="8802005" y="0"/>
                      </a:cubicBezTo>
                      <a:lnTo>
                        <a:pt x="419380" y="0"/>
                      </a:lnTo>
                      <a:cubicBezTo>
                        <a:pt x="187014" y="0"/>
                        <a:pt x="0" y="187269"/>
                        <a:pt x="0" y="419634"/>
                      </a:cubicBezTo>
                      <a:lnTo>
                        <a:pt x="0" y="6053234"/>
                      </a:lnTo>
                      <a:lnTo>
                        <a:pt x="0" y="6053234"/>
                      </a:lnTo>
                      <a:lnTo>
                        <a:pt x="0" y="6053234"/>
                      </a:lnTo>
                      <a:close/>
                      <a:moveTo>
                        <a:pt x="16052" y="6040622"/>
                      </a:moveTo>
                      <a:lnTo>
                        <a:pt x="16052" y="432246"/>
                      </a:lnTo>
                      <a:cubicBezTo>
                        <a:pt x="16052" y="200900"/>
                        <a:pt x="202301" y="14650"/>
                        <a:pt x="433648" y="14650"/>
                      </a:cubicBezTo>
                      <a:lnTo>
                        <a:pt x="8782642" y="14650"/>
                      </a:lnTo>
                      <a:cubicBezTo>
                        <a:pt x="9014244" y="14650"/>
                        <a:pt x="9200365" y="200900"/>
                        <a:pt x="9200365" y="432246"/>
                      </a:cubicBezTo>
                      <a:lnTo>
                        <a:pt x="9200365" y="6040622"/>
                      </a:lnTo>
                      <a:cubicBezTo>
                        <a:pt x="9200365" y="6271969"/>
                        <a:pt x="9014244" y="6458218"/>
                        <a:pt x="8782642" y="6458218"/>
                      </a:cubicBezTo>
                      <a:lnTo>
                        <a:pt x="433648" y="6458218"/>
                      </a:lnTo>
                      <a:cubicBezTo>
                        <a:pt x="202556" y="6458218"/>
                        <a:pt x="16306" y="6271969"/>
                        <a:pt x="16306" y="6040622"/>
                      </a:cubicBezTo>
                      <a:lnTo>
                        <a:pt x="16052" y="6040622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4" name="Google Shape;9454;p40"/>
                <p:cNvSpPr/>
                <p:nvPr/>
              </p:nvSpPr>
              <p:spPr>
                <a:xfrm>
                  <a:off x="1232853" y="266969"/>
                  <a:ext cx="9184950" cy="6442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4950" h="6442039" extrusionOk="0">
                      <a:moveTo>
                        <a:pt x="0" y="6024571"/>
                      </a:moveTo>
                      <a:cubicBezTo>
                        <a:pt x="0" y="6255917"/>
                        <a:pt x="186249" y="6442040"/>
                        <a:pt x="417596" y="6442040"/>
                      </a:cubicBezTo>
                      <a:lnTo>
                        <a:pt x="8767227" y="6442040"/>
                      </a:lnTo>
                      <a:cubicBezTo>
                        <a:pt x="8998829" y="6442040"/>
                        <a:pt x="9184951" y="6255917"/>
                        <a:pt x="9184951" y="6024571"/>
                      </a:cubicBezTo>
                      <a:lnTo>
                        <a:pt x="9184951" y="417469"/>
                      </a:lnTo>
                      <a:cubicBezTo>
                        <a:pt x="9184951" y="186122"/>
                        <a:pt x="8998829" y="0"/>
                        <a:pt x="8767227" y="0"/>
                      </a:cubicBezTo>
                      <a:lnTo>
                        <a:pt x="417596" y="0"/>
                      </a:lnTo>
                      <a:cubicBezTo>
                        <a:pt x="186504" y="0"/>
                        <a:pt x="255" y="186122"/>
                        <a:pt x="255" y="417469"/>
                      </a:cubicBezTo>
                      <a:lnTo>
                        <a:pt x="255" y="6024571"/>
                      </a:lnTo>
                      <a:lnTo>
                        <a:pt x="0" y="6024571"/>
                      </a:lnTo>
                      <a:lnTo>
                        <a:pt x="0" y="6024571"/>
                      </a:lnTo>
                      <a:close/>
                      <a:moveTo>
                        <a:pt x="28791" y="6016672"/>
                      </a:moveTo>
                      <a:lnTo>
                        <a:pt x="28791" y="425495"/>
                      </a:lnTo>
                      <a:cubicBezTo>
                        <a:pt x="28791" y="205358"/>
                        <a:pt x="205995" y="28154"/>
                        <a:pt x="426132" y="28154"/>
                      </a:cubicBezTo>
                      <a:lnTo>
                        <a:pt x="8743659" y="28154"/>
                      </a:lnTo>
                      <a:cubicBezTo>
                        <a:pt x="8964051" y="28154"/>
                        <a:pt x="9141127" y="205358"/>
                        <a:pt x="9141127" y="425495"/>
                      </a:cubicBezTo>
                      <a:lnTo>
                        <a:pt x="9141127" y="6016672"/>
                      </a:lnTo>
                      <a:cubicBezTo>
                        <a:pt x="9141127" y="6236808"/>
                        <a:pt x="8964051" y="6414013"/>
                        <a:pt x="8743659" y="6414013"/>
                      </a:cubicBezTo>
                      <a:lnTo>
                        <a:pt x="426132" y="6414013"/>
                      </a:lnTo>
                      <a:cubicBezTo>
                        <a:pt x="205741" y="6414013"/>
                        <a:pt x="28409" y="6236808"/>
                        <a:pt x="28409" y="6016672"/>
                      </a:cubicBezTo>
                      <a:lnTo>
                        <a:pt x="28791" y="6016672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5" name="Google Shape;9455;p40"/>
                <p:cNvSpPr/>
                <p:nvPr/>
              </p:nvSpPr>
              <p:spPr>
                <a:xfrm>
                  <a:off x="1261898" y="294486"/>
                  <a:ext cx="8971056" cy="638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1056" h="6387005" extrusionOk="0">
                      <a:moveTo>
                        <a:pt x="255" y="5989665"/>
                      </a:moveTo>
                      <a:cubicBezTo>
                        <a:pt x="255" y="6209801"/>
                        <a:pt x="177459" y="6387006"/>
                        <a:pt x="397595" y="6387006"/>
                      </a:cubicBezTo>
                      <a:lnTo>
                        <a:pt x="8714232" y="6387006"/>
                      </a:lnTo>
                      <a:cubicBezTo>
                        <a:pt x="8811433" y="6387006"/>
                        <a:pt x="8900990" y="6351972"/>
                        <a:pt x="8970292" y="6293881"/>
                      </a:cubicBezTo>
                      <a:cubicBezTo>
                        <a:pt x="8902392" y="6348023"/>
                        <a:pt x="8815637" y="6380381"/>
                        <a:pt x="8721875" y="6380381"/>
                      </a:cubicBezTo>
                      <a:lnTo>
                        <a:pt x="401035" y="6380254"/>
                      </a:lnTo>
                      <a:cubicBezTo>
                        <a:pt x="180899" y="6380254"/>
                        <a:pt x="3567" y="6203431"/>
                        <a:pt x="3567" y="5983677"/>
                      </a:cubicBezTo>
                      <a:lnTo>
                        <a:pt x="3567" y="403073"/>
                      </a:lnTo>
                      <a:cubicBezTo>
                        <a:pt x="3567" y="183319"/>
                        <a:pt x="180899" y="6497"/>
                        <a:pt x="401162" y="6497"/>
                      </a:cubicBezTo>
                      <a:lnTo>
                        <a:pt x="8722002" y="6497"/>
                      </a:lnTo>
                      <a:cubicBezTo>
                        <a:pt x="8816401" y="6497"/>
                        <a:pt x="8902519" y="38982"/>
                        <a:pt x="8971057" y="93507"/>
                      </a:cubicBezTo>
                      <a:cubicBezTo>
                        <a:pt x="8901755" y="35161"/>
                        <a:pt x="8812197" y="0"/>
                        <a:pt x="8714232" y="0"/>
                      </a:cubicBezTo>
                      <a:lnTo>
                        <a:pt x="397595" y="0"/>
                      </a:lnTo>
                      <a:cubicBezTo>
                        <a:pt x="177205" y="0"/>
                        <a:pt x="0" y="177205"/>
                        <a:pt x="0" y="397341"/>
                      </a:cubicBezTo>
                      <a:lnTo>
                        <a:pt x="0" y="5989665"/>
                      </a:lnTo>
                      <a:lnTo>
                        <a:pt x="255" y="5989665"/>
                      </a:lnTo>
                      <a:lnTo>
                        <a:pt x="255" y="5989665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6" name="Google Shape;9456;p40"/>
                <p:cNvSpPr/>
                <p:nvPr/>
              </p:nvSpPr>
              <p:spPr>
                <a:xfrm>
                  <a:off x="1266484" y="294484"/>
                  <a:ext cx="9114629" cy="638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4629" h="6380892" extrusionOk="0">
                      <a:moveTo>
                        <a:pt x="0" y="5984316"/>
                      </a:moveTo>
                      <a:cubicBezTo>
                        <a:pt x="0" y="6204070"/>
                        <a:pt x="177332" y="6380892"/>
                        <a:pt x="397468" y="6380892"/>
                      </a:cubicBezTo>
                      <a:lnTo>
                        <a:pt x="8717289" y="6380892"/>
                      </a:lnTo>
                      <a:cubicBezTo>
                        <a:pt x="8937679" y="6380892"/>
                        <a:pt x="9114629" y="6204070"/>
                        <a:pt x="9114629" y="5984316"/>
                      </a:cubicBezTo>
                      <a:lnTo>
                        <a:pt x="9114629" y="396578"/>
                      </a:lnTo>
                      <a:cubicBezTo>
                        <a:pt x="9114629" y="176824"/>
                        <a:pt x="8937679" y="2"/>
                        <a:pt x="8717289" y="2"/>
                      </a:cubicBezTo>
                      <a:lnTo>
                        <a:pt x="397468" y="2"/>
                      </a:lnTo>
                      <a:cubicBezTo>
                        <a:pt x="177459" y="-635"/>
                        <a:pt x="127" y="163575"/>
                        <a:pt x="127" y="383202"/>
                      </a:cubicBezTo>
                      <a:lnTo>
                        <a:pt x="127" y="5983679"/>
                      </a:lnTo>
                      <a:lnTo>
                        <a:pt x="0" y="5984316"/>
                      </a:lnTo>
                      <a:lnTo>
                        <a:pt x="0" y="5984316"/>
                      </a:lnTo>
                      <a:close/>
                      <a:moveTo>
                        <a:pt x="8663" y="5979475"/>
                      </a:moveTo>
                      <a:lnTo>
                        <a:pt x="8663" y="389826"/>
                      </a:lnTo>
                      <a:cubicBezTo>
                        <a:pt x="8663" y="170582"/>
                        <a:pt x="185740" y="6626"/>
                        <a:pt x="405494" y="6626"/>
                      </a:cubicBezTo>
                      <a:lnTo>
                        <a:pt x="8712066" y="6626"/>
                      </a:lnTo>
                      <a:cubicBezTo>
                        <a:pt x="8931692" y="6626"/>
                        <a:pt x="9108770" y="183066"/>
                        <a:pt x="9108770" y="402311"/>
                      </a:cubicBezTo>
                      <a:lnTo>
                        <a:pt x="9108770" y="5979348"/>
                      </a:lnTo>
                      <a:cubicBezTo>
                        <a:pt x="9108770" y="6198592"/>
                        <a:pt x="8931820" y="6375032"/>
                        <a:pt x="8712066" y="6375032"/>
                      </a:cubicBezTo>
                      <a:lnTo>
                        <a:pt x="405494" y="6375032"/>
                      </a:lnTo>
                      <a:cubicBezTo>
                        <a:pt x="185995" y="6375032"/>
                        <a:pt x="8918" y="6198465"/>
                        <a:pt x="8918" y="5979348"/>
                      </a:cubicBezTo>
                      <a:lnTo>
                        <a:pt x="8663" y="5979475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7" name="Google Shape;9457;p40"/>
                <p:cNvSpPr/>
                <p:nvPr/>
              </p:nvSpPr>
              <p:spPr>
                <a:xfrm>
                  <a:off x="1217565" y="6135737"/>
                  <a:ext cx="434157" cy="588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157" h="588685" extrusionOk="0">
                      <a:moveTo>
                        <a:pt x="127" y="169561"/>
                      </a:moveTo>
                      <a:cubicBezTo>
                        <a:pt x="127" y="401799"/>
                        <a:pt x="187269" y="588686"/>
                        <a:pt x="419889" y="588686"/>
                      </a:cubicBezTo>
                      <a:lnTo>
                        <a:pt x="434157" y="574163"/>
                      </a:lnTo>
                      <a:cubicBezTo>
                        <a:pt x="202556" y="574163"/>
                        <a:pt x="16052" y="388041"/>
                        <a:pt x="16052" y="156949"/>
                      </a:cubicBezTo>
                      <a:lnTo>
                        <a:pt x="16052" y="0"/>
                      </a:lnTo>
                      <a:lnTo>
                        <a:pt x="0" y="0"/>
                      </a:lnTo>
                      <a:lnTo>
                        <a:pt x="127" y="169561"/>
                      </a:lnTo>
                      <a:lnTo>
                        <a:pt x="127" y="169561"/>
                      </a:lnTo>
                      <a:lnTo>
                        <a:pt x="127" y="169561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8" name="Google Shape;9458;p40"/>
                <p:cNvSpPr/>
                <p:nvPr/>
              </p:nvSpPr>
              <p:spPr>
                <a:xfrm>
                  <a:off x="1217565" y="251681"/>
                  <a:ext cx="843855" cy="336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855" h="3364719" extrusionOk="0">
                      <a:moveTo>
                        <a:pt x="16052" y="432374"/>
                      </a:moveTo>
                      <a:cubicBezTo>
                        <a:pt x="16052" y="201027"/>
                        <a:pt x="202301" y="14778"/>
                        <a:pt x="433648" y="14778"/>
                      </a:cubicBezTo>
                      <a:lnTo>
                        <a:pt x="843855" y="14778"/>
                      </a:lnTo>
                      <a:lnTo>
                        <a:pt x="843855" y="0"/>
                      </a:lnTo>
                      <a:lnTo>
                        <a:pt x="419380" y="0"/>
                      </a:lnTo>
                      <a:cubicBezTo>
                        <a:pt x="187014" y="0"/>
                        <a:pt x="0" y="187269"/>
                        <a:pt x="0" y="419762"/>
                      </a:cubicBezTo>
                      <a:lnTo>
                        <a:pt x="0" y="3364720"/>
                      </a:lnTo>
                      <a:lnTo>
                        <a:pt x="16052" y="3364720"/>
                      </a:lnTo>
                      <a:lnTo>
                        <a:pt x="16052" y="432374"/>
                      </a:lnTo>
                      <a:lnTo>
                        <a:pt x="16052" y="432374"/>
                      </a:lnTo>
                      <a:lnTo>
                        <a:pt x="16052" y="432374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9" name="Google Shape;9459;p40"/>
                <p:cNvSpPr/>
                <p:nvPr/>
              </p:nvSpPr>
              <p:spPr>
                <a:xfrm>
                  <a:off x="9999061" y="251681"/>
                  <a:ext cx="438743" cy="432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43" h="432628" extrusionOk="0">
                      <a:moveTo>
                        <a:pt x="0" y="14650"/>
                      </a:moveTo>
                      <a:cubicBezTo>
                        <a:pt x="231601" y="14650"/>
                        <a:pt x="417723" y="201027"/>
                        <a:pt x="417723" y="432629"/>
                      </a:cubicBezTo>
                      <a:lnTo>
                        <a:pt x="438744" y="419889"/>
                      </a:lnTo>
                      <a:cubicBezTo>
                        <a:pt x="438744" y="187269"/>
                        <a:pt x="251857" y="0"/>
                        <a:pt x="19618" y="0"/>
                      </a:cubicBezTo>
                      <a:lnTo>
                        <a:pt x="0" y="14650"/>
                      </a:lnTo>
                      <a:lnTo>
                        <a:pt x="0" y="14650"/>
                      </a:lnTo>
                      <a:lnTo>
                        <a:pt x="0" y="1465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0" name="Google Shape;9460;p40"/>
                <p:cNvSpPr/>
                <p:nvPr/>
              </p:nvSpPr>
              <p:spPr>
                <a:xfrm>
                  <a:off x="10000589" y="6291667"/>
                  <a:ext cx="438743" cy="432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43" h="432628" extrusionOk="0">
                      <a:moveTo>
                        <a:pt x="18854" y="432629"/>
                      </a:moveTo>
                      <a:cubicBezTo>
                        <a:pt x="251221" y="432629"/>
                        <a:pt x="438744" y="245360"/>
                        <a:pt x="438744" y="12612"/>
                      </a:cubicBezTo>
                      <a:lnTo>
                        <a:pt x="417087" y="0"/>
                      </a:lnTo>
                      <a:cubicBezTo>
                        <a:pt x="417087" y="231601"/>
                        <a:pt x="230965" y="418106"/>
                        <a:pt x="0" y="418106"/>
                      </a:cubicBezTo>
                      <a:lnTo>
                        <a:pt x="18854" y="432629"/>
                      </a:lnTo>
                      <a:lnTo>
                        <a:pt x="18854" y="432629"/>
                      </a:lnTo>
                      <a:lnTo>
                        <a:pt x="18854" y="432629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1" name="Google Shape;9461;p40"/>
                <p:cNvSpPr/>
                <p:nvPr/>
              </p:nvSpPr>
              <p:spPr>
                <a:xfrm>
                  <a:off x="1194635" y="927377"/>
                  <a:ext cx="19873" cy="337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73" h="337847" extrusionOk="0">
                      <a:moveTo>
                        <a:pt x="0" y="328930"/>
                      </a:moveTo>
                      <a:lnTo>
                        <a:pt x="0" y="8918"/>
                      </a:lnTo>
                      <a:cubicBezTo>
                        <a:pt x="0" y="3949"/>
                        <a:pt x="4331" y="0"/>
                        <a:pt x="9555" y="0"/>
                      </a:cubicBezTo>
                      <a:lnTo>
                        <a:pt x="19873" y="0"/>
                      </a:lnTo>
                      <a:lnTo>
                        <a:pt x="19873" y="337848"/>
                      </a:lnTo>
                      <a:lnTo>
                        <a:pt x="9555" y="337848"/>
                      </a:lnTo>
                      <a:cubicBezTo>
                        <a:pt x="4331" y="337848"/>
                        <a:pt x="0" y="333899"/>
                        <a:pt x="0" y="328930"/>
                      </a:cubicBezTo>
                      <a:lnTo>
                        <a:pt x="0" y="32893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2" name="Google Shape;9462;p40"/>
                <p:cNvSpPr/>
                <p:nvPr/>
              </p:nvSpPr>
              <p:spPr>
                <a:xfrm>
                  <a:off x="1200749" y="925848"/>
                  <a:ext cx="13758" cy="339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8" h="339376" extrusionOk="0">
                      <a:moveTo>
                        <a:pt x="13759" y="339376"/>
                      </a:moveTo>
                      <a:lnTo>
                        <a:pt x="3057" y="339376"/>
                      </a:lnTo>
                      <a:cubicBezTo>
                        <a:pt x="1911" y="339376"/>
                        <a:pt x="1019" y="338994"/>
                        <a:pt x="0" y="338740"/>
                      </a:cubicBezTo>
                      <a:cubicBezTo>
                        <a:pt x="3949" y="337593"/>
                        <a:pt x="6879" y="334408"/>
                        <a:pt x="6879" y="330332"/>
                      </a:cubicBezTo>
                      <a:lnTo>
                        <a:pt x="6879" y="8918"/>
                      </a:lnTo>
                      <a:cubicBezTo>
                        <a:pt x="6879" y="4968"/>
                        <a:pt x="3949" y="1529"/>
                        <a:pt x="0" y="382"/>
                      </a:cubicBezTo>
                      <a:cubicBezTo>
                        <a:pt x="1019" y="127"/>
                        <a:pt x="1911" y="0"/>
                        <a:pt x="3057" y="0"/>
                      </a:cubicBezTo>
                      <a:lnTo>
                        <a:pt x="13759" y="0"/>
                      </a:lnTo>
                      <a:lnTo>
                        <a:pt x="13759" y="339376"/>
                      </a:lnTo>
                      <a:lnTo>
                        <a:pt x="13759" y="339376"/>
                      </a:lnTo>
                      <a:lnTo>
                        <a:pt x="13759" y="339376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464" name="Google Shape;9464;p40"/>
            <p:cNvSpPr/>
            <p:nvPr/>
          </p:nvSpPr>
          <p:spPr>
            <a:xfrm rot="5829469">
              <a:off x="2617236" y="2327108"/>
              <a:ext cx="65007" cy="65007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65" name="Google Shape;9465;p40"/>
          <p:cNvGrpSpPr/>
          <p:nvPr/>
        </p:nvGrpSpPr>
        <p:grpSpPr>
          <a:xfrm>
            <a:off x="71997" y="3315669"/>
            <a:ext cx="2308532" cy="3542320"/>
            <a:chOff x="325352" y="5108434"/>
            <a:chExt cx="2738798" cy="4202539"/>
          </a:xfrm>
        </p:grpSpPr>
        <p:grpSp>
          <p:nvGrpSpPr>
            <p:cNvPr id="9466" name="Google Shape;9466;p40"/>
            <p:cNvGrpSpPr/>
            <p:nvPr/>
          </p:nvGrpSpPr>
          <p:grpSpPr>
            <a:xfrm>
              <a:off x="328038" y="5111957"/>
              <a:ext cx="1448814" cy="3986700"/>
              <a:chOff x="6726753" y="2926867"/>
              <a:chExt cx="1517400" cy="4175430"/>
            </a:xfrm>
          </p:grpSpPr>
          <p:sp>
            <p:nvSpPr>
              <p:cNvPr id="9467" name="Google Shape;9467;p40"/>
              <p:cNvSpPr/>
              <p:nvPr/>
            </p:nvSpPr>
            <p:spPr>
              <a:xfrm>
                <a:off x="7163709" y="6858000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8" name="Google Shape;9468;p40"/>
              <p:cNvSpPr/>
              <p:nvPr/>
            </p:nvSpPr>
            <p:spPr>
              <a:xfrm>
                <a:off x="7791030" y="6861543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9" name="Google Shape;9469;p40"/>
              <p:cNvSpPr/>
              <p:nvPr/>
            </p:nvSpPr>
            <p:spPr>
              <a:xfrm>
                <a:off x="7121244" y="5407723"/>
                <a:ext cx="1068407" cy="1652720"/>
              </a:xfrm>
              <a:custGeom>
                <a:avLst/>
                <a:gdLst/>
                <a:ahLst/>
                <a:cxnLst/>
                <a:rect l="l" t="t" r="r" b="b"/>
                <a:pathLst>
                  <a:path w="724344" h="1120488" extrusionOk="0">
                    <a:moveTo>
                      <a:pt x="16210" y="960898"/>
                    </a:moveTo>
                    <a:cubicBezTo>
                      <a:pt x="2494" y="943049"/>
                      <a:pt x="-3887" y="920636"/>
                      <a:pt x="-1696" y="898224"/>
                    </a:cubicBezTo>
                    <a:cubicBezTo>
                      <a:pt x="4399" y="830691"/>
                      <a:pt x="12687" y="736299"/>
                      <a:pt x="21830" y="624570"/>
                    </a:cubicBezTo>
                    <a:cubicBezTo>
                      <a:pt x="41739" y="381111"/>
                      <a:pt x="52405" y="349870"/>
                      <a:pt x="65170" y="285671"/>
                    </a:cubicBezTo>
                    <a:cubicBezTo>
                      <a:pt x="85171" y="184992"/>
                      <a:pt x="171754" y="10303"/>
                      <a:pt x="361777" y="-79"/>
                    </a:cubicBezTo>
                    <a:cubicBezTo>
                      <a:pt x="421118" y="-2165"/>
                      <a:pt x="479507" y="15123"/>
                      <a:pt x="528083" y="49165"/>
                    </a:cubicBezTo>
                    <a:cubicBezTo>
                      <a:pt x="619238" y="109935"/>
                      <a:pt x="674007" y="216424"/>
                      <a:pt x="679437" y="330438"/>
                    </a:cubicBezTo>
                    <a:cubicBezTo>
                      <a:pt x="681913" y="383083"/>
                      <a:pt x="684867" y="436518"/>
                      <a:pt x="688390" y="490744"/>
                    </a:cubicBezTo>
                    <a:cubicBezTo>
                      <a:pt x="696964" y="623332"/>
                      <a:pt x="708012" y="751415"/>
                      <a:pt x="721537" y="874983"/>
                    </a:cubicBezTo>
                    <a:cubicBezTo>
                      <a:pt x="724109" y="897538"/>
                      <a:pt x="719441" y="920321"/>
                      <a:pt x="708203" y="940038"/>
                    </a:cubicBezTo>
                    <a:cubicBezTo>
                      <a:pt x="696010" y="961260"/>
                      <a:pt x="681627" y="981072"/>
                      <a:pt x="665054" y="999093"/>
                    </a:cubicBezTo>
                    <a:cubicBezTo>
                      <a:pt x="525702" y="1151017"/>
                      <a:pt x="248621" y="1159495"/>
                      <a:pt x="81838" y="1027668"/>
                    </a:cubicBezTo>
                    <a:cubicBezTo>
                      <a:pt x="57454" y="1008028"/>
                      <a:pt x="35451" y="985625"/>
                      <a:pt x="16210" y="9608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0" name="Google Shape;9470;p40"/>
              <p:cNvSpPr/>
              <p:nvPr/>
            </p:nvSpPr>
            <p:spPr>
              <a:xfrm>
                <a:off x="7059504" y="5369881"/>
                <a:ext cx="1101051" cy="1574681"/>
              </a:xfrm>
              <a:custGeom>
                <a:avLst/>
                <a:gdLst/>
                <a:ahLst/>
                <a:cxnLst/>
                <a:rect l="l" t="t" r="r" b="b"/>
                <a:pathLst>
                  <a:path w="746475" h="1067580" extrusionOk="0">
                    <a:moveTo>
                      <a:pt x="110656" y="158172"/>
                    </a:moveTo>
                    <a:cubicBezTo>
                      <a:pt x="103133" y="186823"/>
                      <a:pt x="97227" y="215893"/>
                      <a:pt x="93131" y="245230"/>
                    </a:cubicBezTo>
                    <a:cubicBezTo>
                      <a:pt x="78463" y="319306"/>
                      <a:pt x="45793" y="388610"/>
                      <a:pt x="-2119" y="446970"/>
                    </a:cubicBezTo>
                    <a:cubicBezTo>
                      <a:pt x="28456" y="415347"/>
                      <a:pt x="55127" y="380171"/>
                      <a:pt x="77319" y="342195"/>
                    </a:cubicBezTo>
                    <a:cubicBezTo>
                      <a:pt x="74747" y="406193"/>
                      <a:pt x="54364" y="468191"/>
                      <a:pt x="18359" y="521169"/>
                    </a:cubicBezTo>
                    <a:cubicBezTo>
                      <a:pt x="40172" y="492766"/>
                      <a:pt x="60271" y="463086"/>
                      <a:pt x="78558" y="432301"/>
                    </a:cubicBezTo>
                    <a:cubicBezTo>
                      <a:pt x="60271" y="485298"/>
                      <a:pt x="47316" y="539991"/>
                      <a:pt x="39791" y="595560"/>
                    </a:cubicBezTo>
                    <a:cubicBezTo>
                      <a:pt x="55031" y="558812"/>
                      <a:pt x="74842" y="524151"/>
                      <a:pt x="98750" y="492404"/>
                    </a:cubicBezTo>
                    <a:cubicBezTo>
                      <a:pt x="65889" y="552506"/>
                      <a:pt x="47983" y="619648"/>
                      <a:pt x="46553" y="688143"/>
                    </a:cubicBezTo>
                    <a:cubicBezTo>
                      <a:pt x="55127" y="654148"/>
                      <a:pt x="69605" y="621915"/>
                      <a:pt x="89320" y="592893"/>
                    </a:cubicBezTo>
                    <a:cubicBezTo>
                      <a:pt x="95513" y="642508"/>
                      <a:pt x="78844" y="692257"/>
                      <a:pt x="44172" y="728243"/>
                    </a:cubicBezTo>
                    <a:cubicBezTo>
                      <a:pt x="64747" y="710317"/>
                      <a:pt x="83034" y="689905"/>
                      <a:pt x="98559" y="667473"/>
                    </a:cubicBezTo>
                    <a:cubicBezTo>
                      <a:pt x="90846" y="720966"/>
                      <a:pt x="97131" y="775554"/>
                      <a:pt x="116849" y="825874"/>
                    </a:cubicBezTo>
                    <a:cubicBezTo>
                      <a:pt x="113705" y="790603"/>
                      <a:pt x="117230" y="755056"/>
                      <a:pt x="127229" y="721099"/>
                    </a:cubicBezTo>
                    <a:cubicBezTo>
                      <a:pt x="125897" y="779297"/>
                      <a:pt x="139040" y="836923"/>
                      <a:pt x="165329" y="888834"/>
                    </a:cubicBezTo>
                    <a:cubicBezTo>
                      <a:pt x="153709" y="856240"/>
                      <a:pt x="152377" y="820874"/>
                      <a:pt x="161425" y="787489"/>
                    </a:cubicBezTo>
                    <a:cubicBezTo>
                      <a:pt x="174475" y="844695"/>
                      <a:pt x="197334" y="899245"/>
                      <a:pt x="228863" y="948747"/>
                    </a:cubicBezTo>
                    <a:cubicBezTo>
                      <a:pt x="209431" y="908561"/>
                      <a:pt x="200002" y="864288"/>
                      <a:pt x="201430" y="819683"/>
                    </a:cubicBezTo>
                    <a:cubicBezTo>
                      <a:pt x="219907" y="865051"/>
                      <a:pt x="247341" y="906227"/>
                      <a:pt x="282106" y="940745"/>
                    </a:cubicBezTo>
                    <a:cubicBezTo>
                      <a:pt x="275439" y="915123"/>
                      <a:pt x="272867" y="888596"/>
                      <a:pt x="274583" y="862164"/>
                    </a:cubicBezTo>
                    <a:cubicBezTo>
                      <a:pt x="283250" y="898454"/>
                      <a:pt x="307921" y="928839"/>
                      <a:pt x="327254" y="961129"/>
                    </a:cubicBezTo>
                    <a:cubicBezTo>
                      <a:pt x="346590" y="993419"/>
                      <a:pt x="361450" y="1032281"/>
                      <a:pt x="348211" y="1067333"/>
                    </a:cubicBezTo>
                    <a:cubicBezTo>
                      <a:pt x="362782" y="1013345"/>
                      <a:pt x="368403" y="957310"/>
                      <a:pt x="364594" y="901502"/>
                    </a:cubicBezTo>
                    <a:cubicBezTo>
                      <a:pt x="380023" y="931602"/>
                      <a:pt x="387834" y="965025"/>
                      <a:pt x="387358" y="998848"/>
                    </a:cubicBezTo>
                    <a:lnTo>
                      <a:pt x="412789" y="921791"/>
                    </a:lnTo>
                    <a:cubicBezTo>
                      <a:pt x="422221" y="953481"/>
                      <a:pt x="421649" y="987285"/>
                      <a:pt x="411266" y="1018660"/>
                    </a:cubicBezTo>
                    <a:cubicBezTo>
                      <a:pt x="434032" y="986980"/>
                      <a:pt x="451079" y="951509"/>
                      <a:pt x="461463" y="913885"/>
                    </a:cubicBezTo>
                    <a:cubicBezTo>
                      <a:pt x="467274" y="937755"/>
                      <a:pt x="465558" y="962834"/>
                      <a:pt x="456605" y="985704"/>
                    </a:cubicBezTo>
                    <a:cubicBezTo>
                      <a:pt x="485084" y="945794"/>
                      <a:pt x="504134" y="899940"/>
                      <a:pt x="512327" y="851592"/>
                    </a:cubicBezTo>
                    <a:cubicBezTo>
                      <a:pt x="528424" y="879881"/>
                      <a:pt x="531186" y="913885"/>
                      <a:pt x="519661" y="944365"/>
                    </a:cubicBezTo>
                    <a:cubicBezTo>
                      <a:pt x="547950" y="896655"/>
                      <a:pt x="564619" y="842990"/>
                      <a:pt x="568333" y="787679"/>
                    </a:cubicBezTo>
                    <a:cubicBezTo>
                      <a:pt x="586050" y="809567"/>
                      <a:pt x="594622" y="837513"/>
                      <a:pt x="592145" y="865594"/>
                    </a:cubicBezTo>
                    <a:cubicBezTo>
                      <a:pt x="621006" y="817778"/>
                      <a:pt x="632150" y="761323"/>
                      <a:pt x="623483" y="706145"/>
                    </a:cubicBezTo>
                    <a:cubicBezTo>
                      <a:pt x="630341" y="733110"/>
                      <a:pt x="646151" y="756961"/>
                      <a:pt x="668250" y="773868"/>
                    </a:cubicBezTo>
                    <a:cubicBezTo>
                      <a:pt x="654058" y="730567"/>
                      <a:pt x="655488" y="683676"/>
                      <a:pt x="672157" y="641279"/>
                    </a:cubicBezTo>
                    <a:lnTo>
                      <a:pt x="678061" y="716908"/>
                    </a:lnTo>
                    <a:cubicBezTo>
                      <a:pt x="703873" y="664407"/>
                      <a:pt x="702732" y="602666"/>
                      <a:pt x="674917" y="551173"/>
                    </a:cubicBezTo>
                    <a:cubicBezTo>
                      <a:pt x="685586" y="566594"/>
                      <a:pt x="693588" y="583739"/>
                      <a:pt x="698539" y="601846"/>
                    </a:cubicBezTo>
                    <a:cubicBezTo>
                      <a:pt x="709780" y="563480"/>
                      <a:pt x="706922" y="522360"/>
                      <a:pt x="690444" y="485927"/>
                    </a:cubicBezTo>
                    <a:cubicBezTo>
                      <a:pt x="703873" y="507329"/>
                      <a:pt x="714161" y="530599"/>
                      <a:pt x="720828" y="554983"/>
                    </a:cubicBezTo>
                    <a:cubicBezTo>
                      <a:pt x="731593" y="494976"/>
                      <a:pt x="704064" y="435349"/>
                      <a:pt x="677108" y="380199"/>
                    </a:cubicBezTo>
                    <a:cubicBezTo>
                      <a:pt x="705589" y="416518"/>
                      <a:pt x="726163" y="458457"/>
                      <a:pt x="737306" y="503262"/>
                    </a:cubicBezTo>
                    <a:cubicBezTo>
                      <a:pt x="745213" y="466124"/>
                      <a:pt x="746450" y="427881"/>
                      <a:pt x="741118" y="390296"/>
                    </a:cubicBezTo>
                    <a:cubicBezTo>
                      <a:pt x="723114" y="263994"/>
                      <a:pt x="633103" y="158934"/>
                      <a:pt x="541093" y="66446"/>
                    </a:cubicBezTo>
                    <a:cubicBezTo>
                      <a:pt x="522138" y="45310"/>
                      <a:pt x="499563" y="27765"/>
                      <a:pt x="474418" y="14630"/>
                    </a:cubicBezTo>
                    <a:cubicBezTo>
                      <a:pt x="439650" y="-1277"/>
                      <a:pt x="399455" y="-705"/>
                      <a:pt x="360973" y="56"/>
                    </a:cubicBezTo>
                    <a:cubicBezTo>
                      <a:pt x="322492" y="818"/>
                      <a:pt x="283727" y="2057"/>
                      <a:pt x="249531" y="17963"/>
                    </a:cubicBezTo>
                    <a:cubicBezTo>
                      <a:pt x="219719" y="31870"/>
                      <a:pt x="195525" y="56540"/>
                      <a:pt x="167901" y="73970"/>
                    </a:cubicBezTo>
                    <a:cubicBezTo>
                      <a:pt x="138471" y="92640"/>
                      <a:pt x="120848" y="126263"/>
                      <a:pt x="110656" y="15817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7FC"/>
                  </a:gs>
                  <a:gs pos="75000">
                    <a:srgbClr val="D8D8D8"/>
                  </a:gs>
                  <a:gs pos="100000">
                    <a:srgbClr val="BFBFB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1" name="Google Shape;9471;p40"/>
              <p:cNvSpPr/>
              <p:nvPr/>
            </p:nvSpPr>
            <p:spPr>
              <a:xfrm>
                <a:off x="7204140" y="5685073"/>
                <a:ext cx="874014" cy="1003350"/>
              </a:xfrm>
              <a:custGeom>
                <a:avLst/>
                <a:gdLst/>
                <a:ahLst/>
                <a:cxnLst/>
                <a:rect l="l" t="t" r="r" b="b"/>
                <a:pathLst>
                  <a:path w="592552" h="680237" extrusionOk="0">
                    <a:moveTo>
                      <a:pt x="35244" y="316000"/>
                    </a:moveTo>
                    <a:cubicBezTo>
                      <a:pt x="43625" y="401963"/>
                      <a:pt x="66582" y="485869"/>
                      <a:pt x="103156" y="564126"/>
                    </a:cubicBezTo>
                    <a:cubicBezTo>
                      <a:pt x="105728" y="569270"/>
                      <a:pt x="108205" y="574508"/>
                      <a:pt x="110586" y="579842"/>
                    </a:cubicBezTo>
                    <a:cubicBezTo>
                      <a:pt x="57913" y="502233"/>
                      <a:pt x="31433" y="409745"/>
                      <a:pt x="35244" y="316000"/>
                    </a:cubicBezTo>
                    <a:close/>
                    <a:moveTo>
                      <a:pt x="568260" y="290283"/>
                    </a:moveTo>
                    <a:cubicBezTo>
                      <a:pt x="572069" y="384028"/>
                      <a:pt x="545592" y="476516"/>
                      <a:pt x="492918" y="554126"/>
                    </a:cubicBezTo>
                    <a:cubicBezTo>
                      <a:pt x="497109" y="545077"/>
                      <a:pt x="503395" y="531837"/>
                      <a:pt x="507397" y="522598"/>
                    </a:cubicBezTo>
                    <a:cubicBezTo>
                      <a:pt x="539971" y="448903"/>
                      <a:pt x="560545" y="370474"/>
                      <a:pt x="568260" y="290283"/>
                    </a:cubicBezTo>
                    <a:close/>
                    <a:moveTo>
                      <a:pt x="250032" y="93020"/>
                    </a:moveTo>
                    <a:lnTo>
                      <a:pt x="250032" y="93306"/>
                    </a:lnTo>
                    <a:cubicBezTo>
                      <a:pt x="222027" y="198977"/>
                      <a:pt x="217169" y="309457"/>
                      <a:pt x="235935" y="417156"/>
                    </a:cubicBezTo>
                    <a:cubicBezTo>
                      <a:pt x="237363" y="424300"/>
                      <a:pt x="238695" y="431539"/>
                      <a:pt x="239935" y="438778"/>
                    </a:cubicBezTo>
                    <a:cubicBezTo>
                      <a:pt x="237649" y="431729"/>
                      <a:pt x="235554" y="424776"/>
                      <a:pt x="233459" y="417728"/>
                    </a:cubicBezTo>
                    <a:cubicBezTo>
                      <a:pt x="204312" y="310485"/>
                      <a:pt x="210025" y="196728"/>
                      <a:pt x="250032" y="93020"/>
                    </a:cubicBezTo>
                    <a:close/>
                    <a:moveTo>
                      <a:pt x="338803" y="84162"/>
                    </a:moveTo>
                    <a:cubicBezTo>
                      <a:pt x="378810" y="190862"/>
                      <a:pt x="384619" y="307390"/>
                      <a:pt x="355377" y="417537"/>
                    </a:cubicBezTo>
                    <a:cubicBezTo>
                      <a:pt x="353282" y="424776"/>
                      <a:pt x="351091" y="431920"/>
                      <a:pt x="348901" y="439159"/>
                    </a:cubicBezTo>
                    <a:cubicBezTo>
                      <a:pt x="351186" y="426395"/>
                      <a:pt x="354426" y="407822"/>
                      <a:pt x="356235" y="394772"/>
                    </a:cubicBezTo>
                    <a:cubicBezTo>
                      <a:pt x="370999" y="291131"/>
                      <a:pt x="365093" y="185594"/>
                      <a:pt x="338803" y="84258"/>
                    </a:cubicBezTo>
                    <a:close/>
                    <a:moveTo>
                      <a:pt x="283560" y="81876"/>
                    </a:moveTo>
                    <a:cubicBezTo>
                      <a:pt x="315086" y="279911"/>
                      <a:pt x="317563" y="481498"/>
                      <a:pt x="290800" y="680237"/>
                    </a:cubicBezTo>
                    <a:lnTo>
                      <a:pt x="293085" y="642804"/>
                    </a:lnTo>
                    <a:cubicBezTo>
                      <a:pt x="304420" y="455866"/>
                      <a:pt x="301276" y="268328"/>
                      <a:pt x="283560" y="81876"/>
                    </a:cubicBezTo>
                    <a:close/>
                    <a:moveTo>
                      <a:pt x="204503" y="81876"/>
                    </a:moveTo>
                    <a:cubicBezTo>
                      <a:pt x="150399" y="238086"/>
                      <a:pt x="175928" y="405726"/>
                      <a:pt x="208408" y="563841"/>
                    </a:cubicBezTo>
                    <a:lnTo>
                      <a:pt x="222028" y="632516"/>
                    </a:lnTo>
                    <a:cubicBezTo>
                      <a:pt x="172593" y="455446"/>
                      <a:pt x="129254" y="257898"/>
                      <a:pt x="204503" y="81876"/>
                    </a:cubicBezTo>
                    <a:close/>
                    <a:moveTo>
                      <a:pt x="393953" y="72255"/>
                    </a:moveTo>
                    <a:cubicBezTo>
                      <a:pt x="469107" y="248372"/>
                      <a:pt x="425768" y="445826"/>
                      <a:pt x="376333" y="622895"/>
                    </a:cubicBezTo>
                    <a:lnTo>
                      <a:pt x="390049" y="554221"/>
                    </a:lnTo>
                    <a:cubicBezTo>
                      <a:pt x="423005" y="396296"/>
                      <a:pt x="448055" y="228465"/>
                      <a:pt x="393953" y="72255"/>
                    </a:cubicBezTo>
                    <a:close/>
                    <a:moveTo>
                      <a:pt x="169262" y="69493"/>
                    </a:moveTo>
                    <a:cubicBezTo>
                      <a:pt x="62771" y="150551"/>
                      <a:pt x="77630" y="305332"/>
                      <a:pt x="107349" y="420871"/>
                    </a:cubicBezTo>
                    <a:cubicBezTo>
                      <a:pt x="118969" y="461628"/>
                      <a:pt x="134685" y="501128"/>
                      <a:pt x="154116" y="538790"/>
                    </a:cubicBezTo>
                    <a:cubicBezTo>
                      <a:pt x="131350" y="502623"/>
                      <a:pt x="113254" y="463704"/>
                      <a:pt x="100394" y="422966"/>
                    </a:cubicBezTo>
                    <a:cubicBezTo>
                      <a:pt x="66105" y="307237"/>
                      <a:pt x="53627" y="143693"/>
                      <a:pt x="169262" y="69493"/>
                    </a:cubicBezTo>
                    <a:close/>
                    <a:moveTo>
                      <a:pt x="403191" y="33393"/>
                    </a:moveTo>
                    <a:cubicBezTo>
                      <a:pt x="531398" y="141312"/>
                      <a:pt x="506539" y="348385"/>
                      <a:pt x="462913" y="492308"/>
                    </a:cubicBezTo>
                    <a:cubicBezTo>
                      <a:pt x="457009" y="514920"/>
                      <a:pt x="446340" y="535999"/>
                      <a:pt x="431576" y="554125"/>
                    </a:cubicBezTo>
                    <a:cubicBezTo>
                      <a:pt x="444722" y="535123"/>
                      <a:pt x="453865" y="513634"/>
                      <a:pt x="458437" y="490975"/>
                    </a:cubicBezTo>
                    <a:cubicBezTo>
                      <a:pt x="494728" y="346480"/>
                      <a:pt x="520445" y="147503"/>
                      <a:pt x="403191" y="33775"/>
                    </a:cubicBezTo>
                    <a:close/>
                    <a:moveTo>
                      <a:pt x="119730" y="27869"/>
                    </a:moveTo>
                    <a:cubicBezTo>
                      <a:pt x="121446" y="27869"/>
                      <a:pt x="123064" y="30060"/>
                      <a:pt x="121446" y="30822"/>
                    </a:cubicBezTo>
                    <a:cubicBezTo>
                      <a:pt x="122778" y="29774"/>
                      <a:pt x="120874" y="27965"/>
                      <a:pt x="119920" y="28631"/>
                    </a:cubicBezTo>
                    <a:cubicBezTo>
                      <a:pt x="118969" y="29298"/>
                      <a:pt x="118016" y="30250"/>
                      <a:pt x="117348" y="31489"/>
                    </a:cubicBezTo>
                    <a:cubicBezTo>
                      <a:pt x="76581" y="96011"/>
                      <a:pt x="49245" y="168144"/>
                      <a:pt x="37149" y="243515"/>
                    </a:cubicBezTo>
                    <a:cubicBezTo>
                      <a:pt x="35530" y="253040"/>
                      <a:pt x="33625" y="267518"/>
                      <a:pt x="32386" y="277234"/>
                    </a:cubicBezTo>
                    <a:cubicBezTo>
                      <a:pt x="29242" y="187546"/>
                      <a:pt x="59057" y="99811"/>
                      <a:pt x="116207" y="30631"/>
                    </a:cubicBezTo>
                    <a:cubicBezTo>
                      <a:pt x="116969" y="29317"/>
                      <a:pt x="118302" y="28345"/>
                      <a:pt x="119730" y="27869"/>
                    </a:cubicBezTo>
                    <a:close/>
                    <a:moveTo>
                      <a:pt x="79153" y="19396"/>
                    </a:moveTo>
                    <a:lnTo>
                      <a:pt x="79153" y="20440"/>
                    </a:lnTo>
                    <a:lnTo>
                      <a:pt x="78679" y="20440"/>
                    </a:lnTo>
                    <a:close/>
                    <a:moveTo>
                      <a:pt x="79630" y="18345"/>
                    </a:moveTo>
                    <a:lnTo>
                      <a:pt x="79153" y="19396"/>
                    </a:lnTo>
                    <a:lnTo>
                      <a:pt x="79153" y="18821"/>
                    </a:lnTo>
                    <a:cubicBezTo>
                      <a:pt x="76772" y="18821"/>
                      <a:pt x="75726" y="22250"/>
                      <a:pt x="74200" y="23869"/>
                    </a:cubicBezTo>
                    <a:cubicBezTo>
                      <a:pt x="43151" y="67398"/>
                      <a:pt x="7525" y="110356"/>
                      <a:pt x="763" y="165601"/>
                    </a:cubicBezTo>
                    <a:cubicBezTo>
                      <a:pt x="-6000" y="108451"/>
                      <a:pt x="33340" y="59016"/>
                      <a:pt x="72296" y="22250"/>
                    </a:cubicBezTo>
                    <a:cubicBezTo>
                      <a:pt x="74296" y="20821"/>
                      <a:pt x="76488" y="16535"/>
                      <a:pt x="79630" y="18345"/>
                    </a:cubicBezTo>
                    <a:close/>
                    <a:moveTo>
                      <a:pt x="473296" y="10058"/>
                    </a:moveTo>
                    <a:cubicBezTo>
                      <a:pt x="474820" y="10458"/>
                      <a:pt x="476059" y="11410"/>
                      <a:pt x="476915" y="12724"/>
                    </a:cubicBezTo>
                    <a:cubicBezTo>
                      <a:pt x="534065" y="81914"/>
                      <a:pt x="563879" y="169649"/>
                      <a:pt x="560640" y="259327"/>
                    </a:cubicBezTo>
                    <a:cubicBezTo>
                      <a:pt x="559498" y="249802"/>
                      <a:pt x="557591" y="235324"/>
                      <a:pt x="555973" y="225609"/>
                    </a:cubicBezTo>
                    <a:cubicBezTo>
                      <a:pt x="543685" y="150265"/>
                      <a:pt x="516445" y="78161"/>
                      <a:pt x="475773" y="13582"/>
                    </a:cubicBezTo>
                    <a:cubicBezTo>
                      <a:pt x="475010" y="12344"/>
                      <a:pt x="474343" y="11105"/>
                      <a:pt x="473201" y="10724"/>
                    </a:cubicBezTo>
                    <a:cubicBezTo>
                      <a:pt x="472057" y="10343"/>
                      <a:pt x="470248" y="11962"/>
                      <a:pt x="471678" y="12915"/>
                    </a:cubicBezTo>
                    <a:cubicBezTo>
                      <a:pt x="470057" y="12153"/>
                      <a:pt x="471678" y="9581"/>
                      <a:pt x="473296" y="10058"/>
                    </a:cubicBezTo>
                    <a:close/>
                    <a:moveTo>
                      <a:pt x="513492" y="1653"/>
                    </a:moveTo>
                    <a:lnTo>
                      <a:pt x="513874" y="2628"/>
                    </a:lnTo>
                    <a:lnTo>
                      <a:pt x="513492" y="2628"/>
                    </a:lnTo>
                    <a:close/>
                    <a:moveTo>
                      <a:pt x="513016" y="438"/>
                    </a:moveTo>
                    <a:cubicBezTo>
                      <a:pt x="516064" y="-1372"/>
                      <a:pt x="518255" y="2914"/>
                      <a:pt x="520350" y="4343"/>
                    </a:cubicBezTo>
                    <a:cubicBezTo>
                      <a:pt x="559308" y="41109"/>
                      <a:pt x="598550" y="91021"/>
                      <a:pt x="591788" y="147789"/>
                    </a:cubicBezTo>
                    <a:cubicBezTo>
                      <a:pt x="585407" y="92449"/>
                      <a:pt x="549497" y="49586"/>
                      <a:pt x="518446" y="6057"/>
                    </a:cubicBezTo>
                    <a:cubicBezTo>
                      <a:pt x="516827" y="4343"/>
                      <a:pt x="515874" y="818"/>
                      <a:pt x="513492" y="1009"/>
                    </a:cubicBezTo>
                    <a:lnTo>
                      <a:pt x="513492" y="1653"/>
                    </a:lnTo>
                    <a:close/>
                  </a:path>
                </a:pathLst>
              </a:custGeom>
              <a:solidFill>
                <a:srgbClr val="ACAC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2" name="Google Shape;9472;p40"/>
              <p:cNvSpPr/>
              <p:nvPr/>
            </p:nvSpPr>
            <p:spPr>
              <a:xfrm>
                <a:off x="6726753" y="2926867"/>
                <a:ext cx="1517400" cy="2927769"/>
              </a:xfrm>
              <a:custGeom>
                <a:avLst/>
                <a:gdLst/>
                <a:ahLst/>
                <a:cxnLst/>
                <a:rect l="l" t="t" r="r" b="b"/>
                <a:pathLst>
                  <a:path w="1028746" h="1984928" extrusionOk="0">
                    <a:moveTo>
                      <a:pt x="302872" y="1984681"/>
                    </a:moveTo>
                    <a:cubicBezTo>
                      <a:pt x="261726" y="1927054"/>
                      <a:pt x="231244" y="1862541"/>
                      <a:pt x="212861" y="1794181"/>
                    </a:cubicBezTo>
                    <a:cubicBezTo>
                      <a:pt x="180287" y="1666898"/>
                      <a:pt x="188668" y="1532605"/>
                      <a:pt x="236674" y="1410323"/>
                    </a:cubicBezTo>
                    <a:cubicBezTo>
                      <a:pt x="296777" y="1262304"/>
                      <a:pt x="366310" y="1268210"/>
                      <a:pt x="400885" y="1124573"/>
                    </a:cubicBezTo>
                    <a:cubicBezTo>
                      <a:pt x="417268" y="1056183"/>
                      <a:pt x="416030" y="994557"/>
                      <a:pt x="414126" y="899497"/>
                    </a:cubicBezTo>
                    <a:cubicBezTo>
                      <a:pt x="411077" y="749002"/>
                      <a:pt x="389932" y="751288"/>
                      <a:pt x="395550" y="669182"/>
                    </a:cubicBezTo>
                    <a:cubicBezTo>
                      <a:pt x="407363" y="497732"/>
                      <a:pt x="501183" y="469919"/>
                      <a:pt x="490800" y="335807"/>
                    </a:cubicBezTo>
                    <a:cubicBezTo>
                      <a:pt x="489849" y="323425"/>
                      <a:pt x="477848" y="192932"/>
                      <a:pt x="376500" y="121305"/>
                    </a:cubicBezTo>
                    <a:cubicBezTo>
                      <a:pt x="277060" y="50629"/>
                      <a:pt x="125232" y="61011"/>
                      <a:pt x="-2119" y="147784"/>
                    </a:cubicBezTo>
                    <a:cubicBezTo>
                      <a:pt x="21789" y="119780"/>
                      <a:pt x="113516" y="19101"/>
                      <a:pt x="262677" y="2147"/>
                    </a:cubicBezTo>
                    <a:cubicBezTo>
                      <a:pt x="442510" y="-18141"/>
                      <a:pt x="618437" y="93301"/>
                      <a:pt x="673110" y="229889"/>
                    </a:cubicBezTo>
                    <a:cubicBezTo>
                      <a:pt x="727021" y="364573"/>
                      <a:pt x="622055" y="421342"/>
                      <a:pt x="673110" y="603269"/>
                    </a:cubicBezTo>
                    <a:cubicBezTo>
                      <a:pt x="709020" y="731381"/>
                      <a:pt x="774076" y="749383"/>
                      <a:pt x="815985" y="889019"/>
                    </a:cubicBezTo>
                    <a:cubicBezTo>
                      <a:pt x="849418" y="1000367"/>
                      <a:pt x="787410" y="1057898"/>
                      <a:pt x="829224" y="1177627"/>
                    </a:cubicBezTo>
                    <a:cubicBezTo>
                      <a:pt x="845797" y="1225252"/>
                      <a:pt x="857134" y="1229062"/>
                      <a:pt x="900757" y="1310025"/>
                    </a:cubicBezTo>
                    <a:cubicBezTo>
                      <a:pt x="911616" y="1330408"/>
                      <a:pt x="988958" y="1474045"/>
                      <a:pt x="1014582" y="1580153"/>
                    </a:cubicBezTo>
                    <a:cubicBezTo>
                      <a:pt x="1028679" y="1638637"/>
                      <a:pt x="1049920" y="1780178"/>
                      <a:pt x="948382" y="1982585"/>
                    </a:cubicBezTo>
                    <a:cubicBezTo>
                      <a:pt x="927332" y="1940484"/>
                      <a:pt x="865801" y="1831899"/>
                      <a:pt x="736546" y="1770749"/>
                    </a:cubicBezTo>
                    <a:cubicBezTo>
                      <a:pt x="690542" y="1749032"/>
                      <a:pt x="604817" y="1708456"/>
                      <a:pt x="508804" y="1736364"/>
                    </a:cubicBezTo>
                    <a:cubicBezTo>
                      <a:pt x="350307" y="1781988"/>
                      <a:pt x="305063" y="1974774"/>
                      <a:pt x="302872" y="19846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3" name="Google Shape;9473;p40"/>
              <p:cNvSpPr/>
              <p:nvPr/>
            </p:nvSpPr>
            <p:spPr>
              <a:xfrm>
                <a:off x="7446048" y="5455589"/>
                <a:ext cx="354043" cy="250077"/>
              </a:xfrm>
              <a:custGeom>
                <a:avLst/>
                <a:gdLst/>
                <a:ahLst/>
                <a:cxnLst/>
                <a:rect l="l" t="t" r="r" b="b"/>
                <a:pathLst>
                  <a:path w="240029" h="169544" extrusionOk="0">
                    <a:moveTo>
                      <a:pt x="240030" y="84772"/>
                    </a:moveTo>
                    <a:cubicBezTo>
                      <a:pt x="240030" y="131591"/>
                      <a:pt x="186297" y="169545"/>
                      <a:pt x="120015" y="169545"/>
                    </a:cubicBezTo>
                    <a:cubicBezTo>
                      <a:pt x="53733" y="169545"/>
                      <a:pt x="0" y="131591"/>
                      <a:pt x="0" y="84772"/>
                    </a:cubicBezTo>
                    <a:cubicBezTo>
                      <a:pt x="0" y="37954"/>
                      <a:pt x="53733" y="0"/>
                      <a:pt x="120015" y="0"/>
                    </a:cubicBezTo>
                    <a:cubicBezTo>
                      <a:pt x="186297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rgbClr val="D6AD9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4" name="Google Shape;9474;p40"/>
              <p:cNvSpPr/>
              <p:nvPr/>
            </p:nvSpPr>
            <p:spPr>
              <a:xfrm>
                <a:off x="7578781" y="5483119"/>
                <a:ext cx="143302" cy="101156"/>
              </a:xfrm>
              <a:custGeom>
                <a:avLst/>
                <a:gdLst/>
                <a:ahLst/>
                <a:cxnLst/>
                <a:rect l="l" t="t" r="r" b="b"/>
                <a:pathLst>
                  <a:path w="97154" h="68580" extrusionOk="0">
                    <a:moveTo>
                      <a:pt x="97155" y="34290"/>
                    </a:moveTo>
                    <a:cubicBezTo>
                      <a:pt x="97155" y="53228"/>
                      <a:pt x="75406" y="68580"/>
                      <a:pt x="48578" y="68580"/>
                    </a:cubicBezTo>
                    <a:cubicBezTo>
                      <a:pt x="21749" y="68580"/>
                      <a:pt x="0" y="53228"/>
                      <a:pt x="0" y="34290"/>
                    </a:cubicBezTo>
                    <a:cubicBezTo>
                      <a:pt x="0" y="15352"/>
                      <a:pt x="21749" y="1"/>
                      <a:pt x="48578" y="1"/>
                    </a:cubicBezTo>
                    <a:cubicBezTo>
                      <a:pt x="75406" y="1"/>
                      <a:pt x="97155" y="15352"/>
                      <a:pt x="97155" y="34290"/>
                    </a:cubicBezTo>
                    <a:close/>
                  </a:path>
                </a:pathLst>
              </a:custGeom>
              <a:solidFill>
                <a:srgbClr val="E4CF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475" name="Google Shape;9475;p40" descr="A black and white image of a skull&#10;&#10;Description automatically generated with low confidence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665411">
                <a:off x="7189283" y="4505816"/>
                <a:ext cx="875616" cy="92272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476" name="Google Shape;9476;p40"/>
            <p:cNvSpPr/>
            <p:nvPr/>
          </p:nvSpPr>
          <p:spPr>
            <a:xfrm>
              <a:off x="325352" y="5108434"/>
              <a:ext cx="1447954" cy="3944979"/>
            </a:xfrm>
            <a:custGeom>
              <a:avLst/>
              <a:gdLst/>
              <a:ahLst/>
              <a:cxnLst/>
              <a:rect l="l" t="t" r="r" b="b"/>
              <a:pathLst>
                <a:path w="1028742" h="2802827" extrusionOk="0">
                  <a:moveTo>
                    <a:pt x="264794" y="2394"/>
                  </a:moveTo>
                  <a:cubicBezTo>
                    <a:pt x="444627" y="-17894"/>
                    <a:pt x="620553" y="93548"/>
                    <a:pt x="675226" y="230136"/>
                  </a:cubicBezTo>
                  <a:cubicBezTo>
                    <a:pt x="729137" y="364820"/>
                    <a:pt x="624171" y="421589"/>
                    <a:pt x="675226" y="603516"/>
                  </a:cubicBezTo>
                  <a:cubicBezTo>
                    <a:pt x="711136" y="731628"/>
                    <a:pt x="776191" y="749630"/>
                    <a:pt x="818100" y="889266"/>
                  </a:cubicBezTo>
                  <a:cubicBezTo>
                    <a:pt x="851533" y="1000614"/>
                    <a:pt x="789525" y="1058145"/>
                    <a:pt x="831339" y="1177874"/>
                  </a:cubicBezTo>
                  <a:cubicBezTo>
                    <a:pt x="847912" y="1225499"/>
                    <a:pt x="859249" y="1229309"/>
                    <a:pt x="902872" y="1310272"/>
                  </a:cubicBezTo>
                  <a:cubicBezTo>
                    <a:pt x="913731" y="1330655"/>
                    <a:pt x="991072" y="1474292"/>
                    <a:pt x="1016696" y="1580400"/>
                  </a:cubicBezTo>
                  <a:cubicBezTo>
                    <a:pt x="1029031" y="1631573"/>
                    <a:pt x="1046836" y="1746338"/>
                    <a:pt x="983072" y="1909826"/>
                  </a:cubicBezTo>
                  <a:lnTo>
                    <a:pt x="950513" y="1982796"/>
                  </a:lnTo>
                  <a:lnTo>
                    <a:pt x="968881" y="2047221"/>
                  </a:lnTo>
                  <a:cubicBezTo>
                    <a:pt x="974213" y="2084806"/>
                    <a:pt x="972976" y="2123049"/>
                    <a:pt x="965069" y="2160187"/>
                  </a:cubicBezTo>
                  <a:lnTo>
                    <a:pt x="955880" y="2134985"/>
                  </a:lnTo>
                  <a:lnTo>
                    <a:pt x="958021" y="2173331"/>
                  </a:lnTo>
                  <a:cubicBezTo>
                    <a:pt x="966595" y="2305919"/>
                    <a:pt x="977643" y="2434002"/>
                    <a:pt x="991168" y="2557570"/>
                  </a:cubicBezTo>
                  <a:cubicBezTo>
                    <a:pt x="993740" y="2580125"/>
                    <a:pt x="989072" y="2602908"/>
                    <a:pt x="977834" y="2622625"/>
                  </a:cubicBezTo>
                  <a:cubicBezTo>
                    <a:pt x="965641" y="2643847"/>
                    <a:pt x="951258" y="2663659"/>
                    <a:pt x="934686" y="2681680"/>
                  </a:cubicBezTo>
                  <a:cubicBezTo>
                    <a:pt x="795334" y="2833604"/>
                    <a:pt x="518255" y="2842082"/>
                    <a:pt x="351473" y="2710255"/>
                  </a:cubicBezTo>
                  <a:cubicBezTo>
                    <a:pt x="327089" y="2690615"/>
                    <a:pt x="305086" y="2668212"/>
                    <a:pt x="285845" y="2643485"/>
                  </a:cubicBezTo>
                  <a:cubicBezTo>
                    <a:pt x="272129" y="2625636"/>
                    <a:pt x="265748" y="2603223"/>
                    <a:pt x="267939" y="2580811"/>
                  </a:cubicBezTo>
                  <a:cubicBezTo>
                    <a:pt x="270987" y="2547045"/>
                    <a:pt x="274583" y="2506563"/>
                    <a:pt x="278559" y="2460558"/>
                  </a:cubicBezTo>
                  <a:lnTo>
                    <a:pt x="286247" y="2369181"/>
                  </a:lnTo>
                  <a:lnTo>
                    <a:pt x="271939" y="2385168"/>
                  </a:lnTo>
                  <a:lnTo>
                    <a:pt x="286496" y="2366222"/>
                  </a:lnTo>
                  <a:lnTo>
                    <a:pt x="291465" y="2307157"/>
                  </a:lnTo>
                  <a:lnTo>
                    <a:pt x="292635" y="2293592"/>
                  </a:lnTo>
                  <a:lnTo>
                    <a:pt x="291525" y="2295578"/>
                  </a:lnTo>
                  <a:cubicBezTo>
                    <a:pt x="284370" y="2311514"/>
                    <a:pt x="278607" y="2328071"/>
                    <a:pt x="274320" y="2345068"/>
                  </a:cubicBezTo>
                  <a:cubicBezTo>
                    <a:pt x="275035" y="2310821"/>
                    <a:pt x="279869" y="2276911"/>
                    <a:pt x="288632" y="2244051"/>
                  </a:cubicBezTo>
                  <a:lnTo>
                    <a:pt x="299294" y="2217393"/>
                  </a:lnTo>
                  <a:lnTo>
                    <a:pt x="301697" y="2192754"/>
                  </a:lnTo>
                  <a:lnTo>
                    <a:pt x="267558" y="2252485"/>
                  </a:lnTo>
                  <a:cubicBezTo>
                    <a:pt x="275083" y="2196916"/>
                    <a:pt x="288038" y="2142223"/>
                    <a:pt x="306325" y="2089226"/>
                  </a:cubicBezTo>
                  <a:cubicBezTo>
                    <a:pt x="288038" y="2120011"/>
                    <a:pt x="267939" y="2149691"/>
                    <a:pt x="246126" y="2178094"/>
                  </a:cubicBezTo>
                  <a:cubicBezTo>
                    <a:pt x="282131" y="2125116"/>
                    <a:pt x="302514" y="2063118"/>
                    <a:pt x="305086" y="1999120"/>
                  </a:cubicBezTo>
                  <a:cubicBezTo>
                    <a:pt x="282894" y="2037096"/>
                    <a:pt x="256223" y="2072272"/>
                    <a:pt x="225648" y="2103895"/>
                  </a:cubicBezTo>
                  <a:cubicBezTo>
                    <a:pt x="249604" y="2074715"/>
                    <a:pt x="269750" y="2042799"/>
                    <a:pt x="285740" y="2008919"/>
                  </a:cubicBezTo>
                  <a:lnTo>
                    <a:pt x="297719" y="1972540"/>
                  </a:lnTo>
                  <a:lnTo>
                    <a:pt x="251448" y="1893703"/>
                  </a:lnTo>
                  <a:cubicBezTo>
                    <a:pt x="236386" y="1861826"/>
                    <a:pt x="224170" y="1828608"/>
                    <a:pt x="214979" y="1794428"/>
                  </a:cubicBezTo>
                  <a:cubicBezTo>
                    <a:pt x="182405" y="1667145"/>
                    <a:pt x="190786" y="1532852"/>
                    <a:pt x="238792" y="1410570"/>
                  </a:cubicBezTo>
                  <a:cubicBezTo>
                    <a:pt x="298895" y="1262551"/>
                    <a:pt x="368427" y="1268457"/>
                    <a:pt x="403002" y="1124820"/>
                  </a:cubicBezTo>
                  <a:cubicBezTo>
                    <a:pt x="419385" y="1056430"/>
                    <a:pt x="418147" y="994804"/>
                    <a:pt x="416243" y="899744"/>
                  </a:cubicBezTo>
                  <a:cubicBezTo>
                    <a:pt x="413194" y="749249"/>
                    <a:pt x="392049" y="751535"/>
                    <a:pt x="397667" y="669429"/>
                  </a:cubicBezTo>
                  <a:cubicBezTo>
                    <a:pt x="409480" y="497979"/>
                    <a:pt x="503300" y="470166"/>
                    <a:pt x="492917" y="336054"/>
                  </a:cubicBezTo>
                  <a:cubicBezTo>
                    <a:pt x="491966" y="323672"/>
                    <a:pt x="479965" y="193179"/>
                    <a:pt x="378617" y="121552"/>
                  </a:cubicBezTo>
                  <a:cubicBezTo>
                    <a:pt x="279178" y="50876"/>
                    <a:pt x="127350" y="61258"/>
                    <a:pt x="0" y="148031"/>
                  </a:cubicBezTo>
                  <a:cubicBezTo>
                    <a:pt x="23908" y="120027"/>
                    <a:pt x="115634" y="19348"/>
                    <a:pt x="264794" y="2394"/>
                  </a:cubicBezTo>
                  <a:close/>
                </a:path>
              </a:pathLst>
            </a:custGeom>
            <a:blipFill rotWithShape="1">
              <a:blip r:embed="rId6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77" name="Google Shape;9477;p40"/>
            <p:cNvGrpSpPr/>
            <p:nvPr/>
          </p:nvGrpSpPr>
          <p:grpSpPr>
            <a:xfrm flipH="1">
              <a:off x="1523648" y="7139293"/>
              <a:ext cx="1536476" cy="2171680"/>
              <a:chOff x="8434390" y="4035508"/>
              <a:chExt cx="2311185" cy="3266666"/>
            </a:xfrm>
          </p:grpSpPr>
          <p:sp>
            <p:nvSpPr>
              <p:cNvPr id="9478" name="Google Shape;9478;p40"/>
              <p:cNvSpPr/>
              <p:nvPr/>
            </p:nvSpPr>
            <p:spPr>
              <a:xfrm>
                <a:off x="9368193" y="6784034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9" name="Google Shape;9479;p40"/>
              <p:cNvSpPr/>
              <p:nvPr/>
            </p:nvSpPr>
            <p:spPr>
              <a:xfrm>
                <a:off x="9995514" y="6787577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480" name="Google Shape;9480;p40"/>
              <p:cNvGrpSpPr/>
              <p:nvPr/>
            </p:nvGrpSpPr>
            <p:grpSpPr>
              <a:xfrm>
                <a:off x="8434390" y="4035508"/>
                <a:ext cx="2311185" cy="3266666"/>
                <a:chOff x="3410133" y="1549020"/>
                <a:chExt cx="1469285" cy="2076711"/>
              </a:xfrm>
            </p:grpSpPr>
            <p:sp>
              <p:nvSpPr>
                <p:cNvPr id="9481" name="Google Shape;9481;p40"/>
                <p:cNvSpPr/>
                <p:nvPr/>
              </p:nvSpPr>
              <p:spPr>
                <a:xfrm>
                  <a:off x="3921423" y="2275144"/>
                  <a:ext cx="767207" cy="1120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207" h="1120387" extrusionOk="0">
                      <a:moveTo>
                        <a:pt x="17332" y="960917"/>
                      </a:moveTo>
                      <a:cubicBezTo>
                        <a:pt x="2949" y="943372"/>
                        <a:pt x="-3909" y="920836"/>
                        <a:pt x="-1718" y="898243"/>
                      </a:cubicBezTo>
                      <a:cubicBezTo>
                        <a:pt x="4758" y="830710"/>
                        <a:pt x="13618" y="736318"/>
                        <a:pt x="23332" y="624589"/>
                      </a:cubicBezTo>
                      <a:cubicBezTo>
                        <a:pt x="44384" y="381035"/>
                        <a:pt x="55718" y="349793"/>
                        <a:pt x="69243" y="285690"/>
                      </a:cubicBezTo>
                      <a:cubicBezTo>
                        <a:pt x="90388" y="185011"/>
                        <a:pt x="182115" y="10322"/>
                        <a:pt x="383568" y="-60"/>
                      </a:cubicBezTo>
                      <a:cubicBezTo>
                        <a:pt x="445957" y="-2261"/>
                        <a:pt x="507583" y="14942"/>
                        <a:pt x="559780" y="49184"/>
                      </a:cubicBezTo>
                      <a:cubicBezTo>
                        <a:pt x="655602" y="111278"/>
                        <a:pt x="715229" y="216014"/>
                        <a:pt x="719801" y="330076"/>
                      </a:cubicBezTo>
                      <a:cubicBezTo>
                        <a:pt x="722468" y="382845"/>
                        <a:pt x="725612" y="436280"/>
                        <a:pt x="729326" y="490382"/>
                      </a:cubicBezTo>
                      <a:cubicBezTo>
                        <a:pt x="738469" y="623037"/>
                        <a:pt x="750185" y="751110"/>
                        <a:pt x="764377" y="874620"/>
                      </a:cubicBezTo>
                      <a:cubicBezTo>
                        <a:pt x="767044" y="897290"/>
                        <a:pt x="762187" y="920217"/>
                        <a:pt x="750376" y="939771"/>
                      </a:cubicBezTo>
                      <a:cubicBezTo>
                        <a:pt x="737328" y="961088"/>
                        <a:pt x="721991" y="980891"/>
                        <a:pt x="704560" y="998827"/>
                      </a:cubicBezTo>
                      <a:cubicBezTo>
                        <a:pt x="556922" y="1151227"/>
                        <a:pt x="263459" y="1159227"/>
                        <a:pt x="86770" y="1027402"/>
                      </a:cubicBezTo>
                      <a:cubicBezTo>
                        <a:pt x="61053" y="1008037"/>
                        <a:pt x="37810" y="985720"/>
                        <a:pt x="17332" y="9609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2" name="Google Shape;9482;p40"/>
                <p:cNvSpPr/>
                <p:nvPr/>
              </p:nvSpPr>
              <p:spPr>
                <a:xfrm>
                  <a:off x="4356059" y="2358176"/>
                  <a:ext cx="467954" cy="1171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954" h="1171312" extrusionOk="0">
                      <a:moveTo>
                        <a:pt x="177818" y="728"/>
                      </a:moveTo>
                      <a:lnTo>
                        <a:pt x="177818" y="728"/>
                      </a:lnTo>
                      <a:cubicBezTo>
                        <a:pt x="303929" y="-13178"/>
                        <a:pt x="342505" y="124553"/>
                        <a:pt x="381177" y="222946"/>
                      </a:cubicBezTo>
                      <a:cubicBezTo>
                        <a:pt x="437565" y="366678"/>
                        <a:pt x="408418" y="531937"/>
                        <a:pt x="338410" y="670621"/>
                      </a:cubicBezTo>
                      <a:lnTo>
                        <a:pt x="338410" y="671288"/>
                      </a:lnTo>
                      <a:cubicBezTo>
                        <a:pt x="433088" y="754279"/>
                        <a:pt x="479664" y="879381"/>
                        <a:pt x="462235" y="1004092"/>
                      </a:cubicBezTo>
                      <a:cubicBezTo>
                        <a:pt x="458519" y="978640"/>
                        <a:pt x="452806" y="953513"/>
                        <a:pt x="445185" y="928939"/>
                      </a:cubicBezTo>
                      <a:cubicBezTo>
                        <a:pt x="437755" y="961382"/>
                        <a:pt x="432707" y="994338"/>
                        <a:pt x="430230" y="1027523"/>
                      </a:cubicBezTo>
                      <a:cubicBezTo>
                        <a:pt x="426231" y="1009616"/>
                        <a:pt x="403464" y="1007330"/>
                        <a:pt x="401655" y="1025428"/>
                      </a:cubicBezTo>
                      <a:lnTo>
                        <a:pt x="389654" y="989804"/>
                      </a:lnTo>
                      <a:cubicBezTo>
                        <a:pt x="382224" y="1031257"/>
                        <a:pt x="380510" y="1073519"/>
                        <a:pt x="384510" y="1115439"/>
                      </a:cubicBezTo>
                      <a:lnTo>
                        <a:pt x="361079" y="1027618"/>
                      </a:lnTo>
                      <a:cubicBezTo>
                        <a:pt x="345077" y="1059127"/>
                        <a:pt x="336885" y="1094007"/>
                        <a:pt x="337171" y="1129345"/>
                      </a:cubicBezTo>
                      <a:cubicBezTo>
                        <a:pt x="340315" y="1127631"/>
                        <a:pt x="336408" y="1122487"/>
                        <a:pt x="332980" y="1123630"/>
                      </a:cubicBezTo>
                      <a:cubicBezTo>
                        <a:pt x="329550" y="1124773"/>
                        <a:pt x="328313" y="1128774"/>
                        <a:pt x="327455" y="1132203"/>
                      </a:cubicBezTo>
                      <a:cubicBezTo>
                        <a:pt x="324313" y="1145157"/>
                        <a:pt x="321360" y="1158111"/>
                        <a:pt x="318502" y="1171065"/>
                      </a:cubicBezTo>
                      <a:cubicBezTo>
                        <a:pt x="314026" y="1149577"/>
                        <a:pt x="307645" y="1128535"/>
                        <a:pt x="299452" y="1108200"/>
                      </a:cubicBezTo>
                      <a:lnTo>
                        <a:pt x="272972" y="1160682"/>
                      </a:lnTo>
                      <a:cubicBezTo>
                        <a:pt x="263829" y="1118610"/>
                        <a:pt x="251637" y="1077234"/>
                        <a:pt x="236682" y="1036857"/>
                      </a:cubicBezTo>
                      <a:cubicBezTo>
                        <a:pt x="231159" y="1061394"/>
                        <a:pt x="228587" y="1086483"/>
                        <a:pt x="228777" y="1111629"/>
                      </a:cubicBezTo>
                      <a:lnTo>
                        <a:pt x="220966" y="1085149"/>
                      </a:lnTo>
                      <a:lnTo>
                        <a:pt x="212109" y="1148681"/>
                      </a:lnTo>
                      <a:cubicBezTo>
                        <a:pt x="210965" y="1125612"/>
                        <a:pt x="205439" y="1102971"/>
                        <a:pt x="195726" y="1082006"/>
                      </a:cubicBezTo>
                      <a:lnTo>
                        <a:pt x="187343" y="1112581"/>
                      </a:lnTo>
                      <a:lnTo>
                        <a:pt x="161721" y="1017331"/>
                      </a:lnTo>
                      <a:lnTo>
                        <a:pt x="154005" y="1048383"/>
                      </a:lnTo>
                      <a:cubicBezTo>
                        <a:pt x="134955" y="986756"/>
                        <a:pt x="115333" y="923796"/>
                        <a:pt x="117619" y="859312"/>
                      </a:cubicBezTo>
                      <a:cubicBezTo>
                        <a:pt x="119905" y="794827"/>
                        <a:pt x="147720" y="727485"/>
                        <a:pt x="204202" y="692910"/>
                      </a:cubicBezTo>
                      <a:cubicBezTo>
                        <a:pt x="187247" y="680842"/>
                        <a:pt x="173341" y="664992"/>
                        <a:pt x="163530" y="646618"/>
                      </a:cubicBezTo>
                      <a:cubicBezTo>
                        <a:pt x="129716" y="592897"/>
                        <a:pt x="97904" y="538033"/>
                        <a:pt x="66662" y="482979"/>
                      </a:cubicBezTo>
                      <a:cubicBezTo>
                        <a:pt x="34180" y="425829"/>
                        <a:pt x="1605" y="365916"/>
                        <a:pt x="-1822" y="300575"/>
                      </a:cubicBezTo>
                      <a:cubicBezTo>
                        <a:pt x="-3825" y="261808"/>
                        <a:pt x="4654" y="223137"/>
                        <a:pt x="13798" y="185227"/>
                      </a:cubicBezTo>
                      <a:cubicBezTo>
                        <a:pt x="23799" y="143603"/>
                        <a:pt x="35038" y="101407"/>
                        <a:pt x="58755" y="65307"/>
                      </a:cubicBezTo>
                      <a:cubicBezTo>
                        <a:pt x="82472" y="29208"/>
                        <a:pt x="133909" y="3871"/>
                        <a:pt x="177818" y="72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5F7FC"/>
                    </a:gs>
                    <a:gs pos="75000">
                      <a:srgbClr val="D8D8D8"/>
                    </a:gs>
                    <a:gs pos="100000">
                      <a:srgbClr val="BFBFBF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3" name="Google Shape;9483;p40"/>
                <p:cNvSpPr/>
                <p:nvPr/>
              </p:nvSpPr>
              <p:spPr>
                <a:xfrm>
                  <a:off x="4643532" y="2657951"/>
                  <a:ext cx="35312" cy="28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2" h="282225" extrusionOk="0">
                      <a:moveTo>
                        <a:pt x="7693" y="-248"/>
                      </a:moveTo>
                      <a:cubicBezTo>
                        <a:pt x="42362" y="85115"/>
                        <a:pt x="41697" y="180794"/>
                        <a:pt x="5597" y="265595"/>
                      </a:cubicBezTo>
                      <a:cubicBezTo>
                        <a:pt x="3121" y="271119"/>
                        <a:pt x="549" y="276644"/>
                        <a:pt x="-2119" y="281978"/>
                      </a:cubicBezTo>
                      <a:cubicBezTo>
                        <a:pt x="930" y="272453"/>
                        <a:pt x="5311" y="257594"/>
                        <a:pt x="7883" y="247402"/>
                      </a:cubicBezTo>
                      <a:cubicBezTo>
                        <a:pt x="29124" y="166221"/>
                        <a:pt x="29124" y="80934"/>
                        <a:pt x="788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4" name="Google Shape;9484;p40"/>
                <p:cNvSpPr/>
                <p:nvPr/>
              </p:nvSpPr>
              <p:spPr>
                <a:xfrm>
                  <a:off x="4587906" y="2608230"/>
                  <a:ext cx="33767" cy="251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" h="251459" extrusionOk="0">
                      <a:moveTo>
                        <a:pt x="-2119" y="-248"/>
                      </a:moveTo>
                      <a:cubicBezTo>
                        <a:pt x="47697" y="66427"/>
                        <a:pt x="33791" y="175870"/>
                        <a:pt x="10837" y="251212"/>
                      </a:cubicBezTo>
                      <a:lnTo>
                        <a:pt x="14932" y="219208"/>
                      </a:lnTo>
                      <a:cubicBezTo>
                        <a:pt x="23315" y="166564"/>
                        <a:pt x="24075" y="112985"/>
                        <a:pt x="17027" y="60141"/>
                      </a:cubicBezTo>
                      <a:cubicBezTo>
                        <a:pt x="14741" y="38957"/>
                        <a:pt x="8265" y="18431"/>
                        <a:pt x="-202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5" name="Google Shape;9485;p40"/>
                <p:cNvSpPr/>
                <p:nvPr/>
              </p:nvSpPr>
              <p:spPr>
                <a:xfrm>
                  <a:off x="4527709" y="2608135"/>
                  <a:ext cx="55624" cy="357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4" h="357283" extrusionOk="0">
                      <a:moveTo>
                        <a:pt x="-2119" y="-248"/>
                      </a:moveTo>
                      <a:cubicBezTo>
                        <a:pt x="13406" y="116053"/>
                        <a:pt x="33028" y="241592"/>
                        <a:pt x="53506" y="357035"/>
                      </a:cubicBezTo>
                      <a:cubicBezTo>
                        <a:pt x="19787" y="240811"/>
                        <a:pt x="1023" y="12073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6" name="Google Shape;9486;p40"/>
                <p:cNvSpPr/>
                <p:nvPr/>
              </p:nvSpPr>
              <p:spPr>
                <a:xfrm>
                  <a:off x="4479307" y="2616231"/>
                  <a:ext cx="40114" cy="274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14" h="274415" extrusionOk="0">
                      <a:moveTo>
                        <a:pt x="4277" y="-248"/>
                      </a:moveTo>
                      <a:cubicBezTo>
                        <a:pt x="6944" y="86239"/>
                        <a:pt x="3421" y="174917"/>
                        <a:pt x="31996" y="257785"/>
                      </a:cubicBezTo>
                      <a:cubicBezTo>
                        <a:pt x="34091" y="263214"/>
                        <a:pt x="36091" y="268643"/>
                        <a:pt x="37996" y="274167"/>
                      </a:cubicBezTo>
                      <a:cubicBezTo>
                        <a:pt x="35138" y="269148"/>
                        <a:pt x="32375" y="264004"/>
                        <a:pt x="29710" y="258737"/>
                      </a:cubicBezTo>
                      <a:cubicBezTo>
                        <a:pt x="-8390" y="178441"/>
                        <a:pt x="-5725" y="85954"/>
                        <a:pt x="427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7" name="Google Shape;9487;p40"/>
                <p:cNvSpPr/>
                <p:nvPr/>
              </p:nvSpPr>
              <p:spPr>
                <a:xfrm>
                  <a:off x="4414286" y="2649093"/>
                  <a:ext cx="85799" cy="293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99" h="293560" extrusionOk="0">
                      <a:moveTo>
                        <a:pt x="147" y="-248"/>
                      </a:moveTo>
                      <a:cubicBezTo>
                        <a:pt x="1577" y="90087"/>
                        <a:pt x="23769" y="178879"/>
                        <a:pt x="65108" y="259213"/>
                      </a:cubicBezTo>
                      <a:cubicBezTo>
                        <a:pt x="70157" y="269310"/>
                        <a:pt x="78156" y="283502"/>
                        <a:pt x="83681" y="293313"/>
                      </a:cubicBezTo>
                      <a:cubicBezTo>
                        <a:pt x="79682" y="288169"/>
                        <a:pt x="75775" y="283026"/>
                        <a:pt x="71966" y="277692"/>
                      </a:cubicBezTo>
                      <a:cubicBezTo>
                        <a:pt x="15292" y="196738"/>
                        <a:pt x="-10234" y="98031"/>
                        <a:pt x="14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8" name="Google Shape;9488;p40"/>
                <p:cNvSpPr/>
                <p:nvPr/>
              </p:nvSpPr>
              <p:spPr>
                <a:xfrm>
                  <a:off x="4656201" y="3055619"/>
                  <a:ext cx="57572" cy="19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72" h="192309" extrusionOk="0">
                      <a:moveTo>
                        <a:pt x="-2119" y="-248"/>
                      </a:moveTo>
                      <a:cubicBezTo>
                        <a:pt x="40744" y="54197"/>
                        <a:pt x="60936" y="123101"/>
                        <a:pt x="54173" y="192062"/>
                      </a:cubicBezTo>
                      <a:cubicBezTo>
                        <a:pt x="47888" y="124949"/>
                        <a:pt x="28742" y="59674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9" name="Google Shape;9489;p40"/>
                <p:cNvSpPr/>
                <p:nvPr/>
              </p:nvSpPr>
              <p:spPr>
                <a:xfrm>
                  <a:off x="4630291" y="3102768"/>
                  <a:ext cx="39359" cy="3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59" h="326993" extrusionOk="0">
                      <a:moveTo>
                        <a:pt x="-2119" y="-152"/>
                      </a:moveTo>
                      <a:cubicBezTo>
                        <a:pt x="40460" y="103498"/>
                        <a:pt x="48746" y="218056"/>
                        <a:pt x="21506" y="326746"/>
                      </a:cubicBezTo>
                      <a:cubicBezTo>
                        <a:pt x="22743" y="314934"/>
                        <a:pt x="24743" y="297504"/>
                        <a:pt x="25601" y="285502"/>
                      </a:cubicBezTo>
                      <a:cubicBezTo>
                        <a:pt x="33507" y="189366"/>
                        <a:pt x="24075" y="92583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0" name="Google Shape;9490;p40"/>
                <p:cNvSpPr/>
                <p:nvPr/>
              </p:nvSpPr>
              <p:spPr>
                <a:xfrm>
                  <a:off x="4593055" y="3125914"/>
                  <a:ext cx="23044" cy="288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44" h="288702" extrusionOk="0">
                      <a:moveTo>
                        <a:pt x="12926" y="-248"/>
                      </a:moveTo>
                      <a:cubicBezTo>
                        <a:pt x="9782" y="89954"/>
                        <a:pt x="448" y="180727"/>
                        <a:pt x="17403" y="270643"/>
                      </a:cubicBezTo>
                      <a:cubicBezTo>
                        <a:pt x="18640" y="276549"/>
                        <a:pt x="19879" y="282454"/>
                        <a:pt x="20926" y="288455"/>
                      </a:cubicBezTo>
                      <a:cubicBezTo>
                        <a:pt x="18831" y="282740"/>
                        <a:pt x="16831" y="277025"/>
                        <a:pt x="14926" y="271215"/>
                      </a:cubicBezTo>
                      <a:cubicBezTo>
                        <a:pt x="-11935" y="183204"/>
                        <a:pt x="-2696" y="88906"/>
                        <a:pt x="12926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1" name="Google Shape;9491;p40"/>
                <p:cNvSpPr/>
                <p:nvPr/>
              </p:nvSpPr>
              <p:spPr>
                <a:xfrm>
                  <a:off x="4528036" y="3111738"/>
                  <a:ext cx="31962" cy="175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62" h="175052" extrusionOk="0">
                      <a:moveTo>
                        <a:pt x="29844" y="116"/>
                      </a:moveTo>
                      <a:cubicBezTo>
                        <a:pt x="25558" y="-741"/>
                        <a:pt x="25844" y="5450"/>
                        <a:pt x="24986" y="8308"/>
                      </a:cubicBezTo>
                      <a:cubicBezTo>
                        <a:pt x="17747" y="48599"/>
                        <a:pt x="9175" y="89842"/>
                        <a:pt x="5364" y="130514"/>
                      </a:cubicBezTo>
                      <a:cubicBezTo>
                        <a:pt x="4031" y="145383"/>
                        <a:pt x="5268" y="160375"/>
                        <a:pt x="9080" y="174805"/>
                      </a:cubicBezTo>
                      <a:cubicBezTo>
                        <a:pt x="-6733" y="147754"/>
                        <a:pt x="-2445" y="114131"/>
                        <a:pt x="1841" y="84603"/>
                      </a:cubicBezTo>
                      <a:cubicBezTo>
                        <a:pt x="5840" y="58248"/>
                        <a:pt x="12793" y="32435"/>
                        <a:pt x="22605" y="7642"/>
                      </a:cubicBezTo>
                      <a:cubicBezTo>
                        <a:pt x="23749" y="4879"/>
                        <a:pt x="25558" y="-1883"/>
                        <a:pt x="29844" y="11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2" name="Google Shape;9492;p40"/>
                <p:cNvSpPr/>
                <p:nvPr/>
              </p:nvSpPr>
              <p:spPr>
                <a:xfrm>
                  <a:off x="4499617" y="3094291"/>
                  <a:ext cx="26566" cy="101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6" h="101822" extrusionOk="0">
                      <a:moveTo>
                        <a:pt x="24448" y="-248"/>
                      </a:moveTo>
                      <a:cubicBezTo>
                        <a:pt x="15876" y="34614"/>
                        <a:pt x="7779" y="66427"/>
                        <a:pt x="-1079" y="101575"/>
                      </a:cubicBezTo>
                      <a:cubicBezTo>
                        <a:pt x="-5364" y="65646"/>
                        <a:pt x="3684" y="29403"/>
                        <a:pt x="24448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3" name="Google Shape;9493;p40"/>
                <p:cNvSpPr/>
                <p:nvPr/>
              </p:nvSpPr>
              <p:spPr>
                <a:xfrm>
                  <a:off x="4696397" y="3100387"/>
                  <a:ext cx="70770" cy="145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70" h="145541" extrusionOk="0">
                      <a:moveTo>
                        <a:pt x="68652" y="145294"/>
                      </a:moveTo>
                      <a:cubicBezTo>
                        <a:pt x="54650" y="92697"/>
                        <a:pt x="30552" y="43282"/>
                        <a:pt x="-2119" y="-248"/>
                      </a:cubicBezTo>
                      <a:cubicBezTo>
                        <a:pt x="41409" y="35786"/>
                        <a:pt x="67128" y="88839"/>
                        <a:pt x="68652" y="14529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4" name="Google Shape;9494;p40"/>
                <p:cNvSpPr/>
                <p:nvPr/>
              </p:nvSpPr>
              <p:spPr>
                <a:xfrm>
                  <a:off x="4564284" y="3012948"/>
                  <a:ext cx="138970" cy="44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70" h="44290" extrusionOk="0">
                      <a:moveTo>
                        <a:pt x="-2119" y="25755"/>
                      </a:moveTo>
                      <a:cubicBezTo>
                        <a:pt x="33600" y="37471"/>
                        <a:pt x="71605" y="40900"/>
                        <a:pt x="103896" y="18802"/>
                      </a:cubicBezTo>
                      <a:lnTo>
                        <a:pt x="136852" y="-248"/>
                      </a:lnTo>
                      <a:cubicBezTo>
                        <a:pt x="96371" y="42996"/>
                        <a:pt x="51127" y="60236"/>
                        <a:pt x="-2119" y="2556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5" name="Google Shape;9495;p40"/>
                <p:cNvSpPr/>
                <p:nvPr/>
              </p:nvSpPr>
              <p:spPr>
                <a:xfrm>
                  <a:off x="3799954" y="2370504"/>
                  <a:ext cx="452588" cy="1172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588" h="1172223" extrusionOk="0">
                      <a:moveTo>
                        <a:pt x="275769" y="592"/>
                      </a:moveTo>
                      <a:lnTo>
                        <a:pt x="275769" y="592"/>
                      </a:lnTo>
                      <a:cubicBezTo>
                        <a:pt x="153374" y="-12267"/>
                        <a:pt x="116132" y="125369"/>
                        <a:pt x="78793" y="224429"/>
                      </a:cubicBezTo>
                      <a:cubicBezTo>
                        <a:pt x="24406" y="368542"/>
                        <a:pt x="52981" y="533515"/>
                        <a:pt x="121369" y="672104"/>
                      </a:cubicBezTo>
                      <a:lnTo>
                        <a:pt x="121369" y="672866"/>
                      </a:lnTo>
                      <a:cubicBezTo>
                        <a:pt x="29073" y="757534"/>
                        <a:pt x="-15790" y="882178"/>
                        <a:pt x="1546" y="1006241"/>
                      </a:cubicBezTo>
                      <a:cubicBezTo>
                        <a:pt x="5070" y="980771"/>
                        <a:pt x="10499" y="955606"/>
                        <a:pt x="17929" y="930994"/>
                      </a:cubicBezTo>
                      <a:cubicBezTo>
                        <a:pt x="25168" y="963426"/>
                        <a:pt x="30121" y="996345"/>
                        <a:pt x="32693" y="1029482"/>
                      </a:cubicBezTo>
                      <a:lnTo>
                        <a:pt x="44218" y="975571"/>
                      </a:lnTo>
                      <a:cubicBezTo>
                        <a:pt x="53076" y="991439"/>
                        <a:pt x="58506" y="1008994"/>
                        <a:pt x="60124" y="1027101"/>
                      </a:cubicBezTo>
                      <a:lnTo>
                        <a:pt x="71745" y="991382"/>
                      </a:lnTo>
                      <a:cubicBezTo>
                        <a:pt x="79079" y="1032806"/>
                        <a:pt x="80888" y="1075021"/>
                        <a:pt x="77079" y="1116922"/>
                      </a:cubicBezTo>
                      <a:lnTo>
                        <a:pt x="99557" y="1029006"/>
                      </a:lnTo>
                      <a:cubicBezTo>
                        <a:pt x="115179" y="1060524"/>
                        <a:pt x="123276" y="1095262"/>
                        <a:pt x="123086" y="1130447"/>
                      </a:cubicBezTo>
                      <a:cubicBezTo>
                        <a:pt x="119942" y="1128828"/>
                        <a:pt x="123751" y="1123589"/>
                        <a:pt x="127085" y="1124732"/>
                      </a:cubicBezTo>
                      <a:cubicBezTo>
                        <a:pt x="130420" y="1125875"/>
                        <a:pt x="131657" y="1129781"/>
                        <a:pt x="132420" y="1133209"/>
                      </a:cubicBezTo>
                      <a:cubicBezTo>
                        <a:pt x="135562" y="1146068"/>
                        <a:pt x="138420" y="1159022"/>
                        <a:pt x="141182" y="1171976"/>
                      </a:cubicBezTo>
                      <a:cubicBezTo>
                        <a:pt x="145468" y="1150487"/>
                        <a:pt x="151661" y="1129418"/>
                        <a:pt x="159660" y="1109016"/>
                      </a:cubicBezTo>
                      <a:lnTo>
                        <a:pt x="185472" y="1161308"/>
                      </a:lnTo>
                      <a:cubicBezTo>
                        <a:pt x="194237" y="1119274"/>
                        <a:pt x="205953" y="1077907"/>
                        <a:pt x="220431" y="1037483"/>
                      </a:cubicBezTo>
                      <a:cubicBezTo>
                        <a:pt x="225763" y="1062010"/>
                        <a:pt x="228430" y="1087051"/>
                        <a:pt x="228240" y="1112159"/>
                      </a:cubicBezTo>
                      <a:lnTo>
                        <a:pt x="235860" y="1085584"/>
                      </a:lnTo>
                      <a:lnTo>
                        <a:pt x="244529" y="1149021"/>
                      </a:lnTo>
                      <a:cubicBezTo>
                        <a:pt x="245576" y="1125999"/>
                        <a:pt x="250910" y="1103377"/>
                        <a:pt x="260340" y="1082346"/>
                      </a:cubicBezTo>
                      <a:lnTo>
                        <a:pt x="268437" y="1112826"/>
                      </a:lnTo>
                      <a:lnTo>
                        <a:pt x="293105" y="1017576"/>
                      </a:lnTo>
                      <a:lnTo>
                        <a:pt x="300726" y="1048437"/>
                      </a:lnTo>
                      <a:cubicBezTo>
                        <a:pt x="319299" y="986715"/>
                        <a:pt x="337968" y="923659"/>
                        <a:pt x="335682" y="859175"/>
                      </a:cubicBezTo>
                      <a:cubicBezTo>
                        <a:pt x="333396" y="794691"/>
                        <a:pt x="306156" y="727635"/>
                        <a:pt x="251196" y="693535"/>
                      </a:cubicBezTo>
                      <a:cubicBezTo>
                        <a:pt x="267674" y="681210"/>
                        <a:pt x="281199" y="665275"/>
                        <a:pt x="290629" y="646958"/>
                      </a:cubicBezTo>
                      <a:cubicBezTo>
                        <a:pt x="323394" y="593046"/>
                        <a:pt x="354162" y="537897"/>
                        <a:pt x="384356" y="482557"/>
                      </a:cubicBezTo>
                      <a:cubicBezTo>
                        <a:pt x="415693" y="425407"/>
                        <a:pt x="447219" y="365018"/>
                        <a:pt x="450459" y="299677"/>
                      </a:cubicBezTo>
                      <a:cubicBezTo>
                        <a:pt x="450745" y="260757"/>
                        <a:pt x="445505" y="221991"/>
                        <a:pt x="435029" y="184519"/>
                      </a:cubicBezTo>
                      <a:cubicBezTo>
                        <a:pt x="425504" y="142991"/>
                        <a:pt x="414168" y="100890"/>
                        <a:pt x="391118" y="64981"/>
                      </a:cubicBezTo>
                      <a:cubicBezTo>
                        <a:pt x="368068" y="29071"/>
                        <a:pt x="318539" y="3259"/>
                        <a:pt x="275769" y="59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5F7FC"/>
                    </a:gs>
                    <a:gs pos="75000">
                      <a:srgbClr val="D8D8D8"/>
                    </a:gs>
                    <a:gs pos="100000">
                      <a:srgbClr val="BFBFBF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6" name="Google Shape;9496;p40"/>
                <p:cNvSpPr/>
                <p:nvPr/>
              </p:nvSpPr>
              <p:spPr>
                <a:xfrm>
                  <a:off x="3939261" y="2671000"/>
                  <a:ext cx="34854" cy="28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54" h="282321" extrusionOk="0">
                      <a:moveTo>
                        <a:pt x="23211" y="-248"/>
                      </a:moveTo>
                      <a:cubicBezTo>
                        <a:pt x="2733" y="81039"/>
                        <a:pt x="2733" y="166116"/>
                        <a:pt x="23211" y="247402"/>
                      </a:cubicBezTo>
                      <a:cubicBezTo>
                        <a:pt x="25687" y="257594"/>
                        <a:pt x="29973" y="272072"/>
                        <a:pt x="32736" y="282073"/>
                      </a:cubicBezTo>
                      <a:cubicBezTo>
                        <a:pt x="30068" y="276644"/>
                        <a:pt x="27497" y="271215"/>
                        <a:pt x="25115" y="265690"/>
                      </a:cubicBezTo>
                      <a:cubicBezTo>
                        <a:pt x="-10317" y="180813"/>
                        <a:pt x="-11176" y="85487"/>
                        <a:pt x="22543" y="-57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7" name="Google Shape;9497;p40"/>
                <p:cNvSpPr/>
                <p:nvPr/>
              </p:nvSpPr>
              <p:spPr>
                <a:xfrm>
                  <a:off x="3995328" y="2620803"/>
                  <a:ext cx="32697" cy="251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7" h="251459" extrusionOk="0">
                      <a:moveTo>
                        <a:pt x="30579" y="-248"/>
                      </a:moveTo>
                      <a:cubicBezTo>
                        <a:pt x="20675" y="18583"/>
                        <a:pt x="14387" y="39148"/>
                        <a:pt x="12196" y="60331"/>
                      </a:cubicBezTo>
                      <a:cubicBezTo>
                        <a:pt x="5529" y="113138"/>
                        <a:pt x="6387" y="166621"/>
                        <a:pt x="14578" y="219208"/>
                      </a:cubicBezTo>
                      <a:lnTo>
                        <a:pt x="18482" y="251212"/>
                      </a:lnTo>
                      <a:cubicBezTo>
                        <a:pt x="-4091" y="175774"/>
                        <a:pt x="-17902" y="67284"/>
                        <a:pt x="3057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8" name="Google Shape;9498;p40"/>
                <p:cNvSpPr/>
                <p:nvPr/>
              </p:nvSpPr>
              <p:spPr>
                <a:xfrm>
                  <a:off x="4033742" y="2620232"/>
                  <a:ext cx="53245" cy="357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45" h="357663" extrusionOk="0">
                      <a:moveTo>
                        <a:pt x="50650" y="-248"/>
                      </a:moveTo>
                      <a:cubicBezTo>
                        <a:pt x="48174" y="120720"/>
                        <a:pt x="30456" y="240887"/>
                        <a:pt x="-2119" y="357416"/>
                      </a:cubicBezTo>
                      <a:cubicBezTo>
                        <a:pt x="16931" y="241687"/>
                        <a:pt x="35981" y="116052"/>
                        <a:pt x="5112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9" name="Google Shape;9499;p40"/>
                <p:cNvSpPr/>
                <p:nvPr/>
              </p:nvSpPr>
              <p:spPr>
                <a:xfrm>
                  <a:off x="4095082" y="2627947"/>
                  <a:ext cx="38801" cy="274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01" h="274605" extrusionOk="0">
                      <a:moveTo>
                        <a:pt x="30077" y="-248"/>
                      </a:moveTo>
                      <a:cubicBezTo>
                        <a:pt x="40172" y="85477"/>
                        <a:pt x="43125" y="178156"/>
                        <a:pt x="5979" y="258832"/>
                      </a:cubicBezTo>
                      <a:cubicBezTo>
                        <a:pt x="3407" y="264071"/>
                        <a:pt x="644" y="269310"/>
                        <a:pt x="-2119" y="274358"/>
                      </a:cubicBezTo>
                      <a:cubicBezTo>
                        <a:pt x="-214" y="268833"/>
                        <a:pt x="1693" y="263309"/>
                        <a:pt x="3693" y="257880"/>
                      </a:cubicBezTo>
                      <a:cubicBezTo>
                        <a:pt x="31124" y="174727"/>
                        <a:pt x="27505" y="86430"/>
                        <a:pt x="3007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0" name="Google Shape;9500;p40"/>
                <p:cNvSpPr/>
                <p:nvPr/>
              </p:nvSpPr>
              <p:spPr>
                <a:xfrm>
                  <a:off x="4114037" y="2660332"/>
                  <a:ext cx="82856" cy="294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56" h="294036" extrusionOk="0">
                      <a:moveTo>
                        <a:pt x="78367" y="-248"/>
                      </a:moveTo>
                      <a:cubicBezTo>
                        <a:pt x="88846" y="97765"/>
                        <a:pt x="64366" y="196329"/>
                        <a:pt x="9311" y="278073"/>
                      </a:cubicBezTo>
                      <a:cubicBezTo>
                        <a:pt x="5597" y="283407"/>
                        <a:pt x="1788" y="288646"/>
                        <a:pt x="-2119" y="293789"/>
                      </a:cubicBezTo>
                      <a:cubicBezTo>
                        <a:pt x="3216" y="284264"/>
                        <a:pt x="10932" y="269691"/>
                        <a:pt x="15885" y="259499"/>
                      </a:cubicBezTo>
                      <a:cubicBezTo>
                        <a:pt x="55699" y="178603"/>
                        <a:pt x="77035" y="89887"/>
                        <a:pt x="7836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1" name="Google Shape;9501;p40"/>
                <p:cNvSpPr/>
                <p:nvPr/>
              </p:nvSpPr>
              <p:spPr>
                <a:xfrm>
                  <a:off x="3949964" y="3115627"/>
                  <a:ext cx="37961" cy="3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1" h="326898" extrusionOk="0">
                      <a:moveTo>
                        <a:pt x="35843" y="-248"/>
                      </a:moveTo>
                      <a:cubicBezTo>
                        <a:pt x="10793" y="92792"/>
                        <a:pt x="1841" y="189452"/>
                        <a:pt x="9554" y="285502"/>
                      </a:cubicBezTo>
                      <a:cubicBezTo>
                        <a:pt x="10412" y="297504"/>
                        <a:pt x="12317" y="314839"/>
                        <a:pt x="13556" y="326650"/>
                      </a:cubicBezTo>
                      <a:cubicBezTo>
                        <a:pt x="-13305" y="218027"/>
                        <a:pt x="-5494" y="103727"/>
                        <a:pt x="3584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2" name="Google Shape;9502;p40"/>
                <p:cNvSpPr/>
                <p:nvPr/>
              </p:nvSpPr>
              <p:spPr>
                <a:xfrm>
                  <a:off x="4002309" y="3138487"/>
                  <a:ext cx="22272" cy="288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2" h="288607" extrusionOk="0">
                      <a:moveTo>
                        <a:pt x="5025" y="-248"/>
                      </a:moveTo>
                      <a:cubicBezTo>
                        <a:pt x="20648" y="88906"/>
                        <a:pt x="29791" y="183013"/>
                        <a:pt x="3788" y="271119"/>
                      </a:cubicBezTo>
                      <a:cubicBezTo>
                        <a:pt x="1977" y="276930"/>
                        <a:pt x="-23" y="282740"/>
                        <a:pt x="-2119" y="288360"/>
                      </a:cubicBezTo>
                      <a:cubicBezTo>
                        <a:pt x="-974" y="282454"/>
                        <a:pt x="72" y="276453"/>
                        <a:pt x="1312" y="270548"/>
                      </a:cubicBezTo>
                      <a:cubicBezTo>
                        <a:pt x="17408" y="181013"/>
                        <a:pt x="8169" y="89573"/>
                        <a:pt x="5025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3" name="Google Shape;9503;p40"/>
                <p:cNvSpPr/>
                <p:nvPr/>
              </p:nvSpPr>
              <p:spPr>
                <a:xfrm>
                  <a:off x="4056222" y="3123879"/>
                  <a:ext cx="31399" cy="174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99" h="174818" extrusionOk="0">
                      <a:moveTo>
                        <a:pt x="-2119" y="168"/>
                      </a:moveTo>
                      <a:cubicBezTo>
                        <a:pt x="2072" y="-2023"/>
                        <a:pt x="3786" y="5026"/>
                        <a:pt x="5025" y="7693"/>
                      </a:cubicBezTo>
                      <a:cubicBezTo>
                        <a:pt x="14646" y="32524"/>
                        <a:pt x="21408" y="58337"/>
                        <a:pt x="25408" y="84655"/>
                      </a:cubicBezTo>
                      <a:cubicBezTo>
                        <a:pt x="29598" y="114087"/>
                        <a:pt x="33789" y="147520"/>
                        <a:pt x="18359" y="174571"/>
                      </a:cubicBezTo>
                      <a:cubicBezTo>
                        <a:pt x="22073" y="160150"/>
                        <a:pt x="23217" y="145195"/>
                        <a:pt x="21789" y="130375"/>
                      </a:cubicBezTo>
                      <a:cubicBezTo>
                        <a:pt x="17978" y="89798"/>
                        <a:pt x="9597" y="48650"/>
                        <a:pt x="2739" y="8455"/>
                      </a:cubicBezTo>
                      <a:cubicBezTo>
                        <a:pt x="1977" y="5598"/>
                        <a:pt x="2167" y="-1070"/>
                        <a:pt x="-1930" y="16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4" name="Google Shape;9504;p40"/>
                <p:cNvSpPr/>
                <p:nvPr/>
              </p:nvSpPr>
              <p:spPr>
                <a:xfrm>
                  <a:off x="4088987" y="3106293"/>
                  <a:ext cx="26098" cy="101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8" h="101441" extrusionOk="0">
                      <a:moveTo>
                        <a:pt x="-2119" y="-248"/>
                      </a:moveTo>
                      <a:cubicBezTo>
                        <a:pt x="18264" y="29394"/>
                        <a:pt x="27217" y="65456"/>
                        <a:pt x="22931" y="101194"/>
                      </a:cubicBezTo>
                      <a:cubicBezTo>
                        <a:pt x="13978" y="66713"/>
                        <a:pt x="6167" y="3451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5" name="Google Shape;9505;p40"/>
                <p:cNvSpPr/>
                <p:nvPr/>
              </p:nvSpPr>
              <p:spPr>
                <a:xfrm>
                  <a:off x="3855529" y="3113722"/>
                  <a:ext cx="68388" cy="14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88" h="146113" extrusionOk="0">
                      <a:moveTo>
                        <a:pt x="-2119" y="145866"/>
                      </a:moveTo>
                      <a:cubicBezTo>
                        <a:pt x="-1167" y="89650"/>
                        <a:pt x="23694" y="36500"/>
                        <a:pt x="66270" y="-248"/>
                      </a:cubicBezTo>
                      <a:cubicBezTo>
                        <a:pt x="34647" y="43805"/>
                        <a:pt x="11406" y="93345"/>
                        <a:pt x="-2119" y="14586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6" name="Google Shape;9506;p40"/>
                <p:cNvSpPr/>
                <p:nvPr/>
              </p:nvSpPr>
              <p:spPr>
                <a:xfrm>
                  <a:off x="3921442" y="3041618"/>
                  <a:ext cx="141256" cy="30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256" h="30903" extrusionOk="0">
                      <a:moveTo>
                        <a:pt x="-2119" y="-248"/>
                      </a:moveTo>
                      <a:cubicBezTo>
                        <a:pt x="30552" y="18802"/>
                        <a:pt x="67033" y="29470"/>
                        <a:pt x="103133" y="14230"/>
                      </a:cubicBezTo>
                      <a:lnTo>
                        <a:pt x="139138" y="2419"/>
                      </a:lnTo>
                      <a:cubicBezTo>
                        <a:pt x="90846" y="36614"/>
                        <a:pt x="42744" y="4432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7" name="Google Shape;9507;p40"/>
                <p:cNvSpPr/>
                <p:nvPr/>
              </p:nvSpPr>
              <p:spPr>
                <a:xfrm>
                  <a:off x="3410133" y="1549020"/>
                  <a:ext cx="1469285" cy="2076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285" h="2076711" extrusionOk="0">
                      <a:moveTo>
                        <a:pt x="362029" y="1227650"/>
                      </a:moveTo>
                      <a:cubicBezTo>
                        <a:pt x="359553" y="1231175"/>
                        <a:pt x="353646" y="1228603"/>
                        <a:pt x="354981" y="1224602"/>
                      </a:cubicBezTo>
                      <a:cubicBezTo>
                        <a:pt x="366410" y="1189446"/>
                        <a:pt x="375649" y="1153594"/>
                        <a:pt x="382507" y="1117256"/>
                      </a:cubicBezTo>
                      <a:cubicBezTo>
                        <a:pt x="404987" y="998955"/>
                        <a:pt x="438801" y="875416"/>
                        <a:pt x="533670" y="764831"/>
                      </a:cubicBezTo>
                      <a:cubicBezTo>
                        <a:pt x="551481" y="744162"/>
                        <a:pt x="599487" y="631481"/>
                        <a:pt x="542242" y="547756"/>
                      </a:cubicBezTo>
                      <a:cubicBezTo>
                        <a:pt x="537670" y="540993"/>
                        <a:pt x="488331" y="471080"/>
                        <a:pt x="416798" y="478890"/>
                      </a:cubicBezTo>
                      <a:cubicBezTo>
                        <a:pt x="372982" y="485091"/>
                        <a:pt x="335931" y="514438"/>
                        <a:pt x="319834" y="555662"/>
                      </a:cubicBezTo>
                      <a:cubicBezTo>
                        <a:pt x="305165" y="594619"/>
                        <a:pt x="319834" y="631862"/>
                        <a:pt x="348409" y="706633"/>
                      </a:cubicBezTo>
                      <a:cubicBezTo>
                        <a:pt x="369268" y="760735"/>
                        <a:pt x="376984" y="760545"/>
                        <a:pt x="382602" y="791310"/>
                      </a:cubicBezTo>
                      <a:cubicBezTo>
                        <a:pt x="385174" y="805503"/>
                        <a:pt x="390604" y="844460"/>
                        <a:pt x="365552" y="921041"/>
                      </a:cubicBezTo>
                      <a:cubicBezTo>
                        <a:pt x="341265" y="995431"/>
                        <a:pt x="321834" y="1002670"/>
                        <a:pt x="305642" y="1050866"/>
                      </a:cubicBezTo>
                      <a:cubicBezTo>
                        <a:pt x="285448" y="1110779"/>
                        <a:pt x="302403" y="1138497"/>
                        <a:pt x="314214" y="1252034"/>
                      </a:cubicBezTo>
                      <a:cubicBezTo>
                        <a:pt x="326978" y="1374812"/>
                        <a:pt x="333264" y="1436248"/>
                        <a:pt x="314214" y="1506257"/>
                      </a:cubicBezTo>
                      <a:cubicBezTo>
                        <a:pt x="295926" y="1572932"/>
                        <a:pt x="269923" y="1668182"/>
                        <a:pt x="188675" y="1718093"/>
                      </a:cubicBezTo>
                      <a:cubicBezTo>
                        <a:pt x="167530" y="1731237"/>
                        <a:pt x="144477" y="1740095"/>
                        <a:pt x="137334" y="1763146"/>
                      </a:cubicBezTo>
                      <a:cubicBezTo>
                        <a:pt x="125332" y="1802008"/>
                        <a:pt x="176196" y="1824868"/>
                        <a:pt x="188675" y="1884875"/>
                      </a:cubicBezTo>
                      <a:cubicBezTo>
                        <a:pt x="197628" y="1936339"/>
                        <a:pt x="180482" y="1988879"/>
                        <a:pt x="143050" y="2025274"/>
                      </a:cubicBezTo>
                      <a:cubicBezTo>
                        <a:pt x="95425" y="2072137"/>
                        <a:pt x="31417" y="2076995"/>
                        <a:pt x="1602" y="2076423"/>
                      </a:cubicBezTo>
                      <a:cubicBezTo>
                        <a:pt x="-397" y="2076490"/>
                        <a:pt x="-2111" y="2074918"/>
                        <a:pt x="-2111" y="2072928"/>
                      </a:cubicBezTo>
                      <a:cubicBezTo>
                        <a:pt x="-2207" y="2071423"/>
                        <a:pt x="-1349" y="2070051"/>
                        <a:pt x="79" y="2069470"/>
                      </a:cubicBezTo>
                      <a:cubicBezTo>
                        <a:pt x="70277" y="2037371"/>
                        <a:pt x="92185" y="2004129"/>
                        <a:pt x="97424" y="1977554"/>
                      </a:cubicBezTo>
                      <a:cubicBezTo>
                        <a:pt x="103805" y="1945360"/>
                        <a:pt x="84281" y="1930595"/>
                        <a:pt x="60373" y="1858396"/>
                      </a:cubicBezTo>
                      <a:cubicBezTo>
                        <a:pt x="36465" y="1786197"/>
                        <a:pt x="24654" y="1750573"/>
                        <a:pt x="34654" y="1710187"/>
                      </a:cubicBezTo>
                      <a:cubicBezTo>
                        <a:pt x="51418" y="1642845"/>
                        <a:pt x="109807" y="1645988"/>
                        <a:pt x="145908" y="1569788"/>
                      </a:cubicBezTo>
                      <a:cubicBezTo>
                        <a:pt x="170101" y="1518734"/>
                        <a:pt x="164958" y="1472634"/>
                        <a:pt x="157337" y="1403006"/>
                      </a:cubicBezTo>
                      <a:cubicBezTo>
                        <a:pt x="144477" y="1287277"/>
                        <a:pt x="108854" y="1278704"/>
                        <a:pt x="103140" y="1191170"/>
                      </a:cubicBezTo>
                      <a:cubicBezTo>
                        <a:pt x="95901" y="1080965"/>
                        <a:pt x="150765" y="1074965"/>
                        <a:pt x="143050" y="976667"/>
                      </a:cubicBezTo>
                      <a:cubicBezTo>
                        <a:pt x="135334" y="878369"/>
                        <a:pt x="78279" y="863605"/>
                        <a:pt x="37512" y="738542"/>
                      </a:cubicBezTo>
                      <a:cubicBezTo>
                        <a:pt x="13509" y="663371"/>
                        <a:pt x="5795" y="583961"/>
                        <a:pt x="14748" y="505560"/>
                      </a:cubicBezTo>
                      <a:cubicBezTo>
                        <a:pt x="37607" y="317822"/>
                        <a:pt x="160576" y="195807"/>
                        <a:pt x="191533" y="166661"/>
                      </a:cubicBezTo>
                      <a:cubicBezTo>
                        <a:pt x="243730" y="117512"/>
                        <a:pt x="366315" y="2069"/>
                        <a:pt x="548053" y="-217"/>
                      </a:cubicBezTo>
                      <a:cubicBezTo>
                        <a:pt x="724551" y="-2313"/>
                        <a:pt x="848472" y="103605"/>
                        <a:pt x="916002" y="161708"/>
                      </a:cubicBezTo>
                      <a:cubicBezTo>
                        <a:pt x="992202" y="226668"/>
                        <a:pt x="1047448" y="321537"/>
                        <a:pt x="1158416" y="511275"/>
                      </a:cubicBezTo>
                      <a:cubicBezTo>
                        <a:pt x="1238615" y="648435"/>
                        <a:pt x="1278715" y="717015"/>
                        <a:pt x="1306718" y="797025"/>
                      </a:cubicBezTo>
                      <a:cubicBezTo>
                        <a:pt x="1337579" y="885798"/>
                        <a:pt x="1348916" y="956188"/>
                        <a:pt x="1403684" y="1075060"/>
                      </a:cubicBezTo>
                      <a:cubicBezTo>
                        <a:pt x="1422639" y="1116360"/>
                        <a:pt x="1443784" y="1156670"/>
                        <a:pt x="1466834" y="1195837"/>
                      </a:cubicBezTo>
                      <a:cubicBezTo>
                        <a:pt x="1467692" y="1197752"/>
                        <a:pt x="1466834" y="1200009"/>
                        <a:pt x="1464929" y="1200885"/>
                      </a:cubicBezTo>
                      <a:cubicBezTo>
                        <a:pt x="1463976" y="1201342"/>
                        <a:pt x="1462834" y="1201342"/>
                        <a:pt x="1461785" y="1200885"/>
                      </a:cubicBezTo>
                      <a:cubicBezTo>
                        <a:pt x="1415591" y="1183264"/>
                        <a:pt x="1226900" y="1036293"/>
                        <a:pt x="1178321" y="1003527"/>
                      </a:cubicBezTo>
                      <a:cubicBezTo>
                        <a:pt x="1080023" y="937329"/>
                        <a:pt x="965723" y="937329"/>
                        <a:pt x="907431" y="937329"/>
                      </a:cubicBezTo>
                      <a:cubicBezTo>
                        <a:pt x="814657" y="937843"/>
                        <a:pt x="723121" y="958646"/>
                        <a:pt x="639303" y="998289"/>
                      </a:cubicBezTo>
                      <a:cubicBezTo>
                        <a:pt x="528049" y="1048581"/>
                        <a:pt x="432323" y="1127781"/>
                        <a:pt x="362029" y="12276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8" name="Google Shape;9508;p40"/>
                <p:cNvSpPr/>
                <p:nvPr/>
              </p:nvSpPr>
              <p:spPr>
                <a:xfrm>
                  <a:off x="4186523" y="2467832"/>
                  <a:ext cx="240029" cy="169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29" h="169545" extrusionOk="0">
                      <a:moveTo>
                        <a:pt x="240030" y="84773"/>
                      </a:moveTo>
                      <a:cubicBezTo>
                        <a:pt x="240030" y="131591"/>
                        <a:pt x="186297" y="169545"/>
                        <a:pt x="120015" y="169545"/>
                      </a:cubicBezTo>
                      <a:cubicBezTo>
                        <a:pt x="53733" y="169545"/>
                        <a:pt x="0" y="131591"/>
                        <a:pt x="0" y="84773"/>
                      </a:cubicBezTo>
                      <a:cubicBezTo>
                        <a:pt x="0" y="37954"/>
                        <a:pt x="53733" y="0"/>
                        <a:pt x="120015" y="0"/>
                      </a:cubicBezTo>
                      <a:cubicBezTo>
                        <a:pt x="186297" y="0"/>
                        <a:pt x="240030" y="37954"/>
                        <a:pt x="240030" y="84773"/>
                      </a:cubicBezTo>
                      <a:close/>
                    </a:path>
                  </a:pathLst>
                </a:custGeom>
                <a:solidFill>
                  <a:srgbClr val="D6AD9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9" name="Google Shape;9509;p40"/>
                <p:cNvSpPr/>
                <p:nvPr/>
              </p:nvSpPr>
              <p:spPr>
                <a:xfrm>
                  <a:off x="4276439" y="2486501"/>
                  <a:ext cx="97154" cy="6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4" h="68579" extrusionOk="0">
                      <a:moveTo>
                        <a:pt x="97155" y="34290"/>
                      </a:moveTo>
                      <a:cubicBezTo>
                        <a:pt x="97155" y="53228"/>
                        <a:pt x="75406" y="68580"/>
                        <a:pt x="48577" y="68580"/>
                      </a:cubicBezTo>
                      <a:cubicBezTo>
                        <a:pt x="21749" y="68580"/>
                        <a:pt x="0" y="53228"/>
                        <a:pt x="0" y="34290"/>
                      </a:cubicBezTo>
                      <a:cubicBezTo>
                        <a:pt x="0" y="15352"/>
                        <a:pt x="21749" y="0"/>
                        <a:pt x="48577" y="0"/>
                      </a:cubicBezTo>
                      <a:cubicBezTo>
                        <a:pt x="75406" y="0"/>
                        <a:pt x="97155" y="15352"/>
                        <a:pt x="97155" y="34290"/>
                      </a:cubicBezTo>
                      <a:close/>
                    </a:path>
                  </a:pathLst>
                </a:custGeom>
                <a:solidFill>
                  <a:srgbClr val="E4CF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9510" name="Google Shape;9510;p40" descr="A close-up of a skull&#10;&#10;Description automatically generated with low confidence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8440403" y="4088847"/>
                <a:ext cx="2158558" cy="310344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511" name="Google Shape;9511;p40"/>
            <p:cNvSpPr/>
            <p:nvPr/>
          </p:nvSpPr>
          <p:spPr>
            <a:xfrm flipH="1">
              <a:off x="1528747" y="7132976"/>
              <a:ext cx="1535403" cy="2170162"/>
            </a:xfrm>
            <a:custGeom>
              <a:avLst/>
              <a:gdLst/>
              <a:ahLst/>
              <a:cxnLst/>
              <a:rect l="l" t="t" r="r" b="b"/>
              <a:pathLst>
                <a:path w="1469285" h="2076710" extrusionOk="0">
                  <a:moveTo>
                    <a:pt x="550171" y="30"/>
                  </a:moveTo>
                  <a:cubicBezTo>
                    <a:pt x="726669" y="-2066"/>
                    <a:pt x="850590" y="103852"/>
                    <a:pt x="918120" y="161955"/>
                  </a:cubicBezTo>
                  <a:cubicBezTo>
                    <a:pt x="994320" y="226915"/>
                    <a:pt x="1049566" y="321784"/>
                    <a:pt x="1160534" y="511522"/>
                  </a:cubicBezTo>
                  <a:cubicBezTo>
                    <a:pt x="1240733" y="648682"/>
                    <a:pt x="1280833" y="717262"/>
                    <a:pt x="1308836" y="797272"/>
                  </a:cubicBezTo>
                  <a:cubicBezTo>
                    <a:pt x="1339697" y="886045"/>
                    <a:pt x="1351034" y="956435"/>
                    <a:pt x="1405802" y="1075307"/>
                  </a:cubicBezTo>
                  <a:cubicBezTo>
                    <a:pt x="1424757" y="1116607"/>
                    <a:pt x="1445902" y="1156917"/>
                    <a:pt x="1468952" y="1196084"/>
                  </a:cubicBezTo>
                  <a:cubicBezTo>
                    <a:pt x="1469810" y="1197999"/>
                    <a:pt x="1468952" y="1200256"/>
                    <a:pt x="1467047" y="1201132"/>
                  </a:cubicBezTo>
                  <a:cubicBezTo>
                    <a:pt x="1466094" y="1201589"/>
                    <a:pt x="1464952" y="1201589"/>
                    <a:pt x="1463903" y="1201132"/>
                  </a:cubicBezTo>
                  <a:cubicBezTo>
                    <a:pt x="1452355" y="1196727"/>
                    <a:pt x="1431900" y="1184237"/>
                    <a:pt x="1406955" y="1167469"/>
                  </a:cubicBezTo>
                  <a:lnTo>
                    <a:pt x="1353344" y="1129549"/>
                  </a:lnTo>
                  <a:lnTo>
                    <a:pt x="1358928" y="1200593"/>
                  </a:lnTo>
                  <a:cubicBezTo>
                    <a:pt x="1358373" y="1258010"/>
                    <a:pt x="1348145" y="1315918"/>
                    <a:pt x="1330601" y="1371780"/>
                  </a:cubicBezTo>
                  <a:lnTo>
                    <a:pt x="1292988" y="1464004"/>
                  </a:lnTo>
                  <a:lnTo>
                    <a:pt x="1293121" y="1463927"/>
                  </a:lnTo>
                  <a:lnTo>
                    <a:pt x="1292963" y="1464064"/>
                  </a:lnTo>
                  <a:lnTo>
                    <a:pt x="1286454" y="1480024"/>
                  </a:lnTo>
                  <a:lnTo>
                    <a:pt x="1286454" y="1480691"/>
                  </a:lnTo>
                  <a:cubicBezTo>
                    <a:pt x="1381132" y="1563682"/>
                    <a:pt x="1427708" y="1688784"/>
                    <a:pt x="1410279" y="1813495"/>
                  </a:cubicBezTo>
                  <a:cubicBezTo>
                    <a:pt x="1406563" y="1788043"/>
                    <a:pt x="1400850" y="1762916"/>
                    <a:pt x="1393229" y="1738342"/>
                  </a:cubicBezTo>
                  <a:cubicBezTo>
                    <a:pt x="1385799" y="1770785"/>
                    <a:pt x="1380751" y="1803741"/>
                    <a:pt x="1378274" y="1836926"/>
                  </a:cubicBezTo>
                  <a:cubicBezTo>
                    <a:pt x="1374275" y="1819019"/>
                    <a:pt x="1351508" y="1816733"/>
                    <a:pt x="1349699" y="1834831"/>
                  </a:cubicBezTo>
                  <a:lnTo>
                    <a:pt x="1337698" y="1799207"/>
                  </a:lnTo>
                  <a:cubicBezTo>
                    <a:pt x="1330268" y="1840660"/>
                    <a:pt x="1328554" y="1882922"/>
                    <a:pt x="1332554" y="1924842"/>
                  </a:cubicBezTo>
                  <a:lnTo>
                    <a:pt x="1309123" y="1837021"/>
                  </a:lnTo>
                  <a:cubicBezTo>
                    <a:pt x="1293121" y="1868530"/>
                    <a:pt x="1284929" y="1903410"/>
                    <a:pt x="1285215" y="1938748"/>
                  </a:cubicBezTo>
                  <a:cubicBezTo>
                    <a:pt x="1288359" y="1937034"/>
                    <a:pt x="1284452" y="1931890"/>
                    <a:pt x="1281024" y="1933033"/>
                  </a:cubicBezTo>
                  <a:cubicBezTo>
                    <a:pt x="1277594" y="1934176"/>
                    <a:pt x="1276357" y="1938177"/>
                    <a:pt x="1275499" y="1941606"/>
                  </a:cubicBezTo>
                  <a:cubicBezTo>
                    <a:pt x="1272357" y="1954560"/>
                    <a:pt x="1269404" y="1967514"/>
                    <a:pt x="1266546" y="1980468"/>
                  </a:cubicBezTo>
                  <a:cubicBezTo>
                    <a:pt x="1262070" y="1958980"/>
                    <a:pt x="1255689" y="1937938"/>
                    <a:pt x="1247496" y="1917603"/>
                  </a:cubicBezTo>
                  <a:lnTo>
                    <a:pt x="1221016" y="1970085"/>
                  </a:lnTo>
                  <a:cubicBezTo>
                    <a:pt x="1211873" y="1928013"/>
                    <a:pt x="1199681" y="1886637"/>
                    <a:pt x="1184726" y="1846260"/>
                  </a:cubicBezTo>
                  <a:cubicBezTo>
                    <a:pt x="1179203" y="1870797"/>
                    <a:pt x="1176631" y="1895886"/>
                    <a:pt x="1176821" y="1921032"/>
                  </a:cubicBezTo>
                  <a:lnTo>
                    <a:pt x="1169010" y="1894552"/>
                  </a:lnTo>
                  <a:lnTo>
                    <a:pt x="1160153" y="1958084"/>
                  </a:lnTo>
                  <a:cubicBezTo>
                    <a:pt x="1159009" y="1935015"/>
                    <a:pt x="1153483" y="1912374"/>
                    <a:pt x="1143770" y="1891409"/>
                  </a:cubicBezTo>
                  <a:lnTo>
                    <a:pt x="1135387" y="1921984"/>
                  </a:lnTo>
                  <a:lnTo>
                    <a:pt x="1109765" y="1826734"/>
                  </a:lnTo>
                  <a:lnTo>
                    <a:pt x="1102049" y="1857786"/>
                  </a:lnTo>
                  <a:lnTo>
                    <a:pt x="1088685" y="1810103"/>
                  </a:lnTo>
                  <a:lnTo>
                    <a:pt x="1084000" y="1812495"/>
                  </a:lnTo>
                  <a:cubicBezTo>
                    <a:pt x="969173" y="1857768"/>
                    <a:pt x="828977" y="1857714"/>
                    <a:pt x="710151" y="1813147"/>
                  </a:cubicBezTo>
                  <a:lnTo>
                    <a:pt x="708342" y="1812171"/>
                  </a:lnTo>
                  <a:lnTo>
                    <a:pt x="692665" y="1870168"/>
                  </a:lnTo>
                  <a:lnTo>
                    <a:pt x="685044" y="1839307"/>
                  </a:lnTo>
                  <a:lnTo>
                    <a:pt x="660376" y="1934557"/>
                  </a:lnTo>
                  <a:lnTo>
                    <a:pt x="652279" y="1904077"/>
                  </a:lnTo>
                  <a:cubicBezTo>
                    <a:pt x="642849" y="1925108"/>
                    <a:pt x="637515" y="1947730"/>
                    <a:pt x="636468" y="1970752"/>
                  </a:cubicBezTo>
                  <a:lnTo>
                    <a:pt x="627799" y="1907315"/>
                  </a:lnTo>
                  <a:lnTo>
                    <a:pt x="620179" y="1933890"/>
                  </a:lnTo>
                  <a:cubicBezTo>
                    <a:pt x="620369" y="1908782"/>
                    <a:pt x="617702" y="1883741"/>
                    <a:pt x="612370" y="1859214"/>
                  </a:cubicBezTo>
                  <a:cubicBezTo>
                    <a:pt x="597892" y="1899638"/>
                    <a:pt x="586176" y="1941005"/>
                    <a:pt x="577411" y="1983039"/>
                  </a:cubicBezTo>
                  <a:lnTo>
                    <a:pt x="551599" y="1930747"/>
                  </a:lnTo>
                  <a:cubicBezTo>
                    <a:pt x="543600" y="1951149"/>
                    <a:pt x="537407" y="1972218"/>
                    <a:pt x="533121" y="1993707"/>
                  </a:cubicBezTo>
                  <a:cubicBezTo>
                    <a:pt x="530359" y="1980753"/>
                    <a:pt x="527501" y="1967799"/>
                    <a:pt x="524359" y="1954940"/>
                  </a:cubicBezTo>
                  <a:cubicBezTo>
                    <a:pt x="523596" y="1951512"/>
                    <a:pt x="522359" y="1947606"/>
                    <a:pt x="519024" y="1946463"/>
                  </a:cubicBezTo>
                  <a:cubicBezTo>
                    <a:pt x="515690" y="1945320"/>
                    <a:pt x="511881" y="1950559"/>
                    <a:pt x="515025" y="1952178"/>
                  </a:cubicBezTo>
                  <a:cubicBezTo>
                    <a:pt x="515215" y="1916993"/>
                    <a:pt x="507118" y="1882255"/>
                    <a:pt x="491496" y="1850737"/>
                  </a:cubicBezTo>
                  <a:lnTo>
                    <a:pt x="469018" y="1938653"/>
                  </a:lnTo>
                  <a:cubicBezTo>
                    <a:pt x="472827" y="1896752"/>
                    <a:pt x="471018" y="1854537"/>
                    <a:pt x="463684" y="1813113"/>
                  </a:cubicBezTo>
                  <a:lnTo>
                    <a:pt x="452063" y="1848832"/>
                  </a:lnTo>
                  <a:cubicBezTo>
                    <a:pt x="450445" y="1830725"/>
                    <a:pt x="445015" y="1813170"/>
                    <a:pt x="436157" y="1797302"/>
                  </a:cubicBezTo>
                  <a:lnTo>
                    <a:pt x="424632" y="1851213"/>
                  </a:lnTo>
                  <a:cubicBezTo>
                    <a:pt x="422060" y="1818076"/>
                    <a:pt x="417107" y="1785157"/>
                    <a:pt x="409868" y="1752725"/>
                  </a:cubicBezTo>
                  <a:cubicBezTo>
                    <a:pt x="402438" y="1777337"/>
                    <a:pt x="397009" y="1802502"/>
                    <a:pt x="393485" y="1827972"/>
                  </a:cubicBezTo>
                  <a:cubicBezTo>
                    <a:pt x="376149" y="1703909"/>
                    <a:pt x="421012" y="1579265"/>
                    <a:pt x="513308" y="1494597"/>
                  </a:cubicBezTo>
                  <a:lnTo>
                    <a:pt x="513308" y="1494002"/>
                  </a:lnTo>
                  <a:lnTo>
                    <a:pt x="511308" y="1492597"/>
                  </a:lnTo>
                  <a:lnTo>
                    <a:pt x="513093" y="1493296"/>
                  </a:lnTo>
                  <a:lnTo>
                    <a:pt x="470156" y="1385685"/>
                  </a:lnTo>
                  <a:cubicBezTo>
                    <a:pt x="452987" y="1329874"/>
                    <a:pt x="442933" y="1272014"/>
                    <a:pt x="442271" y="1214596"/>
                  </a:cubicBezTo>
                  <a:lnTo>
                    <a:pt x="448427" y="1131512"/>
                  </a:lnTo>
                  <a:lnTo>
                    <a:pt x="421481" y="1156999"/>
                  </a:lnTo>
                  <a:cubicBezTo>
                    <a:pt x="400883" y="1179254"/>
                    <a:pt x="381720" y="1202930"/>
                    <a:pt x="364147" y="1227897"/>
                  </a:cubicBezTo>
                  <a:cubicBezTo>
                    <a:pt x="361671" y="1231422"/>
                    <a:pt x="355764" y="1228850"/>
                    <a:pt x="357099" y="1224849"/>
                  </a:cubicBezTo>
                  <a:cubicBezTo>
                    <a:pt x="368528" y="1189693"/>
                    <a:pt x="377767" y="1153841"/>
                    <a:pt x="384625" y="1117503"/>
                  </a:cubicBezTo>
                  <a:cubicBezTo>
                    <a:pt x="407105" y="999202"/>
                    <a:pt x="440919" y="875663"/>
                    <a:pt x="535788" y="765078"/>
                  </a:cubicBezTo>
                  <a:cubicBezTo>
                    <a:pt x="553599" y="744409"/>
                    <a:pt x="601605" y="631728"/>
                    <a:pt x="544360" y="548003"/>
                  </a:cubicBezTo>
                  <a:cubicBezTo>
                    <a:pt x="539788" y="541240"/>
                    <a:pt x="490449" y="471327"/>
                    <a:pt x="418916" y="479137"/>
                  </a:cubicBezTo>
                  <a:cubicBezTo>
                    <a:pt x="375100" y="485338"/>
                    <a:pt x="338049" y="514685"/>
                    <a:pt x="321952" y="555909"/>
                  </a:cubicBezTo>
                  <a:cubicBezTo>
                    <a:pt x="307283" y="594866"/>
                    <a:pt x="321952" y="632109"/>
                    <a:pt x="350527" y="706880"/>
                  </a:cubicBezTo>
                  <a:cubicBezTo>
                    <a:pt x="371386" y="760982"/>
                    <a:pt x="379102" y="760792"/>
                    <a:pt x="384720" y="791557"/>
                  </a:cubicBezTo>
                  <a:cubicBezTo>
                    <a:pt x="387292" y="805750"/>
                    <a:pt x="392722" y="844707"/>
                    <a:pt x="367670" y="921288"/>
                  </a:cubicBezTo>
                  <a:cubicBezTo>
                    <a:pt x="343383" y="995678"/>
                    <a:pt x="323952" y="1002917"/>
                    <a:pt x="307760" y="1051113"/>
                  </a:cubicBezTo>
                  <a:cubicBezTo>
                    <a:pt x="287566" y="1111026"/>
                    <a:pt x="304521" y="1138744"/>
                    <a:pt x="316332" y="1252281"/>
                  </a:cubicBezTo>
                  <a:cubicBezTo>
                    <a:pt x="329096" y="1375059"/>
                    <a:pt x="335382" y="1436495"/>
                    <a:pt x="316332" y="1506504"/>
                  </a:cubicBezTo>
                  <a:cubicBezTo>
                    <a:pt x="298044" y="1573179"/>
                    <a:pt x="272041" y="1668429"/>
                    <a:pt x="190793" y="1718340"/>
                  </a:cubicBezTo>
                  <a:cubicBezTo>
                    <a:pt x="169648" y="1731484"/>
                    <a:pt x="146595" y="1740342"/>
                    <a:pt x="139452" y="1763393"/>
                  </a:cubicBezTo>
                  <a:cubicBezTo>
                    <a:pt x="127450" y="1802255"/>
                    <a:pt x="178314" y="1825115"/>
                    <a:pt x="190793" y="1885122"/>
                  </a:cubicBezTo>
                  <a:cubicBezTo>
                    <a:pt x="199746" y="1936586"/>
                    <a:pt x="182600" y="1989126"/>
                    <a:pt x="145168" y="2025521"/>
                  </a:cubicBezTo>
                  <a:cubicBezTo>
                    <a:pt x="97543" y="2072384"/>
                    <a:pt x="33535" y="2077242"/>
                    <a:pt x="3720" y="2076670"/>
                  </a:cubicBezTo>
                  <a:cubicBezTo>
                    <a:pt x="1721" y="2076737"/>
                    <a:pt x="7" y="2075165"/>
                    <a:pt x="7" y="2073175"/>
                  </a:cubicBezTo>
                  <a:cubicBezTo>
                    <a:pt x="-89" y="2071670"/>
                    <a:pt x="769" y="2070298"/>
                    <a:pt x="2197" y="2069717"/>
                  </a:cubicBezTo>
                  <a:cubicBezTo>
                    <a:pt x="72395" y="2037618"/>
                    <a:pt x="94303" y="2004376"/>
                    <a:pt x="99542" y="1977801"/>
                  </a:cubicBezTo>
                  <a:cubicBezTo>
                    <a:pt x="105923" y="1945607"/>
                    <a:pt x="86399" y="1930842"/>
                    <a:pt x="62491" y="1858643"/>
                  </a:cubicBezTo>
                  <a:cubicBezTo>
                    <a:pt x="38583" y="1786444"/>
                    <a:pt x="26772" y="1750820"/>
                    <a:pt x="36772" y="1710434"/>
                  </a:cubicBezTo>
                  <a:cubicBezTo>
                    <a:pt x="53536" y="1643092"/>
                    <a:pt x="111925" y="1646235"/>
                    <a:pt x="148026" y="1570035"/>
                  </a:cubicBezTo>
                  <a:cubicBezTo>
                    <a:pt x="172219" y="1518981"/>
                    <a:pt x="167076" y="1472881"/>
                    <a:pt x="159455" y="1403253"/>
                  </a:cubicBezTo>
                  <a:cubicBezTo>
                    <a:pt x="146595" y="1287524"/>
                    <a:pt x="110972" y="1278951"/>
                    <a:pt x="105258" y="1191417"/>
                  </a:cubicBezTo>
                  <a:cubicBezTo>
                    <a:pt x="98019" y="1081212"/>
                    <a:pt x="152883" y="1075212"/>
                    <a:pt x="145168" y="976914"/>
                  </a:cubicBezTo>
                  <a:cubicBezTo>
                    <a:pt x="137452" y="878616"/>
                    <a:pt x="80397" y="863852"/>
                    <a:pt x="39630" y="738789"/>
                  </a:cubicBezTo>
                  <a:cubicBezTo>
                    <a:pt x="15627" y="663618"/>
                    <a:pt x="7913" y="584208"/>
                    <a:pt x="16866" y="505807"/>
                  </a:cubicBezTo>
                  <a:cubicBezTo>
                    <a:pt x="39725" y="318069"/>
                    <a:pt x="162694" y="196054"/>
                    <a:pt x="193651" y="166908"/>
                  </a:cubicBezTo>
                  <a:cubicBezTo>
                    <a:pt x="245848" y="117759"/>
                    <a:pt x="368433" y="2316"/>
                    <a:pt x="550171" y="30"/>
                  </a:cubicBezTo>
                  <a:close/>
                </a:path>
              </a:pathLst>
            </a:custGeom>
            <a:blipFill rotWithShape="1">
              <a:blip r:embed="rId8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C2B5A77F-4E24-4E8D-9608-2705551FE8B0}"/>
              </a:ext>
            </a:extLst>
          </p:cNvPr>
          <p:cNvSpPr txBox="1"/>
          <p:nvPr/>
        </p:nvSpPr>
        <p:spPr>
          <a:xfrm>
            <a:off x="6815780" y="654267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77" name="MsPham">
            <a:extLst>
              <a:ext uri="{FF2B5EF4-FFF2-40B4-BE49-F238E27FC236}">
                <a16:creationId xmlns:a16="http://schemas.microsoft.com/office/drawing/2014/main" id="{D508A995-A775-4EFD-9259-11A6179CD283}"/>
              </a:ext>
            </a:extLst>
          </p:cNvPr>
          <p:cNvGrpSpPr/>
          <p:nvPr/>
        </p:nvGrpSpPr>
        <p:grpSpPr>
          <a:xfrm>
            <a:off x="6400800" y="2745087"/>
            <a:ext cx="4823676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78" name="1">
              <a:extLst>
                <a:ext uri="{FF2B5EF4-FFF2-40B4-BE49-F238E27FC236}">
                  <a16:creationId xmlns:a16="http://schemas.microsoft.com/office/drawing/2014/main" id="{67C8C6EB-7F3A-4E16-BFA0-DE34575E556C}"/>
                </a:ext>
              </a:extLst>
            </p:cNvPr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buy some books</a:t>
              </a:r>
            </a:p>
          </p:txBody>
        </p:sp>
        <p:sp>
          <p:nvSpPr>
            <p:cNvPr id="79" name="1">
              <a:extLst>
                <a:ext uri="{FF2B5EF4-FFF2-40B4-BE49-F238E27FC236}">
                  <a16:creationId xmlns:a16="http://schemas.microsoft.com/office/drawing/2014/main" id="{DDFD98BC-0686-4B12-A4B6-1092D55D3791}"/>
                </a:ext>
              </a:extLst>
            </p:cNvPr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/baɪ sʌm bʊks/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1C5E778-7F8B-404A-8E06-859621AD9273}"/>
              </a:ext>
            </a:extLst>
          </p:cNvPr>
          <p:cNvGrpSpPr/>
          <p:nvPr/>
        </p:nvGrpSpPr>
        <p:grpSpPr>
          <a:xfrm>
            <a:off x="1570715" y="1613272"/>
            <a:ext cx="3717319" cy="3678960"/>
            <a:chOff x="1429503" y="1804272"/>
            <a:chExt cx="3755370" cy="3716618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B3123207-21F9-4002-A473-6F129E94B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29503" y="3099030"/>
              <a:ext cx="2806875" cy="2421860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5181A8A0-6D8B-4B07-B855-7AE7BDB42B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7736"/>
            <a:stretch/>
          </p:blipFill>
          <p:spPr>
            <a:xfrm rot="3198591">
              <a:off x="3332325" y="1254272"/>
              <a:ext cx="1302548" cy="2402548"/>
            </a:xfrm>
            <a:prstGeom prst="rect">
              <a:avLst/>
            </a:prstGeom>
          </p:spPr>
        </p:pic>
      </p:grpSp>
      <p:pic>
        <p:nvPicPr>
          <p:cNvPr id="83" name="Tiếng Anh 4 Tập 2 - Unit 16 Let's go to the bookshop - Lesson 1 - 3 Listen and tick (mp3cut.net) (2)">
            <a:hlinkClick r:id="" action="ppaction://media"/>
            <a:extLst>
              <a:ext uri="{FF2B5EF4-FFF2-40B4-BE49-F238E27FC236}">
                <a16:creationId xmlns:a16="http://schemas.microsoft.com/office/drawing/2014/main" id="{2754A72A-14FE-422E-B3FE-5CB61CA9D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81085" y="-6813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0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3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33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bakery1">
            <a:extLst>
              <a:ext uri="{FF2B5EF4-FFF2-40B4-BE49-F238E27FC236}">
                <a16:creationId xmlns:a16="http://schemas.microsoft.com/office/drawing/2014/main" id="{7AB23AA2-859D-41E7-929C-13D8B5A3F6D7}"/>
              </a:ext>
            </a:extLst>
          </p:cNvPr>
          <p:cNvSpPr/>
          <p:nvPr/>
        </p:nvSpPr>
        <p:spPr>
          <a:xfrm>
            <a:off x="834159" y="1231749"/>
            <a:ext cx="3464482" cy="2492117"/>
          </a:xfrm>
          <a:prstGeom prst="roundRect">
            <a:avLst>
              <a:gd name="adj" fmla="val 638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s1">
            <a:extLst>
              <a:ext uri="{FF2B5EF4-FFF2-40B4-BE49-F238E27FC236}">
                <a16:creationId xmlns:a16="http://schemas.microsoft.com/office/drawing/2014/main" id="{276D2C2E-4485-4A81-B1D9-E11CC66AAB8E}"/>
              </a:ext>
            </a:extLst>
          </p:cNvPr>
          <p:cNvSpPr/>
          <p:nvPr/>
        </p:nvSpPr>
        <p:spPr>
          <a:xfrm>
            <a:off x="737500" y="105028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bakery1">
            <a:extLst>
              <a:ext uri="{FF2B5EF4-FFF2-40B4-BE49-F238E27FC236}">
                <a16:creationId xmlns:a16="http://schemas.microsoft.com/office/drawing/2014/main" id="{664F6763-1D3F-4976-AF67-6CBED11F18FB}"/>
              </a:ext>
            </a:extLst>
          </p:cNvPr>
          <p:cNvSpPr/>
          <p:nvPr/>
        </p:nvSpPr>
        <p:spPr>
          <a:xfrm>
            <a:off x="4471500" y="1231749"/>
            <a:ext cx="3464482" cy="2492117"/>
          </a:xfrm>
          <a:prstGeom prst="roundRect">
            <a:avLst>
              <a:gd name="adj" fmla="val 638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s1">
            <a:extLst>
              <a:ext uri="{FF2B5EF4-FFF2-40B4-BE49-F238E27FC236}">
                <a16:creationId xmlns:a16="http://schemas.microsoft.com/office/drawing/2014/main" id="{3EC5EE88-1969-410F-BEF4-BB22B0099161}"/>
              </a:ext>
            </a:extLst>
          </p:cNvPr>
          <p:cNvSpPr/>
          <p:nvPr/>
        </p:nvSpPr>
        <p:spPr>
          <a:xfrm>
            <a:off x="4374841" y="105028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" name="bakery1">
            <a:extLst>
              <a:ext uri="{FF2B5EF4-FFF2-40B4-BE49-F238E27FC236}">
                <a16:creationId xmlns:a16="http://schemas.microsoft.com/office/drawing/2014/main" id="{0D5CF5B1-8A77-4F26-8368-B1AAE107FA33}"/>
              </a:ext>
            </a:extLst>
          </p:cNvPr>
          <p:cNvSpPr/>
          <p:nvPr/>
        </p:nvSpPr>
        <p:spPr>
          <a:xfrm>
            <a:off x="8108841" y="1231749"/>
            <a:ext cx="3464482" cy="2492117"/>
          </a:xfrm>
          <a:prstGeom prst="roundRect">
            <a:avLst>
              <a:gd name="adj" fmla="val 638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s1">
            <a:extLst>
              <a:ext uri="{FF2B5EF4-FFF2-40B4-BE49-F238E27FC236}">
                <a16:creationId xmlns:a16="http://schemas.microsoft.com/office/drawing/2014/main" id="{3DBE9B58-A8C2-4F2F-AC37-38CA13AC7293}"/>
              </a:ext>
            </a:extLst>
          </p:cNvPr>
          <p:cNvSpPr/>
          <p:nvPr/>
        </p:nvSpPr>
        <p:spPr>
          <a:xfrm>
            <a:off x="8012182" y="105028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" name="bakery1">
            <a:extLst>
              <a:ext uri="{FF2B5EF4-FFF2-40B4-BE49-F238E27FC236}">
                <a16:creationId xmlns:a16="http://schemas.microsoft.com/office/drawing/2014/main" id="{084113D5-E0B9-4FF0-9D24-F72D87283C7D}"/>
              </a:ext>
            </a:extLst>
          </p:cNvPr>
          <p:cNvSpPr/>
          <p:nvPr/>
        </p:nvSpPr>
        <p:spPr>
          <a:xfrm>
            <a:off x="2437821" y="4057724"/>
            <a:ext cx="3464480" cy="2492116"/>
          </a:xfrm>
          <a:prstGeom prst="roundRect">
            <a:avLst>
              <a:gd name="adj" fmla="val 638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s1">
            <a:extLst>
              <a:ext uri="{FF2B5EF4-FFF2-40B4-BE49-F238E27FC236}">
                <a16:creationId xmlns:a16="http://schemas.microsoft.com/office/drawing/2014/main" id="{C29D74FF-0A3F-405A-BAB5-C06DEDB25225}"/>
              </a:ext>
            </a:extLst>
          </p:cNvPr>
          <p:cNvSpPr/>
          <p:nvPr/>
        </p:nvSpPr>
        <p:spPr>
          <a:xfrm>
            <a:off x="2341160" y="3857213"/>
            <a:ext cx="430012" cy="4469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0" name="bakery1">
            <a:extLst>
              <a:ext uri="{FF2B5EF4-FFF2-40B4-BE49-F238E27FC236}">
                <a16:creationId xmlns:a16="http://schemas.microsoft.com/office/drawing/2014/main" id="{C76F6109-7884-405D-BD67-3119AA684354}"/>
              </a:ext>
            </a:extLst>
          </p:cNvPr>
          <p:cNvSpPr/>
          <p:nvPr/>
        </p:nvSpPr>
        <p:spPr>
          <a:xfrm>
            <a:off x="6720181" y="4057724"/>
            <a:ext cx="3464482" cy="2492116"/>
          </a:xfrm>
          <a:prstGeom prst="roundRect">
            <a:avLst>
              <a:gd name="adj" fmla="val 638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s1">
            <a:extLst>
              <a:ext uri="{FF2B5EF4-FFF2-40B4-BE49-F238E27FC236}">
                <a16:creationId xmlns:a16="http://schemas.microsoft.com/office/drawing/2014/main" id="{92475967-C037-4D67-852C-55766E87A90E}"/>
              </a:ext>
            </a:extLst>
          </p:cNvPr>
          <p:cNvSpPr/>
          <p:nvPr/>
        </p:nvSpPr>
        <p:spPr>
          <a:xfrm>
            <a:off x="6638243" y="3891416"/>
            <a:ext cx="430012" cy="4469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919EFF8-7951-4435-BB1E-2164C3F563C3}"/>
              </a:ext>
            </a:extLst>
          </p:cNvPr>
          <p:cNvSpPr txBox="1"/>
          <p:nvPr/>
        </p:nvSpPr>
        <p:spPr>
          <a:xfrm>
            <a:off x="5205846" y="588624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1BE5F74-E077-435C-9CBA-E6CFFC8504B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1515" y="1098402"/>
            <a:ext cx="1956986" cy="205453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50AD2E9-F5D7-482C-BF61-3A00A20D90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3044" y="1028977"/>
            <a:ext cx="2194750" cy="201185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3472076-465A-4EDB-8BE5-77C797065C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7678" y="1025608"/>
            <a:ext cx="1566808" cy="193869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E428B8B-FA88-4137-A50F-E007A1E8FC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3110" y="3807305"/>
            <a:ext cx="2725148" cy="242641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E1DBF81-E2C0-4376-8ADF-DF85777D03E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6867" y="3854390"/>
            <a:ext cx="2091109" cy="2164268"/>
          </a:xfrm>
          <a:prstGeom prst="rect">
            <a:avLst/>
          </a:prstGeom>
        </p:spPr>
      </p:pic>
      <p:sp>
        <p:nvSpPr>
          <p:cNvPr id="60" name="1">
            <a:extLst>
              <a:ext uri="{FF2B5EF4-FFF2-40B4-BE49-F238E27FC236}">
                <a16:creationId xmlns:a16="http://schemas.microsoft.com/office/drawing/2014/main" id="{B4B7BCA9-2E90-43C5-B77C-863E8C27E090}"/>
              </a:ext>
            </a:extLst>
          </p:cNvPr>
          <p:cNvSpPr txBox="1"/>
          <p:nvPr/>
        </p:nvSpPr>
        <p:spPr>
          <a:xfrm>
            <a:off x="786820" y="3171364"/>
            <a:ext cx="3529925" cy="492443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some chocolate</a:t>
            </a:r>
          </a:p>
        </p:txBody>
      </p:sp>
      <p:pic>
        <p:nvPicPr>
          <p:cNvPr id="62" name="Tiếng Anh 4 Tập 2 - Unit 16 Let's go to the bookshop - Lesson 1 - 2 Point and say. - Sách Mềm">
            <a:hlinkClick r:id="" action="ppaction://media"/>
            <a:extLst>
              <a:ext uri="{FF2B5EF4-FFF2-40B4-BE49-F238E27FC236}">
                <a16:creationId xmlns:a16="http://schemas.microsoft.com/office/drawing/2014/main" id="{1186DD70-55DD-44ED-B758-F8E3ADC87F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14" end="107.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66372" y="-647488"/>
            <a:ext cx="609600" cy="609600"/>
          </a:xfrm>
          <a:prstGeom prst="rect">
            <a:avLst/>
          </a:prstGeom>
        </p:spPr>
      </p:pic>
      <p:pic>
        <p:nvPicPr>
          <p:cNvPr id="63" name="Tiếng Anh 4 Tập 2 - Unit 16 Let's go to the bookshop - Lesson 1 - 2 Point and say. - Sách Mềm">
            <a:hlinkClick r:id="" action="ppaction://media"/>
            <a:extLst>
              <a:ext uri="{FF2B5EF4-FFF2-40B4-BE49-F238E27FC236}">
                <a16:creationId xmlns:a16="http://schemas.microsoft.com/office/drawing/2014/main" id="{4B93FF74-0662-4A99-9F1E-DFB4FC6BC8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31" end="15040.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26754" y="-602084"/>
            <a:ext cx="609600" cy="609600"/>
          </a:xfrm>
          <a:prstGeom prst="rect">
            <a:avLst/>
          </a:prstGeom>
        </p:spPr>
      </p:pic>
      <p:pic>
        <p:nvPicPr>
          <p:cNvPr id="64" name="Tiếng Anh 4 Tập 2 - Unit 16 Let's go to the bookshop - Lesson 1 - 3 Listen and tick (mp3cut.net) (2)">
            <a:hlinkClick r:id="" action="ppaction://media"/>
            <a:extLst>
              <a:ext uri="{FF2B5EF4-FFF2-40B4-BE49-F238E27FC236}">
                <a16:creationId xmlns:a16="http://schemas.microsoft.com/office/drawing/2014/main" id="{804901B7-5F34-48E8-87AD-573BB8F5F5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919845" y="-813435"/>
            <a:ext cx="609600" cy="609600"/>
          </a:xfrm>
          <a:prstGeom prst="rect">
            <a:avLst/>
          </a:prstGeom>
        </p:spPr>
      </p:pic>
      <p:sp>
        <p:nvSpPr>
          <p:cNvPr id="66" name="1">
            <a:extLst>
              <a:ext uri="{FF2B5EF4-FFF2-40B4-BE49-F238E27FC236}">
                <a16:creationId xmlns:a16="http://schemas.microsoft.com/office/drawing/2014/main" id="{71BDC99A-7E16-4989-8958-9F0EFDDBBEDF}"/>
              </a:ext>
            </a:extLst>
          </p:cNvPr>
          <p:cNvSpPr txBox="1"/>
          <p:nvPr/>
        </p:nvSpPr>
        <p:spPr>
          <a:xfrm>
            <a:off x="2377710" y="5994741"/>
            <a:ext cx="3537291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some bread</a:t>
            </a:r>
          </a:p>
        </p:txBody>
      </p:sp>
      <p:pic>
        <p:nvPicPr>
          <p:cNvPr id="68" name="Tiếng Anh 4 Tập 2 - Unit 16 Let's go to the bookshop - Lesson 1 - 2 Point and say. - Sách Mềm">
            <a:hlinkClick r:id="" action="ppaction://media"/>
            <a:extLst>
              <a:ext uri="{FF2B5EF4-FFF2-40B4-BE49-F238E27FC236}">
                <a16:creationId xmlns:a16="http://schemas.microsoft.com/office/drawing/2014/main" id="{1C0574C8-4524-4DE4-A507-8C5E840E16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200" end="21441.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1655" y="-568857"/>
            <a:ext cx="609600" cy="609600"/>
          </a:xfrm>
          <a:prstGeom prst="rect">
            <a:avLst/>
          </a:prstGeom>
        </p:spPr>
      </p:pic>
      <p:sp>
        <p:nvSpPr>
          <p:cNvPr id="70" name="1">
            <a:extLst>
              <a:ext uri="{FF2B5EF4-FFF2-40B4-BE49-F238E27FC236}">
                <a16:creationId xmlns:a16="http://schemas.microsoft.com/office/drawing/2014/main" id="{99802454-04B1-4B6A-917F-3B1F5EDA19A3}"/>
              </a:ext>
            </a:extLst>
          </p:cNvPr>
          <p:cNvSpPr txBox="1"/>
          <p:nvPr/>
        </p:nvSpPr>
        <p:spPr>
          <a:xfrm>
            <a:off x="6797114" y="5986316"/>
            <a:ext cx="3373819" cy="492443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some food</a:t>
            </a:r>
          </a:p>
        </p:txBody>
      </p:sp>
      <p:pic>
        <p:nvPicPr>
          <p:cNvPr id="72" name="Tiếng Anh 4 Tập 2 - Unit 16 Let's go to the bookshop - Lesson 1 - 2 Point and say. - Sách Mềm">
            <a:hlinkClick r:id="" action="ppaction://media"/>
            <a:extLst>
              <a:ext uri="{FF2B5EF4-FFF2-40B4-BE49-F238E27FC236}">
                <a16:creationId xmlns:a16="http://schemas.microsoft.com/office/drawing/2014/main" id="{F0E4D8C2-0CBD-4D12-A8AD-991C2CC689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465" end="7810.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66069" y="-647488"/>
            <a:ext cx="609600" cy="609600"/>
          </a:xfrm>
          <a:prstGeom prst="rect">
            <a:avLst/>
          </a:prstGeom>
        </p:spPr>
      </p:pic>
      <p:sp>
        <p:nvSpPr>
          <p:cNvPr id="74" name="1">
            <a:extLst>
              <a:ext uri="{FF2B5EF4-FFF2-40B4-BE49-F238E27FC236}">
                <a16:creationId xmlns:a16="http://schemas.microsoft.com/office/drawing/2014/main" id="{B2A872F6-A216-4982-9901-0DD1CB9C7FD4}"/>
              </a:ext>
            </a:extLst>
          </p:cNvPr>
          <p:cNvSpPr txBox="1"/>
          <p:nvPr/>
        </p:nvSpPr>
        <p:spPr>
          <a:xfrm>
            <a:off x="4481683" y="3167995"/>
            <a:ext cx="3445425" cy="492442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some medicine</a:t>
            </a:r>
          </a:p>
        </p:txBody>
      </p:sp>
      <p:sp>
        <p:nvSpPr>
          <p:cNvPr id="77" name="1">
            <a:extLst>
              <a:ext uri="{FF2B5EF4-FFF2-40B4-BE49-F238E27FC236}">
                <a16:creationId xmlns:a16="http://schemas.microsoft.com/office/drawing/2014/main" id="{3F007C98-1E03-43D1-890A-A1AEE8F13274}"/>
              </a:ext>
            </a:extLst>
          </p:cNvPr>
          <p:cNvSpPr txBox="1"/>
          <p:nvPr/>
        </p:nvSpPr>
        <p:spPr>
          <a:xfrm>
            <a:off x="8205928" y="3167076"/>
            <a:ext cx="3270310" cy="492443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some books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25FB1F9C-27FF-4589-AF0D-A781C6F38C2B}"/>
              </a:ext>
            </a:extLst>
          </p:cNvPr>
          <p:cNvSpPr/>
          <p:nvPr/>
        </p:nvSpPr>
        <p:spPr>
          <a:xfrm>
            <a:off x="11002543" y="5799795"/>
            <a:ext cx="756786" cy="750045"/>
          </a:xfrm>
          <a:prstGeom prst="down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8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6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3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86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2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3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95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16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871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82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16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036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86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33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282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1" name="Google Shape;8001;p24"/>
          <p:cNvGrpSpPr/>
          <p:nvPr/>
        </p:nvGrpSpPr>
        <p:grpSpPr>
          <a:xfrm>
            <a:off x="629939" y="537072"/>
            <a:ext cx="711182" cy="658822"/>
            <a:chOff x="-55447" y="209105"/>
            <a:chExt cx="2112681" cy="1957137"/>
          </a:xfrm>
        </p:grpSpPr>
        <p:sp>
          <p:nvSpPr>
            <p:cNvPr id="8002" name="Google Shape;8002;p24"/>
            <p:cNvSpPr/>
            <p:nvPr/>
          </p:nvSpPr>
          <p:spPr>
            <a:xfrm>
              <a:off x="-55447" y="212650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3" name="Google Shape;8003;p24"/>
            <p:cNvSpPr/>
            <p:nvPr/>
          </p:nvSpPr>
          <p:spPr>
            <a:xfrm rot="-3070976">
              <a:off x="267417" y="1177073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4" name="Google Shape;8004;p24"/>
            <p:cNvSpPr/>
            <p:nvPr/>
          </p:nvSpPr>
          <p:spPr>
            <a:xfrm rot="852154">
              <a:off x="1129164" y="428202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5" name="Google Shape;8005;p24"/>
            <p:cNvSpPr/>
            <p:nvPr/>
          </p:nvSpPr>
          <p:spPr>
            <a:xfrm>
              <a:off x="-51900" y="209105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6" name="Google Shape;8006;p24"/>
            <p:cNvSpPr/>
            <p:nvPr/>
          </p:nvSpPr>
          <p:spPr>
            <a:xfrm rot="-3070976">
              <a:off x="270964" y="1173528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7" name="Google Shape;8007;p24"/>
            <p:cNvSpPr/>
            <p:nvPr/>
          </p:nvSpPr>
          <p:spPr>
            <a:xfrm rot="852154">
              <a:off x="1132711" y="424657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10061B0-0582-4064-9DB0-4D2389847D70}"/>
              </a:ext>
            </a:extLst>
          </p:cNvPr>
          <p:cNvSpPr txBox="1"/>
          <p:nvPr/>
        </p:nvSpPr>
        <p:spPr>
          <a:xfrm>
            <a:off x="1858755" y="498922"/>
            <a:ext cx="5753888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0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0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E916EA-5AB8-4127-A671-5ADC4663CC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551" y="2026808"/>
            <a:ext cx="2950355" cy="454677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E9D8B0F-F3B9-4BDA-A0AF-4610F0E82F63}"/>
              </a:ext>
            </a:extLst>
          </p:cNvPr>
          <p:cNvGrpSpPr/>
          <p:nvPr/>
        </p:nvGrpSpPr>
        <p:grpSpPr>
          <a:xfrm>
            <a:off x="5112402" y="1607820"/>
            <a:ext cx="3047017" cy="2174312"/>
            <a:chOff x="4733696" y="901397"/>
            <a:chExt cx="3047017" cy="2174312"/>
          </a:xfrm>
        </p:grpSpPr>
        <p:sp>
          <p:nvSpPr>
            <p:cNvPr id="12" name="bakery1">
              <a:extLst>
                <a:ext uri="{FF2B5EF4-FFF2-40B4-BE49-F238E27FC236}">
                  <a16:creationId xmlns:a16="http://schemas.microsoft.com/office/drawing/2014/main" id="{68FD4CAC-E75A-4025-90BB-C02535FD908B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s1">
              <a:extLst>
                <a:ext uri="{FF2B5EF4-FFF2-40B4-BE49-F238E27FC236}">
                  <a16:creationId xmlns:a16="http://schemas.microsoft.com/office/drawing/2014/main" id="{E90A7538-9826-4915-86CC-A9122DBA758F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56C599B-DC4D-4E85-9FA0-CC7E9ADC94DB}"/>
              </a:ext>
            </a:extLst>
          </p:cNvPr>
          <p:cNvGrpSpPr/>
          <p:nvPr/>
        </p:nvGrpSpPr>
        <p:grpSpPr>
          <a:xfrm>
            <a:off x="8373494" y="1607820"/>
            <a:ext cx="3047017" cy="2174312"/>
            <a:chOff x="4733696" y="901397"/>
            <a:chExt cx="3047017" cy="2174312"/>
          </a:xfrm>
        </p:grpSpPr>
        <p:sp>
          <p:nvSpPr>
            <p:cNvPr id="15" name="bakery1">
              <a:extLst>
                <a:ext uri="{FF2B5EF4-FFF2-40B4-BE49-F238E27FC236}">
                  <a16:creationId xmlns:a16="http://schemas.microsoft.com/office/drawing/2014/main" id="{AD6683E9-B5F4-4DEB-A6BB-1D90D0C65939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s1">
              <a:extLst>
                <a:ext uri="{FF2B5EF4-FFF2-40B4-BE49-F238E27FC236}">
                  <a16:creationId xmlns:a16="http://schemas.microsoft.com/office/drawing/2014/main" id="{0921325E-81AA-4627-8971-2AB713BE5773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3C8C02-E8F5-4586-B27D-22CB43563C74}"/>
              </a:ext>
            </a:extLst>
          </p:cNvPr>
          <p:cNvGrpSpPr/>
          <p:nvPr/>
        </p:nvGrpSpPr>
        <p:grpSpPr>
          <a:xfrm>
            <a:off x="5112402" y="4184766"/>
            <a:ext cx="3047017" cy="2174312"/>
            <a:chOff x="4733696" y="901397"/>
            <a:chExt cx="3047017" cy="2174312"/>
          </a:xfrm>
        </p:grpSpPr>
        <p:sp>
          <p:nvSpPr>
            <p:cNvPr id="18" name="bakery1">
              <a:extLst>
                <a:ext uri="{FF2B5EF4-FFF2-40B4-BE49-F238E27FC236}">
                  <a16:creationId xmlns:a16="http://schemas.microsoft.com/office/drawing/2014/main" id="{F1EA93DA-FB86-49AE-9DC4-4958215E01CD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s1">
              <a:extLst>
                <a:ext uri="{FF2B5EF4-FFF2-40B4-BE49-F238E27FC236}">
                  <a16:creationId xmlns:a16="http://schemas.microsoft.com/office/drawing/2014/main" id="{ED20EECA-24FB-45E3-889A-765A791F6CF3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1FF6C8-6F2C-4C7A-8ECA-698FA579BCA5}"/>
              </a:ext>
            </a:extLst>
          </p:cNvPr>
          <p:cNvGrpSpPr/>
          <p:nvPr/>
        </p:nvGrpSpPr>
        <p:grpSpPr>
          <a:xfrm>
            <a:off x="8373494" y="4184766"/>
            <a:ext cx="3047017" cy="2174312"/>
            <a:chOff x="4733696" y="901397"/>
            <a:chExt cx="3047017" cy="2174312"/>
          </a:xfrm>
        </p:grpSpPr>
        <p:sp>
          <p:nvSpPr>
            <p:cNvPr id="22" name="bakery1">
              <a:extLst>
                <a:ext uri="{FF2B5EF4-FFF2-40B4-BE49-F238E27FC236}">
                  <a16:creationId xmlns:a16="http://schemas.microsoft.com/office/drawing/2014/main" id="{3A76AF80-CCCB-4D94-9BCA-D6722322C397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s1">
              <a:extLst>
                <a:ext uri="{FF2B5EF4-FFF2-40B4-BE49-F238E27FC236}">
                  <a16:creationId xmlns:a16="http://schemas.microsoft.com/office/drawing/2014/main" id="{2429972A-EC95-46BF-9FEE-673793901353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5" name="1">
            <a:extLst>
              <a:ext uri="{FF2B5EF4-FFF2-40B4-BE49-F238E27FC236}">
                <a16:creationId xmlns:a16="http://schemas.microsoft.com/office/drawing/2014/main" id="{551C1153-3DAE-4D66-8616-9CADB35E508D}"/>
              </a:ext>
            </a:extLst>
          </p:cNvPr>
          <p:cNvSpPr txBox="1"/>
          <p:nvPr/>
        </p:nvSpPr>
        <p:spPr>
          <a:xfrm>
            <a:off x="686169" y="4093069"/>
            <a:ext cx="3537291" cy="107721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bread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725EB9A-38C3-45DC-930A-2E89E1CB7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1221" y="1893005"/>
            <a:ext cx="1583143" cy="16620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03A2E8B-A49B-4932-A047-80BEC18BFE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2836" y="4489207"/>
            <a:ext cx="1267501" cy="15683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F4FF308-DCD4-47F5-8A24-BC93EB4517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9075" y="1874976"/>
            <a:ext cx="2204563" cy="19628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06F171F-D8BF-4EC2-BE0B-159E3B31F8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33273" y="4496763"/>
            <a:ext cx="1691645" cy="175082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4CE278C-C4FE-4D87-A2F6-D755314EFF8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7781"/>
          <a:stretch/>
        </p:blipFill>
        <p:spPr>
          <a:xfrm>
            <a:off x="5191798" y="2989660"/>
            <a:ext cx="779011" cy="79079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DC26318-176C-4837-854F-40BCDE71BF5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8337"/>
          <a:stretch/>
        </p:blipFill>
        <p:spPr>
          <a:xfrm>
            <a:off x="5227429" y="5679685"/>
            <a:ext cx="785141" cy="651888"/>
          </a:xfrm>
          <a:prstGeom prst="rect">
            <a:avLst/>
          </a:prstGeom>
        </p:spPr>
      </p:pic>
      <p:sp>
        <p:nvSpPr>
          <p:cNvPr id="36" name="MsPhamdung">
            <a:extLst>
              <a:ext uri="{FF2B5EF4-FFF2-40B4-BE49-F238E27FC236}">
                <a16:creationId xmlns:a16="http://schemas.microsoft.com/office/drawing/2014/main" id="{D7DB6F93-128A-48B0-A5D3-08C3DA5B319C}"/>
              </a:ext>
            </a:extLst>
          </p:cNvPr>
          <p:cNvSpPr/>
          <p:nvPr/>
        </p:nvSpPr>
        <p:spPr>
          <a:xfrm>
            <a:off x="5191798" y="1829599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sPhamsai">
            <a:extLst>
              <a:ext uri="{FF2B5EF4-FFF2-40B4-BE49-F238E27FC236}">
                <a16:creationId xmlns:a16="http://schemas.microsoft.com/office/drawing/2014/main" id="{2A155FF0-883B-4A7A-90AA-34C7617287C0}"/>
              </a:ext>
            </a:extLst>
          </p:cNvPr>
          <p:cNvSpPr/>
          <p:nvPr/>
        </p:nvSpPr>
        <p:spPr>
          <a:xfrm>
            <a:off x="5227429" y="4380717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87D6CEE-14EB-4D59-91B0-24282DD1463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8337"/>
          <a:stretch/>
        </p:blipFill>
        <p:spPr>
          <a:xfrm>
            <a:off x="8507822" y="3136504"/>
            <a:ext cx="785141" cy="651888"/>
          </a:xfrm>
          <a:prstGeom prst="rect">
            <a:avLst/>
          </a:prstGeom>
        </p:spPr>
      </p:pic>
      <p:sp>
        <p:nvSpPr>
          <p:cNvPr id="39" name="MsPhamsai">
            <a:extLst>
              <a:ext uri="{FF2B5EF4-FFF2-40B4-BE49-F238E27FC236}">
                <a16:creationId xmlns:a16="http://schemas.microsoft.com/office/drawing/2014/main" id="{18A1A4CD-3A84-4C21-BB28-CB7E2724A29F}"/>
              </a:ext>
            </a:extLst>
          </p:cNvPr>
          <p:cNvSpPr/>
          <p:nvPr/>
        </p:nvSpPr>
        <p:spPr>
          <a:xfrm>
            <a:off x="8507822" y="1837536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5638B06-FAE4-400B-8FF4-2C806CEB8BB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8337"/>
          <a:stretch/>
        </p:blipFill>
        <p:spPr>
          <a:xfrm>
            <a:off x="8440658" y="5677985"/>
            <a:ext cx="785141" cy="651888"/>
          </a:xfrm>
          <a:prstGeom prst="rect">
            <a:avLst/>
          </a:prstGeom>
        </p:spPr>
      </p:pic>
      <p:sp>
        <p:nvSpPr>
          <p:cNvPr id="41" name="MsPhamsai">
            <a:extLst>
              <a:ext uri="{FF2B5EF4-FFF2-40B4-BE49-F238E27FC236}">
                <a16:creationId xmlns:a16="http://schemas.microsoft.com/office/drawing/2014/main" id="{096DD30B-F92C-4856-B620-96481782B823}"/>
              </a:ext>
            </a:extLst>
          </p:cNvPr>
          <p:cNvSpPr/>
          <p:nvPr/>
        </p:nvSpPr>
        <p:spPr>
          <a:xfrm>
            <a:off x="8440658" y="4379017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1" name="Google Shape;8001;p24"/>
          <p:cNvGrpSpPr/>
          <p:nvPr/>
        </p:nvGrpSpPr>
        <p:grpSpPr>
          <a:xfrm>
            <a:off x="629939" y="537072"/>
            <a:ext cx="711182" cy="658822"/>
            <a:chOff x="-55447" y="209105"/>
            <a:chExt cx="2112681" cy="1957137"/>
          </a:xfrm>
        </p:grpSpPr>
        <p:sp>
          <p:nvSpPr>
            <p:cNvPr id="8002" name="Google Shape;8002;p24"/>
            <p:cNvSpPr/>
            <p:nvPr/>
          </p:nvSpPr>
          <p:spPr>
            <a:xfrm>
              <a:off x="-55447" y="212650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3" name="Google Shape;8003;p24"/>
            <p:cNvSpPr/>
            <p:nvPr/>
          </p:nvSpPr>
          <p:spPr>
            <a:xfrm rot="-3070976">
              <a:off x="267417" y="1177073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4" name="Google Shape;8004;p24"/>
            <p:cNvSpPr/>
            <p:nvPr/>
          </p:nvSpPr>
          <p:spPr>
            <a:xfrm rot="852154">
              <a:off x="1129164" y="428202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5" name="Google Shape;8005;p24"/>
            <p:cNvSpPr/>
            <p:nvPr/>
          </p:nvSpPr>
          <p:spPr>
            <a:xfrm>
              <a:off x="-51900" y="209105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6" name="Google Shape;8006;p24"/>
            <p:cNvSpPr/>
            <p:nvPr/>
          </p:nvSpPr>
          <p:spPr>
            <a:xfrm rot="-3070976">
              <a:off x="270964" y="1173528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7" name="Google Shape;8007;p24"/>
            <p:cNvSpPr/>
            <p:nvPr/>
          </p:nvSpPr>
          <p:spPr>
            <a:xfrm rot="852154">
              <a:off x="1132711" y="424657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10061B0-0582-4064-9DB0-4D2389847D70}"/>
              </a:ext>
            </a:extLst>
          </p:cNvPr>
          <p:cNvSpPr txBox="1"/>
          <p:nvPr/>
        </p:nvSpPr>
        <p:spPr>
          <a:xfrm>
            <a:off x="1858755" y="498922"/>
            <a:ext cx="5753888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0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0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7DFCE2-8AFD-4800-B52E-222B20090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393" y="2020834"/>
            <a:ext cx="3098299" cy="47747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0C1F832-9DA5-4BC7-9B58-FC8FD67FCA36}"/>
              </a:ext>
            </a:extLst>
          </p:cNvPr>
          <p:cNvGrpSpPr/>
          <p:nvPr/>
        </p:nvGrpSpPr>
        <p:grpSpPr>
          <a:xfrm>
            <a:off x="5004165" y="1635325"/>
            <a:ext cx="3047017" cy="2174312"/>
            <a:chOff x="4733696" y="901397"/>
            <a:chExt cx="3047017" cy="2174312"/>
          </a:xfrm>
        </p:grpSpPr>
        <p:sp>
          <p:nvSpPr>
            <p:cNvPr id="12" name="bakery1">
              <a:extLst>
                <a:ext uri="{FF2B5EF4-FFF2-40B4-BE49-F238E27FC236}">
                  <a16:creationId xmlns:a16="http://schemas.microsoft.com/office/drawing/2014/main" id="{A0EA36EF-814A-4B36-99B4-127FE683F1C7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s1">
              <a:extLst>
                <a:ext uri="{FF2B5EF4-FFF2-40B4-BE49-F238E27FC236}">
                  <a16:creationId xmlns:a16="http://schemas.microsoft.com/office/drawing/2014/main" id="{F32B787E-4F9A-40B1-B9DC-3782A1A34EA4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D06A17-D986-4CDF-A6EE-36A8227568E8}"/>
              </a:ext>
            </a:extLst>
          </p:cNvPr>
          <p:cNvGrpSpPr/>
          <p:nvPr/>
        </p:nvGrpSpPr>
        <p:grpSpPr>
          <a:xfrm>
            <a:off x="8265257" y="1635325"/>
            <a:ext cx="3047017" cy="2174312"/>
            <a:chOff x="4733696" y="901397"/>
            <a:chExt cx="3047017" cy="2174312"/>
          </a:xfrm>
        </p:grpSpPr>
        <p:sp>
          <p:nvSpPr>
            <p:cNvPr id="15" name="bakery1">
              <a:extLst>
                <a:ext uri="{FF2B5EF4-FFF2-40B4-BE49-F238E27FC236}">
                  <a16:creationId xmlns:a16="http://schemas.microsoft.com/office/drawing/2014/main" id="{AAB3F0A8-16C6-4E67-A9AA-49C5042537B6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s1">
              <a:extLst>
                <a:ext uri="{FF2B5EF4-FFF2-40B4-BE49-F238E27FC236}">
                  <a16:creationId xmlns:a16="http://schemas.microsoft.com/office/drawing/2014/main" id="{66124ACB-EED0-4AD4-9F5B-AAC58E5A7DB1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236BBEB-EE18-44AA-8283-C1B18F7274D9}"/>
              </a:ext>
            </a:extLst>
          </p:cNvPr>
          <p:cNvGrpSpPr/>
          <p:nvPr/>
        </p:nvGrpSpPr>
        <p:grpSpPr>
          <a:xfrm>
            <a:off x="5004165" y="4212271"/>
            <a:ext cx="3047017" cy="2174312"/>
            <a:chOff x="4733696" y="901397"/>
            <a:chExt cx="3047017" cy="2174312"/>
          </a:xfrm>
        </p:grpSpPr>
        <p:sp>
          <p:nvSpPr>
            <p:cNvPr id="18" name="bakery1">
              <a:extLst>
                <a:ext uri="{FF2B5EF4-FFF2-40B4-BE49-F238E27FC236}">
                  <a16:creationId xmlns:a16="http://schemas.microsoft.com/office/drawing/2014/main" id="{BCDEEBB9-40CD-421B-8A84-E1F03B3093AD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s1">
              <a:extLst>
                <a:ext uri="{FF2B5EF4-FFF2-40B4-BE49-F238E27FC236}">
                  <a16:creationId xmlns:a16="http://schemas.microsoft.com/office/drawing/2014/main" id="{F41E41C5-2B16-4FD7-BB09-FB4611E79A94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4254DDB-6912-4C08-9B75-F2B19C90E65D}"/>
              </a:ext>
            </a:extLst>
          </p:cNvPr>
          <p:cNvGrpSpPr/>
          <p:nvPr/>
        </p:nvGrpSpPr>
        <p:grpSpPr>
          <a:xfrm>
            <a:off x="8265257" y="4212271"/>
            <a:ext cx="3047017" cy="2174312"/>
            <a:chOff x="4733696" y="901397"/>
            <a:chExt cx="3047017" cy="2174312"/>
          </a:xfrm>
        </p:grpSpPr>
        <p:sp>
          <p:nvSpPr>
            <p:cNvPr id="22" name="bakery1">
              <a:extLst>
                <a:ext uri="{FF2B5EF4-FFF2-40B4-BE49-F238E27FC236}">
                  <a16:creationId xmlns:a16="http://schemas.microsoft.com/office/drawing/2014/main" id="{880F264F-1B0D-4AD0-806A-D7333C561F3F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s1">
              <a:extLst>
                <a:ext uri="{FF2B5EF4-FFF2-40B4-BE49-F238E27FC236}">
                  <a16:creationId xmlns:a16="http://schemas.microsoft.com/office/drawing/2014/main" id="{62176B59-F7B2-4824-9063-C466B23585D1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>
            <a:extLst>
              <a:ext uri="{FF2B5EF4-FFF2-40B4-BE49-F238E27FC236}">
                <a16:creationId xmlns:a16="http://schemas.microsoft.com/office/drawing/2014/main" id="{0EBBEF65-AC2B-4F0B-AA94-474F4CB9FEEC}"/>
              </a:ext>
            </a:extLst>
          </p:cNvPr>
          <p:cNvSpPr txBox="1"/>
          <p:nvPr/>
        </p:nvSpPr>
        <p:spPr>
          <a:xfrm>
            <a:off x="629939" y="4212271"/>
            <a:ext cx="3529925" cy="120032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some chocolate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E4226EB-2851-4DB0-8DFB-0EC2DDA8B5C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12200" y="4430433"/>
            <a:ext cx="1583143" cy="16620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379EBB6-E35E-4332-8F42-41CB1CD9C3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2457" y="1936020"/>
            <a:ext cx="1775486" cy="16275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6A9E7F-2FEA-435D-BEDC-656E23B96E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2562" y="4478613"/>
            <a:ext cx="1267501" cy="156834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092780F-433F-4BE2-801A-C173839B3B7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96857" y="1925001"/>
            <a:ext cx="1691645" cy="17508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2681152-10F4-4CC9-83E2-5F38C3EA9B2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8337"/>
          <a:stretch/>
        </p:blipFill>
        <p:spPr>
          <a:xfrm>
            <a:off x="8399585" y="3164009"/>
            <a:ext cx="785141" cy="651888"/>
          </a:xfrm>
          <a:prstGeom prst="rect">
            <a:avLst/>
          </a:prstGeom>
        </p:spPr>
      </p:pic>
      <p:sp>
        <p:nvSpPr>
          <p:cNvPr id="30" name="MsPhamsai">
            <a:extLst>
              <a:ext uri="{FF2B5EF4-FFF2-40B4-BE49-F238E27FC236}">
                <a16:creationId xmlns:a16="http://schemas.microsoft.com/office/drawing/2014/main" id="{BBC5D235-62DD-4A35-BBF6-127A19872C4F}"/>
              </a:ext>
            </a:extLst>
          </p:cNvPr>
          <p:cNvSpPr/>
          <p:nvPr/>
        </p:nvSpPr>
        <p:spPr>
          <a:xfrm>
            <a:off x="8399585" y="1865041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7392379-925D-4376-828B-660B4A7BA35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8337"/>
          <a:stretch/>
        </p:blipFill>
        <p:spPr>
          <a:xfrm>
            <a:off x="5119192" y="5707190"/>
            <a:ext cx="785141" cy="651888"/>
          </a:xfrm>
          <a:prstGeom prst="rect">
            <a:avLst/>
          </a:prstGeom>
        </p:spPr>
      </p:pic>
      <p:sp>
        <p:nvSpPr>
          <p:cNvPr id="32" name="MsPhamsai">
            <a:extLst>
              <a:ext uri="{FF2B5EF4-FFF2-40B4-BE49-F238E27FC236}">
                <a16:creationId xmlns:a16="http://schemas.microsoft.com/office/drawing/2014/main" id="{221F064C-5E3E-4F2B-A112-DB4ABA4EC5A0}"/>
              </a:ext>
            </a:extLst>
          </p:cNvPr>
          <p:cNvSpPr/>
          <p:nvPr/>
        </p:nvSpPr>
        <p:spPr>
          <a:xfrm>
            <a:off x="5119192" y="4408222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C66965D-237F-4F4B-AEE5-E0FFA31444E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8337"/>
          <a:stretch/>
        </p:blipFill>
        <p:spPr>
          <a:xfrm>
            <a:off x="5094924" y="3172494"/>
            <a:ext cx="785141" cy="6518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7815B90-D0DD-4371-A9EB-08B81B5B28F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7781"/>
          <a:stretch/>
        </p:blipFill>
        <p:spPr>
          <a:xfrm>
            <a:off x="8420011" y="5583942"/>
            <a:ext cx="779011" cy="79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9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1" name="Google Shape;8001;p24"/>
          <p:cNvGrpSpPr/>
          <p:nvPr/>
        </p:nvGrpSpPr>
        <p:grpSpPr>
          <a:xfrm>
            <a:off x="629939" y="537072"/>
            <a:ext cx="711182" cy="658822"/>
            <a:chOff x="-55447" y="209105"/>
            <a:chExt cx="2112681" cy="1957137"/>
          </a:xfrm>
        </p:grpSpPr>
        <p:sp>
          <p:nvSpPr>
            <p:cNvPr id="8002" name="Google Shape;8002;p24"/>
            <p:cNvSpPr/>
            <p:nvPr/>
          </p:nvSpPr>
          <p:spPr>
            <a:xfrm>
              <a:off x="-55447" y="212650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3" name="Google Shape;8003;p24"/>
            <p:cNvSpPr/>
            <p:nvPr/>
          </p:nvSpPr>
          <p:spPr>
            <a:xfrm rot="-3070976">
              <a:off x="267417" y="1177073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4" name="Google Shape;8004;p24"/>
            <p:cNvSpPr/>
            <p:nvPr/>
          </p:nvSpPr>
          <p:spPr>
            <a:xfrm rot="852154">
              <a:off x="1129164" y="428202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5" name="Google Shape;8005;p24"/>
            <p:cNvSpPr/>
            <p:nvPr/>
          </p:nvSpPr>
          <p:spPr>
            <a:xfrm>
              <a:off x="-51900" y="209105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6" name="Google Shape;8006;p24"/>
            <p:cNvSpPr/>
            <p:nvPr/>
          </p:nvSpPr>
          <p:spPr>
            <a:xfrm rot="-3070976">
              <a:off x="270964" y="1173528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7" name="Google Shape;8007;p24"/>
            <p:cNvSpPr/>
            <p:nvPr/>
          </p:nvSpPr>
          <p:spPr>
            <a:xfrm rot="852154">
              <a:off x="1132711" y="424657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10061B0-0582-4064-9DB0-4D2389847D70}"/>
              </a:ext>
            </a:extLst>
          </p:cNvPr>
          <p:cNvSpPr txBox="1"/>
          <p:nvPr/>
        </p:nvSpPr>
        <p:spPr>
          <a:xfrm>
            <a:off x="1858755" y="498922"/>
            <a:ext cx="5753888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0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0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A33B59-FBAB-45FF-A8AD-092A51F60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049" y="1835952"/>
            <a:ext cx="3081614" cy="474906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E5A4557-518D-449D-97A2-1C3AB0962183}"/>
              </a:ext>
            </a:extLst>
          </p:cNvPr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12" name="bakery1">
              <a:extLst>
                <a:ext uri="{FF2B5EF4-FFF2-40B4-BE49-F238E27FC236}">
                  <a16:creationId xmlns:a16="http://schemas.microsoft.com/office/drawing/2014/main" id="{B7FD5628-EB79-42BE-A8C8-FEAC005DEE08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s1">
              <a:extLst>
                <a:ext uri="{FF2B5EF4-FFF2-40B4-BE49-F238E27FC236}">
                  <a16:creationId xmlns:a16="http://schemas.microsoft.com/office/drawing/2014/main" id="{C7AC0575-011A-42D0-AA4E-DDD45DD4D2CF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D4684A-9C92-4312-90C6-4AFDCE30AD26}"/>
              </a:ext>
            </a:extLst>
          </p:cNvPr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5" name="bakery1">
              <a:extLst>
                <a:ext uri="{FF2B5EF4-FFF2-40B4-BE49-F238E27FC236}">
                  <a16:creationId xmlns:a16="http://schemas.microsoft.com/office/drawing/2014/main" id="{11689C46-782F-4F27-A8BE-6C56DE71FD0A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s1">
              <a:extLst>
                <a:ext uri="{FF2B5EF4-FFF2-40B4-BE49-F238E27FC236}">
                  <a16:creationId xmlns:a16="http://schemas.microsoft.com/office/drawing/2014/main" id="{14A38DA6-6CF3-4E11-94AC-891191AE2591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991686F-D6C6-4EFB-BEA2-07A7FD9D9ECB}"/>
              </a:ext>
            </a:extLst>
          </p:cNvPr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8" name="bakery1">
              <a:extLst>
                <a:ext uri="{FF2B5EF4-FFF2-40B4-BE49-F238E27FC236}">
                  <a16:creationId xmlns:a16="http://schemas.microsoft.com/office/drawing/2014/main" id="{EEA19A5D-3207-424C-94F2-AF9594281009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s1">
              <a:extLst>
                <a:ext uri="{FF2B5EF4-FFF2-40B4-BE49-F238E27FC236}">
                  <a16:creationId xmlns:a16="http://schemas.microsoft.com/office/drawing/2014/main" id="{AFBBA8F0-5E8B-49A5-A380-A39877042678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B5ABC49-7958-44C2-ACB7-C2CDB2109CC0}"/>
              </a:ext>
            </a:extLst>
          </p:cNvPr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22" name="bakery1">
              <a:extLst>
                <a:ext uri="{FF2B5EF4-FFF2-40B4-BE49-F238E27FC236}">
                  <a16:creationId xmlns:a16="http://schemas.microsoft.com/office/drawing/2014/main" id="{55E4A1ED-5890-458A-A608-98137300F914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s1">
              <a:extLst>
                <a:ext uri="{FF2B5EF4-FFF2-40B4-BE49-F238E27FC236}">
                  <a16:creationId xmlns:a16="http://schemas.microsoft.com/office/drawing/2014/main" id="{31E68ED0-6323-4D72-86CE-DFF2B337A482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>
            <a:extLst>
              <a:ext uri="{FF2B5EF4-FFF2-40B4-BE49-F238E27FC236}">
                <a16:creationId xmlns:a16="http://schemas.microsoft.com/office/drawing/2014/main" id="{9E4498AD-E854-480F-AC0A-10029AA9032D}"/>
              </a:ext>
            </a:extLst>
          </p:cNvPr>
          <p:cNvSpPr txBox="1"/>
          <p:nvPr/>
        </p:nvSpPr>
        <p:spPr>
          <a:xfrm>
            <a:off x="1060288" y="3730302"/>
            <a:ext cx="3270310" cy="120032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some books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48E931B-9C31-42E4-AC0B-70663872A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3179" y="3986917"/>
            <a:ext cx="1583143" cy="16620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45AAE5C-EE4C-4A96-9907-9CC2A26F98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7007" y="1394103"/>
            <a:ext cx="1775486" cy="16275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3E70AF0-4966-44C8-9E4E-B0A6227D26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9167" y="1436730"/>
            <a:ext cx="1267501" cy="156834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EF2A754-11E2-40CC-81E4-D2D03454F1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37901" y="3936263"/>
            <a:ext cx="2204563" cy="19628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385F7D6-0770-4849-AEB7-7A1E5DAA870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7781"/>
          <a:stretch/>
        </p:blipFill>
        <p:spPr>
          <a:xfrm>
            <a:off x="8490475" y="2536873"/>
            <a:ext cx="779011" cy="790795"/>
          </a:xfrm>
          <a:prstGeom prst="rect">
            <a:avLst/>
          </a:prstGeom>
        </p:spPr>
      </p:pic>
      <p:sp>
        <p:nvSpPr>
          <p:cNvPr id="30" name="MsPhamdung">
            <a:extLst>
              <a:ext uri="{FF2B5EF4-FFF2-40B4-BE49-F238E27FC236}">
                <a16:creationId xmlns:a16="http://schemas.microsoft.com/office/drawing/2014/main" id="{8B068927-7218-4E8F-87E9-05CBDC7C29FD}"/>
              </a:ext>
            </a:extLst>
          </p:cNvPr>
          <p:cNvSpPr/>
          <p:nvPr/>
        </p:nvSpPr>
        <p:spPr>
          <a:xfrm>
            <a:off x="8490475" y="1376812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A9F8D7-BB34-4962-947C-79DAABD2AE1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8337"/>
          <a:stretch/>
        </p:blipFill>
        <p:spPr>
          <a:xfrm>
            <a:off x="5247749" y="5225221"/>
            <a:ext cx="785141" cy="651888"/>
          </a:xfrm>
          <a:prstGeom prst="rect">
            <a:avLst/>
          </a:prstGeom>
        </p:spPr>
      </p:pic>
      <p:sp>
        <p:nvSpPr>
          <p:cNvPr id="32" name="MsPhamsai">
            <a:extLst>
              <a:ext uri="{FF2B5EF4-FFF2-40B4-BE49-F238E27FC236}">
                <a16:creationId xmlns:a16="http://schemas.microsoft.com/office/drawing/2014/main" id="{081BF535-355A-4EFD-BF69-B1C82F17C7BE}"/>
              </a:ext>
            </a:extLst>
          </p:cNvPr>
          <p:cNvSpPr/>
          <p:nvPr/>
        </p:nvSpPr>
        <p:spPr>
          <a:xfrm>
            <a:off x="5247749" y="392625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B6D791D-E290-42AC-BF8F-13644A7FF4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8337"/>
          <a:stretch/>
        </p:blipFill>
        <p:spPr>
          <a:xfrm>
            <a:off x="8460978" y="5223521"/>
            <a:ext cx="785141" cy="651888"/>
          </a:xfrm>
          <a:prstGeom prst="rect">
            <a:avLst/>
          </a:prstGeom>
        </p:spPr>
      </p:pic>
      <p:sp>
        <p:nvSpPr>
          <p:cNvPr id="34" name="MsPhamsai">
            <a:extLst>
              <a:ext uri="{FF2B5EF4-FFF2-40B4-BE49-F238E27FC236}">
                <a16:creationId xmlns:a16="http://schemas.microsoft.com/office/drawing/2014/main" id="{2BC77E02-74FC-4820-A59C-7CF84C5B25A1}"/>
              </a:ext>
            </a:extLst>
          </p:cNvPr>
          <p:cNvSpPr/>
          <p:nvPr/>
        </p:nvSpPr>
        <p:spPr>
          <a:xfrm>
            <a:off x="8460978" y="392455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C48B8F0-E08D-4531-8A65-41B03C11EB4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8337"/>
          <a:stretch/>
        </p:blipFill>
        <p:spPr>
          <a:xfrm>
            <a:off x="5223481" y="2690525"/>
            <a:ext cx="785141" cy="651888"/>
          </a:xfrm>
          <a:prstGeom prst="rect">
            <a:avLst/>
          </a:prstGeom>
        </p:spPr>
      </p:pic>
      <p:sp>
        <p:nvSpPr>
          <p:cNvPr id="36" name="MsPhamsai">
            <a:extLst>
              <a:ext uri="{FF2B5EF4-FFF2-40B4-BE49-F238E27FC236}">
                <a16:creationId xmlns:a16="http://schemas.microsoft.com/office/drawing/2014/main" id="{68309F4C-CD31-4380-ADC4-A38C26AE024A}"/>
              </a:ext>
            </a:extLst>
          </p:cNvPr>
          <p:cNvSpPr/>
          <p:nvPr/>
        </p:nvSpPr>
        <p:spPr>
          <a:xfrm>
            <a:off x="5223481" y="1391557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8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1" name="Google Shape;8001;p24"/>
          <p:cNvGrpSpPr/>
          <p:nvPr/>
        </p:nvGrpSpPr>
        <p:grpSpPr>
          <a:xfrm>
            <a:off x="629939" y="537072"/>
            <a:ext cx="711182" cy="658822"/>
            <a:chOff x="-55447" y="209105"/>
            <a:chExt cx="2112681" cy="1957137"/>
          </a:xfrm>
        </p:grpSpPr>
        <p:sp>
          <p:nvSpPr>
            <p:cNvPr id="8002" name="Google Shape;8002;p24"/>
            <p:cNvSpPr/>
            <p:nvPr/>
          </p:nvSpPr>
          <p:spPr>
            <a:xfrm>
              <a:off x="-55447" y="212650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3" name="Google Shape;8003;p24"/>
            <p:cNvSpPr/>
            <p:nvPr/>
          </p:nvSpPr>
          <p:spPr>
            <a:xfrm rot="-3070976">
              <a:off x="267417" y="1177073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4" name="Google Shape;8004;p24"/>
            <p:cNvSpPr/>
            <p:nvPr/>
          </p:nvSpPr>
          <p:spPr>
            <a:xfrm rot="852154">
              <a:off x="1129164" y="428202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5" name="Google Shape;8005;p24"/>
            <p:cNvSpPr/>
            <p:nvPr/>
          </p:nvSpPr>
          <p:spPr>
            <a:xfrm>
              <a:off x="-51900" y="209105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6" name="Google Shape;8006;p24"/>
            <p:cNvSpPr/>
            <p:nvPr/>
          </p:nvSpPr>
          <p:spPr>
            <a:xfrm rot="-3070976">
              <a:off x="270964" y="1173528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7" name="Google Shape;8007;p24"/>
            <p:cNvSpPr/>
            <p:nvPr/>
          </p:nvSpPr>
          <p:spPr>
            <a:xfrm rot="852154">
              <a:off x="1132711" y="424657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10061B0-0582-4064-9DB0-4D2389847D70}"/>
              </a:ext>
            </a:extLst>
          </p:cNvPr>
          <p:cNvSpPr txBox="1"/>
          <p:nvPr/>
        </p:nvSpPr>
        <p:spPr>
          <a:xfrm>
            <a:off x="1858755" y="498922"/>
            <a:ext cx="5753888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0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0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31ED96-920E-49CF-AFEB-5BA83FA14B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265" y="1879047"/>
            <a:ext cx="3191567" cy="491851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8FF5A29-6210-486E-80C6-962216BE6B2E}"/>
              </a:ext>
            </a:extLst>
          </p:cNvPr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12" name="bakery1">
              <a:extLst>
                <a:ext uri="{FF2B5EF4-FFF2-40B4-BE49-F238E27FC236}">
                  <a16:creationId xmlns:a16="http://schemas.microsoft.com/office/drawing/2014/main" id="{5581E578-C224-446F-BC8E-3D2E7906EBF2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s1">
              <a:extLst>
                <a:ext uri="{FF2B5EF4-FFF2-40B4-BE49-F238E27FC236}">
                  <a16:creationId xmlns:a16="http://schemas.microsoft.com/office/drawing/2014/main" id="{FD4EB303-E881-45CE-9725-7212A04D7768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28E28-17EF-46F1-A56E-498120CE67F1}"/>
              </a:ext>
            </a:extLst>
          </p:cNvPr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5" name="bakery1">
              <a:extLst>
                <a:ext uri="{FF2B5EF4-FFF2-40B4-BE49-F238E27FC236}">
                  <a16:creationId xmlns:a16="http://schemas.microsoft.com/office/drawing/2014/main" id="{AD65991B-E4BC-4ECF-9899-72A56A4F5C75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s1">
              <a:extLst>
                <a:ext uri="{FF2B5EF4-FFF2-40B4-BE49-F238E27FC236}">
                  <a16:creationId xmlns:a16="http://schemas.microsoft.com/office/drawing/2014/main" id="{02D00DCF-3B59-424D-8FE8-CF3D740C1285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3D1FECE-0592-4F44-9B65-DF0D016557D6}"/>
              </a:ext>
            </a:extLst>
          </p:cNvPr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8" name="bakery1">
              <a:extLst>
                <a:ext uri="{FF2B5EF4-FFF2-40B4-BE49-F238E27FC236}">
                  <a16:creationId xmlns:a16="http://schemas.microsoft.com/office/drawing/2014/main" id="{B56D0817-54E2-4073-948A-549CA74CF21A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s1">
              <a:extLst>
                <a:ext uri="{FF2B5EF4-FFF2-40B4-BE49-F238E27FC236}">
                  <a16:creationId xmlns:a16="http://schemas.microsoft.com/office/drawing/2014/main" id="{4D0D2AF3-D1ED-487D-8D72-08E2AC1E9866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5D45FD4-B7B0-410A-AF31-85B4BF92983F}"/>
              </a:ext>
            </a:extLst>
          </p:cNvPr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22" name="bakery1">
              <a:extLst>
                <a:ext uri="{FF2B5EF4-FFF2-40B4-BE49-F238E27FC236}">
                  <a16:creationId xmlns:a16="http://schemas.microsoft.com/office/drawing/2014/main" id="{4970A413-993C-4493-992B-1346615FF478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s1">
              <a:extLst>
                <a:ext uri="{FF2B5EF4-FFF2-40B4-BE49-F238E27FC236}">
                  <a16:creationId xmlns:a16="http://schemas.microsoft.com/office/drawing/2014/main" id="{E58C0D0B-5154-42D9-8EAA-EC04BE807D0E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>
            <a:extLst>
              <a:ext uri="{FF2B5EF4-FFF2-40B4-BE49-F238E27FC236}">
                <a16:creationId xmlns:a16="http://schemas.microsoft.com/office/drawing/2014/main" id="{BED7743A-2625-4BA0-A1A6-5CBB68FA3F4A}"/>
              </a:ext>
            </a:extLst>
          </p:cNvPr>
          <p:cNvSpPr txBox="1"/>
          <p:nvPr/>
        </p:nvSpPr>
        <p:spPr>
          <a:xfrm>
            <a:off x="827088" y="4177214"/>
            <a:ext cx="3373819" cy="120032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some food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D49BAD6-946B-4F26-BDA3-9F2CE99AEF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1874" y="1367011"/>
            <a:ext cx="1583143" cy="16620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CAE5026-A3B0-47BB-8C08-499C29E5B7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2866" y="1341868"/>
            <a:ext cx="1775486" cy="16275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64FCCAB-2B1D-4C65-B72A-359794F020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1271" y="4030684"/>
            <a:ext cx="2204563" cy="19628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8D5C01A-EA79-4755-898E-690E9FAC7D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8802" y="3942529"/>
            <a:ext cx="1691645" cy="17508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765FFBA-4ED6-4F92-B470-4B26C76FA9B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8337"/>
          <a:stretch/>
        </p:blipFill>
        <p:spPr>
          <a:xfrm>
            <a:off x="8528142" y="2682040"/>
            <a:ext cx="785141" cy="651888"/>
          </a:xfrm>
          <a:prstGeom prst="rect">
            <a:avLst/>
          </a:prstGeom>
        </p:spPr>
      </p:pic>
      <p:sp>
        <p:nvSpPr>
          <p:cNvPr id="30" name="MsPhamsai">
            <a:extLst>
              <a:ext uri="{FF2B5EF4-FFF2-40B4-BE49-F238E27FC236}">
                <a16:creationId xmlns:a16="http://schemas.microsoft.com/office/drawing/2014/main" id="{46771877-B225-4B61-8517-C6D78F1FCE20}"/>
              </a:ext>
            </a:extLst>
          </p:cNvPr>
          <p:cNvSpPr/>
          <p:nvPr/>
        </p:nvSpPr>
        <p:spPr>
          <a:xfrm>
            <a:off x="8528142" y="1383072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3414A7C-6AAA-4BFB-BB33-8F24BEB8FA0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7781"/>
          <a:stretch/>
        </p:blipFill>
        <p:spPr>
          <a:xfrm>
            <a:off x="8510780" y="5084614"/>
            <a:ext cx="779011" cy="790795"/>
          </a:xfrm>
          <a:prstGeom prst="rect">
            <a:avLst/>
          </a:prstGeom>
        </p:spPr>
      </p:pic>
      <p:sp>
        <p:nvSpPr>
          <p:cNvPr id="32" name="MsPhamdung">
            <a:extLst>
              <a:ext uri="{FF2B5EF4-FFF2-40B4-BE49-F238E27FC236}">
                <a16:creationId xmlns:a16="http://schemas.microsoft.com/office/drawing/2014/main" id="{876D65BA-FCCB-4151-8FEB-5DF53402A38A}"/>
              </a:ext>
            </a:extLst>
          </p:cNvPr>
          <p:cNvSpPr/>
          <p:nvPr/>
        </p:nvSpPr>
        <p:spPr>
          <a:xfrm>
            <a:off x="8510780" y="392455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48EF52E-4B41-47A7-8E6F-90C44DB881C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8337"/>
          <a:stretch/>
        </p:blipFill>
        <p:spPr>
          <a:xfrm>
            <a:off x="5247749" y="5225221"/>
            <a:ext cx="785141" cy="651888"/>
          </a:xfrm>
          <a:prstGeom prst="rect">
            <a:avLst/>
          </a:prstGeom>
        </p:spPr>
      </p:pic>
      <p:sp>
        <p:nvSpPr>
          <p:cNvPr id="34" name="MsPhamsai">
            <a:extLst>
              <a:ext uri="{FF2B5EF4-FFF2-40B4-BE49-F238E27FC236}">
                <a16:creationId xmlns:a16="http://schemas.microsoft.com/office/drawing/2014/main" id="{FE711631-AFC4-479C-9F21-EF130C487940}"/>
              </a:ext>
            </a:extLst>
          </p:cNvPr>
          <p:cNvSpPr/>
          <p:nvPr/>
        </p:nvSpPr>
        <p:spPr>
          <a:xfrm>
            <a:off x="5247749" y="392625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8B2EA9-9D53-45B0-96C8-9C1C340B077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8337"/>
          <a:stretch/>
        </p:blipFill>
        <p:spPr>
          <a:xfrm>
            <a:off x="5223481" y="2690525"/>
            <a:ext cx="785141" cy="651888"/>
          </a:xfrm>
          <a:prstGeom prst="rect">
            <a:avLst/>
          </a:prstGeom>
        </p:spPr>
      </p:pic>
      <p:sp>
        <p:nvSpPr>
          <p:cNvPr id="36" name="MsPhamsai">
            <a:extLst>
              <a:ext uri="{FF2B5EF4-FFF2-40B4-BE49-F238E27FC236}">
                <a16:creationId xmlns:a16="http://schemas.microsoft.com/office/drawing/2014/main" id="{D504CCBA-1E73-4C57-AA5D-C090AC4DEAE7}"/>
              </a:ext>
            </a:extLst>
          </p:cNvPr>
          <p:cNvSpPr/>
          <p:nvPr/>
        </p:nvSpPr>
        <p:spPr>
          <a:xfrm>
            <a:off x="5223481" y="1391557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9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1" name="Google Shape;8001;p24"/>
          <p:cNvGrpSpPr/>
          <p:nvPr/>
        </p:nvGrpSpPr>
        <p:grpSpPr>
          <a:xfrm>
            <a:off x="629939" y="537072"/>
            <a:ext cx="711182" cy="658822"/>
            <a:chOff x="-55447" y="209105"/>
            <a:chExt cx="2112681" cy="1957137"/>
          </a:xfrm>
        </p:grpSpPr>
        <p:sp>
          <p:nvSpPr>
            <p:cNvPr id="8002" name="Google Shape;8002;p24"/>
            <p:cNvSpPr/>
            <p:nvPr/>
          </p:nvSpPr>
          <p:spPr>
            <a:xfrm>
              <a:off x="-55447" y="212650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3" name="Google Shape;8003;p24"/>
            <p:cNvSpPr/>
            <p:nvPr/>
          </p:nvSpPr>
          <p:spPr>
            <a:xfrm rot="-3070976">
              <a:off x="267417" y="1177073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4" name="Google Shape;8004;p24"/>
            <p:cNvSpPr/>
            <p:nvPr/>
          </p:nvSpPr>
          <p:spPr>
            <a:xfrm rot="852154">
              <a:off x="1129164" y="428202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5" name="Google Shape;8005;p24"/>
            <p:cNvSpPr/>
            <p:nvPr/>
          </p:nvSpPr>
          <p:spPr>
            <a:xfrm>
              <a:off x="-51900" y="209105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6" name="Google Shape;8006;p24"/>
            <p:cNvSpPr/>
            <p:nvPr/>
          </p:nvSpPr>
          <p:spPr>
            <a:xfrm rot="-3070976">
              <a:off x="270964" y="1173528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7" name="Google Shape;8007;p24"/>
            <p:cNvSpPr/>
            <p:nvPr/>
          </p:nvSpPr>
          <p:spPr>
            <a:xfrm rot="852154">
              <a:off x="1132711" y="424657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10061B0-0582-4064-9DB0-4D2389847D70}"/>
              </a:ext>
            </a:extLst>
          </p:cNvPr>
          <p:cNvSpPr txBox="1"/>
          <p:nvPr/>
        </p:nvSpPr>
        <p:spPr>
          <a:xfrm>
            <a:off x="1858755" y="498922"/>
            <a:ext cx="5753888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0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0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B116D8-908D-4409-9143-B43F2D597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319" y="1668835"/>
            <a:ext cx="3367192" cy="51891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FEFD5B-08A7-46A5-B5BB-9C27355823DF}"/>
              </a:ext>
            </a:extLst>
          </p:cNvPr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1418D6-6577-4A8D-8FE9-9AB63E651683}"/>
              </a:ext>
            </a:extLst>
          </p:cNvPr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13" name="bakery1">
              <a:extLst>
                <a:ext uri="{FF2B5EF4-FFF2-40B4-BE49-F238E27FC236}">
                  <a16:creationId xmlns:a16="http://schemas.microsoft.com/office/drawing/2014/main" id="{98FF050A-202F-4919-8654-25C9098466B6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>
              <a:extLst>
                <a:ext uri="{FF2B5EF4-FFF2-40B4-BE49-F238E27FC236}">
                  <a16:creationId xmlns:a16="http://schemas.microsoft.com/office/drawing/2014/main" id="{7D73930C-DC5A-4B5A-8DA3-20A981C09051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9CE8517-836C-460C-9F08-C14E275C8A08}"/>
              </a:ext>
            </a:extLst>
          </p:cNvPr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6" name="bakery1">
              <a:extLst>
                <a:ext uri="{FF2B5EF4-FFF2-40B4-BE49-F238E27FC236}">
                  <a16:creationId xmlns:a16="http://schemas.microsoft.com/office/drawing/2014/main" id="{24FD9D34-EFF8-4886-9F38-F54842867C4F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>
              <a:extLst>
                <a:ext uri="{FF2B5EF4-FFF2-40B4-BE49-F238E27FC236}">
                  <a16:creationId xmlns:a16="http://schemas.microsoft.com/office/drawing/2014/main" id="{5E4AC96D-D6CB-43CD-A935-B779B55564D9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6BA2E2-B251-4B18-BFB3-15672FEFA49F}"/>
              </a:ext>
            </a:extLst>
          </p:cNvPr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20" name="bakery1">
              <a:extLst>
                <a:ext uri="{FF2B5EF4-FFF2-40B4-BE49-F238E27FC236}">
                  <a16:creationId xmlns:a16="http://schemas.microsoft.com/office/drawing/2014/main" id="{159C6555-2A40-4A70-A840-C204E1D01946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s1">
              <a:extLst>
                <a:ext uri="{FF2B5EF4-FFF2-40B4-BE49-F238E27FC236}">
                  <a16:creationId xmlns:a16="http://schemas.microsoft.com/office/drawing/2014/main" id="{A4534F9C-CDA8-47DB-AA09-566A5AA365C0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B1CBAC1-CD95-41BC-A618-2D7D0E0FD44F}"/>
              </a:ext>
            </a:extLst>
          </p:cNvPr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23" name="bakery1">
              <a:extLst>
                <a:ext uri="{FF2B5EF4-FFF2-40B4-BE49-F238E27FC236}">
                  <a16:creationId xmlns:a16="http://schemas.microsoft.com/office/drawing/2014/main" id="{20CC8471-1354-415F-B0A1-628960B1238C}"/>
                </a:ext>
              </a:extLst>
            </p:cNvPr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s1">
              <a:extLst>
                <a:ext uri="{FF2B5EF4-FFF2-40B4-BE49-F238E27FC236}">
                  <a16:creationId xmlns:a16="http://schemas.microsoft.com/office/drawing/2014/main" id="{794056C5-2C20-4307-BA57-1B44C0592DAD}"/>
                </a:ext>
              </a:extLst>
            </p:cNvPr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5" name="1">
            <a:extLst>
              <a:ext uri="{FF2B5EF4-FFF2-40B4-BE49-F238E27FC236}">
                <a16:creationId xmlns:a16="http://schemas.microsoft.com/office/drawing/2014/main" id="{1D4556EC-0014-4A9C-85EA-83028E5B6AE2}"/>
              </a:ext>
            </a:extLst>
          </p:cNvPr>
          <p:cNvSpPr txBox="1"/>
          <p:nvPr/>
        </p:nvSpPr>
        <p:spPr>
          <a:xfrm>
            <a:off x="999553" y="4023192"/>
            <a:ext cx="3445425" cy="120032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some medicine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843D0BD-8C01-458A-94BD-A3D05C95FD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5139" y="1389264"/>
            <a:ext cx="1775486" cy="16275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592A14F-8665-4827-89A5-52E6342770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3417" y="3953758"/>
            <a:ext cx="1267501" cy="156834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A02CEC9-F788-4044-9927-8380476141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1271" y="4030684"/>
            <a:ext cx="2204563" cy="19628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AC4A1A6-E247-4B05-A6DC-F3E0C0AFC8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86506" y="1376812"/>
            <a:ext cx="1691645" cy="17508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4DBFEF5-EC1E-401C-8E1C-AD60A9660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7781"/>
          <a:stretch/>
        </p:blipFill>
        <p:spPr>
          <a:xfrm>
            <a:off x="5212118" y="2535196"/>
            <a:ext cx="779011" cy="79079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4A3316E-EE68-4CF1-994E-D879270A45F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8337"/>
          <a:stretch/>
        </p:blipFill>
        <p:spPr>
          <a:xfrm>
            <a:off x="5247749" y="5225221"/>
            <a:ext cx="785141" cy="651888"/>
          </a:xfrm>
          <a:prstGeom prst="rect">
            <a:avLst/>
          </a:prstGeom>
        </p:spPr>
      </p:pic>
      <p:sp>
        <p:nvSpPr>
          <p:cNvPr id="32" name="MsPhamdung">
            <a:extLst>
              <a:ext uri="{FF2B5EF4-FFF2-40B4-BE49-F238E27FC236}">
                <a16:creationId xmlns:a16="http://schemas.microsoft.com/office/drawing/2014/main" id="{5C5DDB4E-F078-4F9C-AA41-2C25CB1A1535}"/>
              </a:ext>
            </a:extLst>
          </p:cNvPr>
          <p:cNvSpPr/>
          <p:nvPr/>
        </p:nvSpPr>
        <p:spPr>
          <a:xfrm>
            <a:off x="5212118" y="1375135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sPhamsai">
            <a:extLst>
              <a:ext uri="{FF2B5EF4-FFF2-40B4-BE49-F238E27FC236}">
                <a16:creationId xmlns:a16="http://schemas.microsoft.com/office/drawing/2014/main" id="{A704F253-1EAE-402B-9699-C23FA2D192EC}"/>
              </a:ext>
            </a:extLst>
          </p:cNvPr>
          <p:cNvSpPr/>
          <p:nvPr/>
        </p:nvSpPr>
        <p:spPr>
          <a:xfrm>
            <a:off x="5247749" y="392625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16FAD2F-8F71-45E9-A851-76DDD98CCCC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8337"/>
          <a:stretch/>
        </p:blipFill>
        <p:spPr>
          <a:xfrm>
            <a:off x="8528142" y="2682040"/>
            <a:ext cx="785141" cy="651888"/>
          </a:xfrm>
          <a:prstGeom prst="rect">
            <a:avLst/>
          </a:prstGeom>
        </p:spPr>
      </p:pic>
      <p:sp>
        <p:nvSpPr>
          <p:cNvPr id="35" name="MsPhamsai">
            <a:extLst>
              <a:ext uri="{FF2B5EF4-FFF2-40B4-BE49-F238E27FC236}">
                <a16:creationId xmlns:a16="http://schemas.microsoft.com/office/drawing/2014/main" id="{5490FB59-BD62-4E35-B8C1-2D87F87EDF2A}"/>
              </a:ext>
            </a:extLst>
          </p:cNvPr>
          <p:cNvSpPr/>
          <p:nvPr/>
        </p:nvSpPr>
        <p:spPr>
          <a:xfrm>
            <a:off x="8528142" y="1383072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5CA8DFB-D2B6-4D64-B398-92343BBAF46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8337"/>
          <a:stretch/>
        </p:blipFill>
        <p:spPr>
          <a:xfrm>
            <a:off x="8460978" y="5223521"/>
            <a:ext cx="785141" cy="651888"/>
          </a:xfrm>
          <a:prstGeom prst="rect">
            <a:avLst/>
          </a:prstGeom>
        </p:spPr>
      </p:pic>
      <p:sp>
        <p:nvSpPr>
          <p:cNvPr id="37" name="MsPhamsai">
            <a:extLst>
              <a:ext uri="{FF2B5EF4-FFF2-40B4-BE49-F238E27FC236}">
                <a16:creationId xmlns:a16="http://schemas.microsoft.com/office/drawing/2014/main" id="{B3A8B035-00FC-4CDA-B78F-475103FEDFD3}"/>
              </a:ext>
            </a:extLst>
          </p:cNvPr>
          <p:cNvSpPr/>
          <p:nvPr/>
        </p:nvSpPr>
        <p:spPr>
          <a:xfrm>
            <a:off x="8460978" y="392455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8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1" name="Google Shape;8211;p26"/>
          <p:cNvSpPr txBox="1">
            <a:spLocks noGrp="1"/>
          </p:cNvSpPr>
          <p:nvPr>
            <p:ph type="title"/>
          </p:nvPr>
        </p:nvSpPr>
        <p:spPr>
          <a:xfrm>
            <a:off x="4121657" y="2993382"/>
            <a:ext cx="7134922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Model sentence</a:t>
            </a:r>
            <a:endParaRPr dirty="0"/>
          </a:p>
        </p:txBody>
      </p:sp>
      <p:grpSp>
        <p:nvGrpSpPr>
          <p:cNvPr id="8212" name="Google Shape;8212;p26"/>
          <p:cNvGrpSpPr/>
          <p:nvPr/>
        </p:nvGrpSpPr>
        <p:grpSpPr>
          <a:xfrm>
            <a:off x="1750535" y="507536"/>
            <a:ext cx="2049960" cy="5618693"/>
            <a:chOff x="82300" y="1619421"/>
            <a:chExt cx="638100" cy="1748955"/>
          </a:xfrm>
        </p:grpSpPr>
        <p:grpSp>
          <p:nvGrpSpPr>
            <p:cNvPr id="8213" name="Google Shape;8213;p26"/>
            <p:cNvGrpSpPr/>
            <p:nvPr/>
          </p:nvGrpSpPr>
          <p:grpSpPr>
            <a:xfrm>
              <a:off x="97281" y="1619421"/>
              <a:ext cx="593905" cy="1748955"/>
              <a:chOff x="1844806" y="2341283"/>
              <a:chExt cx="593905" cy="1748955"/>
            </a:xfrm>
          </p:grpSpPr>
          <p:grpSp>
            <p:nvGrpSpPr>
              <p:cNvPr id="8214" name="Google Shape;8214;p26"/>
              <p:cNvGrpSpPr/>
              <p:nvPr/>
            </p:nvGrpSpPr>
            <p:grpSpPr>
              <a:xfrm>
                <a:off x="1847602" y="2342847"/>
                <a:ext cx="591108" cy="1747392"/>
                <a:chOff x="1819104" y="3317971"/>
                <a:chExt cx="1256341" cy="3713904"/>
              </a:xfrm>
            </p:grpSpPr>
            <p:sp>
              <p:nvSpPr>
                <p:cNvPr id="8215" name="Google Shape;8215;p26"/>
                <p:cNvSpPr/>
                <p:nvPr/>
              </p:nvSpPr>
              <p:spPr>
                <a:xfrm>
                  <a:off x="1978565" y="6787578"/>
                  <a:ext cx="340843" cy="240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16" name="Google Shape;8216;p26"/>
                <p:cNvSpPr/>
                <p:nvPr/>
              </p:nvSpPr>
              <p:spPr>
                <a:xfrm>
                  <a:off x="2605886" y="6791121"/>
                  <a:ext cx="340843" cy="240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217" name="Google Shape;8217;p26"/>
                <p:cNvGrpSpPr/>
                <p:nvPr/>
              </p:nvGrpSpPr>
              <p:grpSpPr>
                <a:xfrm>
                  <a:off x="1819104" y="3317971"/>
                  <a:ext cx="1256341" cy="3706409"/>
                  <a:chOff x="5046569" y="568536"/>
                  <a:chExt cx="960285" cy="2832996"/>
                </a:xfrm>
              </p:grpSpPr>
              <p:sp>
                <p:nvSpPr>
                  <p:cNvPr id="8218" name="Google Shape;8218;p26"/>
                  <p:cNvSpPr/>
                  <p:nvPr/>
                </p:nvSpPr>
                <p:spPr>
                  <a:xfrm>
                    <a:off x="5151830" y="2280951"/>
                    <a:ext cx="767370" cy="11205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7370" h="1120581" extrusionOk="0">
                        <a:moveTo>
                          <a:pt x="17363" y="961016"/>
                        </a:moveTo>
                        <a:cubicBezTo>
                          <a:pt x="2885" y="943480"/>
                          <a:pt x="-3973" y="920877"/>
                          <a:pt x="-1687" y="898246"/>
                        </a:cubicBezTo>
                        <a:cubicBezTo>
                          <a:pt x="4792" y="830713"/>
                          <a:pt x="13554" y="736321"/>
                          <a:pt x="23270" y="624593"/>
                        </a:cubicBezTo>
                        <a:cubicBezTo>
                          <a:pt x="44320" y="381133"/>
                          <a:pt x="55654" y="349891"/>
                          <a:pt x="69181" y="285693"/>
                        </a:cubicBezTo>
                        <a:cubicBezTo>
                          <a:pt x="90326" y="185109"/>
                          <a:pt x="182051" y="10325"/>
                          <a:pt x="383506" y="-57"/>
                        </a:cubicBezTo>
                        <a:cubicBezTo>
                          <a:pt x="445893" y="-2276"/>
                          <a:pt x="507519" y="14926"/>
                          <a:pt x="559718" y="49187"/>
                        </a:cubicBezTo>
                        <a:cubicBezTo>
                          <a:pt x="655633" y="111309"/>
                          <a:pt x="715355" y="216179"/>
                          <a:pt x="719927" y="330365"/>
                        </a:cubicBezTo>
                        <a:cubicBezTo>
                          <a:pt x="722595" y="383038"/>
                          <a:pt x="725739" y="436569"/>
                          <a:pt x="729452" y="490671"/>
                        </a:cubicBezTo>
                        <a:cubicBezTo>
                          <a:pt x="738596" y="623259"/>
                          <a:pt x="750311" y="751342"/>
                          <a:pt x="764506" y="874909"/>
                        </a:cubicBezTo>
                        <a:cubicBezTo>
                          <a:pt x="767266" y="897579"/>
                          <a:pt x="762313" y="920525"/>
                          <a:pt x="750502" y="940061"/>
                        </a:cubicBezTo>
                        <a:cubicBezTo>
                          <a:pt x="737454" y="961339"/>
                          <a:pt x="722118" y="981113"/>
                          <a:pt x="704784" y="999020"/>
                        </a:cubicBezTo>
                        <a:cubicBezTo>
                          <a:pt x="557051" y="1151420"/>
                          <a:pt x="263585" y="1159421"/>
                          <a:pt x="86896" y="1027595"/>
                        </a:cubicBezTo>
                        <a:cubicBezTo>
                          <a:pt x="61179" y="1008212"/>
                          <a:pt x="37843" y="985866"/>
                          <a:pt x="17363" y="96101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19" name="Google Shape;8219;p26"/>
                  <p:cNvSpPr/>
                  <p:nvPr/>
                </p:nvSpPr>
                <p:spPr>
                  <a:xfrm>
                    <a:off x="5075364" y="2069496"/>
                    <a:ext cx="919578" cy="12085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9578" h="1208532" extrusionOk="0">
                        <a:moveTo>
                          <a:pt x="84591" y="205207"/>
                        </a:moveTo>
                        <a:cubicBezTo>
                          <a:pt x="28394" y="309506"/>
                          <a:pt x="51635" y="283217"/>
                          <a:pt x="24773" y="369989"/>
                        </a:cubicBezTo>
                        <a:cubicBezTo>
                          <a:pt x="-2085" y="456762"/>
                          <a:pt x="-17612" y="554012"/>
                          <a:pt x="21346" y="636118"/>
                        </a:cubicBezTo>
                        <a:cubicBezTo>
                          <a:pt x="41824" y="679266"/>
                          <a:pt x="76305" y="715556"/>
                          <a:pt x="91544" y="760895"/>
                        </a:cubicBezTo>
                        <a:cubicBezTo>
                          <a:pt x="104785" y="800234"/>
                          <a:pt x="102404" y="843001"/>
                          <a:pt x="99736" y="884720"/>
                        </a:cubicBezTo>
                        <a:cubicBezTo>
                          <a:pt x="107357" y="815750"/>
                          <a:pt x="110498" y="746360"/>
                          <a:pt x="109261" y="676980"/>
                        </a:cubicBezTo>
                        <a:cubicBezTo>
                          <a:pt x="119454" y="756142"/>
                          <a:pt x="152314" y="830666"/>
                          <a:pt x="203939" y="891578"/>
                        </a:cubicBezTo>
                        <a:cubicBezTo>
                          <a:pt x="183461" y="857708"/>
                          <a:pt x="172602" y="818941"/>
                          <a:pt x="172411" y="779374"/>
                        </a:cubicBezTo>
                        <a:cubicBezTo>
                          <a:pt x="212415" y="877977"/>
                          <a:pt x="272233" y="967340"/>
                          <a:pt x="348054" y="1041978"/>
                        </a:cubicBezTo>
                        <a:cubicBezTo>
                          <a:pt x="315953" y="999497"/>
                          <a:pt x="292904" y="950862"/>
                          <a:pt x="280425" y="899103"/>
                        </a:cubicBezTo>
                        <a:cubicBezTo>
                          <a:pt x="329097" y="1011308"/>
                          <a:pt x="385200" y="1131799"/>
                          <a:pt x="492738" y="1189616"/>
                        </a:cubicBezTo>
                        <a:cubicBezTo>
                          <a:pt x="437111" y="1153830"/>
                          <a:pt x="394439" y="1101147"/>
                          <a:pt x="370913" y="1039311"/>
                        </a:cubicBezTo>
                        <a:lnTo>
                          <a:pt x="542363" y="1181234"/>
                        </a:lnTo>
                        <a:cubicBezTo>
                          <a:pt x="485785" y="1129722"/>
                          <a:pt x="449685" y="1059495"/>
                          <a:pt x="440827" y="983495"/>
                        </a:cubicBezTo>
                        <a:cubicBezTo>
                          <a:pt x="479974" y="1061809"/>
                          <a:pt x="525217" y="1136971"/>
                          <a:pt x="575986" y="1208284"/>
                        </a:cubicBezTo>
                        <a:cubicBezTo>
                          <a:pt x="543791" y="1090746"/>
                          <a:pt x="533124" y="968331"/>
                          <a:pt x="544649" y="847001"/>
                        </a:cubicBezTo>
                        <a:cubicBezTo>
                          <a:pt x="531789" y="942251"/>
                          <a:pt x="559031" y="1037978"/>
                          <a:pt x="586083" y="1130275"/>
                        </a:cubicBezTo>
                        <a:cubicBezTo>
                          <a:pt x="580844" y="1037720"/>
                          <a:pt x="587606" y="944890"/>
                          <a:pt x="606084" y="854050"/>
                        </a:cubicBezTo>
                        <a:cubicBezTo>
                          <a:pt x="598845" y="923001"/>
                          <a:pt x="586179" y="991258"/>
                          <a:pt x="567984" y="1058171"/>
                        </a:cubicBezTo>
                        <a:cubicBezTo>
                          <a:pt x="606084" y="967493"/>
                          <a:pt x="646566" y="877862"/>
                          <a:pt x="689333" y="789280"/>
                        </a:cubicBezTo>
                        <a:cubicBezTo>
                          <a:pt x="688856" y="870938"/>
                          <a:pt x="667902" y="951167"/>
                          <a:pt x="628374" y="1022642"/>
                        </a:cubicBezTo>
                        <a:cubicBezTo>
                          <a:pt x="685524" y="924602"/>
                          <a:pt x="737625" y="823979"/>
                          <a:pt x="784678" y="720795"/>
                        </a:cubicBezTo>
                        <a:lnTo>
                          <a:pt x="735435" y="896531"/>
                        </a:lnTo>
                        <a:cubicBezTo>
                          <a:pt x="779630" y="831266"/>
                          <a:pt x="814683" y="760209"/>
                          <a:pt x="839447" y="685362"/>
                        </a:cubicBezTo>
                        <a:lnTo>
                          <a:pt x="798110" y="859194"/>
                        </a:lnTo>
                        <a:cubicBezTo>
                          <a:pt x="843447" y="763115"/>
                          <a:pt x="879261" y="662769"/>
                          <a:pt x="904789" y="559632"/>
                        </a:cubicBezTo>
                        <a:cubicBezTo>
                          <a:pt x="914314" y="520580"/>
                          <a:pt x="922695" y="479527"/>
                          <a:pt x="913456" y="440284"/>
                        </a:cubicBezTo>
                        <a:cubicBezTo>
                          <a:pt x="904789" y="403327"/>
                          <a:pt x="881454" y="371704"/>
                          <a:pt x="859832" y="340462"/>
                        </a:cubicBezTo>
                        <a:cubicBezTo>
                          <a:pt x="825827" y="291037"/>
                          <a:pt x="794775" y="239602"/>
                          <a:pt x="766963" y="186443"/>
                        </a:cubicBezTo>
                        <a:cubicBezTo>
                          <a:pt x="748387" y="150819"/>
                          <a:pt x="730768" y="113767"/>
                          <a:pt x="703048" y="84620"/>
                        </a:cubicBezTo>
                        <a:cubicBezTo>
                          <a:pt x="661807" y="41282"/>
                          <a:pt x="602275" y="19946"/>
                          <a:pt x="543409" y="8420"/>
                        </a:cubicBezTo>
                        <a:cubicBezTo>
                          <a:pt x="501881" y="-181"/>
                          <a:pt x="459210" y="-2400"/>
                          <a:pt x="417015" y="1848"/>
                        </a:cubicBezTo>
                        <a:cubicBezTo>
                          <a:pt x="285188" y="17279"/>
                          <a:pt x="178413" y="112433"/>
                          <a:pt x="83640" y="205588"/>
                        </a:cubicBezTo>
                      </a:path>
                    </a:pathLst>
                  </a:custGeom>
                  <a:gradFill>
                    <a:gsLst>
                      <a:gs pos="0">
                        <a:srgbClr val="F5F7FC"/>
                      </a:gs>
                      <a:gs pos="75000">
                        <a:srgbClr val="D8D8D8"/>
                      </a:gs>
                      <a:gs pos="100000">
                        <a:srgbClr val="BFBFBF"/>
                      </a:gs>
                    </a:gsLst>
                    <a:lin ang="5400012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0" name="Google Shape;8220;p26"/>
                  <p:cNvSpPr/>
                  <p:nvPr/>
                </p:nvSpPr>
                <p:spPr>
                  <a:xfrm>
                    <a:off x="5152756" y="2258472"/>
                    <a:ext cx="123711" cy="3796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11" h="379666" extrusionOk="0">
                        <a:moveTo>
                          <a:pt x="121593" y="-248"/>
                        </a:moveTo>
                        <a:cubicBezTo>
                          <a:pt x="44535" y="91811"/>
                          <a:pt x="2817" y="208245"/>
                          <a:pt x="3675" y="328269"/>
                        </a:cubicBezTo>
                        <a:cubicBezTo>
                          <a:pt x="3675" y="343224"/>
                          <a:pt x="5198" y="364655"/>
                          <a:pt x="6531" y="379419"/>
                        </a:cubicBezTo>
                        <a:cubicBezTo>
                          <a:pt x="3103" y="362579"/>
                          <a:pt x="626" y="345567"/>
                          <a:pt x="-992" y="328460"/>
                        </a:cubicBezTo>
                        <a:cubicBezTo>
                          <a:pt x="-9947" y="206273"/>
                          <a:pt x="34822" y="86268"/>
                          <a:pt x="121593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1" name="Google Shape;8221;p26"/>
                  <p:cNvSpPr/>
                  <p:nvPr/>
                </p:nvSpPr>
                <p:spPr>
                  <a:xfrm>
                    <a:off x="5223694" y="2431161"/>
                    <a:ext cx="221366" cy="6332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366" h="633221" extrusionOk="0">
                        <a:moveTo>
                          <a:pt x="-1446" y="-248"/>
                        </a:moveTo>
                        <a:cubicBezTo>
                          <a:pt x="1984" y="214427"/>
                          <a:pt x="70087" y="423081"/>
                          <a:pt x="193912" y="598494"/>
                        </a:cubicBezTo>
                        <a:lnTo>
                          <a:pt x="219248" y="632974"/>
                        </a:lnTo>
                        <a:lnTo>
                          <a:pt x="191912" y="600018"/>
                        </a:lnTo>
                        <a:cubicBezTo>
                          <a:pt x="58753" y="429025"/>
                          <a:pt x="-9733" y="216503"/>
                          <a:pt x="-1446" y="-57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2" name="Google Shape;8222;p26"/>
                  <p:cNvSpPr/>
                  <p:nvPr/>
                </p:nvSpPr>
                <p:spPr>
                  <a:xfrm>
                    <a:off x="5316302" y="2240698"/>
                    <a:ext cx="28650" cy="4151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50" h="415157" extrusionOk="0">
                        <a:moveTo>
                          <a:pt x="23771" y="2382"/>
                        </a:moveTo>
                        <a:cubicBezTo>
                          <a:pt x="22246" y="2382"/>
                          <a:pt x="22913" y="382"/>
                          <a:pt x="23771" y="-95"/>
                        </a:cubicBezTo>
                        <a:cubicBezTo>
                          <a:pt x="24627" y="-571"/>
                          <a:pt x="26341" y="477"/>
                          <a:pt x="26532" y="1525"/>
                        </a:cubicBezTo>
                        <a:cubicBezTo>
                          <a:pt x="25867" y="8173"/>
                          <a:pt x="24627" y="14746"/>
                          <a:pt x="22723" y="21146"/>
                        </a:cubicBezTo>
                        <a:cubicBezTo>
                          <a:pt x="20532" y="29624"/>
                          <a:pt x="19102" y="38387"/>
                          <a:pt x="17579" y="47054"/>
                        </a:cubicBezTo>
                        <a:cubicBezTo>
                          <a:pt x="-4520" y="166117"/>
                          <a:pt x="14056" y="295276"/>
                          <a:pt x="26153" y="414910"/>
                        </a:cubicBezTo>
                        <a:cubicBezTo>
                          <a:pt x="529" y="285941"/>
                          <a:pt x="-19282" y="148781"/>
                          <a:pt x="20341" y="20479"/>
                        </a:cubicBezTo>
                        <a:cubicBezTo>
                          <a:pt x="22532" y="14250"/>
                          <a:pt x="24436" y="7888"/>
                          <a:pt x="25867" y="1429"/>
                        </a:cubicBezTo>
                        <a:cubicBezTo>
                          <a:pt x="25867" y="477"/>
                          <a:pt x="24913" y="-666"/>
                          <a:pt x="23960" y="-95"/>
                        </a:cubicBezTo>
                        <a:cubicBezTo>
                          <a:pt x="23009" y="477"/>
                          <a:pt x="22341" y="2096"/>
                          <a:pt x="23960" y="2096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3" name="Google Shape;8223;p26"/>
                  <p:cNvSpPr/>
                  <p:nvPr/>
                </p:nvSpPr>
                <p:spPr>
                  <a:xfrm>
                    <a:off x="5585629" y="2252091"/>
                    <a:ext cx="36406" cy="23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06" h="239839" extrusionOk="0">
                        <a:moveTo>
                          <a:pt x="34097" y="-248"/>
                        </a:moveTo>
                        <a:cubicBezTo>
                          <a:pt x="9522" y="66703"/>
                          <a:pt x="1523" y="138579"/>
                          <a:pt x="10571" y="209302"/>
                        </a:cubicBezTo>
                        <a:cubicBezTo>
                          <a:pt x="11620" y="218160"/>
                          <a:pt x="13810" y="230829"/>
                          <a:pt x="15238" y="239592"/>
                        </a:cubicBezTo>
                        <a:cubicBezTo>
                          <a:pt x="-13337" y="160649"/>
                          <a:pt x="-6384" y="73200"/>
                          <a:pt x="34288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4" name="Google Shape;8224;p26"/>
                  <p:cNvSpPr/>
                  <p:nvPr/>
                </p:nvSpPr>
                <p:spPr>
                  <a:xfrm>
                    <a:off x="5655572" y="2209228"/>
                    <a:ext cx="44155" cy="5860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155" h="586072" extrusionOk="0">
                        <a:moveTo>
                          <a:pt x="17209" y="-248"/>
                        </a:moveTo>
                        <a:cubicBezTo>
                          <a:pt x="95409" y="189681"/>
                          <a:pt x="-41941" y="393611"/>
                          <a:pt x="21876" y="585825"/>
                        </a:cubicBezTo>
                        <a:cubicBezTo>
                          <a:pt x="12256" y="562880"/>
                          <a:pt x="5589" y="538810"/>
                          <a:pt x="2063" y="514197"/>
                        </a:cubicBezTo>
                        <a:cubicBezTo>
                          <a:pt x="-22796" y="342176"/>
                          <a:pt x="73692" y="169202"/>
                          <a:pt x="17209" y="-153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5" name="Google Shape;8225;p26"/>
                  <p:cNvSpPr/>
                  <p:nvPr/>
                </p:nvSpPr>
                <p:spPr>
                  <a:xfrm>
                    <a:off x="5391795" y="2209133"/>
                    <a:ext cx="44204" cy="5860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204" h="586072" extrusionOk="0">
                        <a:moveTo>
                          <a:pt x="22762" y="-152"/>
                        </a:moveTo>
                        <a:cubicBezTo>
                          <a:pt x="-33816" y="169297"/>
                          <a:pt x="62767" y="342176"/>
                          <a:pt x="37908" y="514198"/>
                        </a:cubicBezTo>
                        <a:cubicBezTo>
                          <a:pt x="34287" y="538810"/>
                          <a:pt x="27620" y="562870"/>
                          <a:pt x="17999" y="585825"/>
                        </a:cubicBezTo>
                        <a:cubicBezTo>
                          <a:pt x="81817" y="393611"/>
                          <a:pt x="-55533" y="189681"/>
                          <a:pt x="22762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6" name="Google Shape;8226;p26"/>
                  <p:cNvSpPr/>
                  <p:nvPr/>
                </p:nvSpPr>
                <p:spPr>
                  <a:xfrm>
                    <a:off x="5855017" y="2431161"/>
                    <a:ext cx="59389" cy="3689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89" h="368903" extrusionOk="0">
                        <a:moveTo>
                          <a:pt x="39698" y="-248"/>
                        </a:moveTo>
                        <a:cubicBezTo>
                          <a:pt x="79988" y="91192"/>
                          <a:pt x="42174" y="231686"/>
                          <a:pt x="14169" y="324269"/>
                        </a:cubicBezTo>
                        <a:cubicBezTo>
                          <a:pt x="8932" y="339223"/>
                          <a:pt x="3883" y="354082"/>
                          <a:pt x="-2119" y="368655"/>
                        </a:cubicBezTo>
                        <a:cubicBezTo>
                          <a:pt x="1788" y="353416"/>
                          <a:pt x="6074" y="338271"/>
                          <a:pt x="9692" y="323031"/>
                        </a:cubicBezTo>
                        <a:cubicBezTo>
                          <a:pt x="21313" y="277501"/>
                          <a:pt x="30838" y="231400"/>
                          <a:pt x="38267" y="185204"/>
                        </a:cubicBezTo>
                        <a:cubicBezTo>
                          <a:pt x="48269" y="123863"/>
                          <a:pt x="58271" y="60426"/>
                          <a:pt x="39316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7" name="Google Shape;8227;p26"/>
                  <p:cNvSpPr/>
                  <p:nvPr/>
                </p:nvSpPr>
                <p:spPr>
                  <a:xfrm>
                    <a:off x="5750051" y="2372772"/>
                    <a:ext cx="57203" cy="369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03" h="369189" extrusionOk="0">
                        <a:moveTo>
                          <a:pt x="36649" y="-248"/>
                        </a:moveTo>
                        <a:cubicBezTo>
                          <a:pt x="77798" y="90811"/>
                          <a:pt x="41030" y="231591"/>
                          <a:pt x="13885" y="324459"/>
                        </a:cubicBezTo>
                        <a:cubicBezTo>
                          <a:pt x="8837" y="339414"/>
                          <a:pt x="3788" y="354273"/>
                          <a:pt x="-2119" y="368941"/>
                        </a:cubicBezTo>
                        <a:cubicBezTo>
                          <a:pt x="1693" y="353606"/>
                          <a:pt x="5883" y="338461"/>
                          <a:pt x="9311" y="323221"/>
                        </a:cubicBezTo>
                        <a:cubicBezTo>
                          <a:pt x="20648" y="277597"/>
                          <a:pt x="29791" y="231496"/>
                          <a:pt x="37221" y="185109"/>
                        </a:cubicBezTo>
                        <a:cubicBezTo>
                          <a:pt x="46746" y="123673"/>
                          <a:pt x="56271" y="60236"/>
                          <a:pt x="36649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8" name="Google Shape;8228;p26"/>
                  <p:cNvSpPr/>
                  <p:nvPr/>
                </p:nvSpPr>
                <p:spPr>
                  <a:xfrm>
                    <a:off x="5453920" y="2235422"/>
                    <a:ext cx="72674" cy="327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674" h="327564" extrusionOk="0">
                        <a:moveTo>
                          <a:pt x="-2119" y="-248"/>
                        </a:moveTo>
                        <a:cubicBezTo>
                          <a:pt x="74842" y="72523"/>
                          <a:pt x="69033" y="186918"/>
                          <a:pt x="69510" y="284359"/>
                        </a:cubicBezTo>
                        <a:cubicBezTo>
                          <a:pt x="69510" y="298647"/>
                          <a:pt x="69984" y="312934"/>
                          <a:pt x="70556" y="327317"/>
                        </a:cubicBezTo>
                        <a:cubicBezTo>
                          <a:pt x="67889" y="313220"/>
                          <a:pt x="66366" y="298742"/>
                          <a:pt x="64840" y="284645"/>
                        </a:cubicBezTo>
                        <a:cubicBezTo>
                          <a:pt x="56936" y="187395"/>
                          <a:pt x="64366" y="79286"/>
                          <a:pt x="-1835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9" name="Google Shape;8229;p26"/>
                  <p:cNvSpPr/>
                  <p:nvPr/>
                </p:nvSpPr>
                <p:spPr>
                  <a:xfrm>
                    <a:off x="5565362" y="2734818"/>
                    <a:ext cx="38782" cy="2212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782" h="221265" extrusionOk="0">
                        <a:moveTo>
                          <a:pt x="32647" y="-248"/>
                        </a:moveTo>
                        <a:cubicBezTo>
                          <a:pt x="43793" y="75324"/>
                          <a:pt x="31600" y="152495"/>
                          <a:pt x="-2119" y="221018"/>
                        </a:cubicBezTo>
                        <a:cubicBezTo>
                          <a:pt x="18931" y="149066"/>
                          <a:pt x="30647" y="74695"/>
                          <a:pt x="32647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0" name="Google Shape;8230;p26"/>
                  <p:cNvSpPr/>
                  <p:nvPr/>
                </p:nvSpPr>
                <p:spPr>
                  <a:xfrm>
                    <a:off x="5377841" y="2699289"/>
                    <a:ext cx="70267" cy="2885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267" h="288512" extrusionOk="0">
                        <a:moveTo>
                          <a:pt x="616" y="-248"/>
                        </a:moveTo>
                        <a:cubicBezTo>
                          <a:pt x="616" y="87097"/>
                          <a:pt x="29191" y="171203"/>
                          <a:pt x="56624" y="252641"/>
                        </a:cubicBezTo>
                        <a:cubicBezTo>
                          <a:pt x="60433" y="264547"/>
                          <a:pt x="64531" y="276263"/>
                          <a:pt x="68149" y="288265"/>
                        </a:cubicBezTo>
                        <a:cubicBezTo>
                          <a:pt x="62528" y="277120"/>
                          <a:pt x="57575" y="265690"/>
                          <a:pt x="52243" y="254356"/>
                        </a:cubicBezTo>
                        <a:cubicBezTo>
                          <a:pt x="17475" y="174917"/>
                          <a:pt x="-11290" y="87573"/>
                          <a:pt x="616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1" name="Google Shape;8231;p26"/>
                  <p:cNvSpPr/>
                  <p:nvPr/>
                </p:nvSpPr>
                <p:spPr>
                  <a:xfrm>
                    <a:off x="5487353" y="2846165"/>
                    <a:ext cx="120776" cy="283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776" h="283654" extrusionOk="0">
                        <a:moveTo>
                          <a:pt x="-2119" y="-248"/>
                        </a:moveTo>
                        <a:cubicBezTo>
                          <a:pt x="25122" y="92449"/>
                          <a:pt x="62364" y="181889"/>
                          <a:pt x="109133" y="266452"/>
                        </a:cubicBezTo>
                        <a:cubicBezTo>
                          <a:pt x="112370" y="272072"/>
                          <a:pt x="115419" y="277692"/>
                          <a:pt x="118658" y="283406"/>
                        </a:cubicBezTo>
                        <a:cubicBezTo>
                          <a:pt x="56269" y="200073"/>
                          <a:pt x="14834" y="102889"/>
                          <a:pt x="-1930" y="133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2" name="Google Shape;8232;p26"/>
                  <p:cNvSpPr/>
                  <p:nvPr/>
                </p:nvSpPr>
                <p:spPr>
                  <a:xfrm>
                    <a:off x="5119803" y="2482595"/>
                    <a:ext cx="96657" cy="293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57" h="293274" extrusionOk="0">
                        <a:moveTo>
                          <a:pt x="4433" y="-248"/>
                        </a:moveTo>
                        <a:cubicBezTo>
                          <a:pt x="-3852" y="91964"/>
                          <a:pt x="19674" y="184242"/>
                          <a:pt x="71108" y="261214"/>
                        </a:cubicBezTo>
                        <a:cubicBezTo>
                          <a:pt x="77489" y="270739"/>
                          <a:pt x="87395" y="283978"/>
                          <a:pt x="94539" y="293027"/>
                        </a:cubicBezTo>
                        <a:cubicBezTo>
                          <a:pt x="89777" y="288455"/>
                          <a:pt x="85014" y="283502"/>
                          <a:pt x="80442" y="279025"/>
                        </a:cubicBezTo>
                        <a:cubicBezTo>
                          <a:pt x="11863" y="203483"/>
                          <a:pt x="-16331" y="99603"/>
                          <a:pt x="4719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3" name="Google Shape;8233;p26"/>
                  <p:cNvSpPr/>
                  <p:nvPr/>
                </p:nvSpPr>
                <p:spPr>
                  <a:xfrm>
                    <a:off x="5630228" y="2715958"/>
                    <a:ext cx="174496" cy="249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496" h="249840" extrusionOk="0">
                        <a:moveTo>
                          <a:pt x="172378" y="-248"/>
                        </a:moveTo>
                        <a:cubicBezTo>
                          <a:pt x="157044" y="76524"/>
                          <a:pt x="108084" y="141961"/>
                          <a:pt x="54173" y="196729"/>
                        </a:cubicBezTo>
                        <a:cubicBezTo>
                          <a:pt x="36077" y="215017"/>
                          <a:pt x="17406" y="232734"/>
                          <a:pt x="-2119" y="249593"/>
                        </a:cubicBezTo>
                        <a:cubicBezTo>
                          <a:pt x="64556" y="172822"/>
                          <a:pt x="138945" y="98050"/>
                          <a:pt x="172378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4" name="Google Shape;8234;p26"/>
                  <p:cNvSpPr/>
                  <p:nvPr/>
                </p:nvSpPr>
                <p:spPr>
                  <a:xfrm>
                    <a:off x="5046569" y="568536"/>
                    <a:ext cx="960285" cy="19164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285" h="1916403" extrusionOk="0">
                        <a:moveTo>
                          <a:pt x="16803" y="1908573"/>
                        </a:moveTo>
                        <a:cubicBezTo>
                          <a:pt x="10420" y="1911869"/>
                          <a:pt x="2611" y="1909383"/>
                          <a:pt x="-628" y="1903030"/>
                        </a:cubicBezTo>
                        <a:cubicBezTo>
                          <a:pt x="-2533" y="1899410"/>
                          <a:pt x="-2628" y="1895105"/>
                          <a:pt x="-819" y="1891428"/>
                        </a:cubicBezTo>
                        <a:cubicBezTo>
                          <a:pt x="15278" y="1858510"/>
                          <a:pt x="28042" y="1824087"/>
                          <a:pt x="37281" y="1788654"/>
                        </a:cubicBezTo>
                        <a:cubicBezTo>
                          <a:pt x="72049" y="1655304"/>
                          <a:pt x="31281" y="1604535"/>
                          <a:pt x="54903" y="1470899"/>
                        </a:cubicBezTo>
                        <a:cubicBezTo>
                          <a:pt x="65188" y="1412702"/>
                          <a:pt x="82811" y="1313547"/>
                          <a:pt x="157297" y="1230774"/>
                        </a:cubicBezTo>
                        <a:cubicBezTo>
                          <a:pt x="231781" y="1148002"/>
                          <a:pt x="289884" y="1163051"/>
                          <a:pt x="355036" y="1068373"/>
                        </a:cubicBezTo>
                        <a:cubicBezTo>
                          <a:pt x="375132" y="1039131"/>
                          <a:pt x="418376" y="976266"/>
                          <a:pt x="411518" y="898923"/>
                        </a:cubicBezTo>
                        <a:cubicBezTo>
                          <a:pt x="405612" y="832248"/>
                          <a:pt x="368847" y="824819"/>
                          <a:pt x="355036" y="747095"/>
                        </a:cubicBezTo>
                        <a:cubicBezTo>
                          <a:pt x="350938" y="724139"/>
                          <a:pt x="339795" y="643748"/>
                          <a:pt x="379704" y="570597"/>
                        </a:cubicBezTo>
                        <a:cubicBezTo>
                          <a:pt x="417234" y="501921"/>
                          <a:pt x="457620" y="516685"/>
                          <a:pt x="535057" y="425816"/>
                        </a:cubicBezTo>
                        <a:cubicBezTo>
                          <a:pt x="603542" y="345521"/>
                          <a:pt x="614115" y="284465"/>
                          <a:pt x="616306" y="270464"/>
                        </a:cubicBezTo>
                        <a:cubicBezTo>
                          <a:pt x="619164" y="252080"/>
                          <a:pt x="631926" y="168737"/>
                          <a:pt x="591540" y="143400"/>
                        </a:cubicBezTo>
                        <a:cubicBezTo>
                          <a:pt x="546678" y="114825"/>
                          <a:pt x="464097" y="176452"/>
                          <a:pt x="446856" y="189311"/>
                        </a:cubicBezTo>
                        <a:cubicBezTo>
                          <a:pt x="396850" y="226363"/>
                          <a:pt x="395326" y="251318"/>
                          <a:pt x="362084" y="274083"/>
                        </a:cubicBezTo>
                        <a:cubicBezTo>
                          <a:pt x="331605" y="294848"/>
                          <a:pt x="281503" y="308754"/>
                          <a:pt x="194253" y="285608"/>
                        </a:cubicBezTo>
                        <a:cubicBezTo>
                          <a:pt x="189204" y="284142"/>
                          <a:pt x="186253" y="278855"/>
                          <a:pt x="187776" y="273797"/>
                        </a:cubicBezTo>
                        <a:cubicBezTo>
                          <a:pt x="188730" y="270407"/>
                          <a:pt x="191585" y="267835"/>
                          <a:pt x="195015" y="267130"/>
                        </a:cubicBezTo>
                        <a:cubicBezTo>
                          <a:pt x="229304" y="262377"/>
                          <a:pt x="262262" y="250290"/>
                          <a:pt x="291503" y="231697"/>
                        </a:cubicBezTo>
                        <a:cubicBezTo>
                          <a:pt x="364942" y="184072"/>
                          <a:pt x="361131" y="124255"/>
                          <a:pt x="432664" y="65771"/>
                        </a:cubicBezTo>
                        <a:cubicBezTo>
                          <a:pt x="442189" y="57771"/>
                          <a:pt x="543345" y="-22525"/>
                          <a:pt x="637451" y="5764"/>
                        </a:cubicBezTo>
                        <a:cubicBezTo>
                          <a:pt x="745370" y="38149"/>
                          <a:pt x="808329" y="202455"/>
                          <a:pt x="782231" y="320089"/>
                        </a:cubicBezTo>
                        <a:cubicBezTo>
                          <a:pt x="771945" y="366476"/>
                          <a:pt x="741180" y="424864"/>
                          <a:pt x="679837" y="542498"/>
                        </a:cubicBezTo>
                        <a:cubicBezTo>
                          <a:pt x="649453" y="600600"/>
                          <a:pt x="638500" y="616316"/>
                          <a:pt x="640977" y="644891"/>
                        </a:cubicBezTo>
                        <a:cubicBezTo>
                          <a:pt x="646595" y="709185"/>
                          <a:pt x="710128" y="719663"/>
                          <a:pt x="757467" y="814437"/>
                        </a:cubicBezTo>
                        <a:cubicBezTo>
                          <a:pt x="777564" y="855280"/>
                          <a:pt x="789565" y="899619"/>
                          <a:pt x="792805" y="945024"/>
                        </a:cubicBezTo>
                        <a:cubicBezTo>
                          <a:pt x="800711" y="1041608"/>
                          <a:pt x="762516" y="1063706"/>
                          <a:pt x="771659" y="1132095"/>
                        </a:cubicBezTo>
                        <a:cubicBezTo>
                          <a:pt x="782517" y="1213915"/>
                          <a:pt x="842239" y="1220487"/>
                          <a:pt x="891673" y="1312213"/>
                        </a:cubicBezTo>
                        <a:cubicBezTo>
                          <a:pt x="936726" y="1395938"/>
                          <a:pt x="921201" y="1454040"/>
                          <a:pt x="927010" y="1608726"/>
                        </a:cubicBezTo>
                        <a:cubicBezTo>
                          <a:pt x="930631" y="1704576"/>
                          <a:pt x="941014" y="1800055"/>
                          <a:pt x="957874" y="1894476"/>
                        </a:cubicBezTo>
                        <a:cubicBezTo>
                          <a:pt x="959683" y="1904525"/>
                          <a:pt x="952920" y="1914107"/>
                          <a:pt x="942919" y="1915879"/>
                        </a:cubicBezTo>
                        <a:cubicBezTo>
                          <a:pt x="937012" y="1916898"/>
                          <a:pt x="931108" y="1915069"/>
                          <a:pt x="926822" y="1910955"/>
                        </a:cubicBezTo>
                        <a:cubicBezTo>
                          <a:pt x="881006" y="1865711"/>
                          <a:pt x="815568" y="1800369"/>
                          <a:pt x="768134" y="1714549"/>
                        </a:cubicBezTo>
                        <a:cubicBezTo>
                          <a:pt x="658692" y="1516905"/>
                          <a:pt x="574492" y="1522239"/>
                          <a:pt x="515245" y="1506904"/>
                        </a:cubicBezTo>
                        <a:cubicBezTo>
                          <a:pt x="407805" y="1478996"/>
                          <a:pt x="323126" y="1545480"/>
                          <a:pt x="256165" y="1622823"/>
                        </a:cubicBezTo>
                        <a:cubicBezTo>
                          <a:pt x="205873" y="1680926"/>
                          <a:pt x="217019" y="1716168"/>
                          <a:pt x="160915" y="1788749"/>
                        </a:cubicBezTo>
                        <a:cubicBezTo>
                          <a:pt x="121864" y="1838383"/>
                          <a:pt x="72714" y="1879208"/>
                          <a:pt x="16803" y="190857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5" name="Google Shape;8235;p26"/>
                  <p:cNvSpPr/>
                  <p:nvPr/>
                </p:nvSpPr>
                <p:spPr>
                  <a:xfrm>
                    <a:off x="5418772" y="2043493"/>
                    <a:ext cx="240029" cy="169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029" h="169545" extrusionOk="0">
                        <a:moveTo>
                          <a:pt x="240030" y="84773"/>
                        </a:moveTo>
                        <a:cubicBezTo>
                          <a:pt x="240030" y="131591"/>
                          <a:pt x="186298" y="169545"/>
                          <a:pt x="120015" y="169545"/>
                        </a:cubicBezTo>
                        <a:cubicBezTo>
                          <a:pt x="53733" y="169545"/>
                          <a:pt x="0" y="131591"/>
                          <a:pt x="0" y="84773"/>
                        </a:cubicBezTo>
                        <a:cubicBezTo>
                          <a:pt x="0" y="37954"/>
                          <a:pt x="53732" y="0"/>
                          <a:pt x="120015" y="0"/>
                        </a:cubicBezTo>
                        <a:cubicBezTo>
                          <a:pt x="186297" y="0"/>
                          <a:pt x="240030" y="37954"/>
                          <a:pt x="240030" y="84773"/>
                        </a:cubicBezTo>
                        <a:close/>
                      </a:path>
                    </a:pathLst>
                  </a:custGeom>
                  <a:solidFill>
                    <a:srgbClr val="D6AD9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6" name="Google Shape;8236;p26"/>
                  <p:cNvSpPr/>
                  <p:nvPr/>
                </p:nvSpPr>
                <p:spPr>
                  <a:xfrm>
                    <a:off x="5508783" y="2062162"/>
                    <a:ext cx="97154" cy="685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154" h="68579" extrusionOk="0">
                        <a:moveTo>
                          <a:pt x="97155" y="34290"/>
                        </a:moveTo>
                        <a:cubicBezTo>
                          <a:pt x="97155" y="53228"/>
                          <a:pt x="75406" y="68580"/>
                          <a:pt x="48577" y="68580"/>
                        </a:cubicBezTo>
                        <a:cubicBezTo>
                          <a:pt x="21749" y="68580"/>
                          <a:pt x="0" y="53228"/>
                          <a:pt x="0" y="34290"/>
                        </a:cubicBezTo>
                        <a:cubicBezTo>
                          <a:pt x="0" y="15352"/>
                          <a:pt x="21749" y="0"/>
                          <a:pt x="48577" y="0"/>
                        </a:cubicBezTo>
                        <a:cubicBezTo>
                          <a:pt x="75406" y="0"/>
                          <a:pt x="97155" y="15352"/>
                          <a:pt x="97155" y="34290"/>
                        </a:cubicBezTo>
                        <a:close/>
                      </a:path>
                    </a:pathLst>
                  </a:custGeom>
                  <a:solidFill>
                    <a:srgbClr val="E4CFC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pic>
              <p:nvPicPr>
                <p:cNvPr id="8237" name="Google Shape;8237;p26" descr="A group of white fireworks in the night sky&#10;&#10;Description automatically generated with low confidence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1919657" y="3350569"/>
                  <a:ext cx="1108374" cy="215578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8238" name="Google Shape;8238;p26"/>
              <p:cNvSpPr/>
              <p:nvPr/>
            </p:nvSpPr>
            <p:spPr>
              <a:xfrm>
                <a:off x="1844806" y="2341283"/>
                <a:ext cx="590575" cy="1742292"/>
              </a:xfrm>
              <a:custGeom>
                <a:avLst/>
                <a:gdLst/>
                <a:ahLst/>
                <a:cxnLst/>
                <a:rect l="l" t="t" r="r" b="b"/>
                <a:pathLst>
                  <a:path w="960284" h="2832995" extrusionOk="0">
                    <a:moveTo>
                      <a:pt x="870360" y="2186569"/>
                    </a:moveTo>
                    <a:lnTo>
                      <a:pt x="841688" y="2256569"/>
                    </a:lnTo>
                    <a:lnTo>
                      <a:pt x="845022" y="2293120"/>
                    </a:lnTo>
                    <a:close/>
                    <a:moveTo>
                      <a:pt x="140174" y="2178187"/>
                    </a:moveTo>
                    <a:lnTo>
                      <a:pt x="135138" y="2288029"/>
                    </a:lnTo>
                    <a:lnTo>
                      <a:pt x="138110" y="2255426"/>
                    </a:lnTo>
                    <a:lnTo>
                      <a:pt x="144090" y="2197502"/>
                    </a:lnTo>
                    <a:close/>
                    <a:moveTo>
                      <a:pt x="569210" y="2328"/>
                    </a:moveTo>
                    <a:cubicBezTo>
                      <a:pt x="592076" y="-1347"/>
                      <a:pt x="616043" y="-1061"/>
                      <a:pt x="639569" y="6011"/>
                    </a:cubicBezTo>
                    <a:cubicBezTo>
                      <a:pt x="747488" y="38396"/>
                      <a:pt x="810447" y="202702"/>
                      <a:pt x="784349" y="320336"/>
                    </a:cubicBezTo>
                    <a:cubicBezTo>
                      <a:pt x="774063" y="366723"/>
                      <a:pt x="743298" y="425111"/>
                      <a:pt x="681955" y="542745"/>
                    </a:cubicBezTo>
                    <a:cubicBezTo>
                      <a:pt x="651571" y="600847"/>
                      <a:pt x="640618" y="616563"/>
                      <a:pt x="643095" y="645138"/>
                    </a:cubicBezTo>
                    <a:cubicBezTo>
                      <a:pt x="648713" y="709432"/>
                      <a:pt x="712246" y="719910"/>
                      <a:pt x="759585" y="814684"/>
                    </a:cubicBezTo>
                    <a:cubicBezTo>
                      <a:pt x="779682" y="855527"/>
                      <a:pt x="791683" y="899866"/>
                      <a:pt x="794923" y="945271"/>
                    </a:cubicBezTo>
                    <a:cubicBezTo>
                      <a:pt x="802829" y="1041855"/>
                      <a:pt x="764634" y="1063953"/>
                      <a:pt x="773777" y="1132342"/>
                    </a:cubicBezTo>
                    <a:cubicBezTo>
                      <a:pt x="784635" y="1214162"/>
                      <a:pt x="844357" y="1220734"/>
                      <a:pt x="893791" y="1312460"/>
                    </a:cubicBezTo>
                    <a:cubicBezTo>
                      <a:pt x="938844" y="1396185"/>
                      <a:pt x="923319" y="1454287"/>
                      <a:pt x="929128" y="1608973"/>
                    </a:cubicBezTo>
                    <a:cubicBezTo>
                      <a:pt x="932749" y="1704823"/>
                      <a:pt x="943132" y="1800302"/>
                      <a:pt x="959992" y="1894723"/>
                    </a:cubicBezTo>
                    <a:cubicBezTo>
                      <a:pt x="961801" y="1904772"/>
                      <a:pt x="955038" y="1914354"/>
                      <a:pt x="945037" y="1916126"/>
                    </a:cubicBezTo>
                    <a:lnTo>
                      <a:pt x="931988" y="1912134"/>
                    </a:lnTo>
                    <a:lnTo>
                      <a:pt x="944369" y="1941491"/>
                    </a:lnTo>
                    <a:cubicBezTo>
                      <a:pt x="953608" y="1980734"/>
                      <a:pt x="945227" y="2021787"/>
                      <a:pt x="935702" y="2060839"/>
                    </a:cubicBezTo>
                    <a:cubicBezTo>
                      <a:pt x="922938" y="2112408"/>
                      <a:pt x="907603" y="2163278"/>
                      <a:pt x="889791" y="2213267"/>
                    </a:cubicBezTo>
                    <a:lnTo>
                      <a:pt x="847155" y="2316499"/>
                    </a:lnTo>
                    <a:lnTo>
                      <a:pt x="871885" y="2587571"/>
                    </a:lnTo>
                    <a:cubicBezTo>
                      <a:pt x="874645" y="2610241"/>
                      <a:pt x="869692" y="2633187"/>
                      <a:pt x="857881" y="2652723"/>
                    </a:cubicBezTo>
                    <a:cubicBezTo>
                      <a:pt x="844833" y="2674001"/>
                      <a:pt x="829497" y="2693775"/>
                      <a:pt x="812163" y="2711682"/>
                    </a:cubicBezTo>
                    <a:cubicBezTo>
                      <a:pt x="664430" y="2864082"/>
                      <a:pt x="370964" y="2872083"/>
                      <a:pt x="194275" y="2740257"/>
                    </a:cubicBezTo>
                    <a:cubicBezTo>
                      <a:pt x="168558" y="2720874"/>
                      <a:pt x="145222" y="2698528"/>
                      <a:pt x="124742" y="2673678"/>
                    </a:cubicBezTo>
                    <a:cubicBezTo>
                      <a:pt x="110264" y="2656142"/>
                      <a:pt x="103406" y="2633539"/>
                      <a:pt x="105692" y="2610908"/>
                    </a:cubicBezTo>
                    <a:cubicBezTo>
                      <a:pt x="112171" y="2543375"/>
                      <a:pt x="120933" y="2448983"/>
                      <a:pt x="130649" y="2337255"/>
                    </a:cubicBezTo>
                    <a:lnTo>
                      <a:pt x="132145" y="2320853"/>
                    </a:lnTo>
                    <a:lnTo>
                      <a:pt x="122457" y="2262102"/>
                    </a:lnTo>
                    <a:cubicBezTo>
                      <a:pt x="107218" y="2216763"/>
                      <a:pt x="72737" y="2180473"/>
                      <a:pt x="52259" y="2137325"/>
                    </a:cubicBezTo>
                    <a:cubicBezTo>
                      <a:pt x="23040" y="2075746"/>
                      <a:pt x="24470" y="2005648"/>
                      <a:pt x="38341" y="1937840"/>
                    </a:cubicBezTo>
                    <a:lnTo>
                      <a:pt x="51564" y="1887033"/>
                    </a:lnTo>
                    <a:lnTo>
                      <a:pt x="18921" y="1908820"/>
                    </a:lnTo>
                    <a:cubicBezTo>
                      <a:pt x="12538" y="1912116"/>
                      <a:pt x="4729" y="1909630"/>
                      <a:pt x="1490" y="1903277"/>
                    </a:cubicBezTo>
                    <a:cubicBezTo>
                      <a:pt x="-415" y="1899657"/>
                      <a:pt x="-510" y="1895352"/>
                      <a:pt x="1299" y="1891675"/>
                    </a:cubicBezTo>
                    <a:cubicBezTo>
                      <a:pt x="17396" y="1858757"/>
                      <a:pt x="30160" y="1824334"/>
                      <a:pt x="39399" y="1788901"/>
                    </a:cubicBezTo>
                    <a:cubicBezTo>
                      <a:pt x="74167" y="1655551"/>
                      <a:pt x="33399" y="1604782"/>
                      <a:pt x="57021" y="1471146"/>
                    </a:cubicBezTo>
                    <a:cubicBezTo>
                      <a:pt x="67306" y="1412949"/>
                      <a:pt x="84929" y="1313794"/>
                      <a:pt x="159415" y="1231021"/>
                    </a:cubicBezTo>
                    <a:cubicBezTo>
                      <a:pt x="233899" y="1148249"/>
                      <a:pt x="292002" y="1163298"/>
                      <a:pt x="357154" y="1068620"/>
                    </a:cubicBezTo>
                    <a:cubicBezTo>
                      <a:pt x="377250" y="1039378"/>
                      <a:pt x="420494" y="976513"/>
                      <a:pt x="413636" y="899170"/>
                    </a:cubicBezTo>
                    <a:cubicBezTo>
                      <a:pt x="407730" y="832495"/>
                      <a:pt x="370965" y="825066"/>
                      <a:pt x="357154" y="747342"/>
                    </a:cubicBezTo>
                    <a:cubicBezTo>
                      <a:pt x="353056" y="724386"/>
                      <a:pt x="341913" y="643995"/>
                      <a:pt x="381822" y="570844"/>
                    </a:cubicBezTo>
                    <a:cubicBezTo>
                      <a:pt x="419352" y="502168"/>
                      <a:pt x="459738" y="516932"/>
                      <a:pt x="537175" y="426063"/>
                    </a:cubicBezTo>
                    <a:cubicBezTo>
                      <a:pt x="605660" y="345768"/>
                      <a:pt x="616233" y="284712"/>
                      <a:pt x="618424" y="270711"/>
                    </a:cubicBezTo>
                    <a:cubicBezTo>
                      <a:pt x="621282" y="252327"/>
                      <a:pt x="634044" y="168984"/>
                      <a:pt x="593658" y="143647"/>
                    </a:cubicBezTo>
                    <a:cubicBezTo>
                      <a:pt x="548796" y="115072"/>
                      <a:pt x="466215" y="176699"/>
                      <a:pt x="448974" y="189558"/>
                    </a:cubicBezTo>
                    <a:cubicBezTo>
                      <a:pt x="398968" y="226610"/>
                      <a:pt x="397444" y="251565"/>
                      <a:pt x="364202" y="274330"/>
                    </a:cubicBezTo>
                    <a:cubicBezTo>
                      <a:pt x="333723" y="295095"/>
                      <a:pt x="283621" y="309001"/>
                      <a:pt x="196371" y="285855"/>
                    </a:cubicBezTo>
                    <a:cubicBezTo>
                      <a:pt x="191322" y="284389"/>
                      <a:pt x="188371" y="279102"/>
                      <a:pt x="189894" y="274044"/>
                    </a:cubicBezTo>
                    <a:cubicBezTo>
                      <a:pt x="190848" y="270654"/>
                      <a:pt x="193703" y="268082"/>
                      <a:pt x="197133" y="267377"/>
                    </a:cubicBezTo>
                    <a:cubicBezTo>
                      <a:pt x="231422" y="262624"/>
                      <a:pt x="264380" y="250537"/>
                      <a:pt x="293621" y="231944"/>
                    </a:cubicBezTo>
                    <a:cubicBezTo>
                      <a:pt x="367060" y="184319"/>
                      <a:pt x="363249" y="124502"/>
                      <a:pt x="434782" y="66018"/>
                    </a:cubicBezTo>
                    <a:cubicBezTo>
                      <a:pt x="441926" y="60018"/>
                      <a:pt x="500612" y="13352"/>
                      <a:pt x="569210" y="2328"/>
                    </a:cubicBezTo>
                    <a:close/>
                  </a:path>
                </a:pathLst>
              </a:custGeom>
              <a:blipFill rotWithShape="1">
                <a:blip r:embed="rId4">
                  <a:alphaModFix amt="40000"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39" name="Google Shape;8239;p26"/>
            <p:cNvGrpSpPr/>
            <p:nvPr/>
          </p:nvGrpSpPr>
          <p:grpSpPr>
            <a:xfrm>
              <a:off x="82300" y="2786555"/>
              <a:ext cx="638100" cy="469807"/>
              <a:chOff x="976600" y="3241143"/>
              <a:chExt cx="638100" cy="469807"/>
            </a:xfrm>
          </p:grpSpPr>
          <p:sp>
            <p:nvSpPr>
              <p:cNvPr id="8240" name="Google Shape;8240;p26"/>
              <p:cNvSpPr/>
              <p:nvPr/>
            </p:nvSpPr>
            <p:spPr>
              <a:xfrm>
                <a:off x="976600" y="3310150"/>
                <a:ext cx="638100" cy="400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200" b="1" dirty="0">
                    <a:solidFill>
                      <a:schemeClr val="lt1"/>
                    </a:solidFill>
                    <a:latin typeface="Emilys Candy"/>
                    <a:ea typeface="Emilys Candy"/>
                    <a:cs typeface="Emilys Candy"/>
                    <a:sym typeface="Emilys Candy"/>
                  </a:rPr>
                  <a:t>02</a:t>
                </a:r>
                <a:endParaRPr sz="7200" b="1" dirty="0">
                  <a:solidFill>
                    <a:schemeClr val="lt1"/>
                  </a:solidFill>
                  <a:latin typeface="Emilys Candy"/>
                  <a:ea typeface="Emilys Candy"/>
                  <a:cs typeface="Emilys Candy"/>
                  <a:sym typeface="Emilys Candy"/>
                </a:endParaRPr>
              </a:p>
            </p:txBody>
          </p:sp>
          <p:grpSp>
            <p:nvGrpSpPr>
              <p:cNvPr id="8241" name="Google Shape;8241;p26"/>
              <p:cNvGrpSpPr/>
              <p:nvPr/>
            </p:nvGrpSpPr>
            <p:grpSpPr>
              <a:xfrm>
                <a:off x="1099537" y="3241143"/>
                <a:ext cx="377980" cy="95480"/>
                <a:chOff x="1099537" y="3241143"/>
                <a:chExt cx="377980" cy="95480"/>
              </a:xfrm>
            </p:grpSpPr>
            <p:sp>
              <p:nvSpPr>
                <p:cNvPr id="8242" name="Google Shape;8242;p26"/>
                <p:cNvSpPr/>
                <p:nvPr/>
              </p:nvSpPr>
              <p:spPr>
                <a:xfrm>
                  <a:off x="1099537" y="3241143"/>
                  <a:ext cx="133217" cy="94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43" name="Google Shape;8243;p26"/>
                <p:cNvSpPr/>
                <p:nvPr/>
              </p:nvSpPr>
              <p:spPr>
                <a:xfrm>
                  <a:off x="1344300" y="3242525"/>
                  <a:ext cx="133217" cy="94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8244" name="Google Shape;8244;p26"/>
          <p:cNvGrpSpPr/>
          <p:nvPr/>
        </p:nvGrpSpPr>
        <p:grpSpPr>
          <a:xfrm>
            <a:off x="10222263" y="507536"/>
            <a:ext cx="1463243" cy="1355513"/>
            <a:chOff x="-55447" y="209105"/>
            <a:chExt cx="2112681" cy="1957137"/>
          </a:xfrm>
        </p:grpSpPr>
        <p:sp>
          <p:nvSpPr>
            <p:cNvPr id="8245" name="Google Shape;8245;p26"/>
            <p:cNvSpPr/>
            <p:nvPr/>
          </p:nvSpPr>
          <p:spPr>
            <a:xfrm>
              <a:off x="-55447" y="212650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6" name="Google Shape;8246;p26"/>
            <p:cNvSpPr/>
            <p:nvPr/>
          </p:nvSpPr>
          <p:spPr>
            <a:xfrm rot="-3070976">
              <a:off x="267417" y="1177073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7" name="Google Shape;8247;p26"/>
            <p:cNvSpPr/>
            <p:nvPr/>
          </p:nvSpPr>
          <p:spPr>
            <a:xfrm rot="852154">
              <a:off x="1129164" y="428202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8" name="Google Shape;8248;p26"/>
            <p:cNvSpPr/>
            <p:nvPr/>
          </p:nvSpPr>
          <p:spPr>
            <a:xfrm>
              <a:off x="-51900" y="209105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9" name="Google Shape;8249;p26"/>
            <p:cNvSpPr/>
            <p:nvPr/>
          </p:nvSpPr>
          <p:spPr>
            <a:xfrm rot="-3070976">
              <a:off x="270964" y="1173528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0" name="Google Shape;8250;p26"/>
            <p:cNvSpPr/>
            <p:nvPr/>
          </p:nvSpPr>
          <p:spPr>
            <a:xfrm rot="852154">
              <a:off x="1132711" y="424657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0560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CC2B3D2-0E8C-41C4-B558-16FE5386A28D}"/>
              </a:ext>
            </a:extLst>
          </p:cNvPr>
          <p:cNvGrpSpPr/>
          <p:nvPr/>
        </p:nvGrpSpPr>
        <p:grpSpPr>
          <a:xfrm>
            <a:off x="1387365" y="1015120"/>
            <a:ext cx="9944099" cy="5715000"/>
            <a:chOff x="173038" y="-420470"/>
            <a:chExt cx="18203234" cy="11799728"/>
          </a:xfrm>
        </p:grpSpPr>
        <p:pic>
          <p:nvPicPr>
            <p:cNvPr id="11" name="Picture 1" descr="https://s.sachmem.vn/public/images/v2/TA4T2SHS/U16-L1-1-a_54.png">
              <a:extLst>
                <a:ext uri="{FF2B5EF4-FFF2-40B4-BE49-F238E27FC236}">
                  <a16:creationId xmlns:a16="http://schemas.microsoft.com/office/drawing/2014/main" id="{FB7C3B4F-43E2-4062-BD9A-D64C28F4B4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38" y="-140877"/>
              <a:ext cx="9505950" cy="6170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s.sachmem.vn/public/images/v2/TA4T2SHS/U16-L1-1-b_46.png">
              <a:extLst>
                <a:ext uri="{FF2B5EF4-FFF2-40B4-BE49-F238E27FC236}">
                  <a16:creationId xmlns:a16="http://schemas.microsoft.com/office/drawing/2014/main" id="{3B2FD0BB-414E-4CDD-9E9E-24F16852D3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2976" y="-420470"/>
              <a:ext cx="8526942" cy="6651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7" descr="https://s.sachmem.vn/public/images/v2/TA4T2SHS/U16-L1-1-c_50.png">
              <a:extLst>
                <a:ext uri="{FF2B5EF4-FFF2-40B4-BE49-F238E27FC236}">
                  <a16:creationId xmlns:a16="http://schemas.microsoft.com/office/drawing/2014/main" id="{4FD8E029-E236-4B8D-BBFA-B50EC0754A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38" y="6030048"/>
              <a:ext cx="9048750" cy="5123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9" descr="https://s.sachmem.vn/public/images/v2/TA4T2SHS/U16-L1-1-d_50.png">
              <a:extLst>
                <a:ext uri="{FF2B5EF4-FFF2-40B4-BE49-F238E27FC236}">
                  <a16:creationId xmlns:a16="http://schemas.microsoft.com/office/drawing/2014/main" id="{830B354C-7E59-4DB2-AD9C-B825CB842D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4825" y="6231347"/>
              <a:ext cx="8981447" cy="5147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F762251-9A23-471D-BF73-6251B0F7867B}"/>
              </a:ext>
            </a:extLst>
          </p:cNvPr>
          <p:cNvSpPr/>
          <p:nvPr/>
        </p:nvSpPr>
        <p:spPr>
          <a:xfrm>
            <a:off x="1882665" y="1142542"/>
            <a:ext cx="43589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Hi, Phong. Where are you going?</a:t>
            </a:r>
            <a:endParaRPr lang="en-US" sz="22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27FA9D-1145-4C03-89A2-75A3F3F65E62}"/>
              </a:ext>
            </a:extLst>
          </p:cNvPr>
          <p:cNvSpPr/>
          <p:nvPr/>
        </p:nvSpPr>
        <p:spPr>
          <a:xfrm>
            <a:off x="3067725" y="1506496"/>
            <a:ext cx="35546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I'm going to the bookshop. I want to buy some books.</a:t>
            </a:r>
            <a:endParaRPr lang="en-US" sz="22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57DFC8-777C-4181-97E8-3CBC8E43C918}"/>
              </a:ext>
            </a:extLst>
          </p:cNvPr>
          <p:cNvSpPr/>
          <p:nvPr/>
        </p:nvSpPr>
        <p:spPr>
          <a:xfrm>
            <a:off x="7679937" y="974618"/>
            <a:ext cx="25731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Oh! I want to buy some books, too.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7ADAC3-C735-4477-A820-58B93EB0AE06}"/>
              </a:ext>
            </a:extLst>
          </p:cNvPr>
          <p:cNvSpPr/>
          <p:nvPr/>
        </p:nvSpPr>
        <p:spPr>
          <a:xfrm>
            <a:off x="8697311" y="1653400"/>
            <a:ext cx="26252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OK. Let's go to the bookshop together.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AF8C1D-56FB-4E79-AF76-E83E91E33653}"/>
              </a:ext>
            </a:extLst>
          </p:cNvPr>
          <p:cNvSpPr/>
          <p:nvPr/>
        </p:nvSpPr>
        <p:spPr>
          <a:xfrm>
            <a:off x="2764591" y="4154244"/>
            <a:ext cx="28298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 idea! Where's the bookshop?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620A58-21FA-4349-9B5E-9FB637B37EBA}"/>
              </a:ext>
            </a:extLst>
          </p:cNvPr>
          <p:cNvSpPr/>
          <p:nvPr/>
        </p:nvSpPr>
        <p:spPr>
          <a:xfrm>
            <a:off x="9738012" y="4837137"/>
            <a:ext cx="87556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Here!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9B1A6A-B80B-4D91-9E71-050F60AAC0D9}"/>
              </a:ext>
            </a:extLst>
          </p:cNvPr>
          <p:cNvSpPr/>
          <p:nvPr/>
        </p:nvSpPr>
        <p:spPr>
          <a:xfrm>
            <a:off x="869470" y="789952"/>
            <a:ext cx="2743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 Look, listen and repeat.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ABA0B85-A4DF-41B1-8536-1E4EEED9E4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72123" y="2516050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1BC1D3F-7683-4077-AF7A-60B1689215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3328" y="1506496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1EDA85F-5AB5-428E-B918-F91BC7CFBC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0186" y="4530264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24C5B8D-272D-437D-8A4D-09CC45851D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72123" y="3822308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D9B156D-32F7-4339-8254-335E848CF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279" y="2634929"/>
            <a:ext cx="3913785" cy="3525921"/>
          </a:xfrm>
          <a:prstGeom prst="rect">
            <a:avLst/>
          </a:prstGeom>
        </p:spPr>
      </p:pic>
      <p:sp>
        <p:nvSpPr>
          <p:cNvPr id="24" name="Rounded Rectangular Callout 9">
            <a:extLst>
              <a:ext uri="{FF2B5EF4-FFF2-40B4-BE49-F238E27FC236}">
                <a16:creationId xmlns:a16="http://schemas.microsoft.com/office/drawing/2014/main" id="{98A875AD-3C47-4683-8ED3-A48AC4BDF2DD}"/>
              </a:ext>
            </a:extLst>
          </p:cNvPr>
          <p:cNvSpPr/>
          <p:nvPr/>
        </p:nvSpPr>
        <p:spPr>
          <a:xfrm>
            <a:off x="3898646" y="1058155"/>
            <a:ext cx="5895022" cy="1154355"/>
          </a:xfrm>
          <a:prstGeom prst="wedgeRoundRectCallout">
            <a:avLst>
              <a:gd name="adj1" fmla="val -55358"/>
              <a:gd name="adj2" fmla="val -19268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EF0033E-E92D-4A2A-8E0C-740555A539C1}"/>
              </a:ext>
            </a:extLst>
          </p:cNvPr>
          <p:cNvSpPr/>
          <p:nvPr/>
        </p:nvSpPr>
        <p:spPr>
          <a:xfrm>
            <a:off x="4014585" y="1058155"/>
            <a:ext cx="6443730" cy="1154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Let's go to the __________. 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want to ___________________.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6D56D4-9DBE-4771-9C15-8A9DE082A36F}"/>
              </a:ext>
            </a:extLst>
          </p:cNvPr>
          <p:cNvSpPr/>
          <p:nvPr/>
        </p:nvSpPr>
        <p:spPr>
          <a:xfrm>
            <a:off x="6708415" y="1141255"/>
            <a:ext cx="2026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pharmacy</a:t>
            </a:r>
          </a:p>
        </p:txBody>
      </p:sp>
      <p:sp>
        <p:nvSpPr>
          <p:cNvPr id="27" name="Rounded Rectangular Callout 4">
            <a:extLst>
              <a:ext uri="{FF2B5EF4-FFF2-40B4-BE49-F238E27FC236}">
                <a16:creationId xmlns:a16="http://schemas.microsoft.com/office/drawing/2014/main" id="{792416B6-C4ED-4AEF-8385-1EB3362650A1}"/>
              </a:ext>
            </a:extLst>
          </p:cNvPr>
          <p:cNvSpPr/>
          <p:nvPr/>
        </p:nvSpPr>
        <p:spPr>
          <a:xfrm>
            <a:off x="6251215" y="2557219"/>
            <a:ext cx="2940676" cy="578882"/>
          </a:xfrm>
          <a:prstGeom prst="wedgeRoundRectCallout">
            <a:avLst>
              <a:gd name="adj1" fmla="val 55400"/>
              <a:gd name="adj2" fmla="val -3741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Great idea!</a:t>
            </a:r>
            <a:endParaRPr lang="en-US" sz="2800" b="1" i="0" dirty="0">
              <a:solidFill>
                <a:srgbClr val="C00000"/>
              </a:solidFill>
              <a:effectLst/>
              <a:latin typeface="Helvetica Neue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6C3477B-7EA9-425D-92ED-E8FEBAC4AE59}"/>
              </a:ext>
            </a:extLst>
          </p:cNvPr>
          <p:cNvSpPr/>
          <p:nvPr/>
        </p:nvSpPr>
        <p:spPr>
          <a:xfrm>
            <a:off x="5791870" y="1676882"/>
            <a:ext cx="35717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buy some medicine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6F186B4-CFCE-4D4B-9F07-64F7B2158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645" y="1164539"/>
            <a:ext cx="978109" cy="978109"/>
          </a:xfrm>
          <a:prstGeom prst="ellipse">
            <a:avLst/>
          </a:prstGeom>
          <a:ln>
            <a:solidFill>
              <a:srgbClr val="1C3A78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BBB9130-7959-41A0-B6E1-652856388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479549" y="2255412"/>
            <a:ext cx="978766" cy="978766"/>
          </a:xfrm>
          <a:prstGeom prst="ellipse">
            <a:avLst/>
          </a:prstGeom>
          <a:ln>
            <a:solidFill>
              <a:srgbClr val="1C3A78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66AE622-C0A9-474E-9EC2-B9ACD4767D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0" b="13030"/>
          <a:stretch/>
        </p:blipFill>
        <p:spPr>
          <a:xfrm>
            <a:off x="5521407" y="2557219"/>
            <a:ext cx="585979" cy="583242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4" name="Google Shape;8014;p25"/>
          <p:cNvSpPr txBox="1">
            <a:spLocks noGrp="1"/>
          </p:cNvSpPr>
          <p:nvPr>
            <p:ph type="title" idx="7"/>
          </p:nvPr>
        </p:nvSpPr>
        <p:spPr>
          <a:xfrm>
            <a:off x="7911167" y="4998657"/>
            <a:ext cx="22875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3100" dirty="0">
                <a:solidFill>
                  <a:schemeClr val="accent2"/>
                </a:solidFill>
              </a:rPr>
              <a:t>Homelink</a:t>
            </a:r>
            <a:endParaRPr sz="3100" dirty="0">
              <a:solidFill>
                <a:schemeClr val="accent2"/>
              </a:solidFill>
            </a:endParaRPr>
          </a:p>
        </p:txBody>
      </p:sp>
      <p:sp>
        <p:nvSpPr>
          <p:cNvPr id="8018" name="Google Shape;8018;p25"/>
          <p:cNvSpPr txBox="1">
            <a:spLocks noGrp="1"/>
          </p:cNvSpPr>
          <p:nvPr>
            <p:ph type="title" idx="5"/>
          </p:nvPr>
        </p:nvSpPr>
        <p:spPr>
          <a:xfrm>
            <a:off x="3498401" y="2558184"/>
            <a:ext cx="23475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3100" dirty="0">
                <a:solidFill>
                  <a:schemeClr val="accent2"/>
                </a:solidFill>
              </a:rPr>
              <a:t>New words</a:t>
            </a:r>
            <a:endParaRPr sz="3100" dirty="0">
              <a:solidFill>
                <a:schemeClr val="accent2"/>
              </a:solidFill>
            </a:endParaRPr>
          </a:p>
        </p:txBody>
      </p:sp>
      <p:sp>
        <p:nvSpPr>
          <p:cNvPr id="8019" name="Google Shape;8019;p25"/>
          <p:cNvSpPr txBox="1">
            <a:spLocks noGrp="1"/>
          </p:cNvSpPr>
          <p:nvPr>
            <p:ph type="title" idx="6"/>
          </p:nvPr>
        </p:nvSpPr>
        <p:spPr>
          <a:xfrm>
            <a:off x="7948417" y="2598494"/>
            <a:ext cx="3408921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3100" dirty="0">
                <a:solidFill>
                  <a:schemeClr val="accent2"/>
                </a:solidFill>
              </a:rPr>
              <a:t>Model sentence</a:t>
            </a:r>
            <a:endParaRPr sz="3100" dirty="0">
              <a:solidFill>
                <a:schemeClr val="accent2"/>
              </a:solidFill>
            </a:endParaRPr>
          </a:p>
        </p:txBody>
      </p:sp>
      <p:sp>
        <p:nvSpPr>
          <p:cNvPr id="8021" name="Google Shape;8021;p25"/>
          <p:cNvSpPr txBox="1">
            <a:spLocks noGrp="1"/>
          </p:cNvSpPr>
          <p:nvPr>
            <p:ph type="title" idx="5"/>
          </p:nvPr>
        </p:nvSpPr>
        <p:spPr>
          <a:xfrm>
            <a:off x="3485410" y="4849279"/>
            <a:ext cx="23475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3100" dirty="0">
                <a:solidFill>
                  <a:schemeClr val="accent2"/>
                </a:solidFill>
              </a:rPr>
              <a:t>Practice</a:t>
            </a:r>
            <a:endParaRPr sz="3100" dirty="0">
              <a:solidFill>
                <a:schemeClr val="accent2"/>
              </a:solidFill>
            </a:endParaRPr>
          </a:p>
        </p:txBody>
      </p:sp>
      <p:sp>
        <p:nvSpPr>
          <p:cNvPr id="8022" name="Google Shape;8022;p25"/>
          <p:cNvSpPr txBox="1">
            <a:spLocks noGrp="1"/>
          </p:cNvSpPr>
          <p:nvPr>
            <p:ph type="title"/>
          </p:nvPr>
        </p:nvSpPr>
        <p:spPr>
          <a:xfrm>
            <a:off x="720400" y="898175"/>
            <a:ext cx="11055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Contents.</a:t>
            </a:r>
            <a:endParaRPr dirty="0"/>
          </a:p>
        </p:txBody>
      </p:sp>
      <p:grpSp>
        <p:nvGrpSpPr>
          <p:cNvPr id="8023" name="Google Shape;8023;p25"/>
          <p:cNvGrpSpPr/>
          <p:nvPr/>
        </p:nvGrpSpPr>
        <p:grpSpPr>
          <a:xfrm>
            <a:off x="2644657" y="1790538"/>
            <a:ext cx="638100" cy="1748955"/>
            <a:chOff x="82300" y="1619421"/>
            <a:chExt cx="638100" cy="1748955"/>
          </a:xfrm>
        </p:grpSpPr>
        <p:grpSp>
          <p:nvGrpSpPr>
            <p:cNvPr id="8024" name="Google Shape;8024;p25"/>
            <p:cNvGrpSpPr/>
            <p:nvPr/>
          </p:nvGrpSpPr>
          <p:grpSpPr>
            <a:xfrm>
              <a:off x="97281" y="1619421"/>
              <a:ext cx="593905" cy="1748955"/>
              <a:chOff x="1844806" y="2341283"/>
              <a:chExt cx="593905" cy="1748955"/>
            </a:xfrm>
          </p:grpSpPr>
          <p:grpSp>
            <p:nvGrpSpPr>
              <p:cNvPr id="8025" name="Google Shape;8025;p25"/>
              <p:cNvGrpSpPr/>
              <p:nvPr/>
            </p:nvGrpSpPr>
            <p:grpSpPr>
              <a:xfrm>
                <a:off x="1847602" y="2342847"/>
                <a:ext cx="591108" cy="1747392"/>
                <a:chOff x="1819104" y="3317971"/>
                <a:chExt cx="1256341" cy="3713904"/>
              </a:xfrm>
            </p:grpSpPr>
            <p:sp>
              <p:nvSpPr>
                <p:cNvPr id="8026" name="Google Shape;8026;p25"/>
                <p:cNvSpPr/>
                <p:nvPr/>
              </p:nvSpPr>
              <p:spPr>
                <a:xfrm>
                  <a:off x="1978565" y="6787578"/>
                  <a:ext cx="340843" cy="240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27" name="Google Shape;8027;p25"/>
                <p:cNvSpPr/>
                <p:nvPr/>
              </p:nvSpPr>
              <p:spPr>
                <a:xfrm>
                  <a:off x="2605886" y="6791121"/>
                  <a:ext cx="340843" cy="240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028" name="Google Shape;8028;p25"/>
                <p:cNvGrpSpPr/>
                <p:nvPr/>
              </p:nvGrpSpPr>
              <p:grpSpPr>
                <a:xfrm>
                  <a:off x="1819104" y="3317971"/>
                  <a:ext cx="1256341" cy="3706409"/>
                  <a:chOff x="5046569" y="568536"/>
                  <a:chExt cx="960285" cy="2832996"/>
                </a:xfrm>
              </p:grpSpPr>
              <p:sp>
                <p:nvSpPr>
                  <p:cNvPr id="8029" name="Google Shape;8029;p25"/>
                  <p:cNvSpPr/>
                  <p:nvPr/>
                </p:nvSpPr>
                <p:spPr>
                  <a:xfrm>
                    <a:off x="5151830" y="2280951"/>
                    <a:ext cx="767370" cy="11205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7370" h="1120581" extrusionOk="0">
                        <a:moveTo>
                          <a:pt x="17363" y="961016"/>
                        </a:moveTo>
                        <a:cubicBezTo>
                          <a:pt x="2885" y="943480"/>
                          <a:pt x="-3973" y="920877"/>
                          <a:pt x="-1687" y="898246"/>
                        </a:cubicBezTo>
                        <a:cubicBezTo>
                          <a:pt x="4792" y="830713"/>
                          <a:pt x="13554" y="736321"/>
                          <a:pt x="23270" y="624593"/>
                        </a:cubicBezTo>
                        <a:cubicBezTo>
                          <a:pt x="44320" y="381133"/>
                          <a:pt x="55654" y="349891"/>
                          <a:pt x="69181" y="285693"/>
                        </a:cubicBezTo>
                        <a:cubicBezTo>
                          <a:pt x="90326" y="185109"/>
                          <a:pt x="182051" y="10325"/>
                          <a:pt x="383506" y="-57"/>
                        </a:cubicBezTo>
                        <a:cubicBezTo>
                          <a:pt x="445893" y="-2276"/>
                          <a:pt x="507519" y="14926"/>
                          <a:pt x="559718" y="49187"/>
                        </a:cubicBezTo>
                        <a:cubicBezTo>
                          <a:pt x="655633" y="111309"/>
                          <a:pt x="715355" y="216179"/>
                          <a:pt x="719927" y="330365"/>
                        </a:cubicBezTo>
                        <a:cubicBezTo>
                          <a:pt x="722595" y="383038"/>
                          <a:pt x="725739" y="436569"/>
                          <a:pt x="729452" y="490671"/>
                        </a:cubicBezTo>
                        <a:cubicBezTo>
                          <a:pt x="738596" y="623259"/>
                          <a:pt x="750311" y="751342"/>
                          <a:pt x="764506" y="874909"/>
                        </a:cubicBezTo>
                        <a:cubicBezTo>
                          <a:pt x="767266" y="897579"/>
                          <a:pt x="762313" y="920525"/>
                          <a:pt x="750502" y="940061"/>
                        </a:cubicBezTo>
                        <a:cubicBezTo>
                          <a:pt x="737454" y="961339"/>
                          <a:pt x="722118" y="981113"/>
                          <a:pt x="704784" y="999020"/>
                        </a:cubicBezTo>
                        <a:cubicBezTo>
                          <a:pt x="557051" y="1151420"/>
                          <a:pt x="263585" y="1159421"/>
                          <a:pt x="86896" y="1027595"/>
                        </a:cubicBezTo>
                        <a:cubicBezTo>
                          <a:pt x="61179" y="1008212"/>
                          <a:pt x="37843" y="985866"/>
                          <a:pt x="17363" y="96101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30" name="Google Shape;8030;p25"/>
                  <p:cNvSpPr/>
                  <p:nvPr/>
                </p:nvSpPr>
                <p:spPr>
                  <a:xfrm>
                    <a:off x="5075364" y="2069496"/>
                    <a:ext cx="919578" cy="12085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9578" h="1208532" extrusionOk="0">
                        <a:moveTo>
                          <a:pt x="84591" y="205207"/>
                        </a:moveTo>
                        <a:cubicBezTo>
                          <a:pt x="28394" y="309506"/>
                          <a:pt x="51635" y="283217"/>
                          <a:pt x="24773" y="369989"/>
                        </a:cubicBezTo>
                        <a:cubicBezTo>
                          <a:pt x="-2085" y="456762"/>
                          <a:pt x="-17612" y="554012"/>
                          <a:pt x="21346" y="636118"/>
                        </a:cubicBezTo>
                        <a:cubicBezTo>
                          <a:pt x="41824" y="679266"/>
                          <a:pt x="76305" y="715556"/>
                          <a:pt x="91544" y="760895"/>
                        </a:cubicBezTo>
                        <a:cubicBezTo>
                          <a:pt x="104785" y="800234"/>
                          <a:pt x="102404" y="843001"/>
                          <a:pt x="99736" y="884720"/>
                        </a:cubicBezTo>
                        <a:cubicBezTo>
                          <a:pt x="107357" y="815750"/>
                          <a:pt x="110498" y="746360"/>
                          <a:pt x="109261" y="676980"/>
                        </a:cubicBezTo>
                        <a:cubicBezTo>
                          <a:pt x="119454" y="756142"/>
                          <a:pt x="152314" y="830666"/>
                          <a:pt x="203939" y="891578"/>
                        </a:cubicBezTo>
                        <a:cubicBezTo>
                          <a:pt x="183461" y="857708"/>
                          <a:pt x="172602" y="818941"/>
                          <a:pt x="172411" y="779374"/>
                        </a:cubicBezTo>
                        <a:cubicBezTo>
                          <a:pt x="212415" y="877977"/>
                          <a:pt x="272233" y="967340"/>
                          <a:pt x="348054" y="1041978"/>
                        </a:cubicBezTo>
                        <a:cubicBezTo>
                          <a:pt x="315953" y="999497"/>
                          <a:pt x="292904" y="950862"/>
                          <a:pt x="280425" y="899103"/>
                        </a:cubicBezTo>
                        <a:cubicBezTo>
                          <a:pt x="329097" y="1011308"/>
                          <a:pt x="385200" y="1131799"/>
                          <a:pt x="492738" y="1189616"/>
                        </a:cubicBezTo>
                        <a:cubicBezTo>
                          <a:pt x="437111" y="1153830"/>
                          <a:pt x="394439" y="1101147"/>
                          <a:pt x="370913" y="1039311"/>
                        </a:cubicBezTo>
                        <a:lnTo>
                          <a:pt x="542363" y="1181234"/>
                        </a:lnTo>
                        <a:cubicBezTo>
                          <a:pt x="485785" y="1129722"/>
                          <a:pt x="449685" y="1059495"/>
                          <a:pt x="440827" y="983495"/>
                        </a:cubicBezTo>
                        <a:cubicBezTo>
                          <a:pt x="479974" y="1061809"/>
                          <a:pt x="525217" y="1136971"/>
                          <a:pt x="575986" y="1208284"/>
                        </a:cubicBezTo>
                        <a:cubicBezTo>
                          <a:pt x="543791" y="1090746"/>
                          <a:pt x="533124" y="968331"/>
                          <a:pt x="544649" y="847001"/>
                        </a:cubicBezTo>
                        <a:cubicBezTo>
                          <a:pt x="531789" y="942251"/>
                          <a:pt x="559031" y="1037978"/>
                          <a:pt x="586083" y="1130275"/>
                        </a:cubicBezTo>
                        <a:cubicBezTo>
                          <a:pt x="580844" y="1037720"/>
                          <a:pt x="587606" y="944890"/>
                          <a:pt x="606084" y="854050"/>
                        </a:cubicBezTo>
                        <a:cubicBezTo>
                          <a:pt x="598845" y="923001"/>
                          <a:pt x="586179" y="991258"/>
                          <a:pt x="567984" y="1058171"/>
                        </a:cubicBezTo>
                        <a:cubicBezTo>
                          <a:pt x="606084" y="967493"/>
                          <a:pt x="646566" y="877862"/>
                          <a:pt x="689333" y="789280"/>
                        </a:cubicBezTo>
                        <a:cubicBezTo>
                          <a:pt x="688856" y="870938"/>
                          <a:pt x="667902" y="951167"/>
                          <a:pt x="628374" y="1022642"/>
                        </a:cubicBezTo>
                        <a:cubicBezTo>
                          <a:pt x="685524" y="924602"/>
                          <a:pt x="737625" y="823979"/>
                          <a:pt x="784678" y="720795"/>
                        </a:cubicBezTo>
                        <a:lnTo>
                          <a:pt x="735435" y="896531"/>
                        </a:lnTo>
                        <a:cubicBezTo>
                          <a:pt x="779630" y="831266"/>
                          <a:pt x="814683" y="760209"/>
                          <a:pt x="839447" y="685362"/>
                        </a:cubicBezTo>
                        <a:lnTo>
                          <a:pt x="798110" y="859194"/>
                        </a:lnTo>
                        <a:cubicBezTo>
                          <a:pt x="843447" y="763115"/>
                          <a:pt x="879261" y="662769"/>
                          <a:pt x="904789" y="559632"/>
                        </a:cubicBezTo>
                        <a:cubicBezTo>
                          <a:pt x="914314" y="520580"/>
                          <a:pt x="922695" y="479527"/>
                          <a:pt x="913456" y="440284"/>
                        </a:cubicBezTo>
                        <a:cubicBezTo>
                          <a:pt x="904789" y="403327"/>
                          <a:pt x="881454" y="371704"/>
                          <a:pt x="859832" y="340462"/>
                        </a:cubicBezTo>
                        <a:cubicBezTo>
                          <a:pt x="825827" y="291037"/>
                          <a:pt x="794775" y="239602"/>
                          <a:pt x="766963" y="186443"/>
                        </a:cubicBezTo>
                        <a:cubicBezTo>
                          <a:pt x="748387" y="150819"/>
                          <a:pt x="730768" y="113767"/>
                          <a:pt x="703048" y="84620"/>
                        </a:cubicBezTo>
                        <a:cubicBezTo>
                          <a:pt x="661807" y="41282"/>
                          <a:pt x="602275" y="19946"/>
                          <a:pt x="543409" y="8420"/>
                        </a:cubicBezTo>
                        <a:cubicBezTo>
                          <a:pt x="501881" y="-181"/>
                          <a:pt x="459210" y="-2400"/>
                          <a:pt x="417015" y="1848"/>
                        </a:cubicBezTo>
                        <a:cubicBezTo>
                          <a:pt x="285188" y="17279"/>
                          <a:pt x="178413" y="112433"/>
                          <a:pt x="83640" y="205588"/>
                        </a:cubicBezTo>
                      </a:path>
                    </a:pathLst>
                  </a:custGeom>
                  <a:gradFill>
                    <a:gsLst>
                      <a:gs pos="0">
                        <a:srgbClr val="F5F7FC"/>
                      </a:gs>
                      <a:gs pos="75000">
                        <a:srgbClr val="D8D8D8"/>
                      </a:gs>
                      <a:gs pos="100000">
                        <a:srgbClr val="BFBFBF"/>
                      </a:gs>
                    </a:gsLst>
                    <a:lin ang="5400012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31" name="Google Shape;8031;p25"/>
                  <p:cNvSpPr/>
                  <p:nvPr/>
                </p:nvSpPr>
                <p:spPr>
                  <a:xfrm>
                    <a:off x="5152756" y="2258472"/>
                    <a:ext cx="123711" cy="3796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11" h="379666" extrusionOk="0">
                        <a:moveTo>
                          <a:pt x="121593" y="-248"/>
                        </a:moveTo>
                        <a:cubicBezTo>
                          <a:pt x="44535" y="91811"/>
                          <a:pt x="2817" y="208245"/>
                          <a:pt x="3675" y="328269"/>
                        </a:cubicBezTo>
                        <a:cubicBezTo>
                          <a:pt x="3675" y="343224"/>
                          <a:pt x="5198" y="364655"/>
                          <a:pt x="6531" y="379419"/>
                        </a:cubicBezTo>
                        <a:cubicBezTo>
                          <a:pt x="3103" y="362579"/>
                          <a:pt x="626" y="345567"/>
                          <a:pt x="-992" y="328460"/>
                        </a:cubicBezTo>
                        <a:cubicBezTo>
                          <a:pt x="-9947" y="206273"/>
                          <a:pt x="34822" y="86268"/>
                          <a:pt x="121593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32" name="Google Shape;8032;p25"/>
                  <p:cNvSpPr/>
                  <p:nvPr/>
                </p:nvSpPr>
                <p:spPr>
                  <a:xfrm>
                    <a:off x="5223694" y="2431161"/>
                    <a:ext cx="221366" cy="6332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366" h="633221" extrusionOk="0">
                        <a:moveTo>
                          <a:pt x="-1446" y="-248"/>
                        </a:moveTo>
                        <a:cubicBezTo>
                          <a:pt x="1984" y="214427"/>
                          <a:pt x="70087" y="423081"/>
                          <a:pt x="193912" y="598494"/>
                        </a:cubicBezTo>
                        <a:lnTo>
                          <a:pt x="219248" y="632974"/>
                        </a:lnTo>
                        <a:lnTo>
                          <a:pt x="191912" y="600018"/>
                        </a:lnTo>
                        <a:cubicBezTo>
                          <a:pt x="58753" y="429025"/>
                          <a:pt x="-9733" y="216503"/>
                          <a:pt x="-1446" y="-57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33" name="Google Shape;8033;p25"/>
                  <p:cNvSpPr/>
                  <p:nvPr/>
                </p:nvSpPr>
                <p:spPr>
                  <a:xfrm>
                    <a:off x="5316302" y="2240698"/>
                    <a:ext cx="28650" cy="4151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50" h="415157" extrusionOk="0">
                        <a:moveTo>
                          <a:pt x="23771" y="2382"/>
                        </a:moveTo>
                        <a:cubicBezTo>
                          <a:pt x="22246" y="2382"/>
                          <a:pt x="22913" y="382"/>
                          <a:pt x="23771" y="-95"/>
                        </a:cubicBezTo>
                        <a:cubicBezTo>
                          <a:pt x="24627" y="-571"/>
                          <a:pt x="26341" y="477"/>
                          <a:pt x="26532" y="1525"/>
                        </a:cubicBezTo>
                        <a:cubicBezTo>
                          <a:pt x="25867" y="8173"/>
                          <a:pt x="24627" y="14746"/>
                          <a:pt x="22723" y="21146"/>
                        </a:cubicBezTo>
                        <a:cubicBezTo>
                          <a:pt x="20532" y="29624"/>
                          <a:pt x="19102" y="38387"/>
                          <a:pt x="17579" y="47054"/>
                        </a:cubicBezTo>
                        <a:cubicBezTo>
                          <a:pt x="-4520" y="166117"/>
                          <a:pt x="14056" y="295276"/>
                          <a:pt x="26153" y="414910"/>
                        </a:cubicBezTo>
                        <a:cubicBezTo>
                          <a:pt x="529" y="285941"/>
                          <a:pt x="-19282" y="148781"/>
                          <a:pt x="20341" y="20479"/>
                        </a:cubicBezTo>
                        <a:cubicBezTo>
                          <a:pt x="22532" y="14250"/>
                          <a:pt x="24436" y="7888"/>
                          <a:pt x="25867" y="1429"/>
                        </a:cubicBezTo>
                        <a:cubicBezTo>
                          <a:pt x="25867" y="477"/>
                          <a:pt x="24913" y="-666"/>
                          <a:pt x="23960" y="-95"/>
                        </a:cubicBezTo>
                        <a:cubicBezTo>
                          <a:pt x="23009" y="477"/>
                          <a:pt x="22341" y="2096"/>
                          <a:pt x="23960" y="2096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34" name="Google Shape;8034;p25"/>
                  <p:cNvSpPr/>
                  <p:nvPr/>
                </p:nvSpPr>
                <p:spPr>
                  <a:xfrm>
                    <a:off x="5585629" y="2252091"/>
                    <a:ext cx="36406" cy="23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06" h="239839" extrusionOk="0">
                        <a:moveTo>
                          <a:pt x="34097" y="-248"/>
                        </a:moveTo>
                        <a:cubicBezTo>
                          <a:pt x="9522" y="66703"/>
                          <a:pt x="1523" y="138579"/>
                          <a:pt x="10571" y="209302"/>
                        </a:cubicBezTo>
                        <a:cubicBezTo>
                          <a:pt x="11620" y="218160"/>
                          <a:pt x="13810" y="230829"/>
                          <a:pt x="15238" y="239592"/>
                        </a:cubicBezTo>
                        <a:cubicBezTo>
                          <a:pt x="-13337" y="160649"/>
                          <a:pt x="-6384" y="73200"/>
                          <a:pt x="34288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35" name="Google Shape;8035;p25"/>
                  <p:cNvSpPr/>
                  <p:nvPr/>
                </p:nvSpPr>
                <p:spPr>
                  <a:xfrm>
                    <a:off x="5655572" y="2209228"/>
                    <a:ext cx="44155" cy="5860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155" h="586072" extrusionOk="0">
                        <a:moveTo>
                          <a:pt x="17209" y="-248"/>
                        </a:moveTo>
                        <a:cubicBezTo>
                          <a:pt x="95409" y="189681"/>
                          <a:pt x="-41941" y="393611"/>
                          <a:pt x="21876" y="585825"/>
                        </a:cubicBezTo>
                        <a:cubicBezTo>
                          <a:pt x="12256" y="562880"/>
                          <a:pt x="5589" y="538810"/>
                          <a:pt x="2063" y="514197"/>
                        </a:cubicBezTo>
                        <a:cubicBezTo>
                          <a:pt x="-22796" y="342176"/>
                          <a:pt x="73692" y="169202"/>
                          <a:pt x="17209" y="-153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36" name="Google Shape;8036;p25"/>
                  <p:cNvSpPr/>
                  <p:nvPr/>
                </p:nvSpPr>
                <p:spPr>
                  <a:xfrm>
                    <a:off x="5391795" y="2209133"/>
                    <a:ext cx="44204" cy="5860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204" h="586072" extrusionOk="0">
                        <a:moveTo>
                          <a:pt x="22762" y="-152"/>
                        </a:moveTo>
                        <a:cubicBezTo>
                          <a:pt x="-33816" y="169297"/>
                          <a:pt x="62767" y="342176"/>
                          <a:pt x="37908" y="514198"/>
                        </a:cubicBezTo>
                        <a:cubicBezTo>
                          <a:pt x="34287" y="538810"/>
                          <a:pt x="27620" y="562870"/>
                          <a:pt x="17999" y="585825"/>
                        </a:cubicBezTo>
                        <a:cubicBezTo>
                          <a:pt x="81817" y="393611"/>
                          <a:pt x="-55533" y="189681"/>
                          <a:pt x="22762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37" name="Google Shape;8037;p25"/>
                  <p:cNvSpPr/>
                  <p:nvPr/>
                </p:nvSpPr>
                <p:spPr>
                  <a:xfrm>
                    <a:off x="5855017" y="2431161"/>
                    <a:ext cx="59389" cy="3689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89" h="368903" extrusionOk="0">
                        <a:moveTo>
                          <a:pt x="39698" y="-248"/>
                        </a:moveTo>
                        <a:cubicBezTo>
                          <a:pt x="79988" y="91192"/>
                          <a:pt x="42174" y="231686"/>
                          <a:pt x="14169" y="324269"/>
                        </a:cubicBezTo>
                        <a:cubicBezTo>
                          <a:pt x="8932" y="339223"/>
                          <a:pt x="3883" y="354082"/>
                          <a:pt x="-2119" y="368655"/>
                        </a:cubicBezTo>
                        <a:cubicBezTo>
                          <a:pt x="1788" y="353416"/>
                          <a:pt x="6074" y="338271"/>
                          <a:pt x="9692" y="323031"/>
                        </a:cubicBezTo>
                        <a:cubicBezTo>
                          <a:pt x="21313" y="277501"/>
                          <a:pt x="30838" y="231400"/>
                          <a:pt x="38267" y="185204"/>
                        </a:cubicBezTo>
                        <a:cubicBezTo>
                          <a:pt x="48269" y="123863"/>
                          <a:pt x="58271" y="60426"/>
                          <a:pt x="39316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38" name="Google Shape;8038;p25"/>
                  <p:cNvSpPr/>
                  <p:nvPr/>
                </p:nvSpPr>
                <p:spPr>
                  <a:xfrm>
                    <a:off x="5750051" y="2372772"/>
                    <a:ext cx="57203" cy="369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03" h="369189" extrusionOk="0">
                        <a:moveTo>
                          <a:pt x="36649" y="-248"/>
                        </a:moveTo>
                        <a:cubicBezTo>
                          <a:pt x="77798" y="90811"/>
                          <a:pt x="41030" y="231591"/>
                          <a:pt x="13885" y="324459"/>
                        </a:cubicBezTo>
                        <a:cubicBezTo>
                          <a:pt x="8837" y="339414"/>
                          <a:pt x="3788" y="354273"/>
                          <a:pt x="-2119" y="368941"/>
                        </a:cubicBezTo>
                        <a:cubicBezTo>
                          <a:pt x="1693" y="353606"/>
                          <a:pt x="5883" y="338461"/>
                          <a:pt x="9311" y="323221"/>
                        </a:cubicBezTo>
                        <a:cubicBezTo>
                          <a:pt x="20648" y="277597"/>
                          <a:pt x="29791" y="231496"/>
                          <a:pt x="37221" y="185109"/>
                        </a:cubicBezTo>
                        <a:cubicBezTo>
                          <a:pt x="46746" y="123673"/>
                          <a:pt x="56271" y="60236"/>
                          <a:pt x="36649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39" name="Google Shape;8039;p25"/>
                  <p:cNvSpPr/>
                  <p:nvPr/>
                </p:nvSpPr>
                <p:spPr>
                  <a:xfrm>
                    <a:off x="5453920" y="2235422"/>
                    <a:ext cx="72674" cy="327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674" h="327564" extrusionOk="0">
                        <a:moveTo>
                          <a:pt x="-2119" y="-248"/>
                        </a:moveTo>
                        <a:cubicBezTo>
                          <a:pt x="74842" y="72523"/>
                          <a:pt x="69033" y="186918"/>
                          <a:pt x="69510" y="284359"/>
                        </a:cubicBezTo>
                        <a:cubicBezTo>
                          <a:pt x="69510" y="298647"/>
                          <a:pt x="69984" y="312934"/>
                          <a:pt x="70556" y="327317"/>
                        </a:cubicBezTo>
                        <a:cubicBezTo>
                          <a:pt x="67889" y="313220"/>
                          <a:pt x="66366" y="298742"/>
                          <a:pt x="64840" y="284645"/>
                        </a:cubicBezTo>
                        <a:cubicBezTo>
                          <a:pt x="56936" y="187395"/>
                          <a:pt x="64366" y="79286"/>
                          <a:pt x="-1835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40" name="Google Shape;8040;p25"/>
                  <p:cNvSpPr/>
                  <p:nvPr/>
                </p:nvSpPr>
                <p:spPr>
                  <a:xfrm>
                    <a:off x="5565362" y="2734818"/>
                    <a:ext cx="38782" cy="2212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782" h="221265" extrusionOk="0">
                        <a:moveTo>
                          <a:pt x="32647" y="-248"/>
                        </a:moveTo>
                        <a:cubicBezTo>
                          <a:pt x="43793" y="75324"/>
                          <a:pt x="31600" y="152495"/>
                          <a:pt x="-2119" y="221018"/>
                        </a:cubicBezTo>
                        <a:cubicBezTo>
                          <a:pt x="18931" y="149066"/>
                          <a:pt x="30647" y="74695"/>
                          <a:pt x="32647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41" name="Google Shape;8041;p25"/>
                  <p:cNvSpPr/>
                  <p:nvPr/>
                </p:nvSpPr>
                <p:spPr>
                  <a:xfrm>
                    <a:off x="5377841" y="2699289"/>
                    <a:ext cx="70267" cy="2885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267" h="288512" extrusionOk="0">
                        <a:moveTo>
                          <a:pt x="616" y="-248"/>
                        </a:moveTo>
                        <a:cubicBezTo>
                          <a:pt x="616" y="87097"/>
                          <a:pt x="29191" y="171203"/>
                          <a:pt x="56624" y="252641"/>
                        </a:cubicBezTo>
                        <a:cubicBezTo>
                          <a:pt x="60433" y="264547"/>
                          <a:pt x="64531" y="276263"/>
                          <a:pt x="68149" y="288265"/>
                        </a:cubicBezTo>
                        <a:cubicBezTo>
                          <a:pt x="62528" y="277120"/>
                          <a:pt x="57575" y="265690"/>
                          <a:pt x="52243" y="254356"/>
                        </a:cubicBezTo>
                        <a:cubicBezTo>
                          <a:pt x="17475" y="174917"/>
                          <a:pt x="-11290" y="87573"/>
                          <a:pt x="616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42" name="Google Shape;8042;p25"/>
                  <p:cNvSpPr/>
                  <p:nvPr/>
                </p:nvSpPr>
                <p:spPr>
                  <a:xfrm>
                    <a:off x="5487353" y="2846165"/>
                    <a:ext cx="120776" cy="283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776" h="283654" extrusionOk="0">
                        <a:moveTo>
                          <a:pt x="-2119" y="-248"/>
                        </a:moveTo>
                        <a:cubicBezTo>
                          <a:pt x="25122" y="92449"/>
                          <a:pt x="62364" y="181889"/>
                          <a:pt x="109133" y="266452"/>
                        </a:cubicBezTo>
                        <a:cubicBezTo>
                          <a:pt x="112370" y="272072"/>
                          <a:pt x="115419" y="277692"/>
                          <a:pt x="118658" y="283406"/>
                        </a:cubicBezTo>
                        <a:cubicBezTo>
                          <a:pt x="56269" y="200073"/>
                          <a:pt x="14834" y="102889"/>
                          <a:pt x="-1930" y="133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43" name="Google Shape;8043;p25"/>
                  <p:cNvSpPr/>
                  <p:nvPr/>
                </p:nvSpPr>
                <p:spPr>
                  <a:xfrm>
                    <a:off x="5119803" y="2482595"/>
                    <a:ext cx="96657" cy="293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57" h="293274" extrusionOk="0">
                        <a:moveTo>
                          <a:pt x="4433" y="-248"/>
                        </a:moveTo>
                        <a:cubicBezTo>
                          <a:pt x="-3852" y="91964"/>
                          <a:pt x="19674" y="184242"/>
                          <a:pt x="71108" y="261214"/>
                        </a:cubicBezTo>
                        <a:cubicBezTo>
                          <a:pt x="77489" y="270739"/>
                          <a:pt x="87395" y="283978"/>
                          <a:pt x="94539" y="293027"/>
                        </a:cubicBezTo>
                        <a:cubicBezTo>
                          <a:pt x="89777" y="288455"/>
                          <a:pt x="85014" y="283502"/>
                          <a:pt x="80442" y="279025"/>
                        </a:cubicBezTo>
                        <a:cubicBezTo>
                          <a:pt x="11863" y="203483"/>
                          <a:pt x="-16331" y="99603"/>
                          <a:pt x="4719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44" name="Google Shape;8044;p25"/>
                  <p:cNvSpPr/>
                  <p:nvPr/>
                </p:nvSpPr>
                <p:spPr>
                  <a:xfrm>
                    <a:off x="5630228" y="2715958"/>
                    <a:ext cx="174496" cy="249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496" h="249840" extrusionOk="0">
                        <a:moveTo>
                          <a:pt x="172378" y="-248"/>
                        </a:moveTo>
                        <a:cubicBezTo>
                          <a:pt x="157044" y="76524"/>
                          <a:pt x="108084" y="141961"/>
                          <a:pt x="54173" y="196729"/>
                        </a:cubicBezTo>
                        <a:cubicBezTo>
                          <a:pt x="36077" y="215017"/>
                          <a:pt x="17406" y="232734"/>
                          <a:pt x="-2119" y="249593"/>
                        </a:cubicBezTo>
                        <a:cubicBezTo>
                          <a:pt x="64556" y="172822"/>
                          <a:pt x="138945" y="98050"/>
                          <a:pt x="172378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45" name="Google Shape;8045;p25"/>
                  <p:cNvSpPr/>
                  <p:nvPr/>
                </p:nvSpPr>
                <p:spPr>
                  <a:xfrm>
                    <a:off x="5046569" y="568536"/>
                    <a:ext cx="960285" cy="19164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285" h="1916403" extrusionOk="0">
                        <a:moveTo>
                          <a:pt x="16803" y="1908573"/>
                        </a:moveTo>
                        <a:cubicBezTo>
                          <a:pt x="10420" y="1911869"/>
                          <a:pt x="2611" y="1909383"/>
                          <a:pt x="-628" y="1903030"/>
                        </a:cubicBezTo>
                        <a:cubicBezTo>
                          <a:pt x="-2533" y="1899410"/>
                          <a:pt x="-2628" y="1895105"/>
                          <a:pt x="-819" y="1891428"/>
                        </a:cubicBezTo>
                        <a:cubicBezTo>
                          <a:pt x="15278" y="1858510"/>
                          <a:pt x="28042" y="1824087"/>
                          <a:pt x="37281" y="1788654"/>
                        </a:cubicBezTo>
                        <a:cubicBezTo>
                          <a:pt x="72049" y="1655304"/>
                          <a:pt x="31281" y="1604535"/>
                          <a:pt x="54903" y="1470899"/>
                        </a:cubicBezTo>
                        <a:cubicBezTo>
                          <a:pt x="65188" y="1412702"/>
                          <a:pt x="82811" y="1313547"/>
                          <a:pt x="157297" y="1230774"/>
                        </a:cubicBezTo>
                        <a:cubicBezTo>
                          <a:pt x="231781" y="1148002"/>
                          <a:pt x="289884" y="1163051"/>
                          <a:pt x="355036" y="1068373"/>
                        </a:cubicBezTo>
                        <a:cubicBezTo>
                          <a:pt x="375132" y="1039131"/>
                          <a:pt x="418376" y="976266"/>
                          <a:pt x="411518" y="898923"/>
                        </a:cubicBezTo>
                        <a:cubicBezTo>
                          <a:pt x="405612" y="832248"/>
                          <a:pt x="368847" y="824819"/>
                          <a:pt x="355036" y="747095"/>
                        </a:cubicBezTo>
                        <a:cubicBezTo>
                          <a:pt x="350938" y="724139"/>
                          <a:pt x="339795" y="643748"/>
                          <a:pt x="379704" y="570597"/>
                        </a:cubicBezTo>
                        <a:cubicBezTo>
                          <a:pt x="417234" y="501921"/>
                          <a:pt x="457620" y="516685"/>
                          <a:pt x="535057" y="425816"/>
                        </a:cubicBezTo>
                        <a:cubicBezTo>
                          <a:pt x="603542" y="345521"/>
                          <a:pt x="614115" y="284465"/>
                          <a:pt x="616306" y="270464"/>
                        </a:cubicBezTo>
                        <a:cubicBezTo>
                          <a:pt x="619164" y="252080"/>
                          <a:pt x="631926" y="168737"/>
                          <a:pt x="591540" y="143400"/>
                        </a:cubicBezTo>
                        <a:cubicBezTo>
                          <a:pt x="546678" y="114825"/>
                          <a:pt x="464097" y="176452"/>
                          <a:pt x="446856" y="189311"/>
                        </a:cubicBezTo>
                        <a:cubicBezTo>
                          <a:pt x="396850" y="226363"/>
                          <a:pt x="395326" y="251318"/>
                          <a:pt x="362084" y="274083"/>
                        </a:cubicBezTo>
                        <a:cubicBezTo>
                          <a:pt x="331605" y="294848"/>
                          <a:pt x="281503" y="308754"/>
                          <a:pt x="194253" y="285608"/>
                        </a:cubicBezTo>
                        <a:cubicBezTo>
                          <a:pt x="189204" y="284142"/>
                          <a:pt x="186253" y="278855"/>
                          <a:pt x="187776" y="273797"/>
                        </a:cubicBezTo>
                        <a:cubicBezTo>
                          <a:pt x="188730" y="270407"/>
                          <a:pt x="191585" y="267835"/>
                          <a:pt x="195015" y="267130"/>
                        </a:cubicBezTo>
                        <a:cubicBezTo>
                          <a:pt x="229304" y="262377"/>
                          <a:pt x="262262" y="250290"/>
                          <a:pt x="291503" y="231697"/>
                        </a:cubicBezTo>
                        <a:cubicBezTo>
                          <a:pt x="364942" y="184072"/>
                          <a:pt x="361131" y="124255"/>
                          <a:pt x="432664" y="65771"/>
                        </a:cubicBezTo>
                        <a:cubicBezTo>
                          <a:pt x="442189" y="57771"/>
                          <a:pt x="543345" y="-22525"/>
                          <a:pt x="637451" y="5764"/>
                        </a:cubicBezTo>
                        <a:cubicBezTo>
                          <a:pt x="745370" y="38149"/>
                          <a:pt x="808329" y="202455"/>
                          <a:pt x="782231" y="320089"/>
                        </a:cubicBezTo>
                        <a:cubicBezTo>
                          <a:pt x="771945" y="366476"/>
                          <a:pt x="741180" y="424864"/>
                          <a:pt x="679837" y="542498"/>
                        </a:cubicBezTo>
                        <a:cubicBezTo>
                          <a:pt x="649453" y="600600"/>
                          <a:pt x="638500" y="616316"/>
                          <a:pt x="640977" y="644891"/>
                        </a:cubicBezTo>
                        <a:cubicBezTo>
                          <a:pt x="646595" y="709185"/>
                          <a:pt x="710128" y="719663"/>
                          <a:pt x="757467" y="814437"/>
                        </a:cubicBezTo>
                        <a:cubicBezTo>
                          <a:pt x="777564" y="855280"/>
                          <a:pt x="789565" y="899619"/>
                          <a:pt x="792805" y="945024"/>
                        </a:cubicBezTo>
                        <a:cubicBezTo>
                          <a:pt x="800711" y="1041608"/>
                          <a:pt x="762516" y="1063706"/>
                          <a:pt x="771659" y="1132095"/>
                        </a:cubicBezTo>
                        <a:cubicBezTo>
                          <a:pt x="782517" y="1213915"/>
                          <a:pt x="842239" y="1220487"/>
                          <a:pt x="891673" y="1312213"/>
                        </a:cubicBezTo>
                        <a:cubicBezTo>
                          <a:pt x="936726" y="1395938"/>
                          <a:pt x="921201" y="1454040"/>
                          <a:pt x="927010" y="1608726"/>
                        </a:cubicBezTo>
                        <a:cubicBezTo>
                          <a:pt x="930631" y="1704576"/>
                          <a:pt x="941014" y="1800055"/>
                          <a:pt x="957874" y="1894476"/>
                        </a:cubicBezTo>
                        <a:cubicBezTo>
                          <a:pt x="959683" y="1904525"/>
                          <a:pt x="952920" y="1914107"/>
                          <a:pt x="942919" y="1915879"/>
                        </a:cubicBezTo>
                        <a:cubicBezTo>
                          <a:pt x="937012" y="1916898"/>
                          <a:pt x="931108" y="1915069"/>
                          <a:pt x="926822" y="1910955"/>
                        </a:cubicBezTo>
                        <a:cubicBezTo>
                          <a:pt x="881006" y="1865711"/>
                          <a:pt x="815568" y="1800369"/>
                          <a:pt x="768134" y="1714549"/>
                        </a:cubicBezTo>
                        <a:cubicBezTo>
                          <a:pt x="658692" y="1516905"/>
                          <a:pt x="574492" y="1522239"/>
                          <a:pt x="515245" y="1506904"/>
                        </a:cubicBezTo>
                        <a:cubicBezTo>
                          <a:pt x="407805" y="1478996"/>
                          <a:pt x="323126" y="1545480"/>
                          <a:pt x="256165" y="1622823"/>
                        </a:cubicBezTo>
                        <a:cubicBezTo>
                          <a:pt x="205873" y="1680926"/>
                          <a:pt x="217019" y="1716168"/>
                          <a:pt x="160915" y="1788749"/>
                        </a:cubicBezTo>
                        <a:cubicBezTo>
                          <a:pt x="121864" y="1838383"/>
                          <a:pt x="72714" y="1879208"/>
                          <a:pt x="16803" y="190857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46" name="Google Shape;8046;p25"/>
                  <p:cNvSpPr/>
                  <p:nvPr/>
                </p:nvSpPr>
                <p:spPr>
                  <a:xfrm>
                    <a:off x="5418772" y="2043493"/>
                    <a:ext cx="240029" cy="169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029" h="169545" extrusionOk="0">
                        <a:moveTo>
                          <a:pt x="240030" y="84773"/>
                        </a:moveTo>
                        <a:cubicBezTo>
                          <a:pt x="240030" y="131591"/>
                          <a:pt x="186298" y="169545"/>
                          <a:pt x="120015" y="169545"/>
                        </a:cubicBezTo>
                        <a:cubicBezTo>
                          <a:pt x="53733" y="169545"/>
                          <a:pt x="0" y="131591"/>
                          <a:pt x="0" y="84773"/>
                        </a:cubicBezTo>
                        <a:cubicBezTo>
                          <a:pt x="0" y="37954"/>
                          <a:pt x="53732" y="0"/>
                          <a:pt x="120015" y="0"/>
                        </a:cubicBezTo>
                        <a:cubicBezTo>
                          <a:pt x="186297" y="0"/>
                          <a:pt x="240030" y="37954"/>
                          <a:pt x="240030" y="84773"/>
                        </a:cubicBezTo>
                        <a:close/>
                      </a:path>
                    </a:pathLst>
                  </a:custGeom>
                  <a:solidFill>
                    <a:srgbClr val="D6AD9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47" name="Google Shape;8047;p25"/>
                  <p:cNvSpPr/>
                  <p:nvPr/>
                </p:nvSpPr>
                <p:spPr>
                  <a:xfrm>
                    <a:off x="5508783" y="2062162"/>
                    <a:ext cx="97154" cy="685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154" h="68579" extrusionOk="0">
                        <a:moveTo>
                          <a:pt x="97155" y="34290"/>
                        </a:moveTo>
                        <a:cubicBezTo>
                          <a:pt x="97155" y="53228"/>
                          <a:pt x="75406" y="68580"/>
                          <a:pt x="48577" y="68580"/>
                        </a:cubicBezTo>
                        <a:cubicBezTo>
                          <a:pt x="21749" y="68580"/>
                          <a:pt x="0" y="53228"/>
                          <a:pt x="0" y="34290"/>
                        </a:cubicBezTo>
                        <a:cubicBezTo>
                          <a:pt x="0" y="15352"/>
                          <a:pt x="21749" y="0"/>
                          <a:pt x="48577" y="0"/>
                        </a:cubicBezTo>
                        <a:cubicBezTo>
                          <a:pt x="75406" y="0"/>
                          <a:pt x="97155" y="15352"/>
                          <a:pt x="97155" y="34290"/>
                        </a:cubicBezTo>
                        <a:close/>
                      </a:path>
                    </a:pathLst>
                  </a:custGeom>
                  <a:solidFill>
                    <a:srgbClr val="E4CFC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pic>
              <p:nvPicPr>
                <p:cNvPr id="8048" name="Google Shape;8048;p25" descr="A group of white fireworks in the night sky&#10;&#10;Description automatically generated with low confidence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1919657" y="3350569"/>
                  <a:ext cx="1108374" cy="215578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8049" name="Google Shape;8049;p25"/>
              <p:cNvSpPr/>
              <p:nvPr/>
            </p:nvSpPr>
            <p:spPr>
              <a:xfrm>
                <a:off x="1844806" y="2341283"/>
                <a:ext cx="590575" cy="1742292"/>
              </a:xfrm>
              <a:custGeom>
                <a:avLst/>
                <a:gdLst/>
                <a:ahLst/>
                <a:cxnLst/>
                <a:rect l="l" t="t" r="r" b="b"/>
                <a:pathLst>
                  <a:path w="960284" h="2832995" extrusionOk="0">
                    <a:moveTo>
                      <a:pt x="870360" y="2186569"/>
                    </a:moveTo>
                    <a:lnTo>
                      <a:pt x="841688" y="2256569"/>
                    </a:lnTo>
                    <a:lnTo>
                      <a:pt x="845022" y="2293120"/>
                    </a:lnTo>
                    <a:close/>
                    <a:moveTo>
                      <a:pt x="140174" y="2178187"/>
                    </a:moveTo>
                    <a:lnTo>
                      <a:pt x="135138" y="2288029"/>
                    </a:lnTo>
                    <a:lnTo>
                      <a:pt x="138110" y="2255426"/>
                    </a:lnTo>
                    <a:lnTo>
                      <a:pt x="144090" y="2197502"/>
                    </a:lnTo>
                    <a:close/>
                    <a:moveTo>
                      <a:pt x="569210" y="2328"/>
                    </a:moveTo>
                    <a:cubicBezTo>
                      <a:pt x="592076" y="-1347"/>
                      <a:pt x="616043" y="-1061"/>
                      <a:pt x="639569" y="6011"/>
                    </a:cubicBezTo>
                    <a:cubicBezTo>
                      <a:pt x="747488" y="38396"/>
                      <a:pt x="810447" y="202702"/>
                      <a:pt x="784349" y="320336"/>
                    </a:cubicBezTo>
                    <a:cubicBezTo>
                      <a:pt x="774063" y="366723"/>
                      <a:pt x="743298" y="425111"/>
                      <a:pt x="681955" y="542745"/>
                    </a:cubicBezTo>
                    <a:cubicBezTo>
                      <a:pt x="651571" y="600847"/>
                      <a:pt x="640618" y="616563"/>
                      <a:pt x="643095" y="645138"/>
                    </a:cubicBezTo>
                    <a:cubicBezTo>
                      <a:pt x="648713" y="709432"/>
                      <a:pt x="712246" y="719910"/>
                      <a:pt x="759585" y="814684"/>
                    </a:cubicBezTo>
                    <a:cubicBezTo>
                      <a:pt x="779682" y="855527"/>
                      <a:pt x="791683" y="899866"/>
                      <a:pt x="794923" y="945271"/>
                    </a:cubicBezTo>
                    <a:cubicBezTo>
                      <a:pt x="802829" y="1041855"/>
                      <a:pt x="764634" y="1063953"/>
                      <a:pt x="773777" y="1132342"/>
                    </a:cubicBezTo>
                    <a:cubicBezTo>
                      <a:pt x="784635" y="1214162"/>
                      <a:pt x="844357" y="1220734"/>
                      <a:pt x="893791" y="1312460"/>
                    </a:cubicBezTo>
                    <a:cubicBezTo>
                      <a:pt x="938844" y="1396185"/>
                      <a:pt x="923319" y="1454287"/>
                      <a:pt x="929128" y="1608973"/>
                    </a:cubicBezTo>
                    <a:cubicBezTo>
                      <a:pt x="932749" y="1704823"/>
                      <a:pt x="943132" y="1800302"/>
                      <a:pt x="959992" y="1894723"/>
                    </a:cubicBezTo>
                    <a:cubicBezTo>
                      <a:pt x="961801" y="1904772"/>
                      <a:pt x="955038" y="1914354"/>
                      <a:pt x="945037" y="1916126"/>
                    </a:cubicBezTo>
                    <a:lnTo>
                      <a:pt x="931988" y="1912134"/>
                    </a:lnTo>
                    <a:lnTo>
                      <a:pt x="944369" y="1941491"/>
                    </a:lnTo>
                    <a:cubicBezTo>
                      <a:pt x="953608" y="1980734"/>
                      <a:pt x="945227" y="2021787"/>
                      <a:pt x="935702" y="2060839"/>
                    </a:cubicBezTo>
                    <a:cubicBezTo>
                      <a:pt x="922938" y="2112408"/>
                      <a:pt x="907603" y="2163278"/>
                      <a:pt x="889791" y="2213267"/>
                    </a:cubicBezTo>
                    <a:lnTo>
                      <a:pt x="847155" y="2316499"/>
                    </a:lnTo>
                    <a:lnTo>
                      <a:pt x="871885" y="2587571"/>
                    </a:lnTo>
                    <a:cubicBezTo>
                      <a:pt x="874645" y="2610241"/>
                      <a:pt x="869692" y="2633187"/>
                      <a:pt x="857881" y="2652723"/>
                    </a:cubicBezTo>
                    <a:cubicBezTo>
                      <a:pt x="844833" y="2674001"/>
                      <a:pt x="829497" y="2693775"/>
                      <a:pt x="812163" y="2711682"/>
                    </a:cubicBezTo>
                    <a:cubicBezTo>
                      <a:pt x="664430" y="2864082"/>
                      <a:pt x="370964" y="2872083"/>
                      <a:pt x="194275" y="2740257"/>
                    </a:cubicBezTo>
                    <a:cubicBezTo>
                      <a:pt x="168558" y="2720874"/>
                      <a:pt x="145222" y="2698528"/>
                      <a:pt x="124742" y="2673678"/>
                    </a:cubicBezTo>
                    <a:cubicBezTo>
                      <a:pt x="110264" y="2656142"/>
                      <a:pt x="103406" y="2633539"/>
                      <a:pt x="105692" y="2610908"/>
                    </a:cubicBezTo>
                    <a:cubicBezTo>
                      <a:pt x="112171" y="2543375"/>
                      <a:pt x="120933" y="2448983"/>
                      <a:pt x="130649" y="2337255"/>
                    </a:cubicBezTo>
                    <a:lnTo>
                      <a:pt x="132145" y="2320853"/>
                    </a:lnTo>
                    <a:lnTo>
                      <a:pt x="122457" y="2262102"/>
                    </a:lnTo>
                    <a:cubicBezTo>
                      <a:pt x="107218" y="2216763"/>
                      <a:pt x="72737" y="2180473"/>
                      <a:pt x="52259" y="2137325"/>
                    </a:cubicBezTo>
                    <a:cubicBezTo>
                      <a:pt x="23040" y="2075746"/>
                      <a:pt x="24470" y="2005648"/>
                      <a:pt x="38341" y="1937840"/>
                    </a:cubicBezTo>
                    <a:lnTo>
                      <a:pt x="51564" y="1887033"/>
                    </a:lnTo>
                    <a:lnTo>
                      <a:pt x="18921" y="1908820"/>
                    </a:lnTo>
                    <a:cubicBezTo>
                      <a:pt x="12538" y="1912116"/>
                      <a:pt x="4729" y="1909630"/>
                      <a:pt x="1490" y="1903277"/>
                    </a:cubicBezTo>
                    <a:cubicBezTo>
                      <a:pt x="-415" y="1899657"/>
                      <a:pt x="-510" y="1895352"/>
                      <a:pt x="1299" y="1891675"/>
                    </a:cubicBezTo>
                    <a:cubicBezTo>
                      <a:pt x="17396" y="1858757"/>
                      <a:pt x="30160" y="1824334"/>
                      <a:pt x="39399" y="1788901"/>
                    </a:cubicBezTo>
                    <a:cubicBezTo>
                      <a:pt x="74167" y="1655551"/>
                      <a:pt x="33399" y="1604782"/>
                      <a:pt x="57021" y="1471146"/>
                    </a:cubicBezTo>
                    <a:cubicBezTo>
                      <a:pt x="67306" y="1412949"/>
                      <a:pt x="84929" y="1313794"/>
                      <a:pt x="159415" y="1231021"/>
                    </a:cubicBezTo>
                    <a:cubicBezTo>
                      <a:pt x="233899" y="1148249"/>
                      <a:pt x="292002" y="1163298"/>
                      <a:pt x="357154" y="1068620"/>
                    </a:cubicBezTo>
                    <a:cubicBezTo>
                      <a:pt x="377250" y="1039378"/>
                      <a:pt x="420494" y="976513"/>
                      <a:pt x="413636" y="899170"/>
                    </a:cubicBezTo>
                    <a:cubicBezTo>
                      <a:pt x="407730" y="832495"/>
                      <a:pt x="370965" y="825066"/>
                      <a:pt x="357154" y="747342"/>
                    </a:cubicBezTo>
                    <a:cubicBezTo>
                      <a:pt x="353056" y="724386"/>
                      <a:pt x="341913" y="643995"/>
                      <a:pt x="381822" y="570844"/>
                    </a:cubicBezTo>
                    <a:cubicBezTo>
                      <a:pt x="419352" y="502168"/>
                      <a:pt x="459738" y="516932"/>
                      <a:pt x="537175" y="426063"/>
                    </a:cubicBezTo>
                    <a:cubicBezTo>
                      <a:pt x="605660" y="345768"/>
                      <a:pt x="616233" y="284712"/>
                      <a:pt x="618424" y="270711"/>
                    </a:cubicBezTo>
                    <a:cubicBezTo>
                      <a:pt x="621282" y="252327"/>
                      <a:pt x="634044" y="168984"/>
                      <a:pt x="593658" y="143647"/>
                    </a:cubicBezTo>
                    <a:cubicBezTo>
                      <a:pt x="548796" y="115072"/>
                      <a:pt x="466215" y="176699"/>
                      <a:pt x="448974" y="189558"/>
                    </a:cubicBezTo>
                    <a:cubicBezTo>
                      <a:pt x="398968" y="226610"/>
                      <a:pt x="397444" y="251565"/>
                      <a:pt x="364202" y="274330"/>
                    </a:cubicBezTo>
                    <a:cubicBezTo>
                      <a:pt x="333723" y="295095"/>
                      <a:pt x="283621" y="309001"/>
                      <a:pt x="196371" y="285855"/>
                    </a:cubicBezTo>
                    <a:cubicBezTo>
                      <a:pt x="191322" y="284389"/>
                      <a:pt x="188371" y="279102"/>
                      <a:pt x="189894" y="274044"/>
                    </a:cubicBezTo>
                    <a:cubicBezTo>
                      <a:pt x="190848" y="270654"/>
                      <a:pt x="193703" y="268082"/>
                      <a:pt x="197133" y="267377"/>
                    </a:cubicBezTo>
                    <a:cubicBezTo>
                      <a:pt x="231422" y="262624"/>
                      <a:pt x="264380" y="250537"/>
                      <a:pt x="293621" y="231944"/>
                    </a:cubicBezTo>
                    <a:cubicBezTo>
                      <a:pt x="367060" y="184319"/>
                      <a:pt x="363249" y="124502"/>
                      <a:pt x="434782" y="66018"/>
                    </a:cubicBezTo>
                    <a:cubicBezTo>
                      <a:pt x="441926" y="60018"/>
                      <a:pt x="500612" y="13352"/>
                      <a:pt x="569210" y="2328"/>
                    </a:cubicBezTo>
                    <a:close/>
                  </a:path>
                </a:pathLst>
              </a:custGeom>
              <a:blipFill rotWithShape="1">
                <a:blip r:embed="rId4">
                  <a:alphaModFix amt="40000"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50" name="Google Shape;8050;p25"/>
            <p:cNvGrpSpPr/>
            <p:nvPr/>
          </p:nvGrpSpPr>
          <p:grpSpPr>
            <a:xfrm>
              <a:off x="82300" y="2786555"/>
              <a:ext cx="638100" cy="469807"/>
              <a:chOff x="976600" y="3241143"/>
              <a:chExt cx="638100" cy="469807"/>
            </a:xfrm>
          </p:grpSpPr>
          <p:sp>
            <p:nvSpPr>
              <p:cNvPr id="8051" name="Google Shape;8051;p25"/>
              <p:cNvSpPr/>
              <p:nvPr/>
            </p:nvSpPr>
            <p:spPr>
              <a:xfrm>
                <a:off x="976600" y="3310150"/>
                <a:ext cx="638100" cy="400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b="1">
                    <a:solidFill>
                      <a:schemeClr val="lt1"/>
                    </a:solidFill>
                    <a:latin typeface="Emilys Candy"/>
                    <a:ea typeface="Emilys Candy"/>
                    <a:cs typeface="Emilys Candy"/>
                    <a:sym typeface="Emilys Candy"/>
                  </a:rPr>
                  <a:t>01</a:t>
                </a:r>
                <a:endParaRPr sz="2000" b="1">
                  <a:solidFill>
                    <a:schemeClr val="lt1"/>
                  </a:solidFill>
                  <a:latin typeface="Emilys Candy"/>
                  <a:ea typeface="Emilys Candy"/>
                  <a:cs typeface="Emilys Candy"/>
                  <a:sym typeface="Emilys Candy"/>
                </a:endParaRPr>
              </a:p>
            </p:txBody>
          </p:sp>
          <p:grpSp>
            <p:nvGrpSpPr>
              <p:cNvPr id="8052" name="Google Shape;8052;p25"/>
              <p:cNvGrpSpPr/>
              <p:nvPr/>
            </p:nvGrpSpPr>
            <p:grpSpPr>
              <a:xfrm>
                <a:off x="1099537" y="3241143"/>
                <a:ext cx="377980" cy="95480"/>
                <a:chOff x="1099537" y="3241143"/>
                <a:chExt cx="377980" cy="95480"/>
              </a:xfrm>
            </p:grpSpPr>
            <p:sp>
              <p:nvSpPr>
                <p:cNvPr id="8053" name="Google Shape;8053;p25"/>
                <p:cNvSpPr/>
                <p:nvPr/>
              </p:nvSpPr>
              <p:spPr>
                <a:xfrm>
                  <a:off x="1099537" y="3241143"/>
                  <a:ext cx="133217" cy="94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54" name="Google Shape;8054;p25"/>
                <p:cNvSpPr/>
                <p:nvPr/>
              </p:nvSpPr>
              <p:spPr>
                <a:xfrm>
                  <a:off x="1344300" y="3242525"/>
                  <a:ext cx="133217" cy="94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8055" name="Google Shape;8055;p25"/>
          <p:cNvGrpSpPr/>
          <p:nvPr/>
        </p:nvGrpSpPr>
        <p:grpSpPr>
          <a:xfrm>
            <a:off x="6859484" y="2085316"/>
            <a:ext cx="839896" cy="1494487"/>
            <a:chOff x="3563637" y="1746652"/>
            <a:chExt cx="839896" cy="1494487"/>
          </a:xfrm>
        </p:grpSpPr>
        <p:grpSp>
          <p:nvGrpSpPr>
            <p:cNvPr id="8056" name="Google Shape;8056;p25"/>
            <p:cNvGrpSpPr/>
            <p:nvPr/>
          </p:nvGrpSpPr>
          <p:grpSpPr>
            <a:xfrm>
              <a:off x="3563637" y="1746652"/>
              <a:ext cx="839896" cy="1494487"/>
              <a:chOff x="2527887" y="2627777"/>
              <a:chExt cx="839896" cy="1494487"/>
            </a:xfrm>
          </p:grpSpPr>
          <p:grpSp>
            <p:nvGrpSpPr>
              <p:cNvPr id="8057" name="Google Shape;8057;p25"/>
              <p:cNvGrpSpPr/>
              <p:nvPr/>
            </p:nvGrpSpPr>
            <p:grpSpPr>
              <a:xfrm>
                <a:off x="2529202" y="2627777"/>
                <a:ext cx="838580" cy="1494487"/>
                <a:chOff x="3307948" y="3925917"/>
                <a:chExt cx="1782317" cy="3176380"/>
              </a:xfrm>
            </p:grpSpPr>
            <p:sp>
              <p:nvSpPr>
                <p:cNvPr id="8058" name="Google Shape;8058;p25"/>
                <p:cNvSpPr/>
                <p:nvPr/>
              </p:nvSpPr>
              <p:spPr>
                <a:xfrm>
                  <a:off x="3973942" y="6858000"/>
                  <a:ext cx="340843" cy="240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59" name="Google Shape;8059;p25"/>
                <p:cNvSpPr/>
                <p:nvPr/>
              </p:nvSpPr>
              <p:spPr>
                <a:xfrm>
                  <a:off x="4601263" y="6861543"/>
                  <a:ext cx="340843" cy="240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060" name="Google Shape;8060;p25"/>
                <p:cNvGrpSpPr/>
                <p:nvPr/>
              </p:nvGrpSpPr>
              <p:grpSpPr>
                <a:xfrm>
                  <a:off x="3307948" y="3940925"/>
                  <a:ext cx="1768073" cy="3123562"/>
                  <a:chOff x="6123245" y="1227891"/>
                  <a:chExt cx="1245473" cy="2200311"/>
                </a:xfrm>
              </p:grpSpPr>
              <p:sp>
                <p:nvSpPr>
                  <p:cNvPr id="8061" name="Google Shape;8061;p25"/>
                  <p:cNvSpPr/>
                  <p:nvPr/>
                </p:nvSpPr>
                <p:spPr>
                  <a:xfrm>
                    <a:off x="6556322" y="2307521"/>
                    <a:ext cx="767496" cy="1120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7496" h="1120681" extrusionOk="0">
                        <a:moveTo>
                          <a:pt x="17332" y="961020"/>
                        </a:moveTo>
                        <a:cubicBezTo>
                          <a:pt x="2951" y="943475"/>
                          <a:pt x="-3909" y="920939"/>
                          <a:pt x="-1718" y="898345"/>
                        </a:cubicBezTo>
                        <a:cubicBezTo>
                          <a:pt x="4761" y="830813"/>
                          <a:pt x="13618" y="736420"/>
                          <a:pt x="23334" y="624692"/>
                        </a:cubicBezTo>
                        <a:cubicBezTo>
                          <a:pt x="44384" y="381138"/>
                          <a:pt x="55718" y="349896"/>
                          <a:pt x="69245" y="285698"/>
                        </a:cubicBezTo>
                        <a:cubicBezTo>
                          <a:pt x="90390" y="185114"/>
                          <a:pt x="182115" y="10330"/>
                          <a:pt x="383570" y="-53"/>
                        </a:cubicBezTo>
                        <a:cubicBezTo>
                          <a:pt x="445957" y="-2301"/>
                          <a:pt x="507586" y="14911"/>
                          <a:pt x="559783" y="49192"/>
                        </a:cubicBezTo>
                        <a:cubicBezTo>
                          <a:pt x="655793" y="111276"/>
                          <a:pt x="715515" y="216156"/>
                          <a:pt x="720087" y="330370"/>
                        </a:cubicBezTo>
                        <a:cubicBezTo>
                          <a:pt x="722754" y="383138"/>
                          <a:pt x="725898" y="436573"/>
                          <a:pt x="729612" y="490675"/>
                        </a:cubicBezTo>
                        <a:cubicBezTo>
                          <a:pt x="738758" y="623263"/>
                          <a:pt x="750473" y="751346"/>
                          <a:pt x="764665" y="874914"/>
                        </a:cubicBezTo>
                        <a:cubicBezTo>
                          <a:pt x="767333" y="897584"/>
                          <a:pt x="762475" y="920510"/>
                          <a:pt x="750664" y="940065"/>
                        </a:cubicBezTo>
                        <a:cubicBezTo>
                          <a:pt x="737614" y="961382"/>
                          <a:pt x="722277" y="981184"/>
                          <a:pt x="704848" y="999120"/>
                        </a:cubicBezTo>
                        <a:cubicBezTo>
                          <a:pt x="557211" y="1151520"/>
                          <a:pt x="263745" y="1159521"/>
                          <a:pt x="87056" y="1027695"/>
                        </a:cubicBezTo>
                        <a:cubicBezTo>
                          <a:pt x="61243" y="1008293"/>
                          <a:pt x="37907" y="985909"/>
                          <a:pt x="17332" y="96102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62" name="Google Shape;8062;p25"/>
                  <p:cNvSpPr/>
                  <p:nvPr/>
                </p:nvSpPr>
                <p:spPr>
                  <a:xfrm>
                    <a:off x="6578377" y="2231753"/>
                    <a:ext cx="717648" cy="1196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648" h="1196007" extrusionOk="0">
                        <a:moveTo>
                          <a:pt x="10137" y="513484"/>
                        </a:moveTo>
                        <a:cubicBezTo>
                          <a:pt x="7374" y="467336"/>
                          <a:pt x="13376" y="421092"/>
                          <a:pt x="27854" y="377182"/>
                        </a:cubicBezTo>
                        <a:cubicBezTo>
                          <a:pt x="22138" y="467183"/>
                          <a:pt x="29377" y="557537"/>
                          <a:pt x="49190" y="645501"/>
                        </a:cubicBezTo>
                        <a:cubicBezTo>
                          <a:pt x="44237" y="603238"/>
                          <a:pt x="43951" y="560576"/>
                          <a:pt x="48237" y="518247"/>
                        </a:cubicBezTo>
                        <a:cubicBezTo>
                          <a:pt x="59001" y="594399"/>
                          <a:pt x="79288" y="668904"/>
                          <a:pt x="108626" y="739989"/>
                        </a:cubicBezTo>
                        <a:cubicBezTo>
                          <a:pt x="93671" y="703232"/>
                          <a:pt x="85955" y="663941"/>
                          <a:pt x="85955" y="624260"/>
                        </a:cubicBezTo>
                        <a:cubicBezTo>
                          <a:pt x="107959" y="700927"/>
                          <a:pt x="141010" y="773984"/>
                          <a:pt x="184063" y="841145"/>
                        </a:cubicBezTo>
                        <a:cubicBezTo>
                          <a:pt x="166634" y="804054"/>
                          <a:pt x="154728" y="764563"/>
                          <a:pt x="148821" y="723987"/>
                        </a:cubicBezTo>
                        <a:cubicBezTo>
                          <a:pt x="199114" y="793633"/>
                          <a:pt x="230070" y="875320"/>
                          <a:pt x="238641" y="960779"/>
                        </a:cubicBezTo>
                        <a:lnTo>
                          <a:pt x="227116" y="841621"/>
                        </a:lnTo>
                        <a:cubicBezTo>
                          <a:pt x="261026" y="922049"/>
                          <a:pt x="277027" y="1008899"/>
                          <a:pt x="273979" y="1096128"/>
                        </a:cubicBezTo>
                        <a:cubicBezTo>
                          <a:pt x="284743" y="1049752"/>
                          <a:pt x="287315" y="1001860"/>
                          <a:pt x="281695" y="954587"/>
                        </a:cubicBezTo>
                        <a:cubicBezTo>
                          <a:pt x="297508" y="1009670"/>
                          <a:pt x="323985" y="1061124"/>
                          <a:pt x="359608" y="1106035"/>
                        </a:cubicBezTo>
                        <a:cubicBezTo>
                          <a:pt x="336845" y="1050228"/>
                          <a:pt x="323034" y="991173"/>
                          <a:pt x="318748" y="931061"/>
                        </a:cubicBezTo>
                        <a:cubicBezTo>
                          <a:pt x="340275" y="1024119"/>
                          <a:pt x="375803" y="1113369"/>
                          <a:pt x="424093" y="1195760"/>
                        </a:cubicBezTo>
                        <a:cubicBezTo>
                          <a:pt x="388279" y="1103615"/>
                          <a:pt x="370564" y="1005432"/>
                          <a:pt x="371991" y="906581"/>
                        </a:cubicBezTo>
                        <a:cubicBezTo>
                          <a:pt x="374087" y="957207"/>
                          <a:pt x="389804" y="1006327"/>
                          <a:pt x="417616" y="1048694"/>
                        </a:cubicBezTo>
                        <a:cubicBezTo>
                          <a:pt x="403615" y="986982"/>
                          <a:pt x="397520" y="923735"/>
                          <a:pt x="399520" y="860480"/>
                        </a:cubicBezTo>
                        <a:cubicBezTo>
                          <a:pt x="409615" y="898780"/>
                          <a:pt x="423428" y="936032"/>
                          <a:pt x="440571" y="971732"/>
                        </a:cubicBezTo>
                        <a:cubicBezTo>
                          <a:pt x="436190" y="901514"/>
                          <a:pt x="441334" y="831010"/>
                          <a:pt x="455907" y="762182"/>
                        </a:cubicBezTo>
                        <a:cubicBezTo>
                          <a:pt x="470290" y="826638"/>
                          <a:pt x="479815" y="892055"/>
                          <a:pt x="484482" y="957921"/>
                        </a:cubicBezTo>
                        <a:cubicBezTo>
                          <a:pt x="484768" y="886826"/>
                          <a:pt x="493626" y="816027"/>
                          <a:pt x="510771" y="747037"/>
                        </a:cubicBezTo>
                        <a:lnTo>
                          <a:pt x="521154" y="925821"/>
                        </a:lnTo>
                        <a:cubicBezTo>
                          <a:pt x="538393" y="856794"/>
                          <a:pt x="555634" y="787709"/>
                          <a:pt x="572779" y="718558"/>
                        </a:cubicBezTo>
                        <a:cubicBezTo>
                          <a:pt x="577446" y="765192"/>
                          <a:pt x="574588" y="812274"/>
                          <a:pt x="564303" y="858003"/>
                        </a:cubicBezTo>
                        <a:cubicBezTo>
                          <a:pt x="603354" y="784880"/>
                          <a:pt x="629738" y="705642"/>
                          <a:pt x="642312" y="623689"/>
                        </a:cubicBezTo>
                        <a:cubicBezTo>
                          <a:pt x="649933" y="668361"/>
                          <a:pt x="644312" y="714300"/>
                          <a:pt x="626120" y="755800"/>
                        </a:cubicBezTo>
                        <a:cubicBezTo>
                          <a:pt x="669743" y="703794"/>
                          <a:pt x="694223" y="638471"/>
                          <a:pt x="695651" y="570634"/>
                        </a:cubicBezTo>
                        <a:cubicBezTo>
                          <a:pt x="697272" y="608687"/>
                          <a:pt x="690414" y="646625"/>
                          <a:pt x="675554" y="681696"/>
                        </a:cubicBezTo>
                        <a:cubicBezTo>
                          <a:pt x="717273" y="588351"/>
                          <a:pt x="720512" y="480718"/>
                          <a:pt x="711273" y="377943"/>
                        </a:cubicBezTo>
                        <a:cubicBezTo>
                          <a:pt x="709178" y="348083"/>
                          <a:pt x="704225" y="318489"/>
                          <a:pt x="696509" y="289551"/>
                        </a:cubicBezTo>
                        <a:cubicBezTo>
                          <a:pt x="677459" y="222876"/>
                          <a:pt x="634501" y="167536"/>
                          <a:pt x="592687" y="113910"/>
                        </a:cubicBezTo>
                        <a:cubicBezTo>
                          <a:pt x="572970" y="88479"/>
                          <a:pt x="552680" y="62571"/>
                          <a:pt x="526582" y="44759"/>
                        </a:cubicBezTo>
                        <a:cubicBezTo>
                          <a:pt x="486482" y="17327"/>
                          <a:pt x="437048" y="11517"/>
                          <a:pt x="389518" y="6659"/>
                        </a:cubicBezTo>
                        <a:cubicBezTo>
                          <a:pt x="324080" y="-199"/>
                          <a:pt x="256645" y="-6962"/>
                          <a:pt x="193493" y="12850"/>
                        </a:cubicBezTo>
                        <a:cubicBezTo>
                          <a:pt x="111770" y="38568"/>
                          <a:pt x="33189" y="74191"/>
                          <a:pt x="12518" y="165726"/>
                        </a:cubicBezTo>
                        <a:cubicBezTo>
                          <a:pt x="-14722" y="287170"/>
                          <a:pt x="3088" y="392422"/>
                          <a:pt x="10137" y="51348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5F7FC"/>
                      </a:gs>
                      <a:gs pos="75000">
                        <a:srgbClr val="D8D8D8"/>
                      </a:gs>
                      <a:gs pos="100000">
                        <a:srgbClr val="BFBFBF"/>
                      </a:gs>
                    </a:gsLst>
                    <a:lin ang="5400012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63" name="Google Shape;8063;p25"/>
                  <p:cNvSpPr/>
                  <p:nvPr/>
                </p:nvSpPr>
                <p:spPr>
                  <a:xfrm>
                    <a:off x="6819680" y="2628804"/>
                    <a:ext cx="31175" cy="2388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175" h="238887" extrusionOk="0">
                        <a:moveTo>
                          <a:pt x="29057" y="-248"/>
                        </a:moveTo>
                        <a:cubicBezTo>
                          <a:pt x="4196" y="66894"/>
                          <a:pt x="673" y="140074"/>
                          <a:pt x="18960" y="209302"/>
                        </a:cubicBezTo>
                        <a:cubicBezTo>
                          <a:pt x="21246" y="217970"/>
                          <a:pt x="25153" y="230162"/>
                          <a:pt x="27913" y="238639"/>
                        </a:cubicBezTo>
                        <a:cubicBezTo>
                          <a:pt x="25436" y="234162"/>
                          <a:pt x="23055" y="229591"/>
                          <a:pt x="20769" y="225019"/>
                        </a:cubicBezTo>
                        <a:cubicBezTo>
                          <a:pt x="-12473" y="152952"/>
                          <a:pt x="-9329" y="69380"/>
                          <a:pt x="29057" y="-57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64" name="Google Shape;8064;p25"/>
                  <p:cNvSpPr/>
                  <p:nvPr/>
                </p:nvSpPr>
                <p:spPr>
                  <a:xfrm>
                    <a:off x="6754791" y="2502217"/>
                    <a:ext cx="43963" cy="341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963" h="341375" extrusionOk="0">
                        <a:moveTo>
                          <a:pt x="29557" y="-248"/>
                        </a:moveTo>
                        <a:cubicBezTo>
                          <a:pt x="-6734" y="98336"/>
                          <a:pt x="6507" y="199777"/>
                          <a:pt x="32320" y="298456"/>
                        </a:cubicBezTo>
                        <a:lnTo>
                          <a:pt x="41845" y="341128"/>
                        </a:lnTo>
                        <a:cubicBezTo>
                          <a:pt x="791" y="233210"/>
                          <a:pt x="-26260" y="107575"/>
                          <a:pt x="29271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65" name="Google Shape;8065;p25"/>
                  <p:cNvSpPr/>
                  <p:nvPr/>
                </p:nvSpPr>
                <p:spPr>
                  <a:xfrm>
                    <a:off x="6627209" y="2594038"/>
                    <a:ext cx="125634" cy="2140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634" h="214026" extrusionOk="0">
                        <a:moveTo>
                          <a:pt x="-2119" y="-248"/>
                        </a:moveTo>
                        <a:cubicBezTo>
                          <a:pt x="60461" y="56712"/>
                          <a:pt x="104275" y="131349"/>
                          <a:pt x="123516" y="213779"/>
                        </a:cubicBezTo>
                        <a:cubicBezTo>
                          <a:pt x="119897" y="205588"/>
                          <a:pt x="114849" y="193395"/>
                          <a:pt x="111037" y="185204"/>
                        </a:cubicBezTo>
                        <a:cubicBezTo>
                          <a:pt x="81702" y="118681"/>
                          <a:pt x="43602" y="56350"/>
                          <a:pt x="-2119" y="-153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66" name="Google Shape;8066;p25"/>
                  <p:cNvSpPr/>
                  <p:nvPr/>
                </p:nvSpPr>
                <p:spPr>
                  <a:xfrm>
                    <a:off x="6702646" y="2831211"/>
                    <a:ext cx="116585" cy="2074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585" h="207454" extrusionOk="0">
                        <a:moveTo>
                          <a:pt x="-2119" y="-248"/>
                        </a:moveTo>
                        <a:cubicBezTo>
                          <a:pt x="64080" y="42462"/>
                          <a:pt x="106847" y="113376"/>
                          <a:pt x="113707" y="191871"/>
                        </a:cubicBezTo>
                        <a:cubicBezTo>
                          <a:pt x="113707" y="197015"/>
                          <a:pt x="114277" y="202158"/>
                          <a:pt x="114467" y="207207"/>
                        </a:cubicBezTo>
                        <a:cubicBezTo>
                          <a:pt x="112563" y="198634"/>
                          <a:pt x="109800" y="186157"/>
                          <a:pt x="107419" y="177488"/>
                        </a:cubicBezTo>
                        <a:cubicBezTo>
                          <a:pt x="89227" y="108737"/>
                          <a:pt x="51127" y="46901"/>
                          <a:pt x="-2119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67" name="Google Shape;8067;p25"/>
                  <p:cNvSpPr/>
                  <p:nvPr/>
                </p:nvSpPr>
                <p:spPr>
                  <a:xfrm>
                    <a:off x="6921359" y="2807353"/>
                    <a:ext cx="38250" cy="2054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50" h="205499" extrusionOk="0">
                        <a:moveTo>
                          <a:pt x="1292" y="3226"/>
                        </a:moveTo>
                        <a:cubicBezTo>
                          <a:pt x="2245" y="4655"/>
                          <a:pt x="2529" y="2274"/>
                          <a:pt x="2245" y="1607"/>
                        </a:cubicBezTo>
                        <a:cubicBezTo>
                          <a:pt x="1959" y="941"/>
                          <a:pt x="1197" y="1131"/>
                          <a:pt x="720" y="1607"/>
                        </a:cubicBezTo>
                        <a:cubicBezTo>
                          <a:pt x="-43" y="3408"/>
                          <a:pt x="-43" y="5427"/>
                          <a:pt x="720" y="7227"/>
                        </a:cubicBezTo>
                        <a:cubicBezTo>
                          <a:pt x="25200" y="70321"/>
                          <a:pt x="37201" y="137577"/>
                          <a:pt x="36057" y="205252"/>
                        </a:cubicBezTo>
                        <a:cubicBezTo>
                          <a:pt x="25486" y="143530"/>
                          <a:pt x="14817" y="82189"/>
                          <a:pt x="1101" y="21134"/>
                        </a:cubicBezTo>
                        <a:lnTo>
                          <a:pt x="-1661" y="7989"/>
                        </a:lnTo>
                        <a:cubicBezTo>
                          <a:pt x="-2517" y="5541"/>
                          <a:pt x="-2138" y="2855"/>
                          <a:pt x="-803" y="655"/>
                        </a:cubicBezTo>
                        <a:cubicBezTo>
                          <a:pt x="1387" y="-1536"/>
                          <a:pt x="3483" y="655"/>
                          <a:pt x="2150" y="3036"/>
                        </a:cubicBezTo>
                        <a:cubicBezTo>
                          <a:pt x="2150" y="3893"/>
                          <a:pt x="1101" y="3798"/>
                          <a:pt x="911" y="3036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68" name="Google Shape;8068;p25"/>
                  <p:cNvSpPr/>
                  <p:nvPr/>
                </p:nvSpPr>
                <p:spPr>
                  <a:xfrm>
                    <a:off x="7052118" y="2490120"/>
                    <a:ext cx="43663" cy="2708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663" h="270891" extrusionOk="0">
                        <a:moveTo>
                          <a:pt x="23696" y="-248"/>
                        </a:moveTo>
                        <a:cubicBezTo>
                          <a:pt x="50650" y="78067"/>
                          <a:pt x="46937" y="163659"/>
                          <a:pt x="13504" y="239401"/>
                        </a:cubicBezTo>
                        <a:cubicBezTo>
                          <a:pt x="8837" y="250079"/>
                          <a:pt x="3597" y="260499"/>
                          <a:pt x="-2119" y="270643"/>
                        </a:cubicBezTo>
                        <a:cubicBezTo>
                          <a:pt x="32268" y="184690"/>
                          <a:pt x="41221" y="90659"/>
                          <a:pt x="23696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69" name="Google Shape;8069;p25"/>
                  <p:cNvSpPr/>
                  <p:nvPr/>
                </p:nvSpPr>
                <p:spPr>
                  <a:xfrm>
                    <a:off x="7157656" y="2612707"/>
                    <a:ext cx="16908" cy="1765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08" h="176593" extrusionOk="0">
                        <a:moveTo>
                          <a:pt x="1977" y="-248"/>
                        </a:moveTo>
                        <a:cubicBezTo>
                          <a:pt x="20362" y="57426"/>
                          <a:pt x="18931" y="119586"/>
                          <a:pt x="-2119" y="176346"/>
                        </a:cubicBezTo>
                        <a:cubicBezTo>
                          <a:pt x="5883" y="117824"/>
                          <a:pt x="7311" y="58579"/>
                          <a:pt x="1977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70" name="Google Shape;8070;p25"/>
                  <p:cNvSpPr/>
                  <p:nvPr/>
                </p:nvSpPr>
                <p:spPr>
                  <a:xfrm>
                    <a:off x="7190707" y="2429065"/>
                    <a:ext cx="44390" cy="2249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0" h="224980" extrusionOk="0">
                        <a:moveTo>
                          <a:pt x="-2119" y="-248"/>
                        </a:moveTo>
                        <a:cubicBezTo>
                          <a:pt x="36935" y="58617"/>
                          <a:pt x="50936" y="130549"/>
                          <a:pt x="37030" y="199777"/>
                        </a:cubicBezTo>
                        <a:cubicBezTo>
                          <a:pt x="34268" y="209569"/>
                          <a:pt x="28647" y="218284"/>
                          <a:pt x="20743" y="224733"/>
                        </a:cubicBezTo>
                        <a:cubicBezTo>
                          <a:pt x="27029" y="217322"/>
                          <a:pt x="31124" y="208264"/>
                          <a:pt x="32458" y="198634"/>
                        </a:cubicBezTo>
                        <a:cubicBezTo>
                          <a:pt x="40079" y="130816"/>
                          <a:pt x="24361" y="62617"/>
                          <a:pt x="-2119" y="-152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71" name="Google Shape;8071;p25"/>
                  <p:cNvSpPr/>
                  <p:nvPr/>
                </p:nvSpPr>
                <p:spPr>
                  <a:xfrm>
                    <a:off x="7126795" y="2618898"/>
                    <a:ext cx="127768" cy="3606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68" h="360616" extrusionOk="0">
                        <a:moveTo>
                          <a:pt x="125611" y="-248"/>
                        </a:moveTo>
                        <a:cubicBezTo>
                          <a:pt x="127232" y="114052"/>
                          <a:pt x="77986" y="221494"/>
                          <a:pt x="22743" y="318840"/>
                        </a:cubicBezTo>
                        <a:cubicBezTo>
                          <a:pt x="14455" y="332746"/>
                          <a:pt x="6453" y="346653"/>
                          <a:pt x="-2119" y="360369"/>
                        </a:cubicBezTo>
                        <a:cubicBezTo>
                          <a:pt x="52078" y="246069"/>
                          <a:pt x="114563" y="127197"/>
                          <a:pt x="125611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72" name="Google Shape;8072;p25"/>
                  <p:cNvSpPr/>
                  <p:nvPr/>
                </p:nvSpPr>
                <p:spPr>
                  <a:xfrm>
                    <a:off x="6998308" y="2799207"/>
                    <a:ext cx="73909" cy="335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909" h="335280" extrusionOk="0">
                        <a:moveTo>
                          <a:pt x="71791" y="-248"/>
                        </a:moveTo>
                        <a:cubicBezTo>
                          <a:pt x="48550" y="111290"/>
                          <a:pt x="-7935" y="218827"/>
                          <a:pt x="4162" y="335032"/>
                        </a:cubicBezTo>
                        <a:cubicBezTo>
                          <a:pt x="-21173" y="218827"/>
                          <a:pt x="35977" y="107289"/>
                          <a:pt x="71791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73" name="Google Shape;8073;p25"/>
                  <p:cNvSpPr/>
                  <p:nvPr/>
                </p:nvSpPr>
                <p:spPr>
                  <a:xfrm>
                    <a:off x="6867525" y="2966846"/>
                    <a:ext cx="76086" cy="2655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86" h="265557" extrusionOk="0">
                        <a:moveTo>
                          <a:pt x="-2119" y="-248"/>
                        </a:moveTo>
                        <a:cubicBezTo>
                          <a:pt x="69605" y="45472"/>
                          <a:pt x="80939" y="187871"/>
                          <a:pt x="70747" y="265309"/>
                        </a:cubicBezTo>
                        <a:cubicBezTo>
                          <a:pt x="70747" y="253403"/>
                          <a:pt x="70177" y="241592"/>
                          <a:pt x="69319" y="229781"/>
                        </a:cubicBezTo>
                        <a:cubicBezTo>
                          <a:pt x="67510" y="194558"/>
                          <a:pt x="62938" y="159524"/>
                          <a:pt x="55699" y="125006"/>
                        </a:cubicBezTo>
                        <a:cubicBezTo>
                          <a:pt x="46174" y="79858"/>
                          <a:pt x="34458" y="31375"/>
                          <a:pt x="-2119" y="-152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74" name="Google Shape;8074;p25"/>
                  <p:cNvSpPr/>
                  <p:nvPr/>
                </p:nvSpPr>
                <p:spPr>
                  <a:xfrm>
                    <a:off x="6695720" y="2419159"/>
                    <a:ext cx="29386" cy="1354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386" h="135445" extrusionOk="0">
                        <a:moveTo>
                          <a:pt x="26716" y="3467"/>
                        </a:moveTo>
                        <a:cubicBezTo>
                          <a:pt x="27574" y="2038"/>
                          <a:pt x="25667" y="800"/>
                          <a:pt x="24811" y="1086"/>
                        </a:cubicBezTo>
                        <a:cubicBezTo>
                          <a:pt x="22430" y="1848"/>
                          <a:pt x="21953" y="10611"/>
                          <a:pt x="21190" y="12611"/>
                        </a:cubicBezTo>
                        <a:cubicBezTo>
                          <a:pt x="17667" y="29470"/>
                          <a:pt x="13761" y="48044"/>
                          <a:pt x="10905" y="64808"/>
                        </a:cubicBezTo>
                        <a:cubicBezTo>
                          <a:pt x="6712" y="88049"/>
                          <a:pt x="3666" y="111385"/>
                          <a:pt x="-146" y="135198"/>
                        </a:cubicBezTo>
                        <a:cubicBezTo>
                          <a:pt x="-5573" y="93145"/>
                          <a:pt x="236" y="50406"/>
                          <a:pt x="16809" y="11373"/>
                        </a:cubicBezTo>
                        <a:cubicBezTo>
                          <a:pt x="18618" y="8515"/>
                          <a:pt x="20430" y="-57"/>
                          <a:pt x="24716" y="-248"/>
                        </a:cubicBezTo>
                        <a:cubicBezTo>
                          <a:pt x="26811" y="-248"/>
                          <a:pt x="28048" y="2419"/>
                          <a:pt x="26716" y="3562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75" name="Google Shape;8075;p25"/>
                  <p:cNvSpPr/>
                  <p:nvPr/>
                </p:nvSpPr>
                <p:spPr>
                  <a:xfrm>
                    <a:off x="6123245" y="1227891"/>
                    <a:ext cx="1245473" cy="13266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5473" h="1326637" extrusionOk="0">
                        <a:moveTo>
                          <a:pt x="5401" y="350058"/>
                        </a:moveTo>
                        <a:cubicBezTo>
                          <a:pt x="2830" y="348762"/>
                          <a:pt x="-217" y="349763"/>
                          <a:pt x="-1552" y="352296"/>
                        </a:cubicBezTo>
                        <a:cubicBezTo>
                          <a:pt x="-2789" y="354677"/>
                          <a:pt x="-1933" y="357602"/>
                          <a:pt x="353" y="359011"/>
                        </a:cubicBezTo>
                        <a:cubicBezTo>
                          <a:pt x="21214" y="374308"/>
                          <a:pt x="39406" y="393092"/>
                          <a:pt x="53885" y="414542"/>
                        </a:cubicBezTo>
                        <a:cubicBezTo>
                          <a:pt x="65505" y="431878"/>
                          <a:pt x="96080" y="477216"/>
                          <a:pt x="90936" y="532843"/>
                        </a:cubicBezTo>
                        <a:cubicBezTo>
                          <a:pt x="86936" y="576277"/>
                          <a:pt x="64933" y="586659"/>
                          <a:pt x="43311" y="635236"/>
                        </a:cubicBezTo>
                        <a:cubicBezTo>
                          <a:pt x="9118" y="712103"/>
                          <a:pt x="19784" y="786398"/>
                          <a:pt x="24261" y="815259"/>
                        </a:cubicBezTo>
                        <a:cubicBezTo>
                          <a:pt x="31881" y="868408"/>
                          <a:pt x="46741" y="972898"/>
                          <a:pt x="124845" y="1004140"/>
                        </a:cubicBezTo>
                        <a:cubicBezTo>
                          <a:pt x="174091" y="1023952"/>
                          <a:pt x="241527" y="1014522"/>
                          <a:pt x="278485" y="977660"/>
                        </a:cubicBezTo>
                        <a:cubicBezTo>
                          <a:pt x="307534" y="949085"/>
                          <a:pt x="298009" y="922701"/>
                          <a:pt x="350778" y="822403"/>
                        </a:cubicBezTo>
                        <a:cubicBezTo>
                          <a:pt x="360684" y="803495"/>
                          <a:pt x="374972" y="787189"/>
                          <a:pt x="392308" y="774778"/>
                        </a:cubicBezTo>
                        <a:cubicBezTo>
                          <a:pt x="425646" y="747536"/>
                          <a:pt x="552043" y="748298"/>
                          <a:pt x="649483" y="515316"/>
                        </a:cubicBezTo>
                        <a:cubicBezTo>
                          <a:pt x="672056" y="461310"/>
                          <a:pt x="701394" y="429591"/>
                          <a:pt x="744733" y="412923"/>
                        </a:cubicBezTo>
                        <a:cubicBezTo>
                          <a:pt x="754830" y="408922"/>
                          <a:pt x="794930" y="393111"/>
                          <a:pt x="824172" y="412923"/>
                        </a:cubicBezTo>
                        <a:cubicBezTo>
                          <a:pt x="859984" y="437212"/>
                          <a:pt x="852747" y="496552"/>
                          <a:pt x="852747" y="499410"/>
                        </a:cubicBezTo>
                        <a:cubicBezTo>
                          <a:pt x="845508" y="552940"/>
                          <a:pt x="803311" y="573990"/>
                          <a:pt x="741494" y="638856"/>
                        </a:cubicBezTo>
                        <a:cubicBezTo>
                          <a:pt x="705110" y="676956"/>
                          <a:pt x="683202" y="709055"/>
                          <a:pt x="639100" y="773063"/>
                        </a:cubicBezTo>
                        <a:cubicBezTo>
                          <a:pt x="603000" y="825450"/>
                          <a:pt x="553947" y="896888"/>
                          <a:pt x="515275" y="997186"/>
                        </a:cubicBezTo>
                        <a:cubicBezTo>
                          <a:pt x="482796" y="1082245"/>
                          <a:pt x="490986" y="1103866"/>
                          <a:pt x="449935" y="1212547"/>
                        </a:cubicBezTo>
                        <a:cubicBezTo>
                          <a:pt x="434503" y="1253599"/>
                          <a:pt x="419074" y="1288270"/>
                          <a:pt x="406310" y="1315131"/>
                        </a:cubicBezTo>
                        <a:cubicBezTo>
                          <a:pt x="404500" y="1319084"/>
                          <a:pt x="406119" y="1323789"/>
                          <a:pt x="410119" y="1325646"/>
                        </a:cubicBezTo>
                        <a:cubicBezTo>
                          <a:pt x="412405" y="1326713"/>
                          <a:pt x="415072" y="1326627"/>
                          <a:pt x="417262" y="1325418"/>
                        </a:cubicBezTo>
                        <a:cubicBezTo>
                          <a:pt x="457269" y="1303034"/>
                          <a:pt x="508322" y="1275126"/>
                          <a:pt x="568235" y="1244360"/>
                        </a:cubicBezTo>
                        <a:cubicBezTo>
                          <a:pt x="749210" y="1151396"/>
                          <a:pt x="786261" y="1146538"/>
                          <a:pt x="817122" y="1147300"/>
                        </a:cubicBezTo>
                        <a:cubicBezTo>
                          <a:pt x="883036" y="1148824"/>
                          <a:pt x="931422" y="1175875"/>
                          <a:pt x="1021909" y="1226739"/>
                        </a:cubicBezTo>
                        <a:cubicBezTo>
                          <a:pt x="1072106" y="1254838"/>
                          <a:pt x="1119731" y="1287451"/>
                          <a:pt x="1164024" y="1324180"/>
                        </a:cubicBezTo>
                        <a:cubicBezTo>
                          <a:pt x="1166214" y="1325970"/>
                          <a:pt x="1169454" y="1325637"/>
                          <a:pt x="1171263" y="1323427"/>
                        </a:cubicBezTo>
                        <a:cubicBezTo>
                          <a:pt x="1171928" y="1322560"/>
                          <a:pt x="1172405" y="1321484"/>
                          <a:pt x="1172405" y="1320370"/>
                        </a:cubicBezTo>
                        <a:cubicBezTo>
                          <a:pt x="1173453" y="1284184"/>
                          <a:pt x="1167356" y="1248142"/>
                          <a:pt x="1154308" y="1214356"/>
                        </a:cubicBezTo>
                        <a:cubicBezTo>
                          <a:pt x="1131258" y="1155682"/>
                          <a:pt x="1077059" y="1050050"/>
                          <a:pt x="1099539" y="931940"/>
                        </a:cubicBezTo>
                        <a:cubicBezTo>
                          <a:pt x="1121161" y="818307"/>
                          <a:pt x="1132019" y="761443"/>
                          <a:pt x="1141925" y="730677"/>
                        </a:cubicBezTo>
                        <a:cubicBezTo>
                          <a:pt x="1177930" y="618948"/>
                          <a:pt x="1203933" y="618568"/>
                          <a:pt x="1226697" y="543511"/>
                        </a:cubicBezTo>
                        <a:cubicBezTo>
                          <a:pt x="1275084" y="383872"/>
                          <a:pt x="1203170" y="235281"/>
                          <a:pt x="1198122" y="225756"/>
                        </a:cubicBezTo>
                        <a:cubicBezTo>
                          <a:pt x="1183169" y="195943"/>
                          <a:pt x="1103921" y="38019"/>
                          <a:pt x="926280" y="5157"/>
                        </a:cubicBezTo>
                        <a:cubicBezTo>
                          <a:pt x="806455" y="-17036"/>
                          <a:pt x="709491" y="34304"/>
                          <a:pt x="650911" y="65165"/>
                        </a:cubicBezTo>
                        <a:cubicBezTo>
                          <a:pt x="610334" y="86501"/>
                          <a:pt x="539374" y="125077"/>
                          <a:pt x="488986" y="204611"/>
                        </a:cubicBezTo>
                        <a:cubicBezTo>
                          <a:pt x="466508" y="240806"/>
                          <a:pt x="449267" y="280030"/>
                          <a:pt x="437838" y="321102"/>
                        </a:cubicBezTo>
                        <a:cubicBezTo>
                          <a:pt x="413453" y="409208"/>
                          <a:pt x="435075" y="439116"/>
                          <a:pt x="404214" y="474740"/>
                        </a:cubicBezTo>
                        <a:cubicBezTo>
                          <a:pt x="373353" y="510364"/>
                          <a:pt x="343065" y="490552"/>
                          <a:pt x="284198" y="536462"/>
                        </a:cubicBezTo>
                        <a:cubicBezTo>
                          <a:pt x="261435" y="554274"/>
                          <a:pt x="234001" y="575705"/>
                          <a:pt x="220667" y="612662"/>
                        </a:cubicBezTo>
                        <a:cubicBezTo>
                          <a:pt x="203331" y="660287"/>
                          <a:pt x="227620" y="683909"/>
                          <a:pt x="210094" y="750394"/>
                        </a:cubicBezTo>
                        <a:cubicBezTo>
                          <a:pt x="206380" y="764395"/>
                          <a:pt x="193902" y="811449"/>
                          <a:pt x="174756" y="812115"/>
                        </a:cubicBezTo>
                        <a:cubicBezTo>
                          <a:pt x="158374" y="812782"/>
                          <a:pt x="142468" y="779254"/>
                          <a:pt x="135896" y="753918"/>
                        </a:cubicBezTo>
                        <a:cubicBezTo>
                          <a:pt x="121227" y="696768"/>
                          <a:pt x="149993" y="668193"/>
                          <a:pt x="157136" y="602089"/>
                        </a:cubicBezTo>
                        <a:cubicBezTo>
                          <a:pt x="158374" y="590469"/>
                          <a:pt x="165327" y="518269"/>
                          <a:pt x="132370" y="455595"/>
                        </a:cubicBezTo>
                        <a:cubicBezTo>
                          <a:pt x="100937" y="396825"/>
                          <a:pt x="46073" y="365964"/>
                          <a:pt x="5401" y="35005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76" name="Google Shape;8076;p25"/>
                  <p:cNvSpPr/>
                  <p:nvPr/>
                </p:nvSpPr>
                <p:spPr>
                  <a:xfrm>
                    <a:off x="6817137" y="2346864"/>
                    <a:ext cx="240030" cy="169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030" h="169545" extrusionOk="0">
                        <a:moveTo>
                          <a:pt x="240030" y="84772"/>
                        </a:moveTo>
                        <a:cubicBezTo>
                          <a:pt x="240030" y="131591"/>
                          <a:pt x="186298" y="169545"/>
                          <a:pt x="120015" y="169545"/>
                        </a:cubicBezTo>
                        <a:cubicBezTo>
                          <a:pt x="53732" y="169545"/>
                          <a:pt x="0" y="131591"/>
                          <a:pt x="0" y="84772"/>
                        </a:cubicBezTo>
                        <a:cubicBezTo>
                          <a:pt x="0" y="37954"/>
                          <a:pt x="53732" y="0"/>
                          <a:pt x="120015" y="0"/>
                        </a:cubicBezTo>
                        <a:cubicBezTo>
                          <a:pt x="186298" y="0"/>
                          <a:pt x="240030" y="37954"/>
                          <a:pt x="240030" y="84772"/>
                        </a:cubicBezTo>
                        <a:close/>
                      </a:path>
                    </a:pathLst>
                  </a:custGeom>
                  <a:solidFill>
                    <a:srgbClr val="D6AD9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77" name="Google Shape;8077;p25"/>
                  <p:cNvSpPr/>
                  <p:nvPr/>
                </p:nvSpPr>
                <p:spPr>
                  <a:xfrm>
                    <a:off x="6907149" y="2365533"/>
                    <a:ext cx="97155" cy="685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155" h="68579" extrusionOk="0">
                        <a:moveTo>
                          <a:pt x="97155" y="34290"/>
                        </a:moveTo>
                        <a:cubicBezTo>
                          <a:pt x="97155" y="53228"/>
                          <a:pt x="75406" y="68580"/>
                          <a:pt x="48577" y="68580"/>
                        </a:cubicBezTo>
                        <a:cubicBezTo>
                          <a:pt x="21749" y="68580"/>
                          <a:pt x="0" y="53228"/>
                          <a:pt x="0" y="34290"/>
                        </a:cubicBezTo>
                        <a:cubicBezTo>
                          <a:pt x="0" y="15352"/>
                          <a:pt x="21749" y="0"/>
                          <a:pt x="48577" y="0"/>
                        </a:cubicBezTo>
                        <a:cubicBezTo>
                          <a:pt x="75406" y="0"/>
                          <a:pt x="97155" y="15352"/>
                          <a:pt x="97155" y="34290"/>
                        </a:cubicBezTo>
                        <a:close/>
                      </a:path>
                    </a:pathLst>
                  </a:custGeom>
                  <a:solidFill>
                    <a:srgbClr val="E4CFC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pic>
              <p:nvPicPr>
                <p:cNvPr id="8078" name="Google Shape;8078;p25" descr="A picture containing leaf, plant, fern, outdoor object&#10;&#10;Description automatically generated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3330721" y="3925917"/>
                  <a:ext cx="1759544" cy="177062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8079" name="Google Shape;8079;p25"/>
              <p:cNvSpPr/>
              <p:nvPr/>
            </p:nvSpPr>
            <p:spPr>
              <a:xfrm>
                <a:off x="2527887" y="2635133"/>
                <a:ext cx="831353" cy="1468708"/>
              </a:xfrm>
              <a:custGeom>
                <a:avLst/>
                <a:gdLst/>
                <a:ahLst/>
                <a:cxnLst/>
                <a:rect l="l" t="t" r="r" b="b"/>
                <a:pathLst>
                  <a:path w="1245473" h="2200311" extrusionOk="0">
                    <a:moveTo>
                      <a:pt x="843058" y="1079"/>
                    </a:moveTo>
                    <a:cubicBezTo>
                      <a:pt x="869915" y="-1096"/>
                      <a:pt x="898442" y="-143"/>
                      <a:pt x="928398" y="5405"/>
                    </a:cubicBezTo>
                    <a:cubicBezTo>
                      <a:pt x="1106039" y="38267"/>
                      <a:pt x="1185287" y="196191"/>
                      <a:pt x="1200240" y="226004"/>
                    </a:cubicBezTo>
                    <a:cubicBezTo>
                      <a:pt x="1205288" y="235529"/>
                      <a:pt x="1277202" y="384120"/>
                      <a:pt x="1228815" y="543759"/>
                    </a:cubicBezTo>
                    <a:cubicBezTo>
                      <a:pt x="1206051" y="618816"/>
                      <a:pt x="1180048" y="619196"/>
                      <a:pt x="1144043" y="730925"/>
                    </a:cubicBezTo>
                    <a:cubicBezTo>
                      <a:pt x="1134137" y="761691"/>
                      <a:pt x="1123279" y="818555"/>
                      <a:pt x="1101657" y="932188"/>
                    </a:cubicBezTo>
                    <a:cubicBezTo>
                      <a:pt x="1079177" y="1050298"/>
                      <a:pt x="1133376" y="1155930"/>
                      <a:pt x="1156426" y="1214604"/>
                    </a:cubicBezTo>
                    <a:cubicBezTo>
                      <a:pt x="1169474" y="1248390"/>
                      <a:pt x="1175571" y="1284432"/>
                      <a:pt x="1174523" y="1320618"/>
                    </a:cubicBezTo>
                    <a:cubicBezTo>
                      <a:pt x="1174523" y="1321732"/>
                      <a:pt x="1174046" y="1322808"/>
                      <a:pt x="1173381" y="1323675"/>
                    </a:cubicBezTo>
                    <a:cubicBezTo>
                      <a:pt x="1171572" y="1325885"/>
                      <a:pt x="1168332" y="1326218"/>
                      <a:pt x="1166142" y="1324428"/>
                    </a:cubicBezTo>
                    <a:lnTo>
                      <a:pt x="1157961" y="1318819"/>
                    </a:lnTo>
                    <a:lnTo>
                      <a:pt x="1168523" y="1382053"/>
                    </a:lnTo>
                    <a:cubicBezTo>
                      <a:pt x="1173143" y="1433441"/>
                      <a:pt x="1174643" y="1486043"/>
                      <a:pt x="1169773" y="1537466"/>
                    </a:cubicBezTo>
                    <a:lnTo>
                      <a:pt x="1164681" y="1568433"/>
                    </a:lnTo>
                    <a:lnTo>
                      <a:pt x="1164807" y="1570553"/>
                    </a:lnTo>
                    <a:cubicBezTo>
                      <a:pt x="1173953" y="1703141"/>
                      <a:pt x="1185668" y="1831224"/>
                      <a:pt x="1199860" y="1954792"/>
                    </a:cubicBezTo>
                    <a:cubicBezTo>
                      <a:pt x="1202528" y="1977462"/>
                      <a:pt x="1197670" y="2000388"/>
                      <a:pt x="1185859" y="2019943"/>
                    </a:cubicBezTo>
                    <a:cubicBezTo>
                      <a:pt x="1172809" y="2041260"/>
                      <a:pt x="1157472" y="2061062"/>
                      <a:pt x="1140043" y="2078998"/>
                    </a:cubicBezTo>
                    <a:cubicBezTo>
                      <a:pt x="1084679" y="2136148"/>
                      <a:pt x="1008808" y="2172992"/>
                      <a:pt x="926278" y="2189771"/>
                    </a:cubicBezTo>
                    <a:lnTo>
                      <a:pt x="880060" y="2195312"/>
                    </a:lnTo>
                    <a:lnTo>
                      <a:pt x="881343" y="2199870"/>
                    </a:lnTo>
                    <a:lnTo>
                      <a:pt x="879169" y="2195419"/>
                    </a:lnTo>
                    <a:lnTo>
                      <a:pt x="842042" y="2199870"/>
                    </a:lnTo>
                    <a:cubicBezTo>
                      <a:pt x="728134" y="2204442"/>
                      <a:pt x="610595" y="2173486"/>
                      <a:pt x="522251" y="2107573"/>
                    </a:cubicBezTo>
                    <a:cubicBezTo>
                      <a:pt x="496438" y="2088171"/>
                      <a:pt x="473102" y="2065787"/>
                      <a:pt x="452527" y="2040898"/>
                    </a:cubicBezTo>
                    <a:cubicBezTo>
                      <a:pt x="438146" y="2023353"/>
                      <a:pt x="431286" y="2000817"/>
                      <a:pt x="433477" y="1978223"/>
                    </a:cubicBezTo>
                    <a:cubicBezTo>
                      <a:pt x="439956" y="1910691"/>
                      <a:pt x="448813" y="1816298"/>
                      <a:pt x="458529" y="1704570"/>
                    </a:cubicBezTo>
                    <a:cubicBezTo>
                      <a:pt x="469054" y="1582793"/>
                      <a:pt x="477150" y="1514094"/>
                      <a:pt x="484305" y="1467815"/>
                    </a:cubicBezTo>
                    <a:lnTo>
                      <a:pt x="485741" y="1459880"/>
                    </a:lnTo>
                    <a:lnTo>
                      <a:pt x="485104" y="1381292"/>
                    </a:lnTo>
                    <a:cubicBezTo>
                      <a:pt x="470626" y="1425202"/>
                      <a:pt x="464624" y="1471446"/>
                      <a:pt x="467387" y="1517594"/>
                    </a:cubicBezTo>
                    <a:cubicBezTo>
                      <a:pt x="463862" y="1457063"/>
                      <a:pt x="457648" y="1400485"/>
                      <a:pt x="455719" y="1343858"/>
                    </a:cubicBezTo>
                    <a:lnTo>
                      <a:pt x="456256" y="1305398"/>
                    </a:lnTo>
                    <a:lnTo>
                      <a:pt x="419380" y="1325666"/>
                    </a:lnTo>
                    <a:cubicBezTo>
                      <a:pt x="417190" y="1326875"/>
                      <a:pt x="414523" y="1326961"/>
                      <a:pt x="412237" y="1325894"/>
                    </a:cubicBezTo>
                    <a:cubicBezTo>
                      <a:pt x="408237" y="1324037"/>
                      <a:pt x="406618" y="1319332"/>
                      <a:pt x="408428" y="1315379"/>
                    </a:cubicBezTo>
                    <a:cubicBezTo>
                      <a:pt x="421192" y="1288518"/>
                      <a:pt x="436621" y="1253847"/>
                      <a:pt x="452053" y="1212795"/>
                    </a:cubicBezTo>
                    <a:cubicBezTo>
                      <a:pt x="493104" y="1104114"/>
                      <a:pt x="484914" y="1082493"/>
                      <a:pt x="517393" y="997434"/>
                    </a:cubicBezTo>
                    <a:cubicBezTo>
                      <a:pt x="556065" y="897136"/>
                      <a:pt x="605118" y="825698"/>
                      <a:pt x="641218" y="773311"/>
                    </a:cubicBezTo>
                    <a:cubicBezTo>
                      <a:pt x="685320" y="709303"/>
                      <a:pt x="707228" y="677204"/>
                      <a:pt x="743612" y="639104"/>
                    </a:cubicBezTo>
                    <a:cubicBezTo>
                      <a:pt x="805429" y="574238"/>
                      <a:pt x="847626" y="553188"/>
                      <a:pt x="854865" y="499658"/>
                    </a:cubicBezTo>
                    <a:cubicBezTo>
                      <a:pt x="854865" y="496800"/>
                      <a:pt x="862102" y="437460"/>
                      <a:pt x="826290" y="413171"/>
                    </a:cubicBezTo>
                    <a:cubicBezTo>
                      <a:pt x="797048" y="393359"/>
                      <a:pt x="756948" y="409170"/>
                      <a:pt x="746851" y="413171"/>
                    </a:cubicBezTo>
                    <a:cubicBezTo>
                      <a:pt x="703512" y="429839"/>
                      <a:pt x="674174" y="461558"/>
                      <a:pt x="651601" y="515564"/>
                    </a:cubicBezTo>
                    <a:cubicBezTo>
                      <a:pt x="554161" y="748546"/>
                      <a:pt x="427764" y="747784"/>
                      <a:pt x="394426" y="775026"/>
                    </a:cubicBezTo>
                    <a:cubicBezTo>
                      <a:pt x="377090" y="787437"/>
                      <a:pt x="362802" y="803743"/>
                      <a:pt x="352896" y="822651"/>
                    </a:cubicBezTo>
                    <a:cubicBezTo>
                      <a:pt x="300127" y="922949"/>
                      <a:pt x="309652" y="949333"/>
                      <a:pt x="280603" y="977908"/>
                    </a:cubicBezTo>
                    <a:cubicBezTo>
                      <a:pt x="243645" y="1014770"/>
                      <a:pt x="176209" y="1024200"/>
                      <a:pt x="126963" y="1004388"/>
                    </a:cubicBezTo>
                    <a:cubicBezTo>
                      <a:pt x="48859" y="973146"/>
                      <a:pt x="33999" y="868656"/>
                      <a:pt x="26379" y="815507"/>
                    </a:cubicBezTo>
                    <a:cubicBezTo>
                      <a:pt x="21902" y="786646"/>
                      <a:pt x="11236" y="712351"/>
                      <a:pt x="45429" y="635484"/>
                    </a:cubicBezTo>
                    <a:cubicBezTo>
                      <a:pt x="67051" y="586907"/>
                      <a:pt x="89054" y="576525"/>
                      <a:pt x="93054" y="533091"/>
                    </a:cubicBezTo>
                    <a:cubicBezTo>
                      <a:pt x="98198" y="477464"/>
                      <a:pt x="67623" y="432126"/>
                      <a:pt x="56003" y="414790"/>
                    </a:cubicBezTo>
                    <a:cubicBezTo>
                      <a:pt x="41524" y="393340"/>
                      <a:pt x="23332" y="374556"/>
                      <a:pt x="2471" y="359259"/>
                    </a:cubicBezTo>
                    <a:cubicBezTo>
                      <a:pt x="185" y="357850"/>
                      <a:pt x="-671" y="354925"/>
                      <a:pt x="566" y="352544"/>
                    </a:cubicBezTo>
                    <a:cubicBezTo>
                      <a:pt x="1901" y="350011"/>
                      <a:pt x="4948" y="349010"/>
                      <a:pt x="7519" y="350306"/>
                    </a:cubicBezTo>
                    <a:cubicBezTo>
                      <a:pt x="48191" y="366212"/>
                      <a:pt x="103055" y="397073"/>
                      <a:pt x="134488" y="455843"/>
                    </a:cubicBezTo>
                    <a:cubicBezTo>
                      <a:pt x="167445" y="518517"/>
                      <a:pt x="160492" y="590717"/>
                      <a:pt x="159254" y="602337"/>
                    </a:cubicBezTo>
                    <a:cubicBezTo>
                      <a:pt x="152111" y="668441"/>
                      <a:pt x="123345" y="697016"/>
                      <a:pt x="138014" y="754166"/>
                    </a:cubicBezTo>
                    <a:cubicBezTo>
                      <a:pt x="144586" y="779502"/>
                      <a:pt x="160492" y="813030"/>
                      <a:pt x="176874" y="812363"/>
                    </a:cubicBezTo>
                    <a:cubicBezTo>
                      <a:pt x="196020" y="811697"/>
                      <a:pt x="208498" y="764643"/>
                      <a:pt x="212212" y="750642"/>
                    </a:cubicBezTo>
                    <a:cubicBezTo>
                      <a:pt x="229738" y="684157"/>
                      <a:pt x="205449" y="660535"/>
                      <a:pt x="222785" y="612910"/>
                    </a:cubicBezTo>
                    <a:cubicBezTo>
                      <a:pt x="236119" y="575953"/>
                      <a:pt x="263553" y="554522"/>
                      <a:pt x="286316" y="536710"/>
                    </a:cubicBezTo>
                    <a:cubicBezTo>
                      <a:pt x="345183" y="490800"/>
                      <a:pt x="375471" y="510612"/>
                      <a:pt x="406332" y="474988"/>
                    </a:cubicBezTo>
                    <a:cubicBezTo>
                      <a:pt x="437193" y="439364"/>
                      <a:pt x="415571" y="409456"/>
                      <a:pt x="439956" y="321350"/>
                    </a:cubicBezTo>
                    <a:cubicBezTo>
                      <a:pt x="451385" y="280278"/>
                      <a:pt x="468626" y="241054"/>
                      <a:pt x="491104" y="204859"/>
                    </a:cubicBezTo>
                    <a:cubicBezTo>
                      <a:pt x="541492" y="125325"/>
                      <a:pt x="612452" y="86749"/>
                      <a:pt x="653029" y="65413"/>
                    </a:cubicBezTo>
                    <a:cubicBezTo>
                      <a:pt x="696964" y="42267"/>
                      <a:pt x="762490" y="7602"/>
                      <a:pt x="843058" y="1079"/>
                    </a:cubicBezTo>
                    <a:close/>
                  </a:path>
                </a:pathLst>
              </a:custGeom>
              <a:blipFill rotWithShape="1">
                <a:blip r:embed="rId6">
                  <a:alphaModFix amt="40000"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80" name="Google Shape;8080;p25"/>
            <p:cNvGrpSpPr/>
            <p:nvPr/>
          </p:nvGrpSpPr>
          <p:grpSpPr>
            <a:xfrm>
              <a:off x="3765425" y="2701693"/>
              <a:ext cx="638100" cy="469807"/>
              <a:chOff x="2807500" y="3029043"/>
              <a:chExt cx="638100" cy="469807"/>
            </a:xfrm>
          </p:grpSpPr>
          <p:sp>
            <p:nvSpPr>
              <p:cNvPr id="8081" name="Google Shape;8081;p25"/>
              <p:cNvSpPr/>
              <p:nvPr/>
            </p:nvSpPr>
            <p:spPr>
              <a:xfrm>
                <a:off x="2807500" y="3098050"/>
                <a:ext cx="638100" cy="400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b="1">
                    <a:solidFill>
                      <a:schemeClr val="lt1"/>
                    </a:solidFill>
                    <a:latin typeface="Emilys Candy"/>
                    <a:ea typeface="Emilys Candy"/>
                    <a:cs typeface="Emilys Candy"/>
                    <a:sym typeface="Emilys Candy"/>
                  </a:rPr>
                  <a:t>02</a:t>
                </a:r>
                <a:endParaRPr sz="2000" b="1">
                  <a:solidFill>
                    <a:schemeClr val="lt1"/>
                  </a:solidFill>
                  <a:latin typeface="Emilys Candy"/>
                  <a:ea typeface="Emilys Candy"/>
                  <a:cs typeface="Emilys Candy"/>
                  <a:sym typeface="Emilys Candy"/>
                </a:endParaRPr>
              </a:p>
            </p:txBody>
          </p:sp>
          <p:grpSp>
            <p:nvGrpSpPr>
              <p:cNvPr id="8082" name="Google Shape;8082;p25"/>
              <p:cNvGrpSpPr/>
              <p:nvPr/>
            </p:nvGrpSpPr>
            <p:grpSpPr>
              <a:xfrm>
                <a:off x="2930437" y="3029043"/>
                <a:ext cx="377980" cy="95480"/>
                <a:chOff x="1099537" y="3241143"/>
                <a:chExt cx="377980" cy="95480"/>
              </a:xfrm>
            </p:grpSpPr>
            <p:sp>
              <p:nvSpPr>
                <p:cNvPr id="8083" name="Google Shape;8083;p25"/>
                <p:cNvSpPr/>
                <p:nvPr/>
              </p:nvSpPr>
              <p:spPr>
                <a:xfrm>
                  <a:off x="1099537" y="3241143"/>
                  <a:ext cx="133217" cy="94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84" name="Google Shape;8084;p25"/>
                <p:cNvSpPr/>
                <p:nvPr/>
              </p:nvSpPr>
              <p:spPr>
                <a:xfrm>
                  <a:off x="1344300" y="3242525"/>
                  <a:ext cx="133217" cy="94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8085" name="Google Shape;8085;p25"/>
          <p:cNvGrpSpPr/>
          <p:nvPr/>
        </p:nvGrpSpPr>
        <p:grpSpPr>
          <a:xfrm>
            <a:off x="2666099" y="3855732"/>
            <a:ext cx="644115" cy="1974855"/>
            <a:chOff x="7026500" y="1371221"/>
            <a:chExt cx="644115" cy="1974855"/>
          </a:xfrm>
        </p:grpSpPr>
        <p:grpSp>
          <p:nvGrpSpPr>
            <p:cNvPr id="8086" name="Google Shape;8086;p25"/>
            <p:cNvGrpSpPr/>
            <p:nvPr/>
          </p:nvGrpSpPr>
          <p:grpSpPr>
            <a:xfrm>
              <a:off x="7032528" y="1371221"/>
              <a:ext cx="638087" cy="1974855"/>
              <a:chOff x="3506528" y="2125171"/>
              <a:chExt cx="638087" cy="1974855"/>
            </a:xfrm>
          </p:grpSpPr>
          <p:grpSp>
            <p:nvGrpSpPr>
              <p:cNvPr id="8087" name="Google Shape;8087;p25"/>
              <p:cNvGrpSpPr/>
              <p:nvPr/>
            </p:nvGrpSpPr>
            <p:grpSpPr>
              <a:xfrm>
                <a:off x="3506528" y="2125171"/>
                <a:ext cx="638087" cy="1974855"/>
                <a:chOff x="5408781" y="2904942"/>
                <a:chExt cx="1356189" cy="4197355"/>
              </a:xfrm>
            </p:grpSpPr>
            <p:sp>
              <p:nvSpPr>
                <p:cNvPr id="8088" name="Google Shape;8088;p25"/>
                <p:cNvSpPr/>
                <p:nvPr/>
              </p:nvSpPr>
              <p:spPr>
                <a:xfrm>
                  <a:off x="5675148" y="6858000"/>
                  <a:ext cx="340843" cy="240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89" name="Google Shape;8089;p25"/>
                <p:cNvSpPr/>
                <p:nvPr/>
              </p:nvSpPr>
              <p:spPr>
                <a:xfrm>
                  <a:off x="6118177" y="6861543"/>
                  <a:ext cx="340843" cy="240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090" name="Google Shape;8090;p25"/>
                <p:cNvGrpSpPr/>
                <p:nvPr/>
              </p:nvGrpSpPr>
              <p:grpSpPr>
                <a:xfrm>
                  <a:off x="5408781" y="2904942"/>
                  <a:ext cx="1356189" cy="4147438"/>
                  <a:chOff x="7742015" y="247652"/>
                  <a:chExt cx="1036604" cy="3170097"/>
                </a:xfrm>
              </p:grpSpPr>
              <p:sp>
                <p:nvSpPr>
                  <p:cNvPr id="8091" name="Google Shape;8091;p25"/>
                  <p:cNvSpPr/>
                  <p:nvPr/>
                </p:nvSpPr>
                <p:spPr>
                  <a:xfrm>
                    <a:off x="7879281" y="2297250"/>
                    <a:ext cx="752891" cy="11204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2891" h="1120499" extrusionOk="0">
                        <a:moveTo>
                          <a:pt x="17302" y="960909"/>
                        </a:moveTo>
                        <a:cubicBezTo>
                          <a:pt x="3014" y="943317"/>
                          <a:pt x="-3844" y="920818"/>
                          <a:pt x="-1748" y="898235"/>
                        </a:cubicBezTo>
                        <a:cubicBezTo>
                          <a:pt x="4633" y="830702"/>
                          <a:pt x="13302" y="736310"/>
                          <a:pt x="22827" y="624581"/>
                        </a:cubicBezTo>
                        <a:cubicBezTo>
                          <a:pt x="43495" y="381123"/>
                          <a:pt x="54544" y="349881"/>
                          <a:pt x="67785" y="285682"/>
                        </a:cubicBezTo>
                        <a:cubicBezTo>
                          <a:pt x="88644" y="185003"/>
                          <a:pt x="178559" y="10314"/>
                          <a:pt x="376012" y="-68"/>
                        </a:cubicBezTo>
                        <a:cubicBezTo>
                          <a:pt x="437355" y="-2221"/>
                          <a:pt x="497838" y="15010"/>
                          <a:pt x="548893" y="49176"/>
                        </a:cubicBezTo>
                        <a:cubicBezTo>
                          <a:pt x="644143" y="109946"/>
                          <a:pt x="700530" y="216435"/>
                          <a:pt x="706150" y="330450"/>
                        </a:cubicBezTo>
                        <a:cubicBezTo>
                          <a:pt x="708722" y="383151"/>
                          <a:pt x="711864" y="436587"/>
                          <a:pt x="715675" y="490755"/>
                        </a:cubicBezTo>
                        <a:cubicBezTo>
                          <a:pt x="724628" y="623343"/>
                          <a:pt x="736058" y="751388"/>
                          <a:pt x="750059" y="874899"/>
                        </a:cubicBezTo>
                        <a:cubicBezTo>
                          <a:pt x="752727" y="897540"/>
                          <a:pt x="747869" y="920447"/>
                          <a:pt x="736249" y="940049"/>
                        </a:cubicBezTo>
                        <a:cubicBezTo>
                          <a:pt x="723484" y="961338"/>
                          <a:pt x="708436" y="981140"/>
                          <a:pt x="691386" y="999104"/>
                        </a:cubicBezTo>
                        <a:cubicBezTo>
                          <a:pt x="546511" y="1151028"/>
                          <a:pt x="258666" y="1159506"/>
                          <a:pt x="85309" y="1027679"/>
                        </a:cubicBezTo>
                        <a:cubicBezTo>
                          <a:pt x="60164" y="1008125"/>
                          <a:pt x="37305" y="985722"/>
                          <a:pt x="17302" y="960909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92" name="Google Shape;8092;p25"/>
                  <p:cNvSpPr/>
                  <p:nvPr/>
                </p:nvSpPr>
                <p:spPr>
                  <a:xfrm>
                    <a:off x="7805916" y="2166428"/>
                    <a:ext cx="363714" cy="12221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3714" h="1222185" extrusionOk="0">
                        <a:moveTo>
                          <a:pt x="209920" y="43123"/>
                        </a:moveTo>
                        <a:lnTo>
                          <a:pt x="203348" y="49981"/>
                        </a:lnTo>
                        <a:cubicBezTo>
                          <a:pt x="180964" y="72203"/>
                          <a:pt x="160295" y="96111"/>
                          <a:pt x="141531" y="121514"/>
                        </a:cubicBezTo>
                        <a:cubicBezTo>
                          <a:pt x="82760" y="207211"/>
                          <a:pt x="67901" y="315662"/>
                          <a:pt x="101429" y="414027"/>
                        </a:cubicBezTo>
                        <a:cubicBezTo>
                          <a:pt x="102382" y="416599"/>
                          <a:pt x="95239" y="420980"/>
                          <a:pt x="97238" y="419170"/>
                        </a:cubicBezTo>
                        <a:cubicBezTo>
                          <a:pt x="61329" y="443650"/>
                          <a:pt x="53139" y="488227"/>
                          <a:pt x="52662" y="532518"/>
                        </a:cubicBezTo>
                        <a:cubicBezTo>
                          <a:pt x="52185" y="576809"/>
                          <a:pt x="65615" y="619767"/>
                          <a:pt x="78856" y="661772"/>
                        </a:cubicBezTo>
                        <a:cubicBezTo>
                          <a:pt x="20752" y="699872"/>
                          <a:pt x="-4679" y="783978"/>
                          <a:pt x="-1916" y="854654"/>
                        </a:cubicBezTo>
                        <a:cubicBezTo>
                          <a:pt x="847" y="925329"/>
                          <a:pt x="29231" y="992289"/>
                          <a:pt x="61424" y="1054679"/>
                        </a:cubicBezTo>
                        <a:lnTo>
                          <a:pt x="60283" y="976192"/>
                        </a:lnTo>
                        <a:cubicBezTo>
                          <a:pt x="75998" y="1033743"/>
                          <a:pt x="96287" y="1089931"/>
                          <a:pt x="121051" y="1144213"/>
                        </a:cubicBezTo>
                        <a:lnTo>
                          <a:pt x="119051" y="1093445"/>
                        </a:lnTo>
                        <a:cubicBezTo>
                          <a:pt x="137529" y="1137670"/>
                          <a:pt x="158960" y="1180599"/>
                          <a:pt x="183249" y="1221938"/>
                        </a:cubicBezTo>
                        <a:lnTo>
                          <a:pt x="177629" y="1091826"/>
                        </a:lnTo>
                        <a:lnTo>
                          <a:pt x="187154" y="1143261"/>
                        </a:lnTo>
                        <a:lnTo>
                          <a:pt x="223063" y="1046297"/>
                        </a:lnTo>
                        <a:lnTo>
                          <a:pt x="224779" y="1082015"/>
                        </a:lnTo>
                        <a:cubicBezTo>
                          <a:pt x="287071" y="961734"/>
                          <a:pt x="284594" y="818134"/>
                          <a:pt x="218205" y="700062"/>
                        </a:cubicBezTo>
                        <a:cubicBezTo>
                          <a:pt x="257259" y="648446"/>
                          <a:pt x="272023" y="582419"/>
                          <a:pt x="258591" y="519088"/>
                        </a:cubicBezTo>
                        <a:cubicBezTo>
                          <a:pt x="276595" y="523088"/>
                          <a:pt x="294310" y="511182"/>
                          <a:pt x="307456" y="497847"/>
                        </a:cubicBezTo>
                        <a:cubicBezTo>
                          <a:pt x="360129" y="442249"/>
                          <a:pt x="375940" y="361211"/>
                          <a:pt x="347937" y="289916"/>
                        </a:cubicBezTo>
                        <a:cubicBezTo>
                          <a:pt x="303265" y="171616"/>
                          <a:pt x="244495" y="148756"/>
                          <a:pt x="296026" y="82557"/>
                        </a:cubicBezTo>
                        <a:cubicBezTo>
                          <a:pt x="321743" y="49505"/>
                          <a:pt x="354127" y="26169"/>
                          <a:pt x="316790" y="9119"/>
                        </a:cubicBezTo>
                        <a:cubicBezTo>
                          <a:pt x="277072" y="-9359"/>
                          <a:pt x="209253" y="-1739"/>
                          <a:pt x="209920" y="43123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5F7FC"/>
                      </a:gs>
                      <a:gs pos="75000">
                        <a:srgbClr val="D8D8D8"/>
                      </a:gs>
                      <a:gs pos="100000">
                        <a:srgbClr val="BFBFBF"/>
                      </a:gs>
                    </a:gsLst>
                    <a:lin ang="5400012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93" name="Google Shape;8093;p25"/>
                  <p:cNvSpPr/>
                  <p:nvPr/>
                </p:nvSpPr>
                <p:spPr>
                  <a:xfrm>
                    <a:off x="8016145" y="2677763"/>
                    <a:ext cx="40898" cy="134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98" h="134397" extrusionOk="0">
                        <a:moveTo>
                          <a:pt x="-2119" y="134150"/>
                        </a:moveTo>
                        <a:cubicBezTo>
                          <a:pt x="27217" y="95964"/>
                          <a:pt x="37505" y="46463"/>
                          <a:pt x="25789" y="-248"/>
                        </a:cubicBezTo>
                        <a:cubicBezTo>
                          <a:pt x="50743" y="45339"/>
                          <a:pt x="38837" y="102251"/>
                          <a:pt x="-2119" y="134150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94" name="Google Shape;8094;p25"/>
                  <p:cNvSpPr/>
                  <p:nvPr/>
                </p:nvSpPr>
                <p:spPr>
                  <a:xfrm>
                    <a:off x="7939468" y="2414016"/>
                    <a:ext cx="63702" cy="994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702" h="99441" extrusionOk="0">
                        <a:moveTo>
                          <a:pt x="-2119" y="99193"/>
                        </a:moveTo>
                        <a:cubicBezTo>
                          <a:pt x="25694" y="71190"/>
                          <a:pt x="54269" y="40805"/>
                          <a:pt x="60366" y="-248"/>
                        </a:cubicBezTo>
                        <a:cubicBezTo>
                          <a:pt x="68556" y="41948"/>
                          <a:pt x="34077" y="82429"/>
                          <a:pt x="-2119" y="99193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95" name="Google Shape;8095;p25"/>
                  <p:cNvSpPr/>
                  <p:nvPr/>
                </p:nvSpPr>
                <p:spPr>
                  <a:xfrm>
                    <a:off x="7920972" y="2387822"/>
                    <a:ext cx="61168" cy="106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68" h="106775" extrusionOk="0">
                        <a:moveTo>
                          <a:pt x="-1435" y="106527"/>
                        </a:moveTo>
                        <a:cubicBezTo>
                          <a:pt x="-6863" y="63475"/>
                          <a:pt x="20663" y="18517"/>
                          <a:pt x="59050" y="-248"/>
                        </a:cubicBezTo>
                        <a:cubicBezTo>
                          <a:pt x="28761" y="28546"/>
                          <a:pt x="7708" y="65713"/>
                          <a:pt x="-1435" y="106527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96" name="Google Shape;8096;p25"/>
                  <p:cNvSpPr/>
                  <p:nvPr/>
                </p:nvSpPr>
                <p:spPr>
                  <a:xfrm>
                    <a:off x="7937269" y="2793206"/>
                    <a:ext cx="35727" cy="55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727" h="55530" extrusionOk="0">
                        <a:moveTo>
                          <a:pt x="33609" y="55283"/>
                        </a:moveTo>
                        <a:cubicBezTo>
                          <a:pt x="10557" y="46958"/>
                          <a:pt x="-4014" y="24174"/>
                          <a:pt x="-1919" y="-248"/>
                        </a:cubicBezTo>
                        <a:cubicBezTo>
                          <a:pt x="8176" y="19317"/>
                          <a:pt x="20082" y="37909"/>
                          <a:pt x="33609" y="55283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97" name="Google Shape;8097;p25"/>
                  <p:cNvSpPr/>
                  <p:nvPr/>
                </p:nvSpPr>
                <p:spPr>
                  <a:xfrm>
                    <a:off x="8083390" y="2497836"/>
                    <a:ext cx="56574" cy="1351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574" h="135159" extrusionOk="0">
                        <a:moveTo>
                          <a:pt x="54271" y="-248"/>
                        </a:moveTo>
                        <a:cubicBezTo>
                          <a:pt x="56652" y="50968"/>
                          <a:pt x="35981" y="100555"/>
                          <a:pt x="-2119" y="134912"/>
                        </a:cubicBezTo>
                        <a:cubicBezTo>
                          <a:pt x="24838" y="93688"/>
                          <a:pt x="43888" y="47882"/>
                          <a:pt x="54271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98" name="Google Shape;8098;p25"/>
                  <p:cNvSpPr/>
                  <p:nvPr/>
                </p:nvSpPr>
                <p:spPr>
                  <a:xfrm>
                    <a:off x="8082057" y="2429446"/>
                    <a:ext cx="14818" cy="15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18" h="154304" extrusionOk="0">
                        <a:moveTo>
                          <a:pt x="2930" y="-248"/>
                        </a:moveTo>
                        <a:cubicBezTo>
                          <a:pt x="7979" y="50330"/>
                          <a:pt x="24647" y="106908"/>
                          <a:pt x="-2119" y="154057"/>
                        </a:cubicBezTo>
                        <a:cubicBezTo>
                          <a:pt x="11692" y="103099"/>
                          <a:pt x="-5263" y="51568"/>
                          <a:pt x="2930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99" name="Google Shape;8099;p25"/>
                  <p:cNvSpPr/>
                  <p:nvPr/>
                </p:nvSpPr>
                <p:spPr>
                  <a:xfrm>
                    <a:off x="7888769" y="2597943"/>
                    <a:ext cx="33649" cy="1603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649" h="160305" extrusionOk="0">
                        <a:moveTo>
                          <a:pt x="31531" y="-248"/>
                        </a:moveTo>
                        <a:cubicBezTo>
                          <a:pt x="12195" y="50920"/>
                          <a:pt x="2956" y="105375"/>
                          <a:pt x="4479" y="160058"/>
                        </a:cubicBezTo>
                        <a:cubicBezTo>
                          <a:pt x="-10095" y="105223"/>
                          <a:pt x="-284" y="46758"/>
                          <a:pt x="31531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00" name="Google Shape;8100;p25"/>
                  <p:cNvSpPr/>
                  <p:nvPr/>
                </p:nvSpPr>
                <p:spPr>
                  <a:xfrm>
                    <a:off x="7924895" y="2578131"/>
                    <a:ext cx="64675" cy="1270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675" h="127063" extrusionOk="0">
                        <a:moveTo>
                          <a:pt x="-2119" y="126816"/>
                        </a:moveTo>
                        <a:cubicBezTo>
                          <a:pt x="-1642" y="77476"/>
                          <a:pt x="29314" y="33757"/>
                          <a:pt x="62557" y="-248"/>
                        </a:cubicBezTo>
                        <a:cubicBezTo>
                          <a:pt x="39695" y="42329"/>
                          <a:pt x="11597" y="79858"/>
                          <a:pt x="-2119" y="126816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01" name="Google Shape;8101;p25"/>
                  <p:cNvSpPr/>
                  <p:nvPr/>
                </p:nvSpPr>
                <p:spPr>
                  <a:xfrm>
                    <a:off x="7998046" y="2693003"/>
                    <a:ext cx="23274" cy="80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4" h="80867" extrusionOk="0">
                        <a:moveTo>
                          <a:pt x="-498" y="71285"/>
                        </a:moveTo>
                        <a:cubicBezTo>
                          <a:pt x="-23" y="73095"/>
                          <a:pt x="549" y="74905"/>
                          <a:pt x="930" y="76619"/>
                        </a:cubicBezTo>
                        <a:lnTo>
                          <a:pt x="-1546" y="75952"/>
                        </a:lnTo>
                        <a:cubicBezTo>
                          <a:pt x="7406" y="51292"/>
                          <a:pt x="13790" y="25746"/>
                          <a:pt x="17504" y="-248"/>
                        </a:cubicBezTo>
                        <a:cubicBezTo>
                          <a:pt x="26361" y="28261"/>
                          <a:pt x="18836" y="59360"/>
                          <a:pt x="-2119" y="80619"/>
                        </a:cubicBezTo>
                        <a:cubicBezTo>
                          <a:pt x="-1546" y="77667"/>
                          <a:pt x="-974" y="74047"/>
                          <a:pt x="-119" y="71095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02" name="Google Shape;8102;p25"/>
                  <p:cNvSpPr/>
                  <p:nvPr/>
                </p:nvSpPr>
                <p:spPr>
                  <a:xfrm>
                    <a:off x="7841132" y="2868168"/>
                    <a:ext cx="43472" cy="245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472" h="245554" extrusionOk="0">
                        <a:moveTo>
                          <a:pt x="41354" y="-248"/>
                        </a:moveTo>
                        <a:cubicBezTo>
                          <a:pt x="13446" y="67503"/>
                          <a:pt x="1919" y="140913"/>
                          <a:pt x="7730" y="213969"/>
                        </a:cubicBezTo>
                        <a:cubicBezTo>
                          <a:pt x="8398" y="223494"/>
                          <a:pt x="10016" y="236258"/>
                          <a:pt x="11065" y="245306"/>
                        </a:cubicBezTo>
                        <a:cubicBezTo>
                          <a:pt x="-13987" y="162849"/>
                          <a:pt x="-3034" y="73638"/>
                          <a:pt x="41354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03" name="Google Shape;8103;p25"/>
                  <p:cNvSpPr/>
                  <p:nvPr/>
                </p:nvSpPr>
                <p:spPr>
                  <a:xfrm>
                    <a:off x="7873810" y="2915602"/>
                    <a:ext cx="64895" cy="3420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895" h="342043" extrusionOk="0">
                        <a:moveTo>
                          <a:pt x="19724" y="-248"/>
                        </a:moveTo>
                        <a:cubicBezTo>
                          <a:pt x="-11614" y="106242"/>
                          <a:pt x="16296" y="220161"/>
                          <a:pt x="54301" y="321316"/>
                        </a:cubicBezTo>
                        <a:lnTo>
                          <a:pt x="62777" y="341795"/>
                        </a:lnTo>
                        <a:cubicBezTo>
                          <a:pt x="7436" y="242735"/>
                          <a:pt x="-26852" y="108051"/>
                          <a:pt x="19724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04" name="Google Shape;8104;p25"/>
                  <p:cNvSpPr/>
                  <p:nvPr/>
                </p:nvSpPr>
                <p:spPr>
                  <a:xfrm>
                    <a:off x="7928418" y="2970085"/>
                    <a:ext cx="29247" cy="2012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247" h="201263" extrusionOk="0">
                        <a:moveTo>
                          <a:pt x="-2119" y="-248"/>
                        </a:moveTo>
                        <a:cubicBezTo>
                          <a:pt x="20171" y="64398"/>
                          <a:pt x="29887" y="132721"/>
                          <a:pt x="26456" y="201016"/>
                        </a:cubicBezTo>
                        <a:cubicBezTo>
                          <a:pt x="16931" y="133483"/>
                          <a:pt x="7406" y="67666"/>
                          <a:pt x="-2119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05" name="Google Shape;8105;p25"/>
                  <p:cNvSpPr/>
                  <p:nvPr/>
                </p:nvSpPr>
                <p:spPr>
                  <a:xfrm>
                    <a:off x="7970806" y="2893790"/>
                    <a:ext cx="27024" cy="238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24" h="238125" extrusionOk="0">
                        <a:moveTo>
                          <a:pt x="-2119" y="-248"/>
                        </a:moveTo>
                        <a:cubicBezTo>
                          <a:pt x="25789" y="75914"/>
                          <a:pt x="32265" y="158305"/>
                          <a:pt x="16455" y="237877"/>
                        </a:cubicBezTo>
                        <a:cubicBezTo>
                          <a:pt x="19217" y="158058"/>
                          <a:pt x="13025" y="78171"/>
                          <a:pt x="-2119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06" name="Google Shape;8106;p25"/>
                  <p:cNvSpPr/>
                  <p:nvPr/>
                </p:nvSpPr>
                <p:spPr>
                  <a:xfrm>
                    <a:off x="7964327" y="2915888"/>
                    <a:ext cx="75082" cy="358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082" h="358711" extrusionOk="0">
                        <a:moveTo>
                          <a:pt x="50460" y="-248"/>
                        </a:moveTo>
                        <a:cubicBezTo>
                          <a:pt x="80465" y="73399"/>
                          <a:pt x="80465" y="155848"/>
                          <a:pt x="50460" y="229495"/>
                        </a:cubicBezTo>
                        <a:cubicBezTo>
                          <a:pt x="32840" y="272643"/>
                          <a:pt x="7120" y="312267"/>
                          <a:pt x="-2119" y="358463"/>
                        </a:cubicBezTo>
                        <a:cubicBezTo>
                          <a:pt x="-688" y="342881"/>
                          <a:pt x="2453" y="327507"/>
                          <a:pt x="7406" y="312648"/>
                        </a:cubicBezTo>
                        <a:cubicBezTo>
                          <a:pt x="22075" y="268643"/>
                          <a:pt x="45506" y="227495"/>
                          <a:pt x="55699" y="182346"/>
                        </a:cubicBezTo>
                        <a:cubicBezTo>
                          <a:pt x="69700" y="122072"/>
                          <a:pt x="68082" y="59197"/>
                          <a:pt x="50841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07" name="Google Shape;8107;p25"/>
                  <p:cNvSpPr/>
                  <p:nvPr/>
                </p:nvSpPr>
                <p:spPr>
                  <a:xfrm>
                    <a:off x="7886318" y="2827306"/>
                    <a:ext cx="141923" cy="451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923" h="45178" extrusionOk="0">
                        <a:moveTo>
                          <a:pt x="-2119" y="-248"/>
                        </a:moveTo>
                        <a:cubicBezTo>
                          <a:pt x="41221" y="24698"/>
                          <a:pt x="89892" y="39090"/>
                          <a:pt x="139805" y="41757"/>
                        </a:cubicBezTo>
                        <a:cubicBezTo>
                          <a:pt x="88464" y="52216"/>
                          <a:pt x="35219" y="36471"/>
                          <a:pt x="-2119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08" name="Google Shape;8108;p25"/>
                  <p:cNvSpPr/>
                  <p:nvPr/>
                </p:nvSpPr>
                <p:spPr>
                  <a:xfrm>
                    <a:off x="7884128" y="2569368"/>
                    <a:ext cx="139823" cy="2618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823" h="261842" extrusionOk="0">
                        <a:moveTo>
                          <a:pt x="-2119" y="261594"/>
                        </a:moveTo>
                        <a:cubicBezTo>
                          <a:pt x="2453" y="167297"/>
                          <a:pt x="109324" y="123863"/>
                          <a:pt x="131804" y="37090"/>
                        </a:cubicBezTo>
                        <a:cubicBezTo>
                          <a:pt x="135136" y="24936"/>
                          <a:pt x="136280" y="12306"/>
                          <a:pt x="135231" y="-248"/>
                        </a:cubicBezTo>
                        <a:cubicBezTo>
                          <a:pt x="138089" y="12249"/>
                          <a:pt x="138471" y="25203"/>
                          <a:pt x="136375" y="37852"/>
                        </a:cubicBezTo>
                        <a:cubicBezTo>
                          <a:pt x="120374" y="129387"/>
                          <a:pt x="14455" y="170631"/>
                          <a:pt x="-2119" y="261404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09" name="Google Shape;8109;p25"/>
                  <p:cNvSpPr/>
                  <p:nvPr/>
                </p:nvSpPr>
                <p:spPr>
                  <a:xfrm>
                    <a:off x="8010508" y="2365533"/>
                    <a:ext cx="55171" cy="3199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171" h="319945" extrusionOk="0">
                        <a:moveTo>
                          <a:pt x="40666" y="-248"/>
                        </a:moveTo>
                        <a:cubicBezTo>
                          <a:pt x="34571" y="22898"/>
                          <a:pt x="24474" y="56902"/>
                          <a:pt x="17330" y="79858"/>
                        </a:cubicBezTo>
                        <a:cubicBezTo>
                          <a:pt x="7996" y="105480"/>
                          <a:pt x="5233" y="132998"/>
                          <a:pt x="9137" y="159963"/>
                        </a:cubicBezTo>
                        <a:cubicBezTo>
                          <a:pt x="15995" y="200254"/>
                          <a:pt x="37712" y="237973"/>
                          <a:pt x="48000" y="278073"/>
                        </a:cubicBezTo>
                        <a:cubicBezTo>
                          <a:pt x="51523" y="291675"/>
                          <a:pt x="53144" y="305667"/>
                          <a:pt x="53049" y="319697"/>
                        </a:cubicBezTo>
                        <a:cubicBezTo>
                          <a:pt x="51428" y="305952"/>
                          <a:pt x="48191" y="292437"/>
                          <a:pt x="43524" y="279406"/>
                        </a:cubicBezTo>
                        <a:cubicBezTo>
                          <a:pt x="-15247" y="139770"/>
                          <a:pt x="-18389" y="142818"/>
                          <a:pt x="40666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10" name="Google Shape;8110;p25"/>
                  <p:cNvSpPr/>
                  <p:nvPr/>
                </p:nvSpPr>
                <p:spPr>
                  <a:xfrm>
                    <a:off x="7863248" y="2491073"/>
                    <a:ext cx="142991" cy="2119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991" h="211931" extrusionOk="0">
                        <a:moveTo>
                          <a:pt x="379" y="211683"/>
                        </a:moveTo>
                        <a:cubicBezTo>
                          <a:pt x="-8481" y="165906"/>
                          <a:pt x="6569" y="118786"/>
                          <a:pt x="40193" y="86525"/>
                        </a:cubicBezTo>
                        <a:cubicBezTo>
                          <a:pt x="72672" y="55188"/>
                          <a:pt x="117155" y="39471"/>
                          <a:pt x="140873" y="-248"/>
                        </a:cubicBezTo>
                        <a:cubicBezTo>
                          <a:pt x="136682" y="10220"/>
                          <a:pt x="130776" y="19879"/>
                          <a:pt x="123346" y="28327"/>
                        </a:cubicBezTo>
                        <a:cubicBezTo>
                          <a:pt x="101152" y="53473"/>
                          <a:pt x="70386" y="70428"/>
                          <a:pt x="47146" y="93097"/>
                        </a:cubicBezTo>
                        <a:cubicBezTo>
                          <a:pt x="15427" y="124063"/>
                          <a:pt x="-1430" y="167135"/>
                          <a:pt x="760" y="21139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11" name="Google Shape;8111;p25"/>
                  <p:cNvSpPr/>
                  <p:nvPr/>
                </p:nvSpPr>
                <p:spPr>
                  <a:xfrm>
                    <a:off x="7948517" y="2708910"/>
                    <a:ext cx="78104" cy="1580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104" h="158019" extrusionOk="0">
                        <a:moveTo>
                          <a:pt x="-2119" y="-248"/>
                        </a:moveTo>
                        <a:cubicBezTo>
                          <a:pt x="18359" y="55188"/>
                          <a:pt x="31314" y="116338"/>
                          <a:pt x="75986" y="157772"/>
                        </a:cubicBezTo>
                        <a:cubicBezTo>
                          <a:pt x="21980" y="126625"/>
                          <a:pt x="4930" y="57379"/>
                          <a:pt x="-2119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12" name="Google Shape;8112;p25"/>
                  <p:cNvSpPr/>
                  <p:nvPr/>
                </p:nvSpPr>
                <p:spPr>
                  <a:xfrm>
                    <a:off x="8082153" y="2328671"/>
                    <a:ext cx="89652" cy="356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652" h="356806" extrusionOk="0">
                        <a:moveTo>
                          <a:pt x="7883" y="-248"/>
                        </a:moveTo>
                        <a:cubicBezTo>
                          <a:pt x="24647" y="28899"/>
                          <a:pt x="44076" y="56331"/>
                          <a:pt x="60271" y="86334"/>
                        </a:cubicBezTo>
                        <a:cubicBezTo>
                          <a:pt x="98940" y="162058"/>
                          <a:pt x="100371" y="262928"/>
                          <a:pt x="39125" y="327031"/>
                        </a:cubicBezTo>
                        <a:cubicBezTo>
                          <a:pt x="27408" y="339461"/>
                          <a:pt x="13406" y="349491"/>
                          <a:pt x="-2119" y="356559"/>
                        </a:cubicBezTo>
                        <a:cubicBezTo>
                          <a:pt x="12264" y="347958"/>
                          <a:pt x="24933" y="336899"/>
                          <a:pt x="35505" y="323888"/>
                        </a:cubicBezTo>
                        <a:cubicBezTo>
                          <a:pt x="90560" y="258642"/>
                          <a:pt x="86939" y="163678"/>
                          <a:pt x="54555" y="89287"/>
                        </a:cubicBezTo>
                        <a:cubicBezTo>
                          <a:pt x="39886" y="59283"/>
                          <a:pt x="21980" y="30423"/>
                          <a:pt x="8074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13" name="Google Shape;8113;p25"/>
                  <p:cNvSpPr/>
                  <p:nvPr/>
                </p:nvSpPr>
                <p:spPr>
                  <a:xfrm>
                    <a:off x="7885256" y="2430208"/>
                    <a:ext cx="22302" cy="135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02" h="135731" extrusionOk="0">
                        <a:moveTo>
                          <a:pt x="20184" y="135483"/>
                        </a:moveTo>
                        <a:cubicBezTo>
                          <a:pt x="-5247" y="94660"/>
                          <a:pt x="-9151" y="44015"/>
                          <a:pt x="9613" y="-248"/>
                        </a:cubicBezTo>
                        <a:cubicBezTo>
                          <a:pt x="3897" y="45244"/>
                          <a:pt x="7518" y="91421"/>
                          <a:pt x="20184" y="135483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14" name="Google Shape;8114;p25"/>
                  <p:cNvSpPr/>
                  <p:nvPr/>
                </p:nvSpPr>
                <p:spPr>
                  <a:xfrm>
                    <a:off x="8325573" y="2166428"/>
                    <a:ext cx="363714" cy="12221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3714" h="1222185" extrusionOk="0">
                        <a:moveTo>
                          <a:pt x="149558" y="43123"/>
                        </a:moveTo>
                        <a:lnTo>
                          <a:pt x="156130" y="49981"/>
                        </a:lnTo>
                        <a:cubicBezTo>
                          <a:pt x="178514" y="72203"/>
                          <a:pt x="199183" y="96111"/>
                          <a:pt x="217947" y="121514"/>
                        </a:cubicBezTo>
                        <a:cubicBezTo>
                          <a:pt x="276718" y="207211"/>
                          <a:pt x="291670" y="315662"/>
                          <a:pt x="258047" y="414027"/>
                        </a:cubicBezTo>
                        <a:cubicBezTo>
                          <a:pt x="257096" y="416599"/>
                          <a:pt x="264239" y="420980"/>
                          <a:pt x="262239" y="419170"/>
                        </a:cubicBezTo>
                        <a:cubicBezTo>
                          <a:pt x="298149" y="443650"/>
                          <a:pt x="306339" y="488227"/>
                          <a:pt x="306816" y="532518"/>
                        </a:cubicBezTo>
                        <a:cubicBezTo>
                          <a:pt x="307292" y="576809"/>
                          <a:pt x="293861" y="619767"/>
                          <a:pt x="280622" y="661772"/>
                        </a:cubicBezTo>
                        <a:cubicBezTo>
                          <a:pt x="338725" y="699872"/>
                          <a:pt x="364156" y="783978"/>
                          <a:pt x="361394" y="854654"/>
                        </a:cubicBezTo>
                        <a:cubicBezTo>
                          <a:pt x="358631" y="925329"/>
                          <a:pt x="330247" y="992289"/>
                          <a:pt x="298053" y="1054679"/>
                        </a:cubicBezTo>
                        <a:lnTo>
                          <a:pt x="299195" y="976192"/>
                        </a:lnTo>
                        <a:cubicBezTo>
                          <a:pt x="283480" y="1033743"/>
                          <a:pt x="263191" y="1089931"/>
                          <a:pt x="238427" y="1144213"/>
                        </a:cubicBezTo>
                        <a:lnTo>
                          <a:pt x="240427" y="1093445"/>
                        </a:lnTo>
                        <a:cubicBezTo>
                          <a:pt x="221949" y="1137670"/>
                          <a:pt x="200518" y="1180599"/>
                          <a:pt x="176228" y="1221938"/>
                        </a:cubicBezTo>
                        <a:lnTo>
                          <a:pt x="181847" y="1091826"/>
                        </a:lnTo>
                        <a:lnTo>
                          <a:pt x="172322" y="1143261"/>
                        </a:lnTo>
                        <a:lnTo>
                          <a:pt x="136412" y="1046297"/>
                        </a:lnTo>
                        <a:lnTo>
                          <a:pt x="134698" y="1082015"/>
                        </a:lnTo>
                        <a:cubicBezTo>
                          <a:pt x="72404" y="961734"/>
                          <a:pt x="74881" y="818134"/>
                          <a:pt x="141270" y="700062"/>
                        </a:cubicBezTo>
                        <a:cubicBezTo>
                          <a:pt x="102219" y="648446"/>
                          <a:pt x="87455" y="582419"/>
                          <a:pt x="100884" y="519088"/>
                        </a:cubicBezTo>
                        <a:cubicBezTo>
                          <a:pt x="82883" y="523088"/>
                          <a:pt x="65165" y="511182"/>
                          <a:pt x="52022" y="497847"/>
                        </a:cubicBezTo>
                        <a:cubicBezTo>
                          <a:pt x="-652" y="442249"/>
                          <a:pt x="-16462" y="361211"/>
                          <a:pt x="11541" y="289916"/>
                        </a:cubicBezTo>
                        <a:cubicBezTo>
                          <a:pt x="56212" y="171616"/>
                          <a:pt x="114981" y="148756"/>
                          <a:pt x="63452" y="82557"/>
                        </a:cubicBezTo>
                        <a:cubicBezTo>
                          <a:pt x="37734" y="49505"/>
                          <a:pt x="5350" y="26169"/>
                          <a:pt x="42688" y="9119"/>
                        </a:cubicBezTo>
                        <a:cubicBezTo>
                          <a:pt x="82406" y="-9359"/>
                          <a:pt x="150225" y="-1739"/>
                          <a:pt x="149558" y="43123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5F7FC"/>
                      </a:gs>
                      <a:gs pos="75000">
                        <a:srgbClr val="D8D8D8"/>
                      </a:gs>
                      <a:gs pos="100000">
                        <a:srgbClr val="BFBFBF"/>
                      </a:gs>
                    </a:gsLst>
                    <a:lin ang="5400012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15" name="Google Shape;8115;p25"/>
                  <p:cNvSpPr/>
                  <p:nvPr/>
                </p:nvSpPr>
                <p:spPr>
                  <a:xfrm>
                    <a:off x="8438159" y="2677763"/>
                    <a:ext cx="40900" cy="134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00" h="134397" extrusionOk="0">
                        <a:moveTo>
                          <a:pt x="38782" y="134150"/>
                        </a:moveTo>
                        <a:cubicBezTo>
                          <a:pt x="-2176" y="102251"/>
                          <a:pt x="-14083" y="45329"/>
                          <a:pt x="10874" y="-248"/>
                        </a:cubicBezTo>
                        <a:cubicBezTo>
                          <a:pt x="-842" y="46463"/>
                          <a:pt x="9446" y="95964"/>
                          <a:pt x="38782" y="134150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16" name="Google Shape;8116;p25"/>
                  <p:cNvSpPr/>
                  <p:nvPr/>
                </p:nvSpPr>
                <p:spPr>
                  <a:xfrm>
                    <a:off x="8492033" y="2414016"/>
                    <a:ext cx="63702" cy="994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702" h="99441" extrusionOk="0">
                        <a:moveTo>
                          <a:pt x="61584" y="99193"/>
                        </a:moveTo>
                        <a:cubicBezTo>
                          <a:pt x="25389" y="82429"/>
                          <a:pt x="-9091" y="42043"/>
                          <a:pt x="-900" y="-248"/>
                        </a:cubicBezTo>
                        <a:cubicBezTo>
                          <a:pt x="5197" y="40805"/>
                          <a:pt x="33772" y="71190"/>
                          <a:pt x="61584" y="99193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17" name="Google Shape;8117;p25"/>
                  <p:cNvSpPr/>
                  <p:nvPr/>
                </p:nvSpPr>
                <p:spPr>
                  <a:xfrm>
                    <a:off x="8513064" y="2387822"/>
                    <a:ext cx="61162" cy="106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62" h="106775" extrusionOk="0">
                        <a:moveTo>
                          <a:pt x="58366" y="106527"/>
                        </a:moveTo>
                        <a:cubicBezTo>
                          <a:pt x="49220" y="65713"/>
                          <a:pt x="28170" y="28546"/>
                          <a:pt x="-2119" y="-248"/>
                        </a:cubicBezTo>
                        <a:cubicBezTo>
                          <a:pt x="35981" y="18802"/>
                          <a:pt x="63794" y="63475"/>
                          <a:pt x="58366" y="106527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18" name="Google Shape;8118;p25"/>
                  <p:cNvSpPr/>
                  <p:nvPr/>
                </p:nvSpPr>
                <p:spPr>
                  <a:xfrm>
                    <a:off x="8522207" y="2793111"/>
                    <a:ext cx="36109" cy="556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09" h="55626" extrusionOk="0">
                        <a:moveTo>
                          <a:pt x="-2119" y="55378"/>
                        </a:moveTo>
                        <a:cubicBezTo>
                          <a:pt x="11597" y="37985"/>
                          <a:pt x="23599" y="19364"/>
                          <a:pt x="33791" y="-248"/>
                        </a:cubicBezTo>
                        <a:cubicBezTo>
                          <a:pt x="35886" y="24175"/>
                          <a:pt x="21313" y="46958"/>
                          <a:pt x="-1737" y="55283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19" name="Google Shape;8119;p25"/>
                  <p:cNvSpPr/>
                  <p:nvPr/>
                </p:nvSpPr>
                <p:spPr>
                  <a:xfrm>
                    <a:off x="8355239" y="2497836"/>
                    <a:ext cx="56572" cy="1351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572" h="135159" extrusionOk="0">
                        <a:moveTo>
                          <a:pt x="-1933" y="-248"/>
                        </a:moveTo>
                        <a:cubicBezTo>
                          <a:pt x="8450" y="47882"/>
                          <a:pt x="27500" y="93688"/>
                          <a:pt x="54454" y="134912"/>
                        </a:cubicBezTo>
                        <a:cubicBezTo>
                          <a:pt x="16354" y="100555"/>
                          <a:pt x="-4314" y="50968"/>
                          <a:pt x="-1933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20" name="Google Shape;8120;p25"/>
                  <p:cNvSpPr/>
                  <p:nvPr/>
                </p:nvSpPr>
                <p:spPr>
                  <a:xfrm>
                    <a:off x="8398328" y="2429446"/>
                    <a:ext cx="14818" cy="154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18" h="154304" extrusionOk="0">
                        <a:moveTo>
                          <a:pt x="7651" y="-248"/>
                        </a:moveTo>
                        <a:cubicBezTo>
                          <a:pt x="15844" y="51568"/>
                          <a:pt x="-1111" y="103099"/>
                          <a:pt x="12700" y="154057"/>
                        </a:cubicBezTo>
                        <a:cubicBezTo>
                          <a:pt x="-14066" y="106432"/>
                          <a:pt x="2603" y="50330"/>
                          <a:pt x="7651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21" name="Google Shape;8121;p25"/>
                  <p:cNvSpPr/>
                  <p:nvPr/>
                </p:nvSpPr>
                <p:spPr>
                  <a:xfrm>
                    <a:off x="8572786" y="2597943"/>
                    <a:ext cx="33646" cy="1603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646" h="160305" extrusionOk="0">
                        <a:moveTo>
                          <a:pt x="-2119" y="-248"/>
                        </a:moveTo>
                        <a:cubicBezTo>
                          <a:pt x="29694" y="46758"/>
                          <a:pt x="39505" y="105223"/>
                          <a:pt x="24931" y="160058"/>
                        </a:cubicBezTo>
                        <a:cubicBezTo>
                          <a:pt x="26456" y="105375"/>
                          <a:pt x="17218" y="50920"/>
                          <a:pt x="-2119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22" name="Google Shape;8122;p25"/>
                  <p:cNvSpPr/>
                  <p:nvPr/>
                </p:nvSpPr>
                <p:spPr>
                  <a:xfrm>
                    <a:off x="8505634" y="2578131"/>
                    <a:ext cx="64675" cy="1270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675" h="127063" extrusionOk="0">
                        <a:moveTo>
                          <a:pt x="62557" y="126816"/>
                        </a:moveTo>
                        <a:cubicBezTo>
                          <a:pt x="48841" y="79858"/>
                          <a:pt x="20741" y="42329"/>
                          <a:pt x="-2119" y="-248"/>
                        </a:cubicBezTo>
                        <a:cubicBezTo>
                          <a:pt x="31124" y="33757"/>
                          <a:pt x="62080" y="77476"/>
                          <a:pt x="62557" y="126816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23" name="Google Shape;8123;p25"/>
                  <p:cNvSpPr/>
                  <p:nvPr/>
                </p:nvSpPr>
                <p:spPr>
                  <a:xfrm>
                    <a:off x="8474187" y="2693193"/>
                    <a:ext cx="23349" cy="808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349" h="80867" extrusionOk="0">
                        <a:moveTo>
                          <a:pt x="19231" y="71094"/>
                        </a:moveTo>
                        <a:cubicBezTo>
                          <a:pt x="20089" y="74047"/>
                          <a:pt x="20661" y="77667"/>
                          <a:pt x="21231" y="80619"/>
                        </a:cubicBezTo>
                        <a:lnTo>
                          <a:pt x="17994" y="77191"/>
                        </a:lnTo>
                        <a:cubicBezTo>
                          <a:pt x="-675" y="56035"/>
                          <a:pt x="-6867" y="26651"/>
                          <a:pt x="1611" y="-248"/>
                        </a:cubicBezTo>
                        <a:cubicBezTo>
                          <a:pt x="5325" y="25746"/>
                          <a:pt x="11706" y="51292"/>
                          <a:pt x="20661" y="75952"/>
                        </a:cubicBezTo>
                        <a:lnTo>
                          <a:pt x="18185" y="76619"/>
                        </a:lnTo>
                        <a:cubicBezTo>
                          <a:pt x="18185" y="74905"/>
                          <a:pt x="19136" y="73095"/>
                          <a:pt x="19612" y="71285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24" name="Google Shape;8124;p25"/>
                  <p:cNvSpPr/>
                  <p:nvPr/>
                </p:nvSpPr>
                <p:spPr>
                  <a:xfrm>
                    <a:off x="8610600" y="2868168"/>
                    <a:ext cx="43471" cy="245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471" h="245554" extrusionOk="0">
                        <a:moveTo>
                          <a:pt x="-2119" y="-248"/>
                        </a:moveTo>
                        <a:cubicBezTo>
                          <a:pt x="42267" y="73638"/>
                          <a:pt x="53222" y="162859"/>
                          <a:pt x="28170" y="245306"/>
                        </a:cubicBezTo>
                        <a:cubicBezTo>
                          <a:pt x="29219" y="236258"/>
                          <a:pt x="30838" y="223114"/>
                          <a:pt x="31505" y="213969"/>
                        </a:cubicBezTo>
                        <a:cubicBezTo>
                          <a:pt x="37314" y="140913"/>
                          <a:pt x="25789" y="67503"/>
                          <a:pt x="-2119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25" name="Google Shape;8125;p25"/>
                  <p:cNvSpPr/>
                  <p:nvPr/>
                </p:nvSpPr>
                <p:spPr>
                  <a:xfrm>
                    <a:off x="8556498" y="2915602"/>
                    <a:ext cx="64852" cy="3420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852" h="342043" extrusionOk="0">
                        <a:moveTo>
                          <a:pt x="40935" y="-248"/>
                        </a:moveTo>
                        <a:cubicBezTo>
                          <a:pt x="87416" y="108051"/>
                          <a:pt x="53220" y="242640"/>
                          <a:pt x="-2119" y="341795"/>
                        </a:cubicBezTo>
                        <a:lnTo>
                          <a:pt x="6358" y="321316"/>
                        </a:lnTo>
                        <a:cubicBezTo>
                          <a:pt x="44458" y="220161"/>
                          <a:pt x="72270" y="106242"/>
                          <a:pt x="40935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26" name="Google Shape;8126;p25"/>
                  <p:cNvSpPr/>
                  <p:nvPr/>
                </p:nvSpPr>
                <p:spPr>
                  <a:xfrm>
                    <a:off x="8537942" y="2970085"/>
                    <a:ext cx="28841" cy="2012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41" h="201263" extrusionOk="0">
                        <a:moveTo>
                          <a:pt x="26723" y="-248"/>
                        </a:moveTo>
                        <a:cubicBezTo>
                          <a:pt x="17198" y="67284"/>
                          <a:pt x="8150" y="133102"/>
                          <a:pt x="-1375" y="201016"/>
                        </a:cubicBezTo>
                        <a:cubicBezTo>
                          <a:pt x="-4993" y="132750"/>
                          <a:pt x="4627" y="64427"/>
                          <a:pt x="26723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27" name="Google Shape;8127;p25"/>
                  <p:cNvSpPr/>
                  <p:nvPr/>
                </p:nvSpPr>
                <p:spPr>
                  <a:xfrm>
                    <a:off x="8497374" y="2893790"/>
                    <a:ext cx="27024" cy="238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24" h="238125" extrusionOk="0">
                        <a:moveTo>
                          <a:pt x="24906" y="-248"/>
                        </a:moveTo>
                        <a:cubicBezTo>
                          <a:pt x="9762" y="78171"/>
                          <a:pt x="3570" y="158058"/>
                          <a:pt x="6332" y="237877"/>
                        </a:cubicBezTo>
                        <a:cubicBezTo>
                          <a:pt x="-9478" y="158305"/>
                          <a:pt x="-3002" y="75914"/>
                          <a:pt x="24906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28" name="Google Shape;8128;p25"/>
                  <p:cNvSpPr/>
                  <p:nvPr/>
                </p:nvSpPr>
                <p:spPr>
                  <a:xfrm>
                    <a:off x="8456175" y="2915888"/>
                    <a:ext cx="75080" cy="358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080" h="358711" extrusionOk="0">
                        <a:moveTo>
                          <a:pt x="20005" y="-248"/>
                        </a:moveTo>
                        <a:cubicBezTo>
                          <a:pt x="2764" y="59197"/>
                          <a:pt x="1143" y="122072"/>
                          <a:pt x="15147" y="182346"/>
                        </a:cubicBezTo>
                        <a:cubicBezTo>
                          <a:pt x="24672" y="227495"/>
                          <a:pt x="48768" y="268643"/>
                          <a:pt x="63437" y="312648"/>
                        </a:cubicBezTo>
                        <a:cubicBezTo>
                          <a:pt x="68390" y="327507"/>
                          <a:pt x="71534" y="342881"/>
                          <a:pt x="72962" y="358463"/>
                        </a:cubicBezTo>
                        <a:cubicBezTo>
                          <a:pt x="63437" y="312267"/>
                          <a:pt x="38006" y="272738"/>
                          <a:pt x="20384" y="229495"/>
                        </a:cubicBezTo>
                        <a:cubicBezTo>
                          <a:pt x="-9619" y="155848"/>
                          <a:pt x="-9619" y="73399"/>
                          <a:pt x="20384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29" name="Google Shape;8129;p25"/>
                  <p:cNvSpPr/>
                  <p:nvPr/>
                </p:nvSpPr>
                <p:spPr>
                  <a:xfrm>
                    <a:off x="8466962" y="2827306"/>
                    <a:ext cx="141923" cy="451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923" h="45178" extrusionOk="0">
                        <a:moveTo>
                          <a:pt x="139805" y="-248"/>
                        </a:moveTo>
                        <a:cubicBezTo>
                          <a:pt x="102466" y="36471"/>
                          <a:pt x="49223" y="52216"/>
                          <a:pt x="-2119" y="41757"/>
                        </a:cubicBezTo>
                        <a:cubicBezTo>
                          <a:pt x="47792" y="39090"/>
                          <a:pt x="96466" y="24698"/>
                          <a:pt x="139805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30" name="Google Shape;8130;p25"/>
                  <p:cNvSpPr/>
                  <p:nvPr/>
                </p:nvSpPr>
                <p:spPr>
                  <a:xfrm>
                    <a:off x="8471253" y="2569559"/>
                    <a:ext cx="139823" cy="2618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823" h="261842" extrusionOk="0">
                        <a:moveTo>
                          <a:pt x="137705" y="261404"/>
                        </a:moveTo>
                        <a:cubicBezTo>
                          <a:pt x="121132" y="170631"/>
                          <a:pt x="15212" y="129292"/>
                          <a:pt x="-789" y="37852"/>
                        </a:cubicBezTo>
                        <a:cubicBezTo>
                          <a:pt x="-2884" y="25203"/>
                          <a:pt x="-2503" y="12249"/>
                          <a:pt x="353" y="-248"/>
                        </a:cubicBezTo>
                        <a:cubicBezTo>
                          <a:pt x="-694" y="12306"/>
                          <a:pt x="448" y="24936"/>
                          <a:pt x="3783" y="37090"/>
                        </a:cubicBezTo>
                        <a:cubicBezTo>
                          <a:pt x="26263" y="123768"/>
                          <a:pt x="133229" y="167297"/>
                          <a:pt x="137705" y="261595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31" name="Google Shape;8131;p25"/>
                  <p:cNvSpPr/>
                  <p:nvPr/>
                </p:nvSpPr>
                <p:spPr>
                  <a:xfrm>
                    <a:off x="8429243" y="2365533"/>
                    <a:ext cx="55168" cy="3199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168" h="319945" extrusionOk="0">
                        <a:moveTo>
                          <a:pt x="10264" y="-248"/>
                        </a:moveTo>
                        <a:cubicBezTo>
                          <a:pt x="69414" y="142627"/>
                          <a:pt x="66080" y="139865"/>
                          <a:pt x="7406" y="279406"/>
                        </a:cubicBezTo>
                        <a:cubicBezTo>
                          <a:pt x="2739" y="292437"/>
                          <a:pt x="-500" y="305952"/>
                          <a:pt x="-2119" y="319697"/>
                        </a:cubicBezTo>
                        <a:cubicBezTo>
                          <a:pt x="-1356" y="291589"/>
                          <a:pt x="4835" y="263890"/>
                          <a:pt x="16169" y="238163"/>
                        </a:cubicBezTo>
                        <a:cubicBezTo>
                          <a:pt x="65129" y="125101"/>
                          <a:pt x="38744" y="109195"/>
                          <a:pt x="10264" y="3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32" name="Google Shape;8132;p25"/>
                  <p:cNvSpPr/>
                  <p:nvPr/>
                </p:nvSpPr>
                <p:spPr>
                  <a:xfrm>
                    <a:off x="8489251" y="2491359"/>
                    <a:ext cx="142990" cy="2119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990" h="211931" extrusionOk="0">
                        <a:moveTo>
                          <a:pt x="138089" y="211398"/>
                        </a:moveTo>
                        <a:cubicBezTo>
                          <a:pt x="140280" y="167116"/>
                          <a:pt x="123325" y="124025"/>
                          <a:pt x="91608" y="93097"/>
                        </a:cubicBezTo>
                        <a:cubicBezTo>
                          <a:pt x="68080" y="70428"/>
                          <a:pt x="37314" y="53473"/>
                          <a:pt x="15408" y="28327"/>
                        </a:cubicBezTo>
                        <a:cubicBezTo>
                          <a:pt x="7979" y="19879"/>
                          <a:pt x="2072" y="10220"/>
                          <a:pt x="-2119" y="-248"/>
                        </a:cubicBezTo>
                        <a:cubicBezTo>
                          <a:pt x="21694" y="39471"/>
                          <a:pt x="66080" y="55188"/>
                          <a:pt x="98561" y="86525"/>
                        </a:cubicBezTo>
                        <a:cubicBezTo>
                          <a:pt x="132185" y="118786"/>
                          <a:pt x="147233" y="165906"/>
                          <a:pt x="138375" y="211683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33" name="Google Shape;8133;p25"/>
                  <p:cNvSpPr/>
                  <p:nvPr/>
                </p:nvSpPr>
                <p:spPr>
                  <a:xfrm>
                    <a:off x="8468678" y="2708910"/>
                    <a:ext cx="78104" cy="1580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104" h="158019" extrusionOk="0">
                        <a:moveTo>
                          <a:pt x="75986" y="-248"/>
                        </a:moveTo>
                        <a:cubicBezTo>
                          <a:pt x="68938" y="57379"/>
                          <a:pt x="51792" y="126720"/>
                          <a:pt x="-2119" y="157772"/>
                        </a:cubicBezTo>
                        <a:cubicBezTo>
                          <a:pt x="42553" y="116338"/>
                          <a:pt x="55031" y="55188"/>
                          <a:pt x="75986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34" name="Google Shape;8134;p25"/>
                  <p:cNvSpPr/>
                  <p:nvPr/>
                </p:nvSpPr>
                <p:spPr>
                  <a:xfrm>
                    <a:off x="8323588" y="2328671"/>
                    <a:ext cx="89653" cy="356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653" h="356806" extrusionOk="0">
                        <a:moveTo>
                          <a:pt x="77343" y="-248"/>
                        </a:moveTo>
                        <a:cubicBezTo>
                          <a:pt x="63436" y="30423"/>
                          <a:pt x="45528" y="59283"/>
                          <a:pt x="30862" y="89287"/>
                        </a:cubicBezTo>
                        <a:cubicBezTo>
                          <a:pt x="-1715" y="163678"/>
                          <a:pt x="-5334" y="258642"/>
                          <a:pt x="49912" y="323888"/>
                        </a:cubicBezTo>
                        <a:cubicBezTo>
                          <a:pt x="60483" y="336899"/>
                          <a:pt x="73152" y="347958"/>
                          <a:pt x="87535" y="356559"/>
                        </a:cubicBezTo>
                        <a:cubicBezTo>
                          <a:pt x="72008" y="349491"/>
                          <a:pt x="58006" y="339461"/>
                          <a:pt x="46291" y="327031"/>
                        </a:cubicBezTo>
                        <a:cubicBezTo>
                          <a:pt x="-14954" y="262928"/>
                          <a:pt x="-13526" y="162058"/>
                          <a:pt x="25146" y="86334"/>
                        </a:cubicBezTo>
                        <a:cubicBezTo>
                          <a:pt x="41338" y="56331"/>
                          <a:pt x="60769" y="29184"/>
                          <a:pt x="77533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35" name="Google Shape;8135;p25"/>
                  <p:cNvSpPr/>
                  <p:nvPr/>
                </p:nvSpPr>
                <p:spPr>
                  <a:xfrm>
                    <a:off x="8587645" y="2430208"/>
                    <a:ext cx="22302" cy="135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02" h="135731" extrusionOk="0">
                        <a:moveTo>
                          <a:pt x="-2119" y="135483"/>
                        </a:moveTo>
                        <a:cubicBezTo>
                          <a:pt x="10548" y="91421"/>
                          <a:pt x="14169" y="45244"/>
                          <a:pt x="8453" y="-248"/>
                        </a:cubicBezTo>
                        <a:cubicBezTo>
                          <a:pt x="27217" y="44015"/>
                          <a:pt x="23312" y="94660"/>
                          <a:pt x="-2119" y="135483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36" name="Google Shape;8136;p25"/>
                  <p:cNvSpPr/>
                  <p:nvPr/>
                </p:nvSpPr>
                <p:spPr>
                  <a:xfrm>
                    <a:off x="7742015" y="247652"/>
                    <a:ext cx="1036604" cy="23407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6604" h="2340766" extrusionOk="0">
                        <a:moveTo>
                          <a:pt x="-2119" y="2340519"/>
                        </a:moveTo>
                        <a:cubicBezTo>
                          <a:pt x="-2023" y="2253394"/>
                          <a:pt x="14741" y="2167097"/>
                          <a:pt x="47316" y="2086297"/>
                        </a:cubicBezTo>
                        <a:cubicBezTo>
                          <a:pt x="100371" y="1956566"/>
                          <a:pt x="158567" y="1936087"/>
                          <a:pt x="234481" y="1779210"/>
                        </a:cubicBezTo>
                        <a:cubicBezTo>
                          <a:pt x="271344" y="1703010"/>
                          <a:pt x="311539" y="1619857"/>
                          <a:pt x="319160" y="1507367"/>
                        </a:cubicBezTo>
                        <a:cubicBezTo>
                          <a:pt x="328685" y="1360682"/>
                          <a:pt x="271535" y="1343823"/>
                          <a:pt x="287441" y="1217807"/>
                        </a:cubicBezTo>
                        <a:cubicBezTo>
                          <a:pt x="306491" y="1068646"/>
                          <a:pt x="390788" y="1059216"/>
                          <a:pt x="393360" y="928342"/>
                        </a:cubicBezTo>
                        <a:cubicBezTo>
                          <a:pt x="395646" y="806041"/>
                          <a:pt x="321827" y="801469"/>
                          <a:pt x="322683" y="663547"/>
                        </a:cubicBezTo>
                        <a:cubicBezTo>
                          <a:pt x="323445" y="547723"/>
                          <a:pt x="375738" y="524863"/>
                          <a:pt x="358020" y="412849"/>
                        </a:cubicBezTo>
                        <a:cubicBezTo>
                          <a:pt x="345544" y="333982"/>
                          <a:pt x="315825" y="321219"/>
                          <a:pt x="322683" y="253972"/>
                        </a:cubicBezTo>
                        <a:cubicBezTo>
                          <a:pt x="329066" y="191774"/>
                          <a:pt x="358306" y="165485"/>
                          <a:pt x="347449" y="102239"/>
                        </a:cubicBezTo>
                        <a:cubicBezTo>
                          <a:pt x="344114" y="83189"/>
                          <a:pt x="336496" y="39088"/>
                          <a:pt x="305063" y="28039"/>
                        </a:cubicBezTo>
                        <a:cubicBezTo>
                          <a:pt x="279060" y="18990"/>
                          <a:pt x="251817" y="37564"/>
                          <a:pt x="245055" y="42136"/>
                        </a:cubicBezTo>
                        <a:cubicBezTo>
                          <a:pt x="255056" y="23753"/>
                          <a:pt x="271249" y="1369"/>
                          <a:pt x="292680" y="-155"/>
                        </a:cubicBezTo>
                        <a:cubicBezTo>
                          <a:pt x="331826" y="-3108"/>
                          <a:pt x="368880" y="64901"/>
                          <a:pt x="382691" y="116336"/>
                        </a:cubicBezTo>
                        <a:cubicBezTo>
                          <a:pt x="401741" y="184821"/>
                          <a:pt x="372214" y="198727"/>
                          <a:pt x="389739" y="262830"/>
                        </a:cubicBezTo>
                        <a:cubicBezTo>
                          <a:pt x="408789" y="330839"/>
                          <a:pt x="445747" y="331791"/>
                          <a:pt x="462130" y="398752"/>
                        </a:cubicBezTo>
                        <a:cubicBezTo>
                          <a:pt x="476322" y="456379"/>
                          <a:pt x="452605" y="471142"/>
                          <a:pt x="456891" y="529435"/>
                        </a:cubicBezTo>
                        <a:cubicBezTo>
                          <a:pt x="463844" y="622780"/>
                          <a:pt x="529470" y="645450"/>
                          <a:pt x="573381" y="739462"/>
                        </a:cubicBezTo>
                        <a:cubicBezTo>
                          <a:pt x="617293" y="833473"/>
                          <a:pt x="573381" y="860810"/>
                          <a:pt x="596336" y="1004256"/>
                        </a:cubicBezTo>
                        <a:cubicBezTo>
                          <a:pt x="626055" y="1192661"/>
                          <a:pt x="708922" y="1189327"/>
                          <a:pt x="731402" y="1356681"/>
                        </a:cubicBezTo>
                        <a:cubicBezTo>
                          <a:pt x="751880" y="1509081"/>
                          <a:pt x="685395" y="1530989"/>
                          <a:pt x="720733" y="1674435"/>
                        </a:cubicBezTo>
                        <a:cubicBezTo>
                          <a:pt x="736260" y="1737205"/>
                          <a:pt x="769025" y="1794831"/>
                          <a:pt x="835033" y="1910084"/>
                        </a:cubicBezTo>
                        <a:cubicBezTo>
                          <a:pt x="897994" y="2020669"/>
                          <a:pt x="923044" y="2043434"/>
                          <a:pt x="962097" y="2125444"/>
                        </a:cubicBezTo>
                        <a:cubicBezTo>
                          <a:pt x="994481" y="2193605"/>
                          <a:pt x="1018770" y="2265300"/>
                          <a:pt x="1034486" y="2339090"/>
                        </a:cubicBezTo>
                        <a:cubicBezTo>
                          <a:pt x="989147" y="2286284"/>
                          <a:pt x="936189" y="2240478"/>
                          <a:pt x="877419" y="2203168"/>
                        </a:cubicBezTo>
                        <a:cubicBezTo>
                          <a:pt x="652439" y="2053359"/>
                          <a:pt x="358401" y="2057560"/>
                          <a:pt x="137708" y="2213741"/>
                        </a:cubicBezTo>
                        <a:cubicBezTo>
                          <a:pt x="85511" y="2249365"/>
                          <a:pt x="38458" y="2292027"/>
                          <a:pt x="-2119" y="234051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37" name="Google Shape;8137;p25"/>
                  <p:cNvSpPr/>
                  <p:nvPr/>
                </p:nvSpPr>
                <p:spPr>
                  <a:xfrm>
                    <a:off x="8130540" y="2315051"/>
                    <a:ext cx="240029" cy="169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029" h="169545" extrusionOk="0">
                        <a:moveTo>
                          <a:pt x="240030" y="84772"/>
                        </a:moveTo>
                        <a:cubicBezTo>
                          <a:pt x="240030" y="131591"/>
                          <a:pt x="186297" y="169545"/>
                          <a:pt x="120015" y="169545"/>
                        </a:cubicBezTo>
                        <a:cubicBezTo>
                          <a:pt x="53732" y="169545"/>
                          <a:pt x="0" y="131591"/>
                          <a:pt x="0" y="84772"/>
                        </a:cubicBezTo>
                        <a:cubicBezTo>
                          <a:pt x="0" y="37954"/>
                          <a:pt x="53732" y="0"/>
                          <a:pt x="120015" y="0"/>
                        </a:cubicBezTo>
                        <a:cubicBezTo>
                          <a:pt x="186297" y="0"/>
                          <a:pt x="240030" y="37954"/>
                          <a:pt x="240030" y="84772"/>
                        </a:cubicBezTo>
                        <a:close/>
                      </a:path>
                    </a:pathLst>
                  </a:custGeom>
                  <a:solidFill>
                    <a:srgbClr val="D6AD9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38" name="Google Shape;8138;p25"/>
                  <p:cNvSpPr/>
                  <p:nvPr/>
                </p:nvSpPr>
                <p:spPr>
                  <a:xfrm>
                    <a:off x="8220551" y="2333625"/>
                    <a:ext cx="97155" cy="685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155" h="68579" extrusionOk="0">
                        <a:moveTo>
                          <a:pt x="97155" y="34290"/>
                        </a:moveTo>
                        <a:cubicBezTo>
                          <a:pt x="97155" y="53228"/>
                          <a:pt x="75406" y="68580"/>
                          <a:pt x="48577" y="68580"/>
                        </a:cubicBezTo>
                        <a:cubicBezTo>
                          <a:pt x="21749" y="68580"/>
                          <a:pt x="0" y="53228"/>
                          <a:pt x="0" y="34290"/>
                        </a:cubicBezTo>
                        <a:cubicBezTo>
                          <a:pt x="0" y="15352"/>
                          <a:pt x="21749" y="0"/>
                          <a:pt x="48577" y="0"/>
                        </a:cubicBezTo>
                        <a:cubicBezTo>
                          <a:pt x="75406" y="0"/>
                          <a:pt x="97155" y="15352"/>
                          <a:pt x="97155" y="34290"/>
                        </a:cubicBezTo>
                        <a:close/>
                      </a:path>
                    </a:pathLst>
                  </a:custGeom>
                  <a:solidFill>
                    <a:srgbClr val="E4CFC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pic>
              <p:nvPicPr>
                <p:cNvPr id="8139" name="Google Shape;8139;p25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5493482" y="3281918"/>
                  <a:ext cx="1219213" cy="248277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8140" name="Google Shape;8140;p25"/>
              <p:cNvSpPr/>
              <p:nvPr/>
            </p:nvSpPr>
            <p:spPr>
              <a:xfrm>
                <a:off x="3506849" y="2125965"/>
                <a:ext cx="637512" cy="1949610"/>
              </a:xfrm>
              <a:custGeom>
                <a:avLst/>
                <a:gdLst/>
                <a:ahLst/>
                <a:cxnLst/>
                <a:rect l="l" t="t" r="r" b="b"/>
                <a:pathLst>
                  <a:path w="1036605" h="3170097" extrusionOk="0">
                    <a:moveTo>
                      <a:pt x="294799" y="92"/>
                    </a:moveTo>
                    <a:cubicBezTo>
                      <a:pt x="333945" y="-2861"/>
                      <a:pt x="370999" y="65148"/>
                      <a:pt x="384810" y="116583"/>
                    </a:cubicBezTo>
                    <a:cubicBezTo>
                      <a:pt x="403860" y="185068"/>
                      <a:pt x="374333" y="198974"/>
                      <a:pt x="391858" y="263077"/>
                    </a:cubicBezTo>
                    <a:cubicBezTo>
                      <a:pt x="410908" y="331086"/>
                      <a:pt x="447866" y="332038"/>
                      <a:pt x="464249" y="398999"/>
                    </a:cubicBezTo>
                    <a:cubicBezTo>
                      <a:pt x="478441" y="456626"/>
                      <a:pt x="454724" y="471389"/>
                      <a:pt x="459010" y="529682"/>
                    </a:cubicBezTo>
                    <a:cubicBezTo>
                      <a:pt x="465963" y="623027"/>
                      <a:pt x="531589" y="645697"/>
                      <a:pt x="575500" y="739709"/>
                    </a:cubicBezTo>
                    <a:cubicBezTo>
                      <a:pt x="619412" y="833720"/>
                      <a:pt x="575500" y="861057"/>
                      <a:pt x="598455" y="1004503"/>
                    </a:cubicBezTo>
                    <a:cubicBezTo>
                      <a:pt x="628174" y="1192908"/>
                      <a:pt x="711041" y="1189574"/>
                      <a:pt x="733521" y="1356928"/>
                    </a:cubicBezTo>
                    <a:cubicBezTo>
                      <a:pt x="753999" y="1509328"/>
                      <a:pt x="687514" y="1531236"/>
                      <a:pt x="722852" y="1674682"/>
                    </a:cubicBezTo>
                    <a:cubicBezTo>
                      <a:pt x="738379" y="1737452"/>
                      <a:pt x="771144" y="1795078"/>
                      <a:pt x="837152" y="1910331"/>
                    </a:cubicBezTo>
                    <a:cubicBezTo>
                      <a:pt x="900113" y="2020916"/>
                      <a:pt x="925163" y="2043681"/>
                      <a:pt x="964216" y="2125691"/>
                    </a:cubicBezTo>
                    <a:cubicBezTo>
                      <a:pt x="996600" y="2193852"/>
                      <a:pt x="1020889" y="2265547"/>
                      <a:pt x="1036605" y="2339337"/>
                    </a:cubicBezTo>
                    <a:cubicBezTo>
                      <a:pt x="991266" y="2286531"/>
                      <a:pt x="938308" y="2240725"/>
                      <a:pt x="879538" y="2203415"/>
                    </a:cubicBezTo>
                    <a:lnTo>
                      <a:pt x="859531" y="2194105"/>
                    </a:lnTo>
                    <a:lnTo>
                      <a:pt x="866043" y="2216696"/>
                    </a:lnTo>
                    <a:cubicBezTo>
                      <a:pt x="869793" y="2239916"/>
                      <a:pt x="867948" y="2263720"/>
                      <a:pt x="860650" y="2286080"/>
                    </a:cubicBezTo>
                    <a:lnTo>
                      <a:pt x="847996" y="2313214"/>
                    </a:lnTo>
                    <a:lnTo>
                      <a:pt x="844784" y="2328127"/>
                    </a:lnTo>
                    <a:lnTo>
                      <a:pt x="847916" y="2330479"/>
                    </a:lnTo>
                    <a:cubicBezTo>
                      <a:pt x="873134" y="2354675"/>
                      <a:pt x="887903" y="2387229"/>
                      <a:pt x="889975" y="2421306"/>
                    </a:cubicBezTo>
                    <a:lnTo>
                      <a:pt x="889426" y="2429697"/>
                    </a:lnTo>
                    <a:lnTo>
                      <a:pt x="892493" y="2451541"/>
                    </a:lnTo>
                    <a:cubicBezTo>
                      <a:pt x="892731" y="2473687"/>
                      <a:pt x="889493" y="2495499"/>
                      <a:pt x="884539" y="2517025"/>
                    </a:cubicBezTo>
                    <a:lnTo>
                      <a:pt x="867648" y="2576081"/>
                    </a:lnTo>
                    <a:lnTo>
                      <a:pt x="868977" y="2583288"/>
                    </a:lnTo>
                    <a:lnTo>
                      <a:pt x="867200" y="2577646"/>
                    </a:lnTo>
                    <a:lnTo>
                      <a:pt x="866592" y="2579773"/>
                    </a:lnTo>
                    <a:lnTo>
                      <a:pt x="866871" y="2579653"/>
                    </a:lnTo>
                    <a:lnTo>
                      <a:pt x="866576" y="2579827"/>
                    </a:lnTo>
                    <a:lnTo>
                      <a:pt x="866299" y="2580795"/>
                    </a:lnTo>
                    <a:lnTo>
                      <a:pt x="868999" y="2583405"/>
                    </a:lnTo>
                    <a:lnTo>
                      <a:pt x="868977" y="2583288"/>
                    </a:lnTo>
                    <a:lnTo>
                      <a:pt x="869021" y="2583426"/>
                    </a:lnTo>
                    <a:lnTo>
                      <a:pt x="903820" y="2617068"/>
                    </a:lnTo>
                    <a:cubicBezTo>
                      <a:pt x="935356" y="2660109"/>
                      <a:pt x="949143" y="2720670"/>
                      <a:pt x="947071" y="2773677"/>
                    </a:cubicBezTo>
                    <a:cubicBezTo>
                      <a:pt x="944308" y="2844352"/>
                      <a:pt x="915924" y="2911312"/>
                      <a:pt x="883730" y="2973702"/>
                    </a:cubicBezTo>
                    <a:lnTo>
                      <a:pt x="883799" y="2968964"/>
                    </a:lnTo>
                    <a:lnTo>
                      <a:pt x="875634" y="2989894"/>
                    </a:lnTo>
                    <a:cubicBezTo>
                      <a:pt x="862869" y="3011183"/>
                      <a:pt x="847821" y="3030985"/>
                      <a:pt x="830771" y="3048949"/>
                    </a:cubicBezTo>
                    <a:lnTo>
                      <a:pt x="828601" y="3050803"/>
                    </a:lnTo>
                    <a:lnTo>
                      <a:pt x="824104" y="3063236"/>
                    </a:lnTo>
                    <a:lnTo>
                      <a:pt x="824454" y="3054345"/>
                    </a:lnTo>
                    <a:lnTo>
                      <a:pt x="790828" y="3083072"/>
                    </a:lnTo>
                    <a:lnTo>
                      <a:pt x="761905" y="3140961"/>
                    </a:lnTo>
                    <a:lnTo>
                      <a:pt x="763583" y="3102101"/>
                    </a:lnTo>
                    <a:lnTo>
                      <a:pt x="717868" y="3128090"/>
                    </a:lnTo>
                    <a:cubicBezTo>
                      <a:pt x="589831" y="3186704"/>
                      <a:pt x="424475" y="3183837"/>
                      <a:pt x="294566" y="3120376"/>
                    </a:cubicBezTo>
                    <a:lnTo>
                      <a:pt x="247123" y="3091280"/>
                    </a:lnTo>
                    <a:lnTo>
                      <a:pt x="249269" y="3140961"/>
                    </a:lnTo>
                    <a:lnTo>
                      <a:pt x="210719" y="3063804"/>
                    </a:lnTo>
                    <a:lnTo>
                      <a:pt x="186143" y="3039674"/>
                    </a:lnTo>
                    <a:lnTo>
                      <a:pt x="187071" y="3063236"/>
                    </a:lnTo>
                    <a:lnTo>
                      <a:pt x="174368" y="3028114"/>
                    </a:lnTo>
                    <a:lnTo>
                      <a:pt x="156687" y="3010754"/>
                    </a:lnTo>
                    <a:cubicBezTo>
                      <a:pt x="142399" y="2993162"/>
                      <a:pt x="135541" y="2970663"/>
                      <a:pt x="137637" y="2948080"/>
                    </a:cubicBezTo>
                    <a:lnTo>
                      <a:pt x="139221" y="2930933"/>
                    </a:lnTo>
                    <a:lnTo>
                      <a:pt x="126303" y="2895215"/>
                    </a:lnTo>
                    <a:lnTo>
                      <a:pt x="127444" y="2973702"/>
                    </a:lnTo>
                    <a:cubicBezTo>
                      <a:pt x="95251" y="2911312"/>
                      <a:pt x="66867" y="2844352"/>
                      <a:pt x="64104" y="2773677"/>
                    </a:cubicBezTo>
                    <a:cubicBezTo>
                      <a:pt x="62032" y="2720670"/>
                      <a:pt x="75818" y="2660109"/>
                      <a:pt x="107354" y="2617068"/>
                    </a:cubicBezTo>
                    <a:lnTo>
                      <a:pt x="142113" y="2583466"/>
                    </a:lnTo>
                    <a:lnTo>
                      <a:pt x="142113" y="2583367"/>
                    </a:lnTo>
                    <a:lnTo>
                      <a:pt x="142198" y="2583096"/>
                    </a:lnTo>
                    <a:lnTo>
                      <a:pt x="142133" y="2583446"/>
                    </a:lnTo>
                    <a:lnTo>
                      <a:pt x="144876" y="2580795"/>
                    </a:lnTo>
                    <a:lnTo>
                      <a:pt x="144599" y="2579828"/>
                    </a:lnTo>
                    <a:lnTo>
                      <a:pt x="144303" y="2579653"/>
                    </a:lnTo>
                    <a:lnTo>
                      <a:pt x="144584" y="2579773"/>
                    </a:lnTo>
                    <a:lnTo>
                      <a:pt x="143947" y="2577546"/>
                    </a:lnTo>
                    <a:lnTo>
                      <a:pt x="142198" y="2583096"/>
                    </a:lnTo>
                    <a:lnTo>
                      <a:pt x="143510" y="2576019"/>
                    </a:lnTo>
                    <a:lnTo>
                      <a:pt x="126635" y="2517025"/>
                    </a:lnTo>
                    <a:cubicBezTo>
                      <a:pt x="121682" y="2495499"/>
                      <a:pt x="118443" y="2473687"/>
                      <a:pt x="118682" y="2451541"/>
                    </a:cubicBezTo>
                    <a:lnTo>
                      <a:pt x="121956" y="2428220"/>
                    </a:lnTo>
                    <a:lnTo>
                      <a:pt x="121486" y="2421020"/>
                    </a:lnTo>
                    <a:lnTo>
                      <a:pt x="127461" y="2389016"/>
                    </a:lnTo>
                    <a:lnTo>
                      <a:pt x="127683" y="2387438"/>
                    </a:lnTo>
                    <a:lnTo>
                      <a:pt x="129916" y="2382909"/>
                    </a:lnTo>
                    <a:lnTo>
                      <a:pt x="141893" y="2356922"/>
                    </a:lnTo>
                    <a:cubicBezTo>
                      <a:pt x="147894" y="2347252"/>
                      <a:pt x="155139" y="2338258"/>
                      <a:pt x="163545" y="2330193"/>
                    </a:cubicBezTo>
                    <a:lnTo>
                      <a:pt x="166378" y="2328067"/>
                    </a:lnTo>
                    <a:lnTo>
                      <a:pt x="163196" y="2313251"/>
                    </a:lnTo>
                    <a:lnTo>
                      <a:pt x="150525" y="2286080"/>
                    </a:lnTo>
                    <a:cubicBezTo>
                      <a:pt x="143227" y="2263720"/>
                      <a:pt x="141382" y="2239916"/>
                      <a:pt x="145132" y="2216696"/>
                    </a:cubicBezTo>
                    <a:lnTo>
                      <a:pt x="146939" y="2210429"/>
                    </a:lnTo>
                    <a:lnTo>
                      <a:pt x="139827" y="2213988"/>
                    </a:lnTo>
                    <a:cubicBezTo>
                      <a:pt x="87630" y="2249612"/>
                      <a:pt x="40577" y="2292274"/>
                      <a:pt x="0" y="2340766"/>
                    </a:cubicBezTo>
                    <a:cubicBezTo>
                      <a:pt x="96" y="2253641"/>
                      <a:pt x="16860" y="2167344"/>
                      <a:pt x="49435" y="2086544"/>
                    </a:cubicBezTo>
                    <a:cubicBezTo>
                      <a:pt x="102490" y="1956813"/>
                      <a:pt x="160686" y="1936334"/>
                      <a:pt x="236600" y="1779457"/>
                    </a:cubicBezTo>
                    <a:cubicBezTo>
                      <a:pt x="273463" y="1703257"/>
                      <a:pt x="313658" y="1620104"/>
                      <a:pt x="321279" y="1507614"/>
                    </a:cubicBezTo>
                    <a:cubicBezTo>
                      <a:pt x="330804" y="1360929"/>
                      <a:pt x="273654" y="1344070"/>
                      <a:pt x="289560" y="1218054"/>
                    </a:cubicBezTo>
                    <a:cubicBezTo>
                      <a:pt x="308610" y="1068893"/>
                      <a:pt x="392907" y="1059463"/>
                      <a:pt x="395479" y="928589"/>
                    </a:cubicBezTo>
                    <a:cubicBezTo>
                      <a:pt x="397765" y="806288"/>
                      <a:pt x="323946" y="801716"/>
                      <a:pt x="324802" y="663794"/>
                    </a:cubicBezTo>
                    <a:cubicBezTo>
                      <a:pt x="325564" y="547970"/>
                      <a:pt x="377857" y="525110"/>
                      <a:pt x="360139" y="413096"/>
                    </a:cubicBezTo>
                    <a:cubicBezTo>
                      <a:pt x="347663" y="334229"/>
                      <a:pt x="317944" y="321466"/>
                      <a:pt x="324802" y="254219"/>
                    </a:cubicBezTo>
                    <a:cubicBezTo>
                      <a:pt x="331185" y="192021"/>
                      <a:pt x="360425" y="165732"/>
                      <a:pt x="349568" y="102486"/>
                    </a:cubicBezTo>
                    <a:cubicBezTo>
                      <a:pt x="346233" y="83436"/>
                      <a:pt x="338615" y="39335"/>
                      <a:pt x="307182" y="28286"/>
                    </a:cubicBezTo>
                    <a:cubicBezTo>
                      <a:pt x="281179" y="19237"/>
                      <a:pt x="253936" y="37811"/>
                      <a:pt x="247174" y="42383"/>
                    </a:cubicBezTo>
                    <a:cubicBezTo>
                      <a:pt x="257175" y="24000"/>
                      <a:pt x="273368" y="1616"/>
                      <a:pt x="294799" y="92"/>
                    </a:cubicBezTo>
                    <a:close/>
                  </a:path>
                </a:pathLst>
              </a:custGeom>
              <a:blipFill rotWithShape="1">
                <a:blip r:embed="rId4">
                  <a:alphaModFix amt="40000"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41" name="Google Shape;8141;p25"/>
            <p:cNvGrpSpPr/>
            <p:nvPr/>
          </p:nvGrpSpPr>
          <p:grpSpPr>
            <a:xfrm>
              <a:off x="7026500" y="2731493"/>
              <a:ext cx="638100" cy="469807"/>
              <a:chOff x="2959900" y="3181443"/>
              <a:chExt cx="638100" cy="469807"/>
            </a:xfrm>
          </p:grpSpPr>
          <p:sp>
            <p:nvSpPr>
              <p:cNvPr id="8142" name="Google Shape;8142;p25"/>
              <p:cNvSpPr/>
              <p:nvPr/>
            </p:nvSpPr>
            <p:spPr>
              <a:xfrm>
                <a:off x="2959900" y="3250450"/>
                <a:ext cx="638100" cy="400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b="1">
                    <a:solidFill>
                      <a:schemeClr val="lt1"/>
                    </a:solidFill>
                    <a:latin typeface="Emilys Candy"/>
                    <a:ea typeface="Emilys Candy"/>
                    <a:cs typeface="Emilys Candy"/>
                    <a:sym typeface="Emilys Candy"/>
                  </a:rPr>
                  <a:t>03</a:t>
                </a:r>
                <a:endParaRPr sz="2000" b="1">
                  <a:solidFill>
                    <a:schemeClr val="lt1"/>
                  </a:solidFill>
                  <a:latin typeface="Emilys Candy"/>
                  <a:ea typeface="Emilys Candy"/>
                  <a:cs typeface="Emilys Candy"/>
                  <a:sym typeface="Emilys Candy"/>
                </a:endParaRPr>
              </a:p>
            </p:txBody>
          </p:sp>
          <p:grpSp>
            <p:nvGrpSpPr>
              <p:cNvPr id="8143" name="Google Shape;8143;p25"/>
              <p:cNvGrpSpPr/>
              <p:nvPr/>
            </p:nvGrpSpPr>
            <p:grpSpPr>
              <a:xfrm>
                <a:off x="3082837" y="3181443"/>
                <a:ext cx="377980" cy="95480"/>
                <a:chOff x="1099537" y="3241143"/>
                <a:chExt cx="377980" cy="95480"/>
              </a:xfrm>
            </p:grpSpPr>
            <p:sp>
              <p:nvSpPr>
                <p:cNvPr id="8144" name="Google Shape;8144;p25"/>
                <p:cNvSpPr/>
                <p:nvPr/>
              </p:nvSpPr>
              <p:spPr>
                <a:xfrm>
                  <a:off x="1099537" y="3241143"/>
                  <a:ext cx="133217" cy="94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45" name="Google Shape;8145;p25"/>
                <p:cNvSpPr/>
                <p:nvPr/>
              </p:nvSpPr>
              <p:spPr>
                <a:xfrm>
                  <a:off x="1344300" y="3242525"/>
                  <a:ext cx="133217" cy="94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8146" name="Google Shape;8146;p25"/>
          <p:cNvGrpSpPr/>
          <p:nvPr/>
        </p:nvGrpSpPr>
        <p:grpSpPr>
          <a:xfrm>
            <a:off x="6802340" y="4501429"/>
            <a:ext cx="1090439" cy="1541532"/>
            <a:chOff x="1294193" y="4745589"/>
            <a:chExt cx="1090439" cy="1541532"/>
          </a:xfrm>
        </p:grpSpPr>
        <p:grpSp>
          <p:nvGrpSpPr>
            <p:cNvPr id="8147" name="Google Shape;8147;p25"/>
            <p:cNvGrpSpPr/>
            <p:nvPr/>
          </p:nvGrpSpPr>
          <p:grpSpPr>
            <a:xfrm>
              <a:off x="1294193" y="4745589"/>
              <a:ext cx="1090439" cy="1541532"/>
              <a:chOff x="5005243" y="2648464"/>
              <a:chExt cx="1090439" cy="1541532"/>
            </a:xfrm>
          </p:grpSpPr>
          <p:grpSp>
            <p:nvGrpSpPr>
              <p:cNvPr id="8148" name="Google Shape;8148;p25"/>
              <p:cNvGrpSpPr/>
              <p:nvPr/>
            </p:nvGrpSpPr>
            <p:grpSpPr>
              <a:xfrm>
                <a:off x="5008269" y="2653030"/>
                <a:ext cx="1087413" cy="1536967"/>
                <a:chOff x="8434390" y="4035508"/>
                <a:chExt cx="2311185" cy="3266666"/>
              </a:xfrm>
            </p:grpSpPr>
            <p:sp>
              <p:nvSpPr>
                <p:cNvPr id="8149" name="Google Shape;8149;p25"/>
                <p:cNvSpPr/>
                <p:nvPr/>
              </p:nvSpPr>
              <p:spPr>
                <a:xfrm>
                  <a:off x="9368193" y="6784034"/>
                  <a:ext cx="340843" cy="240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50" name="Google Shape;8150;p25"/>
                <p:cNvSpPr/>
                <p:nvPr/>
              </p:nvSpPr>
              <p:spPr>
                <a:xfrm>
                  <a:off x="9995514" y="6787577"/>
                  <a:ext cx="340843" cy="240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151" name="Google Shape;8151;p25"/>
                <p:cNvGrpSpPr/>
                <p:nvPr/>
              </p:nvGrpSpPr>
              <p:grpSpPr>
                <a:xfrm>
                  <a:off x="8434390" y="4035508"/>
                  <a:ext cx="2311185" cy="3266666"/>
                  <a:chOff x="3410133" y="1549020"/>
                  <a:chExt cx="1469285" cy="2076711"/>
                </a:xfrm>
              </p:grpSpPr>
              <p:sp>
                <p:nvSpPr>
                  <p:cNvPr id="8152" name="Google Shape;8152;p25"/>
                  <p:cNvSpPr/>
                  <p:nvPr/>
                </p:nvSpPr>
                <p:spPr>
                  <a:xfrm>
                    <a:off x="3921423" y="2275144"/>
                    <a:ext cx="767207" cy="11203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7207" h="1120387" extrusionOk="0">
                        <a:moveTo>
                          <a:pt x="17332" y="960917"/>
                        </a:moveTo>
                        <a:cubicBezTo>
                          <a:pt x="2949" y="943372"/>
                          <a:pt x="-3909" y="920836"/>
                          <a:pt x="-1718" y="898243"/>
                        </a:cubicBezTo>
                        <a:cubicBezTo>
                          <a:pt x="4758" y="830710"/>
                          <a:pt x="13618" y="736318"/>
                          <a:pt x="23332" y="624589"/>
                        </a:cubicBezTo>
                        <a:cubicBezTo>
                          <a:pt x="44384" y="381035"/>
                          <a:pt x="55718" y="349793"/>
                          <a:pt x="69243" y="285690"/>
                        </a:cubicBezTo>
                        <a:cubicBezTo>
                          <a:pt x="90388" y="185011"/>
                          <a:pt x="182115" y="10322"/>
                          <a:pt x="383568" y="-60"/>
                        </a:cubicBezTo>
                        <a:cubicBezTo>
                          <a:pt x="445957" y="-2261"/>
                          <a:pt x="507583" y="14942"/>
                          <a:pt x="559780" y="49184"/>
                        </a:cubicBezTo>
                        <a:cubicBezTo>
                          <a:pt x="655602" y="111278"/>
                          <a:pt x="715229" y="216014"/>
                          <a:pt x="719801" y="330076"/>
                        </a:cubicBezTo>
                        <a:cubicBezTo>
                          <a:pt x="722468" y="382845"/>
                          <a:pt x="725612" y="436280"/>
                          <a:pt x="729326" y="490382"/>
                        </a:cubicBezTo>
                        <a:cubicBezTo>
                          <a:pt x="738469" y="623037"/>
                          <a:pt x="750185" y="751110"/>
                          <a:pt x="764377" y="874620"/>
                        </a:cubicBezTo>
                        <a:cubicBezTo>
                          <a:pt x="767044" y="897290"/>
                          <a:pt x="762187" y="920217"/>
                          <a:pt x="750376" y="939771"/>
                        </a:cubicBezTo>
                        <a:cubicBezTo>
                          <a:pt x="737328" y="961088"/>
                          <a:pt x="721991" y="980891"/>
                          <a:pt x="704560" y="998827"/>
                        </a:cubicBezTo>
                        <a:cubicBezTo>
                          <a:pt x="556922" y="1151227"/>
                          <a:pt x="263459" y="1159227"/>
                          <a:pt x="86770" y="1027402"/>
                        </a:cubicBezTo>
                        <a:cubicBezTo>
                          <a:pt x="61053" y="1008037"/>
                          <a:pt x="37810" y="985720"/>
                          <a:pt x="17332" y="960917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53" name="Google Shape;8153;p25"/>
                  <p:cNvSpPr/>
                  <p:nvPr/>
                </p:nvSpPr>
                <p:spPr>
                  <a:xfrm>
                    <a:off x="4356059" y="2358176"/>
                    <a:ext cx="467954" cy="1171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7954" h="1171312" extrusionOk="0">
                        <a:moveTo>
                          <a:pt x="177818" y="728"/>
                        </a:moveTo>
                        <a:lnTo>
                          <a:pt x="177818" y="728"/>
                        </a:lnTo>
                        <a:cubicBezTo>
                          <a:pt x="303929" y="-13178"/>
                          <a:pt x="342505" y="124553"/>
                          <a:pt x="381177" y="222946"/>
                        </a:cubicBezTo>
                        <a:cubicBezTo>
                          <a:pt x="437565" y="366678"/>
                          <a:pt x="408418" y="531937"/>
                          <a:pt x="338410" y="670621"/>
                        </a:cubicBezTo>
                        <a:lnTo>
                          <a:pt x="338410" y="671288"/>
                        </a:lnTo>
                        <a:cubicBezTo>
                          <a:pt x="433088" y="754279"/>
                          <a:pt x="479664" y="879381"/>
                          <a:pt x="462235" y="1004092"/>
                        </a:cubicBezTo>
                        <a:cubicBezTo>
                          <a:pt x="458519" y="978640"/>
                          <a:pt x="452806" y="953513"/>
                          <a:pt x="445185" y="928939"/>
                        </a:cubicBezTo>
                        <a:cubicBezTo>
                          <a:pt x="437755" y="961382"/>
                          <a:pt x="432707" y="994338"/>
                          <a:pt x="430230" y="1027523"/>
                        </a:cubicBezTo>
                        <a:cubicBezTo>
                          <a:pt x="426231" y="1009616"/>
                          <a:pt x="403464" y="1007330"/>
                          <a:pt x="401655" y="1025428"/>
                        </a:cubicBezTo>
                        <a:lnTo>
                          <a:pt x="389654" y="989804"/>
                        </a:lnTo>
                        <a:cubicBezTo>
                          <a:pt x="382224" y="1031257"/>
                          <a:pt x="380510" y="1073519"/>
                          <a:pt x="384510" y="1115439"/>
                        </a:cubicBezTo>
                        <a:lnTo>
                          <a:pt x="361079" y="1027618"/>
                        </a:lnTo>
                        <a:cubicBezTo>
                          <a:pt x="345077" y="1059127"/>
                          <a:pt x="336885" y="1094007"/>
                          <a:pt x="337171" y="1129345"/>
                        </a:cubicBezTo>
                        <a:cubicBezTo>
                          <a:pt x="340315" y="1127631"/>
                          <a:pt x="336408" y="1122487"/>
                          <a:pt x="332980" y="1123630"/>
                        </a:cubicBezTo>
                        <a:cubicBezTo>
                          <a:pt x="329550" y="1124773"/>
                          <a:pt x="328313" y="1128774"/>
                          <a:pt x="327455" y="1132203"/>
                        </a:cubicBezTo>
                        <a:cubicBezTo>
                          <a:pt x="324313" y="1145157"/>
                          <a:pt x="321360" y="1158111"/>
                          <a:pt x="318502" y="1171065"/>
                        </a:cubicBezTo>
                        <a:cubicBezTo>
                          <a:pt x="314026" y="1149577"/>
                          <a:pt x="307645" y="1128535"/>
                          <a:pt x="299452" y="1108200"/>
                        </a:cubicBezTo>
                        <a:lnTo>
                          <a:pt x="272972" y="1160682"/>
                        </a:lnTo>
                        <a:cubicBezTo>
                          <a:pt x="263829" y="1118610"/>
                          <a:pt x="251637" y="1077234"/>
                          <a:pt x="236682" y="1036857"/>
                        </a:cubicBezTo>
                        <a:cubicBezTo>
                          <a:pt x="231159" y="1061394"/>
                          <a:pt x="228587" y="1086483"/>
                          <a:pt x="228777" y="1111629"/>
                        </a:cubicBezTo>
                        <a:lnTo>
                          <a:pt x="220966" y="1085149"/>
                        </a:lnTo>
                        <a:lnTo>
                          <a:pt x="212109" y="1148681"/>
                        </a:lnTo>
                        <a:cubicBezTo>
                          <a:pt x="210965" y="1125612"/>
                          <a:pt x="205439" y="1102971"/>
                          <a:pt x="195726" y="1082006"/>
                        </a:cubicBezTo>
                        <a:lnTo>
                          <a:pt x="187343" y="1112581"/>
                        </a:lnTo>
                        <a:lnTo>
                          <a:pt x="161721" y="1017331"/>
                        </a:lnTo>
                        <a:lnTo>
                          <a:pt x="154005" y="1048383"/>
                        </a:lnTo>
                        <a:cubicBezTo>
                          <a:pt x="134955" y="986756"/>
                          <a:pt x="115333" y="923796"/>
                          <a:pt x="117619" y="859312"/>
                        </a:cubicBezTo>
                        <a:cubicBezTo>
                          <a:pt x="119905" y="794827"/>
                          <a:pt x="147720" y="727485"/>
                          <a:pt x="204202" y="692910"/>
                        </a:cubicBezTo>
                        <a:cubicBezTo>
                          <a:pt x="187247" y="680842"/>
                          <a:pt x="173341" y="664992"/>
                          <a:pt x="163530" y="646618"/>
                        </a:cubicBezTo>
                        <a:cubicBezTo>
                          <a:pt x="129716" y="592897"/>
                          <a:pt x="97904" y="538033"/>
                          <a:pt x="66662" y="482979"/>
                        </a:cubicBezTo>
                        <a:cubicBezTo>
                          <a:pt x="34180" y="425829"/>
                          <a:pt x="1605" y="365916"/>
                          <a:pt x="-1822" y="300575"/>
                        </a:cubicBezTo>
                        <a:cubicBezTo>
                          <a:pt x="-3825" y="261808"/>
                          <a:pt x="4654" y="223137"/>
                          <a:pt x="13798" y="185227"/>
                        </a:cubicBezTo>
                        <a:cubicBezTo>
                          <a:pt x="23799" y="143603"/>
                          <a:pt x="35038" y="101407"/>
                          <a:pt x="58755" y="65307"/>
                        </a:cubicBezTo>
                        <a:cubicBezTo>
                          <a:pt x="82472" y="29208"/>
                          <a:pt x="133909" y="3871"/>
                          <a:pt x="177818" y="72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5F7FC"/>
                      </a:gs>
                      <a:gs pos="75000">
                        <a:srgbClr val="D8D8D8"/>
                      </a:gs>
                      <a:gs pos="100000">
                        <a:srgbClr val="BFBFBF"/>
                      </a:gs>
                    </a:gsLst>
                    <a:lin ang="5400012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54" name="Google Shape;8154;p25"/>
                  <p:cNvSpPr/>
                  <p:nvPr/>
                </p:nvSpPr>
                <p:spPr>
                  <a:xfrm>
                    <a:off x="4643532" y="2657951"/>
                    <a:ext cx="35312" cy="282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12" h="282225" extrusionOk="0">
                        <a:moveTo>
                          <a:pt x="7693" y="-248"/>
                        </a:moveTo>
                        <a:cubicBezTo>
                          <a:pt x="42362" y="85115"/>
                          <a:pt x="41697" y="180794"/>
                          <a:pt x="5597" y="265595"/>
                        </a:cubicBezTo>
                        <a:cubicBezTo>
                          <a:pt x="3121" y="271119"/>
                          <a:pt x="549" y="276644"/>
                          <a:pt x="-2119" y="281978"/>
                        </a:cubicBezTo>
                        <a:cubicBezTo>
                          <a:pt x="930" y="272453"/>
                          <a:pt x="5311" y="257594"/>
                          <a:pt x="7883" y="247402"/>
                        </a:cubicBezTo>
                        <a:cubicBezTo>
                          <a:pt x="29124" y="166221"/>
                          <a:pt x="29124" y="80934"/>
                          <a:pt x="7883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55" name="Google Shape;8155;p25"/>
                  <p:cNvSpPr/>
                  <p:nvPr/>
                </p:nvSpPr>
                <p:spPr>
                  <a:xfrm>
                    <a:off x="4587906" y="2608230"/>
                    <a:ext cx="33767" cy="2514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67" h="251459" extrusionOk="0">
                        <a:moveTo>
                          <a:pt x="-2119" y="-248"/>
                        </a:moveTo>
                        <a:cubicBezTo>
                          <a:pt x="47697" y="66427"/>
                          <a:pt x="33791" y="175870"/>
                          <a:pt x="10837" y="251212"/>
                        </a:cubicBezTo>
                        <a:lnTo>
                          <a:pt x="14932" y="219208"/>
                        </a:lnTo>
                        <a:cubicBezTo>
                          <a:pt x="23315" y="166564"/>
                          <a:pt x="24075" y="112985"/>
                          <a:pt x="17027" y="60141"/>
                        </a:cubicBezTo>
                        <a:cubicBezTo>
                          <a:pt x="14741" y="38957"/>
                          <a:pt x="8265" y="18431"/>
                          <a:pt x="-2023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56" name="Google Shape;8156;p25"/>
                  <p:cNvSpPr/>
                  <p:nvPr/>
                </p:nvSpPr>
                <p:spPr>
                  <a:xfrm>
                    <a:off x="4527709" y="2608135"/>
                    <a:ext cx="55624" cy="3572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24" h="357283" extrusionOk="0">
                        <a:moveTo>
                          <a:pt x="-2119" y="-248"/>
                        </a:moveTo>
                        <a:cubicBezTo>
                          <a:pt x="13406" y="116053"/>
                          <a:pt x="33028" y="241592"/>
                          <a:pt x="53506" y="357035"/>
                        </a:cubicBezTo>
                        <a:cubicBezTo>
                          <a:pt x="19787" y="240811"/>
                          <a:pt x="1023" y="120739"/>
                          <a:pt x="-2119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57" name="Google Shape;8157;p25"/>
                  <p:cNvSpPr/>
                  <p:nvPr/>
                </p:nvSpPr>
                <p:spPr>
                  <a:xfrm>
                    <a:off x="4479307" y="2616231"/>
                    <a:ext cx="40114" cy="2744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114" h="274415" extrusionOk="0">
                        <a:moveTo>
                          <a:pt x="4277" y="-248"/>
                        </a:moveTo>
                        <a:cubicBezTo>
                          <a:pt x="6944" y="86239"/>
                          <a:pt x="3421" y="174917"/>
                          <a:pt x="31996" y="257785"/>
                        </a:cubicBezTo>
                        <a:cubicBezTo>
                          <a:pt x="34091" y="263214"/>
                          <a:pt x="36091" y="268643"/>
                          <a:pt x="37996" y="274167"/>
                        </a:cubicBezTo>
                        <a:cubicBezTo>
                          <a:pt x="35138" y="269148"/>
                          <a:pt x="32375" y="264004"/>
                          <a:pt x="29710" y="258737"/>
                        </a:cubicBezTo>
                        <a:cubicBezTo>
                          <a:pt x="-8390" y="178441"/>
                          <a:pt x="-5725" y="85954"/>
                          <a:pt x="4277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58" name="Google Shape;8158;p25"/>
                  <p:cNvSpPr/>
                  <p:nvPr/>
                </p:nvSpPr>
                <p:spPr>
                  <a:xfrm>
                    <a:off x="4414286" y="2649093"/>
                    <a:ext cx="85799" cy="293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799" h="293560" extrusionOk="0">
                        <a:moveTo>
                          <a:pt x="147" y="-248"/>
                        </a:moveTo>
                        <a:cubicBezTo>
                          <a:pt x="1577" y="90087"/>
                          <a:pt x="23769" y="178879"/>
                          <a:pt x="65108" y="259213"/>
                        </a:cubicBezTo>
                        <a:cubicBezTo>
                          <a:pt x="70157" y="269310"/>
                          <a:pt x="78156" y="283502"/>
                          <a:pt x="83681" y="293313"/>
                        </a:cubicBezTo>
                        <a:cubicBezTo>
                          <a:pt x="79682" y="288169"/>
                          <a:pt x="75775" y="283026"/>
                          <a:pt x="71966" y="277692"/>
                        </a:cubicBezTo>
                        <a:cubicBezTo>
                          <a:pt x="15292" y="196738"/>
                          <a:pt x="-10234" y="98031"/>
                          <a:pt x="147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59" name="Google Shape;8159;p25"/>
                  <p:cNvSpPr/>
                  <p:nvPr/>
                </p:nvSpPr>
                <p:spPr>
                  <a:xfrm>
                    <a:off x="4656201" y="3055619"/>
                    <a:ext cx="57572" cy="192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572" h="192309" extrusionOk="0">
                        <a:moveTo>
                          <a:pt x="-2119" y="-248"/>
                        </a:moveTo>
                        <a:cubicBezTo>
                          <a:pt x="40744" y="54197"/>
                          <a:pt x="60936" y="123101"/>
                          <a:pt x="54173" y="192062"/>
                        </a:cubicBezTo>
                        <a:cubicBezTo>
                          <a:pt x="47888" y="124949"/>
                          <a:pt x="28742" y="59674"/>
                          <a:pt x="-2119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60" name="Google Shape;8160;p25"/>
                  <p:cNvSpPr/>
                  <p:nvPr/>
                </p:nvSpPr>
                <p:spPr>
                  <a:xfrm>
                    <a:off x="4630291" y="3102768"/>
                    <a:ext cx="39359" cy="3269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359" h="326993" extrusionOk="0">
                        <a:moveTo>
                          <a:pt x="-2119" y="-152"/>
                        </a:moveTo>
                        <a:cubicBezTo>
                          <a:pt x="40460" y="103498"/>
                          <a:pt x="48746" y="218056"/>
                          <a:pt x="21506" y="326746"/>
                        </a:cubicBezTo>
                        <a:cubicBezTo>
                          <a:pt x="22743" y="314934"/>
                          <a:pt x="24743" y="297504"/>
                          <a:pt x="25601" y="285502"/>
                        </a:cubicBezTo>
                        <a:cubicBezTo>
                          <a:pt x="33507" y="189366"/>
                          <a:pt x="24075" y="92583"/>
                          <a:pt x="-2119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61" name="Google Shape;8161;p25"/>
                  <p:cNvSpPr/>
                  <p:nvPr/>
                </p:nvSpPr>
                <p:spPr>
                  <a:xfrm>
                    <a:off x="4593055" y="3125914"/>
                    <a:ext cx="23044" cy="2887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44" h="288702" extrusionOk="0">
                        <a:moveTo>
                          <a:pt x="12926" y="-248"/>
                        </a:moveTo>
                        <a:cubicBezTo>
                          <a:pt x="9782" y="89954"/>
                          <a:pt x="448" y="180727"/>
                          <a:pt x="17403" y="270643"/>
                        </a:cubicBezTo>
                        <a:cubicBezTo>
                          <a:pt x="18640" y="276549"/>
                          <a:pt x="19879" y="282454"/>
                          <a:pt x="20926" y="288455"/>
                        </a:cubicBezTo>
                        <a:cubicBezTo>
                          <a:pt x="18831" y="282740"/>
                          <a:pt x="16831" y="277025"/>
                          <a:pt x="14926" y="271215"/>
                        </a:cubicBezTo>
                        <a:cubicBezTo>
                          <a:pt x="-11935" y="183204"/>
                          <a:pt x="-2696" y="88906"/>
                          <a:pt x="12926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62" name="Google Shape;8162;p25"/>
                  <p:cNvSpPr/>
                  <p:nvPr/>
                </p:nvSpPr>
                <p:spPr>
                  <a:xfrm>
                    <a:off x="4528036" y="3111738"/>
                    <a:ext cx="31962" cy="1750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962" h="175052" extrusionOk="0">
                        <a:moveTo>
                          <a:pt x="29844" y="116"/>
                        </a:moveTo>
                        <a:cubicBezTo>
                          <a:pt x="25558" y="-741"/>
                          <a:pt x="25844" y="5450"/>
                          <a:pt x="24986" y="8308"/>
                        </a:cubicBezTo>
                        <a:cubicBezTo>
                          <a:pt x="17747" y="48599"/>
                          <a:pt x="9175" y="89842"/>
                          <a:pt x="5364" y="130514"/>
                        </a:cubicBezTo>
                        <a:cubicBezTo>
                          <a:pt x="4031" y="145383"/>
                          <a:pt x="5268" y="160375"/>
                          <a:pt x="9080" y="174805"/>
                        </a:cubicBezTo>
                        <a:cubicBezTo>
                          <a:pt x="-6733" y="147754"/>
                          <a:pt x="-2445" y="114131"/>
                          <a:pt x="1841" y="84603"/>
                        </a:cubicBezTo>
                        <a:cubicBezTo>
                          <a:pt x="5840" y="58248"/>
                          <a:pt x="12793" y="32435"/>
                          <a:pt x="22605" y="7642"/>
                        </a:cubicBezTo>
                        <a:cubicBezTo>
                          <a:pt x="23749" y="4879"/>
                          <a:pt x="25558" y="-1883"/>
                          <a:pt x="29844" y="116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63" name="Google Shape;8163;p25"/>
                  <p:cNvSpPr/>
                  <p:nvPr/>
                </p:nvSpPr>
                <p:spPr>
                  <a:xfrm>
                    <a:off x="4499617" y="3094291"/>
                    <a:ext cx="26566" cy="1018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66" h="101822" extrusionOk="0">
                        <a:moveTo>
                          <a:pt x="24448" y="-248"/>
                        </a:moveTo>
                        <a:cubicBezTo>
                          <a:pt x="15876" y="34614"/>
                          <a:pt x="7779" y="66427"/>
                          <a:pt x="-1079" y="101575"/>
                        </a:cubicBezTo>
                        <a:cubicBezTo>
                          <a:pt x="-5364" y="65646"/>
                          <a:pt x="3684" y="29403"/>
                          <a:pt x="24448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64" name="Google Shape;8164;p25"/>
                  <p:cNvSpPr/>
                  <p:nvPr/>
                </p:nvSpPr>
                <p:spPr>
                  <a:xfrm>
                    <a:off x="4696397" y="3100387"/>
                    <a:ext cx="70770" cy="1455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770" h="145541" extrusionOk="0">
                        <a:moveTo>
                          <a:pt x="68652" y="145294"/>
                        </a:moveTo>
                        <a:cubicBezTo>
                          <a:pt x="54650" y="92697"/>
                          <a:pt x="30552" y="43282"/>
                          <a:pt x="-2119" y="-248"/>
                        </a:cubicBezTo>
                        <a:cubicBezTo>
                          <a:pt x="41409" y="35786"/>
                          <a:pt x="67128" y="88839"/>
                          <a:pt x="68652" y="145294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65" name="Google Shape;8165;p25"/>
                  <p:cNvSpPr/>
                  <p:nvPr/>
                </p:nvSpPr>
                <p:spPr>
                  <a:xfrm>
                    <a:off x="4564284" y="3012948"/>
                    <a:ext cx="138970" cy="44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970" h="44290" extrusionOk="0">
                        <a:moveTo>
                          <a:pt x="-2119" y="25755"/>
                        </a:moveTo>
                        <a:cubicBezTo>
                          <a:pt x="33600" y="37471"/>
                          <a:pt x="71605" y="40900"/>
                          <a:pt x="103896" y="18802"/>
                        </a:cubicBezTo>
                        <a:lnTo>
                          <a:pt x="136852" y="-248"/>
                        </a:lnTo>
                        <a:cubicBezTo>
                          <a:pt x="96371" y="42996"/>
                          <a:pt x="51127" y="60236"/>
                          <a:pt x="-2119" y="25565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66" name="Google Shape;8166;p25"/>
                  <p:cNvSpPr/>
                  <p:nvPr/>
                </p:nvSpPr>
                <p:spPr>
                  <a:xfrm>
                    <a:off x="3799954" y="2370504"/>
                    <a:ext cx="452588" cy="11722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2588" h="1172223" extrusionOk="0">
                        <a:moveTo>
                          <a:pt x="275769" y="592"/>
                        </a:moveTo>
                        <a:lnTo>
                          <a:pt x="275769" y="592"/>
                        </a:lnTo>
                        <a:cubicBezTo>
                          <a:pt x="153374" y="-12267"/>
                          <a:pt x="116132" y="125369"/>
                          <a:pt x="78793" y="224429"/>
                        </a:cubicBezTo>
                        <a:cubicBezTo>
                          <a:pt x="24406" y="368542"/>
                          <a:pt x="52981" y="533515"/>
                          <a:pt x="121369" y="672104"/>
                        </a:cubicBezTo>
                        <a:lnTo>
                          <a:pt x="121369" y="672866"/>
                        </a:lnTo>
                        <a:cubicBezTo>
                          <a:pt x="29073" y="757534"/>
                          <a:pt x="-15790" y="882178"/>
                          <a:pt x="1546" y="1006241"/>
                        </a:cubicBezTo>
                        <a:cubicBezTo>
                          <a:pt x="5070" y="980771"/>
                          <a:pt x="10499" y="955606"/>
                          <a:pt x="17929" y="930994"/>
                        </a:cubicBezTo>
                        <a:cubicBezTo>
                          <a:pt x="25168" y="963426"/>
                          <a:pt x="30121" y="996345"/>
                          <a:pt x="32693" y="1029482"/>
                        </a:cubicBezTo>
                        <a:lnTo>
                          <a:pt x="44218" y="975571"/>
                        </a:lnTo>
                        <a:cubicBezTo>
                          <a:pt x="53076" y="991439"/>
                          <a:pt x="58506" y="1008994"/>
                          <a:pt x="60124" y="1027101"/>
                        </a:cubicBezTo>
                        <a:lnTo>
                          <a:pt x="71745" y="991382"/>
                        </a:lnTo>
                        <a:cubicBezTo>
                          <a:pt x="79079" y="1032806"/>
                          <a:pt x="80888" y="1075021"/>
                          <a:pt x="77079" y="1116922"/>
                        </a:cubicBezTo>
                        <a:lnTo>
                          <a:pt x="99557" y="1029006"/>
                        </a:lnTo>
                        <a:cubicBezTo>
                          <a:pt x="115179" y="1060524"/>
                          <a:pt x="123276" y="1095262"/>
                          <a:pt x="123086" y="1130447"/>
                        </a:cubicBezTo>
                        <a:cubicBezTo>
                          <a:pt x="119942" y="1128828"/>
                          <a:pt x="123751" y="1123589"/>
                          <a:pt x="127085" y="1124732"/>
                        </a:cubicBezTo>
                        <a:cubicBezTo>
                          <a:pt x="130420" y="1125875"/>
                          <a:pt x="131657" y="1129781"/>
                          <a:pt x="132420" y="1133209"/>
                        </a:cubicBezTo>
                        <a:cubicBezTo>
                          <a:pt x="135562" y="1146068"/>
                          <a:pt x="138420" y="1159022"/>
                          <a:pt x="141182" y="1171976"/>
                        </a:cubicBezTo>
                        <a:cubicBezTo>
                          <a:pt x="145468" y="1150487"/>
                          <a:pt x="151661" y="1129418"/>
                          <a:pt x="159660" y="1109016"/>
                        </a:cubicBezTo>
                        <a:lnTo>
                          <a:pt x="185472" y="1161308"/>
                        </a:lnTo>
                        <a:cubicBezTo>
                          <a:pt x="194237" y="1119274"/>
                          <a:pt x="205953" y="1077907"/>
                          <a:pt x="220431" y="1037483"/>
                        </a:cubicBezTo>
                        <a:cubicBezTo>
                          <a:pt x="225763" y="1062010"/>
                          <a:pt x="228430" y="1087051"/>
                          <a:pt x="228240" y="1112159"/>
                        </a:cubicBezTo>
                        <a:lnTo>
                          <a:pt x="235860" y="1085584"/>
                        </a:lnTo>
                        <a:lnTo>
                          <a:pt x="244529" y="1149021"/>
                        </a:lnTo>
                        <a:cubicBezTo>
                          <a:pt x="245576" y="1125999"/>
                          <a:pt x="250910" y="1103377"/>
                          <a:pt x="260340" y="1082346"/>
                        </a:cubicBezTo>
                        <a:lnTo>
                          <a:pt x="268437" y="1112826"/>
                        </a:lnTo>
                        <a:lnTo>
                          <a:pt x="293105" y="1017576"/>
                        </a:lnTo>
                        <a:lnTo>
                          <a:pt x="300726" y="1048437"/>
                        </a:lnTo>
                        <a:cubicBezTo>
                          <a:pt x="319299" y="986715"/>
                          <a:pt x="337968" y="923659"/>
                          <a:pt x="335682" y="859175"/>
                        </a:cubicBezTo>
                        <a:cubicBezTo>
                          <a:pt x="333396" y="794691"/>
                          <a:pt x="306156" y="727635"/>
                          <a:pt x="251196" y="693535"/>
                        </a:cubicBezTo>
                        <a:cubicBezTo>
                          <a:pt x="267674" y="681210"/>
                          <a:pt x="281199" y="665275"/>
                          <a:pt x="290629" y="646958"/>
                        </a:cubicBezTo>
                        <a:cubicBezTo>
                          <a:pt x="323394" y="593046"/>
                          <a:pt x="354162" y="537897"/>
                          <a:pt x="384356" y="482557"/>
                        </a:cubicBezTo>
                        <a:cubicBezTo>
                          <a:pt x="415693" y="425407"/>
                          <a:pt x="447219" y="365018"/>
                          <a:pt x="450459" y="299677"/>
                        </a:cubicBezTo>
                        <a:cubicBezTo>
                          <a:pt x="450745" y="260757"/>
                          <a:pt x="445505" y="221991"/>
                          <a:pt x="435029" y="184519"/>
                        </a:cubicBezTo>
                        <a:cubicBezTo>
                          <a:pt x="425504" y="142991"/>
                          <a:pt x="414168" y="100890"/>
                          <a:pt x="391118" y="64981"/>
                        </a:cubicBezTo>
                        <a:cubicBezTo>
                          <a:pt x="368068" y="29071"/>
                          <a:pt x="318539" y="3259"/>
                          <a:pt x="275769" y="592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5F7FC"/>
                      </a:gs>
                      <a:gs pos="75000">
                        <a:srgbClr val="D8D8D8"/>
                      </a:gs>
                      <a:gs pos="100000">
                        <a:srgbClr val="BFBFBF"/>
                      </a:gs>
                    </a:gsLst>
                    <a:lin ang="5400012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67" name="Google Shape;8167;p25"/>
                  <p:cNvSpPr/>
                  <p:nvPr/>
                </p:nvSpPr>
                <p:spPr>
                  <a:xfrm>
                    <a:off x="3939261" y="2671000"/>
                    <a:ext cx="34854" cy="2823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854" h="282321" extrusionOk="0">
                        <a:moveTo>
                          <a:pt x="23211" y="-248"/>
                        </a:moveTo>
                        <a:cubicBezTo>
                          <a:pt x="2733" y="81039"/>
                          <a:pt x="2733" y="166116"/>
                          <a:pt x="23211" y="247402"/>
                        </a:cubicBezTo>
                        <a:cubicBezTo>
                          <a:pt x="25687" y="257594"/>
                          <a:pt x="29973" y="272072"/>
                          <a:pt x="32736" y="282073"/>
                        </a:cubicBezTo>
                        <a:cubicBezTo>
                          <a:pt x="30068" y="276644"/>
                          <a:pt x="27497" y="271215"/>
                          <a:pt x="25115" y="265690"/>
                        </a:cubicBezTo>
                        <a:cubicBezTo>
                          <a:pt x="-10317" y="180813"/>
                          <a:pt x="-11176" y="85487"/>
                          <a:pt x="22543" y="-57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68" name="Google Shape;8168;p25"/>
                  <p:cNvSpPr/>
                  <p:nvPr/>
                </p:nvSpPr>
                <p:spPr>
                  <a:xfrm>
                    <a:off x="3995328" y="2620803"/>
                    <a:ext cx="32697" cy="2514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697" h="251459" extrusionOk="0">
                        <a:moveTo>
                          <a:pt x="30579" y="-248"/>
                        </a:moveTo>
                        <a:cubicBezTo>
                          <a:pt x="20675" y="18583"/>
                          <a:pt x="14387" y="39148"/>
                          <a:pt x="12196" y="60331"/>
                        </a:cubicBezTo>
                        <a:cubicBezTo>
                          <a:pt x="5529" y="113138"/>
                          <a:pt x="6387" y="166621"/>
                          <a:pt x="14578" y="219208"/>
                        </a:cubicBezTo>
                        <a:lnTo>
                          <a:pt x="18482" y="251212"/>
                        </a:lnTo>
                        <a:cubicBezTo>
                          <a:pt x="-4091" y="175774"/>
                          <a:pt x="-17902" y="67284"/>
                          <a:pt x="30579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69" name="Google Shape;8169;p25"/>
                  <p:cNvSpPr/>
                  <p:nvPr/>
                </p:nvSpPr>
                <p:spPr>
                  <a:xfrm>
                    <a:off x="4033742" y="2620232"/>
                    <a:ext cx="53245" cy="3576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245" h="357663" extrusionOk="0">
                        <a:moveTo>
                          <a:pt x="50650" y="-248"/>
                        </a:moveTo>
                        <a:cubicBezTo>
                          <a:pt x="48174" y="120720"/>
                          <a:pt x="30456" y="240887"/>
                          <a:pt x="-2119" y="357416"/>
                        </a:cubicBezTo>
                        <a:cubicBezTo>
                          <a:pt x="16931" y="241687"/>
                          <a:pt x="35981" y="116052"/>
                          <a:pt x="51127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70" name="Google Shape;8170;p25"/>
                  <p:cNvSpPr/>
                  <p:nvPr/>
                </p:nvSpPr>
                <p:spPr>
                  <a:xfrm>
                    <a:off x="4095082" y="2627947"/>
                    <a:ext cx="38801" cy="2746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801" h="274605" extrusionOk="0">
                        <a:moveTo>
                          <a:pt x="30077" y="-248"/>
                        </a:moveTo>
                        <a:cubicBezTo>
                          <a:pt x="40172" y="85477"/>
                          <a:pt x="43125" y="178156"/>
                          <a:pt x="5979" y="258832"/>
                        </a:cubicBezTo>
                        <a:cubicBezTo>
                          <a:pt x="3407" y="264071"/>
                          <a:pt x="644" y="269310"/>
                          <a:pt x="-2119" y="274358"/>
                        </a:cubicBezTo>
                        <a:cubicBezTo>
                          <a:pt x="-214" y="268833"/>
                          <a:pt x="1693" y="263309"/>
                          <a:pt x="3693" y="257880"/>
                        </a:cubicBezTo>
                        <a:cubicBezTo>
                          <a:pt x="31124" y="174727"/>
                          <a:pt x="27505" y="86430"/>
                          <a:pt x="30077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71" name="Google Shape;8171;p25"/>
                  <p:cNvSpPr/>
                  <p:nvPr/>
                </p:nvSpPr>
                <p:spPr>
                  <a:xfrm>
                    <a:off x="4114037" y="2660332"/>
                    <a:ext cx="82856" cy="2940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856" h="294036" extrusionOk="0">
                        <a:moveTo>
                          <a:pt x="78367" y="-248"/>
                        </a:moveTo>
                        <a:cubicBezTo>
                          <a:pt x="88846" y="97765"/>
                          <a:pt x="64366" y="196329"/>
                          <a:pt x="9311" y="278073"/>
                        </a:cubicBezTo>
                        <a:cubicBezTo>
                          <a:pt x="5597" y="283407"/>
                          <a:pt x="1788" y="288646"/>
                          <a:pt x="-2119" y="293789"/>
                        </a:cubicBezTo>
                        <a:cubicBezTo>
                          <a:pt x="3216" y="284264"/>
                          <a:pt x="10932" y="269691"/>
                          <a:pt x="15885" y="259499"/>
                        </a:cubicBezTo>
                        <a:cubicBezTo>
                          <a:pt x="55699" y="178603"/>
                          <a:pt x="77035" y="89887"/>
                          <a:pt x="78367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72" name="Google Shape;8172;p25"/>
                  <p:cNvSpPr/>
                  <p:nvPr/>
                </p:nvSpPr>
                <p:spPr>
                  <a:xfrm>
                    <a:off x="3949964" y="3115627"/>
                    <a:ext cx="37961" cy="3268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1" h="326898" extrusionOk="0">
                        <a:moveTo>
                          <a:pt x="35843" y="-248"/>
                        </a:moveTo>
                        <a:cubicBezTo>
                          <a:pt x="10793" y="92792"/>
                          <a:pt x="1841" y="189452"/>
                          <a:pt x="9554" y="285502"/>
                        </a:cubicBezTo>
                        <a:cubicBezTo>
                          <a:pt x="10412" y="297504"/>
                          <a:pt x="12317" y="314839"/>
                          <a:pt x="13556" y="326650"/>
                        </a:cubicBezTo>
                        <a:cubicBezTo>
                          <a:pt x="-13305" y="218027"/>
                          <a:pt x="-5494" y="103727"/>
                          <a:pt x="35843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73" name="Google Shape;8173;p25"/>
                  <p:cNvSpPr/>
                  <p:nvPr/>
                </p:nvSpPr>
                <p:spPr>
                  <a:xfrm>
                    <a:off x="4002309" y="3138487"/>
                    <a:ext cx="22272" cy="288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72" h="288607" extrusionOk="0">
                        <a:moveTo>
                          <a:pt x="5025" y="-248"/>
                        </a:moveTo>
                        <a:cubicBezTo>
                          <a:pt x="20648" y="88906"/>
                          <a:pt x="29791" y="183013"/>
                          <a:pt x="3788" y="271119"/>
                        </a:cubicBezTo>
                        <a:cubicBezTo>
                          <a:pt x="1977" y="276930"/>
                          <a:pt x="-23" y="282740"/>
                          <a:pt x="-2119" y="288360"/>
                        </a:cubicBezTo>
                        <a:cubicBezTo>
                          <a:pt x="-974" y="282454"/>
                          <a:pt x="72" y="276453"/>
                          <a:pt x="1312" y="270548"/>
                        </a:cubicBezTo>
                        <a:cubicBezTo>
                          <a:pt x="17408" y="181013"/>
                          <a:pt x="8169" y="89573"/>
                          <a:pt x="5025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74" name="Google Shape;8174;p25"/>
                  <p:cNvSpPr/>
                  <p:nvPr/>
                </p:nvSpPr>
                <p:spPr>
                  <a:xfrm>
                    <a:off x="4056222" y="3123879"/>
                    <a:ext cx="31399" cy="174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99" h="174818" extrusionOk="0">
                        <a:moveTo>
                          <a:pt x="-2119" y="168"/>
                        </a:moveTo>
                        <a:cubicBezTo>
                          <a:pt x="2072" y="-2023"/>
                          <a:pt x="3786" y="5026"/>
                          <a:pt x="5025" y="7693"/>
                        </a:cubicBezTo>
                        <a:cubicBezTo>
                          <a:pt x="14646" y="32524"/>
                          <a:pt x="21408" y="58337"/>
                          <a:pt x="25408" y="84655"/>
                        </a:cubicBezTo>
                        <a:cubicBezTo>
                          <a:pt x="29598" y="114087"/>
                          <a:pt x="33789" y="147520"/>
                          <a:pt x="18359" y="174571"/>
                        </a:cubicBezTo>
                        <a:cubicBezTo>
                          <a:pt x="22073" y="160150"/>
                          <a:pt x="23217" y="145195"/>
                          <a:pt x="21789" y="130375"/>
                        </a:cubicBezTo>
                        <a:cubicBezTo>
                          <a:pt x="17978" y="89798"/>
                          <a:pt x="9597" y="48650"/>
                          <a:pt x="2739" y="8455"/>
                        </a:cubicBezTo>
                        <a:cubicBezTo>
                          <a:pt x="1977" y="5598"/>
                          <a:pt x="2167" y="-1070"/>
                          <a:pt x="-1930" y="16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75" name="Google Shape;8175;p25"/>
                  <p:cNvSpPr/>
                  <p:nvPr/>
                </p:nvSpPr>
                <p:spPr>
                  <a:xfrm>
                    <a:off x="4088987" y="3106293"/>
                    <a:ext cx="26098" cy="1014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98" h="101441" extrusionOk="0">
                        <a:moveTo>
                          <a:pt x="-2119" y="-248"/>
                        </a:moveTo>
                        <a:cubicBezTo>
                          <a:pt x="18264" y="29394"/>
                          <a:pt x="27217" y="65456"/>
                          <a:pt x="22931" y="101194"/>
                        </a:cubicBezTo>
                        <a:cubicBezTo>
                          <a:pt x="13978" y="66713"/>
                          <a:pt x="6167" y="34519"/>
                          <a:pt x="-2119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76" name="Google Shape;8176;p25"/>
                  <p:cNvSpPr/>
                  <p:nvPr/>
                </p:nvSpPr>
                <p:spPr>
                  <a:xfrm>
                    <a:off x="3855529" y="3113722"/>
                    <a:ext cx="68388" cy="146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388" h="146113" extrusionOk="0">
                        <a:moveTo>
                          <a:pt x="-2119" y="145866"/>
                        </a:moveTo>
                        <a:cubicBezTo>
                          <a:pt x="-1167" y="89650"/>
                          <a:pt x="23694" y="36500"/>
                          <a:pt x="66270" y="-248"/>
                        </a:cubicBezTo>
                        <a:cubicBezTo>
                          <a:pt x="34647" y="43805"/>
                          <a:pt x="11406" y="93345"/>
                          <a:pt x="-2119" y="145866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77" name="Google Shape;8177;p25"/>
                  <p:cNvSpPr/>
                  <p:nvPr/>
                </p:nvSpPr>
                <p:spPr>
                  <a:xfrm>
                    <a:off x="3921442" y="3041618"/>
                    <a:ext cx="141256" cy="309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256" h="30903" extrusionOk="0">
                        <a:moveTo>
                          <a:pt x="-2119" y="-248"/>
                        </a:moveTo>
                        <a:cubicBezTo>
                          <a:pt x="30552" y="18802"/>
                          <a:pt x="67033" y="29470"/>
                          <a:pt x="103133" y="14230"/>
                        </a:cubicBezTo>
                        <a:lnTo>
                          <a:pt x="139138" y="2419"/>
                        </a:lnTo>
                        <a:cubicBezTo>
                          <a:pt x="90846" y="36614"/>
                          <a:pt x="42744" y="44329"/>
                          <a:pt x="-2119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78" name="Google Shape;8178;p25"/>
                  <p:cNvSpPr/>
                  <p:nvPr/>
                </p:nvSpPr>
                <p:spPr>
                  <a:xfrm>
                    <a:off x="3410133" y="1549020"/>
                    <a:ext cx="1469285" cy="2076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9285" h="2076711" extrusionOk="0">
                        <a:moveTo>
                          <a:pt x="362029" y="1227650"/>
                        </a:moveTo>
                        <a:cubicBezTo>
                          <a:pt x="359553" y="1231175"/>
                          <a:pt x="353646" y="1228603"/>
                          <a:pt x="354981" y="1224602"/>
                        </a:cubicBezTo>
                        <a:cubicBezTo>
                          <a:pt x="366410" y="1189446"/>
                          <a:pt x="375649" y="1153594"/>
                          <a:pt x="382507" y="1117256"/>
                        </a:cubicBezTo>
                        <a:cubicBezTo>
                          <a:pt x="404987" y="998955"/>
                          <a:pt x="438801" y="875416"/>
                          <a:pt x="533670" y="764831"/>
                        </a:cubicBezTo>
                        <a:cubicBezTo>
                          <a:pt x="551481" y="744162"/>
                          <a:pt x="599487" y="631481"/>
                          <a:pt x="542242" y="547756"/>
                        </a:cubicBezTo>
                        <a:cubicBezTo>
                          <a:pt x="537670" y="540993"/>
                          <a:pt x="488331" y="471080"/>
                          <a:pt x="416798" y="478890"/>
                        </a:cubicBezTo>
                        <a:cubicBezTo>
                          <a:pt x="372982" y="485091"/>
                          <a:pt x="335931" y="514438"/>
                          <a:pt x="319834" y="555662"/>
                        </a:cubicBezTo>
                        <a:cubicBezTo>
                          <a:pt x="305165" y="594619"/>
                          <a:pt x="319834" y="631862"/>
                          <a:pt x="348409" y="706633"/>
                        </a:cubicBezTo>
                        <a:cubicBezTo>
                          <a:pt x="369268" y="760735"/>
                          <a:pt x="376984" y="760545"/>
                          <a:pt x="382602" y="791310"/>
                        </a:cubicBezTo>
                        <a:cubicBezTo>
                          <a:pt x="385174" y="805503"/>
                          <a:pt x="390604" y="844460"/>
                          <a:pt x="365552" y="921041"/>
                        </a:cubicBezTo>
                        <a:cubicBezTo>
                          <a:pt x="341265" y="995431"/>
                          <a:pt x="321834" y="1002670"/>
                          <a:pt x="305642" y="1050866"/>
                        </a:cubicBezTo>
                        <a:cubicBezTo>
                          <a:pt x="285448" y="1110779"/>
                          <a:pt x="302403" y="1138497"/>
                          <a:pt x="314214" y="1252034"/>
                        </a:cubicBezTo>
                        <a:cubicBezTo>
                          <a:pt x="326978" y="1374812"/>
                          <a:pt x="333264" y="1436248"/>
                          <a:pt x="314214" y="1506257"/>
                        </a:cubicBezTo>
                        <a:cubicBezTo>
                          <a:pt x="295926" y="1572932"/>
                          <a:pt x="269923" y="1668182"/>
                          <a:pt x="188675" y="1718093"/>
                        </a:cubicBezTo>
                        <a:cubicBezTo>
                          <a:pt x="167530" y="1731237"/>
                          <a:pt x="144477" y="1740095"/>
                          <a:pt x="137334" y="1763146"/>
                        </a:cubicBezTo>
                        <a:cubicBezTo>
                          <a:pt x="125332" y="1802008"/>
                          <a:pt x="176196" y="1824868"/>
                          <a:pt x="188675" y="1884875"/>
                        </a:cubicBezTo>
                        <a:cubicBezTo>
                          <a:pt x="197628" y="1936339"/>
                          <a:pt x="180482" y="1988879"/>
                          <a:pt x="143050" y="2025274"/>
                        </a:cubicBezTo>
                        <a:cubicBezTo>
                          <a:pt x="95425" y="2072137"/>
                          <a:pt x="31417" y="2076995"/>
                          <a:pt x="1602" y="2076423"/>
                        </a:cubicBezTo>
                        <a:cubicBezTo>
                          <a:pt x="-397" y="2076490"/>
                          <a:pt x="-2111" y="2074918"/>
                          <a:pt x="-2111" y="2072928"/>
                        </a:cubicBezTo>
                        <a:cubicBezTo>
                          <a:pt x="-2207" y="2071423"/>
                          <a:pt x="-1349" y="2070051"/>
                          <a:pt x="79" y="2069470"/>
                        </a:cubicBezTo>
                        <a:cubicBezTo>
                          <a:pt x="70277" y="2037371"/>
                          <a:pt x="92185" y="2004129"/>
                          <a:pt x="97424" y="1977554"/>
                        </a:cubicBezTo>
                        <a:cubicBezTo>
                          <a:pt x="103805" y="1945360"/>
                          <a:pt x="84281" y="1930595"/>
                          <a:pt x="60373" y="1858396"/>
                        </a:cubicBezTo>
                        <a:cubicBezTo>
                          <a:pt x="36465" y="1786197"/>
                          <a:pt x="24654" y="1750573"/>
                          <a:pt x="34654" y="1710187"/>
                        </a:cubicBezTo>
                        <a:cubicBezTo>
                          <a:pt x="51418" y="1642845"/>
                          <a:pt x="109807" y="1645988"/>
                          <a:pt x="145908" y="1569788"/>
                        </a:cubicBezTo>
                        <a:cubicBezTo>
                          <a:pt x="170101" y="1518734"/>
                          <a:pt x="164958" y="1472634"/>
                          <a:pt x="157337" y="1403006"/>
                        </a:cubicBezTo>
                        <a:cubicBezTo>
                          <a:pt x="144477" y="1287277"/>
                          <a:pt x="108854" y="1278704"/>
                          <a:pt x="103140" y="1191170"/>
                        </a:cubicBezTo>
                        <a:cubicBezTo>
                          <a:pt x="95901" y="1080965"/>
                          <a:pt x="150765" y="1074965"/>
                          <a:pt x="143050" y="976667"/>
                        </a:cubicBezTo>
                        <a:cubicBezTo>
                          <a:pt x="135334" y="878369"/>
                          <a:pt x="78279" y="863605"/>
                          <a:pt x="37512" y="738542"/>
                        </a:cubicBezTo>
                        <a:cubicBezTo>
                          <a:pt x="13509" y="663371"/>
                          <a:pt x="5795" y="583961"/>
                          <a:pt x="14748" y="505560"/>
                        </a:cubicBezTo>
                        <a:cubicBezTo>
                          <a:pt x="37607" y="317822"/>
                          <a:pt x="160576" y="195807"/>
                          <a:pt x="191533" y="166661"/>
                        </a:cubicBezTo>
                        <a:cubicBezTo>
                          <a:pt x="243730" y="117512"/>
                          <a:pt x="366315" y="2069"/>
                          <a:pt x="548053" y="-217"/>
                        </a:cubicBezTo>
                        <a:cubicBezTo>
                          <a:pt x="724551" y="-2313"/>
                          <a:pt x="848472" y="103605"/>
                          <a:pt x="916002" y="161708"/>
                        </a:cubicBezTo>
                        <a:cubicBezTo>
                          <a:pt x="992202" y="226668"/>
                          <a:pt x="1047448" y="321537"/>
                          <a:pt x="1158416" y="511275"/>
                        </a:cubicBezTo>
                        <a:cubicBezTo>
                          <a:pt x="1238615" y="648435"/>
                          <a:pt x="1278715" y="717015"/>
                          <a:pt x="1306718" y="797025"/>
                        </a:cubicBezTo>
                        <a:cubicBezTo>
                          <a:pt x="1337579" y="885798"/>
                          <a:pt x="1348916" y="956188"/>
                          <a:pt x="1403684" y="1075060"/>
                        </a:cubicBezTo>
                        <a:cubicBezTo>
                          <a:pt x="1422639" y="1116360"/>
                          <a:pt x="1443784" y="1156670"/>
                          <a:pt x="1466834" y="1195837"/>
                        </a:cubicBezTo>
                        <a:cubicBezTo>
                          <a:pt x="1467692" y="1197752"/>
                          <a:pt x="1466834" y="1200009"/>
                          <a:pt x="1464929" y="1200885"/>
                        </a:cubicBezTo>
                        <a:cubicBezTo>
                          <a:pt x="1463976" y="1201342"/>
                          <a:pt x="1462834" y="1201342"/>
                          <a:pt x="1461785" y="1200885"/>
                        </a:cubicBezTo>
                        <a:cubicBezTo>
                          <a:pt x="1415591" y="1183264"/>
                          <a:pt x="1226900" y="1036293"/>
                          <a:pt x="1178321" y="1003527"/>
                        </a:cubicBezTo>
                        <a:cubicBezTo>
                          <a:pt x="1080023" y="937329"/>
                          <a:pt x="965723" y="937329"/>
                          <a:pt x="907431" y="937329"/>
                        </a:cubicBezTo>
                        <a:cubicBezTo>
                          <a:pt x="814657" y="937843"/>
                          <a:pt x="723121" y="958646"/>
                          <a:pt x="639303" y="998289"/>
                        </a:cubicBezTo>
                        <a:cubicBezTo>
                          <a:pt x="528049" y="1048581"/>
                          <a:pt x="432323" y="1127781"/>
                          <a:pt x="362029" y="122765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79" name="Google Shape;8179;p25"/>
                  <p:cNvSpPr/>
                  <p:nvPr/>
                </p:nvSpPr>
                <p:spPr>
                  <a:xfrm>
                    <a:off x="4186523" y="2467832"/>
                    <a:ext cx="240029" cy="169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029" h="169545" extrusionOk="0">
                        <a:moveTo>
                          <a:pt x="240030" y="84773"/>
                        </a:moveTo>
                        <a:cubicBezTo>
                          <a:pt x="240030" y="131591"/>
                          <a:pt x="186297" y="169545"/>
                          <a:pt x="120015" y="169545"/>
                        </a:cubicBezTo>
                        <a:cubicBezTo>
                          <a:pt x="53733" y="169545"/>
                          <a:pt x="0" y="131591"/>
                          <a:pt x="0" y="84773"/>
                        </a:cubicBezTo>
                        <a:cubicBezTo>
                          <a:pt x="0" y="37954"/>
                          <a:pt x="53733" y="0"/>
                          <a:pt x="120015" y="0"/>
                        </a:cubicBezTo>
                        <a:cubicBezTo>
                          <a:pt x="186297" y="0"/>
                          <a:pt x="240030" y="37954"/>
                          <a:pt x="240030" y="84773"/>
                        </a:cubicBezTo>
                        <a:close/>
                      </a:path>
                    </a:pathLst>
                  </a:custGeom>
                  <a:solidFill>
                    <a:srgbClr val="D6AD9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80" name="Google Shape;8180;p25"/>
                  <p:cNvSpPr/>
                  <p:nvPr/>
                </p:nvSpPr>
                <p:spPr>
                  <a:xfrm>
                    <a:off x="4276439" y="2486501"/>
                    <a:ext cx="97154" cy="685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154" h="68579" extrusionOk="0">
                        <a:moveTo>
                          <a:pt x="97155" y="34290"/>
                        </a:moveTo>
                        <a:cubicBezTo>
                          <a:pt x="97155" y="53228"/>
                          <a:pt x="75406" y="68580"/>
                          <a:pt x="48577" y="68580"/>
                        </a:cubicBezTo>
                        <a:cubicBezTo>
                          <a:pt x="21749" y="68580"/>
                          <a:pt x="0" y="53228"/>
                          <a:pt x="0" y="34290"/>
                        </a:cubicBezTo>
                        <a:cubicBezTo>
                          <a:pt x="0" y="15352"/>
                          <a:pt x="21749" y="0"/>
                          <a:pt x="48577" y="0"/>
                        </a:cubicBezTo>
                        <a:cubicBezTo>
                          <a:pt x="75406" y="0"/>
                          <a:pt x="97155" y="15352"/>
                          <a:pt x="97155" y="34290"/>
                        </a:cubicBezTo>
                        <a:close/>
                      </a:path>
                    </a:pathLst>
                  </a:custGeom>
                  <a:solidFill>
                    <a:srgbClr val="E4CFC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pic>
              <p:nvPicPr>
                <p:cNvPr id="8181" name="Google Shape;8181;p25" descr="A close-up of a skull&#10;&#10;Description automatically generated with low confidence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8440403" y="4088847"/>
                  <a:ext cx="2158558" cy="310344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8182" name="Google Shape;8182;p25"/>
              <p:cNvSpPr/>
              <p:nvPr/>
            </p:nvSpPr>
            <p:spPr>
              <a:xfrm>
                <a:off x="5005243" y="2648464"/>
                <a:ext cx="1087271" cy="1536765"/>
              </a:xfrm>
              <a:custGeom>
                <a:avLst/>
                <a:gdLst/>
                <a:ahLst/>
                <a:cxnLst/>
                <a:rect l="l" t="t" r="r" b="b"/>
                <a:pathLst>
                  <a:path w="1469285" h="2076710" extrusionOk="0">
                    <a:moveTo>
                      <a:pt x="550171" y="30"/>
                    </a:moveTo>
                    <a:cubicBezTo>
                      <a:pt x="726669" y="-2066"/>
                      <a:pt x="850590" y="103852"/>
                      <a:pt x="918120" y="161955"/>
                    </a:cubicBezTo>
                    <a:cubicBezTo>
                      <a:pt x="994320" y="226915"/>
                      <a:pt x="1049566" y="321784"/>
                      <a:pt x="1160534" y="511522"/>
                    </a:cubicBezTo>
                    <a:cubicBezTo>
                      <a:pt x="1240733" y="648682"/>
                      <a:pt x="1280833" y="717262"/>
                      <a:pt x="1308836" y="797272"/>
                    </a:cubicBezTo>
                    <a:cubicBezTo>
                      <a:pt x="1339697" y="886045"/>
                      <a:pt x="1351034" y="956435"/>
                      <a:pt x="1405802" y="1075307"/>
                    </a:cubicBezTo>
                    <a:cubicBezTo>
                      <a:pt x="1424757" y="1116607"/>
                      <a:pt x="1445902" y="1156917"/>
                      <a:pt x="1468952" y="1196084"/>
                    </a:cubicBezTo>
                    <a:cubicBezTo>
                      <a:pt x="1469810" y="1197999"/>
                      <a:pt x="1468952" y="1200256"/>
                      <a:pt x="1467047" y="1201132"/>
                    </a:cubicBezTo>
                    <a:cubicBezTo>
                      <a:pt x="1466094" y="1201589"/>
                      <a:pt x="1464952" y="1201589"/>
                      <a:pt x="1463903" y="1201132"/>
                    </a:cubicBezTo>
                    <a:cubicBezTo>
                      <a:pt x="1452355" y="1196727"/>
                      <a:pt x="1431900" y="1184237"/>
                      <a:pt x="1406955" y="1167469"/>
                    </a:cubicBezTo>
                    <a:lnTo>
                      <a:pt x="1353344" y="1129549"/>
                    </a:lnTo>
                    <a:lnTo>
                      <a:pt x="1358928" y="1200593"/>
                    </a:lnTo>
                    <a:cubicBezTo>
                      <a:pt x="1358373" y="1258010"/>
                      <a:pt x="1348145" y="1315918"/>
                      <a:pt x="1330601" y="1371780"/>
                    </a:cubicBezTo>
                    <a:lnTo>
                      <a:pt x="1292988" y="1464004"/>
                    </a:lnTo>
                    <a:lnTo>
                      <a:pt x="1293121" y="1463927"/>
                    </a:lnTo>
                    <a:lnTo>
                      <a:pt x="1292963" y="1464064"/>
                    </a:lnTo>
                    <a:lnTo>
                      <a:pt x="1286454" y="1480024"/>
                    </a:lnTo>
                    <a:lnTo>
                      <a:pt x="1286454" y="1480691"/>
                    </a:lnTo>
                    <a:cubicBezTo>
                      <a:pt x="1381132" y="1563682"/>
                      <a:pt x="1427708" y="1688784"/>
                      <a:pt x="1410279" y="1813495"/>
                    </a:cubicBezTo>
                    <a:cubicBezTo>
                      <a:pt x="1406563" y="1788043"/>
                      <a:pt x="1400850" y="1762916"/>
                      <a:pt x="1393229" y="1738342"/>
                    </a:cubicBezTo>
                    <a:cubicBezTo>
                      <a:pt x="1385799" y="1770785"/>
                      <a:pt x="1380751" y="1803741"/>
                      <a:pt x="1378274" y="1836926"/>
                    </a:cubicBezTo>
                    <a:cubicBezTo>
                      <a:pt x="1374275" y="1819019"/>
                      <a:pt x="1351508" y="1816733"/>
                      <a:pt x="1349699" y="1834831"/>
                    </a:cubicBezTo>
                    <a:lnTo>
                      <a:pt x="1337698" y="1799207"/>
                    </a:lnTo>
                    <a:cubicBezTo>
                      <a:pt x="1330268" y="1840660"/>
                      <a:pt x="1328554" y="1882922"/>
                      <a:pt x="1332554" y="1924842"/>
                    </a:cubicBezTo>
                    <a:lnTo>
                      <a:pt x="1309123" y="1837021"/>
                    </a:lnTo>
                    <a:cubicBezTo>
                      <a:pt x="1293121" y="1868530"/>
                      <a:pt x="1284929" y="1903410"/>
                      <a:pt x="1285215" y="1938748"/>
                    </a:cubicBezTo>
                    <a:cubicBezTo>
                      <a:pt x="1288359" y="1937034"/>
                      <a:pt x="1284452" y="1931890"/>
                      <a:pt x="1281024" y="1933033"/>
                    </a:cubicBezTo>
                    <a:cubicBezTo>
                      <a:pt x="1277594" y="1934176"/>
                      <a:pt x="1276357" y="1938177"/>
                      <a:pt x="1275499" y="1941606"/>
                    </a:cubicBezTo>
                    <a:cubicBezTo>
                      <a:pt x="1272357" y="1954560"/>
                      <a:pt x="1269404" y="1967514"/>
                      <a:pt x="1266546" y="1980468"/>
                    </a:cubicBezTo>
                    <a:cubicBezTo>
                      <a:pt x="1262070" y="1958980"/>
                      <a:pt x="1255689" y="1937938"/>
                      <a:pt x="1247496" y="1917603"/>
                    </a:cubicBezTo>
                    <a:lnTo>
                      <a:pt x="1221016" y="1970085"/>
                    </a:lnTo>
                    <a:cubicBezTo>
                      <a:pt x="1211873" y="1928013"/>
                      <a:pt x="1199681" y="1886637"/>
                      <a:pt x="1184726" y="1846260"/>
                    </a:cubicBezTo>
                    <a:cubicBezTo>
                      <a:pt x="1179203" y="1870797"/>
                      <a:pt x="1176631" y="1895886"/>
                      <a:pt x="1176821" y="1921032"/>
                    </a:cubicBezTo>
                    <a:lnTo>
                      <a:pt x="1169010" y="1894552"/>
                    </a:lnTo>
                    <a:lnTo>
                      <a:pt x="1160153" y="1958084"/>
                    </a:lnTo>
                    <a:cubicBezTo>
                      <a:pt x="1159009" y="1935015"/>
                      <a:pt x="1153483" y="1912374"/>
                      <a:pt x="1143770" y="1891409"/>
                    </a:cubicBezTo>
                    <a:lnTo>
                      <a:pt x="1135387" y="1921984"/>
                    </a:lnTo>
                    <a:lnTo>
                      <a:pt x="1109765" y="1826734"/>
                    </a:lnTo>
                    <a:lnTo>
                      <a:pt x="1102049" y="1857786"/>
                    </a:lnTo>
                    <a:lnTo>
                      <a:pt x="1088685" y="1810103"/>
                    </a:lnTo>
                    <a:lnTo>
                      <a:pt x="1084000" y="1812495"/>
                    </a:lnTo>
                    <a:cubicBezTo>
                      <a:pt x="969173" y="1857768"/>
                      <a:pt x="828977" y="1857714"/>
                      <a:pt x="710151" y="1813147"/>
                    </a:cubicBezTo>
                    <a:lnTo>
                      <a:pt x="708342" y="1812171"/>
                    </a:lnTo>
                    <a:lnTo>
                      <a:pt x="692665" y="1870168"/>
                    </a:lnTo>
                    <a:lnTo>
                      <a:pt x="685044" y="1839307"/>
                    </a:lnTo>
                    <a:lnTo>
                      <a:pt x="660376" y="1934557"/>
                    </a:lnTo>
                    <a:lnTo>
                      <a:pt x="652279" y="1904077"/>
                    </a:lnTo>
                    <a:cubicBezTo>
                      <a:pt x="642849" y="1925108"/>
                      <a:pt x="637515" y="1947730"/>
                      <a:pt x="636468" y="1970752"/>
                    </a:cubicBezTo>
                    <a:lnTo>
                      <a:pt x="627799" y="1907315"/>
                    </a:lnTo>
                    <a:lnTo>
                      <a:pt x="620179" y="1933890"/>
                    </a:lnTo>
                    <a:cubicBezTo>
                      <a:pt x="620369" y="1908782"/>
                      <a:pt x="617702" y="1883741"/>
                      <a:pt x="612370" y="1859214"/>
                    </a:cubicBezTo>
                    <a:cubicBezTo>
                      <a:pt x="597892" y="1899638"/>
                      <a:pt x="586176" y="1941005"/>
                      <a:pt x="577411" y="1983039"/>
                    </a:cubicBezTo>
                    <a:lnTo>
                      <a:pt x="551599" y="1930747"/>
                    </a:lnTo>
                    <a:cubicBezTo>
                      <a:pt x="543600" y="1951149"/>
                      <a:pt x="537407" y="1972218"/>
                      <a:pt x="533121" y="1993707"/>
                    </a:cubicBezTo>
                    <a:cubicBezTo>
                      <a:pt x="530359" y="1980753"/>
                      <a:pt x="527501" y="1967799"/>
                      <a:pt x="524359" y="1954940"/>
                    </a:cubicBezTo>
                    <a:cubicBezTo>
                      <a:pt x="523596" y="1951512"/>
                      <a:pt x="522359" y="1947606"/>
                      <a:pt x="519024" y="1946463"/>
                    </a:cubicBezTo>
                    <a:cubicBezTo>
                      <a:pt x="515690" y="1945320"/>
                      <a:pt x="511881" y="1950559"/>
                      <a:pt x="515025" y="1952178"/>
                    </a:cubicBezTo>
                    <a:cubicBezTo>
                      <a:pt x="515215" y="1916993"/>
                      <a:pt x="507118" y="1882255"/>
                      <a:pt x="491496" y="1850737"/>
                    </a:cubicBezTo>
                    <a:lnTo>
                      <a:pt x="469018" y="1938653"/>
                    </a:lnTo>
                    <a:cubicBezTo>
                      <a:pt x="472827" y="1896752"/>
                      <a:pt x="471018" y="1854537"/>
                      <a:pt x="463684" y="1813113"/>
                    </a:cubicBezTo>
                    <a:lnTo>
                      <a:pt x="452063" y="1848832"/>
                    </a:lnTo>
                    <a:cubicBezTo>
                      <a:pt x="450445" y="1830725"/>
                      <a:pt x="445015" y="1813170"/>
                      <a:pt x="436157" y="1797302"/>
                    </a:cubicBezTo>
                    <a:lnTo>
                      <a:pt x="424632" y="1851213"/>
                    </a:lnTo>
                    <a:cubicBezTo>
                      <a:pt x="422060" y="1818076"/>
                      <a:pt x="417107" y="1785157"/>
                      <a:pt x="409868" y="1752725"/>
                    </a:cubicBezTo>
                    <a:cubicBezTo>
                      <a:pt x="402438" y="1777337"/>
                      <a:pt x="397009" y="1802502"/>
                      <a:pt x="393485" y="1827972"/>
                    </a:cubicBezTo>
                    <a:cubicBezTo>
                      <a:pt x="376149" y="1703909"/>
                      <a:pt x="421012" y="1579265"/>
                      <a:pt x="513308" y="1494597"/>
                    </a:cubicBezTo>
                    <a:lnTo>
                      <a:pt x="513308" y="1494002"/>
                    </a:lnTo>
                    <a:lnTo>
                      <a:pt x="511308" y="1492597"/>
                    </a:lnTo>
                    <a:lnTo>
                      <a:pt x="513093" y="1493296"/>
                    </a:lnTo>
                    <a:lnTo>
                      <a:pt x="470156" y="1385685"/>
                    </a:lnTo>
                    <a:cubicBezTo>
                      <a:pt x="452987" y="1329874"/>
                      <a:pt x="442933" y="1272014"/>
                      <a:pt x="442271" y="1214596"/>
                    </a:cubicBezTo>
                    <a:lnTo>
                      <a:pt x="448427" y="1131512"/>
                    </a:lnTo>
                    <a:lnTo>
                      <a:pt x="421481" y="1156999"/>
                    </a:lnTo>
                    <a:cubicBezTo>
                      <a:pt x="400883" y="1179254"/>
                      <a:pt x="381720" y="1202930"/>
                      <a:pt x="364147" y="1227897"/>
                    </a:cubicBezTo>
                    <a:cubicBezTo>
                      <a:pt x="361671" y="1231422"/>
                      <a:pt x="355764" y="1228850"/>
                      <a:pt x="357099" y="1224849"/>
                    </a:cubicBezTo>
                    <a:cubicBezTo>
                      <a:pt x="368528" y="1189693"/>
                      <a:pt x="377767" y="1153841"/>
                      <a:pt x="384625" y="1117503"/>
                    </a:cubicBezTo>
                    <a:cubicBezTo>
                      <a:pt x="407105" y="999202"/>
                      <a:pt x="440919" y="875663"/>
                      <a:pt x="535788" y="765078"/>
                    </a:cubicBezTo>
                    <a:cubicBezTo>
                      <a:pt x="553599" y="744409"/>
                      <a:pt x="601605" y="631728"/>
                      <a:pt x="544360" y="548003"/>
                    </a:cubicBezTo>
                    <a:cubicBezTo>
                      <a:pt x="539788" y="541240"/>
                      <a:pt x="490449" y="471327"/>
                      <a:pt x="418916" y="479137"/>
                    </a:cubicBezTo>
                    <a:cubicBezTo>
                      <a:pt x="375100" y="485338"/>
                      <a:pt x="338049" y="514685"/>
                      <a:pt x="321952" y="555909"/>
                    </a:cubicBezTo>
                    <a:cubicBezTo>
                      <a:pt x="307283" y="594866"/>
                      <a:pt x="321952" y="632109"/>
                      <a:pt x="350527" y="706880"/>
                    </a:cubicBezTo>
                    <a:cubicBezTo>
                      <a:pt x="371386" y="760982"/>
                      <a:pt x="379102" y="760792"/>
                      <a:pt x="384720" y="791557"/>
                    </a:cubicBezTo>
                    <a:cubicBezTo>
                      <a:pt x="387292" y="805750"/>
                      <a:pt x="392722" y="844707"/>
                      <a:pt x="367670" y="921288"/>
                    </a:cubicBezTo>
                    <a:cubicBezTo>
                      <a:pt x="343383" y="995678"/>
                      <a:pt x="323952" y="1002917"/>
                      <a:pt x="307760" y="1051113"/>
                    </a:cubicBezTo>
                    <a:cubicBezTo>
                      <a:pt x="287566" y="1111026"/>
                      <a:pt x="304521" y="1138744"/>
                      <a:pt x="316332" y="1252281"/>
                    </a:cubicBezTo>
                    <a:cubicBezTo>
                      <a:pt x="329096" y="1375059"/>
                      <a:pt x="335382" y="1436495"/>
                      <a:pt x="316332" y="1506504"/>
                    </a:cubicBezTo>
                    <a:cubicBezTo>
                      <a:pt x="298044" y="1573179"/>
                      <a:pt x="272041" y="1668429"/>
                      <a:pt x="190793" y="1718340"/>
                    </a:cubicBezTo>
                    <a:cubicBezTo>
                      <a:pt x="169648" y="1731484"/>
                      <a:pt x="146595" y="1740342"/>
                      <a:pt x="139452" y="1763393"/>
                    </a:cubicBezTo>
                    <a:cubicBezTo>
                      <a:pt x="127450" y="1802255"/>
                      <a:pt x="178314" y="1825115"/>
                      <a:pt x="190793" y="1885122"/>
                    </a:cubicBezTo>
                    <a:cubicBezTo>
                      <a:pt x="199746" y="1936586"/>
                      <a:pt x="182600" y="1989126"/>
                      <a:pt x="145168" y="2025521"/>
                    </a:cubicBezTo>
                    <a:cubicBezTo>
                      <a:pt x="97543" y="2072384"/>
                      <a:pt x="33535" y="2077242"/>
                      <a:pt x="3720" y="2076670"/>
                    </a:cubicBezTo>
                    <a:cubicBezTo>
                      <a:pt x="1721" y="2076737"/>
                      <a:pt x="7" y="2075165"/>
                      <a:pt x="7" y="2073175"/>
                    </a:cubicBezTo>
                    <a:cubicBezTo>
                      <a:pt x="-89" y="2071670"/>
                      <a:pt x="769" y="2070298"/>
                      <a:pt x="2197" y="2069717"/>
                    </a:cubicBezTo>
                    <a:cubicBezTo>
                      <a:pt x="72395" y="2037618"/>
                      <a:pt x="94303" y="2004376"/>
                      <a:pt x="99542" y="1977801"/>
                    </a:cubicBezTo>
                    <a:cubicBezTo>
                      <a:pt x="105923" y="1945607"/>
                      <a:pt x="86399" y="1930842"/>
                      <a:pt x="62491" y="1858643"/>
                    </a:cubicBezTo>
                    <a:cubicBezTo>
                      <a:pt x="38583" y="1786444"/>
                      <a:pt x="26772" y="1750820"/>
                      <a:pt x="36772" y="1710434"/>
                    </a:cubicBezTo>
                    <a:cubicBezTo>
                      <a:pt x="53536" y="1643092"/>
                      <a:pt x="111925" y="1646235"/>
                      <a:pt x="148026" y="1570035"/>
                    </a:cubicBezTo>
                    <a:cubicBezTo>
                      <a:pt x="172219" y="1518981"/>
                      <a:pt x="167076" y="1472881"/>
                      <a:pt x="159455" y="1403253"/>
                    </a:cubicBezTo>
                    <a:cubicBezTo>
                      <a:pt x="146595" y="1287524"/>
                      <a:pt x="110972" y="1278951"/>
                      <a:pt x="105258" y="1191417"/>
                    </a:cubicBezTo>
                    <a:cubicBezTo>
                      <a:pt x="98019" y="1081212"/>
                      <a:pt x="152883" y="1075212"/>
                      <a:pt x="145168" y="976914"/>
                    </a:cubicBezTo>
                    <a:cubicBezTo>
                      <a:pt x="137452" y="878616"/>
                      <a:pt x="80397" y="863852"/>
                      <a:pt x="39630" y="738789"/>
                    </a:cubicBezTo>
                    <a:cubicBezTo>
                      <a:pt x="15627" y="663618"/>
                      <a:pt x="7913" y="584208"/>
                      <a:pt x="16866" y="505807"/>
                    </a:cubicBezTo>
                    <a:cubicBezTo>
                      <a:pt x="39725" y="318069"/>
                      <a:pt x="162694" y="196054"/>
                      <a:pt x="193651" y="166908"/>
                    </a:cubicBezTo>
                    <a:cubicBezTo>
                      <a:pt x="245848" y="117759"/>
                      <a:pt x="368433" y="2316"/>
                      <a:pt x="550171" y="30"/>
                    </a:cubicBezTo>
                    <a:close/>
                  </a:path>
                </a:pathLst>
              </a:custGeom>
              <a:blipFill rotWithShape="1">
                <a:blip r:embed="rId6">
                  <a:alphaModFix amt="40000"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83" name="Google Shape;8183;p25"/>
            <p:cNvGrpSpPr/>
            <p:nvPr/>
          </p:nvGrpSpPr>
          <p:grpSpPr>
            <a:xfrm>
              <a:off x="1668875" y="5638918"/>
              <a:ext cx="638100" cy="469807"/>
              <a:chOff x="2959900" y="3181443"/>
              <a:chExt cx="638100" cy="469807"/>
            </a:xfrm>
          </p:grpSpPr>
          <p:sp>
            <p:nvSpPr>
              <p:cNvPr id="8184" name="Google Shape;8184;p25"/>
              <p:cNvSpPr/>
              <p:nvPr/>
            </p:nvSpPr>
            <p:spPr>
              <a:xfrm>
                <a:off x="2959900" y="3250450"/>
                <a:ext cx="638100" cy="400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b="1">
                    <a:solidFill>
                      <a:schemeClr val="lt1"/>
                    </a:solidFill>
                    <a:latin typeface="Emilys Candy"/>
                    <a:ea typeface="Emilys Candy"/>
                    <a:cs typeface="Emilys Candy"/>
                    <a:sym typeface="Emilys Candy"/>
                  </a:rPr>
                  <a:t>04</a:t>
                </a:r>
                <a:endParaRPr sz="2000" b="1">
                  <a:solidFill>
                    <a:schemeClr val="lt1"/>
                  </a:solidFill>
                  <a:latin typeface="Emilys Candy"/>
                  <a:ea typeface="Emilys Candy"/>
                  <a:cs typeface="Emilys Candy"/>
                  <a:sym typeface="Emilys Candy"/>
                </a:endParaRPr>
              </a:p>
            </p:txBody>
          </p:sp>
          <p:grpSp>
            <p:nvGrpSpPr>
              <p:cNvPr id="8185" name="Google Shape;8185;p25"/>
              <p:cNvGrpSpPr/>
              <p:nvPr/>
            </p:nvGrpSpPr>
            <p:grpSpPr>
              <a:xfrm>
                <a:off x="3082837" y="3181443"/>
                <a:ext cx="377980" cy="95480"/>
                <a:chOff x="1099537" y="3241143"/>
                <a:chExt cx="377980" cy="95480"/>
              </a:xfrm>
            </p:grpSpPr>
            <p:sp>
              <p:nvSpPr>
                <p:cNvPr id="8186" name="Google Shape;8186;p25"/>
                <p:cNvSpPr/>
                <p:nvPr/>
              </p:nvSpPr>
              <p:spPr>
                <a:xfrm>
                  <a:off x="1099537" y="3241143"/>
                  <a:ext cx="133217" cy="94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87" name="Google Shape;8187;p25"/>
                <p:cNvSpPr/>
                <p:nvPr/>
              </p:nvSpPr>
              <p:spPr>
                <a:xfrm>
                  <a:off x="1344300" y="3242525"/>
                  <a:ext cx="133217" cy="94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0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0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0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0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0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14" grpId="0"/>
      <p:bldP spid="8018" grpId="0"/>
      <p:bldP spid="8019" grpId="0"/>
      <p:bldP spid="80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9">
            <a:extLst>
              <a:ext uri="{FF2B5EF4-FFF2-40B4-BE49-F238E27FC236}">
                <a16:creationId xmlns:a16="http://schemas.microsoft.com/office/drawing/2014/main" id="{DF89AB08-D228-4E2B-A823-7431A983C8B9}"/>
              </a:ext>
            </a:extLst>
          </p:cNvPr>
          <p:cNvSpPr/>
          <p:nvPr/>
        </p:nvSpPr>
        <p:spPr>
          <a:xfrm>
            <a:off x="4152646" y="1119115"/>
            <a:ext cx="5895022" cy="1154355"/>
          </a:xfrm>
          <a:prstGeom prst="wedgeRoundRectCallout">
            <a:avLst>
              <a:gd name="adj1" fmla="val -55358"/>
              <a:gd name="adj2" fmla="val -19268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366E73-2F83-4445-9AEA-D8F3B1FD9A0C}"/>
              </a:ext>
            </a:extLst>
          </p:cNvPr>
          <p:cNvSpPr/>
          <p:nvPr/>
        </p:nvSpPr>
        <p:spPr>
          <a:xfrm>
            <a:off x="4268585" y="1119115"/>
            <a:ext cx="6443730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Let's go to the _____________. 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want to ___________________.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C71C96-FA17-49B0-81B6-449789EE8DEB}"/>
              </a:ext>
            </a:extLst>
          </p:cNvPr>
          <p:cNvSpPr/>
          <p:nvPr/>
        </p:nvSpPr>
        <p:spPr>
          <a:xfrm>
            <a:off x="6962415" y="1202215"/>
            <a:ext cx="2381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supermarket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8C0D1375-6C37-4C22-8D39-DC4C86205DD4}"/>
              </a:ext>
            </a:extLst>
          </p:cNvPr>
          <p:cNvSpPr/>
          <p:nvPr/>
        </p:nvSpPr>
        <p:spPr>
          <a:xfrm>
            <a:off x="6505215" y="2618179"/>
            <a:ext cx="2940676" cy="578882"/>
          </a:xfrm>
          <a:prstGeom prst="wedgeRoundRectCallout">
            <a:avLst>
              <a:gd name="adj1" fmla="val 55400"/>
              <a:gd name="adj2" fmla="val -3741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Great idea!</a:t>
            </a:r>
            <a:endParaRPr lang="en-US" sz="2800" b="1" i="0" dirty="0">
              <a:solidFill>
                <a:srgbClr val="C00000"/>
              </a:solidFill>
              <a:effectLst/>
              <a:latin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CC4CA-2F0B-46AA-ABF9-94BDA1B37946}"/>
              </a:ext>
            </a:extLst>
          </p:cNvPr>
          <p:cNvSpPr/>
          <p:nvPr/>
        </p:nvSpPr>
        <p:spPr>
          <a:xfrm>
            <a:off x="6045870" y="1737842"/>
            <a:ext cx="35717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buy some food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D9B758-2E64-48C7-BB3C-3E7A53E37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645" y="1225499"/>
            <a:ext cx="978109" cy="978109"/>
          </a:xfrm>
          <a:prstGeom prst="ellipse">
            <a:avLst/>
          </a:prstGeom>
          <a:ln>
            <a:solidFill>
              <a:srgbClr val="1C3A78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E3268E-C56B-4207-9F68-672E828E5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733549" y="2316372"/>
            <a:ext cx="978766" cy="978766"/>
          </a:xfrm>
          <a:prstGeom prst="ellipse">
            <a:avLst/>
          </a:prstGeom>
          <a:ln>
            <a:solidFill>
              <a:srgbClr val="1C3A78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5F62532-D8A2-4009-B60D-F73E1D7422D0}"/>
              </a:ext>
            </a:extLst>
          </p:cNvPr>
          <p:cNvGrpSpPr/>
          <p:nvPr/>
        </p:nvGrpSpPr>
        <p:grpSpPr>
          <a:xfrm>
            <a:off x="1924926" y="2450034"/>
            <a:ext cx="4120944" cy="4051608"/>
            <a:chOff x="1366574" y="779410"/>
            <a:chExt cx="5150340" cy="506368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F56F6D-0250-495F-90D2-61E8D576E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6574" y="779410"/>
              <a:ext cx="5150340" cy="412641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CCD47C-1F2B-44C9-B92E-93E6B4576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07659" y="3968562"/>
              <a:ext cx="1756228" cy="187453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8A9C108-92B5-40A7-843D-FECA9AAB0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8996" b="20637"/>
            <a:stretch/>
          </p:blipFill>
          <p:spPr>
            <a:xfrm>
              <a:off x="3076391" y="2586036"/>
              <a:ext cx="884690" cy="48107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F9EF805-0C39-4673-90A5-30F9DE274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3707314" y="2326520"/>
              <a:ext cx="560026" cy="80076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53A143D-1637-4517-AC60-81B1935ED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4127049" y="2312665"/>
              <a:ext cx="560026" cy="800769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44F62D3-1BAF-476A-AC7A-C73C3E7AA34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0" b="13030"/>
          <a:stretch/>
        </p:blipFill>
        <p:spPr>
          <a:xfrm>
            <a:off x="5775407" y="2615999"/>
            <a:ext cx="585979" cy="5832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2778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826D29-3955-457E-984E-7DC9EEA91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618" y="2801223"/>
            <a:ext cx="4614295" cy="3342021"/>
          </a:xfrm>
          <a:prstGeom prst="rect">
            <a:avLst/>
          </a:prstGeom>
        </p:spPr>
      </p:pic>
      <p:sp>
        <p:nvSpPr>
          <p:cNvPr id="3" name="Rounded Rectangular Callout 9">
            <a:extLst>
              <a:ext uri="{FF2B5EF4-FFF2-40B4-BE49-F238E27FC236}">
                <a16:creationId xmlns:a16="http://schemas.microsoft.com/office/drawing/2014/main" id="{94C1F670-62C1-4061-9445-1F93CE577042}"/>
              </a:ext>
            </a:extLst>
          </p:cNvPr>
          <p:cNvSpPr/>
          <p:nvPr/>
        </p:nvSpPr>
        <p:spPr>
          <a:xfrm>
            <a:off x="4477766" y="1200395"/>
            <a:ext cx="5895022" cy="1154355"/>
          </a:xfrm>
          <a:prstGeom prst="wedgeRoundRectCallout">
            <a:avLst>
              <a:gd name="adj1" fmla="val -55358"/>
              <a:gd name="adj2" fmla="val -19268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9AF617-75DD-4E76-A677-8D0DC1BE25B6}"/>
              </a:ext>
            </a:extLst>
          </p:cNvPr>
          <p:cNvSpPr/>
          <p:nvPr/>
        </p:nvSpPr>
        <p:spPr>
          <a:xfrm>
            <a:off x="4593705" y="1200395"/>
            <a:ext cx="6443730" cy="1154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Let's go to the __________. 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want to ___________________.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C91D96-A235-4096-AE28-5CCCBE1C03DA}"/>
              </a:ext>
            </a:extLst>
          </p:cNvPr>
          <p:cNvSpPr/>
          <p:nvPr/>
        </p:nvSpPr>
        <p:spPr>
          <a:xfrm>
            <a:off x="7287535" y="1283495"/>
            <a:ext cx="2026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bakery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55E27CDC-0437-4504-B893-BD0E9AF48532}"/>
              </a:ext>
            </a:extLst>
          </p:cNvPr>
          <p:cNvSpPr/>
          <p:nvPr/>
        </p:nvSpPr>
        <p:spPr>
          <a:xfrm>
            <a:off x="6599970" y="2597594"/>
            <a:ext cx="3113779" cy="578882"/>
          </a:xfrm>
          <a:prstGeom prst="wedgeRoundRectCallout">
            <a:avLst>
              <a:gd name="adj1" fmla="val 61418"/>
              <a:gd name="adj2" fmla="val -8837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Sorry. I'm busy.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C7A149-FF2B-49B4-A051-065174503744}"/>
              </a:ext>
            </a:extLst>
          </p:cNvPr>
          <p:cNvSpPr/>
          <p:nvPr/>
        </p:nvSpPr>
        <p:spPr>
          <a:xfrm>
            <a:off x="6370990" y="1819122"/>
            <a:ext cx="35717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buy some bread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0430A3-2A14-40DC-9DF4-3FA8099A9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765" y="1306779"/>
            <a:ext cx="978109" cy="978109"/>
          </a:xfrm>
          <a:prstGeom prst="ellipse">
            <a:avLst/>
          </a:prstGeom>
          <a:ln>
            <a:solidFill>
              <a:srgbClr val="1C3A78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E4493E-911F-4AC6-AABB-B9B93E1CF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7571" y="2284889"/>
            <a:ext cx="891588" cy="891588"/>
          </a:xfrm>
          <a:prstGeom prst="ellipse">
            <a:avLst/>
          </a:prstGeom>
          <a:ln>
            <a:solidFill>
              <a:srgbClr val="1C3A78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A8FBA5-E9D6-4739-A6C8-AC99718C80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>
          <a:xfrm>
            <a:off x="5810998" y="2597594"/>
            <a:ext cx="626552" cy="6272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7737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0C5347-3880-4B8C-9DFD-3FB613E62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795" y="2547803"/>
            <a:ext cx="4580460" cy="3770708"/>
          </a:xfrm>
          <a:prstGeom prst="rect">
            <a:avLst/>
          </a:prstGeom>
        </p:spPr>
      </p:pic>
      <p:sp>
        <p:nvSpPr>
          <p:cNvPr id="3" name="Rounded Rectangular Callout 9">
            <a:extLst>
              <a:ext uri="{FF2B5EF4-FFF2-40B4-BE49-F238E27FC236}">
                <a16:creationId xmlns:a16="http://schemas.microsoft.com/office/drawing/2014/main" id="{204F3EC4-35EA-4699-B401-4C8612DAB3DA}"/>
              </a:ext>
            </a:extLst>
          </p:cNvPr>
          <p:cNvSpPr/>
          <p:nvPr/>
        </p:nvSpPr>
        <p:spPr>
          <a:xfrm>
            <a:off x="4396486" y="1017515"/>
            <a:ext cx="5895022" cy="1154355"/>
          </a:xfrm>
          <a:prstGeom prst="wedgeRoundRectCallout">
            <a:avLst>
              <a:gd name="adj1" fmla="val -55358"/>
              <a:gd name="adj2" fmla="val -19268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502FB6-9102-4743-AB9F-26783DF611B5}"/>
              </a:ext>
            </a:extLst>
          </p:cNvPr>
          <p:cNvSpPr/>
          <p:nvPr/>
        </p:nvSpPr>
        <p:spPr>
          <a:xfrm>
            <a:off x="4512425" y="1017515"/>
            <a:ext cx="6443730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Let's go to the ____________. 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 want to ___________________.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FA8EEC-A6EE-4983-B9A7-D998EF759FA4}"/>
              </a:ext>
            </a:extLst>
          </p:cNvPr>
          <p:cNvSpPr/>
          <p:nvPr/>
        </p:nvSpPr>
        <p:spPr>
          <a:xfrm>
            <a:off x="7206255" y="1100615"/>
            <a:ext cx="242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sweet shop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6990737F-851A-4E65-A4C4-5BC1F8D6EBA3}"/>
              </a:ext>
            </a:extLst>
          </p:cNvPr>
          <p:cNvSpPr/>
          <p:nvPr/>
        </p:nvSpPr>
        <p:spPr>
          <a:xfrm>
            <a:off x="6518690" y="2414714"/>
            <a:ext cx="3113779" cy="578882"/>
          </a:xfrm>
          <a:prstGeom prst="wedgeRoundRectCallout">
            <a:avLst>
              <a:gd name="adj1" fmla="val 61418"/>
              <a:gd name="adj2" fmla="val -8837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Sorry. I'm busy.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345DE-9FB2-4B55-A026-2D37A89D3240}"/>
              </a:ext>
            </a:extLst>
          </p:cNvPr>
          <p:cNvSpPr/>
          <p:nvPr/>
        </p:nvSpPr>
        <p:spPr>
          <a:xfrm>
            <a:off x="6148771" y="1636242"/>
            <a:ext cx="37126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buy some chocolate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2C753A-4C48-44C3-9848-42D71A2EB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485" y="1123899"/>
            <a:ext cx="978109" cy="978109"/>
          </a:xfrm>
          <a:prstGeom prst="ellipse">
            <a:avLst/>
          </a:prstGeom>
          <a:ln>
            <a:solidFill>
              <a:srgbClr val="1C3A78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A7A8B5-6D54-48C1-A332-427110A04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186291" y="2102009"/>
            <a:ext cx="891588" cy="891588"/>
          </a:xfrm>
          <a:prstGeom prst="ellipse">
            <a:avLst/>
          </a:prstGeom>
          <a:ln>
            <a:solidFill>
              <a:srgbClr val="1C3A78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2D0AC5-260B-4CC9-A924-CB41F74683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>
          <a:xfrm>
            <a:off x="5729718" y="2414714"/>
            <a:ext cx="626552" cy="6272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9400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1" name="Google Shape;8211;p26"/>
          <p:cNvSpPr txBox="1">
            <a:spLocks noGrp="1"/>
          </p:cNvSpPr>
          <p:nvPr>
            <p:ph type="title"/>
          </p:nvPr>
        </p:nvSpPr>
        <p:spPr>
          <a:xfrm>
            <a:off x="4121657" y="2993382"/>
            <a:ext cx="7134922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grpSp>
        <p:nvGrpSpPr>
          <p:cNvPr id="8212" name="Google Shape;8212;p26"/>
          <p:cNvGrpSpPr/>
          <p:nvPr/>
        </p:nvGrpSpPr>
        <p:grpSpPr>
          <a:xfrm>
            <a:off x="1750535" y="507536"/>
            <a:ext cx="2049960" cy="5618693"/>
            <a:chOff x="82300" y="1619421"/>
            <a:chExt cx="638100" cy="1748955"/>
          </a:xfrm>
        </p:grpSpPr>
        <p:grpSp>
          <p:nvGrpSpPr>
            <p:cNvPr id="8213" name="Google Shape;8213;p26"/>
            <p:cNvGrpSpPr/>
            <p:nvPr/>
          </p:nvGrpSpPr>
          <p:grpSpPr>
            <a:xfrm>
              <a:off x="97281" y="1619421"/>
              <a:ext cx="593905" cy="1748955"/>
              <a:chOff x="1844806" y="2341283"/>
              <a:chExt cx="593905" cy="1748955"/>
            </a:xfrm>
          </p:grpSpPr>
          <p:grpSp>
            <p:nvGrpSpPr>
              <p:cNvPr id="8214" name="Google Shape;8214;p26"/>
              <p:cNvGrpSpPr/>
              <p:nvPr/>
            </p:nvGrpSpPr>
            <p:grpSpPr>
              <a:xfrm>
                <a:off x="1847602" y="2342847"/>
                <a:ext cx="591108" cy="1747392"/>
                <a:chOff x="1819104" y="3317971"/>
                <a:chExt cx="1256341" cy="3713904"/>
              </a:xfrm>
            </p:grpSpPr>
            <p:sp>
              <p:nvSpPr>
                <p:cNvPr id="8215" name="Google Shape;8215;p26"/>
                <p:cNvSpPr/>
                <p:nvPr/>
              </p:nvSpPr>
              <p:spPr>
                <a:xfrm>
                  <a:off x="1978565" y="6787578"/>
                  <a:ext cx="340843" cy="240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16" name="Google Shape;8216;p26"/>
                <p:cNvSpPr/>
                <p:nvPr/>
              </p:nvSpPr>
              <p:spPr>
                <a:xfrm>
                  <a:off x="2605886" y="6791121"/>
                  <a:ext cx="340843" cy="240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217" name="Google Shape;8217;p26"/>
                <p:cNvGrpSpPr/>
                <p:nvPr/>
              </p:nvGrpSpPr>
              <p:grpSpPr>
                <a:xfrm>
                  <a:off x="1819104" y="3317971"/>
                  <a:ext cx="1256341" cy="3706409"/>
                  <a:chOff x="5046569" y="568536"/>
                  <a:chExt cx="960285" cy="2832996"/>
                </a:xfrm>
              </p:grpSpPr>
              <p:sp>
                <p:nvSpPr>
                  <p:cNvPr id="8218" name="Google Shape;8218;p26"/>
                  <p:cNvSpPr/>
                  <p:nvPr/>
                </p:nvSpPr>
                <p:spPr>
                  <a:xfrm>
                    <a:off x="5151830" y="2280951"/>
                    <a:ext cx="767370" cy="11205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7370" h="1120581" extrusionOk="0">
                        <a:moveTo>
                          <a:pt x="17363" y="961016"/>
                        </a:moveTo>
                        <a:cubicBezTo>
                          <a:pt x="2885" y="943480"/>
                          <a:pt x="-3973" y="920877"/>
                          <a:pt x="-1687" y="898246"/>
                        </a:cubicBezTo>
                        <a:cubicBezTo>
                          <a:pt x="4792" y="830713"/>
                          <a:pt x="13554" y="736321"/>
                          <a:pt x="23270" y="624593"/>
                        </a:cubicBezTo>
                        <a:cubicBezTo>
                          <a:pt x="44320" y="381133"/>
                          <a:pt x="55654" y="349891"/>
                          <a:pt x="69181" y="285693"/>
                        </a:cubicBezTo>
                        <a:cubicBezTo>
                          <a:pt x="90326" y="185109"/>
                          <a:pt x="182051" y="10325"/>
                          <a:pt x="383506" y="-57"/>
                        </a:cubicBezTo>
                        <a:cubicBezTo>
                          <a:pt x="445893" y="-2276"/>
                          <a:pt x="507519" y="14926"/>
                          <a:pt x="559718" y="49187"/>
                        </a:cubicBezTo>
                        <a:cubicBezTo>
                          <a:pt x="655633" y="111309"/>
                          <a:pt x="715355" y="216179"/>
                          <a:pt x="719927" y="330365"/>
                        </a:cubicBezTo>
                        <a:cubicBezTo>
                          <a:pt x="722595" y="383038"/>
                          <a:pt x="725739" y="436569"/>
                          <a:pt x="729452" y="490671"/>
                        </a:cubicBezTo>
                        <a:cubicBezTo>
                          <a:pt x="738596" y="623259"/>
                          <a:pt x="750311" y="751342"/>
                          <a:pt x="764506" y="874909"/>
                        </a:cubicBezTo>
                        <a:cubicBezTo>
                          <a:pt x="767266" y="897579"/>
                          <a:pt x="762313" y="920525"/>
                          <a:pt x="750502" y="940061"/>
                        </a:cubicBezTo>
                        <a:cubicBezTo>
                          <a:pt x="737454" y="961339"/>
                          <a:pt x="722118" y="981113"/>
                          <a:pt x="704784" y="999020"/>
                        </a:cubicBezTo>
                        <a:cubicBezTo>
                          <a:pt x="557051" y="1151420"/>
                          <a:pt x="263585" y="1159421"/>
                          <a:pt x="86896" y="1027595"/>
                        </a:cubicBezTo>
                        <a:cubicBezTo>
                          <a:pt x="61179" y="1008212"/>
                          <a:pt x="37843" y="985866"/>
                          <a:pt x="17363" y="96101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19" name="Google Shape;8219;p26"/>
                  <p:cNvSpPr/>
                  <p:nvPr/>
                </p:nvSpPr>
                <p:spPr>
                  <a:xfrm>
                    <a:off x="5075364" y="2069496"/>
                    <a:ext cx="919578" cy="12085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9578" h="1208532" extrusionOk="0">
                        <a:moveTo>
                          <a:pt x="84591" y="205207"/>
                        </a:moveTo>
                        <a:cubicBezTo>
                          <a:pt x="28394" y="309506"/>
                          <a:pt x="51635" y="283217"/>
                          <a:pt x="24773" y="369989"/>
                        </a:cubicBezTo>
                        <a:cubicBezTo>
                          <a:pt x="-2085" y="456762"/>
                          <a:pt x="-17612" y="554012"/>
                          <a:pt x="21346" y="636118"/>
                        </a:cubicBezTo>
                        <a:cubicBezTo>
                          <a:pt x="41824" y="679266"/>
                          <a:pt x="76305" y="715556"/>
                          <a:pt x="91544" y="760895"/>
                        </a:cubicBezTo>
                        <a:cubicBezTo>
                          <a:pt x="104785" y="800234"/>
                          <a:pt x="102404" y="843001"/>
                          <a:pt x="99736" y="884720"/>
                        </a:cubicBezTo>
                        <a:cubicBezTo>
                          <a:pt x="107357" y="815750"/>
                          <a:pt x="110498" y="746360"/>
                          <a:pt x="109261" y="676980"/>
                        </a:cubicBezTo>
                        <a:cubicBezTo>
                          <a:pt x="119454" y="756142"/>
                          <a:pt x="152314" y="830666"/>
                          <a:pt x="203939" y="891578"/>
                        </a:cubicBezTo>
                        <a:cubicBezTo>
                          <a:pt x="183461" y="857708"/>
                          <a:pt x="172602" y="818941"/>
                          <a:pt x="172411" y="779374"/>
                        </a:cubicBezTo>
                        <a:cubicBezTo>
                          <a:pt x="212415" y="877977"/>
                          <a:pt x="272233" y="967340"/>
                          <a:pt x="348054" y="1041978"/>
                        </a:cubicBezTo>
                        <a:cubicBezTo>
                          <a:pt x="315953" y="999497"/>
                          <a:pt x="292904" y="950862"/>
                          <a:pt x="280425" y="899103"/>
                        </a:cubicBezTo>
                        <a:cubicBezTo>
                          <a:pt x="329097" y="1011308"/>
                          <a:pt x="385200" y="1131799"/>
                          <a:pt x="492738" y="1189616"/>
                        </a:cubicBezTo>
                        <a:cubicBezTo>
                          <a:pt x="437111" y="1153830"/>
                          <a:pt x="394439" y="1101147"/>
                          <a:pt x="370913" y="1039311"/>
                        </a:cubicBezTo>
                        <a:lnTo>
                          <a:pt x="542363" y="1181234"/>
                        </a:lnTo>
                        <a:cubicBezTo>
                          <a:pt x="485785" y="1129722"/>
                          <a:pt x="449685" y="1059495"/>
                          <a:pt x="440827" y="983495"/>
                        </a:cubicBezTo>
                        <a:cubicBezTo>
                          <a:pt x="479974" y="1061809"/>
                          <a:pt x="525217" y="1136971"/>
                          <a:pt x="575986" y="1208284"/>
                        </a:cubicBezTo>
                        <a:cubicBezTo>
                          <a:pt x="543791" y="1090746"/>
                          <a:pt x="533124" y="968331"/>
                          <a:pt x="544649" y="847001"/>
                        </a:cubicBezTo>
                        <a:cubicBezTo>
                          <a:pt x="531789" y="942251"/>
                          <a:pt x="559031" y="1037978"/>
                          <a:pt x="586083" y="1130275"/>
                        </a:cubicBezTo>
                        <a:cubicBezTo>
                          <a:pt x="580844" y="1037720"/>
                          <a:pt x="587606" y="944890"/>
                          <a:pt x="606084" y="854050"/>
                        </a:cubicBezTo>
                        <a:cubicBezTo>
                          <a:pt x="598845" y="923001"/>
                          <a:pt x="586179" y="991258"/>
                          <a:pt x="567984" y="1058171"/>
                        </a:cubicBezTo>
                        <a:cubicBezTo>
                          <a:pt x="606084" y="967493"/>
                          <a:pt x="646566" y="877862"/>
                          <a:pt x="689333" y="789280"/>
                        </a:cubicBezTo>
                        <a:cubicBezTo>
                          <a:pt x="688856" y="870938"/>
                          <a:pt x="667902" y="951167"/>
                          <a:pt x="628374" y="1022642"/>
                        </a:cubicBezTo>
                        <a:cubicBezTo>
                          <a:pt x="685524" y="924602"/>
                          <a:pt x="737625" y="823979"/>
                          <a:pt x="784678" y="720795"/>
                        </a:cubicBezTo>
                        <a:lnTo>
                          <a:pt x="735435" y="896531"/>
                        </a:lnTo>
                        <a:cubicBezTo>
                          <a:pt x="779630" y="831266"/>
                          <a:pt x="814683" y="760209"/>
                          <a:pt x="839447" y="685362"/>
                        </a:cubicBezTo>
                        <a:lnTo>
                          <a:pt x="798110" y="859194"/>
                        </a:lnTo>
                        <a:cubicBezTo>
                          <a:pt x="843447" y="763115"/>
                          <a:pt x="879261" y="662769"/>
                          <a:pt x="904789" y="559632"/>
                        </a:cubicBezTo>
                        <a:cubicBezTo>
                          <a:pt x="914314" y="520580"/>
                          <a:pt x="922695" y="479527"/>
                          <a:pt x="913456" y="440284"/>
                        </a:cubicBezTo>
                        <a:cubicBezTo>
                          <a:pt x="904789" y="403327"/>
                          <a:pt x="881454" y="371704"/>
                          <a:pt x="859832" y="340462"/>
                        </a:cubicBezTo>
                        <a:cubicBezTo>
                          <a:pt x="825827" y="291037"/>
                          <a:pt x="794775" y="239602"/>
                          <a:pt x="766963" y="186443"/>
                        </a:cubicBezTo>
                        <a:cubicBezTo>
                          <a:pt x="748387" y="150819"/>
                          <a:pt x="730768" y="113767"/>
                          <a:pt x="703048" y="84620"/>
                        </a:cubicBezTo>
                        <a:cubicBezTo>
                          <a:pt x="661807" y="41282"/>
                          <a:pt x="602275" y="19946"/>
                          <a:pt x="543409" y="8420"/>
                        </a:cubicBezTo>
                        <a:cubicBezTo>
                          <a:pt x="501881" y="-181"/>
                          <a:pt x="459210" y="-2400"/>
                          <a:pt x="417015" y="1848"/>
                        </a:cubicBezTo>
                        <a:cubicBezTo>
                          <a:pt x="285188" y="17279"/>
                          <a:pt x="178413" y="112433"/>
                          <a:pt x="83640" y="205588"/>
                        </a:cubicBezTo>
                      </a:path>
                    </a:pathLst>
                  </a:custGeom>
                  <a:gradFill>
                    <a:gsLst>
                      <a:gs pos="0">
                        <a:srgbClr val="F5F7FC"/>
                      </a:gs>
                      <a:gs pos="75000">
                        <a:srgbClr val="D8D8D8"/>
                      </a:gs>
                      <a:gs pos="100000">
                        <a:srgbClr val="BFBFBF"/>
                      </a:gs>
                    </a:gsLst>
                    <a:lin ang="5400012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0" name="Google Shape;8220;p26"/>
                  <p:cNvSpPr/>
                  <p:nvPr/>
                </p:nvSpPr>
                <p:spPr>
                  <a:xfrm>
                    <a:off x="5152756" y="2258472"/>
                    <a:ext cx="123711" cy="3796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11" h="379666" extrusionOk="0">
                        <a:moveTo>
                          <a:pt x="121593" y="-248"/>
                        </a:moveTo>
                        <a:cubicBezTo>
                          <a:pt x="44535" y="91811"/>
                          <a:pt x="2817" y="208245"/>
                          <a:pt x="3675" y="328269"/>
                        </a:cubicBezTo>
                        <a:cubicBezTo>
                          <a:pt x="3675" y="343224"/>
                          <a:pt x="5198" y="364655"/>
                          <a:pt x="6531" y="379419"/>
                        </a:cubicBezTo>
                        <a:cubicBezTo>
                          <a:pt x="3103" y="362579"/>
                          <a:pt x="626" y="345567"/>
                          <a:pt x="-992" y="328460"/>
                        </a:cubicBezTo>
                        <a:cubicBezTo>
                          <a:pt x="-9947" y="206273"/>
                          <a:pt x="34822" y="86268"/>
                          <a:pt x="121593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1" name="Google Shape;8221;p26"/>
                  <p:cNvSpPr/>
                  <p:nvPr/>
                </p:nvSpPr>
                <p:spPr>
                  <a:xfrm>
                    <a:off x="5223694" y="2431161"/>
                    <a:ext cx="221366" cy="6332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366" h="633221" extrusionOk="0">
                        <a:moveTo>
                          <a:pt x="-1446" y="-248"/>
                        </a:moveTo>
                        <a:cubicBezTo>
                          <a:pt x="1984" y="214427"/>
                          <a:pt x="70087" y="423081"/>
                          <a:pt x="193912" y="598494"/>
                        </a:cubicBezTo>
                        <a:lnTo>
                          <a:pt x="219248" y="632974"/>
                        </a:lnTo>
                        <a:lnTo>
                          <a:pt x="191912" y="600018"/>
                        </a:lnTo>
                        <a:cubicBezTo>
                          <a:pt x="58753" y="429025"/>
                          <a:pt x="-9733" y="216503"/>
                          <a:pt x="-1446" y="-57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2" name="Google Shape;8222;p26"/>
                  <p:cNvSpPr/>
                  <p:nvPr/>
                </p:nvSpPr>
                <p:spPr>
                  <a:xfrm>
                    <a:off x="5316302" y="2240698"/>
                    <a:ext cx="28650" cy="4151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50" h="415157" extrusionOk="0">
                        <a:moveTo>
                          <a:pt x="23771" y="2382"/>
                        </a:moveTo>
                        <a:cubicBezTo>
                          <a:pt x="22246" y="2382"/>
                          <a:pt x="22913" y="382"/>
                          <a:pt x="23771" y="-95"/>
                        </a:cubicBezTo>
                        <a:cubicBezTo>
                          <a:pt x="24627" y="-571"/>
                          <a:pt x="26341" y="477"/>
                          <a:pt x="26532" y="1525"/>
                        </a:cubicBezTo>
                        <a:cubicBezTo>
                          <a:pt x="25867" y="8173"/>
                          <a:pt x="24627" y="14746"/>
                          <a:pt x="22723" y="21146"/>
                        </a:cubicBezTo>
                        <a:cubicBezTo>
                          <a:pt x="20532" y="29624"/>
                          <a:pt x="19102" y="38387"/>
                          <a:pt x="17579" y="47054"/>
                        </a:cubicBezTo>
                        <a:cubicBezTo>
                          <a:pt x="-4520" y="166117"/>
                          <a:pt x="14056" y="295276"/>
                          <a:pt x="26153" y="414910"/>
                        </a:cubicBezTo>
                        <a:cubicBezTo>
                          <a:pt x="529" y="285941"/>
                          <a:pt x="-19282" y="148781"/>
                          <a:pt x="20341" y="20479"/>
                        </a:cubicBezTo>
                        <a:cubicBezTo>
                          <a:pt x="22532" y="14250"/>
                          <a:pt x="24436" y="7888"/>
                          <a:pt x="25867" y="1429"/>
                        </a:cubicBezTo>
                        <a:cubicBezTo>
                          <a:pt x="25867" y="477"/>
                          <a:pt x="24913" y="-666"/>
                          <a:pt x="23960" y="-95"/>
                        </a:cubicBezTo>
                        <a:cubicBezTo>
                          <a:pt x="23009" y="477"/>
                          <a:pt x="22341" y="2096"/>
                          <a:pt x="23960" y="2096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3" name="Google Shape;8223;p26"/>
                  <p:cNvSpPr/>
                  <p:nvPr/>
                </p:nvSpPr>
                <p:spPr>
                  <a:xfrm>
                    <a:off x="5585629" y="2252091"/>
                    <a:ext cx="36406" cy="23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06" h="239839" extrusionOk="0">
                        <a:moveTo>
                          <a:pt x="34097" y="-248"/>
                        </a:moveTo>
                        <a:cubicBezTo>
                          <a:pt x="9522" y="66703"/>
                          <a:pt x="1523" y="138579"/>
                          <a:pt x="10571" y="209302"/>
                        </a:cubicBezTo>
                        <a:cubicBezTo>
                          <a:pt x="11620" y="218160"/>
                          <a:pt x="13810" y="230829"/>
                          <a:pt x="15238" y="239592"/>
                        </a:cubicBezTo>
                        <a:cubicBezTo>
                          <a:pt x="-13337" y="160649"/>
                          <a:pt x="-6384" y="73200"/>
                          <a:pt x="34288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4" name="Google Shape;8224;p26"/>
                  <p:cNvSpPr/>
                  <p:nvPr/>
                </p:nvSpPr>
                <p:spPr>
                  <a:xfrm>
                    <a:off x="5655572" y="2209228"/>
                    <a:ext cx="44155" cy="5860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155" h="586072" extrusionOk="0">
                        <a:moveTo>
                          <a:pt x="17209" y="-248"/>
                        </a:moveTo>
                        <a:cubicBezTo>
                          <a:pt x="95409" y="189681"/>
                          <a:pt x="-41941" y="393611"/>
                          <a:pt x="21876" y="585825"/>
                        </a:cubicBezTo>
                        <a:cubicBezTo>
                          <a:pt x="12256" y="562880"/>
                          <a:pt x="5589" y="538810"/>
                          <a:pt x="2063" y="514197"/>
                        </a:cubicBezTo>
                        <a:cubicBezTo>
                          <a:pt x="-22796" y="342176"/>
                          <a:pt x="73692" y="169202"/>
                          <a:pt x="17209" y="-153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5" name="Google Shape;8225;p26"/>
                  <p:cNvSpPr/>
                  <p:nvPr/>
                </p:nvSpPr>
                <p:spPr>
                  <a:xfrm>
                    <a:off x="5391795" y="2209133"/>
                    <a:ext cx="44204" cy="5860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204" h="586072" extrusionOk="0">
                        <a:moveTo>
                          <a:pt x="22762" y="-152"/>
                        </a:moveTo>
                        <a:cubicBezTo>
                          <a:pt x="-33816" y="169297"/>
                          <a:pt x="62767" y="342176"/>
                          <a:pt x="37908" y="514198"/>
                        </a:cubicBezTo>
                        <a:cubicBezTo>
                          <a:pt x="34287" y="538810"/>
                          <a:pt x="27620" y="562870"/>
                          <a:pt x="17999" y="585825"/>
                        </a:cubicBezTo>
                        <a:cubicBezTo>
                          <a:pt x="81817" y="393611"/>
                          <a:pt x="-55533" y="189681"/>
                          <a:pt x="22762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6" name="Google Shape;8226;p26"/>
                  <p:cNvSpPr/>
                  <p:nvPr/>
                </p:nvSpPr>
                <p:spPr>
                  <a:xfrm>
                    <a:off x="5855017" y="2431161"/>
                    <a:ext cx="59389" cy="3689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89" h="368903" extrusionOk="0">
                        <a:moveTo>
                          <a:pt x="39698" y="-248"/>
                        </a:moveTo>
                        <a:cubicBezTo>
                          <a:pt x="79988" y="91192"/>
                          <a:pt x="42174" y="231686"/>
                          <a:pt x="14169" y="324269"/>
                        </a:cubicBezTo>
                        <a:cubicBezTo>
                          <a:pt x="8932" y="339223"/>
                          <a:pt x="3883" y="354082"/>
                          <a:pt x="-2119" y="368655"/>
                        </a:cubicBezTo>
                        <a:cubicBezTo>
                          <a:pt x="1788" y="353416"/>
                          <a:pt x="6074" y="338271"/>
                          <a:pt x="9692" y="323031"/>
                        </a:cubicBezTo>
                        <a:cubicBezTo>
                          <a:pt x="21313" y="277501"/>
                          <a:pt x="30838" y="231400"/>
                          <a:pt x="38267" y="185204"/>
                        </a:cubicBezTo>
                        <a:cubicBezTo>
                          <a:pt x="48269" y="123863"/>
                          <a:pt x="58271" y="60426"/>
                          <a:pt x="39316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7" name="Google Shape;8227;p26"/>
                  <p:cNvSpPr/>
                  <p:nvPr/>
                </p:nvSpPr>
                <p:spPr>
                  <a:xfrm>
                    <a:off x="5750051" y="2372772"/>
                    <a:ext cx="57203" cy="369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03" h="369189" extrusionOk="0">
                        <a:moveTo>
                          <a:pt x="36649" y="-248"/>
                        </a:moveTo>
                        <a:cubicBezTo>
                          <a:pt x="77798" y="90811"/>
                          <a:pt x="41030" y="231591"/>
                          <a:pt x="13885" y="324459"/>
                        </a:cubicBezTo>
                        <a:cubicBezTo>
                          <a:pt x="8837" y="339414"/>
                          <a:pt x="3788" y="354273"/>
                          <a:pt x="-2119" y="368941"/>
                        </a:cubicBezTo>
                        <a:cubicBezTo>
                          <a:pt x="1693" y="353606"/>
                          <a:pt x="5883" y="338461"/>
                          <a:pt x="9311" y="323221"/>
                        </a:cubicBezTo>
                        <a:cubicBezTo>
                          <a:pt x="20648" y="277597"/>
                          <a:pt x="29791" y="231496"/>
                          <a:pt x="37221" y="185109"/>
                        </a:cubicBezTo>
                        <a:cubicBezTo>
                          <a:pt x="46746" y="123673"/>
                          <a:pt x="56271" y="60236"/>
                          <a:pt x="36649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8" name="Google Shape;8228;p26"/>
                  <p:cNvSpPr/>
                  <p:nvPr/>
                </p:nvSpPr>
                <p:spPr>
                  <a:xfrm>
                    <a:off x="5453920" y="2235422"/>
                    <a:ext cx="72674" cy="327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674" h="327564" extrusionOk="0">
                        <a:moveTo>
                          <a:pt x="-2119" y="-248"/>
                        </a:moveTo>
                        <a:cubicBezTo>
                          <a:pt x="74842" y="72523"/>
                          <a:pt x="69033" y="186918"/>
                          <a:pt x="69510" y="284359"/>
                        </a:cubicBezTo>
                        <a:cubicBezTo>
                          <a:pt x="69510" y="298647"/>
                          <a:pt x="69984" y="312934"/>
                          <a:pt x="70556" y="327317"/>
                        </a:cubicBezTo>
                        <a:cubicBezTo>
                          <a:pt x="67889" y="313220"/>
                          <a:pt x="66366" y="298742"/>
                          <a:pt x="64840" y="284645"/>
                        </a:cubicBezTo>
                        <a:cubicBezTo>
                          <a:pt x="56936" y="187395"/>
                          <a:pt x="64366" y="79286"/>
                          <a:pt x="-1835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9" name="Google Shape;8229;p26"/>
                  <p:cNvSpPr/>
                  <p:nvPr/>
                </p:nvSpPr>
                <p:spPr>
                  <a:xfrm>
                    <a:off x="5565362" y="2734818"/>
                    <a:ext cx="38782" cy="2212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782" h="221265" extrusionOk="0">
                        <a:moveTo>
                          <a:pt x="32647" y="-248"/>
                        </a:moveTo>
                        <a:cubicBezTo>
                          <a:pt x="43793" y="75324"/>
                          <a:pt x="31600" y="152495"/>
                          <a:pt x="-2119" y="221018"/>
                        </a:cubicBezTo>
                        <a:cubicBezTo>
                          <a:pt x="18931" y="149066"/>
                          <a:pt x="30647" y="74695"/>
                          <a:pt x="32647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0" name="Google Shape;8230;p26"/>
                  <p:cNvSpPr/>
                  <p:nvPr/>
                </p:nvSpPr>
                <p:spPr>
                  <a:xfrm>
                    <a:off x="5377841" y="2699289"/>
                    <a:ext cx="70267" cy="2885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267" h="288512" extrusionOk="0">
                        <a:moveTo>
                          <a:pt x="616" y="-248"/>
                        </a:moveTo>
                        <a:cubicBezTo>
                          <a:pt x="616" y="87097"/>
                          <a:pt x="29191" y="171203"/>
                          <a:pt x="56624" y="252641"/>
                        </a:cubicBezTo>
                        <a:cubicBezTo>
                          <a:pt x="60433" y="264547"/>
                          <a:pt x="64531" y="276263"/>
                          <a:pt x="68149" y="288265"/>
                        </a:cubicBezTo>
                        <a:cubicBezTo>
                          <a:pt x="62528" y="277120"/>
                          <a:pt x="57575" y="265690"/>
                          <a:pt x="52243" y="254356"/>
                        </a:cubicBezTo>
                        <a:cubicBezTo>
                          <a:pt x="17475" y="174917"/>
                          <a:pt x="-11290" y="87573"/>
                          <a:pt x="616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1" name="Google Shape;8231;p26"/>
                  <p:cNvSpPr/>
                  <p:nvPr/>
                </p:nvSpPr>
                <p:spPr>
                  <a:xfrm>
                    <a:off x="5487353" y="2846165"/>
                    <a:ext cx="120776" cy="283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776" h="283654" extrusionOk="0">
                        <a:moveTo>
                          <a:pt x="-2119" y="-248"/>
                        </a:moveTo>
                        <a:cubicBezTo>
                          <a:pt x="25122" y="92449"/>
                          <a:pt x="62364" y="181889"/>
                          <a:pt x="109133" y="266452"/>
                        </a:cubicBezTo>
                        <a:cubicBezTo>
                          <a:pt x="112370" y="272072"/>
                          <a:pt x="115419" y="277692"/>
                          <a:pt x="118658" y="283406"/>
                        </a:cubicBezTo>
                        <a:cubicBezTo>
                          <a:pt x="56269" y="200073"/>
                          <a:pt x="14834" y="102889"/>
                          <a:pt x="-1930" y="133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2" name="Google Shape;8232;p26"/>
                  <p:cNvSpPr/>
                  <p:nvPr/>
                </p:nvSpPr>
                <p:spPr>
                  <a:xfrm>
                    <a:off x="5119803" y="2482595"/>
                    <a:ext cx="96657" cy="293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57" h="293274" extrusionOk="0">
                        <a:moveTo>
                          <a:pt x="4433" y="-248"/>
                        </a:moveTo>
                        <a:cubicBezTo>
                          <a:pt x="-3852" y="91964"/>
                          <a:pt x="19674" y="184242"/>
                          <a:pt x="71108" y="261214"/>
                        </a:cubicBezTo>
                        <a:cubicBezTo>
                          <a:pt x="77489" y="270739"/>
                          <a:pt x="87395" y="283978"/>
                          <a:pt x="94539" y="293027"/>
                        </a:cubicBezTo>
                        <a:cubicBezTo>
                          <a:pt x="89777" y="288455"/>
                          <a:pt x="85014" y="283502"/>
                          <a:pt x="80442" y="279025"/>
                        </a:cubicBezTo>
                        <a:cubicBezTo>
                          <a:pt x="11863" y="203483"/>
                          <a:pt x="-16331" y="99603"/>
                          <a:pt x="4719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3" name="Google Shape;8233;p26"/>
                  <p:cNvSpPr/>
                  <p:nvPr/>
                </p:nvSpPr>
                <p:spPr>
                  <a:xfrm>
                    <a:off x="5630228" y="2715958"/>
                    <a:ext cx="174496" cy="249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496" h="249840" extrusionOk="0">
                        <a:moveTo>
                          <a:pt x="172378" y="-248"/>
                        </a:moveTo>
                        <a:cubicBezTo>
                          <a:pt x="157044" y="76524"/>
                          <a:pt x="108084" y="141961"/>
                          <a:pt x="54173" y="196729"/>
                        </a:cubicBezTo>
                        <a:cubicBezTo>
                          <a:pt x="36077" y="215017"/>
                          <a:pt x="17406" y="232734"/>
                          <a:pt x="-2119" y="249593"/>
                        </a:cubicBezTo>
                        <a:cubicBezTo>
                          <a:pt x="64556" y="172822"/>
                          <a:pt x="138945" y="98050"/>
                          <a:pt x="172378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4" name="Google Shape;8234;p26"/>
                  <p:cNvSpPr/>
                  <p:nvPr/>
                </p:nvSpPr>
                <p:spPr>
                  <a:xfrm>
                    <a:off x="5046569" y="568536"/>
                    <a:ext cx="960285" cy="19164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285" h="1916403" extrusionOk="0">
                        <a:moveTo>
                          <a:pt x="16803" y="1908573"/>
                        </a:moveTo>
                        <a:cubicBezTo>
                          <a:pt x="10420" y="1911869"/>
                          <a:pt x="2611" y="1909383"/>
                          <a:pt x="-628" y="1903030"/>
                        </a:cubicBezTo>
                        <a:cubicBezTo>
                          <a:pt x="-2533" y="1899410"/>
                          <a:pt x="-2628" y="1895105"/>
                          <a:pt x="-819" y="1891428"/>
                        </a:cubicBezTo>
                        <a:cubicBezTo>
                          <a:pt x="15278" y="1858510"/>
                          <a:pt x="28042" y="1824087"/>
                          <a:pt x="37281" y="1788654"/>
                        </a:cubicBezTo>
                        <a:cubicBezTo>
                          <a:pt x="72049" y="1655304"/>
                          <a:pt x="31281" y="1604535"/>
                          <a:pt x="54903" y="1470899"/>
                        </a:cubicBezTo>
                        <a:cubicBezTo>
                          <a:pt x="65188" y="1412702"/>
                          <a:pt x="82811" y="1313547"/>
                          <a:pt x="157297" y="1230774"/>
                        </a:cubicBezTo>
                        <a:cubicBezTo>
                          <a:pt x="231781" y="1148002"/>
                          <a:pt x="289884" y="1163051"/>
                          <a:pt x="355036" y="1068373"/>
                        </a:cubicBezTo>
                        <a:cubicBezTo>
                          <a:pt x="375132" y="1039131"/>
                          <a:pt x="418376" y="976266"/>
                          <a:pt x="411518" y="898923"/>
                        </a:cubicBezTo>
                        <a:cubicBezTo>
                          <a:pt x="405612" y="832248"/>
                          <a:pt x="368847" y="824819"/>
                          <a:pt x="355036" y="747095"/>
                        </a:cubicBezTo>
                        <a:cubicBezTo>
                          <a:pt x="350938" y="724139"/>
                          <a:pt x="339795" y="643748"/>
                          <a:pt x="379704" y="570597"/>
                        </a:cubicBezTo>
                        <a:cubicBezTo>
                          <a:pt x="417234" y="501921"/>
                          <a:pt x="457620" y="516685"/>
                          <a:pt x="535057" y="425816"/>
                        </a:cubicBezTo>
                        <a:cubicBezTo>
                          <a:pt x="603542" y="345521"/>
                          <a:pt x="614115" y="284465"/>
                          <a:pt x="616306" y="270464"/>
                        </a:cubicBezTo>
                        <a:cubicBezTo>
                          <a:pt x="619164" y="252080"/>
                          <a:pt x="631926" y="168737"/>
                          <a:pt x="591540" y="143400"/>
                        </a:cubicBezTo>
                        <a:cubicBezTo>
                          <a:pt x="546678" y="114825"/>
                          <a:pt x="464097" y="176452"/>
                          <a:pt x="446856" y="189311"/>
                        </a:cubicBezTo>
                        <a:cubicBezTo>
                          <a:pt x="396850" y="226363"/>
                          <a:pt x="395326" y="251318"/>
                          <a:pt x="362084" y="274083"/>
                        </a:cubicBezTo>
                        <a:cubicBezTo>
                          <a:pt x="331605" y="294848"/>
                          <a:pt x="281503" y="308754"/>
                          <a:pt x="194253" y="285608"/>
                        </a:cubicBezTo>
                        <a:cubicBezTo>
                          <a:pt x="189204" y="284142"/>
                          <a:pt x="186253" y="278855"/>
                          <a:pt x="187776" y="273797"/>
                        </a:cubicBezTo>
                        <a:cubicBezTo>
                          <a:pt x="188730" y="270407"/>
                          <a:pt x="191585" y="267835"/>
                          <a:pt x="195015" y="267130"/>
                        </a:cubicBezTo>
                        <a:cubicBezTo>
                          <a:pt x="229304" y="262377"/>
                          <a:pt x="262262" y="250290"/>
                          <a:pt x="291503" y="231697"/>
                        </a:cubicBezTo>
                        <a:cubicBezTo>
                          <a:pt x="364942" y="184072"/>
                          <a:pt x="361131" y="124255"/>
                          <a:pt x="432664" y="65771"/>
                        </a:cubicBezTo>
                        <a:cubicBezTo>
                          <a:pt x="442189" y="57771"/>
                          <a:pt x="543345" y="-22525"/>
                          <a:pt x="637451" y="5764"/>
                        </a:cubicBezTo>
                        <a:cubicBezTo>
                          <a:pt x="745370" y="38149"/>
                          <a:pt x="808329" y="202455"/>
                          <a:pt x="782231" y="320089"/>
                        </a:cubicBezTo>
                        <a:cubicBezTo>
                          <a:pt x="771945" y="366476"/>
                          <a:pt x="741180" y="424864"/>
                          <a:pt x="679837" y="542498"/>
                        </a:cubicBezTo>
                        <a:cubicBezTo>
                          <a:pt x="649453" y="600600"/>
                          <a:pt x="638500" y="616316"/>
                          <a:pt x="640977" y="644891"/>
                        </a:cubicBezTo>
                        <a:cubicBezTo>
                          <a:pt x="646595" y="709185"/>
                          <a:pt x="710128" y="719663"/>
                          <a:pt x="757467" y="814437"/>
                        </a:cubicBezTo>
                        <a:cubicBezTo>
                          <a:pt x="777564" y="855280"/>
                          <a:pt x="789565" y="899619"/>
                          <a:pt x="792805" y="945024"/>
                        </a:cubicBezTo>
                        <a:cubicBezTo>
                          <a:pt x="800711" y="1041608"/>
                          <a:pt x="762516" y="1063706"/>
                          <a:pt x="771659" y="1132095"/>
                        </a:cubicBezTo>
                        <a:cubicBezTo>
                          <a:pt x="782517" y="1213915"/>
                          <a:pt x="842239" y="1220487"/>
                          <a:pt x="891673" y="1312213"/>
                        </a:cubicBezTo>
                        <a:cubicBezTo>
                          <a:pt x="936726" y="1395938"/>
                          <a:pt x="921201" y="1454040"/>
                          <a:pt x="927010" y="1608726"/>
                        </a:cubicBezTo>
                        <a:cubicBezTo>
                          <a:pt x="930631" y="1704576"/>
                          <a:pt x="941014" y="1800055"/>
                          <a:pt x="957874" y="1894476"/>
                        </a:cubicBezTo>
                        <a:cubicBezTo>
                          <a:pt x="959683" y="1904525"/>
                          <a:pt x="952920" y="1914107"/>
                          <a:pt x="942919" y="1915879"/>
                        </a:cubicBezTo>
                        <a:cubicBezTo>
                          <a:pt x="937012" y="1916898"/>
                          <a:pt x="931108" y="1915069"/>
                          <a:pt x="926822" y="1910955"/>
                        </a:cubicBezTo>
                        <a:cubicBezTo>
                          <a:pt x="881006" y="1865711"/>
                          <a:pt x="815568" y="1800369"/>
                          <a:pt x="768134" y="1714549"/>
                        </a:cubicBezTo>
                        <a:cubicBezTo>
                          <a:pt x="658692" y="1516905"/>
                          <a:pt x="574492" y="1522239"/>
                          <a:pt x="515245" y="1506904"/>
                        </a:cubicBezTo>
                        <a:cubicBezTo>
                          <a:pt x="407805" y="1478996"/>
                          <a:pt x="323126" y="1545480"/>
                          <a:pt x="256165" y="1622823"/>
                        </a:cubicBezTo>
                        <a:cubicBezTo>
                          <a:pt x="205873" y="1680926"/>
                          <a:pt x="217019" y="1716168"/>
                          <a:pt x="160915" y="1788749"/>
                        </a:cubicBezTo>
                        <a:cubicBezTo>
                          <a:pt x="121864" y="1838383"/>
                          <a:pt x="72714" y="1879208"/>
                          <a:pt x="16803" y="190857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5" name="Google Shape;8235;p26"/>
                  <p:cNvSpPr/>
                  <p:nvPr/>
                </p:nvSpPr>
                <p:spPr>
                  <a:xfrm>
                    <a:off x="5418772" y="2043493"/>
                    <a:ext cx="240029" cy="169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029" h="169545" extrusionOk="0">
                        <a:moveTo>
                          <a:pt x="240030" y="84773"/>
                        </a:moveTo>
                        <a:cubicBezTo>
                          <a:pt x="240030" y="131591"/>
                          <a:pt x="186298" y="169545"/>
                          <a:pt x="120015" y="169545"/>
                        </a:cubicBezTo>
                        <a:cubicBezTo>
                          <a:pt x="53733" y="169545"/>
                          <a:pt x="0" y="131591"/>
                          <a:pt x="0" y="84773"/>
                        </a:cubicBezTo>
                        <a:cubicBezTo>
                          <a:pt x="0" y="37954"/>
                          <a:pt x="53732" y="0"/>
                          <a:pt x="120015" y="0"/>
                        </a:cubicBezTo>
                        <a:cubicBezTo>
                          <a:pt x="186297" y="0"/>
                          <a:pt x="240030" y="37954"/>
                          <a:pt x="240030" y="84773"/>
                        </a:cubicBezTo>
                        <a:close/>
                      </a:path>
                    </a:pathLst>
                  </a:custGeom>
                  <a:solidFill>
                    <a:srgbClr val="D6AD9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6" name="Google Shape;8236;p26"/>
                  <p:cNvSpPr/>
                  <p:nvPr/>
                </p:nvSpPr>
                <p:spPr>
                  <a:xfrm>
                    <a:off x="5508783" y="2062162"/>
                    <a:ext cx="97154" cy="685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154" h="68579" extrusionOk="0">
                        <a:moveTo>
                          <a:pt x="97155" y="34290"/>
                        </a:moveTo>
                        <a:cubicBezTo>
                          <a:pt x="97155" y="53228"/>
                          <a:pt x="75406" y="68580"/>
                          <a:pt x="48577" y="68580"/>
                        </a:cubicBezTo>
                        <a:cubicBezTo>
                          <a:pt x="21749" y="68580"/>
                          <a:pt x="0" y="53228"/>
                          <a:pt x="0" y="34290"/>
                        </a:cubicBezTo>
                        <a:cubicBezTo>
                          <a:pt x="0" y="15352"/>
                          <a:pt x="21749" y="0"/>
                          <a:pt x="48577" y="0"/>
                        </a:cubicBezTo>
                        <a:cubicBezTo>
                          <a:pt x="75406" y="0"/>
                          <a:pt x="97155" y="15352"/>
                          <a:pt x="97155" y="34290"/>
                        </a:cubicBezTo>
                        <a:close/>
                      </a:path>
                    </a:pathLst>
                  </a:custGeom>
                  <a:solidFill>
                    <a:srgbClr val="E4CFC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pic>
              <p:nvPicPr>
                <p:cNvPr id="8237" name="Google Shape;8237;p26" descr="A group of white fireworks in the night sky&#10;&#10;Description automatically generated with low confidence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1919657" y="3350569"/>
                  <a:ext cx="1108374" cy="215578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8238" name="Google Shape;8238;p26"/>
              <p:cNvSpPr/>
              <p:nvPr/>
            </p:nvSpPr>
            <p:spPr>
              <a:xfrm>
                <a:off x="1844806" y="2341283"/>
                <a:ext cx="590575" cy="1742292"/>
              </a:xfrm>
              <a:custGeom>
                <a:avLst/>
                <a:gdLst/>
                <a:ahLst/>
                <a:cxnLst/>
                <a:rect l="l" t="t" r="r" b="b"/>
                <a:pathLst>
                  <a:path w="960284" h="2832995" extrusionOk="0">
                    <a:moveTo>
                      <a:pt x="870360" y="2186569"/>
                    </a:moveTo>
                    <a:lnTo>
                      <a:pt x="841688" y="2256569"/>
                    </a:lnTo>
                    <a:lnTo>
                      <a:pt x="845022" y="2293120"/>
                    </a:lnTo>
                    <a:close/>
                    <a:moveTo>
                      <a:pt x="140174" y="2178187"/>
                    </a:moveTo>
                    <a:lnTo>
                      <a:pt x="135138" y="2288029"/>
                    </a:lnTo>
                    <a:lnTo>
                      <a:pt x="138110" y="2255426"/>
                    </a:lnTo>
                    <a:lnTo>
                      <a:pt x="144090" y="2197502"/>
                    </a:lnTo>
                    <a:close/>
                    <a:moveTo>
                      <a:pt x="569210" y="2328"/>
                    </a:moveTo>
                    <a:cubicBezTo>
                      <a:pt x="592076" y="-1347"/>
                      <a:pt x="616043" y="-1061"/>
                      <a:pt x="639569" y="6011"/>
                    </a:cubicBezTo>
                    <a:cubicBezTo>
                      <a:pt x="747488" y="38396"/>
                      <a:pt x="810447" y="202702"/>
                      <a:pt x="784349" y="320336"/>
                    </a:cubicBezTo>
                    <a:cubicBezTo>
                      <a:pt x="774063" y="366723"/>
                      <a:pt x="743298" y="425111"/>
                      <a:pt x="681955" y="542745"/>
                    </a:cubicBezTo>
                    <a:cubicBezTo>
                      <a:pt x="651571" y="600847"/>
                      <a:pt x="640618" y="616563"/>
                      <a:pt x="643095" y="645138"/>
                    </a:cubicBezTo>
                    <a:cubicBezTo>
                      <a:pt x="648713" y="709432"/>
                      <a:pt x="712246" y="719910"/>
                      <a:pt x="759585" y="814684"/>
                    </a:cubicBezTo>
                    <a:cubicBezTo>
                      <a:pt x="779682" y="855527"/>
                      <a:pt x="791683" y="899866"/>
                      <a:pt x="794923" y="945271"/>
                    </a:cubicBezTo>
                    <a:cubicBezTo>
                      <a:pt x="802829" y="1041855"/>
                      <a:pt x="764634" y="1063953"/>
                      <a:pt x="773777" y="1132342"/>
                    </a:cubicBezTo>
                    <a:cubicBezTo>
                      <a:pt x="784635" y="1214162"/>
                      <a:pt x="844357" y="1220734"/>
                      <a:pt x="893791" y="1312460"/>
                    </a:cubicBezTo>
                    <a:cubicBezTo>
                      <a:pt x="938844" y="1396185"/>
                      <a:pt x="923319" y="1454287"/>
                      <a:pt x="929128" y="1608973"/>
                    </a:cubicBezTo>
                    <a:cubicBezTo>
                      <a:pt x="932749" y="1704823"/>
                      <a:pt x="943132" y="1800302"/>
                      <a:pt x="959992" y="1894723"/>
                    </a:cubicBezTo>
                    <a:cubicBezTo>
                      <a:pt x="961801" y="1904772"/>
                      <a:pt x="955038" y="1914354"/>
                      <a:pt x="945037" y="1916126"/>
                    </a:cubicBezTo>
                    <a:lnTo>
                      <a:pt x="931988" y="1912134"/>
                    </a:lnTo>
                    <a:lnTo>
                      <a:pt x="944369" y="1941491"/>
                    </a:lnTo>
                    <a:cubicBezTo>
                      <a:pt x="953608" y="1980734"/>
                      <a:pt x="945227" y="2021787"/>
                      <a:pt x="935702" y="2060839"/>
                    </a:cubicBezTo>
                    <a:cubicBezTo>
                      <a:pt x="922938" y="2112408"/>
                      <a:pt x="907603" y="2163278"/>
                      <a:pt x="889791" y="2213267"/>
                    </a:cubicBezTo>
                    <a:lnTo>
                      <a:pt x="847155" y="2316499"/>
                    </a:lnTo>
                    <a:lnTo>
                      <a:pt x="871885" y="2587571"/>
                    </a:lnTo>
                    <a:cubicBezTo>
                      <a:pt x="874645" y="2610241"/>
                      <a:pt x="869692" y="2633187"/>
                      <a:pt x="857881" y="2652723"/>
                    </a:cubicBezTo>
                    <a:cubicBezTo>
                      <a:pt x="844833" y="2674001"/>
                      <a:pt x="829497" y="2693775"/>
                      <a:pt x="812163" y="2711682"/>
                    </a:cubicBezTo>
                    <a:cubicBezTo>
                      <a:pt x="664430" y="2864082"/>
                      <a:pt x="370964" y="2872083"/>
                      <a:pt x="194275" y="2740257"/>
                    </a:cubicBezTo>
                    <a:cubicBezTo>
                      <a:pt x="168558" y="2720874"/>
                      <a:pt x="145222" y="2698528"/>
                      <a:pt x="124742" y="2673678"/>
                    </a:cubicBezTo>
                    <a:cubicBezTo>
                      <a:pt x="110264" y="2656142"/>
                      <a:pt x="103406" y="2633539"/>
                      <a:pt x="105692" y="2610908"/>
                    </a:cubicBezTo>
                    <a:cubicBezTo>
                      <a:pt x="112171" y="2543375"/>
                      <a:pt x="120933" y="2448983"/>
                      <a:pt x="130649" y="2337255"/>
                    </a:cubicBezTo>
                    <a:lnTo>
                      <a:pt x="132145" y="2320853"/>
                    </a:lnTo>
                    <a:lnTo>
                      <a:pt x="122457" y="2262102"/>
                    </a:lnTo>
                    <a:cubicBezTo>
                      <a:pt x="107218" y="2216763"/>
                      <a:pt x="72737" y="2180473"/>
                      <a:pt x="52259" y="2137325"/>
                    </a:cubicBezTo>
                    <a:cubicBezTo>
                      <a:pt x="23040" y="2075746"/>
                      <a:pt x="24470" y="2005648"/>
                      <a:pt x="38341" y="1937840"/>
                    </a:cubicBezTo>
                    <a:lnTo>
                      <a:pt x="51564" y="1887033"/>
                    </a:lnTo>
                    <a:lnTo>
                      <a:pt x="18921" y="1908820"/>
                    </a:lnTo>
                    <a:cubicBezTo>
                      <a:pt x="12538" y="1912116"/>
                      <a:pt x="4729" y="1909630"/>
                      <a:pt x="1490" y="1903277"/>
                    </a:cubicBezTo>
                    <a:cubicBezTo>
                      <a:pt x="-415" y="1899657"/>
                      <a:pt x="-510" y="1895352"/>
                      <a:pt x="1299" y="1891675"/>
                    </a:cubicBezTo>
                    <a:cubicBezTo>
                      <a:pt x="17396" y="1858757"/>
                      <a:pt x="30160" y="1824334"/>
                      <a:pt x="39399" y="1788901"/>
                    </a:cubicBezTo>
                    <a:cubicBezTo>
                      <a:pt x="74167" y="1655551"/>
                      <a:pt x="33399" y="1604782"/>
                      <a:pt x="57021" y="1471146"/>
                    </a:cubicBezTo>
                    <a:cubicBezTo>
                      <a:pt x="67306" y="1412949"/>
                      <a:pt x="84929" y="1313794"/>
                      <a:pt x="159415" y="1231021"/>
                    </a:cubicBezTo>
                    <a:cubicBezTo>
                      <a:pt x="233899" y="1148249"/>
                      <a:pt x="292002" y="1163298"/>
                      <a:pt x="357154" y="1068620"/>
                    </a:cubicBezTo>
                    <a:cubicBezTo>
                      <a:pt x="377250" y="1039378"/>
                      <a:pt x="420494" y="976513"/>
                      <a:pt x="413636" y="899170"/>
                    </a:cubicBezTo>
                    <a:cubicBezTo>
                      <a:pt x="407730" y="832495"/>
                      <a:pt x="370965" y="825066"/>
                      <a:pt x="357154" y="747342"/>
                    </a:cubicBezTo>
                    <a:cubicBezTo>
                      <a:pt x="353056" y="724386"/>
                      <a:pt x="341913" y="643995"/>
                      <a:pt x="381822" y="570844"/>
                    </a:cubicBezTo>
                    <a:cubicBezTo>
                      <a:pt x="419352" y="502168"/>
                      <a:pt x="459738" y="516932"/>
                      <a:pt x="537175" y="426063"/>
                    </a:cubicBezTo>
                    <a:cubicBezTo>
                      <a:pt x="605660" y="345768"/>
                      <a:pt x="616233" y="284712"/>
                      <a:pt x="618424" y="270711"/>
                    </a:cubicBezTo>
                    <a:cubicBezTo>
                      <a:pt x="621282" y="252327"/>
                      <a:pt x="634044" y="168984"/>
                      <a:pt x="593658" y="143647"/>
                    </a:cubicBezTo>
                    <a:cubicBezTo>
                      <a:pt x="548796" y="115072"/>
                      <a:pt x="466215" y="176699"/>
                      <a:pt x="448974" y="189558"/>
                    </a:cubicBezTo>
                    <a:cubicBezTo>
                      <a:pt x="398968" y="226610"/>
                      <a:pt x="397444" y="251565"/>
                      <a:pt x="364202" y="274330"/>
                    </a:cubicBezTo>
                    <a:cubicBezTo>
                      <a:pt x="333723" y="295095"/>
                      <a:pt x="283621" y="309001"/>
                      <a:pt x="196371" y="285855"/>
                    </a:cubicBezTo>
                    <a:cubicBezTo>
                      <a:pt x="191322" y="284389"/>
                      <a:pt x="188371" y="279102"/>
                      <a:pt x="189894" y="274044"/>
                    </a:cubicBezTo>
                    <a:cubicBezTo>
                      <a:pt x="190848" y="270654"/>
                      <a:pt x="193703" y="268082"/>
                      <a:pt x="197133" y="267377"/>
                    </a:cubicBezTo>
                    <a:cubicBezTo>
                      <a:pt x="231422" y="262624"/>
                      <a:pt x="264380" y="250537"/>
                      <a:pt x="293621" y="231944"/>
                    </a:cubicBezTo>
                    <a:cubicBezTo>
                      <a:pt x="367060" y="184319"/>
                      <a:pt x="363249" y="124502"/>
                      <a:pt x="434782" y="66018"/>
                    </a:cubicBezTo>
                    <a:cubicBezTo>
                      <a:pt x="441926" y="60018"/>
                      <a:pt x="500612" y="13352"/>
                      <a:pt x="569210" y="2328"/>
                    </a:cubicBezTo>
                    <a:close/>
                  </a:path>
                </a:pathLst>
              </a:custGeom>
              <a:blipFill rotWithShape="1">
                <a:blip r:embed="rId4">
                  <a:alphaModFix amt="40000"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39" name="Google Shape;8239;p26"/>
            <p:cNvGrpSpPr/>
            <p:nvPr/>
          </p:nvGrpSpPr>
          <p:grpSpPr>
            <a:xfrm>
              <a:off x="82300" y="2786555"/>
              <a:ext cx="638100" cy="469807"/>
              <a:chOff x="976600" y="3241143"/>
              <a:chExt cx="638100" cy="469807"/>
            </a:xfrm>
          </p:grpSpPr>
          <p:sp>
            <p:nvSpPr>
              <p:cNvPr id="8240" name="Google Shape;8240;p26"/>
              <p:cNvSpPr/>
              <p:nvPr/>
            </p:nvSpPr>
            <p:spPr>
              <a:xfrm>
                <a:off x="976600" y="3310150"/>
                <a:ext cx="638100" cy="400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200" b="1" dirty="0">
                    <a:solidFill>
                      <a:schemeClr val="lt1"/>
                    </a:solidFill>
                    <a:latin typeface="Emilys Candy"/>
                    <a:ea typeface="Emilys Candy"/>
                    <a:cs typeface="Emilys Candy"/>
                    <a:sym typeface="Emilys Candy"/>
                  </a:rPr>
                  <a:t>03</a:t>
                </a:r>
                <a:endParaRPr sz="7200" b="1" dirty="0">
                  <a:solidFill>
                    <a:schemeClr val="lt1"/>
                  </a:solidFill>
                  <a:latin typeface="Emilys Candy"/>
                  <a:ea typeface="Emilys Candy"/>
                  <a:cs typeface="Emilys Candy"/>
                  <a:sym typeface="Emilys Candy"/>
                </a:endParaRPr>
              </a:p>
            </p:txBody>
          </p:sp>
          <p:grpSp>
            <p:nvGrpSpPr>
              <p:cNvPr id="8241" name="Google Shape;8241;p26"/>
              <p:cNvGrpSpPr/>
              <p:nvPr/>
            </p:nvGrpSpPr>
            <p:grpSpPr>
              <a:xfrm>
                <a:off x="1099537" y="3241143"/>
                <a:ext cx="377980" cy="95480"/>
                <a:chOff x="1099537" y="3241143"/>
                <a:chExt cx="377980" cy="95480"/>
              </a:xfrm>
            </p:grpSpPr>
            <p:sp>
              <p:nvSpPr>
                <p:cNvPr id="8242" name="Google Shape;8242;p26"/>
                <p:cNvSpPr/>
                <p:nvPr/>
              </p:nvSpPr>
              <p:spPr>
                <a:xfrm>
                  <a:off x="1099537" y="3241143"/>
                  <a:ext cx="133217" cy="94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43" name="Google Shape;8243;p26"/>
                <p:cNvSpPr/>
                <p:nvPr/>
              </p:nvSpPr>
              <p:spPr>
                <a:xfrm>
                  <a:off x="1344300" y="3242525"/>
                  <a:ext cx="133217" cy="94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8244" name="Google Shape;8244;p26"/>
          <p:cNvGrpSpPr/>
          <p:nvPr/>
        </p:nvGrpSpPr>
        <p:grpSpPr>
          <a:xfrm>
            <a:off x="10222263" y="507536"/>
            <a:ext cx="1463243" cy="1355513"/>
            <a:chOff x="-55447" y="209105"/>
            <a:chExt cx="2112681" cy="1957137"/>
          </a:xfrm>
        </p:grpSpPr>
        <p:sp>
          <p:nvSpPr>
            <p:cNvPr id="8245" name="Google Shape;8245;p26"/>
            <p:cNvSpPr/>
            <p:nvPr/>
          </p:nvSpPr>
          <p:spPr>
            <a:xfrm>
              <a:off x="-55447" y="212650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6" name="Google Shape;8246;p26"/>
            <p:cNvSpPr/>
            <p:nvPr/>
          </p:nvSpPr>
          <p:spPr>
            <a:xfrm rot="-3070976">
              <a:off x="267417" y="1177073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7" name="Google Shape;8247;p26"/>
            <p:cNvSpPr/>
            <p:nvPr/>
          </p:nvSpPr>
          <p:spPr>
            <a:xfrm rot="852154">
              <a:off x="1129164" y="428202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8" name="Google Shape;8248;p26"/>
            <p:cNvSpPr/>
            <p:nvPr/>
          </p:nvSpPr>
          <p:spPr>
            <a:xfrm>
              <a:off x="-51900" y="209105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9" name="Google Shape;8249;p26"/>
            <p:cNvSpPr/>
            <p:nvPr/>
          </p:nvSpPr>
          <p:spPr>
            <a:xfrm rot="-3070976">
              <a:off x="270964" y="1173528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0" name="Google Shape;8250;p26"/>
            <p:cNvSpPr/>
            <p:nvPr/>
          </p:nvSpPr>
          <p:spPr>
            <a:xfrm rot="852154">
              <a:off x="1132711" y="424657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8111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ctangle 203">
            <a:extLst>
              <a:ext uri="{FF2B5EF4-FFF2-40B4-BE49-F238E27FC236}">
                <a16:creationId xmlns:a16="http://schemas.microsoft.com/office/drawing/2014/main" id="{C4089B4F-58EE-454A-944A-928535E12DFB}"/>
              </a:ext>
            </a:extLst>
          </p:cNvPr>
          <p:cNvSpPr/>
          <p:nvPr/>
        </p:nvSpPr>
        <p:spPr>
          <a:xfrm>
            <a:off x="963301" y="433428"/>
            <a:ext cx="1883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Listen and tick.</a:t>
            </a:r>
          </a:p>
        </p:txBody>
      </p: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A261ED0A-536E-42F6-A480-6265F83E79A8}"/>
              </a:ext>
            </a:extLst>
          </p:cNvPr>
          <p:cNvGrpSpPr/>
          <p:nvPr/>
        </p:nvGrpSpPr>
        <p:grpSpPr>
          <a:xfrm>
            <a:off x="836728" y="1035581"/>
            <a:ext cx="10736213" cy="5338589"/>
            <a:chOff x="651123" y="907698"/>
            <a:chExt cx="10861633" cy="6139214"/>
          </a:xfrm>
          <a:solidFill>
            <a:schemeClr val="bg1"/>
          </a:solidFill>
        </p:grpSpPr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1601965E-B140-41EA-92A3-B4617C7A6D3A}"/>
                </a:ext>
              </a:extLst>
            </p:cNvPr>
            <p:cNvGrpSpPr/>
            <p:nvPr/>
          </p:nvGrpSpPr>
          <p:grpSpPr>
            <a:xfrm>
              <a:off x="651123" y="907698"/>
              <a:ext cx="10861633" cy="2986170"/>
              <a:chOff x="895392" y="1092951"/>
              <a:chExt cx="10861633" cy="2986170"/>
            </a:xfrm>
            <a:grpFill/>
          </p:grpSpPr>
          <p:sp>
            <p:nvSpPr>
              <p:cNvPr id="210" name="Round Diagonal Corner Rectangle 3">
                <a:extLst>
                  <a:ext uri="{FF2B5EF4-FFF2-40B4-BE49-F238E27FC236}">
                    <a16:creationId xmlns:a16="http://schemas.microsoft.com/office/drawing/2014/main" id="{1DC19698-7905-4F49-BEE4-6CCE45BABCF9}"/>
                  </a:ext>
                </a:extLst>
              </p:cNvPr>
              <p:cNvSpPr/>
              <p:nvPr/>
            </p:nvSpPr>
            <p:spPr>
              <a:xfrm>
                <a:off x="895392" y="1092951"/>
                <a:ext cx="5375233" cy="2986170"/>
              </a:xfrm>
              <a:prstGeom prst="round2DiagRect">
                <a:avLst>
                  <a:gd name="adj1" fmla="val 8326"/>
                  <a:gd name="adj2" fmla="val 0"/>
                </a:avLst>
              </a:prstGeom>
              <a:ln w="19050">
                <a:solidFill>
                  <a:srgbClr val="8B53DA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1" name="Round Diagonal Corner Rectangle 12">
                <a:extLst>
                  <a:ext uri="{FF2B5EF4-FFF2-40B4-BE49-F238E27FC236}">
                    <a16:creationId xmlns:a16="http://schemas.microsoft.com/office/drawing/2014/main" id="{32F560CA-8DD6-4E02-BF80-1689D0C80B18}"/>
                  </a:ext>
                </a:extLst>
              </p:cNvPr>
              <p:cNvSpPr/>
              <p:nvPr/>
            </p:nvSpPr>
            <p:spPr>
              <a:xfrm>
                <a:off x="6381792" y="1092951"/>
                <a:ext cx="5375233" cy="2986170"/>
              </a:xfrm>
              <a:prstGeom prst="round2DiagRect">
                <a:avLst>
                  <a:gd name="adj1" fmla="val 9298"/>
                  <a:gd name="adj2" fmla="val 0"/>
                </a:avLst>
              </a:prstGeom>
              <a:ln w="19050">
                <a:solidFill>
                  <a:srgbClr val="8B53DA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B90E92AF-9745-4676-9C91-B08D31A19493}"/>
                </a:ext>
              </a:extLst>
            </p:cNvPr>
            <p:cNvGrpSpPr/>
            <p:nvPr/>
          </p:nvGrpSpPr>
          <p:grpSpPr>
            <a:xfrm>
              <a:off x="651123" y="4060742"/>
              <a:ext cx="10861633" cy="2986170"/>
              <a:chOff x="952542" y="1092951"/>
              <a:chExt cx="10861633" cy="2986170"/>
            </a:xfrm>
            <a:grpFill/>
          </p:grpSpPr>
          <p:sp>
            <p:nvSpPr>
              <p:cNvPr id="208" name="Round Diagonal Corner Rectangle 15">
                <a:extLst>
                  <a:ext uri="{FF2B5EF4-FFF2-40B4-BE49-F238E27FC236}">
                    <a16:creationId xmlns:a16="http://schemas.microsoft.com/office/drawing/2014/main" id="{2DDA5B5A-A896-4AC6-AB0B-BE706FEED165}"/>
                  </a:ext>
                </a:extLst>
              </p:cNvPr>
              <p:cNvSpPr/>
              <p:nvPr/>
            </p:nvSpPr>
            <p:spPr>
              <a:xfrm>
                <a:off x="952542" y="1092951"/>
                <a:ext cx="5375233" cy="2986170"/>
              </a:xfrm>
              <a:prstGeom prst="round2DiagRect">
                <a:avLst>
                  <a:gd name="adj1" fmla="val 8326"/>
                  <a:gd name="adj2" fmla="val 0"/>
                </a:avLst>
              </a:prstGeom>
              <a:ln w="19050">
                <a:solidFill>
                  <a:srgbClr val="8B53DA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9" name="Round Diagonal Corner Rectangle 16">
                <a:extLst>
                  <a:ext uri="{FF2B5EF4-FFF2-40B4-BE49-F238E27FC236}">
                    <a16:creationId xmlns:a16="http://schemas.microsoft.com/office/drawing/2014/main" id="{1CBC7118-DE17-4D87-8BF8-02C85DFA65AF}"/>
                  </a:ext>
                </a:extLst>
              </p:cNvPr>
              <p:cNvSpPr/>
              <p:nvPr/>
            </p:nvSpPr>
            <p:spPr>
              <a:xfrm>
                <a:off x="6438942" y="1092951"/>
                <a:ext cx="5375233" cy="2986170"/>
              </a:xfrm>
              <a:prstGeom prst="round2DiagRect">
                <a:avLst>
                  <a:gd name="adj1" fmla="val 9298"/>
                  <a:gd name="adj2" fmla="val 0"/>
                </a:avLst>
              </a:prstGeom>
              <a:ln w="19050">
                <a:solidFill>
                  <a:srgbClr val="8B53DA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13" name="Picture 212">
            <a:extLst>
              <a:ext uri="{FF2B5EF4-FFF2-40B4-BE49-F238E27FC236}">
                <a16:creationId xmlns:a16="http://schemas.microsoft.com/office/drawing/2014/main" id="{0212DA1E-E814-485A-8747-9FDBA447CD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6284" y="1425653"/>
            <a:ext cx="1968545" cy="1781320"/>
          </a:xfrm>
          <a:prstGeom prst="rect">
            <a:avLst/>
          </a:prstGeom>
        </p:spPr>
      </p:pic>
      <p:pic>
        <p:nvPicPr>
          <p:cNvPr id="214" name="Picture 213">
            <a:extLst>
              <a:ext uri="{FF2B5EF4-FFF2-40B4-BE49-F238E27FC236}">
                <a16:creationId xmlns:a16="http://schemas.microsoft.com/office/drawing/2014/main" id="{079AC8C1-07E2-419F-A416-A625C0F978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7866" y="1356609"/>
            <a:ext cx="1989792" cy="1739830"/>
          </a:xfrm>
          <a:prstGeom prst="rect">
            <a:avLst/>
          </a:prstGeom>
        </p:spPr>
      </p:pic>
      <p:pic>
        <p:nvPicPr>
          <p:cNvPr id="215" name="Picture 214">
            <a:extLst>
              <a:ext uri="{FF2B5EF4-FFF2-40B4-BE49-F238E27FC236}">
                <a16:creationId xmlns:a16="http://schemas.microsoft.com/office/drawing/2014/main" id="{5855B7CC-288E-492F-949E-1362E51B78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2747" y="1679741"/>
            <a:ext cx="1606878" cy="1386465"/>
          </a:xfrm>
          <a:prstGeom prst="rect">
            <a:avLst/>
          </a:prstGeom>
        </p:spPr>
      </p:pic>
      <p:pic>
        <p:nvPicPr>
          <p:cNvPr id="216" name="Picture 215">
            <a:extLst>
              <a:ext uri="{FF2B5EF4-FFF2-40B4-BE49-F238E27FC236}">
                <a16:creationId xmlns:a16="http://schemas.microsoft.com/office/drawing/2014/main" id="{7C4F45CB-81CC-49AA-A784-36E98131318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0486"/>
          <a:stretch/>
        </p:blipFill>
        <p:spPr>
          <a:xfrm>
            <a:off x="9682172" y="1373024"/>
            <a:ext cx="1283074" cy="1607080"/>
          </a:xfrm>
          <a:prstGeom prst="rect">
            <a:avLst/>
          </a:prstGeom>
        </p:spPr>
      </p:pic>
      <p:pic>
        <p:nvPicPr>
          <p:cNvPr id="217" name="Picture 216">
            <a:extLst>
              <a:ext uri="{FF2B5EF4-FFF2-40B4-BE49-F238E27FC236}">
                <a16:creationId xmlns:a16="http://schemas.microsoft.com/office/drawing/2014/main" id="{D4167042-E214-48EE-9796-2392826073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7373" y="4360788"/>
            <a:ext cx="2239792" cy="1501411"/>
          </a:xfrm>
          <a:prstGeom prst="rect">
            <a:avLst/>
          </a:prstGeom>
        </p:spPr>
      </p:pic>
      <p:pic>
        <p:nvPicPr>
          <p:cNvPr id="218" name="Picture 217">
            <a:extLst>
              <a:ext uri="{FF2B5EF4-FFF2-40B4-BE49-F238E27FC236}">
                <a16:creationId xmlns:a16="http://schemas.microsoft.com/office/drawing/2014/main" id="{80664050-F014-4EDE-AC1E-1647DA7EB9B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32548"/>
          <a:stretch/>
        </p:blipFill>
        <p:spPr>
          <a:xfrm>
            <a:off x="6669731" y="4346180"/>
            <a:ext cx="1887651" cy="1505668"/>
          </a:xfrm>
          <a:prstGeom prst="roundRect">
            <a:avLst/>
          </a:prstGeom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id="{2A877B46-9966-4211-AA5A-90737E2CB5A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990" t="31307" r="5355" b="2470"/>
          <a:stretch/>
        </p:blipFill>
        <p:spPr>
          <a:xfrm>
            <a:off x="9227192" y="4321412"/>
            <a:ext cx="1932029" cy="1513627"/>
          </a:xfrm>
          <a:prstGeom prst="roundRect">
            <a:avLst/>
          </a:prstGeom>
        </p:spPr>
      </p:pic>
      <p:pic>
        <p:nvPicPr>
          <p:cNvPr id="220" name="Picture 219">
            <a:extLst>
              <a:ext uri="{FF2B5EF4-FFF2-40B4-BE49-F238E27FC236}">
                <a16:creationId xmlns:a16="http://schemas.microsoft.com/office/drawing/2014/main" id="{D7A37F0A-E6E2-4B67-854A-ED92238E3CB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49327" y="4259805"/>
            <a:ext cx="1807544" cy="1602394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4BAE6FDB-BE34-47EC-9EF3-99CBB2608625}"/>
              </a:ext>
            </a:extLst>
          </p:cNvPr>
          <p:cNvSpPr/>
          <p:nvPr/>
        </p:nvSpPr>
        <p:spPr>
          <a:xfrm>
            <a:off x="963232" y="1025858"/>
            <a:ext cx="45544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Where do Phong and Linda go?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227691BF-FC7D-41CF-A39A-7A7C969A4908}"/>
              </a:ext>
            </a:extLst>
          </p:cNvPr>
          <p:cNvSpPr/>
          <p:nvPr/>
        </p:nvSpPr>
        <p:spPr>
          <a:xfrm>
            <a:off x="6526019" y="1025858"/>
            <a:ext cx="3013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What do they want?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1B26E2E6-A43E-4F8B-AB00-9CE0946F4F98}"/>
              </a:ext>
            </a:extLst>
          </p:cNvPr>
          <p:cNvSpPr/>
          <p:nvPr/>
        </p:nvSpPr>
        <p:spPr>
          <a:xfrm>
            <a:off x="1058639" y="3812938"/>
            <a:ext cx="41264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Where do Mai and Tony go?</a:t>
            </a: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C198B7B0-D617-440F-AF9E-B22CF10B4911}"/>
              </a:ext>
            </a:extLst>
          </p:cNvPr>
          <p:cNvSpPr/>
          <p:nvPr/>
        </p:nvSpPr>
        <p:spPr>
          <a:xfrm>
            <a:off x="6517939" y="3839095"/>
            <a:ext cx="3013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What do they want?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70A30069-EF57-446A-A2BB-39263D1B0024}"/>
              </a:ext>
            </a:extLst>
          </p:cNvPr>
          <p:cNvSpPr/>
          <p:nvPr/>
        </p:nvSpPr>
        <p:spPr>
          <a:xfrm>
            <a:off x="2181399" y="316768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3D9A748A-CE38-4ACA-A312-1F733F9AB495}"/>
              </a:ext>
            </a:extLst>
          </p:cNvPr>
          <p:cNvSpPr/>
          <p:nvPr/>
        </p:nvSpPr>
        <p:spPr>
          <a:xfrm>
            <a:off x="4939020" y="316768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581EE903-F18D-4AEF-B81E-7890448D7F73}"/>
              </a:ext>
            </a:extLst>
          </p:cNvPr>
          <p:cNvSpPr/>
          <p:nvPr/>
        </p:nvSpPr>
        <p:spPr>
          <a:xfrm>
            <a:off x="7796153" y="316768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8DCE84E6-F6CD-4AC1-BE5D-55BA98DE12BE}"/>
              </a:ext>
            </a:extLst>
          </p:cNvPr>
          <p:cNvSpPr/>
          <p:nvPr/>
        </p:nvSpPr>
        <p:spPr>
          <a:xfrm>
            <a:off x="10553774" y="316768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AA7136CA-BA48-4637-AA8B-DE6F3C6F0D8F}"/>
              </a:ext>
            </a:extLst>
          </p:cNvPr>
          <p:cNvSpPr/>
          <p:nvPr/>
        </p:nvSpPr>
        <p:spPr>
          <a:xfrm>
            <a:off x="2133780" y="591355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25195EF5-A2D9-482C-810D-5B92DFB3ACE7}"/>
              </a:ext>
            </a:extLst>
          </p:cNvPr>
          <p:cNvSpPr/>
          <p:nvPr/>
        </p:nvSpPr>
        <p:spPr>
          <a:xfrm>
            <a:off x="4891401" y="591355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B070D8C0-63BD-4AE6-8579-BE4B1CB60D41}"/>
              </a:ext>
            </a:extLst>
          </p:cNvPr>
          <p:cNvSpPr/>
          <p:nvPr/>
        </p:nvSpPr>
        <p:spPr>
          <a:xfrm>
            <a:off x="7748534" y="591355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9594C08D-3430-4F14-AFEA-5CAB4BF4D49C}"/>
              </a:ext>
            </a:extLst>
          </p:cNvPr>
          <p:cNvSpPr/>
          <p:nvPr/>
        </p:nvSpPr>
        <p:spPr>
          <a:xfrm>
            <a:off x="10506155" y="5913558"/>
            <a:ext cx="395785" cy="3788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3" name="Teardrop 232">
            <a:extLst>
              <a:ext uri="{FF2B5EF4-FFF2-40B4-BE49-F238E27FC236}">
                <a16:creationId xmlns:a16="http://schemas.microsoft.com/office/drawing/2014/main" id="{46C0DDA2-9784-4B05-9B72-7E6C3AF63570}"/>
              </a:ext>
            </a:extLst>
          </p:cNvPr>
          <p:cNvSpPr/>
          <p:nvPr/>
        </p:nvSpPr>
        <p:spPr>
          <a:xfrm>
            <a:off x="1666157" y="315301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34" name="Teardrop 233">
            <a:extLst>
              <a:ext uri="{FF2B5EF4-FFF2-40B4-BE49-F238E27FC236}">
                <a16:creationId xmlns:a16="http://schemas.microsoft.com/office/drawing/2014/main" id="{13BFCE1F-A2B7-4230-8E52-FB1295B28F7A}"/>
              </a:ext>
            </a:extLst>
          </p:cNvPr>
          <p:cNvSpPr/>
          <p:nvPr/>
        </p:nvSpPr>
        <p:spPr>
          <a:xfrm>
            <a:off x="4423778" y="315301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5" name="Teardrop 234">
            <a:extLst>
              <a:ext uri="{FF2B5EF4-FFF2-40B4-BE49-F238E27FC236}">
                <a16:creationId xmlns:a16="http://schemas.microsoft.com/office/drawing/2014/main" id="{32304868-EE5D-4DF7-A26F-89D50C5E67BD}"/>
              </a:ext>
            </a:extLst>
          </p:cNvPr>
          <p:cNvSpPr/>
          <p:nvPr/>
        </p:nvSpPr>
        <p:spPr>
          <a:xfrm>
            <a:off x="7280911" y="315301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36" name="Teardrop 235">
            <a:extLst>
              <a:ext uri="{FF2B5EF4-FFF2-40B4-BE49-F238E27FC236}">
                <a16:creationId xmlns:a16="http://schemas.microsoft.com/office/drawing/2014/main" id="{110ED91E-58D0-452D-91DE-184D14C1C996}"/>
              </a:ext>
            </a:extLst>
          </p:cNvPr>
          <p:cNvSpPr/>
          <p:nvPr/>
        </p:nvSpPr>
        <p:spPr>
          <a:xfrm>
            <a:off x="10038532" y="315301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7" name="Teardrop 236">
            <a:extLst>
              <a:ext uri="{FF2B5EF4-FFF2-40B4-BE49-F238E27FC236}">
                <a16:creationId xmlns:a16="http://schemas.microsoft.com/office/drawing/2014/main" id="{D9F72E83-D843-4D6D-B697-5580FDE9A6EB}"/>
              </a:ext>
            </a:extLst>
          </p:cNvPr>
          <p:cNvSpPr/>
          <p:nvPr/>
        </p:nvSpPr>
        <p:spPr>
          <a:xfrm>
            <a:off x="1618538" y="589888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38" name="Teardrop 237">
            <a:extLst>
              <a:ext uri="{FF2B5EF4-FFF2-40B4-BE49-F238E27FC236}">
                <a16:creationId xmlns:a16="http://schemas.microsoft.com/office/drawing/2014/main" id="{10BD8B76-EACC-4A0C-AFAA-56D364CAC201}"/>
              </a:ext>
            </a:extLst>
          </p:cNvPr>
          <p:cNvSpPr/>
          <p:nvPr/>
        </p:nvSpPr>
        <p:spPr>
          <a:xfrm>
            <a:off x="4376159" y="589888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9" name="Teardrop 238">
            <a:extLst>
              <a:ext uri="{FF2B5EF4-FFF2-40B4-BE49-F238E27FC236}">
                <a16:creationId xmlns:a16="http://schemas.microsoft.com/office/drawing/2014/main" id="{84045C2C-AD46-40F8-87A0-1E160F36FCF6}"/>
              </a:ext>
            </a:extLst>
          </p:cNvPr>
          <p:cNvSpPr/>
          <p:nvPr/>
        </p:nvSpPr>
        <p:spPr>
          <a:xfrm>
            <a:off x="7233292" y="589888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40" name="Teardrop 239">
            <a:extLst>
              <a:ext uri="{FF2B5EF4-FFF2-40B4-BE49-F238E27FC236}">
                <a16:creationId xmlns:a16="http://schemas.microsoft.com/office/drawing/2014/main" id="{763965AD-6761-4887-A2A8-72C35961062D}"/>
              </a:ext>
            </a:extLst>
          </p:cNvPr>
          <p:cNvSpPr/>
          <p:nvPr/>
        </p:nvSpPr>
        <p:spPr>
          <a:xfrm>
            <a:off x="9990913" y="5898888"/>
            <a:ext cx="395785" cy="378805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241" name="Picture 240">
            <a:extLst>
              <a:ext uri="{FF2B5EF4-FFF2-40B4-BE49-F238E27FC236}">
                <a16:creationId xmlns:a16="http://schemas.microsoft.com/office/drawing/2014/main" id="{ED4D9DED-913A-47F3-9EF0-E015421F708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3725" t="23282" r="24182" b="28467"/>
          <a:stretch/>
        </p:blipFill>
        <p:spPr>
          <a:xfrm>
            <a:off x="4909901" y="2909862"/>
            <a:ext cx="621961" cy="621961"/>
          </a:xfrm>
          <a:prstGeom prst="rect">
            <a:avLst/>
          </a:prstGeom>
        </p:spPr>
      </p:pic>
      <p:pic>
        <p:nvPicPr>
          <p:cNvPr id="242" name="Picture 241">
            <a:extLst>
              <a:ext uri="{FF2B5EF4-FFF2-40B4-BE49-F238E27FC236}">
                <a16:creationId xmlns:a16="http://schemas.microsoft.com/office/drawing/2014/main" id="{9409C971-F21C-4980-8B2B-3E2FDF21960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3725" t="23282" r="24182" b="28467"/>
          <a:stretch/>
        </p:blipFill>
        <p:spPr>
          <a:xfrm>
            <a:off x="7810311" y="2924532"/>
            <a:ext cx="621961" cy="621961"/>
          </a:xfrm>
          <a:prstGeom prst="rect">
            <a:avLst/>
          </a:prstGeom>
        </p:spPr>
      </p:pic>
      <p:pic>
        <p:nvPicPr>
          <p:cNvPr id="243" name="Picture 242">
            <a:extLst>
              <a:ext uri="{FF2B5EF4-FFF2-40B4-BE49-F238E27FC236}">
                <a16:creationId xmlns:a16="http://schemas.microsoft.com/office/drawing/2014/main" id="{EB0F8ABD-49A5-420A-B0B7-1B8BB1032A4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3725" t="23282" r="24182" b="28467"/>
          <a:stretch/>
        </p:blipFill>
        <p:spPr>
          <a:xfrm>
            <a:off x="2136924" y="5702390"/>
            <a:ext cx="621961" cy="621961"/>
          </a:xfrm>
          <a:prstGeom prst="rect">
            <a:avLst/>
          </a:prstGeom>
        </p:spPr>
      </p:pic>
      <p:pic>
        <p:nvPicPr>
          <p:cNvPr id="244" name="Picture 243">
            <a:extLst>
              <a:ext uri="{FF2B5EF4-FFF2-40B4-BE49-F238E27FC236}">
                <a16:creationId xmlns:a16="http://schemas.microsoft.com/office/drawing/2014/main" id="{A56E4A71-7A71-46AC-ADC0-6503936155F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3725" t="23282" r="24182" b="28467"/>
          <a:stretch/>
        </p:blipFill>
        <p:spPr>
          <a:xfrm>
            <a:off x="10457615" y="5655420"/>
            <a:ext cx="621961" cy="621961"/>
          </a:xfrm>
          <a:prstGeom prst="rect">
            <a:avLst/>
          </a:prstGeom>
        </p:spPr>
      </p:pic>
      <p:pic>
        <p:nvPicPr>
          <p:cNvPr id="245" name="soundMsPham">
            <a:extLst>
              <a:ext uri="{FF2B5EF4-FFF2-40B4-BE49-F238E27FC236}">
                <a16:creationId xmlns:a16="http://schemas.microsoft.com/office/drawing/2014/main" id="{93703699-A56B-4755-BF8E-C3A0AE664B3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4414" t="15022" r="14612" b="15187"/>
          <a:stretch/>
        </p:blipFill>
        <p:spPr>
          <a:xfrm>
            <a:off x="3084394" y="475190"/>
            <a:ext cx="274319" cy="274320"/>
          </a:xfrm>
          <a:prstGeom prst="ellipse">
            <a:avLst/>
          </a:prstGeom>
        </p:spPr>
      </p:pic>
      <p:pic>
        <p:nvPicPr>
          <p:cNvPr id="246" name="soundMsPham">
            <a:extLst>
              <a:ext uri="{FF2B5EF4-FFF2-40B4-BE49-F238E27FC236}">
                <a16:creationId xmlns:a16="http://schemas.microsoft.com/office/drawing/2014/main" id="{197E05B4-1E05-4957-B1DB-7CC87225646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4414" t="15022" r="14612" b="15187"/>
          <a:stretch/>
        </p:blipFill>
        <p:spPr>
          <a:xfrm>
            <a:off x="910081" y="1540704"/>
            <a:ext cx="274319" cy="274320"/>
          </a:xfrm>
          <a:prstGeom prst="ellipse">
            <a:avLst/>
          </a:prstGeom>
        </p:spPr>
      </p:pic>
      <p:pic>
        <p:nvPicPr>
          <p:cNvPr id="247" name="soundMsPham">
            <a:extLst>
              <a:ext uri="{FF2B5EF4-FFF2-40B4-BE49-F238E27FC236}">
                <a16:creationId xmlns:a16="http://schemas.microsoft.com/office/drawing/2014/main" id="{8E0C6D3A-C145-4C85-8415-615F6C45903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4414" t="15022" r="14612" b="15187"/>
          <a:stretch/>
        </p:blipFill>
        <p:spPr>
          <a:xfrm>
            <a:off x="948756" y="4270623"/>
            <a:ext cx="274319" cy="274320"/>
          </a:xfrm>
          <a:prstGeom prst="ellipse">
            <a:avLst/>
          </a:prstGeom>
        </p:spPr>
      </p:pic>
      <p:pic>
        <p:nvPicPr>
          <p:cNvPr id="248" name="soundMsPham">
            <a:extLst>
              <a:ext uri="{FF2B5EF4-FFF2-40B4-BE49-F238E27FC236}">
                <a16:creationId xmlns:a16="http://schemas.microsoft.com/office/drawing/2014/main" id="{3BBEF7C2-7CFC-46BE-8D83-7437A8793DE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4414" t="15022" r="14612" b="15187"/>
          <a:stretch/>
        </p:blipFill>
        <p:spPr>
          <a:xfrm>
            <a:off x="6422831" y="1487523"/>
            <a:ext cx="274319" cy="274320"/>
          </a:xfrm>
          <a:prstGeom prst="ellipse">
            <a:avLst/>
          </a:prstGeom>
        </p:spPr>
      </p:pic>
      <p:pic>
        <p:nvPicPr>
          <p:cNvPr id="249" name="soundMsPham">
            <a:extLst>
              <a:ext uri="{FF2B5EF4-FFF2-40B4-BE49-F238E27FC236}">
                <a16:creationId xmlns:a16="http://schemas.microsoft.com/office/drawing/2014/main" id="{3A56E752-2F08-4478-B084-3360A9E3F7A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4414" t="15022" r="14612" b="15187"/>
          <a:stretch/>
        </p:blipFill>
        <p:spPr>
          <a:xfrm>
            <a:off x="6340470" y="4257545"/>
            <a:ext cx="274319" cy="27432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- Unit 16 Let's go to the bookshop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2 - Unit 16 Let's go to the bookshop - Lesson 1 - 3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2BFAFC-9816-47AD-A95F-4FB970DE4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182" y="3642735"/>
            <a:ext cx="2335123" cy="20417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141F6F-CA41-4559-A80A-A2D70BA69DDC}"/>
              </a:ext>
            </a:extLst>
          </p:cNvPr>
          <p:cNvSpPr/>
          <p:nvPr/>
        </p:nvSpPr>
        <p:spPr>
          <a:xfrm>
            <a:off x="3318443" y="459567"/>
            <a:ext cx="21226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 Look and write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A3E4D15-8DEC-40AE-AFA9-6303DB939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284" y="2907617"/>
            <a:ext cx="521208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Let's go ________________.</a:t>
            </a:r>
            <a:br>
              <a:rPr kumimoji="0" lang="en-US" altLang="en-US" sz="2600" b="1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600" b="1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want to ________________.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A679A6F9-7801-4B9C-BFC3-51E018D0A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9489" y="2907617"/>
            <a:ext cx="521208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Let's go________________.</a:t>
            </a:r>
            <a:b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want to ________________.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4FDA6CD-9C29-4B3F-BD42-D6A8C7F93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284" y="5609287"/>
            <a:ext cx="521208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Let's go </a:t>
            </a:r>
            <a:r>
              <a:rPr lang="en-US" altLang="en-US" sz="2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want to </a:t>
            </a:r>
            <a:r>
              <a:rPr lang="en-US" altLang="en-US" sz="2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3012A918-E98D-437E-BC32-8F0B5E64E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9489" y="5609287"/>
            <a:ext cx="521208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Let's go ________________.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want to </a:t>
            </a:r>
            <a:r>
              <a:rPr lang="en-US" altLang="en-US" sz="2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13719A-0F92-4689-80EE-C21A0D756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060" y="940983"/>
            <a:ext cx="2222189" cy="20108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072683-EF60-4885-A498-EB831DB37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140" y="934442"/>
            <a:ext cx="2656047" cy="19731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566ACB-7FA4-465F-BBB0-3CB42ADF9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0209" y="3792915"/>
            <a:ext cx="1932983" cy="17414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D0C1FF8-D9E5-46F3-AE14-969F738FE443}"/>
              </a:ext>
            </a:extLst>
          </p:cNvPr>
          <p:cNvSpPr/>
          <p:nvPr/>
        </p:nvSpPr>
        <p:spPr>
          <a:xfrm>
            <a:off x="3178020" y="2868603"/>
            <a:ext cx="284030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the bookshop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608E28-E578-49C7-9025-E989EC5D6E1B}"/>
              </a:ext>
            </a:extLst>
          </p:cNvPr>
          <p:cNvSpPr/>
          <p:nvPr/>
        </p:nvSpPr>
        <p:spPr>
          <a:xfrm>
            <a:off x="3273093" y="3287146"/>
            <a:ext cx="2895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buy some books</a:t>
            </a:r>
            <a:endParaRPr lang="en-US"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290C66-1EAE-4DC9-ACD3-7F6ED568272B}"/>
              </a:ext>
            </a:extLst>
          </p:cNvPr>
          <p:cNvSpPr/>
          <p:nvPr/>
        </p:nvSpPr>
        <p:spPr>
          <a:xfrm>
            <a:off x="8738182" y="2876771"/>
            <a:ext cx="277951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the bakery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B9EF7E-7BC0-4B6D-8700-4F772C5D5AD0}"/>
              </a:ext>
            </a:extLst>
          </p:cNvPr>
          <p:cNvSpPr/>
          <p:nvPr/>
        </p:nvSpPr>
        <p:spPr>
          <a:xfrm>
            <a:off x="8863434" y="3269626"/>
            <a:ext cx="277951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buy some cakes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C05160-8981-4154-A14F-D29434472AD4}"/>
              </a:ext>
            </a:extLst>
          </p:cNvPr>
          <p:cNvSpPr/>
          <p:nvPr/>
        </p:nvSpPr>
        <p:spPr>
          <a:xfrm>
            <a:off x="3100987" y="5569785"/>
            <a:ext cx="303936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the sweet shop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1850F4-AA97-4076-BF67-2B420DFFFA50}"/>
              </a:ext>
            </a:extLst>
          </p:cNvPr>
          <p:cNvSpPr/>
          <p:nvPr/>
        </p:nvSpPr>
        <p:spPr>
          <a:xfrm>
            <a:off x="8738182" y="5963347"/>
            <a:ext cx="3623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buy some medicine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F08A10-10ED-4D90-97B1-F9FDDC47AF7F}"/>
              </a:ext>
            </a:extLst>
          </p:cNvPr>
          <p:cNvSpPr/>
          <p:nvPr/>
        </p:nvSpPr>
        <p:spPr>
          <a:xfrm>
            <a:off x="3220223" y="5966205"/>
            <a:ext cx="303936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buy some sweets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69BAE2-78E8-476E-ACD6-AF2713268595}"/>
              </a:ext>
            </a:extLst>
          </p:cNvPr>
          <p:cNvSpPr/>
          <p:nvPr/>
        </p:nvSpPr>
        <p:spPr>
          <a:xfrm>
            <a:off x="8714787" y="5569855"/>
            <a:ext cx="3623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the pharmacy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92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EA7E164-284C-4F94-80C8-A9C31DEA653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0307" y="1288796"/>
            <a:ext cx="8655877" cy="46604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D3311C1-0307-47D1-996A-FDFC6528AB14}"/>
              </a:ext>
            </a:extLst>
          </p:cNvPr>
          <p:cNvSpPr/>
          <p:nvPr/>
        </p:nvSpPr>
        <p:spPr>
          <a:xfrm>
            <a:off x="2646324" y="669614"/>
            <a:ext cx="23828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 Let's sing.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5283851-648B-42F3-995C-2975DFB3C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6011" y="669614"/>
            <a:ext cx="513189" cy="50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rrow: Down 9">
            <a:hlinkClick r:id="rId6" action="ppaction://hlinksldjump"/>
            <a:extLst>
              <a:ext uri="{FF2B5EF4-FFF2-40B4-BE49-F238E27FC236}">
                <a16:creationId xmlns:a16="http://schemas.microsoft.com/office/drawing/2014/main" id="{ED6F02F2-6A74-45AA-AE0C-65F7C3961A7B}"/>
              </a:ext>
            </a:extLst>
          </p:cNvPr>
          <p:cNvSpPr/>
          <p:nvPr/>
        </p:nvSpPr>
        <p:spPr>
          <a:xfrm>
            <a:off x="11013440" y="5679440"/>
            <a:ext cx="762000" cy="809790"/>
          </a:xfrm>
          <a:prstGeom prst="down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5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1" name="Google Shape;8211;p26"/>
          <p:cNvSpPr txBox="1">
            <a:spLocks noGrp="1"/>
          </p:cNvSpPr>
          <p:nvPr>
            <p:ph type="title"/>
          </p:nvPr>
        </p:nvSpPr>
        <p:spPr>
          <a:xfrm>
            <a:off x="4121657" y="2993382"/>
            <a:ext cx="7134922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Homelink</a:t>
            </a:r>
            <a:endParaRPr dirty="0"/>
          </a:p>
        </p:txBody>
      </p:sp>
      <p:grpSp>
        <p:nvGrpSpPr>
          <p:cNvPr id="8212" name="Google Shape;8212;p26"/>
          <p:cNvGrpSpPr/>
          <p:nvPr/>
        </p:nvGrpSpPr>
        <p:grpSpPr>
          <a:xfrm>
            <a:off x="1750535" y="507536"/>
            <a:ext cx="2049960" cy="5618693"/>
            <a:chOff x="82300" y="1619421"/>
            <a:chExt cx="638100" cy="1748955"/>
          </a:xfrm>
        </p:grpSpPr>
        <p:grpSp>
          <p:nvGrpSpPr>
            <p:cNvPr id="8213" name="Google Shape;8213;p26"/>
            <p:cNvGrpSpPr/>
            <p:nvPr/>
          </p:nvGrpSpPr>
          <p:grpSpPr>
            <a:xfrm>
              <a:off x="97281" y="1619421"/>
              <a:ext cx="593905" cy="1748955"/>
              <a:chOff x="1844806" y="2341283"/>
              <a:chExt cx="593905" cy="1748955"/>
            </a:xfrm>
          </p:grpSpPr>
          <p:grpSp>
            <p:nvGrpSpPr>
              <p:cNvPr id="8214" name="Google Shape;8214;p26"/>
              <p:cNvGrpSpPr/>
              <p:nvPr/>
            </p:nvGrpSpPr>
            <p:grpSpPr>
              <a:xfrm>
                <a:off x="1847602" y="2342847"/>
                <a:ext cx="591108" cy="1747392"/>
                <a:chOff x="1819104" y="3317971"/>
                <a:chExt cx="1256341" cy="3713904"/>
              </a:xfrm>
            </p:grpSpPr>
            <p:sp>
              <p:nvSpPr>
                <p:cNvPr id="8215" name="Google Shape;8215;p26"/>
                <p:cNvSpPr/>
                <p:nvPr/>
              </p:nvSpPr>
              <p:spPr>
                <a:xfrm>
                  <a:off x="1978565" y="6787578"/>
                  <a:ext cx="340843" cy="240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16" name="Google Shape;8216;p26"/>
                <p:cNvSpPr/>
                <p:nvPr/>
              </p:nvSpPr>
              <p:spPr>
                <a:xfrm>
                  <a:off x="2605886" y="6791121"/>
                  <a:ext cx="340843" cy="240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217" name="Google Shape;8217;p26"/>
                <p:cNvGrpSpPr/>
                <p:nvPr/>
              </p:nvGrpSpPr>
              <p:grpSpPr>
                <a:xfrm>
                  <a:off x="1819104" y="3317971"/>
                  <a:ext cx="1256341" cy="3706409"/>
                  <a:chOff x="5046569" y="568536"/>
                  <a:chExt cx="960285" cy="2832996"/>
                </a:xfrm>
              </p:grpSpPr>
              <p:sp>
                <p:nvSpPr>
                  <p:cNvPr id="8218" name="Google Shape;8218;p26"/>
                  <p:cNvSpPr/>
                  <p:nvPr/>
                </p:nvSpPr>
                <p:spPr>
                  <a:xfrm>
                    <a:off x="5151830" y="2280951"/>
                    <a:ext cx="767370" cy="11205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7370" h="1120581" extrusionOk="0">
                        <a:moveTo>
                          <a:pt x="17363" y="961016"/>
                        </a:moveTo>
                        <a:cubicBezTo>
                          <a:pt x="2885" y="943480"/>
                          <a:pt x="-3973" y="920877"/>
                          <a:pt x="-1687" y="898246"/>
                        </a:cubicBezTo>
                        <a:cubicBezTo>
                          <a:pt x="4792" y="830713"/>
                          <a:pt x="13554" y="736321"/>
                          <a:pt x="23270" y="624593"/>
                        </a:cubicBezTo>
                        <a:cubicBezTo>
                          <a:pt x="44320" y="381133"/>
                          <a:pt x="55654" y="349891"/>
                          <a:pt x="69181" y="285693"/>
                        </a:cubicBezTo>
                        <a:cubicBezTo>
                          <a:pt x="90326" y="185109"/>
                          <a:pt x="182051" y="10325"/>
                          <a:pt x="383506" y="-57"/>
                        </a:cubicBezTo>
                        <a:cubicBezTo>
                          <a:pt x="445893" y="-2276"/>
                          <a:pt x="507519" y="14926"/>
                          <a:pt x="559718" y="49187"/>
                        </a:cubicBezTo>
                        <a:cubicBezTo>
                          <a:pt x="655633" y="111309"/>
                          <a:pt x="715355" y="216179"/>
                          <a:pt x="719927" y="330365"/>
                        </a:cubicBezTo>
                        <a:cubicBezTo>
                          <a:pt x="722595" y="383038"/>
                          <a:pt x="725739" y="436569"/>
                          <a:pt x="729452" y="490671"/>
                        </a:cubicBezTo>
                        <a:cubicBezTo>
                          <a:pt x="738596" y="623259"/>
                          <a:pt x="750311" y="751342"/>
                          <a:pt x="764506" y="874909"/>
                        </a:cubicBezTo>
                        <a:cubicBezTo>
                          <a:pt x="767266" y="897579"/>
                          <a:pt x="762313" y="920525"/>
                          <a:pt x="750502" y="940061"/>
                        </a:cubicBezTo>
                        <a:cubicBezTo>
                          <a:pt x="737454" y="961339"/>
                          <a:pt x="722118" y="981113"/>
                          <a:pt x="704784" y="999020"/>
                        </a:cubicBezTo>
                        <a:cubicBezTo>
                          <a:pt x="557051" y="1151420"/>
                          <a:pt x="263585" y="1159421"/>
                          <a:pt x="86896" y="1027595"/>
                        </a:cubicBezTo>
                        <a:cubicBezTo>
                          <a:pt x="61179" y="1008212"/>
                          <a:pt x="37843" y="985866"/>
                          <a:pt x="17363" y="96101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19" name="Google Shape;8219;p26"/>
                  <p:cNvSpPr/>
                  <p:nvPr/>
                </p:nvSpPr>
                <p:spPr>
                  <a:xfrm>
                    <a:off x="5075364" y="2069496"/>
                    <a:ext cx="919578" cy="12085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9578" h="1208532" extrusionOk="0">
                        <a:moveTo>
                          <a:pt x="84591" y="205207"/>
                        </a:moveTo>
                        <a:cubicBezTo>
                          <a:pt x="28394" y="309506"/>
                          <a:pt x="51635" y="283217"/>
                          <a:pt x="24773" y="369989"/>
                        </a:cubicBezTo>
                        <a:cubicBezTo>
                          <a:pt x="-2085" y="456762"/>
                          <a:pt x="-17612" y="554012"/>
                          <a:pt x="21346" y="636118"/>
                        </a:cubicBezTo>
                        <a:cubicBezTo>
                          <a:pt x="41824" y="679266"/>
                          <a:pt x="76305" y="715556"/>
                          <a:pt x="91544" y="760895"/>
                        </a:cubicBezTo>
                        <a:cubicBezTo>
                          <a:pt x="104785" y="800234"/>
                          <a:pt x="102404" y="843001"/>
                          <a:pt x="99736" y="884720"/>
                        </a:cubicBezTo>
                        <a:cubicBezTo>
                          <a:pt x="107357" y="815750"/>
                          <a:pt x="110498" y="746360"/>
                          <a:pt x="109261" y="676980"/>
                        </a:cubicBezTo>
                        <a:cubicBezTo>
                          <a:pt x="119454" y="756142"/>
                          <a:pt x="152314" y="830666"/>
                          <a:pt x="203939" y="891578"/>
                        </a:cubicBezTo>
                        <a:cubicBezTo>
                          <a:pt x="183461" y="857708"/>
                          <a:pt x="172602" y="818941"/>
                          <a:pt x="172411" y="779374"/>
                        </a:cubicBezTo>
                        <a:cubicBezTo>
                          <a:pt x="212415" y="877977"/>
                          <a:pt x="272233" y="967340"/>
                          <a:pt x="348054" y="1041978"/>
                        </a:cubicBezTo>
                        <a:cubicBezTo>
                          <a:pt x="315953" y="999497"/>
                          <a:pt x="292904" y="950862"/>
                          <a:pt x="280425" y="899103"/>
                        </a:cubicBezTo>
                        <a:cubicBezTo>
                          <a:pt x="329097" y="1011308"/>
                          <a:pt x="385200" y="1131799"/>
                          <a:pt x="492738" y="1189616"/>
                        </a:cubicBezTo>
                        <a:cubicBezTo>
                          <a:pt x="437111" y="1153830"/>
                          <a:pt x="394439" y="1101147"/>
                          <a:pt x="370913" y="1039311"/>
                        </a:cubicBezTo>
                        <a:lnTo>
                          <a:pt x="542363" y="1181234"/>
                        </a:lnTo>
                        <a:cubicBezTo>
                          <a:pt x="485785" y="1129722"/>
                          <a:pt x="449685" y="1059495"/>
                          <a:pt x="440827" y="983495"/>
                        </a:cubicBezTo>
                        <a:cubicBezTo>
                          <a:pt x="479974" y="1061809"/>
                          <a:pt x="525217" y="1136971"/>
                          <a:pt x="575986" y="1208284"/>
                        </a:cubicBezTo>
                        <a:cubicBezTo>
                          <a:pt x="543791" y="1090746"/>
                          <a:pt x="533124" y="968331"/>
                          <a:pt x="544649" y="847001"/>
                        </a:cubicBezTo>
                        <a:cubicBezTo>
                          <a:pt x="531789" y="942251"/>
                          <a:pt x="559031" y="1037978"/>
                          <a:pt x="586083" y="1130275"/>
                        </a:cubicBezTo>
                        <a:cubicBezTo>
                          <a:pt x="580844" y="1037720"/>
                          <a:pt x="587606" y="944890"/>
                          <a:pt x="606084" y="854050"/>
                        </a:cubicBezTo>
                        <a:cubicBezTo>
                          <a:pt x="598845" y="923001"/>
                          <a:pt x="586179" y="991258"/>
                          <a:pt x="567984" y="1058171"/>
                        </a:cubicBezTo>
                        <a:cubicBezTo>
                          <a:pt x="606084" y="967493"/>
                          <a:pt x="646566" y="877862"/>
                          <a:pt x="689333" y="789280"/>
                        </a:cubicBezTo>
                        <a:cubicBezTo>
                          <a:pt x="688856" y="870938"/>
                          <a:pt x="667902" y="951167"/>
                          <a:pt x="628374" y="1022642"/>
                        </a:cubicBezTo>
                        <a:cubicBezTo>
                          <a:pt x="685524" y="924602"/>
                          <a:pt x="737625" y="823979"/>
                          <a:pt x="784678" y="720795"/>
                        </a:cubicBezTo>
                        <a:lnTo>
                          <a:pt x="735435" y="896531"/>
                        </a:lnTo>
                        <a:cubicBezTo>
                          <a:pt x="779630" y="831266"/>
                          <a:pt x="814683" y="760209"/>
                          <a:pt x="839447" y="685362"/>
                        </a:cubicBezTo>
                        <a:lnTo>
                          <a:pt x="798110" y="859194"/>
                        </a:lnTo>
                        <a:cubicBezTo>
                          <a:pt x="843447" y="763115"/>
                          <a:pt x="879261" y="662769"/>
                          <a:pt x="904789" y="559632"/>
                        </a:cubicBezTo>
                        <a:cubicBezTo>
                          <a:pt x="914314" y="520580"/>
                          <a:pt x="922695" y="479527"/>
                          <a:pt x="913456" y="440284"/>
                        </a:cubicBezTo>
                        <a:cubicBezTo>
                          <a:pt x="904789" y="403327"/>
                          <a:pt x="881454" y="371704"/>
                          <a:pt x="859832" y="340462"/>
                        </a:cubicBezTo>
                        <a:cubicBezTo>
                          <a:pt x="825827" y="291037"/>
                          <a:pt x="794775" y="239602"/>
                          <a:pt x="766963" y="186443"/>
                        </a:cubicBezTo>
                        <a:cubicBezTo>
                          <a:pt x="748387" y="150819"/>
                          <a:pt x="730768" y="113767"/>
                          <a:pt x="703048" y="84620"/>
                        </a:cubicBezTo>
                        <a:cubicBezTo>
                          <a:pt x="661807" y="41282"/>
                          <a:pt x="602275" y="19946"/>
                          <a:pt x="543409" y="8420"/>
                        </a:cubicBezTo>
                        <a:cubicBezTo>
                          <a:pt x="501881" y="-181"/>
                          <a:pt x="459210" y="-2400"/>
                          <a:pt x="417015" y="1848"/>
                        </a:cubicBezTo>
                        <a:cubicBezTo>
                          <a:pt x="285188" y="17279"/>
                          <a:pt x="178413" y="112433"/>
                          <a:pt x="83640" y="205588"/>
                        </a:cubicBezTo>
                      </a:path>
                    </a:pathLst>
                  </a:custGeom>
                  <a:gradFill>
                    <a:gsLst>
                      <a:gs pos="0">
                        <a:srgbClr val="F5F7FC"/>
                      </a:gs>
                      <a:gs pos="75000">
                        <a:srgbClr val="D8D8D8"/>
                      </a:gs>
                      <a:gs pos="100000">
                        <a:srgbClr val="BFBFBF"/>
                      </a:gs>
                    </a:gsLst>
                    <a:lin ang="5400012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0" name="Google Shape;8220;p26"/>
                  <p:cNvSpPr/>
                  <p:nvPr/>
                </p:nvSpPr>
                <p:spPr>
                  <a:xfrm>
                    <a:off x="5152756" y="2258472"/>
                    <a:ext cx="123711" cy="3796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11" h="379666" extrusionOk="0">
                        <a:moveTo>
                          <a:pt x="121593" y="-248"/>
                        </a:moveTo>
                        <a:cubicBezTo>
                          <a:pt x="44535" y="91811"/>
                          <a:pt x="2817" y="208245"/>
                          <a:pt x="3675" y="328269"/>
                        </a:cubicBezTo>
                        <a:cubicBezTo>
                          <a:pt x="3675" y="343224"/>
                          <a:pt x="5198" y="364655"/>
                          <a:pt x="6531" y="379419"/>
                        </a:cubicBezTo>
                        <a:cubicBezTo>
                          <a:pt x="3103" y="362579"/>
                          <a:pt x="626" y="345567"/>
                          <a:pt x="-992" y="328460"/>
                        </a:cubicBezTo>
                        <a:cubicBezTo>
                          <a:pt x="-9947" y="206273"/>
                          <a:pt x="34822" y="86268"/>
                          <a:pt x="121593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1" name="Google Shape;8221;p26"/>
                  <p:cNvSpPr/>
                  <p:nvPr/>
                </p:nvSpPr>
                <p:spPr>
                  <a:xfrm>
                    <a:off x="5223694" y="2431161"/>
                    <a:ext cx="221366" cy="6332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366" h="633221" extrusionOk="0">
                        <a:moveTo>
                          <a:pt x="-1446" y="-248"/>
                        </a:moveTo>
                        <a:cubicBezTo>
                          <a:pt x="1984" y="214427"/>
                          <a:pt x="70087" y="423081"/>
                          <a:pt x="193912" y="598494"/>
                        </a:cubicBezTo>
                        <a:lnTo>
                          <a:pt x="219248" y="632974"/>
                        </a:lnTo>
                        <a:lnTo>
                          <a:pt x="191912" y="600018"/>
                        </a:lnTo>
                        <a:cubicBezTo>
                          <a:pt x="58753" y="429025"/>
                          <a:pt x="-9733" y="216503"/>
                          <a:pt x="-1446" y="-57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2" name="Google Shape;8222;p26"/>
                  <p:cNvSpPr/>
                  <p:nvPr/>
                </p:nvSpPr>
                <p:spPr>
                  <a:xfrm>
                    <a:off x="5316302" y="2240698"/>
                    <a:ext cx="28650" cy="4151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50" h="415157" extrusionOk="0">
                        <a:moveTo>
                          <a:pt x="23771" y="2382"/>
                        </a:moveTo>
                        <a:cubicBezTo>
                          <a:pt x="22246" y="2382"/>
                          <a:pt x="22913" y="382"/>
                          <a:pt x="23771" y="-95"/>
                        </a:cubicBezTo>
                        <a:cubicBezTo>
                          <a:pt x="24627" y="-571"/>
                          <a:pt x="26341" y="477"/>
                          <a:pt x="26532" y="1525"/>
                        </a:cubicBezTo>
                        <a:cubicBezTo>
                          <a:pt x="25867" y="8173"/>
                          <a:pt x="24627" y="14746"/>
                          <a:pt x="22723" y="21146"/>
                        </a:cubicBezTo>
                        <a:cubicBezTo>
                          <a:pt x="20532" y="29624"/>
                          <a:pt x="19102" y="38387"/>
                          <a:pt x="17579" y="47054"/>
                        </a:cubicBezTo>
                        <a:cubicBezTo>
                          <a:pt x="-4520" y="166117"/>
                          <a:pt x="14056" y="295276"/>
                          <a:pt x="26153" y="414910"/>
                        </a:cubicBezTo>
                        <a:cubicBezTo>
                          <a:pt x="529" y="285941"/>
                          <a:pt x="-19282" y="148781"/>
                          <a:pt x="20341" y="20479"/>
                        </a:cubicBezTo>
                        <a:cubicBezTo>
                          <a:pt x="22532" y="14250"/>
                          <a:pt x="24436" y="7888"/>
                          <a:pt x="25867" y="1429"/>
                        </a:cubicBezTo>
                        <a:cubicBezTo>
                          <a:pt x="25867" y="477"/>
                          <a:pt x="24913" y="-666"/>
                          <a:pt x="23960" y="-95"/>
                        </a:cubicBezTo>
                        <a:cubicBezTo>
                          <a:pt x="23009" y="477"/>
                          <a:pt x="22341" y="2096"/>
                          <a:pt x="23960" y="2096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3" name="Google Shape;8223;p26"/>
                  <p:cNvSpPr/>
                  <p:nvPr/>
                </p:nvSpPr>
                <p:spPr>
                  <a:xfrm>
                    <a:off x="5585629" y="2252091"/>
                    <a:ext cx="36406" cy="23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06" h="239839" extrusionOk="0">
                        <a:moveTo>
                          <a:pt x="34097" y="-248"/>
                        </a:moveTo>
                        <a:cubicBezTo>
                          <a:pt x="9522" y="66703"/>
                          <a:pt x="1523" y="138579"/>
                          <a:pt x="10571" y="209302"/>
                        </a:cubicBezTo>
                        <a:cubicBezTo>
                          <a:pt x="11620" y="218160"/>
                          <a:pt x="13810" y="230829"/>
                          <a:pt x="15238" y="239592"/>
                        </a:cubicBezTo>
                        <a:cubicBezTo>
                          <a:pt x="-13337" y="160649"/>
                          <a:pt x="-6384" y="73200"/>
                          <a:pt x="34288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4" name="Google Shape;8224;p26"/>
                  <p:cNvSpPr/>
                  <p:nvPr/>
                </p:nvSpPr>
                <p:spPr>
                  <a:xfrm>
                    <a:off x="5655572" y="2209228"/>
                    <a:ext cx="44155" cy="5860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155" h="586072" extrusionOk="0">
                        <a:moveTo>
                          <a:pt x="17209" y="-248"/>
                        </a:moveTo>
                        <a:cubicBezTo>
                          <a:pt x="95409" y="189681"/>
                          <a:pt x="-41941" y="393611"/>
                          <a:pt x="21876" y="585825"/>
                        </a:cubicBezTo>
                        <a:cubicBezTo>
                          <a:pt x="12256" y="562880"/>
                          <a:pt x="5589" y="538810"/>
                          <a:pt x="2063" y="514197"/>
                        </a:cubicBezTo>
                        <a:cubicBezTo>
                          <a:pt x="-22796" y="342176"/>
                          <a:pt x="73692" y="169202"/>
                          <a:pt x="17209" y="-153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5" name="Google Shape;8225;p26"/>
                  <p:cNvSpPr/>
                  <p:nvPr/>
                </p:nvSpPr>
                <p:spPr>
                  <a:xfrm>
                    <a:off x="5391795" y="2209133"/>
                    <a:ext cx="44204" cy="5860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204" h="586072" extrusionOk="0">
                        <a:moveTo>
                          <a:pt x="22762" y="-152"/>
                        </a:moveTo>
                        <a:cubicBezTo>
                          <a:pt x="-33816" y="169297"/>
                          <a:pt x="62767" y="342176"/>
                          <a:pt x="37908" y="514198"/>
                        </a:cubicBezTo>
                        <a:cubicBezTo>
                          <a:pt x="34287" y="538810"/>
                          <a:pt x="27620" y="562870"/>
                          <a:pt x="17999" y="585825"/>
                        </a:cubicBezTo>
                        <a:cubicBezTo>
                          <a:pt x="81817" y="393611"/>
                          <a:pt x="-55533" y="189681"/>
                          <a:pt x="22762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6" name="Google Shape;8226;p26"/>
                  <p:cNvSpPr/>
                  <p:nvPr/>
                </p:nvSpPr>
                <p:spPr>
                  <a:xfrm>
                    <a:off x="5855017" y="2431161"/>
                    <a:ext cx="59389" cy="3689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89" h="368903" extrusionOk="0">
                        <a:moveTo>
                          <a:pt x="39698" y="-248"/>
                        </a:moveTo>
                        <a:cubicBezTo>
                          <a:pt x="79988" y="91192"/>
                          <a:pt x="42174" y="231686"/>
                          <a:pt x="14169" y="324269"/>
                        </a:cubicBezTo>
                        <a:cubicBezTo>
                          <a:pt x="8932" y="339223"/>
                          <a:pt x="3883" y="354082"/>
                          <a:pt x="-2119" y="368655"/>
                        </a:cubicBezTo>
                        <a:cubicBezTo>
                          <a:pt x="1788" y="353416"/>
                          <a:pt x="6074" y="338271"/>
                          <a:pt x="9692" y="323031"/>
                        </a:cubicBezTo>
                        <a:cubicBezTo>
                          <a:pt x="21313" y="277501"/>
                          <a:pt x="30838" y="231400"/>
                          <a:pt x="38267" y="185204"/>
                        </a:cubicBezTo>
                        <a:cubicBezTo>
                          <a:pt x="48269" y="123863"/>
                          <a:pt x="58271" y="60426"/>
                          <a:pt x="39316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7" name="Google Shape;8227;p26"/>
                  <p:cNvSpPr/>
                  <p:nvPr/>
                </p:nvSpPr>
                <p:spPr>
                  <a:xfrm>
                    <a:off x="5750051" y="2372772"/>
                    <a:ext cx="57203" cy="369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03" h="369189" extrusionOk="0">
                        <a:moveTo>
                          <a:pt x="36649" y="-248"/>
                        </a:moveTo>
                        <a:cubicBezTo>
                          <a:pt x="77798" y="90811"/>
                          <a:pt x="41030" y="231591"/>
                          <a:pt x="13885" y="324459"/>
                        </a:cubicBezTo>
                        <a:cubicBezTo>
                          <a:pt x="8837" y="339414"/>
                          <a:pt x="3788" y="354273"/>
                          <a:pt x="-2119" y="368941"/>
                        </a:cubicBezTo>
                        <a:cubicBezTo>
                          <a:pt x="1693" y="353606"/>
                          <a:pt x="5883" y="338461"/>
                          <a:pt x="9311" y="323221"/>
                        </a:cubicBezTo>
                        <a:cubicBezTo>
                          <a:pt x="20648" y="277597"/>
                          <a:pt x="29791" y="231496"/>
                          <a:pt x="37221" y="185109"/>
                        </a:cubicBezTo>
                        <a:cubicBezTo>
                          <a:pt x="46746" y="123673"/>
                          <a:pt x="56271" y="60236"/>
                          <a:pt x="36649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8" name="Google Shape;8228;p26"/>
                  <p:cNvSpPr/>
                  <p:nvPr/>
                </p:nvSpPr>
                <p:spPr>
                  <a:xfrm>
                    <a:off x="5453920" y="2235422"/>
                    <a:ext cx="72674" cy="327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674" h="327564" extrusionOk="0">
                        <a:moveTo>
                          <a:pt x="-2119" y="-248"/>
                        </a:moveTo>
                        <a:cubicBezTo>
                          <a:pt x="74842" y="72523"/>
                          <a:pt x="69033" y="186918"/>
                          <a:pt x="69510" y="284359"/>
                        </a:cubicBezTo>
                        <a:cubicBezTo>
                          <a:pt x="69510" y="298647"/>
                          <a:pt x="69984" y="312934"/>
                          <a:pt x="70556" y="327317"/>
                        </a:cubicBezTo>
                        <a:cubicBezTo>
                          <a:pt x="67889" y="313220"/>
                          <a:pt x="66366" y="298742"/>
                          <a:pt x="64840" y="284645"/>
                        </a:cubicBezTo>
                        <a:cubicBezTo>
                          <a:pt x="56936" y="187395"/>
                          <a:pt x="64366" y="79286"/>
                          <a:pt x="-1835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9" name="Google Shape;8229;p26"/>
                  <p:cNvSpPr/>
                  <p:nvPr/>
                </p:nvSpPr>
                <p:spPr>
                  <a:xfrm>
                    <a:off x="5565362" y="2734818"/>
                    <a:ext cx="38782" cy="2212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782" h="221265" extrusionOk="0">
                        <a:moveTo>
                          <a:pt x="32647" y="-248"/>
                        </a:moveTo>
                        <a:cubicBezTo>
                          <a:pt x="43793" y="75324"/>
                          <a:pt x="31600" y="152495"/>
                          <a:pt x="-2119" y="221018"/>
                        </a:cubicBezTo>
                        <a:cubicBezTo>
                          <a:pt x="18931" y="149066"/>
                          <a:pt x="30647" y="74695"/>
                          <a:pt x="32647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0" name="Google Shape;8230;p26"/>
                  <p:cNvSpPr/>
                  <p:nvPr/>
                </p:nvSpPr>
                <p:spPr>
                  <a:xfrm>
                    <a:off x="5377841" y="2699289"/>
                    <a:ext cx="70267" cy="2885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267" h="288512" extrusionOk="0">
                        <a:moveTo>
                          <a:pt x="616" y="-248"/>
                        </a:moveTo>
                        <a:cubicBezTo>
                          <a:pt x="616" y="87097"/>
                          <a:pt x="29191" y="171203"/>
                          <a:pt x="56624" y="252641"/>
                        </a:cubicBezTo>
                        <a:cubicBezTo>
                          <a:pt x="60433" y="264547"/>
                          <a:pt x="64531" y="276263"/>
                          <a:pt x="68149" y="288265"/>
                        </a:cubicBezTo>
                        <a:cubicBezTo>
                          <a:pt x="62528" y="277120"/>
                          <a:pt x="57575" y="265690"/>
                          <a:pt x="52243" y="254356"/>
                        </a:cubicBezTo>
                        <a:cubicBezTo>
                          <a:pt x="17475" y="174917"/>
                          <a:pt x="-11290" y="87573"/>
                          <a:pt x="616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1" name="Google Shape;8231;p26"/>
                  <p:cNvSpPr/>
                  <p:nvPr/>
                </p:nvSpPr>
                <p:spPr>
                  <a:xfrm>
                    <a:off x="5487353" y="2846165"/>
                    <a:ext cx="120776" cy="283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776" h="283654" extrusionOk="0">
                        <a:moveTo>
                          <a:pt x="-2119" y="-248"/>
                        </a:moveTo>
                        <a:cubicBezTo>
                          <a:pt x="25122" y="92449"/>
                          <a:pt x="62364" y="181889"/>
                          <a:pt x="109133" y="266452"/>
                        </a:cubicBezTo>
                        <a:cubicBezTo>
                          <a:pt x="112370" y="272072"/>
                          <a:pt x="115419" y="277692"/>
                          <a:pt x="118658" y="283406"/>
                        </a:cubicBezTo>
                        <a:cubicBezTo>
                          <a:pt x="56269" y="200073"/>
                          <a:pt x="14834" y="102889"/>
                          <a:pt x="-1930" y="133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2" name="Google Shape;8232;p26"/>
                  <p:cNvSpPr/>
                  <p:nvPr/>
                </p:nvSpPr>
                <p:spPr>
                  <a:xfrm>
                    <a:off x="5119803" y="2482595"/>
                    <a:ext cx="96657" cy="293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57" h="293274" extrusionOk="0">
                        <a:moveTo>
                          <a:pt x="4433" y="-248"/>
                        </a:moveTo>
                        <a:cubicBezTo>
                          <a:pt x="-3852" y="91964"/>
                          <a:pt x="19674" y="184242"/>
                          <a:pt x="71108" y="261214"/>
                        </a:cubicBezTo>
                        <a:cubicBezTo>
                          <a:pt x="77489" y="270739"/>
                          <a:pt x="87395" y="283978"/>
                          <a:pt x="94539" y="293027"/>
                        </a:cubicBezTo>
                        <a:cubicBezTo>
                          <a:pt x="89777" y="288455"/>
                          <a:pt x="85014" y="283502"/>
                          <a:pt x="80442" y="279025"/>
                        </a:cubicBezTo>
                        <a:cubicBezTo>
                          <a:pt x="11863" y="203483"/>
                          <a:pt x="-16331" y="99603"/>
                          <a:pt x="4719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3" name="Google Shape;8233;p26"/>
                  <p:cNvSpPr/>
                  <p:nvPr/>
                </p:nvSpPr>
                <p:spPr>
                  <a:xfrm>
                    <a:off x="5630228" y="2715958"/>
                    <a:ext cx="174496" cy="249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496" h="249840" extrusionOk="0">
                        <a:moveTo>
                          <a:pt x="172378" y="-248"/>
                        </a:moveTo>
                        <a:cubicBezTo>
                          <a:pt x="157044" y="76524"/>
                          <a:pt x="108084" y="141961"/>
                          <a:pt x="54173" y="196729"/>
                        </a:cubicBezTo>
                        <a:cubicBezTo>
                          <a:pt x="36077" y="215017"/>
                          <a:pt x="17406" y="232734"/>
                          <a:pt x="-2119" y="249593"/>
                        </a:cubicBezTo>
                        <a:cubicBezTo>
                          <a:pt x="64556" y="172822"/>
                          <a:pt x="138945" y="98050"/>
                          <a:pt x="172378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4" name="Google Shape;8234;p26"/>
                  <p:cNvSpPr/>
                  <p:nvPr/>
                </p:nvSpPr>
                <p:spPr>
                  <a:xfrm>
                    <a:off x="5046569" y="568536"/>
                    <a:ext cx="960285" cy="19164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285" h="1916403" extrusionOk="0">
                        <a:moveTo>
                          <a:pt x="16803" y="1908573"/>
                        </a:moveTo>
                        <a:cubicBezTo>
                          <a:pt x="10420" y="1911869"/>
                          <a:pt x="2611" y="1909383"/>
                          <a:pt x="-628" y="1903030"/>
                        </a:cubicBezTo>
                        <a:cubicBezTo>
                          <a:pt x="-2533" y="1899410"/>
                          <a:pt x="-2628" y="1895105"/>
                          <a:pt x="-819" y="1891428"/>
                        </a:cubicBezTo>
                        <a:cubicBezTo>
                          <a:pt x="15278" y="1858510"/>
                          <a:pt x="28042" y="1824087"/>
                          <a:pt x="37281" y="1788654"/>
                        </a:cubicBezTo>
                        <a:cubicBezTo>
                          <a:pt x="72049" y="1655304"/>
                          <a:pt x="31281" y="1604535"/>
                          <a:pt x="54903" y="1470899"/>
                        </a:cubicBezTo>
                        <a:cubicBezTo>
                          <a:pt x="65188" y="1412702"/>
                          <a:pt x="82811" y="1313547"/>
                          <a:pt x="157297" y="1230774"/>
                        </a:cubicBezTo>
                        <a:cubicBezTo>
                          <a:pt x="231781" y="1148002"/>
                          <a:pt x="289884" y="1163051"/>
                          <a:pt x="355036" y="1068373"/>
                        </a:cubicBezTo>
                        <a:cubicBezTo>
                          <a:pt x="375132" y="1039131"/>
                          <a:pt x="418376" y="976266"/>
                          <a:pt x="411518" y="898923"/>
                        </a:cubicBezTo>
                        <a:cubicBezTo>
                          <a:pt x="405612" y="832248"/>
                          <a:pt x="368847" y="824819"/>
                          <a:pt x="355036" y="747095"/>
                        </a:cubicBezTo>
                        <a:cubicBezTo>
                          <a:pt x="350938" y="724139"/>
                          <a:pt x="339795" y="643748"/>
                          <a:pt x="379704" y="570597"/>
                        </a:cubicBezTo>
                        <a:cubicBezTo>
                          <a:pt x="417234" y="501921"/>
                          <a:pt x="457620" y="516685"/>
                          <a:pt x="535057" y="425816"/>
                        </a:cubicBezTo>
                        <a:cubicBezTo>
                          <a:pt x="603542" y="345521"/>
                          <a:pt x="614115" y="284465"/>
                          <a:pt x="616306" y="270464"/>
                        </a:cubicBezTo>
                        <a:cubicBezTo>
                          <a:pt x="619164" y="252080"/>
                          <a:pt x="631926" y="168737"/>
                          <a:pt x="591540" y="143400"/>
                        </a:cubicBezTo>
                        <a:cubicBezTo>
                          <a:pt x="546678" y="114825"/>
                          <a:pt x="464097" y="176452"/>
                          <a:pt x="446856" y="189311"/>
                        </a:cubicBezTo>
                        <a:cubicBezTo>
                          <a:pt x="396850" y="226363"/>
                          <a:pt x="395326" y="251318"/>
                          <a:pt x="362084" y="274083"/>
                        </a:cubicBezTo>
                        <a:cubicBezTo>
                          <a:pt x="331605" y="294848"/>
                          <a:pt x="281503" y="308754"/>
                          <a:pt x="194253" y="285608"/>
                        </a:cubicBezTo>
                        <a:cubicBezTo>
                          <a:pt x="189204" y="284142"/>
                          <a:pt x="186253" y="278855"/>
                          <a:pt x="187776" y="273797"/>
                        </a:cubicBezTo>
                        <a:cubicBezTo>
                          <a:pt x="188730" y="270407"/>
                          <a:pt x="191585" y="267835"/>
                          <a:pt x="195015" y="267130"/>
                        </a:cubicBezTo>
                        <a:cubicBezTo>
                          <a:pt x="229304" y="262377"/>
                          <a:pt x="262262" y="250290"/>
                          <a:pt x="291503" y="231697"/>
                        </a:cubicBezTo>
                        <a:cubicBezTo>
                          <a:pt x="364942" y="184072"/>
                          <a:pt x="361131" y="124255"/>
                          <a:pt x="432664" y="65771"/>
                        </a:cubicBezTo>
                        <a:cubicBezTo>
                          <a:pt x="442189" y="57771"/>
                          <a:pt x="543345" y="-22525"/>
                          <a:pt x="637451" y="5764"/>
                        </a:cubicBezTo>
                        <a:cubicBezTo>
                          <a:pt x="745370" y="38149"/>
                          <a:pt x="808329" y="202455"/>
                          <a:pt x="782231" y="320089"/>
                        </a:cubicBezTo>
                        <a:cubicBezTo>
                          <a:pt x="771945" y="366476"/>
                          <a:pt x="741180" y="424864"/>
                          <a:pt x="679837" y="542498"/>
                        </a:cubicBezTo>
                        <a:cubicBezTo>
                          <a:pt x="649453" y="600600"/>
                          <a:pt x="638500" y="616316"/>
                          <a:pt x="640977" y="644891"/>
                        </a:cubicBezTo>
                        <a:cubicBezTo>
                          <a:pt x="646595" y="709185"/>
                          <a:pt x="710128" y="719663"/>
                          <a:pt x="757467" y="814437"/>
                        </a:cubicBezTo>
                        <a:cubicBezTo>
                          <a:pt x="777564" y="855280"/>
                          <a:pt x="789565" y="899619"/>
                          <a:pt x="792805" y="945024"/>
                        </a:cubicBezTo>
                        <a:cubicBezTo>
                          <a:pt x="800711" y="1041608"/>
                          <a:pt x="762516" y="1063706"/>
                          <a:pt x="771659" y="1132095"/>
                        </a:cubicBezTo>
                        <a:cubicBezTo>
                          <a:pt x="782517" y="1213915"/>
                          <a:pt x="842239" y="1220487"/>
                          <a:pt x="891673" y="1312213"/>
                        </a:cubicBezTo>
                        <a:cubicBezTo>
                          <a:pt x="936726" y="1395938"/>
                          <a:pt x="921201" y="1454040"/>
                          <a:pt x="927010" y="1608726"/>
                        </a:cubicBezTo>
                        <a:cubicBezTo>
                          <a:pt x="930631" y="1704576"/>
                          <a:pt x="941014" y="1800055"/>
                          <a:pt x="957874" y="1894476"/>
                        </a:cubicBezTo>
                        <a:cubicBezTo>
                          <a:pt x="959683" y="1904525"/>
                          <a:pt x="952920" y="1914107"/>
                          <a:pt x="942919" y="1915879"/>
                        </a:cubicBezTo>
                        <a:cubicBezTo>
                          <a:pt x="937012" y="1916898"/>
                          <a:pt x="931108" y="1915069"/>
                          <a:pt x="926822" y="1910955"/>
                        </a:cubicBezTo>
                        <a:cubicBezTo>
                          <a:pt x="881006" y="1865711"/>
                          <a:pt x="815568" y="1800369"/>
                          <a:pt x="768134" y="1714549"/>
                        </a:cubicBezTo>
                        <a:cubicBezTo>
                          <a:pt x="658692" y="1516905"/>
                          <a:pt x="574492" y="1522239"/>
                          <a:pt x="515245" y="1506904"/>
                        </a:cubicBezTo>
                        <a:cubicBezTo>
                          <a:pt x="407805" y="1478996"/>
                          <a:pt x="323126" y="1545480"/>
                          <a:pt x="256165" y="1622823"/>
                        </a:cubicBezTo>
                        <a:cubicBezTo>
                          <a:pt x="205873" y="1680926"/>
                          <a:pt x="217019" y="1716168"/>
                          <a:pt x="160915" y="1788749"/>
                        </a:cubicBezTo>
                        <a:cubicBezTo>
                          <a:pt x="121864" y="1838383"/>
                          <a:pt x="72714" y="1879208"/>
                          <a:pt x="16803" y="190857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5" name="Google Shape;8235;p26"/>
                  <p:cNvSpPr/>
                  <p:nvPr/>
                </p:nvSpPr>
                <p:spPr>
                  <a:xfrm>
                    <a:off x="5418772" y="2043493"/>
                    <a:ext cx="240029" cy="169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029" h="169545" extrusionOk="0">
                        <a:moveTo>
                          <a:pt x="240030" y="84773"/>
                        </a:moveTo>
                        <a:cubicBezTo>
                          <a:pt x="240030" y="131591"/>
                          <a:pt x="186298" y="169545"/>
                          <a:pt x="120015" y="169545"/>
                        </a:cubicBezTo>
                        <a:cubicBezTo>
                          <a:pt x="53733" y="169545"/>
                          <a:pt x="0" y="131591"/>
                          <a:pt x="0" y="84773"/>
                        </a:cubicBezTo>
                        <a:cubicBezTo>
                          <a:pt x="0" y="37954"/>
                          <a:pt x="53732" y="0"/>
                          <a:pt x="120015" y="0"/>
                        </a:cubicBezTo>
                        <a:cubicBezTo>
                          <a:pt x="186297" y="0"/>
                          <a:pt x="240030" y="37954"/>
                          <a:pt x="240030" y="84773"/>
                        </a:cubicBezTo>
                        <a:close/>
                      </a:path>
                    </a:pathLst>
                  </a:custGeom>
                  <a:solidFill>
                    <a:srgbClr val="D6AD9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6" name="Google Shape;8236;p26"/>
                  <p:cNvSpPr/>
                  <p:nvPr/>
                </p:nvSpPr>
                <p:spPr>
                  <a:xfrm>
                    <a:off x="5508783" y="2062162"/>
                    <a:ext cx="97154" cy="685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154" h="68579" extrusionOk="0">
                        <a:moveTo>
                          <a:pt x="97155" y="34290"/>
                        </a:moveTo>
                        <a:cubicBezTo>
                          <a:pt x="97155" y="53228"/>
                          <a:pt x="75406" y="68580"/>
                          <a:pt x="48577" y="68580"/>
                        </a:cubicBezTo>
                        <a:cubicBezTo>
                          <a:pt x="21749" y="68580"/>
                          <a:pt x="0" y="53228"/>
                          <a:pt x="0" y="34290"/>
                        </a:cubicBezTo>
                        <a:cubicBezTo>
                          <a:pt x="0" y="15352"/>
                          <a:pt x="21749" y="0"/>
                          <a:pt x="48577" y="0"/>
                        </a:cubicBezTo>
                        <a:cubicBezTo>
                          <a:pt x="75406" y="0"/>
                          <a:pt x="97155" y="15352"/>
                          <a:pt x="97155" y="34290"/>
                        </a:cubicBezTo>
                        <a:close/>
                      </a:path>
                    </a:pathLst>
                  </a:custGeom>
                  <a:solidFill>
                    <a:srgbClr val="E4CFC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pic>
              <p:nvPicPr>
                <p:cNvPr id="8237" name="Google Shape;8237;p26" descr="A group of white fireworks in the night sky&#10;&#10;Description automatically generated with low confidence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1919657" y="3350569"/>
                  <a:ext cx="1108374" cy="215578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8238" name="Google Shape;8238;p26"/>
              <p:cNvSpPr/>
              <p:nvPr/>
            </p:nvSpPr>
            <p:spPr>
              <a:xfrm>
                <a:off x="1844806" y="2341283"/>
                <a:ext cx="590575" cy="1742292"/>
              </a:xfrm>
              <a:custGeom>
                <a:avLst/>
                <a:gdLst/>
                <a:ahLst/>
                <a:cxnLst/>
                <a:rect l="l" t="t" r="r" b="b"/>
                <a:pathLst>
                  <a:path w="960284" h="2832995" extrusionOk="0">
                    <a:moveTo>
                      <a:pt x="870360" y="2186569"/>
                    </a:moveTo>
                    <a:lnTo>
                      <a:pt x="841688" y="2256569"/>
                    </a:lnTo>
                    <a:lnTo>
                      <a:pt x="845022" y="2293120"/>
                    </a:lnTo>
                    <a:close/>
                    <a:moveTo>
                      <a:pt x="140174" y="2178187"/>
                    </a:moveTo>
                    <a:lnTo>
                      <a:pt x="135138" y="2288029"/>
                    </a:lnTo>
                    <a:lnTo>
                      <a:pt x="138110" y="2255426"/>
                    </a:lnTo>
                    <a:lnTo>
                      <a:pt x="144090" y="2197502"/>
                    </a:lnTo>
                    <a:close/>
                    <a:moveTo>
                      <a:pt x="569210" y="2328"/>
                    </a:moveTo>
                    <a:cubicBezTo>
                      <a:pt x="592076" y="-1347"/>
                      <a:pt x="616043" y="-1061"/>
                      <a:pt x="639569" y="6011"/>
                    </a:cubicBezTo>
                    <a:cubicBezTo>
                      <a:pt x="747488" y="38396"/>
                      <a:pt x="810447" y="202702"/>
                      <a:pt x="784349" y="320336"/>
                    </a:cubicBezTo>
                    <a:cubicBezTo>
                      <a:pt x="774063" y="366723"/>
                      <a:pt x="743298" y="425111"/>
                      <a:pt x="681955" y="542745"/>
                    </a:cubicBezTo>
                    <a:cubicBezTo>
                      <a:pt x="651571" y="600847"/>
                      <a:pt x="640618" y="616563"/>
                      <a:pt x="643095" y="645138"/>
                    </a:cubicBezTo>
                    <a:cubicBezTo>
                      <a:pt x="648713" y="709432"/>
                      <a:pt x="712246" y="719910"/>
                      <a:pt x="759585" y="814684"/>
                    </a:cubicBezTo>
                    <a:cubicBezTo>
                      <a:pt x="779682" y="855527"/>
                      <a:pt x="791683" y="899866"/>
                      <a:pt x="794923" y="945271"/>
                    </a:cubicBezTo>
                    <a:cubicBezTo>
                      <a:pt x="802829" y="1041855"/>
                      <a:pt x="764634" y="1063953"/>
                      <a:pt x="773777" y="1132342"/>
                    </a:cubicBezTo>
                    <a:cubicBezTo>
                      <a:pt x="784635" y="1214162"/>
                      <a:pt x="844357" y="1220734"/>
                      <a:pt x="893791" y="1312460"/>
                    </a:cubicBezTo>
                    <a:cubicBezTo>
                      <a:pt x="938844" y="1396185"/>
                      <a:pt x="923319" y="1454287"/>
                      <a:pt x="929128" y="1608973"/>
                    </a:cubicBezTo>
                    <a:cubicBezTo>
                      <a:pt x="932749" y="1704823"/>
                      <a:pt x="943132" y="1800302"/>
                      <a:pt x="959992" y="1894723"/>
                    </a:cubicBezTo>
                    <a:cubicBezTo>
                      <a:pt x="961801" y="1904772"/>
                      <a:pt x="955038" y="1914354"/>
                      <a:pt x="945037" y="1916126"/>
                    </a:cubicBezTo>
                    <a:lnTo>
                      <a:pt x="931988" y="1912134"/>
                    </a:lnTo>
                    <a:lnTo>
                      <a:pt x="944369" y="1941491"/>
                    </a:lnTo>
                    <a:cubicBezTo>
                      <a:pt x="953608" y="1980734"/>
                      <a:pt x="945227" y="2021787"/>
                      <a:pt x="935702" y="2060839"/>
                    </a:cubicBezTo>
                    <a:cubicBezTo>
                      <a:pt x="922938" y="2112408"/>
                      <a:pt x="907603" y="2163278"/>
                      <a:pt x="889791" y="2213267"/>
                    </a:cubicBezTo>
                    <a:lnTo>
                      <a:pt x="847155" y="2316499"/>
                    </a:lnTo>
                    <a:lnTo>
                      <a:pt x="871885" y="2587571"/>
                    </a:lnTo>
                    <a:cubicBezTo>
                      <a:pt x="874645" y="2610241"/>
                      <a:pt x="869692" y="2633187"/>
                      <a:pt x="857881" y="2652723"/>
                    </a:cubicBezTo>
                    <a:cubicBezTo>
                      <a:pt x="844833" y="2674001"/>
                      <a:pt x="829497" y="2693775"/>
                      <a:pt x="812163" y="2711682"/>
                    </a:cubicBezTo>
                    <a:cubicBezTo>
                      <a:pt x="664430" y="2864082"/>
                      <a:pt x="370964" y="2872083"/>
                      <a:pt x="194275" y="2740257"/>
                    </a:cubicBezTo>
                    <a:cubicBezTo>
                      <a:pt x="168558" y="2720874"/>
                      <a:pt x="145222" y="2698528"/>
                      <a:pt x="124742" y="2673678"/>
                    </a:cubicBezTo>
                    <a:cubicBezTo>
                      <a:pt x="110264" y="2656142"/>
                      <a:pt x="103406" y="2633539"/>
                      <a:pt x="105692" y="2610908"/>
                    </a:cubicBezTo>
                    <a:cubicBezTo>
                      <a:pt x="112171" y="2543375"/>
                      <a:pt x="120933" y="2448983"/>
                      <a:pt x="130649" y="2337255"/>
                    </a:cubicBezTo>
                    <a:lnTo>
                      <a:pt x="132145" y="2320853"/>
                    </a:lnTo>
                    <a:lnTo>
                      <a:pt x="122457" y="2262102"/>
                    </a:lnTo>
                    <a:cubicBezTo>
                      <a:pt x="107218" y="2216763"/>
                      <a:pt x="72737" y="2180473"/>
                      <a:pt x="52259" y="2137325"/>
                    </a:cubicBezTo>
                    <a:cubicBezTo>
                      <a:pt x="23040" y="2075746"/>
                      <a:pt x="24470" y="2005648"/>
                      <a:pt x="38341" y="1937840"/>
                    </a:cubicBezTo>
                    <a:lnTo>
                      <a:pt x="51564" y="1887033"/>
                    </a:lnTo>
                    <a:lnTo>
                      <a:pt x="18921" y="1908820"/>
                    </a:lnTo>
                    <a:cubicBezTo>
                      <a:pt x="12538" y="1912116"/>
                      <a:pt x="4729" y="1909630"/>
                      <a:pt x="1490" y="1903277"/>
                    </a:cubicBezTo>
                    <a:cubicBezTo>
                      <a:pt x="-415" y="1899657"/>
                      <a:pt x="-510" y="1895352"/>
                      <a:pt x="1299" y="1891675"/>
                    </a:cubicBezTo>
                    <a:cubicBezTo>
                      <a:pt x="17396" y="1858757"/>
                      <a:pt x="30160" y="1824334"/>
                      <a:pt x="39399" y="1788901"/>
                    </a:cubicBezTo>
                    <a:cubicBezTo>
                      <a:pt x="74167" y="1655551"/>
                      <a:pt x="33399" y="1604782"/>
                      <a:pt x="57021" y="1471146"/>
                    </a:cubicBezTo>
                    <a:cubicBezTo>
                      <a:pt x="67306" y="1412949"/>
                      <a:pt x="84929" y="1313794"/>
                      <a:pt x="159415" y="1231021"/>
                    </a:cubicBezTo>
                    <a:cubicBezTo>
                      <a:pt x="233899" y="1148249"/>
                      <a:pt x="292002" y="1163298"/>
                      <a:pt x="357154" y="1068620"/>
                    </a:cubicBezTo>
                    <a:cubicBezTo>
                      <a:pt x="377250" y="1039378"/>
                      <a:pt x="420494" y="976513"/>
                      <a:pt x="413636" y="899170"/>
                    </a:cubicBezTo>
                    <a:cubicBezTo>
                      <a:pt x="407730" y="832495"/>
                      <a:pt x="370965" y="825066"/>
                      <a:pt x="357154" y="747342"/>
                    </a:cubicBezTo>
                    <a:cubicBezTo>
                      <a:pt x="353056" y="724386"/>
                      <a:pt x="341913" y="643995"/>
                      <a:pt x="381822" y="570844"/>
                    </a:cubicBezTo>
                    <a:cubicBezTo>
                      <a:pt x="419352" y="502168"/>
                      <a:pt x="459738" y="516932"/>
                      <a:pt x="537175" y="426063"/>
                    </a:cubicBezTo>
                    <a:cubicBezTo>
                      <a:pt x="605660" y="345768"/>
                      <a:pt x="616233" y="284712"/>
                      <a:pt x="618424" y="270711"/>
                    </a:cubicBezTo>
                    <a:cubicBezTo>
                      <a:pt x="621282" y="252327"/>
                      <a:pt x="634044" y="168984"/>
                      <a:pt x="593658" y="143647"/>
                    </a:cubicBezTo>
                    <a:cubicBezTo>
                      <a:pt x="548796" y="115072"/>
                      <a:pt x="466215" y="176699"/>
                      <a:pt x="448974" y="189558"/>
                    </a:cubicBezTo>
                    <a:cubicBezTo>
                      <a:pt x="398968" y="226610"/>
                      <a:pt x="397444" y="251565"/>
                      <a:pt x="364202" y="274330"/>
                    </a:cubicBezTo>
                    <a:cubicBezTo>
                      <a:pt x="333723" y="295095"/>
                      <a:pt x="283621" y="309001"/>
                      <a:pt x="196371" y="285855"/>
                    </a:cubicBezTo>
                    <a:cubicBezTo>
                      <a:pt x="191322" y="284389"/>
                      <a:pt x="188371" y="279102"/>
                      <a:pt x="189894" y="274044"/>
                    </a:cubicBezTo>
                    <a:cubicBezTo>
                      <a:pt x="190848" y="270654"/>
                      <a:pt x="193703" y="268082"/>
                      <a:pt x="197133" y="267377"/>
                    </a:cubicBezTo>
                    <a:cubicBezTo>
                      <a:pt x="231422" y="262624"/>
                      <a:pt x="264380" y="250537"/>
                      <a:pt x="293621" y="231944"/>
                    </a:cubicBezTo>
                    <a:cubicBezTo>
                      <a:pt x="367060" y="184319"/>
                      <a:pt x="363249" y="124502"/>
                      <a:pt x="434782" y="66018"/>
                    </a:cubicBezTo>
                    <a:cubicBezTo>
                      <a:pt x="441926" y="60018"/>
                      <a:pt x="500612" y="13352"/>
                      <a:pt x="569210" y="2328"/>
                    </a:cubicBezTo>
                    <a:close/>
                  </a:path>
                </a:pathLst>
              </a:custGeom>
              <a:blipFill rotWithShape="1">
                <a:blip r:embed="rId4">
                  <a:alphaModFix amt="40000"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39" name="Google Shape;8239;p26"/>
            <p:cNvGrpSpPr/>
            <p:nvPr/>
          </p:nvGrpSpPr>
          <p:grpSpPr>
            <a:xfrm>
              <a:off x="82300" y="2786555"/>
              <a:ext cx="638100" cy="469807"/>
              <a:chOff x="976600" y="3241143"/>
              <a:chExt cx="638100" cy="469807"/>
            </a:xfrm>
          </p:grpSpPr>
          <p:sp>
            <p:nvSpPr>
              <p:cNvPr id="8240" name="Google Shape;8240;p26"/>
              <p:cNvSpPr/>
              <p:nvPr/>
            </p:nvSpPr>
            <p:spPr>
              <a:xfrm>
                <a:off x="976600" y="3310150"/>
                <a:ext cx="638100" cy="400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200" b="1" dirty="0">
                    <a:solidFill>
                      <a:schemeClr val="lt1"/>
                    </a:solidFill>
                    <a:latin typeface="Emilys Candy"/>
                    <a:ea typeface="Emilys Candy"/>
                    <a:cs typeface="Emilys Candy"/>
                    <a:sym typeface="Emilys Candy"/>
                  </a:rPr>
                  <a:t>04</a:t>
                </a:r>
                <a:endParaRPr sz="7200" b="1" dirty="0">
                  <a:solidFill>
                    <a:schemeClr val="lt1"/>
                  </a:solidFill>
                  <a:latin typeface="Emilys Candy"/>
                  <a:ea typeface="Emilys Candy"/>
                  <a:cs typeface="Emilys Candy"/>
                  <a:sym typeface="Emilys Candy"/>
                </a:endParaRPr>
              </a:p>
            </p:txBody>
          </p:sp>
          <p:grpSp>
            <p:nvGrpSpPr>
              <p:cNvPr id="8241" name="Google Shape;8241;p26"/>
              <p:cNvGrpSpPr/>
              <p:nvPr/>
            </p:nvGrpSpPr>
            <p:grpSpPr>
              <a:xfrm>
                <a:off x="1099537" y="3241143"/>
                <a:ext cx="377980" cy="95480"/>
                <a:chOff x="1099537" y="3241143"/>
                <a:chExt cx="377980" cy="95480"/>
              </a:xfrm>
            </p:grpSpPr>
            <p:sp>
              <p:nvSpPr>
                <p:cNvPr id="8242" name="Google Shape;8242;p26"/>
                <p:cNvSpPr/>
                <p:nvPr/>
              </p:nvSpPr>
              <p:spPr>
                <a:xfrm>
                  <a:off x="1099537" y="3241143"/>
                  <a:ext cx="133217" cy="94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43" name="Google Shape;8243;p26"/>
                <p:cNvSpPr/>
                <p:nvPr/>
              </p:nvSpPr>
              <p:spPr>
                <a:xfrm>
                  <a:off x="1344300" y="3242525"/>
                  <a:ext cx="133217" cy="94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8244" name="Google Shape;8244;p26"/>
          <p:cNvGrpSpPr/>
          <p:nvPr/>
        </p:nvGrpSpPr>
        <p:grpSpPr>
          <a:xfrm>
            <a:off x="10222263" y="507536"/>
            <a:ext cx="1463243" cy="1355513"/>
            <a:chOff x="-55447" y="209105"/>
            <a:chExt cx="2112681" cy="1957137"/>
          </a:xfrm>
        </p:grpSpPr>
        <p:sp>
          <p:nvSpPr>
            <p:cNvPr id="8245" name="Google Shape;8245;p26"/>
            <p:cNvSpPr/>
            <p:nvPr/>
          </p:nvSpPr>
          <p:spPr>
            <a:xfrm>
              <a:off x="-55447" y="212650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6" name="Google Shape;8246;p26"/>
            <p:cNvSpPr/>
            <p:nvPr/>
          </p:nvSpPr>
          <p:spPr>
            <a:xfrm rot="-3070976">
              <a:off x="267417" y="1177073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7" name="Google Shape;8247;p26"/>
            <p:cNvSpPr/>
            <p:nvPr/>
          </p:nvSpPr>
          <p:spPr>
            <a:xfrm rot="852154">
              <a:off x="1129164" y="428202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8" name="Google Shape;8248;p26"/>
            <p:cNvSpPr/>
            <p:nvPr/>
          </p:nvSpPr>
          <p:spPr>
            <a:xfrm>
              <a:off x="-51900" y="209105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9" name="Google Shape;8249;p26"/>
            <p:cNvSpPr/>
            <p:nvPr/>
          </p:nvSpPr>
          <p:spPr>
            <a:xfrm rot="-3070976">
              <a:off x="270964" y="1173528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0" name="Google Shape;8250;p26"/>
            <p:cNvSpPr/>
            <p:nvPr/>
          </p:nvSpPr>
          <p:spPr>
            <a:xfrm rot="852154">
              <a:off x="1132711" y="424657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62206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5E6D-1E25-4DF8-B1A3-A2AB0385D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2463" y="308220"/>
            <a:ext cx="5980358" cy="145895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Monday, March 14</a:t>
            </a:r>
            <a:r>
              <a:rPr lang="en-US" sz="2000" b="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b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16: Let’s go to the book shop!</a:t>
            </a:r>
            <a:b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5240B-C8DE-407C-9CC2-CEF0E92CF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89144" y="1733554"/>
            <a:ext cx="3066385" cy="473675"/>
          </a:xfrm>
        </p:spPr>
        <p:txBody>
          <a:bodyPr/>
          <a:lstStyle/>
          <a:p>
            <a:pPr marL="13970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New words: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5BCA410-4F74-48A5-9B17-9EBF4033B267}"/>
              </a:ext>
            </a:extLst>
          </p:cNvPr>
          <p:cNvSpPr txBox="1">
            <a:spLocks/>
          </p:cNvSpPr>
          <p:nvPr/>
        </p:nvSpPr>
        <p:spPr>
          <a:xfrm>
            <a:off x="2641600" y="2057827"/>
            <a:ext cx="4648154" cy="432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400"/>
              <a:buFont typeface="Andika"/>
              <a:buChar char="■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pPr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Sweet shop: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cửa hàng đồ ngọt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Bakery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tiệm bánh mì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Pharmacy: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hiệu thuốc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Book shop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hiệu sách</a:t>
            </a:r>
          </a:p>
          <a:p>
            <a:pPr>
              <a:buFontTx/>
              <a:buChar char="-"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Cinema: rạp chiếu phim</a:t>
            </a:r>
          </a:p>
          <a:p>
            <a:pPr>
              <a:buFontTx/>
              <a:buChar char="-"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Zoo: sở thú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Buy some chocolate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mua sô cô la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Buy some books: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mua vài quyển sách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Buy some food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mua chút đồ ăn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Buy some medicine: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mua ít thuốc</a:t>
            </a:r>
          </a:p>
          <a:p>
            <a:pPr>
              <a:buFontTx/>
              <a:buChar char="-"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the animals: xem thú</a:t>
            </a:r>
          </a:p>
          <a:p>
            <a:pPr>
              <a:buFontTx/>
              <a:buChar char="-"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a film: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phim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9D029D5-1319-438D-BE31-608805FAB28A}"/>
              </a:ext>
            </a:extLst>
          </p:cNvPr>
          <p:cNvSpPr txBox="1">
            <a:spLocks/>
          </p:cNvSpPr>
          <p:nvPr/>
        </p:nvSpPr>
        <p:spPr>
          <a:xfrm>
            <a:off x="7289754" y="1903913"/>
            <a:ext cx="3203499" cy="47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400"/>
              <a:buFont typeface="Andika"/>
              <a:buChar char="■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pPr marL="139700" indent="0">
              <a:buFont typeface="Andika"/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Model sentence: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8017096-613A-4D12-BE7E-BB9CD59EDBAD}"/>
              </a:ext>
            </a:extLst>
          </p:cNvPr>
          <p:cNvSpPr txBox="1">
            <a:spLocks/>
          </p:cNvSpPr>
          <p:nvPr/>
        </p:nvSpPr>
        <p:spPr>
          <a:xfrm>
            <a:off x="7347331" y="2550315"/>
            <a:ext cx="4432050" cy="1083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400"/>
              <a:buFont typeface="Andika"/>
              <a:buChar char="■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pPr marL="139700" indent="0" algn="ctr">
              <a:buFont typeface="Andika"/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</a:t>
            </a:r>
            <a:r>
              <a:rPr lang="en-US" sz="2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book shop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want to </a:t>
            </a:r>
            <a:r>
              <a:rPr lang="vi-VN" sz="2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buy some books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ctr">
              <a:buFont typeface="Andika"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Great idea!/ Sorry, I’m busy.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4876351-D2DE-4A38-A6FB-9B6C73ABC671}"/>
              </a:ext>
            </a:extLst>
          </p:cNvPr>
          <p:cNvSpPr txBox="1">
            <a:spLocks/>
          </p:cNvSpPr>
          <p:nvPr/>
        </p:nvSpPr>
        <p:spPr>
          <a:xfrm>
            <a:off x="7347331" y="4007840"/>
            <a:ext cx="2700625" cy="47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400"/>
              <a:buFont typeface="Andika"/>
              <a:buChar char="■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pPr marL="139700" indent="0">
              <a:buFont typeface="Andika"/>
              <a:buNone/>
            </a:pP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Homework: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B85D4A2-09DE-4877-8FCB-989564550DA6}"/>
              </a:ext>
            </a:extLst>
          </p:cNvPr>
          <p:cNvSpPr txBox="1">
            <a:spLocks/>
          </p:cNvSpPr>
          <p:nvPr/>
        </p:nvSpPr>
        <p:spPr>
          <a:xfrm>
            <a:off x="7289754" y="4654242"/>
            <a:ext cx="5166122" cy="1083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400"/>
              <a:buFont typeface="Andika"/>
              <a:buChar char="■"/>
              <a:defRPr sz="1400" b="0" i="0" u="none" strike="noStrike" cap="none"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pPr>
              <a:buFontTx/>
              <a:buChar char="-"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NW x 2 lines.</a:t>
            </a:r>
          </a:p>
          <a:p>
            <a:pPr>
              <a:buFontTx/>
              <a:buChar char="-"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WB: part B- 1,2 (page 64,65)</a:t>
            </a:r>
          </a:p>
          <a:p>
            <a:pPr marL="13970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part E-1,2 (page 66)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1290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6" name="Google Shape;9516;p41"/>
          <p:cNvSpPr txBox="1">
            <a:spLocks noGrp="1"/>
          </p:cNvSpPr>
          <p:nvPr>
            <p:ph type="title"/>
          </p:nvPr>
        </p:nvSpPr>
        <p:spPr>
          <a:xfrm>
            <a:off x="5408951" y="2764928"/>
            <a:ext cx="5907900" cy="1341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you!</a:t>
            </a:r>
            <a:endParaRPr dirty="0"/>
          </a:p>
        </p:txBody>
      </p:sp>
      <p:grpSp>
        <p:nvGrpSpPr>
          <p:cNvPr id="9525" name="Google Shape;9525;p41"/>
          <p:cNvGrpSpPr/>
          <p:nvPr/>
        </p:nvGrpSpPr>
        <p:grpSpPr>
          <a:xfrm>
            <a:off x="1401484" y="231680"/>
            <a:ext cx="3538828" cy="6394653"/>
            <a:chOff x="6527050" y="4320924"/>
            <a:chExt cx="1088100" cy="1966194"/>
          </a:xfrm>
        </p:grpSpPr>
        <p:grpSp>
          <p:nvGrpSpPr>
            <p:cNvPr id="9526" name="Google Shape;9526;p41"/>
            <p:cNvGrpSpPr/>
            <p:nvPr/>
          </p:nvGrpSpPr>
          <p:grpSpPr>
            <a:xfrm>
              <a:off x="6611059" y="4320924"/>
              <a:ext cx="715057" cy="1966194"/>
              <a:chOff x="4205559" y="2130499"/>
              <a:chExt cx="715057" cy="1966194"/>
            </a:xfrm>
          </p:grpSpPr>
          <p:grpSp>
            <p:nvGrpSpPr>
              <p:cNvPr id="9527" name="Google Shape;9527;p41"/>
              <p:cNvGrpSpPr/>
              <p:nvPr/>
            </p:nvGrpSpPr>
            <p:grpSpPr>
              <a:xfrm>
                <a:off x="4206679" y="2132153"/>
                <a:ext cx="713937" cy="1964540"/>
                <a:chOff x="6726753" y="2926867"/>
                <a:chExt cx="1517400" cy="4175430"/>
              </a:xfrm>
            </p:grpSpPr>
            <p:sp>
              <p:nvSpPr>
                <p:cNvPr id="9528" name="Google Shape;9528;p41"/>
                <p:cNvSpPr/>
                <p:nvPr/>
              </p:nvSpPr>
              <p:spPr>
                <a:xfrm>
                  <a:off x="7163709" y="6858000"/>
                  <a:ext cx="340843" cy="240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29" name="Google Shape;9529;p41"/>
                <p:cNvSpPr/>
                <p:nvPr/>
              </p:nvSpPr>
              <p:spPr>
                <a:xfrm>
                  <a:off x="7791030" y="6861543"/>
                  <a:ext cx="340843" cy="240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30" name="Google Shape;9530;p41"/>
                <p:cNvSpPr/>
                <p:nvPr/>
              </p:nvSpPr>
              <p:spPr>
                <a:xfrm>
                  <a:off x="7121244" y="5407723"/>
                  <a:ext cx="1068407" cy="1652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344" h="1120488" extrusionOk="0">
                      <a:moveTo>
                        <a:pt x="16210" y="960898"/>
                      </a:moveTo>
                      <a:cubicBezTo>
                        <a:pt x="2494" y="943049"/>
                        <a:pt x="-3887" y="920636"/>
                        <a:pt x="-1696" y="898224"/>
                      </a:cubicBezTo>
                      <a:cubicBezTo>
                        <a:pt x="4399" y="830691"/>
                        <a:pt x="12687" y="736299"/>
                        <a:pt x="21830" y="624570"/>
                      </a:cubicBezTo>
                      <a:cubicBezTo>
                        <a:pt x="41739" y="381111"/>
                        <a:pt x="52405" y="349870"/>
                        <a:pt x="65170" y="285671"/>
                      </a:cubicBezTo>
                      <a:cubicBezTo>
                        <a:pt x="85171" y="184992"/>
                        <a:pt x="171754" y="10303"/>
                        <a:pt x="361777" y="-79"/>
                      </a:cubicBezTo>
                      <a:cubicBezTo>
                        <a:pt x="421118" y="-2165"/>
                        <a:pt x="479507" y="15123"/>
                        <a:pt x="528083" y="49165"/>
                      </a:cubicBezTo>
                      <a:cubicBezTo>
                        <a:pt x="619238" y="109935"/>
                        <a:pt x="674007" y="216424"/>
                        <a:pt x="679437" y="330438"/>
                      </a:cubicBezTo>
                      <a:cubicBezTo>
                        <a:pt x="681913" y="383083"/>
                        <a:pt x="684867" y="436518"/>
                        <a:pt x="688390" y="490744"/>
                      </a:cubicBezTo>
                      <a:cubicBezTo>
                        <a:pt x="696964" y="623332"/>
                        <a:pt x="708012" y="751415"/>
                        <a:pt x="721537" y="874983"/>
                      </a:cubicBezTo>
                      <a:cubicBezTo>
                        <a:pt x="724109" y="897538"/>
                        <a:pt x="719441" y="920321"/>
                        <a:pt x="708203" y="940038"/>
                      </a:cubicBezTo>
                      <a:cubicBezTo>
                        <a:pt x="696010" y="961260"/>
                        <a:pt x="681627" y="981072"/>
                        <a:pt x="665054" y="999093"/>
                      </a:cubicBezTo>
                      <a:cubicBezTo>
                        <a:pt x="525702" y="1151017"/>
                        <a:pt x="248621" y="1159495"/>
                        <a:pt x="81838" y="1027668"/>
                      </a:cubicBezTo>
                      <a:cubicBezTo>
                        <a:pt x="57454" y="1008028"/>
                        <a:pt x="35451" y="985625"/>
                        <a:pt x="16210" y="96089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31" name="Google Shape;9531;p41"/>
                <p:cNvSpPr/>
                <p:nvPr/>
              </p:nvSpPr>
              <p:spPr>
                <a:xfrm>
                  <a:off x="7059504" y="5369881"/>
                  <a:ext cx="1101051" cy="1574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475" h="1067580" extrusionOk="0">
                      <a:moveTo>
                        <a:pt x="110656" y="158172"/>
                      </a:moveTo>
                      <a:cubicBezTo>
                        <a:pt x="103133" y="186823"/>
                        <a:pt x="97227" y="215893"/>
                        <a:pt x="93131" y="245230"/>
                      </a:cubicBezTo>
                      <a:cubicBezTo>
                        <a:pt x="78463" y="319306"/>
                        <a:pt x="45793" y="388610"/>
                        <a:pt x="-2119" y="446970"/>
                      </a:cubicBezTo>
                      <a:cubicBezTo>
                        <a:pt x="28456" y="415347"/>
                        <a:pt x="55127" y="380171"/>
                        <a:pt x="77319" y="342195"/>
                      </a:cubicBezTo>
                      <a:cubicBezTo>
                        <a:pt x="74747" y="406193"/>
                        <a:pt x="54364" y="468191"/>
                        <a:pt x="18359" y="521169"/>
                      </a:cubicBezTo>
                      <a:cubicBezTo>
                        <a:pt x="40172" y="492766"/>
                        <a:pt x="60271" y="463086"/>
                        <a:pt x="78558" y="432301"/>
                      </a:cubicBezTo>
                      <a:cubicBezTo>
                        <a:pt x="60271" y="485298"/>
                        <a:pt x="47316" y="539991"/>
                        <a:pt x="39791" y="595560"/>
                      </a:cubicBezTo>
                      <a:cubicBezTo>
                        <a:pt x="55031" y="558812"/>
                        <a:pt x="74842" y="524151"/>
                        <a:pt x="98750" y="492404"/>
                      </a:cubicBezTo>
                      <a:cubicBezTo>
                        <a:pt x="65889" y="552506"/>
                        <a:pt x="47983" y="619648"/>
                        <a:pt x="46553" y="688143"/>
                      </a:cubicBezTo>
                      <a:cubicBezTo>
                        <a:pt x="55127" y="654148"/>
                        <a:pt x="69605" y="621915"/>
                        <a:pt x="89320" y="592893"/>
                      </a:cubicBezTo>
                      <a:cubicBezTo>
                        <a:pt x="95513" y="642508"/>
                        <a:pt x="78844" y="692257"/>
                        <a:pt x="44172" y="728243"/>
                      </a:cubicBezTo>
                      <a:cubicBezTo>
                        <a:pt x="64747" y="710317"/>
                        <a:pt x="83034" y="689905"/>
                        <a:pt x="98559" y="667473"/>
                      </a:cubicBezTo>
                      <a:cubicBezTo>
                        <a:pt x="90846" y="720966"/>
                        <a:pt x="97131" y="775554"/>
                        <a:pt x="116849" y="825874"/>
                      </a:cubicBezTo>
                      <a:cubicBezTo>
                        <a:pt x="113705" y="790603"/>
                        <a:pt x="117230" y="755056"/>
                        <a:pt x="127229" y="721099"/>
                      </a:cubicBezTo>
                      <a:cubicBezTo>
                        <a:pt x="125897" y="779297"/>
                        <a:pt x="139040" y="836923"/>
                        <a:pt x="165329" y="888834"/>
                      </a:cubicBezTo>
                      <a:cubicBezTo>
                        <a:pt x="153709" y="856240"/>
                        <a:pt x="152377" y="820874"/>
                        <a:pt x="161425" y="787489"/>
                      </a:cubicBezTo>
                      <a:cubicBezTo>
                        <a:pt x="174475" y="844695"/>
                        <a:pt x="197334" y="899245"/>
                        <a:pt x="228863" y="948747"/>
                      </a:cubicBezTo>
                      <a:cubicBezTo>
                        <a:pt x="209431" y="908561"/>
                        <a:pt x="200002" y="864288"/>
                        <a:pt x="201430" y="819683"/>
                      </a:cubicBezTo>
                      <a:cubicBezTo>
                        <a:pt x="219907" y="865051"/>
                        <a:pt x="247341" y="906227"/>
                        <a:pt x="282106" y="940745"/>
                      </a:cubicBezTo>
                      <a:cubicBezTo>
                        <a:pt x="275439" y="915123"/>
                        <a:pt x="272867" y="888596"/>
                        <a:pt x="274583" y="862164"/>
                      </a:cubicBezTo>
                      <a:cubicBezTo>
                        <a:pt x="283250" y="898454"/>
                        <a:pt x="307921" y="928839"/>
                        <a:pt x="327254" y="961129"/>
                      </a:cubicBezTo>
                      <a:cubicBezTo>
                        <a:pt x="346590" y="993419"/>
                        <a:pt x="361450" y="1032281"/>
                        <a:pt x="348211" y="1067333"/>
                      </a:cubicBezTo>
                      <a:cubicBezTo>
                        <a:pt x="362782" y="1013345"/>
                        <a:pt x="368403" y="957310"/>
                        <a:pt x="364594" y="901502"/>
                      </a:cubicBezTo>
                      <a:cubicBezTo>
                        <a:pt x="380023" y="931602"/>
                        <a:pt x="387834" y="965025"/>
                        <a:pt x="387358" y="998848"/>
                      </a:cubicBezTo>
                      <a:lnTo>
                        <a:pt x="412789" y="921791"/>
                      </a:lnTo>
                      <a:cubicBezTo>
                        <a:pt x="422221" y="953481"/>
                        <a:pt x="421649" y="987285"/>
                        <a:pt x="411266" y="1018660"/>
                      </a:cubicBezTo>
                      <a:cubicBezTo>
                        <a:pt x="434032" y="986980"/>
                        <a:pt x="451079" y="951509"/>
                        <a:pt x="461463" y="913885"/>
                      </a:cubicBezTo>
                      <a:cubicBezTo>
                        <a:pt x="467274" y="937755"/>
                        <a:pt x="465558" y="962834"/>
                        <a:pt x="456605" y="985704"/>
                      </a:cubicBezTo>
                      <a:cubicBezTo>
                        <a:pt x="485084" y="945794"/>
                        <a:pt x="504134" y="899940"/>
                        <a:pt x="512327" y="851592"/>
                      </a:cubicBezTo>
                      <a:cubicBezTo>
                        <a:pt x="528424" y="879881"/>
                        <a:pt x="531186" y="913885"/>
                        <a:pt x="519661" y="944365"/>
                      </a:cubicBezTo>
                      <a:cubicBezTo>
                        <a:pt x="547950" y="896655"/>
                        <a:pt x="564619" y="842990"/>
                        <a:pt x="568333" y="787679"/>
                      </a:cubicBezTo>
                      <a:cubicBezTo>
                        <a:pt x="586050" y="809567"/>
                        <a:pt x="594622" y="837513"/>
                        <a:pt x="592145" y="865594"/>
                      </a:cubicBezTo>
                      <a:cubicBezTo>
                        <a:pt x="621006" y="817778"/>
                        <a:pt x="632150" y="761323"/>
                        <a:pt x="623483" y="706145"/>
                      </a:cubicBezTo>
                      <a:cubicBezTo>
                        <a:pt x="630341" y="733110"/>
                        <a:pt x="646151" y="756961"/>
                        <a:pt x="668250" y="773868"/>
                      </a:cubicBezTo>
                      <a:cubicBezTo>
                        <a:pt x="654058" y="730567"/>
                        <a:pt x="655488" y="683676"/>
                        <a:pt x="672157" y="641279"/>
                      </a:cubicBezTo>
                      <a:lnTo>
                        <a:pt x="678061" y="716908"/>
                      </a:lnTo>
                      <a:cubicBezTo>
                        <a:pt x="703873" y="664407"/>
                        <a:pt x="702732" y="602666"/>
                        <a:pt x="674917" y="551173"/>
                      </a:cubicBezTo>
                      <a:cubicBezTo>
                        <a:pt x="685586" y="566594"/>
                        <a:pt x="693588" y="583739"/>
                        <a:pt x="698539" y="601846"/>
                      </a:cubicBezTo>
                      <a:cubicBezTo>
                        <a:pt x="709780" y="563480"/>
                        <a:pt x="706922" y="522360"/>
                        <a:pt x="690444" y="485927"/>
                      </a:cubicBezTo>
                      <a:cubicBezTo>
                        <a:pt x="703873" y="507329"/>
                        <a:pt x="714161" y="530599"/>
                        <a:pt x="720828" y="554983"/>
                      </a:cubicBezTo>
                      <a:cubicBezTo>
                        <a:pt x="731593" y="494976"/>
                        <a:pt x="704064" y="435349"/>
                        <a:pt x="677108" y="380199"/>
                      </a:cubicBezTo>
                      <a:cubicBezTo>
                        <a:pt x="705589" y="416518"/>
                        <a:pt x="726163" y="458457"/>
                        <a:pt x="737306" y="503262"/>
                      </a:cubicBezTo>
                      <a:cubicBezTo>
                        <a:pt x="745213" y="466124"/>
                        <a:pt x="746450" y="427881"/>
                        <a:pt x="741118" y="390296"/>
                      </a:cubicBezTo>
                      <a:cubicBezTo>
                        <a:pt x="723114" y="263994"/>
                        <a:pt x="633103" y="158934"/>
                        <a:pt x="541093" y="66446"/>
                      </a:cubicBezTo>
                      <a:cubicBezTo>
                        <a:pt x="522138" y="45310"/>
                        <a:pt x="499563" y="27765"/>
                        <a:pt x="474418" y="14630"/>
                      </a:cubicBezTo>
                      <a:cubicBezTo>
                        <a:pt x="439650" y="-1277"/>
                        <a:pt x="399455" y="-705"/>
                        <a:pt x="360973" y="56"/>
                      </a:cubicBezTo>
                      <a:cubicBezTo>
                        <a:pt x="322492" y="818"/>
                        <a:pt x="283727" y="2057"/>
                        <a:pt x="249531" y="17963"/>
                      </a:cubicBezTo>
                      <a:cubicBezTo>
                        <a:pt x="219719" y="31870"/>
                        <a:pt x="195525" y="56540"/>
                        <a:pt x="167901" y="73970"/>
                      </a:cubicBezTo>
                      <a:cubicBezTo>
                        <a:pt x="138471" y="92640"/>
                        <a:pt x="120848" y="126263"/>
                        <a:pt x="110656" y="15817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5F7FC"/>
                    </a:gs>
                    <a:gs pos="75000">
                      <a:srgbClr val="D8D8D8"/>
                    </a:gs>
                    <a:gs pos="100000">
                      <a:srgbClr val="BFBFBF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32" name="Google Shape;9532;p41"/>
                <p:cNvSpPr/>
                <p:nvPr/>
              </p:nvSpPr>
              <p:spPr>
                <a:xfrm>
                  <a:off x="7204140" y="5685073"/>
                  <a:ext cx="874014" cy="100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552" h="680237" extrusionOk="0">
                      <a:moveTo>
                        <a:pt x="35244" y="316000"/>
                      </a:moveTo>
                      <a:cubicBezTo>
                        <a:pt x="43625" y="401963"/>
                        <a:pt x="66582" y="485869"/>
                        <a:pt x="103156" y="564126"/>
                      </a:cubicBezTo>
                      <a:cubicBezTo>
                        <a:pt x="105728" y="569270"/>
                        <a:pt x="108205" y="574508"/>
                        <a:pt x="110586" y="579842"/>
                      </a:cubicBezTo>
                      <a:cubicBezTo>
                        <a:pt x="57913" y="502233"/>
                        <a:pt x="31433" y="409745"/>
                        <a:pt x="35244" y="316000"/>
                      </a:cubicBezTo>
                      <a:close/>
                      <a:moveTo>
                        <a:pt x="568260" y="290283"/>
                      </a:moveTo>
                      <a:cubicBezTo>
                        <a:pt x="572069" y="384028"/>
                        <a:pt x="545592" y="476516"/>
                        <a:pt x="492918" y="554126"/>
                      </a:cubicBezTo>
                      <a:cubicBezTo>
                        <a:pt x="497109" y="545077"/>
                        <a:pt x="503395" y="531837"/>
                        <a:pt x="507397" y="522598"/>
                      </a:cubicBezTo>
                      <a:cubicBezTo>
                        <a:pt x="539971" y="448903"/>
                        <a:pt x="560545" y="370474"/>
                        <a:pt x="568260" y="290283"/>
                      </a:cubicBezTo>
                      <a:close/>
                      <a:moveTo>
                        <a:pt x="250032" y="93020"/>
                      </a:moveTo>
                      <a:lnTo>
                        <a:pt x="250032" y="93306"/>
                      </a:lnTo>
                      <a:cubicBezTo>
                        <a:pt x="222027" y="198977"/>
                        <a:pt x="217169" y="309457"/>
                        <a:pt x="235935" y="417156"/>
                      </a:cubicBezTo>
                      <a:cubicBezTo>
                        <a:pt x="237363" y="424300"/>
                        <a:pt x="238695" y="431539"/>
                        <a:pt x="239935" y="438778"/>
                      </a:cubicBezTo>
                      <a:cubicBezTo>
                        <a:pt x="237649" y="431729"/>
                        <a:pt x="235554" y="424776"/>
                        <a:pt x="233459" y="417728"/>
                      </a:cubicBezTo>
                      <a:cubicBezTo>
                        <a:pt x="204312" y="310485"/>
                        <a:pt x="210025" y="196728"/>
                        <a:pt x="250032" y="93020"/>
                      </a:cubicBezTo>
                      <a:close/>
                      <a:moveTo>
                        <a:pt x="338803" y="84162"/>
                      </a:moveTo>
                      <a:cubicBezTo>
                        <a:pt x="378810" y="190862"/>
                        <a:pt x="384619" y="307390"/>
                        <a:pt x="355377" y="417537"/>
                      </a:cubicBezTo>
                      <a:cubicBezTo>
                        <a:pt x="353282" y="424776"/>
                        <a:pt x="351091" y="431920"/>
                        <a:pt x="348901" y="439159"/>
                      </a:cubicBezTo>
                      <a:cubicBezTo>
                        <a:pt x="351186" y="426395"/>
                        <a:pt x="354426" y="407822"/>
                        <a:pt x="356235" y="394772"/>
                      </a:cubicBezTo>
                      <a:cubicBezTo>
                        <a:pt x="370999" y="291131"/>
                        <a:pt x="365093" y="185594"/>
                        <a:pt x="338803" y="84258"/>
                      </a:cubicBezTo>
                      <a:close/>
                      <a:moveTo>
                        <a:pt x="283560" y="81876"/>
                      </a:moveTo>
                      <a:cubicBezTo>
                        <a:pt x="315086" y="279911"/>
                        <a:pt x="317563" y="481498"/>
                        <a:pt x="290800" y="680237"/>
                      </a:cubicBezTo>
                      <a:lnTo>
                        <a:pt x="293085" y="642804"/>
                      </a:lnTo>
                      <a:cubicBezTo>
                        <a:pt x="304420" y="455866"/>
                        <a:pt x="301276" y="268328"/>
                        <a:pt x="283560" y="81876"/>
                      </a:cubicBezTo>
                      <a:close/>
                      <a:moveTo>
                        <a:pt x="204503" y="81876"/>
                      </a:moveTo>
                      <a:cubicBezTo>
                        <a:pt x="150399" y="238086"/>
                        <a:pt x="175928" y="405726"/>
                        <a:pt x="208408" y="563841"/>
                      </a:cubicBezTo>
                      <a:lnTo>
                        <a:pt x="222028" y="632516"/>
                      </a:lnTo>
                      <a:cubicBezTo>
                        <a:pt x="172593" y="455446"/>
                        <a:pt x="129254" y="257898"/>
                        <a:pt x="204503" y="81876"/>
                      </a:cubicBezTo>
                      <a:close/>
                      <a:moveTo>
                        <a:pt x="393953" y="72255"/>
                      </a:moveTo>
                      <a:cubicBezTo>
                        <a:pt x="469107" y="248372"/>
                        <a:pt x="425768" y="445826"/>
                        <a:pt x="376333" y="622895"/>
                      </a:cubicBezTo>
                      <a:lnTo>
                        <a:pt x="390049" y="554221"/>
                      </a:lnTo>
                      <a:cubicBezTo>
                        <a:pt x="423005" y="396296"/>
                        <a:pt x="448055" y="228465"/>
                        <a:pt x="393953" y="72255"/>
                      </a:cubicBezTo>
                      <a:close/>
                      <a:moveTo>
                        <a:pt x="169262" y="69493"/>
                      </a:moveTo>
                      <a:cubicBezTo>
                        <a:pt x="62771" y="150551"/>
                        <a:pt x="77630" y="305332"/>
                        <a:pt x="107349" y="420871"/>
                      </a:cubicBezTo>
                      <a:cubicBezTo>
                        <a:pt x="118969" y="461628"/>
                        <a:pt x="134685" y="501128"/>
                        <a:pt x="154116" y="538790"/>
                      </a:cubicBezTo>
                      <a:cubicBezTo>
                        <a:pt x="131350" y="502623"/>
                        <a:pt x="113254" y="463704"/>
                        <a:pt x="100394" y="422966"/>
                      </a:cubicBezTo>
                      <a:cubicBezTo>
                        <a:pt x="66105" y="307237"/>
                        <a:pt x="53627" y="143693"/>
                        <a:pt x="169262" y="69493"/>
                      </a:cubicBezTo>
                      <a:close/>
                      <a:moveTo>
                        <a:pt x="403191" y="33393"/>
                      </a:moveTo>
                      <a:cubicBezTo>
                        <a:pt x="531398" y="141312"/>
                        <a:pt x="506539" y="348385"/>
                        <a:pt x="462913" y="492308"/>
                      </a:cubicBezTo>
                      <a:cubicBezTo>
                        <a:pt x="457009" y="514920"/>
                        <a:pt x="446340" y="535999"/>
                        <a:pt x="431576" y="554125"/>
                      </a:cubicBezTo>
                      <a:cubicBezTo>
                        <a:pt x="444722" y="535123"/>
                        <a:pt x="453865" y="513634"/>
                        <a:pt x="458437" y="490975"/>
                      </a:cubicBezTo>
                      <a:cubicBezTo>
                        <a:pt x="494728" y="346480"/>
                        <a:pt x="520445" y="147503"/>
                        <a:pt x="403191" y="33775"/>
                      </a:cubicBezTo>
                      <a:close/>
                      <a:moveTo>
                        <a:pt x="119730" y="27869"/>
                      </a:moveTo>
                      <a:cubicBezTo>
                        <a:pt x="121446" y="27869"/>
                        <a:pt x="123064" y="30060"/>
                        <a:pt x="121446" y="30822"/>
                      </a:cubicBezTo>
                      <a:cubicBezTo>
                        <a:pt x="122778" y="29774"/>
                        <a:pt x="120874" y="27965"/>
                        <a:pt x="119920" y="28631"/>
                      </a:cubicBezTo>
                      <a:cubicBezTo>
                        <a:pt x="118969" y="29298"/>
                        <a:pt x="118016" y="30250"/>
                        <a:pt x="117348" y="31489"/>
                      </a:cubicBezTo>
                      <a:cubicBezTo>
                        <a:pt x="76581" y="96011"/>
                        <a:pt x="49245" y="168144"/>
                        <a:pt x="37149" y="243515"/>
                      </a:cubicBezTo>
                      <a:cubicBezTo>
                        <a:pt x="35530" y="253040"/>
                        <a:pt x="33625" y="267518"/>
                        <a:pt x="32386" y="277234"/>
                      </a:cubicBezTo>
                      <a:cubicBezTo>
                        <a:pt x="29242" y="187546"/>
                        <a:pt x="59057" y="99811"/>
                        <a:pt x="116207" y="30631"/>
                      </a:cubicBezTo>
                      <a:cubicBezTo>
                        <a:pt x="116969" y="29317"/>
                        <a:pt x="118302" y="28345"/>
                        <a:pt x="119730" y="27869"/>
                      </a:cubicBezTo>
                      <a:close/>
                      <a:moveTo>
                        <a:pt x="79153" y="19396"/>
                      </a:moveTo>
                      <a:lnTo>
                        <a:pt x="79153" y="20440"/>
                      </a:lnTo>
                      <a:lnTo>
                        <a:pt x="78679" y="20440"/>
                      </a:lnTo>
                      <a:close/>
                      <a:moveTo>
                        <a:pt x="79630" y="18345"/>
                      </a:moveTo>
                      <a:lnTo>
                        <a:pt x="79153" y="19396"/>
                      </a:lnTo>
                      <a:lnTo>
                        <a:pt x="79153" y="18821"/>
                      </a:lnTo>
                      <a:cubicBezTo>
                        <a:pt x="76772" y="18821"/>
                        <a:pt x="75726" y="22250"/>
                        <a:pt x="74200" y="23869"/>
                      </a:cubicBezTo>
                      <a:cubicBezTo>
                        <a:pt x="43151" y="67398"/>
                        <a:pt x="7525" y="110356"/>
                        <a:pt x="763" y="165601"/>
                      </a:cubicBezTo>
                      <a:cubicBezTo>
                        <a:pt x="-6000" y="108451"/>
                        <a:pt x="33340" y="59016"/>
                        <a:pt x="72296" y="22250"/>
                      </a:cubicBezTo>
                      <a:cubicBezTo>
                        <a:pt x="74296" y="20821"/>
                        <a:pt x="76488" y="16535"/>
                        <a:pt x="79630" y="18345"/>
                      </a:cubicBezTo>
                      <a:close/>
                      <a:moveTo>
                        <a:pt x="473296" y="10058"/>
                      </a:moveTo>
                      <a:cubicBezTo>
                        <a:pt x="474820" y="10458"/>
                        <a:pt x="476059" y="11410"/>
                        <a:pt x="476915" y="12724"/>
                      </a:cubicBezTo>
                      <a:cubicBezTo>
                        <a:pt x="534065" y="81914"/>
                        <a:pt x="563879" y="169649"/>
                        <a:pt x="560640" y="259327"/>
                      </a:cubicBezTo>
                      <a:cubicBezTo>
                        <a:pt x="559498" y="249802"/>
                        <a:pt x="557591" y="235324"/>
                        <a:pt x="555973" y="225609"/>
                      </a:cubicBezTo>
                      <a:cubicBezTo>
                        <a:pt x="543685" y="150265"/>
                        <a:pt x="516445" y="78161"/>
                        <a:pt x="475773" y="13582"/>
                      </a:cubicBezTo>
                      <a:cubicBezTo>
                        <a:pt x="475010" y="12344"/>
                        <a:pt x="474343" y="11105"/>
                        <a:pt x="473201" y="10724"/>
                      </a:cubicBezTo>
                      <a:cubicBezTo>
                        <a:pt x="472057" y="10343"/>
                        <a:pt x="470248" y="11962"/>
                        <a:pt x="471678" y="12915"/>
                      </a:cubicBezTo>
                      <a:cubicBezTo>
                        <a:pt x="470057" y="12153"/>
                        <a:pt x="471678" y="9581"/>
                        <a:pt x="473296" y="10058"/>
                      </a:cubicBezTo>
                      <a:close/>
                      <a:moveTo>
                        <a:pt x="513492" y="1653"/>
                      </a:moveTo>
                      <a:lnTo>
                        <a:pt x="513874" y="2628"/>
                      </a:lnTo>
                      <a:lnTo>
                        <a:pt x="513492" y="2628"/>
                      </a:lnTo>
                      <a:close/>
                      <a:moveTo>
                        <a:pt x="513016" y="438"/>
                      </a:moveTo>
                      <a:cubicBezTo>
                        <a:pt x="516064" y="-1372"/>
                        <a:pt x="518255" y="2914"/>
                        <a:pt x="520350" y="4343"/>
                      </a:cubicBezTo>
                      <a:cubicBezTo>
                        <a:pt x="559308" y="41109"/>
                        <a:pt x="598550" y="91021"/>
                        <a:pt x="591788" y="147789"/>
                      </a:cubicBezTo>
                      <a:cubicBezTo>
                        <a:pt x="585407" y="92449"/>
                        <a:pt x="549497" y="49586"/>
                        <a:pt x="518446" y="6057"/>
                      </a:cubicBezTo>
                      <a:cubicBezTo>
                        <a:pt x="516827" y="4343"/>
                        <a:pt x="515874" y="818"/>
                        <a:pt x="513492" y="1009"/>
                      </a:cubicBezTo>
                      <a:lnTo>
                        <a:pt x="513492" y="1653"/>
                      </a:lnTo>
                      <a:close/>
                    </a:path>
                  </a:pathLst>
                </a:custGeom>
                <a:solidFill>
                  <a:srgbClr val="ACACA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33" name="Google Shape;9533;p41"/>
                <p:cNvSpPr/>
                <p:nvPr/>
              </p:nvSpPr>
              <p:spPr>
                <a:xfrm>
                  <a:off x="6726753" y="2926867"/>
                  <a:ext cx="1517400" cy="2927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746" h="1984928" extrusionOk="0">
                      <a:moveTo>
                        <a:pt x="302872" y="1984681"/>
                      </a:moveTo>
                      <a:cubicBezTo>
                        <a:pt x="261726" y="1927054"/>
                        <a:pt x="231244" y="1862541"/>
                        <a:pt x="212861" y="1794181"/>
                      </a:cubicBezTo>
                      <a:cubicBezTo>
                        <a:pt x="180287" y="1666898"/>
                        <a:pt x="188668" y="1532605"/>
                        <a:pt x="236674" y="1410323"/>
                      </a:cubicBezTo>
                      <a:cubicBezTo>
                        <a:pt x="296777" y="1262304"/>
                        <a:pt x="366310" y="1268210"/>
                        <a:pt x="400885" y="1124573"/>
                      </a:cubicBezTo>
                      <a:cubicBezTo>
                        <a:pt x="417268" y="1056183"/>
                        <a:pt x="416030" y="994557"/>
                        <a:pt x="414126" y="899497"/>
                      </a:cubicBezTo>
                      <a:cubicBezTo>
                        <a:pt x="411077" y="749002"/>
                        <a:pt x="389932" y="751288"/>
                        <a:pt x="395550" y="669182"/>
                      </a:cubicBezTo>
                      <a:cubicBezTo>
                        <a:pt x="407363" y="497732"/>
                        <a:pt x="501183" y="469919"/>
                        <a:pt x="490800" y="335807"/>
                      </a:cubicBezTo>
                      <a:cubicBezTo>
                        <a:pt x="489849" y="323425"/>
                        <a:pt x="477848" y="192932"/>
                        <a:pt x="376500" y="121305"/>
                      </a:cubicBezTo>
                      <a:cubicBezTo>
                        <a:pt x="277060" y="50629"/>
                        <a:pt x="125232" y="61011"/>
                        <a:pt x="-2119" y="147784"/>
                      </a:cubicBezTo>
                      <a:cubicBezTo>
                        <a:pt x="21789" y="119780"/>
                        <a:pt x="113516" y="19101"/>
                        <a:pt x="262677" y="2147"/>
                      </a:cubicBezTo>
                      <a:cubicBezTo>
                        <a:pt x="442510" y="-18141"/>
                        <a:pt x="618437" y="93301"/>
                        <a:pt x="673110" y="229889"/>
                      </a:cubicBezTo>
                      <a:cubicBezTo>
                        <a:pt x="727021" y="364573"/>
                        <a:pt x="622055" y="421342"/>
                        <a:pt x="673110" y="603269"/>
                      </a:cubicBezTo>
                      <a:cubicBezTo>
                        <a:pt x="709020" y="731381"/>
                        <a:pt x="774076" y="749383"/>
                        <a:pt x="815985" y="889019"/>
                      </a:cubicBezTo>
                      <a:cubicBezTo>
                        <a:pt x="849418" y="1000367"/>
                        <a:pt x="787410" y="1057898"/>
                        <a:pt x="829224" y="1177627"/>
                      </a:cubicBezTo>
                      <a:cubicBezTo>
                        <a:pt x="845797" y="1225252"/>
                        <a:pt x="857134" y="1229062"/>
                        <a:pt x="900757" y="1310025"/>
                      </a:cubicBezTo>
                      <a:cubicBezTo>
                        <a:pt x="911616" y="1330408"/>
                        <a:pt x="988958" y="1474045"/>
                        <a:pt x="1014582" y="1580153"/>
                      </a:cubicBezTo>
                      <a:cubicBezTo>
                        <a:pt x="1028679" y="1638637"/>
                        <a:pt x="1049920" y="1780178"/>
                        <a:pt x="948382" y="1982585"/>
                      </a:cubicBezTo>
                      <a:cubicBezTo>
                        <a:pt x="927332" y="1940484"/>
                        <a:pt x="865801" y="1831899"/>
                        <a:pt x="736546" y="1770749"/>
                      </a:cubicBezTo>
                      <a:cubicBezTo>
                        <a:pt x="690542" y="1749032"/>
                        <a:pt x="604817" y="1708456"/>
                        <a:pt x="508804" y="1736364"/>
                      </a:cubicBezTo>
                      <a:cubicBezTo>
                        <a:pt x="350307" y="1781988"/>
                        <a:pt x="305063" y="1974774"/>
                        <a:pt x="302872" y="198468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34" name="Google Shape;9534;p41"/>
                <p:cNvSpPr/>
                <p:nvPr/>
              </p:nvSpPr>
              <p:spPr>
                <a:xfrm>
                  <a:off x="7446048" y="5455589"/>
                  <a:ext cx="354043" cy="25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29" h="169544" extrusionOk="0">
                      <a:moveTo>
                        <a:pt x="240030" y="84772"/>
                      </a:moveTo>
                      <a:cubicBezTo>
                        <a:pt x="240030" y="131591"/>
                        <a:pt x="186297" y="169545"/>
                        <a:pt x="120015" y="169545"/>
                      </a:cubicBezTo>
                      <a:cubicBezTo>
                        <a:pt x="53733" y="169545"/>
                        <a:pt x="0" y="131591"/>
                        <a:pt x="0" y="84772"/>
                      </a:cubicBezTo>
                      <a:cubicBezTo>
                        <a:pt x="0" y="37954"/>
                        <a:pt x="53733" y="0"/>
                        <a:pt x="120015" y="0"/>
                      </a:cubicBezTo>
                      <a:cubicBezTo>
                        <a:pt x="186297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rgbClr val="D6AD9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35" name="Google Shape;9535;p41"/>
                <p:cNvSpPr/>
                <p:nvPr/>
              </p:nvSpPr>
              <p:spPr>
                <a:xfrm>
                  <a:off x="7578781" y="5483119"/>
                  <a:ext cx="143302" cy="101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4" h="68580" extrusionOk="0">
                      <a:moveTo>
                        <a:pt x="97155" y="34290"/>
                      </a:moveTo>
                      <a:cubicBezTo>
                        <a:pt x="97155" y="53228"/>
                        <a:pt x="75406" y="68580"/>
                        <a:pt x="48578" y="68580"/>
                      </a:cubicBezTo>
                      <a:cubicBezTo>
                        <a:pt x="21749" y="68580"/>
                        <a:pt x="0" y="53228"/>
                        <a:pt x="0" y="34290"/>
                      </a:cubicBezTo>
                      <a:cubicBezTo>
                        <a:pt x="0" y="15352"/>
                        <a:pt x="21749" y="1"/>
                        <a:pt x="48578" y="1"/>
                      </a:cubicBezTo>
                      <a:cubicBezTo>
                        <a:pt x="75406" y="1"/>
                        <a:pt x="97155" y="15352"/>
                        <a:pt x="97155" y="34290"/>
                      </a:cubicBezTo>
                      <a:close/>
                    </a:path>
                  </a:pathLst>
                </a:custGeom>
                <a:solidFill>
                  <a:srgbClr val="E4CF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9536" name="Google Shape;9536;p41" descr="A black and white image of a skull&#10;&#10;Description automatically generated with low confidence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 rot="665411">
                  <a:off x="7189283" y="4505816"/>
                  <a:ext cx="875616" cy="92272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9537" name="Google Shape;9537;p41"/>
              <p:cNvSpPr/>
              <p:nvPr/>
            </p:nvSpPr>
            <p:spPr>
              <a:xfrm>
                <a:off x="4205559" y="2130499"/>
                <a:ext cx="712404" cy="1940958"/>
              </a:xfrm>
              <a:custGeom>
                <a:avLst/>
                <a:gdLst/>
                <a:ahLst/>
                <a:cxnLst/>
                <a:rect l="l" t="t" r="r" b="b"/>
                <a:pathLst>
                  <a:path w="1028742" h="2802827" extrusionOk="0">
                    <a:moveTo>
                      <a:pt x="264794" y="2394"/>
                    </a:moveTo>
                    <a:cubicBezTo>
                      <a:pt x="444627" y="-17894"/>
                      <a:pt x="620553" y="93548"/>
                      <a:pt x="675226" y="230136"/>
                    </a:cubicBezTo>
                    <a:cubicBezTo>
                      <a:pt x="729137" y="364820"/>
                      <a:pt x="624171" y="421589"/>
                      <a:pt x="675226" y="603516"/>
                    </a:cubicBezTo>
                    <a:cubicBezTo>
                      <a:pt x="711136" y="731628"/>
                      <a:pt x="776191" y="749630"/>
                      <a:pt x="818100" y="889266"/>
                    </a:cubicBezTo>
                    <a:cubicBezTo>
                      <a:pt x="851533" y="1000614"/>
                      <a:pt x="789525" y="1058145"/>
                      <a:pt x="831339" y="1177874"/>
                    </a:cubicBezTo>
                    <a:cubicBezTo>
                      <a:pt x="847912" y="1225499"/>
                      <a:pt x="859249" y="1229309"/>
                      <a:pt x="902872" y="1310272"/>
                    </a:cubicBezTo>
                    <a:cubicBezTo>
                      <a:pt x="913731" y="1330655"/>
                      <a:pt x="991072" y="1474292"/>
                      <a:pt x="1016696" y="1580400"/>
                    </a:cubicBezTo>
                    <a:cubicBezTo>
                      <a:pt x="1029031" y="1631573"/>
                      <a:pt x="1046836" y="1746338"/>
                      <a:pt x="983072" y="1909826"/>
                    </a:cubicBezTo>
                    <a:lnTo>
                      <a:pt x="950513" y="1982796"/>
                    </a:lnTo>
                    <a:lnTo>
                      <a:pt x="968881" y="2047221"/>
                    </a:lnTo>
                    <a:cubicBezTo>
                      <a:pt x="974213" y="2084806"/>
                      <a:pt x="972976" y="2123049"/>
                      <a:pt x="965069" y="2160187"/>
                    </a:cubicBezTo>
                    <a:lnTo>
                      <a:pt x="955880" y="2134985"/>
                    </a:lnTo>
                    <a:lnTo>
                      <a:pt x="958021" y="2173331"/>
                    </a:lnTo>
                    <a:cubicBezTo>
                      <a:pt x="966595" y="2305919"/>
                      <a:pt x="977643" y="2434002"/>
                      <a:pt x="991168" y="2557570"/>
                    </a:cubicBezTo>
                    <a:cubicBezTo>
                      <a:pt x="993740" y="2580125"/>
                      <a:pt x="989072" y="2602908"/>
                      <a:pt x="977834" y="2622625"/>
                    </a:cubicBezTo>
                    <a:cubicBezTo>
                      <a:pt x="965641" y="2643847"/>
                      <a:pt x="951258" y="2663659"/>
                      <a:pt x="934686" y="2681680"/>
                    </a:cubicBezTo>
                    <a:cubicBezTo>
                      <a:pt x="795334" y="2833604"/>
                      <a:pt x="518255" y="2842082"/>
                      <a:pt x="351473" y="2710255"/>
                    </a:cubicBezTo>
                    <a:cubicBezTo>
                      <a:pt x="327089" y="2690615"/>
                      <a:pt x="305086" y="2668212"/>
                      <a:pt x="285845" y="2643485"/>
                    </a:cubicBezTo>
                    <a:cubicBezTo>
                      <a:pt x="272129" y="2625636"/>
                      <a:pt x="265748" y="2603223"/>
                      <a:pt x="267939" y="2580811"/>
                    </a:cubicBezTo>
                    <a:cubicBezTo>
                      <a:pt x="270987" y="2547045"/>
                      <a:pt x="274583" y="2506563"/>
                      <a:pt x="278559" y="2460558"/>
                    </a:cubicBezTo>
                    <a:lnTo>
                      <a:pt x="286247" y="2369181"/>
                    </a:lnTo>
                    <a:lnTo>
                      <a:pt x="271939" y="2385168"/>
                    </a:lnTo>
                    <a:lnTo>
                      <a:pt x="286496" y="2366222"/>
                    </a:lnTo>
                    <a:lnTo>
                      <a:pt x="291465" y="2307157"/>
                    </a:lnTo>
                    <a:lnTo>
                      <a:pt x="292635" y="2293592"/>
                    </a:lnTo>
                    <a:lnTo>
                      <a:pt x="291525" y="2295578"/>
                    </a:lnTo>
                    <a:cubicBezTo>
                      <a:pt x="284370" y="2311514"/>
                      <a:pt x="278607" y="2328071"/>
                      <a:pt x="274320" y="2345068"/>
                    </a:cubicBezTo>
                    <a:cubicBezTo>
                      <a:pt x="275035" y="2310821"/>
                      <a:pt x="279869" y="2276911"/>
                      <a:pt x="288632" y="2244051"/>
                    </a:cubicBezTo>
                    <a:lnTo>
                      <a:pt x="299294" y="2217393"/>
                    </a:lnTo>
                    <a:lnTo>
                      <a:pt x="301697" y="2192754"/>
                    </a:lnTo>
                    <a:lnTo>
                      <a:pt x="267558" y="2252485"/>
                    </a:lnTo>
                    <a:cubicBezTo>
                      <a:pt x="275083" y="2196916"/>
                      <a:pt x="288038" y="2142223"/>
                      <a:pt x="306325" y="2089226"/>
                    </a:cubicBezTo>
                    <a:cubicBezTo>
                      <a:pt x="288038" y="2120011"/>
                      <a:pt x="267939" y="2149691"/>
                      <a:pt x="246126" y="2178094"/>
                    </a:cubicBezTo>
                    <a:cubicBezTo>
                      <a:pt x="282131" y="2125116"/>
                      <a:pt x="302514" y="2063118"/>
                      <a:pt x="305086" y="1999120"/>
                    </a:cubicBezTo>
                    <a:cubicBezTo>
                      <a:pt x="282894" y="2037096"/>
                      <a:pt x="256223" y="2072272"/>
                      <a:pt x="225648" y="2103895"/>
                    </a:cubicBezTo>
                    <a:cubicBezTo>
                      <a:pt x="249604" y="2074715"/>
                      <a:pt x="269750" y="2042799"/>
                      <a:pt x="285740" y="2008919"/>
                    </a:cubicBezTo>
                    <a:lnTo>
                      <a:pt x="297719" y="1972540"/>
                    </a:lnTo>
                    <a:lnTo>
                      <a:pt x="251448" y="1893703"/>
                    </a:lnTo>
                    <a:cubicBezTo>
                      <a:pt x="236386" y="1861826"/>
                      <a:pt x="224170" y="1828608"/>
                      <a:pt x="214979" y="1794428"/>
                    </a:cubicBezTo>
                    <a:cubicBezTo>
                      <a:pt x="182405" y="1667145"/>
                      <a:pt x="190786" y="1532852"/>
                      <a:pt x="238792" y="1410570"/>
                    </a:cubicBezTo>
                    <a:cubicBezTo>
                      <a:pt x="298895" y="1262551"/>
                      <a:pt x="368427" y="1268457"/>
                      <a:pt x="403002" y="1124820"/>
                    </a:cubicBezTo>
                    <a:cubicBezTo>
                      <a:pt x="419385" y="1056430"/>
                      <a:pt x="418147" y="994804"/>
                      <a:pt x="416243" y="899744"/>
                    </a:cubicBezTo>
                    <a:cubicBezTo>
                      <a:pt x="413194" y="749249"/>
                      <a:pt x="392049" y="751535"/>
                      <a:pt x="397667" y="669429"/>
                    </a:cubicBezTo>
                    <a:cubicBezTo>
                      <a:pt x="409480" y="497979"/>
                      <a:pt x="503300" y="470166"/>
                      <a:pt x="492917" y="336054"/>
                    </a:cubicBezTo>
                    <a:cubicBezTo>
                      <a:pt x="491966" y="323672"/>
                      <a:pt x="479965" y="193179"/>
                      <a:pt x="378617" y="121552"/>
                    </a:cubicBezTo>
                    <a:cubicBezTo>
                      <a:pt x="279178" y="50876"/>
                      <a:pt x="127350" y="61258"/>
                      <a:pt x="0" y="148031"/>
                    </a:cubicBezTo>
                    <a:cubicBezTo>
                      <a:pt x="23908" y="120027"/>
                      <a:pt x="115634" y="19348"/>
                      <a:pt x="264794" y="2394"/>
                    </a:cubicBezTo>
                    <a:close/>
                  </a:path>
                </a:pathLst>
              </a:custGeom>
              <a:blipFill rotWithShape="1">
                <a:blip r:embed="rId4">
                  <a:alphaModFix amt="40000"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38" name="Google Shape;9538;p41"/>
            <p:cNvGrpSpPr/>
            <p:nvPr/>
          </p:nvGrpSpPr>
          <p:grpSpPr>
            <a:xfrm>
              <a:off x="6527050" y="5715118"/>
              <a:ext cx="1088100" cy="469807"/>
              <a:chOff x="2731300" y="3181443"/>
              <a:chExt cx="1088100" cy="469807"/>
            </a:xfrm>
          </p:grpSpPr>
          <p:sp>
            <p:nvSpPr>
              <p:cNvPr id="9539" name="Google Shape;9539;p41"/>
              <p:cNvSpPr/>
              <p:nvPr/>
            </p:nvSpPr>
            <p:spPr>
              <a:xfrm>
                <a:off x="2731300" y="3250450"/>
                <a:ext cx="1088100" cy="400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5000" b="1">
                    <a:solidFill>
                      <a:schemeClr val="lt1"/>
                    </a:solidFill>
                    <a:latin typeface="Emilys Candy"/>
                    <a:ea typeface="Emilys Candy"/>
                    <a:cs typeface="Emilys Candy"/>
                    <a:sym typeface="Emilys Candy"/>
                  </a:rPr>
                  <a:t>Thank you!</a:t>
                </a:r>
                <a:endParaRPr sz="5000" b="1">
                  <a:solidFill>
                    <a:schemeClr val="lt1"/>
                  </a:solidFill>
                  <a:latin typeface="Emilys Candy"/>
                  <a:ea typeface="Emilys Candy"/>
                  <a:cs typeface="Emilys Candy"/>
                  <a:sym typeface="Emilys Candy"/>
                </a:endParaRPr>
              </a:p>
            </p:txBody>
          </p:sp>
          <p:grpSp>
            <p:nvGrpSpPr>
              <p:cNvPr id="9540" name="Google Shape;9540;p41"/>
              <p:cNvGrpSpPr/>
              <p:nvPr/>
            </p:nvGrpSpPr>
            <p:grpSpPr>
              <a:xfrm>
                <a:off x="3082837" y="3181443"/>
                <a:ext cx="377980" cy="95480"/>
                <a:chOff x="1099537" y="3241143"/>
                <a:chExt cx="377980" cy="95480"/>
              </a:xfrm>
            </p:grpSpPr>
            <p:sp>
              <p:nvSpPr>
                <p:cNvPr id="9541" name="Google Shape;9541;p41"/>
                <p:cNvSpPr/>
                <p:nvPr/>
              </p:nvSpPr>
              <p:spPr>
                <a:xfrm>
                  <a:off x="1099537" y="3241143"/>
                  <a:ext cx="133217" cy="94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42" name="Google Shape;9542;p41"/>
                <p:cNvSpPr/>
                <p:nvPr/>
              </p:nvSpPr>
              <p:spPr>
                <a:xfrm>
                  <a:off x="1344300" y="3242525"/>
                  <a:ext cx="133217" cy="94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9543" name="Google Shape;9543;p41"/>
          <p:cNvGrpSpPr/>
          <p:nvPr/>
        </p:nvGrpSpPr>
        <p:grpSpPr>
          <a:xfrm>
            <a:off x="487063" y="909011"/>
            <a:ext cx="1463243" cy="1355513"/>
            <a:chOff x="-55447" y="209105"/>
            <a:chExt cx="2112681" cy="1957137"/>
          </a:xfrm>
        </p:grpSpPr>
        <p:sp>
          <p:nvSpPr>
            <p:cNvPr id="9544" name="Google Shape;9544;p41"/>
            <p:cNvSpPr/>
            <p:nvPr/>
          </p:nvSpPr>
          <p:spPr>
            <a:xfrm>
              <a:off x="-55447" y="212650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5" name="Google Shape;9545;p41"/>
            <p:cNvSpPr/>
            <p:nvPr/>
          </p:nvSpPr>
          <p:spPr>
            <a:xfrm rot="-3070976">
              <a:off x="267417" y="1177073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6" name="Google Shape;9546;p41"/>
            <p:cNvSpPr/>
            <p:nvPr/>
          </p:nvSpPr>
          <p:spPr>
            <a:xfrm rot="852154">
              <a:off x="1129164" y="428202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7" name="Google Shape;9547;p41"/>
            <p:cNvSpPr/>
            <p:nvPr/>
          </p:nvSpPr>
          <p:spPr>
            <a:xfrm>
              <a:off x="-51900" y="209105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8" name="Google Shape;9548;p41"/>
            <p:cNvSpPr/>
            <p:nvPr/>
          </p:nvSpPr>
          <p:spPr>
            <a:xfrm rot="-3070976">
              <a:off x="270964" y="1173528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9" name="Google Shape;9549;p41"/>
            <p:cNvSpPr/>
            <p:nvPr/>
          </p:nvSpPr>
          <p:spPr>
            <a:xfrm rot="852154">
              <a:off x="1132711" y="424657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50" name="Google Shape;9550;p41"/>
          <p:cNvGrpSpPr/>
          <p:nvPr/>
        </p:nvGrpSpPr>
        <p:grpSpPr>
          <a:xfrm rot="-2106353" flipH="1">
            <a:off x="10258251" y="611581"/>
            <a:ext cx="1463218" cy="1355490"/>
            <a:chOff x="-55447" y="209105"/>
            <a:chExt cx="2112681" cy="1957137"/>
          </a:xfrm>
        </p:grpSpPr>
        <p:sp>
          <p:nvSpPr>
            <p:cNvPr id="9551" name="Google Shape;9551;p41"/>
            <p:cNvSpPr/>
            <p:nvPr/>
          </p:nvSpPr>
          <p:spPr>
            <a:xfrm>
              <a:off x="-55447" y="212650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2" name="Google Shape;9552;p41"/>
            <p:cNvSpPr/>
            <p:nvPr/>
          </p:nvSpPr>
          <p:spPr>
            <a:xfrm rot="-3070976">
              <a:off x="267417" y="1177073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3" name="Google Shape;9553;p41"/>
            <p:cNvSpPr/>
            <p:nvPr/>
          </p:nvSpPr>
          <p:spPr>
            <a:xfrm rot="852154">
              <a:off x="1129164" y="428202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4" name="Google Shape;9554;p41"/>
            <p:cNvSpPr/>
            <p:nvPr/>
          </p:nvSpPr>
          <p:spPr>
            <a:xfrm>
              <a:off x="-51900" y="209105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5" name="Google Shape;9555;p41"/>
            <p:cNvSpPr/>
            <p:nvPr/>
          </p:nvSpPr>
          <p:spPr>
            <a:xfrm rot="-3070976">
              <a:off x="270964" y="1173528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6" name="Google Shape;9556;p41"/>
            <p:cNvSpPr/>
            <p:nvPr/>
          </p:nvSpPr>
          <p:spPr>
            <a:xfrm rot="852154">
              <a:off x="1132711" y="424657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8" name="Google Shape;8268;p29"/>
          <p:cNvSpPr/>
          <p:nvPr/>
        </p:nvSpPr>
        <p:spPr>
          <a:xfrm>
            <a:off x="935725" y="655225"/>
            <a:ext cx="10605686" cy="4496860"/>
          </a:xfrm>
          <a:custGeom>
            <a:avLst/>
            <a:gdLst/>
            <a:ahLst/>
            <a:cxnLst/>
            <a:rect l="l" t="t" r="r" b="b"/>
            <a:pathLst>
              <a:path w="10905590" h="4968906" extrusionOk="0">
                <a:moveTo>
                  <a:pt x="1726725" y="3997643"/>
                </a:moveTo>
                <a:cubicBezTo>
                  <a:pt x="1981329" y="3977164"/>
                  <a:pt x="2204214" y="3918490"/>
                  <a:pt x="2466151" y="3947351"/>
                </a:cubicBezTo>
                <a:cubicBezTo>
                  <a:pt x="3127758" y="4020217"/>
                  <a:pt x="3731357" y="4333876"/>
                  <a:pt x="4356006" y="4539235"/>
                </a:cubicBezTo>
                <a:cubicBezTo>
                  <a:pt x="5761230" y="5001006"/>
                  <a:pt x="7347999" y="5111401"/>
                  <a:pt x="8793513" y="4767835"/>
                </a:cubicBezTo>
                <a:cubicBezTo>
                  <a:pt x="9978328" y="4485894"/>
                  <a:pt x="11111899" y="3417285"/>
                  <a:pt x="10873487" y="2099692"/>
                </a:cubicBezTo>
                <a:cubicBezTo>
                  <a:pt x="10743185" y="1379506"/>
                  <a:pt x="10224549" y="802196"/>
                  <a:pt x="9600376" y="451866"/>
                </a:cubicBezTo>
                <a:cubicBezTo>
                  <a:pt x="8867618" y="40767"/>
                  <a:pt x="8138860" y="64580"/>
                  <a:pt x="7326187" y="31623"/>
                </a:cubicBezTo>
                <a:cubicBezTo>
                  <a:pt x="6314156" y="-9430"/>
                  <a:pt x="5299172" y="-12382"/>
                  <a:pt x="4287236" y="32957"/>
                </a:cubicBezTo>
                <a:cubicBezTo>
                  <a:pt x="3600579" y="63722"/>
                  <a:pt x="2912112" y="114681"/>
                  <a:pt x="2233074" y="223457"/>
                </a:cubicBezTo>
                <a:cubicBezTo>
                  <a:pt x="1329438" y="368618"/>
                  <a:pt x="463043" y="553308"/>
                  <a:pt x="107094" y="1499807"/>
                </a:cubicBezTo>
                <a:cubicBezTo>
                  <a:pt x="-178656" y="2260854"/>
                  <a:pt x="124335" y="3086958"/>
                  <a:pt x="808134" y="3515487"/>
                </a:cubicBezTo>
                <a:cubicBezTo>
                  <a:pt x="1138938" y="3722751"/>
                  <a:pt x="1044926" y="4253675"/>
                  <a:pt x="956248" y="4598004"/>
                </a:cubicBezTo>
                <a:cubicBezTo>
                  <a:pt x="1169894" y="4292823"/>
                  <a:pt x="1487457" y="4016883"/>
                  <a:pt x="1726725" y="39976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9" name="Google Shape;8269;p29"/>
          <p:cNvSpPr txBox="1">
            <a:spLocks noGrp="1"/>
          </p:cNvSpPr>
          <p:nvPr>
            <p:ph type="title"/>
          </p:nvPr>
        </p:nvSpPr>
        <p:spPr>
          <a:xfrm>
            <a:off x="1342175" y="1330675"/>
            <a:ext cx="99390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Let’s Warm Up!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8271" name="Google Shape;8271;p29"/>
          <p:cNvGrpSpPr/>
          <p:nvPr/>
        </p:nvGrpSpPr>
        <p:grpSpPr>
          <a:xfrm>
            <a:off x="643208" y="4321170"/>
            <a:ext cx="1584778" cy="2240011"/>
            <a:chOff x="362996" y="3428995"/>
            <a:chExt cx="2213376" cy="3128507"/>
          </a:xfrm>
        </p:grpSpPr>
        <p:grpSp>
          <p:nvGrpSpPr>
            <p:cNvPr id="8272" name="Google Shape;8272;p29"/>
            <p:cNvGrpSpPr/>
            <p:nvPr/>
          </p:nvGrpSpPr>
          <p:grpSpPr>
            <a:xfrm>
              <a:off x="369653" y="3438489"/>
              <a:ext cx="2206720" cy="3119013"/>
              <a:chOff x="8434390" y="4035508"/>
              <a:chExt cx="2311185" cy="3266666"/>
            </a:xfrm>
          </p:grpSpPr>
          <p:sp>
            <p:nvSpPr>
              <p:cNvPr id="8273" name="Google Shape;8273;p29"/>
              <p:cNvSpPr/>
              <p:nvPr/>
            </p:nvSpPr>
            <p:spPr>
              <a:xfrm>
                <a:off x="9368193" y="6784034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74" name="Google Shape;8274;p29"/>
              <p:cNvSpPr/>
              <p:nvPr/>
            </p:nvSpPr>
            <p:spPr>
              <a:xfrm>
                <a:off x="9995514" y="6787577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275" name="Google Shape;8275;p29"/>
              <p:cNvGrpSpPr/>
              <p:nvPr/>
            </p:nvGrpSpPr>
            <p:grpSpPr>
              <a:xfrm>
                <a:off x="8434390" y="4035508"/>
                <a:ext cx="2311185" cy="3266666"/>
                <a:chOff x="3410133" y="1549020"/>
                <a:chExt cx="1469285" cy="2076711"/>
              </a:xfrm>
            </p:grpSpPr>
            <p:sp>
              <p:nvSpPr>
                <p:cNvPr id="8276" name="Google Shape;8276;p29"/>
                <p:cNvSpPr/>
                <p:nvPr/>
              </p:nvSpPr>
              <p:spPr>
                <a:xfrm>
                  <a:off x="3921423" y="2275144"/>
                  <a:ext cx="767207" cy="1120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207" h="1120387" extrusionOk="0">
                      <a:moveTo>
                        <a:pt x="17332" y="960917"/>
                      </a:moveTo>
                      <a:cubicBezTo>
                        <a:pt x="2949" y="943372"/>
                        <a:pt x="-3909" y="920836"/>
                        <a:pt x="-1718" y="898243"/>
                      </a:cubicBezTo>
                      <a:cubicBezTo>
                        <a:pt x="4758" y="830710"/>
                        <a:pt x="13618" y="736318"/>
                        <a:pt x="23332" y="624589"/>
                      </a:cubicBezTo>
                      <a:cubicBezTo>
                        <a:pt x="44384" y="381035"/>
                        <a:pt x="55718" y="349793"/>
                        <a:pt x="69243" y="285690"/>
                      </a:cubicBezTo>
                      <a:cubicBezTo>
                        <a:pt x="90388" y="185011"/>
                        <a:pt x="182115" y="10322"/>
                        <a:pt x="383568" y="-60"/>
                      </a:cubicBezTo>
                      <a:cubicBezTo>
                        <a:pt x="445957" y="-2261"/>
                        <a:pt x="507583" y="14942"/>
                        <a:pt x="559780" y="49184"/>
                      </a:cubicBezTo>
                      <a:cubicBezTo>
                        <a:pt x="655602" y="111278"/>
                        <a:pt x="715229" y="216014"/>
                        <a:pt x="719801" y="330076"/>
                      </a:cubicBezTo>
                      <a:cubicBezTo>
                        <a:pt x="722468" y="382845"/>
                        <a:pt x="725612" y="436280"/>
                        <a:pt x="729326" y="490382"/>
                      </a:cubicBezTo>
                      <a:cubicBezTo>
                        <a:pt x="738469" y="623037"/>
                        <a:pt x="750185" y="751110"/>
                        <a:pt x="764377" y="874620"/>
                      </a:cubicBezTo>
                      <a:cubicBezTo>
                        <a:pt x="767044" y="897290"/>
                        <a:pt x="762187" y="920217"/>
                        <a:pt x="750376" y="939771"/>
                      </a:cubicBezTo>
                      <a:cubicBezTo>
                        <a:pt x="737328" y="961088"/>
                        <a:pt x="721991" y="980891"/>
                        <a:pt x="704560" y="998827"/>
                      </a:cubicBezTo>
                      <a:cubicBezTo>
                        <a:pt x="556922" y="1151227"/>
                        <a:pt x="263459" y="1159227"/>
                        <a:pt x="86770" y="1027402"/>
                      </a:cubicBezTo>
                      <a:cubicBezTo>
                        <a:pt x="61053" y="1008037"/>
                        <a:pt x="37810" y="985720"/>
                        <a:pt x="17332" y="9609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77" name="Google Shape;8277;p29"/>
                <p:cNvSpPr/>
                <p:nvPr/>
              </p:nvSpPr>
              <p:spPr>
                <a:xfrm>
                  <a:off x="4356059" y="2358176"/>
                  <a:ext cx="467954" cy="1171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954" h="1171312" extrusionOk="0">
                      <a:moveTo>
                        <a:pt x="177818" y="728"/>
                      </a:moveTo>
                      <a:lnTo>
                        <a:pt x="177818" y="728"/>
                      </a:lnTo>
                      <a:cubicBezTo>
                        <a:pt x="303929" y="-13178"/>
                        <a:pt x="342505" y="124553"/>
                        <a:pt x="381177" y="222946"/>
                      </a:cubicBezTo>
                      <a:cubicBezTo>
                        <a:pt x="437565" y="366678"/>
                        <a:pt x="408418" y="531937"/>
                        <a:pt x="338410" y="670621"/>
                      </a:cubicBezTo>
                      <a:lnTo>
                        <a:pt x="338410" y="671288"/>
                      </a:lnTo>
                      <a:cubicBezTo>
                        <a:pt x="433088" y="754279"/>
                        <a:pt x="479664" y="879381"/>
                        <a:pt x="462235" y="1004092"/>
                      </a:cubicBezTo>
                      <a:cubicBezTo>
                        <a:pt x="458519" y="978640"/>
                        <a:pt x="452806" y="953513"/>
                        <a:pt x="445185" y="928939"/>
                      </a:cubicBezTo>
                      <a:cubicBezTo>
                        <a:pt x="437755" y="961382"/>
                        <a:pt x="432707" y="994338"/>
                        <a:pt x="430230" y="1027523"/>
                      </a:cubicBezTo>
                      <a:cubicBezTo>
                        <a:pt x="426231" y="1009616"/>
                        <a:pt x="403464" y="1007330"/>
                        <a:pt x="401655" y="1025428"/>
                      </a:cubicBezTo>
                      <a:lnTo>
                        <a:pt x="389654" y="989804"/>
                      </a:lnTo>
                      <a:cubicBezTo>
                        <a:pt x="382224" y="1031257"/>
                        <a:pt x="380510" y="1073519"/>
                        <a:pt x="384510" y="1115439"/>
                      </a:cubicBezTo>
                      <a:lnTo>
                        <a:pt x="361079" y="1027618"/>
                      </a:lnTo>
                      <a:cubicBezTo>
                        <a:pt x="345077" y="1059127"/>
                        <a:pt x="336885" y="1094007"/>
                        <a:pt x="337171" y="1129345"/>
                      </a:cubicBezTo>
                      <a:cubicBezTo>
                        <a:pt x="340315" y="1127631"/>
                        <a:pt x="336408" y="1122487"/>
                        <a:pt x="332980" y="1123630"/>
                      </a:cubicBezTo>
                      <a:cubicBezTo>
                        <a:pt x="329550" y="1124773"/>
                        <a:pt x="328313" y="1128774"/>
                        <a:pt x="327455" y="1132203"/>
                      </a:cubicBezTo>
                      <a:cubicBezTo>
                        <a:pt x="324313" y="1145157"/>
                        <a:pt x="321360" y="1158111"/>
                        <a:pt x="318502" y="1171065"/>
                      </a:cubicBezTo>
                      <a:cubicBezTo>
                        <a:pt x="314026" y="1149577"/>
                        <a:pt x="307645" y="1128535"/>
                        <a:pt x="299452" y="1108200"/>
                      </a:cubicBezTo>
                      <a:lnTo>
                        <a:pt x="272972" y="1160682"/>
                      </a:lnTo>
                      <a:cubicBezTo>
                        <a:pt x="263829" y="1118610"/>
                        <a:pt x="251637" y="1077234"/>
                        <a:pt x="236682" y="1036857"/>
                      </a:cubicBezTo>
                      <a:cubicBezTo>
                        <a:pt x="231159" y="1061394"/>
                        <a:pt x="228587" y="1086483"/>
                        <a:pt x="228777" y="1111629"/>
                      </a:cubicBezTo>
                      <a:lnTo>
                        <a:pt x="220966" y="1085149"/>
                      </a:lnTo>
                      <a:lnTo>
                        <a:pt x="212109" y="1148681"/>
                      </a:lnTo>
                      <a:cubicBezTo>
                        <a:pt x="210965" y="1125612"/>
                        <a:pt x="205439" y="1102971"/>
                        <a:pt x="195726" y="1082006"/>
                      </a:cubicBezTo>
                      <a:lnTo>
                        <a:pt x="187343" y="1112581"/>
                      </a:lnTo>
                      <a:lnTo>
                        <a:pt x="161721" y="1017331"/>
                      </a:lnTo>
                      <a:lnTo>
                        <a:pt x="154005" y="1048383"/>
                      </a:lnTo>
                      <a:cubicBezTo>
                        <a:pt x="134955" y="986756"/>
                        <a:pt x="115333" y="923796"/>
                        <a:pt x="117619" y="859312"/>
                      </a:cubicBezTo>
                      <a:cubicBezTo>
                        <a:pt x="119905" y="794827"/>
                        <a:pt x="147720" y="727485"/>
                        <a:pt x="204202" y="692910"/>
                      </a:cubicBezTo>
                      <a:cubicBezTo>
                        <a:pt x="187247" y="680842"/>
                        <a:pt x="173341" y="664992"/>
                        <a:pt x="163530" y="646618"/>
                      </a:cubicBezTo>
                      <a:cubicBezTo>
                        <a:pt x="129716" y="592897"/>
                        <a:pt x="97904" y="538033"/>
                        <a:pt x="66662" y="482979"/>
                      </a:cubicBezTo>
                      <a:cubicBezTo>
                        <a:pt x="34180" y="425829"/>
                        <a:pt x="1605" y="365916"/>
                        <a:pt x="-1822" y="300575"/>
                      </a:cubicBezTo>
                      <a:cubicBezTo>
                        <a:pt x="-3825" y="261808"/>
                        <a:pt x="4654" y="223137"/>
                        <a:pt x="13798" y="185227"/>
                      </a:cubicBezTo>
                      <a:cubicBezTo>
                        <a:pt x="23799" y="143603"/>
                        <a:pt x="35038" y="101407"/>
                        <a:pt x="58755" y="65307"/>
                      </a:cubicBezTo>
                      <a:cubicBezTo>
                        <a:pt x="82472" y="29208"/>
                        <a:pt x="133909" y="3871"/>
                        <a:pt x="177818" y="72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5F7FC"/>
                    </a:gs>
                    <a:gs pos="75000">
                      <a:srgbClr val="D8D8D8"/>
                    </a:gs>
                    <a:gs pos="100000">
                      <a:srgbClr val="BFBFBF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78" name="Google Shape;8278;p29"/>
                <p:cNvSpPr/>
                <p:nvPr/>
              </p:nvSpPr>
              <p:spPr>
                <a:xfrm>
                  <a:off x="4643532" y="2657951"/>
                  <a:ext cx="35312" cy="28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2" h="282225" extrusionOk="0">
                      <a:moveTo>
                        <a:pt x="7693" y="-248"/>
                      </a:moveTo>
                      <a:cubicBezTo>
                        <a:pt x="42362" y="85115"/>
                        <a:pt x="41697" y="180794"/>
                        <a:pt x="5597" y="265595"/>
                      </a:cubicBezTo>
                      <a:cubicBezTo>
                        <a:pt x="3121" y="271119"/>
                        <a:pt x="549" y="276644"/>
                        <a:pt x="-2119" y="281978"/>
                      </a:cubicBezTo>
                      <a:cubicBezTo>
                        <a:pt x="930" y="272453"/>
                        <a:pt x="5311" y="257594"/>
                        <a:pt x="7883" y="247402"/>
                      </a:cubicBezTo>
                      <a:cubicBezTo>
                        <a:pt x="29124" y="166221"/>
                        <a:pt x="29124" y="80934"/>
                        <a:pt x="788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79" name="Google Shape;8279;p29"/>
                <p:cNvSpPr/>
                <p:nvPr/>
              </p:nvSpPr>
              <p:spPr>
                <a:xfrm>
                  <a:off x="4587906" y="2608230"/>
                  <a:ext cx="33767" cy="251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" h="251459" extrusionOk="0">
                      <a:moveTo>
                        <a:pt x="-2119" y="-248"/>
                      </a:moveTo>
                      <a:cubicBezTo>
                        <a:pt x="47697" y="66427"/>
                        <a:pt x="33791" y="175870"/>
                        <a:pt x="10837" y="251212"/>
                      </a:cubicBezTo>
                      <a:lnTo>
                        <a:pt x="14932" y="219208"/>
                      </a:lnTo>
                      <a:cubicBezTo>
                        <a:pt x="23315" y="166564"/>
                        <a:pt x="24075" y="112985"/>
                        <a:pt x="17027" y="60141"/>
                      </a:cubicBezTo>
                      <a:cubicBezTo>
                        <a:pt x="14741" y="38957"/>
                        <a:pt x="8265" y="18431"/>
                        <a:pt x="-202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80" name="Google Shape;8280;p29"/>
                <p:cNvSpPr/>
                <p:nvPr/>
              </p:nvSpPr>
              <p:spPr>
                <a:xfrm>
                  <a:off x="4527709" y="2608135"/>
                  <a:ext cx="55624" cy="357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4" h="357283" extrusionOk="0">
                      <a:moveTo>
                        <a:pt x="-2119" y="-248"/>
                      </a:moveTo>
                      <a:cubicBezTo>
                        <a:pt x="13406" y="116053"/>
                        <a:pt x="33028" y="241592"/>
                        <a:pt x="53506" y="357035"/>
                      </a:cubicBezTo>
                      <a:cubicBezTo>
                        <a:pt x="19787" y="240811"/>
                        <a:pt x="1023" y="12073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81" name="Google Shape;8281;p29"/>
                <p:cNvSpPr/>
                <p:nvPr/>
              </p:nvSpPr>
              <p:spPr>
                <a:xfrm>
                  <a:off x="4479307" y="2616231"/>
                  <a:ext cx="40114" cy="274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14" h="274415" extrusionOk="0">
                      <a:moveTo>
                        <a:pt x="4277" y="-248"/>
                      </a:moveTo>
                      <a:cubicBezTo>
                        <a:pt x="6944" y="86239"/>
                        <a:pt x="3421" y="174917"/>
                        <a:pt x="31996" y="257785"/>
                      </a:cubicBezTo>
                      <a:cubicBezTo>
                        <a:pt x="34091" y="263214"/>
                        <a:pt x="36091" y="268643"/>
                        <a:pt x="37996" y="274167"/>
                      </a:cubicBezTo>
                      <a:cubicBezTo>
                        <a:pt x="35138" y="269148"/>
                        <a:pt x="32375" y="264004"/>
                        <a:pt x="29710" y="258737"/>
                      </a:cubicBezTo>
                      <a:cubicBezTo>
                        <a:pt x="-8390" y="178441"/>
                        <a:pt x="-5725" y="85954"/>
                        <a:pt x="427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82" name="Google Shape;8282;p29"/>
                <p:cNvSpPr/>
                <p:nvPr/>
              </p:nvSpPr>
              <p:spPr>
                <a:xfrm>
                  <a:off x="4414286" y="2649093"/>
                  <a:ext cx="85799" cy="293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99" h="293560" extrusionOk="0">
                      <a:moveTo>
                        <a:pt x="147" y="-248"/>
                      </a:moveTo>
                      <a:cubicBezTo>
                        <a:pt x="1577" y="90087"/>
                        <a:pt x="23769" y="178879"/>
                        <a:pt x="65108" y="259213"/>
                      </a:cubicBezTo>
                      <a:cubicBezTo>
                        <a:pt x="70157" y="269310"/>
                        <a:pt x="78156" y="283502"/>
                        <a:pt x="83681" y="293313"/>
                      </a:cubicBezTo>
                      <a:cubicBezTo>
                        <a:pt x="79682" y="288169"/>
                        <a:pt x="75775" y="283026"/>
                        <a:pt x="71966" y="277692"/>
                      </a:cubicBezTo>
                      <a:cubicBezTo>
                        <a:pt x="15292" y="196738"/>
                        <a:pt x="-10234" y="98031"/>
                        <a:pt x="14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83" name="Google Shape;8283;p29"/>
                <p:cNvSpPr/>
                <p:nvPr/>
              </p:nvSpPr>
              <p:spPr>
                <a:xfrm>
                  <a:off x="4656201" y="3055619"/>
                  <a:ext cx="57572" cy="19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72" h="192309" extrusionOk="0">
                      <a:moveTo>
                        <a:pt x="-2119" y="-248"/>
                      </a:moveTo>
                      <a:cubicBezTo>
                        <a:pt x="40744" y="54197"/>
                        <a:pt x="60936" y="123101"/>
                        <a:pt x="54173" y="192062"/>
                      </a:cubicBezTo>
                      <a:cubicBezTo>
                        <a:pt x="47888" y="124949"/>
                        <a:pt x="28742" y="59674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84" name="Google Shape;8284;p29"/>
                <p:cNvSpPr/>
                <p:nvPr/>
              </p:nvSpPr>
              <p:spPr>
                <a:xfrm>
                  <a:off x="4630291" y="3102768"/>
                  <a:ext cx="39359" cy="3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59" h="326993" extrusionOk="0">
                      <a:moveTo>
                        <a:pt x="-2119" y="-152"/>
                      </a:moveTo>
                      <a:cubicBezTo>
                        <a:pt x="40460" y="103498"/>
                        <a:pt x="48746" y="218056"/>
                        <a:pt x="21506" y="326746"/>
                      </a:cubicBezTo>
                      <a:cubicBezTo>
                        <a:pt x="22743" y="314934"/>
                        <a:pt x="24743" y="297504"/>
                        <a:pt x="25601" y="285502"/>
                      </a:cubicBezTo>
                      <a:cubicBezTo>
                        <a:pt x="33507" y="189366"/>
                        <a:pt x="24075" y="92583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85" name="Google Shape;8285;p29"/>
                <p:cNvSpPr/>
                <p:nvPr/>
              </p:nvSpPr>
              <p:spPr>
                <a:xfrm>
                  <a:off x="4593055" y="3125914"/>
                  <a:ext cx="23044" cy="288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44" h="288702" extrusionOk="0">
                      <a:moveTo>
                        <a:pt x="12926" y="-248"/>
                      </a:moveTo>
                      <a:cubicBezTo>
                        <a:pt x="9782" y="89954"/>
                        <a:pt x="448" y="180727"/>
                        <a:pt x="17403" y="270643"/>
                      </a:cubicBezTo>
                      <a:cubicBezTo>
                        <a:pt x="18640" y="276549"/>
                        <a:pt x="19879" y="282454"/>
                        <a:pt x="20926" y="288455"/>
                      </a:cubicBezTo>
                      <a:cubicBezTo>
                        <a:pt x="18831" y="282740"/>
                        <a:pt x="16831" y="277025"/>
                        <a:pt x="14926" y="271215"/>
                      </a:cubicBezTo>
                      <a:cubicBezTo>
                        <a:pt x="-11935" y="183204"/>
                        <a:pt x="-2696" y="88906"/>
                        <a:pt x="12926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86" name="Google Shape;8286;p29"/>
                <p:cNvSpPr/>
                <p:nvPr/>
              </p:nvSpPr>
              <p:spPr>
                <a:xfrm>
                  <a:off x="4528036" y="3111738"/>
                  <a:ext cx="31962" cy="175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62" h="175052" extrusionOk="0">
                      <a:moveTo>
                        <a:pt x="29844" y="116"/>
                      </a:moveTo>
                      <a:cubicBezTo>
                        <a:pt x="25558" y="-741"/>
                        <a:pt x="25844" y="5450"/>
                        <a:pt x="24986" y="8308"/>
                      </a:cubicBezTo>
                      <a:cubicBezTo>
                        <a:pt x="17747" y="48599"/>
                        <a:pt x="9175" y="89842"/>
                        <a:pt x="5364" y="130514"/>
                      </a:cubicBezTo>
                      <a:cubicBezTo>
                        <a:pt x="4031" y="145383"/>
                        <a:pt x="5268" y="160375"/>
                        <a:pt x="9080" y="174805"/>
                      </a:cubicBezTo>
                      <a:cubicBezTo>
                        <a:pt x="-6733" y="147754"/>
                        <a:pt x="-2445" y="114131"/>
                        <a:pt x="1841" y="84603"/>
                      </a:cubicBezTo>
                      <a:cubicBezTo>
                        <a:pt x="5840" y="58248"/>
                        <a:pt x="12793" y="32435"/>
                        <a:pt x="22605" y="7642"/>
                      </a:cubicBezTo>
                      <a:cubicBezTo>
                        <a:pt x="23749" y="4879"/>
                        <a:pt x="25558" y="-1883"/>
                        <a:pt x="29844" y="11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87" name="Google Shape;8287;p29"/>
                <p:cNvSpPr/>
                <p:nvPr/>
              </p:nvSpPr>
              <p:spPr>
                <a:xfrm>
                  <a:off x="4499617" y="3094291"/>
                  <a:ext cx="26566" cy="101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6" h="101822" extrusionOk="0">
                      <a:moveTo>
                        <a:pt x="24448" y="-248"/>
                      </a:moveTo>
                      <a:cubicBezTo>
                        <a:pt x="15876" y="34614"/>
                        <a:pt x="7779" y="66427"/>
                        <a:pt x="-1079" y="101575"/>
                      </a:cubicBezTo>
                      <a:cubicBezTo>
                        <a:pt x="-5364" y="65646"/>
                        <a:pt x="3684" y="29403"/>
                        <a:pt x="24448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88" name="Google Shape;8288;p29"/>
                <p:cNvSpPr/>
                <p:nvPr/>
              </p:nvSpPr>
              <p:spPr>
                <a:xfrm>
                  <a:off x="4696397" y="3100387"/>
                  <a:ext cx="70770" cy="145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70" h="145541" extrusionOk="0">
                      <a:moveTo>
                        <a:pt x="68652" y="145294"/>
                      </a:moveTo>
                      <a:cubicBezTo>
                        <a:pt x="54650" y="92697"/>
                        <a:pt x="30552" y="43282"/>
                        <a:pt x="-2119" y="-248"/>
                      </a:cubicBezTo>
                      <a:cubicBezTo>
                        <a:pt x="41409" y="35786"/>
                        <a:pt x="67128" y="88839"/>
                        <a:pt x="68652" y="14529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89" name="Google Shape;8289;p29"/>
                <p:cNvSpPr/>
                <p:nvPr/>
              </p:nvSpPr>
              <p:spPr>
                <a:xfrm>
                  <a:off x="4564284" y="3012948"/>
                  <a:ext cx="138970" cy="44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70" h="44290" extrusionOk="0">
                      <a:moveTo>
                        <a:pt x="-2119" y="25755"/>
                      </a:moveTo>
                      <a:cubicBezTo>
                        <a:pt x="33600" y="37471"/>
                        <a:pt x="71605" y="40900"/>
                        <a:pt x="103896" y="18802"/>
                      </a:cubicBezTo>
                      <a:lnTo>
                        <a:pt x="136852" y="-248"/>
                      </a:lnTo>
                      <a:cubicBezTo>
                        <a:pt x="96371" y="42996"/>
                        <a:pt x="51127" y="60236"/>
                        <a:pt x="-2119" y="2556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90" name="Google Shape;8290;p29"/>
                <p:cNvSpPr/>
                <p:nvPr/>
              </p:nvSpPr>
              <p:spPr>
                <a:xfrm>
                  <a:off x="3799954" y="2370504"/>
                  <a:ext cx="452588" cy="1172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588" h="1172223" extrusionOk="0">
                      <a:moveTo>
                        <a:pt x="275769" y="592"/>
                      </a:moveTo>
                      <a:lnTo>
                        <a:pt x="275769" y="592"/>
                      </a:lnTo>
                      <a:cubicBezTo>
                        <a:pt x="153374" y="-12267"/>
                        <a:pt x="116132" y="125369"/>
                        <a:pt x="78793" y="224429"/>
                      </a:cubicBezTo>
                      <a:cubicBezTo>
                        <a:pt x="24406" y="368542"/>
                        <a:pt x="52981" y="533515"/>
                        <a:pt x="121369" y="672104"/>
                      </a:cubicBezTo>
                      <a:lnTo>
                        <a:pt x="121369" y="672866"/>
                      </a:lnTo>
                      <a:cubicBezTo>
                        <a:pt x="29073" y="757534"/>
                        <a:pt x="-15790" y="882178"/>
                        <a:pt x="1546" y="1006241"/>
                      </a:cubicBezTo>
                      <a:cubicBezTo>
                        <a:pt x="5070" y="980771"/>
                        <a:pt x="10499" y="955606"/>
                        <a:pt x="17929" y="930994"/>
                      </a:cubicBezTo>
                      <a:cubicBezTo>
                        <a:pt x="25168" y="963426"/>
                        <a:pt x="30121" y="996345"/>
                        <a:pt x="32693" y="1029482"/>
                      </a:cubicBezTo>
                      <a:lnTo>
                        <a:pt x="44218" y="975571"/>
                      </a:lnTo>
                      <a:cubicBezTo>
                        <a:pt x="53076" y="991439"/>
                        <a:pt x="58506" y="1008994"/>
                        <a:pt x="60124" y="1027101"/>
                      </a:cubicBezTo>
                      <a:lnTo>
                        <a:pt x="71745" y="991382"/>
                      </a:lnTo>
                      <a:cubicBezTo>
                        <a:pt x="79079" y="1032806"/>
                        <a:pt x="80888" y="1075021"/>
                        <a:pt x="77079" y="1116922"/>
                      </a:cubicBezTo>
                      <a:lnTo>
                        <a:pt x="99557" y="1029006"/>
                      </a:lnTo>
                      <a:cubicBezTo>
                        <a:pt x="115179" y="1060524"/>
                        <a:pt x="123276" y="1095262"/>
                        <a:pt x="123086" y="1130447"/>
                      </a:cubicBezTo>
                      <a:cubicBezTo>
                        <a:pt x="119942" y="1128828"/>
                        <a:pt x="123751" y="1123589"/>
                        <a:pt x="127085" y="1124732"/>
                      </a:cubicBezTo>
                      <a:cubicBezTo>
                        <a:pt x="130420" y="1125875"/>
                        <a:pt x="131657" y="1129781"/>
                        <a:pt x="132420" y="1133209"/>
                      </a:cubicBezTo>
                      <a:cubicBezTo>
                        <a:pt x="135562" y="1146068"/>
                        <a:pt x="138420" y="1159022"/>
                        <a:pt x="141182" y="1171976"/>
                      </a:cubicBezTo>
                      <a:cubicBezTo>
                        <a:pt x="145468" y="1150487"/>
                        <a:pt x="151661" y="1129418"/>
                        <a:pt x="159660" y="1109016"/>
                      </a:cubicBezTo>
                      <a:lnTo>
                        <a:pt x="185472" y="1161308"/>
                      </a:lnTo>
                      <a:cubicBezTo>
                        <a:pt x="194237" y="1119274"/>
                        <a:pt x="205953" y="1077907"/>
                        <a:pt x="220431" y="1037483"/>
                      </a:cubicBezTo>
                      <a:cubicBezTo>
                        <a:pt x="225763" y="1062010"/>
                        <a:pt x="228430" y="1087051"/>
                        <a:pt x="228240" y="1112159"/>
                      </a:cubicBezTo>
                      <a:lnTo>
                        <a:pt x="235860" y="1085584"/>
                      </a:lnTo>
                      <a:lnTo>
                        <a:pt x="244529" y="1149021"/>
                      </a:lnTo>
                      <a:cubicBezTo>
                        <a:pt x="245576" y="1125999"/>
                        <a:pt x="250910" y="1103377"/>
                        <a:pt x="260340" y="1082346"/>
                      </a:cubicBezTo>
                      <a:lnTo>
                        <a:pt x="268437" y="1112826"/>
                      </a:lnTo>
                      <a:lnTo>
                        <a:pt x="293105" y="1017576"/>
                      </a:lnTo>
                      <a:lnTo>
                        <a:pt x="300726" y="1048437"/>
                      </a:lnTo>
                      <a:cubicBezTo>
                        <a:pt x="319299" y="986715"/>
                        <a:pt x="337968" y="923659"/>
                        <a:pt x="335682" y="859175"/>
                      </a:cubicBezTo>
                      <a:cubicBezTo>
                        <a:pt x="333396" y="794691"/>
                        <a:pt x="306156" y="727635"/>
                        <a:pt x="251196" y="693535"/>
                      </a:cubicBezTo>
                      <a:cubicBezTo>
                        <a:pt x="267674" y="681210"/>
                        <a:pt x="281199" y="665275"/>
                        <a:pt x="290629" y="646958"/>
                      </a:cubicBezTo>
                      <a:cubicBezTo>
                        <a:pt x="323394" y="593046"/>
                        <a:pt x="354162" y="537897"/>
                        <a:pt x="384356" y="482557"/>
                      </a:cubicBezTo>
                      <a:cubicBezTo>
                        <a:pt x="415693" y="425407"/>
                        <a:pt x="447219" y="365018"/>
                        <a:pt x="450459" y="299677"/>
                      </a:cubicBezTo>
                      <a:cubicBezTo>
                        <a:pt x="450745" y="260757"/>
                        <a:pt x="445505" y="221991"/>
                        <a:pt x="435029" y="184519"/>
                      </a:cubicBezTo>
                      <a:cubicBezTo>
                        <a:pt x="425504" y="142991"/>
                        <a:pt x="414168" y="100890"/>
                        <a:pt x="391118" y="64981"/>
                      </a:cubicBezTo>
                      <a:cubicBezTo>
                        <a:pt x="368068" y="29071"/>
                        <a:pt x="318539" y="3259"/>
                        <a:pt x="275769" y="59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5F7FC"/>
                    </a:gs>
                    <a:gs pos="75000">
                      <a:srgbClr val="D8D8D8"/>
                    </a:gs>
                    <a:gs pos="100000">
                      <a:srgbClr val="BFBFBF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91" name="Google Shape;8291;p29"/>
                <p:cNvSpPr/>
                <p:nvPr/>
              </p:nvSpPr>
              <p:spPr>
                <a:xfrm>
                  <a:off x="3939261" y="2671000"/>
                  <a:ext cx="34854" cy="28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54" h="282321" extrusionOk="0">
                      <a:moveTo>
                        <a:pt x="23211" y="-248"/>
                      </a:moveTo>
                      <a:cubicBezTo>
                        <a:pt x="2733" y="81039"/>
                        <a:pt x="2733" y="166116"/>
                        <a:pt x="23211" y="247402"/>
                      </a:cubicBezTo>
                      <a:cubicBezTo>
                        <a:pt x="25687" y="257594"/>
                        <a:pt x="29973" y="272072"/>
                        <a:pt x="32736" y="282073"/>
                      </a:cubicBezTo>
                      <a:cubicBezTo>
                        <a:pt x="30068" y="276644"/>
                        <a:pt x="27497" y="271215"/>
                        <a:pt x="25115" y="265690"/>
                      </a:cubicBezTo>
                      <a:cubicBezTo>
                        <a:pt x="-10317" y="180813"/>
                        <a:pt x="-11176" y="85487"/>
                        <a:pt x="22543" y="-57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92" name="Google Shape;8292;p29"/>
                <p:cNvSpPr/>
                <p:nvPr/>
              </p:nvSpPr>
              <p:spPr>
                <a:xfrm>
                  <a:off x="3995328" y="2620803"/>
                  <a:ext cx="32697" cy="251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7" h="251459" extrusionOk="0">
                      <a:moveTo>
                        <a:pt x="30579" y="-248"/>
                      </a:moveTo>
                      <a:cubicBezTo>
                        <a:pt x="20675" y="18583"/>
                        <a:pt x="14387" y="39148"/>
                        <a:pt x="12196" y="60331"/>
                      </a:cubicBezTo>
                      <a:cubicBezTo>
                        <a:pt x="5529" y="113138"/>
                        <a:pt x="6387" y="166621"/>
                        <a:pt x="14578" y="219208"/>
                      </a:cubicBezTo>
                      <a:lnTo>
                        <a:pt x="18482" y="251212"/>
                      </a:lnTo>
                      <a:cubicBezTo>
                        <a:pt x="-4091" y="175774"/>
                        <a:pt x="-17902" y="67284"/>
                        <a:pt x="3057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93" name="Google Shape;8293;p29"/>
                <p:cNvSpPr/>
                <p:nvPr/>
              </p:nvSpPr>
              <p:spPr>
                <a:xfrm>
                  <a:off x="4033742" y="2620232"/>
                  <a:ext cx="53245" cy="357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45" h="357663" extrusionOk="0">
                      <a:moveTo>
                        <a:pt x="50650" y="-248"/>
                      </a:moveTo>
                      <a:cubicBezTo>
                        <a:pt x="48174" y="120720"/>
                        <a:pt x="30456" y="240887"/>
                        <a:pt x="-2119" y="357416"/>
                      </a:cubicBezTo>
                      <a:cubicBezTo>
                        <a:pt x="16931" y="241687"/>
                        <a:pt x="35981" y="116052"/>
                        <a:pt x="5112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94" name="Google Shape;8294;p29"/>
                <p:cNvSpPr/>
                <p:nvPr/>
              </p:nvSpPr>
              <p:spPr>
                <a:xfrm>
                  <a:off x="4095082" y="2627947"/>
                  <a:ext cx="38801" cy="274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01" h="274605" extrusionOk="0">
                      <a:moveTo>
                        <a:pt x="30077" y="-248"/>
                      </a:moveTo>
                      <a:cubicBezTo>
                        <a:pt x="40172" y="85477"/>
                        <a:pt x="43125" y="178156"/>
                        <a:pt x="5979" y="258832"/>
                      </a:cubicBezTo>
                      <a:cubicBezTo>
                        <a:pt x="3407" y="264071"/>
                        <a:pt x="644" y="269310"/>
                        <a:pt x="-2119" y="274358"/>
                      </a:cubicBezTo>
                      <a:cubicBezTo>
                        <a:pt x="-214" y="268833"/>
                        <a:pt x="1693" y="263309"/>
                        <a:pt x="3693" y="257880"/>
                      </a:cubicBezTo>
                      <a:cubicBezTo>
                        <a:pt x="31124" y="174727"/>
                        <a:pt x="27505" y="86430"/>
                        <a:pt x="3007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95" name="Google Shape;8295;p29"/>
                <p:cNvSpPr/>
                <p:nvPr/>
              </p:nvSpPr>
              <p:spPr>
                <a:xfrm>
                  <a:off x="4114037" y="2660332"/>
                  <a:ext cx="82856" cy="294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56" h="294036" extrusionOk="0">
                      <a:moveTo>
                        <a:pt x="78367" y="-248"/>
                      </a:moveTo>
                      <a:cubicBezTo>
                        <a:pt x="88846" y="97765"/>
                        <a:pt x="64366" y="196329"/>
                        <a:pt x="9311" y="278073"/>
                      </a:cubicBezTo>
                      <a:cubicBezTo>
                        <a:pt x="5597" y="283407"/>
                        <a:pt x="1788" y="288646"/>
                        <a:pt x="-2119" y="293789"/>
                      </a:cubicBezTo>
                      <a:cubicBezTo>
                        <a:pt x="3216" y="284264"/>
                        <a:pt x="10932" y="269691"/>
                        <a:pt x="15885" y="259499"/>
                      </a:cubicBezTo>
                      <a:cubicBezTo>
                        <a:pt x="55699" y="178603"/>
                        <a:pt x="77035" y="89887"/>
                        <a:pt x="7836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96" name="Google Shape;8296;p29"/>
                <p:cNvSpPr/>
                <p:nvPr/>
              </p:nvSpPr>
              <p:spPr>
                <a:xfrm>
                  <a:off x="3949964" y="3115627"/>
                  <a:ext cx="37961" cy="3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1" h="326898" extrusionOk="0">
                      <a:moveTo>
                        <a:pt x="35843" y="-248"/>
                      </a:moveTo>
                      <a:cubicBezTo>
                        <a:pt x="10793" y="92792"/>
                        <a:pt x="1841" y="189452"/>
                        <a:pt x="9554" y="285502"/>
                      </a:cubicBezTo>
                      <a:cubicBezTo>
                        <a:pt x="10412" y="297504"/>
                        <a:pt x="12317" y="314839"/>
                        <a:pt x="13556" y="326650"/>
                      </a:cubicBezTo>
                      <a:cubicBezTo>
                        <a:pt x="-13305" y="218027"/>
                        <a:pt x="-5494" y="103727"/>
                        <a:pt x="3584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97" name="Google Shape;8297;p29"/>
                <p:cNvSpPr/>
                <p:nvPr/>
              </p:nvSpPr>
              <p:spPr>
                <a:xfrm>
                  <a:off x="4002309" y="3138487"/>
                  <a:ext cx="22272" cy="288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2" h="288607" extrusionOk="0">
                      <a:moveTo>
                        <a:pt x="5025" y="-248"/>
                      </a:moveTo>
                      <a:cubicBezTo>
                        <a:pt x="20648" y="88906"/>
                        <a:pt x="29791" y="183013"/>
                        <a:pt x="3788" y="271119"/>
                      </a:cubicBezTo>
                      <a:cubicBezTo>
                        <a:pt x="1977" y="276930"/>
                        <a:pt x="-23" y="282740"/>
                        <a:pt x="-2119" y="288360"/>
                      </a:cubicBezTo>
                      <a:cubicBezTo>
                        <a:pt x="-974" y="282454"/>
                        <a:pt x="72" y="276453"/>
                        <a:pt x="1312" y="270548"/>
                      </a:cubicBezTo>
                      <a:cubicBezTo>
                        <a:pt x="17408" y="181013"/>
                        <a:pt x="8169" y="89573"/>
                        <a:pt x="5025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98" name="Google Shape;8298;p29"/>
                <p:cNvSpPr/>
                <p:nvPr/>
              </p:nvSpPr>
              <p:spPr>
                <a:xfrm>
                  <a:off x="4056222" y="3123879"/>
                  <a:ext cx="31399" cy="174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99" h="174818" extrusionOk="0">
                      <a:moveTo>
                        <a:pt x="-2119" y="168"/>
                      </a:moveTo>
                      <a:cubicBezTo>
                        <a:pt x="2072" y="-2023"/>
                        <a:pt x="3786" y="5026"/>
                        <a:pt x="5025" y="7693"/>
                      </a:cubicBezTo>
                      <a:cubicBezTo>
                        <a:pt x="14646" y="32524"/>
                        <a:pt x="21408" y="58337"/>
                        <a:pt x="25408" y="84655"/>
                      </a:cubicBezTo>
                      <a:cubicBezTo>
                        <a:pt x="29598" y="114087"/>
                        <a:pt x="33789" y="147520"/>
                        <a:pt x="18359" y="174571"/>
                      </a:cubicBezTo>
                      <a:cubicBezTo>
                        <a:pt x="22073" y="160150"/>
                        <a:pt x="23217" y="145195"/>
                        <a:pt x="21789" y="130375"/>
                      </a:cubicBezTo>
                      <a:cubicBezTo>
                        <a:pt x="17978" y="89798"/>
                        <a:pt x="9597" y="48650"/>
                        <a:pt x="2739" y="8455"/>
                      </a:cubicBezTo>
                      <a:cubicBezTo>
                        <a:pt x="1977" y="5598"/>
                        <a:pt x="2167" y="-1070"/>
                        <a:pt x="-1930" y="16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99" name="Google Shape;8299;p29"/>
                <p:cNvSpPr/>
                <p:nvPr/>
              </p:nvSpPr>
              <p:spPr>
                <a:xfrm>
                  <a:off x="4088987" y="3106293"/>
                  <a:ext cx="26098" cy="101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8" h="101441" extrusionOk="0">
                      <a:moveTo>
                        <a:pt x="-2119" y="-248"/>
                      </a:moveTo>
                      <a:cubicBezTo>
                        <a:pt x="18264" y="29394"/>
                        <a:pt x="27217" y="65456"/>
                        <a:pt x="22931" y="101194"/>
                      </a:cubicBezTo>
                      <a:cubicBezTo>
                        <a:pt x="13978" y="66713"/>
                        <a:pt x="6167" y="3451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00" name="Google Shape;8300;p29"/>
                <p:cNvSpPr/>
                <p:nvPr/>
              </p:nvSpPr>
              <p:spPr>
                <a:xfrm>
                  <a:off x="3855529" y="3113722"/>
                  <a:ext cx="68388" cy="14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88" h="146113" extrusionOk="0">
                      <a:moveTo>
                        <a:pt x="-2119" y="145866"/>
                      </a:moveTo>
                      <a:cubicBezTo>
                        <a:pt x="-1167" y="89650"/>
                        <a:pt x="23694" y="36500"/>
                        <a:pt x="66270" y="-248"/>
                      </a:cubicBezTo>
                      <a:cubicBezTo>
                        <a:pt x="34647" y="43805"/>
                        <a:pt x="11406" y="93345"/>
                        <a:pt x="-2119" y="14586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01" name="Google Shape;8301;p29"/>
                <p:cNvSpPr/>
                <p:nvPr/>
              </p:nvSpPr>
              <p:spPr>
                <a:xfrm>
                  <a:off x="3921442" y="3041618"/>
                  <a:ext cx="141256" cy="30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256" h="30903" extrusionOk="0">
                      <a:moveTo>
                        <a:pt x="-2119" y="-248"/>
                      </a:moveTo>
                      <a:cubicBezTo>
                        <a:pt x="30552" y="18802"/>
                        <a:pt x="67033" y="29470"/>
                        <a:pt x="103133" y="14230"/>
                      </a:cubicBezTo>
                      <a:lnTo>
                        <a:pt x="139138" y="2419"/>
                      </a:lnTo>
                      <a:cubicBezTo>
                        <a:pt x="90846" y="36614"/>
                        <a:pt x="42744" y="4432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02" name="Google Shape;8302;p29"/>
                <p:cNvSpPr/>
                <p:nvPr/>
              </p:nvSpPr>
              <p:spPr>
                <a:xfrm>
                  <a:off x="3410133" y="1549020"/>
                  <a:ext cx="1469285" cy="2076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285" h="2076711" extrusionOk="0">
                      <a:moveTo>
                        <a:pt x="362029" y="1227650"/>
                      </a:moveTo>
                      <a:cubicBezTo>
                        <a:pt x="359553" y="1231175"/>
                        <a:pt x="353646" y="1228603"/>
                        <a:pt x="354981" y="1224602"/>
                      </a:cubicBezTo>
                      <a:cubicBezTo>
                        <a:pt x="366410" y="1189446"/>
                        <a:pt x="375649" y="1153594"/>
                        <a:pt x="382507" y="1117256"/>
                      </a:cubicBezTo>
                      <a:cubicBezTo>
                        <a:pt x="404987" y="998955"/>
                        <a:pt x="438801" y="875416"/>
                        <a:pt x="533670" y="764831"/>
                      </a:cubicBezTo>
                      <a:cubicBezTo>
                        <a:pt x="551481" y="744162"/>
                        <a:pt x="599487" y="631481"/>
                        <a:pt x="542242" y="547756"/>
                      </a:cubicBezTo>
                      <a:cubicBezTo>
                        <a:pt x="537670" y="540993"/>
                        <a:pt x="488331" y="471080"/>
                        <a:pt x="416798" y="478890"/>
                      </a:cubicBezTo>
                      <a:cubicBezTo>
                        <a:pt x="372982" y="485091"/>
                        <a:pt x="335931" y="514438"/>
                        <a:pt x="319834" y="555662"/>
                      </a:cubicBezTo>
                      <a:cubicBezTo>
                        <a:pt x="305165" y="594619"/>
                        <a:pt x="319834" y="631862"/>
                        <a:pt x="348409" y="706633"/>
                      </a:cubicBezTo>
                      <a:cubicBezTo>
                        <a:pt x="369268" y="760735"/>
                        <a:pt x="376984" y="760545"/>
                        <a:pt x="382602" y="791310"/>
                      </a:cubicBezTo>
                      <a:cubicBezTo>
                        <a:pt x="385174" y="805503"/>
                        <a:pt x="390604" y="844460"/>
                        <a:pt x="365552" y="921041"/>
                      </a:cubicBezTo>
                      <a:cubicBezTo>
                        <a:pt x="341265" y="995431"/>
                        <a:pt x="321834" y="1002670"/>
                        <a:pt x="305642" y="1050866"/>
                      </a:cubicBezTo>
                      <a:cubicBezTo>
                        <a:pt x="285448" y="1110779"/>
                        <a:pt x="302403" y="1138497"/>
                        <a:pt x="314214" y="1252034"/>
                      </a:cubicBezTo>
                      <a:cubicBezTo>
                        <a:pt x="326978" y="1374812"/>
                        <a:pt x="333264" y="1436248"/>
                        <a:pt x="314214" y="1506257"/>
                      </a:cubicBezTo>
                      <a:cubicBezTo>
                        <a:pt x="295926" y="1572932"/>
                        <a:pt x="269923" y="1668182"/>
                        <a:pt x="188675" y="1718093"/>
                      </a:cubicBezTo>
                      <a:cubicBezTo>
                        <a:pt x="167530" y="1731237"/>
                        <a:pt x="144477" y="1740095"/>
                        <a:pt x="137334" y="1763146"/>
                      </a:cubicBezTo>
                      <a:cubicBezTo>
                        <a:pt x="125332" y="1802008"/>
                        <a:pt x="176196" y="1824868"/>
                        <a:pt x="188675" y="1884875"/>
                      </a:cubicBezTo>
                      <a:cubicBezTo>
                        <a:pt x="197628" y="1936339"/>
                        <a:pt x="180482" y="1988879"/>
                        <a:pt x="143050" y="2025274"/>
                      </a:cubicBezTo>
                      <a:cubicBezTo>
                        <a:pt x="95425" y="2072137"/>
                        <a:pt x="31417" y="2076995"/>
                        <a:pt x="1602" y="2076423"/>
                      </a:cubicBezTo>
                      <a:cubicBezTo>
                        <a:pt x="-397" y="2076490"/>
                        <a:pt x="-2111" y="2074918"/>
                        <a:pt x="-2111" y="2072928"/>
                      </a:cubicBezTo>
                      <a:cubicBezTo>
                        <a:pt x="-2207" y="2071423"/>
                        <a:pt x="-1349" y="2070051"/>
                        <a:pt x="79" y="2069470"/>
                      </a:cubicBezTo>
                      <a:cubicBezTo>
                        <a:pt x="70277" y="2037371"/>
                        <a:pt x="92185" y="2004129"/>
                        <a:pt x="97424" y="1977554"/>
                      </a:cubicBezTo>
                      <a:cubicBezTo>
                        <a:pt x="103805" y="1945360"/>
                        <a:pt x="84281" y="1930595"/>
                        <a:pt x="60373" y="1858396"/>
                      </a:cubicBezTo>
                      <a:cubicBezTo>
                        <a:pt x="36465" y="1786197"/>
                        <a:pt x="24654" y="1750573"/>
                        <a:pt x="34654" y="1710187"/>
                      </a:cubicBezTo>
                      <a:cubicBezTo>
                        <a:pt x="51418" y="1642845"/>
                        <a:pt x="109807" y="1645988"/>
                        <a:pt x="145908" y="1569788"/>
                      </a:cubicBezTo>
                      <a:cubicBezTo>
                        <a:pt x="170101" y="1518734"/>
                        <a:pt x="164958" y="1472634"/>
                        <a:pt x="157337" y="1403006"/>
                      </a:cubicBezTo>
                      <a:cubicBezTo>
                        <a:pt x="144477" y="1287277"/>
                        <a:pt x="108854" y="1278704"/>
                        <a:pt x="103140" y="1191170"/>
                      </a:cubicBezTo>
                      <a:cubicBezTo>
                        <a:pt x="95901" y="1080965"/>
                        <a:pt x="150765" y="1074965"/>
                        <a:pt x="143050" y="976667"/>
                      </a:cubicBezTo>
                      <a:cubicBezTo>
                        <a:pt x="135334" y="878369"/>
                        <a:pt x="78279" y="863605"/>
                        <a:pt x="37512" y="738542"/>
                      </a:cubicBezTo>
                      <a:cubicBezTo>
                        <a:pt x="13509" y="663371"/>
                        <a:pt x="5795" y="583961"/>
                        <a:pt x="14748" y="505560"/>
                      </a:cubicBezTo>
                      <a:cubicBezTo>
                        <a:pt x="37607" y="317822"/>
                        <a:pt x="160576" y="195807"/>
                        <a:pt x="191533" y="166661"/>
                      </a:cubicBezTo>
                      <a:cubicBezTo>
                        <a:pt x="243730" y="117512"/>
                        <a:pt x="366315" y="2069"/>
                        <a:pt x="548053" y="-217"/>
                      </a:cubicBezTo>
                      <a:cubicBezTo>
                        <a:pt x="724551" y="-2313"/>
                        <a:pt x="848472" y="103605"/>
                        <a:pt x="916002" y="161708"/>
                      </a:cubicBezTo>
                      <a:cubicBezTo>
                        <a:pt x="992202" y="226668"/>
                        <a:pt x="1047448" y="321537"/>
                        <a:pt x="1158416" y="511275"/>
                      </a:cubicBezTo>
                      <a:cubicBezTo>
                        <a:pt x="1238615" y="648435"/>
                        <a:pt x="1278715" y="717015"/>
                        <a:pt x="1306718" y="797025"/>
                      </a:cubicBezTo>
                      <a:cubicBezTo>
                        <a:pt x="1337579" y="885798"/>
                        <a:pt x="1348916" y="956188"/>
                        <a:pt x="1403684" y="1075060"/>
                      </a:cubicBezTo>
                      <a:cubicBezTo>
                        <a:pt x="1422639" y="1116360"/>
                        <a:pt x="1443784" y="1156670"/>
                        <a:pt x="1466834" y="1195837"/>
                      </a:cubicBezTo>
                      <a:cubicBezTo>
                        <a:pt x="1467692" y="1197752"/>
                        <a:pt x="1466834" y="1200009"/>
                        <a:pt x="1464929" y="1200885"/>
                      </a:cubicBezTo>
                      <a:cubicBezTo>
                        <a:pt x="1463976" y="1201342"/>
                        <a:pt x="1462834" y="1201342"/>
                        <a:pt x="1461785" y="1200885"/>
                      </a:cubicBezTo>
                      <a:cubicBezTo>
                        <a:pt x="1415591" y="1183264"/>
                        <a:pt x="1226900" y="1036293"/>
                        <a:pt x="1178321" y="1003527"/>
                      </a:cubicBezTo>
                      <a:cubicBezTo>
                        <a:pt x="1080023" y="937329"/>
                        <a:pt x="965723" y="937329"/>
                        <a:pt x="907431" y="937329"/>
                      </a:cubicBezTo>
                      <a:cubicBezTo>
                        <a:pt x="814657" y="937843"/>
                        <a:pt x="723121" y="958646"/>
                        <a:pt x="639303" y="998289"/>
                      </a:cubicBezTo>
                      <a:cubicBezTo>
                        <a:pt x="528049" y="1048581"/>
                        <a:pt x="432323" y="1127781"/>
                        <a:pt x="362029" y="12276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03" name="Google Shape;8303;p29"/>
                <p:cNvSpPr/>
                <p:nvPr/>
              </p:nvSpPr>
              <p:spPr>
                <a:xfrm>
                  <a:off x="4186523" y="2467832"/>
                  <a:ext cx="240029" cy="169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29" h="169545" extrusionOk="0">
                      <a:moveTo>
                        <a:pt x="240030" y="84773"/>
                      </a:moveTo>
                      <a:cubicBezTo>
                        <a:pt x="240030" y="131591"/>
                        <a:pt x="186297" y="169545"/>
                        <a:pt x="120015" y="169545"/>
                      </a:cubicBezTo>
                      <a:cubicBezTo>
                        <a:pt x="53733" y="169545"/>
                        <a:pt x="0" y="131591"/>
                        <a:pt x="0" y="84773"/>
                      </a:cubicBezTo>
                      <a:cubicBezTo>
                        <a:pt x="0" y="37954"/>
                        <a:pt x="53733" y="0"/>
                        <a:pt x="120015" y="0"/>
                      </a:cubicBezTo>
                      <a:cubicBezTo>
                        <a:pt x="186297" y="0"/>
                        <a:pt x="240030" y="37954"/>
                        <a:pt x="240030" y="84773"/>
                      </a:cubicBezTo>
                      <a:close/>
                    </a:path>
                  </a:pathLst>
                </a:custGeom>
                <a:solidFill>
                  <a:srgbClr val="D6AD9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04" name="Google Shape;8304;p29"/>
                <p:cNvSpPr/>
                <p:nvPr/>
              </p:nvSpPr>
              <p:spPr>
                <a:xfrm>
                  <a:off x="4276439" y="2486501"/>
                  <a:ext cx="97154" cy="6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4" h="68579" extrusionOk="0">
                      <a:moveTo>
                        <a:pt x="97155" y="34290"/>
                      </a:moveTo>
                      <a:cubicBezTo>
                        <a:pt x="97155" y="53228"/>
                        <a:pt x="75406" y="68580"/>
                        <a:pt x="48577" y="68580"/>
                      </a:cubicBezTo>
                      <a:cubicBezTo>
                        <a:pt x="21749" y="68580"/>
                        <a:pt x="0" y="53228"/>
                        <a:pt x="0" y="34290"/>
                      </a:cubicBezTo>
                      <a:cubicBezTo>
                        <a:pt x="0" y="15352"/>
                        <a:pt x="21749" y="0"/>
                        <a:pt x="48577" y="0"/>
                      </a:cubicBezTo>
                      <a:cubicBezTo>
                        <a:pt x="75406" y="0"/>
                        <a:pt x="97155" y="15352"/>
                        <a:pt x="97155" y="34290"/>
                      </a:cubicBezTo>
                      <a:close/>
                    </a:path>
                  </a:pathLst>
                </a:custGeom>
                <a:solidFill>
                  <a:srgbClr val="E4CF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8305" name="Google Shape;8305;p29" descr="A close-up of a skull&#10;&#10;Description automatically generated with low confidence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8440403" y="4088847"/>
                <a:ext cx="2158558" cy="310344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306" name="Google Shape;8306;p29"/>
            <p:cNvSpPr/>
            <p:nvPr/>
          </p:nvSpPr>
          <p:spPr>
            <a:xfrm>
              <a:off x="362996" y="3428995"/>
              <a:ext cx="2207601" cy="3120257"/>
            </a:xfrm>
            <a:custGeom>
              <a:avLst/>
              <a:gdLst/>
              <a:ahLst/>
              <a:cxnLst/>
              <a:rect l="l" t="t" r="r" b="b"/>
              <a:pathLst>
                <a:path w="1469285" h="2076710" extrusionOk="0">
                  <a:moveTo>
                    <a:pt x="550171" y="30"/>
                  </a:moveTo>
                  <a:cubicBezTo>
                    <a:pt x="726669" y="-2066"/>
                    <a:pt x="850590" y="103852"/>
                    <a:pt x="918120" y="161955"/>
                  </a:cubicBezTo>
                  <a:cubicBezTo>
                    <a:pt x="994320" y="226915"/>
                    <a:pt x="1049566" y="321784"/>
                    <a:pt x="1160534" y="511522"/>
                  </a:cubicBezTo>
                  <a:cubicBezTo>
                    <a:pt x="1240733" y="648682"/>
                    <a:pt x="1280833" y="717262"/>
                    <a:pt x="1308836" y="797272"/>
                  </a:cubicBezTo>
                  <a:cubicBezTo>
                    <a:pt x="1339697" y="886045"/>
                    <a:pt x="1351034" y="956435"/>
                    <a:pt x="1405802" y="1075307"/>
                  </a:cubicBezTo>
                  <a:cubicBezTo>
                    <a:pt x="1424757" y="1116607"/>
                    <a:pt x="1445902" y="1156917"/>
                    <a:pt x="1468952" y="1196084"/>
                  </a:cubicBezTo>
                  <a:cubicBezTo>
                    <a:pt x="1469810" y="1197999"/>
                    <a:pt x="1468952" y="1200256"/>
                    <a:pt x="1467047" y="1201132"/>
                  </a:cubicBezTo>
                  <a:cubicBezTo>
                    <a:pt x="1466094" y="1201589"/>
                    <a:pt x="1464952" y="1201589"/>
                    <a:pt x="1463903" y="1201132"/>
                  </a:cubicBezTo>
                  <a:cubicBezTo>
                    <a:pt x="1452355" y="1196727"/>
                    <a:pt x="1431900" y="1184237"/>
                    <a:pt x="1406955" y="1167469"/>
                  </a:cubicBezTo>
                  <a:lnTo>
                    <a:pt x="1353344" y="1129549"/>
                  </a:lnTo>
                  <a:lnTo>
                    <a:pt x="1358928" y="1200593"/>
                  </a:lnTo>
                  <a:cubicBezTo>
                    <a:pt x="1358373" y="1258010"/>
                    <a:pt x="1348145" y="1315918"/>
                    <a:pt x="1330601" y="1371780"/>
                  </a:cubicBezTo>
                  <a:lnTo>
                    <a:pt x="1292988" y="1464004"/>
                  </a:lnTo>
                  <a:lnTo>
                    <a:pt x="1293121" y="1463927"/>
                  </a:lnTo>
                  <a:lnTo>
                    <a:pt x="1292963" y="1464064"/>
                  </a:lnTo>
                  <a:lnTo>
                    <a:pt x="1286454" y="1480024"/>
                  </a:lnTo>
                  <a:lnTo>
                    <a:pt x="1286454" y="1480691"/>
                  </a:lnTo>
                  <a:cubicBezTo>
                    <a:pt x="1381132" y="1563682"/>
                    <a:pt x="1427708" y="1688784"/>
                    <a:pt x="1410279" y="1813495"/>
                  </a:cubicBezTo>
                  <a:cubicBezTo>
                    <a:pt x="1406563" y="1788043"/>
                    <a:pt x="1400850" y="1762916"/>
                    <a:pt x="1393229" y="1738342"/>
                  </a:cubicBezTo>
                  <a:cubicBezTo>
                    <a:pt x="1385799" y="1770785"/>
                    <a:pt x="1380751" y="1803741"/>
                    <a:pt x="1378274" y="1836926"/>
                  </a:cubicBezTo>
                  <a:cubicBezTo>
                    <a:pt x="1374275" y="1819019"/>
                    <a:pt x="1351508" y="1816733"/>
                    <a:pt x="1349699" y="1834831"/>
                  </a:cubicBezTo>
                  <a:lnTo>
                    <a:pt x="1337698" y="1799207"/>
                  </a:lnTo>
                  <a:cubicBezTo>
                    <a:pt x="1330268" y="1840660"/>
                    <a:pt x="1328554" y="1882922"/>
                    <a:pt x="1332554" y="1924842"/>
                  </a:cubicBezTo>
                  <a:lnTo>
                    <a:pt x="1309123" y="1837021"/>
                  </a:lnTo>
                  <a:cubicBezTo>
                    <a:pt x="1293121" y="1868530"/>
                    <a:pt x="1284929" y="1903410"/>
                    <a:pt x="1285215" y="1938748"/>
                  </a:cubicBezTo>
                  <a:cubicBezTo>
                    <a:pt x="1288359" y="1937034"/>
                    <a:pt x="1284452" y="1931890"/>
                    <a:pt x="1281024" y="1933033"/>
                  </a:cubicBezTo>
                  <a:cubicBezTo>
                    <a:pt x="1277594" y="1934176"/>
                    <a:pt x="1276357" y="1938177"/>
                    <a:pt x="1275499" y="1941606"/>
                  </a:cubicBezTo>
                  <a:cubicBezTo>
                    <a:pt x="1272357" y="1954560"/>
                    <a:pt x="1269404" y="1967514"/>
                    <a:pt x="1266546" y="1980468"/>
                  </a:cubicBezTo>
                  <a:cubicBezTo>
                    <a:pt x="1262070" y="1958980"/>
                    <a:pt x="1255689" y="1937938"/>
                    <a:pt x="1247496" y="1917603"/>
                  </a:cubicBezTo>
                  <a:lnTo>
                    <a:pt x="1221016" y="1970085"/>
                  </a:lnTo>
                  <a:cubicBezTo>
                    <a:pt x="1211873" y="1928013"/>
                    <a:pt x="1199681" y="1886637"/>
                    <a:pt x="1184726" y="1846260"/>
                  </a:cubicBezTo>
                  <a:cubicBezTo>
                    <a:pt x="1179203" y="1870797"/>
                    <a:pt x="1176631" y="1895886"/>
                    <a:pt x="1176821" y="1921032"/>
                  </a:cubicBezTo>
                  <a:lnTo>
                    <a:pt x="1169010" y="1894552"/>
                  </a:lnTo>
                  <a:lnTo>
                    <a:pt x="1160153" y="1958084"/>
                  </a:lnTo>
                  <a:cubicBezTo>
                    <a:pt x="1159009" y="1935015"/>
                    <a:pt x="1153483" y="1912374"/>
                    <a:pt x="1143770" y="1891409"/>
                  </a:cubicBezTo>
                  <a:lnTo>
                    <a:pt x="1135387" y="1921984"/>
                  </a:lnTo>
                  <a:lnTo>
                    <a:pt x="1109765" y="1826734"/>
                  </a:lnTo>
                  <a:lnTo>
                    <a:pt x="1102049" y="1857786"/>
                  </a:lnTo>
                  <a:lnTo>
                    <a:pt x="1088685" y="1810103"/>
                  </a:lnTo>
                  <a:lnTo>
                    <a:pt x="1084000" y="1812495"/>
                  </a:lnTo>
                  <a:cubicBezTo>
                    <a:pt x="969173" y="1857768"/>
                    <a:pt x="828977" y="1857714"/>
                    <a:pt x="710151" y="1813147"/>
                  </a:cubicBezTo>
                  <a:lnTo>
                    <a:pt x="708342" y="1812171"/>
                  </a:lnTo>
                  <a:lnTo>
                    <a:pt x="692665" y="1870168"/>
                  </a:lnTo>
                  <a:lnTo>
                    <a:pt x="685044" y="1839307"/>
                  </a:lnTo>
                  <a:lnTo>
                    <a:pt x="660376" y="1934557"/>
                  </a:lnTo>
                  <a:lnTo>
                    <a:pt x="652279" y="1904077"/>
                  </a:lnTo>
                  <a:cubicBezTo>
                    <a:pt x="642849" y="1925108"/>
                    <a:pt x="637515" y="1947730"/>
                    <a:pt x="636468" y="1970752"/>
                  </a:cubicBezTo>
                  <a:lnTo>
                    <a:pt x="627799" y="1907315"/>
                  </a:lnTo>
                  <a:lnTo>
                    <a:pt x="620179" y="1933890"/>
                  </a:lnTo>
                  <a:cubicBezTo>
                    <a:pt x="620369" y="1908782"/>
                    <a:pt x="617702" y="1883741"/>
                    <a:pt x="612370" y="1859214"/>
                  </a:cubicBezTo>
                  <a:cubicBezTo>
                    <a:pt x="597892" y="1899638"/>
                    <a:pt x="586176" y="1941005"/>
                    <a:pt x="577411" y="1983039"/>
                  </a:cubicBezTo>
                  <a:lnTo>
                    <a:pt x="551599" y="1930747"/>
                  </a:lnTo>
                  <a:cubicBezTo>
                    <a:pt x="543600" y="1951149"/>
                    <a:pt x="537407" y="1972218"/>
                    <a:pt x="533121" y="1993707"/>
                  </a:cubicBezTo>
                  <a:cubicBezTo>
                    <a:pt x="530359" y="1980753"/>
                    <a:pt x="527501" y="1967799"/>
                    <a:pt x="524359" y="1954940"/>
                  </a:cubicBezTo>
                  <a:cubicBezTo>
                    <a:pt x="523596" y="1951512"/>
                    <a:pt x="522359" y="1947606"/>
                    <a:pt x="519024" y="1946463"/>
                  </a:cubicBezTo>
                  <a:cubicBezTo>
                    <a:pt x="515690" y="1945320"/>
                    <a:pt x="511881" y="1950559"/>
                    <a:pt x="515025" y="1952178"/>
                  </a:cubicBezTo>
                  <a:cubicBezTo>
                    <a:pt x="515215" y="1916993"/>
                    <a:pt x="507118" y="1882255"/>
                    <a:pt x="491496" y="1850737"/>
                  </a:cubicBezTo>
                  <a:lnTo>
                    <a:pt x="469018" y="1938653"/>
                  </a:lnTo>
                  <a:cubicBezTo>
                    <a:pt x="472827" y="1896752"/>
                    <a:pt x="471018" y="1854537"/>
                    <a:pt x="463684" y="1813113"/>
                  </a:cubicBezTo>
                  <a:lnTo>
                    <a:pt x="452063" y="1848832"/>
                  </a:lnTo>
                  <a:cubicBezTo>
                    <a:pt x="450445" y="1830725"/>
                    <a:pt x="445015" y="1813170"/>
                    <a:pt x="436157" y="1797302"/>
                  </a:cubicBezTo>
                  <a:lnTo>
                    <a:pt x="424632" y="1851213"/>
                  </a:lnTo>
                  <a:cubicBezTo>
                    <a:pt x="422060" y="1818076"/>
                    <a:pt x="417107" y="1785157"/>
                    <a:pt x="409868" y="1752725"/>
                  </a:cubicBezTo>
                  <a:cubicBezTo>
                    <a:pt x="402438" y="1777337"/>
                    <a:pt x="397009" y="1802502"/>
                    <a:pt x="393485" y="1827972"/>
                  </a:cubicBezTo>
                  <a:cubicBezTo>
                    <a:pt x="376149" y="1703909"/>
                    <a:pt x="421012" y="1579265"/>
                    <a:pt x="513308" y="1494597"/>
                  </a:cubicBezTo>
                  <a:lnTo>
                    <a:pt x="513308" y="1494002"/>
                  </a:lnTo>
                  <a:lnTo>
                    <a:pt x="511308" y="1492597"/>
                  </a:lnTo>
                  <a:lnTo>
                    <a:pt x="513093" y="1493296"/>
                  </a:lnTo>
                  <a:lnTo>
                    <a:pt x="470156" y="1385685"/>
                  </a:lnTo>
                  <a:cubicBezTo>
                    <a:pt x="452987" y="1329874"/>
                    <a:pt x="442933" y="1272014"/>
                    <a:pt x="442271" y="1214596"/>
                  </a:cubicBezTo>
                  <a:lnTo>
                    <a:pt x="448427" y="1131512"/>
                  </a:lnTo>
                  <a:lnTo>
                    <a:pt x="421481" y="1156999"/>
                  </a:lnTo>
                  <a:cubicBezTo>
                    <a:pt x="400883" y="1179254"/>
                    <a:pt x="381720" y="1202930"/>
                    <a:pt x="364147" y="1227897"/>
                  </a:cubicBezTo>
                  <a:cubicBezTo>
                    <a:pt x="361671" y="1231422"/>
                    <a:pt x="355764" y="1228850"/>
                    <a:pt x="357099" y="1224849"/>
                  </a:cubicBezTo>
                  <a:cubicBezTo>
                    <a:pt x="368528" y="1189693"/>
                    <a:pt x="377767" y="1153841"/>
                    <a:pt x="384625" y="1117503"/>
                  </a:cubicBezTo>
                  <a:cubicBezTo>
                    <a:pt x="407105" y="999202"/>
                    <a:pt x="440919" y="875663"/>
                    <a:pt x="535788" y="765078"/>
                  </a:cubicBezTo>
                  <a:cubicBezTo>
                    <a:pt x="553599" y="744409"/>
                    <a:pt x="601605" y="631728"/>
                    <a:pt x="544360" y="548003"/>
                  </a:cubicBezTo>
                  <a:cubicBezTo>
                    <a:pt x="539788" y="541240"/>
                    <a:pt x="490449" y="471327"/>
                    <a:pt x="418916" y="479137"/>
                  </a:cubicBezTo>
                  <a:cubicBezTo>
                    <a:pt x="375100" y="485338"/>
                    <a:pt x="338049" y="514685"/>
                    <a:pt x="321952" y="555909"/>
                  </a:cubicBezTo>
                  <a:cubicBezTo>
                    <a:pt x="307283" y="594866"/>
                    <a:pt x="321952" y="632109"/>
                    <a:pt x="350527" y="706880"/>
                  </a:cubicBezTo>
                  <a:cubicBezTo>
                    <a:pt x="371386" y="760982"/>
                    <a:pt x="379102" y="760792"/>
                    <a:pt x="384720" y="791557"/>
                  </a:cubicBezTo>
                  <a:cubicBezTo>
                    <a:pt x="387292" y="805750"/>
                    <a:pt x="392722" y="844707"/>
                    <a:pt x="367670" y="921288"/>
                  </a:cubicBezTo>
                  <a:cubicBezTo>
                    <a:pt x="343383" y="995678"/>
                    <a:pt x="323952" y="1002917"/>
                    <a:pt x="307760" y="1051113"/>
                  </a:cubicBezTo>
                  <a:cubicBezTo>
                    <a:pt x="287566" y="1111026"/>
                    <a:pt x="304521" y="1138744"/>
                    <a:pt x="316332" y="1252281"/>
                  </a:cubicBezTo>
                  <a:cubicBezTo>
                    <a:pt x="329096" y="1375059"/>
                    <a:pt x="335382" y="1436495"/>
                    <a:pt x="316332" y="1506504"/>
                  </a:cubicBezTo>
                  <a:cubicBezTo>
                    <a:pt x="298044" y="1573179"/>
                    <a:pt x="272041" y="1668429"/>
                    <a:pt x="190793" y="1718340"/>
                  </a:cubicBezTo>
                  <a:cubicBezTo>
                    <a:pt x="169648" y="1731484"/>
                    <a:pt x="146595" y="1740342"/>
                    <a:pt x="139452" y="1763393"/>
                  </a:cubicBezTo>
                  <a:cubicBezTo>
                    <a:pt x="127450" y="1802255"/>
                    <a:pt x="178314" y="1825115"/>
                    <a:pt x="190793" y="1885122"/>
                  </a:cubicBezTo>
                  <a:cubicBezTo>
                    <a:pt x="199746" y="1936586"/>
                    <a:pt x="182600" y="1989126"/>
                    <a:pt x="145168" y="2025521"/>
                  </a:cubicBezTo>
                  <a:cubicBezTo>
                    <a:pt x="97543" y="2072384"/>
                    <a:pt x="33535" y="2077242"/>
                    <a:pt x="3720" y="2076670"/>
                  </a:cubicBezTo>
                  <a:cubicBezTo>
                    <a:pt x="1721" y="2076737"/>
                    <a:pt x="7" y="2075165"/>
                    <a:pt x="7" y="2073175"/>
                  </a:cubicBezTo>
                  <a:cubicBezTo>
                    <a:pt x="-89" y="2071670"/>
                    <a:pt x="769" y="2070298"/>
                    <a:pt x="2197" y="2069717"/>
                  </a:cubicBezTo>
                  <a:cubicBezTo>
                    <a:pt x="72395" y="2037618"/>
                    <a:pt x="94303" y="2004376"/>
                    <a:pt x="99542" y="1977801"/>
                  </a:cubicBezTo>
                  <a:cubicBezTo>
                    <a:pt x="105923" y="1945607"/>
                    <a:pt x="86399" y="1930842"/>
                    <a:pt x="62491" y="1858643"/>
                  </a:cubicBezTo>
                  <a:cubicBezTo>
                    <a:pt x="38583" y="1786444"/>
                    <a:pt x="26772" y="1750820"/>
                    <a:pt x="36772" y="1710434"/>
                  </a:cubicBezTo>
                  <a:cubicBezTo>
                    <a:pt x="53536" y="1643092"/>
                    <a:pt x="111925" y="1646235"/>
                    <a:pt x="148026" y="1570035"/>
                  </a:cubicBezTo>
                  <a:cubicBezTo>
                    <a:pt x="172219" y="1518981"/>
                    <a:pt x="167076" y="1472881"/>
                    <a:pt x="159455" y="1403253"/>
                  </a:cubicBezTo>
                  <a:cubicBezTo>
                    <a:pt x="146595" y="1287524"/>
                    <a:pt x="110972" y="1278951"/>
                    <a:pt x="105258" y="1191417"/>
                  </a:cubicBezTo>
                  <a:cubicBezTo>
                    <a:pt x="98019" y="1081212"/>
                    <a:pt x="152883" y="1075212"/>
                    <a:pt x="145168" y="976914"/>
                  </a:cubicBezTo>
                  <a:cubicBezTo>
                    <a:pt x="137452" y="878616"/>
                    <a:pt x="80397" y="863852"/>
                    <a:pt x="39630" y="738789"/>
                  </a:cubicBezTo>
                  <a:cubicBezTo>
                    <a:pt x="15627" y="663618"/>
                    <a:pt x="7913" y="584208"/>
                    <a:pt x="16866" y="505807"/>
                  </a:cubicBezTo>
                  <a:cubicBezTo>
                    <a:pt x="39725" y="318069"/>
                    <a:pt x="162694" y="196054"/>
                    <a:pt x="193651" y="166908"/>
                  </a:cubicBezTo>
                  <a:cubicBezTo>
                    <a:pt x="245848" y="117759"/>
                    <a:pt x="368433" y="2316"/>
                    <a:pt x="550171" y="30"/>
                  </a:cubicBezTo>
                  <a:close/>
                </a:path>
              </a:pathLst>
            </a:custGeom>
            <a:blipFill rotWithShape="1">
              <a:blip r:embed="rId4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07" name="Google Shape;8307;p29"/>
          <p:cNvGrpSpPr/>
          <p:nvPr/>
        </p:nvGrpSpPr>
        <p:grpSpPr>
          <a:xfrm rot="10800000">
            <a:off x="5703893" y="412026"/>
            <a:ext cx="1237846" cy="872004"/>
            <a:chOff x="621403" y="597265"/>
            <a:chExt cx="1588204" cy="1118814"/>
          </a:xfrm>
        </p:grpSpPr>
        <p:sp>
          <p:nvSpPr>
            <p:cNvPr id="8308" name="Google Shape;8308;p29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E9E0D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9" name="Google Shape;8309;p29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E9E0D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1" name="Google Shape;8211;p26"/>
          <p:cNvSpPr txBox="1">
            <a:spLocks noGrp="1"/>
          </p:cNvSpPr>
          <p:nvPr>
            <p:ph type="title"/>
          </p:nvPr>
        </p:nvSpPr>
        <p:spPr>
          <a:xfrm>
            <a:off x="4121657" y="2993382"/>
            <a:ext cx="6216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New words</a:t>
            </a:r>
            <a:endParaRPr dirty="0"/>
          </a:p>
        </p:txBody>
      </p:sp>
      <p:grpSp>
        <p:nvGrpSpPr>
          <p:cNvPr id="8212" name="Google Shape;8212;p26"/>
          <p:cNvGrpSpPr/>
          <p:nvPr/>
        </p:nvGrpSpPr>
        <p:grpSpPr>
          <a:xfrm>
            <a:off x="1750535" y="507536"/>
            <a:ext cx="2049960" cy="5618693"/>
            <a:chOff x="82300" y="1619421"/>
            <a:chExt cx="638100" cy="1748955"/>
          </a:xfrm>
        </p:grpSpPr>
        <p:grpSp>
          <p:nvGrpSpPr>
            <p:cNvPr id="8213" name="Google Shape;8213;p26"/>
            <p:cNvGrpSpPr/>
            <p:nvPr/>
          </p:nvGrpSpPr>
          <p:grpSpPr>
            <a:xfrm>
              <a:off x="97281" y="1619421"/>
              <a:ext cx="593905" cy="1748955"/>
              <a:chOff x="1844806" y="2341283"/>
              <a:chExt cx="593905" cy="1748955"/>
            </a:xfrm>
          </p:grpSpPr>
          <p:grpSp>
            <p:nvGrpSpPr>
              <p:cNvPr id="8214" name="Google Shape;8214;p26"/>
              <p:cNvGrpSpPr/>
              <p:nvPr/>
            </p:nvGrpSpPr>
            <p:grpSpPr>
              <a:xfrm>
                <a:off x="1847602" y="2342847"/>
                <a:ext cx="591108" cy="1747392"/>
                <a:chOff x="1819104" y="3317971"/>
                <a:chExt cx="1256341" cy="3713904"/>
              </a:xfrm>
            </p:grpSpPr>
            <p:sp>
              <p:nvSpPr>
                <p:cNvPr id="8215" name="Google Shape;8215;p26"/>
                <p:cNvSpPr/>
                <p:nvPr/>
              </p:nvSpPr>
              <p:spPr>
                <a:xfrm>
                  <a:off x="1978565" y="6787578"/>
                  <a:ext cx="340843" cy="240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16" name="Google Shape;8216;p26"/>
                <p:cNvSpPr/>
                <p:nvPr/>
              </p:nvSpPr>
              <p:spPr>
                <a:xfrm>
                  <a:off x="2605886" y="6791121"/>
                  <a:ext cx="340843" cy="240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217" name="Google Shape;8217;p26"/>
                <p:cNvGrpSpPr/>
                <p:nvPr/>
              </p:nvGrpSpPr>
              <p:grpSpPr>
                <a:xfrm>
                  <a:off x="1819104" y="3317971"/>
                  <a:ext cx="1256341" cy="3706409"/>
                  <a:chOff x="5046569" y="568536"/>
                  <a:chExt cx="960285" cy="2832996"/>
                </a:xfrm>
              </p:grpSpPr>
              <p:sp>
                <p:nvSpPr>
                  <p:cNvPr id="8218" name="Google Shape;8218;p26"/>
                  <p:cNvSpPr/>
                  <p:nvPr/>
                </p:nvSpPr>
                <p:spPr>
                  <a:xfrm>
                    <a:off x="5151830" y="2280951"/>
                    <a:ext cx="767370" cy="11205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7370" h="1120581" extrusionOk="0">
                        <a:moveTo>
                          <a:pt x="17363" y="961016"/>
                        </a:moveTo>
                        <a:cubicBezTo>
                          <a:pt x="2885" y="943480"/>
                          <a:pt x="-3973" y="920877"/>
                          <a:pt x="-1687" y="898246"/>
                        </a:cubicBezTo>
                        <a:cubicBezTo>
                          <a:pt x="4792" y="830713"/>
                          <a:pt x="13554" y="736321"/>
                          <a:pt x="23270" y="624593"/>
                        </a:cubicBezTo>
                        <a:cubicBezTo>
                          <a:pt x="44320" y="381133"/>
                          <a:pt x="55654" y="349891"/>
                          <a:pt x="69181" y="285693"/>
                        </a:cubicBezTo>
                        <a:cubicBezTo>
                          <a:pt x="90326" y="185109"/>
                          <a:pt x="182051" y="10325"/>
                          <a:pt x="383506" y="-57"/>
                        </a:cubicBezTo>
                        <a:cubicBezTo>
                          <a:pt x="445893" y="-2276"/>
                          <a:pt x="507519" y="14926"/>
                          <a:pt x="559718" y="49187"/>
                        </a:cubicBezTo>
                        <a:cubicBezTo>
                          <a:pt x="655633" y="111309"/>
                          <a:pt x="715355" y="216179"/>
                          <a:pt x="719927" y="330365"/>
                        </a:cubicBezTo>
                        <a:cubicBezTo>
                          <a:pt x="722595" y="383038"/>
                          <a:pt x="725739" y="436569"/>
                          <a:pt x="729452" y="490671"/>
                        </a:cubicBezTo>
                        <a:cubicBezTo>
                          <a:pt x="738596" y="623259"/>
                          <a:pt x="750311" y="751342"/>
                          <a:pt x="764506" y="874909"/>
                        </a:cubicBezTo>
                        <a:cubicBezTo>
                          <a:pt x="767266" y="897579"/>
                          <a:pt x="762313" y="920525"/>
                          <a:pt x="750502" y="940061"/>
                        </a:cubicBezTo>
                        <a:cubicBezTo>
                          <a:pt x="737454" y="961339"/>
                          <a:pt x="722118" y="981113"/>
                          <a:pt x="704784" y="999020"/>
                        </a:cubicBezTo>
                        <a:cubicBezTo>
                          <a:pt x="557051" y="1151420"/>
                          <a:pt x="263585" y="1159421"/>
                          <a:pt x="86896" y="1027595"/>
                        </a:cubicBezTo>
                        <a:cubicBezTo>
                          <a:pt x="61179" y="1008212"/>
                          <a:pt x="37843" y="985866"/>
                          <a:pt x="17363" y="96101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19" name="Google Shape;8219;p26"/>
                  <p:cNvSpPr/>
                  <p:nvPr/>
                </p:nvSpPr>
                <p:spPr>
                  <a:xfrm>
                    <a:off x="5075364" y="2069496"/>
                    <a:ext cx="919578" cy="12085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9578" h="1208532" extrusionOk="0">
                        <a:moveTo>
                          <a:pt x="84591" y="205207"/>
                        </a:moveTo>
                        <a:cubicBezTo>
                          <a:pt x="28394" y="309506"/>
                          <a:pt x="51635" y="283217"/>
                          <a:pt x="24773" y="369989"/>
                        </a:cubicBezTo>
                        <a:cubicBezTo>
                          <a:pt x="-2085" y="456762"/>
                          <a:pt x="-17612" y="554012"/>
                          <a:pt x="21346" y="636118"/>
                        </a:cubicBezTo>
                        <a:cubicBezTo>
                          <a:pt x="41824" y="679266"/>
                          <a:pt x="76305" y="715556"/>
                          <a:pt x="91544" y="760895"/>
                        </a:cubicBezTo>
                        <a:cubicBezTo>
                          <a:pt x="104785" y="800234"/>
                          <a:pt x="102404" y="843001"/>
                          <a:pt x="99736" y="884720"/>
                        </a:cubicBezTo>
                        <a:cubicBezTo>
                          <a:pt x="107357" y="815750"/>
                          <a:pt x="110498" y="746360"/>
                          <a:pt x="109261" y="676980"/>
                        </a:cubicBezTo>
                        <a:cubicBezTo>
                          <a:pt x="119454" y="756142"/>
                          <a:pt x="152314" y="830666"/>
                          <a:pt x="203939" y="891578"/>
                        </a:cubicBezTo>
                        <a:cubicBezTo>
                          <a:pt x="183461" y="857708"/>
                          <a:pt x="172602" y="818941"/>
                          <a:pt x="172411" y="779374"/>
                        </a:cubicBezTo>
                        <a:cubicBezTo>
                          <a:pt x="212415" y="877977"/>
                          <a:pt x="272233" y="967340"/>
                          <a:pt x="348054" y="1041978"/>
                        </a:cubicBezTo>
                        <a:cubicBezTo>
                          <a:pt x="315953" y="999497"/>
                          <a:pt x="292904" y="950862"/>
                          <a:pt x="280425" y="899103"/>
                        </a:cubicBezTo>
                        <a:cubicBezTo>
                          <a:pt x="329097" y="1011308"/>
                          <a:pt x="385200" y="1131799"/>
                          <a:pt x="492738" y="1189616"/>
                        </a:cubicBezTo>
                        <a:cubicBezTo>
                          <a:pt x="437111" y="1153830"/>
                          <a:pt x="394439" y="1101147"/>
                          <a:pt x="370913" y="1039311"/>
                        </a:cubicBezTo>
                        <a:lnTo>
                          <a:pt x="542363" y="1181234"/>
                        </a:lnTo>
                        <a:cubicBezTo>
                          <a:pt x="485785" y="1129722"/>
                          <a:pt x="449685" y="1059495"/>
                          <a:pt x="440827" y="983495"/>
                        </a:cubicBezTo>
                        <a:cubicBezTo>
                          <a:pt x="479974" y="1061809"/>
                          <a:pt x="525217" y="1136971"/>
                          <a:pt x="575986" y="1208284"/>
                        </a:cubicBezTo>
                        <a:cubicBezTo>
                          <a:pt x="543791" y="1090746"/>
                          <a:pt x="533124" y="968331"/>
                          <a:pt x="544649" y="847001"/>
                        </a:cubicBezTo>
                        <a:cubicBezTo>
                          <a:pt x="531789" y="942251"/>
                          <a:pt x="559031" y="1037978"/>
                          <a:pt x="586083" y="1130275"/>
                        </a:cubicBezTo>
                        <a:cubicBezTo>
                          <a:pt x="580844" y="1037720"/>
                          <a:pt x="587606" y="944890"/>
                          <a:pt x="606084" y="854050"/>
                        </a:cubicBezTo>
                        <a:cubicBezTo>
                          <a:pt x="598845" y="923001"/>
                          <a:pt x="586179" y="991258"/>
                          <a:pt x="567984" y="1058171"/>
                        </a:cubicBezTo>
                        <a:cubicBezTo>
                          <a:pt x="606084" y="967493"/>
                          <a:pt x="646566" y="877862"/>
                          <a:pt x="689333" y="789280"/>
                        </a:cubicBezTo>
                        <a:cubicBezTo>
                          <a:pt x="688856" y="870938"/>
                          <a:pt x="667902" y="951167"/>
                          <a:pt x="628374" y="1022642"/>
                        </a:cubicBezTo>
                        <a:cubicBezTo>
                          <a:pt x="685524" y="924602"/>
                          <a:pt x="737625" y="823979"/>
                          <a:pt x="784678" y="720795"/>
                        </a:cubicBezTo>
                        <a:lnTo>
                          <a:pt x="735435" y="896531"/>
                        </a:lnTo>
                        <a:cubicBezTo>
                          <a:pt x="779630" y="831266"/>
                          <a:pt x="814683" y="760209"/>
                          <a:pt x="839447" y="685362"/>
                        </a:cubicBezTo>
                        <a:lnTo>
                          <a:pt x="798110" y="859194"/>
                        </a:lnTo>
                        <a:cubicBezTo>
                          <a:pt x="843447" y="763115"/>
                          <a:pt x="879261" y="662769"/>
                          <a:pt x="904789" y="559632"/>
                        </a:cubicBezTo>
                        <a:cubicBezTo>
                          <a:pt x="914314" y="520580"/>
                          <a:pt x="922695" y="479527"/>
                          <a:pt x="913456" y="440284"/>
                        </a:cubicBezTo>
                        <a:cubicBezTo>
                          <a:pt x="904789" y="403327"/>
                          <a:pt x="881454" y="371704"/>
                          <a:pt x="859832" y="340462"/>
                        </a:cubicBezTo>
                        <a:cubicBezTo>
                          <a:pt x="825827" y="291037"/>
                          <a:pt x="794775" y="239602"/>
                          <a:pt x="766963" y="186443"/>
                        </a:cubicBezTo>
                        <a:cubicBezTo>
                          <a:pt x="748387" y="150819"/>
                          <a:pt x="730768" y="113767"/>
                          <a:pt x="703048" y="84620"/>
                        </a:cubicBezTo>
                        <a:cubicBezTo>
                          <a:pt x="661807" y="41282"/>
                          <a:pt x="602275" y="19946"/>
                          <a:pt x="543409" y="8420"/>
                        </a:cubicBezTo>
                        <a:cubicBezTo>
                          <a:pt x="501881" y="-181"/>
                          <a:pt x="459210" y="-2400"/>
                          <a:pt x="417015" y="1848"/>
                        </a:cubicBezTo>
                        <a:cubicBezTo>
                          <a:pt x="285188" y="17279"/>
                          <a:pt x="178413" y="112433"/>
                          <a:pt x="83640" y="205588"/>
                        </a:cubicBezTo>
                      </a:path>
                    </a:pathLst>
                  </a:custGeom>
                  <a:gradFill>
                    <a:gsLst>
                      <a:gs pos="0">
                        <a:srgbClr val="F5F7FC"/>
                      </a:gs>
                      <a:gs pos="75000">
                        <a:srgbClr val="D8D8D8"/>
                      </a:gs>
                      <a:gs pos="100000">
                        <a:srgbClr val="BFBFBF"/>
                      </a:gs>
                    </a:gsLst>
                    <a:lin ang="5400012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0" name="Google Shape;8220;p26"/>
                  <p:cNvSpPr/>
                  <p:nvPr/>
                </p:nvSpPr>
                <p:spPr>
                  <a:xfrm>
                    <a:off x="5152756" y="2258472"/>
                    <a:ext cx="123711" cy="3796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11" h="379666" extrusionOk="0">
                        <a:moveTo>
                          <a:pt x="121593" y="-248"/>
                        </a:moveTo>
                        <a:cubicBezTo>
                          <a:pt x="44535" y="91811"/>
                          <a:pt x="2817" y="208245"/>
                          <a:pt x="3675" y="328269"/>
                        </a:cubicBezTo>
                        <a:cubicBezTo>
                          <a:pt x="3675" y="343224"/>
                          <a:pt x="5198" y="364655"/>
                          <a:pt x="6531" y="379419"/>
                        </a:cubicBezTo>
                        <a:cubicBezTo>
                          <a:pt x="3103" y="362579"/>
                          <a:pt x="626" y="345567"/>
                          <a:pt x="-992" y="328460"/>
                        </a:cubicBezTo>
                        <a:cubicBezTo>
                          <a:pt x="-9947" y="206273"/>
                          <a:pt x="34822" y="86268"/>
                          <a:pt x="121593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1" name="Google Shape;8221;p26"/>
                  <p:cNvSpPr/>
                  <p:nvPr/>
                </p:nvSpPr>
                <p:spPr>
                  <a:xfrm>
                    <a:off x="5223694" y="2431161"/>
                    <a:ext cx="221366" cy="6332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366" h="633221" extrusionOk="0">
                        <a:moveTo>
                          <a:pt x="-1446" y="-248"/>
                        </a:moveTo>
                        <a:cubicBezTo>
                          <a:pt x="1984" y="214427"/>
                          <a:pt x="70087" y="423081"/>
                          <a:pt x="193912" y="598494"/>
                        </a:cubicBezTo>
                        <a:lnTo>
                          <a:pt x="219248" y="632974"/>
                        </a:lnTo>
                        <a:lnTo>
                          <a:pt x="191912" y="600018"/>
                        </a:lnTo>
                        <a:cubicBezTo>
                          <a:pt x="58753" y="429025"/>
                          <a:pt x="-9733" y="216503"/>
                          <a:pt x="-1446" y="-57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2" name="Google Shape;8222;p26"/>
                  <p:cNvSpPr/>
                  <p:nvPr/>
                </p:nvSpPr>
                <p:spPr>
                  <a:xfrm>
                    <a:off x="5316302" y="2240698"/>
                    <a:ext cx="28650" cy="4151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50" h="415157" extrusionOk="0">
                        <a:moveTo>
                          <a:pt x="23771" y="2382"/>
                        </a:moveTo>
                        <a:cubicBezTo>
                          <a:pt x="22246" y="2382"/>
                          <a:pt x="22913" y="382"/>
                          <a:pt x="23771" y="-95"/>
                        </a:cubicBezTo>
                        <a:cubicBezTo>
                          <a:pt x="24627" y="-571"/>
                          <a:pt x="26341" y="477"/>
                          <a:pt x="26532" y="1525"/>
                        </a:cubicBezTo>
                        <a:cubicBezTo>
                          <a:pt x="25867" y="8173"/>
                          <a:pt x="24627" y="14746"/>
                          <a:pt x="22723" y="21146"/>
                        </a:cubicBezTo>
                        <a:cubicBezTo>
                          <a:pt x="20532" y="29624"/>
                          <a:pt x="19102" y="38387"/>
                          <a:pt x="17579" y="47054"/>
                        </a:cubicBezTo>
                        <a:cubicBezTo>
                          <a:pt x="-4520" y="166117"/>
                          <a:pt x="14056" y="295276"/>
                          <a:pt x="26153" y="414910"/>
                        </a:cubicBezTo>
                        <a:cubicBezTo>
                          <a:pt x="529" y="285941"/>
                          <a:pt x="-19282" y="148781"/>
                          <a:pt x="20341" y="20479"/>
                        </a:cubicBezTo>
                        <a:cubicBezTo>
                          <a:pt x="22532" y="14250"/>
                          <a:pt x="24436" y="7888"/>
                          <a:pt x="25867" y="1429"/>
                        </a:cubicBezTo>
                        <a:cubicBezTo>
                          <a:pt x="25867" y="477"/>
                          <a:pt x="24913" y="-666"/>
                          <a:pt x="23960" y="-95"/>
                        </a:cubicBezTo>
                        <a:cubicBezTo>
                          <a:pt x="23009" y="477"/>
                          <a:pt x="22341" y="2096"/>
                          <a:pt x="23960" y="2096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3" name="Google Shape;8223;p26"/>
                  <p:cNvSpPr/>
                  <p:nvPr/>
                </p:nvSpPr>
                <p:spPr>
                  <a:xfrm>
                    <a:off x="5585629" y="2252091"/>
                    <a:ext cx="36406" cy="239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06" h="239839" extrusionOk="0">
                        <a:moveTo>
                          <a:pt x="34097" y="-248"/>
                        </a:moveTo>
                        <a:cubicBezTo>
                          <a:pt x="9522" y="66703"/>
                          <a:pt x="1523" y="138579"/>
                          <a:pt x="10571" y="209302"/>
                        </a:cubicBezTo>
                        <a:cubicBezTo>
                          <a:pt x="11620" y="218160"/>
                          <a:pt x="13810" y="230829"/>
                          <a:pt x="15238" y="239592"/>
                        </a:cubicBezTo>
                        <a:cubicBezTo>
                          <a:pt x="-13337" y="160649"/>
                          <a:pt x="-6384" y="73200"/>
                          <a:pt x="34288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4" name="Google Shape;8224;p26"/>
                  <p:cNvSpPr/>
                  <p:nvPr/>
                </p:nvSpPr>
                <p:spPr>
                  <a:xfrm>
                    <a:off x="5655572" y="2209228"/>
                    <a:ext cx="44155" cy="5860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155" h="586072" extrusionOk="0">
                        <a:moveTo>
                          <a:pt x="17209" y="-248"/>
                        </a:moveTo>
                        <a:cubicBezTo>
                          <a:pt x="95409" y="189681"/>
                          <a:pt x="-41941" y="393611"/>
                          <a:pt x="21876" y="585825"/>
                        </a:cubicBezTo>
                        <a:cubicBezTo>
                          <a:pt x="12256" y="562880"/>
                          <a:pt x="5589" y="538810"/>
                          <a:pt x="2063" y="514197"/>
                        </a:cubicBezTo>
                        <a:cubicBezTo>
                          <a:pt x="-22796" y="342176"/>
                          <a:pt x="73692" y="169202"/>
                          <a:pt x="17209" y="-153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5" name="Google Shape;8225;p26"/>
                  <p:cNvSpPr/>
                  <p:nvPr/>
                </p:nvSpPr>
                <p:spPr>
                  <a:xfrm>
                    <a:off x="5391795" y="2209133"/>
                    <a:ext cx="44204" cy="5860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204" h="586072" extrusionOk="0">
                        <a:moveTo>
                          <a:pt x="22762" y="-152"/>
                        </a:moveTo>
                        <a:cubicBezTo>
                          <a:pt x="-33816" y="169297"/>
                          <a:pt x="62767" y="342176"/>
                          <a:pt x="37908" y="514198"/>
                        </a:cubicBezTo>
                        <a:cubicBezTo>
                          <a:pt x="34287" y="538810"/>
                          <a:pt x="27620" y="562870"/>
                          <a:pt x="17999" y="585825"/>
                        </a:cubicBezTo>
                        <a:cubicBezTo>
                          <a:pt x="81817" y="393611"/>
                          <a:pt x="-55533" y="189681"/>
                          <a:pt x="22762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6" name="Google Shape;8226;p26"/>
                  <p:cNvSpPr/>
                  <p:nvPr/>
                </p:nvSpPr>
                <p:spPr>
                  <a:xfrm>
                    <a:off x="5855017" y="2431161"/>
                    <a:ext cx="59389" cy="3689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89" h="368903" extrusionOk="0">
                        <a:moveTo>
                          <a:pt x="39698" y="-248"/>
                        </a:moveTo>
                        <a:cubicBezTo>
                          <a:pt x="79988" y="91192"/>
                          <a:pt x="42174" y="231686"/>
                          <a:pt x="14169" y="324269"/>
                        </a:cubicBezTo>
                        <a:cubicBezTo>
                          <a:pt x="8932" y="339223"/>
                          <a:pt x="3883" y="354082"/>
                          <a:pt x="-2119" y="368655"/>
                        </a:cubicBezTo>
                        <a:cubicBezTo>
                          <a:pt x="1788" y="353416"/>
                          <a:pt x="6074" y="338271"/>
                          <a:pt x="9692" y="323031"/>
                        </a:cubicBezTo>
                        <a:cubicBezTo>
                          <a:pt x="21313" y="277501"/>
                          <a:pt x="30838" y="231400"/>
                          <a:pt x="38267" y="185204"/>
                        </a:cubicBezTo>
                        <a:cubicBezTo>
                          <a:pt x="48269" y="123863"/>
                          <a:pt x="58271" y="60426"/>
                          <a:pt x="39316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7" name="Google Shape;8227;p26"/>
                  <p:cNvSpPr/>
                  <p:nvPr/>
                </p:nvSpPr>
                <p:spPr>
                  <a:xfrm>
                    <a:off x="5750051" y="2372772"/>
                    <a:ext cx="57203" cy="369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03" h="369189" extrusionOk="0">
                        <a:moveTo>
                          <a:pt x="36649" y="-248"/>
                        </a:moveTo>
                        <a:cubicBezTo>
                          <a:pt x="77798" y="90811"/>
                          <a:pt x="41030" y="231591"/>
                          <a:pt x="13885" y="324459"/>
                        </a:cubicBezTo>
                        <a:cubicBezTo>
                          <a:pt x="8837" y="339414"/>
                          <a:pt x="3788" y="354273"/>
                          <a:pt x="-2119" y="368941"/>
                        </a:cubicBezTo>
                        <a:cubicBezTo>
                          <a:pt x="1693" y="353606"/>
                          <a:pt x="5883" y="338461"/>
                          <a:pt x="9311" y="323221"/>
                        </a:cubicBezTo>
                        <a:cubicBezTo>
                          <a:pt x="20648" y="277597"/>
                          <a:pt x="29791" y="231496"/>
                          <a:pt x="37221" y="185109"/>
                        </a:cubicBezTo>
                        <a:cubicBezTo>
                          <a:pt x="46746" y="123673"/>
                          <a:pt x="56271" y="60236"/>
                          <a:pt x="36649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8" name="Google Shape;8228;p26"/>
                  <p:cNvSpPr/>
                  <p:nvPr/>
                </p:nvSpPr>
                <p:spPr>
                  <a:xfrm>
                    <a:off x="5453920" y="2235422"/>
                    <a:ext cx="72674" cy="327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674" h="327564" extrusionOk="0">
                        <a:moveTo>
                          <a:pt x="-2119" y="-248"/>
                        </a:moveTo>
                        <a:cubicBezTo>
                          <a:pt x="74842" y="72523"/>
                          <a:pt x="69033" y="186918"/>
                          <a:pt x="69510" y="284359"/>
                        </a:cubicBezTo>
                        <a:cubicBezTo>
                          <a:pt x="69510" y="298647"/>
                          <a:pt x="69984" y="312934"/>
                          <a:pt x="70556" y="327317"/>
                        </a:cubicBezTo>
                        <a:cubicBezTo>
                          <a:pt x="67889" y="313220"/>
                          <a:pt x="66366" y="298742"/>
                          <a:pt x="64840" y="284645"/>
                        </a:cubicBezTo>
                        <a:cubicBezTo>
                          <a:pt x="56936" y="187395"/>
                          <a:pt x="64366" y="79286"/>
                          <a:pt x="-1835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9" name="Google Shape;8229;p26"/>
                  <p:cNvSpPr/>
                  <p:nvPr/>
                </p:nvSpPr>
                <p:spPr>
                  <a:xfrm>
                    <a:off x="5565362" y="2734818"/>
                    <a:ext cx="38782" cy="2212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782" h="221265" extrusionOk="0">
                        <a:moveTo>
                          <a:pt x="32647" y="-248"/>
                        </a:moveTo>
                        <a:cubicBezTo>
                          <a:pt x="43793" y="75324"/>
                          <a:pt x="31600" y="152495"/>
                          <a:pt x="-2119" y="221018"/>
                        </a:cubicBezTo>
                        <a:cubicBezTo>
                          <a:pt x="18931" y="149066"/>
                          <a:pt x="30647" y="74695"/>
                          <a:pt x="32647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0" name="Google Shape;8230;p26"/>
                  <p:cNvSpPr/>
                  <p:nvPr/>
                </p:nvSpPr>
                <p:spPr>
                  <a:xfrm>
                    <a:off x="5377841" y="2699289"/>
                    <a:ext cx="70267" cy="2885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267" h="288512" extrusionOk="0">
                        <a:moveTo>
                          <a:pt x="616" y="-248"/>
                        </a:moveTo>
                        <a:cubicBezTo>
                          <a:pt x="616" y="87097"/>
                          <a:pt x="29191" y="171203"/>
                          <a:pt x="56624" y="252641"/>
                        </a:cubicBezTo>
                        <a:cubicBezTo>
                          <a:pt x="60433" y="264547"/>
                          <a:pt x="64531" y="276263"/>
                          <a:pt x="68149" y="288265"/>
                        </a:cubicBezTo>
                        <a:cubicBezTo>
                          <a:pt x="62528" y="277120"/>
                          <a:pt x="57575" y="265690"/>
                          <a:pt x="52243" y="254356"/>
                        </a:cubicBezTo>
                        <a:cubicBezTo>
                          <a:pt x="17475" y="174917"/>
                          <a:pt x="-11290" y="87573"/>
                          <a:pt x="616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1" name="Google Shape;8231;p26"/>
                  <p:cNvSpPr/>
                  <p:nvPr/>
                </p:nvSpPr>
                <p:spPr>
                  <a:xfrm>
                    <a:off x="5487353" y="2846165"/>
                    <a:ext cx="120776" cy="283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776" h="283654" extrusionOk="0">
                        <a:moveTo>
                          <a:pt x="-2119" y="-248"/>
                        </a:moveTo>
                        <a:cubicBezTo>
                          <a:pt x="25122" y="92449"/>
                          <a:pt x="62364" y="181889"/>
                          <a:pt x="109133" y="266452"/>
                        </a:cubicBezTo>
                        <a:cubicBezTo>
                          <a:pt x="112370" y="272072"/>
                          <a:pt x="115419" y="277692"/>
                          <a:pt x="118658" y="283406"/>
                        </a:cubicBezTo>
                        <a:cubicBezTo>
                          <a:pt x="56269" y="200073"/>
                          <a:pt x="14834" y="102889"/>
                          <a:pt x="-1930" y="133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2" name="Google Shape;8232;p26"/>
                  <p:cNvSpPr/>
                  <p:nvPr/>
                </p:nvSpPr>
                <p:spPr>
                  <a:xfrm>
                    <a:off x="5119803" y="2482595"/>
                    <a:ext cx="96657" cy="293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57" h="293274" extrusionOk="0">
                        <a:moveTo>
                          <a:pt x="4433" y="-248"/>
                        </a:moveTo>
                        <a:cubicBezTo>
                          <a:pt x="-3852" y="91964"/>
                          <a:pt x="19674" y="184242"/>
                          <a:pt x="71108" y="261214"/>
                        </a:cubicBezTo>
                        <a:cubicBezTo>
                          <a:pt x="77489" y="270739"/>
                          <a:pt x="87395" y="283978"/>
                          <a:pt x="94539" y="293027"/>
                        </a:cubicBezTo>
                        <a:cubicBezTo>
                          <a:pt x="89777" y="288455"/>
                          <a:pt x="85014" y="283502"/>
                          <a:pt x="80442" y="279025"/>
                        </a:cubicBezTo>
                        <a:cubicBezTo>
                          <a:pt x="11863" y="203483"/>
                          <a:pt x="-16331" y="99603"/>
                          <a:pt x="4719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3" name="Google Shape;8233;p26"/>
                  <p:cNvSpPr/>
                  <p:nvPr/>
                </p:nvSpPr>
                <p:spPr>
                  <a:xfrm>
                    <a:off x="5630228" y="2715958"/>
                    <a:ext cx="174496" cy="249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496" h="249840" extrusionOk="0">
                        <a:moveTo>
                          <a:pt x="172378" y="-248"/>
                        </a:moveTo>
                        <a:cubicBezTo>
                          <a:pt x="157044" y="76524"/>
                          <a:pt x="108084" y="141961"/>
                          <a:pt x="54173" y="196729"/>
                        </a:cubicBezTo>
                        <a:cubicBezTo>
                          <a:pt x="36077" y="215017"/>
                          <a:pt x="17406" y="232734"/>
                          <a:pt x="-2119" y="249593"/>
                        </a:cubicBezTo>
                        <a:cubicBezTo>
                          <a:pt x="64556" y="172822"/>
                          <a:pt x="138945" y="98050"/>
                          <a:pt x="172378" y="-248"/>
                        </a:cubicBez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4" name="Google Shape;8234;p26"/>
                  <p:cNvSpPr/>
                  <p:nvPr/>
                </p:nvSpPr>
                <p:spPr>
                  <a:xfrm>
                    <a:off x="5046569" y="568536"/>
                    <a:ext cx="960285" cy="19164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285" h="1916403" extrusionOk="0">
                        <a:moveTo>
                          <a:pt x="16803" y="1908573"/>
                        </a:moveTo>
                        <a:cubicBezTo>
                          <a:pt x="10420" y="1911869"/>
                          <a:pt x="2611" y="1909383"/>
                          <a:pt x="-628" y="1903030"/>
                        </a:cubicBezTo>
                        <a:cubicBezTo>
                          <a:pt x="-2533" y="1899410"/>
                          <a:pt x="-2628" y="1895105"/>
                          <a:pt x="-819" y="1891428"/>
                        </a:cubicBezTo>
                        <a:cubicBezTo>
                          <a:pt x="15278" y="1858510"/>
                          <a:pt x="28042" y="1824087"/>
                          <a:pt x="37281" y="1788654"/>
                        </a:cubicBezTo>
                        <a:cubicBezTo>
                          <a:pt x="72049" y="1655304"/>
                          <a:pt x="31281" y="1604535"/>
                          <a:pt x="54903" y="1470899"/>
                        </a:cubicBezTo>
                        <a:cubicBezTo>
                          <a:pt x="65188" y="1412702"/>
                          <a:pt x="82811" y="1313547"/>
                          <a:pt x="157297" y="1230774"/>
                        </a:cubicBezTo>
                        <a:cubicBezTo>
                          <a:pt x="231781" y="1148002"/>
                          <a:pt x="289884" y="1163051"/>
                          <a:pt x="355036" y="1068373"/>
                        </a:cubicBezTo>
                        <a:cubicBezTo>
                          <a:pt x="375132" y="1039131"/>
                          <a:pt x="418376" y="976266"/>
                          <a:pt x="411518" y="898923"/>
                        </a:cubicBezTo>
                        <a:cubicBezTo>
                          <a:pt x="405612" y="832248"/>
                          <a:pt x="368847" y="824819"/>
                          <a:pt x="355036" y="747095"/>
                        </a:cubicBezTo>
                        <a:cubicBezTo>
                          <a:pt x="350938" y="724139"/>
                          <a:pt x="339795" y="643748"/>
                          <a:pt x="379704" y="570597"/>
                        </a:cubicBezTo>
                        <a:cubicBezTo>
                          <a:pt x="417234" y="501921"/>
                          <a:pt x="457620" y="516685"/>
                          <a:pt x="535057" y="425816"/>
                        </a:cubicBezTo>
                        <a:cubicBezTo>
                          <a:pt x="603542" y="345521"/>
                          <a:pt x="614115" y="284465"/>
                          <a:pt x="616306" y="270464"/>
                        </a:cubicBezTo>
                        <a:cubicBezTo>
                          <a:pt x="619164" y="252080"/>
                          <a:pt x="631926" y="168737"/>
                          <a:pt x="591540" y="143400"/>
                        </a:cubicBezTo>
                        <a:cubicBezTo>
                          <a:pt x="546678" y="114825"/>
                          <a:pt x="464097" y="176452"/>
                          <a:pt x="446856" y="189311"/>
                        </a:cubicBezTo>
                        <a:cubicBezTo>
                          <a:pt x="396850" y="226363"/>
                          <a:pt x="395326" y="251318"/>
                          <a:pt x="362084" y="274083"/>
                        </a:cubicBezTo>
                        <a:cubicBezTo>
                          <a:pt x="331605" y="294848"/>
                          <a:pt x="281503" y="308754"/>
                          <a:pt x="194253" y="285608"/>
                        </a:cubicBezTo>
                        <a:cubicBezTo>
                          <a:pt x="189204" y="284142"/>
                          <a:pt x="186253" y="278855"/>
                          <a:pt x="187776" y="273797"/>
                        </a:cubicBezTo>
                        <a:cubicBezTo>
                          <a:pt x="188730" y="270407"/>
                          <a:pt x="191585" y="267835"/>
                          <a:pt x="195015" y="267130"/>
                        </a:cubicBezTo>
                        <a:cubicBezTo>
                          <a:pt x="229304" y="262377"/>
                          <a:pt x="262262" y="250290"/>
                          <a:pt x="291503" y="231697"/>
                        </a:cubicBezTo>
                        <a:cubicBezTo>
                          <a:pt x="364942" y="184072"/>
                          <a:pt x="361131" y="124255"/>
                          <a:pt x="432664" y="65771"/>
                        </a:cubicBezTo>
                        <a:cubicBezTo>
                          <a:pt x="442189" y="57771"/>
                          <a:pt x="543345" y="-22525"/>
                          <a:pt x="637451" y="5764"/>
                        </a:cubicBezTo>
                        <a:cubicBezTo>
                          <a:pt x="745370" y="38149"/>
                          <a:pt x="808329" y="202455"/>
                          <a:pt x="782231" y="320089"/>
                        </a:cubicBezTo>
                        <a:cubicBezTo>
                          <a:pt x="771945" y="366476"/>
                          <a:pt x="741180" y="424864"/>
                          <a:pt x="679837" y="542498"/>
                        </a:cubicBezTo>
                        <a:cubicBezTo>
                          <a:pt x="649453" y="600600"/>
                          <a:pt x="638500" y="616316"/>
                          <a:pt x="640977" y="644891"/>
                        </a:cubicBezTo>
                        <a:cubicBezTo>
                          <a:pt x="646595" y="709185"/>
                          <a:pt x="710128" y="719663"/>
                          <a:pt x="757467" y="814437"/>
                        </a:cubicBezTo>
                        <a:cubicBezTo>
                          <a:pt x="777564" y="855280"/>
                          <a:pt x="789565" y="899619"/>
                          <a:pt x="792805" y="945024"/>
                        </a:cubicBezTo>
                        <a:cubicBezTo>
                          <a:pt x="800711" y="1041608"/>
                          <a:pt x="762516" y="1063706"/>
                          <a:pt x="771659" y="1132095"/>
                        </a:cubicBezTo>
                        <a:cubicBezTo>
                          <a:pt x="782517" y="1213915"/>
                          <a:pt x="842239" y="1220487"/>
                          <a:pt x="891673" y="1312213"/>
                        </a:cubicBezTo>
                        <a:cubicBezTo>
                          <a:pt x="936726" y="1395938"/>
                          <a:pt x="921201" y="1454040"/>
                          <a:pt x="927010" y="1608726"/>
                        </a:cubicBezTo>
                        <a:cubicBezTo>
                          <a:pt x="930631" y="1704576"/>
                          <a:pt x="941014" y="1800055"/>
                          <a:pt x="957874" y="1894476"/>
                        </a:cubicBezTo>
                        <a:cubicBezTo>
                          <a:pt x="959683" y="1904525"/>
                          <a:pt x="952920" y="1914107"/>
                          <a:pt x="942919" y="1915879"/>
                        </a:cubicBezTo>
                        <a:cubicBezTo>
                          <a:pt x="937012" y="1916898"/>
                          <a:pt x="931108" y="1915069"/>
                          <a:pt x="926822" y="1910955"/>
                        </a:cubicBezTo>
                        <a:cubicBezTo>
                          <a:pt x="881006" y="1865711"/>
                          <a:pt x="815568" y="1800369"/>
                          <a:pt x="768134" y="1714549"/>
                        </a:cubicBezTo>
                        <a:cubicBezTo>
                          <a:pt x="658692" y="1516905"/>
                          <a:pt x="574492" y="1522239"/>
                          <a:pt x="515245" y="1506904"/>
                        </a:cubicBezTo>
                        <a:cubicBezTo>
                          <a:pt x="407805" y="1478996"/>
                          <a:pt x="323126" y="1545480"/>
                          <a:pt x="256165" y="1622823"/>
                        </a:cubicBezTo>
                        <a:cubicBezTo>
                          <a:pt x="205873" y="1680926"/>
                          <a:pt x="217019" y="1716168"/>
                          <a:pt x="160915" y="1788749"/>
                        </a:cubicBezTo>
                        <a:cubicBezTo>
                          <a:pt x="121864" y="1838383"/>
                          <a:pt x="72714" y="1879208"/>
                          <a:pt x="16803" y="190857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5" name="Google Shape;8235;p26"/>
                  <p:cNvSpPr/>
                  <p:nvPr/>
                </p:nvSpPr>
                <p:spPr>
                  <a:xfrm>
                    <a:off x="5418772" y="2043493"/>
                    <a:ext cx="240029" cy="169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029" h="169545" extrusionOk="0">
                        <a:moveTo>
                          <a:pt x="240030" y="84773"/>
                        </a:moveTo>
                        <a:cubicBezTo>
                          <a:pt x="240030" y="131591"/>
                          <a:pt x="186298" y="169545"/>
                          <a:pt x="120015" y="169545"/>
                        </a:cubicBezTo>
                        <a:cubicBezTo>
                          <a:pt x="53733" y="169545"/>
                          <a:pt x="0" y="131591"/>
                          <a:pt x="0" y="84773"/>
                        </a:cubicBezTo>
                        <a:cubicBezTo>
                          <a:pt x="0" y="37954"/>
                          <a:pt x="53732" y="0"/>
                          <a:pt x="120015" y="0"/>
                        </a:cubicBezTo>
                        <a:cubicBezTo>
                          <a:pt x="186297" y="0"/>
                          <a:pt x="240030" y="37954"/>
                          <a:pt x="240030" y="84773"/>
                        </a:cubicBezTo>
                        <a:close/>
                      </a:path>
                    </a:pathLst>
                  </a:custGeom>
                  <a:solidFill>
                    <a:srgbClr val="D6AD9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6" name="Google Shape;8236;p26"/>
                  <p:cNvSpPr/>
                  <p:nvPr/>
                </p:nvSpPr>
                <p:spPr>
                  <a:xfrm>
                    <a:off x="5508783" y="2062162"/>
                    <a:ext cx="97154" cy="685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154" h="68579" extrusionOk="0">
                        <a:moveTo>
                          <a:pt x="97155" y="34290"/>
                        </a:moveTo>
                        <a:cubicBezTo>
                          <a:pt x="97155" y="53228"/>
                          <a:pt x="75406" y="68580"/>
                          <a:pt x="48577" y="68580"/>
                        </a:cubicBezTo>
                        <a:cubicBezTo>
                          <a:pt x="21749" y="68580"/>
                          <a:pt x="0" y="53228"/>
                          <a:pt x="0" y="34290"/>
                        </a:cubicBezTo>
                        <a:cubicBezTo>
                          <a:pt x="0" y="15352"/>
                          <a:pt x="21749" y="0"/>
                          <a:pt x="48577" y="0"/>
                        </a:cubicBezTo>
                        <a:cubicBezTo>
                          <a:pt x="75406" y="0"/>
                          <a:pt x="97155" y="15352"/>
                          <a:pt x="97155" y="34290"/>
                        </a:cubicBezTo>
                        <a:close/>
                      </a:path>
                    </a:pathLst>
                  </a:custGeom>
                  <a:solidFill>
                    <a:srgbClr val="E4CFC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pic>
              <p:nvPicPr>
                <p:cNvPr id="8237" name="Google Shape;8237;p26" descr="A group of white fireworks in the night sky&#10;&#10;Description automatically generated with low confidence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1919657" y="3350569"/>
                  <a:ext cx="1108374" cy="215578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8238" name="Google Shape;8238;p26"/>
              <p:cNvSpPr/>
              <p:nvPr/>
            </p:nvSpPr>
            <p:spPr>
              <a:xfrm>
                <a:off x="1844806" y="2341283"/>
                <a:ext cx="590575" cy="1742292"/>
              </a:xfrm>
              <a:custGeom>
                <a:avLst/>
                <a:gdLst/>
                <a:ahLst/>
                <a:cxnLst/>
                <a:rect l="l" t="t" r="r" b="b"/>
                <a:pathLst>
                  <a:path w="960284" h="2832995" extrusionOk="0">
                    <a:moveTo>
                      <a:pt x="870360" y="2186569"/>
                    </a:moveTo>
                    <a:lnTo>
                      <a:pt x="841688" y="2256569"/>
                    </a:lnTo>
                    <a:lnTo>
                      <a:pt x="845022" y="2293120"/>
                    </a:lnTo>
                    <a:close/>
                    <a:moveTo>
                      <a:pt x="140174" y="2178187"/>
                    </a:moveTo>
                    <a:lnTo>
                      <a:pt x="135138" y="2288029"/>
                    </a:lnTo>
                    <a:lnTo>
                      <a:pt x="138110" y="2255426"/>
                    </a:lnTo>
                    <a:lnTo>
                      <a:pt x="144090" y="2197502"/>
                    </a:lnTo>
                    <a:close/>
                    <a:moveTo>
                      <a:pt x="569210" y="2328"/>
                    </a:moveTo>
                    <a:cubicBezTo>
                      <a:pt x="592076" y="-1347"/>
                      <a:pt x="616043" y="-1061"/>
                      <a:pt x="639569" y="6011"/>
                    </a:cubicBezTo>
                    <a:cubicBezTo>
                      <a:pt x="747488" y="38396"/>
                      <a:pt x="810447" y="202702"/>
                      <a:pt x="784349" y="320336"/>
                    </a:cubicBezTo>
                    <a:cubicBezTo>
                      <a:pt x="774063" y="366723"/>
                      <a:pt x="743298" y="425111"/>
                      <a:pt x="681955" y="542745"/>
                    </a:cubicBezTo>
                    <a:cubicBezTo>
                      <a:pt x="651571" y="600847"/>
                      <a:pt x="640618" y="616563"/>
                      <a:pt x="643095" y="645138"/>
                    </a:cubicBezTo>
                    <a:cubicBezTo>
                      <a:pt x="648713" y="709432"/>
                      <a:pt x="712246" y="719910"/>
                      <a:pt x="759585" y="814684"/>
                    </a:cubicBezTo>
                    <a:cubicBezTo>
                      <a:pt x="779682" y="855527"/>
                      <a:pt x="791683" y="899866"/>
                      <a:pt x="794923" y="945271"/>
                    </a:cubicBezTo>
                    <a:cubicBezTo>
                      <a:pt x="802829" y="1041855"/>
                      <a:pt x="764634" y="1063953"/>
                      <a:pt x="773777" y="1132342"/>
                    </a:cubicBezTo>
                    <a:cubicBezTo>
                      <a:pt x="784635" y="1214162"/>
                      <a:pt x="844357" y="1220734"/>
                      <a:pt x="893791" y="1312460"/>
                    </a:cubicBezTo>
                    <a:cubicBezTo>
                      <a:pt x="938844" y="1396185"/>
                      <a:pt x="923319" y="1454287"/>
                      <a:pt x="929128" y="1608973"/>
                    </a:cubicBezTo>
                    <a:cubicBezTo>
                      <a:pt x="932749" y="1704823"/>
                      <a:pt x="943132" y="1800302"/>
                      <a:pt x="959992" y="1894723"/>
                    </a:cubicBezTo>
                    <a:cubicBezTo>
                      <a:pt x="961801" y="1904772"/>
                      <a:pt x="955038" y="1914354"/>
                      <a:pt x="945037" y="1916126"/>
                    </a:cubicBezTo>
                    <a:lnTo>
                      <a:pt x="931988" y="1912134"/>
                    </a:lnTo>
                    <a:lnTo>
                      <a:pt x="944369" y="1941491"/>
                    </a:lnTo>
                    <a:cubicBezTo>
                      <a:pt x="953608" y="1980734"/>
                      <a:pt x="945227" y="2021787"/>
                      <a:pt x="935702" y="2060839"/>
                    </a:cubicBezTo>
                    <a:cubicBezTo>
                      <a:pt x="922938" y="2112408"/>
                      <a:pt x="907603" y="2163278"/>
                      <a:pt x="889791" y="2213267"/>
                    </a:cubicBezTo>
                    <a:lnTo>
                      <a:pt x="847155" y="2316499"/>
                    </a:lnTo>
                    <a:lnTo>
                      <a:pt x="871885" y="2587571"/>
                    </a:lnTo>
                    <a:cubicBezTo>
                      <a:pt x="874645" y="2610241"/>
                      <a:pt x="869692" y="2633187"/>
                      <a:pt x="857881" y="2652723"/>
                    </a:cubicBezTo>
                    <a:cubicBezTo>
                      <a:pt x="844833" y="2674001"/>
                      <a:pt x="829497" y="2693775"/>
                      <a:pt x="812163" y="2711682"/>
                    </a:cubicBezTo>
                    <a:cubicBezTo>
                      <a:pt x="664430" y="2864082"/>
                      <a:pt x="370964" y="2872083"/>
                      <a:pt x="194275" y="2740257"/>
                    </a:cubicBezTo>
                    <a:cubicBezTo>
                      <a:pt x="168558" y="2720874"/>
                      <a:pt x="145222" y="2698528"/>
                      <a:pt x="124742" y="2673678"/>
                    </a:cubicBezTo>
                    <a:cubicBezTo>
                      <a:pt x="110264" y="2656142"/>
                      <a:pt x="103406" y="2633539"/>
                      <a:pt x="105692" y="2610908"/>
                    </a:cubicBezTo>
                    <a:cubicBezTo>
                      <a:pt x="112171" y="2543375"/>
                      <a:pt x="120933" y="2448983"/>
                      <a:pt x="130649" y="2337255"/>
                    </a:cubicBezTo>
                    <a:lnTo>
                      <a:pt x="132145" y="2320853"/>
                    </a:lnTo>
                    <a:lnTo>
                      <a:pt x="122457" y="2262102"/>
                    </a:lnTo>
                    <a:cubicBezTo>
                      <a:pt x="107218" y="2216763"/>
                      <a:pt x="72737" y="2180473"/>
                      <a:pt x="52259" y="2137325"/>
                    </a:cubicBezTo>
                    <a:cubicBezTo>
                      <a:pt x="23040" y="2075746"/>
                      <a:pt x="24470" y="2005648"/>
                      <a:pt x="38341" y="1937840"/>
                    </a:cubicBezTo>
                    <a:lnTo>
                      <a:pt x="51564" y="1887033"/>
                    </a:lnTo>
                    <a:lnTo>
                      <a:pt x="18921" y="1908820"/>
                    </a:lnTo>
                    <a:cubicBezTo>
                      <a:pt x="12538" y="1912116"/>
                      <a:pt x="4729" y="1909630"/>
                      <a:pt x="1490" y="1903277"/>
                    </a:cubicBezTo>
                    <a:cubicBezTo>
                      <a:pt x="-415" y="1899657"/>
                      <a:pt x="-510" y="1895352"/>
                      <a:pt x="1299" y="1891675"/>
                    </a:cubicBezTo>
                    <a:cubicBezTo>
                      <a:pt x="17396" y="1858757"/>
                      <a:pt x="30160" y="1824334"/>
                      <a:pt x="39399" y="1788901"/>
                    </a:cubicBezTo>
                    <a:cubicBezTo>
                      <a:pt x="74167" y="1655551"/>
                      <a:pt x="33399" y="1604782"/>
                      <a:pt x="57021" y="1471146"/>
                    </a:cubicBezTo>
                    <a:cubicBezTo>
                      <a:pt x="67306" y="1412949"/>
                      <a:pt x="84929" y="1313794"/>
                      <a:pt x="159415" y="1231021"/>
                    </a:cubicBezTo>
                    <a:cubicBezTo>
                      <a:pt x="233899" y="1148249"/>
                      <a:pt x="292002" y="1163298"/>
                      <a:pt x="357154" y="1068620"/>
                    </a:cubicBezTo>
                    <a:cubicBezTo>
                      <a:pt x="377250" y="1039378"/>
                      <a:pt x="420494" y="976513"/>
                      <a:pt x="413636" y="899170"/>
                    </a:cubicBezTo>
                    <a:cubicBezTo>
                      <a:pt x="407730" y="832495"/>
                      <a:pt x="370965" y="825066"/>
                      <a:pt x="357154" y="747342"/>
                    </a:cubicBezTo>
                    <a:cubicBezTo>
                      <a:pt x="353056" y="724386"/>
                      <a:pt x="341913" y="643995"/>
                      <a:pt x="381822" y="570844"/>
                    </a:cubicBezTo>
                    <a:cubicBezTo>
                      <a:pt x="419352" y="502168"/>
                      <a:pt x="459738" y="516932"/>
                      <a:pt x="537175" y="426063"/>
                    </a:cubicBezTo>
                    <a:cubicBezTo>
                      <a:pt x="605660" y="345768"/>
                      <a:pt x="616233" y="284712"/>
                      <a:pt x="618424" y="270711"/>
                    </a:cubicBezTo>
                    <a:cubicBezTo>
                      <a:pt x="621282" y="252327"/>
                      <a:pt x="634044" y="168984"/>
                      <a:pt x="593658" y="143647"/>
                    </a:cubicBezTo>
                    <a:cubicBezTo>
                      <a:pt x="548796" y="115072"/>
                      <a:pt x="466215" y="176699"/>
                      <a:pt x="448974" y="189558"/>
                    </a:cubicBezTo>
                    <a:cubicBezTo>
                      <a:pt x="398968" y="226610"/>
                      <a:pt x="397444" y="251565"/>
                      <a:pt x="364202" y="274330"/>
                    </a:cubicBezTo>
                    <a:cubicBezTo>
                      <a:pt x="333723" y="295095"/>
                      <a:pt x="283621" y="309001"/>
                      <a:pt x="196371" y="285855"/>
                    </a:cubicBezTo>
                    <a:cubicBezTo>
                      <a:pt x="191322" y="284389"/>
                      <a:pt x="188371" y="279102"/>
                      <a:pt x="189894" y="274044"/>
                    </a:cubicBezTo>
                    <a:cubicBezTo>
                      <a:pt x="190848" y="270654"/>
                      <a:pt x="193703" y="268082"/>
                      <a:pt x="197133" y="267377"/>
                    </a:cubicBezTo>
                    <a:cubicBezTo>
                      <a:pt x="231422" y="262624"/>
                      <a:pt x="264380" y="250537"/>
                      <a:pt x="293621" y="231944"/>
                    </a:cubicBezTo>
                    <a:cubicBezTo>
                      <a:pt x="367060" y="184319"/>
                      <a:pt x="363249" y="124502"/>
                      <a:pt x="434782" y="66018"/>
                    </a:cubicBezTo>
                    <a:cubicBezTo>
                      <a:pt x="441926" y="60018"/>
                      <a:pt x="500612" y="13352"/>
                      <a:pt x="569210" y="2328"/>
                    </a:cubicBezTo>
                    <a:close/>
                  </a:path>
                </a:pathLst>
              </a:custGeom>
              <a:blipFill rotWithShape="1">
                <a:blip r:embed="rId4">
                  <a:alphaModFix amt="40000"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39" name="Google Shape;8239;p26"/>
            <p:cNvGrpSpPr/>
            <p:nvPr/>
          </p:nvGrpSpPr>
          <p:grpSpPr>
            <a:xfrm>
              <a:off x="82300" y="2786555"/>
              <a:ext cx="638100" cy="469807"/>
              <a:chOff x="976600" y="3241143"/>
              <a:chExt cx="638100" cy="469807"/>
            </a:xfrm>
          </p:grpSpPr>
          <p:sp>
            <p:nvSpPr>
              <p:cNvPr id="8240" name="Google Shape;8240;p26"/>
              <p:cNvSpPr/>
              <p:nvPr/>
            </p:nvSpPr>
            <p:spPr>
              <a:xfrm>
                <a:off x="976600" y="3310150"/>
                <a:ext cx="638100" cy="400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200" b="1">
                    <a:solidFill>
                      <a:schemeClr val="lt1"/>
                    </a:solidFill>
                    <a:latin typeface="Emilys Candy"/>
                    <a:ea typeface="Emilys Candy"/>
                    <a:cs typeface="Emilys Candy"/>
                    <a:sym typeface="Emilys Candy"/>
                  </a:rPr>
                  <a:t>01</a:t>
                </a:r>
                <a:endParaRPr sz="7200" b="1">
                  <a:solidFill>
                    <a:schemeClr val="lt1"/>
                  </a:solidFill>
                  <a:latin typeface="Emilys Candy"/>
                  <a:ea typeface="Emilys Candy"/>
                  <a:cs typeface="Emilys Candy"/>
                  <a:sym typeface="Emilys Candy"/>
                </a:endParaRPr>
              </a:p>
            </p:txBody>
          </p:sp>
          <p:grpSp>
            <p:nvGrpSpPr>
              <p:cNvPr id="8241" name="Google Shape;8241;p26"/>
              <p:cNvGrpSpPr/>
              <p:nvPr/>
            </p:nvGrpSpPr>
            <p:grpSpPr>
              <a:xfrm>
                <a:off x="1099537" y="3241143"/>
                <a:ext cx="377980" cy="95480"/>
                <a:chOff x="1099537" y="3241143"/>
                <a:chExt cx="377980" cy="95480"/>
              </a:xfrm>
            </p:grpSpPr>
            <p:sp>
              <p:nvSpPr>
                <p:cNvPr id="8242" name="Google Shape;8242;p26"/>
                <p:cNvSpPr/>
                <p:nvPr/>
              </p:nvSpPr>
              <p:spPr>
                <a:xfrm>
                  <a:off x="1099537" y="3241143"/>
                  <a:ext cx="133217" cy="94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43" name="Google Shape;8243;p26"/>
                <p:cNvSpPr/>
                <p:nvPr/>
              </p:nvSpPr>
              <p:spPr>
                <a:xfrm>
                  <a:off x="1344300" y="3242525"/>
                  <a:ext cx="133217" cy="94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30" h="169545" extrusionOk="0">
                      <a:moveTo>
                        <a:pt x="240030" y="84772"/>
                      </a:moveTo>
                      <a:cubicBezTo>
                        <a:pt x="240030" y="131591"/>
                        <a:pt x="186298" y="169545"/>
                        <a:pt x="120015" y="169545"/>
                      </a:cubicBezTo>
                      <a:cubicBezTo>
                        <a:pt x="53732" y="169545"/>
                        <a:pt x="0" y="131591"/>
                        <a:pt x="0" y="84772"/>
                      </a:cubicBezTo>
                      <a:cubicBezTo>
                        <a:pt x="0" y="37954"/>
                        <a:pt x="53732" y="0"/>
                        <a:pt x="120015" y="0"/>
                      </a:cubicBezTo>
                      <a:cubicBezTo>
                        <a:pt x="186298" y="0"/>
                        <a:pt x="240030" y="37954"/>
                        <a:pt x="240030" y="8477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8244" name="Google Shape;8244;p26"/>
          <p:cNvGrpSpPr/>
          <p:nvPr/>
        </p:nvGrpSpPr>
        <p:grpSpPr>
          <a:xfrm>
            <a:off x="10222263" y="507536"/>
            <a:ext cx="1463243" cy="1355513"/>
            <a:chOff x="-55447" y="209105"/>
            <a:chExt cx="2112681" cy="1957137"/>
          </a:xfrm>
        </p:grpSpPr>
        <p:sp>
          <p:nvSpPr>
            <p:cNvPr id="8245" name="Google Shape;8245;p26"/>
            <p:cNvSpPr/>
            <p:nvPr/>
          </p:nvSpPr>
          <p:spPr>
            <a:xfrm>
              <a:off x="-55447" y="212650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6" name="Google Shape;8246;p26"/>
            <p:cNvSpPr/>
            <p:nvPr/>
          </p:nvSpPr>
          <p:spPr>
            <a:xfrm rot="-3070976">
              <a:off x="267417" y="1177073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7" name="Google Shape;8247;p26"/>
            <p:cNvSpPr/>
            <p:nvPr/>
          </p:nvSpPr>
          <p:spPr>
            <a:xfrm rot="852154">
              <a:off x="1129164" y="428202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8" name="Google Shape;8248;p26"/>
            <p:cNvSpPr/>
            <p:nvPr/>
          </p:nvSpPr>
          <p:spPr>
            <a:xfrm>
              <a:off x="-51900" y="209105"/>
              <a:ext cx="911251" cy="81001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9" name="Google Shape;8249;p26"/>
            <p:cNvSpPr/>
            <p:nvPr/>
          </p:nvSpPr>
          <p:spPr>
            <a:xfrm rot="-3070976">
              <a:off x="270964" y="1173528"/>
              <a:ext cx="854666" cy="80930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0" name="Google Shape;8250;p26"/>
            <p:cNvSpPr/>
            <p:nvPr/>
          </p:nvSpPr>
          <p:spPr>
            <a:xfrm rot="852154">
              <a:off x="1132711" y="424657"/>
              <a:ext cx="836688" cy="810247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blipFill rotWithShape="1">
              <a:blip r:embed="rId5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7" name="Google Shape;9437;p40"/>
          <p:cNvGrpSpPr/>
          <p:nvPr/>
        </p:nvGrpSpPr>
        <p:grpSpPr>
          <a:xfrm rot="5400000">
            <a:off x="513365" y="1375319"/>
            <a:ext cx="5778042" cy="3955122"/>
            <a:chOff x="2345366" y="140711"/>
            <a:chExt cx="6483441" cy="4437974"/>
          </a:xfrm>
        </p:grpSpPr>
        <p:sp>
          <p:nvSpPr>
            <p:cNvPr id="9438" name="Google Shape;9438;p40"/>
            <p:cNvSpPr/>
            <p:nvPr/>
          </p:nvSpPr>
          <p:spPr>
            <a:xfrm>
              <a:off x="2362377" y="163678"/>
              <a:ext cx="6449417" cy="4392004"/>
            </a:xfrm>
            <a:custGeom>
              <a:avLst/>
              <a:gdLst/>
              <a:ahLst/>
              <a:cxnLst/>
              <a:rect l="l" t="t" r="r" b="b"/>
              <a:pathLst>
                <a:path w="7889195" h="6142663" extrusionOk="0">
                  <a:moveTo>
                    <a:pt x="-761" y="5760719"/>
                  </a:moveTo>
                  <a:cubicBezTo>
                    <a:pt x="-761" y="5972461"/>
                    <a:pt x="170183" y="6142933"/>
                    <a:pt x="382397" y="6142933"/>
                  </a:cubicBezTo>
                  <a:lnTo>
                    <a:pt x="7505412" y="6142933"/>
                  </a:lnTo>
                  <a:cubicBezTo>
                    <a:pt x="7717828" y="6142933"/>
                    <a:pt x="7888435" y="5972461"/>
                    <a:pt x="7888435" y="5760719"/>
                  </a:cubicBezTo>
                  <a:lnTo>
                    <a:pt x="7888435" y="382415"/>
                  </a:lnTo>
                  <a:cubicBezTo>
                    <a:pt x="7888435" y="170673"/>
                    <a:pt x="7717828" y="269"/>
                    <a:pt x="7505412" y="269"/>
                  </a:cubicBezTo>
                  <a:lnTo>
                    <a:pt x="382397" y="269"/>
                  </a:lnTo>
                  <a:cubicBezTo>
                    <a:pt x="170251" y="269"/>
                    <a:pt x="-693" y="170471"/>
                    <a:pt x="-693" y="382145"/>
                  </a:cubicBezTo>
                  <a:lnTo>
                    <a:pt x="-693" y="5760449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39" name="Google Shape;9439;p40"/>
            <p:cNvGrpSpPr/>
            <p:nvPr/>
          </p:nvGrpSpPr>
          <p:grpSpPr>
            <a:xfrm>
              <a:off x="2345366" y="140711"/>
              <a:ext cx="6483441" cy="4437974"/>
              <a:chOff x="390725" y="192901"/>
              <a:chExt cx="9367780" cy="6412330"/>
            </a:xfrm>
          </p:grpSpPr>
          <p:sp>
            <p:nvSpPr>
              <p:cNvPr id="9440" name="Google Shape;9440;p40"/>
              <p:cNvSpPr/>
              <p:nvPr/>
            </p:nvSpPr>
            <p:spPr>
              <a:xfrm>
                <a:off x="433022" y="255001"/>
                <a:ext cx="9309250" cy="6342300"/>
              </a:xfrm>
              <a:custGeom>
                <a:avLst/>
                <a:gdLst/>
                <a:ahLst/>
                <a:cxnLst/>
                <a:rect l="l" t="t" r="r" b="b"/>
                <a:pathLst>
                  <a:path w="7889195" h="6142663" extrusionOk="0">
                    <a:moveTo>
                      <a:pt x="-761" y="5760719"/>
                    </a:moveTo>
                    <a:cubicBezTo>
                      <a:pt x="-761" y="5972461"/>
                      <a:pt x="170183" y="6142933"/>
                      <a:pt x="382397" y="6142933"/>
                    </a:cubicBezTo>
                    <a:lnTo>
                      <a:pt x="7505412" y="6142933"/>
                    </a:lnTo>
                    <a:cubicBezTo>
                      <a:pt x="7717828" y="6142933"/>
                      <a:pt x="7888435" y="5972461"/>
                      <a:pt x="7888435" y="5760719"/>
                    </a:cubicBezTo>
                    <a:lnTo>
                      <a:pt x="7888435" y="382415"/>
                    </a:lnTo>
                    <a:cubicBezTo>
                      <a:pt x="7888435" y="170673"/>
                      <a:pt x="7717828" y="269"/>
                      <a:pt x="7505412" y="269"/>
                    </a:cubicBezTo>
                    <a:lnTo>
                      <a:pt x="382397" y="269"/>
                    </a:lnTo>
                    <a:cubicBezTo>
                      <a:pt x="170251" y="269"/>
                      <a:pt x="-693" y="170471"/>
                      <a:pt x="-693" y="382145"/>
                    </a:cubicBezTo>
                    <a:lnTo>
                      <a:pt x="-693" y="5760449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441" name="Google Shape;9441;p40"/>
              <p:cNvGrpSpPr/>
              <p:nvPr/>
            </p:nvGrpSpPr>
            <p:grpSpPr>
              <a:xfrm>
                <a:off x="9036093" y="3183174"/>
                <a:ext cx="492960" cy="492960"/>
                <a:chOff x="9132580" y="3159701"/>
                <a:chExt cx="371233" cy="371233"/>
              </a:xfrm>
            </p:grpSpPr>
            <p:sp>
              <p:nvSpPr>
                <p:cNvPr id="9442" name="Google Shape;9442;p40"/>
                <p:cNvSpPr/>
                <p:nvPr/>
              </p:nvSpPr>
              <p:spPr>
                <a:xfrm>
                  <a:off x="9132580" y="3159701"/>
                  <a:ext cx="371233" cy="371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679" h="358679" extrusionOk="0">
                      <a:moveTo>
                        <a:pt x="178613" y="269"/>
                      </a:moveTo>
                      <a:cubicBezTo>
                        <a:pt x="277673" y="269"/>
                        <a:pt x="357919" y="80562"/>
                        <a:pt x="357919" y="179608"/>
                      </a:cubicBezTo>
                      <a:cubicBezTo>
                        <a:pt x="357919" y="278655"/>
                        <a:pt x="277673" y="358948"/>
                        <a:pt x="178613" y="358948"/>
                      </a:cubicBezTo>
                      <a:cubicBezTo>
                        <a:pt x="79553" y="358948"/>
                        <a:pt x="-761" y="278655"/>
                        <a:pt x="-761" y="179608"/>
                      </a:cubicBezTo>
                      <a:cubicBezTo>
                        <a:pt x="-761" y="80562"/>
                        <a:pt x="79553" y="269"/>
                        <a:pt x="178613" y="269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3" name="Google Shape;9443;p40"/>
                <p:cNvSpPr/>
                <p:nvPr/>
              </p:nvSpPr>
              <p:spPr>
                <a:xfrm>
                  <a:off x="9138858" y="3166118"/>
                  <a:ext cx="267486" cy="358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41" h="346069" extrusionOk="0">
                      <a:moveTo>
                        <a:pt x="172543" y="269"/>
                      </a:moveTo>
                      <a:cubicBezTo>
                        <a:pt x="76788" y="269"/>
                        <a:pt x="-761" y="77750"/>
                        <a:pt x="-761" y="173303"/>
                      </a:cubicBezTo>
                      <a:cubicBezTo>
                        <a:pt x="-761" y="268857"/>
                        <a:pt x="76788" y="346338"/>
                        <a:pt x="172543" y="346338"/>
                      </a:cubicBezTo>
                      <a:cubicBezTo>
                        <a:pt x="188728" y="346338"/>
                        <a:pt x="204912" y="343978"/>
                        <a:pt x="219747" y="339662"/>
                      </a:cubicBezTo>
                      <a:cubicBezTo>
                        <a:pt x="270997" y="207155"/>
                        <a:pt x="269648" y="108769"/>
                        <a:pt x="219747" y="6810"/>
                      </a:cubicBezTo>
                      <a:cubicBezTo>
                        <a:pt x="204238" y="2561"/>
                        <a:pt x="188728" y="269"/>
                        <a:pt x="172543" y="269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4" name="Google Shape;9444;p40"/>
                <p:cNvSpPr/>
                <p:nvPr/>
              </p:nvSpPr>
              <p:spPr>
                <a:xfrm>
                  <a:off x="9249765" y="3279048"/>
                  <a:ext cx="129816" cy="130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26" h="125898" extrusionOk="0">
                      <a:moveTo>
                        <a:pt x="-761" y="98857"/>
                      </a:moveTo>
                      <a:cubicBezTo>
                        <a:pt x="-761" y="113962"/>
                        <a:pt x="11377" y="126167"/>
                        <a:pt x="26213" y="126167"/>
                      </a:cubicBezTo>
                      <a:lnTo>
                        <a:pt x="97692" y="126167"/>
                      </a:lnTo>
                      <a:cubicBezTo>
                        <a:pt x="112527" y="126167"/>
                        <a:pt x="124666" y="113962"/>
                        <a:pt x="124666" y="98857"/>
                      </a:cubicBezTo>
                      <a:lnTo>
                        <a:pt x="124666" y="27579"/>
                      </a:lnTo>
                      <a:cubicBezTo>
                        <a:pt x="124666" y="12474"/>
                        <a:pt x="112527" y="269"/>
                        <a:pt x="97692" y="269"/>
                      </a:cubicBezTo>
                      <a:lnTo>
                        <a:pt x="26213" y="269"/>
                      </a:lnTo>
                      <a:cubicBezTo>
                        <a:pt x="11377" y="269"/>
                        <a:pt x="-761" y="12474"/>
                        <a:pt x="-761" y="27579"/>
                      </a:cubicBezTo>
                      <a:lnTo>
                        <a:pt x="-761" y="98857"/>
                      </a:lnTo>
                      <a:close/>
                      <a:moveTo>
                        <a:pt x="9354" y="96429"/>
                      </a:moveTo>
                      <a:lnTo>
                        <a:pt x="9354" y="30007"/>
                      </a:lnTo>
                      <a:cubicBezTo>
                        <a:pt x="9354" y="19352"/>
                        <a:pt x="18120" y="10721"/>
                        <a:pt x="28910" y="10721"/>
                      </a:cubicBezTo>
                      <a:lnTo>
                        <a:pt x="94995" y="10721"/>
                      </a:lnTo>
                      <a:cubicBezTo>
                        <a:pt x="105784" y="10721"/>
                        <a:pt x="114551" y="19352"/>
                        <a:pt x="114551" y="30007"/>
                      </a:cubicBezTo>
                      <a:lnTo>
                        <a:pt x="114551" y="96429"/>
                      </a:lnTo>
                      <a:cubicBezTo>
                        <a:pt x="114551" y="107083"/>
                        <a:pt x="105784" y="115580"/>
                        <a:pt x="94995" y="115580"/>
                      </a:cubicBezTo>
                      <a:lnTo>
                        <a:pt x="28910" y="115580"/>
                      </a:lnTo>
                      <a:cubicBezTo>
                        <a:pt x="18120" y="115580"/>
                        <a:pt x="9354" y="107083"/>
                        <a:pt x="9354" y="96429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445" name="Google Shape;9445;p40"/>
              <p:cNvGrpSpPr/>
              <p:nvPr/>
            </p:nvGrpSpPr>
            <p:grpSpPr>
              <a:xfrm>
                <a:off x="390725" y="192901"/>
                <a:ext cx="9367780" cy="6412330"/>
                <a:chOff x="1194635" y="234866"/>
                <a:chExt cx="9244824" cy="6489556"/>
              </a:xfrm>
            </p:grpSpPr>
            <p:sp>
              <p:nvSpPr>
                <p:cNvPr id="9446" name="Google Shape;9446;p40"/>
                <p:cNvSpPr/>
                <p:nvPr/>
              </p:nvSpPr>
              <p:spPr>
                <a:xfrm>
                  <a:off x="1217565" y="240980"/>
                  <a:ext cx="9221894" cy="6483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1894" h="6483314" extrusionOk="0">
                      <a:moveTo>
                        <a:pt x="0" y="6063936"/>
                      </a:moveTo>
                      <a:cubicBezTo>
                        <a:pt x="0" y="6296301"/>
                        <a:pt x="187014" y="6483315"/>
                        <a:pt x="419380" y="6483315"/>
                      </a:cubicBezTo>
                      <a:lnTo>
                        <a:pt x="8802005" y="6483315"/>
                      </a:lnTo>
                      <a:cubicBezTo>
                        <a:pt x="9034371" y="6483315"/>
                        <a:pt x="9221895" y="6296301"/>
                        <a:pt x="9221895" y="6063936"/>
                      </a:cubicBezTo>
                      <a:lnTo>
                        <a:pt x="9221895" y="419634"/>
                      </a:lnTo>
                      <a:cubicBezTo>
                        <a:pt x="9221895" y="187269"/>
                        <a:pt x="9034371" y="0"/>
                        <a:pt x="8802005" y="0"/>
                      </a:cubicBezTo>
                      <a:lnTo>
                        <a:pt x="419380" y="0"/>
                      </a:lnTo>
                      <a:cubicBezTo>
                        <a:pt x="187014" y="0"/>
                        <a:pt x="0" y="187141"/>
                        <a:pt x="0" y="419634"/>
                      </a:cubicBezTo>
                      <a:lnTo>
                        <a:pt x="0" y="6063936"/>
                      </a:lnTo>
                      <a:lnTo>
                        <a:pt x="0" y="6063936"/>
                      </a:lnTo>
                      <a:lnTo>
                        <a:pt x="0" y="6063936"/>
                      </a:lnTo>
                      <a:close/>
                      <a:moveTo>
                        <a:pt x="16052" y="6040495"/>
                      </a:moveTo>
                      <a:lnTo>
                        <a:pt x="16052" y="432119"/>
                      </a:lnTo>
                      <a:cubicBezTo>
                        <a:pt x="16052" y="200772"/>
                        <a:pt x="202301" y="14523"/>
                        <a:pt x="433648" y="14523"/>
                      </a:cubicBezTo>
                      <a:lnTo>
                        <a:pt x="8782642" y="14523"/>
                      </a:lnTo>
                      <a:cubicBezTo>
                        <a:pt x="9014244" y="14650"/>
                        <a:pt x="9200365" y="200772"/>
                        <a:pt x="9200365" y="432119"/>
                      </a:cubicBezTo>
                      <a:lnTo>
                        <a:pt x="9200365" y="6051196"/>
                      </a:lnTo>
                      <a:cubicBezTo>
                        <a:pt x="9200365" y="6282543"/>
                        <a:pt x="9014244" y="6468792"/>
                        <a:pt x="8782642" y="6468792"/>
                      </a:cubicBezTo>
                      <a:lnTo>
                        <a:pt x="433648" y="6457964"/>
                      </a:lnTo>
                      <a:cubicBezTo>
                        <a:pt x="202556" y="6457964"/>
                        <a:pt x="16306" y="6271714"/>
                        <a:pt x="16306" y="6040368"/>
                      </a:cubicBezTo>
                      <a:lnTo>
                        <a:pt x="16052" y="6040368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7" name="Google Shape;9447;p40"/>
                <p:cNvSpPr/>
                <p:nvPr/>
              </p:nvSpPr>
              <p:spPr>
                <a:xfrm>
                  <a:off x="2119512" y="237923"/>
                  <a:ext cx="97838" cy="1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38" h="15287" extrusionOk="0">
                      <a:moveTo>
                        <a:pt x="0" y="0"/>
                      </a:moveTo>
                      <a:lnTo>
                        <a:pt x="0" y="15287"/>
                      </a:lnTo>
                      <a:lnTo>
                        <a:pt x="97838" y="15287"/>
                      </a:lnTo>
                      <a:lnTo>
                        <a:pt x="97838" y="8790"/>
                      </a:lnTo>
                      <a:cubicBezTo>
                        <a:pt x="97838" y="4204"/>
                        <a:pt x="92615" y="0"/>
                        <a:pt x="84207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8" name="Google Shape;9448;p40"/>
                <p:cNvSpPr/>
                <p:nvPr/>
              </p:nvSpPr>
              <p:spPr>
                <a:xfrm>
                  <a:off x="2510865" y="234866"/>
                  <a:ext cx="203320" cy="18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18344" extrusionOk="0">
                      <a:moveTo>
                        <a:pt x="0" y="7261"/>
                      </a:moveTo>
                      <a:lnTo>
                        <a:pt x="0" y="18345"/>
                      </a:lnTo>
                      <a:lnTo>
                        <a:pt x="203320" y="18345"/>
                      </a:lnTo>
                      <a:lnTo>
                        <a:pt x="203320" y="10701"/>
                      </a:lnTo>
                      <a:cubicBezTo>
                        <a:pt x="187906" y="9045"/>
                        <a:pt x="124591" y="0"/>
                        <a:pt x="107648" y="0"/>
                      </a:cubicBezTo>
                      <a:lnTo>
                        <a:pt x="3567" y="0"/>
                      </a:lnTo>
                      <a:cubicBezTo>
                        <a:pt x="1401" y="0"/>
                        <a:pt x="0" y="3312"/>
                        <a:pt x="0" y="7261"/>
                      </a:cubicBezTo>
                      <a:lnTo>
                        <a:pt x="0" y="7261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9" name="Google Shape;9449;p40"/>
                <p:cNvSpPr/>
                <p:nvPr/>
              </p:nvSpPr>
              <p:spPr>
                <a:xfrm>
                  <a:off x="2831897" y="234866"/>
                  <a:ext cx="201791" cy="18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91" h="18344" extrusionOk="0">
                      <a:moveTo>
                        <a:pt x="201791" y="7261"/>
                      </a:moveTo>
                      <a:lnTo>
                        <a:pt x="201791" y="18345"/>
                      </a:lnTo>
                      <a:lnTo>
                        <a:pt x="0" y="18345"/>
                      </a:lnTo>
                      <a:lnTo>
                        <a:pt x="0" y="10701"/>
                      </a:lnTo>
                      <a:cubicBezTo>
                        <a:pt x="15415" y="9045"/>
                        <a:pt x="78220" y="0"/>
                        <a:pt x="94908" y="0"/>
                      </a:cubicBezTo>
                      <a:lnTo>
                        <a:pt x="198224" y="0"/>
                      </a:lnTo>
                      <a:cubicBezTo>
                        <a:pt x="200390" y="0"/>
                        <a:pt x="201791" y="3312"/>
                        <a:pt x="201791" y="7261"/>
                      </a:cubicBezTo>
                      <a:lnTo>
                        <a:pt x="201791" y="7261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0" name="Google Shape;9450;p40"/>
                <p:cNvSpPr/>
                <p:nvPr/>
              </p:nvSpPr>
              <p:spPr>
                <a:xfrm>
                  <a:off x="2510865" y="245567"/>
                  <a:ext cx="203320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7643" extrusionOk="0">
                      <a:moveTo>
                        <a:pt x="0" y="0"/>
                      </a:moveTo>
                      <a:lnTo>
                        <a:pt x="203320" y="0"/>
                      </a:lnTo>
                      <a:lnTo>
                        <a:pt x="203320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1" name="Google Shape;9451;p40"/>
                <p:cNvSpPr/>
                <p:nvPr/>
              </p:nvSpPr>
              <p:spPr>
                <a:xfrm>
                  <a:off x="2831897" y="245567"/>
                  <a:ext cx="201791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91" h="7643" extrusionOk="0">
                      <a:moveTo>
                        <a:pt x="0" y="0"/>
                      </a:moveTo>
                      <a:lnTo>
                        <a:pt x="201791" y="0"/>
                      </a:lnTo>
                      <a:lnTo>
                        <a:pt x="201791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2" name="Google Shape;9452;p40"/>
                <p:cNvSpPr/>
                <p:nvPr/>
              </p:nvSpPr>
              <p:spPr>
                <a:xfrm>
                  <a:off x="2119512" y="245567"/>
                  <a:ext cx="97838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38" h="7643" extrusionOk="0">
                      <a:moveTo>
                        <a:pt x="0" y="0"/>
                      </a:moveTo>
                      <a:lnTo>
                        <a:pt x="97838" y="0"/>
                      </a:lnTo>
                      <a:lnTo>
                        <a:pt x="97838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3" name="Google Shape;9453;p40"/>
                <p:cNvSpPr/>
                <p:nvPr/>
              </p:nvSpPr>
              <p:spPr>
                <a:xfrm>
                  <a:off x="1217565" y="251681"/>
                  <a:ext cx="9221894" cy="6472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1894" h="6472613" extrusionOk="0">
                      <a:moveTo>
                        <a:pt x="0" y="6053234"/>
                      </a:moveTo>
                      <a:cubicBezTo>
                        <a:pt x="0" y="6285600"/>
                        <a:pt x="187014" y="6472614"/>
                        <a:pt x="419380" y="6472614"/>
                      </a:cubicBezTo>
                      <a:lnTo>
                        <a:pt x="8802005" y="6472614"/>
                      </a:lnTo>
                      <a:cubicBezTo>
                        <a:pt x="9034371" y="6472614"/>
                        <a:pt x="9221895" y="6285600"/>
                        <a:pt x="9221895" y="6053234"/>
                      </a:cubicBezTo>
                      <a:lnTo>
                        <a:pt x="9221895" y="419634"/>
                      </a:lnTo>
                      <a:cubicBezTo>
                        <a:pt x="9221895" y="187269"/>
                        <a:pt x="9034371" y="0"/>
                        <a:pt x="8802005" y="0"/>
                      </a:cubicBezTo>
                      <a:lnTo>
                        <a:pt x="419380" y="0"/>
                      </a:lnTo>
                      <a:cubicBezTo>
                        <a:pt x="187014" y="0"/>
                        <a:pt x="0" y="187269"/>
                        <a:pt x="0" y="419634"/>
                      </a:cubicBezTo>
                      <a:lnTo>
                        <a:pt x="0" y="6053234"/>
                      </a:lnTo>
                      <a:lnTo>
                        <a:pt x="0" y="6053234"/>
                      </a:lnTo>
                      <a:lnTo>
                        <a:pt x="0" y="6053234"/>
                      </a:lnTo>
                      <a:close/>
                      <a:moveTo>
                        <a:pt x="16052" y="6040622"/>
                      </a:moveTo>
                      <a:lnTo>
                        <a:pt x="16052" y="432246"/>
                      </a:lnTo>
                      <a:cubicBezTo>
                        <a:pt x="16052" y="200900"/>
                        <a:pt x="202301" y="14650"/>
                        <a:pt x="433648" y="14650"/>
                      </a:cubicBezTo>
                      <a:lnTo>
                        <a:pt x="8782642" y="14650"/>
                      </a:lnTo>
                      <a:cubicBezTo>
                        <a:pt x="9014244" y="14650"/>
                        <a:pt x="9200365" y="200900"/>
                        <a:pt x="9200365" y="432246"/>
                      </a:cubicBezTo>
                      <a:lnTo>
                        <a:pt x="9200365" y="6040622"/>
                      </a:lnTo>
                      <a:cubicBezTo>
                        <a:pt x="9200365" y="6271969"/>
                        <a:pt x="9014244" y="6458218"/>
                        <a:pt x="8782642" y="6458218"/>
                      </a:cubicBezTo>
                      <a:lnTo>
                        <a:pt x="433648" y="6458218"/>
                      </a:lnTo>
                      <a:cubicBezTo>
                        <a:pt x="202556" y="6458218"/>
                        <a:pt x="16306" y="6271969"/>
                        <a:pt x="16306" y="6040622"/>
                      </a:cubicBezTo>
                      <a:lnTo>
                        <a:pt x="16052" y="6040622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4" name="Google Shape;9454;p40"/>
                <p:cNvSpPr/>
                <p:nvPr/>
              </p:nvSpPr>
              <p:spPr>
                <a:xfrm>
                  <a:off x="1232853" y="266969"/>
                  <a:ext cx="9184950" cy="6442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4950" h="6442039" extrusionOk="0">
                      <a:moveTo>
                        <a:pt x="0" y="6024571"/>
                      </a:moveTo>
                      <a:cubicBezTo>
                        <a:pt x="0" y="6255917"/>
                        <a:pt x="186249" y="6442040"/>
                        <a:pt x="417596" y="6442040"/>
                      </a:cubicBezTo>
                      <a:lnTo>
                        <a:pt x="8767227" y="6442040"/>
                      </a:lnTo>
                      <a:cubicBezTo>
                        <a:pt x="8998829" y="6442040"/>
                        <a:pt x="9184951" y="6255917"/>
                        <a:pt x="9184951" y="6024571"/>
                      </a:cubicBezTo>
                      <a:lnTo>
                        <a:pt x="9184951" y="417469"/>
                      </a:lnTo>
                      <a:cubicBezTo>
                        <a:pt x="9184951" y="186122"/>
                        <a:pt x="8998829" y="0"/>
                        <a:pt x="8767227" y="0"/>
                      </a:cubicBezTo>
                      <a:lnTo>
                        <a:pt x="417596" y="0"/>
                      </a:lnTo>
                      <a:cubicBezTo>
                        <a:pt x="186504" y="0"/>
                        <a:pt x="255" y="186122"/>
                        <a:pt x="255" y="417469"/>
                      </a:cubicBezTo>
                      <a:lnTo>
                        <a:pt x="255" y="6024571"/>
                      </a:lnTo>
                      <a:lnTo>
                        <a:pt x="0" y="6024571"/>
                      </a:lnTo>
                      <a:lnTo>
                        <a:pt x="0" y="6024571"/>
                      </a:lnTo>
                      <a:close/>
                      <a:moveTo>
                        <a:pt x="28791" y="6016672"/>
                      </a:moveTo>
                      <a:lnTo>
                        <a:pt x="28791" y="425495"/>
                      </a:lnTo>
                      <a:cubicBezTo>
                        <a:pt x="28791" y="205358"/>
                        <a:pt x="205995" y="28154"/>
                        <a:pt x="426132" y="28154"/>
                      </a:cubicBezTo>
                      <a:lnTo>
                        <a:pt x="8743659" y="28154"/>
                      </a:lnTo>
                      <a:cubicBezTo>
                        <a:pt x="8964051" y="28154"/>
                        <a:pt x="9141127" y="205358"/>
                        <a:pt x="9141127" y="425495"/>
                      </a:cubicBezTo>
                      <a:lnTo>
                        <a:pt x="9141127" y="6016672"/>
                      </a:lnTo>
                      <a:cubicBezTo>
                        <a:pt x="9141127" y="6236808"/>
                        <a:pt x="8964051" y="6414013"/>
                        <a:pt x="8743659" y="6414013"/>
                      </a:cubicBezTo>
                      <a:lnTo>
                        <a:pt x="426132" y="6414013"/>
                      </a:lnTo>
                      <a:cubicBezTo>
                        <a:pt x="205741" y="6414013"/>
                        <a:pt x="28409" y="6236808"/>
                        <a:pt x="28409" y="6016672"/>
                      </a:cubicBezTo>
                      <a:lnTo>
                        <a:pt x="28791" y="6016672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5" name="Google Shape;9455;p40"/>
                <p:cNvSpPr/>
                <p:nvPr/>
              </p:nvSpPr>
              <p:spPr>
                <a:xfrm>
                  <a:off x="1261898" y="294486"/>
                  <a:ext cx="8971056" cy="638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1056" h="6387005" extrusionOk="0">
                      <a:moveTo>
                        <a:pt x="255" y="5989665"/>
                      </a:moveTo>
                      <a:cubicBezTo>
                        <a:pt x="255" y="6209801"/>
                        <a:pt x="177459" y="6387006"/>
                        <a:pt x="397595" y="6387006"/>
                      </a:cubicBezTo>
                      <a:lnTo>
                        <a:pt x="8714232" y="6387006"/>
                      </a:lnTo>
                      <a:cubicBezTo>
                        <a:pt x="8811433" y="6387006"/>
                        <a:pt x="8900990" y="6351972"/>
                        <a:pt x="8970292" y="6293881"/>
                      </a:cubicBezTo>
                      <a:cubicBezTo>
                        <a:pt x="8902392" y="6348023"/>
                        <a:pt x="8815637" y="6380381"/>
                        <a:pt x="8721875" y="6380381"/>
                      </a:cubicBezTo>
                      <a:lnTo>
                        <a:pt x="401035" y="6380254"/>
                      </a:lnTo>
                      <a:cubicBezTo>
                        <a:pt x="180899" y="6380254"/>
                        <a:pt x="3567" y="6203431"/>
                        <a:pt x="3567" y="5983677"/>
                      </a:cubicBezTo>
                      <a:lnTo>
                        <a:pt x="3567" y="403073"/>
                      </a:lnTo>
                      <a:cubicBezTo>
                        <a:pt x="3567" y="183319"/>
                        <a:pt x="180899" y="6497"/>
                        <a:pt x="401162" y="6497"/>
                      </a:cubicBezTo>
                      <a:lnTo>
                        <a:pt x="8722002" y="6497"/>
                      </a:lnTo>
                      <a:cubicBezTo>
                        <a:pt x="8816401" y="6497"/>
                        <a:pt x="8902519" y="38982"/>
                        <a:pt x="8971057" y="93507"/>
                      </a:cubicBezTo>
                      <a:cubicBezTo>
                        <a:pt x="8901755" y="35161"/>
                        <a:pt x="8812197" y="0"/>
                        <a:pt x="8714232" y="0"/>
                      </a:cubicBezTo>
                      <a:lnTo>
                        <a:pt x="397595" y="0"/>
                      </a:lnTo>
                      <a:cubicBezTo>
                        <a:pt x="177205" y="0"/>
                        <a:pt x="0" y="177205"/>
                        <a:pt x="0" y="397341"/>
                      </a:cubicBezTo>
                      <a:lnTo>
                        <a:pt x="0" y="5989665"/>
                      </a:lnTo>
                      <a:lnTo>
                        <a:pt x="255" y="5989665"/>
                      </a:lnTo>
                      <a:lnTo>
                        <a:pt x="255" y="5989665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6" name="Google Shape;9456;p40"/>
                <p:cNvSpPr/>
                <p:nvPr/>
              </p:nvSpPr>
              <p:spPr>
                <a:xfrm>
                  <a:off x="1266484" y="294484"/>
                  <a:ext cx="9114629" cy="638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4629" h="6380892" extrusionOk="0">
                      <a:moveTo>
                        <a:pt x="0" y="5984316"/>
                      </a:moveTo>
                      <a:cubicBezTo>
                        <a:pt x="0" y="6204070"/>
                        <a:pt x="177332" y="6380892"/>
                        <a:pt x="397468" y="6380892"/>
                      </a:cubicBezTo>
                      <a:lnTo>
                        <a:pt x="8717289" y="6380892"/>
                      </a:lnTo>
                      <a:cubicBezTo>
                        <a:pt x="8937679" y="6380892"/>
                        <a:pt x="9114629" y="6204070"/>
                        <a:pt x="9114629" y="5984316"/>
                      </a:cubicBezTo>
                      <a:lnTo>
                        <a:pt x="9114629" y="396578"/>
                      </a:lnTo>
                      <a:cubicBezTo>
                        <a:pt x="9114629" y="176824"/>
                        <a:pt x="8937679" y="2"/>
                        <a:pt x="8717289" y="2"/>
                      </a:cubicBezTo>
                      <a:lnTo>
                        <a:pt x="397468" y="2"/>
                      </a:lnTo>
                      <a:cubicBezTo>
                        <a:pt x="177459" y="-635"/>
                        <a:pt x="127" y="163575"/>
                        <a:pt x="127" y="383202"/>
                      </a:cubicBezTo>
                      <a:lnTo>
                        <a:pt x="127" y="5983679"/>
                      </a:lnTo>
                      <a:lnTo>
                        <a:pt x="0" y="5984316"/>
                      </a:lnTo>
                      <a:lnTo>
                        <a:pt x="0" y="5984316"/>
                      </a:lnTo>
                      <a:close/>
                      <a:moveTo>
                        <a:pt x="8663" y="5979475"/>
                      </a:moveTo>
                      <a:lnTo>
                        <a:pt x="8663" y="389826"/>
                      </a:lnTo>
                      <a:cubicBezTo>
                        <a:pt x="8663" y="170582"/>
                        <a:pt x="185740" y="6626"/>
                        <a:pt x="405494" y="6626"/>
                      </a:cubicBezTo>
                      <a:lnTo>
                        <a:pt x="8712066" y="6626"/>
                      </a:lnTo>
                      <a:cubicBezTo>
                        <a:pt x="8931692" y="6626"/>
                        <a:pt x="9108770" y="183066"/>
                        <a:pt x="9108770" y="402311"/>
                      </a:cubicBezTo>
                      <a:lnTo>
                        <a:pt x="9108770" y="5979348"/>
                      </a:lnTo>
                      <a:cubicBezTo>
                        <a:pt x="9108770" y="6198592"/>
                        <a:pt x="8931820" y="6375032"/>
                        <a:pt x="8712066" y="6375032"/>
                      </a:cubicBezTo>
                      <a:lnTo>
                        <a:pt x="405494" y="6375032"/>
                      </a:lnTo>
                      <a:cubicBezTo>
                        <a:pt x="185995" y="6375032"/>
                        <a:pt x="8918" y="6198465"/>
                        <a:pt x="8918" y="5979348"/>
                      </a:cubicBezTo>
                      <a:lnTo>
                        <a:pt x="8663" y="5979475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7" name="Google Shape;9457;p40"/>
                <p:cNvSpPr/>
                <p:nvPr/>
              </p:nvSpPr>
              <p:spPr>
                <a:xfrm>
                  <a:off x="1217565" y="6135737"/>
                  <a:ext cx="434157" cy="588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157" h="588685" extrusionOk="0">
                      <a:moveTo>
                        <a:pt x="127" y="169561"/>
                      </a:moveTo>
                      <a:cubicBezTo>
                        <a:pt x="127" y="401799"/>
                        <a:pt x="187269" y="588686"/>
                        <a:pt x="419889" y="588686"/>
                      </a:cubicBezTo>
                      <a:lnTo>
                        <a:pt x="434157" y="574163"/>
                      </a:lnTo>
                      <a:cubicBezTo>
                        <a:pt x="202556" y="574163"/>
                        <a:pt x="16052" y="388041"/>
                        <a:pt x="16052" y="156949"/>
                      </a:cubicBezTo>
                      <a:lnTo>
                        <a:pt x="16052" y="0"/>
                      </a:lnTo>
                      <a:lnTo>
                        <a:pt x="0" y="0"/>
                      </a:lnTo>
                      <a:lnTo>
                        <a:pt x="127" y="169561"/>
                      </a:lnTo>
                      <a:lnTo>
                        <a:pt x="127" y="169561"/>
                      </a:lnTo>
                      <a:lnTo>
                        <a:pt x="127" y="169561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8" name="Google Shape;9458;p40"/>
                <p:cNvSpPr/>
                <p:nvPr/>
              </p:nvSpPr>
              <p:spPr>
                <a:xfrm>
                  <a:off x="1217565" y="251681"/>
                  <a:ext cx="843855" cy="336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855" h="3364719" extrusionOk="0">
                      <a:moveTo>
                        <a:pt x="16052" y="432374"/>
                      </a:moveTo>
                      <a:cubicBezTo>
                        <a:pt x="16052" y="201027"/>
                        <a:pt x="202301" y="14778"/>
                        <a:pt x="433648" y="14778"/>
                      </a:cubicBezTo>
                      <a:lnTo>
                        <a:pt x="843855" y="14778"/>
                      </a:lnTo>
                      <a:lnTo>
                        <a:pt x="843855" y="0"/>
                      </a:lnTo>
                      <a:lnTo>
                        <a:pt x="419380" y="0"/>
                      </a:lnTo>
                      <a:cubicBezTo>
                        <a:pt x="187014" y="0"/>
                        <a:pt x="0" y="187269"/>
                        <a:pt x="0" y="419762"/>
                      </a:cubicBezTo>
                      <a:lnTo>
                        <a:pt x="0" y="3364720"/>
                      </a:lnTo>
                      <a:lnTo>
                        <a:pt x="16052" y="3364720"/>
                      </a:lnTo>
                      <a:lnTo>
                        <a:pt x="16052" y="432374"/>
                      </a:lnTo>
                      <a:lnTo>
                        <a:pt x="16052" y="432374"/>
                      </a:lnTo>
                      <a:lnTo>
                        <a:pt x="16052" y="432374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9" name="Google Shape;9459;p40"/>
                <p:cNvSpPr/>
                <p:nvPr/>
              </p:nvSpPr>
              <p:spPr>
                <a:xfrm>
                  <a:off x="9999061" y="251681"/>
                  <a:ext cx="438743" cy="432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43" h="432628" extrusionOk="0">
                      <a:moveTo>
                        <a:pt x="0" y="14650"/>
                      </a:moveTo>
                      <a:cubicBezTo>
                        <a:pt x="231601" y="14650"/>
                        <a:pt x="417723" y="201027"/>
                        <a:pt x="417723" y="432629"/>
                      </a:cubicBezTo>
                      <a:lnTo>
                        <a:pt x="438744" y="419889"/>
                      </a:lnTo>
                      <a:cubicBezTo>
                        <a:pt x="438744" y="187269"/>
                        <a:pt x="251857" y="0"/>
                        <a:pt x="19618" y="0"/>
                      </a:cubicBezTo>
                      <a:lnTo>
                        <a:pt x="0" y="14650"/>
                      </a:lnTo>
                      <a:lnTo>
                        <a:pt x="0" y="14650"/>
                      </a:lnTo>
                      <a:lnTo>
                        <a:pt x="0" y="1465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0" name="Google Shape;9460;p40"/>
                <p:cNvSpPr/>
                <p:nvPr/>
              </p:nvSpPr>
              <p:spPr>
                <a:xfrm>
                  <a:off x="10000589" y="6291667"/>
                  <a:ext cx="438743" cy="432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43" h="432628" extrusionOk="0">
                      <a:moveTo>
                        <a:pt x="18854" y="432629"/>
                      </a:moveTo>
                      <a:cubicBezTo>
                        <a:pt x="251221" y="432629"/>
                        <a:pt x="438744" y="245360"/>
                        <a:pt x="438744" y="12612"/>
                      </a:cubicBezTo>
                      <a:lnTo>
                        <a:pt x="417087" y="0"/>
                      </a:lnTo>
                      <a:cubicBezTo>
                        <a:pt x="417087" y="231601"/>
                        <a:pt x="230965" y="418106"/>
                        <a:pt x="0" y="418106"/>
                      </a:cubicBezTo>
                      <a:lnTo>
                        <a:pt x="18854" y="432629"/>
                      </a:lnTo>
                      <a:lnTo>
                        <a:pt x="18854" y="432629"/>
                      </a:lnTo>
                      <a:lnTo>
                        <a:pt x="18854" y="432629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1" name="Google Shape;9461;p40"/>
                <p:cNvSpPr/>
                <p:nvPr/>
              </p:nvSpPr>
              <p:spPr>
                <a:xfrm>
                  <a:off x="1194635" y="927377"/>
                  <a:ext cx="19873" cy="337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73" h="337847" extrusionOk="0">
                      <a:moveTo>
                        <a:pt x="0" y="328930"/>
                      </a:moveTo>
                      <a:lnTo>
                        <a:pt x="0" y="8918"/>
                      </a:lnTo>
                      <a:cubicBezTo>
                        <a:pt x="0" y="3949"/>
                        <a:pt x="4331" y="0"/>
                        <a:pt x="9555" y="0"/>
                      </a:cubicBezTo>
                      <a:lnTo>
                        <a:pt x="19873" y="0"/>
                      </a:lnTo>
                      <a:lnTo>
                        <a:pt x="19873" y="337848"/>
                      </a:lnTo>
                      <a:lnTo>
                        <a:pt x="9555" y="337848"/>
                      </a:lnTo>
                      <a:cubicBezTo>
                        <a:pt x="4331" y="337848"/>
                        <a:pt x="0" y="333899"/>
                        <a:pt x="0" y="328930"/>
                      </a:cubicBezTo>
                      <a:lnTo>
                        <a:pt x="0" y="32893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2" name="Google Shape;9462;p40"/>
                <p:cNvSpPr/>
                <p:nvPr/>
              </p:nvSpPr>
              <p:spPr>
                <a:xfrm>
                  <a:off x="1200749" y="925848"/>
                  <a:ext cx="13758" cy="339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8" h="339376" extrusionOk="0">
                      <a:moveTo>
                        <a:pt x="13759" y="339376"/>
                      </a:moveTo>
                      <a:lnTo>
                        <a:pt x="3057" y="339376"/>
                      </a:lnTo>
                      <a:cubicBezTo>
                        <a:pt x="1911" y="339376"/>
                        <a:pt x="1019" y="338994"/>
                        <a:pt x="0" y="338740"/>
                      </a:cubicBezTo>
                      <a:cubicBezTo>
                        <a:pt x="3949" y="337593"/>
                        <a:pt x="6879" y="334408"/>
                        <a:pt x="6879" y="330332"/>
                      </a:cubicBezTo>
                      <a:lnTo>
                        <a:pt x="6879" y="8918"/>
                      </a:lnTo>
                      <a:cubicBezTo>
                        <a:pt x="6879" y="4968"/>
                        <a:pt x="3949" y="1529"/>
                        <a:pt x="0" y="382"/>
                      </a:cubicBezTo>
                      <a:cubicBezTo>
                        <a:pt x="1019" y="127"/>
                        <a:pt x="1911" y="0"/>
                        <a:pt x="3057" y="0"/>
                      </a:cubicBezTo>
                      <a:lnTo>
                        <a:pt x="13759" y="0"/>
                      </a:lnTo>
                      <a:lnTo>
                        <a:pt x="13759" y="339376"/>
                      </a:lnTo>
                      <a:lnTo>
                        <a:pt x="13759" y="339376"/>
                      </a:lnTo>
                      <a:lnTo>
                        <a:pt x="13759" y="339376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464" name="Google Shape;9464;p40"/>
            <p:cNvSpPr/>
            <p:nvPr/>
          </p:nvSpPr>
          <p:spPr>
            <a:xfrm rot="5829469">
              <a:off x="2617236" y="2327108"/>
              <a:ext cx="65007" cy="65007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65" name="Google Shape;9465;p40"/>
          <p:cNvGrpSpPr/>
          <p:nvPr/>
        </p:nvGrpSpPr>
        <p:grpSpPr>
          <a:xfrm>
            <a:off x="71997" y="3315669"/>
            <a:ext cx="2308532" cy="3542320"/>
            <a:chOff x="325352" y="5108434"/>
            <a:chExt cx="2738798" cy="4202539"/>
          </a:xfrm>
        </p:grpSpPr>
        <p:grpSp>
          <p:nvGrpSpPr>
            <p:cNvPr id="9466" name="Google Shape;9466;p40"/>
            <p:cNvGrpSpPr/>
            <p:nvPr/>
          </p:nvGrpSpPr>
          <p:grpSpPr>
            <a:xfrm>
              <a:off x="328038" y="5111957"/>
              <a:ext cx="1448814" cy="3986700"/>
              <a:chOff x="6726753" y="2926867"/>
              <a:chExt cx="1517400" cy="4175430"/>
            </a:xfrm>
          </p:grpSpPr>
          <p:sp>
            <p:nvSpPr>
              <p:cNvPr id="9467" name="Google Shape;9467;p40"/>
              <p:cNvSpPr/>
              <p:nvPr/>
            </p:nvSpPr>
            <p:spPr>
              <a:xfrm>
                <a:off x="7163709" y="6858000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8" name="Google Shape;9468;p40"/>
              <p:cNvSpPr/>
              <p:nvPr/>
            </p:nvSpPr>
            <p:spPr>
              <a:xfrm>
                <a:off x="7791030" y="6861543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9" name="Google Shape;9469;p40"/>
              <p:cNvSpPr/>
              <p:nvPr/>
            </p:nvSpPr>
            <p:spPr>
              <a:xfrm>
                <a:off x="7121244" y="5407723"/>
                <a:ext cx="1068407" cy="1652720"/>
              </a:xfrm>
              <a:custGeom>
                <a:avLst/>
                <a:gdLst/>
                <a:ahLst/>
                <a:cxnLst/>
                <a:rect l="l" t="t" r="r" b="b"/>
                <a:pathLst>
                  <a:path w="724344" h="1120488" extrusionOk="0">
                    <a:moveTo>
                      <a:pt x="16210" y="960898"/>
                    </a:moveTo>
                    <a:cubicBezTo>
                      <a:pt x="2494" y="943049"/>
                      <a:pt x="-3887" y="920636"/>
                      <a:pt x="-1696" y="898224"/>
                    </a:cubicBezTo>
                    <a:cubicBezTo>
                      <a:pt x="4399" y="830691"/>
                      <a:pt x="12687" y="736299"/>
                      <a:pt x="21830" y="624570"/>
                    </a:cubicBezTo>
                    <a:cubicBezTo>
                      <a:pt x="41739" y="381111"/>
                      <a:pt x="52405" y="349870"/>
                      <a:pt x="65170" y="285671"/>
                    </a:cubicBezTo>
                    <a:cubicBezTo>
                      <a:pt x="85171" y="184992"/>
                      <a:pt x="171754" y="10303"/>
                      <a:pt x="361777" y="-79"/>
                    </a:cubicBezTo>
                    <a:cubicBezTo>
                      <a:pt x="421118" y="-2165"/>
                      <a:pt x="479507" y="15123"/>
                      <a:pt x="528083" y="49165"/>
                    </a:cubicBezTo>
                    <a:cubicBezTo>
                      <a:pt x="619238" y="109935"/>
                      <a:pt x="674007" y="216424"/>
                      <a:pt x="679437" y="330438"/>
                    </a:cubicBezTo>
                    <a:cubicBezTo>
                      <a:pt x="681913" y="383083"/>
                      <a:pt x="684867" y="436518"/>
                      <a:pt x="688390" y="490744"/>
                    </a:cubicBezTo>
                    <a:cubicBezTo>
                      <a:pt x="696964" y="623332"/>
                      <a:pt x="708012" y="751415"/>
                      <a:pt x="721537" y="874983"/>
                    </a:cubicBezTo>
                    <a:cubicBezTo>
                      <a:pt x="724109" y="897538"/>
                      <a:pt x="719441" y="920321"/>
                      <a:pt x="708203" y="940038"/>
                    </a:cubicBezTo>
                    <a:cubicBezTo>
                      <a:pt x="696010" y="961260"/>
                      <a:pt x="681627" y="981072"/>
                      <a:pt x="665054" y="999093"/>
                    </a:cubicBezTo>
                    <a:cubicBezTo>
                      <a:pt x="525702" y="1151017"/>
                      <a:pt x="248621" y="1159495"/>
                      <a:pt x="81838" y="1027668"/>
                    </a:cubicBezTo>
                    <a:cubicBezTo>
                      <a:pt x="57454" y="1008028"/>
                      <a:pt x="35451" y="985625"/>
                      <a:pt x="16210" y="9608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0" name="Google Shape;9470;p40"/>
              <p:cNvSpPr/>
              <p:nvPr/>
            </p:nvSpPr>
            <p:spPr>
              <a:xfrm>
                <a:off x="7059504" y="5369881"/>
                <a:ext cx="1101051" cy="1574681"/>
              </a:xfrm>
              <a:custGeom>
                <a:avLst/>
                <a:gdLst/>
                <a:ahLst/>
                <a:cxnLst/>
                <a:rect l="l" t="t" r="r" b="b"/>
                <a:pathLst>
                  <a:path w="746475" h="1067580" extrusionOk="0">
                    <a:moveTo>
                      <a:pt x="110656" y="158172"/>
                    </a:moveTo>
                    <a:cubicBezTo>
                      <a:pt x="103133" y="186823"/>
                      <a:pt x="97227" y="215893"/>
                      <a:pt x="93131" y="245230"/>
                    </a:cubicBezTo>
                    <a:cubicBezTo>
                      <a:pt x="78463" y="319306"/>
                      <a:pt x="45793" y="388610"/>
                      <a:pt x="-2119" y="446970"/>
                    </a:cubicBezTo>
                    <a:cubicBezTo>
                      <a:pt x="28456" y="415347"/>
                      <a:pt x="55127" y="380171"/>
                      <a:pt x="77319" y="342195"/>
                    </a:cubicBezTo>
                    <a:cubicBezTo>
                      <a:pt x="74747" y="406193"/>
                      <a:pt x="54364" y="468191"/>
                      <a:pt x="18359" y="521169"/>
                    </a:cubicBezTo>
                    <a:cubicBezTo>
                      <a:pt x="40172" y="492766"/>
                      <a:pt x="60271" y="463086"/>
                      <a:pt x="78558" y="432301"/>
                    </a:cubicBezTo>
                    <a:cubicBezTo>
                      <a:pt x="60271" y="485298"/>
                      <a:pt x="47316" y="539991"/>
                      <a:pt x="39791" y="595560"/>
                    </a:cubicBezTo>
                    <a:cubicBezTo>
                      <a:pt x="55031" y="558812"/>
                      <a:pt x="74842" y="524151"/>
                      <a:pt x="98750" y="492404"/>
                    </a:cubicBezTo>
                    <a:cubicBezTo>
                      <a:pt x="65889" y="552506"/>
                      <a:pt x="47983" y="619648"/>
                      <a:pt x="46553" y="688143"/>
                    </a:cubicBezTo>
                    <a:cubicBezTo>
                      <a:pt x="55127" y="654148"/>
                      <a:pt x="69605" y="621915"/>
                      <a:pt x="89320" y="592893"/>
                    </a:cubicBezTo>
                    <a:cubicBezTo>
                      <a:pt x="95513" y="642508"/>
                      <a:pt x="78844" y="692257"/>
                      <a:pt x="44172" y="728243"/>
                    </a:cubicBezTo>
                    <a:cubicBezTo>
                      <a:pt x="64747" y="710317"/>
                      <a:pt x="83034" y="689905"/>
                      <a:pt x="98559" y="667473"/>
                    </a:cubicBezTo>
                    <a:cubicBezTo>
                      <a:pt x="90846" y="720966"/>
                      <a:pt x="97131" y="775554"/>
                      <a:pt x="116849" y="825874"/>
                    </a:cubicBezTo>
                    <a:cubicBezTo>
                      <a:pt x="113705" y="790603"/>
                      <a:pt x="117230" y="755056"/>
                      <a:pt x="127229" y="721099"/>
                    </a:cubicBezTo>
                    <a:cubicBezTo>
                      <a:pt x="125897" y="779297"/>
                      <a:pt x="139040" y="836923"/>
                      <a:pt x="165329" y="888834"/>
                    </a:cubicBezTo>
                    <a:cubicBezTo>
                      <a:pt x="153709" y="856240"/>
                      <a:pt x="152377" y="820874"/>
                      <a:pt x="161425" y="787489"/>
                    </a:cubicBezTo>
                    <a:cubicBezTo>
                      <a:pt x="174475" y="844695"/>
                      <a:pt x="197334" y="899245"/>
                      <a:pt x="228863" y="948747"/>
                    </a:cubicBezTo>
                    <a:cubicBezTo>
                      <a:pt x="209431" y="908561"/>
                      <a:pt x="200002" y="864288"/>
                      <a:pt x="201430" y="819683"/>
                    </a:cubicBezTo>
                    <a:cubicBezTo>
                      <a:pt x="219907" y="865051"/>
                      <a:pt x="247341" y="906227"/>
                      <a:pt x="282106" y="940745"/>
                    </a:cubicBezTo>
                    <a:cubicBezTo>
                      <a:pt x="275439" y="915123"/>
                      <a:pt x="272867" y="888596"/>
                      <a:pt x="274583" y="862164"/>
                    </a:cubicBezTo>
                    <a:cubicBezTo>
                      <a:pt x="283250" y="898454"/>
                      <a:pt x="307921" y="928839"/>
                      <a:pt x="327254" y="961129"/>
                    </a:cubicBezTo>
                    <a:cubicBezTo>
                      <a:pt x="346590" y="993419"/>
                      <a:pt x="361450" y="1032281"/>
                      <a:pt x="348211" y="1067333"/>
                    </a:cubicBezTo>
                    <a:cubicBezTo>
                      <a:pt x="362782" y="1013345"/>
                      <a:pt x="368403" y="957310"/>
                      <a:pt x="364594" y="901502"/>
                    </a:cubicBezTo>
                    <a:cubicBezTo>
                      <a:pt x="380023" y="931602"/>
                      <a:pt x="387834" y="965025"/>
                      <a:pt x="387358" y="998848"/>
                    </a:cubicBezTo>
                    <a:lnTo>
                      <a:pt x="412789" y="921791"/>
                    </a:lnTo>
                    <a:cubicBezTo>
                      <a:pt x="422221" y="953481"/>
                      <a:pt x="421649" y="987285"/>
                      <a:pt x="411266" y="1018660"/>
                    </a:cubicBezTo>
                    <a:cubicBezTo>
                      <a:pt x="434032" y="986980"/>
                      <a:pt x="451079" y="951509"/>
                      <a:pt x="461463" y="913885"/>
                    </a:cubicBezTo>
                    <a:cubicBezTo>
                      <a:pt x="467274" y="937755"/>
                      <a:pt x="465558" y="962834"/>
                      <a:pt x="456605" y="985704"/>
                    </a:cubicBezTo>
                    <a:cubicBezTo>
                      <a:pt x="485084" y="945794"/>
                      <a:pt x="504134" y="899940"/>
                      <a:pt x="512327" y="851592"/>
                    </a:cubicBezTo>
                    <a:cubicBezTo>
                      <a:pt x="528424" y="879881"/>
                      <a:pt x="531186" y="913885"/>
                      <a:pt x="519661" y="944365"/>
                    </a:cubicBezTo>
                    <a:cubicBezTo>
                      <a:pt x="547950" y="896655"/>
                      <a:pt x="564619" y="842990"/>
                      <a:pt x="568333" y="787679"/>
                    </a:cubicBezTo>
                    <a:cubicBezTo>
                      <a:pt x="586050" y="809567"/>
                      <a:pt x="594622" y="837513"/>
                      <a:pt x="592145" y="865594"/>
                    </a:cubicBezTo>
                    <a:cubicBezTo>
                      <a:pt x="621006" y="817778"/>
                      <a:pt x="632150" y="761323"/>
                      <a:pt x="623483" y="706145"/>
                    </a:cubicBezTo>
                    <a:cubicBezTo>
                      <a:pt x="630341" y="733110"/>
                      <a:pt x="646151" y="756961"/>
                      <a:pt x="668250" y="773868"/>
                    </a:cubicBezTo>
                    <a:cubicBezTo>
                      <a:pt x="654058" y="730567"/>
                      <a:pt x="655488" y="683676"/>
                      <a:pt x="672157" y="641279"/>
                    </a:cubicBezTo>
                    <a:lnTo>
                      <a:pt x="678061" y="716908"/>
                    </a:lnTo>
                    <a:cubicBezTo>
                      <a:pt x="703873" y="664407"/>
                      <a:pt x="702732" y="602666"/>
                      <a:pt x="674917" y="551173"/>
                    </a:cubicBezTo>
                    <a:cubicBezTo>
                      <a:pt x="685586" y="566594"/>
                      <a:pt x="693588" y="583739"/>
                      <a:pt x="698539" y="601846"/>
                    </a:cubicBezTo>
                    <a:cubicBezTo>
                      <a:pt x="709780" y="563480"/>
                      <a:pt x="706922" y="522360"/>
                      <a:pt x="690444" y="485927"/>
                    </a:cubicBezTo>
                    <a:cubicBezTo>
                      <a:pt x="703873" y="507329"/>
                      <a:pt x="714161" y="530599"/>
                      <a:pt x="720828" y="554983"/>
                    </a:cubicBezTo>
                    <a:cubicBezTo>
                      <a:pt x="731593" y="494976"/>
                      <a:pt x="704064" y="435349"/>
                      <a:pt x="677108" y="380199"/>
                    </a:cubicBezTo>
                    <a:cubicBezTo>
                      <a:pt x="705589" y="416518"/>
                      <a:pt x="726163" y="458457"/>
                      <a:pt x="737306" y="503262"/>
                    </a:cubicBezTo>
                    <a:cubicBezTo>
                      <a:pt x="745213" y="466124"/>
                      <a:pt x="746450" y="427881"/>
                      <a:pt x="741118" y="390296"/>
                    </a:cubicBezTo>
                    <a:cubicBezTo>
                      <a:pt x="723114" y="263994"/>
                      <a:pt x="633103" y="158934"/>
                      <a:pt x="541093" y="66446"/>
                    </a:cubicBezTo>
                    <a:cubicBezTo>
                      <a:pt x="522138" y="45310"/>
                      <a:pt x="499563" y="27765"/>
                      <a:pt x="474418" y="14630"/>
                    </a:cubicBezTo>
                    <a:cubicBezTo>
                      <a:pt x="439650" y="-1277"/>
                      <a:pt x="399455" y="-705"/>
                      <a:pt x="360973" y="56"/>
                    </a:cubicBezTo>
                    <a:cubicBezTo>
                      <a:pt x="322492" y="818"/>
                      <a:pt x="283727" y="2057"/>
                      <a:pt x="249531" y="17963"/>
                    </a:cubicBezTo>
                    <a:cubicBezTo>
                      <a:pt x="219719" y="31870"/>
                      <a:pt x="195525" y="56540"/>
                      <a:pt x="167901" y="73970"/>
                    </a:cubicBezTo>
                    <a:cubicBezTo>
                      <a:pt x="138471" y="92640"/>
                      <a:pt x="120848" y="126263"/>
                      <a:pt x="110656" y="15817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7FC"/>
                  </a:gs>
                  <a:gs pos="75000">
                    <a:srgbClr val="D8D8D8"/>
                  </a:gs>
                  <a:gs pos="100000">
                    <a:srgbClr val="BFBFB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1" name="Google Shape;9471;p40"/>
              <p:cNvSpPr/>
              <p:nvPr/>
            </p:nvSpPr>
            <p:spPr>
              <a:xfrm>
                <a:off x="7204140" y="5685073"/>
                <a:ext cx="874014" cy="1003350"/>
              </a:xfrm>
              <a:custGeom>
                <a:avLst/>
                <a:gdLst/>
                <a:ahLst/>
                <a:cxnLst/>
                <a:rect l="l" t="t" r="r" b="b"/>
                <a:pathLst>
                  <a:path w="592552" h="680237" extrusionOk="0">
                    <a:moveTo>
                      <a:pt x="35244" y="316000"/>
                    </a:moveTo>
                    <a:cubicBezTo>
                      <a:pt x="43625" y="401963"/>
                      <a:pt x="66582" y="485869"/>
                      <a:pt x="103156" y="564126"/>
                    </a:cubicBezTo>
                    <a:cubicBezTo>
                      <a:pt x="105728" y="569270"/>
                      <a:pt x="108205" y="574508"/>
                      <a:pt x="110586" y="579842"/>
                    </a:cubicBezTo>
                    <a:cubicBezTo>
                      <a:pt x="57913" y="502233"/>
                      <a:pt x="31433" y="409745"/>
                      <a:pt x="35244" y="316000"/>
                    </a:cubicBezTo>
                    <a:close/>
                    <a:moveTo>
                      <a:pt x="568260" y="290283"/>
                    </a:moveTo>
                    <a:cubicBezTo>
                      <a:pt x="572069" y="384028"/>
                      <a:pt x="545592" y="476516"/>
                      <a:pt x="492918" y="554126"/>
                    </a:cubicBezTo>
                    <a:cubicBezTo>
                      <a:pt x="497109" y="545077"/>
                      <a:pt x="503395" y="531837"/>
                      <a:pt x="507397" y="522598"/>
                    </a:cubicBezTo>
                    <a:cubicBezTo>
                      <a:pt x="539971" y="448903"/>
                      <a:pt x="560545" y="370474"/>
                      <a:pt x="568260" y="290283"/>
                    </a:cubicBezTo>
                    <a:close/>
                    <a:moveTo>
                      <a:pt x="250032" y="93020"/>
                    </a:moveTo>
                    <a:lnTo>
                      <a:pt x="250032" y="93306"/>
                    </a:lnTo>
                    <a:cubicBezTo>
                      <a:pt x="222027" y="198977"/>
                      <a:pt x="217169" y="309457"/>
                      <a:pt x="235935" y="417156"/>
                    </a:cubicBezTo>
                    <a:cubicBezTo>
                      <a:pt x="237363" y="424300"/>
                      <a:pt x="238695" y="431539"/>
                      <a:pt x="239935" y="438778"/>
                    </a:cubicBezTo>
                    <a:cubicBezTo>
                      <a:pt x="237649" y="431729"/>
                      <a:pt x="235554" y="424776"/>
                      <a:pt x="233459" y="417728"/>
                    </a:cubicBezTo>
                    <a:cubicBezTo>
                      <a:pt x="204312" y="310485"/>
                      <a:pt x="210025" y="196728"/>
                      <a:pt x="250032" y="93020"/>
                    </a:cubicBezTo>
                    <a:close/>
                    <a:moveTo>
                      <a:pt x="338803" y="84162"/>
                    </a:moveTo>
                    <a:cubicBezTo>
                      <a:pt x="378810" y="190862"/>
                      <a:pt x="384619" y="307390"/>
                      <a:pt x="355377" y="417537"/>
                    </a:cubicBezTo>
                    <a:cubicBezTo>
                      <a:pt x="353282" y="424776"/>
                      <a:pt x="351091" y="431920"/>
                      <a:pt x="348901" y="439159"/>
                    </a:cubicBezTo>
                    <a:cubicBezTo>
                      <a:pt x="351186" y="426395"/>
                      <a:pt x="354426" y="407822"/>
                      <a:pt x="356235" y="394772"/>
                    </a:cubicBezTo>
                    <a:cubicBezTo>
                      <a:pt x="370999" y="291131"/>
                      <a:pt x="365093" y="185594"/>
                      <a:pt x="338803" y="84258"/>
                    </a:cubicBezTo>
                    <a:close/>
                    <a:moveTo>
                      <a:pt x="283560" y="81876"/>
                    </a:moveTo>
                    <a:cubicBezTo>
                      <a:pt x="315086" y="279911"/>
                      <a:pt x="317563" y="481498"/>
                      <a:pt x="290800" y="680237"/>
                    </a:cubicBezTo>
                    <a:lnTo>
                      <a:pt x="293085" y="642804"/>
                    </a:lnTo>
                    <a:cubicBezTo>
                      <a:pt x="304420" y="455866"/>
                      <a:pt x="301276" y="268328"/>
                      <a:pt x="283560" y="81876"/>
                    </a:cubicBezTo>
                    <a:close/>
                    <a:moveTo>
                      <a:pt x="204503" y="81876"/>
                    </a:moveTo>
                    <a:cubicBezTo>
                      <a:pt x="150399" y="238086"/>
                      <a:pt x="175928" y="405726"/>
                      <a:pt x="208408" y="563841"/>
                    </a:cubicBezTo>
                    <a:lnTo>
                      <a:pt x="222028" y="632516"/>
                    </a:lnTo>
                    <a:cubicBezTo>
                      <a:pt x="172593" y="455446"/>
                      <a:pt x="129254" y="257898"/>
                      <a:pt x="204503" y="81876"/>
                    </a:cubicBezTo>
                    <a:close/>
                    <a:moveTo>
                      <a:pt x="393953" y="72255"/>
                    </a:moveTo>
                    <a:cubicBezTo>
                      <a:pt x="469107" y="248372"/>
                      <a:pt x="425768" y="445826"/>
                      <a:pt x="376333" y="622895"/>
                    </a:cubicBezTo>
                    <a:lnTo>
                      <a:pt x="390049" y="554221"/>
                    </a:lnTo>
                    <a:cubicBezTo>
                      <a:pt x="423005" y="396296"/>
                      <a:pt x="448055" y="228465"/>
                      <a:pt x="393953" y="72255"/>
                    </a:cubicBezTo>
                    <a:close/>
                    <a:moveTo>
                      <a:pt x="169262" y="69493"/>
                    </a:moveTo>
                    <a:cubicBezTo>
                      <a:pt x="62771" y="150551"/>
                      <a:pt x="77630" y="305332"/>
                      <a:pt x="107349" y="420871"/>
                    </a:cubicBezTo>
                    <a:cubicBezTo>
                      <a:pt x="118969" y="461628"/>
                      <a:pt x="134685" y="501128"/>
                      <a:pt x="154116" y="538790"/>
                    </a:cubicBezTo>
                    <a:cubicBezTo>
                      <a:pt x="131350" y="502623"/>
                      <a:pt x="113254" y="463704"/>
                      <a:pt x="100394" y="422966"/>
                    </a:cubicBezTo>
                    <a:cubicBezTo>
                      <a:pt x="66105" y="307237"/>
                      <a:pt x="53627" y="143693"/>
                      <a:pt x="169262" y="69493"/>
                    </a:cubicBezTo>
                    <a:close/>
                    <a:moveTo>
                      <a:pt x="403191" y="33393"/>
                    </a:moveTo>
                    <a:cubicBezTo>
                      <a:pt x="531398" y="141312"/>
                      <a:pt x="506539" y="348385"/>
                      <a:pt x="462913" y="492308"/>
                    </a:cubicBezTo>
                    <a:cubicBezTo>
                      <a:pt x="457009" y="514920"/>
                      <a:pt x="446340" y="535999"/>
                      <a:pt x="431576" y="554125"/>
                    </a:cubicBezTo>
                    <a:cubicBezTo>
                      <a:pt x="444722" y="535123"/>
                      <a:pt x="453865" y="513634"/>
                      <a:pt x="458437" y="490975"/>
                    </a:cubicBezTo>
                    <a:cubicBezTo>
                      <a:pt x="494728" y="346480"/>
                      <a:pt x="520445" y="147503"/>
                      <a:pt x="403191" y="33775"/>
                    </a:cubicBezTo>
                    <a:close/>
                    <a:moveTo>
                      <a:pt x="119730" y="27869"/>
                    </a:moveTo>
                    <a:cubicBezTo>
                      <a:pt x="121446" y="27869"/>
                      <a:pt x="123064" y="30060"/>
                      <a:pt x="121446" y="30822"/>
                    </a:cubicBezTo>
                    <a:cubicBezTo>
                      <a:pt x="122778" y="29774"/>
                      <a:pt x="120874" y="27965"/>
                      <a:pt x="119920" y="28631"/>
                    </a:cubicBezTo>
                    <a:cubicBezTo>
                      <a:pt x="118969" y="29298"/>
                      <a:pt x="118016" y="30250"/>
                      <a:pt x="117348" y="31489"/>
                    </a:cubicBezTo>
                    <a:cubicBezTo>
                      <a:pt x="76581" y="96011"/>
                      <a:pt x="49245" y="168144"/>
                      <a:pt x="37149" y="243515"/>
                    </a:cubicBezTo>
                    <a:cubicBezTo>
                      <a:pt x="35530" y="253040"/>
                      <a:pt x="33625" y="267518"/>
                      <a:pt x="32386" y="277234"/>
                    </a:cubicBezTo>
                    <a:cubicBezTo>
                      <a:pt x="29242" y="187546"/>
                      <a:pt x="59057" y="99811"/>
                      <a:pt x="116207" y="30631"/>
                    </a:cubicBezTo>
                    <a:cubicBezTo>
                      <a:pt x="116969" y="29317"/>
                      <a:pt x="118302" y="28345"/>
                      <a:pt x="119730" y="27869"/>
                    </a:cubicBezTo>
                    <a:close/>
                    <a:moveTo>
                      <a:pt x="79153" y="19396"/>
                    </a:moveTo>
                    <a:lnTo>
                      <a:pt x="79153" y="20440"/>
                    </a:lnTo>
                    <a:lnTo>
                      <a:pt x="78679" y="20440"/>
                    </a:lnTo>
                    <a:close/>
                    <a:moveTo>
                      <a:pt x="79630" y="18345"/>
                    </a:moveTo>
                    <a:lnTo>
                      <a:pt x="79153" y="19396"/>
                    </a:lnTo>
                    <a:lnTo>
                      <a:pt x="79153" y="18821"/>
                    </a:lnTo>
                    <a:cubicBezTo>
                      <a:pt x="76772" y="18821"/>
                      <a:pt x="75726" y="22250"/>
                      <a:pt x="74200" y="23869"/>
                    </a:cubicBezTo>
                    <a:cubicBezTo>
                      <a:pt x="43151" y="67398"/>
                      <a:pt x="7525" y="110356"/>
                      <a:pt x="763" y="165601"/>
                    </a:cubicBezTo>
                    <a:cubicBezTo>
                      <a:pt x="-6000" y="108451"/>
                      <a:pt x="33340" y="59016"/>
                      <a:pt x="72296" y="22250"/>
                    </a:cubicBezTo>
                    <a:cubicBezTo>
                      <a:pt x="74296" y="20821"/>
                      <a:pt x="76488" y="16535"/>
                      <a:pt x="79630" y="18345"/>
                    </a:cubicBezTo>
                    <a:close/>
                    <a:moveTo>
                      <a:pt x="473296" y="10058"/>
                    </a:moveTo>
                    <a:cubicBezTo>
                      <a:pt x="474820" y="10458"/>
                      <a:pt x="476059" y="11410"/>
                      <a:pt x="476915" y="12724"/>
                    </a:cubicBezTo>
                    <a:cubicBezTo>
                      <a:pt x="534065" y="81914"/>
                      <a:pt x="563879" y="169649"/>
                      <a:pt x="560640" y="259327"/>
                    </a:cubicBezTo>
                    <a:cubicBezTo>
                      <a:pt x="559498" y="249802"/>
                      <a:pt x="557591" y="235324"/>
                      <a:pt x="555973" y="225609"/>
                    </a:cubicBezTo>
                    <a:cubicBezTo>
                      <a:pt x="543685" y="150265"/>
                      <a:pt x="516445" y="78161"/>
                      <a:pt x="475773" y="13582"/>
                    </a:cubicBezTo>
                    <a:cubicBezTo>
                      <a:pt x="475010" y="12344"/>
                      <a:pt x="474343" y="11105"/>
                      <a:pt x="473201" y="10724"/>
                    </a:cubicBezTo>
                    <a:cubicBezTo>
                      <a:pt x="472057" y="10343"/>
                      <a:pt x="470248" y="11962"/>
                      <a:pt x="471678" y="12915"/>
                    </a:cubicBezTo>
                    <a:cubicBezTo>
                      <a:pt x="470057" y="12153"/>
                      <a:pt x="471678" y="9581"/>
                      <a:pt x="473296" y="10058"/>
                    </a:cubicBezTo>
                    <a:close/>
                    <a:moveTo>
                      <a:pt x="513492" y="1653"/>
                    </a:moveTo>
                    <a:lnTo>
                      <a:pt x="513874" y="2628"/>
                    </a:lnTo>
                    <a:lnTo>
                      <a:pt x="513492" y="2628"/>
                    </a:lnTo>
                    <a:close/>
                    <a:moveTo>
                      <a:pt x="513016" y="438"/>
                    </a:moveTo>
                    <a:cubicBezTo>
                      <a:pt x="516064" y="-1372"/>
                      <a:pt x="518255" y="2914"/>
                      <a:pt x="520350" y="4343"/>
                    </a:cubicBezTo>
                    <a:cubicBezTo>
                      <a:pt x="559308" y="41109"/>
                      <a:pt x="598550" y="91021"/>
                      <a:pt x="591788" y="147789"/>
                    </a:cubicBezTo>
                    <a:cubicBezTo>
                      <a:pt x="585407" y="92449"/>
                      <a:pt x="549497" y="49586"/>
                      <a:pt x="518446" y="6057"/>
                    </a:cubicBezTo>
                    <a:cubicBezTo>
                      <a:pt x="516827" y="4343"/>
                      <a:pt x="515874" y="818"/>
                      <a:pt x="513492" y="1009"/>
                    </a:cubicBezTo>
                    <a:lnTo>
                      <a:pt x="513492" y="1653"/>
                    </a:lnTo>
                    <a:close/>
                  </a:path>
                </a:pathLst>
              </a:custGeom>
              <a:solidFill>
                <a:srgbClr val="ACAC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2" name="Google Shape;9472;p40"/>
              <p:cNvSpPr/>
              <p:nvPr/>
            </p:nvSpPr>
            <p:spPr>
              <a:xfrm>
                <a:off x="6726753" y="2926867"/>
                <a:ext cx="1517400" cy="2927769"/>
              </a:xfrm>
              <a:custGeom>
                <a:avLst/>
                <a:gdLst/>
                <a:ahLst/>
                <a:cxnLst/>
                <a:rect l="l" t="t" r="r" b="b"/>
                <a:pathLst>
                  <a:path w="1028746" h="1984928" extrusionOk="0">
                    <a:moveTo>
                      <a:pt x="302872" y="1984681"/>
                    </a:moveTo>
                    <a:cubicBezTo>
                      <a:pt x="261726" y="1927054"/>
                      <a:pt x="231244" y="1862541"/>
                      <a:pt x="212861" y="1794181"/>
                    </a:cubicBezTo>
                    <a:cubicBezTo>
                      <a:pt x="180287" y="1666898"/>
                      <a:pt x="188668" y="1532605"/>
                      <a:pt x="236674" y="1410323"/>
                    </a:cubicBezTo>
                    <a:cubicBezTo>
                      <a:pt x="296777" y="1262304"/>
                      <a:pt x="366310" y="1268210"/>
                      <a:pt x="400885" y="1124573"/>
                    </a:cubicBezTo>
                    <a:cubicBezTo>
                      <a:pt x="417268" y="1056183"/>
                      <a:pt x="416030" y="994557"/>
                      <a:pt x="414126" y="899497"/>
                    </a:cubicBezTo>
                    <a:cubicBezTo>
                      <a:pt x="411077" y="749002"/>
                      <a:pt x="389932" y="751288"/>
                      <a:pt x="395550" y="669182"/>
                    </a:cubicBezTo>
                    <a:cubicBezTo>
                      <a:pt x="407363" y="497732"/>
                      <a:pt x="501183" y="469919"/>
                      <a:pt x="490800" y="335807"/>
                    </a:cubicBezTo>
                    <a:cubicBezTo>
                      <a:pt x="489849" y="323425"/>
                      <a:pt x="477848" y="192932"/>
                      <a:pt x="376500" y="121305"/>
                    </a:cubicBezTo>
                    <a:cubicBezTo>
                      <a:pt x="277060" y="50629"/>
                      <a:pt x="125232" y="61011"/>
                      <a:pt x="-2119" y="147784"/>
                    </a:cubicBezTo>
                    <a:cubicBezTo>
                      <a:pt x="21789" y="119780"/>
                      <a:pt x="113516" y="19101"/>
                      <a:pt x="262677" y="2147"/>
                    </a:cubicBezTo>
                    <a:cubicBezTo>
                      <a:pt x="442510" y="-18141"/>
                      <a:pt x="618437" y="93301"/>
                      <a:pt x="673110" y="229889"/>
                    </a:cubicBezTo>
                    <a:cubicBezTo>
                      <a:pt x="727021" y="364573"/>
                      <a:pt x="622055" y="421342"/>
                      <a:pt x="673110" y="603269"/>
                    </a:cubicBezTo>
                    <a:cubicBezTo>
                      <a:pt x="709020" y="731381"/>
                      <a:pt x="774076" y="749383"/>
                      <a:pt x="815985" y="889019"/>
                    </a:cubicBezTo>
                    <a:cubicBezTo>
                      <a:pt x="849418" y="1000367"/>
                      <a:pt x="787410" y="1057898"/>
                      <a:pt x="829224" y="1177627"/>
                    </a:cubicBezTo>
                    <a:cubicBezTo>
                      <a:pt x="845797" y="1225252"/>
                      <a:pt x="857134" y="1229062"/>
                      <a:pt x="900757" y="1310025"/>
                    </a:cubicBezTo>
                    <a:cubicBezTo>
                      <a:pt x="911616" y="1330408"/>
                      <a:pt x="988958" y="1474045"/>
                      <a:pt x="1014582" y="1580153"/>
                    </a:cubicBezTo>
                    <a:cubicBezTo>
                      <a:pt x="1028679" y="1638637"/>
                      <a:pt x="1049920" y="1780178"/>
                      <a:pt x="948382" y="1982585"/>
                    </a:cubicBezTo>
                    <a:cubicBezTo>
                      <a:pt x="927332" y="1940484"/>
                      <a:pt x="865801" y="1831899"/>
                      <a:pt x="736546" y="1770749"/>
                    </a:cubicBezTo>
                    <a:cubicBezTo>
                      <a:pt x="690542" y="1749032"/>
                      <a:pt x="604817" y="1708456"/>
                      <a:pt x="508804" y="1736364"/>
                    </a:cubicBezTo>
                    <a:cubicBezTo>
                      <a:pt x="350307" y="1781988"/>
                      <a:pt x="305063" y="1974774"/>
                      <a:pt x="302872" y="19846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3" name="Google Shape;9473;p40"/>
              <p:cNvSpPr/>
              <p:nvPr/>
            </p:nvSpPr>
            <p:spPr>
              <a:xfrm>
                <a:off x="7446048" y="5455589"/>
                <a:ext cx="354043" cy="250077"/>
              </a:xfrm>
              <a:custGeom>
                <a:avLst/>
                <a:gdLst/>
                <a:ahLst/>
                <a:cxnLst/>
                <a:rect l="l" t="t" r="r" b="b"/>
                <a:pathLst>
                  <a:path w="240029" h="169544" extrusionOk="0">
                    <a:moveTo>
                      <a:pt x="240030" y="84772"/>
                    </a:moveTo>
                    <a:cubicBezTo>
                      <a:pt x="240030" y="131591"/>
                      <a:pt x="186297" y="169545"/>
                      <a:pt x="120015" y="169545"/>
                    </a:cubicBezTo>
                    <a:cubicBezTo>
                      <a:pt x="53733" y="169545"/>
                      <a:pt x="0" y="131591"/>
                      <a:pt x="0" y="84772"/>
                    </a:cubicBezTo>
                    <a:cubicBezTo>
                      <a:pt x="0" y="37954"/>
                      <a:pt x="53733" y="0"/>
                      <a:pt x="120015" y="0"/>
                    </a:cubicBezTo>
                    <a:cubicBezTo>
                      <a:pt x="186297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rgbClr val="D6AD9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4" name="Google Shape;9474;p40"/>
              <p:cNvSpPr/>
              <p:nvPr/>
            </p:nvSpPr>
            <p:spPr>
              <a:xfrm>
                <a:off x="7578781" y="5483119"/>
                <a:ext cx="143302" cy="101156"/>
              </a:xfrm>
              <a:custGeom>
                <a:avLst/>
                <a:gdLst/>
                <a:ahLst/>
                <a:cxnLst/>
                <a:rect l="l" t="t" r="r" b="b"/>
                <a:pathLst>
                  <a:path w="97154" h="68580" extrusionOk="0">
                    <a:moveTo>
                      <a:pt x="97155" y="34290"/>
                    </a:moveTo>
                    <a:cubicBezTo>
                      <a:pt x="97155" y="53228"/>
                      <a:pt x="75406" y="68580"/>
                      <a:pt x="48578" y="68580"/>
                    </a:cubicBezTo>
                    <a:cubicBezTo>
                      <a:pt x="21749" y="68580"/>
                      <a:pt x="0" y="53228"/>
                      <a:pt x="0" y="34290"/>
                    </a:cubicBezTo>
                    <a:cubicBezTo>
                      <a:pt x="0" y="15352"/>
                      <a:pt x="21749" y="1"/>
                      <a:pt x="48578" y="1"/>
                    </a:cubicBezTo>
                    <a:cubicBezTo>
                      <a:pt x="75406" y="1"/>
                      <a:pt x="97155" y="15352"/>
                      <a:pt x="97155" y="34290"/>
                    </a:cubicBezTo>
                    <a:close/>
                  </a:path>
                </a:pathLst>
              </a:custGeom>
              <a:solidFill>
                <a:srgbClr val="E4CF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475" name="Google Shape;9475;p40" descr="A black and white image of a skull&#10;&#10;Description automatically generated with low confidence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665411">
                <a:off x="7189283" y="4505816"/>
                <a:ext cx="875616" cy="92272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476" name="Google Shape;9476;p40"/>
            <p:cNvSpPr/>
            <p:nvPr/>
          </p:nvSpPr>
          <p:spPr>
            <a:xfrm>
              <a:off x="325352" y="5108434"/>
              <a:ext cx="1447954" cy="3944979"/>
            </a:xfrm>
            <a:custGeom>
              <a:avLst/>
              <a:gdLst/>
              <a:ahLst/>
              <a:cxnLst/>
              <a:rect l="l" t="t" r="r" b="b"/>
              <a:pathLst>
                <a:path w="1028742" h="2802827" extrusionOk="0">
                  <a:moveTo>
                    <a:pt x="264794" y="2394"/>
                  </a:moveTo>
                  <a:cubicBezTo>
                    <a:pt x="444627" y="-17894"/>
                    <a:pt x="620553" y="93548"/>
                    <a:pt x="675226" y="230136"/>
                  </a:cubicBezTo>
                  <a:cubicBezTo>
                    <a:pt x="729137" y="364820"/>
                    <a:pt x="624171" y="421589"/>
                    <a:pt x="675226" y="603516"/>
                  </a:cubicBezTo>
                  <a:cubicBezTo>
                    <a:pt x="711136" y="731628"/>
                    <a:pt x="776191" y="749630"/>
                    <a:pt x="818100" y="889266"/>
                  </a:cubicBezTo>
                  <a:cubicBezTo>
                    <a:pt x="851533" y="1000614"/>
                    <a:pt x="789525" y="1058145"/>
                    <a:pt x="831339" y="1177874"/>
                  </a:cubicBezTo>
                  <a:cubicBezTo>
                    <a:pt x="847912" y="1225499"/>
                    <a:pt x="859249" y="1229309"/>
                    <a:pt x="902872" y="1310272"/>
                  </a:cubicBezTo>
                  <a:cubicBezTo>
                    <a:pt x="913731" y="1330655"/>
                    <a:pt x="991072" y="1474292"/>
                    <a:pt x="1016696" y="1580400"/>
                  </a:cubicBezTo>
                  <a:cubicBezTo>
                    <a:pt x="1029031" y="1631573"/>
                    <a:pt x="1046836" y="1746338"/>
                    <a:pt x="983072" y="1909826"/>
                  </a:cubicBezTo>
                  <a:lnTo>
                    <a:pt x="950513" y="1982796"/>
                  </a:lnTo>
                  <a:lnTo>
                    <a:pt x="968881" y="2047221"/>
                  </a:lnTo>
                  <a:cubicBezTo>
                    <a:pt x="974213" y="2084806"/>
                    <a:pt x="972976" y="2123049"/>
                    <a:pt x="965069" y="2160187"/>
                  </a:cubicBezTo>
                  <a:lnTo>
                    <a:pt x="955880" y="2134985"/>
                  </a:lnTo>
                  <a:lnTo>
                    <a:pt x="958021" y="2173331"/>
                  </a:lnTo>
                  <a:cubicBezTo>
                    <a:pt x="966595" y="2305919"/>
                    <a:pt x="977643" y="2434002"/>
                    <a:pt x="991168" y="2557570"/>
                  </a:cubicBezTo>
                  <a:cubicBezTo>
                    <a:pt x="993740" y="2580125"/>
                    <a:pt x="989072" y="2602908"/>
                    <a:pt x="977834" y="2622625"/>
                  </a:cubicBezTo>
                  <a:cubicBezTo>
                    <a:pt x="965641" y="2643847"/>
                    <a:pt x="951258" y="2663659"/>
                    <a:pt x="934686" y="2681680"/>
                  </a:cubicBezTo>
                  <a:cubicBezTo>
                    <a:pt x="795334" y="2833604"/>
                    <a:pt x="518255" y="2842082"/>
                    <a:pt x="351473" y="2710255"/>
                  </a:cubicBezTo>
                  <a:cubicBezTo>
                    <a:pt x="327089" y="2690615"/>
                    <a:pt x="305086" y="2668212"/>
                    <a:pt x="285845" y="2643485"/>
                  </a:cubicBezTo>
                  <a:cubicBezTo>
                    <a:pt x="272129" y="2625636"/>
                    <a:pt x="265748" y="2603223"/>
                    <a:pt x="267939" y="2580811"/>
                  </a:cubicBezTo>
                  <a:cubicBezTo>
                    <a:pt x="270987" y="2547045"/>
                    <a:pt x="274583" y="2506563"/>
                    <a:pt x="278559" y="2460558"/>
                  </a:cubicBezTo>
                  <a:lnTo>
                    <a:pt x="286247" y="2369181"/>
                  </a:lnTo>
                  <a:lnTo>
                    <a:pt x="271939" y="2385168"/>
                  </a:lnTo>
                  <a:lnTo>
                    <a:pt x="286496" y="2366222"/>
                  </a:lnTo>
                  <a:lnTo>
                    <a:pt x="291465" y="2307157"/>
                  </a:lnTo>
                  <a:lnTo>
                    <a:pt x="292635" y="2293592"/>
                  </a:lnTo>
                  <a:lnTo>
                    <a:pt x="291525" y="2295578"/>
                  </a:lnTo>
                  <a:cubicBezTo>
                    <a:pt x="284370" y="2311514"/>
                    <a:pt x="278607" y="2328071"/>
                    <a:pt x="274320" y="2345068"/>
                  </a:cubicBezTo>
                  <a:cubicBezTo>
                    <a:pt x="275035" y="2310821"/>
                    <a:pt x="279869" y="2276911"/>
                    <a:pt x="288632" y="2244051"/>
                  </a:cubicBezTo>
                  <a:lnTo>
                    <a:pt x="299294" y="2217393"/>
                  </a:lnTo>
                  <a:lnTo>
                    <a:pt x="301697" y="2192754"/>
                  </a:lnTo>
                  <a:lnTo>
                    <a:pt x="267558" y="2252485"/>
                  </a:lnTo>
                  <a:cubicBezTo>
                    <a:pt x="275083" y="2196916"/>
                    <a:pt x="288038" y="2142223"/>
                    <a:pt x="306325" y="2089226"/>
                  </a:cubicBezTo>
                  <a:cubicBezTo>
                    <a:pt x="288038" y="2120011"/>
                    <a:pt x="267939" y="2149691"/>
                    <a:pt x="246126" y="2178094"/>
                  </a:cubicBezTo>
                  <a:cubicBezTo>
                    <a:pt x="282131" y="2125116"/>
                    <a:pt x="302514" y="2063118"/>
                    <a:pt x="305086" y="1999120"/>
                  </a:cubicBezTo>
                  <a:cubicBezTo>
                    <a:pt x="282894" y="2037096"/>
                    <a:pt x="256223" y="2072272"/>
                    <a:pt x="225648" y="2103895"/>
                  </a:cubicBezTo>
                  <a:cubicBezTo>
                    <a:pt x="249604" y="2074715"/>
                    <a:pt x="269750" y="2042799"/>
                    <a:pt x="285740" y="2008919"/>
                  </a:cubicBezTo>
                  <a:lnTo>
                    <a:pt x="297719" y="1972540"/>
                  </a:lnTo>
                  <a:lnTo>
                    <a:pt x="251448" y="1893703"/>
                  </a:lnTo>
                  <a:cubicBezTo>
                    <a:pt x="236386" y="1861826"/>
                    <a:pt x="224170" y="1828608"/>
                    <a:pt x="214979" y="1794428"/>
                  </a:cubicBezTo>
                  <a:cubicBezTo>
                    <a:pt x="182405" y="1667145"/>
                    <a:pt x="190786" y="1532852"/>
                    <a:pt x="238792" y="1410570"/>
                  </a:cubicBezTo>
                  <a:cubicBezTo>
                    <a:pt x="298895" y="1262551"/>
                    <a:pt x="368427" y="1268457"/>
                    <a:pt x="403002" y="1124820"/>
                  </a:cubicBezTo>
                  <a:cubicBezTo>
                    <a:pt x="419385" y="1056430"/>
                    <a:pt x="418147" y="994804"/>
                    <a:pt x="416243" y="899744"/>
                  </a:cubicBezTo>
                  <a:cubicBezTo>
                    <a:pt x="413194" y="749249"/>
                    <a:pt x="392049" y="751535"/>
                    <a:pt x="397667" y="669429"/>
                  </a:cubicBezTo>
                  <a:cubicBezTo>
                    <a:pt x="409480" y="497979"/>
                    <a:pt x="503300" y="470166"/>
                    <a:pt x="492917" y="336054"/>
                  </a:cubicBezTo>
                  <a:cubicBezTo>
                    <a:pt x="491966" y="323672"/>
                    <a:pt x="479965" y="193179"/>
                    <a:pt x="378617" y="121552"/>
                  </a:cubicBezTo>
                  <a:cubicBezTo>
                    <a:pt x="279178" y="50876"/>
                    <a:pt x="127350" y="61258"/>
                    <a:pt x="0" y="148031"/>
                  </a:cubicBezTo>
                  <a:cubicBezTo>
                    <a:pt x="23908" y="120027"/>
                    <a:pt x="115634" y="19348"/>
                    <a:pt x="264794" y="2394"/>
                  </a:cubicBezTo>
                  <a:close/>
                </a:path>
              </a:pathLst>
            </a:custGeom>
            <a:blipFill rotWithShape="1">
              <a:blip r:embed="rId6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77" name="Google Shape;9477;p40"/>
            <p:cNvGrpSpPr/>
            <p:nvPr/>
          </p:nvGrpSpPr>
          <p:grpSpPr>
            <a:xfrm flipH="1">
              <a:off x="1523648" y="7139293"/>
              <a:ext cx="1536476" cy="2171680"/>
              <a:chOff x="8434390" y="4035508"/>
              <a:chExt cx="2311185" cy="3266666"/>
            </a:xfrm>
          </p:grpSpPr>
          <p:sp>
            <p:nvSpPr>
              <p:cNvPr id="9478" name="Google Shape;9478;p40"/>
              <p:cNvSpPr/>
              <p:nvPr/>
            </p:nvSpPr>
            <p:spPr>
              <a:xfrm>
                <a:off x="9368193" y="6784034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9" name="Google Shape;9479;p40"/>
              <p:cNvSpPr/>
              <p:nvPr/>
            </p:nvSpPr>
            <p:spPr>
              <a:xfrm>
                <a:off x="9995514" y="6787577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480" name="Google Shape;9480;p40"/>
              <p:cNvGrpSpPr/>
              <p:nvPr/>
            </p:nvGrpSpPr>
            <p:grpSpPr>
              <a:xfrm>
                <a:off x="8434390" y="4035508"/>
                <a:ext cx="2311185" cy="3266666"/>
                <a:chOff x="3410133" y="1549020"/>
                <a:chExt cx="1469285" cy="2076711"/>
              </a:xfrm>
            </p:grpSpPr>
            <p:sp>
              <p:nvSpPr>
                <p:cNvPr id="9481" name="Google Shape;9481;p40"/>
                <p:cNvSpPr/>
                <p:nvPr/>
              </p:nvSpPr>
              <p:spPr>
                <a:xfrm>
                  <a:off x="3921423" y="2275144"/>
                  <a:ext cx="767207" cy="1120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207" h="1120387" extrusionOk="0">
                      <a:moveTo>
                        <a:pt x="17332" y="960917"/>
                      </a:moveTo>
                      <a:cubicBezTo>
                        <a:pt x="2949" y="943372"/>
                        <a:pt x="-3909" y="920836"/>
                        <a:pt x="-1718" y="898243"/>
                      </a:cubicBezTo>
                      <a:cubicBezTo>
                        <a:pt x="4758" y="830710"/>
                        <a:pt x="13618" y="736318"/>
                        <a:pt x="23332" y="624589"/>
                      </a:cubicBezTo>
                      <a:cubicBezTo>
                        <a:pt x="44384" y="381035"/>
                        <a:pt x="55718" y="349793"/>
                        <a:pt x="69243" y="285690"/>
                      </a:cubicBezTo>
                      <a:cubicBezTo>
                        <a:pt x="90388" y="185011"/>
                        <a:pt x="182115" y="10322"/>
                        <a:pt x="383568" y="-60"/>
                      </a:cubicBezTo>
                      <a:cubicBezTo>
                        <a:pt x="445957" y="-2261"/>
                        <a:pt x="507583" y="14942"/>
                        <a:pt x="559780" y="49184"/>
                      </a:cubicBezTo>
                      <a:cubicBezTo>
                        <a:pt x="655602" y="111278"/>
                        <a:pt x="715229" y="216014"/>
                        <a:pt x="719801" y="330076"/>
                      </a:cubicBezTo>
                      <a:cubicBezTo>
                        <a:pt x="722468" y="382845"/>
                        <a:pt x="725612" y="436280"/>
                        <a:pt x="729326" y="490382"/>
                      </a:cubicBezTo>
                      <a:cubicBezTo>
                        <a:pt x="738469" y="623037"/>
                        <a:pt x="750185" y="751110"/>
                        <a:pt x="764377" y="874620"/>
                      </a:cubicBezTo>
                      <a:cubicBezTo>
                        <a:pt x="767044" y="897290"/>
                        <a:pt x="762187" y="920217"/>
                        <a:pt x="750376" y="939771"/>
                      </a:cubicBezTo>
                      <a:cubicBezTo>
                        <a:pt x="737328" y="961088"/>
                        <a:pt x="721991" y="980891"/>
                        <a:pt x="704560" y="998827"/>
                      </a:cubicBezTo>
                      <a:cubicBezTo>
                        <a:pt x="556922" y="1151227"/>
                        <a:pt x="263459" y="1159227"/>
                        <a:pt x="86770" y="1027402"/>
                      </a:cubicBezTo>
                      <a:cubicBezTo>
                        <a:pt x="61053" y="1008037"/>
                        <a:pt x="37810" y="985720"/>
                        <a:pt x="17332" y="9609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2" name="Google Shape;9482;p40"/>
                <p:cNvSpPr/>
                <p:nvPr/>
              </p:nvSpPr>
              <p:spPr>
                <a:xfrm>
                  <a:off x="4356059" y="2358176"/>
                  <a:ext cx="467954" cy="1171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954" h="1171312" extrusionOk="0">
                      <a:moveTo>
                        <a:pt x="177818" y="728"/>
                      </a:moveTo>
                      <a:lnTo>
                        <a:pt x="177818" y="728"/>
                      </a:lnTo>
                      <a:cubicBezTo>
                        <a:pt x="303929" y="-13178"/>
                        <a:pt x="342505" y="124553"/>
                        <a:pt x="381177" y="222946"/>
                      </a:cubicBezTo>
                      <a:cubicBezTo>
                        <a:pt x="437565" y="366678"/>
                        <a:pt x="408418" y="531937"/>
                        <a:pt x="338410" y="670621"/>
                      </a:cubicBezTo>
                      <a:lnTo>
                        <a:pt x="338410" y="671288"/>
                      </a:lnTo>
                      <a:cubicBezTo>
                        <a:pt x="433088" y="754279"/>
                        <a:pt x="479664" y="879381"/>
                        <a:pt x="462235" y="1004092"/>
                      </a:cubicBezTo>
                      <a:cubicBezTo>
                        <a:pt x="458519" y="978640"/>
                        <a:pt x="452806" y="953513"/>
                        <a:pt x="445185" y="928939"/>
                      </a:cubicBezTo>
                      <a:cubicBezTo>
                        <a:pt x="437755" y="961382"/>
                        <a:pt x="432707" y="994338"/>
                        <a:pt x="430230" y="1027523"/>
                      </a:cubicBezTo>
                      <a:cubicBezTo>
                        <a:pt x="426231" y="1009616"/>
                        <a:pt x="403464" y="1007330"/>
                        <a:pt x="401655" y="1025428"/>
                      </a:cubicBezTo>
                      <a:lnTo>
                        <a:pt x="389654" y="989804"/>
                      </a:lnTo>
                      <a:cubicBezTo>
                        <a:pt x="382224" y="1031257"/>
                        <a:pt x="380510" y="1073519"/>
                        <a:pt x="384510" y="1115439"/>
                      </a:cubicBezTo>
                      <a:lnTo>
                        <a:pt x="361079" y="1027618"/>
                      </a:lnTo>
                      <a:cubicBezTo>
                        <a:pt x="345077" y="1059127"/>
                        <a:pt x="336885" y="1094007"/>
                        <a:pt x="337171" y="1129345"/>
                      </a:cubicBezTo>
                      <a:cubicBezTo>
                        <a:pt x="340315" y="1127631"/>
                        <a:pt x="336408" y="1122487"/>
                        <a:pt x="332980" y="1123630"/>
                      </a:cubicBezTo>
                      <a:cubicBezTo>
                        <a:pt x="329550" y="1124773"/>
                        <a:pt x="328313" y="1128774"/>
                        <a:pt x="327455" y="1132203"/>
                      </a:cubicBezTo>
                      <a:cubicBezTo>
                        <a:pt x="324313" y="1145157"/>
                        <a:pt x="321360" y="1158111"/>
                        <a:pt x="318502" y="1171065"/>
                      </a:cubicBezTo>
                      <a:cubicBezTo>
                        <a:pt x="314026" y="1149577"/>
                        <a:pt x="307645" y="1128535"/>
                        <a:pt x="299452" y="1108200"/>
                      </a:cubicBezTo>
                      <a:lnTo>
                        <a:pt x="272972" y="1160682"/>
                      </a:lnTo>
                      <a:cubicBezTo>
                        <a:pt x="263829" y="1118610"/>
                        <a:pt x="251637" y="1077234"/>
                        <a:pt x="236682" y="1036857"/>
                      </a:cubicBezTo>
                      <a:cubicBezTo>
                        <a:pt x="231159" y="1061394"/>
                        <a:pt x="228587" y="1086483"/>
                        <a:pt x="228777" y="1111629"/>
                      </a:cubicBezTo>
                      <a:lnTo>
                        <a:pt x="220966" y="1085149"/>
                      </a:lnTo>
                      <a:lnTo>
                        <a:pt x="212109" y="1148681"/>
                      </a:lnTo>
                      <a:cubicBezTo>
                        <a:pt x="210965" y="1125612"/>
                        <a:pt x="205439" y="1102971"/>
                        <a:pt x="195726" y="1082006"/>
                      </a:cubicBezTo>
                      <a:lnTo>
                        <a:pt x="187343" y="1112581"/>
                      </a:lnTo>
                      <a:lnTo>
                        <a:pt x="161721" y="1017331"/>
                      </a:lnTo>
                      <a:lnTo>
                        <a:pt x="154005" y="1048383"/>
                      </a:lnTo>
                      <a:cubicBezTo>
                        <a:pt x="134955" y="986756"/>
                        <a:pt x="115333" y="923796"/>
                        <a:pt x="117619" y="859312"/>
                      </a:cubicBezTo>
                      <a:cubicBezTo>
                        <a:pt x="119905" y="794827"/>
                        <a:pt x="147720" y="727485"/>
                        <a:pt x="204202" y="692910"/>
                      </a:cubicBezTo>
                      <a:cubicBezTo>
                        <a:pt x="187247" y="680842"/>
                        <a:pt x="173341" y="664992"/>
                        <a:pt x="163530" y="646618"/>
                      </a:cubicBezTo>
                      <a:cubicBezTo>
                        <a:pt x="129716" y="592897"/>
                        <a:pt x="97904" y="538033"/>
                        <a:pt x="66662" y="482979"/>
                      </a:cubicBezTo>
                      <a:cubicBezTo>
                        <a:pt x="34180" y="425829"/>
                        <a:pt x="1605" y="365916"/>
                        <a:pt x="-1822" y="300575"/>
                      </a:cubicBezTo>
                      <a:cubicBezTo>
                        <a:pt x="-3825" y="261808"/>
                        <a:pt x="4654" y="223137"/>
                        <a:pt x="13798" y="185227"/>
                      </a:cubicBezTo>
                      <a:cubicBezTo>
                        <a:pt x="23799" y="143603"/>
                        <a:pt x="35038" y="101407"/>
                        <a:pt x="58755" y="65307"/>
                      </a:cubicBezTo>
                      <a:cubicBezTo>
                        <a:pt x="82472" y="29208"/>
                        <a:pt x="133909" y="3871"/>
                        <a:pt x="177818" y="72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5F7FC"/>
                    </a:gs>
                    <a:gs pos="75000">
                      <a:srgbClr val="D8D8D8"/>
                    </a:gs>
                    <a:gs pos="100000">
                      <a:srgbClr val="BFBFBF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3" name="Google Shape;9483;p40"/>
                <p:cNvSpPr/>
                <p:nvPr/>
              </p:nvSpPr>
              <p:spPr>
                <a:xfrm>
                  <a:off x="4643532" y="2657951"/>
                  <a:ext cx="35312" cy="28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2" h="282225" extrusionOk="0">
                      <a:moveTo>
                        <a:pt x="7693" y="-248"/>
                      </a:moveTo>
                      <a:cubicBezTo>
                        <a:pt x="42362" y="85115"/>
                        <a:pt x="41697" y="180794"/>
                        <a:pt x="5597" y="265595"/>
                      </a:cubicBezTo>
                      <a:cubicBezTo>
                        <a:pt x="3121" y="271119"/>
                        <a:pt x="549" y="276644"/>
                        <a:pt x="-2119" y="281978"/>
                      </a:cubicBezTo>
                      <a:cubicBezTo>
                        <a:pt x="930" y="272453"/>
                        <a:pt x="5311" y="257594"/>
                        <a:pt x="7883" y="247402"/>
                      </a:cubicBezTo>
                      <a:cubicBezTo>
                        <a:pt x="29124" y="166221"/>
                        <a:pt x="29124" y="80934"/>
                        <a:pt x="788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4" name="Google Shape;9484;p40"/>
                <p:cNvSpPr/>
                <p:nvPr/>
              </p:nvSpPr>
              <p:spPr>
                <a:xfrm>
                  <a:off x="4587906" y="2608230"/>
                  <a:ext cx="33767" cy="251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" h="251459" extrusionOk="0">
                      <a:moveTo>
                        <a:pt x="-2119" y="-248"/>
                      </a:moveTo>
                      <a:cubicBezTo>
                        <a:pt x="47697" y="66427"/>
                        <a:pt x="33791" y="175870"/>
                        <a:pt x="10837" y="251212"/>
                      </a:cubicBezTo>
                      <a:lnTo>
                        <a:pt x="14932" y="219208"/>
                      </a:lnTo>
                      <a:cubicBezTo>
                        <a:pt x="23315" y="166564"/>
                        <a:pt x="24075" y="112985"/>
                        <a:pt x="17027" y="60141"/>
                      </a:cubicBezTo>
                      <a:cubicBezTo>
                        <a:pt x="14741" y="38957"/>
                        <a:pt x="8265" y="18431"/>
                        <a:pt x="-202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5" name="Google Shape;9485;p40"/>
                <p:cNvSpPr/>
                <p:nvPr/>
              </p:nvSpPr>
              <p:spPr>
                <a:xfrm>
                  <a:off x="4527709" y="2608135"/>
                  <a:ext cx="55624" cy="357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4" h="357283" extrusionOk="0">
                      <a:moveTo>
                        <a:pt x="-2119" y="-248"/>
                      </a:moveTo>
                      <a:cubicBezTo>
                        <a:pt x="13406" y="116053"/>
                        <a:pt x="33028" y="241592"/>
                        <a:pt x="53506" y="357035"/>
                      </a:cubicBezTo>
                      <a:cubicBezTo>
                        <a:pt x="19787" y="240811"/>
                        <a:pt x="1023" y="12073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6" name="Google Shape;9486;p40"/>
                <p:cNvSpPr/>
                <p:nvPr/>
              </p:nvSpPr>
              <p:spPr>
                <a:xfrm>
                  <a:off x="4479307" y="2616231"/>
                  <a:ext cx="40114" cy="274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14" h="274415" extrusionOk="0">
                      <a:moveTo>
                        <a:pt x="4277" y="-248"/>
                      </a:moveTo>
                      <a:cubicBezTo>
                        <a:pt x="6944" y="86239"/>
                        <a:pt x="3421" y="174917"/>
                        <a:pt x="31996" y="257785"/>
                      </a:cubicBezTo>
                      <a:cubicBezTo>
                        <a:pt x="34091" y="263214"/>
                        <a:pt x="36091" y="268643"/>
                        <a:pt x="37996" y="274167"/>
                      </a:cubicBezTo>
                      <a:cubicBezTo>
                        <a:pt x="35138" y="269148"/>
                        <a:pt x="32375" y="264004"/>
                        <a:pt x="29710" y="258737"/>
                      </a:cubicBezTo>
                      <a:cubicBezTo>
                        <a:pt x="-8390" y="178441"/>
                        <a:pt x="-5725" y="85954"/>
                        <a:pt x="427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7" name="Google Shape;9487;p40"/>
                <p:cNvSpPr/>
                <p:nvPr/>
              </p:nvSpPr>
              <p:spPr>
                <a:xfrm>
                  <a:off x="4414286" y="2649093"/>
                  <a:ext cx="85799" cy="293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99" h="293560" extrusionOk="0">
                      <a:moveTo>
                        <a:pt x="147" y="-248"/>
                      </a:moveTo>
                      <a:cubicBezTo>
                        <a:pt x="1577" y="90087"/>
                        <a:pt x="23769" y="178879"/>
                        <a:pt x="65108" y="259213"/>
                      </a:cubicBezTo>
                      <a:cubicBezTo>
                        <a:pt x="70157" y="269310"/>
                        <a:pt x="78156" y="283502"/>
                        <a:pt x="83681" y="293313"/>
                      </a:cubicBezTo>
                      <a:cubicBezTo>
                        <a:pt x="79682" y="288169"/>
                        <a:pt x="75775" y="283026"/>
                        <a:pt x="71966" y="277692"/>
                      </a:cubicBezTo>
                      <a:cubicBezTo>
                        <a:pt x="15292" y="196738"/>
                        <a:pt x="-10234" y="98031"/>
                        <a:pt x="14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8" name="Google Shape;9488;p40"/>
                <p:cNvSpPr/>
                <p:nvPr/>
              </p:nvSpPr>
              <p:spPr>
                <a:xfrm>
                  <a:off x="4656201" y="3055619"/>
                  <a:ext cx="57572" cy="19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72" h="192309" extrusionOk="0">
                      <a:moveTo>
                        <a:pt x="-2119" y="-248"/>
                      </a:moveTo>
                      <a:cubicBezTo>
                        <a:pt x="40744" y="54197"/>
                        <a:pt x="60936" y="123101"/>
                        <a:pt x="54173" y="192062"/>
                      </a:cubicBezTo>
                      <a:cubicBezTo>
                        <a:pt x="47888" y="124949"/>
                        <a:pt x="28742" y="59674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9" name="Google Shape;9489;p40"/>
                <p:cNvSpPr/>
                <p:nvPr/>
              </p:nvSpPr>
              <p:spPr>
                <a:xfrm>
                  <a:off x="4630291" y="3102768"/>
                  <a:ext cx="39359" cy="3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59" h="326993" extrusionOk="0">
                      <a:moveTo>
                        <a:pt x="-2119" y="-152"/>
                      </a:moveTo>
                      <a:cubicBezTo>
                        <a:pt x="40460" y="103498"/>
                        <a:pt x="48746" y="218056"/>
                        <a:pt x="21506" y="326746"/>
                      </a:cubicBezTo>
                      <a:cubicBezTo>
                        <a:pt x="22743" y="314934"/>
                        <a:pt x="24743" y="297504"/>
                        <a:pt x="25601" y="285502"/>
                      </a:cubicBezTo>
                      <a:cubicBezTo>
                        <a:pt x="33507" y="189366"/>
                        <a:pt x="24075" y="92583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0" name="Google Shape;9490;p40"/>
                <p:cNvSpPr/>
                <p:nvPr/>
              </p:nvSpPr>
              <p:spPr>
                <a:xfrm>
                  <a:off x="4593055" y="3125914"/>
                  <a:ext cx="23044" cy="288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44" h="288702" extrusionOk="0">
                      <a:moveTo>
                        <a:pt x="12926" y="-248"/>
                      </a:moveTo>
                      <a:cubicBezTo>
                        <a:pt x="9782" y="89954"/>
                        <a:pt x="448" y="180727"/>
                        <a:pt x="17403" y="270643"/>
                      </a:cubicBezTo>
                      <a:cubicBezTo>
                        <a:pt x="18640" y="276549"/>
                        <a:pt x="19879" y="282454"/>
                        <a:pt x="20926" y="288455"/>
                      </a:cubicBezTo>
                      <a:cubicBezTo>
                        <a:pt x="18831" y="282740"/>
                        <a:pt x="16831" y="277025"/>
                        <a:pt x="14926" y="271215"/>
                      </a:cubicBezTo>
                      <a:cubicBezTo>
                        <a:pt x="-11935" y="183204"/>
                        <a:pt x="-2696" y="88906"/>
                        <a:pt x="12926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1" name="Google Shape;9491;p40"/>
                <p:cNvSpPr/>
                <p:nvPr/>
              </p:nvSpPr>
              <p:spPr>
                <a:xfrm>
                  <a:off x="4528036" y="3111738"/>
                  <a:ext cx="31962" cy="175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62" h="175052" extrusionOk="0">
                      <a:moveTo>
                        <a:pt x="29844" y="116"/>
                      </a:moveTo>
                      <a:cubicBezTo>
                        <a:pt x="25558" y="-741"/>
                        <a:pt x="25844" y="5450"/>
                        <a:pt x="24986" y="8308"/>
                      </a:cubicBezTo>
                      <a:cubicBezTo>
                        <a:pt x="17747" y="48599"/>
                        <a:pt x="9175" y="89842"/>
                        <a:pt x="5364" y="130514"/>
                      </a:cubicBezTo>
                      <a:cubicBezTo>
                        <a:pt x="4031" y="145383"/>
                        <a:pt x="5268" y="160375"/>
                        <a:pt x="9080" y="174805"/>
                      </a:cubicBezTo>
                      <a:cubicBezTo>
                        <a:pt x="-6733" y="147754"/>
                        <a:pt x="-2445" y="114131"/>
                        <a:pt x="1841" y="84603"/>
                      </a:cubicBezTo>
                      <a:cubicBezTo>
                        <a:pt x="5840" y="58248"/>
                        <a:pt x="12793" y="32435"/>
                        <a:pt x="22605" y="7642"/>
                      </a:cubicBezTo>
                      <a:cubicBezTo>
                        <a:pt x="23749" y="4879"/>
                        <a:pt x="25558" y="-1883"/>
                        <a:pt x="29844" y="11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2" name="Google Shape;9492;p40"/>
                <p:cNvSpPr/>
                <p:nvPr/>
              </p:nvSpPr>
              <p:spPr>
                <a:xfrm>
                  <a:off x="4499617" y="3094291"/>
                  <a:ext cx="26566" cy="101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6" h="101822" extrusionOk="0">
                      <a:moveTo>
                        <a:pt x="24448" y="-248"/>
                      </a:moveTo>
                      <a:cubicBezTo>
                        <a:pt x="15876" y="34614"/>
                        <a:pt x="7779" y="66427"/>
                        <a:pt x="-1079" y="101575"/>
                      </a:cubicBezTo>
                      <a:cubicBezTo>
                        <a:pt x="-5364" y="65646"/>
                        <a:pt x="3684" y="29403"/>
                        <a:pt x="24448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3" name="Google Shape;9493;p40"/>
                <p:cNvSpPr/>
                <p:nvPr/>
              </p:nvSpPr>
              <p:spPr>
                <a:xfrm>
                  <a:off x="4696397" y="3100387"/>
                  <a:ext cx="70770" cy="145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70" h="145541" extrusionOk="0">
                      <a:moveTo>
                        <a:pt x="68652" y="145294"/>
                      </a:moveTo>
                      <a:cubicBezTo>
                        <a:pt x="54650" y="92697"/>
                        <a:pt x="30552" y="43282"/>
                        <a:pt x="-2119" y="-248"/>
                      </a:cubicBezTo>
                      <a:cubicBezTo>
                        <a:pt x="41409" y="35786"/>
                        <a:pt x="67128" y="88839"/>
                        <a:pt x="68652" y="14529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4" name="Google Shape;9494;p40"/>
                <p:cNvSpPr/>
                <p:nvPr/>
              </p:nvSpPr>
              <p:spPr>
                <a:xfrm>
                  <a:off x="4564284" y="3012948"/>
                  <a:ext cx="138970" cy="44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70" h="44290" extrusionOk="0">
                      <a:moveTo>
                        <a:pt x="-2119" y="25755"/>
                      </a:moveTo>
                      <a:cubicBezTo>
                        <a:pt x="33600" y="37471"/>
                        <a:pt x="71605" y="40900"/>
                        <a:pt x="103896" y="18802"/>
                      </a:cubicBezTo>
                      <a:lnTo>
                        <a:pt x="136852" y="-248"/>
                      </a:lnTo>
                      <a:cubicBezTo>
                        <a:pt x="96371" y="42996"/>
                        <a:pt x="51127" y="60236"/>
                        <a:pt x="-2119" y="2556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5" name="Google Shape;9495;p40"/>
                <p:cNvSpPr/>
                <p:nvPr/>
              </p:nvSpPr>
              <p:spPr>
                <a:xfrm>
                  <a:off x="3799954" y="2370504"/>
                  <a:ext cx="452588" cy="1172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588" h="1172223" extrusionOk="0">
                      <a:moveTo>
                        <a:pt x="275769" y="592"/>
                      </a:moveTo>
                      <a:lnTo>
                        <a:pt x="275769" y="592"/>
                      </a:lnTo>
                      <a:cubicBezTo>
                        <a:pt x="153374" y="-12267"/>
                        <a:pt x="116132" y="125369"/>
                        <a:pt x="78793" y="224429"/>
                      </a:cubicBezTo>
                      <a:cubicBezTo>
                        <a:pt x="24406" y="368542"/>
                        <a:pt x="52981" y="533515"/>
                        <a:pt x="121369" y="672104"/>
                      </a:cubicBezTo>
                      <a:lnTo>
                        <a:pt x="121369" y="672866"/>
                      </a:lnTo>
                      <a:cubicBezTo>
                        <a:pt x="29073" y="757534"/>
                        <a:pt x="-15790" y="882178"/>
                        <a:pt x="1546" y="1006241"/>
                      </a:cubicBezTo>
                      <a:cubicBezTo>
                        <a:pt x="5070" y="980771"/>
                        <a:pt x="10499" y="955606"/>
                        <a:pt x="17929" y="930994"/>
                      </a:cubicBezTo>
                      <a:cubicBezTo>
                        <a:pt x="25168" y="963426"/>
                        <a:pt x="30121" y="996345"/>
                        <a:pt x="32693" y="1029482"/>
                      </a:cubicBezTo>
                      <a:lnTo>
                        <a:pt x="44218" y="975571"/>
                      </a:lnTo>
                      <a:cubicBezTo>
                        <a:pt x="53076" y="991439"/>
                        <a:pt x="58506" y="1008994"/>
                        <a:pt x="60124" y="1027101"/>
                      </a:cubicBezTo>
                      <a:lnTo>
                        <a:pt x="71745" y="991382"/>
                      </a:lnTo>
                      <a:cubicBezTo>
                        <a:pt x="79079" y="1032806"/>
                        <a:pt x="80888" y="1075021"/>
                        <a:pt x="77079" y="1116922"/>
                      </a:cubicBezTo>
                      <a:lnTo>
                        <a:pt x="99557" y="1029006"/>
                      </a:lnTo>
                      <a:cubicBezTo>
                        <a:pt x="115179" y="1060524"/>
                        <a:pt x="123276" y="1095262"/>
                        <a:pt x="123086" y="1130447"/>
                      </a:cubicBezTo>
                      <a:cubicBezTo>
                        <a:pt x="119942" y="1128828"/>
                        <a:pt x="123751" y="1123589"/>
                        <a:pt x="127085" y="1124732"/>
                      </a:cubicBezTo>
                      <a:cubicBezTo>
                        <a:pt x="130420" y="1125875"/>
                        <a:pt x="131657" y="1129781"/>
                        <a:pt x="132420" y="1133209"/>
                      </a:cubicBezTo>
                      <a:cubicBezTo>
                        <a:pt x="135562" y="1146068"/>
                        <a:pt x="138420" y="1159022"/>
                        <a:pt x="141182" y="1171976"/>
                      </a:cubicBezTo>
                      <a:cubicBezTo>
                        <a:pt x="145468" y="1150487"/>
                        <a:pt x="151661" y="1129418"/>
                        <a:pt x="159660" y="1109016"/>
                      </a:cubicBezTo>
                      <a:lnTo>
                        <a:pt x="185472" y="1161308"/>
                      </a:lnTo>
                      <a:cubicBezTo>
                        <a:pt x="194237" y="1119274"/>
                        <a:pt x="205953" y="1077907"/>
                        <a:pt x="220431" y="1037483"/>
                      </a:cubicBezTo>
                      <a:cubicBezTo>
                        <a:pt x="225763" y="1062010"/>
                        <a:pt x="228430" y="1087051"/>
                        <a:pt x="228240" y="1112159"/>
                      </a:cubicBezTo>
                      <a:lnTo>
                        <a:pt x="235860" y="1085584"/>
                      </a:lnTo>
                      <a:lnTo>
                        <a:pt x="244529" y="1149021"/>
                      </a:lnTo>
                      <a:cubicBezTo>
                        <a:pt x="245576" y="1125999"/>
                        <a:pt x="250910" y="1103377"/>
                        <a:pt x="260340" y="1082346"/>
                      </a:cubicBezTo>
                      <a:lnTo>
                        <a:pt x="268437" y="1112826"/>
                      </a:lnTo>
                      <a:lnTo>
                        <a:pt x="293105" y="1017576"/>
                      </a:lnTo>
                      <a:lnTo>
                        <a:pt x="300726" y="1048437"/>
                      </a:lnTo>
                      <a:cubicBezTo>
                        <a:pt x="319299" y="986715"/>
                        <a:pt x="337968" y="923659"/>
                        <a:pt x="335682" y="859175"/>
                      </a:cubicBezTo>
                      <a:cubicBezTo>
                        <a:pt x="333396" y="794691"/>
                        <a:pt x="306156" y="727635"/>
                        <a:pt x="251196" y="693535"/>
                      </a:cubicBezTo>
                      <a:cubicBezTo>
                        <a:pt x="267674" y="681210"/>
                        <a:pt x="281199" y="665275"/>
                        <a:pt x="290629" y="646958"/>
                      </a:cubicBezTo>
                      <a:cubicBezTo>
                        <a:pt x="323394" y="593046"/>
                        <a:pt x="354162" y="537897"/>
                        <a:pt x="384356" y="482557"/>
                      </a:cubicBezTo>
                      <a:cubicBezTo>
                        <a:pt x="415693" y="425407"/>
                        <a:pt x="447219" y="365018"/>
                        <a:pt x="450459" y="299677"/>
                      </a:cubicBezTo>
                      <a:cubicBezTo>
                        <a:pt x="450745" y="260757"/>
                        <a:pt x="445505" y="221991"/>
                        <a:pt x="435029" y="184519"/>
                      </a:cubicBezTo>
                      <a:cubicBezTo>
                        <a:pt x="425504" y="142991"/>
                        <a:pt x="414168" y="100890"/>
                        <a:pt x="391118" y="64981"/>
                      </a:cubicBezTo>
                      <a:cubicBezTo>
                        <a:pt x="368068" y="29071"/>
                        <a:pt x="318539" y="3259"/>
                        <a:pt x="275769" y="59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5F7FC"/>
                    </a:gs>
                    <a:gs pos="75000">
                      <a:srgbClr val="D8D8D8"/>
                    </a:gs>
                    <a:gs pos="100000">
                      <a:srgbClr val="BFBFBF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6" name="Google Shape;9496;p40"/>
                <p:cNvSpPr/>
                <p:nvPr/>
              </p:nvSpPr>
              <p:spPr>
                <a:xfrm>
                  <a:off x="3939261" y="2671000"/>
                  <a:ext cx="34854" cy="28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54" h="282321" extrusionOk="0">
                      <a:moveTo>
                        <a:pt x="23211" y="-248"/>
                      </a:moveTo>
                      <a:cubicBezTo>
                        <a:pt x="2733" y="81039"/>
                        <a:pt x="2733" y="166116"/>
                        <a:pt x="23211" y="247402"/>
                      </a:cubicBezTo>
                      <a:cubicBezTo>
                        <a:pt x="25687" y="257594"/>
                        <a:pt x="29973" y="272072"/>
                        <a:pt x="32736" y="282073"/>
                      </a:cubicBezTo>
                      <a:cubicBezTo>
                        <a:pt x="30068" y="276644"/>
                        <a:pt x="27497" y="271215"/>
                        <a:pt x="25115" y="265690"/>
                      </a:cubicBezTo>
                      <a:cubicBezTo>
                        <a:pt x="-10317" y="180813"/>
                        <a:pt x="-11176" y="85487"/>
                        <a:pt x="22543" y="-57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7" name="Google Shape;9497;p40"/>
                <p:cNvSpPr/>
                <p:nvPr/>
              </p:nvSpPr>
              <p:spPr>
                <a:xfrm>
                  <a:off x="3995328" y="2620803"/>
                  <a:ext cx="32697" cy="251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7" h="251459" extrusionOk="0">
                      <a:moveTo>
                        <a:pt x="30579" y="-248"/>
                      </a:moveTo>
                      <a:cubicBezTo>
                        <a:pt x="20675" y="18583"/>
                        <a:pt x="14387" y="39148"/>
                        <a:pt x="12196" y="60331"/>
                      </a:cubicBezTo>
                      <a:cubicBezTo>
                        <a:pt x="5529" y="113138"/>
                        <a:pt x="6387" y="166621"/>
                        <a:pt x="14578" y="219208"/>
                      </a:cubicBezTo>
                      <a:lnTo>
                        <a:pt x="18482" y="251212"/>
                      </a:lnTo>
                      <a:cubicBezTo>
                        <a:pt x="-4091" y="175774"/>
                        <a:pt x="-17902" y="67284"/>
                        <a:pt x="3057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8" name="Google Shape;9498;p40"/>
                <p:cNvSpPr/>
                <p:nvPr/>
              </p:nvSpPr>
              <p:spPr>
                <a:xfrm>
                  <a:off x="4033742" y="2620232"/>
                  <a:ext cx="53245" cy="357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45" h="357663" extrusionOk="0">
                      <a:moveTo>
                        <a:pt x="50650" y="-248"/>
                      </a:moveTo>
                      <a:cubicBezTo>
                        <a:pt x="48174" y="120720"/>
                        <a:pt x="30456" y="240887"/>
                        <a:pt x="-2119" y="357416"/>
                      </a:cubicBezTo>
                      <a:cubicBezTo>
                        <a:pt x="16931" y="241687"/>
                        <a:pt x="35981" y="116052"/>
                        <a:pt x="5112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9" name="Google Shape;9499;p40"/>
                <p:cNvSpPr/>
                <p:nvPr/>
              </p:nvSpPr>
              <p:spPr>
                <a:xfrm>
                  <a:off x="4095082" y="2627947"/>
                  <a:ext cx="38801" cy="274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01" h="274605" extrusionOk="0">
                      <a:moveTo>
                        <a:pt x="30077" y="-248"/>
                      </a:moveTo>
                      <a:cubicBezTo>
                        <a:pt x="40172" y="85477"/>
                        <a:pt x="43125" y="178156"/>
                        <a:pt x="5979" y="258832"/>
                      </a:cubicBezTo>
                      <a:cubicBezTo>
                        <a:pt x="3407" y="264071"/>
                        <a:pt x="644" y="269310"/>
                        <a:pt x="-2119" y="274358"/>
                      </a:cubicBezTo>
                      <a:cubicBezTo>
                        <a:pt x="-214" y="268833"/>
                        <a:pt x="1693" y="263309"/>
                        <a:pt x="3693" y="257880"/>
                      </a:cubicBezTo>
                      <a:cubicBezTo>
                        <a:pt x="31124" y="174727"/>
                        <a:pt x="27505" y="86430"/>
                        <a:pt x="3007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0" name="Google Shape;9500;p40"/>
                <p:cNvSpPr/>
                <p:nvPr/>
              </p:nvSpPr>
              <p:spPr>
                <a:xfrm>
                  <a:off x="4114037" y="2660332"/>
                  <a:ext cx="82856" cy="294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56" h="294036" extrusionOk="0">
                      <a:moveTo>
                        <a:pt x="78367" y="-248"/>
                      </a:moveTo>
                      <a:cubicBezTo>
                        <a:pt x="88846" y="97765"/>
                        <a:pt x="64366" y="196329"/>
                        <a:pt x="9311" y="278073"/>
                      </a:cubicBezTo>
                      <a:cubicBezTo>
                        <a:pt x="5597" y="283407"/>
                        <a:pt x="1788" y="288646"/>
                        <a:pt x="-2119" y="293789"/>
                      </a:cubicBezTo>
                      <a:cubicBezTo>
                        <a:pt x="3216" y="284264"/>
                        <a:pt x="10932" y="269691"/>
                        <a:pt x="15885" y="259499"/>
                      </a:cubicBezTo>
                      <a:cubicBezTo>
                        <a:pt x="55699" y="178603"/>
                        <a:pt x="77035" y="89887"/>
                        <a:pt x="7836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1" name="Google Shape;9501;p40"/>
                <p:cNvSpPr/>
                <p:nvPr/>
              </p:nvSpPr>
              <p:spPr>
                <a:xfrm>
                  <a:off x="3949964" y="3115627"/>
                  <a:ext cx="37961" cy="3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1" h="326898" extrusionOk="0">
                      <a:moveTo>
                        <a:pt x="35843" y="-248"/>
                      </a:moveTo>
                      <a:cubicBezTo>
                        <a:pt x="10793" y="92792"/>
                        <a:pt x="1841" y="189452"/>
                        <a:pt x="9554" y="285502"/>
                      </a:cubicBezTo>
                      <a:cubicBezTo>
                        <a:pt x="10412" y="297504"/>
                        <a:pt x="12317" y="314839"/>
                        <a:pt x="13556" y="326650"/>
                      </a:cubicBezTo>
                      <a:cubicBezTo>
                        <a:pt x="-13305" y="218027"/>
                        <a:pt x="-5494" y="103727"/>
                        <a:pt x="3584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2" name="Google Shape;9502;p40"/>
                <p:cNvSpPr/>
                <p:nvPr/>
              </p:nvSpPr>
              <p:spPr>
                <a:xfrm>
                  <a:off x="4002309" y="3138487"/>
                  <a:ext cx="22272" cy="288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2" h="288607" extrusionOk="0">
                      <a:moveTo>
                        <a:pt x="5025" y="-248"/>
                      </a:moveTo>
                      <a:cubicBezTo>
                        <a:pt x="20648" y="88906"/>
                        <a:pt x="29791" y="183013"/>
                        <a:pt x="3788" y="271119"/>
                      </a:cubicBezTo>
                      <a:cubicBezTo>
                        <a:pt x="1977" y="276930"/>
                        <a:pt x="-23" y="282740"/>
                        <a:pt x="-2119" y="288360"/>
                      </a:cubicBezTo>
                      <a:cubicBezTo>
                        <a:pt x="-974" y="282454"/>
                        <a:pt x="72" y="276453"/>
                        <a:pt x="1312" y="270548"/>
                      </a:cubicBezTo>
                      <a:cubicBezTo>
                        <a:pt x="17408" y="181013"/>
                        <a:pt x="8169" y="89573"/>
                        <a:pt x="5025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3" name="Google Shape;9503;p40"/>
                <p:cNvSpPr/>
                <p:nvPr/>
              </p:nvSpPr>
              <p:spPr>
                <a:xfrm>
                  <a:off x="4056222" y="3123879"/>
                  <a:ext cx="31399" cy="174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99" h="174818" extrusionOk="0">
                      <a:moveTo>
                        <a:pt x="-2119" y="168"/>
                      </a:moveTo>
                      <a:cubicBezTo>
                        <a:pt x="2072" y="-2023"/>
                        <a:pt x="3786" y="5026"/>
                        <a:pt x="5025" y="7693"/>
                      </a:cubicBezTo>
                      <a:cubicBezTo>
                        <a:pt x="14646" y="32524"/>
                        <a:pt x="21408" y="58337"/>
                        <a:pt x="25408" y="84655"/>
                      </a:cubicBezTo>
                      <a:cubicBezTo>
                        <a:pt x="29598" y="114087"/>
                        <a:pt x="33789" y="147520"/>
                        <a:pt x="18359" y="174571"/>
                      </a:cubicBezTo>
                      <a:cubicBezTo>
                        <a:pt x="22073" y="160150"/>
                        <a:pt x="23217" y="145195"/>
                        <a:pt x="21789" y="130375"/>
                      </a:cubicBezTo>
                      <a:cubicBezTo>
                        <a:pt x="17978" y="89798"/>
                        <a:pt x="9597" y="48650"/>
                        <a:pt x="2739" y="8455"/>
                      </a:cubicBezTo>
                      <a:cubicBezTo>
                        <a:pt x="1977" y="5598"/>
                        <a:pt x="2167" y="-1070"/>
                        <a:pt x="-1930" y="16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4" name="Google Shape;9504;p40"/>
                <p:cNvSpPr/>
                <p:nvPr/>
              </p:nvSpPr>
              <p:spPr>
                <a:xfrm>
                  <a:off x="4088987" y="3106293"/>
                  <a:ext cx="26098" cy="101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8" h="101441" extrusionOk="0">
                      <a:moveTo>
                        <a:pt x="-2119" y="-248"/>
                      </a:moveTo>
                      <a:cubicBezTo>
                        <a:pt x="18264" y="29394"/>
                        <a:pt x="27217" y="65456"/>
                        <a:pt x="22931" y="101194"/>
                      </a:cubicBezTo>
                      <a:cubicBezTo>
                        <a:pt x="13978" y="66713"/>
                        <a:pt x="6167" y="3451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5" name="Google Shape;9505;p40"/>
                <p:cNvSpPr/>
                <p:nvPr/>
              </p:nvSpPr>
              <p:spPr>
                <a:xfrm>
                  <a:off x="3855529" y="3113722"/>
                  <a:ext cx="68388" cy="14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88" h="146113" extrusionOk="0">
                      <a:moveTo>
                        <a:pt x="-2119" y="145866"/>
                      </a:moveTo>
                      <a:cubicBezTo>
                        <a:pt x="-1167" y="89650"/>
                        <a:pt x="23694" y="36500"/>
                        <a:pt x="66270" y="-248"/>
                      </a:cubicBezTo>
                      <a:cubicBezTo>
                        <a:pt x="34647" y="43805"/>
                        <a:pt x="11406" y="93345"/>
                        <a:pt x="-2119" y="14586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6" name="Google Shape;9506;p40"/>
                <p:cNvSpPr/>
                <p:nvPr/>
              </p:nvSpPr>
              <p:spPr>
                <a:xfrm>
                  <a:off x="3921442" y="3041618"/>
                  <a:ext cx="141256" cy="30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256" h="30903" extrusionOk="0">
                      <a:moveTo>
                        <a:pt x="-2119" y="-248"/>
                      </a:moveTo>
                      <a:cubicBezTo>
                        <a:pt x="30552" y="18802"/>
                        <a:pt x="67033" y="29470"/>
                        <a:pt x="103133" y="14230"/>
                      </a:cubicBezTo>
                      <a:lnTo>
                        <a:pt x="139138" y="2419"/>
                      </a:lnTo>
                      <a:cubicBezTo>
                        <a:pt x="90846" y="36614"/>
                        <a:pt x="42744" y="4432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7" name="Google Shape;9507;p40"/>
                <p:cNvSpPr/>
                <p:nvPr/>
              </p:nvSpPr>
              <p:spPr>
                <a:xfrm>
                  <a:off x="3410133" y="1549020"/>
                  <a:ext cx="1469285" cy="2076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285" h="2076711" extrusionOk="0">
                      <a:moveTo>
                        <a:pt x="362029" y="1227650"/>
                      </a:moveTo>
                      <a:cubicBezTo>
                        <a:pt x="359553" y="1231175"/>
                        <a:pt x="353646" y="1228603"/>
                        <a:pt x="354981" y="1224602"/>
                      </a:cubicBezTo>
                      <a:cubicBezTo>
                        <a:pt x="366410" y="1189446"/>
                        <a:pt x="375649" y="1153594"/>
                        <a:pt x="382507" y="1117256"/>
                      </a:cubicBezTo>
                      <a:cubicBezTo>
                        <a:pt x="404987" y="998955"/>
                        <a:pt x="438801" y="875416"/>
                        <a:pt x="533670" y="764831"/>
                      </a:cubicBezTo>
                      <a:cubicBezTo>
                        <a:pt x="551481" y="744162"/>
                        <a:pt x="599487" y="631481"/>
                        <a:pt x="542242" y="547756"/>
                      </a:cubicBezTo>
                      <a:cubicBezTo>
                        <a:pt x="537670" y="540993"/>
                        <a:pt x="488331" y="471080"/>
                        <a:pt x="416798" y="478890"/>
                      </a:cubicBezTo>
                      <a:cubicBezTo>
                        <a:pt x="372982" y="485091"/>
                        <a:pt x="335931" y="514438"/>
                        <a:pt x="319834" y="555662"/>
                      </a:cubicBezTo>
                      <a:cubicBezTo>
                        <a:pt x="305165" y="594619"/>
                        <a:pt x="319834" y="631862"/>
                        <a:pt x="348409" y="706633"/>
                      </a:cubicBezTo>
                      <a:cubicBezTo>
                        <a:pt x="369268" y="760735"/>
                        <a:pt x="376984" y="760545"/>
                        <a:pt x="382602" y="791310"/>
                      </a:cubicBezTo>
                      <a:cubicBezTo>
                        <a:pt x="385174" y="805503"/>
                        <a:pt x="390604" y="844460"/>
                        <a:pt x="365552" y="921041"/>
                      </a:cubicBezTo>
                      <a:cubicBezTo>
                        <a:pt x="341265" y="995431"/>
                        <a:pt x="321834" y="1002670"/>
                        <a:pt x="305642" y="1050866"/>
                      </a:cubicBezTo>
                      <a:cubicBezTo>
                        <a:pt x="285448" y="1110779"/>
                        <a:pt x="302403" y="1138497"/>
                        <a:pt x="314214" y="1252034"/>
                      </a:cubicBezTo>
                      <a:cubicBezTo>
                        <a:pt x="326978" y="1374812"/>
                        <a:pt x="333264" y="1436248"/>
                        <a:pt x="314214" y="1506257"/>
                      </a:cubicBezTo>
                      <a:cubicBezTo>
                        <a:pt x="295926" y="1572932"/>
                        <a:pt x="269923" y="1668182"/>
                        <a:pt x="188675" y="1718093"/>
                      </a:cubicBezTo>
                      <a:cubicBezTo>
                        <a:pt x="167530" y="1731237"/>
                        <a:pt x="144477" y="1740095"/>
                        <a:pt x="137334" y="1763146"/>
                      </a:cubicBezTo>
                      <a:cubicBezTo>
                        <a:pt x="125332" y="1802008"/>
                        <a:pt x="176196" y="1824868"/>
                        <a:pt x="188675" y="1884875"/>
                      </a:cubicBezTo>
                      <a:cubicBezTo>
                        <a:pt x="197628" y="1936339"/>
                        <a:pt x="180482" y="1988879"/>
                        <a:pt x="143050" y="2025274"/>
                      </a:cubicBezTo>
                      <a:cubicBezTo>
                        <a:pt x="95425" y="2072137"/>
                        <a:pt x="31417" y="2076995"/>
                        <a:pt x="1602" y="2076423"/>
                      </a:cubicBezTo>
                      <a:cubicBezTo>
                        <a:pt x="-397" y="2076490"/>
                        <a:pt x="-2111" y="2074918"/>
                        <a:pt x="-2111" y="2072928"/>
                      </a:cubicBezTo>
                      <a:cubicBezTo>
                        <a:pt x="-2207" y="2071423"/>
                        <a:pt x="-1349" y="2070051"/>
                        <a:pt x="79" y="2069470"/>
                      </a:cubicBezTo>
                      <a:cubicBezTo>
                        <a:pt x="70277" y="2037371"/>
                        <a:pt x="92185" y="2004129"/>
                        <a:pt x="97424" y="1977554"/>
                      </a:cubicBezTo>
                      <a:cubicBezTo>
                        <a:pt x="103805" y="1945360"/>
                        <a:pt x="84281" y="1930595"/>
                        <a:pt x="60373" y="1858396"/>
                      </a:cubicBezTo>
                      <a:cubicBezTo>
                        <a:pt x="36465" y="1786197"/>
                        <a:pt x="24654" y="1750573"/>
                        <a:pt x="34654" y="1710187"/>
                      </a:cubicBezTo>
                      <a:cubicBezTo>
                        <a:pt x="51418" y="1642845"/>
                        <a:pt x="109807" y="1645988"/>
                        <a:pt x="145908" y="1569788"/>
                      </a:cubicBezTo>
                      <a:cubicBezTo>
                        <a:pt x="170101" y="1518734"/>
                        <a:pt x="164958" y="1472634"/>
                        <a:pt x="157337" y="1403006"/>
                      </a:cubicBezTo>
                      <a:cubicBezTo>
                        <a:pt x="144477" y="1287277"/>
                        <a:pt x="108854" y="1278704"/>
                        <a:pt x="103140" y="1191170"/>
                      </a:cubicBezTo>
                      <a:cubicBezTo>
                        <a:pt x="95901" y="1080965"/>
                        <a:pt x="150765" y="1074965"/>
                        <a:pt x="143050" y="976667"/>
                      </a:cubicBezTo>
                      <a:cubicBezTo>
                        <a:pt x="135334" y="878369"/>
                        <a:pt x="78279" y="863605"/>
                        <a:pt x="37512" y="738542"/>
                      </a:cubicBezTo>
                      <a:cubicBezTo>
                        <a:pt x="13509" y="663371"/>
                        <a:pt x="5795" y="583961"/>
                        <a:pt x="14748" y="505560"/>
                      </a:cubicBezTo>
                      <a:cubicBezTo>
                        <a:pt x="37607" y="317822"/>
                        <a:pt x="160576" y="195807"/>
                        <a:pt x="191533" y="166661"/>
                      </a:cubicBezTo>
                      <a:cubicBezTo>
                        <a:pt x="243730" y="117512"/>
                        <a:pt x="366315" y="2069"/>
                        <a:pt x="548053" y="-217"/>
                      </a:cubicBezTo>
                      <a:cubicBezTo>
                        <a:pt x="724551" y="-2313"/>
                        <a:pt x="848472" y="103605"/>
                        <a:pt x="916002" y="161708"/>
                      </a:cubicBezTo>
                      <a:cubicBezTo>
                        <a:pt x="992202" y="226668"/>
                        <a:pt x="1047448" y="321537"/>
                        <a:pt x="1158416" y="511275"/>
                      </a:cubicBezTo>
                      <a:cubicBezTo>
                        <a:pt x="1238615" y="648435"/>
                        <a:pt x="1278715" y="717015"/>
                        <a:pt x="1306718" y="797025"/>
                      </a:cubicBezTo>
                      <a:cubicBezTo>
                        <a:pt x="1337579" y="885798"/>
                        <a:pt x="1348916" y="956188"/>
                        <a:pt x="1403684" y="1075060"/>
                      </a:cubicBezTo>
                      <a:cubicBezTo>
                        <a:pt x="1422639" y="1116360"/>
                        <a:pt x="1443784" y="1156670"/>
                        <a:pt x="1466834" y="1195837"/>
                      </a:cubicBezTo>
                      <a:cubicBezTo>
                        <a:pt x="1467692" y="1197752"/>
                        <a:pt x="1466834" y="1200009"/>
                        <a:pt x="1464929" y="1200885"/>
                      </a:cubicBezTo>
                      <a:cubicBezTo>
                        <a:pt x="1463976" y="1201342"/>
                        <a:pt x="1462834" y="1201342"/>
                        <a:pt x="1461785" y="1200885"/>
                      </a:cubicBezTo>
                      <a:cubicBezTo>
                        <a:pt x="1415591" y="1183264"/>
                        <a:pt x="1226900" y="1036293"/>
                        <a:pt x="1178321" y="1003527"/>
                      </a:cubicBezTo>
                      <a:cubicBezTo>
                        <a:pt x="1080023" y="937329"/>
                        <a:pt x="965723" y="937329"/>
                        <a:pt x="907431" y="937329"/>
                      </a:cubicBezTo>
                      <a:cubicBezTo>
                        <a:pt x="814657" y="937843"/>
                        <a:pt x="723121" y="958646"/>
                        <a:pt x="639303" y="998289"/>
                      </a:cubicBezTo>
                      <a:cubicBezTo>
                        <a:pt x="528049" y="1048581"/>
                        <a:pt x="432323" y="1127781"/>
                        <a:pt x="362029" y="12276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8" name="Google Shape;9508;p40"/>
                <p:cNvSpPr/>
                <p:nvPr/>
              </p:nvSpPr>
              <p:spPr>
                <a:xfrm>
                  <a:off x="4186523" y="2467832"/>
                  <a:ext cx="240029" cy="169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29" h="169545" extrusionOk="0">
                      <a:moveTo>
                        <a:pt x="240030" y="84773"/>
                      </a:moveTo>
                      <a:cubicBezTo>
                        <a:pt x="240030" y="131591"/>
                        <a:pt x="186297" y="169545"/>
                        <a:pt x="120015" y="169545"/>
                      </a:cubicBezTo>
                      <a:cubicBezTo>
                        <a:pt x="53733" y="169545"/>
                        <a:pt x="0" y="131591"/>
                        <a:pt x="0" y="84773"/>
                      </a:cubicBezTo>
                      <a:cubicBezTo>
                        <a:pt x="0" y="37954"/>
                        <a:pt x="53733" y="0"/>
                        <a:pt x="120015" y="0"/>
                      </a:cubicBezTo>
                      <a:cubicBezTo>
                        <a:pt x="186297" y="0"/>
                        <a:pt x="240030" y="37954"/>
                        <a:pt x="240030" y="84773"/>
                      </a:cubicBezTo>
                      <a:close/>
                    </a:path>
                  </a:pathLst>
                </a:custGeom>
                <a:solidFill>
                  <a:srgbClr val="D6AD9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9" name="Google Shape;9509;p40"/>
                <p:cNvSpPr/>
                <p:nvPr/>
              </p:nvSpPr>
              <p:spPr>
                <a:xfrm>
                  <a:off x="4276439" y="2486501"/>
                  <a:ext cx="97154" cy="6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4" h="68579" extrusionOk="0">
                      <a:moveTo>
                        <a:pt x="97155" y="34290"/>
                      </a:moveTo>
                      <a:cubicBezTo>
                        <a:pt x="97155" y="53228"/>
                        <a:pt x="75406" y="68580"/>
                        <a:pt x="48577" y="68580"/>
                      </a:cubicBezTo>
                      <a:cubicBezTo>
                        <a:pt x="21749" y="68580"/>
                        <a:pt x="0" y="53228"/>
                        <a:pt x="0" y="34290"/>
                      </a:cubicBezTo>
                      <a:cubicBezTo>
                        <a:pt x="0" y="15352"/>
                        <a:pt x="21749" y="0"/>
                        <a:pt x="48577" y="0"/>
                      </a:cubicBezTo>
                      <a:cubicBezTo>
                        <a:pt x="75406" y="0"/>
                        <a:pt x="97155" y="15352"/>
                        <a:pt x="97155" y="34290"/>
                      </a:cubicBezTo>
                      <a:close/>
                    </a:path>
                  </a:pathLst>
                </a:custGeom>
                <a:solidFill>
                  <a:srgbClr val="E4CF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9510" name="Google Shape;9510;p40" descr="A close-up of a skull&#10;&#10;Description automatically generated with low confidence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8440403" y="4088847"/>
                <a:ext cx="2158558" cy="310344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511" name="Google Shape;9511;p40"/>
            <p:cNvSpPr/>
            <p:nvPr/>
          </p:nvSpPr>
          <p:spPr>
            <a:xfrm flipH="1">
              <a:off x="1528747" y="7132976"/>
              <a:ext cx="1535403" cy="2170162"/>
            </a:xfrm>
            <a:custGeom>
              <a:avLst/>
              <a:gdLst/>
              <a:ahLst/>
              <a:cxnLst/>
              <a:rect l="l" t="t" r="r" b="b"/>
              <a:pathLst>
                <a:path w="1469285" h="2076710" extrusionOk="0">
                  <a:moveTo>
                    <a:pt x="550171" y="30"/>
                  </a:moveTo>
                  <a:cubicBezTo>
                    <a:pt x="726669" y="-2066"/>
                    <a:pt x="850590" y="103852"/>
                    <a:pt x="918120" y="161955"/>
                  </a:cubicBezTo>
                  <a:cubicBezTo>
                    <a:pt x="994320" y="226915"/>
                    <a:pt x="1049566" y="321784"/>
                    <a:pt x="1160534" y="511522"/>
                  </a:cubicBezTo>
                  <a:cubicBezTo>
                    <a:pt x="1240733" y="648682"/>
                    <a:pt x="1280833" y="717262"/>
                    <a:pt x="1308836" y="797272"/>
                  </a:cubicBezTo>
                  <a:cubicBezTo>
                    <a:pt x="1339697" y="886045"/>
                    <a:pt x="1351034" y="956435"/>
                    <a:pt x="1405802" y="1075307"/>
                  </a:cubicBezTo>
                  <a:cubicBezTo>
                    <a:pt x="1424757" y="1116607"/>
                    <a:pt x="1445902" y="1156917"/>
                    <a:pt x="1468952" y="1196084"/>
                  </a:cubicBezTo>
                  <a:cubicBezTo>
                    <a:pt x="1469810" y="1197999"/>
                    <a:pt x="1468952" y="1200256"/>
                    <a:pt x="1467047" y="1201132"/>
                  </a:cubicBezTo>
                  <a:cubicBezTo>
                    <a:pt x="1466094" y="1201589"/>
                    <a:pt x="1464952" y="1201589"/>
                    <a:pt x="1463903" y="1201132"/>
                  </a:cubicBezTo>
                  <a:cubicBezTo>
                    <a:pt x="1452355" y="1196727"/>
                    <a:pt x="1431900" y="1184237"/>
                    <a:pt x="1406955" y="1167469"/>
                  </a:cubicBezTo>
                  <a:lnTo>
                    <a:pt x="1353344" y="1129549"/>
                  </a:lnTo>
                  <a:lnTo>
                    <a:pt x="1358928" y="1200593"/>
                  </a:lnTo>
                  <a:cubicBezTo>
                    <a:pt x="1358373" y="1258010"/>
                    <a:pt x="1348145" y="1315918"/>
                    <a:pt x="1330601" y="1371780"/>
                  </a:cubicBezTo>
                  <a:lnTo>
                    <a:pt x="1292988" y="1464004"/>
                  </a:lnTo>
                  <a:lnTo>
                    <a:pt x="1293121" y="1463927"/>
                  </a:lnTo>
                  <a:lnTo>
                    <a:pt x="1292963" y="1464064"/>
                  </a:lnTo>
                  <a:lnTo>
                    <a:pt x="1286454" y="1480024"/>
                  </a:lnTo>
                  <a:lnTo>
                    <a:pt x="1286454" y="1480691"/>
                  </a:lnTo>
                  <a:cubicBezTo>
                    <a:pt x="1381132" y="1563682"/>
                    <a:pt x="1427708" y="1688784"/>
                    <a:pt x="1410279" y="1813495"/>
                  </a:cubicBezTo>
                  <a:cubicBezTo>
                    <a:pt x="1406563" y="1788043"/>
                    <a:pt x="1400850" y="1762916"/>
                    <a:pt x="1393229" y="1738342"/>
                  </a:cubicBezTo>
                  <a:cubicBezTo>
                    <a:pt x="1385799" y="1770785"/>
                    <a:pt x="1380751" y="1803741"/>
                    <a:pt x="1378274" y="1836926"/>
                  </a:cubicBezTo>
                  <a:cubicBezTo>
                    <a:pt x="1374275" y="1819019"/>
                    <a:pt x="1351508" y="1816733"/>
                    <a:pt x="1349699" y="1834831"/>
                  </a:cubicBezTo>
                  <a:lnTo>
                    <a:pt x="1337698" y="1799207"/>
                  </a:lnTo>
                  <a:cubicBezTo>
                    <a:pt x="1330268" y="1840660"/>
                    <a:pt x="1328554" y="1882922"/>
                    <a:pt x="1332554" y="1924842"/>
                  </a:cubicBezTo>
                  <a:lnTo>
                    <a:pt x="1309123" y="1837021"/>
                  </a:lnTo>
                  <a:cubicBezTo>
                    <a:pt x="1293121" y="1868530"/>
                    <a:pt x="1284929" y="1903410"/>
                    <a:pt x="1285215" y="1938748"/>
                  </a:cubicBezTo>
                  <a:cubicBezTo>
                    <a:pt x="1288359" y="1937034"/>
                    <a:pt x="1284452" y="1931890"/>
                    <a:pt x="1281024" y="1933033"/>
                  </a:cubicBezTo>
                  <a:cubicBezTo>
                    <a:pt x="1277594" y="1934176"/>
                    <a:pt x="1276357" y="1938177"/>
                    <a:pt x="1275499" y="1941606"/>
                  </a:cubicBezTo>
                  <a:cubicBezTo>
                    <a:pt x="1272357" y="1954560"/>
                    <a:pt x="1269404" y="1967514"/>
                    <a:pt x="1266546" y="1980468"/>
                  </a:cubicBezTo>
                  <a:cubicBezTo>
                    <a:pt x="1262070" y="1958980"/>
                    <a:pt x="1255689" y="1937938"/>
                    <a:pt x="1247496" y="1917603"/>
                  </a:cubicBezTo>
                  <a:lnTo>
                    <a:pt x="1221016" y="1970085"/>
                  </a:lnTo>
                  <a:cubicBezTo>
                    <a:pt x="1211873" y="1928013"/>
                    <a:pt x="1199681" y="1886637"/>
                    <a:pt x="1184726" y="1846260"/>
                  </a:cubicBezTo>
                  <a:cubicBezTo>
                    <a:pt x="1179203" y="1870797"/>
                    <a:pt x="1176631" y="1895886"/>
                    <a:pt x="1176821" y="1921032"/>
                  </a:cubicBezTo>
                  <a:lnTo>
                    <a:pt x="1169010" y="1894552"/>
                  </a:lnTo>
                  <a:lnTo>
                    <a:pt x="1160153" y="1958084"/>
                  </a:lnTo>
                  <a:cubicBezTo>
                    <a:pt x="1159009" y="1935015"/>
                    <a:pt x="1153483" y="1912374"/>
                    <a:pt x="1143770" y="1891409"/>
                  </a:cubicBezTo>
                  <a:lnTo>
                    <a:pt x="1135387" y="1921984"/>
                  </a:lnTo>
                  <a:lnTo>
                    <a:pt x="1109765" y="1826734"/>
                  </a:lnTo>
                  <a:lnTo>
                    <a:pt x="1102049" y="1857786"/>
                  </a:lnTo>
                  <a:lnTo>
                    <a:pt x="1088685" y="1810103"/>
                  </a:lnTo>
                  <a:lnTo>
                    <a:pt x="1084000" y="1812495"/>
                  </a:lnTo>
                  <a:cubicBezTo>
                    <a:pt x="969173" y="1857768"/>
                    <a:pt x="828977" y="1857714"/>
                    <a:pt x="710151" y="1813147"/>
                  </a:cubicBezTo>
                  <a:lnTo>
                    <a:pt x="708342" y="1812171"/>
                  </a:lnTo>
                  <a:lnTo>
                    <a:pt x="692665" y="1870168"/>
                  </a:lnTo>
                  <a:lnTo>
                    <a:pt x="685044" y="1839307"/>
                  </a:lnTo>
                  <a:lnTo>
                    <a:pt x="660376" y="1934557"/>
                  </a:lnTo>
                  <a:lnTo>
                    <a:pt x="652279" y="1904077"/>
                  </a:lnTo>
                  <a:cubicBezTo>
                    <a:pt x="642849" y="1925108"/>
                    <a:pt x="637515" y="1947730"/>
                    <a:pt x="636468" y="1970752"/>
                  </a:cubicBezTo>
                  <a:lnTo>
                    <a:pt x="627799" y="1907315"/>
                  </a:lnTo>
                  <a:lnTo>
                    <a:pt x="620179" y="1933890"/>
                  </a:lnTo>
                  <a:cubicBezTo>
                    <a:pt x="620369" y="1908782"/>
                    <a:pt x="617702" y="1883741"/>
                    <a:pt x="612370" y="1859214"/>
                  </a:cubicBezTo>
                  <a:cubicBezTo>
                    <a:pt x="597892" y="1899638"/>
                    <a:pt x="586176" y="1941005"/>
                    <a:pt x="577411" y="1983039"/>
                  </a:cubicBezTo>
                  <a:lnTo>
                    <a:pt x="551599" y="1930747"/>
                  </a:lnTo>
                  <a:cubicBezTo>
                    <a:pt x="543600" y="1951149"/>
                    <a:pt x="537407" y="1972218"/>
                    <a:pt x="533121" y="1993707"/>
                  </a:cubicBezTo>
                  <a:cubicBezTo>
                    <a:pt x="530359" y="1980753"/>
                    <a:pt x="527501" y="1967799"/>
                    <a:pt x="524359" y="1954940"/>
                  </a:cubicBezTo>
                  <a:cubicBezTo>
                    <a:pt x="523596" y="1951512"/>
                    <a:pt x="522359" y="1947606"/>
                    <a:pt x="519024" y="1946463"/>
                  </a:cubicBezTo>
                  <a:cubicBezTo>
                    <a:pt x="515690" y="1945320"/>
                    <a:pt x="511881" y="1950559"/>
                    <a:pt x="515025" y="1952178"/>
                  </a:cubicBezTo>
                  <a:cubicBezTo>
                    <a:pt x="515215" y="1916993"/>
                    <a:pt x="507118" y="1882255"/>
                    <a:pt x="491496" y="1850737"/>
                  </a:cubicBezTo>
                  <a:lnTo>
                    <a:pt x="469018" y="1938653"/>
                  </a:lnTo>
                  <a:cubicBezTo>
                    <a:pt x="472827" y="1896752"/>
                    <a:pt x="471018" y="1854537"/>
                    <a:pt x="463684" y="1813113"/>
                  </a:cubicBezTo>
                  <a:lnTo>
                    <a:pt x="452063" y="1848832"/>
                  </a:lnTo>
                  <a:cubicBezTo>
                    <a:pt x="450445" y="1830725"/>
                    <a:pt x="445015" y="1813170"/>
                    <a:pt x="436157" y="1797302"/>
                  </a:cubicBezTo>
                  <a:lnTo>
                    <a:pt x="424632" y="1851213"/>
                  </a:lnTo>
                  <a:cubicBezTo>
                    <a:pt x="422060" y="1818076"/>
                    <a:pt x="417107" y="1785157"/>
                    <a:pt x="409868" y="1752725"/>
                  </a:cubicBezTo>
                  <a:cubicBezTo>
                    <a:pt x="402438" y="1777337"/>
                    <a:pt x="397009" y="1802502"/>
                    <a:pt x="393485" y="1827972"/>
                  </a:cubicBezTo>
                  <a:cubicBezTo>
                    <a:pt x="376149" y="1703909"/>
                    <a:pt x="421012" y="1579265"/>
                    <a:pt x="513308" y="1494597"/>
                  </a:cubicBezTo>
                  <a:lnTo>
                    <a:pt x="513308" y="1494002"/>
                  </a:lnTo>
                  <a:lnTo>
                    <a:pt x="511308" y="1492597"/>
                  </a:lnTo>
                  <a:lnTo>
                    <a:pt x="513093" y="1493296"/>
                  </a:lnTo>
                  <a:lnTo>
                    <a:pt x="470156" y="1385685"/>
                  </a:lnTo>
                  <a:cubicBezTo>
                    <a:pt x="452987" y="1329874"/>
                    <a:pt x="442933" y="1272014"/>
                    <a:pt x="442271" y="1214596"/>
                  </a:cubicBezTo>
                  <a:lnTo>
                    <a:pt x="448427" y="1131512"/>
                  </a:lnTo>
                  <a:lnTo>
                    <a:pt x="421481" y="1156999"/>
                  </a:lnTo>
                  <a:cubicBezTo>
                    <a:pt x="400883" y="1179254"/>
                    <a:pt x="381720" y="1202930"/>
                    <a:pt x="364147" y="1227897"/>
                  </a:cubicBezTo>
                  <a:cubicBezTo>
                    <a:pt x="361671" y="1231422"/>
                    <a:pt x="355764" y="1228850"/>
                    <a:pt x="357099" y="1224849"/>
                  </a:cubicBezTo>
                  <a:cubicBezTo>
                    <a:pt x="368528" y="1189693"/>
                    <a:pt x="377767" y="1153841"/>
                    <a:pt x="384625" y="1117503"/>
                  </a:cubicBezTo>
                  <a:cubicBezTo>
                    <a:pt x="407105" y="999202"/>
                    <a:pt x="440919" y="875663"/>
                    <a:pt x="535788" y="765078"/>
                  </a:cubicBezTo>
                  <a:cubicBezTo>
                    <a:pt x="553599" y="744409"/>
                    <a:pt x="601605" y="631728"/>
                    <a:pt x="544360" y="548003"/>
                  </a:cubicBezTo>
                  <a:cubicBezTo>
                    <a:pt x="539788" y="541240"/>
                    <a:pt x="490449" y="471327"/>
                    <a:pt x="418916" y="479137"/>
                  </a:cubicBezTo>
                  <a:cubicBezTo>
                    <a:pt x="375100" y="485338"/>
                    <a:pt x="338049" y="514685"/>
                    <a:pt x="321952" y="555909"/>
                  </a:cubicBezTo>
                  <a:cubicBezTo>
                    <a:pt x="307283" y="594866"/>
                    <a:pt x="321952" y="632109"/>
                    <a:pt x="350527" y="706880"/>
                  </a:cubicBezTo>
                  <a:cubicBezTo>
                    <a:pt x="371386" y="760982"/>
                    <a:pt x="379102" y="760792"/>
                    <a:pt x="384720" y="791557"/>
                  </a:cubicBezTo>
                  <a:cubicBezTo>
                    <a:pt x="387292" y="805750"/>
                    <a:pt x="392722" y="844707"/>
                    <a:pt x="367670" y="921288"/>
                  </a:cubicBezTo>
                  <a:cubicBezTo>
                    <a:pt x="343383" y="995678"/>
                    <a:pt x="323952" y="1002917"/>
                    <a:pt x="307760" y="1051113"/>
                  </a:cubicBezTo>
                  <a:cubicBezTo>
                    <a:pt x="287566" y="1111026"/>
                    <a:pt x="304521" y="1138744"/>
                    <a:pt x="316332" y="1252281"/>
                  </a:cubicBezTo>
                  <a:cubicBezTo>
                    <a:pt x="329096" y="1375059"/>
                    <a:pt x="335382" y="1436495"/>
                    <a:pt x="316332" y="1506504"/>
                  </a:cubicBezTo>
                  <a:cubicBezTo>
                    <a:pt x="298044" y="1573179"/>
                    <a:pt x="272041" y="1668429"/>
                    <a:pt x="190793" y="1718340"/>
                  </a:cubicBezTo>
                  <a:cubicBezTo>
                    <a:pt x="169648" y="1731484"/>
                    <a:pt x="146595" y="1740342"/>
                    <a:pt x="139452" y="1763393"/>
                  </a:cubicBezTo>
                  <a:cubicBezTo>
                    <a:pt x="127450" y="1802255"/>
                    <a:pt x="178314" y="1825115"/>
                    <a:pt x="190793" y="1885122"/>
                  </a:cubicBezTo>
                  <a:cubicBezTo>
                    <a:pt x="199746" y="1936586"/>
                    <a:pt x="182600" y="1989126"/>
                    <a:pt x="145168" y="2025521"/>
                  </a:cubicBezTo>
                  <a:cubicBezTo>
                    <a:pt x="97543" y="2072384"/>
                    <a:pt x="33535" y="2077242"/>
                    <a:pt x="3720" y="2076670"/>
                  </a:cubicBezTo>
                  <a:cubicBezTo>
                    <a:pt x="1721" y="2076737"/>
                    <a:pt x="7" y="2075165"/>
                    <a:pt x="7" y="2073175"/>
                  </a:cubicBezTo>
                  <a:cubicBezTo>
                    <a:pt x="-89" y="2071670"/>
                    <a:pt x="769" y="2070298"/>
                    <a:pt x="2197" y="2069717"/>
                  </a:cubicBezTo>
                  <a:cubicBezTo>
                    <a:pt x="72395" y="2037618"/>
                    <a:pt x="94303" y="2004376"/>
                    <a:pt x="99542" y="1977801"/>
                  </a:cubicBezTo>
                  <a:cubicBezTo>
                    <a:pt x="105923" y="1945607"/>
                    <a:pt x="86399" y="1930842"/>
                    <a:pt x="62491" y="1858643"/>
                  </a:cubicBezTo>
                  <a:cubicBezTo>
                    <a:pt x="38583" y="1786444"/>
                    <a:pt x="26772" y="1750820"/>
                    <a:pt x="36772" y="1710434"/>
                  </a:cubicBezTo>
                  <a:cubicBezTo>
                    <a:pt x="53536" y="1643092"/>
                    <a:pt x="111925" y="1646235"/>
                    <a:pt x="148026" y="1570035"/>
                  </a:cubicBezTo>
                  <a:cubicBezTo>
                    <a:pt x="172219" y="1518981"/>
                    <a:pt x="167076" y="1472881"/>
                    <a:pt x="159455" y="1403253"/>
                  </a:cubicBezTo>
                  <a:cubicBezTo>
                    <a:pt x="146595" y="1287524"/>
                    <a:pt x="110972" y="1278951"/>
                    <a:pt x="105258" y="1191417"/>
                  </a:cubicBezTo>
                  <a:cubicBezTo>
                    <a:pt x="98019" y="1081212"/>
                    <a:pt x="152883" y="1075212"/>
                    <a:pt x="145168" y="976914"/>
                  </a:cubicBezTo>
                  <a:cubicBezTo>
                    <a:pt x="137452" y="878616"/>
                    <a:pt x="80397" y="863852"/>
                    <a:pt x="39630" y="738789"/>
                  </a:cubicBezTo>
                  <a:cubicBezTo>
                    <a:pt x="15627" y="663618"/>
                    <a:pt x="7913" y="584208"/>
                    <a:pt x="16866" y="505807"/>
                  </a:cubicBezTo>
                  <a:cubicBezTo>
                    <a:pt x="39725" y="318069"/>
                    <a:pt x="162694" y="196054"/>
                    <a:pt x="193651" y="166908"/>
                  </a:cubicBezTo>
                  <a:cubicBezTo>
                    <a:pt x="245848" y="117759"/>
                    <a:pt x="368433" y="2316"/>
                    <a:pt x="550171" y="30"/>
                  </a:cubicBezTo>
                  <a:close/>
                </a:path>
              </a:pathLst>
            </a:custGeom>
            <a:blipFill rotWithShape="1">
              <a:blip r:embed="rId8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3" name="Picture 82">
            <a:extLst>
              <a:ext uri="{FF2B5EF4-FFF2-40B4-BE49-F238E27FC236}">
                <a16:creationId xmlns:a16="http://schemas.microsoft.com/office/drawing/2014/main" id="{4073F5C9-E252-4F0E-BBFB-C3E4947CF18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5646" y="1432039"/>
            <a:ext cx="3867038" cy="3183408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C2B5A77F-4E24-4E8D-9608-2705551FE8B0}"/>
              </a:ext>
            </a:extLst>
          </p:cNvPr>
          <p:cNvSpPr txBox="1"/>
          <p:nvPr/>
        </p:nvSpPr>
        <p:spPr>
          <a:xfrm>
            <a:off x="6861279" y="46385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85" name="MsPham">
            <a:extLst>
              <a:ext uri="{FF2B5EF4-FFF2-40B4-BE49-F238E27FC236}">
                <a16:creationId xmlns:a16="http://schemas.microsoft.com/office/drawing/2014/main" id="{8250FEE5-3194-4521-926B-659033677296}"/>
              </a:ext>
            </a:extLst>
          </p:cNvPr>
          <p:cNvGrpSpPr/>
          <p:nvPr/>
        </p:nvGrpSpPr>
        <p:grpSpPr>
          <a:xfrm>
            <a:off x="6515708" y="2871012"/>
            <a:ext cx="3812146" cy="1081208"/>
            <a:chOff x="7324139" y="2871012"/>
            <a:chExt cx="2600458" cy="1081208"/>
          </a:xfrm>
          <a:solidFill>
            <a:schemeClr val="accent2">
              <a:alpha val="0"/>
            </a:schemeClr>
          </a:solidFill>
        </p:grpSpPr>
        <p:sp>
          <p:nvSpPr>
            <p:cNvPr id="86" name="1">
              <a:extLst>
                <a:ext uri="{FF2B5EF4-FFF2-40B4-BE49-F238E27FC236}">
                  <a16:creationId xmlns:a16="http://schemas.microsoft.com/office/drawing/2014/main" id="{0B5C6D82-B39F-4624-B514-A8B5EBF1DC9E}"/>
                </a:ext>
              </a:extLst>
            </p:cNvPr>
            <p:cNvSpPr txBox="1"/>
            <p:nvPr/>
          </p:nvSpPr>
          <p:spPr>
            <a:xfrm>
              <a:off x="7324139" y="2871012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4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weet shop</a:t>
              </a:r>
              <a:endPara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1">
              <a:extLst>
                <a:ext uri="{FF2B5EF4-FFF2-40B4-BE49-F238E27FC236}">
                  <a16:creationId xmlns:a16="http://schemas.microsoft.com/office/drawing/2014/main" id="{02B312B9-B15E-47AD-BE4B-E9A532D26D7A}"/>
                </a:ext>
              </a:extLst>
            </p:cNvPr>
            <p:cNvSpPr txBox="1"/>
            <p:nvPr/>
          </p:nvSpPr>
          <p:spPr>
            <a:xfrm>
              <a:off x="7324139" y="3429000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/swiːt ʃɒp/</a:t>
              </a:r>
            </a:p>
          </p:txBody>
        </p:sp>
      </p:grpSp>
      <p:pic>
        <p:nvPicPr>
          <p:cNvPr id="88" name="Tiếng Anh 4 Tập 2 - Unit 16 Let's go to the bookshop - Lesson 1 - 2 Point and say. - Sách Mềm">
            <a:hlinkClick r:id="" action="ppaction://media"/>
            <a:extLst>
              <a:ext uri="{FF2B5EF4-FFF2-40B4-BE49-F238E27FC236}">
                <a16:creationId xmlns:a16="http://schemas.microsoft.com/office/drawing/2014/main" id="{B9494697-7DF0-4771-9ACB-5808EE01CA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200" end="4099.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83629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58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58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7" name="Google Shape;9437;p40"/>
          <p:cNvGrpSpPr/>
          <p:nvPr/>
        </p:nvGrpSpPr>
        <p:grpSpPr>
          <a:xfrm rot="5400000">
            <a:off x="513365" y="1375319"/>
            <a:ext cx="5778042" cy="3955122"/>
            <a:chOff x="2345366" y="140711"/>
            <a:chExt cx="6483441" cy="4437974"/>
          </a:xfrm>
        </p:grpSpPr>
        <p:sp>
          <p:nvSpPr>
            <p:cNvPr id="9438" name="Google Shape;9438;p40"/>
            <p:cNvSpPr/>
            <p:nvPr/>
          </p:nvSpPr>
          <p:spPr>
            <a:xfrm>
              <a:off x="2362377" y="163678"/>
              <a:ext cx="6449417" cy="4392004"/>
            </a:xfrm>
            <a:custGeom>
              <a:avLst/>
              <a:gdLst/>
              <a:ahLst/>
              <a:cxnLst/>
              <a:rect l="l" t="t" r="r" b="b"/>
              <a:pathLst>
                <a:path w="7889195" h="6142663" extrusionOk="0">
                  <a:moveTo>
                    <a:pt x="-761" y="5760719"/>
                  </a:moveTo>
                  <a:cubicBezTo>
                    <a:pt x="-761" y="5972461"/>
                    <a:pt x="170183" y="6142933"/>
                    <a:pt x="382397" y="6142933"/>
                  </a:cubicBezTo>
                  <a:lnTo>
                    <a:pt x="7505412" y="6142933"/>
                  </a:lnTo>
                  <a:cubicBezTo>
                    <a:pt x="7717828" y="6142933"/>
                    <a:pt x="7888435" y="5972461"/>
                    <a:pt x="7888435" y="5760719"/>
                  </a:cubicBezTo>
                  <a:lnTo>
                    <a:pt x="7888435" y="382415"/>
                  </a:lnTo>
                  <a:cubicBezTo>
                    <a:pt x="7888435" y="170673"/>
                    <a:pt x="7717828" y="269"/>
                    <a:pt x="7505412" y="269"/>
                  </a:cubicBezTo>
                  <a:lnTo>
                    <a:pt x="382397" y="269"/>
                  </a:lnTo>
                  <a:cubicBezTo>
                    <a:pt x="170251" y="269"/>
                    <a:pt x="-693" y="170471"/>
                    <a:pt x="-693" y="382145"/>
                  </a:cubicBezTo>
                  <a:lnTo>
                    <a:pt x="-693" y="5760449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39" name="Google Shape;9439;p40"/>
            <p:cNvGrpSpPr/>
            <p:nvPr/>
          </p:nvGrpSpPr>
          <p:grpSpPr>
            <a:xfrm>
              <a:off x="2345366" y="140711"/>
              <a:ext cx="6483441" cy="4437974"/>
              <a:chOff x="390725" y="192901"/>
              <a:chExt cx="9367780" cy="6412330"/>
            </a:xfrm>
          </p:grpSpPr>
          <p:sp>
            <p:nvSpPr>
              <p:cNvPr id="9440" name="Google Shape;9440;p40"/>
              <p:cNvSpPr/>
              <p:nvPr/>
            </p:nvSpPr>
            <p:spPr>
              <a:xfrm>
                <a:off x="433022" y="255001"/>
                <a:ext cx="9309250" cy="6342300"/>
              </a:xfrm>
              <a:custGeom>
                <a:avLst/>
                <a:gdLst/>
                <a:ahLst/>
                <a:cxnLst/>
                <a:rect l="l" t="t" r="r" b="b"/>
                <a:pathLst>
                  <a:path w="7889195" h="6142663" extrusionOk="0">
                    <a:moveTo>
                      <a:pt x="-761" y="5760719"/>
                    </a:moveTo>
                    <a:cubicBezTo>
                      <a:pt x="-761" y="5972461"/>
                      <a:pt x="170183" y="6142933"/>
                      <a:pt x="382397" y="6142933"/>
                    </a:cubicBezTo>
                    <a:lnTo>
                      <a:pt x="7505412" y="6142933"/>
                    </a:lnTo>
                    <a:cubicBezTo>
                      <a:pt x="7717828" y="6142933"/>
                      <a:pt x="7888435" y="5972461"/>
                      <a:pt x="7888435" y="5760719"/>
                    </a:cubicBezTo>
                    <a:lnTo>
                      <a:pt x="7888435" y="382415"/>
                    </a:lnTo>
                    <a:cubicBezTo>
                      <a:pt x="7888435" y="170673"/>
                      <a:pt x="7717828" y="269"/>
                      <a:pt x="7505412" y="269"/>
                    </a:cubicBezTo>
                    <a:lnTo>
                      <a:pt x="382397" y="269"/>
                    </a:lnTo>
                    <a:cubicBezTo>
                      <a:pt x="170251" y="269"/>
                      <a:pt x="-693" y="170471"/>
                      <a:pt x="-693" y="382145"/>
                    </a:cubicBezTo>
                    <a:lnTo>
                      <a:pt x="-693" y="5760449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441" name="Google Shape;9441;p40"/>
              <p:cNvGrpSpPr/>
              <p:nvPr/>
            </p:nvGrpSpPr>
            <p:grpSpPr>
              <a:xfrm>
                <a:off x="9036093" y="3183174"/>
                <a:ext cx="492960" cy="492960"/>
                <a:chOff x="9132580" y="3159701"/>
                <a:chExt cx="371233" cy="371233"/>
              </a:xfrm>
            </p:grpSpPr>
            <p:sp>
              <p:nvSpPr>
                <p:cNvPr id="9442" name="Google Shape;9442;p40"/>
                <p:cNvSpPr/>
                <p:nvPr/>
              </p:nvSpPr>
              <p:spPr>
                <a:xfrm>
                  <a:off x="9132580" y="3159701"/>
                  <a:ext cx="371233" cy="371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679" h="358679" extrusionOk="0">
                      <a:moveTo>
                        <a:pt x="178613" y="269"/>
                      </a:moveTo>
                      <a:cubicBezTo>
                        <a:pt x="277673" y="269"/>
                        <a:pt x="357919" y="80562"/>
                        <a:pt x="357919" y="179608"/>
                      </a:cubicBezTo>
                      <a:cubicBezTo>
                        <a:pt x="357919" y="278655"/>
                        <a:pt x="277673" y="358948"/>
                        <a:pt x="178613" y="358948"/>
                      </a:cubicBezTo>
                      <a:cubicBezTo>
                        <a:pt x="79553" y="358948"/>
                        <a:pt x="-761" y="278655"/>
                        <a:pt x="-761" y="179608"/>
                      </a:cubicBezTo>
                      <a:cubicBezTo>
                        <a:pt x="-761" y="80562"/>
                        <a:pt x="79553" y="269"/>
                        <a:pt x="178613" y="269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3" name="Google Shape;9443;p40"/>
                <p:cNvSpPr/>
                <p:nvPr/>
              </p:nvSpPr>
              <p:spPr>
                <a:xfrm>
                  <a:off x="9138858" y="3166118"/>
                  <a:ext cx="267486" cy="358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41" h="346069" extrusionOk="0">
                      <a:moveTo>
                        <a:pt x="172543" y="269"/>
                      </a:moveTo>
                      <a:cubicBezTo>
                        <a:pt x="76788" y="269"/>
                        <a:pt x="-761" y="77750"/>
                        <a:pt x="-761" y="173303"/>
                      </a:cubicBezTo>
                      <a:cubicBezTo>
                        <a:pt x="-761" y="268857"/>
                        <a:pt x="76788" y="346338"/>
                        <a:pt x="172543" y="346338"/>
                      </a:cubicBezTo>
                      <a:cubicBezTo>
                        <a:pt x="188728" y="346338"/>
                        <a:pt x="204912" y="343978"/>
                        <a:pt x="219747" y="339662"/>
                      </a:cubicBezTo>
                      <a:cubicBezTo>
                        <a:pt x="270997" y="207155"/>
                        <a:pt x="269648" y="108769"/>
                        <a:pt x="219747" y="6810"/>
                      </a:cubicBezTo>
                      <a:cubicBezTo>
                        <a:pt x="204238" y="2561"/>
                        <a:pt x="188728" y="269"/>
                        <a:pt x="172543" y="269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4" name="Google Shape;9444;p40"/>
                <p:cNvSpPr/>
                <p:nvPr/>
              </p:nvSpPr>
              <p:spPr>
                <a:xfrm>
                  <a:off x="9249765" y="3279048"/>
                  <a:ext cx="129816" cy="130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26" h="125898" extrusionOk="0">
                      <a:moveTo>
                        <a:pt x="-761" y="98857"/>
                      </a:moveTo>
                      <a:cubicBezTo>
                        <a:pt x="-761" y="113962"/>
                        <a:pt x="11377" y="126167"/>
                        <a:pt x="26213" y="126167"/>
                      </a:cubicBezTo>
                      <a:lnTo>
                        <a:pt x="97692" y="126167"/>
                      </a:lnTo>
                      <a:cubicBezTo>
                        <a:pt x="112527" y="126167"/>
                        <a:pt x="124666" y="113962"/>
                        <a:pt x="124666" y="98857"/>
                      </a:cubicBezTo>
                      <a:lnTo>
                        <a:pt x="124666" y="27579"/>
                      </a:lnTo>
                      <a:cubicBezTo>
                        <a:pt x="124666" y="12474"/>
                        <a:pt x="112527" y="269"/>
                        <a:pt x="97692" y="269"/>
                      </a:cubicBezTo>
                      <a:lnTo>
                        <a:pt x="26213" y="269"/>
                      </a:lnTo>
                      <a:cubicBezTo>
                        <a:pt x="11377" y="269"/>
                        <a:pt x="-761" y="12474"/>
                        <a:pt x="-761" y="27579"/>
                      </a:cubicBezTo>
                      <a:lnTo>
                        <a:pt x="-761" y="98857"/>
                      </a:lnTo>
                      <a:close/>
                      <a:moveTo>
                        <a:pt x="9354" y="96429"/>
                      </a:moveTo>
                      <a:lnTo>
                        <a:pt x="9354" y="30007"/>
                      </a:lnTo>
                      <a:cubicBezTo>
                        <a:pt x="9354" y="19352"/>
                        <a:pt x="18120" y="10721"/>
                        <a:pt x="28910" y="10721"/>
                      </a:cubicBezTo>
                      <a:lnTo>
                        <a:pt x="94995" y="10721"/>
                      </a:lnTo>
                      <a:cubicBezTo>
                        <a:pt x="105784" y="10721"/>
                        <a:pt x="114551" y="19352"/>
                        <a:pt x="114551" y="30007"/>
                      </a:cubicBezTo>
                      <a:lnTo>
                        <a:pt x="114551" y="96429"/>
                      </a:lnTo>
                      <a:cubicBezTo>
                        <a:pt x="114551" y="107083"/>
                        <a:pt x="105784" y="115580"/>
                        <a:pt x="94995" y="115580"/>
                      </a:cubicBezTo>
                      <a:lnTo>
                        <a:pt x="28910" y="115580"/>
                      </a:lnTo>
                      <a:cubicBezTo>
                        <a:pt x="18120" y="115580"/>
                        <a:pt x="9354" y="107083"/>
                        <a:pt x="9354" y="96429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445" name="Google Shape;9445;p40"/>
              <p:cNvGrpSpPr/>
              <p:nvPr/>
            </p:nvGrpSpPr>
            <p:grpSpPr>
              <a:xfrm>
                <a:off x="390725" y="192901"/>
                <a:ext cx="9367780" cy="6412330"/>
                <a:chOff x="1194635" y="234866"/>
                <a:chExt cx="9244824" cy="6489556"/>
              </a:xfrm>
            </p:grpSpPr>
            <p:sp>
              <p:nvSpPr>
                <p:cNvPr id="9446" name="Google Shape;9446;p40"/>
                <p:cNvSpPr/>
                <p:nvPr/>
              </p:nvSpPr>
              <p:spPr>
                <a:xfrm>
                  <a:off x="1217565" y="240980"/>
                  <a:ext cx="9221894" cy="6483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1894" h="6483314" extrusionOk="0">
                      <a:moveTo>
                        <a:pt x="0" y="6063936"/>
                      </a:moveTo>
                      <a:cubicBezTo>
                        <a:pt x="0" y="6296301"/>
                        <a:pt x="187014" y="6483315"/>
                        <a:pt x="419380" y="6483315"/>
                      </a:cubicBezTo>
                      <a:lnTo>
                        <a:pt x="8802005" y="6483315"/>
                      </a:lnTo>
                      <a:cubicBezTo>
                        <a:pt x="9034371" y="6483315"/>
                        <a:pt x="9221895" y="6296301"/>
                        <a:pt x="9221895" y="6063936"/>
                      </a:cubicBezTo>
                      <a:lnTo>
                        <a:pt x="9221895" y="419634"/>
                      </a:lnTo>
                      <a:cubicBezTo>
                        <a:pt x="9221895" y="187269"/>
                        <a:pt x="9034371" y="0"/>
                        <a:pt x="8802005" y="0"/>
                      </a:cubicBezTo>
                      <a:lnTo>
                        <a:pt x="419380" y="0"/>
                      </a:lnTo>
                      <a:cubicBezTo>
                        <a:pt x="187014" y="0"/>
                        <a:pt x="0" y="187141"/>
                        <a:pt x="0" y="419634"/>
                      </a:cubicBezTo>
                      <a:lnTo>
                        <a:pt x="0" y="6063936"/>
                      </a:lnTo>
                      <a:lnTo>
                        <a:pt x="0" y="6063936"/>
                      </a:lnTo>
                      <a:lnTo>
                        <a:pt x="0" y="6063936"/>
                      </a:lnTo>
                      <a:close/>
                      <a:moveTo>
                        <a:pt x="16052" y="6040495"/>
                      </a:moveTo>
                      <a:lnTo>
                        <a:pt x="16052" y="432119"/>
                      </a:lnTo>
                      <a:cubicBezTo>
                        <a:pt x="16052" y="200772"/>
                        <a:pt x="202301" y="14523"/>
                        <a:pt x="433648" y="14523"/>
                      </a:cubicBezTo>
                      <a:lnTo>
                        <a:pt x="8782642" y="14523"/>
                      </a:lnTo>
                      <a:cubicBezTo>
                        <a:pt x="9014244" y="14650"/>
                        <a:pt x="9200365" y="200772"/>
                        <a:pt x="9200365" y="432119"/>
                      </a:cubicBezTo>
                      <a:lnTo>
                        <a:pt x="9200365" y="6051196"/>
                      </a:lnTo>
                      <a:cubicBezTo>
                        <a:pt x="9200365" y="6282543"/>
                        <a:pt x="9014244" y="6468792"/>
                        <a:pt x="8782642" y="6468792"/>
                      </a:cubicBezTo>
                      <a:lnTo>
                        <a:pt x="433648" y="6457964"/>
                      </a:lnTo>
                      <a:cubicBezTo>
                        <a:pt x="202556" y="6457964"/>
                        <a:pt x="16306" y="6271714"/>
                        <a:pt x="16306" y="6040368"/>
                      </a:cubicBezTo>
                      <a:lnTo>
                        <a:pt x="16052" y="6040368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7" name="Google Shape;9447;p40"/>
                <p:cNvSpPr/>
                <p:nvPr/>
              </p:nvSpPr>
              <p:spPr>
                <a:xfrm>
                  <a:off x="2119512" y="237923"/>
                  <a:ext cx="97838" cy="1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38" h="15287" extrusionOk="0">
                      <a:moveTo>
                        <a:pt x="0" y="0"/>
                      </a:moveTo>
                      <a:lnTo>
                        <a:pt x="0" y="15287"/>
                      </a:lnTo>
                      <a:lnTo>
                        <a:pt x="97838" y="15287"/>
                      </a:lnTo>
                      <a:lnTo>
                        <a:pt x="97838" y="8790"/>
                      </a:lnTo>
                      <a:cubicBezTo>
                        <a:pt x="97838" y="4204"/>
                        <a:pt x="92615" y="0"/>
                        <a:pt x="84207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8" name="Google Shape;9448;p40"/>
                <p:cNvSpPr/>
                <p:nvPr/>
              </p:nvSpPr>
              <p:spPr>
                <a:xfrm>
                  <a:off x="2510865" y="234866"/>
                  <a:ext cx="203320" cy="18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18344" extrusionOk="0">
                      <a:moveTo>
                        <a:pt x="0" y="7261"/>
                      </a:moveTo>
                      <a:lnTo>
                        <a:pt x="0" y="18345"/>
                      </a:lnTo>
                      <a:lnTo>
                        <a:pt x="203320" y="18345"/>
                      </a:lnTo>
                      <a:lnTo>
                        <a:pt x="203320" y="10701"/>
                      </a:lnTo>
                      <a:cubicBezTo>
                        <a:pt x="187906" y="9045"/>
                        <a:pt x="124591" y="0"/>
                        <a:pt x="107648" y="0"/>
                      </a:cubicBezTo>
                      <a:lnTo>
                        <a:pt x="3567" y="0"/>
                      </a:lnTo>
                      <a:cubicBezTo>
                        <a:pt x="1401" y="0"/>
                        <a:pt x="0" y="3312"/>
                        <a:pt x="0" y="7261"/>
                      </a:cubicBezTo>
                      <a:lnTo>
                        <a:pt x="0" y="7261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9" name="Google Shape;9449;p40"/>
                <p:cNvSpPr/>
                <p:nvPr/>
              </p:nvSpPr>
              <p:spPr>
                <a:xfrm>
                  <a:off x="2831897" y="234866"/>
                  <a:ext cx="201791" cy="18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91" h="18344" extrusionOk="0">
                      <a:moveTo>
                        <a:pt x="201791" y="7261"/>
                      </a:moveTo>
                      <a:lnTo>
                        <a:pt x="201791" y="18345"/>
                      </a:lnTo>
                      <a:lnTo>
                        <a:pt x="0" y="18345"/>
                      </a:lnTo>
                      <a:lnTo>
                        <a:pt x="0" y="10701"/>
                      </a:lnTo>
                      <a:cubicBezTo>
                        <a:pt x="15415" y="9045"/>
                        <a:pt x="78220" y="0"/>
                        <a:pt x="94908" y="0"/>
                      </a:cubicBezTo>
                      <a:lnTo>
                        <a:pt x="198224" y="0"/>
                      </a:lnTo>
                      <a:cubicBezTo>
                        <a:pt x="200390" y="0"/>
                        <a:pt x="201791" y="3312"/>
                        <a:pt x="201791" y="7261"/>
                      </a:cubicBezTo>
                      <a:lnTo>
                        <a:pt x="201791" y="7261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0" name="Google Shape;9450;p40"/>
                <p:cNvSpPr/>
                <p:nvPr/>
              </p:nvSpPr>
              <p:spPr>
                <a:xfrm>
                  <a:off x="2510865" y="245567"/>
                  <a:ext cx="203320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7643" extrusionOk="0">
                      <a:moveTo>
                        <a:pt x="0" y="0"/>
                      </a:moveTo>
                      <a:lnTo>
                        <a:pt x="203320" y="0"/>
                      </a:lnTo>
                      <a:lnTo>
                        <a:pt x="203320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1" name="Google Shape;9451;p40"/>
                <p:cNvSpPr/>
                <p:nvPr/>
              </p:nvSpPr>
              <p:spPr>
                <a:xfrm>
                  <a:off x="2831897" y="245567"/>
                  <a:ext cx="201791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91" h="7643" extrusionOk="0">
                      <a:moveTo>
                        <a:pt x="0" y="0"/>
                      </a:moveTo>
                      <a:lnTo>
                        <a:pt x="201791" y="0"/>
                      </a:lnTo>
                      <a:lnTo>
                        <a:pt x="201791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2" name="Google Shape;9452;p40"/>
                <p:cNvSpPr/>
                <p:nvPr/>
              </p:nvSpPr>
              <p:spPr>
                <a:xfrm>
                  <a:off x="2119512" y="245567"/>
                  <a:ext cx="97838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38" h="7643" extrusionOk="0">
                      <a:moveTo>
                        <a:pt x="0" y="0"/>
                      </a:moveTo>
                      <a:lnTo>
                        <a:pt x="97838" y="0"/>
                      </a:lnTo>
                      <a:lnTo>
                        <a:pt x="97838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3" name="Google Shape;9453;p40"/>
                <p:cNvSpPr/>
                <p:nvPr/>
              </p:nvSpPr>
              <p:spPr>
                <a:xfrm>
                  <a:off x="1217565" y="251681"/>
                  <a:ext cx="9221894" cy="6472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1894" h="6472613" extrusionOk="0">
                      <a:moveTo>
                        <a:pt x="0" y="6053234"/>
                      </a:moveTo>
                      <a:cubicBezTo>
                        <a:pt x="0" y="6285600"/>
                        <a:pt x="187014" y="6472614"/>
                        <a:pt x="419380" y="6472614"/>
                      </a:cubicBezTo>
                      <a:lnTo>
                        <a:pt x="8802005" y="6472614"/>
                      </a:lnTo>
                      <a:cubicBezTo>
                        <a:pt x="9034371" y="6472614"/>
                        <a:pt x="9221895" y="6285600"/>
                        <a:pt x="9221895" y="6053234"/>
                      </a:cubicBezTo>
                      <a:lnTo>
                        <a:pt x="9221895" y="419634"/>
                      </a:lnTo>
                      <a:cubicBezTo>
                        <a:pt x="9221895" y="187269"/>
                        <a:pt x="9034371" y="0"/>
                        <a:pt x="8802005" y="0"/>
                      </a:cubicBezTo>
                      <a:lnTo>
                        <a:pt x="419380" y="0"/>
                      </a:lnTo>
                      <a:cubicBezTo>
                        <a:pt x="187014" y="0"/>
                        <a:pt x="0" y="187269"/>
                        <a:pt x="0" y="419634"/>
                      </a:cubicBezTo>
                      <a:lnTo>
                        <a:pt x="0" y="6053234"/>
                      </a:lnTo>
                      <a:lnTo>
                        <a:pt x="0" y="6053234"/>
                      </a:lnTo>
                      <a:lnTo>
                        <a:pt x="0" y="6053234"/>
                      </a:lnTo>
                      <a:close/>
                      <a:moveTo>
                        <a:pt x="16052" y="6040622"/>
                      </a:moveTo>
                      <a:lnTo>
                        <a:pt x="16052" y="432246"/>
                      </a:lnTo>
                      <a:cubicBezTo>
                        <a:pt x="16052" y="200900"/>
                        <a:pt x="202301" y="14650"/>
                        <a:pt x="433648" y="14650"/>
                      </a:cubicBezTo>
                      <a:lnTo>
                        <a:pt x="8782642" y="14650"/>
                      </a:lnTo>
                      <a:cubicBezTo>
                        <a:pt x="9014244" y="14650"/>
                        <a:pt x="9200365" y="200900"/>
                        <a:pt x="9200365" y="432246"/>
                      </a:cubicBezTo>
                      <a:lnTo>
                        <a:pt x="9200365" y="6040622"/>
                      </a:lnTo>
                      <a:cubicBezTo>
                        <a:pt x="9200365" y="6271969"/>
                        <a:pt x="9014244" y="6458218"/>
                        <a:pt x="8782642" y="6458218"/>
                      </a:cubicBezTo>
                      <a:lnTo>
                        <a:pt x="433648" y="6458218"/>
                      </a:lnTo>
                      <a:cubicBezTo>
                        <a:pt x="202556" y="6458218"/>
                        <a:pt x="16306" y="6271969"/>
                        <a:pt x="16306" y="6040622"/>
                      </a:cubicBezTo>
                      <a:lnTo>
                        <a:pt x="16052" y="6040622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4" name="Google Shape;9454;p40"/>
                <p:cNvSpPr/>
                <p:nvPr/>
              </p:nvSpPr>
              <p:spPr>
                <a:xfrm>
                  <a:off x="1232853" y="266969"/>
                  <a:ext cx="9184950" cy="6442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4950" h="6442039" extrusionOk="0">
                      <a:moveTo>
                        <a:pt x="0" y="6024571"/>
                      </a:moveTo>
                      <a:cubicBezTo>
                        <a:pt x="0" y="6255917"/>
                        <a:pt x="186249" y="6442040"/>
                        <a:pt x="417596" y="6442040"/>
                      </a:cubicBezTo>
                      <a:lnTo>
                        <a:pt x="8767227" y="6442040"/>
                      </a:lnTo>
                      <a:cubicBezTo>
                        <a:pt x="8998829" y="6442040"/>
                        <a:pt x="9184951" y="6255917"/>
                        <a:pt x="9184951" y="6024571"/>
                      </a:cubicBezTo>
                      <a:lnTo>
                        <a:pt x="9184951" y="417469"/>
                      </a:lnTo>
                      <a:cubicBezTo>
                        <a:pt x="9184951" y="186122"/>
                        <a:pt x="8998829" y="0"/>
                        <a:pt x="8767227" y="0"/>
                      </a:cubicBezTo>
                      <a:lnTo>
                        <a:pt x="417596" y="0"/>
                      </a:lnTo>
                      <a:cubicBezTo>
                        <a:pt x="186504" y="0"/>
                        <a:pt x="255" y="186122"/>
                        <a:pt x="255" y="417469"/>
                      </a:cubicBezTo>
                      <a:lnTo>
                        <a:pt x="255" y="6024571"/>
                      </a:lnTo>
                      <a:lnTo>
                        <a:pt x="0" y="6024571"/>
                      </a:lnTo>
                      <a:lnTo>
                        <a:pt x="0" y="6024571"/>
                      </a:lnTo>
                      <a:close/>
                      <a:moveTo>
                        <a:pt x="28791" y="6016672"/>
                      </a:moveTo>
                      <a:lnTo>
                        <a:pt x="28791" y="425495"/>
                      </a:lnTo>
                      <a:cubicBezTo>
                        <a:pt x="28791" y="205358"/>
                        <a:pt x="205995" y="28154"/>
                        <a:pt x="426132" y="28154"/>
                      </a:cubicBezTo>
                      <a:lnTo>
                        <a:pt x="8743659" y="28154"/>
                      </a:lnTo>
                      <a:cubicBezTo>
                        <a:pt x="8964051" y="28154"/>
                        <a:pt x="9141127" y="205358"/>
                        <a:pt x="9141127" y="425495"/>
                      </a:cubicBezTo>
                      <a:lnTo>
                        <a:pt x="9141127" y="6016672"/>
                      </a:lnTo>
                      <a:cubicBezTo>
                        <a:pt x="9141127" y="6236808"/>
                        <a:pt x="8964051" y="6414013"/>
                        <a:pt x="8743659" y="6414013"/>
                      </a:cubicBezTo>
                      <a:lnTo>
                        <a:pt x="426132" y="6414013"/>
                      </a:lnTo>
                      <a:cubicBezTo>
                        <a:pt x="205741" y="6414013"/>
                        <a:pt x="28409" y="6236808"/>
                        <a:pt x="28409" y="6016672"/>
                      </a:cubicBezTo>
                      <a:lnTo>
                        <a:pt x="28791" y="6016672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5" name="Google Shape;9455;p40"/>
                <p:cNvSpPr/>
                <p:nvPr/>
              </p:nvSpPr>
              <p:spPr>
                <a:xfrm>
                  <a:off x="1261898" y="294486"/>
                  <a:ext cx="8971056" cy="638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1056" h="6387005" extrusionOk="0">
                      <a:moveTo>
                        <a:pt x="255" y="5989665"/>
                      </a:moveTo>
                      <a:cubicBezTo>
                        <a:pt x="255" y="6209801"/>
                        <a:pt x="177459" y="6387006"/>
                        <a:pt x="397595" y="6387006"/>
                      </a:cubicBezTo>
                      <a:lnTo>
                        <a:pt x="8714232" y="6387006"/>
                      </a:lnTo>
                      <a:cubicBezTo>
                        <a:pt x="8811433" y="6387006"/>
                        <a:pt x="8900990" y="6351972"/>
                        <a:pt x="8970292" y="6293881"/>
                      </a:cubicBezTo>
                      <a:cubicBezTo>
                        <a:pt x="8902392" y="6348023"/>
                        <a:pt x="8815637" y="6380381"/>
                        <a:pt x="8721875" y="6380381"/>
                      </a:cubicBezTo>
                      <a:lnTo>
                        <a:pt x="401035" y="6380254"/>
                      </a:lnTo>
                      <a:cubicBezTo>
                        <a:pt x="180899" y="6380254"/>
                        <a:pt x="3567" y="6203431"/>
                        <a:pt x="3567" y="5983677"/>
                      </a:cubicBezTo>
                      <a:lnTo>
                        <a:pt x="3567" y="403073"/>
                      </a:lnTo>
                      <a:cubicBezTo>
                        <a:pt x="3567" y="183319"/>
                        <a:pt x="180899" y="6497"/>
                        <a:pt x="401162" y="6497"/>
                      </a:cubicBezTo>
                      <a:lnTo>
                        <a:pt x="8722002" y="6497"/>
                      </a:lnTo>
                      <a:cubicBezTo>
                        <a:pt x="8816401" y="6497"/>
                        <a:pt x="8902519" y="38982"/>
                        <a:pt x="8971057" y="93507"/>
                      </a:cubicBezTo>
                      <a:cubicBezTo>
                        <a:pt x="8901755" y="35161"/>
                        <a:pt x="8812197" y="0"/>
                        <a:pt x="8714232" y="0"/>
                      </a:cubicBezTo>
                      <a:lnTo>
                        <a:pt x="397595" y="0"/>
                      </a:lnTo>
                      <a:cubicBezTo>
                        <a:pt x="177205" y="0"/>
                        <a:pt x="0" y="177205"/>
                        <a:pt x="0" y="397341"/>
                      </a:cubicBezTo>
                      <a:lnTo>
                        <a:pt x="0" y="5989665"/>
                      </a:lnTo>
                      <a:lnTo>
                        <a:pt x="255" y="5989665"/>
                      </a:lnTo>
                      <a:lnTo>
                        <a:pt x="255" y="5989665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6" name="Google Shape;9456;p40"/>
                <p:cNvSpPr/>
                <p:nvPr/>
              </p:nvSpPr>
              <p:spPr>
                <a:xfrm>
                  <a:off x="1266484" y="294484"/>
                  <a:ext cx="9114629" cy="638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4629" h="6380892" extrusionOk="0">
                      <a:moveTo>
                        <a:pt x="0" y="5984316"/>
                      </a:moveTo>
                      <a:cubicBezTo>
                        <a:pt x="0" y="6204070"/>
                        <a:pt x="177332" y="6380892"/>
                        <a:pt x="397468" y="6380892"/>
                      </a:cubicBezTo>
                      <a:lnTo>
                        <a:pt x="8717289" y="6380892"/>
                      </a:lnTo>
                      <a:cubicBezTo>
                        <a:pt x="8937679" y="6380892"/>
                        <a:pt x="9114629" y="6204070"/>
                        <a:pt x="9114629" y="5984316"/>
                      </a:cubicBezTo>
                      <a:lnTo>
                        <a:pt x="9114629" y="396578"/>
                      </a:lnTo>
                      <a:cubicBezTo>
                        <a:pt x="9114629" y="176824"/>
                        <a:pt x="8937679" y="2"/>
                        <a:pt x="8717289" y="2"/>
                      </a:cubicBezTo>
                      <a:lnTo>
                        <a:pt x="397468" y="2"/>
                      </a:lnTo>
                      <a:cubicBezTo>
                        <a:pt x="177459" y="-635"/>
                        <a:pt x="127" y="163575"/>
                        <a:pt x="127" y="383202"/>
                      </a:cubicBezTo>
                      <a:lnTo>
                        <a:pt x="127" y="5983679"/>
                      </a:lnTo>
                      <a:lnTo>
                        <a:pt x="0" y="5984316"/>
                      </a:lnTo>
                      <a:lnTo>
                        <a:pt x="0" y="5984316"/>
                      </a:lnTo>
                      <a:close/>
                      <a:moveTo>
                        <a:pt x="8663" y="5979475"/>
                      </a:moveTo>
                      <a:lnTo>
                        <a:pt x="8663" y="389826"/>
                      </a:lnTo>
                      <a:cubicBezTo>
                        <a:pt x="8663" y="170582"/>
                        <a:pt x="185740" y="6626"/>
                        <a:pt x="405494" y="6626"/>
                      </a:cubicBezTo>
                      <a:lnTo>
                        <a:pt x="8712066" y="6626"/>
                      </a:lnTo>
                      <a:cubicBezTo>
                        <a:pt x="8931692" y="6626"/>
                        <a:pt x="9108770" y="183066"/>
                        <a:pt x="9108770" y="402311"/>
                      </a:cubicBezTo>
                      <a:lnTo>
                        <a:pt x="9108770" y="5979348"/>
                      </a:lnTo>
                      <a:cubicBezTo>
                        <a:pt x="9108770" y="6198592"/>
                        <a:pt x="8931820" y="6375032"/>
                        <a:pt x="8712066" y="6375032"/>
                      </a:cubicBezTo>
                      <a:lnTo>
                        <a:pt x="405494" y="6375032"/>
                      </a:lnTo>
                      <a:cubicBezTo>
                        <a:pt x="185995" y="6375032"/>
                        <a:pt x="8918" y="6198465"/>
                        <a:pt x="8918" y="5979348"/>
                      </a:cubicBezTo>
                      <a:lnTo>
                        <a:pt x="8663" y="5979475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7" name="Google Shape;9457;p40"/>
                <p:cNvSpPr/>
                <p:nvPr/>
              </p:nvSpPr>
              <p:spPr>
                <a:xfrm>
                  <a:off x="1217565" y="6135737"/>
                  <a:ext cx="434157" cy="588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157" h="588685" extrusionOk="0">
                      <a:moveTo>
                        <a:pt x="127" y="169561"/>
                      </a:moveTo>
                      <a:cubicBezTo>
                        <a:pt x="127" y="401799"/>
                        <a:pt x="187269" y="588686"/>
                        <a:pt x="419889" y="588686"/>
                      </a:cubicBezTo>
                      <a:lnTo>
                        <a:pt x="434157" y="574163"/>
                      </a:lnTo>
                      <a:cubicBezTo>
                        <a:pt x="202556" y="574163"/>
                        <a:pt x="16052" y="388041"/>
                        <a:pt x="16052" y="156949"/>
                      </a:cubicBezTo>
                      <a:lnTo>
                        <a:pt x="16052" y="0"/>
                      </a:lnTo>
                      <a:lnTo>
                        <a:pt x="0" y="0"/>
                      </a:lnTo>
                      <a:lnTo>
                        <a:pt x="127" y="169561"/>
                      </a:lnTo>
                      <a:lnTo>
                        <a:pt x="127" y="169561"/>
                      </a:lnTo>
                      <a:lnTo>
                        <a:pt x="127" y="169561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8" name="Google Shape;9458;p40"/>
                <p:cNvSpPr/>
                <p:nvPr/>
              </p:nvSpPr>
              <p:spPr>
                <a:xfrm>
                  <a:off x="1217565" y="251681"/>
                  <a:ext cx="843855" cy="336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855" h="3364719" extrusionOk="0">
                      <a:moveTo>
                        <a:pt x="16052" y="432374"/>
                      </a:moveTo>
                      <a:cubicBezTo>
                        <a:pt x="16052" y="201027"/>
                        <a:pt x="202301" y="14778"/>
                        <a:pt x="433648" y="14778"/>
                      </a:cubicBezTo>
                      <a:lnTo>
                        <a:pt x="843855" y="14778"/>
                      </a:lnTo>
                      <a:lnTo>
                        <a:pt x="843855" y="0"/>
                      </a:lnTo>
                      <a:lnTo>
                        <a:pt x="419380" y="0"/>
                      </a:lnTo>
                      <a:cubicBezTo>
                        <a:pt x="187014" y="0"/>
                        <a:pt x="0" y="187269"/>
                        <a:pt x="0" y="419762"/>
                      </a:cubicBezTo>
                      <a:lnTo>
                        <a:pt x="0" y="3364720"/>
                      </a:lnTo>
                      <a:lnTo>
                        <a:pt x="16052" y="3364720"/>
                      </a:lnTo>
                      <a:lnTo>
                        <a:pt x="16052" y="432374"/>
                      </a:lnTo>
                      <a:lnTo>
                        <a:pt x="16052" y="432374"/>
                      </a:lnTo>
                      <a:lnTo>
                        <a:pt x="16052" y="432374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9" name="Google Shape;9459;p40"/>
                <p:cNvSpPr/>
                <p:nvPr/>
              </p:nvSpPr>
              <p:spPr>
                <a:xfrm>
                  <a:off x="9999061" y="251681"/>
                  <a:ext cx="438743" cy="432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43" h="432628" extrusionOk="0">
                      <a:moveTo>
                        <a:pt x="0" y="14650"/>
                      </a:moveTo>
                      <a:cubicBezTo>
                        <a:pt x="231601" y="14650"/>
                        <a:pt x="417723" y="201027"/>
                        <a:pt x="417723" y="432629"/>
                      </a:cubicBezTo>
                      <a:lnTo>
                        <a:pt x="438744" y="419889"/>
                      </a:lnTo>
                      <a:cubicBezTo>
                        <a:pt x="438744" y="187269"/>
                        <a:pt x="251857" y="0"/>
                        <a:pt x="19618" y="0"/>
                      </a:cubicBezTo>
                      <a:lnTo>
                        <a:pt x="0" y="14650"/>
                      </a:lnTo>
                      <a:lnTo>
                        <a:pt x="0" y="14650"/>
                      </a:lnTo>
                      <a:lnTo>
                        <a:pt x="0" y="1465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0" name="Google Shape;9460;p40"/>
                <p:cNvSpPr/>
                <p:nvPr/>
              </p:nvSpPr>
              <p:spPr>
                <a:xfrm>
                  <a:off x="10000589" y="6291667"/>
                  <a:ext cx="438743" cy="432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43" h="432628" extrusionOk="0">
                      <a:moveTo>
                        <a:pt x="18854" y="432629"/>
                      </a:moveTo>
                      <a:cubicBezTo>
                        <a:pt x="251221" y="432629"/>
                        <a:pt x="438744" y="245360"/>
                        <a:pt x="438744" y="12612"/>
                      </a:cubicBezTo>
                      <a:lnTo>
                        <a:pt x="417087" y="0"/>
                      </a:lnTo>
                      <a:cubicBezTo>
                        <a:pt x="417087" y="231601"/>
                        <a:pt x="230965" y="418106"/>
                        <a:pt x="0" y="418106"/>
                      </a:cubicBezTo>
                      <a:lnTo>
                        <a:pt x="18854" y="432629"/>
                      </a:lnTo>
                      <a:lnTo>
                        <a:pt x="18854" y="432629"/>
                      </a:lnTo>
                      <a:lnTo>
                        <a:pt x="18854" y="432629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1" name="Google Shape;9461;p40"/>
                <p:cNvSpPr/>
                <p:nvPr/>
              </p:nvSpPr>
              <p:spPr>
                <a:xfrm>
                  <a:off x="1194635" y="927377"/>
                  <a:ext cx="19873" cy="337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73" h="337847" extrusionOk="0">
                      <a:moveTo>
                        <a:pt x="0" y="328930"/>
                      </a:moveTo>
                      <a:lnTo>
                        <a:pt x="0" y="8918"/>
                      </a:lnTo>
                      <a:cubicBezTo>
                        <a:pt x="0" y="3949"/>
                        <a:pt x="4331" y="0"/>
                        <a:pt x="9555" y="0"/>
                      </a:cubicBezTo>
                      <a:lnTo>
                        <a:pt x="19873" y="0"/>
                      </a:lnTo>
                      <a:lnTo>
                        <a:pt x="19873" y="337848"/>
                      </a:lnTo>
                      <a:lnTo>
                        <a:pt x="9555" y="337848"/>
                      </a:lnTo>
                      <a:cubicBezTo>
                        <a:pt x="4331" y="337848"/>
                        <a:pt x="0" y="333899"/>
                        <a:pt x="0" y="328930"/>
                      </a:cubicBezTo>
                      <a:lnTo>
                        <a:pt x="0" y="32893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2" name="Google Shape;9462;p40"/>
                <p:cNvSpPr/>
                <p:nvPr/>
              </p:nvSpPr>
              <p:spPr>
                <a:xfrm>
                  <a:off x="1200749" y="925848"/>
                  <a:ext cx="13758" cy="339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8" h="339376" extrusionOk="0">
                      <a:moveTo>
                        <a:pt x="13759" y="339376"/>
                      </a:moveTo>
                      <a:lnTo>
                        <a:pt x="3057" y="339376"/>
                      </a:lnTo>
                      <a:cubicBezTo>
                        <a:pt x="1911" y="339376"/>
                        <a:pt x="1019" y="338994"/>
                        <a:pt x="0" y="338740"/>
                      </a:cubicBezTo>
                      <a:cubicBezTo>
                        <a:pt x="3949" y="337593"/>
                        <a:pt x="6879" y="334408"/>
                        <a:pt x="6879" y="330332"/>
                      </a:cubicBezTo>
                      <a:lnTo>
                        <a:pt x="6879" y="8918"/>
                      </a:lnTo>
                      <a:cubicBezTo>
                        <a:pt x="6879" y="4968"/>
                        <a:pt x="3949" y="1529"/>
                        <a:pt x="0" y="382"/>
                      </a:cubicBezTo>
                      <a:cubicBezTo>
                        <a:pt x="1019" y="127"/>
                        <a:pt x="1911" y="0"/>
                        <a:pt x="3057" y="0"/>
                      </a:cubicBezTo>
                      <a:lnTo>
                        <a:pt x="13759" y="0"/>
                      </a:lnTo>
                      <a:lnTo>
                        <a:pt x="13759" y="339376"/>
                      </a:lnTo>
                      <a:lnTo>
                        <a:pt x="13759" y="339376"/>
                      </a:lnTo>
                      <a:lnTo>
                        <a:pt x="13759" y="339376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464" name="Google Shape;9464;p40"/>
            <p:cNvSpPr/>
            <p:nvPr/>
          </p:nvSpPr>
          <p:spPr>
            <a:xfrm rot="5829469">
              <a:off x="2617236" y="2327108"/>
              <a:ext cx="65007" cy="65007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65" name="Google Shape;9465;p40"/>
          <p:cNvGrpSpPr/>
          <p:nvPr/>
        </p:nvGrpSpPr>
        <p:grpSpPr>
          <a:xfrm>
            <a:off x="71997" y="3315669"/>
            <a:ext cx="2308532" cy="3542320"/>
            <a:chOff x="325352" y="5108434"/>
            <a:chExt cx="2738798" cy="4202539"/>
          </a:xfrm>
        </p:grpSpPr>
        <p:grpSp>
          <p:nvGrpSpPr>
            <p:cNvPr id="9466" name="Google Shape;9466;p40"/>
            <p:cNvGrpSpPr/>
            <p:nvPr/>
          </p:nvGrpSpPr>
          <p:grpSpPr>
            <a:xfrm>
              <a:off x="328038" y="5111957"/>
              <a:ext cx="1448814" cy="3986700"/>
              <a:chOff x="6726753" y="2926867"/>
              <a:chExt cx="1517400" cy="4175430"/>
            </a:xfrm>
          </p:grpSpPr>
          <p:sp>
            <p:nvSpPr>
              <p:cNvPr id="9467" name="Google Shape;9467;p40"/>
              <p:cNvSpPr/>
              <p:nvPr/>
            </p:nvSpPr>
            <p:spPr>
              <a:xfrm>
                <a:off x="7163709" y="6858000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8" name="Google Shape;9468;p40"/>
              <p:cNvSpPr/>
              <p:nvPr/>
            </p:nvSpPr>
            <p:spPr>
              <a:xfrm>
                <a:off x="7791030" y="6861543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9" name="Google Shape;9469;p40"/>
              <p:cNvSpPr/>
              <p:nvPr/>
            </p:nvSpPr>
            <p:spPr>
              <a:xfrm>
                <a:off x="7121244" y="5407723"/>
                <a:ext cx="1068407" cy="1652720"/>
              </a:xfrm>
              <a:custGeom>
                <a:avLst/>
                <a:gdLst/>
                <a:ahLst/>
                <a:cxnLst/>
                <a:rect l="l" t="t" r="r" b="b"/>
                <a:pathLst>
                  <a:path w="724344" h="1120488" extrusionOk="0">
                    <a:moveTo>
                      <a:pt x="16210" y="960898"/>
                    </a:moveTo>
                    <a:cubicBezTo>
                      <a:pt x="2494" y="943049"/>
                      <a:pt x="-3887" y="920636"/>
                      <a:pt x="-1696" y="898224"/>
                    </a:cubicBezTo>
                    <a:cubicBezTo>
                      <a:pt x="4399" y="830691"/>
                      <a:pt x="12687" y="736299"/>
                      <a:pt x="21830" y="624570"/>
                    </a:cubicBezTo>
                    <a:cubicBezTo>
                      <a:pt x="41739" y="381111"/>
                      <a:pt x="52405" y="349870"/>
                      <a:pt x="65170" y="285671"/>
                    </a:cubicBezTo>
                    <a:cubicBezTo>
                      <a:pt x="85171" y="184992"/>
                      <a:pt x="171754" y="10303"/>
                      <a:pt x="361777" y="-79"/>
                    </a:cubicBezTo>
                    <a:cubicBezTo>
                      <a:pt x="421118" y="-2165"/>
                      <a:pt x="479507" y="15123"/>
                      <a:pt x="528083" y="49165"/>
                    </a:cubicBezTo>
                    <a:cubicBezTo>
                      <a:pt x="619238" y="109935"/>
                      <a:pt x="674007" y="216424"/>
                      <a:pt x="679437" y="330438"/>
                    </a:cubicBezTo>
                    <a:cubicBezTo>
                      <a:pt x="681913" y="383083"/>
                      <a:pt x="684867" y="436518"/>
                      <a:pt x="688390" y="490744"/>
                    </a:cubicBezTo>
                    <a:cubicBezTo>
                      <a:pt x="696964" y="623332"/>
                      <a:pt x="708012" y="751415"/>
                      <a:pt x="721537" y="874983"/>
                    </a:cubicBezTo>
                    <a:cubicBezTo>
                      <a:pt x="724109" y="897538"/>
                      <a:pt x="719441" y="920321"/>
                      <a:pt x="708203" y="940038"/>
                    </a:cubicBezTo>
                    <a:cubicBezTo>
                      <a:pt x="696010" y="961260"/>
                      <a:pt x="681627" y="981072"/>
                      <a:pt x="665054" y="999093"/>
                    </a:cubicBezTo>
                    <a:cubicBezTo>
                      <a:pt x="525702" y="1151017"/>
                      <a:pt x="248621" y="1159495"/>
                      <a:pt x="81838" y="1027668"/>
                    </a:cubicBezTo>
                    <a:cubicBezTo>
                      <a:pt x="57454" y="1008028"/>
                      <a:pt x="35451" y="985625"/>
                      <a:pt x="16210" y="9608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0" name="Google Shape;9470;p40"/>
              <p:cNvSpPr/>
              <p:nvPr/>
            </p:nvSpPr>
            <p:spPr>
              <a:xfrm>
                <a:off x="7059504" y="5369881"/>
                <a:ext cx="1101051" cy="1574681"/>
              </a:xfrm>
              <a:custGeom>
                <a:avLst/>
                <a:gdLst/>
                <a:ahLst/>
                <a:cxnLst/>
                <a:rect l="l" t="t" r="r" b="b"/>
                <a:pathLst>
                  <a:path w="746475" h="1067580" extrusionOk="0">
                    <a:moveTo>
                      <a:pt x="110656" y="158172"/>
                    </a:moveTo>
                    <a:cubicBezTo>
                      <a:pt x="103133" y="186823"/>
                      <a:pt x="97227" y="215893"/>
                      <a:pt x="93131" y="245230"/>
                    </a:cubicBezTo>
                    <a:cubicBezTo>
                      <a:pt x="78463" y="319306"/>
                      <a:pt x="45793" y="388610"/>
                      <a:pt x="-2119" y="446970"/>
                    </a:cubicBezTo>
                    <a:cubicBezTo>
                      <a:pt x="28456" y="415347"/>
                      <a:pt x="55127" y="380171"/>
                      <a:pt x="77319" y="342195"/>
                    </a:cubicBezTo>
                    <a:cubicBezTo>
                      <a:pt x="74747" y="406193"/>
                      <a:pt x="54364" y="468191"/>
                      <a:pt x="18359" y="521169"/>
                    </a:cubicBezTo>
                    <a:cubicBezTo>
                      <a:pt x="40172" y="492766"/>
                      <a:pt x="60271" y="463086"/>
                      <a:pt x="78558" y="432301"/>
                    </a:cubicBezTo>
                    <a:cubicBezTo>
                      <a:pt x="60271" y="485298"/>
                      <a:pt x="47316" y="539991"/>
                      <a:pt x="39791" y="595560"/>
                    </a:cubicBezTo>
                    <a:cubicBezTo>
                      <a:pt x="55031" y="558812"/>
                      <a:pt x="74842" y="524151"/>
                      <a:pt x="98750" y="492404"/>
                    </a:cubicBezTo>
                    <a:cubicBezTo>
                      <a:pt x="65889" y="552506"/>
                      <a:pt x="47983" y="619648"/>
                      <a:pt x="46553" y="688143"/>
                    </a:cubicBezTo>
                    <a:cubicBezTo>
                      <a:pt x="55127" y="654148"/>
                      <a:pt x="69605" y="621915"/>
                      <a:pt x="89320" y="592893"/>
                    </a:cubicBezTo>
                    <a:cubicBezTo>
                      <a:pt x="95513" y="642508"/>
                      <a:pt x="78844" y="692257"/>
                      <a:pt x="44172" y="728243"/>
                    </a:cubicBezTo>
                    <a:cubicBezTo>
                      <a:pt x="64747" y="710317"/>
                      <a:pt x="83034" y="689905"/>
                      <a:pt x="98559" y="667473"/>
                    </a:cubicBezTo>
                    <a:cubicBezTo>
                      <a:pt x="90846" y="720966"/>
                      <a:pt x="97131" y="775554"/>
                      <a:pt x="116849" y="825874"/>
                    </a:cubicBezTo>
                    <a:cubicBezTo>
                      <a:pt x="113705" y="790603"/>
                      <a:pt x="117230" y="755056"/>
                      <a:pt x="127229" y="721099"/>
                    </a:cubicBezTo>
                    <a:cubicBezTo>
                      <a:pt x="125897" y="779297"/>
                      <a:pt x="139040" y="836923"/>
                      <a:pt x="165329" y="888834"/>
                    </a:cubicBezTo>
                    <a:cubicBezTo>
                      <a:pt x="153709" y="856240"/>
                      <a:pt x="152377" y="820874"/>
                      <a:pt x="161425" y="787489"/>
                    </a:cubicBezTo>
                    <a:cubicBezTo>
                      <a:pt x="174475" y="844695"/>
                      <a:pt x="197334" y="899245"/>
                      <a:pt x="228863" y="948747"/>
                    </a:cubicBezTo>
                    <a:cubicBezTo>
                      <a:pt x="209431" y="908561"/>
                      <a:pt x="200002" y="864288"/>
                      <a:pt x="201430" y="819683"/>
                    </a:cubicBezTo>
                    <a:cubicBezTo>
                      <a:pt x="219907" y="865051"/>
                      <a:pt x="247341" y="906227"/>
                      <a:pt x="282106" y="940745"/>
                    </a:cubicBezTo>
                    <a:cubicBezTo>
                      <a:pt x="275439" y="915123"/>
                      <a:pt x="272867" y="888596"/>
                      <a:pt x="274583" y="862164"/>
                    </a:cubicBezTo>
                    <a:cubicBezTo>
                      <a:pt x="283250" y="898454"/>
                      <a:pt x="307921" y="928839"/>
                      <a:pt x="327254" y="961129"/>
                    </a:cubicBezTo>
                    <a:cubicBezTo>
                      <a:pt x="346590" y="993419"/>
                      <a:pt x="361450" y="1032281"/>
                      <a:pt x="348211" y="1067333"/>
                    </a:cubicBezTo>
                    <a:cubicBezTo>
                      <a:pt x="362782" y="1013345"/>
                      <a:pt x="368403" y="957310"/>
                      <a:pt x="364594" y="901502"/>
                    </a:cubicBezTo>
                    <a:cubicBezTo>
                      <a:pt x="380023" y="931602"/>
                      <a:pt x="387834" y="965025"/>
                      <a:pt x="387358" y="998848"/>
                    </a:cubicBezTo>
                    <a:lnTo>
                      <a:pt x="412789" y="921791"/>
                    </a:lnTo>
                    <a:cubicBezTo>
                      <a:pt x="422221" y="953481"/>
                      <a:pt x="421649" y="987285"/>
                      <a:pt x="411266" y="1018660"/>
                    </a:cubicBezTo>
                    <a:cubicBezTo>
                      <a:pt x="434032" y="986980"/>
                      <a:pt x="451079" y="951509"/>
                      <a:pt x="461463" y="913885"/>
                    </a:cubicBezTo>
                    <a:cubicBezTo>
                      <a:pt x="467274" y="937755"/>
                      <a:pt x="465558" y="962834"/>
                      <a:pt x="456605" y="985704"/>
                    </a:cubicBezTo>
                    <a:cubicBezTo>
                      <a:pt x="485084" y="945794"/>
                      <a:pt x="504134" y="899940"/>
                      <a:pt x="512327" y="851592"/>
                    </a:cubicBezTo>
                    <a:cubicBezTo>
                      <a:pt x="528424" y="879881"/>
                      <a:pt x="531186" y="913885"/>
                      <a:pt x="519661" y="944365"/>
                    </a:cubicBezTo>
                    <a:cubicBezTo>
                      <a:pt x="547950" y="896655"/>
                      <a:pt x="564619" y="842990"/>
                      <a:pt x="568333" y="787679"/>
                    </a:cubicBezTo>
                    <a:cubicBezTo>
                      <a:pt x="586050" y="809567"/>
                      <a:pt x="594622" y="837513"/>
                      <a:pt x="592145" y="865594"/>
                    </a:cubicBezTo>
                    <a:cubicBezTo>
                      <a:pt x="621006" y="817778"/>
                      <a:pt x="632150" y="761323"/>
                      <a:pt x="623483" y="706145"/>
                    </a:cubicBezTo>
                    <a:cubicBezTo>
                      <a:pt x="630341" y="733110"/>
                      <a:pt x="646151" y="756961"/>
                      <a:pt x="668250" y="773868"/>
                    </a:cubicBezTo>
                    <a:cubicBezTo>
                      <a:pt x="654058" y="730567"/>
                      <a:pt x="655488" y="683676"/>
                      <a:pt x="672157" y="641279"/>
                    </a:cubicBezTo>
                    <a:lnTo>
                      <a:pt x="678061" y="716908"/>
                    </a:lnTo>
                    <a:cubicBezTo>
                      <a:pt x="703873" y="664407"/>
                      <a:pt x="702732" y="602666"/>
                      <a:pt x="674917" y="551173"/>
                    </a:cubicBezTo>
                    <a:cubicBezTo>
                      <a:pt x="685586" y="566594"/>
                      <a:pt x="693588" y="583739"/>
                      <a:pt x="698539" y="601846"/>
                    </a:cubicBezTo>
                    <a:cubicBezTo>
                      <a:pt x="709780" y="563480"/>
                      <a:pt x="706922" y="522360"/>
                      <a:pt x="690444" y="485927"/>
                    </a:cubicBezTo>
                    <a:cubicBezTo>
                      <a:pt x="703873" y="507329"/>
                      <a:pt x="714161" y="530599"/>
                      <a:pt x="720828" y="554983"/>
                    </a:cubicBezTo>
                    <a:cubicBezTo>
                      <a:pt x="731593" y="494976"/>
                      <a:pt x="704064" y="435349"/>
                      <a:pt x="677108" y="380199"/>
                    </a:cubicBezTo>
                    <a:cubicBezTo>
                      <a:pt x="705589" y="416518"/>
                      <a:pt x="726163" y="458457"/>
                      <a:pt x="737306" y="503262"/>
                    </a:cubicBezTo>
                    <a:cubicBezTo>
                      <a:pt x="745213" y="466124"/>
                      <a:pt x="746450" y="427881"/>
                      <a:pt x="741118" y="390296"/>
                    </a:cubicBezTo>
                    <a:cubicBezTo>
                      <a:pt x="723114" y="263994"/>
                      <a:pt x="633103" y="158934"/>
                      <a:pt x="541093" y="66446"/>
                    </a:cubicBezTo>
                    <a:cubicBezTo>
                      <a:pt x="522138" y="45310"/>
                      <a:pt x="499563" y="27765"/>
                      <a:pt x="474418" y="14630"/>
                    </a:cubicBezTo>
                    <a:cubicBezTo>
                      <a:pt x="439650" y="-1277"/>
                      <a:pt x="399455" y="-705"/>
                      <a:pt x="360973" y="56"/>
                    </a:cubicBezTo>
                    <a:cubicBezTo>
                      <a:pt x="322492" y="818"/>
                      <a:pt x="283727" y="2057"/>
                      <a:pt x="249531" y="17963"/>
                    </a:cubicBezTo>
                    <a:cubicBezTo>
                      <a:pt x="219719" y="31870"/>
                      <a:pt x="195525" y="56540"/>
                      <a:pt x="167901" y="73970"/>
                    </a:cubicBezTo>
                    <a:cubicBezTo>
                      <a:pt x="138471" y="92640"/>
                      <a:pt x="120848" y="126263"/>
                      <a:pt x="110656" y="15817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7FC"/>
                  </a:gs>
                  <a:gs pos="75000">
                    <a:srgbClr val="D8D8D8"/>
                  </a:gs>
                  <a:gs pos="100000">
                    <a:srgbClr val="BFBFB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1" name="Google Shape;9471;p40"/>
              <p:cNvSpPr/>
              <p:nvPr/>
            </p:nvSpPr>
            <p:spPr>
              <a:xfrm>
                <a:off x="7204140" y="5685073"/>
                <a:ext cx="874014" cy="1003350"/>
              </a:xfrm>
              <a:custGeom>
                <a:avLst/>
                <a:gdLst/>
                <a:ahLst/>
                <a:cxnLst/>
                <a:rect l="l" t="t" r="r" b="b"/>
                <a:pathLst>
                  <a:path w="592552" h="680237" extrusionOk="0">
                    <a:moveTo>
                      <a:pt x="35244" y="316000"/>
                    </a:moveTo>
                    <a:cubicBezTo>
                      <a:pt x="43625" y="401963"/>
                      <a:pt x="66582" y="485869"/>
                      <a:pt x="103156" y="564126"/>
                    </a:cubicBezTo>
                    <a:cubicBezTo>
                      <a:pt x="105728" y="569270"/>
                      <a:pt x="108205" y="574508"/>
                      <a:pt x="110586" y="579842"/>
                    </a:cubicBezTo>
                    <a:cubicBezTo>
                      <a:pt x="57913" y="502233"/>
                      <a:pt x="31433" y="409745"/>
                      <a:pt x="35244" y="316000"/>
                    </a:cubicBezTo>
                    <a:close/>
                    <a:moveTo>
                      <a:pt x="568260" y="290283"/>
                    </a:moveTo>
                    <a:cubicBezTo>
                      <a:pt x="572069" y="384028"/>
                      <a:pt x="545592" y="476516"/>
                      <a:pt x="492918" y="554126"/>
                    </a:cubicBezTo>
                    <a:cubicBezTo>
                      <a:pt x="497109" y="545077"/>
                      <a:pt x="503395" y="531837"/>
                      <a:pt x="507397" y="522598"/>
                    </a:cubicBezTo>
                    <a:cubicBezTo>
                      <a:pt x="539971" y="448903"/>
                      <a:pt x="560545" y="370474"/>
                      <a:pt x="568260" y="290283"/>
                    </a:cubicBezTo>
                    <a:close/>
                    <a:moveTo>
                      <a:pt x="250032" y="93020"/>
                    </a:moveTo>
                    <a:lnTo>
                      <a:pt x="250032" y="93306"/>
                    </a:lnTo>
                    <a:cubicBezTo>
                      <a:pt x="222027" y="198977"/>
                      <a:pt x="217169" y="309457"/>
                      <a:pt x="235935" y="417156"/>
                    </a:cubicBezTo>
                    <a:cubicBezTo>
                      <a:pt x="237363" y="424300"/>
                      <a:pt x="238695" y="431539"/>
                      <a:pt x="239935" y="438778"/>
                    </a:cubicBezTo>
                    <a:cubicBezTo>
                      <a:pt x="237649" y="431729"/>
                      <a:pt x="235554" y="424776"/>
                      <a:pt x="233459" y="417728"/>
                    </a:cubicBezTo>
                    <a:cubicBezTo>
                      <a:pt x="204312" y="310485"/>
                      <a:pt x="210025" y="196728"/>
                      <a:pt x="250032" y="93020"/>
                    </a:cubicBezTo>
                    <a:close/>
                    <a:moveTo>
                      <a:pt x="338803" y="84162"/>
                    </a:moveTo>
                    <a:cubicBezTo>
                      <a:pt x="378810" y="190862"/>
                      <a:pt x="384619" y="307390"/>
                      <a:pt x="355377" y="417537"/>
                    </a:cubicBezTo>
                    <a:cubicBezTo>
                      <a:pt x="353282" y="424776"/>
                      <a:pt x="351091" y="431920"/>
                      <a:pt x="348901" y="439159"/>
                    </a:cubicBezTo>
                    <a:cubicBezTo>
                      <a:pt x="351186" y="426395"/>
                      <a:pt x="354426" y="407822"/>
                      <a:pt x="356235" y="394772"/>
                    </a:cubicBezTo>
                    <a:cubicBezTo>
                      <a:pt x="370999" y="291131"/>
                      <a:pt x="365093" y="185594"/>
                      <a:pt x="338803" y="84258"/>
                    </a:cubicBezTo>
                    <a:close/>
                    <a:moveTo>
                      <a:pt x="283560" y="81876"/>
                    </a:moveTo>
                    <a:cubicBezTo>
                      <a:pt x="315086" y="279911"/>
                      <a:pt x="317563" y="481498"/>
                      <a:pt x="290800" y="680237"/>
                    </a:cubicBezTo>
                    <a:lnTo>
                      <a:pt x="293085" y="642804"/>
                    </a:lnTo>
                    <a:cubicBezTo>
                      <a:pt x="304420" y="455866"/>
                      <a:pt x="301276" y="268328"/>
                      <a:pt x="283560" y="81876"/>
                    </a:cubicBezTo>
                    <a:close/>
                    <a:moveTo>
                      <a:pt x="204503" y="81876"/>
                    </a:moveTo>
                    <a:cubicBezTo>
                      <a:pt x="150399" y="238086"/>
                      <a:pt x="175928" y="405726"/>
                      <a:pt x="208408" y="563841"/>
                    </a:cubicBezTo>
                    <a:lnTo>
                      <a:pt x="222028" y="632516"/>
                    </a:lnTo>
                    <a:cubicBezTo>
                      <a:pt x="172593" y="455446"/>
                      <a:pt x="129254" y="257898"/>
                      <a:pt x="204503" y="81876"/>
                    </a:cubicBezTo>
                    <a:close/>
                    <a:moveTo>
                      <a:pt x="393953" y="72255"/>
                    </a:moveTo>
                    <a:cubicBezTo>
                      <a:pt x="469107" y="248372"/>
                      <a:pt x="425768" y="445826"/>
                      <a:pt x="376333" y="622895"/>
                    </a:cubicBezTo>
                    <a:lnTo>
                      <a:pt x="390049" y="554221"/>
                    </a:lnTo>
                    <a:cubicBezTo>
                      <a:pt x="423005" y="396296"/>
                      <a:pt x="448055" y="228465"/>
                      <a:pt x="393953" y="72255"/>
                    </a:cubicBezTo>
                    <a:close/>
                    <a:moveTo>
                      <a:pt x="169262" y="69493"/>
                    </a:moveTo>
                    <a:cubicBezTo>
                      <a:pt x="62771" y="150551"/>
                      <a:pt x="77630" y="305332"/>
                      <a:pt x="107349" y="420871"/>
                    </a:cubicBezTo>
                    <a:cubicBezTo>
                      <a:pt x="118969" y="461628"/>
                      <a:pt x="134685" y="501128"/>
                      <a:pt x="154116" y="538790"/>
                    </a:cubicBezTo>
                    <a:cubicBezTo>
                      <a:pt x="131350" y="502623"/>
                      <a:pt x="113254" y="463704"/>
                      <a:pt x="100394" y="422966"/>
                    </a:cubicBezTo>
                    <a:cubicBezTo>
                      <a:pt x="66105" y="307237"/>
                      <a:pt x="53627" y="143693"/>
                      <a:pt x="169262" y="69493"/>
                    </a:cubicBezTo>
                    <a:close/>
                    <a:moveTo>
                      <a:pt x="403191" y="33393"/>
                    </a:moveTo>
                    <a:cubicBezTo>
                      <a:pt x="531398" y="141312"/>
                      <a:pt x="506539" y="348385"/>
                      <a:pt x="462913" y="492308"/>
                    </a:cubicBezTo>
                    <a:cubicBezTo>
                      <a:pt x="457009" y="514920"/>
                      <a:pt x="446340" y="535999"/>
                      <a:pt x="431576" y="554125"/>
                    </a:cubicBezTo>
                    <a:cubicBezTo>
                      <a:pt x="444722" y="535123"/>
                      <a:pt x="453865" y="513634"/>
                      <a:pt x="458437" y="490975"/>
                    </a:cubicBezTo>
                    <a:cubicBezTo>
                      <a:pt x="494728" y="346480"/>
                      <a:pt x="520445" y="147503"/>
                      <a:pt x="403191" y="33775"/>
                    </a:cubicBezTo>
                    <a:close/>
                    <a:moveTo>
                      <a:pt x="119730" y="27869"/>
                    </a:moveTo>
                    <a:cubicBezTo>
                      <a:pt x="121446" y="27869"/>
                      <a:pt x="123064" y="30060"/>
                      <a:pt x="121446" y="30822"/>
                    </a:cubicBezTo>
                    <a:cubicBezTo>
                      <a:pt x="122778" y="29774"/>
                      <a:pt x="120874" y="27965"/>
                      <a:pt x="119920" y="28631"/>
                    </a:cubicBezTo>
                    <a:cubicBezTo>
                      <a:pt x="118969" y="29298"/>
                      <a:pt x="118016" y="30250"/>
                      <a:pt x="117348" y="31489"/>
                    </a:cubicBezTo>
                    <a:cubicBezTo>
                      <a:pt x="76581" y="96011"/>
                      <a:pt x="49245" y="168144"/>
                      <a:pt x="37149" y="243515"/>
                    </a:cubicBezTo>
                    <a:cubicBezTo>
                      <a:pt x="35530" y="253040"/>
                      <a:pt x="33625" y="267518"/>
                      <a:pt x="32386" y="277234"/>
                    </a:cubicBezTo>
                    <a:cubicBezTo>
                      <a:pt x="29242" y="187546"/>
                      <a:pt x="59057" y="99811"/>
                      <a:pt x="116207" y="30631"/>
                    </a:cubicBezTo>
                    <a:cubicBezTo>
                      <a:pt x="116969" y="29317"/>
                      <a:pt x="118302" y="28345"/>
                      <a:pt x="119730" y="27869"/>
                    </a:cubicBezTo>
                    <a:close/>
                    <a:moveTo>
                      <a:pt x="79153" y="19396"/>
                    </a:moveTo>
                    <a:lnTo>
                      <a:pt x="79153" y="20440"/>
                    </a:lnTo>
                    <a:lnTo>
                      <a:pt x="78679" y="20440"/>
                    </a:lnTo>
                    <a:close/>
                    <a:moveTo>
                      <a:pt x="79630" y="18345"/>
                    </a:moveTo>
                    <a:lnTo>
                      <a:pt x="79153" y="19396"/>
                    </a:lnTo>
                    <a:lnTo>
                      <a:pt x="79153" y="18821"/>
                    </a:lnTo>
                    <a:cubicBezTo>
                      <a:pt x="76772" y="18821"/>
                      <a:pt x="75726" y="22250"/>
                      <a:pt x="74200" y="23869"/>
                    </a:cubicBezTo>
                    <a:cubicBezTo>
                      <a:pt x="43151" y="67398"/>
                      <a:pt x="7525" y="110356"/>
                      <a:pt x="763" y="165601"/>
                    </a:cubicBezTo>
                    <a:cubicBezTo>
                      <a:pt x="-6000" y="108451"/>
                      <a:pt x="33340" y="59016"/>
                      <a:pt x="72296" y="22250"/>
                    </a:cubicBezTo>
                    <a:cubicBezTo>
                      <a:pt x="74296" y="20821"/>
                      <a:pt x="76488" y="16535"/>
                      <a:pt x="79630" y="18345"/>
                    </a:cubicBezTo>
                    <a:close/>
                    <a:moveTo>
                      <a:pt x="473296" y="10058"/>
                    </a:moveTo>
                    <a:cubicBezTo>
                      <a:pt x="474820" y="10458"/>
                      <a:pt x="476059" y="11410"/>
                      <a:pt x="476915" y="12724"/>
                    </a:cubicBezTo>
                    <a:cubicBezTo>
                      <a:pt x="534065" y="81914"/>
                      <a:pt x="563879" y="169649"/>
                      <a:pt x="560640" y="259327"/>
                    </a:cubicBezTo>
                    <a:cubicBezTo>
                      <a:pt x="559498" y="249802"/>
                      <a:pt x="557591" y="235324"/>
                      <a:pt x="555973" y="225609"/>
                    </a:cubicBezTo>
                    <a:cubicBezTo>
                      <a:pt x="543685" y="150265"/>
                      <a:pt x="516445" y="78161"/>
                      <a:pt x="475773" y="13582"/>
                    </a:cubicBezTo>
                    <a:cubicBezTo>
                      <a:pt x="475010" y="12344"/>
                      <a:pt x="474343" y="11105"/>
                      <a:pt x="473201" y="10724"/>
                    </a:cubicBezTo>
                    <a:cubicBezTo>
                      <a:pt x="472057" y="10343"/>
                      <a:pt x="470248" y="11962"/>
                      <a:pt x="471678" y="12915"/>
                    </a:cubicBezTo>
                    <a:cubicBezTo>
                      <a:pt x="470057" y="12153"/>
                      <a:pt x="471678" y="9581"/>
                      <a:pt x="473296" y="10058"/>
                    </a:cubicBezTo>
                    <a:close/>
                    <a:moveTo>
                      <a:pt x="513492" y="1653"/>
                    </a:moveTo>
                    <a:lnTo>
                      <a:pt x="513874" y="2628"/>
                    </a:lnTo>
                    <a:lnTo>
                      <a:pt x="513492" y="2628"/>
                    </a:lnTo>
                    <a:close/>
                    <a:moveTo>
                      <a:pt x="513016" y="438"/>
                    </a:moveTo>
                    <a:cubicBezTo>
                      <a:pt x="516064" y="-1372"/>
                      <a:pt x="518255" y="2914"/>
                      <a:pt x="520350" y="4343"/>
                    </a:cubicBezTo>
                    <a:cubicBezTo>
                      <a:pt x="559308" y="41109"/>
                      <a:pt x="598550" y="91021"/>
                      <a:pt x="591788" y="147789"/>
                    </a:cubicBezTo>
                    <a:cubicBezTo>
                      <a:pt x="585407" y="92449"/>
                      <a:pt x="549497" y="49586"/>
                      <a:pt x="518446" y="6057"/>
                    </a:cubicBezTo>
                    <a:cubicBezTo>
                      <a:pt x="516827" y="4343"/>
                      <a:pt x="515874" y="818"/>
                      <a:pt x="513492" y="1009"/>
                    </a:cubicBezTo>
                    <a:lnTo>
                      <a:pt x="513492" y="1653"/>
                    </a:lnTo>
                    <a:close/>
                  </a:path>
                </a:pathLst>
              </a:custGeom>
              <a:solidFill>
                <a:srgbClr val="ACAC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2" name="Google Shape;9472;p40"/>
              <p:cNvSpPr/>
              <p:nvPr/>
            </p:nvSpPr>
            <p:spPr>
              <a:xfrm>
                <a:off x="6726753" y="2926867"/>
                <a:ext cx="1517400" cy="2927769"/>
              </a:xfrm>
              <a:custGeom>
                <a:avLst/>
                <a:gdLst/>
                <a:ahLst/>
                <a:cxnLst/>
                <a:rect l="l" t="t" r="r" b="b"/>
                <a:pathLst>
                  <a:path w="1028746" h="1984928" extrusionOk="0">
                    <a:moveTo>
                      <a:pt x="302872" y="1984681"/>
                    </a:moveTo>
                    <a:cubicBezTo>
                      <a:pt x="261726" y="1927054"/>
                      <a:pt x="231244" y="1862541"/>
                      <a:pt x="212861" y="1794181"/>
                    </a:cubicBezTo>
                    <a:cubicBezTo>
                      <a:pt x="180287" y="1666898"/>
                      <a:pt x="188668" y="1532605"/>
                      <a:pt x="236674" y="1410323"/>
                    </a:cubicBezTo>
                    <a:cubicBezTo>
                      <a:pt x="296777" y="1262304"/>
                      <a:pt x="366310" y="1268210"/>
                      <a:pt x="400885" y="1124573"/>
                    </a:cubicBezTo>
                    <a:cubicBezTo>
                      <a:pt x="417268" y="1056183"/>
                      <a:pt x="416030" y="994557"/>
                      <a:pt x="414126" y="899497"/>
                    </a:cubicBezTo>
                    <a:cubicBezTo>
                      <a:pt x="411077" y="749002"/>
                      <a:pt x="389932" y="751288"/>
                      <a:pt x="395550" y="669182"/>
                    </a:cubicBezTo>
                    <a:cubicBezTo>
                      <a:pt x="407363" y="497732"/>
                      <a:pt x="501183" y="469919"/>
                      <a:pt x="490800" y="335807"/>
                    </a:cubicBezTo>
                    <a:cubicBezTo>
                      <a:pt x="489849" y="323425"/>
                      <a:pt x="477848" y="192932"/>
                      <a:pt x="376500" y="121305"/>
                    </a:cubicBezTo>
                    <a:cubicBezTo>
                      <a:pt x="277060" y="50629"/>
                      <a:pt x="125232" y="61011"/>
                      <a:pt x="-2119" y="147784"/>
                    </a:cubicBezTo>
                    <a:cubicBezTo>
                      <a:pt x="21789" y="119780"/>
                      <a:pt x="113516" y="19101"/>
                      <a:pt x="262677" y="2147"/>
                    </a:cubicBezTo>
                    <a:cubicBezTo>
                      <a:pt x="442510" y="-18141"/>
                      <a:pt x="618437" y="93301"/>
                      <a:pt x="673110" y="229889"/>
                    </a:cubicBezTo>
                    <a:cubicBezTo>
                      <a:pt x="727021" y="364573"/>
                      <a:pt x="622055" y="421342"/>
                      <a:pt x="673110" y="603269"/>
                    </a:cubicBezTo>
                    <a:cubicBezTo>
                      <a:pt x="709020" y="731381"/>
                      <a:pt x="774076" y="749383"/>
                      <a:pt x="815985" y="889019"/>
                    </a:cubicBezTo>
                    <a:cubicBezTo>
                      <a:pt x="849418" y="1000367"/>
                      <a:pt x="787410" y="1057898"/>
                      <a:pt x="829224" y="1177627"/>
                    </a:cubicBezTo>
                    <a:cubicBezTo>
                      <a:pt x="845797" y="1225252"/>
                      <a:pt x="857134" y="1229062"/>
                      <a:pt x="900757" y="1310025"/>
                    </a:cubicBezTo>
                    <a:cubicBezTo>
                      <a:pt x="911616" y="1330408"/>
                      <a:pt x="988958" y="1474045"/>
                      <a:pt x="1014582" y="1580153"/>
                    </a:cubicBezTo>
                    <a:cubicBezTo>
                      <a:pt x="1028679" y="1638637"/>
                      <a:pt x="1049920" y="1780178"/>
                      <a:pt x="948382" y="1982585"/>
                    </a:cubicBezTo>
                    <a:cubicBezTo>
                      <a:pt x="927332" y="1940484"/>
                      <a:pt x="865801" y="1831899"/>
                      <a:pt x="736546" y="1770749"/>
                    </a:cubicBezTo>
                    <a:cubicBezTo>
                      <a:pt x="690542" y="1749032"/>
                      <a:pt x="604817" y="1708456"/>
                      <a:pt x="508804" y="1736364"/>
                    </a:cubicBezTo>
                    <a:cubicBezTo>
                      <a:pt x="350307" y="1781988"/>
                      <a:pt x="305063" y="1974774"/>
                      <a:pt x="302872" y="19846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3" name="Google Shape;9473;p40"/>
              <p:cNvSpPr/>
              <p:nvPr/>
            </p:nvSpPr>
            <p:spPr>
              <a:xfrm>
                <a:off x="7446048" y="5455589"/>
                <a:ext cx="354043" cy="250077"/>
              </a:xfrm>
              <a:custGeom>
                <a:avLst/>
                <a:gdLst/>
                <a:ahLst/>
                <a:cxnLst/>
                <a:rect l="l" t="t" r="r" b="b"/>
                <a:pathLst>
                  <a:path w="240029" h="169544" extrusionOk="0">
                    <a:moveTo>
                      <a:pt x="240030" y="84772"/>
                    </a:moveTo>
                    <a:cubicBezTo>
                      <a:pt x="240030" y="131591"/>
                      <a:pt x="186297" y="169545"/>
                      <a:pt x="120015" y="169545"/>
                    </a:cubicBezTo>
                    <a:cubicBezTo>
                      <a:pt x="53733" y="169545"/>
                      <a:pt x="0" y="131591"/>
                      <a:pt x="0" y="84772"/>
                    </a:cubicBezTo>
                    <a:cubicBezTo>
                      <a:pt x="0" y="37954"/>
                      <a:pt x="53733" y="0"/>
                      <a:pt x="120015" y="0"/>
                    </a:cubicBezTo>
                    <a:cubicBezTo>
                      <a:pt x="186297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rgbClr val="D6AD9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4" name="Google Shape;9474;p40"/>
              <p:cNvSpPr/>
              <p:nvPr/>
            </p:nvSpPr>
            <p:spPr>
              <a:xfrm>
                <a:off x="7578781" y="5483119"/>
                <a:ext cx="143302" cy="101156"/>
              </a:xfrm>
              <a:custGeom>
                <a:avLst/>
                <a:gdLst/>
                <a:ahLst/>
                <a:cxnLst/>
                <a:rect l="l" t="t" r="r" b="b"/>
                <a:pathLst>
                  <a:path w="97154" h="68580" extrusionOk="0">
                    <a:moveTo>
                      <a:pt x="97155" y="34290"/>
                    </a:moveTo>
                    <a:cubicBezTo>
                      <a:pt x="97155" y="53228"/>
                      <a:pt x="75406" y="68580"/>
                      <a:pt x="48578" y="68580"/>
                    </a:cubicBezTo>
                    <a:cubicBezTo>
                      <a:pt x="21749" y="68580"/>
                      <a:pt x="0" y="53228"/>
                      <a:pt x="0" y="34290"/>
                    </a:cubicBezTo>
                    <a:cubicBezTo>
                      <a:pt x="0" y="15352"/>
                      <a:pt x="21749" y="1"/>
                      <a:pt x="48578" y="1"/>
                    </a:cubicBezTo>
                    <a:cubicBezTo>
                      <a:pt x="75406" y="1"/>
                      <a:pt x="97155" y="15352"/>
                      <a:pt x="97155" y="34290"/>
                    </a:cubicBezTo>
                    <a:close/>
                  </a:path>
                </a:pathLst>
              </a:custGeom>
              <a:solidFill>
                <a:srgbClr val="E4CF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475" name="Google Shape;9475;p40" descr="A black and white image of a skull&#10;&#10;Description automatically generated with low confidence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665411">
                <a:off x="7189283" y="4505816"/>
                <a:ext cx="875616" cy="92272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476" name="Google Shape;9476;p40"/>
            <p:cNvSpPr/>
            <p:nvPr/>
          </p:nvSpPr>
          <p:spPr>
            <a:xfrm>
              <a:off x="325352" y="5108434"/>
              <a:ext cx="1447954" cy="3944979"/>
            </a:xfrm>
            <a:custGeom>
              <a:avLst/>
              <a:gdLst/>
              <a:ahLst/>
              <a:cxnLst/>
              <a:rect l="l" t="t" r="r" b="b"/>
              <a:pathLst>
                <a:path w="1028742" h="2802827" extrusionOk="0">
                  <a:moveTo>
                    <a:pt x="264794" y="2394"/>
                  </a:moveTo>
                  <a:cubicBezTo>
                    <a:pt x="444627" y="-17894"/>
                    <a:pt x="620553" y="93548"/>
                    <a:pt x="675226" y="230136"/>
                  </a:cubicBezTo>
                  <a:cubicBezTo>
                    <a:pt x="729137" y="364820"/>
                    <a:pt x="624171" y="421589"/>
                    <a:pt x="675226" y="603516"/>
                  </a:cubicBezTo>
                  <a:cubicBezTo>
                    <a:pt x="711136" y="731628"/>
                    <a:pt x="776191" y="749630"/>
                    <a:pt x="818100" y="889266"/>
                  </a:cubicBezTo>
                  <a:cubicBezTo>
                    <a:pt x="851533" y="1000614"/>
                    <a:pt x="789525" y="1058145"/>
                    <a:pt x="831339" y="1177874"/>
                  </a:cubicBezTo>
                  <a:cubicBezTo>
                    <a:pt x="847912" y="1225499"/>
                    <a:pt x="859249" y="1229309"/>
                    <a:pt x="902872" y="1310272"/>
                  </a:cubicBezTo>
                  <a:cubicBezTo>
                    <a:pt x="913731" y="1330655"/>
                    <a:pt x="991072" y="1474292"/>
                    <a:pt x="1016696" y="1580400"/>
                  </a:cubicBezTo>
                  <a:cubicBezTo>
                    <a:pt x="1029031" y="1631573"/>
                    <a:pt x="1046836" y="1746338"/>
                    <a:pt x="983072" y="1909826"/>
                  </a:cubicBezTo>
                  <a:lnTo>
                    <a:pt x="950513" y="1982796"/>
                  </a:lnTo>
                  <a:lnTo>
                    <a:pt x="968881" y="2047221"/>
                  </a:lnTo>
                  <a:cubicBezTo>
                    <a:pt x="974213" y="2084806"/>
                    <a:pt x="972976" y="2123049"/>
                    <a:pt x="965069" y="2160187"/>
                  </a:cubicBezTo>
                  <a:lnTo>
                    <a:pt x="955880" y="2134985"/>
                  </a:lnTo>
                  <a:lnTo>
                    <a:pt x="958021" y="2173331"/>
                  </a:lnTo>
                  <a:cubicBezTo>
                    <a:pt x="966595" y="2305919"/>
                    <a:pt x="977643" y="2434002"/>
                    <a:pt x="991168" y="2557570"/>
                  </a:cubicBezTo>
                  <a:cubicBezTo>
                    <a:pt x="993740" y="2580125"/>
                    <a:pt x="989072" y="2602908"/>
                    <a:pt x="977834" y="2622625"/>
                  </a:cubicBezTo>
                  <a:cubicBezTo>
                    <a:pt x="965641" y="2643847"/>
                    <a:pt x="951258" y="2663659"/>
                    <a:pt x="934686" y="2681680"/>
                  </a:cubicBezTo>
                  <a:cubicBezTo>
                    <a:pt x="795334" y="2833604"/>
                    <a:pt x="518255" y="2842082"/>
                    <a:pt x="351473" y="2710255"/>
                  </a:cubicBezTo>
                  <a:cubicBezTo>
                    <a:pt x="327089" y="2690615"/>
                    <a:pt x="305086" y="2668212"/>
                    <a:pt x="285845" y="2643485"/>
                  </a:cubicBezTo>
                  <a:cubicBezTo>
                    <a:pt x="272129" y="2625636"/>
                    <a:pt x="265748" y="2603223"/>
                    <a:pt x="267939" y="2580811"/>
                  </a:cubicBezTo>
                  <a:cubicBezTo>
                    <a:pt x="270987" y="2547045"/>
                    <a:pt x="274583" y="2506563"/>
                    <a:pt x="278559" y="2460558"/>
                  </a:cubicBezTo>
                  <a:lnTo>
                    <a:pt x="286247" y="2369181"/>
                  </a:lnTo>
                  <a:lnTo>
                    <a:pt x="271939" y="2385168"/>
                  </a:lnTo>
                  <a:lnTo>
                    <a:pt x="286496" y="2366222"/>
                  </a:lnTo>
                  <a:lnTo>
                    <a:pt x="291465" y="2307157"/>
                  </a:lnTo>
                  <a:lnTo>
                    <a:pt x="292635" y="2293592"/>
                  </a:lnTo>
                  <a:lnTo>
                    <a:pt x="291525" y="2295578"/>
                  </a:lnTo>
                  <a:cubicBezTo>
                    <a:pt x="284370" y="2311514"/>
                    <a:pt x="278607" y="2328071"/>
                    <a:pt x="274320" y="2345068"/>
                  </a:cubicBezTo>
                  <a:cubicBezTo>
                    <a:pt x="275035" y="2310821"/>
                    <a:pt x="279869" y="2276911"/>
                    <a:pt x="288632" y="2244051"/>
                  </a:cubicBezTo>
                  <a:lnTo>
                    <a:pt x="299294" y="2217393"/>
                  </a:lnTo>
                  <a:lnTo>
                    <a:pt x="301697" y="2192754"/>
                  </a:lnTo>
                  <a:lnTo>
                    <a:pt x="267558" y="2252485"/>
                  </a:lnTo>
                  <a:cubicBezTo>
                    <a:pt x="275083" y="2196916"/>
                    <a:pt x="288038" y="2142223"/>
                    <a:pt x="306325" y="2089226"/>
                  </a:cubicBezTo>
                  <a:cubicBezTo>
                    <a:pt x="288038" y="2120011"/>
                    <a:pt x="267939" y="2149691"/>
                    <a:pt x="246126" y="2178094"/>
                  </a:cubicBezTo>
                  <a:cubicBezTo>
                    <a:pt x="282131" y="2125116"/>
                    <a:pt x="302514" y="2063118"/>
                    <a:pt x="305086" y="1999120"/>
                  </a:cubicBezTo>
                  <a:cubicBezTo>
                    <a:pt x="282894" y="2037096"/>
                    <a:pt x="256223" y="2072272"/>
                    <a:pt x="225648" y="2103895"/>
                  </a:cubicBezTo>
                  <a:cubicBezTo>
                    <a:pt x="249604" y="2074715"/>
                    <a:pt x="269750" y="2042799"/>
                    <a:pt x="285740" y="2008919"/>
                  </a:cubicBezTo>
                  <a:lnTo>
                    <a:pt x="297719" y="1972540"/>
                  </a:lnTo>
                  <a:lnTo>
                    <a:pt x="251448" y="1893703"/>
                  </a:lnTo>
                  <a:cubicBezTo>
                    <a:pt x="236386" y="1861826"/>
                    <a:pt x="224170" y="1828608"/>
                    <a:pt x="214979" y="1794428"/>
                  </a:cubicBezTo>
                  <a:cubicBezTo>
                    <a:pt x="182405" y="1667145"/>
                    <a:pt x="190786" y="1532852"/>
                    <a:pt x="238792" y="1410570"/>
                  </a:cubicBezTo>
                  <a:cubicBezTo>
                    <a:pt x="298895" y="1262551"/>
                    <a:pt x="368427" y="1268457"/>
                    <a:pt x="403002" y="1124820"/>
                  </a:cubicBezTo>
                  <a:cubicBezTo>
                    <a:pt x="419385" y="1056430"/>
                    <a:pt x="418147" y="994804"/>
                    <a:pt x="416243" y="899744"/>
                  </a:cubicBezTo>
                  <a:cubicBezTo>
                    <a:pt x="413194" y="749249"/>
                    <a:pt x="392049" y="751535"/>
                    <a:pt x="397667" y="669429"/>
                  </a:cubicBezTo>
                  <a:cubicBezTo>
                    <a:pt x="409480" y="497979"/>
                    <a:pt x="503300" y="470166"/>
                    <a:pt x="492917" y="336054"/>
                  </a:cubicBezTo>
                  <a:cubicBezTo>
                    <a:pt x="491966" y="323672"/>
                    <a:pt x="479965" y="193179"/>
                    <a:pt x="378617" y="121552"/>
                  </a:cubicBezTo>
                  <a:cubicBezTo>
                    <a:pt x="279178" y="50876"/>
                    <a:pt x="127350" y="61258"/>
                    <a:pt x="0" y="148031"/>
                  </a:cubicBezTo>
                  <a:cubicBezTo>
                    <a:pt x="23908" y="120027"/>
                    <a:pt x="115634" y="19348"/>
                    <a:pt x="264794" y="2394"/>
                  </a:cubicBezTo>
                  <a:close/>
                </a:path>
              </a:pathLst>
            </a:custGeom>
            <a:blipFill rotWithShape="1">
              <a:blip r:embed="rId6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77" name="Google Shape;9477;p40"/>
            <p:cNvGrpSpPr/>
            <p:nvPr/>
          </p:nvGrpSpPr>
          <p:grpSpPr>
            <a:xfrm flipH="1">
              <a:off x="1523648" y="7139293"/>
              <a:ext cx="1536476" cy="2171680"/>
              <a:chOff x="8434390" y="4035508"/>
              <a:chExt cx="2311185" cy="3266666"/>
            </a:xfrm>
          </p:grpSpPr>
          <p:sp>
            <p:nvSpPr>
              <p:cNvPr id="9478" name="Google Shape;9478;p40"/>
              <p:cNvSpPr/>
              <p:nvPr/>
            </p:nvSpPr>
            <p:spPr>
              <a:xfrm>
                <a:off x="9368193" y="6784034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9" name="Google Shape;9479;p40"/>
              <p:cNvSpPr/>
              <p:nvPr/>
            </p:nvSpPr>
            <p:spPr>
              <a:xfrm>
                <a:off x="9995514" y="6787577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480" name="Google Shape;9480;p40"/>
              <p:cNvGrpSpPr/>
              <p:nvPr/>
            </p:nvGrpSpPr>
            <p:grpSpPr>
              <a:xfrm>
                <a:off x="8434390" y="4035508"/>
                <a:ext cx="2311185" cy="3266666"/>
                <a:chOff x="3410133" y="1549020"/>
                <a:chExt cx="1469285" cy="2076711"/>
              </a:xfrm>
            </p:grpSpPr>
            <p:sp>
              <p:nvSpPr>
                <p:cNvPr id="9481" name="Google Shape;9481;p40"/>
                <p:cNvSpPr/>
                <p:nvPr/>
              </p:nvSpPr>
              <p:spPr>
                <a:xfrm>
                  <a:off x="3921423" y="2275144"/>
                  <a:ext cx="767207" cy="1120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207" h="1120387" extrusionOk="0">
                      <a:moveTo>
                        <a:pt x="17332" y="960917"/>
                      </a:moveTo>
                      <a:cubicBezTo>
                        <a:pt x="2949" y="943372"/>
                        <a:pt x="-3909" y="920836"/>
                        <a:pt x="-1718" y="898243"/>
                      </a:cubicBezTo>
                      <a:cubicBezTo>
                        <a:pt x="4758" y="830710"/>
                        <a:pt x="13618" y="736318"/>
                        <a:pt x="23332" y="624589"/>
                      </a:cubicBezTo>
                      <a:cubicBezTo>
                        <a:pt x="44384" y="381035"/>
                        <a:pt x="55718" y="349793"/>
                        <a:pt x="69243" y="285690"/>
                      </a:cubicBezTo>
                      <a:cubicBezTo>
                        <a:pt x="90388" y="185011"/>
                        <a:pt x="182115" y="10322"/>
                        <a:pt x="383568" y="-60"/>
                      </a:cubicBezTo>
                      <a:cubicBezTo>
                        <a:pt x="445957" y="-2261"/>
                        <a:pt x="507583" y="14942"/>
                        <a:pt x="559780" y="49184"/>
                      </a:cubicBezTo>
                      <a:cubicBezTo>
                        <a:pt x="655602" y="111278"/>
                        <a:pt x="715229" y="216014"/>
                        <a:pt x="719801" y="330076"/>
                      </a:cubicBezTo>
                      <a:cubicBezTo>
                        <a:pt x="722468" y="382845"/>
                        <a:pt x="725612" y="436280"/>
                        <a:pt x="729326" y="490382"/>
                      </a:cubicBezTo>
                      <a:cubicBezTo>
                        <a:pt x="738469" y="623037"/>
                        <a:pt x="750185" y="751110"/>
                        <a:pt x="764377" y="874620"/>
                      </a:cubicBezTo>
                      <a:cubicBezTo>
                        <a:pt x="767044" y="897290"/>
                        <a:pt x="762187" y="920217"/>
                        <a:pt x="750376" y="939771"/>
                      </a:cubicBezTo>
                      <a:cubicBezTo>
                        <a:pt x="737328" y="961088"/>
                        <a:pt x="721991" y="980891"/>
                        <a:pt x="704560" y="998827"/>
                      </a:cubicBezTo>
                      <a:cubicBezTo>
                        <a:pt x="556922" y="1151227"/>
                        <a:pt x="263459" y="1159227"/>
                        <a:pt x="86770" y="1027402"/>
                      </a:cubicBezTo>
                      <a:cubicBezTo>
                        <a:pt x="61053" y="1008037"/>
                        <a:pt x="37810" y="985720"/>
                        <a:pt x="17332" y="9609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2" name="Google Shape;9482;p40"/>
                <p:cNvSpPr/>
                <p:nvPr/>
              </p:nvSpPr>
              <p:spPr>
                <a:xfrm>
                  <a:off x="4356059" y="2358176"/>
                  <a:ext cx="467954" cy="1171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954" h="1171312" extrusionOk="0">
                      <a:moveTo>
                        <a:pt x="177818" y="728"/>
                      </a:moveTo>
                      <a:lnTo>
                        <a:pt x="177818" y="728"/>
                      </a:lnTo>
                      <a:cubicBezTo>
                        <a:pt x="303929" y="-13178"/>
                        <a:pt x="342505" y="124553"/>
                        <a:pt x="381177" y="222946"/>
                      </a:cubicBezTo>
                      <a:cubicBezTo>
                        <a:pt x="437565" y="366678"/>
                        <a:pt x="408418" y="531937"/>
                        <a:pt x="338410" y="670621"/>
                      </a:cubicBezTo>
                      <a:lnTo>
                        <a:pt x="338410" y="671288"/>
                      </a:lnTo>
                      <a:cubicBezTo>
                        <a:pt x="433088" y="754279"/>
                        <a:pt x="479664" y="879381"/>
                        <a:pt x="462235" y="1004092"/>
                      </a:cubicBezTo>
                      <a:cubicBezTo>
                        <a:pt x="458519" y="978640"/>
                        <a:pt x="452806" y="953513"/>
                        <a:pt x="445185" y="928939"/>
                      </a:cubicBezTo>
                      <a:cubicBezTo>
                        <a:pt x="437755" y="961382"/>
                        <a:pt x="432707" y="994338"/>
                        <a:pt x="430230" y="1027523"/>
                      </a:cubicBezTo>
                      <a:cubicBezTo>
                        <a:pt x="426231" y="1009616"/>
                        <a:pt x="403464" y="1007330"/>
                        <a:pt x="401655" y="1025428"/>
                      </a:cubicBezTo>
                      <a:lnTo>
                        <a:pt x="389654" y="989804"/>
                      </a:lnTo>
                      <a:cubicBezTo>
                        <a:pt x="382224" y="1031257"/>
                        <a:pt x="380510" y="1073519"/>
                        <a:pt x="384510" y="1115439"/>
                      </a:cubicBezTo>
                      <a:lnTo>
                        <a:pt x="361079" y="1027618"/>
                      </a:lnTo>
                      <a:cubicBezTo>
                        <a:pt x="345077" y="1059127"/>
                        <a:pt x="336885" y="1094007"/>
                        <a:pt x="337171" y="1129345"/>
                      </a:cubicBezTo>
                      <a:cubicBezTo>
                        <a:pt x="340315" y="1127631"/>
                        <a:pt x="336408" y="1122487"/>
                        <a:pt x="332980" y="1123630"/>
                      </a:cubicBezTo>
                      <a:cubicBezTo>
                        <a:pt x="329550" y="1124773"/>
                        <a:pt x="328313" y="1128774"/>
                        <a:pt x="327455" y="1132203"/>
                      </a:cubicBezTo>
                      <a:cubicBezTo>
                        <a:pt x="324313" y="1145157"/>
                        <a:pt x="321360" y="1158111"/>
                        <a:pt x="318502" y="1171065"/>
                      </a:cubicBezTo>
                      <a:cubicBezTo>
                        <a:pt x="314026" y="1149577"/>
                        <a:pt x="307645" y="1128535"/>
                        <a:pt x="299452" y="1108200"/>
                      </a:cubicBezTo>
                      <a:lnTo>
                        <a:pt x="272972" y="1160682"/>
                      </a:lnTo>
                      <a:cubicBezTo>
                        <a:pt x="263829" y="1118610"/>
                        <a:pt x="251637" y="1077234"/>
                        <a:pt x="236682" y="1036857"/>
                      </a:cubicBezTo>
                      <a:cubicBezTo>
                        <a:pt x="231159" y="1061394"/>
                        <a:pt x="228587" y="1086483"/>
                        <a:pt x="228777" y="1111629"/>
                      </a:cubicBezTo>
                      <a:lnTo>
                        <a:pt x="220966" y="1085149"/>
                      </a:lnTo>
                      <a:lnTo>
                        <a:pt x="212109" y="1148681"/>
                      </a:lnTo>
                      <a:cubicBezTo>
                        <a:pt x="210965" y="1125612"/>
                        <a:pt x="205439" y="1102971"/>
                        <a:pt x="195726" y="1082006"/>
                      </a:cubicBezTo>
                      <a:lnTo>
                        <a:pt x="187343" y="1112581"/>
                      </a:lnTo>
                      <a:lnTo>
                        <a:pt x="161721" y="1017331"/>
                      </a:lnTo>
                      <a:lnTo>
                        <a:pt x="154005" y="1048383"/>
                      </a:lnTo>
                      <a:cubicBezTo>
                        <a:pt x="134955" y="986756"/>
                        <a:pt x="115333" y="923796"/>
                        <a:pt x="117619" y="859312"/>
                      </a:cubicBezTo>
                      <a:cubicBezTo>
                        <a:pt x="119905" y="794827"/>
                        <a:pt x="147720" y="727485"/>
                        <a:pt x="204202" y="692910"/>
                      </a:cubicBezTo>
                      <a:cubicBezTo>
                        <a:pt x="187247" y="680842"/>
                        <a:pt x="173341" y="664992"/>
                        <a:pt x="163530" y="646618"/>
                      </a:cubicBezTo>
                      <a:cubicBezTo>
                        <a:pt x="129716" y="592897"/>
                        <a:pt x="97904" y="538033"/>
                        <a:pt x="66662" y="482979"/>
                      </a:cubicBezTo>
                      <a:cubicBezTo>
                        <a:pt x="34180" y="425829"/>
                        <a:pt x="1605" y="365916"/>
                        <a:pt x="-1822" y="300575"/>
                      </a:cubicBezTo>
                      <a:cubicBezTo>
                        <a:pt x="-3825" y="261808"/>
                        <a:pt x="4654" y="223137"/>
                        <a:pt x="13798" y="185227"/>
                      </a:cubicBezTo>
                      <a:cubicBezTo>
                        <a:pt x="23799" y="143603"/>
                        <a:pt x="35038" y="101407"/>
                        <a:pt x="58755" y="65307"/>
                      </a:cubicBezTo>
                      <a:cubicBezTo>
                        <a:pt x="82472" y="29208"/>
                        <a:pt x="133909" y="3871"/>
                        <a:pt x="177818" y="72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5F7FC"/>
                    </a:gs>
                    <a:gs pos="75000">
                      <a:srgbClr val="D8D8D8"/>
                    </a:gs>
                    <a:gs pos="100000">
                      <a:srgbClr val="BFBFBF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3" name="Google Shape;9483;p40"/>
                <p:cNvSpPr/>
                <p:nvPr/>
              </p:nvSpPr>
              <p:spPr>
                <a:xfrm>
                  <a:off x="4643532" y="2657951"/>
                  <a:ext cx="35312" cy="28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2" h="282225" extrusionOk="0">
                      <a:moveTo>
                        <a:pt x="7693" y="-248"/>
                      </a:moveTo>
                      <a:cubicBezTo>
                        <a:pt x="42362" y="85115"/>
                        <a:pt x="41697" y="180794"/>
                        <a:pt x="5597" y="265595"/>
                      </a:cubicBezTo>
                      <a:cubicBezTo>
                        <a:pt x="3121" y="271119"/>
                        <a:pt x="549" y="276644"/>
                        <a:pt x="-2119" y="281978"/>
                      </a:cubicBezTo>
                      <a:cubicBezTo>
                        <a:pt x="930" y="272453"/>
                        <a:pt x="5311" y="257594"/>
                        <a:pt x="7883" y="247402"/>
                      </a:cubicBezTo>
                      <a:cubicBezTo>
                        <a:pt x="29124" y="166221"/>
                        <a:pt x="29124" y="80934"/>
                        <a:pt x="788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4" name="Google Shape;9484;p40"/>
                <p:cNvSpPr/>
                <p:nvPr/>
              </p:nvSpPr>
              <p:spPr>
                <a:xfrm>
                  <a:off x="4587906" y="2608230"/>
                  <a:ext cx="33767" cy="251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" h="251459" extrusionOk="0">
                      <a:moveTo>
                        <a:pt x="-2119" y="-248"/>
                      </a:moveTo>
                      <a:cubicBezTo>
                        <a:pt x="47697" y="66427"/>
                        <a:pt x="33791" y="175870"/>
                        <a:pt x="10837" y="251212"/>
                      </a:cubicBezTo>
                      <a:lnTo>
                        <a:pt x="14932" y="219208"/>
                      </a:lnTo>
                      <a:cubicBezTo>
                        <a:pt x="23315" y="166564"/>
                        <a:pt x="24075" y="112985"/>
                        <a:pt x="17027" y="60141"/>
                      </a:cubicBezTo>
                      <a:cubicBezTo>
                        <a:pt x="14741" y="38957"/>
                        <a:pt x="8265" y="18431"/>
                        <a:pt x="-202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5" name="Google Shape;9485;p40"/>
                <p:cNvSpPr/>
                <p:nvPr/>
              </p:nvSpPr>
              <p:spPr>
                <a:xfrm>
                  <a:off x="4527709" y="2608135"/>
                  <a:ext cx="55624" cy="357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4" h="357283" extrusionOk="0">
                      <a:moveTo>
                        <a:pt x="-2119" y="-248"/>
                      </a:moveTo>
                      <a:cubicBezTo>
                        <a:pt x="13406" y="116053"/>
                        <a:pt x="33028" y="241592"/>
                        <a:pt x="53506" y="357035"/>
                      </a:cubicBezTo>
                      <a:cubicBezTo>
                        <a:pt x="19787" y="240811"/>
                        <a:pt x="1023" y="12073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6" name="Google Shape;9486;p40"/>
                <p:cNvSpPr/>
                <p:nvPr/>
              </p:nvSpPr>
              <p:spPr>
                <a:xfrm>
                  <a:off x="4479307" y="2616231"/>
                  <a:ext cx="40114" cy="274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14" h="274415" extrusionOk="0">
                      <a:moveTo>
                        <a:pt x="4277" y="-248"/>
                      </a:moveTo>
                      <a:cubicBezTo>
                        <a:pt x="6944" y="86239"/>
                        <a:pt x="3421" y="174917"/>
                        <a:pt x="31996" y="257785"/>
                      </a:cubicBezTo>
                      <a:cubicBezTo>
                        <a:pt x="34091" y="263214"/>
                        <a:pt x="36091" y="268643"/>
                        <a:pt x="37996" y="274167"/>
                      </a:cubicBezTo>
                      <a:cubicBezTo>
                        <a:pt x="35138" y="269148"/>
                        <a:pt x="32375" y="264004"/>
                        <a:pt x="29710" y="258737"/>
                      </a:cubicBezTo>
                      <a:cubicBezTo>
                        <a:pt x="-8390" y="178441"/>
                        <a:pt x="-5725" y="85954"/>
                        <a:pt x="427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7" name="Google Shape;9487;p40"/>
                <p:cNvSpPr/>
                <p:nvPr/>
              </p:nvSpPr>
              <p:spPr>
                <a:xfrm>
                  <a:off x="4414286" y="2649093"/>
                  <a:ext cx="85799" cy="293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99" h="293560" extrusionOk="0">
                      <a:moveTo>
                        <a:pt x="147" y="-248"/>
                      </a:moveTo>
                      <a:cubicBezTo>
                        <a:pt x="1577" y="90087"/>
                        <a:pt x="23769" y="178879"/>
                        <a:pt x="65108" y="259213"/>
                      </a:cubicBezTo>
                      <a:cubicBezTo>
                        <a:pt x="70157" y="269310"/>
                        <a:pt x="78156" y="283502"/>
                        <a:pt x="83681" y="293313"/>
                      </a:cubicBezTo>
                      <a:cubicBezTo>
                        <a:pt x="79682" y="288169"/>
                        <a:pt x="75775" y="283026"/>
                        <a:pt x="71966" y="277692"/>
                      </a:cubicBezTo>
                      <a:cubicBezTo>
                        <a:pt x="15292" y="196738"/>
                        <a:pt x="-10234" y="98031"/>
                        <a:pt x="14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8" name="Google Shape;9488;p40"/>
                <p:cNvSpPr/>
                <p:nvPr/>
              </p:nvSpPr>
              <p:spPr>
                <a:xfrm>
                  <a:off x="4656201" y="3055619"/>
                  <a:ext cx="57572" cy="19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72" h="192309" extrusionOk="0">
                      <a:moveTo>
                        <a:pt x="-2119" y="-248"/>
                      </a:moveTo>
                      <a:cubicBezTo>
                        <a:pt x="40744" y="54197"/>
                        <a:pt x="60936" y="123101"/>
                        <a:pt x="54173" y="192062"/>
                      </a:cubicBezTo>
                      <a:cubicBezTo>
                        <a:pt x="47888" y="124949"/>
                        <a:pt x="28742" y="59674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9" name="Google Shape;9489;p40"/>
                <p:cNvSpPr/>
                <p:nvPr/>
              </p:nvSpPr>
              <p:spPr>
                <a:xfrm>
                  <a:off x="4630291" y="3102768"/>
                  <a:ext cx="39359" cy="3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59" h="326993" extrusionOk="0">
                      <a:moveTo>
                        <a:pt x="-2119" y="-152"/>
                      </a:moveTo>
                      <a:cubicBezTo>
                        <a:pt x="40460" y="103498"/>
                        <a:pt x="48746" y="218056"/>
                        <a:pt x="21506" y="326746"/>
                      </a:cubicBezTo>
                      <a:cubicBezTo>
                        <a:pt x="22743" y="314934"/>
                        <a:pt x="24743" y="297504"/>
                        <a:pt x="25601" y="285502"/>
                      </a:cubicBezTo>
                      <a:cubicBezTo>
                        <a:pt x="33507" y="189366"/>
                        <a:pt x="24075" y="92583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0" name="Google Shape;9490;p40"/>
                <p:cNvSpPr/>
                <p:nvPr/>
              </p:nvSpPr>
              <p:spPr>
                <a:xfrm>
                  <a:off x="4593055" y="3125914"/>
                  <a:ext cx="23044" cy="288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44" h="288702" extrusionOk="0">
                      <a:moveTo>
                        <a:pt x="12926" y="-248"/>
                      </a:moveTo>
                      <a:cubicBezTo>
                        <a:pt x="9782" y="89954"/>
                        <a:pt x="448" y="180727"/>
                        <a:pt x="17403" y="270643"/>
                      </a:cubicBezTo>
                      <a:cubicBezTo>
                        <a:pt x="18640" y="276549"/>
                        <a:pt x="19879" y="282454"/>
                        <a:pt x="20926" y="288455"/>
                      </a:cubicBezTo>
                      <a:cubicBezTo>
                        <a:pt x="18831" y="282740"/>
                        <a:pt x="16831" y="277025"/>
                        <a:pt x="14926" y="271215"/>
                      </a:cubicBezTo>
                      <a:cubicBezTo>
                        <a:pt x="-11935" y="183204"/>
                        <a:pt x="-2696" y="88906"/>
                        <a:pt x="12926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1" name="Google Shape;9491;p40"/>
                <p:cNvSpPr/>
                <p:nvPr/>
              </p:nvSpPr>
              <p:spPr>
                <a:xfrm>
                  <a:off x="4528036" y="3111738"/>
                  <a:ext cx="31962" cy="175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62" h="175052" extrusionOk="0">
                      <a:moveTo>
                        <a:pt x="29844" y="116"/>
                      </a:moveTo>
                      <a:cubicBezTo>
                        <a:pt x="25558" y="-741"/>
                        <a:pt x="25844" y="5450"/>
                        <a:pt x="24986" y="8308"/>
                      </a:cubicBezTo>
                      <a:cubicBezTo>
                        <a:pt x="17747" y="48599"/>
                        <a:pt x="9175" y="89842"/>
                        <a:pt x="5364" y="130514"/>
                      </a:cubicBezTo>
                      <a:cubicBezTo>
                        <a:pt x="4031" y="145383"/>
                        <a:pt x="5268" y="160375"/>
                        <a:pt x="9080" y="174805"/>
                      </a:cubicBezTo>
                      <a:cubicBezTo>
                        <a:pt x="-6733" y="147754"/>
                        <a:pt x="-2445" y="114131"/>
                        <a:pt x="1841" y="84603"/>
                      </a:cubicBezTo>
                      <a:cubicBezTo>
                        <a:pt x="5840" y="58248"/>
                        <a:pt x="12793" y="32435"/>
                        <a:pt x="22605" y="7642"/>
                      </a:cubicBezTo>
                      <a:cubicBezTo>
                        <a:pt x="23749" y="4879"/>
                        <a:pt x="25558" y="-1883"/>
                        <a:pt x="29844" y="11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2" name="Google Shape;9492;p40"/>
                <p:cNvSpPr/>
                <p:nvPr/>
              </p:nvSpPr>
              <p:spPr>
                <a:xfrm>
                  <a:off x="4499617" y="3094291"/>
                  <a:ext cx="26566" cy="101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6" h="101822" extrusionOk="0">
                      <a:moveTo>
                        <a:pt x="24448" y="-248"/>
                      </a:moveTo>
                      <a:cubicBezTo>
                        <a:pt x="15876" y="34614"/>
                        <a:pt x="7779" y="66427"/>
                        <a:pt x="-1079" y="101575"/>
                      </a:cubicBezTo>
                      <a:cubicBezTo>
                        <a:pt x="-5364" y="65646"/>
                        <a:pt x="3684" y="29403"/>
                        <a:pt x="24448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3" name="Google Shape;9493;p40"/>
                <p:cNvSpPr/>
                <p:nvPr/>
              </p:nvSpPr>
              <p:spPr>
                <a:xfrm>
                  <a:off x="4696397" y="3100387"/>
                  <a:ext cx="70770" cy="145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70" h="145541" extrusionOk="0">
                      <a:moveTo>
                        <a:pt x="68652" y="145294"/>
                      </a:moveTo>
                      <a:cubicBezTo>
                        <a:pt x="54650" y="92697"/>
                        <a:pt x="30552" y="43282"/>
                        <a:pt x="-2119" y="-248"/>
                      </a:cubicBezTo>
                      <a:cubicBezTo>
                        <a:pt x="41409" y="35786"/>
                        <a:pt x="67128" y="88839"/>
                        <a:pt x="68652" y="14529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4" name="Google Shape;9494;p40"/>
                <p:cNvSpPr/>
                <p:nvPr/>
              </p:nvSpPr>
              <p:spPr>
                <a:xfrm>
                  <a:off x="4564284" y="3012948"/>
                  <a:ext cx="138970" cy="44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70" h="44290" extrusionOk="0">
                      <a:moveTo>
                        <a:pt x="-2119" y="25755"/>
                      </a:moveTo>
                      <a:cubicBezTo>
                        <a:pt x="33600" y="37471"/>
                        <a:pt x="71605" y="40900"/>
                        <a:pt x="103896" y="18802"/>
                      </a:cubicBezTo>
                      <a:lnTo>
                        <a:pt x="136852" y="-248"/>
                      </a:lnTo>
                      <a:cubicBezTo>
                        <a:pt x="96371" y="42996"/>
                        <a:pt x="51127" y="60236"/>
                        <a:pt x="-2119" y="2556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5" name="Google Shape;9495;p40"/>
                <p:cNvSpPr/>
                <p:nvPr/>
              </p:nvSpPr>
              <p:spPr>
                <a:xfrm>
                  <a:off x="3799954" y="2370504"/>
                  <a:ext cx="452588" cy="1172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588" h="1172223" extrusionOk="0">
                      <a:moveTo>
                        <a:pt x="275769" y="592"/>
                      </a:moveTo>
                      <a:lnTo>
                        <a:pt x="275769" y="592"/>
                      </a:lnTo>
                      <a:cubicBezTo>
                        <a:pt x="153374" y="-12267"/>
                        <a:pt x="116132" y="125369"/>
                        <a:pt x="78793" y="224429"/>
                      </a:cubicBezTo>
                      <a:cubicBezTo>
                        <a:pt x="24406" y="368542"/>
                        <a:pt x="52981" y="533515"/>
                        <a:pt x="121369" y="672104"/>
                      </a:cubicBezTo>
                      <a:lnTo>
                        <a:pt x="121369" y="672866"/>
                      </a:lnTo>
                      <a:cubicBezTo>
                        <a:pt x="29073" y="757534"/>
                        <a:pt x="-15790" y="882178"/>
                        <a:pt x="1546" y="1006241"/>
                      </a:cubicBezTo>
                      <a:cubicBezTo>
                        <a:pt x="5070" y="980771"/>
                        <a:pt x="10499" y="955606"/>
                        <a:pt x="17929" y="930994"/>
                      </a:cubicBezTo>
                      <a:cubicBezTo>
                        <a:pt x="25168" y="963426"/>
                        <a:pt x="30121" y="996345"/>
                        <a:pt x="32693" y="1029482"/>
                      </a:cubicBezTo>
                      <a:lnTo>
                        <a:pt x="44218" y="975571"/>
                      </a:lnTo>
                      <a:cubicBezTo>
                        <a:pt x="53076" y="991439"/>
                        <a:pt x="58506" y="1008994"/>
                        <a:pt x="60124" y="1027101"/>
                      </a:cubicBezTo>
                      <a:lnTo>
                        <a:pt x="71745" y="991382"/>
                      </a:lnTo>
                      <a:cubicBezTo>
                        <a:pt x="79079" y="1032806"/>
                        <a:pt x="80888" y="1075021"/>
                        <a:pt x="77079" y="1116922"/>
                      </a:cubicBezTo>
                      <a:lnTo>
                        <a:pt x="99557" y="1029006"/>
                      </a:lnTo>
                      <a:cubicBezTo>
                        <a:pt x="115179" y="1060524"/>
                        <a:pt x="123276" y="1095262"/>
                        <a:pt x="123086" y="1130447"/>
                      </a:cubicBezTo>
                      <a:cubicBezTo>
                        <a:pt x="119942" y="1128828"/>
                        <a:pt x="123751" y="1123589"/>
                        <a:pt x="127085" y="1124732"/>
                      </a:cubicBezTo>
                      <a:cubicBezTo>
                        <a:pt x="130420" y="1125875"/>
                        <a:pt x="131657" y="1129781"/>
                        <a:pt x="132420" y="1133209"/>
                      </a:cubicBezTo>
                      <a:cubicBezTo>
                        <a:pt x="135562" y="1146068"/>
                        <a:pt x="138420" y="1159022"/>
                        <a:pt x="141182" y="1171976"/>
                      </a:cubicBezTo>
                      <a:cubicBezTo>
                        <a:pt x="145468" y="1150487"/>
                        <a:pt x="151661" y="1129418"/>
                        <a:pt x="159660" y="1109016"/>
                      </a:cubicBezTo>
                      <a:lnTo>
                        <a:pt x="185472" y="1161308"/>
                      </a:lnTo>
                      <a:cubicBezTo>
                        <a:pt x="194237" y="1119274"/>
                        <a:pt x="205953" y="1077907"/>
                        <a:pt x="220431" y="1037483"/>
                      </a:cubicBezTo>
                      <a:cubicBezTo>
                        <a:pt x="225763" y="1062010"/>
                        <a:pt x="228430" y="1087051"/>
                        <a:pt x="228240" y="1112159"/>
                      </a:cubicBezTo>
                      <a:lnTo>
                        <a:pt x="235860" y="1085584"/>
                      </a:lnTo>
                      <a:lnTo>
                        <a:pt x="244529" y="1149021"/>
                      </a:lnTo>
                      <a:cubicBezTo>
                        <a:pt x="245576" y="1125999"/>
                        <a:pt x="250910" y="1103377"/>
                        <a:pt x="260340" y="1082346"/>
                      </a:cubicBezTo>
                      <a:lnTo>
                        <a:pt x="268437" y="1112826"/>
                      </a:lnTo>
                      <a:lnTo>
                        <a:pt x="293105" y="1017576"/>
                      </a:lnTo>
                      <a:lnTo>
                        <a:pt x="300726" y="1048437"/>
                      </a:lnTo>
                      <a:cubicBezTo>
                        <a:pt x="319299" y="986715"/>
                        <a:pt x="337968" y="923659"/>
                        <a:pt x="335682" y="859175"/>
                      </a:cubicBezTo>
                      <a:cubicBezTo>
                        <a:pt x="333396" y="794691"/>
                        <a:pt x="306156" y="727635"/>
                        <a:pt x="251196" y="693535"/>
                      </a:cubicBezTo>
                      <a:cubicBezTo>
                        <a:pt x="267674" y="681210"/>
                        <a:pt x="281199" y="665275"/>
                        <a:pt x="290629" y="646958"/>
                      </a:cubicBezTo>
                      <a:cubicBezTo>
                        <a:pt x="323394" y="593046"/>
                        <a:pt x="354162" y="537897"/>
                        <a:pt x="384356" y="482557"/>
                      </a:cubicBezTo>
                      <a:cubicBezTo>
                        <a:pt x="415693" y="425407"/>
                        <a:pt x="447219" y="365018"/>
                        <a:pt x="450459" y="299677"/>
                      </a:cubicBezTo>
                      <a:cubicBezTo>
                        <a:pt x="450745" y="260757"/>
                        <a:pt x="445505" y="221991"/>
                        <a:pt x="435029" y="184519"/>
                      </a:cubicBezTo>
                      <a:cubicBezTo>
                        <a:pt x="425504" y="142991"/>
                        <a:pt x="414168" y="100890"/>
                        <a:pt x="391118" y="64981"/>
                      </a:cubicBezTo>
                      <a:cubicBezTo>
                        <a:pt x="368068" y="29071"/>
                        <a:pt x="318539" y="3259"/>
                        <a:pt x="275769" y="59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5F7FC"/>
                    </a:gs>
                    <a:gs pos="75000">
                      <a:srgbClr val="D8D8D8"/>
                    </a:gs>
                    <a:gs pos="100000">
                      <a:srgbClr val="BFBFBF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6" name="Google Shape;9496;p40"/>
                <p:cNvSpPr/>
                <p:nvPr/>
              </p:nvSpPr>
              <p:spPr>
                <a:xfrm>
                  <a:off x="3939261" y="2671000"/>
                  <a:ext cx="34854" cy="28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54" h="282321" extrusionOk="0">
                      <a:moveTo>
                        <a:pt x="23211" y="-248"/>
                      </a:moveTo>
                      <a:cubicBezTo>
                        <a:pt x="2733" y="81039"/>
                        <a:pt x="2733" y="166116"/>
                        <a:pt x="23211" y="247402"/>
                      </a:cubicBezTo>
                      <a:cubicBezTo>
                        <a:pt x="25687" y="257594"/>
                        <a:pt x="29973" y="272072"/>
                        <a:pt x="32736" y="282073"/>
                      </a:cubicBezTo>
                      <a:cubicBezTo>
                        <a:pt x="30068" y="276644"/>
                        <a:pt x="27497" y="271215"/>
                        <a:pt x="25115" y="265690"/>
                      </a:cubicBezTo>
                      <a:cubicBezTo>
                        <a:pt x="-10317" y="180813"/>
                        <a:pt x="-11176" y="85487"/>
                        <a:pt x="22543" y="-57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7" name="Google Shape;9497;p40"/>
                <p:cNvSpPr/>
                <p:nvPr/>
              </p:nvSpPr>
              <p:spPr>
                <a:xfrm>
                  <a:off x="3995328" y="2620803"/>
                  <a:ext cx="32697" cy="251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7" h="251459" extrusionOk="0">
                      <a:moveTo>
                        <a:pt x="30579" y="-248"/>
                      </a:moveTo>
                      <a:cubicBezTo>
                        <a:pt x="20675" y="18583"/>
                        <a:pt x="14387" y="39148"/>
                        <a:pt x="12196" y="60331"/>
                      </a:cubicBezTo>
                      <a:cubicBezTo>
                        <a:pt x="5529" y="113138"/>
                        <a:pt x="6387" y="166621"/>
                        <a:pt x="14578" y="219208"/>
                      </a:cubicBezTo>
                      <a:lnTo>
                        <a:pt x="18482" y="251212"/>
                      </a:lnTo>
                      <a:cubicBezTo>
                        <a:pt x="-4091" y="175774"/>
                        <a:pt x="-17902" y="67284"/>
                        <a:pt x="3057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8" name="Google Shape;9498;p40"/>
                <p:cNvSpPr/>
                <p:nvPr/>
              </p:nvSpPr>
              <p:spPr>
                <a:xfrm>
                  <a:off x="4033742" y="2620232"/>
                  <a:ext cx="53245" cy="357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45" h="357663" extrusionOk="0">
                      <a:moveTo>
                        <a:pt x="50650" y="-248"/>
                      </a:moveTo>
                      <a:cubicBezTo>
                        <a:pt x="48174" y="120720"/>
                        <a:pt x="30456" y="240887"/>
                        <a:pt x="-2119" y="357416"/>
                      </a:cubicBezTo>
                      <a:cubicBezTo>
                        <a:pt x="16931" y="241687"/>
                        <a:pt x="35981" y="116052"/>
                        <a:pt x="5112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9" name="Google Shape;9499;p40"/>
                <p:cNvSpPr/>
                <p:nvPr/>
              </p:nvSpPr>
              <p:spPr>
                <a:xfrm>
                  <a:off x="4095082" y="2627947"/>
                  <a:ext cx="38801" cy="274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01" h="274605" extrusionOk="0">
                      <a:moveTo>
                        <a:pt x="30077" y="-248"/>
                      </a:moveTo>
                      <a:cubicBezTo>
                        <a:pt x="40172" y="85477"/>
                        <a:pt x="43125" y="178156"/>
                        <a:pt x="5979" y="258832"/>
                      </a:cubicBezTo>
                      <a:cubicBezTo>
                        <a:pt x="3407" y="264071"/>
                        <a:pt x="644" y="269310"/>
                        <a:pt x="-2119" y="274358"/>
                      </a:cubicBezTo>
                      <a:cubicBezTo>
                        <a:pt x="-214" y="268833"/>
                        <a:pt x="1693" y="263309"/>
                        <a:pt x="3693" y="257880"/>
                      </a:cubicBezTo>
                      <a:cubicBezTo>
                        <a:pt x="31124" y="174727"/>
                        <a:pt x="27505" y="86430"/>
                        <a:pt x="3007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0" name="Google Shape;9500;p40"/>
                <p:cNvSpPr/>
                <p:nvPr/>
              </p:nvSpPr>
              <p:spPr>
                <a:xfrm>
                  <a:off x="4114037" y="2660332"/>
                  <a:ext cx="82856" cy="294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56" h="294036" extrusionOk="0">
                      <a:moveTo>
                        <a:pt x="78367" y="-248"/>
                      </a:moveTo>
                      <a:cubicBezTo>
                        <a:pt x="88846" y="97765"/>
                        <a:pt x="64366" y="196329"/>
                        <a:pt x="9311" y="278073"/>
                      </a:cubicBezTo>
                      <a:cubicBezTo>
                        <a:pt x="5597" y="283407"/>
                        <a:pt x="1788" y="288646"/>
                        <a:pt x="-2119" y="293789"/>
                      </a:cubicBezTo>
                      <a:cubicBezTo>
                        <a:pt x="3216" y="284264"/>
                        <a:pt x="10932" y="269691"/>
                        <a:pt x="15885" y="259499"/>
                      </a:cubicBezTo>
                      <a:cubicBezTo>
                        <a:pt x="55699" y="178603"/>
                        <a:pt x="77035" y="89887"/>
                        <a:pt x="7836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1" name="Google Shape;9501;p40"/>
                <p:cNvSpPr/>
                <p:nvPr/>
              </p:nvSpPr>
              <p:spPr>
                <a:xfrm>
                  <a:off x="3949964" y="3115627"/>
                  <a:ext cx="37961" cy="3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1" h="326898" extrusionOk="0">
                      <a:moveTo>
                        <a:pt x="35843" y="-248"/>
                      </a:moveTo>
                      <a:cubicBezTo>
                        <a:pt x="10793" y="92792"/>
                        <a:pt x="1841" y="189452"/>
                        <a:pt x="9554" y="285502"/>
                      </a:cubicBezTo>
                      <a:cubicBezTo>
                        <a:pt x="10412" y="297504"/>
                        <a:pt x="12317" y="314839"/>
                        <a:pt x="13556" y="326650"/>
                      </a:cubicBezTo>
                      <a:cubicBezTo>
                        <a:pt x="-13305" y="218027"/>
                        <a:pt x="-5494" y="103727"/>
                        <a:pt x="3584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2" name="Google Shape;9502;p40"/>
                <p:cNvSpPr/>
                <p:nvPr/>
              </p:nvSpPr>
              <p:spPr>
                <a:xfrm>
                  <a:off x="4002309" y="3138487"/>
                  <a:ext cx="22272" cy="288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2" h="288607" extrusionOk="0">
                      <a:moveTo>
                        <a:pt x="5025" y="-248"/>
                      </a:moveTo>
                      <a:cubicBezTo>
                        <a:pt x="20648" y="88906"/>
                        <a:pt x="29791" y="183013"/>
                        <a:pt x="3788" y="271119"/>
                      </a:cubicBezTo>
                      <a:cubicBezTo>
                        <a:pt x="1977" y="276930"/>
                        <a:pt x="-23" y="282740"/>
                        <a:pt x="-2119" y="288360"/>
                      </a:cubicBezTo>
                      <a:cubicBezTo>
                        <a:pt x="-974" y="282454"/>
                        <a:pt x="72" y="276453"/>
                        <a:pt x="1312" y="270548"/>
                      </a:cubicBezTo>
                      <a:cubicBezTo>
                        <a:pt x="17408" y="181013"/>
                        <a:pt x="8169" y="89573"/>
                        <a:pt x="5025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3" name="Google Shape;9503;p40"/>
                <p:cNvSpPr/>
                <p:nvPr/>
              </p:nvSpPr>
              <p:spPr>
                <a:xfrm>
                  <a:off x="4056222" y="3123879"/>
                  <a:ext cx="31399" cy="174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99" h="174818" extrusionOk="0">
                      <a:moveTo>
                        <a:pt x="-2119" y="168"/>
                      </a:moveTo>
                      <a:cubicBezTo>
                        <a:pt x="2072" y="-2023"/>
                        <a:pt x="3786" y="5026"/>
                        <a:pt x="5025" y="7693"/>
                      </a:cubicBezTo>
                      <a:cubicBezTo>
                        <a:pt x="14646" y="32524"/>
                        <a:pt x="21408" y="58337"/>
                        <a:pt x="25408" y="84655"/>
                      </a:cubicBezTo>
                      <a:cubicBezTo>
                        <a:pt x="29598" y="114087"/>
                        <a:pt x="33789" y="147520"/>
                        <a:pt x="18359" y="174571"/>
                      </a:cubicBezTo>
                      <a:cubicBezTo>
                        <a:pt x="22073" y="160150"/>
                        <a:pt x="23217" y="145195"/>
                        <a:pt x="21789" y="130375"/>
                      </a:cubicBezTo>
                      <a:cubicBezTo>
                        <a:pt x="17978" y="89798"/>
                        <a:pt x="9597" y="48650"/>
                        <a:pt x="2739" y="8455"/>
                      </a:cubicBezTo>
                      <a:cubicBezTo>
                        <a:pt x="1977" y="5598"/>
                        <a:pt x="2167" y="-1070"/>
                        <a:pt x="-1930" y="16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4" name="Google Shape;9504;p40"/>
                <p:cNvSpPr/>
                <p:nvPr/>
              </p:nvSpPr>
              <p:spPr>
                <a:xfrm>
                  <a:off x="4088987" y="3106293"/>
                  <a:ext cx="26098" cy="101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8" h="101441" extrusionOk="0">
                      <a:moveTo>
                        <a:pt x="-2119" y="-248"/>
                      </a:moveTo>
                      <a:cubicBezTo>
                        <a:pt x="18264" y="29394"/>
                        <a:pt x="27217" y="65456"/>
                        <a:pt x="22931" y="101194"/>
                      </a:cubicBezTo>
                      <a:cubicBezTo>
                        <a:pt x="13978" y="66713"/>
                        <a:pt x="6167" y="3451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5" name="Google Shape;9505;p40"/>
                <p:cNvSpPr/>
                <p:nvPr/>
              </p:nvSpPr>
              <p:spPr>
                <a:xfrm>
                  <a:off x="3855529" y="3113722"/>
                  <a:ext cx="68388" cy="14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88" h="146113" extrusionOk="0">
                      <a:moveTo>
                        <a:pt x="-2119" y="145866"/>
                      </a:moveTo>
                      <a:cubicBezTo>
                        <a:pt x="-1167" y="89650"/>
                        <a:pt x="23694" y="36500"/>
                        <a:pt x="66270" y="-248"/>
                      </a:cubicBezTo>
                      <a:cubicBezTo>
                        <a:pt x="34647" y="43805"/>
                        <a:pt x="11406" y="93345"/>
                        <a:pt x="-2119" y="14586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6" name="Google Shape;9506;p40"/>
                <p:cNvSpPr/>
                <p:nvPr/>
              </p:nvSpPr>
              <p:spPr>
                <a:xfrm>
                  <a:off x="3921442" y="3041618"/>
                  <a:ext cx="141256" cy="30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256" h="30903" extrusionOk="0">
                      <a:moveTo>
                        <a:pt x="-2119" y="-248"/>
                      </a:moveTo>
                      <a:cubicBezTo>
                        <a:pt x="30552" y="18802"/>
                        <a:pt x="67033" y="29470"/>
                        <a:pt x="103133" y="14230"/>
                      </a:cubicBezTo>
                      <a:lnTo>
                        <a:pt x="139138" y="2419"/>
                      </a:lnTo>
                      <a:cubicBezTo>
                        <a:pt x="90846" y="36614"/>
                        <a:pt x="42744" y="4432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7" name="Google Shape;9507;p40"/>
                <p:cNvSpPr/>
                <p:nvPr/>
              </p:nvSpPr>
              <p:spPr>
                <a:xfrm>
                  <a:off x="3410133" y="1549020"/>
                  <a:ext cx="1469285" cy="2076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285" h="2076711" extrusionOk="0">
                      <a:moveTo>
                        <a:pt x="362029" y="1227650"/>
                      </a:moveTo>
                      <a:cubicBezTo>
                        <a:pt x="359553" y="1231175"/>
                        <a:pt x="353646" y="1228603"/>
                        <a:pt x="354981" y="1224602"/>
                      </a:cubicBezTo>
                      <a:cubicBezTo>
                        <a:pt x="366410" y="1189446"/>
                        <a:pt x="375649" y="1153594"/>
                        <a:pt x="382507" y="1117256"/>
                      </a:cubicBezTo>
                      <a:cubicBezTo>
                        <a:pt x="404987" y="998955"/>
                        <a:pt x="438801" y="875416"/>
                        <a:pt x="533670" y="764831"/>
                      </a:cubicBezTo>
                      <a:cubicBezTo>
                        <a:pt x="551481" y="744162"/>
                        <a:pt x="599487" y="631481"/>
                        <a:pt x="542242" y="547756"/>
                      </a:cubicBezTo>
                      <a:cubicBezTo>
                        <a:pt x="537670" y="540993"/>
                        <a:pt x="488331" y="471080"/>
                        <a:pt x="416798" y="478890"/>
                      </a:cubicBezTo>
                      <a:cubicBezTo>
                        <a:pt x="372982" y="485091"/>
                        <a:pt x="335931" y="514438"/>
                        <a:pt x="319834" y="555662"/>
                      </a:cubicBezTo>
                      <a:cubicBezTo>
                        <a:pt x="305165" y="594619"/>
                        <a:pt x="319834" y="631862"/>
                        <a:pt x="348409" y="706633"/>
                      </a:cubicBezTo>
                      <a:cubicBezTo>
                        <a:pt x="369268" y="760735"/>
                        <a:pt x="376984" y="760545"/>
                        <a:pt x="382602" y="791310"/>
                      </a:cubicBezTo>
                      <a:cubicBezTo>
                        <a:pt x="385174" y="805503"/>
                        <a:pt x="390604" y="844460"/>
                        <a:pt x="365552" y="921041"/>
                      </a:cubicBezTo>
                      <a:cubicBezTo>
                        <a:pt x="341265" y="995431"/>
                        <a:pt x="321834" y="1002670"/>
                        <a:pt x="305642" y="1050866"/>
                      </a:cubicBezTo>
                      <a:cubicBezTo>
                        <a:pt x="285448" y="1110779"/>
                        <a:pt x="302403" y="1138497"/>
                        <a:pt x="314214" y="1252034"/>
                      </a:cubicBezTo>
                      <a:cubicBezTo>
                        <a:pt x="326978" y="1374812"/>
                        <a:pt x="333264" y="1436248"/>
                        <a:pt x="314214" y="1506257"/>
                      </a:cubicBezTo>
                      <a:cubicBezTo>
                        <a:pt x="295926" y="1572932"/>
                        <a:pt x="269923" y="1668182"/>
                        <a:pt x="188675" y="1718093"/>
                      </a:cubicBezTo>
                      <a:cubicBezTo>
                        <a:pt x="167530" y="1731237"/>
                        <a:pt x="144477" y="1740095"/>
                        <a:pt x="137334" y="1763146"/>
                      </a:cubicBezTo>
                      <a:cubicBezTo>
                        <a:pt x="125332" y="1802008"/>
                        <a:pt x="176196" y="1824868"/>
                        <a:pt x="188675" y="1884875"/>
                      </a:cubicBezTo>
                      <a:cubicBezTo>
                        <a:pt x="197628" y="1936339"/>
                        <a:pt x="180482" y="1988879"/>
                        <a:pt x="143050" y="2025274"/>
                      </a:cubicBezTo>
                      <a:cubicBezTo>
                        <a:pt x="95425" y="2072137"/>
                        <a:pt x="31417" y="2076995"/>
                        <a:pt x="1602" y="2076423"/>
                      </a:cubicBezTo>
                      <a:cubicBezTo>
                        <a:pt x="-397" y="2076490"/>
                        <a:pt x="-2111" y="2074918"/>
                        <a:pt x="-2111" y="2072928"/>
                      </a:cubicBezTo>
                      <a:cubicBezTo>
                        <a:pt x="-2207" y="2071423"/>
                        <a:pt x="-1349" y="2070051"/>
                        <a:pt x="79" y="2069470"/>
                      </a:cubicBezTo>
                      <a:cubicBezTo>
                        <a:pt x="70277" y="2037371"/>
                        <a:pt x="92185" y="2004129"/>
                        <a:pt x="97424" y="1977554"/>
                      </a:cubicBezTo>
                      <a:cubicBezTo>
                        <a:pt x="103805" y="1945360"/>
                        <a:pt x="84281" y="1930595"/>
                        <a:pt x="60373" y="1858396"/>
                      </a:cubicBezTo>
                      <a:cubicBezTo>
                        <a:pt x="36465" y="1786197"/>
                        <a:pt x="24654" y="1750573"/>
                        <a:pt x="34654" y="1710187"/>
                      </a:cubicBezTo>
                      <a:cubicBezTo>
                        <a:pt x="51418" y="1642845"/>
                        <a:pt x="109807" y="1645988"/>
                        <a:pt x="145908" y="1569788"/>
                      </a:cubicBezTo>
                      <a:cubicBezTo>
                        <a:pt x="170101" y="1518734"/>
                        <a:pt x="164958" y="1472634"/>
                        <a:pt x="157337" y="1403006"/>
                      </a:cubicBezTo>
                      <a:cubicBezTo>
                        <a:pt x="144477" y="1287277"/>
                        <a:pt x="108854" y="1278704"/>
                        <a:pt x="103140" y="1191170"/>
                      </a:cubicBezTo>
                      <a:cubicBezTo>
                        <a:pt x="95901" y="1080965"/>
                        <a:pt x="150765" y="1074965"/>
                        <a:pt x="143050" y="976667"/>
                      </a:cubicBezTo>
                      <a:cubicBezTo>
                        <a:pt x="135334" y="878369"/>
                        <a:pt x="78279" y="863605"/>
                        <a:pt x="37512" y="738542"/>
                      </a:cubicBezTo>
                      <a:cubicBezTo>
                        <a:pt x="13509" y="663371"/>
                        <a:pt x="5795" y="583961"/>
                        <a:pt x="14748" y="505560"/>
                      </a:cubicBezTo>
                      <a:cubicBezTo>
                        <a:pt x="37607" y="317822"/>
                        <a:pt x="160576" y="195807"/>
                        <a:pt x="191533" y="166661"/>
                      </a:cubicBezTo>
                      <a:cubicBezTo>
                        <a:pt x="243730" y="117512"/>
                        <a:pt x="366315" y="2069"/>
                        <a:pt x="548053" y="-217"/>
                      </a:cubicBezTo>
                      <a:cubicBezTo>
                        <a:pt x="724551" y="-2313"/>
                        <a:pt x="848472" y="103605"/>
                        <a:pt x="916002" y="161708"/>
                      </a:cubicBezTo>
                      <a:cubicBezTo>
                        <a:pt x="992202" y="226668"/>
                        <a:pt x="1047448" y="321537"/>
                        <a:pt x="1158416" y="511275"/>
                      </a:cubicBezTo>
                      <a:cubicBezTo>
                        <a:pt x="1238615" y="648435"/>
                        <a:pt x="1278715" y="717015"/>
                        <a:pt x="1306718" y="797025"/>
                      </a:cubicBezTo>
                      <a:cubicBezTo>
                        <a:pt x="1337579" y="885798"/>
                        <a:pt x="1348916" y="956188"/>
                        <a:pt x="1403684" y="1075060"/>
                      </a:cubicBezTo>
                      <a:cubicBezTo>
                        <a:pt x="1422639" y="1116360"/>
                        <a:pt x="1443784" y="1156670"/>
                        <a:pt x="1466834" y="1195837"/>
                      </a:cubicBezTo>
                      <a:cubicBezTo>
                        <a:pt x="1467692" y="1197752"/>
                        <a:pt x="1466834" y="1200009"/>
                        <a:pt x="1464929" y="1200885"/>
                      </a:cubicBezTo>
                      <a:cubicBezTo>
                        <a:pt x="1463976" y="1201342"/>
                        <a:pt x="1462834" y="1201342"/>
                        <a:pt x="1461785" y="1200885"/>
                      </a:cubicBezTo>
                      <a:cubicBezTo>
                        <a:pt x="1415591" y="1183264"/>
                        <a:pt x="1226900" y="1036293"/>
                        <a:pt x="1178321" y="1003527"/>
                      </a:cubicBezTo>
                      <a:cubicBezTo>
                        <a:pt x="1080023" y="937329"/>
                        <a:pt x="965723" y="937329"/>
                        <a:pt x="907431" y="937329"/>
                      </a:cubicBezTo>
                      <a:cubicBezTo>
                        <a:pt x="814657" y="937843"/>
                        <a:pt x="723121" y="958646"/>
                        <a:pt x="639303" y="998289"/>
                      </a:cubicBezTo>
                      <a:cubicBezTo>
                        <a:pt x="528049" y="1048581"/>
                        <a:pt x="432323" y="1127781"/>
                        <a:pt x="362029" y="12276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8" name="Google Shape;9508;p40"/>
                <p:cNvSpPr/>
                <p:nvPr/>
              </p:nvSpPr>
              <p:spPr>
                <a:xfrm>
                  <a:off x="4186523" y="2467832"/>
                  <a:ext cx="240029" cy="169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29" h="169545" extrusionOk="0">
                      <a:moveTo>
                        <a:pt x="240030" y="84773"/>
                      </a:moveTo>
                      <a:cubicBezTo>
                        <a:pt x="240030" y="131591"/>
                        <a:pt x="186297" y="169545"/>
                        <a:pt x="120015" y="169545"/>
                      </a:cubicBezTo>
                      <a:cubicBezTo>
                        <a:pt x="53733" y="169545"/>
                        <a:pt x="0" y="131591"/>
                        <a:pt x="0" y="84773"/>
                      </a:cubicBezTo>
                      <a:cubicBezTo>
                        <a:pt x="0" y="37954"/>
                        <a:pt x="53733" y="0"/>
                        <a:pt x="120015" y="0"/>
                      </a:cubicBezTo>
                      <a:cubicBezTo>
                        <a:pt x="186297" y="0"/>
                        <a:pt x="240030" y="37954"/>
                        <a:pt x="240030" y="84773"/>
                      </a:cubicBezTo>
                      <a:close/>
                    </a:path>
                  </a:pathLst>
                </a:custGeom>
                <a:solidFill>
                  <a:srgbClr val="D6AD9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9" name="Google Shape;9509;p40"/>
                <p:cNvSpPr/>
                <p:nvPr/>
              </p:nvSpPr>
              <p:spPr>
                <a:xfrm>
                  <a:off x="4276439" y="2486501"/>
                  <a:ext cx="97154" cy="6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4" h="68579" extrusionOk="0">
                      <a:moveTo>
                        <a:pt x="97155" y="34290"/>
                      </a:moveTo>
                      <a:cubicBezTo>
                        <a:pt x="97155" y="53228"/>
                        <a:pt x="75406" y="68580"/>
                        <a:pt x="48577" y="68580"/>
                      </a:cubicBezTo>
                      <a:cubicBezTo>
                        <a:pt x="21749" y="68580"/>
                        <a:pt x="0" y="53228"/>
                        <a:pt x="0" y="34290"/>
                      </a:cubicBezTo>
                      <a:cubicBezTo>
                        <a:pt x="0" y="15352"/>
                        <a:pt x="21749" y="0"/>
                        <a:pt x="48577" y="0"/>
                      </a:cubicBezTo>
                      <a:cubicBezTo>
                        <a:pt x="75406" y="0"/>
                        <a:pt x="97155" y="15352"/>
                        <a:pt x="97155" y="34290"/>
                      </a:cubicBezTo>
                      <a:close/>
                    </a:path>
                  </a:pathLst>
                </a:custGeom>
                <a:solidFill>
                  <a:srgbClr val="E4CF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9510" name="Google Shape;9510;p40" descr="A close-up of a skull&#10;&#10;Description automatically generated with low confidence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8440403" y="4088847"/>
                <a:ext cx="2158558" cy="310344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511" name="Google Shape;9511;p40"/>
            <p:cNvSpPr/>
            <p:nvPr/>
          </p:nvSpPr>
          <p:spPr>
            <a:xfrm flipH="1">
              <a:off x="1528747" y="7132976"/>
              <a:ext cx="1535403" cy="2170162"/>
            </a:xfrm>
            <a:custGeom>
              <a:avLst/>
              <a:gdLst/>
              <a:ahLst/>
              <a:cxnLst/>
              <a:rect l="l" t="t" r="r" b="b"/>
              <a:pathLst>
                <a:path w="1469285" h="2076710" extrusionOk="0">
                  <a:moveTo>
                    <a:pt x="550171" y="30"/>
                  </a:moveTo>
                  <a:cubicBezTo>
                    <a:pt x="726669" y="-2066"/>
                    <a:pt x="850590" y="103852"/>
                    <a:pt x="918120" y="161955"/>
                  </a:cubicBezTo>
                  <a:cubicBezTo>
                    <a:pt x="994320" y="226915"/>
                    <a:pt x="1049566" y="321784"/>
                    <a:pt x="1160534" y="511522"/>
                  </a:cubicBezTo>
                  <a:cubicBezTo>
                    <a:pt x="1240733" y="648682"/>
                    <a:pt x="1280833" y="717262"/>
                    <a:pt x="1308836" y="797272"/>
                  </a:cubicBezTo>
                  <a:cubicBezTo>
                    <a:pt x="1339697" y="886045"/>
                    <a:pt x="1351034" y="956435"/>
                    <a:pt x="1405802" y="1075307"/>
                  </a:cubicBezTo>
                  <a:cubicBezTo>
                    <a:pt x="1424757" y="1116607"/>
                    <a:pt x="1445902" y="1156917"/>
                    <a:pt x="1468952" y="1196084"/>
                  </a:cubicBezTo>
                  <a:cubicBezTo>
                    <a:pt x="1469810" y="1197999"/>
                    <a:pt x="1468952" y="1200256"/>
                    <a:pt x="1467047" y="1201132"/>
                  </a:cubicBezTo>
                  <a:cubicBezTo>
                    <a:pt x="1466094" y="1201589"/>
                    <a:pt x="1464952" y="1201589"/>
                    <a:pt x="1463903" y="1201132"/>
                  </a:cubicBezTo>
                  <a:cubicBezTo>
                    <a:pt x="1452355" y="1196727"/>
                    <a:pt x="1431900" y="1184237"/>
                    <a:pt x="1406955" y="1167469"/>
                  </a:cubicBezTo>
                  <a:lnTo>
                    <a:pt x="1353344" y="1129549"/>
                  </a:lnTo>
                  <a:lnTo>
                    <a:pt x="1358928" y="1200593"/>
                  </a:lnTo>
                  <a:cubicBezTo>
                    <a:pt x="1358373" y="1258010"/>
                    <a:pt x="1348145" y="1315918"/>
                    <a:pt x="1330601" y="1371780"/>
                  </a:cubicBezTo>
                  <a:lnTo>
                    <a:pt x="1292988" y="1464004"/>
                  </a:lnTo>
                  <a:lnTo>
                    <a:pt x="1293121" y="1463927"/>
                  </a:lnTo>
                  <a:lnTo>
                    <a:pt x="1292963" y="1464064"/>
                  </a:lnTo>
                  <a:lnTo>
                    <a:pt x="1286454" y="1480024"/>
                  </a:lnTo>
                  <a:lnTo>
                    <a:pt x="1286454" y="1480691"/>
                  </a:lnTo>
                  <a:cubicBezTo>
                    <a:pt x="1381132" y="1563682"/>
                    <a:pt x="1427708" y="1688784"/>
                    <a:pt x="1410279" y="1813495"/>
                  </a:cubicBezTo>
                  <a:cubicBezTo>
                    <a:pt x="1406563" y="1788043"/>
                    <a:pt x="1400850" y="1762916"/>
                    <a:pt x="1393229" y="1738342"/>
                  </a:cubicBezTo>
                  <a:cubicBezTo>
                    <a:pt x="1385799" y="1770785"/>
                    <a:pt x="1380751" y="1803741"/>
                    <a:pt x="1378274" y="1836926"/>
                  </a:cubicBezTo>
                  <a:cubicBezTo>
                    <a:pt x="1374275" y="1819019"/>
                    <a:pt x="1351508" y="1816733"/>
                    <a:pt x="1349699" y="1834831"/>
                  </a:cubicBezTo>
                  <a:lnTo>
                    <a:pt x="1337698" y="1799207"/>
                  </a:lnTo>
                  <a:cubicBezTo>
                    <a:pt x="1330268" y="1840660"/>
                    <a:pt x="1328554" y="1882922"/>
                    <a:pt x="1332554" y="1924842"/>
                  </a:cubicBezTo>
                  <a:lnTo>
                    <a:pt x="1309123" y="1837021"/>
                  </a:lnTo>
                  <a:cubicBezTo>
                    <a:pt x="1293121" y="1868530"/>
                    <a:pt x="1284929" y="1903410"/>
                    <a:pt x="1285215" y="1938748"/>
                  </a:cubicBezTo>
                  <a:cubicBezTo>
                    <a:pt x="1288359" y="1937034"/>
                    <a:pt x="1284452" y="1931890"/>
                    <a:pt x="1281024" y="1933033"/>
                  </a:cubicBezTo>
                  <a:cubicBezTo>
                    <a:pt x="1277594" y="1934176"/>
                    <a:pt x="1276357" y="1938177"/>
                    <a:pt x="1275499" y="1941606"/>
                  </a:cubicBezTo>
                  <a:cubicBezTo>
                    <a:pt x="1272357" y="1954560"/>
                    <a:pt x="1269404" y="1967514"/>
                    <a:pt x="1266546" y="1980468"/>
                  </a:cubicBezTo>
                  <a:cubicBezTo>
                    <a:pt x="1262070" y="1958980"/>
                    <a:pt x="1255689" y="1937938"/>
                    <a:pt x="1247496" y="1917603"/>
                  </a:cubicBezTo>
                  <a:lnTo>
                    <a:pt x="1221016" y="1970085"/>
                  </a:lnTo>
                  <a:cubicBezTo>
                    <a:pt x="1211873" y="1928013"/>
                    <a:pt x="1199681" y="1886637"/>
                    <a:pt x="1184726" y="1846260"/>
                  </a:cubicBezTo>
                  <a:cubicBezTo>
                    <a:pt x="1179203" y="1870797"/>
                    <a:pt x="1176631" y="1895886"/>
                    <a:pt x="1176821" y="1921032"/>
                  </a:cubicBezTo>
                  <a:lnTo>
                    <a:pt x="1169010" y="1894552"/>
                  </a:lnTo>
                  <a:lnTo>
                    <a:pt x="1160153" y="1958084"/>
                  </a:lnTo>
                  <a:cubicBezTo>
                    <a:pt x="1159009" y="1935015"/>
                    <a:pt x="1153483" y="1912374"/>
                    <a:pt x="1143770" y="1891409"/>
                  </a:cubicBezTo>
                  <a:lnTo>
                    <a:pt x="1135387" y="1921984"/>
                  </a:lnTo>
                  <a:lnTo>
                    <a:pt x="1109765" y="1826734"/>
                  </a:lnTo>
                  <a:lnTo>
                    <a:pt x="1102049" y="1857786"/>
                  </a:lnTo>
                  <a:lnTo>
                    <a:pt x="1088685" y="1810103"/>
                  </a:lnTo>
                  <a:lnTo>
                    <a:pt x="1084000" y="1812495"/>
                  </a:lnTo>
                  <a:cubicBezTo>
                    <a:pt x="969173" y="1857768"/>
                    <a:pt x="828977" y="1857714"/>
                    <a:pt x="710151" y="1813147"/>
                  </a:cubicBezTo>
                  <a:lnTo>
                    <a:pt x="708342" y="1812171"/>
                  </a:lnTo>
                  <a:lnTo>
                    <a:pt x="692665" y="1870168"/>
                  </a:lnTo>
                  <a:lnTo>
                    <a:pt x="685044" y="1839307"/>
                  </a:lnTo>
                  <a:lnTo>
                    <a:pt x="660376" y="1934557"/>
                  </a:lnTo>
                  <a:lnTo>
                    <a:pt x="652279" y="1904077"/>
                  </a:lnTo>
                  <a:cubicBezTo>
                    <a:pt x="642849" y="1925108"/>
                    <a:pt x="637515" y="1947730"/>
                    <a:pt x="636468" y="1970752"/>
                  </a:cubicBezTo>
                  <a:lnTo>
                    <a:pt x="627799" y="1907315"/>
                  </a:lnTo>
                  <a:lnTo>
                    <a:pt x="620179" y="1933890"/>
                  </a:lnTo>
                  <a:cubicBezTo>
                    <a:pt x="620369" y="1908782"/>
                    <a:pt x="617702" y="1883741"/>
                    <a:pt x="612370" y="1859214"/>
                  </a:cubicBezTo>
                  <a:cubicBezTo>
                    <a:pt x="597892" y="1899638"/>
                    <a:pt x="586176" y="1941005"/>
                    <a:pt x="577411" y="1983039"/>
                  </a:cubicBezTo>
                  <a:lnTo>
                    <a:pt x="551599" y="1930747"/>
                  </a:lnTo>
                  <a:cubicBezTo>
                    <a:pt x="543600" y="1951149"/>
                    <a:pt x="537407" y="1972218"/>
                    <a:pt x="533121" y="1993707"/>
                  </a:cubicBezTo>
                  <a:cubicBezTo>
                    <a:pt x="530359" y="1980753"/>
                    <a:pt x="527501" y="1967799"/>
                    <a:pt x="524359" y="1954940"/>
                  </a:cubicBezTo>
                  <a:cubicBezTo>
                    <a:pt x="523596" y="1951512"/>
                    <a:pt x="522359" y="1947606"/>
                    <a:pt x="519024" y="1946463"/>
                  </a:cubicBezTo>
                  <a:cubicBezTo>
                    <a:pt x="515690" y="1945320"/>
                    <a:pt x="511881" y="1950559"/>
                    <a:pt x="515025" y="1952178"/>
                  </a:cubicBezTo>
                  <a:cubicBezTo>
                    <a:pt x="515215" y="1916993"/>
                    <a:pt x="507118" y="1882255"/>
                    <a:pt x="491496" y="1850737"/>
                  </a:cubicBezTo>
                  <a:lnTo>
                    <a:pt x="469018" y="1938653"/>
                  </a:lnTo>
                  <a:cubicBezTo>
                    <a:pt x="472827" y="1896752"/>
                    <a:pt x="471018" y="1854537"/>
                    <a:pt x="463684" y="1813113"/>
                  </a:cubicBezTo>
                  <a:lnTo>
                    <a:pt x="452063" y="1848832"/>
                  </a:lnTo>
                  <a:cubicBezTo>
                    <a:pt x="450445" y="1830725"/>
                    <a:pt x="445015" y="1813170"/>
                    <a:pt x="436157" y="1797302"/>
                  </a:cubicBezTo>
                  <a:lnTo>
                    <a:pt x="424632" y="1851213"/>
                  </a:lnTo>
                  <a:cubicBezTo>
                    <a:pt x="422060" y="1818076"/>
                    <a:pt x="417107" y="1785157"/>
                    <a:pt x="409868" y="1752725"/>
                  </a:cubicBezTo>
                  <a:cubicBezTo>
                    <a:pt x="402438" y="1777337"/>
                    <a:pt x="397009" y="1802502"/>
                    <a:pt x="393485" y="1827972"/>
                  </a:cubicBezTo>
                  <a:cubicBezTo>
                    <a:pt x="376149" y="1703909"/>
                    <a:pt x="421012" y="1579265"/>
                    <a:pt x="513308" y="1494597"/>
                  </a:cubicBezTo>
                  <a:lnTo>
                    <a:pt x="513308" y="1494002"/>
                  </a:lnTo>
                  <a:lnTo>
                    <a:pt x="511308" y="1492597"/>
                  </a:lnTo>
                  <a:lnTo>
                    <a:pt x="513093" y="1493296"/>
                  </a:lnTo>
                  <a:lnTo>
                    <a:pt x="470156" y="1385685"/>
                  </a:lnTo>
                  <a:cubicBezTo>
                    <a:pt x="452987" y="1329874"/>
                    <a:pt x="442933" y="1272014"/>
                    <a:pt x="442271" y="1214596"/>
                  </a:cubicBezTo>
                  <a:lnTo>
                    <a:pt x="448427" y="1131512"/>
                  </a:lnTo>
                  <a:lnTo>
                    <a:pt x="421481" y="1156999"/>
                  </a:lnTo>
                  <a:cubicBezTo>
                    <a:pt x="400883" y="1179254"/>
                    <a:pt x="381720" y="1202930"/>
                    <a:pt x="364147" y="1227897"/>
                  </a:cubicBezTo>
                  <a:cubicBezTo>
                    <a:pt x="361671" y="1231422"/>
                    <a:pt x="355764" y="1228850"/>
                    <a:pt x="357099" y="1224849"/>
                  </a:cubicBezTo>
                  <a:cubicBezTo>
                    <a:pt x="368528" y="1189693"/>
                    <a:pt x="377767" y="1153841"/>
                    <a:pt x="384625" y="1117503"/>
                  </a:cubicBezTo>
                  <a:cubicBezTo>
                    <a:pt x="407105" y="999202"/>
                    <a:pt x="440919" y="875663"/>
                    <a:pt x="535788" y="765078"/>
                  </a:cubicBezTo>
                  <a:cubicBezTo>
                    <a:pt x="553599" y="744409"/>
                    <a:pt x="601605" y="631728"/>
                    <a:pt x="544360" y="548003"/>
                  </a:cubicBezTo>
                  <a:cubicBezTo>
                    <a:pt x="539788" y="541240"/>
                    <a:pt x="490449" y="471327"/>
                    <a:pt x="418916" y="479137"/>
                  </a:cubicBezTo>
                  <a:cubicBezTo>
                    <a:pt x="375100" y="485338"/>
                    <a:pt x="338049" y="514685"/>
                    <a:pt x="321952" y="555909"/>
                  </a:cubicBezTo>
                  <a:cubicBezTo>
                    <a:pt x="307283" y="594866"/>
                    <a:pt x="321952" y="632109"/>
                    <a:pt x="350527" y="706880"/>
                  </a:cubicBezTo>
                  <a:cubicBezTo>
                    <a:pt x="371386" y="760982"/>
                    <a:pt x="379102" y="760792"/>
                    <a:pt x="384720" y="791557"/>
                  </a:cubicBezTo>
                  <a:cubicBezTo>
                    <a:pt x="387292" y="805750"/>
                    <a:pt x="392722" y="844707"/>
                    <a:pt x="367670" y="921288"/>
                  </a:cubicBezTo>
                  <a:cubicBezTo>
                    <a:pt x="343383" y="995678"/>
                    <a:pt x="323952" y="1002917"/>
                    <a:pt x="307760" y="1051113"/>
                  </a:cubicBezTo>
                  <a:cubicBezTo>
                    <a:pt x="287566" y="1111026"/>
                    <a:pt x="304521" y="1138744"/>
                    <a:pt x="316332" y="1252281"/>
                  </a:cubicBezTo>
                  <a:cubicBezTo>
                    <a:pt x="329096" y="1375059"/>
                    <a:pt x="335382" y="1436495"/>
                    <a:pt x="316332" y="1506504"/>
                  </a:cubicBezTo>
                  <a:cubicBezTo>
                    <a:pt x="298044" y="1573179"/>
                    <a:pt x="272041" y="1668429"/>
                    <a:pt x="190793" y="1718340"/>
                  </a:cubicBezTo>
                  <a:cubicBezTo>
                    <a:pt x="169648" y="1731484"/>
                    <a:pt x="146595" y="1740342"/>
                    <a:pt x="139452" y="1763393"/>
                  </a:cubicBezTo>
                  <a:cubicBezTo>
                    <a:pt x="127450" y="1802255"/>
                    <a:pt x="178314" y="1825115"/>
                    <a:pt x="190793" y="1885122"/>
                  </a:cubicBezTo>
                  <a:cubicBezTo>
                    <a:pt x="199746" y="1936586"/>
                    <a:pt x="182600" y="1989126"/>
                    <a:pt x="145168" y="2025521"/>
                  </a:cubicBezTo>
                  <a:cubicBezTo>
                    <a:pt x="97543" y="2072384"/>
                    <a:pt x="33535" y="2077242"/>
                    <a:pt x="3720" y="2076670"/>
                  </a:cubicBezTo>
                  <a:cubicBezTo>
                    <a:pt x="1721" y="2076737"/>
                    <a:pt x="7" y="2075165"/>
                    <a:pt x="7" y="2073175"/>
                  </a:cubicBezTo>
                  <a:cubicBezTo>
                    <a:pt x="-89" y="2071670"/>
                    <a:pt x="769" y="2070298"/>
                    <a:pt x="2197" y="2069717"/>
                  </a:cubicBezTo>
                  <a:cubicBezTo>
                    <a:pt x="72395" y="2037618"/>
                    <a:pt x="94303" y="2004376"/>
                    <a:pt x="99542" y="1977801"/>
                  </a:cubicBezTo>
                  <a:cubicBezTo>
                    <a:pt x="105923" y="1945607"/>
                    <a:pt x="86399" y="1930842"/>
                    <a:pt x="62491" y="1858643"/>
                  </a:cubicBezTo>
                  <a:cubicBezTo>
                    <a:pt x="38583" y="1786444"/>
                    <a:pt x="26772" y="1750820"/>
                    <a:pt x="36772" y="1710434"/>
                  </a:cubicBezTo>
                  <a:cubicBezTo>
                    <a:pt x="53536" y="1643092"/>
                    <a:pt x="111925" y="1646235"/>
                    <a:pt x="148026" y="1570035"/>
                  </a:cubicBezTo>
                  <a:cubicBezTo>
                    <a:pt x="172219" y="1518981"/>
                    <a:pt x="167076" y="1472881"/>
                    <a:pt x="159455" y="1403253"/>
                  </a:cubicBezTo>
                  <a:cubicBezTo>
                    <a:pt x="146595" y="1287524"/>
                    <a:pt x="110972" y="1278951"/>
                    <a:pt x="105258" y="1191417"/>
                  </a:cubicBezTo>
                  <a:cubicBezTo>
                    <a:pt x="98019" y="1081212"/>
                    <a:pt x="152883" y="1075212"/>
                    <a:pt x="145168" y="976914"/>
                  </a:cubicBezTo>
                  <a:cubicBezTo>
                    <a:pt x="137452" y="878616"/>
                    <a:pt x="80397" y="863852"/>
                    <a:pt x="39630" y="738789"/>
                  </a:cubicBezTo>
                  <a:cubicBezTo>
                    <a:pt x="15627" y="663618"/>
                    <a:pt x="7913" y="584208"/>
                    <a:pt x="16866" y="505807"/>
                  </a:cubicBezTo>
                  <a:cubicBezTo>
                    <a:pt x="39725" y="318069"/>
                    <a:pt x="162694" y="196054"/>
                    <a:pt x="193651" y="166908"/>
                  </a:cubicBezTo>
                  <a:cubicBezTo>
                    <a:pt x="245848" y="117759"/>
                    <a:pt x="368433" y="2316"/>
                    <a:pt x="550171" y="30"/>
                  </a:cubicBezTo>
                  <a:close/>
                </a:path>
              </a:pathLst>
            </a:custGeom>
            <a:blipFill rotWithShape="1">
              <a:blip r:embed="rId8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C2B5A77F-4E24-4E8D-9608-2705551FE8B0}"/>
              </a:ext>
            </a:extLst>
          </p:cNvPr>
          <p:cNvSpPr txBox="1"/>
          <p:nvPr/>
        </p:nvSpPr>
        <p:spPr>
          <a:xfrm>
            <a:off x="6815780" y="641394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BBE35FD3-C023-4561-924A-DF58E163B5F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0602" y="1922367"/>
            <a:ext cx="4263553" cy="3087986"/>
          </a:xfrm>
          <a:prstGeom prst="rect">
            <a:avLst/>
          </a:prstGeom>
        </p:spPr>
      </p:pic>
      <p:grpSp>
        <p:nvGrpSpPr>
          <p:cNvPr id="90" name="MsPham">
            <a:extLst>
              <a:ext uri="{FF2B5EF4-FFF2-40B4-BE49-F238E27FC236}">
                <a16:creationId xmlns:a16="http://schemas.microsoft.com/office/drawing/2014/main" id="{0250E341-0D84-4982-903B-2E4FA7B4A56B}"/>
              </a:ext>
            </a:extLst>
          </p:cNvPr>
          <p:cNvGrpSpPr/>
          <p:nvPr/>
        </p:nvGrpSpPr>
        <p:grpSpPr>
          <a:xfrm>
            <a:off x="6345942" y="2955423"/>
            <a:ext cx="3923494" cy="1212056"/>
            <a:chOff x="6922443" y="2955423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91" name="1">
              <a:extLst>
                <a:ext uri="{FF2B5EF4-FFF2-40B4-BE49-F238E27FC236}">
                  <a16:creationId xmlns:a16="http://schemas.microsoft.com/office/drawing/2014/main" id="{1F5BE8D8-9B7B-41CC-96FC-138C5CE5B3F0}"/>
                </a:ext>
              </a:extLst>
            </p:cNvPr>
            <p:cNvSpPr txBox="1"/>
            <p:nvPr/>
          </p:nvSpPr>
          <p:spPr>
            <a:xfrm>
              <a:off x="6998399" y="2955423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Bakery </a:t>
              </a:r>
            </a:p>
          </p:txBody>
        </p:sp>
        <p:sp>
          <p:nvSpPr>
            <p:cNvPr id="92" name="1">
              <a:extLst>
                <a:ext uri="{FF2B5EF4-FFF2-40B4-BE49-F238E27FC236}">
                  <a16:creationId xmlns:a16="http://schemas.microsoft.com/office/drawing/2014/main" id="{58B15655-24E8-4C58-9918-0DE153703C3F}"/>
                </a:ext>
              </a:extLst>
            </p:cNvPr>
            <p:cNvSpPr txBox="1"/>
            <p:nvPr/>
          </p:nvSpPr>
          <p:spPr>
            <a:xfrm>
              <a:off x="6922443" y="3644259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/ˈbeɪkəri/</a:t>
              </a:r>
            </a:p>
          </p:txBody>
        </p:sp>
      </p:grpSp>
      <p:pic>
        <p:nvPicPr>
          <p:cNvPr id="93" name="Tiếng Anh 4 Tập 2 - Unit 16 Let's go to the bookshop - Lesson 1 - 2 Point and say. - Sách Mềm">
            <a:hlinkClick r:id="" action="ppaction://media"/>
            <a:extLst>
              <a:ext uri="{FF2B5EF4-FFF2-40B4-BE49-F238E27FC236}">
                <a16:creationId xmlns:a16="http://schemas.microsoft.com/office/drawing/2014/main" id="{7440C69B-3D5D-4EE4-96BF-8245A2FEEF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00" end="24257.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94942" y="-761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8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0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00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7" name="Google Shape;9437;p40"/>
          <p:cNvGrpSpPr/>
          <p:nvPr/>
        </p:nvGrpSpPr>
        <p:grpSpPr>
          <a:xfrm rot="5400000">
            <a:off x="513365" y="1375319"/>
            <a:ext cx="5778042" cy="3955122"/>
            <a:chOff x="2345366" y="140711"/>
            <a:chExt cx="6483441" cy="4437974"/>
          </a:xfrm>
        </p:grpSpPr>
        <p:sp>
          <p:nvSpPr>
            <p:cNvPr id="9438" name="Google Shape;9438;p40"/>
            <p:cNvSpPr/>
            <p:nvPr/>
          </p:nvSpPr>
          <p:spPr>
            <a:xfrm>
              <a:off x="2362377" y="163678"/>
              <a:ext cx="6449417" cy="4392004"/>
            </a:xfrm>
            <a:custGeom>
              <a:avLst/>
              <a:gdLst/>
              <a:ahLst/>
              <a:cxnLst/>
              <a:rect l="l" t="t" r="r" b="b"/>
              <a:pathLst>
                <a:path w="7889195" h="6142663" extrusionOk="0">
                  <a:moveTo>
                    <a:pt x="-761" y="5760719"/>
                  </a:moveTo>
                  <a:cubicBezTo>
                    <a:pt x="-761" y="5972461"/>
                    <a:pt x="170183" y="6142933"/>
                    <a:pt x="382397" y="6142933"/>
                  </a:cubicBezTo>
                  <a:lnTo>
                    <a:pt x="7505412" y="6142933"/>
                  </a:lnTo>
                  <a:cubicBezTo>
                    <a:pt x="7717828" y="6142933"/>
                    <a:pt x="7888435" y="5972461"/>
                    <a:pt x="7888435" y="5760719"/>
                  </a:cubicBezTo>
                  <a:lnTo>
                    <a:pt x="7888435" y="382415"/>
                  </a:lnTo>
                  <a:cubicBezTo>
                    <a:pt x="7888435" y="170673"/>
                    <a:pt x="7717828" y="269"/>
                    <a:pt x="7505412" y="269"/>
                  </a:cubicBezTo>
                  <a:lnTo>
                    <a:pt x="382397" y="269"/>
                  </a:lnTo>
                  <a:cubicBezTo>
                    <a:pt x="170251" y="269"/>
                    <a:pt x="-693" y="170471"/>
                    <a:pt x="-693" y="382145"/>
                  </a:cubicBezTo>
                  <a:lnTo>
                    <a:pt x="-693" y="5760449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39" name="Google Shape;9439;p40"/>
            <p:cNvGrpSpPr/>
            <p:nvPr/>
          </p:nvGrpSpPr>
          <p:grpSpPr>
            <a:xfrm>
              <a:off x="2345366" y="140711"/>
              <a:ext cx="6483441" cy="4437974"/>
              <a:chOff x="390725" y="192901"/>
              <a:chExt cx="9367780" cy="6412330"/>
            </a:xfrm>
          </p:grpSpPr>
          <p:sp>
            <p:nvSpPr>
              <p:cNvPr id="9440" name="Google Shape;9440;p40"/>
              <p:cNvSpPr/>
              <p:nvPr/>
            </p:nvSpPr>
            <p:spPr>
              <a:xfrm>
                <a:off x="433022" y="255001"/>
                <a:ext cx="9309250" cy="6342300"/>
              </a:xfrm>
              <a:custGeom>
                <a:avLst/>
                <a:gdLst/>
                <a:ahLst/>
                <a:cxnLst/>
                <a:rect l="l" t="t" r="r" b="b"/>
                <a:pathLst>
                  <a:path w="7889195" h="6142663" extrusionOk="0">
                    <a:moveTo>
                      <a:pt x="-761" y="5760719"/>
                    </a:moveTo>
                    <a:cubicBezTo>
                      <a:pt x="-761" y="5972461"/>
                      <a:pt x="170183" y="6142933"/>
                      <a:pt x="382397" y="6142933"/>
                    </a:cubicBezTo>
                    <a:lnTo>
                      <a:pt x="7505412" y="6142933"/>
                    </a:lnTo>
                    <a:cubicBezTo>
                      <a:pt x="7717828" y="6142933"/>
                      <a:pt x="7888435" y="5972461"/>
                      <a:pt x="7888435" y="5760719"/>
                    </a:cubicBezTo>
                    <a:lnTo>
                      <a:pt x="7888435" y="382415"/>
                    </a:lnTo>
                    <a:cubicBezTo>
                      <a:pt x="7888435" y="170673"/>
                      <a:pt x="7717828" y="269"/>
                      <a:pt x="7505412" y="269"/>
                    </a:cubicBezTo>
                    <a:lnTo>
                      <a:pt x="382397" y="269"/>
                    </a:lnTo>
                    <a:cubicBezTo>
                      <a:pt x="170251" y="269"/>
                      <a:pt x="-693" y="170471"/>
                      <a:pt x="-693" y="382145"/>
                    </a:cubicBezTo>
                    <a:lnTo>
                      <a:pt x="-693" y="5760449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441" name="Google Shape;9441;p40"/>
              <p:cNvGrpSpPr/>
              <p:nvPr/>
            </p:nvGrpSpPr>
            <p:grpSpPr>
              <a:xfrm>
                <a:off x="9036093" y="3183174"/>
                <a:ext cx="492960" cy="492960"/>
                <a:chOff x="9132580" y="3159701"/>
                <a:chExt cx="371233" cy="371233"/>
              </a:xfrm>
            </p:grpSpPr>
            <p:sp>
              <p:nvSpPr>
                <p:cNvPr id="9442" name="Google Shape;9442;p40"/>
                <p:cNvSpPr/>
                <p:nvPr/>
              </p:nvSpPr>
              <p:spPr>
                <a:xfrm>
                  <a:off x="9132580" y="3159701"/>
                  <a:ext cx="371233" cy="371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679" h="358679" extrusionOk="0">
                      <a:moveTo>
                        <a:pt x="178613" y="269"/>
                      </a:moveTo>
                      <a:cubicBezTo>
                        <a:pt x="277673" y="269"/>
                        <a:pt x="357919" y="80562"/>
                        <a:pt x="357919" y="179608"/>
                      </a:cubicBezTo>
                      <a:cubicBezTo>
                        <a:pt x="357919" y="278655"/>
                        <a:pt x="277673" y="358948"/>
                        <a:pt x="178613" y="358948"/>
                      </a:cubicBezTo>
                      <a:cubicBezTo>
                        <a:pt x="79553" y="358948"/>
                        <a:pt x="-761" y="278655"/>
                        <a:pt x="-761" y="179608"/>
                      </a:cubicBezTo>
                      <a:cubicBezTo>
                        <a:pt x="-761" y="80562"/>
                        <a:pt x="79553" y="269"/>
                        <a:pt x="178613" y="269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3" name="Google Shape;9443;p40"/>
                <p:cNvSpPr/>
                <p:nvPr/>
              </p:nvSpPr>
              <p:spPr>
                <a:xfrm>
                  <a:off x="9138858" y="3166118"/>
                  <a:ext cx="267486" cy="358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41" h="346069" extrusionOk="0">
                      <a:moveTo>
                        <a:pt x="172543" y="269"/>
                      </a:moveTo>
                      <a:cubicBezTo>
                        <a:pt x="76788" y="269"/>
                        <a:pt x="-761" y="77750"/>
                        <a:pt x="-761" y="173303"/>
                      </a:cubicBezTo>
                      <a:cubicBezTo>
                        <a:pt x="-761" y="268857"/>
                        <a:pt x="76788" y="346338"/>
                        <a:pt x="172543" y="346338"/>
                      </a:cubicBezTo>
                      <a:cubicBezTo>
                        <a:pt x="188728" y="346338"/>
                        <a:pt x="204912" y="343978"/>
                        <a:pt x="219747" y="339662"/>
                      </a:cubicBezTo>
                      <a:cubicBezTo>
                        <a:pt x="270997" y="207155"/>
                        <a:pt x="269648" y="108769"/>
                        <a:pt x="219747" y="6810"/>
                      </a:cubicBezTo>
                      <a:cubicBezTo>
                        <a:pt x="204238" y="2561"/>
                        <a:pt x="188728" y="269"/>
                        <a:pt x="172543" y="269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4" name="Google Shape;9444;p40"/>
                <p:cNvSpPr/>
                <p:nvPr/>
              </p:nvSpPr>
              <p:spPr>
                <a:xfrm>
                  <a:off x="9249765" y="3279048"/>
                  <a:ext cx="129816" cy="130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26" h="125898" extrusionOk="0">
                      <a:moveTo>
                        <a:pt x="-761" y="98857"/>
                      </a:moveTo>
                      <a:cubicBezTo>
                        <a:pt x="-761" y="113962"/>
                        <a:pt x="11377" y="126167"/>
                        <a:pt x="26213" y="126167"/>
                      </a:cubicBezTo>
                      <a:lnTo>
                        <a:pt x="97692" y="126167"/>
                      </a:lnTo>
                      <a:cubicBezTo>
                        <a:pt x="112527" y="126167"/>
                        <a:pt x="124666" y="113962"/>
                        <a:pt x="124666" y="98857"/>
                      </a:cubicBezTo>
                      <a:lnTo>
                        <a:pt x="124666" y="27579"/>
                      </a:lnTo>
                      <a:cubicBezTo>
                        <a:pt x="124666" y="12474"/>
                        <a:pt x="112527" y="269"/>
                        <a:pt x="97692" y="269"/>
                      </a:cubicBezTo>
                      <a:lnTo>
                        <a:pt x="26213" y="269"/>
                      </a:lnTo>
                      <a:cubicBezTo>
                        <a:pt x="11377" y="269"/>
                        <a:pt x="-761" y="12474"/>
                        <a:pt x="-761" y="27579"/>
                      </a:cubicBezTo>
                      <a:lnTo>
                        <a:pt x="-761" y="98857"/>
                      </a:lnTo>
                      <a:close/>
                      <a:moveTo>
                        <a:pt x="9354" y="96429"/>
                      </a:moveTo>
                      <a:lnTo>
                        <a:pt x="9354" y="30007"/>
                      </a:lnTo>
                      <a:cubicBezTo>
                        <a:pt x="9354" y="19352"/>
                        <a:pt x="18120" y="10721"/>
                        <a:pt x="28910" y="10721"/>
                      </a:cubicBezTo>
                      <a:lnTo>
                        <a:pt x="94995" y="10721"/>
                      </a:lnTo>
                      <a:cubicBezTo>
                        <a:pt x="105784" y="10721"/>
                        <a:pt x="114551" y="19352"/>
                        <a:pt x="114551" y="30007"/>
                      </a:cubicBezTo>
                      <a:lnTo>
                        <a:pt x="114551" y="96429"/>
                      </a:lnTo>
                      <a:cubicBezTo>
                        <a:pt x="114551" y="107083"/>
                        <a:pt x="105784" y="115580"/>
                        <a:pt x="94995" y="115580"/>
                      </a:cubicBezTo>
                      <a:lnTo>
                        <a:pt x="28910" y="115580"/>
                      </a:lnTo>
                      <a:cubicBezTo>
                        <a:pt x="18120" y="115580"/>
                        <a:pt x="9354" y="107083"/>
                        <a:pt x="9354" y="96429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445" name="Google Shape;9445;p40"/>
              <p:cNvGrpSpPr/>
              <p:nvPr/>
            </p:nvGrpSpPr>
            <p:grpSpPr>
              <a:xfrm>
                <a:off x="390725" y="192901"/>
                <a:ext cx="9367780" cy="6412330"/>
                <a:chOff x="1194635" y="234866"/>
                <a:chExt cx="9244824" cy="6489556"/>
              </a:xfrm>
            </p:grpSpPr>
            <p:sp>
              <p:nvSpPr>
                <p:cNvPr id="9446" name="Google Shape;9446;p40"/>
                <p:cNvSpPr/>
                <p:nvPr/>
              </p:nvSpPr>
              <p:spPr>
                <a:xfrm>
                  <a:off x="1217565" y="240980"/>
                  <a:ext cx="9221894" cy="6483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1894" h="6483314" extrusionOk="0">
                      <a:moveTo>
                        <a:pt x="0" y="6063936"/>
                      </a:moveTo>
                      <a:cubicBezTo>
                        <a:pt x="0" y="6296301"/>
                        <a:pt x="187014" y="6483315"/>
                        <a:pt x="419380" y="6483315"/>
                      </a:cubicBezTo>
                      <a:lnTo>
                        <a:pt x="8802005" y="6483315"/>
                      </a:lnTo>
                      <a:cubicBezTo>
                        <a:pt x="9034371" y="6483315"/>
                        <a:pt x="9221895" y="6296301"/>
                        <a:pt x="9221895" y="6063936"/>
                      </a:cubicBezTo>
                      <a:lnTo>
                        <a:pt x="9221895" y="419634"/>
                      </a:lnTo>
                      <a:cubicBezTo>
                        <a:pt x="9221895" y="187269"/>
                        <a:pt x="9034371" y="0"/>
                        <a:pt x="8802005" y="0"/>
                      </a:cubicBezTo>
                      <a:lnTo>
                        <a:pt x="419380" y="0"/>
                      </a:lnTo>
                      <a:cubicBezTo>
                        <a:pt x="187014" y="0"/>
                        <a:pt x="0" y="187141"/>
                        <a:pt x="0" y="419634"/>
                      </a:cubicBezTo>
                      <a:lnTo>
                        <a:pt x="0" y="6063936"/>
                      </a:lnTo>
                      <a:lnTo>
                        <a:pt x="0" y="6063936"/>
                      </a:lnTo>
                      <a:lnTo>
                        <a:pt x="0" y="6063936"/>
                      </a:lnTo>
                      <a:close/>
                      <a:moveTo>
                        <a:pt x="16052" y="6040495"/>
                      </a:moveTo>
                      <a:lnTo>
                        <a:pt x="16052" y="432119"/>
                      </a:lnTo>
                      <a:cubicBezTo>
                        <a:pt x="16052" y="200772"/>
                        <a:pt x="202301" y="14523"/>
                        <a:pt x="433648" y="14523"/>
                      </a:cubicBezTo>
                      <a:lnTo>
                        <a:pt x="8782642" y="14523"/>
                      </a:lnTo>
                      <a:cubicBezTo>
                        <a:pt x="9014244" y="14650"/>
                        <a:pt x="9200365" y="200772"/>
                        <a:pt x="9200365" y="432119"/>
                      </a:cubicBezTo>
                      <a:lnTo>
                        <a:pt x="9200365" y="6051196"/>
                      </a:lnTo>
                      <a:cubicBezTo>
                        <a:pt x="9200365" y="6282543"/>
                        <a:pt x="9014244" y="6468792"/>
                        <a:pt x="8782642" y="6468792"/>
                      </a:cubicBezTo>
                      <a:lnTo>
                        <a:pt x="433648" y="6457964"/>
                      </a:lnTo>
                      <a:cubicBezTo>
                        <a:pt x="202556" y="6457964"/>
                        <a:pt x="16306" y="6271714"/>
                        <a:pt x="16306" y="6040368"/>
                      </a:cubicBezTo>
                      <a:lnTo>
                        <a:pt x="16052" y="6040368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7" name="Google Shape;9447;p40"/>
                <p:cNvSpPr/>
                <p:nvPr/>
              </p:nvSpPr>
              <p:spPr>
                <a:xfrm>
                  <a:off x="2119512" y="237923"/>
                  <a:ext cx="97838" cy="1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38" h="15287" extrusionOk="0">
                      <a:moveTo>
                        <a:pt x="0" y="0"/>
                      </a:moveTo>
                      <a:lnTo>
                        <a:pt x="0" y="15287"/>
                      </a:lnTo>
                      <a:lnTo>
                        <a:pt x="97838" y="15287"/>
                      </a:lnTo>
                      <a:lnTo>
                        <a:pt x="97838" y="8790"/>
                      </a:lnTo>
                      <a:cubicBezTo>
                        <a:pt x="97838" y="4204"/>
                        <a:pt x="92615" y="0"/>
                        <a:pt x="84207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8" name="Google Shape;9448;p40"/>
                <p:cNvSpPr/>
                <p:nvPr/>
              </p:nvSpPr>
              <p:spPr>
                <a:xfrm>
                  <a:off x="2510865" y="234866"/>
                  <a:ext cx="203320" cy="18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18344" extrusionOk="0">
                      <a:moveTo>
                        <a:pt x="0" y="7261"/>
                      </a:moveTo>
                      <a:lnTo>
                        <a:pt x="0" y="18345"/>
                      </a:lnTo>
                      <a:lnTo>
                        <a:pt x="203320" y="18345"/>
                      </a:lnTo>
                      <a:lnTo>
                        <a:pt x="203320" y="10701"/>
                      </a:lnTo>
                      <a:cubicBezTo>
                        <a:pt x="187906" y="9045"/>
                        <a:pt x="124591" y="0"/>
                        <a:pt x="107648" y="0"/>
                      </a:cubicBezTo>
                      <a:lnTo>
                        <a:pt x="3567" y="0"/>
                      </a:lnTo>
                      <a:cubicBezTo>
                        <a:pt x="1401" y="0"/>
                        <a:pt x="0" y="3312"/>
                        <a:pt x="0" y="7261"/>
                      </a:cubicBezTo>
                      <a:lnTo>
                        <a:pt x="0" y="7261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9" name="Google Shape;9449;p40"/>
                <p:cNvSpPr/>
                <p:nvPr/>
              </p:nvSpPr>
              <p:spPr>
                <a:xfrm>
                  <a:off x="2831897" y="234866"/>
                  <a:ext cx="201791" cy="18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91" h="18344" extrusionOk="0">
                      <a:moveTo>
                        <a:pt x="201791" y="7261"/>
                      </a:moveTo>
                      <a:lnTo>
                        <a:pt x="201791" y="18345"/>
                      </a:lnTo>
                      <a:lnTo>
                        <a:pt x="0" y="18345"/>
                      </a:lnTo>
                      <a:lnTo>
                        <a:pt x="0" y="10701"/>
                      </a:lnTo>
                      <a:cubicBezTo>
                        <a:pt x="15415" y="9045"/>
                        <a:pt x="78220" y="0"/>
                        <a:pt x="94908" y="0"/>
                      </a:cubicBezTo>
                      <a:lnTo>
                        <a:pt x="198224" y="0"/>
                      </a:lnTo>
                      <a:cubicBezTo>
                        <a:pt x="200390" y="0"/>
                        <a:pt x="201791" y="3312"/>
                        <a:pt x="201791" y="7261"/>
                      </a:cubicBezTo>
                      <a:lnTo>
                        <a:pt x="201791" y="7261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0" name="Google Shape;9450;p40"/>
                <p:cNvSpPr/>
                <p:nvPr/>
              </p:nvSpPr>
              <p:spPr>
                <a:xfrm>
                  <a:off x="2510865" y="245567"/>
                  <a:ext cx="203320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7643" extrusionOk="0">
                      <a:moveTo>
                        <a:pt x="0" y="0"/>
                      </a:moveTo>
                      <a:lnTo>
                        <a:pt x="203320" y="0"/>
                      </a:lnTo>
                      <a:lnTo>
                        <a:pt x="203320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1" name="Google Shape;9451;p40"/>
                <p:cNvSpPr/>
                <p:nvPr/>
              </p:nvSpPr>
              <p:spPr>
                <a:xfrm>
                  <a:off x="2831897" y="245567"/>
                  <a:ext cx="201791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91" h="7643" extrusionOk="0">
                      <a:moveTo>
                        <a:pt x="0" y="0"/>
                      </a:moveTo>
                      <a:lnTo>
                        <a:pt x="201791" y="0"/>
                      </a:lnTo>
                      <a:lnTo>
                        <a:pt x="201791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2" name="Google Shape;9452;p40"/>
                <p:cNvSpPr/>
                <p:nvPr/>
              </p:nvSpPr>
              <p:spPr>
                <a:xfrm>
                  <a:off x="2119512" y="245567"/>
                  <a:ext cx="97838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38" h="7643" extrusionOk="0">
                      <a:moveTo>
                        <a:pt x="0" y="0"/>
                      </a:moveTo>
                      <a:lnTo>
                        <a:pt x="97838" y="0"/>
                      </a:lnTo>
                      <a:lnTo>
                        <a:pt x="97838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3" name="Google Shape;9453;p40"/>
                <p:cNvSpPr/>
                <p:nvPr/>
              </p:nvSpPr>
              <p:spPr>
                <a:xfrm>
                  <a:off x="1217565" y="251681"/>
                  <a:ext cx="9221894" cy="6472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1894" h="6472613" extrusionOk="0">
                      <a:moveTo>
                        <a:pt x="0" y="6053234"/>
                      </a:moveTo>
                      <a:cubicBezTo>
                        <a:pt x="0" y="6285600"/>
                        <a:pt x="187014" y="6472614"/>
                        <a:pt x="419380" y="6472614"/>
                      </a:cubicBezTo>
                      <a:lnTo>
                        <a:pt x="8802005" y="6472614"/>
                      </a:lnTo>
                      <a:cubicBezTo>
                        <a:pt x="9034371" y="6472614"/>
                        <a:pt x="9221895" y="6285600"/>
                        <a:pt x="9221895" y="6053234"/>
                      </a:cubicBezTo>
                      <a:lnTo>
                        <a:pt x="9221895" y="419634"/>
                      </a:lnTo>
                      <a:cubicBezTo>
                        <a:pt x="9221895" y="187269"/>
                        <a:pt x="9034371" y="0"/>
                        <a:pt x="8802005" y="0"/>
                      </a:cubicBezTo>
                      <a:lnTo>
                        <a:pt x="419380" y="0"/>
                      </a:lnTo>
                      <a:cubicBezTo>
                        <a:pt x="187014" y="0"/>
                        <a:pt x="0" y="187269"/>
                        <a:pt x="0" y="419634"/>
                      </a:cubicBezTo>
                      <a:lnTo>
                        <a:pt x="0" y="6053234"/>
                      </a:lnTo>
                      <a:lnTo>
                        <a:pt x="0" y="6053234"/>
                      </a:lnTo>
                      <a:lnTo>
                        <a:pt x="0" y="6053234"/>
                      </a:lnTo>
                      <a:close/>
                      <a:moveTo>
                        <a:pt x="16052" y="6040622"/>
                      </a:moveTo>
                      <a:lnTo>
                        <a:pt x="16052" y="432246"/>
                      </a:lnTo>
                      <a:cubicBezTo>
                        <a:pt x="16052" y="200900"/>
                        <a:pt x="202301" y="14650"/>
                        <a:pt x="433648" y="14650"/>
                      </a:cubicBezTo>
                      <a:lnTo>
                        <a:pt x="8782642" y="14650"/>
                      </a:lnTo>
                      <a:cubicBezTo>
                        <a:pt x="9014244" y="14650"/>
                        <a:pt x="9200365" y="200900"/>
                        <a:pt x="9200365" y="432246"/>
                      </a:cubicBezTo>
                      <a:lnTo>
                        <a:pt x="9200365" y="6040622"/>
                      </a:lnTo>
                      <a:cubicBezTo>
                        <a:pt x="9200365" y="6271969"/>
                        <a:pt x="9014244" y="6458218"/>
                        <a:pt x="8782642" y="6458218"/>
                      </a:cubicBezTo>
                      <a:lnTo>
                        <a:pt x="433648" y="6458218"/>
                      </a:lnTo>
                      <a:cubicBezTo>
                        <a:pt x="202556" y="6458218"/>
                        <a:pt x="16306" y="6271969"/>
                        <a:pt x="16306" y="6040622"/>
                      </a:cubicBezTo>
                      <a:lnTo>
                        <a:pt x="16052" y="6040622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4" name="Google Shape;9454;p40"/>
                <p:cNvSpPr/>
                <p:nvPr/>
              </p:nvSpPr>
              <p:spPr>
                <a:xfrm>
                  <a:off x="1232853" y="266969"/>
                  <a:ext cx="9184950" cy="6442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4950" h="6442039" extrusionOk="0">
                      <a:moveTo>
                        <a:pt x="0" y="6024571"/>
                      </a:moveTo>
                      <a:cubicBezTo>
                        <a:pt x="0" y="6255917"/>
                        <a:pt x="186249" y="6442040"/>
                        <a:pt x="417596" y="6442040"/>
                      </a:cubicBezTo>
                      <a:lnTo>
                        <a:pt x="8767227" y="6442040"/>
                      </a:lnTo>
                      <a:cubicBezTo>
                        <a:pt x="8998829" y="6442040"/>
                        <a:pt x="9184951" y="6255917"/>
                        <a:pt x="9184951" y="6024571"/>
                      </a:cubicBezTo>
                      <a:lnTo>
                        <a:pt x="9184951" y="417469"/>
                      </a:lnTo>
                      <a:cubicBezTo>
                        <a:pt x="9184951" y="186122"/>
                        <a:pt x="8998829" y="0"/>
                        <a:pt x="8767227" y="0"/>
                      </a:cubicBezTo>
                      <a:lnTo>
                        <a:pt x="417596" y="0"/>
                      </a:lnTo>
                      <a:cubicBezTo>
                        <a:pt x="186504" y="0"/>
                        <a:pt x="255" y="186122"/>
                        <a:pt x="255" y="417469"/>
                      </a:cubicBezTo>
                      <a:lnTo>
                        <a:pt x="255" y="6024571"/>
                      </a:lnTo>
                      <a:lnTo>
                        <a:pt x="0" y="6024571"/>
                      </a:lnTo>
                      <a:lnTo>
                        <a:pt x="0" y="6024571"/>
                      </a:lnTo>
                      <a:close/>
                      <a:moveTo>
                        <a:pt x="28791" y="6016672"/>
                      </a:moveTo>
                      <a:lnTo>
                        <a:pt x="28791" y="425495"/>
                      </a:lnTo>
                      <a:cubicBezTo>
                        <a:pt x="28791" y="205358"/>
                        <a:pt x="205995" y="28154"/>
                        <a:pt x="426132" y="28154"/>
                      </a:cubicBezTo>
                      <a:lnTo>
                        <a:pt x="8743659" y="28154"/>
                      </a:lnTo>
                      <a:cubicBezTo>
                        <a:pt x="8964051" y="28154"/>
                        <a:pt x="9141127" y="205358"/>
                        <a:pt x="9141127" y="425495"/>
                      </a:cubicBezTo>
                      <a:lnTo>
                        <a:pt x="9141127" y="6016672"/>
                      </a:lnTo>
                      <a:cubicBezTo>
                        <a:pt x="9141127" y="6236808"/>
                        <a:pt x="8964051" y="6414013"/>
                        <a:pt x="8743659" y="6414013"/>
                      </a:cubicBezTo>
                      <a:lnTo>
                        <a:pt x="426132" y="6414013"/>
                      </a:lnTo>
                      <a:cubicBezTo>
                        <a:pt x="205741" y="6414013"/>
                        <a:pt x="28409" y="6236808"/>
                        <a:pt x="28409" y="6016672"/>
                      </a:cubicBezTo>
                      <a:lnTo>
                        <a:pt x="28791" y="6016672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5" name="Google Shape;9455;p40"/>
                <p:cNvSpPr/>
                <p:nvPr/>
              </p:nvSpPr>
              <p:spPr>
                <a:xfrm>
                  <a:off x="1261898" y="294486"/>
                  <a:ext cx="8971056" cy="638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1056" h="6387005" extrusionOk="0">
                      <a:moveTo>
                        <a:pt x="255" y="5989665"/>
                      </a:moveTo>
                      <a:cubicBezTo>
                        <a:pt x="255" y="6209801"/>
                        <a:pt x="177459" y="6387006"/>
                        <a:pt x="397595" y="6387006"/>
                      </a:cubicBezTo>
                      <a:lnTo>
                        <a:pt x="8714232" y="6387006"/>
                      </a:lnTo>
                      <a:cubicBezTo>
                        <a:pt x="8811433" y="6387006"/>
                        <a:pt x="8900990" y="6351972"/>
                        <a:pt x="8970292" y="6293881"/>
                      </a:cubicBezTo>
                      <a:cubicBezTo>
                        <a:pt x="8902392" y="6348023"/>
                        <a:pt x="8815637" y="6380381"/>
                        <a:pt x="8721875" y="6380381"/>
                      </a:cubicBezTo>
                      <a:lnTo>
                        <a:pt x="401035" y="6380254"/>
                      </a:lnTo>
                      <a:cubicBezTo>
                        <a:pt x="180899" y="6380254"/>
                        <a:pt x="3567" y="6203431"/>
                        <a:pt x="3567" y="5983677"/>
                      </a:cubicBezTo>
                      <a:lnTo>
                        <a:pt x="3567" y="403073"/>
                      </a:lnTo>
                      <a:cubicBezTo>
                        <a:pt x="3567" y="183319"/>
                        <a:pt x="180899" y="6497"/>
                        <a:pt x="401162" y="6497"/>
                      </a:cubicBezTo>
                      <a:lnTo>
                        <a:pt x="8722002" y="6497"/>
                      </a:lnTo>
                      <a:cubicBezTo>
                        <a:pt x="8816401" y="6497"/>
                        <a:pt x="8902519" y="38982"/>
                        <a:pt x="8971057" y="93507"/>
                      </a:cubicBezTo>
                      <a:cubicBezTo>
                        <a:pt x="8901755" y="35161"/>
                        <a:pt x="8812197" y="0"/>
                        <a:pt x="8714232" y="0"/>
                      </a:cubicBezTo>
                      <a:lnTo>
                        <a:pt x="397595" y="0"/>
                      </a:lnTo>
                      <a:cubicBezTo>
                        <a:pt x="177205" y="0"/>
                        <a:pt x="0" y="177205"/>
                        <a:pt x="0" y="397341"/>
                      </a:cubicBezTo>
                      <a:lnTo>
                        <a:pt x="0" y="5989665"/>
                      </a:lnTo>
                      <a:lnTo>
                        <a:pt x="255" y="5989665"/>
                      </a:lnTo>
                      <a:lnTo>
                        <a:pt x="255" y="5989665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6" name="Google Shape;9456;p40"/>
                <p:cNvSpPr/>
                <p:nvPr/>
              </p:nvSpPr>
              <p:spPr>
                <a:xfrm>
                  <a:off x="1266484" y="294484"/>
                  <a:ext cx="9114629" cy="638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4629" h="6380892" extrusionOk="0">
                      <a:moveTo>
                        <a:pt x="0" y="5984316"/>
                      </a:moveTo>
                      <a:cubicBezTo>
                        <a:pt x="0" y="6204070"/>
                        <a:pt x="177332" y="6380892"/>
                        <a:pt x="397468" y="6380892"/>
                      </a:cubicBezTo>
                      <a:lnTo>
                        <a:pt x="8717289" y="6380892"/>
                      </a:lnTo>
                      <a:cubicBezTo>
                        <a:pt x="8937679" y="6380892"/>
                        <a:pt x="9114629" y="6204070"/>
                        <a:pt x="9114629" y="5984316"/>
                      </a:cubicBezTo>
                      <a:lnTo>
                        <a:pt x="9114629" y="396578"/>
                      </a:lnTo>
                      <a:cubicBezTo>
                        <a:pt x="9114629" y="176824"/>
                        <a:pt x="8937679" y="2"/>
                        <a:pt x="8717289" y="2"/>
                      </a:cubicBezTo>
                      <a:lnTo>
                        <a:pt x="397468" y="2"/>
                      </a:lnTo>
                      <a:cubicBezTo>
                        <a:pt x="177459" y="-635"/>
                        <a:pt x="127" y="163575"/>
                        <a:pt x="127" y="383202"/>
                      </a:cubicBezTo>
                      <a:lnTo>
                        <a:pt x="127" y="5983679"/>
                      </a:lnTo>
                      <a:lnTo>
                        <a:pt x="0" y="5984316"/>
                      </a:lnTo>
                      <a:lnTo>
                        <a:pt x="0" y="5984316"/>
                      </a:lnTo>
                      <a:close/>
                      <a:moveTo>
                        <a:pt x="8663" y="5979475"/>
                      </a:moveTo>
                      <a:lnTo>
                        <a:pt x="8663" y="389826"/>
                      </a:lnTo>
                      <a:cubicBezTo>
                        <a:pt x="8663" y="170582"/>
                        <a:pt x="185740" y="6626"/>
                        <a:pt x="405494" y="6626"/>
                      </a:cubicBezTo>
                      <a:lnTo>
                        <a:pt x="8712066" y="6626"/>
                      </a:lnTo>
                      <a:cubicBezTo>
                        <a:pt x="8931692" y="6626"/>
                        <a:pt x="9108770" y="183066"/>
                        <a:pt x="9108770" y="402311"/>
                      </a:cubicBezTo>
                      <a:lnTo>
                        <a:pt x="9108770" y="5979348"/>
                      </a:lnTo>
                      <a:cubicBezTo>
                        <a:pt x="9108770" y="6198592"/>
                        <a:pt x="8931820" y="6375032"/>
                        <a:pt x="8712066" y="6375032"/>
                      </a:cubicBezTo>
                      <a:lnTo>
                        <a:pt x="405494" y="6375032"/>
                      </a:lnTo>
                      <a:cubicBezTo>
                        <a:pt x="185995" y="6375032"/>
                        <a:pt x="8918" y="6198465"/>
                        <a:pt x="8918" y="5979348"/>
                      </a:cubicBezTo>
                      <a:lnTo>
                        <a:pt x="8663" y="5979475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7" name="Google Shape;9457;p40"/>
                <p:cNvSpPr/>
                <p:nvPr/>
              </p:nvSpPr>
              <p:spPr>
                <a:xfrm>
                  <a:off x="1217565" y="6135737"/>
                  <a:ext cx="434157" cy="588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157" h="588685" extrusionOk="0">
                      <a:moveTo>
                        <a:pt x="127" y="169561"/>
                      </a:moveTo>
                      <a:cubicBezTo>
                        <a:pt x="127" y="401799"/>
                        <a:pt x="187269" y="588686"/>
                        <a:pt x="419889" y="588686"/>
                      </a:cubicBezTo>
                      <a:lnTo>
                        <a:pt x="434157" y="574163"/>
                      </a:lnTo>
                      <a:cubicBezTo>
                        <a:pt x="202556" y="574163"/>
                        <a:pt x="16052" y="388041"/>
                        <a:pt x="16052" y="156949"/>
                      </a:cubicBezTo>
                      <a:lnTo>
                        <a:pt x="16052" y="0"/>
                      </a:lnTo>
                      <a:lnTo>
                        <a:pt x="0" y="0"/>
                      </a:lnTo>
                      <a:lnTo>
                        <a:pt x="127" y="169561"/>
                      </a:lnTo>
                      <a:lnTo>
                        <a:pt x="127" y="169561"/>
                      </a:lnTo>
                      <a:lnTo>
                        <a:pt x="127" y="169561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8" name="Google Shape;9458;p40"/>
                <p:cNvSpPr/>
                <p:nvPr/>
              </p:nvSpPr>
              <p:spPr>
                <a:xfrm>
                  <a:off x="1217565" y="251681"/>
                  <a:ext cx="843855" cy="336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855" h="3364719" extrusionOk="0">
                      <a:moveTo>
                        <a:pt x="16052" y="432374"/>
                      </a:moveTo>
                      <a:cubicBezTo>
                        <a:pt x="16052" y="201027"/>
                        <a:pt x="202301" y="14778"/>
                        <a:pt x="433648" y="14778"/>
                      </a:cubicBezTo>
                      <a:lnTo>
                        <a:pt x="843855" y="14778"/>
                      </a:lnTo>
                      <a:lnTo>
                        <a:pt x="843855" y="0"/>
                      </a:lnTo>
                      <a:lnTo>
                        <a:pt x="419380" y="0"/>
                      </a:lnTo>
                      <a:cubicBezTo>
                        <a:pt x="187014" y="0"/>
                        <a:pt x="0" y="187269"/>
                        <a:pt x="0" y="419762"/>
                      </a:cubicBezTo>
                      <a:lnTo>
                        <a:pt x="0" y="3364720"/>
                      </a:lnTo>
                      <a:lnTo>
                        <a:pt x="16052" y="3364720"/>
                      </a:lnTo>
                      <a:lnTo>
                        <a:pt x="16052" y="432374"/>
                      </a:lnTo>
                      <a:lnTo>
                        <a:pt x="16052" y="432374"/>
                      </a:lnTo>
                      <a:lnTo>
                        <a:pt x="16052" y="432374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9" name="Google Shape;9459;p40"/>
                <p:cNvSpPr/>
                <p:nvPr/>
              </p:nvSpPr>
              <p:spPr>
                <a:xfrm>
                  <a:off x="9999061" y="251681"/>
                  <a:ext cx="438743" cy="432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43" h="432628" extrusionOk="0">
                      <a:moveTo>
                        <a:pt x="0" y="14650"/>
                      </a:moveTo>
                      <a:cubicBezTo>
                        <a:pt x="231601" y="14650"/>
                        <a:pt x="417723" y="201027"/>
                        <a:pt x="417723" y="432629"/>
                      </a:cubicBezTo>
                      <a:lnTo>
                        <a:pt x="438744" y="419889"/>
                      </a:lnTo>
                      <a:cubicBezTo>
                        <a:pt x="438744" y="187269"/>
                        <a:pt x="251857" y="0"/>
                        <a:pt x="19618" y="0"/>
                      </a:cubicBezTo>
                      <a:lnTo>
                        <a:pt x="0" y="14650"/>
                      </a:lnTo>
                      <a:lnTo>
                        <a:pt x="0" y="14650"/>
                      </a:lnTo>
                      <a:lnTo>
                        <a:pt x="0" y="1465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0" name="Google Shape;9460;p40"/>
                <p:cNvSpPr/>
                <p:nvPr/>
              </p:nvSpPr>
              <p:spPr>
                <a:xfrm>
                  <a:off x="10000589" y="6291667"/>
                  <a:ext cx="438743" cy="432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43" h="432628" extrusionOk="0">
                      <a:moveTo>
                        <a:pt x="18854" y="432629"/>
                      </a:moveTo>
                      <a:cubicBezTo>
                        <a:pt x="251221" y="432629"/>
                        <a:pt x="438744" y="245360"/>
                        <a:pt x="438744" y="12612"/>
                      </a:cubicBezTo>
                      <a:lnTo>
                        <a:pt x="417087" y="0"/>
                      </a:lnTo>
                      <a:cubicBezTo>
                        <a:pt x="417087" y="231601"/>
                        <a:pt x="230965" y="418106"/>
                        <a:pt x="0" y="418106"/>
                      </a:cubicBezTo>
                      <a:lnTo>
                        <a:pt x="18854" y="432629"/>
                      </a:lnTo>
                      <a:lnTo>
                        <a:pt x="18854" y="432629"/>
                      </a:lnTo>
                      <a:lnTo>
                        <a:pt x="18854" y="432629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1" name="Google Shape;9461;p40"/>
                <p:cNvSpPr/>
                <p:nvPr/>
              </p:nvSpPr>
              <p:spPr>
                <a:xfrm>
                  <a:off x="1194635" y="927377"/>
                  <a:ext cx="19873" cy="337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73" h="337847" extrusionOk="0">
                      <a:moveTo>
                        <a:pt x="0" y="328930"/>
                      </a:moveTo>
                      <a:lnTo>
                        <a:pt x="0" y="8918"/>
                      </a:lnTo>
                      <a:cubicBezTo>
                        <a:pt x="0" y="3949"/>
                        <a:pt x="4331" y="0"/>
                        <a:pt x="9555" y="0"/>
                      </a:cubicBezTo>
                      <a:lnTo>
                        <a:pt x="19873" y="0"/>
                      </a:lnTo>
                      <a:lnTo>
                        <a:pt x="19873" y="337848"/>
                      </a:lnTo>
                      <a:lnTo>
                        <a:pt x="9555" y="337848"/>
                      </a:lnTo>
                      <a:cubicBezTo>
                        <a:pt x="4331" y="337848"/>
                        <a:pt x="0" y="333899"/>
                        <a:pt x="0" y="328930"/>
                      </a:cubicBezTo>
                      <a:lnTo>
                        <a:pt x="0" y="32893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2" name="Google Shape;9462;p40"/>
                <p:cNvSpPr/>
                <p:nvPr/>
              </p:nvSpPr>
              <p:spPr>
                <a:xfrm>
                  <a:off x="1200749" y="925848"/>
                  <a:ext cx="13758" cy="339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8" h="339376" extrusionOk="0">
                      <a:moveTo>
                        <a:pt x="13759" y="339376"/>
                      </a:moveTo>
                      <a:lnTo>
                        <a:pt x="3057" y="339376"/>
                      </a:lnTo>
                      <a:cubicBezTo>
                        <a:pt x="1911" y="339376"/>
                        <a:pt x="1019" y="338994"/>
                        <a:pt x="0" y="338740"/>
                      </a:cubicBezTo>
                      <a:cubicBezTo>
                        <a:pt x="3949" y="337593"/>
                        <a:pt x="6879" y="334408"/>
                        <a:pt x="6879" y="330332"/>
                      </a:cubicBezTo>
                      <a:lnTo>
                        <a:pt x="6879" y="8918"/>
                      </a:lnTo>
                      <a:cubicBezTo>
                        <a:pt x="6879" y="4968"/>
                        <a:pt x="3949" y="1529"/>
                        <a:pt x="0" y="382"/>
                      </a:cubicBezTo>
                      <a:cubicBezTo>
                        <a:pt x="1019" y="127"/>
                        <a:pt x="1911" y="0"/>
                        <a:pt x="3057" y="0"/>
                      </a:cubicBezTo>
                      <a:lnTo>
                        <a:pt x="13759" y="0"/>
                      </a:lnTo>
                      <a:lnTo>
                        <a:pt x="13759" y="339376"/>
                      </a:lnTo>
                      <a:lnTo>
                        <a:pt x="13759" y="339376"/>
                      </a:lnTo>
                      <a:lnTo>
                        <a:pt x="13759" y="339376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464" name="Google Shape;9464;p40"/>
            <p:cNvSpPr/>
            <p:nvPr/>
          </p:nvSpPr>
          <p:spPr>
            <a:xfrm rot="5829469">
              <a:off x="2617236" y="2327108"/>
              <a:ext cx="65007" cy="65007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65" name="Google Shape;9465;p40"/>
          <p:cNvGrpSpPr/>
          <p:nvPr/>
        </p:nvGrpSpPr>
        <p:grpSpPr>
          <a:xfrm>
            <a:off x="71997" y="3315669"/>
            <a:ext cx="2308532" cy="3542320"/>
            <a:chOff x="325352" y="5108434"/>
            <a:chExt cx="2738798" cy="4202539"/>
          </a:xfrm>
        </p:grpSpPr>
        <p:grpSp>
          <p:nvGrpSpPr>
            <p:cNvPr id="9466" name="Google Shape;9466;p40"/>
            <p:cNvGrpSpPr/>
            <p:nvPr/>
          </p:nvGrpSpPr>
          <p:grpSpPr>
            <a:xfrm>
              <a:off x="328038" y="5111957"/>
              <a:ext cx="1448814" cy="3986700"/>
              <a:chOff x="6726753" y="2926867"/>
              <a:chExt cx="1517400" cy="4175430"/>
            </a:xfrm>
          </p:grpSpPr>
          <p:sp>
            <p:nvSpPr>
              <p:cNvPr id="9467" name="Google Shape;9467;p40"/>
              <p:cNvSpPr/>
              <p:nvPr/>
            </p:nvSpPr>
            <p:spPr>
              <a:xfrm>
                <a:off x="7163709" y="6858000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8" name="Google Shape;9468;p40"/>
              <p:cNvSpPr/>
              <p:nvPr/>
            </p:nvSpPr>
            <p:spPr>
              <a:xfrm>
                <a:off x="7791030" y="6861543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9" name="Google Shape;9469;p40"/>
              <p:cNvSpPr/>
              <p:nvPr/>
            </p:nvSpPr>
            <p:spPr>
              <a:xfrm>
                <a:off x="7121244" y="5407723"/>
                <a:ext cx="1068407" cy="1652720"/>
              </a:xfrm>
              <a:custGeom>
                <a:avLst/>
                <a:gdLst/>
                <a:ahLst/>
                <a:cxnLst/>
                <a:rect l="l" t="t" r="r" b="b"/>
                <a:pathLst>
                  <a:path w="724344" h="1120488" extrusionOk="0">
                    <a:moveTo>
                      <a:pt x="16210" y="960898"/>
                    </a:moveTo>
                    <a:cubicBezTo>
                      <a:pt x="2494" y="943049"/>
                      <a:pt x="-3887" y="920636"/>
                      <a:pt x="-1696" y="898224"/>
                    </a:cubicBezTo>
                    <a:cubicBezTo>
                      <a:pt x="4399" y="830691"/>
                      <a:pt x="12687" y="736299"/>
                      <a:pt x="21830" y="624570"/>
                    </a:cubicBezTo>
                    <a:cubicBezTo>
                      <a:pt x="41739" y="381111"/>
                      <a:pt x="52405" y="349870"/>
                      <a:pt x="65170" y="285671"/>
                    </a:cubicBezTo>
                    <a:cubicBezTo>
                      <a:pt x="85171" y="184992"/>
                      <a:pt x="171754" y="10303"/>
                      <a:pt x="361777" y="-79"/>
                    </a:cubicBezTo>
                    <a:cubicBezTo>
                      <a:pt x="421118" y="-2165"/>
                      <a:pt x="479507" y="15123"/>
                      <a:pt x="528083" y="49165"/>
                    </a:cubicBezTo>
                    <a:cubicBezTo>
                      <a:pt x="619238" y="109935"/>
                      <a:pt x="674007" y="216424"/>
                      <a:pt x="679437" y="330438"/>
                    </a:cubicBezTo>
                    <a:cubicBezTo>
                      <a:pt x="681913" y="383083"/>
                      <a:pt x="684867" y="436518"/>
                      <a:pt x="688390" y="490744"/>
                    </a:cubicBezTo>
                    <a:cubicBezTo>
                      <a:pt x="696964" y="623332"/>
                      <a:pt x="708012" y="751415"/>
                      <a:pt x="721537" y="874983"/>
                    </a:cubicBezTo>
                    <a:cubicBezTo>
                      <a:pt x="724109" y="897538"/>
                      <a:pt x="719441" y="920321"/>
                      <a:pt x="708203" y="940038"/>
                    </a:cubicBezTo>
                    <a:cubicBezTo>
                      <a:pt x="696010" y="961260"/>
                      <a:pt x="681627" y="981072"/>
                      <a:pt x="665054" y="999093"/>
                    </a:cubicBezTo>
                    <a:cubicBezTo>
                      <a:pt x="525702" y="1151017"/>
                      <a:pt x="248621" y="1159495"/>
                      <a:pt x="81838" y="1027668"/>
                    </a:cubicBezTo>
                    <a:cubicBezTo>
                      <a:pt x="57454" y="1008028"/>
                      <a:pt x="35451" y="985625"/>
                      <a:pt x="16210" y="9608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0" name="Google Shape;9470;p40"/>
              <p:cNvSpPr/>
              <p:nvPr/>
            </p:nvSpPr>
            <p:spPr>
              <a:xfrm>
                <a:off x="7059504" y="5369881"/>
                <a:ext cx="1101051" cy="1574681"/>
              </a:xfrm>
              <a:custGeom>
                <a:avLst/>
                <a:gdLst/>
                <a:ahLst/>
                <a:cxnLst/>
                <a:rect l="l" t="t" r="r" b="b"/>
                <a:pathLst>
                  <a:path w="746475" h="1067580" extrusionOk="0">
                    <a:moveTo>
                      <a:pt x="110656" y="158172"/>
                    </a:moveTo>
                    <a:cubicBezTo>
                      <a:pt x="103133" y="186823"/>
                      <a:pt x="97227" y="215893"/>
                      <a:pt x="93131" y="245230"/>
                    </a:cubicBezTo>
                    <a:cubicBezTo>
                      <a:pt x="78463" y="319306"/>
                      <a:pt x="45793" y="388610"/>
                      <a:pt x="-2119" y="446970"/>
                    </a:cubicBezTo>
                    <a:cubicBezTo>
                      <a:pt x="28456" y="415347"/>
                      <a:pt x="55127" y="380171"/>
                      <a:pt x="77319" y="342195"/>
                    </a:cubicBezTo>
                    <a:cubicBezTo>
                      <a:pt x="74747" y="406193"/>
                      <a:pt x="54364" y="468191"/>
                      <a:pt x="18359" y="521169"/>
                    </a:cubicBezTo>
                    <a:cubicBezTo>
                      <a:pt x="40172" y="492766"/>
                      <a:pt x="60271" y="463086"/>
                      <a:pt x="78558" y="432301"/>
                    </a:cubicBezTo>
                    <a:cubicBezTo>
                      <a:pt x="60271" y="485298"/>
                      <a:pt x="47316" y="539991"/>
                      <a:pt x="39791" y="595560"/>
                    </a:cubicBezTo>
                    <a:cubicBezTo>
                      <a:pt x="55031" y="558812"/>
                      <a:pt x="74842" y="524151"/>
                      <a:pt x="98750" y="492404"/>
                    </a:cubicBezTo>
                    <a:cubicBezTo>
                      <a:pt x="65889" y="552506"/>
                      <a:pt x="47983" y="619648"/>
                      <a:pt x="46553" y="688143"/>
                    </a:cubicBezTo>
                    <a:cubicBezTo>
                      <a:pt x="55127" y="654148"/>
                      <a:pt x="69605" y="621915"/>
                      <a:pt x="89320" y="592893"/>
                    </a:cubicBezTo>
                    <a:cubicBezTo>
                      <a:pt x="95513" y="642508"/>
                      <a:pt x="78844" y="692257"/>
                      <a:pt x="44172" y="728243"/>
                    </a:cubicBezTo>
                    <a:cubicBezTo>
                      <a:pt x="64747" y="710317"/>
                      <a:pt x="83034" y="689905"/>
                      <a:pt x="98559" y="667473"/>
                    </a:cubicBezTo>
                    <a:cubicBezTo>
                      <a:pt x="90846" y="720966"/>
                      <a:pt x="97131" y="775554"/>
                      <a:pt x="116849" y="825874"/>
                    </a:cubicBezTo>
                    <a:cubicBezTo>
                      <a:pt x="113705" y="790603"/>
                      <a:pt x="117230" y="755056"/>
                      <a:pt x="127229" y="721099"/>
                    </a:cubicBezTo>
                    <a:cubicBezTo>
                      <a:pt x="125897" y="779297"/>
                      <a:pt x="139040" y="836923"/>
                      <a:pt x="165329" y="888834"/>
                    </a:cubicBezTo>
                    <a:cubicBezTo>
                      <a:pt x="153709" y="856240"/>
                      <a:pt x="152377" y="820874"/>
                      <a:pt x="161425" y="787489"/>
                    </a:cubicBezTo>
                    <a:cubicBezTo>
                      <a:pt x="174475" y="844695"/>
                      <a:pt x="197334" y="899245"/>
                      <a:pt x="228863" y="948747"/>
                    </a:cubicBezTo>
                    <a:cubicBezTo>
                      <a:pt x="209431" y="908561"/>
                      <a:pt x="200002" y="864288"/>
                      <a:pt x="201430" y="819683"/>
                    </a:cubicBezTo>
                    <a:cubicBezTo>
                      <a:pt x="219907" y="865051"/>
                      <a:pt x="247341" y="906227"/>
                      <a:pt x="282106" y="940745"/>
                    </a:cubicBezTo>
                    <a:cubicBezTo>
                      <a:pt x="275439" y="915123"/>
                      <a:pt x="272867" y="888596"/>
                      <a:pt x="274583" y="862164"/>
                    </a:cubicBezTo>
                    <a:cubicBezTo>
                      <a:pt x="283250" y="898454"/>
                      <a:pt x="307921" y="928839"/>
                      <a:pt x="327254" y="961129"/>
                    </a:cubicBezTo>
                    <a:cubicBezTo>
                      <a:pt x="346590" y="993419"/>
                      <a:pt x="361450" y="1032281"/>
                      <a:pt x="348211" y="1067333"/>
                    </a:cubicBezTo>
                    <a:cubicBezTo>
                      <a:pt x="362782" y="1013345"/>
                      <a:pt x="368403" y="957310"/>
                      <a:pt x="364594" y="901502"/>
                    </a:cubicBezTo>
                    <a:cubicBezTo>
                      <a:pt x="380023" y="931602"/>
                      <a:pt x="387834" y="965025"/>
                      <a:pt x="387358" y="998848"/>
                    </a:cubicBezTo>
                    <a:lnTo>
                      <a:pt x="412789" y="921791"/>
                    </a:lnTo>
                    <a:cubicBezTo>
                      <a:pt x="422221" y="953481"/>
                      <a:pt x="421649" y="987285"/>
                      <a:pt x="411266" y="1018660"/>
                    </a:cubicBezTo>
                    <a:cubicBezTo>
                      <a:pt x="434032" y="986980"/>
                      <a:pt x="451079" y="951509"/>
                      <a:pt x="461463" y="913885"/>
                    </a:cubicBezTo>
                    <a:cubicBezTo>
                      <a:pt x="467274" y="937755"/>
                      <a:pt x="465558" y="962834"/>
                      <a:pt x="456605" y="985704"/>
                    </a:cubicBezTo>
                    <a:cubicBezTo>
                      <a:pt x="485084" y="945794"/>
                      <a:pt x="504134" y="899940"/>
                      <a:pt x="512327" y="851592"/>
                    </a:cubicBezTo>
                    <a:cubicBezTo>
                      <a:pt x="528424" y="879881"/>
                      <a:pt x="531186" y="913885"/>
                      <a:pt x="519661" y="944365"/>
                    </a:cubicBezTo>
                    <a:cubicBezTo>
                      <a:pt x="547950" y="896655"/>
                      <a:pt x="564619" y="842990"/>
                      <a:pt x="568333" y="787679"/>
                    </a:cubicBezTo>
                    <a:cubicBezTo>
                      <a:pt x="586050" y="809567"/>
                      <a:pt x="594622" y="837513"/>
                      <a:pt x="592145" y="865594"/>
                    </a:cubicBezTo>
                    <a:cubicBezTo>
                      <a:pt x="621006" y="817778"/>
                      <a:pt x="632150" y="761323"/>
                      <a:pt x="623483" y="706145"/>
                    </a:cubicBezTo>
                    <a:cubicBezTo>
                      <a:pt x="630341" y="733110"/>
                      <a:pt x="646151" y="756961"/>
                      <a:pt x="668250" y="773868"/>
                    </a:cubicBezTo>
                    <a:cubicBezTo>
                      <a:pt x="654058" y="730567"/>
                      <a:pt x="655488" y="683676"/>
                      <a:pt x="672157" y="641279"/>
                    </a:cubicBezTo>
                    <a:lnTo>
                      <a:pt x="678061" y="716908"/>
                    </a:lnTo>
                    <a:cubicBezTo>
                      <a:pt x="703873" y="664407"/>
                      <a:pt x="702732" y="602666"/>
                      <a:pt x="674917" y="551173"/>
                    </a:cubicBezTo>
                    <a:cubicBezTo>
                      <a:pt x="685586" y="566594"/>
                      <a:pt x="693588" y="583739"/>
                      <a:pt x="698539" y="601846"/>
                    </a:cubicBezTo>
                    <a:cubicBezTo>
                      <a:pt x="709780" y="563480"/>
                      <a:pt x="706922" y="522360"/>
                      <a:pt x="690444" y="485927"/>
                    </a:cubicBezTo>
                    <a:cubicBezTo>
                      <a:pt x="703873" y="507329"/>
                      <a:pt x="714161" y="530599"/>
                      <a:pt x="720828" y="554983"/>
                    </a:cubicBezTo>
                    <a:cubicBezTo>
                      <a:pt x="731593" y="494976"/>
                      <a:pt x="704064" y="435349"/>
                      <a:pt x="677108" y="380199"/>
                    </a:cubicBezTo>
                    <a:cubicBezTo>
                      <a:pt x="705589" y="416518"/>
                      <a:pt x="726163" y="458457"/>
                      <a:pt x="737306" y="503262"/>
                    </a:cubicBezTo>
                    <a:cubicBezTo>
                      <a:pt x="745213" y="466124"/>
                      <a:pt x="746450" y="427881"/>
                      <a:pt x="741118" y="390296"/>
                    </a:cubicBezTo>
                    <a:cubicBezTo>
                      <a:pt x="723114" y="263994"/>
                      <a:pt x="633103" y="158934"/>
                      <a:pt x="541093" y="66446"/>
                    </a:cubicBezTo>
                    <a:cubicBezTo>
                      <a:pt x="522138" y="45310"/>
                      <a:pt x="499563" y="27765"/>
                      <a:pt x="474418" y="14630"/>
                    </a:cubicBezTo>
                    <a:cubicBezTo>
                      <a:pt x="439650" y="-1277"/>
                      <a:pt x="399455" y="-705"/>
                      <a:pt x="360973" y="56"/>
                    </a:cubicBezTo>
                    <a:cubicBezTo>
                      <a:pt x="322492" y="818"/>
                      <a:pt x="283727" y="2057"/>
                      <a:pt x="249531" y="17963"/>
                    </a:cubicBezTo>
                    <a:cubicBezTo>
                      <a:pt x="219719" y="31870"/>
                      <a:pt x="195525" y="56540"/>
                      <a:pt x="167901" y="73970"/>
                    </a:cubicBezTo>
                    <a:cubicBezTo>
                      <a:pt x="138471" y="92640"/>
                      <a:pt x="120848" y="126263"/>
                      <a:pt x="110656" y="15817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7FC"/>
                  </a:gs>
                  <a:gs pos="75000">
                    <a:srgbClr val="D8D8D8"/>
                  </a:gs>
                  <a:gs pos="100000">
                    <a:srgbClr val="BFBFB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1" name="Google Shape;9471;p40"/>
              <p:cNvSpPr/>
              <p:nvPr/>
            </p:nvSpPr>
            <p:spPr>
              <a:xfrm>
                <a:off x="7204140" y="5685073"/>
                <a:ext cx="874014" cy="1003350"/>
              </a:xfrm>
              <a:custGeom>
                <a:avLst/>
                <a:gdLst/>
                <a:ahLst/>
                <a:cxnLst/>
                <a:rect l="l" t="t" r="r" b="b"/>
                <a:pathLst>
                  <a:path w="592552" h="680237" extrusionOk="0">
                    <a:moveTo>
                      <a:pt x="35244" y="316000"/>
                    </a:moveTo>
                    <a:cubicBezTo>
                      <a:pt x="43625" y="401963"/>
                      <a:pt x="66582" y="485869"/>
                      <a:pt x="103156" y="564126"/>
                    </a:cubicBezTo>
                    <a:cubicBezTo>
                      <a:pt x="105728" y="569270"/>
                      <a:pt x="108205" y="574508"/>
                      <a:pt x="110586" y="579842"/>
                    </a:cubicBezTo>
                    <a:cubicBezTo>
                      <a:pt x="57913" y="502233"/>
                      <a:pt x="31433" y="409745"/>
                      <a:pt x="35244" y="316000"/>
                    </a:cubicBezTo>
                    <a:close/>
                    <a:moveTo>
                      <a:pt x="568260" y="290283"/>
                    </a:moveTo>
                    <a:cubicBezTo>
                      <a:pt x="572069" y="384028"/>
                      <a:pt x="545592" y="476516"/>
                      <a:pt x="492918" y="554126"/>
                    </a:cubicBezTo>
                    <a:cubicBezTo>
                      <a:pt x="497109" y="545077"/>
                      <a:pt x="503395" y="531837"/>
                      <a:pt x="507397" y="522598"/>
                    </a:cubicBezTo>
                    <a:cubicBezTo>
                      <a:pt x="539971" y="448903"/>
                      <a:pt x="560545" y="370474"/>
                      <a:pt x="568260" y="290283"/>
                    </a:cubicBezTo>
                    <a:close/>
                    <a:moveTo>
                      <a:pt x="250032" y="93020"/>
                    </a:moveTo>
                    <a:lnTo>
                      <a:pt x="250032" y="93306"/>
                    </a:lnTo>
                    <a:cubicBezTo>
                      <a:pt x="222027" y="198977"/>
                      <a:pt x="217169" y="309457"/>
                      <a:pt x="235935" y="417156"/>
                    </a:cubicBezTo>
                    <a:cubicBezTo>
                      <a:pt x="237363" y="424300"/>
                      <a:pt x="238695" y="431539"/>
                      <a:pt x="239935" y="438778"/>
                    </a:cubicBezTo>
                    <a:cubicBezTo>
                      <a:pt x="237649" y="431729"/>
                      <a:pt x="235554" y="424776"/>
                      <a:pt x="233459" y="417728"/>
                    </a:cubicBezTo>
                    <a:cubicBezTo>
                      <a:pt x="204312" y="310485"/>
                      <a:pt x="210025" y="196728"/>
                      <a:pt x="250032" y="93020"/>
                    </a:cubicBezTo>
                    <a:close/>
                    <a:moveTo>
                      <a:pt x="338803" y="84162"/>
                    </a:moveTo>
                    <a:cubicBezTo>
                      <a:pt x="378810" y="190862"/>
                      <a:pt x="384619" y="307390"/>
                      <a:pt x="355377" y="417537"/>
                    </a:cubicBezTo>
                    <a:cubicBezTo>
                      <a:pt x="353282" y="424776"/>
                      <a:pt x="351091" y="431920"/>
                      <a:pt x="348901" y="439159"/>
                    </a:cubicBezTo>
                    <a:cubicBezTo>
                      <a:pt x="351186" y="426395"/>
                      <a:pt x="354426" y="407822"/>
                      <a:pt x="356235" y="394772"/>
                    </a:cubicBezTo>
                    <a:cubicBezTo>
                      <a:pt x="370999" y="291131"/>
                      <a:pt x="365093" y="185594"/>
                      <a:pt x="338803" y="84258"/>
                    </a:cubicBezTo>
                    <a:close/>
                    <a:moveTo>
                      <a:pt x="283560" y="81876"/>
                    </a:moveTo>
                    <a:cubicBezTo>
                      <a:pt x="315086" y="279911"/>
                      <a:pt x="317563" y="481498"/>
                      <a:pt x="290800" y="680237"/>
                    </a:cubicBezTo>
                    <a:lnTo>
                      <a:pt x="293085" y="642804"/>
                    </a:lnTo>
                    <a:cubicBezTo>
                      <a:pt x="304420" y="455866"/>
                      <a:pt x="301276" y="268328"/>
                      <a:pt x="283560" y="81876"/>
                    </a:cubicBezTo>
                    <a:close/>
                    <a:moveTo>
                      <a:pt x="204503" y="81876"/>
                    </a:moveTo>
                    <a:cubicBezTo>
                      <a:pt x="150399" y="238086"/>
                      <a:pt x="175928" y="405726"/>
                      <a:pt x="208408" y="563841"/>
                    </a:cubicBezTo>
                    <a:lnTo>
                      <a:pt x="222028" y="632516"/>
                    </a:lnTo>
                    <a:cubicBezTo>
                      <a:pt x="172593" y="455446"/>
                      <a:pt x="129254" y="257898"/>
                      <a:pt x="204503" y="81876"/>
                    </a:cubicBezTo>
                    <a:close/>
                    <a:moveTo>
                      <a:pt x="393953" y="72255"/>
                    </a:moveTo>
                    <a:cubicBezTo>
                      <a:pt x="469107" y="248372"/>
                      <a:pt x="425768" y="445826"/>
                      <a:pt x="376333" y="622895"/>
                    </a:cubicBezTo>
                    <a:lnTo>
                      <a:pt x="390049" y="554221"/>
                    </a:lnTo>
                    <a:cubicBezTo>
                      <a:pt x="423005" y="396296"/>
                      <a:pt x="448055" y="228465"/>
                      <a:pt x="393953" y="72255"/>
                    </a:cubicBezTo>
                    <a:close/>
                    <a:moveTo>
                      <a:pt x="169262" y="69493"/>
                    </a:moveTo>
                    <a:cubicBezTo>
                      <a:pt x="62771" y="150551"/>
                      <a:pt x="77630" y="305332"/>
                      <a:pt x="107349" y="420871"/>
                    </a:cubicBezTo>
                    <a:cubicBezTo>
                      <a:pt x="118969" y="461628"/>
                      <a:pt x="134685" y="501128"/>
                      <a:pt x="154116" y="538790"/>
                    </a:cubicBezTo>
                    <a:cubicBezTo>
                      <a:pt x="131350" y="502623"/>
                      <a:pt x="113254" y="463704"/>
                      <a:pt x="100394" y="422966"/>
                    </a:cubicBezTo>
                    <a:cubicBezTo>
                      <a:pt x="66105" y="307237"/>
                      <a:pt x="53627" y="143693"/>
                      <a:pt x="169262" y="69493"/>
                    </a:cubicBezTo>
                    <a:close/>
                    <a:moveTo>
                      <a:pt x="403191" y="33393"/>
                    </a:moveTo>
                    <a:cubicBezTo>
                      <a:pt x="531398" y="141312"/>
                      <a:pt x="506539" y="348385"/>
                      <a:pt x="462913" y="492308"/>
                    </a:cubicBezTo>
                    <a:cubicBezTo>
                      <a:pt x="457009" y="514920"/>
                      <a:pt x="446340" y="535999"/>
                      <a:pt x="431576" y="554125"/>
                    </a:cubicBezTo>
                    <a:cubicBezTo>
                      <a:pt x="444722" y="535123"/>
                      <a:pt x="453865" y="513634"/>
                      <a:pt x="458437" y="490975"/>
                    </a:cubicBezTo>
                    <a:cubicBezTo>
                      <a:pt x="494728" y="346480"/>
                      <a:pt x="520445" y="147503"/>
                      <a:pt x="403191" y="33775"/>
                    </a:cubicBezTo>
                    <a:close/>
                    <a:moveTo>
                      <a:pt x="119730" y="27869"/>
                    </a:moveTo>
                    <a:cubicBezTo>
                      <a:pt x="121446" y="27869"/>
                      <a:pt x="123064" y="30060"/>
                      <a:pt x="121446" y="30822"/>
                    </a:cubicBezTo>
                    <a:cubicBezTo>
                      <a:pt x="122778" y="29774"/>
                      <a:pt x="120874" y="27965"/>
                      <a:pt x="119920" y="28631"/>
                    </a:cubicBezTo>
                    <a:cubicBezTo>
                      <a:pt x="118969" y="29298"/>
                      <a:pt x="118016" y="30250"/>
                      <a:pt x="117348" y="31489"/>
                    </a:cubicBezTo>
                    <a:cubicBezTo>
                      <a:pt x="76581" y="96011"/>
                      <a:pt x="49245" y="168144"/>
                      <a:pt x="37149" y="243515"/>
                    </a:cubicBezTo>
                    <a:cubicBezTo>
                      <a:pt x="35530" y="253040"/>
                      <a:pt x="33625" y="267518"/>
                      <a:pt x="32386" y="277234"/>
                    </a:cubicBezTo>
                    <a:cubicBezTo>
                      <a:pt x="29242" y="187546"/>
                      <a:pt x="59057" y="99811"/>
                      <a:pt x="116207" y="30631"/>
                    </a:cubicBezTo>
                    <a:cubicBezTo>
                      <a:pt x="116969" y="29317"/>
                      <a:pt x="118302" y="28345"/>
                      <a:pt x="119730" y="27869"/>
                    </a:cubicBezTo>
                    <a:close/>
                    <a:moveTo>
                      <a:pt x="79153" y="19396"/>
                    </a:moveTo>
                    <a:lnTo>
                      <a:pt x="79153" y="20440"/>
                    </a:lnTo>
                    <a:lnTo>
                      <a:pt x="78679" y="20440"/>
                    </a:lnTo>
                    <a:close/>
                    <a:moveTo>
                      <a:pt x="79630" y="18345"/>
                    </a:moveTo>
                    <a:lnTo>
                      <a:pt x="79153" y="19396"/>
                    </a:lnTo>
                    <a:lnTo>
                      <a:pt x="79153" y="18821"/>
                    </a:lnTo>
                    <a:cubicBezTo>
                      <a:pt x="76772" y="18821"/>
                      <a:pt x="75726" y="22250"/>
                      <a:pt x="74200" y="23869"/>
                    </a:cubicBezTo>
                    <a:cubicBezTo>
                      <a:pt x="43151" y="67398"/>
                      <a:pt x="7525" y="110356"/>
                      <a:pt x="763" y="165601"/>
                    </a:cubicBezTo>
                    <a:cubicBezTo>
                      <a:pt x="-6000" y="108451"/>
                      <a:pt x="33340" y="59016"/>
                      <a:pt x="72296" y="22250"/>
                    </a:cubicBezTo>
                    <a:cubicBezTo>
                      <a:pt x="74296" y="20821"/>
                      <a:pt x="76488" y="16535"/>
                      <a:pt x="79630" y="18345"/>
                    </a:cubicBezTo>
                    <a:close/>
                    <a:moveTo>
                      <a:pt x="473296" y="10058"/>
                    </a:moveTo>
                    <a:cubicBezTo>
                      <a:pt x="474820" y="10458"/>
                      <a:pt x="476059" y="11410"/>
                      <a:pt x="476915" y="12724"/>
                    </a:cubicBezTo>
                    <a:cubicBezTo>
                      <a:pt x="534065" y="81914"/>
                      <a:pt x="563879" y="169649"/>
                      <a:pt x="560640" y="259327"/>
                    </a:cubicBezTo>
                    <a:cubicBezTo>
                      <a:pt x="559498" y="249802"/>
                      <a:pt x="557591" y="235324"/>
                      <a:pt x="555973" y="225609"/>
                    </a:cubicBezTo>
                    <a:cubicBezTo>
                      <a:pt x="543685" y="150265"/>
                      <a:pt x="516445" y="78161"/>
                      <a:pt x="475773" y="13582"/>
                    </a:cubicBezTo>
                    <a:cubicBezTo>
                      <a:pt x="475010" y="12344"/>
                      <a:pt x="474343" y="11105"/>
                      <a:pt x="473201" y="10724"/>
                    </a:cubicBezTo>
                    <a:cubicBezTo>
                      <a:pt x="472057" y="10343"/>
                      <a:pt x="470248" y="11962"/>
                      <a:pt x="471678" y="12915"/>
                    </a:cubicBezTo>
                    <a:cubicBezTo>
                      <a:pt x="470057" y="12153"/>
                      <a:pt x="471678" y="9581"/>
                      <a:pt x="473296" y="10058"/>
                    </a:cubicBezTo>
                    <a:close/>
                    <a:moveTo>
                      <a:pt x="513492" y="1653"/>
                    </a:moveTo>
                    <a:lnTo>
                      <a:pt x="513874" y="2628"/>
                    </a:lnTo>
                    <a:lnTo>
                      <a:pt x="513492" y="2628"/>
                    </a:lnTo>
                    <a:close/>
                    <a:moveTo>
                      <a:pt x="513016" y="438"/>
                    </a:moveTo>
                    <a:cubicBezTo>
                      <a:pt x="516064" y="-1372"/>
                      <a:pt x="518255" y="2914"/>
                      <a:pt x="520350" y="4343"/>
                    </a:cubicBezTo>
                    <a:cubicBezTo>
                      <a:pt x="559308" y="41109"/>
                      <a:pt x="598550" y="91021"/>
                      <a:pt x="591788" y="147789"/>
                    </a:cubicBezTo>
                    <a:cubicBezTo>
                      <a:pt x="585407" y="92449"/>
                      <a:pt x="549497" y="49586"/>
                      <a:pt x="518446" y="6057"/>
                    </a:cubicBezTo>
                    <a:cubicBezTo>
                      <a:pt x="516827" y="4343"/>
                      <a:pt x="515874" y="818"/>
                      <a:pt x="513492" y="1009"/>
                    </a:cubicBezTo>
                    <a:lnTo>
                      <a:pt x="513492" y="1653"/>
                    </a:lnTo>
                    <a:close/>
                  </a:path>
                </a:pathLst>
              </a:custGeom>
              <a:solidFill>
                <a:srgbClr val="ACAC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2" name="Google Shape;9472;p40"/>
              <p:cNvSpPr/>
              <p:nvPr/>
            </p:nvSpPr>
            <p:spPr>
              <a:xfrm>
                <a:off x="6726753" y="2926867"/>
                <a:ext cx="1517400" cy="2927769"/>
              </a:xfrm>
              <a:custGeom>
                <a:avLst/>
                <a:gdLst/>
                <a:ahLst/>
                <a:cxnLst/>
                <a:rect l="l" t="t" r="r" b="b"/>
                <a:pathLst>
                  <a:path w="1028746" h="1984928" extrusionOk="0">
                    <a:moveTo>
                      <a:pt x="302872" y="1984681"/>
                    </a:moveTo>
                    <a:cubicBezTo>
                      <a:pt x="261726" y="1927054"/>
                      <a:pt x="231244" y="1862541"/>
                      <a:pt x="212861" y="1794181"/>
                    </a:cubicBezTo>
                    <a:cubicBezTo>
                      <a:pt x="180287" y="1666898"/>
                      <a:pt x="188668" y="1532605"/>
                      <a:pt x="236674" y="1410323"/>
                    </a:cubicBezTo>
                    <a:cubicBezTo>
                      <a:pt x="296777" y="1262304"/>
                      <a:pt x="366310" y="1268210"/>
                      <a:pt x="400885" y="1124573"/>
                    </a:cubicBezTo>
                    <a:cubicBezTo>
                      <a:pt x="417268" y="1056183"/>
                      <a:pt x="416030" y="994557"/>
                      <a:pt x="414126" y="899497"/>
                    </a:cubicBezTo>
                    <a:cubicBezTo>
                      <a:pt x="411077" y="749002"/>
                      <a:pt x="389932" y="751288"/>
                      <a:pt x="395550" y="669182"/>
                    </a:cubicBezTo>
                    <a:cubicBezTo>
                      <a:pt x="407363" y="497732"/>
                      <a:pt x="501183" y="469919"/>
                      <a:pt x="490800" y="335807"/>
                    </a:cubicBezTo>
                    <a:cubicBezTo>
                      <a:pt x="489849" y="323425"/>
                      <a:pt x="477848" y="192932"/>
                      <a:pt x="376500" y="121305"/>
                    </a:cubicBezTo>
                    <a:cubicBezTo>
                      <a:pt x="277060" y="50629"/>
                      <a:pt x="125232" y="61011"/>
                      <a:pt x="-2119" y="147784"/>
                    </a:cubicBezTo>
                    <a:cubicBezTo>
                      <a:pt x="21789" y="119780"/>
                      <a:pt x="113516" y="19101"/>
                      <a:pt x="262677" y="2147"/>
                    </a:cubicBezTo>
                    <a:cubicBezTo>
                      <a:pt x="442510" y="-18141"/>
                      <a:pt x="618437" y="93301"/>
                      <a:pt x="673110" y="229889"/>
                    </a:cubicBezTo>
                    <a:cubicBezTo>
                      <a:pt x="727021" y="364573"/>
                      <a:pt x="622055" y="421342"/>
                      <a:pt x="673110" y="603269"/>
                    </a:cubicBezTo>
                    <a:cubicBezTo>
                      <a:pt x="709020" y="731381"/>
                      <a:pt x="774076" y="749383"/>
                      <a:pt x="815985" y="889019"/>
                    </a:cubicBezTo>
                    <a:cubicBezTo>
                      <a:pt x="849418" y="1000367"/>
                      <a:pt x="787410" y="1057898"/>
                      <a:pt x="829224" y="1177627"/>
                    </a:cubicBezTo>
                    <a:cubicBezTo>
                      <a:pt x="845797" y="1225252"/>
                      <a:pt x="857134" y="1229062"/>
                      <a:pt x="900757" y="1310025"/>
                    </a:cubicBezTo>
                    <a:cubicBezTo>
                      <a:pt x="911616" y="1330408"/>
                      <a:pt x="988958" y="1474045"/>
                      <a:pt x="1014582" y="1580153"/>
                    </a:cubicBezTo>
                    <a:cubicBezTo>
                      <a:pt x="1028679" y="1638637"/>
                      <a:pt x="1049920" y="1780178"/>
                      <a:pt x="948382" y="1982585"/>
                    </a:cubicBezTo>
                    <a:cubicBezTo>
                      <a:pt x="927332" y="1940484"/>
                      <a:pt x="865801" y="1831899"/>
                      <a:pt x="736546" y="1770749"/>
                    </a:cubicBezTo>
                    <a:cubicBezTo>
                      <a:pt x="690542" y="1749032"/>
                      <a:pt x="604817" y="1708456"/>
                      <a:pt x="508804" y="1736364"/>
                    </a:cubicBezTo>
                    <a:cubicBezTo>
                      <a:pt x="350307" y="1781988"/>
                      <a:pt x="305063" y="1974774"/>
                      <a:pt x="302872" y="19846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3" name="Google Shape;9473;p40"/>
              <p:cNvSpPr/>
              <p:nvPr/>
            </p:nvSpPr>
            <p:spPr>
              <a:xfrm>
                <a:off x="7446048" y="5455589"/>
                <a:ext cx="354043" cy="250077"/>
              </a:xfrm>
              <a:custGeom>
                <a:avLst/>
                <a:gdLst/>
                <a:ahLst/>
                <a:cxnLst/>
                <a:rect l="l" t="t" r="r" b="b"/>
                <a:pathLst>
                  <a:path w="240029" h="169544" extrusionOk="0">
                    <a:moveTo>
                      <a:pt x="240030" y="84772"/>
                    </a:moveTo>
                    <a:cubicBezTo>
                      <a:pt x="240030" y="131591"/>
                      <a:pt x="186297" y="169545"/>
                      <a:pt x="120015" y="169545"/>
                    </a:cubicBezTo>
                    <a:cubicBezTo>
                      <a:pt x="53733" y="169545"/>
                      <a:pt x="0" y="131591"/>
                      <a:pt x="0" y="84772"/>
                    </a:cubicBezTo>
                    <a:cubicBezTo>
                      <a:pt x="0" y="37954"/>
                      <a:pt x="53733" y="0"/>
                      <a:pt x="120015" y="0"/>
                    </a:cubicBezTo>
                    <a:cubicBezTo>
                      <a:pt x="186297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rgbClr val="D6AD9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4" name="Google Shape;9474;p40"/>
              <p:cNvSpPr/>
              <p:nvPr/>
            </p:nvSpPr>
            <p:spPr>
              <a:xfrm>
                <a:off x="7578781" y="5483119"/>
                <a:ext cx="143302" cy="101156"/>
              </a:xfrm>
              <a:custGeom>
                <a:avLst/>
                <a:gdLst/>
                <a:ahLst/>
                <a:cxnLst/>
                <a:rect l="l" t="t" r="r" b="b"/>
                <a:pathLst>
                  <a:path w="97154" h="68580" extrusionOk="0">
                    <a:moveTo>
                      <a:pt x="97155" y="34290"/>
                    </a:moveTo>
                    <a:cubicBezTo>
                      <a:pt x="97155" y="53228"/>
                      <a:pt x="75406" y="68580"/>
                      <a:pt x="48578" y="68580"/>
                    </a:cubicBezTo>
                    <a:cubicBezTo>
                      <a:pt x="21749" y="68580"/>
                      <a:pt x="0" y="53228"/>
                      <a:pt x="0" y="34290"/>
                    </a:cubicBezTo>
                    <a:cubicBezTo>
                      <a:pt x="0" y="15352"/>
                      <a:pt x="21749" y="1"/>
                      <a:pt x="48578" y="1"/>
                    </a:cubicBezTo>
                    <a:cubicBezTo>
                      <a:pt x="75406" y="1"/>
                      <a:pt x="97155" y="15352"/>
                      <a:pt x="97155" y="34290"/>
                    </a:cubicBezTo>
                    <a:close/>
                  </a:path>
                </a:pathLst>
              </a:custGeom>
              <a:solidFill>
                <a:srgbClr val="E4CF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475" name="Google Shape;9475;p40" descr="A black and white image of a skull&#10;&#10;Description automatically generated with low confidence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665411">
                <a:off x="7189283" y="4505816"/>
                <a:ext cx="875616" cy="92272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476" name="Google Shape;9476;p40"/>
            <p:cNvSpPr/>
            <p:nvPr/>
          </p:nvSpPr>
          <p:spPr>
            <a:xfrm>
              <a:off x="325352" y="5108434"/>
              <a:ext cx="1447954" cy="3944979"/>
            </a:xfrm>
            <a:custGeom>
              <a:avLst/>
              <a:gdLst/>
              <a:ahLst/>
              <a:cxnLst/>
              <a:rect l="l" t="t" r="r" b="b"/>
              <a:pathLst>
                <a:path w="1028742" h="2802827" extrusionOk="0">
                  <a:moveTo>
                    <a:pt x="264794" y="2394"/>
                  </a:moveTo>
                  <a:cubicBezTo>
                    <a:pt x="444627" y="-17894"/>
                    <a:pt x="620553" y="93548"/>
                    <a:pt x="675226" y="230136"/>
                  </a:cubicBezTo>
                  <a:cubicBezTo>
                    <a:pt x="729137" y="364820"/>
                    <a:pt x="624171" y="421589"/>
                    <a:pt x="675226" y="603516"/>
                  </a:cubicBezTo>
                  <a:cubicBezTo>
                    <a:pt x="711136" y="731628"/>
                    <a:pt x="776191" y="749630"/>
                    <a:pt x="818100" y="889266"/>
                  </a:cubicBezTo>
                  <a:cubicBezTo>
                    <a:pt x="851533" y="1000614"/>
                    <a:pt x="789525" y="1058145"/>
                    <a:pt x="831339" y="1177874"/>
                  </a:cubicBezTo>
                  <a:cubicBezTo>
                    <a:pt x="847912" y="1225499"/>
                    <a:pt x="859249" y="1229309"/>
                    <a:pt x="902872" y="1310272"/>
                  </a:cubicBezTo>
                  <a:cubicBezTo>
                    <a:pt x="913731" y="1330655"/>
                    <a:pt x="991072" y="1474292"/>
                    <a:pt x="1016696" y="1580400"/>
                  </a:cubicBezTo>
                  <a:cubicBezTo>
                    <a:pt x="1029031" y="1631573"/>
                    <a:pt x="1046836" y="1746338"/>
                    <a:pt x="983072" y="1909826"/>
                  </a:cubicBezTo>
                  <a:lnTo>
                    <a:pt x="950513" y="1982796"/>
                  </a:lnTo>
                  <a:lnTo>
                    <a:pt x="968881" y="2047221"/>
                  </a:lnTo>
                  <a:cubicBezTo>
                    <a:pt x="974213" y="2084806"/>
                    <a:pt x="972976" y="2123049"/>
                    <a:pt x="965069" y="2160187"/>
                  </a:cubicBezTo>
                  <a:lnTo>
                    <a:pt x="955880" y="2134985"/>
                  </a:lnTo>
                  <a:lnTo>
                    <a:pt x="958021" y="2173331"/>
                  </a:lnTo>
                  <a:cubicBezTo>
                    <a:pt x="966595" y="2305919"/>
                    <a:pt x="977643" y="2434002"/>
                    <a:pt x="991168" y="2557570"/>
                  </a:cubicBezTo>
                  <a:cubicBezTo>
                    <a:pt x="993740" y="2580125"/>
                    <a:pt x="989072" y="2602908"/>
                    <a:pt x="977834" y="2622625"/>
                  </a:cubicBezTo>
                  <a:cubicBezTo>
                    <a:pt x="965641" y="2643847"/>
                    <a:pt x="951258" y="2663659"/>
                    <a:pt x="934686" y="2681680"/>
                  </a:cubicBezTo>
                  <a:cubicBezTo>
                    <a:pt x="795334" y="2833604"/>
                    <a:pt x="518255" y="2842082"/>
                    <a:pt x="351473" y="2710255"/>
                  </a:cubicBezTo>
                  <a:cubicBezTo>
                    <a:pt x="327089" y="2690615"/>
                    <a:pt x="305086" y="2668212"/>
                    <a:pt x="285845" y="2643485"/>
                  </a:cubicBezTo>
                  <a:cubicBezTo>
                    <a:pt x="272129" y="2625636"/>
                    <a:pt x="265748" y="2603223"/>
                    <a:pt x="267939" y="2580811"/>
                  </a:cubicBezTo>
                  <a:cubicBezTo>
                    <a:pt x="270987" y="2547045"/>
                    <a:pt x="274583" y="2506563"/>
                    <a:pt x="278559" y="2460558"/>
                  </a:cubicBezTo>
                  <a:lnTo>
                    <a:pt x="286247" y="2369181"/>
                  </a:lnTo>
                  <a:lnTo>
                    <a:pt x="271939" y="2385168"/>
                  </a:lnTo>
                  <a:lnTo>
                    <a:pt x="286496" y="2366222"/>
                  </a:lnTo>
                  <a:lnTo>
                    <a:pt x="291465" y="2307157"/>
                  </a:lnTo>
                  <a:lnTo>
                    <a:pt x="292635" y="2293592"/>
                  </a:lnTo>
                  <a:lnTo>
                    <a:pt x="291525" y="2295578"/>
                  </a:lnTo>
                  <a:cubicBezTo>
                    <a:pt x="284370" y="2311514"/>
                    <a:pt x="278607" y="2328071"/>
                    <a:pt x="274320" y="2345068"/>
                  </a:cubicBezTo>
                  <a:cubicBezTo>
                    <a:pt x="275035" y="2310821"/>
                    <a:pt x="279869" y="2276911"/>
                    <a:pt x="288632" y="2244051"/>
                  </a:cubicBezTo>
                  <a:lnTo>
                    <a:pt x="299294" y="2217393"/>
                  </a:lnTo>
                  <a:lnTo>
                    <a:pt x="301697" y="2192754"/>
                  </a:lnTo>
                  <a:lnTo>
                    <a:pt x="267558" y="2252485"/>
                  </a:lnTo>
                  <a:cubicBezTo>
                    <a:pt x="275083" y="2196916"/>
                    <a:pt x="288038" y="2142223"/>
                    <a:pt x="306325" y="2089226"/>
                  </a:cubicBezTo>
                  <a:cubicBezTo>
                    <a:pt x="288038" y="2120011"/>
                    <a:pt x="267939" y="2149691"/>
                    <a:pt x="246126" y="2178094"/>
                  </a:cubicBezTo>
                  <a:cubicBezTo>
                    <a:pt x="282131" y="2125116"/>
                    <a:pt x="302514" y="2063118"/>
                    <a:pt x="305086" y="1999120"/>
                  </a:cubicBezTo>
                  <a:cubicBezTo>
                    <a:pt x="282894" y="2037096"/>
                    <a:pt x="256223" y="2072272"/>
                    <a:pt x="225648" y="2103895"/>
                  </a:cubicBezTo>
                  <a:cubicBezTo>
                    <a:pt x="249604" y="2074715"/>
                    <a:pt x="269750" y="2042799"/>
                    <a:pt x="285740" y="2008919"/>
                  </a:cubicBezTo>
                  <a:lnTo>
                    <a:pt x="297719" y="1972540"/>
                  </a:lnTo>
                  <a:lnTo>
                    <a:pt x="251448" y="1893703"/>
                  </a:lnTo>
                  <a:cubicBezTo>
                    <a:pt x="236386" y="1861826"/>
                    <a:pt x="224170" y="1828608"/>
                    <a:pt x="214979" y="1794428"/>
                  </a:cubicBezTo>
                  <a:cubicBezTo>
                    <a:pt x="182405" y="1667145"/>
                    <a:pt x="190786" y="1532852"/>
                    <a:pt x="238792" y="1410570"/>
                  </a:cubicBezTo>
                  <a:cubicBezTo>
                    <a:pt x="298895" y="1262551"/>
                    <a:pt x="368427" y="1268457"/>
                    <a:pt x="403002" y="1124820"/>
                  </a:cubicBezTo>
                  <a:cubicBezTo>
                    <a:pt x="419385" y="1056430"/>
                    <a:pt x="418147" y="994804"/>
                    <a:pt x="416243" y="899744"/>
                  </a:cubicBezTo>
                  <a:cubicBezTo>
                    <a:pt x="413194" y="749249"/>
                    <a:pt x="392049" y="751535"/>
                    <a:pt x="397667" y="669429"/>
                  </a:cubicBezTo>
                  <a:cubicBezTo>
                    <a:pt x="409480" y="497979"/>
                    <a:pt x="503300" y="470166"/>
                    <a:pt x="492917" y="336054"/>
                  </a:cubicBezTo>
                  <a:cubicBezTo>
                    <a:pt x="491966" y="323672"/>
                    <a:pt x="479965" y="193179"/>
                    <a:pt x="378617" y="121552"/>
                  </a:cubicBezTo>
                  <a:cubicBezTo>
                    <a:pt x="279178" y="50876"/>
                    <a:pt x="127350" y="61258"/>
                    <a:pt x="0" y="148031"/>
                  </a:cubicBezTo>
                  <a:cubicBezTo>
                    <a:pt x="23908" y="120027"/>
                    <a:pt x="115634" y="19348"/>
                    <a:pt x="264794" y="2394"/>
                  </a:cubicBezTo>
                  <a:close/>
                </a:path>
              </a:pathLst>
            </a:custGeom>
            <a:blipFill rotWithShape="1">
              <a:blip r:embed="rId6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77" name="Google Shape;9477;p40"/>
            <p:cNvGrpSpPr/>
            <p:nvPr/>
          </p:nvGrpSpPr>
          <p:grpSpPr>
            <a:xfrm flipH="1">
              <a:off x="1523648" y="7139293"/>
              <a:ext cx="1536476" cy="2171680"/>
              <a:chOff x="8434390" y="4035508"/>
              <a:chExt cx="2311185" cy="3266666"/>
            </a:xfrm>
          </p:grpSpPr>
          <p:sp>
            <p:nvSpPr>
              <p:cNvPr id="9478" name="Google Shape;9478;p40"/>
              <p:cNvSpPr/>
              <p:nvPr/>
            </p:nvSpPr>
            <p:spPr>
              <a:xfrm>
                <a:off x="9368193" y="6784034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9" name="Google Shape;9479;p40"/>
              <p:cNvSpPr/>
              <p:nvPr/>
            </p:nvSpPr>
            <p:spPr>
              <a:xfrm>
                <a:off x="9995514" y="6787577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480" name="Google Shape;9480;p40"/>
              <p:cNvGrpSpPr/>
              <p:nvPr/>
            </p:nvGrpSpPr>
            <p:grpSpPr>
              <a:xfrm>
                <a:off x="8434390" y="4035508"/>
                <a:ext cx="2311185" cy="3266666"/>
                <a:chOff x="3410133" y="1549020"/>
                <a:chExt cx="1469285" cy="2076711"/>
              </a:xfrm>
            </p:grpSpPr>
            <p:sp>
              <p:nvSpPr>
                <p:cNvPr id="9481" name="Google Shape;9481;p40"/>
                <p:cNvSpPr/>
                <p:nvPr/>
              </p:nvSpPr>
              <p:spPr>
                <a:xfrm>
                  <a:off x="3921423" y="2275144"/>
                  <a:ext cx="767207" cy="1120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207" h="1120387" extrusionOk="0">
                      <a:moveTo>
                        <a:pt x="17332" y="960917"/>
                      </a:moveTo>
                      <a:cubicBezTo>
                        <a:pt x="2949" y="943372"/>
                        <a:pt x="-3909" y="920836"/>
                        <a:pt x="-1718" y="898243"/>
                      </a:cubicBezTo>
                      <a:cubicBezTo>
                        <a:pt x="4758" y="830710"/>
                        <a:pt x="13618" y="736318"/>
                        <a:pt x="23332" y="624589"/>
                      </a:cubicBezTo>
                      <a:cubicBezTo>
                        <a:pt x="44384" y="381035"/>
                        <a:pt x="55718" y="349793"/>
                        <a:pt x="69243" y="285690"/>
                      </a:cubicBezTo>
                      <a:cubicBezTo>
                        <a:pt x="90388" y="185011"/>
                        <a:pt x="182115" y="10322"/>
                        <a:pt x="383568" y="-60"/>
                      </a:cubicBezTo>
                      <a:cubicBezTo>
                        <a:pt x="445957" y="-2261"/>
                        <a:pt x="507583" y="14942"/>
                        <a:pt x="559780" y="49184"/>
                      </a:cubicBezTo>
                      <a:cubicBezTo>
                        <a:pt x="655602" y="111278"/>
                        <a:pt x="715229" y="216014"/>
                        <a:pt x="719801" y="330076"/>
                      </a:cubicBezTo>
                      <a:cubicBezTo>
                        <a:pt x="722468" y="382845"/>
                        <a:pt x="725612" y="436280"/>
                        <a:pt x="729326" y="490382"/>
                      </a:cubicBezTo>
                      <a:cubicBezTo>
                        <a:pt x="738469" y="623037"/>
                        <a:pt x="750185" y="751110"/>
                        <a:pt x="764377" y="874620"/>
                      </a:cubicBezTo>
                      <a:cubicBezTo>
                        <a:pt x="767044" y="897290"/>
                        <a:pt x="762187" y="920217"/>
                        <a:pt x="750376" y="939771"/>
                      </a:cubicBezTo>
                      <a:cubicBezTo>
                        <a:pt x="737328" y="961088"/>
                        <a:pt x="721991" y="980891"/>
                        <a:pt x="704560" y="998827"/>
                      </a:cubicBezTo>
                      <a:cubicBezTo>
                        <a:pt x="556922" y="1151227"/>
                        <a:pt x="263459" y="1159227"/>
                        <a:pt x="86770" y="1027402"/>
                      </a:cubicBezTo>
                      <a:cubicBezTo>
                        <a:pt x="61053" y="1008037"/>
                        <a:pt x="37810" y="985720"/>
                        <a:pt x="17332" y="9609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2" name="Google Shape;9482;p40"/>
                <p:cNvSpPr/>
                <p:nvPr/>
              </p:nvSpPr>
              <p:spPr>
                <a:xfrm>
                  <a:off x="4356059" y="2358176"/>
                  <a:ext cx="467954" cy="1171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954" h="1171312" extrusionOk="0">
                      <a:moveTo>
                        <a:pt x="177818" y="728"/>
                      </a:moveTo>
                      <a:lnTo>
                        <a:pt x="177818" y="728"/>
                      </a:lnTo>
                      <a:cubicBezTo>
                        <a:pt x="303929" y="-13178"/>
                        <a:pt x="342505" y="124553"/>
                        <a:pt x="381177" y="222946"/>
                      </a:cubicBezTo>
                      <a:cubicBezTo>
                        <a:pt x="437565" y="366678"/>
                        <a:pt x="408418" y="531937"/>
                        <a:pt x="338410" y="670621"/>
                      </a:cubicBezTo>
                      <a:lnTo>
                        <a:pt x="338410" y="671288"/>
                      </a:lnTo>
                      <a:cubicBezTo>
                        <a:pt x="433088" y="754279"/>
                        <a:pt x="479664" y="879381"/>
                        <a:pt x="462235" y="1004092"/>
                      </a:cubicBezTo>
                      <a:cubicBezTo>
                        <a:pt x="458519" y="978640"/>
                        <a:pt x="452806" y="953513"/>
                        <a:pt x="445185" y="928939"/>
                      </a:cubicBezTo>
                      <a:cubicBezTo>
                        <a:pt x="437755" y="961382"/>
                        <a:pt x="432707" y="994338"/>
                        <a:pt x="430230" y="1027523"/>
                      </a:cubicBezTo>
                      <a:cubicBezTo>
                        <a:pt x="426231" y="1009616"/>
                        <a:pt x="403464" y="1007330"/>
                        <a:pt x="401655" y="1025428"/>
                      </a:cubicBezTo>
                      <a:lnTo>
                        <a:pt x="389654" y="989804"/>
                      </a:lnTo>
                      <a:cubicBezTo>
                        <a:pt x="382224" y="1031257"/>
                        <a:pt x="380510" y="1073519"/>
                        <a:pt x="384510" y="1115439"/>
                      </a:cubicBezTo>
                      <a:lnTo>
                        <a:pt x="361079" y="1027618"/>
                      </a:lnTo>
                      <a:cubicBezTo>
                        <a:pt x="345077" y="1059127"/>
                        <a:pt x="336885" y="1094007"/>
                        <a:pt x="337171" y="1129345"/>
                      </a:cubicBezTo>
                      <a:cubicBezTo>
                        <a:pt x="340315" y="1127631"/>
                        <a:pt x="336408" y="1122487"/>
                        <a:pt x="332980" y="1123630"/>
                      </a:cubicBezTo>
                      <a:cubicBezTo>
                        <a:pt x="329550" y="1124773"/>
                        <a:pt x="328313" y="1128774"/>
                        <a:pt x="327455" y="1132203"/>
                      </a:cubicBezTo>
                      <a:cubicBezTo>
                        <a:pt x="324313" y="1145157"/>
                        <a:pt x="321360" y="1158111"/>
                        <a:pt x="318502" y="1171065"/>
                      </a:cubicBezTo>
                      <a:cubicBezTo>
                        <a:pt x="314026" y="1149577"/>
                        <a:pt x="307645" y="1128535"/>
                        <a:pt x="299452" y="1108200"/>
                      </a:cubicBezTo>
                      <a:lnTo>
                        <a:pt x="272972" y="1160682"/>
                      </a:lnTo>
                      <a:cubicBezTo>
                        <a:pt x="263829" y="1118610"/>
                        <a:pt x="251637" y="1077234"/>
                        <a:pt x="236682" y="1036857"/>
                      </a:cubicBezTo>
                      <a:cubicBezTo>
                        <a:pt x="231159" y="1061394"/>
                        <a:pt x="228587" y="1086483"/>
                        <a:pt x="228777" y="1111629"/>
                      </a:cubicBezTo>
                      <a:lnTo>
                        <a:pt x="220966" y="1085149"/>
                      </a:lnTo>
                      <a:lnTo>
                        <a:pt x="212109" y="1148681"/>
                      </a:lnTo>
                      <a:cubicBezTo>
                        <a:pt x="210965" y="1125612"/>
                        <a:pt x="205439" y="1102971"/>
                        <a:pt x="195726" y="1082006"/>
                      </a:cubicBezTo>
                      <a:lnTo>
                        <a:pt x="187343" y="1112581"/>
                      </a:lnTo>
                      <a:lnTo>
                        <a:pt x="161721" y="1017331"/>
                      </a:lnTo>
                      <a:lnTo>
                        <a:pt x="154005" y="1048383"/>
                      </a:lnTo>
                      <a:cubicBezTo>
                        <a:pt x="134955" y="986756"/>
                        <a:pt x="115333" y="923796"/>
                        <a:pt x="117619" y="859312"/>
                      </a:cubicBezTo>
                      <a:cubicBezTo>
                        <a:pt x="119905" y="794827"/>
                        <a:pt x="147720" y="727485"/>
                        <a:pt x="204202" y="692910"/>
                      </a:cubicBezTo>
                      <a:cubicBezTo>
                        <a:pt x="187247" y="680842"/>
                        <a:pt x="173341" y="664992"/>
                        <a:pt x="163530" y="646618"/>
                      </a:cubicBezTo>
                      <a:cubicBezTo>
                        <a:pt x="129716" y="592897"/>
                        <a:pt x="97904" y="538033"/>
                        <a:pt x="66662" y="482979"/>
                      </a:cubicBezTo>
                      <a:cubicBezTo>
                        <a:pt x="34180" y="425829"/>
                        <a:pt x="1605" y="365916"/>
                        <a:pt x="-1822" y="300575"/>
                      </a:cubicBezTo>
                      <a:cubicBezTo>
                        <a:pt x="-3825" y="261808"/>
                        <a:pt x="4654" y="223137"/>
                        <a:pt x="13798" y="185227"/>
                      </a:cubicBezTo>
                      <a:cubicBezTo>
                        <a:pt x="23799" y="143603"/>
                        <a:pt x="35038" y="101407"/>
                        <a:pt x="58755" y="65307"/>
                      </a:cubicBezTo>
                      <a:cubicBezTo>
                        <a:pt x="82472" y="29208"/>
                        <a:pt x="133909" y="3871"/>
                        <a:pt x="177818" y="72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5F7FC"/>
                    </a:gs>
                    <a:gs pos="75000">
                      <a:srgbClr val="D8D8D8"/>
                    </a:gs>
                    <a:gs pos="100000">
                      <a:srgbClr val="BFBFBF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3" name="Google Shape;9483;p40"/>
                <p:cNvSpPr/>
                <p:nvPr/>
              </p:nvSpPr>
              <p:spPr>
                <a:xfrm>
                  <a:off x="4643532" y="2657951"/>
                  <a:ext cx="35312" cy="28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2" h="282225" extrusionOk="0">
                      <a:moveTo>
                        <a:pt x="7693" y="-248"/>
                      </a:moveTo>
                      <a:cubicBezTo>
                        <a:pt x="42362" y="85115"/>
                        <a:pt x="41697" y="180794"/>
                        <a:pt x="5597" y="265595"/>
                      </a:cubicBezTo>
                      <a:cubicBezTo>
                        <a:pt x="3121" y="271119"/>
                        <a:pt x="549" y="276644"/>
                        <a:pt x="-2119" y="281978"/>
                      </a:cubicBezTo>
                      <a:cubicBezTo>
                        <a:pt x="930" y="272453"/>
                        <a:pt x="5311" y="257594"/>
                        <a:pt x="7883" y="247402"/>
                      </a:cubicBezTo>
                      <a:cubicBezTo>
                        <a:pt x="29124" y="166221"/>
                        <a:pt x="29124" y="80934"/>
                        <a:pt x="788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4" name="Google Shape;9484;p40"/>
                <p:cNvSpPr/>
                <p:nvPr/>
              </p:nvSpPr>
              <p:spPr>
                <a:xfrm>
                  <a:off x="4587906" y="2608230"/>
                  <a:ext cx="33767" cy="251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" h="251459" extrusionOk="0">
                      <a:moveTo>
                        <a:pt x="-2119" y="-248"/>
                      </a:moveTo>
                      <a:cubicBezTo>
                        <a:pt x="47697" y="66427"/>
                        <a:pt x="33791" y="175870"/>
                        <a:pt x="10837" y="251212"/>
                      </a:cubicBezTo>
                      <a:lnTo>
                        <a:pt x="14932" y="219208"/>
                      </a:lnTo>
                      <a:cubicBezTo>
                        <a:pt x="23315" y="166564"/>
                        <a:pt x="24075" y="112985"/>
                        <a:pt x="17027" y="60141"/>
                      </a:cubicBezTo>
                      <a:cubicBezTo>
                        <a:pt x="14741" y="38957"/>
                        <a:pt x="8265" y="18431"/>
                        <a:pt x="-202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5" name="Google Shape;9485;p40"/>
                <p:cNvSpPr/>
                <p:nvPr/>
              </p:nvSpPr>
              <p:spPr>
                <a:xfrm>
                  <a:off x="4527709" y="2608135"/>
                  <a:ext cx="55624" cy="357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4" h="357283" extrusionOk="0">
                      <a:moveTo>
                        <a:pt x="-2119" y="-248"/>
                      </a:moveTo>
                      <a:cubicBezTo>
                        <a:pt x="13406" y="116053"/>
                        <a:pt x="33028" y="241592"/>
                        <a:pt x="53506" y="357035"/>
                      </a:cubicBezTo>
                      <a:cubicBezTo>
                        <a:pt x="19787" y="240811"/>
                        <a:pt x="1023" y="12073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6" name="Google Shape;9486;p40"/>
                <p:cNvSpPr/>
                <p:nvPr/>
              </p:nvSpPr>
              <p:spPr>
                <a:xfrm>
                  <a:off x="4479307" y="2616231"/>
                  <a:ext cx="40114" cy="274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14" h="274415" extrusionOk="0">
                      <a:moveTo>
                        <a:pt x="4277" y="-248"/>
                      </a:moveTo>
                      <a:cubicBezTo>
                        <a:pt x="6944" y="86239"/>
                        <a:pt x="3421" y="174917"/>
                        <a:pt x="31996" y="257785"/>
                      </a:cubicBezTo>
                      <a:cubicBezTo>
                        <a:pt x="34091" y="263214"/>
                        <a:pt x="36091" y="268643"/>
                        <a:pt x="37996" y="274167"/>
                      </a:cubicBezTo>
                      <a:cubicBezTo>
                        <a:pt x="35138" y="269148"/>
                        <a:pt x="32375" y="264004"/>
                        <a:pt x="29710" y="258737"/>
                      </a:cubicBezTo>
                      <a:cubicBezTo>
                        <a:pt x="-8390" y="178441"/>
                        <a:pt x="-5725" y="85954"/>
                        <a:pt x="427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7" name="Google Shape;9487;p40"/>
                <p:cNvSpPr/>
                <p:nvPr/>
              </p:nvSpPr>
              <p:spPr>
                <a:xfrm>
                  <a:off x="4414286" y="2649093"/>
                  <a:ext cx="85799" cy="293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99" h="293560" extrusionOk="0">
                      <a:moveTo>
                        <a:pt x="147" y="-248"/>
                      </a:moveTo>
                      <a:cubicBezTo>
                        <a:pt x="1577" y="90087"/>
                        <a:pt x="23769" y="178879"/>
                        <a:pt x="65108" y="259213"/>
                      </a:cubicBezTo>
                      <a:cubicBezTo>
                        <a:pt x="70157" y="269310"/>
                        <a:pt x="78156" y="283502"/>
                        <a:pt x="83681" y="293313"/>
                      </a:cubicBezTo>
                      <a:cubicBezTo>
                        <a:pt x="79682" y="288169"/>
                        <a:pt x="75775" y="283026"/>
                        <a:pt x="71966" y="277692"/>
                      </a:cubicBezTo>
                      <a:cubicBezTo>
                        <a:pt x="15292" y="196738"/>
                        <a:pt x="-10234" y="98031"/>
                        <a:pt x="14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8" name="Google Shape;9488;p40"/>
                <p:cNvSpPr/>
                <p:nvPr/>
              </p:nvSpPr>
              <p:spPr>
                <a:xfrm>
                  <a:off x="4656201" y="3055619"/>
                  <a:ext cx="57572" cy="19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72" h="192309" extrusionOk="0">
                      <a:moveTo>
                        <a:pt x="-2119" y="-248"/>
                      </a:moveTo>
                      <a:cubicBezTo>
                        <a:pt x="40744" y="54197"/>
                        <a:pt x="60936" y="123101"/>
                        <a:pt x="54173" y="192062"/>
                      </a:cubicBezTo>
                      <a:cubicBezTo>
                        <a:pt x="47888" y="124949"/>
                        <a:pt x="28742" y="59674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9" name="Google Shape;9489;p40"/>
                <p:cNvSpPr/>
                <p:nvPr/>
              </p:nvSpPr>
              <p:spPr>
                <a:xfrm>
                  <a:off x="4630291" y="3102768"/>
                  <a:ext cx="39359" cy="3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59" h="326993" extrusionOk="0">
                      <a:moveTo>
                        <a:pt x="-2119" y="-152"/>
                      </a:moveTo>
                      <a:cubicBezTo>
                        <a:pt x="40460" y="103498"/>
                        <a:pt x="48746" y="218056"/>
                        <a:pt x="21506" y="326746"/>
                      </a:cubicBezTo>
                      <a:cubicBezTo>
                        <a:pt x="22743" y="314934"/>
                        <a:pt x="24743" y="297504"/>
                        <a:pt x="25601" y="285502"/>
                      </a:cubicBezTo>
                      <a:cubicBezTo>
                        <a:pt x="33507" y="189366"/>
                        <a:pt x="24075" y="92583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0" name="Google Shape;9490;p40"/>
                <p:cNvSpPr/>
                <p:nvPr/>
              </p:nvSpPr>
              <p:spPr>
                <a:xfrm>
                  <a:off x="4593055" y="3125914"/>
                  <a:ext cx="23044" cy="288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44" h="288702" extrusionOk="0">
                      <a:moveTo>
                        <a:pt x="12926" y="-248"/>
                      </a:moveTo>
                      <a:cubicBezTo>
                        <a:pt x="9782" y="89954"/>
                        <a:pt x="448" y="180727"/>
                        <a:pt x="17403" y="270643"/>
                      </a:cubicBezTo>
                      <a:cubicBezTo>
                        <a:pt x="18640" y="276549"/>
                        <a:pt x="19879" y="282454"/>
                        <a:pt x="20926" y="288455"/>
                      </a:cubicBezTo>
                      <a:cubicBezTo>
                        <a:pt x="18831" y="282740"/>
                        <a:pt x="16831" y="277025"/>
                        <a:pt x="14926" y="271215"/>
                      </a:cubicBezTo>
                      <a:cubicBezTo>
                        <a:pt x="-11935" y="183204"/>
                        <a:pt x="-2696" y="88906"/>
                        <a:pt x="12926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1" name="Google Shape;9491;p40"/>
                <p:cNvSpPr/>
                <p:nvPr/>
              </p:nvSpPr>
              <p:spPr>
                <a:xfrm>
                  <a:off x="4528036" y="3111738"/>
                  <a:ext cx="31962" cy="175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62" h="175052" extrusionOk="0">
                      <a:moveTo>
                        <a:pt x="29844" y="116"/>
                      </a:moveTo>
                      <a:cubicBezTo>
                        <a:pt x="25558" y="-741"/>
                        <a:pt x="25844" y="5450"/>
                        <a:pt x="24986" y="8308"/>
                      </a:cubicBezTo>
                      <a:cubicBezTo>
                        <a:pt x="17747" y="48599"/>
                        <a:pt x="9175" y="89842"/>
                        <a:pt x="5364" y="130514"/>
                      </a:cubicBezTo>
                      <a:cubicBezTo>
                        <a:pt x="4031" y="145383"/>
                        <a:pt x="5268" y="160375"/>
                        <a:pt x="9080" y="174805"/>
                      </a:cubicBezTo>
                      <a:cubicBezTo>
                        <a:pt x="-6733" y="147754"/>
                        <a:pt x="-2445" y="114131"/>
                        <a:pt x="1841" y="84603"/>
                      </a:cubicBezTo>
                      <a:cubicBezTo>
                        <a:pt x="5840" y="58248"/>
                        <a:pt x="12793" y="32435"/>
                        <a:pt x="22605" y="7642"/>
                      </a:cubicBezTo>
                      <a:cubicBezTo>
                        <a:pt x="23749" y="4879"/>
                        <a:pt x="25558" y="-1883"/>
                        <a:pt x="29844" y="11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2" name="Google Shape;9492;p40"/>
                <p:cNvSpPr/>
                <p:nvPr/>
              </p:nvSpPr>
              <p:spPr>
                <a:xfrm>
                  <a:off x="4499617" y="3094291"/>
                  <a:ext cx="26566" cy="101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6" h="101822" extrusionOk="0">
                      <a:moveTo>
                        <a:pt x="24448" y="-248"/>
                      </a:moveTo>
                      <a:cubicBezTo>
                        <a:pt x="15876" y="34614"/>
                        <a:pt x="7779" y="66427"/>
                        <a:pt x="-1079" y="101575"/>
                      </a:cubicBezTo>
                      <a:cubicBezTo>
                        <a:pt x="-5364" y="65646"/>
                        <a:pt x="3684" y="29403"/>
                        <a:pt x="24448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3" name="Google Shape;9493;p40"/>
                <p:cNvSpPr/>
                <p:nvPr/>
              </p:nvSpPr>
              <p:spPr>
                <a:xfrm>
                  <a:off x="4696397" y="3100387"/>
                  <a:ext cx="70770" cy="145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70" h="145541" extrusionOk="0">
                      <a:moveTo>
                        <a:pt x="68652" y="145294"/>
                      </a:moveTo>
                      <a:cubicBezTo>
                        <a:pt x="54650" y="92697"/>
                        <a:pt x="30552" y="43282"/>
                        <a:pt x="-2119" y="-248"/>
                      </a:cubicBezTo>
                      <a:cubicBezTo>
                        <a:pt x="41409" y="35786"/>
                        <a:pt x="67128" y="88839"/>
                        <a:pt x="68652" y="14529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4" name="Google Shape;9494;p40"/>
                <p:cNvSpPr/>
                <p:nvPr/>
              </p:nvSpPr>
              <p:spPr>
                <a:xfrm>
                  <a:off x="4564284" y="3012948"/>
                  <a:ext cx="138970" cy="44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70" h="44290" extrusionOk="0">
                      <a:moveTo>
                        <a:pt x="-2119" y="25755"/>
                      </a:moveTo>
                      <a:cubicBezTo>
                        <a:pt x="33600" y="37471"/>
                        <a:pt x="71605" y="40900"/>
                        <a:pt x="103896" y="18802"/>
                      </a:cubicBezTo>
                      <a:lnTo>
                        <a:pt x="136852" y="-248"/>
                      </a:lnTo>
                      <a:cubicBezTo>
                        <a:pt x="96371" y="42996"/>
                        <a:pt x="51127" y="60236"/>
                        <a:pt x="-2119" y="2556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5" name="Google Shape;9495;p40"/>
                <p:cNvSpPr/>
                <p:nvPr/>
              </p:nvSpPr>
              <p:spPr>
                <a:xfrm>
                  <a:off x="3799954" y="2370504"/>
                  <a:ext cx="452588" cy="1172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588" h="1172223" extrusionOk="0">
                      <a:moveTo>
                        <a:pt x="275769" y="592"/>
                      </a:moveTo>
                      <a:lnTo>
                        <a:pt x="275769" y="592"/>
                      </a:lnTo>
                      <a:cubicBezTo>
                        <a:pt x="153374" y="-12267"/>
                        <a:pt x="116132" y="125369"/>
                        <a:pt x="78793" y="224429"/>
                      </a:cubicBezTo>
                      <a:cubicBezTo>
                        <a:pt x="24406" y="368542"/>
                        <a:pt x="52981" y="533515"/>
                        <a:pt x="121369" y="672104"/>
                      </a:cubicBezTo>
                      <a:lnTo>
                        <a:pt x="121369" y="672866"/>
                      </a:lnTo>
                      <a:cubicBezTo>
                        <a:pt x="29073" y="757534"/>
                        <a:pt x="-15790" y="882178"/>
                        <a:pt x="1546" y="1006241"/>
                      </a:cubicBezTo>
                      <a:cubicBezTo>
                        <a:pt x="5070" y="980771"/>
                        <a:pt x="10499" y="955606"/>
                        <a:pt x="17929" y="930994"/>
                      </a:cubicBezTo>
                      <a:cubicBezTo>
                        <a:pt x="25168" y="963426"/>
                        <a:pt x="30121" y="996345"/>
                        <a:pt x="32693" y="1029482"/>
                      </a:cubicBezTo>
                      <a:lnTo>
                        <a:pt x="44218" y="975571"/>
                      </a:lnTo>
                      <a:cubicBezTo>
                        <a:pt x="53076" y="991439"/>
                        <a:pt x="58506" y="1008994"/>
                        <a:pt x="60124" y="1027101"/>
                      </a:cubicBezTo>
                      <a:lnTo>
                        <a:pt x="71745" y="991382"/>
                      </a:lnTo>
                      <a:cubicBezTo>
                        <a:pt x="79079" y="1032806"/>
                        <a:pt x="80888" y="1075021"/>
                        <a:pt x="77079" y="1116922"/>
                      </a:cubicBezTo>
                      <a:lnTo>
                        <a:pt x="99557" y="1029006"/>
                      </a:lnTo>
                      <a:cubicBezTo>
                        <a:pt x="115179" y="1060524"/>
                        <a:pt x="123276" y="1095262"/>
                        <a:pt x="123086" y="1130447"/>
                      </a:cubicBezTo>
                      <a:cubicBezTo>
                        <a:pt x="119942" y="1128828"/>
                        <a:pt x="123751" y="1123589"/>
                        <a:pt x="127085" y="1124732"/>
                      </a:cubicBezTo>
                      <a:cubicBezTo>
                        <a:pt x="130420" y="1125875"/>
                        <a:pt x="131657" y="1129781"/>
                        <a:pt x="132420" y="1133209"/>
                      </a:cubicBezTo>
                      <a:cubicBezTo>
                        <a:pt x="135562" y="1146068"/>
                        <a:pt x="138420" y="1159022"/>
                        <a:pt x="141182" y="1171976"/>
                      </a:cubicBezTo>
                      <a:cubicBezTo>
                        <a:pt x="145468" y="1150487"/>
                        <a:pt x="151661" y="1129418"/>
                        <a:pt x="159660" y="1109016"/>
                      </a:cubicBezTo>
                      <a:lnTo>
                        <a:pt x="185472" y="1161308"/>
                      </a:lnTo>
                      <a:cubicBezTo>
                        <a:pt x="194237" y="1119274"/>
                        <a:pt x="205953" y="1077907"/>
                        <a:pt x="220431" y="1037483"/>
                      </a:cubicBezTo>
                      <a:cubicBezTo>
                        <a:pt x="225763" y="1062010"/>
                        <a:pt x="228430" y="1087051"/>
                        <a:pt x="228240" y="1112159"/>
                      </a:cubicBezTo>
                      <a:lnTo>
                        <a:pt x="235860" y="1085584"/>
                      </a:lnTo>
                      <a:lnTo>
                        <a:pt x="244529" y="1149021"/>
                      </a:lnTo>
                      <a:cubicBezTo>
                        <a:pt x="245576" y="1125999"/>
                        <a:pt x="250910" y="1103377"/>
                        <a:pt x="260340" y="1082346"/>
                      </a:cubicBezTo>
                      <a:lnTo>
                        <a:pt x="268437" y="1112826"/>
                      </a:lnTo>
                      <a:lnTo>
                        <a:pt x="293105" y="1017576"/>
                      </a:lnTo>
                      <a:lnTo>
                        <a:pt x="300726" y="1048437"/>
                      </a:lnTo>
                      <a:cubicBezTo>
                        <a:pt x="319299" y="986715"/>
                        <a:pt x="337968" y="923659"/>
                        <a:pt x="335682" y="859175"/>
                      </a:cubicBezTo>
                      <a:cubicBezTo>
                        <a:pt x="333396" y="794691"/>
                        <a:pt x="306156" y="727635"/>
                        <a:pt x="251196" y="693535"/>
                      </a:cubicBezTo>
                      <a:cubicBezTo>
                        <a:pt x="267674" y="681210"/>
                        <a:pt x="281199" y="665275"/>
                        <a:pt x="290629" y="646958"/>
                      </a:cubicBezTo>
                      <a:cubicBezTo>
                        <a:pt x="323394" y="593046"/>
                        <a:pt x="354162" y="537897"/>
                        <a:pt x="384356" y="482557"/>
                      </a:cubicBezTo>
                      <a:cubicBezTo>
                        <a:pt x="415693" y="425407"/>
                        <a:pt x="447219" y="365018"/>
                        <a:pt x="450459" y="299677"/>
                      </a:cubicBezTo>
                      <a:cubicBezTo>
                        <a:pt x="450745" y="260757"/>
                        <a:pt x="445505" y="221991"/>
                        <a:pt x="435029" y="184519"/>
                      </a:cubicBezTo>
                      <a:cubicBezTo>
                        <a:pt x="425504" y="142991"/>
                        <a:pt x="414168" y="100890"/>
                        <a:pt x="391118" y="64981"/>
                      </a:cubicBezTo>
                      <a:cubicBezTo>
                        <a:pt x="368068" y="29071"/>
                        <a:pt x="318539" y="3259"/>
                        <a:pt x="275769" y="59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5F7FC"/>
                    </a:gs>
                    <a:gs pos="75000">
                      <a:srgbClr val="D8D8D8"/>
                    </a:gs>
                    <a:gs pos="100000">
                      <a:srgbClr val="BFBFBF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6" name="Google Shape;9496;p40"/>
                <p:cNvSpPr/>
                <p:nvPr/>
              </p:nvSpPr>
              <p:spPr>
                <a:xfrm>
                  <a:off x="3939261" y="2671000"/>
                  <a:ext cx="34854" cy="28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54" h="282321" extrusionOk="0">
                      <a:moveTo>
                        <a:pt x="23211" y="-248"/>
                      </a:moveTo>
                      <a:cubicBezTo>
                        <a:pt x="2733" y="81039"/>
                        <a:pt x="2733" y="166116"/>
                        <a:pt x="23211" y="247402"/>
                      </a:cubicBezTo>
                      <a:cubicBezTo>
                        <a:pt x="25687" y="257594"/>
                        <a:pt x="29973" y="272072"/>
                        <a:pt x="32736" y="282073"/>
                      </a:cubicBezTo>
                      <a:cubicBezTo>
                        <a:pt x="30068" y="276644"/>
                        <a:pt x="27497" y="271215"/>
                        <a:pt x="25115" y="265690"/>
                      </a:cubicBezTo>
                      <a:cubicBezTo>
                        <a:pt x="-10317" y="180813"/>
                        <a:pt x="-11176" y="85487"/>
                        <a:pt x="22543" y="-57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7" name="Google Shape;9497;p40"/>
                <p:cNvSpPr/>
                <p:nvPr/>
              </p:nvSpPr>
              <p:spPr>
                <a:xfrm>
                  <a:off x="3995328" y="2620803"/>
                  <a:ext cx="32697" cy="251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7" h="251459" extrusionOk="0">
                      <a:moveTo>
                        <a:pt x="30579" y="-248"/>
                      </a:moveTo>
                      <a:cubicBezTo>
                        <a:pt x="20675" y="18583"/>
                        <a:pt x="14387" y="39148"/>
                        <a:pt x="12196" y="60331"/>
                      </a:cubicBezTo>
                      <a:cubicBezTo>
                        <a:pt x="5529" y="113138"/>
                        <a:pt x="6387" y="166621"/>
                        <a:pt x="14578" y="219208"/>
                      </a:cubicBezTo>
                      <a:lnTo>
                        <a:pt x="18482" y="251212"/>
                      </a:lnTo>
                      <a:cubicBezTo>
                        <a:pt x="-4091" y="175774"/>
                        <a:pt x="-17902" y="67284"/>
                        <a:pt x="3057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8" name="Google Shape;9498;p40"/>
                <p:cNvSpPr/>
                <p:nvPr/>
              </p:nvSpPr>
              <p:spPr>
                <a:xfrm>
                  <a:off x="4033742" y="2620232"/>
                  <a:ext cx="53245" cy="357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45" h="357663" extrusionOk="0">
                      <a:moveTo>
                        <a:pt x="50650" y="-248"/>
                      </a:moveTo>
                      <a:cubicBezTo>
                        <a:pt x="48174" y="120720"/>
                        <a:pt x="30456" y="240887"/>
                        <a:pt x="-2119" y="357416"/>
                      </a:cubicBezTo>
                      <a:cubicBezTo>
                        <a:pt x="16931" y="241687"/>
                        <a:pt x="35981" y="116052"/>
                        <a:pt x="5112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9" name="Google Shape;9499;p40"/>
                <p:cNvSpPr/>
                <p:nvPr/>
              </p:nvSpPr>
              <p:spPr>
                <a:xfrm>
                  <a:off x="4095082" y="2627947"/>
                  <a:ext cx="38801" cy="274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01" h="274605" extrusionOk="0">
                      <a:moveTo>
                        <a:pt x="30077" y="-248"/>
                      </a:moveTo>
                      <a:cubicBezTo>
                        <a:pt x="40172" y="85477"/>
                        <a:pt x="43125" y="178156"/>
                        <a:pt x="5979" y="258832"/>
                      </a:cubicBezTo>
                      <a:cubicBezTo>
                        <a:pt x="3407" y="264071"/>
                        <a:pt x="644" y="269310"/>
                        <a:pt x="-2119" y="274358"/>
                      </a:cubicBezTo>
                      <a:cubicBezTo>
                        <a:pt x="-214" y="268833"/>
                        <a:pt x="1693" y="263309"/>
                        <a:pt x="3693" y="257880"/>
                      </a:cubicBezTo>
                      <a:cubicBezTo>
                        <a:pt x="31124" y="174727"/>
                        <a:pt x="27505" y="86430"/>
                        <a:pt x="3007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0" name="Google Shape;9500;p40"/>
                <p:cNvSpPr/>
                <p:nvPr/>
              </p:nvSpPr>
              <p:spPr>
                <a:xfrm>
                  <a:off x="4114037" y="2660332"/>
                  <a:ext cx="82856" cy="294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56" h="294036" extrusionOk="0">
                      <a:moveTo>
                        <a:pt x="78367" y="-248"/>
                      </a:moveTo>
                      <a:cubicBezTo>
                        <a:pt x="88846" y="97765"/>
                        <a:pt x="64366" y="196329"/>
                        <a:pt x="9311" y="278073"/>
                      </a:cubicBezTo>
                      <a:cubicBezTo>
                        <a:pt x="5597" y="283407"/>
                        <a:pt x="1788" y="288646"/>
                        <a:pt x="-2119" y="293789"/>
                      </a:cubicBezTo>
                      <a:cubicBezTo>
                        <a:pt x="3216" y="284264"/>
                        <a:pt x="10932" y="269691"/>
                        <a:pt x="15885" y="259499"/>
                      </a:cubicBezTo>
                      <a:cubicBezTo>
                        <a:pt x="55699" y="178603"/>
                        <a:pt x="77035" y="89887"/>
                        <a:pt x="7836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1" name="Google Shape;9501;p40"/>
                <p:cNvSpPr/>
                <p:nvPr/>
              </p:nvSpPr>
              <p:spPr>
                <a:xfrm>
                  <a:off x="3949964" y="3115627"/>
                  <a:ext cx="37961" cy="3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1" h="326898" extrusionOk="0">
                      <a:moveTo>
                        <a:pt x="35843" y="-248"/>
                      </a:moveTo>
                      <a:cubicBezTo>
                        <a:pt x="10793" y="92792"/>
                        <a:pt x="1841" y="189452"/>
                        <a:pt x="9554" y="285502"/>
                      </a:cubicBezTo>
                      <a:cubicBezTo>
                        <a:pt x="10412" y="297504"/>
                        <a:pt x="12317" y="314839"/>
                        <a:pt x="13556" y="326650"/>
                      </a:cubicBezTo>
                      <a:cubicBezTo>
                        <a:pt x="-13305" y="218027"/>
                        <a:pt x="-5494" y="103727"/>
                        <a:pt x="3584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2" name="Google Shape;9502;p40"/>
                <p:cNvSpPr/>
                <p:nvPr/>
              </p:nvSpPr>
              <p:spPr>
                <a:xfrm>
                  <a:off x="4002309" y="3138487"/>
                  <a:ext cx="22272" cy="288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2" h="288607" extrusionOk="0">
                      <a:moveTo>
                        <a:pt x="5025" y="-248"/>
                      </a:moveTo>
                      <a:cubicBezTo>
                        <a:pt x="20648" y="88906"/>
                        <a:pt x="29791" y="183013"/>
                        <a:pt x="3788" y="271119"/>
                      </a:cubicBezTo>
                      <a:cubicBezTo>
                        <a:pt x="1977" y="276930"/>
                        <a:pt x="-23" y="282740"/>
                        <a:pt x="-2119" y="288360"/>
                      </a:cubicBezTo>
                      <a:cubicBezTo>
                        <a:pt x="-974" y="282454"/>
                        <a:pt x="72" y="276453"/>
                        <a:pt x="1312" y="270548"/>
                      </a:cubicBezTo>
                      <a:cubicBezTo>
                        <a:pt x="17408" y="181013"/>
                        <a:pt x="8169" y="89573"/>
                        <a:pt x="5025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3" name="Google Shape;9503;p40"/>
                <p:cNvSpPr/>
                <p:nvPr/>
              </p:nvSpPr>
              <p:spPr>
                <a:xfrm>
                  <a:off x="4056222" y="3123879"/>
                  <a:ext cx="31399" cy="174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99" h="174818" extrusionOk="0">
                      <a:moveTo>
                        <a:pt x="-2119" y="168"/>
                      </a:moveTo>
                      <a:cubicBezTo>
                        <a:pt x="2072" y="-2023"/>
                        <a:pt x="3786" y="5026"/>
                        <a:pt x="5025" y="7693"/>
                      </a:cubicBezTo>
                      <a:cubicBezTo>
                        <a:pt x="14646" y="32524"/>
                        <a:pt x="21408" y="58337"/>
                        <a:pt x="25408" y="84655"/>
                      </a:cubicBezTo>
                      <a:cubicBezTo>
                        <a:pt x="29598" y="114087"/>
                        <a:pt x="33789" y="147520"/>
                        <a:pt x="18359" y="174571"/>
                      </a:cubicBezTo>
                      <a:cubicBezTo>
                        <a:pt x="22073" y="160150"/>
                        <a:pt x="23217" y="145195"/>
                        <a:pt x="21789" y="130375"/>
                      </a:cubicBezTo>
                      <a:cubicBezTo>
                        <a:pt x="17978" y="89798"/>
                        <a:pt x="9597" y="48650"/>
                        <a:pt x="2739" y="8455"/>
                      </a:cubicBezTo>
                      <a:cubicBezTo>
                        <a:pt x="1977" y="5598"/>
                        <a:pt x="2167" y="-1070"/>
                        <a:pt x="-1930" y="16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4" name="Google Shape;9504;p40"/>
                <p:cNvSpPr/>
                <p:nvPr/>
              </p:nvSpPr>
              <p:spPr>
                <a:xfrm>
                  <a:off x="4088987" y="3106293"/>
                  <a:ext cx="26098" cy="101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8" h="101441" extrusionOk="0">
                      <a:moveTo>
                        <a:pt x="-2119" y="-248"/>
                      </a:moveTo>
                      <a:cubicBezTo>
                        <a:pt x="18264" y="29394"/>
                        <a:pt x="27217" y="65456"/>
                        <a:pt x="22931" y="101194"/>
                      </a:cubicBezTo>
                      <a:cubicBezTo>
                        <a:pt x="13978" y="66713"/>
                        <a:pt x="6167" y="3451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5" name="Google Shape;9505;p40"/>
                <p:cNvSpPr/>
                <p:nvPr/>
              </p:nvSpPr>
              <p:spPr>
                <a:xfrm>
                  <a:off x="3855529" y="3113722"/>
                  <a:ext cx="68388" cy="14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88" h="146113" extrusionOk="0">
                      <a:moveTo>
                        <a:pt x="-2119" y="145866"/>
                      </a:moveTo>
                      <a:cubicBezTo>
                        <a:pt x="-1167" y="89650"/>
                        <a:pt x="23694" y="36500"/>
                        <a:pt x="66270" y="-248"/>
                      </a:cubicBezTo>
                      <a:cubicBezTo>
                        <a:pt x="34647" y="43805"/>
                        <a:pt x="11406" y="93345"/>
                        <a:pt x="-2119" y="14586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6" name="Google Shape;9506;p40"/>
                <p:cNvSpPr/>
                <p:nvPr/>
              </p:nvSpPr>
              <p:spPr>
                <a:xfrm>
                  <a:off x="3921442" y="3041618"/>
                  <a:ext cx="141256" cy="30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256" h="30903" extrusionOk="0">
                      <a:moveTo>
                        <a:pt x="-2119" y="-248"/>
                      </a:moveTo>
                      <a:cubicBezTo>
                        <a:pt x="30552" y="18802"/>
                        <a:pt x="67033" y="29470"/>
                        <a:pt x="103133" y="14230"/>
                      </a:cubicBezTo>
                      <a:lnTo>
                        <a:pt x="139138" y="2419"/>
                      </a:lnTo>
                      <a:cubicBezTo>
                        <a:pt x="90846" y="36614"/>
                        <a:pt x="42744" y="4432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7" name="Google Shape;9507;p40"/>
                <p:cNvSpPr/>
                <p:nvPr/>
              </p:nvSpPr>
              <p:spPr>
                <a:xfrm>
                  <a:off x="3410133" y="1549020"/>
                  <a:ext cx="1469285" cy="2076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285" h="2076711" extrusionOk="0">
                      <a:moveTo>
                        <a:pt x="362029" y="1227650"/>
                      </a:moveTo>
                      <a:cubicBezTo>
                        <a:pt x="359553" y="1231175"/>
                        <a:pt x="353646" y="1228603"/>
                        <a:pt x="354981" y="1224602"/>
                      </a:cubicBezTo>
                      <a:cubicBezTo>
                        <a:pt x="366410" y="1189446"/>
                        <a:pt x="375649" y="1153594"/>
                        <a:pt x="382507" y="1117256"/>
                      </a:cubicBezTo>
                      <a:cubicBezTo>
                        <a:pt x="404987" y="998955"/>
                        <a:pt x="438801" y="875416"/>
                        <a:pt x="533670" y="764831"/>
                      </a:cubicBezTo>
                      <a:cubicBezTo>
                        <a:pt x="551481" y="744162"/>
                        <a:pt x="599487" y="631481"/>
                        <a:pt x="542242" y="547756"/>
                      </a:cubicBezTo>
                      <a:cubicBezTo>
                        <a:pt x="537670" y="540993"/>
                        <a:pt x="488331" y="471080"/>
                        <a:pt x="416798" y="478890"/>
                      </a:cubicBezTo>
                      <a:cubicBezTo>
                        <a:pt x="372982" y="485091"/>
                        <a:pt x="335931" y="514438"/>
                        <a:pt x="319834" y="555662"/>
                      </a:cubicBezTo>
                      <a:cubicBezTo>
                        <a:pt x="305165" y="594619"/>
                        <a:pt x="319834" y="631862"/>
                        <a:pt x="348409" y="706633"/>
                      </a:cubicBezTo>
                      <a:cubicBezTo>
                        <a:pt x="369268" y="760735"/>
                        <a:pt x="376984" y="760545"/>
                        <a:pt x="382602" y="791310"/>
                      </a:cubicBezTo>
                      <a:cubicBezTo>
                        <a:pt x="385174" y="805503"/>
                        <a:pt x="390604" y="844460"/>
                        <a:pt x="365552" y="921041"/>
                      </a:cubicBezTo>
                      <a:cubicBezTo>
                        <a:pt x="341265" y="995431"/>
                        <a:pt x="321834" y="1002670"/>
                        <a:pt x="305642" y="1050866"/>
                      </a:cubicBezTo>
                      <a:cubicBezTo>
                        <a:pt x="285448" y="1110779"/>
                        <a:pt x="302403" y="1138497"/>
                        <a:pt x="314214" y="1252034"/>
                      </a:cubicBezTo>
                      <a:cubicBezTo>
                        <a:pt x="326978" y="1374812"/>
                        <a:pt x="333264" y="1436248"/>
                        <a:pt x="314214" y="1506257"/>
                      </a:cubicBezTo>
                      <a:cubicBezTo>
                        <a:pt x="295926" y="1572932"/>
                        <a:pt x="269923" y="1668182"/>
                        <a:pt x="188675" y="1718093"/>
                      </a:cubicBezTo>
                      <a:cubicBezTo>
                        <a:pt x="167530" y="1731237"/>
                        <a:pt x="144477" y="1740095"/>
                        <a:pt x="137334" y="1763146"/>
                      </a:cubicBezTo>
                      <a:cubicBezTo>
                        <a:pt x="125332" y="1802008"/>
                        <a:pt x="176196" y="1824868"/>
                        <a:pt x="188675" y="1884875"/>
                      </a:cubicBezTo>
                      <a:cubicBezTo>
                        <a:pt x="197628" y="1936339"/>
                        <a:pt x="180482" y="1988879"/>
                        <a:pt x="143050" y="2025274"/>
                      </a:cubicBezTo>
                      <a:cubicBezTo>
                        <a:pt x="95425" y="2072137"/>
                        <a:pt x="31417" y="2076995"/>
                        <a:pt x="1602" y="2076423"/>
                      </a:cubicBezTo>
                      <a:cubicBezTo>
                        <a:pt x="-397" y="2076490"/>
                        <a:pt x="-2111" y="2074918"/>
                        <a:pt x="-2111" y="2072928"/>
                      </a:cubicBezTo>
                      <a:cubicBezTo>
                        <a:pt x="-2207" y="2071423"/>
                        <a:pt x="-1349" y="2070051"/>
                        <a:pt x="79" y="2069470"/>
                      </a:cubicBezTo>
                      <a:cubicBezTo>
                        <a:pt x="70277" y="2037371"/>
                        <a:pt x="92185" y="2004129"/>
                        <a:pt x="97424" y="1977554"/>
                      </a:cubicBezTo>
                      <a:cubicBezTo>
                        <a:pt x="103805" y="1945360"/>
                        <a:pt x="84281" y="1930595"/>
                        <a:pt x="60373" y="1858396"/>
                      </a:cubicBezTo>
                      <a:cubicBezTo>
                        <a:pt x="36465" y="1786197"/>
                        <a:pt x="24654" y="1750573"/>
                        <a:pt x="34654" y="1710187"/>
                      </a:cubicBezTo>
                      <a:cubicBezTo>
                        <a:pt x="51418" y="1642845"/>
                        <a:pt x="109807" y="1645988"/>
                        <a:pt x="145908" y="1569788"/>
                      </a:cubicBezTo>
                      <a:cubicBezTo>
                        <a:pt x="170101" y="1518734"/>
                        <a:pt x="164958" y="1472634"/>
                        <a:pt x="157337" y="1403006"/>
                      </a:cubicBezTo>
                      <a:cubicBezTo>
                        <a:pt x="144477" y="1287277"/>
                        <a:pt x="108854" y="1278704"/>
                        <a:pt x="103140" y="1191170"/>
                      </a:cubicBezTo>
                      <a:cubicBezTo>
                        <a:pt x="95901" y="1080965"/>
                        <a:pt x="150765" y="1074965"/>
                        <a:pt x="143050" y="976667"/>
                      </a:cubicBezTo>
                      <a:cubicBezTo>
                        <a:pt x="135334" y="878369"/>
                        <a:pt x="78279" y="863605"/>
                        <a:pt x="37512" y="738542"/>
                      </a:cubicBezTo>
                      <a:cubicBezTo>
                        <a:pt x="13509" y="663371"/>
                        <a:pt x="5795" y="583961"/>
                        <a:pt x="14748" y="505560"/>
                      </a:cubicBezTo>
                      <a:cubicBezTo>
                        <a:pt x="37607" y="317822"/>
                        <a:pt x="160576" y="195807"/>
                        <a:pt x="191533" y="166661"/>
                      </a:cubicBezTo>
                      <a:cubicBezTo>
                        <a:pt x="243730" y="117512"/>
                        <a:pt x="366315" y="2069"/>
                        <a:pt x="548053" y="-217"/>
                      </a:cubicBezTo>
                      <a:cubicBezTo>
                        <a:pt x="724551" y="-2313"/>
                        <a:pt x="848472" y="103605"/>
                        <a:pt x="916002" y="161708"/>
                      </a:cubicBezTo>
                      <a:cubicBezTo>
                        <a:pt x="992202" y="226668"/>
                        <a:pt x="1047448" y="321537"/>
                        <a:pt x="1158416" y="511275"/>
                      </a:cubicBezTo>
                      <a:cubicBezTo>
                        <a:pt x="1238615" y="648435"/>
                        <a:pt x="1278715" y="717015"/>
                        <a:pt x="1306718" y="797025"/>
                      </a:cubicBezTo>
                      <a:cubicBezTo>
                        <a:pt x="1337579" y="885798"/>
                        <a:pt x="1348916" y="956188"/>
                        <a:pt x="1403684" y="1075060"/>
                      </a:cubicBezTo>
                      <a:cubicBezTo>
                        <a:pt x="1422639" y="1116360"/>
                        <a:pt x="1443784" y="1156670"/>
                        <a:pt x="1466834" y="1195837"/>
                      </a:cubicBezTo>
                      <a:cubicBezTo>
                        <a:pt x="1467692" y="1197752"/>
                        <a:pt x="1466834" y="1200009"/>
                        <a:pt x="1464929" y="1200885"/>
                      </a:cubicBezTo>
                      <a:cubicBezTo>
                        <a:pt x="1463976" y="1201342"/>
                        <a:pt x="1462834" y="1201342"/>
                        <a:pt x="1461785" y="1200885"/>
                      </a:cubicBezTo>
                      <a:cubicBezTo>
                        <a:pt x="1415591" y="1183264"/>
                        <a:pt x="1226900" y="1036293"/>
                        <a:pt x="1178321" y="1003527"/>
                      </a:cubicBezTo>
                      <a:cubicBezTo>
                        <a:pt x="1080023" y="937329"/>
                        <a:pt x="965723" y="937329"/>
                        <a:pt x="907431" y="937329"/>
                      </a:cubicBezTo>
                      <a:cubicBezTo>
                        <a:pt x="814657" y="937843"/>
                        <a:pt x="723121" y="958646"/>
                        <a:pt x="639303" y="998289"/>
                      </a:cubicBezTo>
                      <a:cubicBezTo>
                        <a:pt x="528049" y="1048581"/>
                        <a:pt x="432323" y="1127781"/>
                        <a:pt x="362029" y="12276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8" name="Google Shape;9508;p40"/>
                <p:cNvSpPr/>
                <p:nvPr/>
              </p:nvSpPr>
              <p:spPr>
                <a:xfrm>
                  <a:off x="4186523" y="2467832"/>
                  <a:ext cx="240029" cy="169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29" h="169545" extrusionOk="0">
                      <a:moveTo>
                        <a:pt x="240030" y="84773"/>
                      </a:moveTo>
                      <a:cubicBezTo>
                        <a:pt x="240030" y="131591"/>
                        <a:pt x="186297" y="169545"/>
                        <a:pt x="120015" y="169545"/>
                      </a:cubicBezTo>
                      <a:cubicBezTo>
                        <a:pt x="53733" y="169545"/>
                        <a:pt x="0" y="131591"/>
                        <a:pt x="0" y="84773"/>
                      </a:cubicBezTo>
                      <a:cubicBezTo>
                        <a:pt x="0" y="37954"/>
                        <a:pt x="53733" y="0"/>
                        <a:pt x="120015" y="0"/>
                      </a:cubicBezTo>
                      <a:cubicBezTo>
                        <a:pt x="186297" y="0"/>
                        <a:pt x="240030" y="37954"/>
                        <a:pt x="240030" y="84773"/>
                      </a:cubicBezTo>
                      <a:close/>
                    </a:path>
                  </a:pathLst>
                </a:custGeom>
                <a:solidFill>
                  <a:srgbClr val="D6AD9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9" name="Google Shape;9509;p40"/>
                <p:cNvSpPr/>
                <p:nvPr/>
              </p:nvSpPr>
              <p:spPr>
                <a:xfrm>
                  <a:off x="4276439" y="2486501"/>
                  <a:ext cx="97154" cy="6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4" h="68579" extrusionOk="0">
                      <a:moveTo>
                        <a:pt x="97155" y="34290"/>
                      </a:moveTo>
                      <a:cubicBezTo>
                        <a:pt x="97155" y="53228"/>
                        <a:pt x="75406" y="68580"/>
                        <a:pt x="48577" y="68580"/>
                      </a:cubicBezTo>
                      <a:cubicBezTo>
                        <a:pt x="21749" y="68580"/>
                        <a:pt x="0" y="53228"/>
                        <a:pt x="0" y="34290"/>
                      </a:cubicBezTo>
                      <a:cubicBezTo>
                        <a:pt x="0" y="15352"/>
                        <a:pt x="21749" y="0"/>
                        <a:pt x="48577" y="0"/>
                      </a:cubicBezTo>
                      <a:cubicBezTo>
                        <a:pt x="75406" y="0"/>
                        <a:pt x="97155" y="15352"/>
                        <a:pt x="97155" y="34290"/>
                      </a:cubicBezTo>
                      <a:close/>
                    </a:path>
                  </a:pathLst>
                </a:custGeom>
                <a:solidFill>
                  <a:srgbClr val="E4CF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9510" name="Google Shape;9510;p40" descr="A close-up of a skull&#10;&#10;Description automatically generated with low confidence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8440403" y="4088847"/>
                <a:ext cx="2158558" cy="310344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511" name="Google Shape;9511;p40"/>
            <p:cNvSpPr/>
            <p:nvPr/>
          </p:nvSpPr>
          <p:spPr>
            <a:xfrm flipH="1">
              <a:off x="1528747" y="7132976"/>
              <a:ext cx="1535403" cy="2170162"/>
            </a:xfrm>
            <a:custGeom>
              <a:avLst/>
              <a:gdLst/>
              <a:ahLst/>
              <a:cxnLst/>
              <a:rect l="l" t="t" r="r" b="b"/>
              <a:pathLst>
                <a:path w="1469285" h="2076710" extrusionOk="0">
                  <a:moveTo>
                    <a:pt x="550171" y="30"/>
                  </a:moveTo>
                  <a:cubicBezTo>
                    <a:pt x="726669" y="-2066"/>
                    <a:pt x="850590" y="103852"/>
                    <a:pt x="918120" y="161955"/>
                  </a:cubicBezTo>
                  <a:cubicBezTo>
                    <a:pt x="994320" y="226915"/>
                    <a:pt x="1049566" y="321784"/>
                    <a:pt x="1160534" y="511522"/>
                  </a:cubicBezTo>
                  <a:cubicBezTo>
                    <a:pt x="1240733" y="648682"/>
                    <a:pt x="1280833" y="717262"/>
                    <a:pt x="1308836" y="797272"/>
                  </a:cubicBezTo>
                  <a:cubicBezTo>
                    <a:pt x="1339697" y="886045"/>
                    <a:pt x="1351034" y="956435"/>
                    <a:pt x="1405802" y="1075307"/>
                  </a:cubicBezTo>
                  <a:cubicBezTo>
                    <a:pt x="1424757" y="1116607"/>
                    <a:pt x="1445902" y="1156917"/>
                    <a:pt x="1468952" y="1196084"/>
                  </a:cubicBezTo>
                  <a:cubicBezTo>
                    <a:pt x="1469810" y="1197999"/>
                    <a:pt x="1468952" y="1200256"/>
                    <a:pt x="1467047" y="1201132"/>
                  </a:cubicBezTo>
                  <a:cubicBezTo>
                    <a:pt x="1466094" y="1201589"/>
                    <a:pt x="1464952" y="1201589"/>
                    <a:pt x="1463903" y="1201132"/>
                  </a:cubicBezTo>
                  <a:cubicBezTo>
                    <a:pt x="1452355" y="1196727"/>
                    <a:pt x="1431900" y="1184237"/>
                    <a:pt x="1406955" y="1167469"/>
                  </a:cubicBezTo>
                  <a:lnTo>
                    <a:pt x="1353344" y="1129549"/>
                  </a:lnTo>
                  <a:lnTo>
                    <a:pt x="1358928" y="1200593"/>
                  </a:lnTo>
                  <a:cubicBezTo>
                    <a:pt x="1358373" y="1258010"/>
                    <a:pt x="1348145" y="1315918"/>
                    <a:pt x="1330601" y="1371780"/>
                  </a:cubicBezTo>
                  <a:lnTo>
                    <a:pt x="1292988" y="1464004"/>
                  </a:lnTo>
                  <a:lnTo>
                    <a:pt x="1293121" y="1463927"/>
                  </a:lnTo>
                  <a:lnTo>
                    <a:pt x="1292963" y="1464064"/>
                  </a:lnTo>
                  <a:lnTo>
                    <a:pt x="1286454" y="1480024"/>
                  </a:lnTo>
                  <a:lnTo>
                    <a:pt x="1286454" y="1480691"/>
                  </a:lnTo>
                  <a:cubicBezTo>
                    <a:pt x="1381132" y="1563682"/>
                    <a:pt x="1427708" y="1688784"/>
                    <a:pt x="1410279" y="1813495"/>
                  </a:cubicBezTo>
                  <a:cubicBezTo>
                    <a:pt x="1406563" y="1788043"/>
                    <a:pt x="1400850" y="1762916"/>
                    <a:pt x="1393229" y="1738342"/>
                  </a:cubicBezTo>
                  <a:cubicBezTo>
                    <a:pt x="1385799" y="1770785"/>
                    <a:pt x="1380751" y="1803741"/>
                    <a:pt x="1378274" y="1836926"/>
                  </a:cubicBezTo>
                  <a:cubicBezTo>
                    <a:pt x="1374275" y="1819019"/>
                    <a:pt x="1351508" y="1816733"/>
                    <a:pt x="1349699" y="1834831"/>
                  </a:cubicBezTo>
                  <a:lnTo>
                    <a:pt x="1337698" y="1799207"/>
                  </a:lnTo>
                  <a:cubicBezTo>
                    <a:pt x="1330268" y="1840660"/>
                    <a:pt x="1328554" y="1882922"/>
                    <a:pt x="1332554" y="1924842"/>
                  </a:cubicBezTo>
                  <a:lnTo>
                    <a:pt x="1309123" y="1837021"/>
                  </a:lnTo>
                  <a:cubicBezTo>
                    <a:pt x="1293121" y="1868530"/>
                    <a:pt x="1284929" y="1903410"/>
                    <a:pt x="1285215" y="1938748"/>
                  </a:cubicBezTo>
                  <a:cubicBezTo>
                    <a:pt x="1288359" y="1937034"/>
                    <a:pt x="1284452" y="1931890"/>
                    <a:pt x="1281024" y="1933033"/>
                  </a:cubicBezTo>
                  <a:cubicBezTo>
                    <a:pt x="1277594" y="1934176"/>
                    <a:pt x="1276357" y="1938177"/>
                    <a:pt x="1275499" y="1941606"/>
                  </a:cubicBezTo>
                  <a:cubicBezTo>
                    <a:pt x="1272357" y="1954560"/>
                    <a:pt x="1269404" y="1967514"/>
                    <a:pt x="1266546" y="1980468"/>
                  </a:cubicBezTo>
                  <a:cubicBezTo>
                    <a:pt x="1262070" y="1958980"/>
                    <a:pt x="1255689" y="1937938"/>
                    <a:pt x="1247496" y="1917603"/>
                  </a:cubicBezTo>
                  <a:lnTo>
                    <a:pt x="1221016" y="1970085"/>
                  </a:lnTo>
                  <a:cubicBezTo>
                    <a:pt x="1211873" y="1928013"/>
                    <a:pt x="1199681" y="1886637"/>
                    <a:pt x="1184726" y="1846260"/>
                  </a:cubicBezTo>
                  <a:cubicBezTo>
                    <a:pt x="1179203" y="1870797"/>
                    <a:pt x="1176631" y="1895886"/>
                    <a:pt x="1176821" y="1921032"/>
                  </a:cubicBezTo>
                  <a:lnTo>
                    <a:pt x="1169010" y="1894552"/>
                  </a:lnTo>
                  <a:lnTo>
                    <a:pt x="1160153" y="1958084"/>
                  </a:lnTo>
                  <a:cubicBezTo>
                    <a:pt x="1159009" y="1935015"/>
                    <a:pt x="1153483" y="1912374"/>
                    <a:pt x="1143770" y="1891409"/>
                  </a:cubicBezTo>
                  <a:lnTo>
                    <a:pt x="1135387" y="1921984"/>
                  </a:lnTo>
                  <a:lnTo>
                    <a:pt x="1109765" y="1826734"/>
                  </a:lnTo>
                  <a:lnTo>
                    <a:pt x="1102049" y="1857786"/>
                  </a:lnTo>
                  <a:lnTo>
                    <a:pt x="1088685" y="1810103"/>
                  </a:lnTo>
                  <a:lnTo>
                    <a:pt x="1084000" y="1812495"/>
                  </a:lnTo>
                  <a:cubicBezTo>
                    <a:pt x="969173" y="1857768"/>
                    <a:pt x="828977" y="1857714"/>
                    <a:pt x="710151" y="1813147"/>
                  </a:cubicBezTo>
                  <a:lnTo>
                    <a:pt x="708342" y="1812171"/>
                  </a:lnTo>
                  <a:lnTo>
                    <a:pt x="692665" y="1870168"/>
                  </a:lnTo>
                  <a:lnTo>
                    <a:pt x="685044" y="1839307"/>
                  </a:lnTo>
                  <a:lnTo>
                    <a:pt x="660376" y="1934557"/>
                  </a:lnTo>
                  <a:lnTo>
                    <a:pt x="652279" y="1904077"/>
                  </a:lnTo>
                  <a:cubicBezTo>
                    <a:pt x="642849" y="1925108"/>
                    <a:pt x="637515" y="1947730"/>
                    <a:pt x="636468" y="1970752"/>
                  </a:cubicBezTo>
                  <a:lnTo>
                    <a:pt x="627799" y="1907315"/>
                  </a:lnTo>
                  <a:lnTo>
                    <a:pt x="620179" y="1933890"/>
                  </a:lnTo>
                  <a:cubicBezTo>
                    <a:pt x="620369" y="1908782"/>
                    <a:pt x="617702" y="1883741"/>
                    <a:pt x="612370" y="1859214"/>
                  </a:cubicBezTo>
                  <a:cubicBezTo>
                    <a:pt x="597892" y="1899638"/>
                    <a:pt x="586176" y="1941005"/>
                    <a:pt x="577411" y="1983039"/>
                  </a:cubicBezTo>
                  <a:lnTo>
                    <a:pt x="551599" y="1930747"/>
                  </a:lnTo>
                  <a:cubicBezTo>
                    <a:pt x="543600" y="1951149"/>
                    <a:pt x="537407" y="1972218"/>
                    <a:pt x="533121" y="1993707"/>
                  </a:cubicBezTo>
                  <a:cubicBezTo>
                    <a:pt x="530359" y="1980753"/>
                    <a:pt x="527501" y="1967799"/>
                    <a:pt x="524359" y="1954940"/>
                  </a:cubicBezTo>
                  <a:cubicBezTo>
                    <a:pt x="523596" y="1951512"/>
                    <a:pt x="522359" y="1947606"/>
                    <a:pt x="519024" y="1946463"/>
                  </a:cubicBezTo>
                  <a:cubicBezTo>
                    <a:pt x="515690" y="1945320"/>
                    <a:pt x="511881" y="1950559"/>
                    <a:pt x="515025" y="1952178"/>
                  </a:cubicBezTo>
                  <a:cubicBezTo>
                    <a:pt x="515215" y="1916993"/>
                    <a:pt x="507118" y="1882255"/>
                    <a:pt x="491496" y="1850737"/>
                  </a:cubicBezTo>
                  <a:lnTo>
                    <a:pt x="469018" y="1938653"/>
                  </a:lnTo>
                  <a:cubicBezTo>
                    <a:pt x="472827" y="1896752"/>
                    <a:pt x="471018" y="1854537"/>
                    <a:pt x="463684" y="1813113"/>
                  </a:cubicBezTo>
                  <a:lnTo>
                    <a:pt x="452063" y="1848832"/>
                  </a:lnTo>
                  <a:cubicBezTo>
                    <a:pt x="450445" y="1830725"/>
                    <a:pt x="445015" y="1813170"/>
                    <a:pt x="436157" y="1797302"/>
                  </a:cubicBezTo>
                  <a:lnTo>
                    <a:pt x="424632" y="1851213"/>
                  </a:lnTo>
                  <a:cubicBezTo>
                    <a:pt x="422060" y="1818076"/>
                    <a:pt x="417107" y="1785157"/>
                    <a:pt x="409868" y="1752725"/>
                  </a:cubicBezTo>
                  <a:cubicBezTo>
                    <a:pt x="402438" y="1777337"/>
                    <a:pt x="397009" y="1802502"/>
                    <a:pt x="393485" y="1827972"/>
                  </a:cubicBezTo>
                  <a:cubicBezTo>
                    <a:pt x="376149" y="1703909"/>
                    <a:pt x="421012" y="1579265"/>
                    <a:pt x="513308" y="1494597"/>
                  </a:cubicBezTo>
                  <a:lnTo>
                    <a:pt x="513308" y="1494002"/>
                  </a:lnTo>
                  <a:lnTo>
                    <a:pt x="511308" y="1492597"/>
                  </a:lnTo>
                  <a:lnTo>
                    <a:pt x="513093" y="1493296"/>
                  </a:lnTo>
                  <a:lnTo>
                    <a:pt x="470156" y="1385685"/>
                  </a:lnTo>
                  <a:cubicBezTo>
                    <a:pt x="452987" y="1329874"/>
                    <a:pt x="442933" y="1272014"/>
                    <a:pt x="442271" y="1214596"/>
                  </a:cubicBezTo>
                  <a:lnTo>
                    <a:pt x="448427" y="1131512"/>
                  </a:lnTo>
                  <a:lnTo>
                    <a:pt x="421481" y="1156999"/>
                  </a:lnTo>
                  <a:cubicBezTo>
                    <a:pt x="400883" y="1179254"/>
                    <a:pt x="381720" y="1202930"/>
                    <a:pt x="364147" y="1227897"/>
                  </a:cubicBezTo>
                  <a:cubicBezTo>
                    <a:pt x="361671" y="1231422"/>
                    <a:pt x="355764" y="1228850"/>
                    <a:pt x="357099" y="1224849"/>
                  </a:cubicBezTo>
                  <a:cubicBezTo>
                    <a:pt x="368528" y="1189693"/>
                    <a:pt x="377767" y="1153841"/>
                    <a:pt x="384625" y="1117503"/>
                  </a:cubicBezTo>
                  <a:cubicBezTo>
                    <a:pt x="407105" y="999202"/>
                    <a:pt x="440919" y="875663"/>
                    <a:pt x="535788" y="765078"/>
                  </a:cubicBezTo>
                  <a:cubicBezTo>
                    <a:pt x="553599" y="744409"/>
                    <a:pt x="601605" y="631728"/>
                    <a:pt x="544360" y="548003"/>
                  </a:cubicBezTo>
                  <a:cubicBezTo>
                    <a:pt x="539788" y="541240"/>
                    <a:pt x="490449" y="471327"/>
                    <a:pt x="418916" y="479137"/>
                  </a:cubicBezTo>
                  <a:cubicBezTo>
                    <a:pt x="375100" y="485338"/>
                    <a:pt x="338049" y="514685"/>
                    <a:pt x="321952" y="555909"/>
                  </a:cubicBezTo>
                  <a:cubicBezTo>
                    <a:pt x="307283" y="594866"/>
                    <a:pt x="321952" y="632109"/>
                    <a:pt x="350527" y="706880"/>
                  </a:cubicBezTo>
                  <a:cubicBezTo>
                    <a:pt x="371386" y="760982"/>
                    <a:pt x="379102" y="760792"/>
                    <a:pt x="384720" y="791557"/>
                  </a:cubicBezTo>
                  <a:cubicBezTo>
                    <a:pt x="387292" y="805750"/>
                    <a:pt x="392722" y="844707"/>
                    <a:pt x="367670" y="921288"/>
                  </a:cubicBezTo>
                  <a:cubicBezTo>
                    <a:pt x="343383" y="995678"/>
                    <a:pt x="323952" y="1002917"/>
                    <a:pt x="307760" y="1051113"/>
                  </a:cubicBezTo>
                  <a:cubicBezTo>
                    <a:pt x="287566" y="1111026"/>
                    <a:pt x="304521" y="1138744"/>
                    <a:pt x="316332" y="1252281"/>
                  </a:cubicBezTo>
                  <a:cubicBezTo>
                    <a:pt x="329096" y="1375059"/>
                    <a:pt x="335382" y="1436495"/>
                    <a:pt x="316332" y="1506504"/>
                  </a:cubicBezTo>
                  <a:cubicBezTo>
                    <a:pt x="298044" y="1573179"/>
                    <a:pt x="272041" y="1668429"/>
                    <a:pt x="190793" y="1718340"/>
                  </a:cubicBezTo>
                  <a:cubicBezTo>
                    <a:pt x="169648" y="1731484"/>
                    <a:pt x="146595" y="1740342"/>
                    <a:pt x="139452" y="1763393"/>
                  </a:cubicBezTo>
                  <a:cubicBezTo>
                    <a:pt x="127450" y="1802255"/>
                    <a:pt x="178314" y="1825115"/>
                    <a:pt x="190793" y="1885122"/>
                  </a:cubicBezTo>
                  <a:cubicBezTo>
                    <a:pt x="199746" y="1936586"/>
                    <a:pt x="182600" y="1989126"/>
                    <a:pt x="145168" y="2025521"/>
                  </a:cubicBezTo>
                  <a:cubicBezTo>
                    <a:pt x="97543" y="2072384"/>
                    <a:pt x="33535" y="2077242"/>
                    <a:pt x="3720" y="2076670"/>
                  </a:cubicBezTo>
                  <a:cubicBezTo>
                    <a:pt x="1721" y="2076737"/>
                    <a:pt x="7" y="2075165"/>
                    <a:pt x="7" y="2073175"/>
                  </a:cubicBezTo>
                  <a:cubicBezTo>
                    <a:pt x="-89" y="2071670"/>
                    <a:pt x="769" y="2070298"/>
                    <a:pt x="2197" y="2069717"/>
                  </a:cubicBezTo>
                  <a:cubicBezTo>
                    <a:pt x="72395" y="2037618"/>
                    <a:pt x="94303" y="2004376"/>
                    <a:pt x="99542" y="1977801"/>
                  </a:cubicBezTo>
                  <a:cubicBezTo>
                    <a:pt x="105923" y="1945607"/>
                    <a:pt x="86399" y="1930842"/>
                    <a:pt x="62491" y="1858643"/>
                  </a:cubicBezTo>
                  <a:cubicBezTo>
                    <a:pt x="38583" y="1786444"/>
                    <a:pt x="26772" y="1750820"/>
                    <a:pt x="36772" y="1710434"/>
                  </a:cubicBezTo>
                  <a:cubicBezTo>
                    <a:pt x="53536" y="1643092"/>
                    <a:pt x="111925" y="1646235"/>
                    <a:pt x="148026" y="1570035"/>
                  </a:cubicBezTo>
                  <a:cubicBezTo>
                    <a:pt x="172219" y="1518981"/>
                    <a:pt x="167076" y="1472881"/>
                    <a:pt x="159455" y="1403253"/>
                  </a:cubicBezTo>
                  <a:cubicBezTo>
                    <a:pt x="146595" y="1287524"/>
                    <a:pt x="110972" y="1278951"/>
                    <a:pt x="105258" y="1191417"/>
                  </a:cubicBezTo>
                  <a:cubicBezTo>
                    <a:pt x="98019" y="1081212"/>
                    <a:pt x="152883" y="1075212"/>
                    <a:pt x="145168" y="976914"/>
                  </a:cubicBezTo>
                  <a:cubicBezTo>
                    <a:pt x="137452" y="878616"/>
                    <a:pt x="80397" y="863852"/>
                    <a:pt x="39630" y="738789"/>
                  </a:cubicBezTo>
                  <a:cubicBezTo>
                    <a:pt x="15627" y="663618"/>
                    <a:pt x="7913" y="584208"/>
                    <a:pt x="16866" y="505807"/>
                  </a:cubicBezTo>
                  <a:cubicBezTo>
                    <a:pt x="39725" y="318069"/>
                    <a:pt x="162694" y="196054"/>
                    <a:pt x="193651" y="166908"/>
                  </a:cubicBezTo>
                  <a:cubicBezTo>
                    <a:pt x="245848" y="117759"/>
                    <a:pt x="368433" y="2316"/>
                    <a:pt x="550171" y="30"/>
                  </a:cubicBezTo>
                  <a:close/>
                </a:path>
              </a:pathLst>
            </a:custGeom>
            <a:blipFill rotWithShape="1">
              <a:blip r:embed="rId8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C2B5A77F-4E24-4E8D-9608-2705551FE8B0}"/>
              </a:ext>
            </a:extLst>
          </p:cNvPr>
          <p:cNvSpPr txBox="1"/>
          <p:nvPr/>
        </p:nvSpPr>
        <p:spPr>
          <a:xfrm>
            <a:off x="6861279" y="46385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340361C1-703C-4D43-B568-B7DBB85D515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6612" y="1438971"/>
            <a:ext cx="3810057" cy="3432472"/>
          </a:xfrm>
          <a:prstGeom prst="rect">
            <a:avLst/>
          </a:prstGeom>
        </p:spPr>
      </p:pic>
      <p:grpSp>
        <p:nvGrpSpPr>
          <p:cNvPr id="78" name="MsPham">
            <a:extLst>
              <a:ext uri="{FF2B5EF4-FFF2-40B4-BE49-F238E27FC236}">
                <a16:creationId xmlns:a16="http://schemas.microsoft.com/office/drawing/2014/main" id="{091745CF-383A-4065-A89E-59C4ED192FBC}"/>
              </a:ext>
            </a:extLst>
          </p:cNvPr>
          <p:cNvGrpSpPr/>
          <p:nvPr/>
        </p:nvGrpSpPr>
        <p:grpSpPr>
          <a:xfrm>
            <a:off x="6447542" y="2801264"/>
            <a:ext cx="3923494" cy="1212056"/>
            <a:chOff x="6991749" y="2801264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79" name="1">
              <a:extLst>
                <a:ext uri="{FF2B5EF4-FFF2-40B4-BE49-F238E27FC236}">
                  <a16:creationId xmlns:a16="http://schemas.microsoft.com/office/drawing/2014/main" id="{887B5549-B9A9-4BCE-9A1B-1EA30C158F88}"/>
                </a:ext>
              </a:extLst>
            </p:cNvPr>
            <p:cNvSpPr txBox="1"/>
            <p:nvPr/>
          </p:nvSpPr>
          <p:spPr>
            <a:xfrm>
              <a:off x="7067705" y="2801264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pharmacy</a:t>
              </a:r>
            </a:p>
          </p:txBody>
        </p:sp>
        <p:sp>
          <p:nvSpPr>
            <p:cNvPr id="80" name="1">
              <a:extLst>
                <a:ext uri="{FF2B5EF4-FFF2-40B4-BE49-F238E27FC236}">
                  <a16:creationId xmlns:a16="http://schemas.microsoft.com/office/drawing/2014/main" id="{5B31B0ED-C26E-4346-A295-EFE212762833}"/>
                </a:ext>
              </a:extLst>
            </p:cNvPr>
            <p:cNvSpPr txBox="1"/>
            <p:nvPr/>
          </p:nvSpPr>
          <p:spPr>
            <a:xfrm>
              <a:off x="6991749" y="3490100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/ˈfɑːməsi/</a:t>
              </a:r>
            </a:p>
          </p:txBody>
        </p:sp>
      </p:grpSp>
      <p:pic>
        <p:nvPicPr>
          <p:cNvPr id="81" name="Tiếng Anh 4 Tập 2 - Unit 16 Let's go to the bookshop - Lesson 1 - 2 Point and say. - Sách Mềm">
            <a:hlinkClick r:id="" action="ppaction://media"/>
            <a:extLst>
              <a:ext uri="{FF2B5EF4-FFF2-40B4-BE49-F238E27FC236}">
                <a16:creationId xmlns:a16="http://schemas.microsoft.com/office/drawing/2014/main" id="{318BAAEA-CF1D-49FC-A0A8-DF7C70086A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87" end="17652.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94942" y="-761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7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18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18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7" name="Google Shape;9437;p40"/>
          <p:cNvGrpSpPr/>
          <p:nvPr/>
        </p:nvGrpSpPr>
        <p:grpSpPr>
          <a:xfrm rot="5400000">
            <a:off x="513365" y="1375319"/>
            <a:ext cx="5778042" cy="3955122"/>
            <a:chOff x="2345366" y="140711"/>
            <a:chExt cx="6483441" cy="4437974"/>
          </a:xfrm>
        </p:grpSpPr>
        <p:sp>
          <p:nvSpPr>
            <p:cNvPr id="9438" name="Google Shape;9438;p40"/>
            <p:cNvSpPr/>
            <p:nvPr/>
          </p:nvSpPr>
          <p:spPr>
            <a:xfrm>
              <a:off x="2362377" y="163678"/>
              <a:ext cx="6449417" cy="4392004"/>
            </a:xfrm>
            <a:custGeom>
              <a:avLst/>
              <a:gdLst/>
              <a:ahLst/>
              <a:cxnLst/>
              <a:rect l="l" t="t" r="r" b="b"/>
              <a:pathLst>
                <a:path w="7889195" h="6142663" extrusionOk="0">
                  <a:moveTo>
                    <a:pt x="-761" y="5760719"/>
                  </a:moveTo>
                  <a:cubicBezTo>
                    <a:pt x="-761" y="5972461"/>
                    <a:pt x="170183" y="6142933"/>
                    <a:pt x="382397" y="6142933"/>
                  </a:cubicBezTo>
                  <a:lnTo>
                    <a:pt x="7505412" y="6142933"/>
                  </a:lnTo>
                  <a:cubicBezTo>
                    <a:pt x="7717828" y="6142933"/>
                    <a:pt x="7888435" y="5972461"/>
                    <a:pt x="7888435" y="5760719"/>
                  </a:cubicBezTo>
                  <a:lnTo>
                    <a:pt x="7888435" y="382415"/>
                  </a:lnTo>
                  <a:cubicBezTo>
                    <a:pt x="7888435" y="170673"/>
                    <a:pt x="7717828" y="269"/>
                    <a:pt x="7505412" y="269"/>
                  </a:cubicBezTo>
                  <a:lnTo>
                    <a:pt x="382397" y="269"/>
                  </a:lnTo>
                  <a:cubicBezTo>
                    <a:pt x="170251" y="269"/>
                    <a:pt x="-693" y="170471"/>
                    <a:pt x="-693" y="382145"/>
                  </a:cubicBezTo>
                  <a:lnTo>
                    <a:pt x="-693" y="5760449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39" name="Google Shape;9439;p40"/>
            <p:cNvGrpSpPr/>
            <p:nvPr/>
          </p:nvGrpSpPr>
          <p:grpSpPr>
            <a:xfrm>
              <a:off x="2345366" y="140711"/>
              <a:ext cx="6483441" cy="4437974"/>
              <a:chOff x="390725" y="192901"/>
              <a:chExt cx="9367780" cy="6412330"/>
            </a:xfrm>
          </p:grpSpPr>
          <p:sp>
            <p:nvSpPr>
              <p:cNvPr id="9440" name="Google Shape;9440;p40"/>
              <p:cNvSpPr/>
              <p:nvPr/>
            </p:nvSpPr>
            <p:spPr>
              <a:xfrm>
                <a:off x="433022" y="255001"/>
                <a:ext cx="9309250" cy="6342300"/>
              </a:xfrm>
              <a:custGeom>
                <a:avLst/>
                <a:gdLst/>
                <a:ahLst/>
                <a:cxnLst/>
                <a:rect l="l" t="t" r="r" b="b"/>
                <a:pathLst>
                  <a:path w="7889195" h="6142663" extrusionOk="0">
                    <a:moveTo>
                      <a:pt x="-761" y="5760719"/>
                    </a:moveTo>
                    <a:cubicBezTo>
                      <a:pt x="-761" y="5972461"/>
                      <a:pt x="170183" y="6142933"/>
                      <a:pt x="382397" y="6142933"/>
                    </a:cubicBezTo>
                    <a:lnTo>
                      <a:pt x="7505412" y="6142933"/>
                    </a:lnTo>
                    <a:cubicBezTo>
                      <a:pt x="7717828" y="6142933"/>
                      <a:pt x="7888435" y="5972461"/>
                      <a:pt x="7888435" y="5760719"/>
                    </a:cubicBezTo>
                    <a:lnTo>
                      <a:pt x="7888435" y="382415"/>
                    </a:lnTo>
                    <a:cubicBezTo>
                      <a:pt x="7888435" y="170673"/>
                      <a:pt x="7717828" y="269"/>
                      <a:pt x="7505412" y="269"/>
                    </a:cubicBezTo>
                    <a:lnTo>
                      <a:pt x="382397" y="269"/>
                    </a:lnTo>
                    <a:cubicBezTo>
                      <a:pt x="170251" y="269"/>
                      <a:pt x="-693" y="170471"/>
                      <a:pt x="-693" y="382145"/>
                    </a:cubicBezTo>
                    <a:lnTo>
                      <a:pt x="-693" y="5760449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441" name="Google Shape;9441;p40"/>
              <p:cNvGrpSpPr/>
              <p:nvPr/>
            </p:nvGrpSpPr>
            <p:grpSpPr>
              <a:xfrm>
                <a:off x="9036093" y="3183174"/>
                <a:ext cx="492960" cy="492960"/>
                <a:chOff x="9132580" y="3159701"/>
                <a:chExt cx="371233" cy="371233"/>
              </a:xfrm>
            </p:grpSpPr>
            <p:sp>
              <p:nvSpPr>
                <p:cNvPr id="9442" name="Google Shape;9442;p40"/>
                <p:cNvSpPr/>
                <p:nvPr/>
              </p:nvSpPr>
              <p:spPr>
                <a:xfrm>
                  <a:off x="9132580" y="3159701"/>
                  <a:ext cx="371233" cy="371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679" h="358679" extrusionOk="0">
                      <a:moveTo>
                        <a:pt x="178613" y="269"/>
                      </a:moveTo>
                      <a:cubicBezTo>
                        <a:pt x="277673" y="269"/>
                        <a:pt x="357919" y="80562"/>
                        <a:pt x="357919" y="179608"/>
                      </a:cubicBezTo>
                      <a:cubicBezTo>
                        <a:pt x="357919" y="278655"/>
                        <a:pt x="277673" y="358948"/>
                        <a:pt x="178613" y="358948"/>
                      </a:cubicBezTo>
                      <a:cubicBezTo>
                        <a:pt x="79553" y="358948"/>
                        <a:pt x="-761" y="278655"/>
                        <a:pt x="-761" y="179608"/>
                      </a:cubicBezTo>
                      <a:cubicBezTo>
                        <a:pt x="-761" y="80562"/>
                        <a:pt x="79553" y="269"/>
                        <a:pt x="178613" y="269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3" name="Google Shape;9443;p40"/>
                <p:cNvSpPr/>
                <p:nvPr/>
              </p:nvSpPr>
              <p:spPr>
                <a:xfrm>
                  <a:off x="9138858" y="3166118"/>
                  <a:ext cx="267486" cy="358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41" h="346069" extrusionOk="0">
                      <a:moveTo>
                        <a:pt x="172543" y="269"/>
                      </a:moveTo>
                      <a:cubicBezTo>
                        <a:pt x="76788" y="269"/>
                        <a:pt x="-761" y="77750"/>
                        <a:pt x="-761" y="173303"/>
                      </a:cubicBezTo>
                      <a:cubicBezTo>
                        <a:pt x="-761" y="268857"/>
                        <a:pt x="76788" y="346338"/>
                        <a:pt x="172543" y="346338"/>
                      </a:cubicBezTo>
                      <a:cubicBezTo>
                        <a:pt x="188728" y="346338"/>
                        <a:pt x="204912" y="343978"/>
                        <a:pt x="219747" y="339662"/>
                      </a:cubicBezTo>
                      <a:cubicBezTo>
                        <a:pt x="270997" y="207155"/>
                        <a:pt x="269648" y="108769"/>
                        <a:pt x="219747" y="6810"/>
                      </a:cubicBezTo>
                      <a:cubicBezTo>
                        <a:pt x="204238" y="2561"/>
                        <a:pt x="188728" y="269"/>
                        <a:pt x="172543" y="269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4" name="Google Shape;9444;p40"/>
                <p:cNvSpPr/>
                <p:nvPr/>
              </p:nvSpPr>
              <p:spPr>
                <a:xfrm>
                  <a:off x="9249765" y="3279048"/>
                  <a:ext cx="129816" cy="130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26" h="125898" extrusionOk="0">
                      <a:moveTo>
                        <a:pt x="-761" y="98857"/>
                      </a:moveTo>
                      <a:cubicBezTo>
                        <a:pt x="-761" y="113962"/>
                        <a:pt x="11377" y="126167"/>
                        <a:pt x="26213" y="126167"/>
                      </a:cubicBezTo>
                      <a:lnTo>
                        <a:pt x="97692" y="126167"/>
                      </a:lnTo>
                      <a:cubicBezTo>
                        <a:pt x="112527" y="126167"/>
                        <a:pt x="124666" y="113962"/>
                        <a:pt x="124666" y="98857"/>
                      </a:cubicBezTo>
                      <a:lnTo>
                        <a:pt x="124666" y="27579"/>
                      </a:lnTo>
                      <a:cubicBezTo>
                        <a:pt x="124666" y="12474"/>
                        <a:pt x="112527" y="269"/>
                        <a:pt x="97692" y="269"/>
                      </a:cubicBezTo>
                      <a:lnTo>
                        <a:pt x="26213" y="269"/>
                      </a:lnTo>
                      <a:cubicBezTo>
                        <a:pt x="11377" y="269"/>
                        <a:pt x="-761" y="12474"/>
                        <a:pt x="-761" y="27579"/>
                      </a:cubicBezTo>
                      <a:lnTo>
                        <a:pt x="-761" y="98857"/>
                      </a:lnTo>
                      <a:close/>
                      <a:moveTo>
                        <a:pt x="9354" y="96429"/>
                      </a:moveTo>
                      <a:lnTo>
                        <a:pt x="9354" y="30007"/>
                      </a:lnTo>
                      <a:cubicBezTo>
                        <a:pt x="9354" y="19352"/>
                        <a:pt x="18120" y="10721"/>
                        <a:pt x="28910" y="10721"/>
                      </a:cubicBezTo>
                      <a:lnTo>
                        <a:pt x="94995" y="10721"/>
                      </a:lnTo>
                      <a:cubicBezTo>
                        <a:pt x="105784" y="10721"/>
                        <a:pt x="114551" y="19352"/>
                        <a:pt x="114551" y="30007"/>
                      </a:cubicBezTo>
                      <a:lnTo>
                        <a:pt x="114551" y="96429"/>
                      </a:lnTo>
                      <a:cubicBezTo>
                        <a:pt x="114551" y="107083"/>
                        <a:pt x="105784" y="115580"/>
                        <a:pt x="94995" y="115580"/>
                      </a:cubicBezTo>
                      <a:lnTo>
                        <a:pt x="28910" y="115580"/>
                      </a:lnTo>
                      <a:cubicBezTo>
                        <a:pt x="18120" y="115580"/>
                        <a:pt x="9354" y="107083"/>
                        <a:pt x="9354" y="96429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445" name="Google Shape;9445;p40"/>
              <p:cNvGrpSpPr/>
              <p:nvPr/>
            </p:nvGrpSpPr>
            <p:grpSpPr>
              <a:xfrm>
                <a:off x="390725" y="192901"/>
                <a:ext cx="9367780" cy="6412330"/>
                <a:chOff x="1194635" y="234866"/>
                <a:chExt cx="9244824" cy="6489556"/>
              </a:xfrm>
            </p:grpSpPr>
            <p:sp>
              <p:nvSpPr>
                <p:cNvPr id="9446" name="Google Shape;9446;p40"/>
                <p:cNvSpPr/>
                <p:nvPr/>
              </p:nvSpPr>
              <p:spPr>
                <a:xfrm>
                  <a:off x="1217565" y="240980"/>
                  <a:ext cx="9221894" cy="6483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1894" h="6483314" extrusionOk="0">
                      <a:moveTo>
                        <a:pt x="0" y="6063936"/>
                      </a:moveTo>
                      <a:cubicBezTo>
                        <a:pt x="0" y="6296301"/>
                        <a:pt x="187014" y="6483315"/>
                        <a:pt x="419380" y="6483315"/>
                      </a:cubicBezTo>
                      <a:lnTo>
                        <a:pt x="8802005" y="6483315"/>
                      </a:lnTo>
                      <a:cubicBezTo>
                        <a:pt x="9034371" y="6483315"/>
                        <a:pt x="9221895" y="6296301"/>
                        <a:pt x="9221895" y="6063936"/>
                      </a:cubicBezTo>
                      <a:lnTo>
                        <a:pt x="9221895" y="419634"/>
                      </a:lnTo>
                      <a:cubicBezTo>
                        <a:pt x="9221895" y="187269"/>
                        <a:pt x="9034371" y="0"/>
                        <a:pt x="8802005" y="0"/>
                      </a:cubicBezTo>
                      <a:lnTo>
                        <a:pt x="419380" y="0"/>
                      </a:lnTo>
                      <a:cubicBezTo>
                        <a:pt x="187014" y="0"/>
                        <a:pt x="0" y="187141"/>
                        <a:pt x="0" y="419634"/>
                      </a:cubicBezTo>
                      <a:lnTo>
                        <a:pt x="0" y="6063936"/>
                      </a:lnTo>
                      <a:lnTo>
                        <a:pt x="0" y="6063936"/>
                      </a:lnTo>
                      <a:lnTo>
                        <a:pt x="0" y="6063936"/>
                      </a:lnTo>
                      <a:close/>
                      <a:moveTo>
                        <a:pt x="16052" y="6040495"/>
                      </a:moveTo>
                      <a:lnTo>
                        <a:pt x="16052" y="432119"/>
                      </a:lnTo>
                      <a:cubicBezTo>
                        <a:pt x="16052" y="200772"/>
                        <a:pt x="202301" y="14523"/>
                        <a:pt x="433648" y="14523"/>
                      </a:cubicBezTo>
                      <a:lnTo>
                        <a:pt x="8782642" y="14523"/>
                      </a:lnTo>
                      <a:cubicBezTo>
                        <a:pt x="9014244" y="14650"/>
                        <a:pt x="9200365" y="200772"/>
                        <a:pt x="9200365" y="432119"/>
                      </a:cubicBezTo>
                      <a:lnTo>
                        <a:pt x="9200365" y="6051196"/>
                      </a:lnTo>
                      <a:cubicBezTo>
                        <a:pt x="9200365" y="6282543"/>
                        <a:pt x="9014244" y="6468792"/>
                        <a:pt x="8782642" y="6468792"/>
                      </a:cubicBezTo>
                      <a:lnTo>
                        <a:pt x="433648" y="6457964"/>
                      </a:lnTo>
                      <a:cubicBezTo>
                        <a:pt x="202556" y="6457964"/>
                        <a:pt x="16306" y="6271714"/>
                        <a:pt x="16306" y="6040368"/>
                      </a:cubicBezTo>
                      <a:lnTo>
                        <a:pt x="16052" y="6040368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7" name="Google Shape;9447;p40"/>
                <p:cNvSpPr/>
                <p:nvPr/>
              </p:nvSpPr>
              <p:spPr>
                <a:xfrm>
                  <a:off x="2119512" y="237923"/>
                  <a:ext cx="97838" cy="1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38" h="15287" extrusionOk="0">
                      <a:moveTo>
                        <a:pt x="0" y="0"/>
                      </a:moveTo>
                      <a:lnTo>
                        <a:pt x="0" y="15287"/>
                      </a:lnTo>
                      <a:lnTo>
                        <a:pt x="97838" y="15287"/>
                      </a:lnTo>
                      <a:lnTo>
                        <a:pt x="97838" y="8790"/>
                      </a:lnTo>
                      <a:cubicBezTo>
                        <a:pt x="97838" y="4204"/>
                        <a:pt x="92615" y="0"/>
                        <a:pt x="84207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8" name="Google Shape;9448;p40"/>
                <p:cNvSpPr/>
                <p:nvPr/>
              </p:nvSpPr>
              <p:spPr>
                <a:xfrm>
                  <a:off x="2510865" y="234866"/>
                  <a:ext cx="203320" cy="18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18344" extrusionOk="0">
                      <a:moveTo>
                        <a:pt x="0" y="7261"/>
                      </a:moveTo>
                      <a:lnTo>
                        <a:pt x="0" y="18345"/>
                      </a:lnTo>
                      <a:lnTo>
                        <a:pt x="203320" y="18345"/>
                      </a:lnTo>
                      <a:lnTo>
                        <a:pt x="203320" y="10701"/>
                      </a:lnTo>
                      <a:cubicBezTo>
                        <a:pt x="187906" y="9045"/>
                        <a:pt x="124591" y="0"/>
                        <a:pt x="107648" y="0"/>
                      </a:cubicBezTo>
                      <a:lnTo>
                        <a:pt x="3567" y="0"/>
                      </a:lnTo>
                      <a:cubicBezTo>
                        <a:pt x="1401" y="0"/>
                        <a:pt x="0" y="3312"/>
                        <a:pt x="0" y="7261"/>
                      </a:cubicBezTo>
                      <a:lnTo>
                        <a:pt x="0" y="7261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9" name="Google Shape;9449;p40"/>
                <p:cNvSpPr/>
                <p:nvPr/>
              </p:nvSpPr>
              <p:spPr>
                <a:xfrm>
                  <a:off x="2831897" y="234866"/>
                  <a:ext cx="201791" cy="18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91" h="18344" extrusionOk="0">
                      <a:moveTo>
                        <a:pt x="201791" y="7261"/>
                      </a:moveTo>
                      <a:lnTo>
                        <a:pt x="201791" y="18345"/>
                      </a:lnTo>
                      <a:lnTo>
                        <a:pt x="0" y="18345"/>
                      </a:lnTo>
                      <a:lnTo>
                        <a:pt x="0" y="10701"/>
                      </a:lnTo>
                      <a:cubicBezTo>
                        <a:pt x="15415" y="9045"/>
                        <a:pt x="78220" y="0"/>
                        <a:pt x="94908" y="0"/>
                      </a:cubicBezTo>
                      <a:lnTo>
                        <a:pt x="198224" y="0"/>
                      </a:lnTo>
                      <a:cubicBezTo>
                        <a:pt x="200390" y="0"/>
                        <a:pt x="201791" y="3312"/>
                        <a:pt x="201791" y="7261"/>
                      </a:cubicBezTo>
                      <a:lnTo>
                        <a:pt x="201791" y="7261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0" name="Google Shape;9450;p40"/>
                <p:cNvSpPr/>
                <p:nvPr/>
              </p:nvSpPr>
              <p:spPr>
                <a:xfrm>
                  <a:off x="2510865" y="245567"/>
                  <a:ext cx="203320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7643" extrusionOk="0">
                      <a:moveTo>
                        <a:pt x="0" y="0"/>
                      </a:moveTo>
                      <a:lnTo>
                        <a:pt x="203320" y="0"/>
                      </a:lnTo>
                      <a:lnTo>
                        <a:pt x="203320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1" name="Google Shape;9451;p40"/>
                <p:cNvSpPr/>
                <p:nvPr/>
              </p:nvSpPr>
              <p:spPr>
                <a:xfrm>
                  <a:off x="2831897" y="245567"/>
                  <a:ext cx="201791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91" h="7643" extrusionOk="0">
                      <a:moveTo>
                        <a:pt x="0" y="0"/>
                      </a:moveTo>
                      <a:lnTo>
                        <a:pt x="201791" y="0"/>
                      </a:lnTo>
                      <a:lnTo>
                        <a:pt x="201791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2" name="Google Shape;9452;p40"/>
                <p:cNvSpPr/>
                <p:nvPr/>
              </p:nvSpPr>
              <p:spPr>
                <a:xfrm>
                  <a:off x="2119512" y="245567"/>
                  <a:ext cx="97838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38" h="7643" extrusionOk="0">
                      <a:moveTo>
                        <a:pt x="0" y="0"/>
                      </a:moveTo>
                      <a:lnTo>
                        <a:pt x="97838" y="0"/>
                      </a:lnTo>
                      <a:lnTo>
                        <a:pt x="97838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3" name="Google Shape;9453;p40"/>
                <p:cNvSpPr/>
                <p:nvPr/>
              </p:nvSpPr>
              <p:spPr>
                <a:xfrm>
                  <a:off x="1217565" y="251681"/>
                  <a:ext cx="9221894" cy="6472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1894" h="6472613" extrusionOk="0">
                      <a:moveTo>
                        <a:pt x="0" y="6053234"/>
                      </a:moveTo>
                      <a:cubicBezTo>
                        <a:pt x="0" y="6285600"/>
                        <a:pt x="187014" y="6472614"/>
                        <a:pt x="419380" y="6472614"/>
                      </a:cubicBezTo>
                      <a:lnTo>
                        <a:pt x="8802005" y="6472614"/>
                      </a:lnTo>
                      <a:cubicBezTo>
                        <a:pt x="9034371" y="6472614"/>
                        <a:pt x="9221895" y="6285600"/>
                        <a:pt x="9221895" y="6053234"/>
                      </a:cubicBezTo>
                      <a:lnTo>
                        <a:pt x="9221895" y="419634"/>
                      </a:lnTo>
                      <a:cubicBezTo>
                        <a:pt x="9221895" y="187269"/>
                        <a:pt x="9034371" y="0"/>
                        <a:pt x="8802005" y="0"/>
                      </a:cubicBezTo>
                      <a:lnTo>
                        <a:pt x="419380" y="0"/>
                      </a:lnTo>
                      <a:cubicBezTo>
                        <a:pt x="187014" y="0"/>
                        <a:pt x="0" y="187269"/>
                        <a:pt x="0" y="419634"/>
                      </a:cubicBezTo>
                      <a:lnTo>
                        <a:pt x="0" y="6053234"/>
                      </a:lnTo>
                      <a:lnTo>
                        <a:pt x="0" y="6053234"/>
                      </a:lnTo>
                      <a:lnTo>
                        <a:pt x="0" y="6053234"/>
                      </a:lnTo>
                      <a:close/>
                      <a:moveTo>
                        <a:pt x="16052" y="6040622"/>
                      </a:moveTo>
                      <a:lnTo>
                        <a:pt x="16052" y="432246"/>
                      </a:lnTo>
                      <a:cubicBezTo>
                        <a:pt x="16052" y="200900"/>
                        <a:pt x="202301" y="14650"/>
                        <a:pt x="433648" y="14650"/>
                      </a:cubicBezTo>
                      <a:lnTo>
                        <a:pt x="8782642" y="14650"/>
                      </a:lnTo>
                      <a:cubicBezTo>
                        <a:pt x="9014244" y="14650"/>
                        <a:pt x="9200365" y="200900"/>
                        <a:pt x="9200365" y="432246"/>
                      </a:cubicBezTo>
                      <a:lnTo>
                        <a:pt x="9200365" y="6040622"/>
                      </a:lnTo>
                      <a:cubicBezTo>
                        <a:pt x="9200365" y="6271969"/>
                        <a:pt x="9014244" y="6458218"/>
                        <a:pt x="8782642" y="6458218"/>
                      </a:cubicBezTo>
                      <a:lnTo>
                        <a:pt x="433648" y="6458218"/>
                      </a:lnTo>
                      <a:cubicBezTo>
                        <a:pt x="202556" y="6458218"/>
                        <a:pt x="16306" y="6271969"/>
                        <a:pt x="16306" y="6040622"/>
                      </a:cubicBezTo>
                      <a:lnTo>
                        <a:pt x="16052" y="6040622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4" name="Google Shape;9454;p40"/>
                <p:cNvSpPr/>
                <p:nvPr/>
              </p:nvSpPr>
              <p:spPr>
                <a:xfrm>
                  <a:off x="1232853" y="266969"/>
                  <a:ext cx="9184950" cy="6442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4950" h="6442039" extrusionOk="0">
                      <a:moveTo>
                        <a:pt x="0" y="6024571"/>
                      </a:moveTo>
                      <a:cubicBezTo>
                        <a:pt x="0" y="6255917"/>
                        <a:pt x="186249" y="6442040"/>
                        <a:pt x="417596" y="6442040"/>
                      </a:cubicBezTo>
                      <a:lnTo>
                        <a:pt x="8767227" y="6442040"/>
                      </a:lnTo>
                      <a:cubicBezTo>
                        <a:pt x="8998829" y="6442040"/>
                        <a:pt x="9184951" y="6255917"/>
                        <a:pt x="9184951" y="6024571"/>
                      </a:cubicBezTo>
                      <a:lnTo>
                        <a:pt x="9184951" y="417469"/>
                      </a:lnTo>
                      <a:cubicBezTo>
                        <a:pt x="9184951" y="186122"/>
                        <a:pt x="8998829" y="0"/>
                        <a:pt x="8767227" y="0"/>
                      </a:cubicBezTo>
                      <a:lnTo>
                        <a:pt x="417596" y="0"/>
                      </a:lnTo>
                      <a:cubicBezTo>
                        <a:pt x="186504" y="0"/>
                        <a:pt x="255" y="186122"/>
                        <a:pt x="255" y="417469"/>
                      </a:cubicBezTo>
                      <a:lnTo>
                        <a:pt x="255" y="6024571"/>
                      </a:lnTo>
                      <a:lnTo>
                        <a:pt x="0" y="6024571"/>
                      </a:lnTo>
                      <a:lnTo>
                        <a:pt x="0" y="6024571"/>
                      </a:lnTo>
                      <a:close/>
                      <a:moveTo>
                        <a:pt x="28791" y="6016672"/>
                      </a:moveTo>
                      <a:lnTo>
                        <a:pt x="28791" y="425495"/>
                      </a:lnTo>
                      <a:cubicBezTo>
                        <a:pt x="28791" y="205358"/>
                        <a:pt x="205995" y="28154"/>
                        <a:pt x="426132" y="28154"/>
                      </a:cubicBezTo>
                      <a:lnTo>
                        <a:pt x="8743659" y="28154"/>
                      </a:lnTo>
                      <a:cubicBezTo>
                        <a:pt x="8964051" y="28154"/>
                        <a:pt x="9141127" y="205358"/>
                        <a:pt x="9141127" y="425495"/>
                      </a:cubicBezTo>
                      <a:lnTo>
                        <a:pt x="9141127" y="6016672"/>
                      </a:lnTo>
                      <a:cubicBezTo>
                        <a:pt x="9141127" y="6236808"/>
                        <a:pt x="8964051" y="6414013"/>
                        <a:pt x="8743659" y="6414013"/>
                      </a:cubicBezTo>
                      <a:lnTo>
                        <a:pt x="426132" y="6414013"/>
                      </a:lnTo>
                      <a:cubicBezTo>
                        <a:pt x="205741" y="6414013"/>
                        <a:pt x="28409" y="6236808"/>
                        <a:pt x="28409" y="6016672"/>
                      </a:cubicBezTo>
                      <a:lnTo>
                        <a:pt x="28791" y="6016672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5" name="Google Shape;9455;p40"/>
                <p:cNvSpPr/>
                <p:nvPr/>
              </p:nvSpPr>
              <p:spPr>
                <a:xfrm>
                  <a:off x="1261898" y="294486"/>
                  <a:ext cx="8971056" cy="638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1056" h="6387005" extrusionOk="0">
                      <a:moveTo>
                        <a:pt x="255" y="5989665"/>
                      </a:moveTo>
                      <a:cubicBezTo>
                        <a:pt x="255" y="6209801"/>
                        <a:pt x="177459" y="6387006"/>
                        <a:pt x="397595" y="6387006"/>
                      </a:cubicBezTo>
                      <a:lnTo>
                        <a:pt x="8714232" y="6387006"/>
                      </a:lnTo>
                      <a:cubicBezTo>
                        <a:pt x="8811433" y="6387006"/>
                        <a:pt x="8900990" y="6351972"/>
                        <a:pt x="8970292" y="6293881"/>
                      </a:cubicBezTo>
                      <a:cubicBezTo>
                        <a:pt x="8902392" y="6348023"/>
                        <a:pt x="8815637" y="6380381"/>
                        <a:pt x="8721875" y="6380381"/>
                      </a:cubicBezTo>
                      <a:lnTo>
                        <a:pt x="401035" y="6380254"/>
                      </a:lnTo>
                      <a:cubicBezTo>
                        <a:pt x="180899" y="6380254"/>
                        <a:pt x="3567" y="6203431"/>
                        <a:pt x="3567" y="5983677"/>
                      </a:cubicBezTo>
                      <a:lnTo>
                        <a:pt x="3567" y="403073"/>
                      </a:lnTo>
                      <a:cubicBezTo>
                        <a:pt x="3567" y="183319"/>
                        <a:pt x="180899" y="6497"/>
                        <a:pt x="401162" y="6497"/>
                      </a:cubicBezTo>
                      <a:lnTo>
                        <a:pt x="8722002" y="6497"/>
                      </a:lnTo>
                      <a:cubicBezTo>
                        <a:pt x="8816401" y="6497"/>
                        <a:pt x="8902519" y="38982"/>
                        <a:pt x="8971057" y="93507"/>
                      </a:cubicBezTo>
                      <a:cubicBezTo>
                        <a:pt x="8901755" y="35161"/>
                        <a:pt x="8812197" y="0"/>
                        <a:pt x="8714232" y="0"/>
                      </a:cubicBezTo>
                      <a:lnTo>
                        <a:pt x="397595" y="0"/>
                      </a:lnTo>
                      <a:cubicBezTo>
                        <a:pt x="177205" y="0"/>
                        <a:pt x="0" y="177205"/>
                        <a:pt x="0" y="397341"/>
                      </a:cubicBezTo>
                      <a:lnTo>
                        <a:pt x="0" y="5989665"/>
                      </a:lnTo>
                      <a:lnTo>
                        <a:pt x="255" y="5989665"/>
                      </a:lnTo>
                      <a:lnTo>
                        <a:pt x="255" y="5989665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6" name="Google Shape;9456;p40"/>
                <p:cNvSpPr/>
                <p:nvPr/>
              </p:nvSpPr>
              <p:spPr>
                <a:xfrm>
                  <a:off x="1266484" y="294484"/>
                  <a:ext cx="9114629" cy="638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4629" h="6380892" extrusionOk="0">
                      <a:moveTo>
                        <a:pt x="0" y="5984316"/>
                      </a:moveTo>
                      <a:cubicBezTo>
                        <a:pt x="0" y="6204070"/>
                        <a:pt x="177332" y="6380892"/>
                        <a:pt x="397468" y="6380892"/>
                      </a:cubicBezTo>
                      <a:lnTo>
                        <a:pt x="8717289" y="6380892"/>
                      </a:lnTo>
                      <a:cubicBezTo>
                        <a:pt x="8937679" y="6380892"/>
                        <a:pt x="9114629" y="6204070"/>
                        <a:pt x="9114629" y="5984316"/>
                      </a:cubicBezTo>
                      <a:lnTo>
                        <a:pt x="9114629" y="396578"/>
                      </a:lnTo>
                      <a:cubicBezTo>
                        <a:pt x="9114629" y="176824"/>
                        <a:pt x="8937679" y="2"/>
                        <a:pt x="8717289" y="2"/>
                      </a:cubicBezTo>
                      <a:lnTo>
                        <a:pt x="397468" y="2"/>
                      </a:lnTo>
                      <a:cubicBezTo>
                        <a:pt x="177459" y="-635"/>
                        <a:pt x="127" y="163575"/>
                        <a:pt x="127" y="383202"/>
                      </a:cubicBezTo>
                      <a:lnTo>
                        <a:pt x="127" y="5983679"/>
                      </a:lnTo>
                      <a:lnTo>
                        <a:pt x="0" y="5984316"/>
                      </a:lnTo>
                      <a:lnTo>
                        <a:pt x="0" y="5984316"/>
                      </a:lnTo>
                      <a:close/>
                      <a:moveTo>
                        <a:pt x="8663" y="5979475"/>
                      </a:moveTo>
                      <a:lnTo>
                        <a:pt x="8663" y="389826"/>
                      </a:lnTo>
                      <a:cubicBezTo>
                        <a:pt x="8663" y="170582"/>
                        <a:pt x="185740" y="6626"/>
                        <a:pt x="405494" y="6626"/>
                      </a:cubicBezTo>
                      <a:lnTo>
                        <a:pt x="8712066" y="6626"/>
                      </a:lnTo>
                      <a:cubicBezTo>
                        <a:pt x="8931692" y="6626"/>
                        <a:pt x="9108770" y="183066"/>
                        <a:pt x="9108770" y="402311"/>
                      </a:cubicBezTo>
                      <a:lnTo>
                        <a:pt x="9108770" y="5979348"/>
                      </a:lnTo>
                      <a:cubicBezTo>
                        <a:pt x="9108770" y="6198592"/>
                        <a:pt x="8931820" y="6375032"/>
                        <a:pt x="8712066" y="6375032"/>
                      </a:cubicBezTo>
                      <a:lnTo>
                        <a:pt x="405494" y="6375032"/>
                      </a:lnTo>
                      <a:cubicBezTo>
                        <a:pt x="185995" y="6375032"/>
                        <a:pt x="8918" y="6198465"/>
                        <a:pt x="8918" y="5979348"/>
                      </a:cubicBezTo>
                      <a:lnTo>
                        <a:pt x="8663" y="5979475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7" name="Google Shape;9457;p40"/>
                <p:cNvSpPr/>
                <p:nvPr/>
              </p:nvSpPr>
              <p:spPr>
                <a:xfrm>
                  <a:off x="1217565" y="6135737"/>
                  <a:ext cx="434157" cy="588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157" h="588685" extrusionOk="0">
                      <a:moveTo>
                        <a:pt x="127" y="169561"/>
                      </a:moveTo>
                      <a:cubicBezTo>
                        <a:pt x="127" y="401799"/>
                        <a:pt x="187269" y="588686"/>
                        <a:pt x="419889" y="588686"/>
                      </a:cubicBezTo>
                      <a:lnTo>
                        <a:pt x="434157" y="574163"/>
                      </a:lnTo>
                      <a:cubicBezTo>
                        <a:pt x="202556" y="574163"/>
                        <a:pt x="16052" y="388041"/>
                        <a:pt x="16052" y="156949"/>
                      </a:cubicBezTo>
                      <a:lnTo>
                        <a:pt x="16052" y="0"/>
                      </a:lnTo>
                      <a:lnTo>
                        <a:pt x="0" y="0"/>
                      </a:lnTo>
                      <a:lnTo>
                        <a:pt x="127" y="169561"/>
                      </a:lnTo>
                      <a:lnTo>
                        <a:pt x="127" y="169561"/>
                      </a:lnTo>
                      <a:lnTo>
                        <a:pt x="127" y="169561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8" name="Google Shape;9458;p40"/>
                <p:cNvSpPr/>
                <p:nvPr/>
              </p:nvSpPr>
              <p:spPr>
                <a:xfrm>
                  <a:off x="1217565" y="251681"/>
                  <a:ext cx="843855" cy="336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855" h="3364719" extrusionOk="0">
                      <a:moveTo>
                        <a:pt x="16052" y="432374"/>
                      </a:moveTo>
                      <a:cubicBezTo>
                        <a:pt x="16052" y="201027"/>
                        <a:pt x="202301" y="14778"/>
                        <a:pt x="433648" y="14778"/>
                      </a:cubicBezTo>
                      <a:lnTo>
                        <a:pt x="843855" y="14778"/>
                      </a:lnTo>
                      <a:lnTo>
                        <a:pt x="843855" y="0"/>
                      </a:lnTo>
                      <a:lnTo>
                        <a:pt x="419380" y="0"/>
                      </a:lnTo>
                      <a:cubicBezTo>
                        <a:pt x="187014" y="0"/>
                        <a:pt x="0" y="187269"/>
                        <a:pt x="0" y="419762"/>
                      </a:cubicBezTo>
                      <a:lnTo>
                        <a:pt x="0" y="3364720"/>
                      </a:lnTo>
                      <a:lnTo>
                        <a:pt x="16052" y="3364720"/>
                      </a:lnTo>
                      <a:lnTo>
                        <a:pt x="16052" y="432374"/>
                      </a:lnTo>
                      <a:lnTo>
                        <a:pt x="16052" y="432374"/>
                      </a:lnTo>
                      <a:lnTo>
                        <a:pt x="16052" y="432374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9" name="Google Shape;9459;p40"/>
                <p:cNvSpPr/>
                <p:nvPr/>
              </p:nvSpPr>
              <p:spPr>
                <a:xfrm>
                  <a:off x="9999061" y="251681"/>
                  <a:ext cx="438743" cy="432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43" h="432628" extrusionOk="0">
                      <a:moveTo>
                        <a:pt x="0" y="14650"/>
                      </a:moveTo>
                      <a:cubicBezTo>
                        <a:pt x="231601" y="14650"/>
                        <a:pt x="417723" y="201027"/>
                        <a:pt x="417723" y="432629"/>
                      </a:cubicBezTo>
                      <a:lnTo>
                        <a:pt x="438744" y="419889"/>
                      </a:lnTo>
                      <a:cubicBezTo>
                        <a:pt x="438744" y="187269"/>
                        <a:pt x="251857" y="0"/>
                        <a:pt x="19618" y="0"/>
                      </a:cubicBezTo>
                      <a:lnTo>
                        <a:pt x="0" y="14650"/>
                      </a:lnTo>
                      <a:lnTo>
                        <a:pt x="0" y="14650"/>
                      </a:lnTo>
                      <a:lnTo>
                        <a:pt x="0" y="1465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0" name="Google Shape;9460;p40"/>
                <p:cNvSpPr/>
                <p:nvPr/>
              </p:nvSpPr>
              <p:spPr>
                <a:xfrm>
                  <a:off x="10000589" y="6291667"/>
                  <a:ext cx="438743" cy="432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43" h="432628" extrusionOk="0">
                      <a:moveTo>
                        <a:pt x="18854" y="432629"/>
                      </a:moveTo>
                      <a:cubicBezTo>
                        <a:pt x="251221" y="432629"/>
                        <a:pt x="438744" y="245360"/>
                        <a:pt x="438744" y="12612"/>
                      </a:cubicBezTo>
                      <a:lnTo>
                        <a:pt x="417087" y="0"/>
                      </a:lnTo>
                      <a:cubicBezTo>
                        <a:pt x="417087" y="231601"/>
                        <a:pt x="230965" y="418106"/>
                        <a:pt x="0" y="418106"/>
                      </a:cubicBezTo>
                      <a:lnTo>
                        <a:pt x="18854" y="432629"/>
                      </a:lnTo>
                      <a:lnTo>
                        <a:pt x="18854" y="432629"/>
                      </a:lnTo>
                      <a:lnTo>
                        <a:pt x="18854" y="432629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1" name="Google Shape;9461;p40"/>
                <p:cNvSpPr/>
                <p:nvPr/>
              </p:nvSpPr>
              <p:spPr>
                <a:xfrm>
                  <a:off x="1194635" y="927377"/>
                  <a:ext cx="19873" cy="337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73" h="337847" extrusionOk="0">
                      <a:moveTo>
                        <a:pt x="0" y="328930"/>
                      </a:moveTo>
                      <a:lnTo>
                        <a:pt x="0" y="8918"/>
                      </a:lnTo>
                      <a:cubicBezTo>
                        <a:pt x="0" y="3949"/>
                        <a:pt x="4331" y="0"/>
                        <a:pt x="9555" y="0"/>
                      </a:cubicBezTo>
                      <a:lnTo>
                        <a:pt x="19873" y="0"/>
                      </a:lnTo>
                      <a:lnTo>
                        <a:pt x="19873" y="337848"/>
                      </a:lnTo>
                      <a:lnTo>
                        <a:pt x="9555" y="337848"/>
                      </a:lnTo>
                      <a:cubicBezTo>
                        <a:pt x="4331" y="337848"/>
                        <a:pt x="0" y="333899"/>
                        <a:pt x="0" y="328930"/>
                      </a:cubicBezTo>
                      <a:lnTo>
                        <a:pt x="0" y="328930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2" name="Google Shape;9462;p40"/>
                <p:cNvSpPr/>
                <p:nvPr/>
              </p:nvSpPr>
              <p:spPr>
                <a:xfrm>
                  <a:off x="1200749" y="925848"/>
                  <a:ext cx="13758" cy="339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8" h="339376" extrusionOk="0">
                      <a:moveTo>
                        <a:pt x="13759" y="339376"/>
                      </a:moveTo>
                      <a:lnTo>
                        <a:pt x="3057" y="339376"/>
                      </a:lnTo>
                      <a:cubicBezTo>
                        <a:pt x="1911" y="339376"/>
                        <a:pt x="1019" y="338994"/>
                        <a:pt x="0" y="338740"/>
                      </a:cubicBezTo>
                      <a:cubicBezTo>
                        <a:pt x="3949" y="337593"/>
                        <a:pt x="6879" y="334408"/>
                        <a:pt x="6879" y="330332"/>
                      </a:cubicBezTo>
                      <a:lnTo>
                        <a:pt x="6879" y="8918"/>
                      </a:lnTo>
                      <a:cubicBezTo>
                        <a:pt x="6879" y="4968"/>
                        <a:pt x="3949" y="1529"/>
                        <a:pt x="0" y="382"/>
                      </a:cubicBezTo>
                      <a:cubicBezTo>
                        <a:pt x="1019" y="127"/>
                        <a:pt x="1911" y="0"/>
                        <a:pt x="3057" y="0"/>
                      </a:cubicBezTo>
                      <a:lnTo>
                        <a:pt x="13759" y="0"/>
                      </a:lnTo>
                      <a:lnTo>
                        <a:pt x="13759" y="339376"/>
                      </a:lnTo>
                      <a:lnTo>
                        <a:pt x="13759" y="339376"/>
                      </a:lnTo>
                      <a:lnTo>
                        <a:pt x="13759" y="339376"/>
                      </a:lnTo>
                      <a:close/>
                    </a:path>
                  </a:pathLst>
                </a:cu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464" name="Google Shape;9464;p40"/>
            <p:cNvSpPr/>
            <p:nvPr/>
          </p:nvSpPr>
          <p:spPr>
            <a:xfrm rot="5829469">
              <a:off x="2617236" y="2327108"/>
              <a:ext cx="65007" cy="65007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65" name="Google Shape;9465;p40"/>
          <p:cNvGrpSpPr/>
          <p:nvPr/>
        </p:nvGrpSpPr>
        <p:grpSpPr>
          <a:xfrm>
            <a:off x="71997" y="3315669"/>
            <a:ext cx="2308532" cy="3542320"/>
            <a:chOff x="325352" y="5108434"/>
            <a:chExt cx="2738798" cy="4202539"/>
          </a:xfrm>
        </p:grpSpPr>
        <p:grpSp>
          <p:nvGrpSpPr>
            <p:cNvPr id="9466" name="Google Shape;9466;p40"/>
            <p:cNvGrpSpPr/>
            <p:nvPr/>
          </p:nvGrpSpPr>
          <p:grpSpPr>
            <a:xfrm>
              <a:off x="328038" y="5111957"/>
              <a:ext cx="1448814" cy="3986700"/>
              <a:chOff x="6726753" y="2926867"/>
              <a:chExt cx="1517400" cy="4175430"/>
            </a:xfrm>
          </p:grpSpPr>
          <p:sp>
            <p:nvSpPr>
              <p:cNvPr id="9467" name="Google Shape;9467;p40"/>
              <p:cNvSpPr/>
              <p:nvPr/>
            </p:nvSpPr>
            <p:spPr>
              <a:xfrm>
                <a:off x="7163709" y="6858000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8" name="Google Shape;9468;p40"/>
              <p:cNvSpPr/>
              <p:nvPr/>
            </p:nvSpPr>
            <p:spPr>
              <a:xfrm>
                <a:off x="7791030" y="6861543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9" name="Google Shape;9469;p40"/>
              <p:cNvSpPr/>
              <p:nvPr/>
            </p:nvSpPr>
            <p:spPr>
              <a:xfrm>
                <a:off x="7121244" y="5407723"/>
                <a:ext cx="1068407" cy="1652720"/>
              </a:xfrm>
              <a:custGeom>
                <a:avLst/>
                <a:gdLst/>
                <a:ahLst/>
                <a:cxnLst/>
                <a:rect l="l" t="t" r="r" b="b"/>
                <a:pathLst>
                  <a:path w="724344" h="1120488" extrusionOk="0">
                    <a:moveTo>
                      <a:pt x="16210" y="960898"/>
                    </a:moveTo>
                    <a:cubicBezTo>
                      <a:pt x="2494" y="943049"/>
                      <a:pt x="-3887" y="920636"/>
                      <a:pt x="-1696" y="898224"/>
                    </a:cubicBezTo>
                    <a:cubicBezTo>
                      <a:pt x="4399" y="830691"/>
                      <a:pt x="12687" y="736299"/>
                      <a:pt x="21830" y="624570"/>
                    </a:cubicBezTo>
                    <a:cubicBezTo>
                      <a:pt x="41739" y="381111"/>
                      <a:pt x="52405" y="349870"/>
                      <a:pt x="65170" y="285671"/>
                    </a:cubicBezTo>
                    <a:cubicBezTo>
                      <a:pt x="85171" y="184992"/>
                      <a:pt x="171754" y="10303"/>
                      <a:pt x="361777" y="-79"/>
                    </a:cubicBezTo>
                    <a:cubicBezTo>
                      <a:pt x="421118" y="-2165"/>
                      <a:pt x="479507" y="15123"/>
                      <a:pt x="528083" y="49165"/>
                    </a:cubicBezTo>
                    <a:cubicBezTo>
                      <a:pt x="619238" y="109935"/>
                      <a:pt x="674007" y="216424"/>
                      <a:pt x="679437" y="330438"/>
                    </a:cubicBezTo>
                    <a:cubicBezTo>
                      <a:pt x="681913" y="383083"/>
                      <a:pt x="684867" y="436518"/>
                      <a:pt x="688390" y="490744"/>
                    </a:cubicBezTo>
                    <a:cubicBezTo>
                      <a:pt x="696964" y="623332"/>
                      <a:pt x="708012" y="751415"/>
                      <a:pt x="721537" y="874983"/>
                    </a:cubicBezTo>
                    <a:cubicBezTo>
                      <a:pt x="724109" y="897538"/>
                      <a:pt x="719441" y="920321"/>
                      <a:pt x="708203" y="940038"/>
                    </a:cubicBezTo>
                    <a:cubicBezTo>
                      <a:pt x="696010" y="961260"/>
                      <a:pt x="681627" y="981072"/>
                      <a:pt x="665054" y="999093"/>
                    </a:cubicBezTo>
                    <a:cubicBezTo>
                      <a:pt x="525702" y="1151017"/>
                      <a:pt x="248621" y="1159495"/>
                      <a:pt x="81838" y="1027668"/>
                    </a:cubicBezTo>
                    <a:cubicBezTo>
                      <a:pt x="57454" y="1008028"/>
                      <a:pt x="35451" y="985625"/>
                      <a:pt x="16210" y="9608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0" name="Google Shape;9470;p40"/>
              <p:cNvSpPr/>
              <p:nvPr/>
            </p:nvSpPr>
            <p:spPr>
              <a:xfrm>
                <a:off x="7059504" y="5369881"/>
                <a:ext cx="1101051" cy="1574681"/>
              </a:xfrm>
              <a:custGeom>
                <a:avLst/>
                <a:gdLst/>
                <a:ahLst/>
                <a:cxnLst/>
                <a:rect l="l" t="t" r="r" b="b"/>
                <a:pathLst>
                  <a:path w="746475" h="1067580" extrusionOk="0">
                    <a:moveTo>
                      <a:pt x="110656" y="158172"/>
                    </a:moveTo>
                    <a:cubicBezTo>
                      <a:pt x="103133" y="186823"/>
                      <a:pt x="97227" y="215893"/>
                      <a:pt x="93131" y="245230"/>
                    </a:cubicBezTo>
                    <a:cubicBezTo>
                      <a:pt x="78463" y="319306"/>
                      <a:pt x="45793" y="388610"/>
                      <a:pt x="-2119" y="446970"/>
                    </a:cubicBezTo>
                    <a:cubicBezTo>
                      <a:pt x="28456" y="415347"/>
                      <a:pt x="55127" y="380171"/>
                      <a:pt x="77319" y="342195"/>
                    </a:cubicBezTo>
                    <a:cubicBezTo>
                      <a:pt x="74747" y="406193"/>
                      <a:pt x="54364" y="468191"/>
                      <a:pt x="18359" y="521169"/>
                    </a:cubicBezTo>
                    <a:cubicBezTo>
                      <a:pt x="40172" y="492766"/>
                      <a:pt x="60271" y="463086"/>
                      <a:pt x="78558" y="432301"/>
                    </a:cubicBezTo>
                    <a:cubicBezTo>
                      <a:pt x="60271" y="485298"/>
                      <a:pt x="47316" y="539991"/>
                      <a:pt x="39791" y="595560"/>
                    </a:cubicBezTo>
                    <a:cubicBezTo>
                      <a:pt x="55031" y="558812"/>
                      <a:pt x="74842" y="524151"/>
                      <a:pt x="98750" y="492404"/>
                    </a:cubicBezTo>
                    <a:cubicBezTo>
                      <a:pt x="65889" y="552506"/>
                      <a:pt x="47983" y="619648"/>
                      <a:pt x="46553" y="688143"/>
                    </a:cubicBezTo>
                    <a:cubicBezTo>
                      <a:pt x="55127" y="654148"/>
                      <a:pt x="69605" y="621915"/>
                      <a:pt x="89320" y="592893"/>
                    </a:cubicBezTo>
                    <a:cubicBezTo>
                      <a:pt x="95513" y="642508"/>
                      <a:pt x="78844" y="692257"/>
                      <a:pt x="44172" y="728243"/>
                    </a:cubicBezTo>
                    <a:cubicBezTo>
                      <a:pt x="64747" y="710317"/>
                      <a:pt x="83034" y="689905"/>
                      <a:pt x="98559" y="667473"/>
                    </a:cubicBezTo>
                    <a:cubicBezTo>
                      <a:pt x="90846" y="720966"/>
                      <a:pt x="97131" y="775554"/>
                      <a:pt x="116849" y="825874"/>
                    </a:cubicBezTo>
                    <a:cubicBezTo>
                      <a:pt x="113705" y="790603"/>
                      <a:pt x="117230" y="755056"/>
                      <a:pt x="127229" y="721099"/>
                    </a:cubicBezTo>
                    <a:cubicBezTo>
                      <a:pt x="125897" y="779297"/>
                      <a:pt x="139040" y="836923"/>
                      <a:pt x="165329" y="888834"/>
                    </a:cubicBezTo>
                    <a:cubicBezTo>
                      <a:pt x="153709" y="856240"/>
                      <a:pt x="152377" y="820874"/>
                      <a:pt x="161425" y="787489"/>
                    </a:cubicBezTo>
                    <a:cubicBezTo>
                      <a:pt x="174475" y="844695"/>
                      <a:pt x="197334" y="899245"/>
                      <a:pt x="228863" y="948747"/>
                    </a:cubicBezTo>
                    <a:cubicBezTo>
                      <a:pt x="209431" y="908561"/>
                      <a:pt x="200002" y="864288"/>
                      <a:pt x="201430" y="819683"/>
                    </a:cubicBezTo>
                    <a:cubicBezTo>
                      <a:pt x="219907" y="865051"/>
                      <a:pt x="247341" y="906227"/>
                      <a:pt x="282106" y="940745"/>
                    </a:cubicBezTo>
                    <a:cubicBezTo>
                      <a:pt x="275439" y="915123"/>
                      <a:pt x="272867" y="888596"/>
                      <a:pt x="274583" y="862164"/>
                    </a:cubicBezTo>
                    <a:cubicBezTo>
                      <a:pt x="283250" y="898454"/>
                      <a:pt x="307921" y="928839"/>
                      <a:pt x="327254" y="961129"/>
                    </a:cubicBezTo>
                    <a:cubicBezTo>
                      <a:pt x="346590" y="993419"/>
                      <a:pt x="361450" y="1032281"/>
                      <a:pt x="348211" y="1067333"/>
                    </a:cubicBezTo>
                    <a:cubicBezTo>
                      <a:pt x="362782" y="1013345"/>
                      <a:pt x="368403" y="957310"/>
                      <a:pt x="364594" y="901502"/>
                    </a:cubicBezTo>
                    <a:cubicBezTo>
                      <a:pt x="380023" y="931602"/>
                      <a:pt x="387834" y="965025"/>
                      <a:pt x="387358" y="998848"/>
                    </a:cubicBezTo>
                    <a:lnTo>
                      <a:pt x="412789" y="921791"/>
                    </a:lnTo>
                    <a:cubicBezTo>
                      <a:pt x="422221" y="953481"/>
                      <a:pt x="421649" y="987285"/>
                      <a:pt x="411266" y="1018660"/>
                    </a:cubicBezTo>
                    <a:cubicBezTo>
                      <a:pt x="434032" y="986980"/>
                      <a:pt x="451079" y="951509"/>
                      <a:pt x="461463" y="913885"/>
                    </a:cubicBezTo>
                    <a:cubicBezTo>
                      <a:pt x="467274" y="937755"/>
                      <a:pt x="465558" y="962834"/>
                      <a:pt x="456605" y="985704"/>
                    </a:cubicBezTo>
                    <a:cubicBezTo>
                      <a:pt x="485084" y="945794"/>
                      <a:pt x="504134" y="899940"/>
                      <a:pt x="512327" y="851592"/>
                    </a:cubicBezTo>
                    <a:cubicBezTo>
                      <a:pt x="528424" y="879881"/>
                      <a:pt x="531186" y="913885"/>
                      <a:pt x="519661" y="944365"/>
                    </a:cubicBezTo>
                    <a:cubicBezTo>
                      <a:pt x="547950" y="896655"/>
                      <a:pt x="564619" y="842990"/>
                      <a:pt x="568333" y="787679"/>
                    </a:cubicBezTo>
                    <a:cubicBezTo>
                      <a:pt x="586050" y="809567"/>
                      <a:pt x="594622" y="837513"/>
                      <a:pt x="592145" y="865594"/>
                    </a:cubicBezTo>
                    <a:cubicBezTo>
                      <a:pt x="621006" y="817778"/>
                      <a:pt x="632150" y="761323"/>
                      <a:pt x="623483" y="706145"/>
                    </a:cubicBezTo>
                    <a:cubicBezTo>
                      <a:pt x="630341" y="733110"/>
                      <a:pt x="646151" y="756961"/>
                      <a:pt x="668250" y="773868"/>
                    </a:cubicBezTo>
                    <a:cubicBezTo>
                      <a:pt x="654058" y="730567"/>
                      <a:pt x="655488" y="683676"/>
                      <a:pt x="672157" y="641279"/>
                    </a:cubicBezTo>
                    <a:lnTo>
                      <a:pt x="678061" y="716908"/>
                    </a:lnTo>
                    <a:cubicBezTo>
                      <a:pt x="703873" y="664407"/>
                      <a:pt x="702732" y="602666"/>
                      <a:pt x="674917" y="551173"/>
                    </a:cubicBezTo>
                    <a:cubicBezTo>
                      <a:pt x="685586" y="566594"/>
                      <a:pt x="693588" y="583739"/>
                      <a:pt x="698539" y="601846"/>
                    </a:cubicBezTo>
                    <a:cubicBezTo>
                      <a:pt x="709780" y="563480"/>
                      <a:pt x="706922" y="522360"/>
                      <a:pt x="690444" y="485927"/>
                    </a:cubicBezTo>
                    <a:cubicBezTo>
                      <a:pt x="703873" y="507329"/>
                      <a:pt x="714161" y="530599"/>
                      <a:pt x="720828" y="554983"/>
                    </a:cubicBezTo>
                    <a:cubicBezTo>
                      <a:pt x="731593" y="494976"/>
                      <a:pt x="704064" y="435349"/>
                      <a:pt x="677108" y="380199"/>
                    </a:cubicBezTo>
                    <a:cubicBezTo>
                      <a:pt x="705589" y="416518"/>
                      <a:pt x="726163" y="458457"/>
                      <a:pt x="737306" y="503262"/>
                    </a:cubicBezTo>
                    <a:cubicBezTo>
                      <a:pt x="745213" y="466124"/>
                      <a:pt x="746450" y="427881"/>
                      <a:pt x="741118" y="390296"/>
                    </a:cubicBezTo>
                    <a:cubicBezTo>
                      <a:pt x="723114" y="263994"/>
                      <a:pt x="633103" y="158934"/>
                      <a:pt x="541093" y="66446"/>
                    </a:cubicBezTo>
                    <a:cubicBezTo>
                      <a:pt x="522138" y="45310"/>
                      <a:pt x="499563" y="27765"/>
                      <a:pt x="474418" y="14630"/>
                    </a:cubicBezTo>
                    <a:cubicBezTo>
                      <a:pt x="439650" y="-1277"/>
                      <a:pt x="399455" y="-705"/>
                      <a:pt x="360973" y="56"/>
                    </a:cubicBezTo>
                    <a:cubicBezTo>
                      <a:pt x="322492" y="818"/>
                      <a:pt x="283727" y="2057"/>
                      <a:pt x="249531" y="17963"/>
                    </a:cubicBezTo>
                    <a:cubicBezTo>
                      <a:pt x="219719" y="31870"/>
                      <a:pt x="195525" y="56540"/>
                      <a:pt x="167901" y="73970"/>
                    </a:cubicBezTo>
                    <a:cubicBezTo>
                      <a:pt x="138471" y="92640"/>
                      <a:pt x="120848" y="126263"/>
                      <a:pt x="110656" y="15817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7FC"/>
                  </a:gs>
                  <a:gs pos="75000">
                    <a:srgbClr val="D8D8D8"/>
                  </a:gs>
                  <a:gs pos="100000">
                    <a:srgbClr val="BFBFB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1" name="Google Shape;9471;p40"/>
              <p:cNvSpPr/>
              <p:nvPr/>
            </p:nvSpPr>
            <p:spPr>
              <a:xfrm>
                <a:off x="7204140" y="5685073"/>
                <a:ext cx="874014" cy="1003350"/>
              </a:xfrm>
              <a:custGeom>
                <a:avLst/>
                <a:gdLst/>
                <a:ahLst/>
                <a:cxnLst/>
                <a:rect l="l" t="t" r="r" b="b"/>
                <a:pathLst>
                  <a:path w="592552" h="680237" extrusionOk="0">
                    <a:moveTo>
                      <a:pt x="35244" y="316000"/>
                    </a:moveTo>
                    <a:cubicBezTo>
                      <a:pt x="43625" y="401963"/>
                      <a:pt x="66582" y="485869"/>
                      <a:pt x="103156" y="564126"/>
                    </a:cubicBezTo>
                    <a:cubicBezTo>
                      <a:pt x="105728" y="569270"/>
                      <a:pt x="108205" y="574508"/>
                      <a:pt x="110586" y="579842"/>
                    </a:cubicBezTo>
                    <a:cubicBezTo>
                      <a:pt x="57913" y="502233"/>
                      <a:pt x="31433" y="409745"/>
                      <a:pt x="35244" y="316000"/>
                    </a:cubicBezTo>
                    <a:close/>
                    <a:moveTo>
                      <a:pt x="568260" y="290283"/>
                    </a:moveTo>
                    <a:cubicBezTo>
                      <a:pt x="572069" y="384028"/>
                      <a:pt x="545592" y="476516"/>
                      <a:pt x="492918" y="554126"/>
                    </a:cubicBezTo>
                    <a:cubicBezTo>
                      <a:pt x="497109" y="545077"/>
                      <a:pt x="503395" y="531837"/>
                      <a:pt x="507397" y="522598"/>
                    </a:cubicBezTo>
                    <a:cubicBezTo>
                      <a:pt x="539971" y="448903"/>
                      <a:pt x="560545" y="370474"/>
                      <a:pt x="568260" y="290283"/>
                    </a:cubicBezTo>
                    <a:close/>
                    <a:moveTo>
                      <a:pt x="250032" y="93020"/>
                    </a:moveTo>
                    <a:lnTo>
                      <a:pt x="250032" y="93306"/>
                    </a:lnTo>
                    <a:cubicBezTo>
                      <a:pt x="222027" y="198977"/>
                      <a:pt x="217169" y="309457"/>
                      <a:pt x="235935" y="417156"/>
                    </a:cubicBezTo>
                    <a:cubicBezTo>
                      <a:pt x="237363" y="424300"/>
                      <a:pt x="238695" y="431539"/>
                      <a:pt x="239935" y="438778"/>
                    </a:cubicBezTo>
                    <a:cubicBezTo>
                      <a:pt x="237649" y="431729"/>
                      <a:pt x="235554" y="424776"/>
                      <a:pt x="233459" y="417728"/>
                    </a:cubicBezTo>
                    <a:cubicBezTo>
                      <a:pt x="204312" y="310485"/>
                      <a:pt x="210025" y="196728"/>
                      <a:pt x="250032" y="93020"/>
                    </a:cubicBezTo>
                    <a:close/>
                    <a:moveTo>
                      <a:pt x="338803" y="84162"/>
                    </a:moveTo>
                    <a:cubicBezTo>
                      <a:pt x="378810" y="190862"/>
                      <a:pt x="384619" y="307390"/>
                      <a:pt x="355377" y="417537"/>
                    </a:cubicBezTo>
                    <a:cubicBezTo>
                      <a:pt x="353282" y="424776"/>
                      <a:pt x="351091" y="431920"/>
                      <a:pt x="348901" y="439159"/>
                    </a:cubicBezTo>
                    <a:cubicBezTo>
                      <a:pt x="351186" y="426395"/>
                      <a:pt x="354426" y="407822"/>
                      <a:pt x="356235" y="394772"/>
                    </a:cubicBezTo>
                    <a:cubicBezTo>
                      <a:pt x="370999" y="291131"/>
                      <a:pt x="365093" y="185594"/>
                      <a:pt x="338803" y="84258"/>
                    </a:cubicBezTo>
                    <a:close/>
                    <a:moveTo>
                      <a:pt x="283560" y="81876"/>
                    </a:moveTo>
                    <a:cubicBezTo>
                      <a:pt x="315086" y="279911"/>
                      <a:pt x="317563" y="481498"/>
                      <a:pt x="290800" y="680237"/>
                    </a:cubicBezTo>
                    <a:lnTo>
                      <a:pt x="293085" y="642804"/>
                    </a:lnTo>
                    <a:cubicBezTo>
                      <a:pt x="304420" y="455866"/>
                      <a:pt x="301276" y="268328"/>
                      <a:pt x="283560" y="81876"/>
                    </a:cubicBezTo>
                    <a:close/>
                    <a:moveTo>
                      <a:pt x="204503" y="81876"/>
                    </a:moveTo>
                    <a:cubicBezTo>
                      <a:pt x="150399" y="238086"/>
                      <a:pt x="175928" y="405726"/>
                      <a:pt x="208408" y="563841"/>
                    </a:cubicBezTo>
                    <a:lnTo>
                      <a:pt x="222028" y="632516"/>
                    </a:lnTo>
                    <a:cubicBezTo>
                      <a:pt x="172593" y="455446"/>
                      <a:pt x="129254" y="257898"/>
                      <a:pt x="204503" y="81876"/>
                    </a:cubicBezTo>
                    <a:close/>
                    <a:moveTo>
                      <a:pt x="393953" y="72255"/>
                    </a:moveTo>
                    <a:cubicBezTo>
                      <a:pt x="469107" y="248372"/>
                      <a:pt x="425768" y="445826"/>
                      <a:pt x="376333" y="622895"/>
                    </a:cubicBezTo>
                    <a:lnTo>
                      <a:pt x="390049" y="554221"/>
                    </a:lnTo>
                    <a:cubicBezTo>
                      <a:pt x="423005" y="396296"/>
                      <a:pt x="448055" y="228465"/>
                      <a:pt x="393953" y="72255"/>
                    </a:cubicBezTo>
                    <a:close/>
                    <a:moveTo>
                      <a:pt x="169262" y="69493"/>
                    </a:moveTo>
                    <a:cubicBezTo>
                      <a:pt x="62771" y="150551"/>
                      <a:pt x="77630" y="305332"/>
                      <a:pt x="107349" y="420871"/>
                    </a:cubicBezTo>
                    <a:cubicBezTo>
                      <a:pt x="118969" y="461628"/>
                      <a:pt x="134685" y="501128"/>
                      <a:pt x="154116" y="538790"/>
                    </a:cubicBezTo>
                    <a:cubicBezTo>
                      <a:pt x="131350" y="502623"/>
                      <a:pt x="113254" y="463704"/>
                      <a:pt x="100394" y="422966"/>
                    </a:cubicBezTo>
                    <a:cubicBezTo>
                      <a:pt x="66105" y="307237"/>
                      <a:pt x="53627" y="143693"/>
                      <a:pt x="169262" y="69493"/>
                    </a:cubicBezTo>
                    <a:close/>
                    <a:moveTo>
                      <a:pt x="403191" y="33393"/>
                    </a:moveTo>
                    <a:cubicBezTo>
                      <a:pt x="531398" y="141312"/>
                      <a:pt x="506539" y="348385"/>
                      <a:pt x="462913" y="492308"/>
                    </a:cubicBezTo>
                    <a:cubicBezTo>
                      <a:pt x="457009" y="514920"/>
                      <a:pt x="446340" y="535999"/>
                      <a:pt x="431576" y="554125"/>
                    </a:cubicBezTo>
                    <a:cubicBezTo>
                      <a:pt x="444722" y="535123"/>
                      <a:pt x="453865" y="513634"/>
                      <a:pt x="458437" y="490975"/>
                    </a:cubicBezTo>
                    <a:cubicBezTo>
                      <a:pt x="494728" y="346480"/>
                      <a:pt x="520445" y="147503"/>
                      <a:pt x="403191" y="33775"/>
                    </a:cubicBezTo>
                    <a:close/>
                    <a:moveTo>
                      <a:pt x="119730" y="27869"/>
                    </a:moveTo>
                    <a:cubicBezTo>
                      <a:pt x="121446" y="27869"/>
                      <a:pt x="123064" y="30060"/>
                      <a:pt x="121446" y="30822"/>
                    </a:cubicBezTo>
                    <a:cubicBezTo>
                      <a:pt x="122778" y="29774"/>
                      <a:pt x="120874" y="27965"/>
                      <a:pt x="119920" y="28631"/>
                    </a:cubicBezTo>
                    <a:cubicBezTo>
                      <a:pt x="118969" y="29298"/>
                      <a:pt x="118016" y="30250"/>
                      <a:pt x="117348" y="31489"/>
                    </a:cubicBezTo>
                    <a:cubicBezTo>
                      <a:pt x="76581" y="96011"/>
                      <a:pt x="49245" y="168144"/>
                      <a:pt x="37149" y="243515"/>
                    </a:cubicBezTo>
                    <a:cubicBezTo>
                      <a:pt x="35530" y="253040"/>
                      <a:pt x="33625" y="267518"/>
                      <a:pt x="32386" y="277234"/>
                    </a:cubicBezTo>
                    <a:cubicBezTo>
                      <a:pt x="29242" y="187546"/>
                      <a:pt x="59057" y="99811"/>
                      <a:pt x="116207" y="30631"/>
                    </a:cubicBezTo>
                    <a:cubicBezTo>
                      <a:pt x="116969" y="29317"/>
                      <a:pt x="118302" y="28345"/>
                      <a:pt x="119730" y="27869"/>
                    </a:cubicBezTo>
                    <a:close/>
                    <a:moveTo>
                      <a:pt x="79153" y="19396"/>
                    </a:moveTo>
                    <a:lnTo>
                      <a:pt x="79153" y="20440"/>
                    </a:lnTo>
                    <a:lnTo>
                      <a:pt x="78679" y="20440"/>
                    </a:lnTo>
                    <a:close/>
                    <a:moveTo>
                      <a:pt x="79630" y="18345"/>
                    </a:moveTo>
                    <a:lnTo>
                      <a:pt x="79153" y="19396"/>
                    </a:lnTo>
                    <a:lnTo>
                      <a:pt x="79153" y="18821"/>
                    </a:lnTo>
                    <a:cubicBezTo>
                      <a:pt x="76772" y="18821"/>
                      <a:pt x="75726" y="22250"/>
                      <a:pt x="74200" y="23869"/>
                    </a:cubicBezTo>
                    <a:cubicBezTo>
                      <a:pt x="43151" y="67398"/>
                      <a:pt x="7525" y="110356"/>
                      <a:pt x="763" y="165601"/>
                    </a:cubicBezTo>
                    <a:cubicBezTo>
                      <a:pt x="-6000" y="108451"/>
                      <a:pt x="33340" y="59016"/>
                      <a:pt x="72296" y="22250"/>
                    </a:cubicBezTo>
                    <a:cubicBezTo>
                      <a:pt x="74296" y="20821"/>
                      <a:pt x="76488" y="16535"/>
                      <a:pt x="79630" y="18345"/>
                    </a:cubicBezTo>
                    <a:close/>
                    <a:moveTo>
                      <a:pt x="473296" y="10058"/>
                    </a:moveTo>
                    <a:cubicBezTo>
                      <a:pt x="474820" y="10458"/>
                      <a:pt x="476059" y="11410"/>
                      <a:pt x="476915" y="12724"/>
                    </a:cubicBezTo>
                    <a:cubicBezTo>
                      <a:pt x="534065" y="81914"/>
                      <a:pt x="563879" y="169649"/>
                      <a:pt x="560640" y="259327"/>
                    </a:cubicBezTo>
                    <a:cubicBezTo>
                      <a:pt x="559498" y="249802"/>
                      <a:pt x="557591" y="235324"/>
                      <a:pt x="555973" y="225609"/>
                    </a:cubicBezTo>
                    <a:cubicBezTo>
                      <a:pt x="543685" y="150265"/>
                      <a:pt x="516445" y="78161"/>
                      <a:pt x="475773" y="13582"/>
                    </a:cubicBezTo>
                    <a:cubicBezTo>
                      <a:pt x="475010" y="12344"/>
                      <a:pt x="474343" y="11105"/>
                      <a:pt x="473201" y="10724"/>
                    </a:cubicBezTo>
                    <a:cubicBezTo>
                      <a:pt x="472057" y="10343"/>
                      <a:pt x="470248" y="11962"/>
                      <a:pt x="471678" y="12915"/>
                    </a:cubicBezTo>
                    <a:cubicBezTo>
                      <a:pt x="470057" y="12153"/>
                      <a:pt x="471678" y="9581"/>
                      <a:pt x="473296" y="10058"/>
                    </a:cubicBezTo>
                    <a:close/>
                    <a:moveTo>
                      <a:pt x="513492" y="1653"/>
                    </a:moveTo>
                    <a:lnTo>
                      <a:pt x="513874" y="2628"/>
                    </a:lnTo>
                    <a:lnTo>
                      <a:pt x="513492" y="2628"/>
                    </a:lnTo>
                    <a:close/>
                    <a:moveTo>
                      <a:pt x="513016" y="438"/>
                    </a:moveTo>
                    <a:cubicBezTo>
                      <a:pt x="516064" y="-1372"/>
                      <a:pt x="518255" y="2914"/>
                      <a:pt x="520350" y="4343"/>
                    </a:cubicBezTo>
                    <a:cubicBezTo>
                      <a:pt x="559308" y="41109"/>
                      <a:pt x="598550" y="91021"/>
                      <a:pt x="591788" y="147789"/>
                    </a:cubicBezTo>
                    <a:cubicBezTo>
                      <a:pt x="585407" y="92449"/>
                      <a:pt x="549497" y="49586"/>
                      <a:pt x="518446" y="6057"/>
                    </a:cubicBezTo>
                    <a:cubicBezTo>
                      <a:pt x="516827" y="4343"/>
                      <a:pt x="515874" y="818"/>
                      <a:pt x="513492" y="1009"/>
                    </a:cubicBezTo>
                    <a:lnTo>
                      <a:pt x="513492" y="1653"/>
                    </a:lnTo>
                    <a:close/>
                  </a:path>
                </a:pathLst>
              </a:custGeom>
              <a:solidFill>
                <a:srgbClr val="ACAC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2" name="Google Shape;9472;p40"/>
              <p:cNvSpPr/>
              <p:nvPr/>
            </p:nvSpPr>
            <p:spPr>
              <a:xfrm>
                <a:off x="6726753" y="2926867"/>
                <a:ext cx="1517400" cy="2927769"/>
              </a:xfrm>
              <a:custGeom>
                <a:avLst/>
                <a:gdLst/>
                <a:ahLst/>
                <a:cxnLst/>
                <a:rect l="l" t="t" r="r" b="b"/>
                <a:pathLst>
                  <a:path w="1028746" h="1984928" extrusionOk="0">
                    <a:moveTo>
                      <a:pt x="302872" y="1984681"/>
                    </a:moveTo>
                    <a:cubicBezTo>
                      <a:pt x="261726" y="1927054"/>
                      <a:pt x="231244" y="1862541"/>
                      <a:pt x="212861" y="1794181"/>
                    </a:cubicBezTo>
                    <a:cubicBezTo>
                      <a:pt x="180287" y="1666898"/>
                      <a:pt x="188668" y="1532605"/>
                      <a:pt x="236674" y="1410323"/>
                    </a:cubicBezTo>
                    <a:cubicBezTo>
                      <a:pt x="296777" y="1262304"/>
                      <a:pt x="366310" y="1268210"/>
                      <a:pt x="400885" y="1124573"/>
                    </a:cubicBezTo>
                    <a:cubicBezTo>
                      <a:pt x="417268" y="1056183"/>
                      <a:pt x="416030" y="994557"/>
                      <a:pt x="414126" y="899497"/>
                    </a:cubicBezTo>
                    <a:cubicBezTo>
                      <a:pt x="411077" y="749002"/>
                      <a:pt x="389932" y="751288"/>
                      <a:pt x="395550" y="669182"/>
                    </a:cubicBezTo>
                    <a:cubicBezTo>
                      <a:pt x="407363" y="497732"/>
                      <a:pt x="501183" y="469919"/>
                      <a:pt x="490800" y="335807"/>
                    </a:cubicBezTo>
                    <a:cubicBezTo>
                      <a:pt x="489849" y="323425"/>
                      <a:pt x="477848" y="192932"/>
                      <a:pt x="376500" y="121305"/>
                    </a:cubicBezTo>
                    <a:cubicBezTo>
                      <a:pt x="277060" y="50629"/>
                      <a:pt x="125232" y="61011"/>
                      <a:pt x="-2119" y="147784"/>
                    </a:cubicBezTo>
                    <a:cubicBezTo>
                      <a:pt x="21789" y="119780"/>
                      <a:pt x="113516" y="19101"/>
                      <a:pt x="262677" y="2147"/>
                    </a:cubicBezTo>
                    <a:cubicBezTo>
                      <a:pt x="442510" y="-18141"/>
                      <a:pt x="618437" y="93301"/>
                      <a:pt x="673110" y="229889"/>
                    </a:cubicBezTo>
                    <a:cubicBezTo>
                      <a:pt x="727021" y="364573"/>
                      <a:pt x="622055" y="421342"/>
                      <a:pt x="673110" y="603269"/>
                    </a:cubicBezTo>
                    <a:cubicBezTo>
                      <a:pt x="709020" y="731381"/>
                      <a:pt x="774076" y="749383"/>
                      <a:pt x="815985" y="889019"/>
                    </a:cubicBezTo>
                    <a:cubicBezTo>
                      <a:pt x="849418" y="1000367"/>
                      <a:pt x="787410" y="1057898"/>
                      <a:pt x="829224" y="1177627"/>
                    </a:cubicBezTo>
                    <a:cubicBezTo>
                      <a:pt x="845797" y="1225252"/>
                      <a:pt x="857134" y="1229062"/>
                      <a:pt x="900757" y="1310025"/>
                    </a:cubicBezTo>
                    <a:cubicBezTo>
                      <a:pt x="911616" y="1330408"/>
                      <a:pt x="988958" y="1474045"/>
                      <a:pt x="1014582" y="1580153"/>
                    </a:cubicBezTo>
                    <a:cubicBezTo>
                      <a:pt x="1028679" y="1638637"/>
                      <a:pt x="1049920" y="1780178"/>
                      <a:pt x="948382" y="1982585"/>
                    </a:cubicBezTo>
                    <a:cubicBezTo>
                      <a:pt x="927332" y="1940484"/>
                      <a:pt x="865801" y="1831899"/>
                      <a:pt x="736546" y="1770749"/>
                    </a:cubicBezTo>
                    <a:cubicBezTo>
                      <a:pt x="690542" y="1749032"/>
                      <a:pt x="604817" y="1708456"/>
                      <a:pt x="508804" y="1736364"/>
                    </a:cubicBezTo>
                    <a:cubicBezTo>
                      <a:pt x="350307" y="1781988"/>
                      <a:pt x="305063" y="1974774"/>
                      <a:pt x="302872" y="19846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3" name="Google Shape;9473;p40"/>
              <p:cNvSpPr/>
              <p:nvPr/>
            </p:nvSpPr>
            <p:spPr>
              <a:xfrm>
                <a:off x="7446048" y="5455589"/>
                <a:ext cx="354043" cy="250077"/>
              </a:xfrm>
              <a:custGeom>
                <a:avLst/>
                <a:gdLst/>
                <a:ahLst/>
                <a:cxnLst/>
                <a:rect l="l" t="t" r="r" b="b"/>
                <a:pathLst>
                  <a:path w="240029" h="169544" extrusionOk="0">
                    <a:moveTo>
                      <a:pt x="240030" y="84772"/>
                    </a:moveTo>
                    <a:cubicBezTo>
                      <a:pt x="240030" y="131591"/>
                      <a:pt x="186297" y="169545"/>
                      <a:pt x="120015" y="169545"/>
                    </a:cubicBezTo>
                    <a:cubicBezTo>
                      <a:pt x="53733" y="169545"/>
                      <a:pt x="0" y="131591"/>
                      <a:pt x="0" y="84772"/>
                    </a:cubicBezTo>
                    <a:cubicBezTo>
                      <a:pt x="0" y="37954"/>
                      <a:pt x="53733" y="0"/>
                      <a:pt x="120015" y="0"/>
                    </a:cubicBezTo>
                    <a:cubicBezTo>
                      <a:pt x="186297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rgbClr val="D6AD9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4" name="Google Shape;9474;p40"/>
              <p:cNvSpPr/>
              <p:nvPr/>
            </p:nvSpPr>
            <p:spPr>
              <a:xfrm>
                <a:off x="7578781" y="5483119"/>
                <a:ext cx="143302" cy="101156"/>
              </a:xfrm>
              <a:custGeom>
                <a:avLst/>
                <a:gdLst/>
                <a:ahLst/>
                <a:cxnLst/>
                <a:rect l="l" t="t" r="r" b="b"/>
                <a:pathLst>
                  <a:path w="97154" h="68580" extrusionOk="0">
                    <a:moveTo>
                      <a:pt x="97155" y="34290"/>
                    </a:moveTo>
                    <a:cubicBezTo>
                      <a:pt x="97155" y="53228"/>
                      <a:pt x="75406" y="68580"/>
                      <a:pt x="48578" y="68580"/>
                    </a:cubicBezTo>
                    <a:cubicBezTo>
                      <a:pt x="21749" y="68580"/>
                      <a:pt x="0" y="53228"/>
                      <a:pt x="0" y="34290"/>
                    </a:cubicBezTo>
                    <a:cubicBezTo>
                      <a:pt x="0" y="15352"/>
                      <a:pt x="21749" y="1"/>
                      <a:pt x="48578" y="1"/>
                    </a:cubicBezTo>
                    <a:cubicBezTo>
                      <a:pt x="75406" y="1"/>
                      <a:pt x="97155" y="15352"/>
                      <a:pt x="97155" y="34290"/>
                    </a:cubicBezTo>
                    <a:close/>
                  </a:path>
                </a:pathLst>
              </a:custGeom>
              <a:solidFill>
                <a:srgbClr val="E4CF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475" name="Google Shape;9475;p40" descr="A black and white image of a skull&#10;&#10;Description automatically generated with low confidence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665411">
                <a:off x="7189283" y="4505816"/>
                <a:ext cx="875616" cy="92272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476" name="Google Shape;9476;p40"/>
            <p:cNvSpPr/>
            <p:nvPr/>
          </p:nvSpPr>
          <p:spPr>
            <a:xfrm>
              <a:off x="325352" y="5108434"/>
              <a:ext cx="1447954" cy="3944979"/>
            </a:xfrm>
            <a:custGeom>
              <a:avLst/>
              <a:gdLst/>
              <a:ahLst/>
              <a:cxnLst/>
              <a:rect l="l" t="t" r="r" b="b"/>
              <a:pathLst>
                <a:path w="1028742" h="2802827" extrusionOk="0">
                  <a:moveTo>
                    <a:pt x="264794" y="2394"/>
                  </a:moveTo>
                  <a:cubicBezTo>
                    <a:pt x="444627" y="-17894"/>
                    <a:pt x="620553" y="93548"/>
                    <a:pt x="675226" y="230136"/>
                  </a:cubicBezTo>
                  <a:cubicBezTo>
                    <a:pt x="729137" y="364820"/>
                    <a:pt x="624171" y="421589"/>
                    <a:pt x="675226" y="603516"/>
                  </a:cubicBezTo>
                  <a:cubicBezTo>
                    <a:pt x="711136" y="731628"/>
                    <a:pt x="776191" y="749630"/>
                    <a:pt x="818100" y="889266"/>
                  </a:cubicBezTo>
                  <a:cubicBezTo>
                    <a:pt x="851533" y="1000614"/>
                    <a:pt x="789525" y="1058145"/>
                    <a:pt x="831339" y="1177874"/>
                  </a:cubicBezTo>
                  <a:cubicBezTo>
                    <a:pt x="847912" y="1225499"/>
                    <a:pt x="859249" y="1229309"/>
                    <a:pt x="902872" y="1310272"/>
                  </a:cubicBezTo>
                  <a:cubicBezTo>
                    <a:pt x="913731" y="1330655"/>
                    <a:pt x="991072" y="1474292"/>
                    <a:pt x="1016696" y="1580400"/>
                  </a:cubicBezTo>
                  <a:cubicBezTo>
                    <a:pt x="1029031" y="1631573"/>
                    <a:pt x="1046836" y="1746338"/>
                    <a:pt x="983072" y="1909826"/>
                  </a:cubicBezTo>
                  <a:lnTo>
                    <a:pt x="950513" y="1982796"/>
                  </a:lnTo>
                  <a:lnTo>
                    <a:pt x="968881" y="2047221"/>
                  </a:lnTo>
                  <a:cubicBezTo>
                    <a:pt x="974213" y="2084806"/>
                    <a:pt x="972976" y="2123049"/>
                    <a:pt x="965069" y="2160187"/>
                  </a:cubicBezTo>
                  <a:lnTo>
                    <a:pt x="955880" y="2134985"/>
                  </a:lnTo>
                  <a:lnTo>
                    <a:pt x="958021" y="2173331"/>
                  </a:lnTo>
                  <a:cubicBezTo>
                    <a:pt x="966595" y="2305919"/>
                    <a:pt x="977643" y="2434002"/>
                    <a:pt x="991168" y="2557570"/>
                  </a:cubicBezTo>
                  <a:cubicBezTo>
                    <a:pt x="993740" y="2580125"/>
                    <a:pt x="989072" y="2602908"/>
                    <a:pt x="977834" y="2622625"/>
                  </a:cubicBezTo>
                  <a:cubicBezTo>
                    <a:pt x="965641" y="2643847"/>
                    <a:pt x="951258" y="2663659"/>
                    <a:pt x="934686" y="2681680"/>
                  </a:cubicBezTo>
                  <a:cubicBezTo>
                    <a:pt x="795334" y="2833604"/>
                    <a:pt x="518255" y="2842082"/>
                    <a:pt x="351473" y="2710255"/>
                  </a:cubicBezTo>
                  <a:cubicBezTo>
                    <a:pt x="327089" y="2690615"/>
                    <a:pt x="305086" y="2668212"/>
                    <a:pt x="285845" y="2643485"/>
                  </a:cubicBezTo>
                  <a:cubicBezTo>
                    <a:pt x="272129" y="2625636"/>
                    <a:pt x="265748" y="2603223"/>
                    <a:pt x="267939" y="2580811"/>
                  </a:cubicBezTo>
                  <a:cubicBezTo>
                    <a:pt x="270987" y="2547045"/>
                    <a:pt x="274583" y="2506563"/>
                    <a:pt x="278559" y="2460558"/>
                  </a:cubicBezTo>
                  <a:lnTo>
                    <a:pt x="286247" y="2369181"/>
                  </a:lnTo>
                  <a:lnTo>
                    <a:pt x="271939" y="2385168"/>
                  </a:lnTo>
                  <a:lnTo>
                    <a:pt x="286496" y="2366222"/>
                  </a:lnTo>
                  <a:lnTo>
                    <a:pt x="291465" y="2307157"/>
                  </a:lnTo>
                  <a:lnTo>
                    <a:pt x="292635" y="2293592"/>
                  </a:lnTo>
                  <a:lnTo>
                    <a:pt x="291525" y="2295578"/>
                  </a:lnTo>
                  <a:cubicBezTo>
                    <a:pt x="284370" y="2311514"/>
                    <a:pt x="278607" y="2328071"/>
                    <a:pt x="274320" y="2345068"/>
                  </a:cubicBezTo>
                  <a:cubicBezTo>
                    <a:pt x="275035" y="2310821"/>
                    <a:pt x="279869" y="2276911"/>
                    <a:pt x="288632" y="2244051"/>
                  </a:cubicBezTo>
                  <a:lnTo>
                    <a:pt x="299294" y="2217393"/>
                  </a:lnTo>
                  <a:lnTo>
                    <a:pt x="301697" y="2192754"/>
                  </a:lnTo>
                  <a:lnTo>
                    <a:pt x="267558" y="2252485"/>
                  </a:lnTo>
                  <a:cubicBezTo>
                    <a:pt x="275083" y="2196916"/>
                    <a:pt x="288038" y="2142223"/>
                    <a:pt x="306325" y="2089226"/>
                  </a:cubicBezTo>
                  <a:cubicBezTo>
                    <a:pt x="288038" y="2120011"/>
                    <a:pt x="267939" y="2149691"/>
                    <a:pt x="246126" y="2178094"/>
                  </a:cubicBezTo>
                  <a:cubicBezTo>
                    <a:pt x="282131" y="2125116"/>
                    <a:pt x="302514" y="2063118"/>
                    <a:pt x="305086" y="1999120"/>
                  </a:cubicBezTo>
                  <a:cubicBezTo>
                    <a:pt x="282894" y="2037096"/>
                    <a:pt x="256223" y="2072272"/>
                    <a:pt x="225648" y="2103895"/>
                  </a:cubicBezTo>
                  <a:cubicBezTo>
                    <a:pt x="249604" y="2074715"/>
                    <a:pt x="269750" y="2042799"/>
                    <a:pt x="285740" y="2008919"/>
                  </a:cubicBezTo>
                  <a:lnTo>
                    <a:pt x="297719" y="1972540"/>
                  </a:lnTo>
                  <a:lnTo>
                    <a:pt x="251448" y="1893703"/>
                  </a:lnTo>
                  <a:cubicBezTo>
                    <a:pt x="236386" y="1861826"/>
                    <a:pt x="224170" y="1828608"/>
                    <a:pt x="214979" y="1794428"/>
                  </a:cubicBezTo>
                  <a:cubicBezTo>
                    <a:pt x="182405" y="1667145"/>
                    <a:pt x="190786" y="1532852"/>
                    <a:pt x="238792" y="1410570"/>
                  </a:cubicBezTo>
                  <a:cubicBezTo>
                    <a:pt x="298895" y="1262551"/>
                    <a:pt x="368427" y="1268457"/>
                    <a:pt x="403002" y="1124820"/>
                  </a:cubicBezTo>
                  <a:cubicBezTo>
                    <a:pt x="419385" y="1056430"/>
                    <a:pt x="418147" y="994804"/>
                    <a:pt x="416243" y="899744"/>
                  </a:cubicBezTo>
                  <a:cubicBezTo>
                    <a:pt x="413194" y="749249"/>
                    <a:pt x="392049" y="751535"/>
                    <a:pt x="397667" y="669429"/>
                  </a:cubicBezTo>
                  <a:cubicBezTo>
                    <a:pt x="409480" y="497979"/>
                    <a:pt x="503300" y="470166"/>
                    <a:pt x="492917" y="336054"/>
                  </a:cubicBezTo>
                  <a:cubicBezTo>
                    <a:pt x="491966" y="323672"/>
                    <a:pt x="479965" y="193179"/>
                    <a:pt x="378617" y="121552"/>
                  </a:cubicBezTo>
                  <a:cubicBezTo>
                    <a:pt x="279178" y="50876"/>
                    <a:pt x="127350" y="61258"/>
                    <a:pt x="0" y="148031"/>
                  </a:cubicBezTo>
                  <a:cubicBezTo>
                    <a:pt x="23908" y="120027"/>
                    <a:pt x="115634" y="19348"/>
                    <a:pt x="264794" y="2394"/>
                  </a:cubicBezTo>
                  <a:close/>
                </a:path>
              </a:pathLst>
            </a:custGeom>
            <a:blipFill rotWithShape="1">
              <a:blip r:embed="rId6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77" name="Google Shape;9477;p40"/>
            <p:cNvGrpSpPr/>
            <p:nvPr/>
          </p:nvGrpSpPr>
          <p:grpSpPr>
            <a:xfrm flipH="1">
              <a:off x="1523648" y="7139293"/>
              <a:ext cx="1536476" cy="2171680"/>
              <a:chOff x="8434390" y="4035508"/>
              <a:chExt cx="2311185" cy="3266666"/>
            </a:xfrm>
          </p:grpSpPr>
          <p:sp>
            <p:nvSpPr>
              <p:cNvPr id="9478" name="Google Shape;9478;p40"/>
              <p:cNvSpPr/>
              <p:nvPr/>
            </p:nvSpPr>
            <p:spPr>
              <a:xfrm>
                <a:off x="9368193" y="6784034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9" name="Google Shape;9479;p40"/>
              <p:cNvSpPr/>
              <p:nvPr/>
            </p:nvSpPr>
            <p:spPr>
              <a:xfrm>
                <a:off x="9995514" y="6787577"/>
                <a:ext cx="340843" cy="240754"/>
              </a:xfrm>
              <a:custGeom>
                <a:avLst/>
                <a:gdLst/>
                <a:ahLst/>
                <a:cxnLst/>
                <a:rect l="l" t="t" r="r" b="b"/>
                <a:pathLst>
                  <a:path w="240030" h="169545" extrusionOk="0">
                    <a:moveTo>
                      <a:pt x="240030" y="84772"/>
                    </a:moveTo>
                    <a:cubicBezTo>
                      <a:pt x="240030" y="131591"/>
                      <a:pt x="186298" y="169545"/>
                      <a:pt x="120015" y="169545"/>
                    </a:cubicBezTo>
                    <a:cubicBezTo>
                      <a:pt x="53732" y="169545"/>
                      <a:pt x="0" y="131591"/>
                      <a:pt x="0" y="84772"/>
                    </a:cubicBezTo>
                    <a:cubicBezTo>
                      <a:pt x="0" y="37954"/>
                      <a:pt x="53732" y="0"/>
                      <a:pt x="120015" y="0"/>
                    </a:cubicBezTo>
                    <a:cubicBezTo>
                      <a:pt x="186298" y="0"/>
                      <a:pt x="240030" y="37954"/>
                      <a:pt x="240030" y="847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480" name="Google Shape;9480;p40"/>
              <p:cNvGrpSpPr/>
              <p:nvPr/>
            </p:nvGrpSpPr>
            <p:grpSpPr>
              <a:xfrm>
                <a:off x="8434390" y="4035508"/>
                <a:ext cx="2311185" cy="3266666"/>
                <a:chOff x="3410133" y="1549020"/>
                <a:chExt cx="1469285" cy="2076711"/>
              </a:xfrm>
            </p:grpSpPr>
            <p:sp>
              <p:nvSpPr>
                <p:cNvPr id="9481" name="Google Shape;9481;p40"/>
                <p:cNvSpPr/>
                <p:nvPr/>
              </p:nvSpPr>
              <p:spPr>
                <a:xfrm>
                  <a:off x="3921423" y="2275144"/>
                  <a:ext cx="767207" cy="1120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207" h="1120387" extrusionOk="0">
                      <a:moveTo>
                        <a:pt x="17332" y="960917"/>
                      </a:moveTo>
                      <a:cubicBezTo>
                        <a:pt x="2949" y="943372"/>
                        <a:pt x="-3909" y="920836"/>
                        <a:pt x="-1718" y="898243"/>
                      </a:cubicBezTo>
                      <a:cubicBezTo>
                        <a:pt x="4758" y="830710"/>
                        <a:pt x="13618" y="736318"/>
                        <a:pt x="23332" y="624589"/>
                      </a:cubicBezTo>
                      <a:cubicBezTo>
                        <a:pt x="44384" y="381035"/>
                        <a:pt x="55718" y="349793"/>
                        <a:pt x="69243" y="285690"/>
                      </a:cubicBezTo>
                      <a:cubicBezTo>
                        <a:pt x="90388" y="185011"/>
                        <a:pt x="182115" y="10322"/>
                        <a:pt x="383568" y="-60"/>
                      </a:cubicBezTo>
                      <a:cubicBezTo>
                        <a:pt x="445957" y="-2261"/>
                        <a:pt x="507583" y="14942"/>
                        <a:pt x="559780" y="49184"/>
                      </a:cubicBezTo>
                      <a:cubicBezTo>
                        <a:pt x="655602" y="111278"/>
                        <a:pt x="715229" y="216014"/>
                        <a:pt x="719801" y="330076"/>
                      </a:cubicBezTo>
                      <a:cubicBezTo>
                        <a:pt x="722468" y="382845"/>
                        <a:pt x="725612" y="436280"/>
                        <a:pt x="729326" y="490382"/>
                      </a:cubicBezTo>
                      <a:cubicBezTo>
                        <a:pt x="738469" y="623037"/>
                        <a:pt x="750185" y="751110"/>
                        <a:pt x="764377" y="874620"/>
                      </a:cubicBezTo>
                      <a:cubicBezTo>
                        <a:pt x="767044" y="897290"/>
                        <a:pt x="762187" y="920217"/>
                        <a:pt x="750376" y="939771"/>
                      </a:cubicBezTo>
                      <a:cubicBezTo>
                        <a:pt x="737328" y="961088"/>
                        <a:pt x="721991" y="980891"/>
                        <a:pt x="704560" y="998827"/>
                      </a:cubicBezTo>
                      <a:cubicBezTo>
                        <a:pt x="556922" y="1151227"/>
                        <a:pt x="263459" y="1159227"/>
                        <a:pt x="86770" y="1027402"/>
                      </a:cubicBezTo>
                      <a:cubicBezTo>
                        <a:pt x="61053" y="1008037"/>
                        <a:pt x="37810" y="985720"/>
                        <a:pt x="17332" y="9609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2" name="Google Shape;9482;p40"/>
                <p:cNvSpPr/>
                <p:nvPr/>
              </p:nvSpPr>
              <p:spPr>
                <a:xfrm>
                  <a:off x="4356059" y="2358176"/>
                  <a:ext cx="467954" cy="1171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954" h="1171312" extrusionOk="0">
                      <a:moveTo>
                        <a:pt x="177818" y="728"/>
                      </a:moveTo>
                      <a:lnTo>
                        <a:pt x="177818" y="728"/>
                      </a:lnTo>
                      <a:cubicBezTo>
                        <a:pt x="303929" y="-13178"/>
                        <a:pt x="342505" y="124553"/>
                        <a:pt x="381177" y="222946"/>
                      </a:cubicBezTo>
                      <a:cubicBezTo>
                        <a:pt x="437565" y="366678"/>
                        <a:pt x="408418" y="531937"/>
                        <a:pt x="338410" y="670621"/>
                      </a:cubicBezTo>
                      <a:lnTo>
                        <a:pt x="338410" y="671288"/>
                      </a:lnTo>
                      <a:cubicBezTo>
                        <a:pt x="433088" y="754279"/>
                        <a:pt x="479664" y="879381"/>
                        <a:pt x="462235" y="1004092"/>
                      </a:cubicBezTo>
                      <a:cubicBezTo>
                        <a:pt x="458519" y="978640"/>
                        <a:pt x="452806" y="953513"/>
                        <a:pt x="445185" y="928939"/>
                      </a:cubicBezTo>
                      <a:cubicBezTo>
                        <a:pt x="437755" y="961382"/>
                        <a:pt x="432707" y="994338"/>
                        <a:pt x="430230" y="1027523"/>
                      </a:cubicBezTo>
                      <a:cubicBezTo>
                        <a:pt x="426231" y="1009616"/>
                        <a:pt x="403464" y="1007330"/>
                        <a:pt x="401655" y="1025428"/>
                      </a:cubicBezTo>
                      <a:lnTo>
                        <a:pt x="389654" y="989804"/>
                      </a:lnTo>
                      <a:cubicBezTo>
                        <a:pt x="382224" y="1031257"/>
                        <a:pt x="380510" y="1073519"/>
                        <a:pt x="384510" y="1115439"/>
                      </a:cubicBezTo>
                      <a:lnTo>
                        <a:pt x="361079" y="1027618"/>
                      </a:lnTo>
                      <a:cubicBezTo>
                        <a:pt x="345077" y="1059127"/>
                        <a:pt x="336885" y="1094007"/>
                        <a:pt x="337171" y="1129345"/>
                      </a:cubicBezTo>
                      <a:cubicBezTo>
                        <a:pt x="340315" y="1127631"/>
                        <a:pt x="336408" y="1122487"/>
                        <a:pt x="332980" y="1123630"/>
                      </a:cubicBezTo>
                      <a:cubicBezTo>
                        <a:pt x="329550" y="1124773"/>
                        <a:pt x="328313" y="1128774"/>
                        <a:pt x="327455" y="1132203"/>
                      </a:cubicBezTo>
                      <a:cubicBezTo>
                        <a:pt x="324313" y="1145157"/>
                        <a:pt x="321360" y="1158111"/>
                        <a:pt x="318502" y="1171065"/>
                      </a:cubicBezTo>
                      <a:cubicBezTo>
                        <a:pt x="314026" y="1149577"/>
                        <a:pt x="307645" y="1128535"/>
                        <a:pt x="299452" y="1108200"/>
                      </a:cubicBezTo>
                      <a:lnTo>
                        <a:pt x="272972" y="1160682"/>
                      </a:lnTo>
                      <a:cubicBezTo>
                        <a:pt x="263829" y="1118610"/>
                        <a:pt x="251637" y="1077234"/>
                        <a:pt x="236682" y="1036857"/>
                      </a:cubicBezTo>
                      <a:cubicBezTo>
                        <a:pt x="231159" y="1061394"/>
                        <a:pt x="228587" y="1086483"/>
                        <a:pt x="228777" y="1111629"/>
                      </a:cubicBezTo>
                      <a:lnTo>
                        <a:pt x="220966" y="1085149"/>
                      </a:lnTo>
                      <a:lnTo>
                        <a:pt x="212109" y="1148681"/>
                      </a:lnTo>
                      <a:cubicBezTo>
                        <a:pt x="210965" y="1125612"/>
                        <a:pt x="205439" y="1102971"/>
                        <a:pt x="195726" y="1082006"/>
                      </a:cubicBezTo>
                      <a:lnTo>
                        <a:pt x="187343" y="1112581"/>
                      </a:lnTo>
                      <a:lnTo>
                        <a:pt x="161721" y="1017331"/>
                      </a:lnTo>
                      <a:lnTo>
                        <a:pt x="154005" y="1048383"/>
                      </a:lnTo>
                      <a:cubicBezTo>
                        <a:pt x="134955" y="986756"/>
                        <a:pt x="115333" y="923796"/>
                        <a:pt x="117619" y="859312"/>
                      </a:cubicBezTo>
                      <a:cubicBezTo>
                        <a:pt x="119905" y="794827"/>
                        <a:pt x="147720" y="727485"/>
                        <a:pt x="204202" y="692910"/>
                      </a:cubicBezTo>
                      <a:cubicBezTo>
                        <a:pt x="187247" y="680842"/>
                        <a:pt x="173341" y="664992"/>
                        <a:pt x="163530" y="646618"/>
                      </a:cubicBezTo>
                      <a:cubicBezTo>
                        <a:pt x="129716" y="592897"/>
                        <a:pt x="97904" y="538033"/>
                        <a:pt x="66662" y="482979"/>
                      </a:cubicBezTo>
                      <a:cubicBezTo>
                        <a:pt x="34180" y="425829"/>
                        <a:pt x="1605" y="365916"/>
                        <a:pt x="-1822" y="300575"/>
                      </a:cubicBezTo>
                      <a:cubicBezTo>
                        <a:pt x="-3825" y="261808"/>
                        <a:pt x="4654" y="223137"/>
                        <a:pt x="13798" y="185227"/>
                      </a:cubicBezTo>
                      <a:cubicBezTo>
                        <a:pt x="23799" y="143603"/>
                        <a:pt x="35038" y="101407"/>
                        <a:pt x="58755" y="65307"/>
                      </a:cubicBezTo>
                      <a:cubicBezTo>
                        <a:pt x="82472" y="29208"/>
                        <a:pt x="133909" y="3871"/>
                        <a:pt x="177818" y="72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5F7FC"/>
                    </a:gs>
                    <a:gs pos="75000">
                      <a:srgbClr val="D8D8D8"/>
                    </a:gs>
                    <a:gs pos="100000">
                      <a:srgbClr val="BFBFBF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3" name="Google Shape;9483;p40"/>
                <p:cNvSpPr/>
                <p:nvPr/>
              </p:nvSpPr>
              <p:spPr>
                <a:xfrm>
                  <a:off x="4643532" y="2657951"/>
                  <a:ext cx="35312" cy="28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2" h="282225" extrusionOk="0">
                      <a:moveTo>
                        <a:pt x="7693" y="-248"/>
                      </a:moveTo>
                      <a:cubicBezTo>
                        <a:pt x="42362" y="85115"/>
                        <a:pt x="41697" y="180794"/>
                        <a:pt x="5597" y="265595"/>
                      </a:cubicBezTo>
                      <a:cubicBezTo>
                        <a:pt x="3121" y="271119"/>
                        <a:pt x="549" y="276644"/>
                        <a:pt x="-2119" y="281978"/>
                      </a:cubicBezTo>
                      <a:cubicBezTo>
                        <a:pt x="930" y="272453"/>
                        <a:pt x="5311" y="257594"/>
                        <a:pt x="7883" y="247402"/>
                      </a:cubicBezTo>
                      <a:cubicBezTo>
                        <a:pt x="29124" y="166221"/>
                        <a:pt x="29124" y="80934"/>
                        <a:pt x="788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4" name="Google Shape;9484;p40"/>
                <p:cNvSpPr/>
                <p:nvPr/>
              </p:nvSpPr>
              <p:spPr>
                <a:xfrm>
                  <a:off x="4587906" y="2608230"/>
                  <a:ext cx="33767" cy="251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" h="251459" extrusionOk="0">
                      <a:moveTo>
                        <a:pt x="-2119" y="-248"/>
                      </a:moveTo>
                      <a:cubicBezTo>
                        <a:pt x="47697" y="66427"/>
                        <a:pt x="33791" y="175870"/>
                        <a:pt x="10837" y="251212"/>
                      </a:cubicBezTo>
                      <a:lnTo>
                        <a:pt x="14932" y="219208"/>
                      </a:lnTo>
                      <a:cubicBezTo>
                        <a:pt x="23315" y="166564"/>
                        <a:pt x="24075" y="112985"/>
                        <a:pt x="17027" y="60141"/>
                      </a:cubicBezTo>
                      <a:cubicBezTo>
                        <a:pt x="14741" y="38957"/>
                        <a:pt x="8265" y="18431"/>
                        <a:pt x="-202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5" name="Google Shape;9485;p40"/>
                <p:cNvSpPr/>
                <p:nvPr/>
              </p:nvSpPr>
              <p:spPr>
                <a:xfrm>
                  <a:off x="4527709" y="2608135"/>
                  <a:ext cx="55624" cy="357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4" h="357283" extrusionOk="0">
                      <a:moveTo>
                        <a:pt x="-2119" y="-248"/>
                      </a:moveTo>
                      <a:cubicBezTo>
                        <a:pt x="13406" y="116053"/>
                        <a:pt x="33028" y="241592"/>
                        <a:pt x="53506" y="357035"/>
                      </a:cubicBezTo>
                      <a:cubicBezTo>
                        <a:pt x="19787" y="240811"/>
                        <a:pt x="1023" y="12073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6" name="Google Shape;9486;p40"/>
                <p:cNvSpPr/>
                <p:nvPr/>
              </p:nvSpPr>
              <p:spPr>
                <a:xfrm>
                  <a:off x="4479307" y="2616231"/>
                  <a:ext cx="40114" cy="274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14" h="274415" extrusionOk="0">
                      <a:moveTo>
                        <a:pt x="4277" y="-248"/>
                      </a:moveTo>
                      <a:cubicBezTo>
                        <a:pt x="6944" y="86239"/>
                        <a:pt x="3421" y="174917"/>
                        <a:pt x="31996" y="257785"/>
                      </a:cubicBezTo>
                      <a:cubicBezTo>
                        <a:pt x="34091" y="263214"/>
                        <a:pt x="36091" y="268643"/>
                        <a:pt x="37996" y="274167"/>
                      </a:cubicBezTo>
                      <a:cubicBezTo>
                        <a:pt x="35138" y="269148"/>
                        <a:pt x="32375" y="264004"/>
                        <a:pt x="29710" y="258737"/>
                      </a:cubicBezTo>
                      <a:cubicBezTo>
                        <a:pt x="-8390" y="178441"/>
                        <a:pt x="-5725" y="85954"/>
                        <a:pt x="427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7" name="Google Shape;9487;p40"/>
                <p:cNvSpPr/>
                <p:nvPr/>
              </p:nvSpPr>
              <p:spPr>
                <a:xfrm>
                  <a:off x="4414286" y="2649093"/>
                  <a:ext cx="85799" cy="293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99" h="293560" extrusionOk="0">
                      <a:moveTo>
                        <a:pt x="147" y="-248"/>
                      </a:moveTo>
                      <a:cubicBezTo>
                        <a:pt x="1577" y="90087"/>
                        <a:pt x="23769" y="178879"/>
                        <a:pt x="65108" y="259213"/>
                      </a:cubicBezTo>
                      <a:cubicBezTo>
                        <a:pt x="70157" y="269310"/>
                        <a:pt x="78156" y="283502"/>
                        <a:pt x="83681" y="293313"/>
                      </a:cubicBezTo>
                      <a:cubicBezTo>
                        <a:pt x="79682" y="288169"/>
                        <a:pt x="75775" y="283026"/>
                        <a:pt x="71966" y="277692"/>
                      </a:cubicBezTo>
                      <a:cubicBezTo>
                        <a:pt x="15292" y="196738"/>
                        <a:pt x="-10234" y="98031"/>
                        <a:pt x="14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8" name="Google Shape;9488;p40"/>
                <p:cNvSpPr/>
                <p:nvPr/>
              </p:nvSpPr>
              <p:spPr>
                <a:xfrm>
                  <a:off x="4656201" y="3055619"/>
                  <a:ext cx="57572" cy="19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72" h="192309" extrusionOk="0">
                      <a:moveTo>
                        <a:pt x="-2119" y="-248"/>
                      </a:moveTo>
                      <a:cubicBezTo>
                        <a:pt x="40744" y="54197"/>
                        <a:pt x="60936" y="123101"/>
                        <a:pt x="54173" y="192062"/>
                      </a:cubicBezTo>
                      <a:cubicBezTo>
                        <a:pt x="47888" y="124949"/>
                        <a:pt x="28742" y="59674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9" name="Google Shape;9489;p40"/>
                <p:cNvSpPr/>
                <p:nvPr/>
              </p:nvSpPr>
              <p:spPr>
                <a:xfrm>
                  <a:off x="4630291" y="3102768"/>
                  <a:ext cx="39359" cy="3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59" h="326993" extrusionOk="0">
                      <a:moveTo>
                        <a:pt x="-2119" y="-152"/>
                      </a:moveTo>
                      <a:cubicBezTo>
                        <a:pt x="40460" y="103498"/>
                        <a:pt x="48746" y="218056"/>
                        <a:pt x="21506" y="326746"/>
                      </a:cubicBezTo>
                      <a:cubicBezTo>
                        <a:pt x="22743" y="314934"/>
                        <a:pt x="24743" y="297504"/>
                        <a:pt x="25601" y="285502"/>
                      </a:cubicBezTo>
                      <a:cubicBezTo>
                        <a:pt x="33507" y="189366"/>
                        <a:pt x="24075" y="92583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0" name="Google Shape;9490;p40"/>
                <p:cNvSpPr/>
                <p:nvPr/>
              </p:nvSpPr>
              <p:spPr>
                <a:xfrm>
                  <a:off x="4593055" y="3125914"/>
                  <a:ext cx="23044" cy="288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44" h="288702" extrusionOk="0">
                      <a:moveTo>
                        <a:pt x="12926" y="-248"/>
                      </a:moveTo>
                      <a:cubicBezTo>
                        <a:pt x="9782" y="89954"/>
                        <a:pt x="448" y="180727"/>
                        <a:pt x="17403" y="270643"/>
                      </a:cubicBezTo>
                      <a:cubicBezTo>
                        <a:pt x="18640" y="276549"/>
                        <a:pt x="19879" y="282454"/>
                        <a:pt x="20926" y="288455"/>
                      </a:cubicBezTo>
                      <a:cubicBezTo>
                        <a:pt x="18831" y="282740"/>
                        <a:pt x="16831" y="277025"/>
                        <a:pt x="14926" y="271215"/>
                      </a:cubicBezTo>
                      <a:cubicBezTo>
                        <a:pt x="-11935" y="183204"/>
                        <a:pt x="-2696" y="88906"/>
                        <a:pt x="12926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1" name="Google Shape;9491;p40"/>
                <p:cNvSpPr/>
                <p:nvPr/>
              </p:nvSpPr>
              <p:spPr>
                <a:xfrm>
                  <a:off x="4528036" y="3111738"/>
                  <a:ext cx="31962" cy="175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62" h="175052" extrusionOk="0">
                      <a:moveTo>
                        <a:pt x="29844" y="116"/>
                      </a:moveTo>
                      <a:cubicBezTo>
                        <a:pt x="25558" y="-741"/>
                        <a:pt x="25844" y="5450"/>
                        <a:pt x="24986" y="8308"/>
                      </a:cubicBezTo>
                      <a:cubicBezTo>
                        <a:pt x="17747" y="48599"/>
                        <a:pt x="9175" y="89842"/>
                        <a:pt x="5364" y="130514"/>
                      </a:cubicBezTo>
                      <a:cubicBezTo>
                        <a:pt x="4031" y="145383"/>
                        <a:pt x="5268" y="160375"/>
                        <a:pt x="9080" y="174805"/>
                      </a:cubicBezTo>
                      <a:cubicBezTo>
                        <a:pt x="-6733" y="147754"/>
                        <a:pt x="-2445" y="114131"/>
                        <a:pt x="1841" y="84603"/>
                      </a:cubicBezTo>
                      <a:cubicBezTo>
                        <a:pt x="5840" y="58248"/>
                        <a:pt x="12793" y="32435"/>
                        <a:pt x="22605" y="7642"/>
                      </a:cubicBezTo>
                      <a:cubicBezTo>
                        <a:pt x="23749" y="4879"/>
                        <a:pt x="25558" y="-1883"/>
                        <a:pt x="29844" y="11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2" name="Google Shape;9492;p40"/>
                <p:cNvSpPr/>
                <p:nvPr/>
              </p:nvSpPr>
              <p:spPr>
                <a:xfrm>
                  <a:off x="4499617" y="3094291"/>
                  <a:ext cx="26566" cy="101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6" h="101822" extrusionOk="0">
                      <a:moveTo>
                        <a:pt x="24448" y="-248"/>
                      </a:moveTo>
                      <a:cubicBezTo>
                        <a:pt x="15876" y="34614"/>
                        <a:pt x="7779" y="66427"/>
                        <a:pt x="-1079" y="101575"/>
                      </a:cubicBezTo>
                      <a:cubicBezTo>
                        <a:pt x="-5364" y="65646"/>
                        <a:pt x="3684" y="29403"/>
                        <a:pt x="24448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3" name="Google Shape;9493;p40"/>
                <p:cNvSpPr/>
                <p:nvPr/>
              </p:nvSpPr>
              <p:spPr>
                <a:xfrm>
                  <a:off x="4696397" y="3100387"/>
                  <a:ext cx="70770" cy="145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70" h="145541" extrusionOk="0">
                      <a:moveTo>
                        <a:pt x="68652" y="145294"/>
                      </a:moveTo>
                      <a:cubicBezTo>
                        <a:pt x="54650" y="92697"/>
                        <a:pt x="30552" y="43282"/>
                        <a:pt x="-2119" y="-248"/>
                      </a:cubicBezTo>
                      <a:cubicBezTo>
                        <a:pt x="41409" y="35786"/>
                        <a:pt x="67128" y="88839"/>
                        <a:pt x="68652" y="14529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4" name="Google Shape;9494;p40"/>
                <p:cNvSpPr/>
                <p:nvPr/>
              </p:nvSpPr>
              <p:spPr>
                <a:xfrm>
                  <a:off x="4564284" y="3012948"/>
                  <a:ext cx="138970" cy="44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70" h="44290" extrusionOk="0">
                      <a:moveTo>
                        <a:pt x="-2119" y="25755"/>
                      </a:moveTo>
                      <a:cubicBezTo>
                        <a:pt x="33600" y="37471"/>
                        <a:pt x="71605" y="40900"/>
                        <a:pt x="103896" y="18802"/>
                      </a:cubicBezTo>
                      <a:lnTo>
                        <a:pt x="136852" y="-248"/>
                      </a:lnTo>
                      <a:cubicBezTo>
                        <a:pt x="96371" y="42996"/>
                        <a:pt x="51127" y="60236"/>
                        <a:pt x="-2119" y="2556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5" name="Google Shape;9495;p40"/>
                <p:cNvSpPr/>
                <p:nvPr/>
              </p:nvSpPr>
              <p:spPr>
                <a:xfrm>
                  <a:off x="3799954" y="2370504"/>
                  <a:ext cx="452588" cy="1172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588" h="1172223" extrusionOk="0">
                      <a:moveTo>
                        <a:pt x="275769" y="592"/>
                      </a:moveTo>
                      <a:lnTo>
                        <a:pt x="275769" y="592"/>
                      </a:lnTo>
                      <a:cubicBezTo>
                        <a:pt x="153374" y="-12267"/>
                        <a:pt x="116132" y="125369"/>
                        <a:pt x="78793" y="224429"/>
                      </a:cubicBezTo>
                      <a:cubicBezTo>
                        <a:pt x="24406" y="368542"/>
                        <a:pt x="52981" y="533515"/>
                        <a:pt x="121369" y="672104"/>
                      </a:cubicBezTo>
                      <a:lnTo>
                        <a:pt x="121369" y="672866"/>
                      </a:lnTo>
                      <a:cubicBezTo>
                        <a:pt x="29073" y="757534"/>
                        <a:pt x="-15790" y="882178"/>
                        <a:pt x="1546" y="1006241"/>
                      </a:cubicBezTo>
                      <a:cubicBezTo>
                        <a:pt x="5070" y="980771"/>
                        <a:pt x="10499" y="955606"/>
                        <a:pt x="17929" y="930994"/>
                      </a:cubicBezTo>
                      <a:cubicBezTo>
                        <a:pt x="25168" y="963426"/>
                        <a:pt x="30121" y="996345"/>
                        <a:pt x="32693" y="1029482"/>
                      </a:cubicBezTo>
                      <a:lnTo>
                        <a:pt x="44218" y="975571"/>
                      </a:lnTo>
                      <a:cubicBezTo>
                        <a:pt x="53076" y="991439"/>
                        <a:pt x="58506" y="1008994"/>
                        <a:pt x="60124" y="1027101"/>
                      </a:cubicBezTo>
                      <a:lnTo>
                        <a:pt x="71745" y="991382"/>
                      </a:lnTo>
                      <a:cubicBezTo>
                        <a:pt x="79079" y="1032806"/>
                        <a:pt x="80888" y="1075021"/>
                        <a:pt x="77079" y="1116922"/>
                      </a:cubicBezTo>
                      <a:lnTo>
                        <a:pt x="99557" y="1029006"/>
                      </a:lnTo>
                      <a:cubicBezTo>
                        <a:pt x="115179" y="1060524"/>
                        <a:pt x="123276" y="1095262"/>
                        <a:pt x="123086" y="1130447"/>
                      </a:cubicBezTo>
                      <a:cubicBezTo>
                        <a:pt x="119942" y="1128828"/>
                        <a:pt x="123751" y="1123589"/>
                        <a:pt x="127085" y="1124732"/>
                      </a:cubicBezTo>
                      <a:cubicBezTo>
                        <a:pt x="130420" y="1125875"/>
                        <a:pt x="131657" y="1129781"/>
                        <a:pt x="132420" y="1133209"/>
                      </a:cubicBezTo>
                      <a:cubicBezTo>
                        <a:pt x="135562" y="1146068"/>
                        <a:pt x="138420" y="1159022"/>
                        <a:pt x="141182" y="1171976"/>
                      </a:cubicBezTo>
                      <a:cubicBezTo>
                        <a:pt x="145468" y="1150487"/>
                        <a:pt x="151661" y="1129418"/>
                        <a:pt x="159660" y="1109016"/>
                      </a:cubicBezTo>
                      <a:lnTo>
                        <a:pt x="185472" y="1161308"/>
                      </a:lnTo>
                      <a:cubicBezTo>
                        <a:pt x="194237" y="1119274"/>
                        <a:pt x="205953" y="1077907"/>
                        <a:pt x="220431" y="1037483"/>
                      </a:cubicBezTo>
                      <a:cubicBezTo>
                        <a:pt x="225763" y="1062010"/>
                        <a:pt x="228430" y="1087051"/>
                        <a:pt x="228240" y="1112159"/>
                      </a:cubicBezTo>
                      <a:lnTo>
                        <a:pt x="235860" y="1085584"/>
                      </a:lnTo>
                      <a:lnTo>
                        <a:pt x="244529" y="1149021"/>
                      </a:lnTo>
                      <a:cubicBezTo>
                        <a:pt x="245576" y="1125999"/>
                        <a:pt x="250910" y="1103377"/>
                        <a:pt x="260340" y="1082346"/>
                      </a:cubicBezTo>
                      <a:lnTo>
                        <a:pt x="268437" y="1112826"/>
                      </a:lnTo>
                      <a:lnTo>
                        <a:pt x="293105" y="1017576"/>
                      </a:lnTo>
                      <a:lnTo>
                        <a:pt x="300726" y="1048437"/>
                      </a:lnTo>
                      <a:cubicBezTo>
                        <a:pt x="319299" y="986715"/>
                        <a:pt x="337968" y="923659"/>
                        <a:pt x="335682" y="859175"/>
                      </a:cubicBezTo>
                      <a:cubicBezTo>
                        <a:pt x="333396" y="794691"/>
                        <a:pt x="306156" y="727635"/>
                        <a:pt x="251196" y="693535"/>
                      </a:cubicBezTo>
                      <a:cubicBezTo>
                        <a:pt x="267674" y="681210"/>
                        <a:pt x="281199" y="665275"/>
                        <a:pt x="290629" y="646958"/>
                      </a:cubicBezTo>
                      <a:cubicBezTo>
                        <a:pt x="323394" y="593046"/>
                        <a:pt x="354162" y="537897"/>
                        <a:pt x="384356" y="482557"/>
                      </a:cubicBezTo>
                      <a:cubicBezTo>
                        <a:pt x="415693" y="425407"/>
                        <a:pt x="447219" y="365018"/>
                        <a:pt x="450459" y="299677"/>
                      </a:cubicBezTo>
                      <a:cubicBezTo>
                        <a:pt x="450745" y="260757"/>
                        <a:pt x="445505" y="221991"/>
                        <a:pt x="435029" y="184519"/>
                      </a:cubicBezTo>
                      <a:cubicBezTo>
                        <a:pt x="425504" y="142991"/>
                        <a:pt x="414168" y="100890"/>
                        <a:pt x="391118" y="64981"/>
                      </a:cubicBezTo>
                      <a:cubicBezTo>
                        <a:pt x="368068" y="29071"/>
                        <a:pt x="318539" y="3259"/>
                        <a:pt x="275769" y="59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5F7FC"/>
                    </a:gs>
                    <a:gs pos="75000">
                      <a:srgbClr val="D8D8D8"/>
                    </a:gs>
                    <a:gs pos="100000">
                      <a:srgbClr val="BFBFBF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6" name="Google Shape;9496;p40"/>
                <p:cNvSpPr/>
                <p:nvPr/>
              </p:nvSpPr>
              <p:spPr>
                <a:xfrm>
                  <a:off x="3939261" y="2671000"/>
                  <a:ext cx="34854" cy="28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54" h="282321" extrusionOk="0">
                      <a:moveTo>
                        <a:pt x="23211" y="-248"/>
                      </a:moveTo>
                      <a:cubicBezTo>
                        <a:pt x="2733" y="81039"/>
                        <a:pt x="2733" y="166116"/>
                        <a:pt x="23211" y="247402"/>
                      </a:cubicBezTo>
                      <a:cubicBezTo>
                        <a:pt x="25687" y="257594"/>
                        <a:pt x="29973" y="272072"/>
                        <a:pt x="32736" y="282073"/>
                      </a:cubicBezTo>
                      <a:cubicBezTo>
                        <a:pt x="30068" y="276644"/>
                        <a:pt x="27497" y="271215"/>
                        <a:pt x="25115" y="265690"/>
                      </a:cubicBezTo>
                      <a:cubicBezTo>
                        <a:pt x="-10317" y="180813"/>
                        <a:pt x="-11176" y="85487"/>
                        <a:pt x="22543" y="-57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7" name="Google Shape;9497;p40"/>
                <p:cNvSpPr/>
                <p:nvPr/>
              </p:nvSpPr>
              <p:spPr>
                <a:xfrm>
                  <a:off x="3995328" y="2620803"/>
                  <a:ext cx="32697" cy="251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7" h="251459" extrusionOk="0">
                      <a:moveTo>
                        <a:pt x="30579" y="-248"/>
                      </a:moveTo>
                      <a:cubicBezTo>
                        <a:pt x="20675" y="18583"/>
                        <a:pt x="14387" y="39148"/>
                        <a:pt x="12196" y="60331"/>
                      </a:cubicBezTo>
                      <a:cubicBezTo>
                        <a:pt x="5529" y="113138"/>
                        <a:pt x="6387" y="166621"/>
                        <a:pt x="14578" y="219208"/>
                      </a:cubicBezTo>
                      <a:lnTo>
                        <a:pt x="18482" y="251212"/>
                      </a:lnTo>
                      <a:cubicBezTo>
                        <a:pt x="-4091" y="175774"/>
                        <a:pt x="-17902" y="67284"/>
                        <a:pt x="3057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8" name="Google Shape;9498;p40"/>
                <p:cNvSpPr/>
                <p:nvPr/>
              </p:nvSpPr>
              <p:spPr>
                <a:xfrm>
                  <a:off x="4033742" y="2620232"/>
                  <a:ext cx="53245" cy="357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45" h="357663" extrusionOk="0">
                      <a:moveTo>
                        <a:pt x="50650" y="-248"/>
                      </a:moveTo>
                      <a:cubicBezTo>
                        <a:pt x="48174" y="120720"/>
                        <a:pt x="30456" y="240887"/>
                        <a:pt x="-2119" y="357416"/>
                      </a:cubicBezTo>
                      <a:cubicBezTo>
                        <a:pt x="16931" y="241687"/>
                        <a:pt x="35981" y="116052"/>
                        <a:pt x="5112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9" name="Google Shape;9499;p40"/>
                <p:cNvSpPr/>
                <p:nvPr/>
              </p:nvSpPr>
              <p:spPr>
                <a:xfrm>
                  <a:off x="4095082" y="2627947"/>
                  <a:ext cx="38801" cy="274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01" h="274605" extrusionOk="0">
                      <a:moveTo>
                        <a:pt x="30077" y="-248"/>
                      </a:moveTo>
                      <a:cubicBezTo>
                        <a:pt x="40172" y="85477"/>
                        <a:pt x="43125" y="178156"/>
                        <a:pt x="5979" y="258832"/>
                      </a:cubicBezTo>
                      <a:cubicBezTo>
                        <a:pt x="3407" y="264071"/>
                        <a:pt x="644" y="269310"/>
                        <a:pt x="-2119" y="274358"/>
                      </a:cubicBezTo>
                      <a:cubicBezTo>
                        <a:pt x="-214" y="268833"/>
                        <a:pt x="1693" y="263309"/>
                        <a:pt x="3693" y="257880"/>
                      </a:cubicBezTo>
                      <a:cubicBezTo>
                        <a:pt x="31124" y="174727"/>
                        <a:pt x="27505" y="86430"/>
                        <a:pt x="3007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0" name="Google Shape;9500;p40"/>
                <p:cNvSpPr/>
                <p:nvPr/>
              </p:nvSpPr>
              <p:spPr>
                <a:xfrm>
                  <a:off x="4114037" y="2660332"/>
                  <a:ext cx="82856" cy="294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56" h="294036" extrusionOk="0">
                      <a:moveTo>
                        <a:pt x="78367" y="-248"/>
                      </a:moveTo>
                      <a:cubicBezTo>
                        <a:pt x="88846" y="97765"/>
                        <a:pt x="64366" y="196329"/>
                        <a:pt x="9311" y="278073"/>
                      </a:cubicBezTo>
                      <a:cubicBezTo>
                        <a:pt x="5597" y="283407"/>
                        <a:pt x="1788" y="288646"/>
                        <a:pt x="-2119" y="293789"/>
                      </a:cubicBezTo>
                      <a:cubicBezTo>
                        <a:pt x="3216" y="284264"/>
                        <a:pt x="10932" y="269691"/>
                        <a:pt x="15885" y="259499"/>
                      </a:cubicBezTo>
                      <a:cubicBezTo>
                        <a:pt x="55699" y="178603"/>
                        <a:pt x="77035" y="89887"/>
                        <a:pt x="78367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1" name="Google Shape;9501;p40"/>
                <p:cNvSpPr/>
                <p:nvPr/>
              </p:nvSpPr>
              <p:spPr>
                <a:xfrm>
                  <a:off x="3949964" y="3115627"/>
                  <a:ext cx="37961" cy="3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1" h="326898" extrusionOk="0">
                      <a:moveTo>
                        <a:pt x="35843" y="-248"/>
                      </a:moveTo>
                      <a:cubicBezTo>
                        <a:pt x="10793" y="92792"/>
                        <a:pt x="1841" y="189452"/>
                        <a:pt x="9554" y="285502"/>
                      </a:cubicBezTo>
                      <a:cubicBezTo>
                        <a:pt x="10412" y="297504"/>
                        <a:pt x="12317" y="314839"/>
                        <a:pt x="13556" y="326650"/>
                      </a:cubicBezTo>
                      <a:cubicBezTo>
                        <a:pt x="-13305" y="218027"/>
                        <a:pt x="-5494" y="103727"/>
                        <a:pt x="35843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2" name="Google Shape;9502;p40"/>
                <p:cNvSpPr/>
                <p:nvPr/>
              </p:nvSpPr>
              <p:spPr>
                <a:xfrm>
                  <a:off x="4002309" y="3138487"/>
                  <a:ext cx="22272" cy="288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2" h="288607" extrusionOk="0">
                      <a:moveTo>
                        <a:pt x="5025" y="-248"/>
                      </a:moveTo>
                      <a:cubicBezTo>
                        <a:pt x="20648" y="88906"/>
                        <a:pt x="29791" y="183013"/>
                        <a:pt x="3788" y="271119"/>
                      </a:cubicBezTo>
                      <a:cubicBezTo>
                        <a:pt x="1977" y="276930"/>
                        <a:pt x="-23" y="282740"/>
                        <a:pt x="-2119" y="288360"/>
                      </a:cubicBezTo>
                      <a:cubicBezTo>
                        <a:pt x="-974" y="282454"/>
                        <a:pt x="72" y="276453"/>
                        <a:pt x="1312" y="270548"/>
                      </a:cubicBezTo>
                      <a:cubicBezTo>
                        <a:pt x="17408" y="181013"/>
                        <a:pt x="8169" y="89573"/>
                        <a:pt x="5025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3" name="Google Shape;9503;p40"/>
                <p:cNvSpPr/>
                <p:nvPr/>
              </p:nvSpPr>
              <p:spPr>
                <a:xfrm>
                  <a:off x="4056222" y="3123879"/>
                  <a:ext cx="31399" cy="174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99" h="174818" extrusionOk="0">
                      <a:moveTo>
                        <a:pt x="-2119" y="168"/>
                      </a:moveTo>
                      <a:cubicBezTo>
                        <a:pt x="2072" y="-2023"/>
                        <a:pt x="3786" y="5026"/>
                        <a:pt x="5025" y="7693"/>
                      </a:cubicBezTo>
                      <a:cubicBezTo>
                        <a:pt x="14646" y="32524"/>
                        <a:pt x="21408" y="58337"/>
                        <a:pt x="25408" y="84655"/>
                      </a:cubicBezTo>
                      <a:cubicBezTo>
                        <a:pt x="29598" y="114087"/>
                        <a:pt x="33789" y="147520"/>
                        <a:pt x="18359" y="174571"/>
                      </a:cubicBezTo>
                      <a:cubicBezTo>
                        <a:pt x="22073" y="160150"/>
                        <a:pt x="23217" y="145195"/>
                        <a:pt x="21789" y="130375"/>
                      </a:cubicBezTo>
                      <a:cubicBezTo>
                        <a:pt x="17978" y="89798"/>
                        <a:pt x="9597" y="48650"/>
                        <a:pt x="2739" y="8455"/>
                      </a:cubicBezTo>
                      <a:cubicBezTo>
                        <a:pt x="1977" y="5598"/>
                        <a:pt x="2167" y="-1070"/>
                        <a:pt x="-1930" y="16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4" name="Google Shape;9504;p40"/>
                <p:cNvSpPr/>
                <p:nvPr/>
              </p:nvSpPr>
              <p:spPr>
                <a:xfrm>
                  <a:off x="4088987" y="3106293"/>
                  <a:ext cx="26098" cy="101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8" h="101441" extrusionOk="0">
                      <a:moveTo>
                        <a:pt x="-2119" y="-248"/>
                      </a:moveTo>
                      <a:cubicBezTo>
                        <a:pt x="18264" y="29394"/>
                        <a:pt x="27217" y="65456"/>
                        <a:pt x="22931" y="101194"/>
                      </a:cubicBezTo>
                      <a:cubicBezTo>
                        <a:pt x="13978" y="66713"/>
                        <a:pt x="6167" y="3451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5" name="Google Shape;9505;p40"/>
                <p:cNvSpPr/>
                <p:nvPr/>
              </p:nvSpPr>
              <p:spPr>
                <a:xfrm>
                  <a:off x="3855529" y="3113722"/>
                  <a:ext cx="68388" cy="14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88" h="146113" extrusionOk="0">
                      <a:moveTo>
                        <a:pt x="-2119" y="145866"/>
                      </a:moveTo>
                      <a:cubicBezTo>
                        <a:pt x="-1167" y="89650"/>
                        <a:pt x="23694" y="36500"/>
                        <a:pt x="66270" y="-248"/>
                      </a:cubicBezTo>
                      <a:cubicBezTo>
                        <a:pt x="34647" y="43805"/>
                        <a:pt x="11406" y="93345"/>
                        <a:pt x="-2119" y="14586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6" name="Google Shape;9506;p40"/>
                <p:cNvSpPr/>
                <p:nvPr/>
              </p:nvSpPr>
              <p:spPr>
                <a:xfrm>
                  <a:off x="3921442" y="3041618"/>
                  <a:ext cx="141256" cy="30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256" h="30903" extrusionOk="0">
                      <a:moveTo>
                        <a:pt x="-2119" y="-248"/>
                      </a:moveTo>
                      <a:cubicBezTo>
                        <a:pt x="30552" y="18802"/>
                        <a:pt x="67033" y="29470"/>
                        <a:pt x="103133" y="14230"/>
                      </a:cubicBezTo>
                      <a:lnTo>
                        <a:pt x="139138" y="2419"/>
                      </a:lnTo>
                      <a:cubicBezTo>
                        <a:pt x="90846" y="36614"/>
                        <a:pt x="42744" y="44329"/>
                        <a:pt x="-2119" y="-248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7" name="Google Shape;9507;p40"/>
                <p:cNvSpPr/>
                <p:nvPr/>
              </p:nvSpPr>
              <p:spPr>
                <a:xfrm>
                  <a:off x="3410133" y="1549020"/>
                  <a:ext cx="1469285" cy="2076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285" h="2076711" extrusionOk="0">
                      <a:moveTo>
                        <a:pt x="362029" y="1227650"/>
                      </a:moveTo>
                      <a:cubicBezTo>
                        <a:pt x="359553" y="1231175"/>
                        <a:pt x="353646" y="1228603"/>
                        <a:pt x="354981" y="1224602"/>
                      </a:cubicBezTo>
                      <a:cubicBezTo>
                        <a:pt x="366410" y="1189446"/>
                        <a:pt x="375649" y="1153594"/>
                        <a:pt x="382507" y="1117256"/>
                      </a:cubicBezTo>
                      <a:cubicBezTo>
                        <a:pt x="404987" y="998955"/>
                        <a:pt x="438801" y="875416"/>
                        <a:pt x="533670" y="764831"/>
                      </a:cubicBezTo>
                      <a:cubicBezTo>
                        <a:pt x="551481" y="744162"/>
                        <a:pt x="599487" y="631481"/>
                        <a:pt x="542242" y="547756"/>
                      </a:cubicBezTo>
                      <a:cubicBezTo>
                        <a:pt x="537670" y="540993"/>
                        <a:pt x="488331" y="471080"/>
                        <a:pt x="416798" y="478890"/>
                      </a:cubicBezTo>
                      <a:cubicBezTo>
                        <a:pt x="372982" y="485091"/>
                        <a:pt x="335931" y="514438"/>
                        <a:pt x="319834" y="555662"/>
                      </a:cubicBezTo>
                      <a:cubicBezTo>
                        <a:pt x="305165" y="594619"/>
                        <a:pt x="319834" y="631862"/>
                        <a:pt x="348409" y="706633"/>
                      </a:cubicBezTo>
                      <a:cubicBezTo>
                        <a:pt x="369268" y="760735"/>
                        <a:pt x="376984" y="760545"/>
                        <a:pt x="382602" y="791310"/>
                      </a:cubicBezTo>
                      <a:cubicBezTo>
                        <a:pt x="385174" y="805503"/>
                        <a:pt x="390604" y="844460"/>
                        <a:pt x="365552" y="921041"/>
                      </a:cubicBezTo>
                      <a:cubicBezTo>
                        <a:pt x="341265" y="995431"/>
                        <a:pt x="321834" y="1002670"/>
                        <a:pt x="305642" y="1050866"/>
                      </a:cubicBezTo>
                      <a:cubicBezTo>
                        <a:pt x="285448" y="1110779"/>
                        <a:pt x="302403" y="1138497"/>
                        <a:pt x="314214" y="1252034"/>
                      </a:cubicBezTo>
                      <a:cubicBezTo>
                        <a:pt x="326978" y="1374812"/>
                        <a:pt x="333264" y="1436248"/>
                        <a:pt x="314214" y="1506257"/>
                      </a:cubicBezTo>
                      <a:cubicBezTo>
                        <a:pt x="295926" y="1572932"/>
                        <a:pt x="269923" y="1668182"/>
                        <a:pt x="188675" y="1718093"/>
                      </a:cubicBezTo>
                      <a:cubicBezTo>
                        <a:pt x="167530" y="1731237"/>
                        <a:pt x="144477" y="1740095"/>
                        <a:pt x="137334" y="1763146"/>
                      </a:cubicBezTo>
                      <a:cubicBezTo>
                        <a:pt x="125332" y="1802008"/>
                        <a:pt x="176196" y="1824868"/>
                        <a:pt x="188675" y="1884875"/>
                      </a:cubicBezTo>
                      <a:cubicBezTo>
                        <a:pt x="197628" y="1936339"/>
                        <a:pt x="180482" y="1988879"/>
                        <a:pt x="143050" y="2025274"/>
                      </a:cubicBezTo>
                      <a:cubicBezTo>
                        <a:pt x="95425" y="2072137"/>
                        <a:pt x="31417" y="2076995"/>
                        <a:pt x="1602" y="2076423"/>
                      </a:cubicBezTo>
                      <a:cubicBezTo>
                        <a:pt x="-397" y="2076490"/>
                        <a:pt x="-2111" y="2074918"/>
                        <a:pt x="-2111" y="2072928"/>
                      </a:cubicBezTo>
                      <a:cubicBezTo>
                        <a:pt x="-2207" y="2071423"/>
                        <a:pt x="-1349" y="2070051"/>
                        <a:pt x="79" y="2069470"/>
                      </a:cubicBezTo>
                      <a:cubicBezTo>
                        <a:pt x="70277" y="2037371"/>
                        <a:pt x="92185" y="2004129"/>
                        <a:pt x="97424" y="1977554"/>
                      </a:cubicBezTo>
                      <a:cubicBezTo>
                        <a:pt x="103805" y="1945360"/>
                        <a:pt x="84281" y="1930595"/>
                        <a:pt x="60373" y="1858396"/>
                      </a:cubicBezTo>
                      <a:cubicBezTo>
                        <a:pt x="36465" y="1786197"/>
                        <a:pt x="24654" y="1750573"/>
                        <a:pt x="34654" y="1710187"/>
                      </a:cubicBezTo>
                      <a:cubicBezTo>
                        <a:pt x="51418" y="1642845"/>
                        <a:pt x="109807" y="1645988"/>
                        <a:pt x="145908" y="1569788"/>
                      </a:cubicBezTo>
                      <a:cubicBezTo>
                        <a:pt x="170101" y="1518734"/>
                        <a:pt x="164958" y="1472634"/>
                        <a:pt x="157337" y="1403006"/>
                      </a:cubicBezTo>
                      <a:cubicBezTo>
                        <a:pt x="144477" y="1287277"/>
                        <a:pt x="108854" y="1278704"/>
                        <a:pt x="103140" y="1191170"/>
                      </a:cubicBezTo>
                      <a:cubicBezTo>
                        <a:pt x="95901" y="1080965"/>
                        <a:pt x="150765" y="1074965"/>
                        <a:pt x="143050" y="976667"/>
                      </a:cubicBezTo>
                      <a:cubicBezTo>
                        <a:pt x="135334" y="878369"/>
                        <a:pt x="78279" y="863605"/>
                        <a:pt x="37512" y="738542"/>
                      </a:cubicBezTo>
                      <a:cubicBezTo>
                        <a:pt x="13509" y="663371"/>
                        <a:pt x="5795" y="583961"/>
                        <a:pt x="14748" y="505560"/>
                      </a:cubicBezTo>
                      <a:cubicBezTo>
                        <a:pt x="37607" y="317822"/>
                        <a:pt x="160576" y="195807"/>
                        <a:pt x="191533" y="166661"/>
                      </a:cubicBezTo>
                      <a:cubicBezTo>
                        <a:pt x="243730" y="117512"/>
                        <a:pt x="366315" y="2069"/>
                        <a:pt x="548053" y="-217"/>
                      </a:cubicBezTo>
                      <a:cubicBezTo>
                        <a:pt x="724551" y="-2313"/>
                        <a:pt x="848472" y="103605"/>
                        <a:pt x="916002" y="161708"/>
                      </a:cubicBezTo>
                      <a:cubicBezTo>
                        <a:pt x="992202" y="226668"/>
                        <a:pt x="1047448" y="321537"/>
                        <a:pt x="1158416" y="511275"/>
                      </a:cubicBezTo>
                      <a:cubicBezTo>
                        <a:pt x="1238615" y="648435"/>
                        <a:pt x="1278715" y="717015"/>
                        <a:pt x="1306718" y="797025"/>
                      </a:cubicBezTo>
                      <a:cubicBezTo>
                        <a:pt x="1337579" y="885798"/>
                        <a:pt x="1348916" y="956188"/>
                        <a:pt x="1403684" y="1075060"/>
                      </a:cubicBezTo>
                      <a:cubicBezTo>
                        <a:pt x="1422639" y="1116360"/>
                        <a:pt x="1443784" y="1156670"/>
                        <a:pt x="1466834" y="1195837"/>
                      </a:cubicBezTo>
                      <a:cubicBezTo>
                        <a:pt x="1467692" y="1197752"/>
                        <a:pt x="1466834" y="1200009"/>
                        <a:pt x="1464929" y="1200885"/>
                      </a:cubicBezTo>
                      <a:cubicBezTo>
                        <a:pt x="1463976" y="1201342"/>
                        <a:pt x="1462834" y="1201342"/>
                        <a:pt x="1461785" y="1200885"/>
                      </a:cubicBezTo>
                      <a:cubicBezTo>
                        <a:pt x="1415591" y="1183264"/>
                        <a:pt x="1226900" y="1036293"/>
                        <a:pt x="1178321" y="1003527"/>
                      </a:cubicBezTo>
                      <a:cubicBezTo>
                        <a:pt x="1080023" y="937329"/>
                        <a:pt x="965723" y="937329"/>
                        <a:pt x="907431" y="937329"/>
                      </a:cubicBezTo>
                      <a:cubicBezTo>
                        <a:pt x="814657" y="937843"/>
                        <a:pt x="723121" y="958646"/>
                        <a:pt x="639303" y="998289"/>
                      </a:cubicBezTo>
                      <a:cubicBezTo>
                        <a:pt x="528049" y="1048581"/>
                        <a:pt x="432323" y="1127781"/>
                        <a:pt x="362029" y="12276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8" name="Google Shape;9508;p40"/>
                <p:cNvSpPr/>
                <p:nvPr/>
              </p:nvSpPr>
              <p:spPr>
                <a:xfrm>
                  <a:off x="4186523" y="2467832"/>
                  <a:ext cx="240029" cy="169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29" h="169545" extrusionOk="0">
                      <a:moveTo>
                        <a:pt x="240030" y="84773"/>
                      </a:moveTo>
                      <a:cubicBezTo>
                        <a:pt x="240030" y="131591"/>
                        <a:pt x="186297" y="169545"/>
                        <a:pt x="120015" y="169545"/>
                      </a:cubicBezTo>
                      <a:cubicBezTo>
                        <a:pt x="53733" y="169545"/>
                        <a:pt x="0" y="131591"/>
                        <a:pt x="0" y="84773"/>
                      </a:cubicBezTo>
                      <a:cubicBezTo>
                        <a:pt x="0" y="37954"/>
                        <a:pt x="53733" y="0"/>
                        <a:pt x="120015" y="0"/>
                      </a:cubicBezTo>
                      <a:cubicBezTo>
                        <a:pt x="186297" y="0"/>
                        <a:pt x="240030" y="37954"/>
                        <a:pt x="240030" y="84773"/>
                      </a:cubicBezTo>
                      <a:close/>
                    </a:path>
                  </a:pathLst>
                </a:custGeom>
                <a:solidFill>
                  <a:srgbClr val="D6AD9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9" name="Google Shape;9509;p40"/>
                <p:cNvSpPr/>
                <p:nvPr/>
              </p:nvSpPr>
              <p:spPr>
                <a:xfrm>
                  <a:off x="4276439" y="2486501"/>
                  <a:ext cx="97154" cy="6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54" h="68579" extrusionOk="0">
                      <a:moveTo>
                        <a:pt x="97155" y="34290"/>
                      </a:moveTo>
                      <a:cubicBezTo>
                        <a:pt x="97155" y="53228"/>
                        <a:pt x="75406" y="68580"/>
                        <a:pt x="48577" y="68580"/>
                      </a:cubicBezTo>
                      <a:cubicBezTo>
                        <a:pt x="21749" y="68580"/>
                        <a:pt x="0" y="53228"/>
                        <a:pt x="0" y="34290"/>
                      </a:cubicBezTo>
                      <a:cubicBezTo>
                        <a:pt x="0" y="15352"/>
                        <a:pt x="21749" y="0"/>
                        <a:pt x="48577" y="0"/>
                      </a:cubicBezTo>
                      <a:cubicBezTo>
                        <a:pt x="75406" y="0"/>
                        <a:pt x="97155" y="15352"/>
                        <a:pt x="97155" y="34290"/>
                      </a:cubicBezTo>
                      <a:close/>
                    </a:path>
                  </a:pathLst>
                </a:custGeom>
                <a:solidFill>
                  <a:srgbClr val="E4CF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9510" name="Google Shape;9510;p40" descr="A close-up of a skull&#10;&#10;Description automatically generated with low confidence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8440403" y="4088847"/>
                <a:ext cx="2158558" cy="310344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511" name="Google Shape;9511;p40"/>
            <p:cNvSpPr/>
            <p:nvPr/>
          </p:nvSpPr>
          <p:spPr>
            <a:xfrm flipH="1">
              <a:off x="1528747" y="7132976"/>
              <a:ext cx="1535403" cy="2170162"/>
            </a:xfrm>
            <a:custGeom>
              <a:avLst/>
              <a:gdLst/>
              <a:ahLst/>
              <a:cxnLst/>
              <a:rect l="l" t="t" r="r" b="b"/>
              <a:pathLst>
                <a:path w="1469285" h="2076710" extrusionOk="0">
                  <a:moveTo>
                    <a:pt x="550171" y="30"/>
                  </a:moveTo>
                  <a:cubicBezTo>
                    <a:pt x="726669" y="-2066"/>
                    <a:pt x="850590" y="103852"/>
                    <a:pt x="918120" y="161955"/>
                  </a:cubicBezTo>
                  <a:cubicBezTo>
                    <a:pt x="994320" y="226915"/>
                    <a:pt x="1049566" y="321784"/>
                    <a:pt x="1160534" y="511522"/>
                  </a:cubicBezTo>
                  <a:cubicBezTo>
                    <a:pt x="1240733" y="648682"/>
                    <a:pt x="1280833" y="717262"/>
                    <a:pt x="1308836" y="797272"/>
                  </a:cubicBezTo>
                  <a:cubicBezTo>
                    <a:pt x="1339697" y="886045"/>
                    <a:pt x="1351034" y="956435"/>
                    <a:pt x="1405802" y="1075307"/>
                  </a:cubicBezTo>
                  <a:cubicBezTo>
                    <a:pt x="1424757" y="1116607"/>
                    <a:pt x="1445902" y="1156917"/>
                    <a:pt x="1468952" y="1196084"/>
                  </a:cubicBezTo>
                  <a:cubicBezTo>
                    <a:pt x="1469810" y="1197999"/>
                    <a:pt x="1468952" y="1200256"/>
                    <a:pt x="1467047" y="1201132"/>
                  </a:cubicBezTo>
                  <a:cubicBezTo>
                    <a:pt x="1466094" y="1201589"/>
                    <a:pt x="1464952" y="1201589"/>
                    <a:pt x="1463903" y="1201132"/>
                  </a:cubicBezTo>
                  <a:cubicBezTo>
                    <a:pt x="1452355" y="1196727"/>
                    <a:pt x="1431900" y="1184237"/>
                    <a:pt x="1406955" y="1167469"/>
                  </a:cubicBezTo>
                  <a:lnTo>
                    <a:pt x="1353344" y="1129549"/>
                  </a:lnTo>
                  <a:lnTo>
                    <a:pt x="1358928" y="1200593"/>
                  </a:lnTo>
                  <a:cubicBezTo>
                    <a:pt x="1358373" y="1258010"/>
                    <a:pt x="1348145" y="1315918"/>
                    <a:pt x="1330601" y="1371780"/>
                  </a:cubicBezTo>
                  <a:lnTo>
                    <a:pt x="1292988" y="1464004"/>
                  </a:lnTo>
                  <a:lnTo>
                    <a:pt x="1293121" y="1463927"/>
                  </a:lnTo>
                  <a:lnTo>
                    <a:pt x="1292963" y="1464064"/>
                  </a:lnTo>
                  <a:lnTo>
                    <a:pt x="1286454" y="1480024"/>
                  </a:lnTo>
                  <a:lnTo>
                    <a:pt x="1286454" y="1480691"/>
                  </a:lnTo>
                  <a:cubicBezTo>
                    <a:pt x="1381132" y="1563682"/>
                    <a:pt x="1427708" y="1688784"/>
                    <a:pt x="1410279" y="1813495"/>
                  </a:cubicBezTo>
                  <a:cubicBezTo>
                    <a:pt x="1406563" y="1788043"/>
                    <a:pt x="1400850" y="1762916"/>
                    <a:pt x="1393229" y="1738342"/>
                  </a:cubicBezTo>
                  <a:cubicBezTo>
                    <a:pt x="1385799" y="1770785"/>
                    <a:pt x="1380751" y="1803741"/>
                    <a:pt x="1378274" y="1836926"/>
                  </a:cubicBezTo>
                  <a:cubicBezTo>
                    <a:pt x="1374275" y="1819019"/>
                    <a:pt x="1351508" y="1816733"/>
                    <a:pt x="1349699" y="1834831"/>
                  </a:cubicBezTo>
                  <a:lnTo>
                    <a:pt x="1337698" y="1799207"/>
                  </a:lnTo>
                  <a:cubicBezTo>
                    <a:pt x="1330268" y="1840660"/>
                    <a:pt x="1328554" y="1882922"/>
                    <a:pt x="1332554" y="1924842"/>
                  </a:cubicBezTo>
                  <a:lnTo>
                    <a:pt x="1309123" y="1837021"/>
                  </a:lnTo>
                  <a:cubicBezTo>
                    <a:pt x="1293121" y="1868530"/>
                    <a:pt x="1284929" y="1903410"/>
                    <a:pt x="1285215" y="1938748"/>
                  </a:cubicBezTo>
                  <a:cubicBezTo>
                    <a:pt x="1288359" y="1937034"/>
                    <a:pt x="1284452" y="1931890"/>
                    <a:pt x="1281024" y="1933033"/>
                  </a:cubicBezTo>
                  <a:cubicBezTo>
                    <a:pt x="1277594" y="1934176"/>
                    <a:pt x="1276357" y="1938177"/>
                    <a:pt x="1275499" y="1941606"/>
                  </a:cubicBezTo>
                  <a:cubicBezTo>
                    <a:pt x="1272357" y="1954560"/>
                    <a:pt x="1269404" y="1967514"/>
                    <a:pt x="1266546" y="1980468"/>
                  </a:cubicBezTo>
                  <a:cubicBezTo>
                    <a:pt x="1262070" y="1958980"/>
                    <a:pt x="1255689" y="1937938"/>
                    <a:pt x="1247496" y="1917603"/>
                  </a:cubicBezTo>
                  <a:lnTo>
                    <a:pt x="1221016" y="1970085"/>
                  </a:lnTo>
                  <a:cubicBezTo>
                    <a:pt x="1211873" y="1928013"/>
                    <a:pt x="1199681" y="1886637"/>
                    <a:pt x="1184726" y="1846260"/>
                  </a:cubicBezTo>
                  <a:cubicBezTo>
                    <a:pt x="1179203" y="1870797"/>
                    <a:pt x="1176631" y="1895886"/>
                    <a:pt x="1176821" y="1921032"/>
                  </a:cubicBezTo>
                  <a:lnTo>
                    <a:pt x="1169010" y="1894552"/>
                  </a:lnTo>
                  <a:lnTo>
                    <a:pt x="1160153" y="1958084"/>
                  </a:lnTo>
                  <a:cubicBezTo>
                    <a:pt x="1159009" y="1935015"/>
                    <a:pt x="1153483" y="1912374"/>
                    <a:pt x="1143770" y="1891409"/>
                  </a:cubicBezTo>
                  <a:lnTo>
                    <a:pt x="1135387" y="1921984"/>
                  </a:lnTo>
                  <a:lnTo>
                    <a:pt x="1109765" y="1826734"/>
                  </a:lnTo>
                  <a:lnTo>
                    <a:pt x="1102049" y="1857786"/>
                  </a:lnTo>
                  <a:lnTo>
                    <a:pt x="1088685" y="1810103"/>
                  </a:lnTo>
                  <a:lnTo>
                    <a:pt x="1084000" y="1812495"/>
                  </a:lnTo>
                  <a:cubicBezTo>
                    <a:pt x="969173" y="1857768"/>
                    <a:pt x="828977" y="1857714"/>
                    <a:pt x="710151" y="1813147"/>
                  </a:cubicBezTo>
                  <a:lnTo>
                    <a:pt x="708342" y="1812171"/>
                  </a:lnTo>
                  <a:lnTo>
                    <a:pt x="692665" y="1870168"/>
                  </a:lnTo>
                  <a:lnTo>
                    <a:pt x="685044" y="1839307"/>
                  </a:lnTo>
                  <a:lnTo>
                    <a:pt x="660376" y="1934557"/>
                  </a:lnTo>
                  <a:lnTo>
                    <a:pt x="652279" y="1904077"/>
                  </a:lnTo>
                  <a:cubicBezTo>
                    <a:pt x="642849" y="1925108"/>
                    <a:pt x="637515" y="1947730"/>
                    <a:pt x="636468" y="1970752"/>
                  </a:cubicBezTo>
                  <a:lnTo>
                    <a:pt x="627799" y="1907315"/>
                  </a:lnTo>
                  <a:lnTo>
                    <a:pt x="620179" y="1933890"/>
                  </a:lnTo>
                  <a:cubicBezTo>
                    <a:pt x="620369" y="1908782"/>
                    <a:pt x="617702" y="1883741"/>
                    <a:pt x="612370" y="1859214"/>
                  </a:cubicBezTo>
                  <a:cubicBezTo>
                    <a:pt x="597892" y="1899638"/>
                    <a:pt x="586176" y="1941005"/>
                    <a:pt x="577411" y="1983039"/>
                  </a:cubicBezTo>
                  <a:lnTo>
                    <a:pt x="551599" y="1930747"/>
                  </a:lnTo>
                  <a:cubicBezTo>
                    <a:pt x="543600" y="1951149"/>
                    <a:pt x="537407" y="1972218"/>
                    <a:pt x="533121" y="1993707"/>
                  </a:cubicBezTo>
                  <a:cubicBezTo>
                    <a:pt x="530359" y="1980753"/>
                    <a:pt x="527501" y="1967799"/>
                    <a:pt x="524359" y="1954940"/>
                  </a:cubicBezTo>
                  <a:cubicBezTo>
                    <a:pt x="523596" y="1951512"/>
                    <a:pt x="522359" y="1947606"/>
                    <a:pt x="519024" y="1946463"/>
                  </a:cubicBezTo>
                  <a:cubicBezTo>
                    <a:pt x="515690" y="1945320"/>
                    <a:pt x="511881" y="1950559"/>
                    <a:pt x="515025" y="1952178"/>
                  </a:cubicBezTo>
                  <a:cubicBezTo>
                    <a:pt x="515215" y="1916993"/>
                    <a:pt x="507118" y="1882255"/>
                    <a:pt x="491496" y="1850737"/>
                  </a:cubicBezTo>
                  <a:lnTo>
                    <a:pt x="469018" y="1938653"/>
                  </a:lnTo>
                  <a:cubicBezTo>
                    <a:pt x="472827" y="1896752"/>
                    <a:pt x="471018" y="1854537"/>
                    <a:pt x="463684" y="1813113"/>
                  </a:cubicBezTo>
                  <a:lnTo>
                    <a:pt x="452063" y="1848832"/>
                  </a:lnTo>
                  <a:cubicBezTo>
                    <a:pt x="450445" y="1830725"/>
                    <a:pt x="445015" y="1813170"/>
                    <a:pt x="436157" y="1797302"/>
                  </a:cubicBezTo>
                  <a:lnTo>
                    <a:pt x="424632" y="1851213"/>
                  </a:lnTo>
                  <a:cubicBezTo>
                    <a:pt x="422060" y="1818076"/>
                    <a:pt x="417107" y="1785157"/>
                    <a:pt x="409868" y="1752725"/>
                  </a:cubicBezTo>
                  <a:cubicBezTo>
                    <a:pt x="402438" y="1777337"/>
                    <a:pt x="397009" y="1802502"/>
                    <a:pt x="393485" y="1827972"/>
                  </a:cubicBezTo>
                  <a:cubicBezTo>
                    <a:pt x="376149" y="1703909"/>
                    <a:pt x="421012" y="1579265"/>
                    <a:pt x="513308" y="1494597"/>
                  </a:cubicBezTo>
                  <a:lnTo>
                    <a:pt x="513308" y="1494002"/>
                  </a:lnTo>
                  <a:lnTo>
                    <a:pt x="511308" y="1492597"/>
                  </a:lnTo>
                  <a:lnTo>
                    <a:pt x="513093" y="1493296"/>
                  </a:lnTo>
                  <a:lnTo>
                    <a:pt x="470156" y="1385685"/>
                  </a:lnTo>
                  <a:cubicBezTo>
                    <a:pt x="452987" y="1329874"/>
                    <a:pt x="442933" y="1272014"/>
                    <a:pt x="442271" y="1214596"/>
                  </a:cubicBezTo>
                  <a:lnTo>
                    <a:pt x="448427" y="1131512"/>
                  </a:lnTo>
                  <a:lnTo>
                    <a:pt x="421481" y="1156999"/>
                  </a:lnTo>
                  <a:cubicBezTo>
                    <a:pt x="400883" y="1179254"/>
                    <a:pt x="381720" y="1202930"/>
                    <a:pt x="364147" y="1227897"/>
                  </a:cubicBezTo>
                  <a:cubicBezTo>
                    <a:pt x="361671" y="1231422"/>
                    <a:pt x="355764" y="1228850"/>
                    <a:pt x="357099" y="1224849"/>
                  </a:cubicBezTo>
                  <a:cubicBezTo>
                    <a:pt x="368528" y="1189693"/>
                    <a:pt x="377767" y="1153841"/>
                    <a:pt x="384625" y="1117503"/>
                  </a:cubicBezTo>
                  <a:cubicBezTo>
                    <a:pt x="407105" y="999202"/>
                    <a:pt x="440919" y="875663"/>
                    <a:pt x="535788" y="765078"/>
                  </a:cubicBezTo>
                  <a:cubicBezTo>
                    <a:pt x="553599" y="744409"/>
                    <a:pt x="601605" y="631728"/>
                    <a:pt x="544360" y="548003"/>
                  </a:cubicBezTo>
                  <a:cubicBezTo>
                    <a:pt x="539788" y="541240"/>
                    <a:pt x="490449" y="471327"/>
                    <a:pt x="418916" y="479137"/>
                  </a:cubicBezTo>
                  <a:cubicBezTo>
                    <a:pt x="375100" y="485338"/>
                    <a:pt x="338049" y="514685"/>
                    <a:pt x="321952" y="555909"/>
                  </a:cubicBezTo>
                  <a:cubicBezTo>
                    <a:pt x="307283" y="594866"/>
                    <a:pt x="321952" y="632109"/>
                    <a:pt x="350527" y="706880"/>
                  </a:cubicBezTo>
                  <a:cubicBezTo>
                    <a:pt x="371386" y="760982"/>
                    <a:pt x="379102" y="760792"/>
                    <a:pt x="384720" y="791557"/>
                  </a:cubicBezTo>
                  <a:cubicBezTo>
                    <a:pt x="387292" y="805750"/>
                    <a:pt x="392722" y="844707"/>
                    <a:pt x="367670" y="921288"/>
                  </a:cubicBezTo>
                  <a:cubicBezTo>
                    <a:pt x="343383" y="995678"/>
                    <a:pt x="323952" y="1002917"/>
                    <a:pt x="307760" y="1051113"/>
                  </a:cubicBezTo>
                  <a:cubicBezTo>
                    <a:pt x="287566" y="1111026"/>
                    <a:pt x="304521" y="1138744"/>
                    <a:pt x="316332" y="1252281"/>
                  </a:cubicBezTo>
                  <a:cubicBezTo>
                    <a:pt x="329096" y="1375059"/>
                    <a:pt x="335382" y="1436495"/>
                    <a:pt x="316332" y="1506504"/>
                  </a:cubicBezTo>
                  <a:cubicBezTo>
                    <a:pt x="298044" y="1573179"/>
                    <a:pt x="272041" y="1668429"/>
                    <a:pt x="190793" y="1718340"/>
                  </a:cubicBezTo>
                  <a:cubicBezTo>
                    <a:pt x="169648" y="1731484"/>
                    <a:pt x="146595" y="1740342"/>
                    <a:pt x="139452" y="1763393"/>
                  </a:cubicBezTo>
                  <a:cubicBezTo>
                    <a:pt x="127450" y="1802255"/>
                    <a:pt x="178314" y="1825115"/>
                    <a:pt x="190793" y="1885122"/>
                  </a:cubicBezTo>
                  <a:cubicBezTo>
                    <a:pt x="199746" y="1936586"/>
                    <a:pt x="182600" y="1989126"/>
                    <a:pt x="145168" y="2025521"/>
                  </a:cubicBezTo>
                  <a:cubicBezTo>
                    <a:pt x="97543" y="2072384"/>
                    <a:pt x="33535" y="2077242"/>
                    <a:pt x="3720" y="2076670"/>
                  </a:cubicBezTo>
                  <a:cubicBezTo>
                    <a:pt x="1721" y="2076737"/>
                    <a:pt x="7" y="2075165"/>
                    <a:pt x="7" y="2073175"/>
                  </a:cubicBezTo>
                  <a:cubicBezTo>
                    <a:pt x="-89" y="2071670"/>
                    <a:pt x="769" y="2070298"/>
                    <a:pt x="2197" y="2069717"/>
                  </a:cubicBezTo>
                  <a:cubicBezTo>
                    <a:pt x="72395" y="2037618"/>
                    <a:pt x="94303" y="2004376"/>
                    <a:pt x="99542" y="1977801"/>
                  </a:cubicBezTo>
                  <a:cubicBezTo>
                    <a:pt x="105923" y="1945607"/>
                    <a:pt x="86399" y="1930842"/>
                    <a:pt x="62491" y="1858643"/>
                  </a:cubicBezTo>
                  <a:cubicBezTo>
                    <a:pt x="38583" y="1786444"/>
                    <a:pt x="26772" y="1750820"/>
                    <a:pt x="36772" y="1710434"/>
                  </a:cubicBezTo>
                  <a:cubicBezTo>
                    <a:pt x="53536" y="1643092"/>
                    <a:pt x="111925" y="1646235"/>
                    <a:pt x="148026" y="1570035"/>
                  </a:cubicBezTo>
                  <a:cubicBezTo>
                    <a:pt x="172219" y="1518981"/>
                    <a:pt x="167076" y="1472881"/>
                    <a:pt x="159455" y="1403253"/>
                  </a:cubicBezTo>
                  <a:cubicBezTo>
                    <a:pt x="146595" y="1287524"/>
                    <a:pt x="110972" y="1278951"/>
                    <a:pt x="105258" y="1191417"/>
                  </a:cubicBezTo>
                  <a:cubicBezTo>
                    <a:pt x="98019" y="1081212"/>
                    <a:pt x="152883" y="1075212"/>
                    <a:pt x="145168" y="976914"/>
                  </a:cubicBezTo>
                  <a:cubicBezTo>
                    <a:pt x="137452" y="878616"/>
                    <a:pt x="80397" y="863852"/>
                    <a:pt x="39630" y="738789"/>
                  </a:cubicBezTo>
                  <a:cubicBezTo>
                    <a:pt x="15627" y="663618"/>
                    <a:pt x="7913" y="584208"/>
                    <a:pt x="16866" y="505807"/>
                  </a:cubicBezTo>
                  <a:cubicBezTo>
                    <a:pt x="39725" y="318069"/>
                    <a:pt x="162694" y="196054"/>
                    <a:pt x="193651" y="166908"/>
                  </a:cubicBezTo>
                  <a:cubicBezTo>
                    <a:pt x="245848" y="117759"/>
                    <a:pt x="368433" y="2316"/>
                    <a:pt x="550171" y="30"/>
                  </a:cubicBezTo>
                  <a:close/>
                </a:path>
              </a:pathLst>
            </a:custGeom>
            <a:blipFill rotWithShape="1">
              <a:blip r:embed="rId8">
                <a:alphaModFix amt="40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C2B5A77F-4E24-4E8D-9608-2705551FE8B0}"/>
              </a:ext>
            </a:extLst>
          </p:cNvPr>
          <p:cNvSpPr txBox="1"/>
          <p:nvPr/>
        </p:nvSpPr>
        <p:spPr>
          <a:xfrm>
            <a:off x="6861279" y="46385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77" name="MsPham">
            <a:extLst>
              <a:ext uri="{FF2B5EF4-FFF2-40B4-BE49-F238E27FC236}">
                <a16:creationId xmlns:a16="http://schemas.microsoft.com/office/drawing/2014/main" id="{7E74FE0F-01D9-4169-8302-A335CA2EA0C9}"/>
              </a:ext>
            </a:extLst>
          </p:cNvPr>
          <p:cNvGrpSpPr/>
          <p:nvPr/>
        </p:nvGrpSpPr>
        <p:grpSpPr>
          <a:xfrm>
            <a:off x="6457702" y="2822972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78" name="1">
              <a:extLst>
                <a:ext uri="{FF2B5EF4-FFF2-40B4-BE49-F238E27FC236}">
                  <a16:creationId xmlns:a16="http://schemas.microsoft.com/office/drawing/2014/main" id="{434F314A-5E85-4A8C-8D83-C831C15B5647}"/>
                </a:ext>
              </a:extLst>
            </p:cNvPr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supermarket</a:t>
              </a:r>
            </a:p>
          </p:txBody>
        </p:sp>
        <p:sp>
          <p:nvSpPr>
            <p:cNvPr id="79" name="1">
              <a:extLst>
                <a:ext uri="{FF2B5EF4-FFF2-40B4-BE49-F238E27FC236}">
                  <a16:creationId xmlns:a16="http://schemas.microsoft.com/office/drawing/2014/main" id="{B00FC309-71D1-4F51-A836-B9BB159F8BF2}"/>
                </a:ext>
              </a:extLst>
            </p:cNvPr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/ˈsuːpəmɑːkɪt/</a:t>
              </a:r>
            </a:p>
          </p:txBody>
        </p:sp>
      </p:grpSp>
      <p:pic>
        <p:nvPicPr>
          <p:cNvPr id="80" name="Tiếng Anh 4 Tập 2 - Unit 16 Let's go to the bookshop - Lesson 1 - 2 Point and say. - Sách Mềm">
            <a:hlinkClick r:id="" action="ppaction://media"/>
            <a:extLst>
              <a:ext uri="{FF2B5EF4-FFF2-40B4-BE49-F238E27FC236}">
                <a16:creationId xmlns:a16="http://schemas.microsoft.com/office/drawing/2014/main" id="{4AC07D95-3095-4EC8-87B6-71C59A0D8B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184" end="10827.6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94942" y="-761897"/>
            <a:ext cx="609600" cy="609600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55921BBE-3E49-4DEF-9DEE-FEBFDB8BEAF9}"/>
              </a:ext>
            </a:extLst>
          </p:cNvPr>
          <p:cNvGrpSpPr/>
          <p:nvPr/>
        </p:nvGrpSpPr>
        <p:grpSpPr>
          <a:xfrm>
            <a:off x="1433494" y="1393922"/>
            <a:ext cx="3938017" cy="3871758"/>
            <a:chOff x="1366574" y="779410"/>
            <a:chExt cx="5150340" cy="5063683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99A22CC5-3083-4C76-9C8B-0C76AEECB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66574" y="779410"/>
              <a:ext cx="5150340" cy="4126418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F664752A-1FEA-43A8-949A-7614E8671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07659" y="3968562"/>
              <a:ext cx="1756228" cy="1874531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2C29A7A1-581A-4FC6-9579-FEEFAA887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8996" b="20637"/>
            <a:stretch/>
          </p:blipFill>
          <p:spPr>
            <a:xfrm>
              <a:off x="3076391" y="2586036"/>
              <a:ext cx="884690" cy="48107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2873BDB7-72DA-45CB-B740-43A882AC2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3707314" y="2326520"/>
              <a:ext cx="560026" cy="800769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634943D1-8E3C-499B-A99A-FF9392DA9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4127049" y="2312665"/>
              <a:ext cx="560026" cy="8007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910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46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46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171717"/>
      </a:dk1>
      <a:lt1>
        <a:srgbClr val="F2F2F2"/>
      </a:lt1>
      <a:dk2>
        <a:srgbClr val="434343"/>
      </a:dk2>
      <a:lt2>
        <a:srgbClr val="EEEEEE"/>
      </a:lt2>
      <a:accent1>
        <a:srgbClr val="8398BB"/>
      </a:accent1>
      <a:accent2>
        <a:srgbClr val="4C618A"/>
      </a:accent2>
      <a:accent3>
        <a:srgbClr val="33405B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743</Words>
  <Application>Microsoft Office PowerPoint</Application>
  <PresentationFormat>Widescreen</PresentationFormat>
  <Paragraphs>212</Paragraphs>
  <Slides>39</Slides>
  <Notes>37</Notes>
  <HiddenSlides>0</HiddenSlides>
  <MMClips>20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Arial</vt:lpstr>
      <vt:lpstr>Aldrich</vt:lpstr>
      <vt:lpstr>Times New Roman</vt:lpstr>
      <vt:lpstr>Helvetica Neue</vt:lpstr>
      <vt:lpstr>Playfair Display Black Italic</vt:lpstr>
      <vt:lpstr>Life Savers</vt:lpstr>
      <vt:lpstr>Calibri</vt:lpstr>
      <vt:lpstr>Emilys Candy</vt:lpstr>
      <vt:lpstr>Abril Fatface</vt:lpstr>
      <vt:lpstr>Arial Black</vt:lpstr>
      <vt:lpstr>Griffy</vt:lpstr>
      <vt:lpstr>Andika</vt:lpstr>
      <vt:lpstr>Barlow Condensed</vt:lpstr>
      <vt:lpstr>SlidesMania</vt:lpstr>
      <vt:lpstr>Unit 16: Where’s the post office?</vt:lpstr>
      <vt:lpstr>PowerPoint Presentation</vt:lpstr>
      <vt:lpstr>Homelink</vt:lpstr>
      <vt:lpstr>Let’s Warm Up!</vt:lpstr>
      <vt:lpstr>New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sentence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Homelink</vt:lpstr>
      <vt:lpstr>Monday, March 14th 2022 Unit 16: Let’s go to the book shop! Lesson 1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16: Where’s the post office?</dc:title>
  <dc:creator>HP</dc:creator>
  <cp:lastModifiedBy>Ngọc Khuê Nguyễn</cp:lastModifiedBy>
  <cp:revision>3</cp:revision>
  <dcterms:modified xsi:type="dcterms:W3CDTF">2022-03-15T13:06:32Z</dcterms:modified>
</cp:coreProperties>
</file>